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8.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9.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0.xml" ContentType="application/vnd.openxmlformats-officedocument.theme+xml"/>
  <Override PartName="/ppt/tags/tag1.xml" ContentType="application/vnd.openxmlformats-officedocument.presentationml.tags+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1.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12.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charts/chart4.xml" ContentType="application/vnd.openxmlformats-officedocument.drawingml.chart+xml"/>
  <Override PartName="/ppt/drawings/drawing1.xml" ContentType="application/vnd.openxmlformats-officedocument.drawingml.chartshapes+xml"/>
  <Override PartName="/ppt/notesSlides/notesSlide7.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notesSlides/notesSlide8.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2.xml" ContentType="application/vnd.openxmlformats-officedocument.drawingml.chartshapes+xml"/>
  <Override PartName="/ppt/notesSlides/notesSlide9.xml" ContentType="application/vnd.openxmlformats-officedocument.presentationml.notesSl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3.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charts/chart9.xml" ContentType="application/vnd.openxmlformats-officedocument.drawingml.chart+xml"/>
  <Override PartName="/ppt/theme/themeOverride2.xml" ContentType="application/vnd.openxmlformats-officedocument.themeOverride+xml"/>
  <Override PartName="/ppt/charts/chart10.xml" ContentType="application/vnd.openxmlformats-officedocument.drawingml.chart+xml"/>
  <Override PartName="/ppt/charts/style8.xml" ContentType="application/vnd.ms-office.chartstyle+xml"/>
  <Override PartName="/ppt/charts/colors8.xml" ContentType="application/vnd.ms-office.chartcolorstyl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notesSlides/notesSlide16.xml" ContentType="application/vnd.openxmlformats-officedocument.presentationml.notesSlide+xml"/>
  <Override PartName="/ppt/charts/chart14.xml" ContentType="application/vnd.openxmlformats-officedocument.drawingml.chart+xml"/>
  <Override PartName="/ppt/charts/style9.xml" ContentType="application/vnd.ms-office.chartstyle+xml"/>
  <Override PartName="/ppt/charts/colors9.xml" ContentType="application/vnd.ms-office.chartcolorstyle+xml"/>
  <Override PartName="/ppt/charts/chart15.xml" ContentType="application/vnd.openxmlformats-officedocument.drawingml.chart+xml"/>
  <Override PartName="/ppt/charts/chart16.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7.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4.xml" ContentType="application/vnd.openxmlformats-officedocument.drawingml.chartshapes+xml"/>
  <Override PartName="/ppt/charts/chart18.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9.xml" ContentType="application/vnd.openxmlformats-officedocument.drawingml.chart+xml"/>
  <Override PartName="/ppt/charts/style13.xml" ContentType="application/vnd.ms-office.chartstyle+xml"/>
  <Override PartName="/ppt/charts/colors13.xml" ContentType="application/vnd.ms-office.chartcolorstyle+xml"/>
  <Override PartName="/ppt/drawings/drawing5.xml" ContentType="application/vnd.openxmlformats-officedocument.drawingml.chartshapes+xml"/>
  <Override PartName="/ppt/charts/chart20.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2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22.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23.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24.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17.xml" ContentType="application/vnd.openxmlformats-officedocument.presentationml.notesSlide+xml"/>
  <Override PartName="/ppt/charts/chart25.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6.xml" ContentType="application/vnd.openxmlformats-officedocument.drawingml.chart+xml"/>
  <Override PartName="/ppt/charts/style20.xml" ContentType="application/vnd.ms-office.chartstyle+xml"/>
  <Override PartName="/ppt/charts/colors20.xml" ContentType="application/vnd.ms-office.chartcolorstyle+xml"/>
  <Override PartName="/ppt/drawings/drawing6.xml" ContentType="application/vnd.openxmlformats-officedocument.drawingml.chartshapes+xml"/>
  <Override PartName="/ppt/charts/chart27.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8.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9.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30.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31.xml" ContentType="application/vnd.openxmlformats-officedocument.drawingml.chart+xml"/>
  <Override PartName="/ppt/notesSlides/notesSlide23.xml" ContentType="application/vnd.openxmlformats-officedocument.presentationml.notesSlide+xml"/>
  <Override PartName="/ppt/charts/chart32.xml" ContentType="application/vnd.openxmlformats-officedocument.drawingml.chart+xml"/>
  <Override PartName="/ppt/notesSlides/notesSlide24.xml" ContentType="application/vnd.openxmlformats-officedocument.presentationml.notesSlide+xml"/>
  <Override PartName="/ppt/charts/chart33.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25.xml" ContentType="application/vnd.openxmlformats-officedocument.presentationml.notesSlide+xml"/>
  <Override PartName="/ppt/charts/chart34.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35.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36.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37.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8.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9.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40.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41.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42.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43.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44.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45.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Ex1.xml" ContentType="application/vnd.ms-office.chartex+xml"/>
  <Override PartName="/ppt/charts/style38.xml" ContentType="application/vnd.ms-office.chartstyle+xml"/>
  <Override PartName="/ppt/charts/colors38.xml" ContentType="application/vnd.ms-office.chartcolorstyle+xml"/>
  <Override PartName="/ppt/charts/chart46.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47.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48.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49.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50.xml" ContentType="application/vnd.openxmlformats-officedocument.drawingml.chart+xml"/>
  <Override PartName="/ppt/charts/style43.xml" ContentType="application/vnd.ms-office.chartstyle+xml"/>
  <Override PartName="/ppt/charts/colors43.xml" ContentType="application/vnd.ms-office.chartcolorstyle+xml"/>
  <Override PartName="/ppt/drawings/drawing7.xml" ContentType="application/vnd.openxmlformats-officedocument.drawingml.chartshapes+xml"/>
  <Override PartName="/ppt/charts/chart51.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52.xml" ContentType="application/vnd.openxmlformats-officedocument.drawingml.chart+xml"/>
  <Override PartName="/ppt/drawings/drawing8.xml" ContentType="application/vnd.openxmlformats-officedocument.drawingml.chartshapes+xml"/>
  <Override PartName="/ppt/charts/chart53.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54.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55.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56.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57.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58.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59.xml" ContentType="application/vnd.openxmlformats-officedocument.drawingml.chart+xml"/>
  <Override PartName="/ppt/charts/style51.xml" ContentType="application/vnd.ms-office.chartstyle+xml"/>
  <Override PartName="/ppt/charts/colors5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 id="2147483717" r:id="rId7"/>
    <p:sldMasterId id="2147483751" r:id="rId8"/>
    <p:sldMasterId id="2147483765" r:id="rId9"/>
    <p:sldMasterId id="2147483771" r:id="rId10"/>
    <p:sldMasterId id="2147483780" r:id="rId11"/>
    <p:sldMasterId id="2147483784" r:id="rId12"/>
    <p:sldMasterId id="2147483807" r:id="rId13"/>
    <p:sldMasterId id="2147483837" r:id="rId14"/>
    <p:sldMasterId id="2147483885" r:id="rId15"/>
    <p:sldMasterId id="2147483895" r:id="rId16"/>
    <p:sldMasterId id="2147483919" r:id="rId17"/>
    <p:sldMasterId id="2147483943" r:id="rId18"/>
  </p:sldMasterIdLst>
  <p:notesMasterIdLst>
    <p:notesMasterId r:id="rId155"/>
  </p:notesMasterIdLst>
  <p:sldIdLst>
    <p:sldId id="256" r:id="rId19"/>
    <p:sldId id="257" r:id="rId20"/>
    <p:sldId id="624" r:id="rId21"/>
    <p:sldId id="2134804189" r:id="rId22"/>
    <p:sldId id="2134804190" r:id="rId23"/>
    <p:sldId id="2134804191" r:id="rId24"/>
    <p:sldId id="2134804192" r:id="rId25"/>
    <p:sldId id="2134804193" r:id="rId26"/>
    <p:sldId id="2134804194" r:id="rId27"/>
    <p:sldId id="2134804195" r:id="rId28"/>
    <p:sldId id="2134804196" r:id="rId29"/>
    <p:sldId id="297" r:id="rId30"/>
    <p:sldId id="298" r:id="rId31"/>
    <p:sldId id="2134804198" r:id="rId32"/>
    <p:sldId id="330" r:id="rId33"/>
    <p:sldId id="2134804201" r:id="rId34"/>
    <p:sldId id="333" r:id="rId35"/>
    <p:sldId id="332" r:id="rId36"/>
    <p:sldId id="294" r:id="rId37"/>
    <p:sldId id="591" r:id="rId38"/>
    <p:sldId id="627" r:id="rId39"/>
    <p:sldId id="638" r:id="rId40"/>
    <p:sldId id="639" r:id="rId41"/>
    <p:sldId id="636" r:id="rId42"/>
    <p:sldId id="2134804199" r:id="rId43"/>
    <p:sldId id="2134804200" r:id="rId44"/>
    <p:sldId id="637" r:id="rId45"/>
    <p:sldId id="303" r:id="rId46"/>
    <p:sldId id="310" r:id="rId47"/>
    <p:sldId id="1249" r:id="rId48"/>
    <p:sldId id="313" r:id="rId49"/>
    <p:sldId id="2147375025" r:id="rId50"/>
    <p:sldId id="1247" r:id="rId51"/>
    <p:sldId id="1253" r:id="rId52"/>
    <p:sldId id="2147471117" r:id="rId53"/>
    <p:sldId id="2147375026" r:id="rId54"/>
    <p:sldId id="2147375027" r:id="rId55"/>
    <p:sldId id="324" r:id="rId56"/>
    <p:sldId id="2147374958" r:id="rId57"/>
    <p:sldId id="2147375028" r:id="rId58"/>
    <p:sldId id="1250" r:id="rId59"/>
    <p:sldId id="2147374959" r:id="rId60"/>
    <p:sldId id="1251" r:id="rId61"/>
    <p:sldId id="1248" r:id="rId62"/>
    <p:sldId id="2147375023" r:id="rId63"/>
    <p:sldId id="2147471118" r:id="rId64"/>
    <p:sldId id="2147375019" r:id="rId65"/>
    <p:sldId id="2147375020" r:id="rId66"/>
    <p:sldId id="2147375022" r:id="rId67"/>
    <p:sldId id="1124" r:id="rId68"/>
    <p:sldId id="2134804202" r:id="rId69"/>
    <p:sldId id="1105" r:id="rId70"/>
    <p:sldId id="277" r:id="rId71"/>
    <p:sldId id="1110" r:id="rId72"/>
    <p:sldId id="1112" r:id="rId73"/>
    <p:sldId id="1111" r:id="rId74"/>
    <p:sldId id="2147373692" r:id="rId75"/>
    <p:sldId id="2147373693" r:id="rId76"/>
    <p:sldId id="2147471045" r:id="rId77"/>
    <p:sldId id="2147471074" r:id="rId78"/>
    <p:sldId id="2147471075" r:id="rId79"/>
    <p:sldId id="2147471095" r:id="rId80"/>
    <p:sldId id="2147471092" r:id="rId81"/>
    <p:sldId id="2147471091" r:id="rId82"/>
    <p:sldId id="2147471093" r:id="rId83"/>
    <p:sldId id="2147471094" r:id="rId84"/>
    <p:sldId id="2147471048" r:id="rId85"/>
    <p:sldId id="2147471049" r:id="rId86"/>
    <p:sldId id="2147471090" r:id="rId87"/>
    <p:sldId id="405" r:id="rId88"/>
    <p:sldId id="403" r:id="rId89"/>
    <p:sldId id="359" r:id="rId90"/>
    <p:sldId id="353" r:id="rId91"/>
    <p:sldId id="371" r:id="rId92"/>
    <p:sldId id="372" r:id="rId93"/>
    <p:sldId id="375" r:id="rId94"/>
    <p:sldId id="374" r:id="rId95"/>
    <p:sldId id="378" r:id="rId96"/>
    <p:sldId id="377" r:id="rId97"/>
    <p:sldId id="382" r:id="rId98"/>
    <p:sldId id="389" r:id="rId99"/>
    <p:sldId id="390" r:id="rId100"/>
    <p:sldId id="393" r:id="rId101"/>
    <p:sldId id="394" r:id="rId102"/>
    <p:sldId id="642" r:id="rId103"/>
    <p:sldId id="643" r:id="rId104"/>
    <p:sldId id="2147471097" r:id="rId105"/>
    <p:sldId id="2147471098" r:id="rId106"/>
    <p:sldId id="2147471096" r:id="rId107"/>
    <p:sldId id="2843" r:id="rId108"/>
    <p:sldId id="2846" r:id="rId109"/>
    <p:sldId id="2847" r:id="rId110"/>
    <p:sldId id="2844" r:id="rId111"/>
    <p:sldId id="2845" r:id="rId112"/>
    <p:sldId id="2147471099" r:id="rId113"/>
    <p:sldId id="258" r:id="rId114"/>
    <p:sldId id="262" r:id="rId115"/>
    <p:sldId id="263" r:id="rId116"/>
    <p:sldId id="259" r:id="rId117"/>
    <p:sldId id="260" r:id="rId118"/>
    <p:sldId id="261" r:id="rId119"/>
    <p:sldId id="2147471116" r:id="rId120"/>
    <p:sldId id="2147471115" r:id="rId121"/>
    <p:sldId id="2147471119" r:id="rId122"/>
    <p:sldId id="2147471120" r:id="rId123"/>
    <p:sldId id="2147471121" r:id="rId124"/>
    <p:sldId id="2147471122" r:id="rId125"/>
    <p:sldId id="2147471123" r:id="rId126"/>
    <p:sldId id="2147471124" r:id="rId127"/>
    <p:sldId id="2147471125" r:id="rId128"/>
    <p:sldId id="2147471126" r:id="rId129"/>
    <p:sldId id="2147471127" r:id="rId130"/>
    <p:sldId id="272" r:id="rId131"/>
    <p:sldId id="273" r:id="rId132"/>
    <p:sldId id="2147471100" r:id="rId133"/>
    <p:sldId id="2147471101" r:id="rId134"/>
    <p:sldId id="276" r:id="rId135"/>
    <p:sldId id="266" r:id="rId136"/>
    <p:sldId id="2147471102" r:id="rId137"/>
    <p:sldId id="2147471103" r:id="rId138"/>
    <p:sldId id="2147471104" r:id="rId139"/>
    <p:sldId id="2147471105" r:id="rId140"/>
    <p:sldId id="2147471106" r:id="rId141"/>
    <p:sldId id="647" r:id="rId142"/>
    <p:sldId id="2147471107" r:id="rId143"/>
    <p:sldId id="2147471108" r:id="rId144"/>
    <p:sldId id="2147471109" r:id="rId145"/>
    <p:sldId id="2147471110" r:id="rId146"/>
    <p:sldId id="2147471111" r:id="rId147"/>
    <p:sldId id="2147471112" r:id="rId148"/>
    <p:sldId id="2147471113" r:id="rId149"/>
    <p:sldId id="2147471114" r:id="rId150"/>
    <p:sldId id="264" r:id="rId151"/>
    <p:sldId id="265" r:id="rId152"/>
    <p:sldId id="648" r:id="rId153"/>
    <p:sldId id="289" r:id="rId154"/>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5466"/>
    <a:srgbClr val="46738C"/>
    <a:srgbClr val="B8BDBD"/>
    <a:srgbClr val="F15F44"/>
    <a:srgbClr val="383D83"/>
    <a:srgbClr val="E5EFEE"/>
    <a:srgbClr val="E0E1F0"/>
    <a:srgbClr val="DBDCED"/>
    <a:srgbClr val="CDCEE5"/>
    <a:srgbClr val="8E90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450" autoAdjust="0"/>
    <p:restoredTop sz="94660"/>
  </p:normalViewPr>
  <p:slideViewPr>
    <p:cSldViewPr snapToGrid="0">
      <p:cViewPr varScale="1">
        <p:scale>
          <a:sx n="99" d="100"/>
          <a:sy n="99" d="100"/>
        </p:scale>
        <p:origin x="912" y="9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117" Type="http://schemas.openxmlformats.org/officeDocument/2006/relationships/slide" Target="slides/slide99.xml"/><Relationship Id="rId21" Type="http://schemas.openxmlformats.org/officeDocument/2006/relationships/slide" Target="slides/slide3.xml"/><Relationship Id="rId42" Type="http://schemas.openxmlformats.org/officeDocument/2006/relationships/slide" Target="slides/slide24.xml"/><Relationship Id="rId47" Type="http://schemas.openxmlformats.org/officeDocument/2006/relationships/slide" Target="slides/slide29.xml"/><Relationship Id="rId63" Type="http://schemas.openxmlformats.org/officeDocument/2006/relationships/slide" Target="slides/slide45.xml"/><Relationship Id="rId68" Type="http://schemas.openxmlformats.org/officeDocument/2006/relationships/slide" Target="slides/slide50.xml"/><Relationship Id="rId84" Type="http://schemas.openxmlformats.org/officeDocument/2006/relationships/slide" Target="slides/slide66.xml"/><Relationship Id="rId89" Type="http://schemas.openxmlformats.org/officeDocument/2006/relationships/slide" Target="slides/slide71.xml"/><Relationship Id="rId112" Type="http://schemas.openxmlformats.org/officeDocument/2006/relationships/slide" Target="slides/slide94.xml"/><Relationship Id="rId133" Type="http://schemas.openxmlformats.org/officeDocument/2006/relationships/slide" Target="slides/slide115.xml"/><Relationship Id="rId138" Type="http://schemas.openxmlformats.org/officeDocument/2006/relationships/slide" Target="slides/slide120.xml"/><Relationship Id="rId154" Type="http://schemas.openxmlformats.org/officeDocument/2006/relationships/slide" Target="slides/slide136.xml"/><Relationship Id="rId159" Type="http://schemas.openxmlformats.org/officeDocument/2006/relationships/tableStyles" Target="tableStyles.xml"/><Relationship Id="rId16" Type="http://schemas.openxmlformats.org/officeDocument/2006/relationships/slideMaster" Target="slideMasters/slideMaster11.xml"/><Relationship Id="rId107" Type="http://schemas.openxmlformats.org/officeDocument/2006/relationships/slide" Target="slides/slide89.xml"/><Relationship Id="rId11" Type="http://schemas.openxmlformats.org/officeDocument/2006/relationships/slideMaster" Target="slideMasters/slideMaster6.xml"/><Relationship Id="rId32" Type="http://schemas.openxmlformats.org/officeDocument/2006/relationships/slide" Target="slides/slide14.xml"/><Relationship Id="rId37" Type="http://schemas.openxmlformats.org/officeDocument/2006/relationships/slide" Target="slides/slide19.xml"/><Relationship Id="rId53" Type="http://schemas.openxmlformats.org/officeDocument/2006/relationships/slide" Target="slides/slide35.xml"/><Relationship Id="rId58" Type="http://schemas.openxmlformats.org/officeDocument/2006/relationships/slide" Target="slides/slide40.xml"/><Relationship Id="rId74" Type="http://schemas.openxmlformats.org/officeDocument/2006/relationships/slide" Target="slides/slide56.xml"/><Relationship Id="rId79" Type="http://schemas.openxmlformats.org/officeDocument/2006/relationships/slide" Target="slides/slide61.xml"/><Relationship Id="rId102" Type="http://schemas.openxmlformats.org/officeDocument/2006/relationships/slide" Target="slides/slide84.xml"/><Relationship Id="rId123" Type="http://schemas.openxmlformats.org/officeDocument/2006/relationships/slide" Target="slides/slide105.xml"/><Relationship Id="rId128" Type="http://schemas.openxmlformats.org/officeDocument/2006/relationships/slide" Target="slides/slide110.xml"/><Relationship Id="rId144" Type="http://schemas.openxmlformats.org/officeDocument/2006/relationships/slide" Target="slides/slide126.xml"/><Relationship Id="rId149" Type="http://schemas.openxmlformats.org/officeDocument/2006/relationships/slide" Target="slides/slide131.xml"/><Relationship Id="rId5" Type="http://schemas.openxmlformats.org/officeDocument/2006/relationships/customXml" Target="../customXml/item5.xml"/><Relationship Id="rId90" Type="http://schemas.openxmlformats.org/officeDocument/2006/relationships/slide" Target="slides/slide72.xml"/><Relationship Id="rId95" Type="http://schemas.openxmlformats.org/officeDocument/2006/relationships/slide" Target="slides/slide77.xml"/><Relationship Id="rId22" Type="http://schemas.openxmlformats.org/officeDocument/2006/relationships/slide" Target="slides/slide4.xml"/><Relationship Id="rId27" Type="http://schemas.openxmlformats.org/officeDocument/2006/relationships/slide" Target="slides/slide9.xml"/><Relationship Id="rId43" Type="http://schemas.openxmlformats.org/officeDocument/2006/relationships/slide" Target="slides/slide25.xml"/><Relationship Id="rId48" Type="http://schemas.openxmlformats.org/officeDocument/2006/relationships/slide" Target="slides/slide30.xml"/><Relationship Id="rId64" Type="http://schemas.openxmlformats.org/officeDocument/2006/relationships/slide" Target="slides/slide46.xml"/><Relationship Id="rId69" Type="http://schemas.openxmlformats.org/officeDocument/2006/relationships/slide" Target="slides/slide51.xml"/><Relationship Id="rId113" Type="http://schemas.openxmlformats.org/officeDocument/2006/relationships/slide" Target="slides/slide95.xml"/><Relationship Id="rId118" Type="http://schemas.openxmlformats.org/officeDocument/2006/relationships/slide" Target="slides/slide100.xml"/><Relationship Id="rId134" Type="http://schemas.openxmlformats.org/officeDocument/2006/relationships/slide" Target="slides/slide116.xml"/><Relationship Id="rId139" Type="http://schemas.openxmlformats.org/officeDocument/2006/relationships/slide" Target="slides/slide121.xml"/><Relationship Id="rId80" Type="http://schemas.openxmlformats.org/officeDocument/2006/relationships/slide" Target="slides/slide62.xml"/><Relationship Id="rId85" Type="http://schemas.openxmlformats.org/officeDocument/2006/relationships/slide" Target="slides/slide67.xml"/><Relationship Id="rId150" Type="http://schemas.openxmlformats.org/officeDocument/2006/relationships/slide" Target="slides/slide132.xml"/><Relationship Id="rId155" Type="http://schemas.openxmlformats.org/officeDocument/2006/relationships/notesMaster" Target="notesMasters/notesMaster1.xml"/><Relationship Id="rId12" Type="http://schemas.openxmlformats.org/officeDocument/2006/relationships/slideMaster" Target="slideMasters/slideMaster7.xml"/><Relationship Id="rId17" Type="http://schemas.openxmlformats.org/officeDocument/2006/relationships/slideMaster" Target="slideMasters/slideMaster12.xml"/><Relationship Id="rId33" Type="http://schemas.openxmlformats.org/officeDocument/2006/relationships/slide" Target="slides/slide15.xml"/><Relationship Id="rId38" Type="http://schemas.openxmlformats.org/officeDocument/2006/relationships/slide" Target="slides/slide20.xml"/><Relationship Id="rId59" Type="http://schemas.openxmlformats.org/officeDocument/2006/relationships/slide" Target="slides/slide41.xml"/><Relationship Id="rId103" Type="http://schemas.openxmlformats.org/officeDocument/2006/relationships/slide" Target="slides/slide85.xml"/><Relationship Id="rId108" Type="http://schemas.openxmlformats.org/officeDocument/2006/relationships/slide" Target="slides/slide90.xml"/><Relationship Id="rId124" Type="http://schemas.openxmlformats.org/officeDocument/2006/relationships/slide" Target="slides/slide106.xml"/><Relationship Id="rId129" Type="http://schemas.openxmlformats.org/officeDocument/2006/relationships/slide" Target="slides/slide111.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slide" Target="slides/slide52.xml"/><Relationship Id="rId75" Type="http://schemas.openxmlformats.org/officeDocument/2006/relationships/slide" Target="slides/slide57.xml"/><Relationship Id="rId83" Type="http://schemas.openxmlformats.org/officeDocument/2006/relationships/slide" Target="slides/slide65.xml"/><Relationship Id="rId88" Type="http://schemas.openxmlformats.org/officeDocument/2006/relationships/slide" Target="slides/slide70.xml"/><Relationship Id="rId91" Type="http://schemas.openxmlformats.org/officeDocument/2006/relationships/slide" Target="slides/slide73.xml"/><Relationship Id="rId96" Type="http://schemas.openxmlformats.org/officeDocument/2006/relationships/slide" Target="slides/slide78.xml"/><Relationship Id="rId111" Type="http://schemas.openxmlformats.org/officeDocument/2006/relationships/slide" Target="slides/slide93.xml"/><Relationship Id="rId132" Type="http://schemas.openxmlformats.org/officeDocument/2006/relationships/slide" Target="slides/slide114.xml"/><Relationship Id="rId140" Type="http://schemas.openxmlformats.org/officeDocument/2006/relationships/slide" Target="slides/slide122.xml"/><Relationship Id="rId145" Type="http://schemas.openxmlformats.org/officeDocument/2006/relationships/slide" Target="slides/slide127.xml"/><Relationship Id="rId153" Type="http://schemas.openxmlformats.org/officeDocument/2006/relationships/slide" Target="slides/slide135.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Master" Target="slideMasters/slideMaster10.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106" Type="http://schemas.openxmlformats.org/officeDocument/2006/relationships/slide" Target="slides/slide88.xml"/><Relationship Id="rId114" Type="http://schemas.openxmlformats.org/officeDocument/2006/relationships/slide" Target="slides/slide96.xml"/><Relationship Id="rId119" Type="http://schemas.openxmlformats.org/officeDocument/2006/relationships/slide" Target="slides/slide101.xml"/><Relationship Id="rId127" Type="http://schemas.openxmlformats.org/officeDocument/2006/relationships/slide" Target="slides/slide109.xml"/><Relationship Id="rId10" Type="http://schemas.openxmlformats.org/officeDocument/2006/relationships/slideMaster" Target="slideMasters/slideMaster5.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slide" Target="slides/slide55.xml"/><Relationship Id="rId78" Type="http://schemas.openxmlformats.org/officeDocument/2006/relationships/slide" Target="slides/slide60.xml"/><Relationship Id="rId81" Type="http://schemas.openxmlformats.org/officeDocument/2006/relationships/slide" Target="slides/slide63.xml"/><Relationship Id="rId86" Type="http://schemas.openxmlformats.org/officeDocument/2006/relationships/slide" Target="slides/slide68.xml"/><Relationship Id="rId94" Type="http://schemas.openxmlformats.org/officeDocument/2006/relationships/slide" Target="slides/slide76.xml"/><Relationship Id="rId99" Type="http://schemas.openxmlformats.org/officeDocument/2006/relationships/slide" Target="slides/slide81.xml"/><Relationship Id="rId101" Type="http://schemas.openxmlformats.org/officeDocument/2006/relationships/slide" Target="slides/slide83.xml"/><Relationship Id="rId122" Type="http://schemas.openxmlformats.org/officeDocument/2006/relationships/slide" Target="slides/slide104.xml"/><Relationship Id="rId130" Type="http://schemas.openxmlformats.org/officeDocument/2006/relationships/slide" Target="slides/slide112.xml"/><Relationship Id="rId135" Type="http://schemas.openxmlformats.org/officeDocument/2006/relationships/slide" Target="slides/slide117.xml"/><Relationship Id="rId143" Type="http://schemas.openxmlformats.org/officeDocument/2006/relationships/slide" Target="slides/slide125.xml"/><Relationship Id="rId148" Type="http://schemas.openxmlformats.org/officeDocument/2006/relationships/slide" Target="slides/slide130.xml"/><Relationship Id="rId151" Type="http://schemas.openxmlformats.org/officeDocument/2006/relationships/slide" Target="slides/slide133.xml"/><Relationship Id="rId156"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Master" Target="slideMasters/slideMaster4.xml"/><Relationship Id="rId13" Type="http://schemas.openxmlformats.org/officeDocument/2006/relationships/slideMaster" Target="slideMasters/slideMaster8.xml"/><Relationship Id="rId18" Type="http://schemas.openxmlformats.org/officeDocument/2006/relationships/slideMaster" Target="slideMasters/slideMaster13.xml"/><Relationship Id="rId39" Type="http://schemas.openxmlformats.org/officeDocument/2006/relationships/slide" Target="slides/slide21.xml"/><Relationship Id="rId109" Type="http://schemas.openxmlformats.org/officeDocument/2006/relationships/slide" Target="slides/slide9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openxmlformats.org/officeDocument/2006/relationships/slide" Target="slides/slide58.xml"/><Relationship Id="rId97" Type="http://schemas.openxmlformats.org/officeDocument/2006/relationships/slide" Target="slides/slide79.xml"/><Relationship Id="rId104" Type="http://schemas.openxmlformats.org/officeDocument/2006/relationships/slide" Target="slides/slide86.xml"/><Relationship Id="rId120" Type="http://schemas.openxmlformats.org/officeDocument/2006/relationships/slide" Target="slides/slide102.xml"/><Relationship Id="rId125" Type="http://schemas.openxmlformats.org/officeDocument/2006/relationships/slide" Target="slides/slide107.xml"/><Relationship Id="rId141" Type="http://schemas.openxmlformats.org/officeDocument/2006/relationships/slide" Target="slides/slide123.xml"/><Relationship Id="rId146" Type="http://schemas.openxmlformats.org/officeDocument/2006/relationships/slide" Target="slides/slide128.xml"/><Relationship Id="rId7" Type="http://schemas.openxmlformats.org/officeDocument/2006/relationships/slideMaster" Target="slideMasters/slideMaster2.xml"/><Relationship Id="rId71" Type="http://schemas.openxmlformats.org/officeDocument/2006/relationships/slide" Target="slides/slide53.xml"/><Relationship Id="rId92" Type="http://schemas.openxmlformats.org/officeDocument/2006/relationships/slide" Target="slides/slide74.xml"/><Relationship Id="rId2" Type="http://schemas.openxmlformats.org/officeDocument/2006/relationships/customXml" Target="../customXml/item2.xml"/><Relationship Id="rId29" Type="http://schemas.openxmlformats.org/officeDocument/2006/relationships/slide" Target="slides/slide11.xml"/><Relationship Id="rId24" Type="http://schemas.openxmlformats.org/officeDocument/2006/relationships/slide" Target="slides/slide6.xml"/><Relationship Id="rId40" Type="http://schemas.openxmlformats.org/officeDocument/2006/relationships/slide" Target="slides/slide22.xml"/><Relationship Id="rId45" Type="http://schemas.openxmlformats.org/officeDocument/2006/relationships/slide" Target="slides/slide27.xml"/><Relationship Id="rId66" Type="http://schemas.openxmlformats.org/officeDocument/2006/relationships/slide" Target="slides/slide48.xml"/><Relationship Id="rId87" Type="http://schemas.openxmlformats.org/officeDocument/2006/relationships/slide" Target="slides/slide69.xml"/><Relationship Id="rId110" Type="http://schemas.openxmlformats.org/officeDocument/2006/relationships/slide" Target="slides/slide92.xml"/><Relationship Id="rId115" Type="http://schemas.openxmlformats.org/officeDocument/2006/relationships/slide" Target="slides/slide97.xml"/><Relationship Id="rId131" Type="http://schemas.openxmlformats.org/officeDocument/2006/relationships/slide" Target="slides/slide113.xml"/><Relationship Id="rId136" Type="http://schemas.openxmlformats.org/officeDocument/2006/relationships/slide" Target="slides/slide118.xml"/><Relationship Id="rId157" Type="http://schemas.openxmlformats.org/officeDocument/2006/relationships/viewProps" Target="viewProps.xml"/><Relationship Id="rId61" Type="http://schemas.openxmlformats.org/officeDocument/2006/relationships/slide" Target="slides/slide43.xml"/><Relationship Id="rId82" Type="http://schemas.openxmlformats.org/officeDocument/2006/relationships/slide" Target="slides/slide64.xml"/><Relationship Id="rId152" Type="http://schemas.openxmlformats.org/officeDocument/2006/relationships/slide" Target="slides/slide134.xml"/><Relationship Id="rId19" Type="http://schemas.openxmlformats.org/officeDocument/2006/relationships/slide" Target="slides/slide1.xml"/><Relationship Id="rId14" Type="http://schemas.openxmlformats.org/officeDocument/2006/relationships/slideMaster" Target="slideMasters/slideMaster9.xml"/><Relationship Id="rId30" Type="http://schemas.openxmlformats.org/officeDocument/2006/relationships/slide" Target="slides/slide12.xml"/><Relationship Id="rId35" Type="http://schemas.openxmlformats.org/officeDocument/2006/relationships/slide" Target="slides/slide17.xml"/><Relationship Id="rId56" Type="http://schemas.openxmlformats.org/officeDocument/2006/relationships/slide" Target="slides/slide38.xml"/><Relationship Id="rId77" Type="http://schemas.openxmlformats.org/officeDocument/2006/relationships/slide" Target="slides/slide59.xml"/><Relationship Id="rId100" Type="http://schemas.openxmlformats.org/officeDocument/2006/relationships/slide" Target="slides/slide82.xml"/><Relationship Id="rId105" Type="http://schemas.openxmlformats.org/officeDocument/2006/relationships/slide" Target="slides/slide87.xml"/><Relationship Id="rId126" Type="http://schemas.openxmlformats.org/officeDocument/2006/relationships/slide" Target="slides/slide108.xml"/><Relationship Id="rId147" Type="http://schemas.openxmlformats.org/officeDocument/2006/relationships/slide" Target="slides/slide129.xml"/><Relationship Id="rId8" Type="http://schemas.openxmlformats.org/officeDocument/2006/relationships/slideMaster" Target="slideMasters/slideMaster3.xml"/><Relationship Id="rId51" Type="http://schemas.openxmlformats.org/officeDocument/2006/relationships/slide" Target="slides/slide33.xml"/><Relationship Id="rId72" Type="http://schemas.openxmlformats.org/officeDocument/2006/relationships/slide" Target="slides/slide54.xml"/><Relationship Id="rId93" Type="http://schemas.openxmlformats.org/officeDocument/2006/relationships/slide" Target="slides/slide75.xml"/><Relationship Id="rId98" Type="http://schemas.openxmlformats.org/officeDocument/2006/relationships/slide" Target="slides/slide80.xml"/><Relationship Id="rId121" Type="http://schemas.openxmlformats.org/officeDocument/2006/relationships/slide" Target="slides/slide103.xml"/><Relationship Id="rId142" Type="http://schemas.openxmlformats.org/officeDocument/2006/relationships/slide" Target="slides/slide124.xml"/><Relationship Id="rId3" Type="http://schemas.openxmlformats.org/officeDocument/2006/relationships/customXml" Target="../customXml/item3.xml"/><Relationship Id="rId25" Type="http://schemas.openxmlformats.org/officeDocument/2006/relationships/slide" Target="slides/slide7.xml"/><Relationship Id="rId46" Type="http://schemas.openxmlformats.org/officeDocument/2006/relationships/slide" Target="slides/slide28.xml"/><Relationship Id="rId67" Type="http://schemas.openxmlformats.org/officeDocument/2006/relationships/slide" Target="slides/slide49.xml"/><Relationship Id="rId116" Type="http://schemas.openxmlformats.org/officeDocument/2006/relationships/slide" Target="slides/slide98.xml"/><Relationship Id="rId137" Type="http://schemas.openxmlformats.org/officeDocument/2006/relationships/slide" Target="slides/slide119.xml"/><Relationship Id="rId158"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4.xml.rels><?xml version="1.0" encoding="UTF-8" standalone="yes"?>
<Relationships xmlns="http://schemas.openxmlformats.org/package/2006/relationships"><Relationship Id="rId3" Type="http://schemas.openxmlformats.org/officeDocument/2006/relationships/oleObject" Target="file:///\\Windream\Objects\8%20Statistik\1_Fortlaufende%20Berichterstattung\1.1%20Konjunktur\1.11%20Auftragseingang\0_M+E_Auftragseingang.xlsm" TargetMode="External"/><Relationship Id="rId2" Type="http://schemas.microsoft.com/office/2011/relationships/chartColorStyle" Target="colors9.xml"/><Relationship Id="rId1" Type="http://schemas.microsoft.com/office/2011/relationships/chartStyle" Target="style9.xml"/></Relationships>
</file>

<file path=ppt/charts/_rels/chart15.xml.rels><?xml version="1.0" encoding="UTF-8" standalone="yes"?>
<Relationships xmlns="http://schemas.openxmlformats.org/package/2006/relationships"><Relationship Id="rId1" Type="http://schemas.openxmlformats.org/officeDocument/2006/relationships/oleObject" Target="file:///\\Windream\Objects\8%20Statistik\1_Fortlaufende%20Berichterstattung\1.1%20Konjunktur\1.13%20Produktion\0_M+E_Produktion.xlsm" TargetMode="External"/></Relationships>
</file>

<file path=ppt/charts/_rels/chart16.xml.rels><?xml version="1.0" encoding="UTF-8" standalone="yes"?>
<Relationships xmlns="http://schemas.openxmlformats.org/package/2006/relationships"><Relationship Id="rId3" Type="http://schemas.openxmlformats.org/officeDocument/2006/relationships/oleObject" Target="file:///\\Windream\Objects\8%20Statistik\1_Fortlaufende%20Berichterstattung\1.1%20Konjunktur\1.12%20Umsatzindex\0_M+E_Umsatz.xlsm" TargetMode="External"/><Relationship Id="rId2" Type="http://schemas.microsoft.com/office/2011/relationships/chartColorStyle" Target="colors10.xml"/><Relationship Id="rId1" Type="http://schemas.microsoft.com/office/2011/relationships/chartStyle" Target="style10.xml"/></Relationships>
</file>

<file path=ppt/charts/_rels/chart17.xml.rels><?xml version="1.0" encoding="UTF-8" standalone="yes"?>
<Relationships xmlns="http://schemas.openxmlformats.org/package/2006/relationships"><Relationship Id="rId3" Type="http://schemas.openxmlformats.org/officeDocument/2006/relationships/oleObject" Target="file:///\\Windream\Objects\8%20Statistik\1_Fortlaufende%20Berichterstattung\1.1%20Konjunktur\2_AE+Absatz+Produktion_Book-to-Bill.xlsx" TargetMode="Externa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4.xml"/></Relationships>
</file>

<file path=ppt/charts/_rels/chart18.xml.rels><?xml version="1.0" encoding="UTF-8" standalone="yes"?>
<Relationships xmlns="http://schemas.openxmlformats.org/package/2006/relationships"><Relationship Id="rId3" Type="http://schemas.openxmlformats.org/officeDocument/2006/relationships/oleObject" Target="file:///\\Windream\Objects\8%20Statistik\1_Fortlaufende%20Berichterstattung\1.1%20Konjunktur\2_AE+Absatz+Produktion_Book-to-Bill.xlsx" TargetMode="External"/><Relationship Id="rId2" Type="http://schemas.microsoft.com/office/2011/relationships/chartColorStyle" Target="colors12.xml"/><Relationship Id="rId1" Type="http://schemas.microsoft.com/office/2011/relationships/chartStyle" Target="style12.xml"/></Relationships>
</file>

<file path=ppt/charts/_rels/chart19.xml.rels><?xml version="1.0" encoding="UTF-8" standalone="yes"?>
<Relationships xmlns="http://schemas.openxmlformats.org/package/2006/relationships"><Relationship Id="rId3" Type="http://schemas.openxmlformats.org/officeDocument/2006/relationships/oleObject" Target="file:///\\Windream\Objects\8%20Statistik\1_Fortlaufende%20Berichterstattung\1.1%20Konjunktur\3a_Branchen-Portfolio.xlsm" TargetMode="Externa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chartUserShapes" Target="../drawings/drawing5.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Windream\Objects\8%20Statistik\1_Fortlaufende%20Berichterstattung\1.1%20Konjunktur\1.14%20Monatsbericht\1_Besch&#228;ftigte_M+E.xlsm" TargetMode="External"/><Relationship Id="rId2" Type="http://schemas.microsoft.com/office/2011/relationships/chartColorStyle" Target="colors14.xml"/><Relationship Id="rId1" Type="http://schemas.microsoft.com/office/2011/relationships/chartStyle" Target="style14.xml"/></Relationships>
</file>

<file path=ppt/charts/_rels/chart21.xml.rels><?xml version="1.0" encoding="UTF-8" standalone="yes"?>
<Relationships xmlns="http://schemas.openxmlformats.org/package/2006/relationships"><Relationship Id="rId3" Type="http://schemas.openxmlformats.org/officeDocument/2006/relationships/oleObject" Target="file:///\\Windream\Objects\8%20Statistik\1_Fortlaufende%20Berichterstattung\1.1%20Konjunktur\1.17%20ifo-Gesch&#228;ftsklima\0_ifo%20Auswertungen_M+E.xlsm" TargetMode="External"/><Relationship Id="rId2" Type="http://schemas.microsoft.com/office/2011/relationships/chartColorStyle" Target="colors15.xml"/><Relationship Id="rId1" Type="http://schemas.microsoft.com/office/2011/relationships/chartStyle" Target="style15.xml"/></Relationships>
</file>

<file path=ppt/charts/_rels/chart22.xml.rels><?xml version="1.0" encoding="UTF-8" standalone="yes"?>
<Relationships xmlns="http://schemas.openxmlformats.org/package/2006/relationships"><Relationship Id="rId3" Type="http://schemas.openxmlformats.org/officeDocument/2006/relationships/oleObject" Target="file:///\\Windream\Objects\8%20Statistik\1_Fortlaufende%20Berichterstattung\1.9%20Preise%20Inflation\6.1_Preiserwartungen_Ausblick.xlsx" TargetMode="External"/><Relationship Id="rId2" Type="http://schemas.microsoft.com/office/2011/relationships/chartColorStyle" Target="colors16.xml"/><Relationship Id="rId1" Type="http://schemas.microsoft.com/office/2011/relationships/chartStyle" Target="style16.xml"/></Relationships>
</file>

<file path=ppt/charts/_rels/chart23.xml.rels><?xml version="1.0" encoding="UTF-8" standalone="yes"?>
<Relationships xmlns="http://schemas.openxmlformats.org/package/2006/relationships"><Relationship Id="rId3" Type="http://schemas.openxmlformats.org/officeDocument/2006/relationships/oleObject" Target="file:///\\Windream\Objects\8%20Statistik\1_Fortlaufende%20Berichterstattung\1.1%20Konjunktur\1.13%20Produktion\1_Weltproduktion-M+E-Vergleich.xlsm" TargetMode="External"/><Relationship Id="rId2" Type="http://schemas.microsoft.com/office/2011/relationships/chartColorStyle" Target="colors17.xml"/><Relationship Id="rId1" Type="http://schemas.microsoft.com/office/2011/relationships/chartStyle" Target="style17.xml"/></Relationships>
</file>

<file path=ppt/charts/_rels/chart24.xml.rels><?xml version="1.0" encoding="UTF-8" standalone="yes"?>
<Relationships xmlns="http://schemas.openxmlformats.org/package/2006/relationships"><Relationship Id="rId3" Type="http://schemas.openxmlformats.org/officeDocument/2006/relationships/oleObject" Target="file:///\\Windream\Objects\8%20Statistik\1_Fortlaufende%20Berichterstattung\1.1%20Konjunktur\1.13%20Produktion\1_Weltproduktion-M+E-Vergleich.xlsm" TargetMode="External"/><Relationship Id="rId2" Type="http://schemas.microsoft.com/office/2011/relationships/chartColorStyle" Target="colors18.xml"/><Relationship Id="rId1" Type="http://schemas.microsoft.com/office/2011/relationships/chartStyle" Target="style18.xml"/></Relationships>
</file>

<file path=ppt/charts/_rels/chart25.xml.rels><?xml version="1.0" encoding="UTF-8" standalone="yes"?>
<Relationships xmlns="http://schemas.openxmlformats.org/package/2006/relationships"><Relationship Id="rId3" Type="http://schemas.openxmlformats.org/officeDocument/2006/relationships/oleObject" Target="file:///\\Windream\Objects\8%20Statistik\1_Fortlaufende%20Berichterstattung\1.1%20Konjunktur\1.17%20ifo-Gesch&#228;ftsklima\0_ifo%20Auswertungen_M+E.xlsm" TargetMode="External"/><Relationship Id="rId2" Type="http://schemas.microsoft.com/office/2011/relationships/chartColorStyle" Target="colors19.xml"/><Relationship Id="rId1" Type="http://schemas.microsoft.com/office/2011/relationships/chartStyle" Target="style19.xml"/></Relationships>
</file>

<file path=ppt/charts/_rels/chart26.xml.rels><?xml version="1.0" encoding="UTF-8" standalone="yes"?>
<Relationships xmlns="http://schemas.openxmlformats.org/package/2006/relationships"><Relationship Id="rId3" Type="http://schemas.openxmlformats.org/officeDocument/2006/relationships/oleObject" Target="file:///\\Windream\Objects\8%20Statistik\1_Fortlaufende%20Berichterstattung\1.1%20Konjunktur\1.13%20Produktion\1_Weltproduktion-M+E-Vergleich.xlsx" TargetMode="Externa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chartUserShapes" Target="../drawings/drawing6.xml"/></Relationships>
</file>

<file path=ppt/charts/_rels/chart27.xml.rels><?xml version="1.0" encoding="UTF-8" standalone="yes"?>
<Relationships xmlns="http://schemas.openxmlformats.org/package/2006/relationships"><Relationship Id="rId3" Type="http://schemas.openxmlformats.org/officeDocument/2006/relationships/oleObject" Target="file:///\\Windream\Objects\8%20Statistik\1_Fortlaufende%20Berichterstattung\1.1%20Konjunktur\1.14%20Monatsbericht\1_Besch&#228;ftigte_M+E.xlsm" TargetMode="External"/><Relationship Id="rId2" Type="http://schemas.microsoft.com/office/2011/relationships/chartColorStyle" Target="colors21.xml"/><Relationship Id="rId1" Type="http://schemas.microsoft.com/office/2011/relationships/chartStyle" Target="style21.xml"/></Relationships>
</file>

<file path=ppt/charts/_rels/chart28.xml.rels><?xml version="1.0" encoding="UTF-8" standalone="yes"?>
<Relationships xmlns="http://schemas.openxmlformats.org/package/2006/relationships"><Relationship Id="rId3" Type="http://schemas.openxmlformats.org/officeDocument/2006/relationships/oleObject" Target="file:///\\Windream\Objects\8%20Statistik\1_Fortlaufende%20Berichterstattung\1.9%20Preise%20Inflation\6.1_Preiserwartungen_Ausblick.xlsx" TargetMode="External"/><Relationship Id="rId2" Type="http://schemas.microsoft.com/office/2011/relationships/chartColorStyle" Target="colors22.xml"/><Relationship Id="rId1" Type="http://schemas.microsoft.com/office/2011/relationships/chartStyle" Target="style22.xml"/></Relationships>
</file>

<file path=ppt/charts/_rels/chart29.xml.rels><?xml version="1.0" encoding="UTF-8" standalone="yes"?>
<Relationships xmlns="http://schemas.openxmlformats.org/package/2006/relationships"><Relationship Id="rId3" Type="http://schemas.openxmlformats.org/officeDocument/2006/relationships/oleObject" Target="file:///\\Windream\Objects\8%20Statistik\1_Fortlaufende%20Berichterstattung\1.1%20Konjunktur\1.13%20Produktion\1_Weltproduktion-M+E-Vergleich.xlsx" TargetMode="External"/><Relationship Id="rId2" Type="http://schemas.microsoft.com/office/2011/relationships/chartColorStyle" Target="colors23.xml"/><Relationship Id="rId1" Type="http://schemas.microsoft.com/office/2011/relationships/chartStyle" Target="style23.xml"/></Relationships>
</file>

<file path=ppt/charts/_rels/chart3.xml.rels><?xml version="1.0" encoding="UTF-8" standalone="yes"?>
<Relationships xmlns="http://schemas.openxmlformats.org/package/2006/relationships"><Relationship Id="rId3" Type="http://schemas.openxmlformats.org/officeDocument/2006/relationships/oleObject" Target="file:///\\eefwan.local\location\LON\Economics\EngOutlook\2023\Q4\BDO%20Slides\BDO%20slides%20data%2023Q4.xlsx" TargetMode="External"/><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oleObject" Target="file:///\\Windream\Objects\8%20Statistik\1_Fortlaufende%20Berichterstattung\1.1%20Konjunktur\1.13%20Produktion\1_Weltproduktion-M+E-Vergleich.xlsx" TargetMode="External"/><Relationship Id="rId2" Type="http://schemas.microsoft.com/office/2011/relationships/chartColorStyle" Target="colors24.xml"/><Relationship Id="rId1" Type="http://schemas.microsoft.com/office/2011/relationships/chartStyle" Target="style24.xml"/></Relationships>
</file>

<file path=ppt/charts/_rels/chart31.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32.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25.xml"/><Relationship Id="rId1" Type="http://schemas.microsoft.com/office/2011/relationships/chartStyle" Target="style25.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26.xml"/><Relationship Id="rId1" Type="http://schemas.microsoft.com/office/2011/relationships/chartStyle" Target="style26.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27.xml"/><Relationship Id="rId1" Type="http://schemas.microsoft.com/office/2011/relationships/chartStyle" Target="style27.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28.xml"/><Relationship Id="rId1" Type="http://schemas.microsoft.com/office/2011/relationships/chartStyle" Target="style28.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29.xml"/><Relationship Id="rId1" Type="http://schemas.microsoft.com/office/2011/relationships/chartStyle" Target="style29.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30.xml"/><Relationship Id="rId1" Type="http://schemas.microsoft.com/office/2011/relationships/chartStyle" Target="style30.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31.xml"/><Relationship Id="rId1" Type="http://schemas.microsoft.com/office/2011/relationships/chartStyle" Target="style31.xm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eefwan.local\location\LON\Economics\EngOutlook\2024\Q1\OUTLOOK%20Chartsfile%2024q1%20(tbu).xlsx" TargetMode="Externa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32.xml"/><Relationship Id="rId1" Type="http://schemas.microsoft.com/office/2011/relationships/chartStyle" Target="style32.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33.xml"/><Relationship Id="rId1" Type="http://schemas.microsoft.com/office/2011/relationships/chartStyle" Target="style33.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34.xml"/><Relationship Id="rId1" Type="http://schemas.microsoft.com/office/2011/relationships/chartStyle" Target="style34.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35.xml"/><Relationship Id="rId1" Type="http://schemas.microsoft.com/office/2011/relationships/chartStyle" Target="style35.xml"/></Relationships>
</file>

<file path=ppt/charts/_rels/chart44.xml.rels><?xml version="1.0" encoding="UTF-8" standalone="yes"?>
<Relationships xmlns="http://schemas.openxmlformats.org/package/2006/relationships"><Relationship Id="rId3" Type="http://schemas.openxmlformats.org/officeDocument/2006/relationships/oleObject" Target="file:///\\eefwan.local\users\HOM\fkhan\My%20Documents\CEEMET\2024%20CEG\ANBERD%20data.xlsx" TargetMode="External"/><Relationship Id="rId2" Type="http://schemas.microsoft.com/office/2011/relationships/chartColorStyle" Target="colors36.xml"/><Relationship Id="rId1" Type="http://schemas.microsoft.com/office/2011/relationships/chartStyle" Target="style36.xml"/></Relationships>
</file>

<file path=ppt/charts/_rels/chart45.xml.rels><?xml version="1.0" encoding="UTF-8" standalone="yes"?>
<Relationships xmlns="http://schemas.openxmlformats.org/package/2006/relationships"><Relationship Id="rId3" Type="http://schemas.openxmlformats.org/officeDocument/2006/relationships/oleObject" Target="file:///\\eefwan.local\users\HOM\fkhan\My%20Documents\CEEMET\2024%20CEG\ANBERD%20data.xlsx" TargetMode="External"/><Relationship Id="rId2" Type="http://schemas.microsoft.com/office/2011/relationships/chartColorStyle" Target="colors37.xml"/><Relationship Id="rId1" Type="http://schemas.microsoft.com/office/2011/relationships/chartStyle" Target="style37.xml"/></Relationships>
</file>

<file path=ppt/charts/_rels/chart46.xml.rels><?xml version="1.0" encoding="UTF-8" standalone="yes"?>
<Relationships xmlns="http://schemas.openxmlformats.org/package/2006/relationships"><Relationship Id="rId3" Type="http://schemas.openxmlformats.org/officeDocument/2006/relationships/oleObject" Target="file:///\\eefwan.local\users\HOM\fkhan\My%20Documents\CEEMET\2024%20CEG\ANBERD%20data.xlsx" TargetMode="External"/><Relationship Id="rId2" Type="http://schemas.microsoft.com/office/2011/relationships/chartColorStyle" Target="colors39.xml"/><Relationship Id="rId1" Type="http://schemas.microsoft.com/office/2011/relationships/chartStyle" Target="style39.xml"/></Relationships>
</file>

<file path=ppt/charts/_rels/chart47.xml.rels><?xml version="1.0" encoding="UTF-8" standalone="yes"?>
<Relationships xmlns="http://schemas.openxmlformats.org/package/2006/relationships"><Relationship Id="rId3" Type="http://schemas.openxmlformats.org/officeDocument/2006/relationships/oleObject" Target="file:///\\eefwan.local\users\HOM\fkhan\My%20Documents\CEEMET\2024%20CEG\ANBERD%20data.xlsx" TargetMode="External"/><Relationship Id="rId2" Type="http://schemas.microsoft.com/office/2011/relationships/chartColorStyle" Target="colors40.xml"/><Relationship Id="rId1" Type="http://schemas.microsoft.com/office/2011/relationships/chartStyle" Target="style40.xml"/></Relationships>
</file>

<file path=ppt/charts/_rels/chart48.xml.rels><?xml version="1.0" encoding="UTF-8" standalone="yes"?>
<Relationships xmlns="http://schemas.openxmlformats.org/package/2006/relationships"><Relationship Id="rId3" Type="http://schemas.openxmlformats.org/officeDocument/2006/relationships/oleObject" Target="file:///\\Windream\Objects\8%20Statistik\6_CEEMET\Continuing%20Report\1_Porductivity.xlsx" TargetMode="External"/><Relationship Id="rId2" Type="http://schemas.microsoft.com/office/2011/relationships/chartColorStyle" Target="colors41.xml"/><Relationship Id="rId1" Type="http://schemas.microsoft.com/office/2011/relationships/chartStyle" Target="style41.xml"/></Relationships>
</file>

<file path=ppt/charts/_rels/chart49.xml.rels><?xml version="1.0" encoding="UTF-8" standalone="yes"?>
<Relationships xmlns="http://schemas.openxmlformats.org/package/2006/relationships"><Relationship Id="rId3" Type="http://schemas.openxmlformats.org/officeDocument/2006/relationships/oleObject" Target="file:///\\Windream\Objects\8%20Statistik\6_CEEMET\Continuing%20Report\Employment.xlsx" TargetMode="External"/><Relationship Id="rId2" Type="http://schemas.microsoft.com/office/2011/relationships/chartColorStyle" Target="colors42.xml"/><Relationship Id="rId1" Type="http://schemas.microsoft.com/office/2011/relationships/chartStyle" Target="style42.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_rels/chart50.xml.rels><?xml version="1.0" encoding="UTF-8" standalone="yes"?>
<Relationships xmlns="http://schemas.openxmlformats.org/package/2006/relationships"><Relationship Id="rId3" Type="http://schemas.openxmlformats.org/officeDocument/2006/relationships/oleObject" Target="file:///\\Windream\Objects\8%20Statistik\6_CEEMET\Continuing%20Report\Employment.xlsx" TargetMode="External"/><Relationship Id="rId2" Type="http://schemas.microsoft.com/office/2011/relationships/chartColorStyle" Target="colors43.xml"/><Relationship Id="rId1" Type="http://schemas.microsoft.com/office/2011/relationships/chartStyle" Target="style43.xml"/><Relationship Id="rId4" Type="http://schemas.openxmlformats.org/officeDocument/2006/relationships/chartUserShapes" Target="../drawings/drawing7.xml"/></Relationships>
</file>

<file path=ppt/charts/_rels/chart51.xml.rels><?xml version="1.0" encoding="UTF-8" standalone="yes"?>
<Relationships xmlns="http://schemas.openxmlformats.org/package/2006/relationships"><Relationship Id="rId3" Type="http://schemas.openxmlformats.org/officeDocument/2006/relationships/oleObject" Target="file:///\\Windream\Objects\8%20Statistik\6_CEEMET\Continuing%20Report\Employment.xlsx" TargetMode="External"/><Relationship Id="rId2" Type="http://schemas.microsoft.com/office/2011/relationships/chartColorStyle" Target="colors44.xml"/><Relationship Id="rId1" Type="http://schemas.microsoft.com/office/2011/relationships/chartStyle" Target="style44.xml"/></Relationships>
</file>

<file path=ppt/charts/_rels/chart52.xml.rels><?xml version="1.0" encoding="UTF-8" standalone="yes"?>
<Relationships xmlns="http://schemas.openxmlformats.org/package/2006/relationships"><Relationship Id="rId2" Type="http://schemas.openxmlformats.org/officeDocument/2006/relationships/chartUserShapes" Target="../drawings/drawing8.xml"/><Relationship Id="rId1" Type="http://schemas.openxmlformats.org/officeDocument/2006/relationships/oleObject" Target="file:///\\Windream\Objects\8%20Statistik\6_CEEMET\Continuing%20Report\Employment.xlsx" TargetMode="Externa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45.xml"/><Relationship Id="rId1" Type="http://schemas.microsoft.com/office/2011/relationships/chartStyle" Target="style45.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46.xml"/><Relationship Id="rId1" Type="http://schemas.microsoft.com/office/2011/relationships/chartStyle" Target="style46.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47.xml"/><Relationship Id="rId1" Type="http://schemas.microsoft.com/office/2011/relationships/chartStyle" Target="style47.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48.xml"/><Relationship Id="rId1" Type="http://schemas.microsoft.com/office/2011/relationships/chartStyle" Target="style48.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49.xml"/><Relationship Id="rId1" Type="http://schemas.microsoft.com/office/2011/relationships/chartStyle" Target="style49.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50.xml"/><Relationship Id="rId1" Type="http://schemas.microsoft.com/office/2011/relationships/chartStyle" Target="style50.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51.xml"/><Relationship Id="rId1" Type="http://schemas.microsoft.com/office/2011/relationships/chartStyle" Target="style51.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2.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3.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2.xml"/></Relationships>
</file>

<file path=ppt/charts/_rels/chartEx1.xml.rels><?xml version="1.0" encoding="UTF-8" standalone="yes"?>
<Relationships xmlns="http://schemas.openxmlformats.org/package/2006/relationships"><Relationship Id="rId3" Type="http://schemas.microsoft.com/office/2011/relationships/chartColorStyle" Target="colors38.xml"/><Relationship Id="rId2" Type="http://schemas.microsoft.com/office/2011/relationships/chartStyle" Target="style38.xml"/><Relationship Id="rId1" Type="http://schemas.openxmlformats.org/officeDocument/2006/relationships/oleObject" Target="file:///\\eefwan.local\users\HOM\fkhan\My%20Documents\CEEMET\2024%20CEG\ANBERD%20dat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4800930363389057E-2"/>
          <c:y val="4.4276202811948738E-2"/>
          <c:w val="0.91195270264272199"/>
          <c:h val="0.70956753259486405"/>
        </c:manualLayout>
      </c:layout>
      <c:barChart>
        <c:barDir val="col"/>
        <c:grouping val="clustered"/>
        <c:varyColors val="0"/>
        <c:ser>
          <c:idx val="0"/>
          <c:order val="0"/>
          <c:tx>
            <c:strRef>
              <c:f>Sheet1!$B$1</c:f>
              <c:strCache>
                <c:ptCount val="1"/>
                <c:pt idx="0">
                  <c:v>Output</c:v>
                </c:pt>
              </c:strCache>
            </c:strRef>
          </c:tx>
          <c:spPr>
            <a:solidFill>
              <a:schemeClr val="accent1"/>
            </a:solidFill>
            <a:ln>
              <a:noFill/>
            </a:ln>
            <a:effectLst/>
          </c:spPr>
          <c:invertIfNegative val="0"/>
          <c:cat>
            <c:strRef>
              <c:f>Sheet1!$A$16:$A$39</c:f>
              <c:strCache>
                <c:ptCount val="24"/>
                <c:pt idx="0">
                  <c:v>2018q2</c:v>
                </c:pt>
                <c:pt idx="1">
                  <c:v>2018q3</c:v>
                </c:pt>
                <c:pt idx="2">
                  <c:v>2018q4</c:v>
                </c:pt>
                <c:pt idx="3">
                  <c:v>2019q1</c:v>
                </c:pt>
                <c:pt idx="4">
                  <c:v>2019q2</c:v>
                </c:pt>
                <c:pt idx="5">
                  <c:v>2019q3</c:v>
                </c:pt>
                <c:pt idx="6">
                  <c:v>2019q4</c:v>
                </c:pt>
                <c:pt idx="7">
                  <c:v>2020q1</c:v>
                </c:pt>
                <c:pt idx="8">
                  <c:v>2020q2</c:v>
                </c:pt>
                <c:pt idx="9">
                  <c:v>2020q3</c:v>
                </c:pt>
                <c:pt idx="10">
                  <c:v>2020q4</c:v>
                </c:pt>
                <c:pt idx="11">
                  <c:v>2021q1</c:v>
                </c:pt>
                <c:pt idx="12">
                  <c:v>2021q2</c:v>
                </c:pt>
                <c:pt idx="13">
                  <c:v>2021q3</c:v>
                </c:pt>
                <c:pt idx="14">
                  <c:v>2021q4</c:v>
                </c:pt>
                <c:pt idx="15">
                  <c:v>2022q1</c:v>
                </c:pt>
                <c:pt idx="16">
                  <c:v>2022q2</c:v>
                </c:pt>
                <c:pt idx="17">
                  <c:v>2022q3</c:v>
                </c:pt>
                <c:pt idx="18">
                  <c:v>2022q4</c:v>
                </c:pt>
                <c:pt idx="19">
                  <c:v>2023q1</c:v>
                </c:pt>
                <c:pt idx="20">
                  <c:v>2023q2</c:v>
                </c:pt>
                <c:pt idx="21">
                  <c:v>2023q3</c:v>
                </c:pt>
                <c:pt idx="22">
                  <c:v>2023q4</c:v>
                </c:pt>
                <c:pt idx="23">
                  <c:v>2024q1</c:v>
                </c:pt>
              </c:strCache>
            </c:strRef>
          </c:cat>
          <c:val>
            <c:numRef>
              <c:f>Sheet1!$B$16:$B$39</c:f>
              <c:numCache>
                <c:formatCode>0</c:formatCode>
                <c:ptCount val="24"/>
                <c:pt idx="0">
                  <c:v>26</c:v>
                </c:pt>
                <c:pt idx="1">
                  <c:v>27</c:v>
                </c:pt>
                <c:pt idx="2">
                  <c:v>22</c:v>
                </c:pt>
                <c:pt idx="3">
                  <c:v>22</c:v>
                </c:pt>
                <c:pt idx="4">
                  <c:v>17</c:v>
                </c:pt>
                <c:pt idx="5">
                  <c:v>4</c:v>
                </c:pt>
                <c:pt idx="6">
                  <c:v>11</c:v>
                </c:pt>
                <c:pt idx="7">
                  <c:v>2</c:v>
                </c:pt>
                <c:pt idx="8">
                  <c:v>-56</c:v>
                </c:pt>
                <c:pt idx="9">
                  <c:v>-36</c:v>
                </c:pt>
                <c:pt idx="10">
                  <c:v>-5</c:v>
                </c:pt>
                <c:pt idx="11">
                  <c:v>9</c:v>
                </c:pt>
                <c:pt idx="12">
                  <c:v>36</c:v>
                </c:pt>
                <c:pt idx="13">
                  <c:v>41.5</c:v>
                </c:pt>
                <c:pt idx="14">
                  <c:v>35</c:v>
                </c:pt>
                <c:pt idx="15">
                  <c:v>24.245398773006102</c:v>
                </c:pt>
                <c:pt idx="16">
                  <c:v>10</c:v>
                </c:pt>
                <c:pt idx="17">
                  <c:v>5</c:v>
                </c:pt>
                <c:pt idx="18">
                  <c:v>5</c:v>
                </c:pt>
                <c:pt idx="19">
                  <c:v>21</c:v>
                </c:pt>
                <c:pt idx="20">
                  <c:v>24</c:v>
                </c:pt>
                <c:pt idx="21">
                  <c:v>3</c:v>
                </c:pt>
                <c:pt idx="22">
                  <c:v>20</c:v>
                </c:pt>
                <c:pt idx="23">
                  <c:v>5</c:v>
                </c:pt>
              </c:numCache>
            </c:numRef>
          </c:val>
          <c:extLst>
            <c:ext xmlns:c16="http://schemas.microsoft.com/office/drawing/2014/chart" uri="{C3380CC4-5D6E-409C-BE32-E72D297353CC}">
              <c16:uniqueId val="{00000000-1752-4317-BCDC-55452224B2E6}"/>
            </c:ext>
          </c:extLst>
        </c:ser>
        <c:ser>
          <c:idx val="1"/>
          <c:order val="1"/>
          <c:tx>
            <c:strRef>
              <c:f>Sheet1!$C$1</c:f>
              <c:strCache>
                <c:ptCount val="1"/>
                <c:pt idx="0">
                  <c:v>Orders</c:v>
                </c:pt>
              </c:strCache>
            </c:strRef>
          </c:tx>
          <c:spPr>
            <a:solidFill>
              <a:schemeClr val="accent2"/>
            </a:solidFill>
            <a:ln>
              <a:noFill/>
            </a:ln>
            <a:effectLst/>
          </c:spPr>
          <c:invertIfNegative val="0"/>
          <c:cat>
            <c:strRef>
              <c:f>Sheet1!$A$16:$A$39</c:f>
              <c:strCache>
                <c:ptCount val="24"/>
                <c:pt idx="0">
                  <c:v>2018q2</c:v>
                </c:pt>
                <c:pt idx="1">
                  <c:v>2018q3</c:v>
                </c:pt>
                <c:pt idx="2">
                  <c:v>2018q4</c:v>
                </c:pt>
                <c:pt idx="3">
                  <c:v>2019q1</c:v>
                </c:pt>
                <c:pt idx="4">
                  <c:v>2019q2</c:v>
                </c:pt>
                <c:pt idx="5">
                  <c:v>2019q3</c:v>
                </c:pt>
                <c:pt idx="6">
                  <c:v>2019q4</c:v>
                </c:pt>
                <c:pt idx="7">
                  <c:v>2020q1</c:v>
                </c:pt>
                <c:pt idx="8">
                  <c:v>2020q2</c:v>
                </c:pt>
                <c:pt idx="9">
                  <c:v>2020q3</c:v>
                </c:pt>
                <c:pt idx="10">
                  <c:v>2020q4</c:v>
                </c:pt>
                <c:pt idx="11">
                  <c:v>2021q1</c:v>
                </c:pt>
                <c:pt idx="12">
                  <c:v>2021q2</c:v>
                </c:pt>
                <c:pt idx="13">
                  <c:v>2021q3</c:v>
                </c:pt>
                <c:pt idx="14">
                  <c:v>2021q4</c:v>
                </c:pt>
                <c:pt idx="15">
                  <c:v>2022q1</c:v>
                </c:pt>
                <c:pt idx="16">
                  <c:v>2022q2</c:v>
                </c:pt>
                <c:pt idx="17">
                  <c:v>2022q3</c:v>
                </c:pt>
                <c:pt idx="18">
                  <c:v>2022q4</c:v>
                </c:pt>
                <c:pt idx="19">
                  <c:v>2023q1</c:v>
                </c:pt>
                <c:pt idx="20">
                  <c:v>2023q2</c:v>
                </c:pt>
                <c:pt idx="21">
                  <c:v>2023q3</c:v>
                </c:pt>
                <c:pt idx="22">
                  <c:v>2023q4</c:v>
                </c:pt>
                <c:pt idx="23">
                  <c:v>2024q1</c:v>
                </c:pt>
              </c:strCache>
            </c:strRef>
          </c:cat>
          <c:val>
            <c:numRef>
              <c:f>Sheet1!$C$16:$C$39</c:f>
              <c:numCache>
                <c:formatCode>General</c:formatCode>
                <c:ptCount val="24"/>
                <c:pt idx="0">
                  <c:v>23</c:v>
                </c:pt>
                <c:pt idx="1">
                  <c:v>27</c:v>
                </c:pt>
                <c:pt idx="2">
                  <c:v>14</c:v>
                </c:pt>
                <c:pt idx="3">
                  <c:v>16</c:v>
                </c:pt>
                <c:pt idx="4">
                  <c:v>8</c:v>
                </c:pt>
                <c:pt idx="5">
                  <c:v>2</c:v>
                </c:pt>
                <c:pt idx="6">
                  <c:v>1</c:v>
                </c:pt>
                <c:pt idx="7">
                  <c:v>4</c:v>
                </c:pt>
                <c:pt idx="8">
                  <c:v>-53</c:v>
                </c:pt>
                <c:pt idx="9">
                  <c:v>-40</c:v>
                </c:pt>
                <c:pt idx="10">
                  <c:v>-3</c:v>
                </c:pt>
                <c:pt idx="11">
                  <c:v>9</c:v>
                </c:pt>
                <c:pt idx="12">
                  <c:v>34</c:v>
                </c:pt>
                <c:pt idx="13" formatCode="0">
                  <c:v>49.246231155778908</c:v>
                </c:pt>
                <c:pt idx="14" formatCode="0">
                  <c:v>42.571428571428498</c:v>
                </c:pt>
                <c:pt idx="15" formatCode="0">
                  <c:v>41.740740740740797</c:v>
                </c:pt>
                <c:pt idx="16" formatCode="0">
                  <c:v>20</c:v>
                </c:pt>
                <c:pt idx="17">
                  <c:v>15</c:v>
                </c:pt>
                <c:pt idx="18">
                  <c:v>6</c:v>
                </c:pt>
                <c:pt idx="19">
                  <c:v>28</c:v>
                </c:pt>
                <c:pt idx="20">
                  <c:v>21</c:v>
                </c:pt>
                <c:pt idx="21">
                  <c:v>-1</c:v>
                </c:pt>
                <c:pt idx="22">
                  <c:v>7</c:v>
                </c:pt>
                <c:pt idx="23">
                  <c:v>7</c:v>
                </c:pt>
              </c:numCache>
            </c:numRef>
          </c:val>
          <c:extLst>
            <c:ext xmlns:c16="http://schemas.microsoft.com/office/drawing/2014/chart" uri="{C3380CC4-5D6E-409C-BE32-E72D297353CC}">
              <c16:uniqueId val="{00000001-1752-4317-BCDC-55452224B2E6}"/>
            </c:ext>
          </c:extLst>
        </c:ser>
        <c:dLbls>
          <c:showLegendKey val="0"/>
          <c:showVal val="0"/>
          <c:showCatName val="0"/>
          <c:showSerName val="0"/>
          <c:showPercent val="0"/>
          <c:showBubbleSize val="0"/>
        </c:dLbls>
        <c:gapWidth val="150"/>
        <c:axId val="474693088"/>
        <c:axId val="474691128"/>
      </c:barChart>
      <c:catAx>
        <c:axId val="474693088"/>
        <c:scaling>
          <c:orientation val="minMax"/>
        </c:scaling>
        <c:delete val="0"/>
        <c:axPos val="b"/>
        <c:numFmt formatCode="General" sourceLinked="0"/>
        <c:majorTickMark val="out"/>
        <c:minorTickMark val="none"/>
        <c:tickLblPos val="low"/>
        <c:spPr>
          <a:noFill/>
          <a:ln w="6350" cap="flat" cmpd="sng" algn="ctr">
            <a:solidFill>
              <a:schemeClr val="tx1">
                <a:tint val="75000"/>
              </a:schemeClr>
            </a:solidFill>
            <a:prstDash val="solid"/>
            <a:round/>
          </a:ln>
          <a:effectLst/>
        </c:spPr>
        <c:txPr>
          <a:bodyPr rot="-2700000" spcFirstLastPara="1" vertOverflow="ellipsis" wrap="square" anchor="ctr" anchorCtr="1"/>
          <a:lstStyle/>
          <a:p>
            <a:pPr>
              <a:defRPr sz="1800" b="0" i="0" u="none" strike="noStrike" kern="1200" baseline="0">
                <a:solidFill>
                  <a:schemeClr val="tx1"/>
                </a:solidFill>
                <a:latin typeface="+mn-lt"/>
                <a:ea typeface="+mn-ea"/>
                <a:cs typeface="+mn-cs"/>
              </a:defRPr>
            </a:pPr>
            <a:endParaRPr lang="en-US"/>
          </a:p>
        </c:txPr>
        <c:crossAx val="474691128"/>
        <c:crosses val="autoZero"/>
        <c:auto val="1"/>
        <c:lblAlgn val="ctr"/>
        <c:lblOffset val="100"/>
        <c:noMultiLvlLbl val="0"/>
      </c:catAx>
      <c:valAx>
        <c:axId val="474691128"/>
        <c:scaling>
          <c:orientation val="minMax"/>
          <c:max val="50"/>
          <c:min val="-60"/>
        </c:scaling>
        <c:delete val="0"/>
        <c:axPos val="l"/>
        <c:majorGridlines>
          <c:spPr>
            <a:ln w="6350" cap="flat" cmpd="sng" algn="ctr">
              <a:solidFill>
                <a:schemeClr val="tx1">
                  <a:tint val="75000"/>
                </a:schemeClr>
              </a:solidFill>
              <a:prstDash val="solid"/>
              <a:round/>
            </a:ln>
            <a:effectLst/>
          </c:spPr>
        </c:majorGridlines>
        <c:numFmt formatCode="0"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474693088"/>
        <c:crosses val="autoZero"/>
        <c:crossBetween val="between"/>
      </c:valAx>
      <c:spPr>
        <a:noFill/>
        <a:ln w="25400">
          <a:noFill/>
        </a:ln>
        <a:effectLst/>
      </c:spPr>
    </c:plotArea>
    <c:legend>
      <c:legendPos val="r"/>
      <c:layout>
        <c:manualLayout>
          <c:xMode val="edge"/>
          <c:yMode val="edge"/>
          <c:x val="0.27221982036681319"/>
          <c:y val="4.3685037627169015E-4"/>
          <c:w val="0.21417447899297215"/>
          <c:h val="0.1067685264375459"/>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6350" cap="flat" cmpd="sng" algn="ctr">
      <a:noFill/>
      <a:prstDash val="solid"/>
      <a:miter lim="800000"/>
    </a:ln>
    <a:effectLst/>
  </c:spPr>
  <c:txPr>
    <a:bodyPr/>
    <a:lstStyle/>
    <a:p>
      <a:pPr>
        <a:defRPr sz="1800"/>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126170747409304"/>
          <c:y val="2.8744855967078188E-2"/>
          <c:w val="0.45801642680622184"/>
          <c:h val="0.87669300411522633"/>
        </c:manualLayout>
      </c:layout>
      <c:barChart>
        <c:barDir val="bar"/>
        <c:grouping val="clustered"/>
        <c:varyColors val="0"/>
        <c:ser>
          <c:idx val="0"/>
          <c:order val="0"/>
          <c:tx>
            <c:strRef>
              <c:f>Foglio1!$B$1</c:f>
              <c:strCache>
                <c:ptCount val="1"/>
                <c:pt idx="0">
                  <c:v>gen-giu</c:v>
                </c:pt>
              </c:strCache>
            </c:strRef>
          </c:tx>
          <c:spPr>
            <a:solidFill>
              <a:schemeClr val="accent1"/>
            </a:solidFill>
            <a:ln>
              <a:noFill/>
            </a:ln>
            <a:effectLst/>
          </c:spPr>
          <c:invertIfNegative val="0"/>
          <c:dPt>
            <c:idx val="0"/>
            <c:invertIfNegative val="0"/>
            <c:bubble3D val="0"/>
            <c:spPr>
              <a:solidFill>
                <a:srgbClr val="F6882E"/>
              </a:solidFill>
              <a:ln w="38100">
                <a:solidFill>
                  <a:schemeClr val="accent1">
                    <a:lumMod val="75000"/>
                  </a:schemeClr>
                </a:solidFill>
              </a:ln>
              <a:effectLst/>
            </c:spPr>
            <c:extLst>
              <c:ext xmlns:c16="http://schemas.microsoft.com/office/drawing/2014/chart" uri="{C3380CC4-5D6E-409C-BE32-E72D297353CC}">
                <c16:uniqueId val="{00000007-CE42-49A9-B6D1-BC0639A89C21}"/>
              </c:ext>
            </c:extLst>
          </c:dPt>
          <c:dPt>
            <c:idx val="1"/>
            <c:invertIfNegative val="0"/>
            <c:bubble3D val="0"/>
            <c:spPr>
              <a:solidFill>
                <a:srgbClr val="F6882E"/>
              </a:solidFill>
              <a:ln w="38100">
                <a:solidFill>
                  <a:schemeClr val="accent1">
                    <a:lumMod val="75000"/>
                  </a:schemeClr>
                </a:solidFill>
              </a:ln>
              <a:effectLst/>
            </c:spPr>
            <c:extLst>
              <c:ext xmlns:c16="http://schemas.microsoft.com/office/drawing/2014/chart" uri="{C3380CC4-5D6E-409C-BE32-E72D297353CC}">
                <c16:uniqueId val="{00000006-CE42-49A9-B6D1-BC0639A89C21}"/>
              </c:ext>
            </c:extLst>
          </c:dPt>
          <c:dLbls>
            <c:dLbl>
              <c:idx val="0"/>
              <c:tx>
                <c:rich>
                  <a:bodyPr/>
                  <a:lstStyle/>
                  <a:p>
                    <a:r>
                      <a:rPr lang="en-US"/>
                      <a:t>-2.9%</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CE42-49A9-B6D1-BC0639A89C21}"/>
                </c:ext>
              </c:extLst>
            </c:dLbl>
            <c:dLbl>
              <c:idx val="1"/>
              <c:tx>
                <c:rich>
                  <a:bodyPr/>
                  <a:lstStyle/>
                  <a:p>
                    <a:r>
                      <a:rPr lang="en-US"/>
                      <a:t>-0.7%</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CE42-49A9-B6D1-BC0639A89C21}"/>
                </c:ext>
              </c:extLst>
            </c:dLbl>
            <c:dLbl>
              <c:idx val="3"/>
              <c:tx>
                <c:rich>
                  <a:bodyPr/>
                  <a:lstStyle/>
                  <a:p>
                    <a:r>
                      <a:rPr lang="en-US"/>
                      <a:t>10.9%</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BFCE-49E2-8524-778D8D1FBDD5}"/>
                </c:ext>
              </c:extLst>
            </c:dLbl>
            <c:dLbl>
              <c:idx val="4"/>
              <c:tx>
                <c:rich>
                  <a:bodyPr/>
                  <a:lstStyle/>
                  <a:p>
                    <a:r>
                      <a:rPr lang="en-US"/>
                      <a:t>5.5%</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BFCE-49E2-8524-778D8D1FBDD5}"/>
                </c:ext>
              </c:extLst>
            </c:dLbl>
            <c:dLbl>
              <c:idx val="5"/>
              <c:tx>
                <c:rich>
                  <a:bodyPr/>
                  <a:lstStyle/>
                  <a:p>
                    <a:r>
                      <a:rPr lang="en-US"/>
                      <a:t>-0.7%</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BFCE-49E2-8524-778D8D1FBDD5}"/>
                </c:ext>
              </c:extLst>
            </c:dLbl>
            <c:dLbl>
              <c:idx val="6"/>
              <c:tx>
                <c:rich>
                  <a:bodyPr/>
                  <a:lstStyle/>
                  <a:p>
                    <a:r>
                      <a:rPr lang="en-US"/>
                      <a:t>-3.0%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BFCE-49E2-8524-778D8D1FBDD5}"/>
                </c:ext>
              </c:extLst>
            </c:dLbl>
            <c:dLbl>
              <c:idx val="7"/>
              <c:layout>
                <c:manualLayout>
                  <c:x val="3.9561398043735591E-3"/>
                  <c:y val="-4.7208083128386981E-17"/>
                </c:manualLayout>
              </c:layout>
              <c:tx>
                <c:rich>
                  <a:bodyPr/>
                  <a:lstStyle/>
                  <a:p>
                    <a:r>
                      <a:rPr lang="en-US" dirty="0"/>
                      <a:t>0.4%</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17D5-483B-A595-95DBDEA0E634}"/>
                </c:ext>
              </c:extLst>
            </c:dLbl>
            <c:dLbl>
              <c:idx val="8"/>
              <c:tx>
                <c:rich>
                  <a:bodyPr/>
                  <a:lstStyle/>
                  <a:p>
                    <a:r>
                      <a:rPr lang="en-US"/>
                      <a:t>-3.7%</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BFCE-49E2-8524-778D8D1FBDD5}"/>
                </c:ext>
              </c:extLst>
            </c:dLbl>
            <c:dLbl>
              <c:idx val="9"/>
              <c:tx>
                <c:rich>
                  <a:bodyPr/>
                  <a:lstStyle/>
                  <a:p>
                    <a:r>
                      <a:rPr lang="en-US"/>
                      <a:t>-5.3%</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BFCE-49E2-8524-778D8D1FBDD5}"/>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1">
                        <a:lumMod val="7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Foglio1!$A$2:$A$11</c:f>
              <c:strCache>
                <c:ptCount val="10"/>
                <c:pt idx="0">
                  <c:v>Whole industry</c:v>
                </c:pt>
                <c:pt idx="1">
                  <c:v>Metalworking</c:v>
                </c:pt>
                <c:pt idx="3">
                  <c:v>Other transport equipment</c:v>
                </c:pt>
                <c:pt idx="4">
                  <c:v>Motor vehicles, trailers and semi-trailers</c:v>
                </c:pt>
                <c:pt idx="5">
                  <c:v>Machinery and equipment n.e.c.</c:v>
                </c:pt>
                <c:pt idx="6">
                  <c:v>Electrical equipment</c:v>
                </c:pt>
                <c:pt idx="7">
                  <c:v>Computer, electronic and optical products</c:v>
                </c:pt>
                <c:pt idx="8">
                  <c:v>Fabricated metal products, except machinery and equipment</c:v>
                </c:pt>
                <c:pt idx="9">
                  <c:v>Basic metals</c:v>
                </c:pt>
              </c:strCache>
            </c:strRef>
          </c:cat>
          <c:val>
            <c:numRef>
              <c:f>Foglio1!$B$2:$B$11</c:f>
              <c:numCache>
                <c:formatCode>0.0%</c:formatCode>
                <c:ptCount val="10"/>
                <c:pt idx="0">
                  <c:v>-2.9000000000000001E-2</c:v>
                </c:pt>
                <c:pt idx="1">
                  <c:v>-7.0000000000000001E-3</c:v>
                </c:pt>
                <c:pt idx="3">
                  <c:v>0.109</c:v>
                </c:pt>
                <c:pt idx="4">
                  <c:v>5.5E-2</c:v>
                </c:pt>
                <c:pt idx="5">
                  <c:v>-7.0000000000000001E-3</c:v>
                </c:pt>
                <c:pt idx="6">
                  <c:v>-0.03</c:v>
                </c:pt>
                <c:pt idx="7">
                  <c:v>4.0000000000000001E-3</c:v>
                </c:pt>
                <c:pt idx="8">
                  <c:v>-3.6999999999999998E-2</c:v>
                </c:pt>
                <c:pt idx="9">
                  <c:v>-5.2999999999999999E-2</c:v>
                </c:pt>
              </c:numCache>
            </c:numRef>
          </c:val>
          <c:extLst>
            <c:ext xmlns:c16="http://schemas.microsoft.com/office/drawing/2014/chart" uri="{C3380CC4-5D6E-409C-BE32-E72D297353CC}">
              <c16:uniqueId val="{00000000-CE42-49A9-B6D1-BC0639A89C21}"/>
            </c:ext>
          </c:extLst>
        </c:ser>
        <c:dLbls>
          <c:showLegendKey val="0"/>
          <c:showVal val="0"/>
          <c:showCatName val="0"/>
          <c:showSerName val="0"/>
          <c:showPercent val="0"/>
          <c:showBubbleSize val="0"/>
        </c:dLbls>
        <c:gapWidth val="69"/>
        <c:overlap val="28"/>
        <c:axId val="1013210063"/>
        <c:axId val="1013208399"/>
      </c:barChart>
      <c:catAx>
        <c:axId val="1013210063"/>
        <c:scaling>
          <c:orientation val="minMax"/>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0" i="0" u="none" strike="noStrike" kern="1200" baseline="0">
                <a:solidFill>
                  <a:schemeClr val="tx2"/>
                </a:solidFill>
                <a:latin typeface="+mn-lt"/>
                <a:ea typeface="+mn-ea"/>
                <a:cs typeface="+mn-cs"/>
              </a:defRPr>
            </a:pPr>
            <a:endParaRPr lang="en-US"/>
          </a:p>
        </c:txPr>
        <c:crossAx val="1013208399"/>
        <c:crosses val="autoZero"/>
        <c:auto val="1"/>
        <c:lblAlgn val="ctr"/>
        <c:lblOffset val="100"/>
        <c:noMultiLvlLbl val="0"/>
      </c:catAx>
      <c:valAx>
        <c:axId val="1013208399"/>
        <c:scaling>
          <c:orientation val="minMax"/>
          <c:max val="0.13"/>
        </c:scaling>
        <c:delete val="1"/>
        <c:axPos val="b"/>
        <c:numFmt formatCode="0.0%" sourceLinked="1"/>
        <c:majorTickMark val="out"/>
        <c:minorTickMark val="none"/>
        <c:tickLblPos val="nextTo"/>
        <c:crossAx val="10132100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074298487252603E-2"/>
          <c:y val="5.0604994983541318E-2"/>
          <c:w val="0.96683654332804425"/>
          <c:h val="0.79873430888634622"/>
        </c:manualLayout>
      </c:layout>
      <c:barChart>
        <c:barDir val="col"/>
        <c:grouping val="clustered"/>
        <c:varyColors val="0"/>
        <c:ser>
          <c:idx val="0"/>
          <c:order val="0"/>
          <c:tx>
            <c:strRef>
              <c:f>Foglio1!$B$1</c:f>
              <c:strCache>
                <c:ptCount val="1"/>
                <c:pt idx="0">
                  <c:v>Balance</c:v>
                </c:pt>
              </c:strCache>
            </c:strRef>
          </c:tx>
          <c:invertIfNegative val="0"/>
          <c:dLbls>
            <c:dLbl>
              <c:idx val="8"/>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598-4DC4-BEEC-3940B52017F0}"/>
                </c:ext>
              </c:extLst>
            </c:dLbl>
            <c:dLbl>
              <c:idx val="16"/>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598-4DC4-BEEC-3940B52017F0}"/>
                </c:ext>
              </c:extLst>
            </c:dLbl>
            <c:dLbl>
              <c:idx val="20"/>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598-4DC4-BEEC-3940B52017F0}"/>
                </c:ext>
              </c:extLst>
            </c:dLbl>
            <c:dLbl>
              <c:idx val="26"/>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598-4DC4-BEEC-3940B52017F0}"/>
                </c:ext>
              </c:extLst>
            </c:dLbl>
            <c:dLbl>
              <c:idx val="30"/>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598-4DC4-BEEC-3940B52017F0}"/>
                </c:ext>
              </c:extLst>
            </c:dLbl>
            <c:dLbl>
              <c:idx val="31"/>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598-4DC4-BEEC-3940B52017F0}"/>
                </c:ext>
              </c:extLst>
            </c:dLbl>
            <c:numFmt formatCode="0%" sourceLinked="0"/>
            <c:spPr>
              <a:noFill/>
              <a:ln>
                <a:noFill/>
              </a:ln>
              <a:effectLst/>
            </c:spPr>
            <c:txPr>
              <a:bodyPr wrap="square" lIns="38100" tIns="19050" rIns="38100" bIns="19050" anchor="ctr">
                <a:spAutoFit/>
              </a:bodyPr>
              <a:lstStyle/>
              <a:p>
                <a:pPr>
                  <a:defRPr sz="1600" b="1">
                    <a:solidFill>
                      <a:srgbClr val="2C4D76"/>
                    </a:solidFill>
                  </a:defRPr>
                </a:pPr>
                <a:endParaRPr lang="en-US"/>
              </a:p>
            </c:txPr>
            <c:dLblPos val="outEnd"/>
            <c:showLegendKey val="0"/>
            <c:showVal val="0"/>
            <c:showCatName val="0"/>
            <c:showSerName val="0"/>
            <c:showPercent val="0"/>
            <c:showBubbleSize val="0"/>
            <c:extLst>
              <c:ext xmlns:c15="http://schemas.microsoft.com/office/drawing/2012/chart" uri="{CE6537A1-D6FC-4f65-9D91-7224C49458BB}">
                <c15:showLeaderLines val="1"/>
              </c:ext>
            </c:extLst>
          </c:dLbls>
          <c:cat>
            <c:strRef>
              <c:f>Foglio1!$A$2:$A$33</c:f>
              <c:strCache>
                <c:ptCount val="32"/>
                <c:pt idx="0">
                  <c:v>1Q 2016</c:v>
                </c:pt>
                <c:pt idx="1">
                  <c:v>2Q</c:v>
                </c:pt>
                <c:pt idx="2">
                  <c:v>3Q</c:v>
                </c:pt>
                <c:pt idx="3">
                  <c:v>4Q</c:v>
                </c:pt>
                <c:pt idx="4">
                  <c:v>1Q 2017</c:v>
                </c:pt>
                <c:pt idx="5">
                  <c:v>2Q</c:v>
                </c:pt>
                <c:pt idx="6">
                  <c:v>3Q</c:v>
                </c:pt>
                <c:pt idx="7">
                  <c:v>4Q</c:v>
                </c:pt>
                <c:pt idx="8">
                  <c:v>1Q 2018</c:v>
                </c:pt>
                <c:pt idx="9">
                  <c:v>2Q</c:v>
                </c:pt>
                <c:pt idx="10">
                  <c:v>3Q</c:v>
                </c:pt>
                <c:pt idx="11">
                  <c:v>4Q</c:v>
                </c:pt>
                <c:pt idx="12">
                  <c:v>1Q 2019</c:v>
                </c:pt>
                <c:pt idx="13">
                  <c:v>2Q</c:v>
                </c:pt>
                <c:pt idx="14">
                  <c:v>3Q</c:v>
                </c:pt>
                <c:pt idx="15">
                  <c:v>4Q</c:v>
                </c:pt>
                <c:pt idx="16">
                  <c:v>1Q 2020</c:v>
                </c:pt>
                <c:pt idx="17">
                  <c:v>2Q</c:v>
                </c:pt>
                <c:pt idx="18">
                  <c:v>3Q</c:v>
                </c:pt>
                <c:pt idx="19">
                  <c:v>4Q</c:v>
                </c:pt>
                <c:pt idx="20">
                  <c:v>1Q 2021</c:v>
                </c:pt>
                <c:pt idx="21">
                  <c:v>2Q</c:v>
                </c:pt>
                <c:pt idx="22">
                  <c:v>3Q</c:v>
                </c:pt>
                <c:pt idx="23">
                  <c:v>4Q</c:v>
                </c:pt>
                <c:pt idx="24">
                  <c:v>1Q 2022</c:v>
                </c:pt>
                <c:pt idx="25">
                  <c:v>2Q</c:v>
                </c:pt>
                <c:pt idx="26">
                  <c:v>3Q</c:v>
                </c:pt>
                <c:pt idx="27">
                  <c:v>4Q</c:v>
                </c:pt>
                <c:pt idx="28">
                  <c:v>1T 2023</c:v>
                </c:pt>
                <c:pt idx="29">
                  <c:v>2T </c:v>
                </c:pt>
                <c:pt idx="30">
                  <c:v>3T</c:v>
                </c:pt>
                <c:pt idx="31">
                  <c:v>4T</c:v>
                </c:pt>
              </c:strCache>
            </c:strRef>
          </c:cat>
          <c:val>
            <c:numRef>
              <c:f>Foglio1!$B$2:$B$33</c:f>
              <c:numCache>
                <c:formatCode>General</c:formatCode>
                <c:ptCount val="32"/>
                <c:pt idx="0">
                  <c:v>0.04</c:v>
                </c:pt>
                <c:pt idx="1">
                  <c:v>0</c:v>
                </c:pt>
                <c:pt idx="2">
                  <c:v>0</c:v>
                </c:pt>
                <c:pt idx="3">
                  <c:v>0</c:v>
                </c:pt>
                <c:pt idx="4">
                  <c:v>0.26</c:v>
                </c:pt>
                <c:pt idx="5">
                  <c:v>0.24</c:v>
                </c:pt>
                <c:pt idx="6">
                  <c:v>0.08</c:v>
                </c:pt>
                <c:pt idx="7">
                  <c:v>0.16</c:v>
                </c:pt>
                <c:pt idx="8">
                  <c:v>0.27</c:v>
                </c:pt>
                <c:pt idx="9">
                  <c:v>0.18</c:v>
                </c:pt>
                <c:pt idx="10">
                  <c:v>0</c:v>
                </c:pt>
                <c:pt idx="11">
                  <c:v>-0.02</c:v>
                </c:pt>
                <c:pt idx="12">
                  <c:v>0.02</c:v>
                </c:pt>
                <c:pt idx="13">
                  <c:v>0</c:v>
                </c:pt>
                <c:pt idx="14">
                  <c:v>-0.1</c:v>
                </c:pt>
                <c:pt idx="15">
                  <c:v>-0.04</c:v>
                </c:pt>
                <c:pt idx="16">
                  <c:v>-0.53</c:v>
                </c:pt>
                <c:pt idx="17">
                  <c:v>-0.2</c:v>
                </c:pt>
                <c:pt idx="18">
                  <c:v>0.04</c:v>
                </c:pt>
                <c:pt idx="19">
                  <c:v>0.14000000000000001</c:v>
                </c:pt>
                <c:pt idx="20">
                  <c:v>0.41</c:v>
                </c:pt>
                <c:pt idx="21">
                  <c:v>0.3</c:v>
                </c:pt>
                <c:pt idx="22">
                  <c:v>0.18</c:v>
                </c:pt>
                <c:pt idx="23">
                  <c:v>0.3</c:v>
                </c:pt>
                <c:pt idx="24">
                  <c:v>0.1</c:v>
                </c:pt>
                <c:pt idx="25">
                  <c:v>0.01</c:v>
                </c:pt>
                <c:pt idx="26">
                  <c:v>-0.11</c:v>
                </c:pt>
                <c:pt idx="27">
                  <c:v>0.03</c:v>
                </c:pt>
                <c:pt idx="28">
                  <c:v>0</c:v>
                </c:pt>
                <c:pt idx="29">
                  <c:v>-0.01</c:v>
                </c:pt>
                <c:pt idx="30">
                  <c:v>-0.11</c:v>
                </c:pt>
                <c:pt idx="31">
                  <c:v>-7.0000000000000007E-2</c:v>
                </c:pt>
              </c:numCache>
            </c:numRef>
          </c:val>
          <c:extLst>
            <c:ext xmlns:c16="http://schemas.microsoft.com/office/drawing/2014/chart" uri="{C3380CC4-5D6E-409C-BE32-E72D297353CC}">
              <c16:uniqueId val="{00000000-09A5-48A3-9C1B-3AF516C4DF00}"/>
            </c:ext>
          </c:extLst>
        </c:ser>
        <c:dLbls>
          <c:dLblPos val="outEnd"/>
          <c:showLegendKey val="0"/>
          <c:showVal val="1"/>
          <c:showCatName val="0"/>
          <c:showSerName val="0"/>
          <c:showPercent val="0"/>
          <c:showBubbleSize val="0"/>
        </c:dLbls>
        <c:gapWidth val="150"/>
        <c:axId val="124495744"/>
        <c:axId val="124497280"/>
      </c:barChart>
      <c:lineChart>
        <c:grouping val="standard"/>
        <c:varyColors val="0"/>
        <c:ser>
          <c:idx val="1"/>
          <c:order val="1"/>
          <c:tx>
            <c:strRef>
              <c:f>Foglio1!$C$1</c:f>
              <c:strCache>
                <c:ptCount val="1"/>
                <c:pt idx="0">
                  <c:v>Sentiment</c:v>
                </c:pt>
              </c:strCache>
            </c:strRef>
          </c:tx>
          <c:spPr>
            <a:ln w="47625">
              <a:solidFill>
                <a:srgbClr val="C75F09"/>
              </a:solidFill>
            </a:ln>
          </c:spPr>
          <c:marker>
            <c:symbol val="none"/>
          </c:marker>
          <c:dLbls>
            <c:delete val="1"/>
          </c:dLbls>
          <c:cat>
            <c:strRef>
              <c:f>Foglio1!$A$2:$A$33</c:f>
              <c:strCache>
                <c:ptCount val="32"/>
                <c:pt idx="0">
                  <c:v>1Q 2016</c:v>
                </c:pt>
                <c:pt idx="1">
                  <c:v>2Q</c:v>
                </c:pt>
                <c:pt idx="2">
                  <c:v>3Q</c:v>
                </c:pt>
                <c:pt idx="3">
                  <c:v>4Q</c:v>
                </c:pt>
                <c:pt idx="4">
                  <c:v>1Q 2017</c:v>
                </c:pt>
                <c:pt idx="5">
                  <c:v>2Q</c:v>
                </c:pt>
                <c:pt idx="6">
                  <c:v>3Q</c:v>
                </c:pt>
                <c:pt idx="7">
                  <c:v>4Q</c:v>
                </c:pt>
                <c:pt idx="8">
                  <c:v>1Q 2018</c:v>
                </c:pt>
                <c:pt idx="9">
                  <c:v>2Q</c:v>
                </c:pt>
                <c:pt idx="10">
                  <c:v>3Q</c:v>
                </c:pt>
                <c:pt idx="11">
                  <c:v>4Q</c:v>
                </c:pt>
                <c:pt idx="12">
                  <c:v>1Q 2019</c:v>
                </c:pt>
                <c:pt idx="13">
                  <c:v>2Q</c:v>
                </c:pt>
                <c:pt idx="14">
                  <c:v>3Q</c:v>
                </c:pt>
                <c:pt idx="15">
                  <c:v>4Q</c:v>
                </c:pt>
                <c:pt idx="16">
                  <c:v>1Q 2020</c:v>
                </c:pt>
                <c:pt idx="17">
                  <c:v>2Q</c:v>
                </c:pt>
                <c:pt idx="18">
                  <c:v>3Q</c:v>
                </c:pt>
                <c:pt idx="19">
                  <c:v>4Q</c:v>
                </c:pt>
                <c:pt idx="20">
                  <c:v>1Q 2021</c:v>
                </c:pt>
                <c:pt idx="21">
                  <c:v>2Q</c:v>
                </c:pt>
                <c:pt idx="22">
                  <c:v>3Q</c:v>
                </c:pt>
                <c:pt idx="23">
                  <c:v>4Q</c:v>
                </c:pt>
                <c:pt idx="24">
                  <c:v>1Q 2022</c:v>
                </c:pt>
                <c:pt idx="25">
                  <c:v>2Q</c:v>
                </c:pt>
                <c:pt idx="26">
                  <c:v>3Q</c:v>
                </c:pt>
                <c:pt idx="27">
                  <c:v>4Q</c:v>
                </c:pt>
                <c:pt idx="28">
                  <c:v>1T 2023</c:v>
                </c:pt>
                <c:pt idx="29">
                  <c:v>2T </c:v>
                </c:pt>
                <c:pt idx="30">
                  <c:v>3T</c:v>
                </c:pt>
                <c:pt idx="31">
                  <c:v>4T</c:v>
                </c:pt>
              </c:strCache>
            </c:strRef>
          </c:cat>
          <c:val>
            <c:numRef>
              <c:f>Foglio1!$C$2:$C$33</c:f>
              <c:numCache>
                <c:formatCode>General</c:formatCode>
                <c:ptCount val="32"/>
                <c:pt idx="0">
                  <c:v>-0.11</c:v>
                </c:pt>
                <c:pt idx="1">
                  <c:v>-0.09</c:v>
                </c:pt>
                <c:pt idx="2">
                  <c:v>-7.0000000000000007E-2</c:v>
                </c:pt>
                <c:pt idx="3">
                  <c:v>-0.03</c:v>
                </c:pt>
                <c:pt idx="4">
                  <c:v>0.08</c:v>
                </c:pt>
                <c:pt idx="5">
                  <c:v>0.19</c:v>
                </c:pt>
                <c:pt idx="6">
                  <c:v>0.16</c:v>
                </c:pt>
                <c:pt idx="7">
                  <c:v>0.12</c:v>
                </c:pt>
                <c:pt idx="8">
                  <c:v>0.23</c:v>
                </c:pt>
                <c:pt idx="9">
                  <c:v>0.18</c:v>
                </c:pt>
                <c:pt idx="10">
                  <c:v>0.09</c:v>
                </c:pt>
                <c:pt idx="11">
                  <c:v>0.05</c:v>
                </c:pt>
                <c:pt idx="12">
                  <c:v>0</c:v>
                </c:pt>
                <c:pt idx="13">
                  <c:v>-0.09</c:v>
                </c:pt>
                <c:pt idx="14">
                  <c:v>-0.14000000000000001</c:v>
                </c:pt>
                <c:pt idx="15">
                  <c:v>-0.13</c:v>
                </c:pt>
                <c:pt idx="16">
                  <c:v>-0.49</c:v>
                </c:pt>
                <c:pt idx="17">
                  <c:v>-0.28000000000000003</c:v>
                </c:pt>
                <c:pt idx="18">
                  <c:v>-0.19</c:v>
                </c:pt>
                <c:pt idx="19">
                  <c:v>-0.04</c:v>
                </c:pt>
                <c:pt idx="20">
                  <c:v>0.24</c:v>
                </c:pt>
                <c:pt idx="21">
                  <c:v>0.27</c:v>
                </c:pt>
                <c:pt idx="22">
                  <c:v>0.3</c:v>
                </c:pt>
                <c:pt idx="23">
                  <c:v>0.31</c:v>
                </c:pt>
                <c:pt idx="24">
                  <c:v>0.17</c:v>
                </c:pt>
                <c:pt idx="25">
                  <c:v>0.13</c:v>
                </c:pt>
                <c:pt idx="26">
                  <c:v>0.01</c:v>
                </c:pt>
                <c:pt idx="27">
                  <c:v>7.0000000000000007E-2</c:v>
                </c:pt>
                <c:pt idx="28">
                  <c:v>0.08</c:v>
                </c:pt>
                <c:pt idx="29">
                  <c:v>0.03</c:v>
                </c:pt>
                <c:pt idx="30">
                  <c:v>-7.0000000000000007E-2</c:v>
                </c:pt>
                <c:pt idx="31">
                  <c:v>-0.04</c:v>
                </c:pt>
              </c:numCache>
            </c:numRef>
          </c:val>
          <c:smooth val="0"/>
          <c:extLst>
            <c:ext xmlns:c16="http://schemas.microsoft.com/office/drawing/2014/chart" uri="{C3380CC4-5D6E-409C-BE32-E72D297353CC}">
              <c16:uniqueId val="{00000001-09A5-48A3-9C1B-3AF516C4DF00}"/>
            </c:ext>
          </c:extLst>
        </c:ser>
        <c:dLbls>
          <c:showLegendKey val="0"/>
          <c:showVal val="1"/>
          <c:showCatName val="0"/>
          <c:showSerName val="0"/>
          <c:showPercent val="0"/>
          <c:showBubbleSize val="0"/>
        </c:dLbls>
        <c:marker val="1"/>
        <c:smooth val="0"/>
        <c:axId val="124495744"/>
        <c:axId val="124497280"/>
      </c:lineChart>
      <c:catAx>
        <c:axId val="124495744"/>
        <c:scaling>
          <c:orientation val="minMax"/>
        </c:scaling>
        <c:delete val="0"/>
        <c:axPos val="b"/>
        <c:numFmt formatCode="General" sourceLinked="0"/>
        <c:majorTickMark val="out"/>
        <c:minorTickMark val="none"/>
        <c:tickLblPos val="low"/>
        <c:txPr>
          <a:bodyPr/>
          <a:lstStyle/>
          <a:p>
            <a:pPr>
              <a:defRPr sz="1400" b="1">
                <a:solidFill>
                  <a:srgbClr val="2C4D76"/>
                </a:solidFill>
              </a:defRPr>
            </a:pPr>
            <a:endParaRPr lang="en-US"/>
          </a:p>
        </c:txPr>
        <c:crossAx val="124497280"/>
        <c:crosses val="autoZero"/>
        <c:auto val="1"/>
        <c:lblAlgn val="ctr"/>
        <c:lblOffset val="300"/>
        <c:noMultiLvlLbl val="0"/>
      </c:catAx>
      <c:valAx>
        <c:axId val="124497280"/>
        <c:scaling>
          <c:orientation val="minMax"/>
        </c:scaling>
        <c:delete val="1"/>
        <c:axPos val="l"/>
        <c:numFmt formatCode="0%" sourceLinked="0"/>
        <c:majorTickMark val="out"/>
        <c:minorTickMark val="none"/>
        <c:tickLblPos val="none"/>
        <c:crossAx val="124495744"/>
        <c:crosses val="autoZero"/>
        <c:crossBetween val="between"/>
      </c:valAx>
      <c:spPr>
        <a:noFill/>
        <a:ln w="25400">
          <a:noFill/>
        </a:ln>
      </c:spPr>
    </c:plotArea>
    <c:legend>
      <c:legendPos val="t"/>
      <c:legendEntry>
        <c:idx val="0"/>
        <c:txPr>
          <a:bodyPr/>
          <a:lstStyle/>
          <a:p>
            <a:pPr>
              <a:defRPr>
                <a:solidFill>
                  <a:srgbClr val="336699"/>
                </a:solidFill>
              </a:defRPr>
            </a:pPr>
            <a:endParaRPr lang="en-US"/>
          </a:p>
        </c:txPr>
      </c:legendEntry>
      <c:legendEntry>
        <c:idx val="1"/>
        <c:txPr>
          <a:bodyPr/>
          <a:lstStyle/>
          <a:p>
            <a:pPr>
              <a:defRPr baseline="0">
                <a:solidFill>
                  <a:srgbClr val="C75F09"/>
                </a:solidFill>
              </a:defRPr>
            </a:pPr>
            <a:endParaRPr lang="en-US"/>
          </a:p>
        </c:txPr>
      </c:legendEntry>
      <c:layout>
        <c:manualLayout>
          <c:xMode val="edge"/>
          <c:yMode val="edge"/>
          <c:x val="9.1960935964380028E-2"/>
          <c:y val="0.69248940503793377"/>
          <c:w val="0.34274503687624452"/>
          <c:h val="7.392376828323026E-2"/>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808749606775506E-2"/>
          <c:y val="3.9593276132604889E-2"/>
          <c:w val="0.96683654332804425"/>
          <c:h val="0.8597130359211651"/>
        </c:manualLayout>
      </c:layout>
      <c:lineChart>
        <c:grouping val="standard"/>
        <c:varyColors val="0"/>
        <c:ser>
          <c:idx val="0"/>
          <c:order val="0"/>
          <c:tx>
            <c:strRef>
              <c:f>Foglio1!$B$1</c:f>
              <c:strCache>
                <c:ptCount val="1"/>
                <c:pt idx="0">
                  <c:v>% aziende</c:v>
                </c:pt>
              </c:strCache>
            </c:strRef>
          </c:tx>
          <c:spPr>
            <a:ln w="57150"/>
          </c:spPr>
          <c:marker>
            <c:symbol val="none"/>
          </c:marker>
          <c:dLbls>
            <c:dLbl>
              <c:idx val="15"/>
              <c:layout>
                <c:manualLayout>
                  <c:x val="-3.3257224362462909E-2"/>
                  <c:y val="-6.814170592554420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418-4757-B188-A6E80BB594D0}"/>
                </c:ext>
              </c:extLst>
            </c:dLbl>
            <c:dLbl>
              <c:idx val="18"/>
              <c:layout>
                <c:manualLayout>
                  <c:x val="-2.7248123957430006E-2"/>
                  <c:y val="7.393408157029424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418-4757-B188-A6E80BB594D0}"/>
                </c:ext>
              </c:extLst>
            </c:dLbl>
            <c:dLbl>
              <c:idx val="20"/>
              <c:layout>
                <c:manualLayout>
                  <c:x val="-3.1775339759967366E-2"/>
                  <c:y val="-6.814170592554419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418-4757-B188-A6E80BB594D0}"/>
                </c:ext>
              </c:extLst>
            </c:dLbl>
            <c:dLbl>
              <c:idx val="22"/>
              <c:layout>
                <c:manualLayout>
                  <c:x val="-2.7248123957429898E-2"/>
                  <c:y val="7.393408157029429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418-4757-B188-A6E80BB594D0}"/>
                </c:ext>
              </c:extLst>
            </c:dLbl>
            <c:dLbl>
              <c:idx val="23"/>
              <c:layout>
                <c:manualLayout>
                  <c:x val="-5.1014169150476393E-3"/>
                  <c:y val="-6.814170592554419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18-4757-B188-A6E80BB594D0}"/>
                </c:ext>
              </c:extLst>
            </c:dLbl>
            <c:dLbl>
              <c:idx val="26"/>
              <c:layout>
                <c:manualLayout>
                  <c:x val="-3.1310874704491724E-2"/>
                  <c:y val="3.6042181069958802E-2"/>
                </c:manualLayout>
              </c:layout>
              <c:tx>
                <c:rich>
                  <a:bodyPr/>
                  <a:lstStyle/>
                  <a:p>
                    <a:fld id="{91DE35C3-8060-4BE5-A6C8-18F70379F8B3}" type="VALUE">
                      <a:rPr lang="en-US" sz="1600" b="1">
                        <a:solidFill>
                          <a:srgbClr val="D16309"/>
                        </a:solidFill>
                      </a:rPr>
                      <a:pPr/>
                      <a:t>[VALUE]</a:t>
                    </a:fld>
                    <a:endParaRPr lang="en-GB"/>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CE7F-4941-9FF3-706FD32375B9}"/>
                </c:ext>
              </c:extLst>
            </c:dLbl>
            <c:dLbl>
              <c:idx val="27"/>
              <c:delete val="1"/>
              <c:extLst>
                <c:ext xmlns:c15="http://schemas.microsoft.com/office/drawing/2012/chart" uri="{CE6537A1-D6FC-4f65-9D91-7224C49458BB}"/>
                <c:ext xmlns:c16="http://schemas.microsoft.com/office/drawing/2014/chart" uri="{C3380CC4-5D6E-409C-BE32-E72D297353CC}">
                  <c16:uniqueId val="{00000001-CE7F-4941-9FF3-706FD32375B9}"/>
                </c:ext>
              </c:extLst>
            </c:dLbl>
            <c:dLbl>
              <c:idx val="28"/>
              <c:layout>
                <c:manualLayout>
                  <c:x val="-3.02627673109792E-2"/>
                  <c:y val="-7.186860095498266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E7F-4941-9FF3-706FD32375B9}"/>
                </c:ext>
              </c:extLst>
            </c:dLbl>
            <c:dLbl>
              <c:idx val="29"/>
              <c:delete val="1"/>
              <c:extLst>
                <c:ext xmlns:c15="http://schemas.microsoft.com/office/drawing/2012/chart" uri="{CE6537A1-D6FC-4f65-9D91-7224C49458BB}"/>
                <c:ext xmlns:c16="http://schemas.microsoft.com/office/drawing/2014/chart" uri="{C3380CC4-5D6E-409C-BE32-E72D297353CC}">
                  <c16:uniqueId val="{00000003-CE7F-4941-9FF3-706FD32375B9}"/>
                </c:ext>
              </c:extLst>
            </c:dLbl>
            <c:dLbl>
              <c:idx val="30"/>
              <c:layout>
                <c:manualLayout>
                  <c:x val="-2.5766239354934575E-2"/>
                  <c:y val="7.393408157029429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418-4757-B188-A6E80BB594D0}"/>
                </c:ext>
              </c:extLst>
            </c:dLbl>
            <c:dLbl>
              <c:idx val="31"/>
              <c:layout>
                <c:manualLayout>
                  <c:x val="-2.1013123663386764E-2"/>
                  <c:y val="-7.393362551363381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418-4757-B188-A6E80BB594D0}"/>
                </c:ext>
              </c:extLst>
            </c:dLbl>
            <c:numFmt formatCode="0%" sourceLinked="0"/>
            <c:spPr>
              <a:noFill/>
              <a:ln>
                <a:noFill/>
              </a:ln>
              <a:effectLst/>
            </c:spPr>
            <c:txPr>
              <a:bodyPr wrap="square" lIns="38100" tIns="19050" rIns="38100" bIns="19050" anchor="ctr">
                <a:spAutoFit/>
              </a:bodyPr>
              <a:lstStyle/>
              <a:p>
                <a:pPr>
                  <a:defRPr sz="1600" b="1">
                    <a:solidFill>
                      <a:srgbClr val="D16309"/>
                    </a:solidFill>
                  </a:defRPr>
                </a:pPr>
                <a:endParaRPr lang="en-US"/>
              </a:p>
            </c:txPr>
            <c:dLblPos val="t"/>
            <c:showLegendKey val="0"/>
            <c:showVal val="0"/>
            <c:showCatName val="0"/>
            <c:showSerName val="0"/>
            <c:showPercent val="0"/>
            <c:showBubbleSize val="0"/>
            <c:extLst>
              <c:ext xmlns:c15="http://schemas.microsoft.com/office/drawing/2012/chart" uri="{CE6537A1-D6FC-4f65-9D91-7224C49458BB}">
                <c15:showLeaderLines val="0"/>
              </c:ext>
            </c:extLst>
          </c:dLbls>
          <c:cat>
            <c:strRef>
              <c:f>Foglio1!$A$2:$A$25</c:f>
              <c:strCache>
                <c:ptCount val="24"/>
                <c:pt idx="0">
                  <c:v>1T 2018</c:v>
                </c:pt>
                <c:pt idx="1">
                  <c:v>2T </c:v>
                </c:pt>
                <c:pt idx="2">
                  <c:v>3T </c:v>
                </c:pt>
                <c:pt idx="3">
                  <c:v>4T</c:v>
                </c:pt>
                <c:pt idx="4">
                  <c:v>1T 2019</c:v>
                </c:pt>
                <c:pt idx="5">
                  <c:v>2T </c:v>
                </c:pt>
                <c:pt idx="6">
                  <c:v>3T </c:v>
                </c:pt>
                <c:pt idx="7">
                  <c:v>4T</c:v>
                </c:pt>
                <c:pt idx="8">
                  <c:v>1T 2020</c:v>
                </c:pt>
                <c:pt idx="9">
                  <c:v>2T </c:v>
                </c:pt>
                <c:pt idx="10">
                  <c:v>3T</c:v>
                </c:pt>
                <c:pt idx="11">
                  <c:v>4T</c:v>
                </c:pt>
                <c:pt idx="12">
                  <c:v>1T 2021</c:v>
                </c:pt>
                <c:pt idx="13">
                  <c:v>2T </c:v>
                </c:pt>
                <c:pt idx="14">
                  <c:v>3T</c:v>
                </c:pt>
                <c:pt idx="15">
                  <c:v>4T</c:v>
                </c:pt>
                <c:pt idx="16">
                  <c:v>1T 2022</c:v>
                </c:pt>
                <c:pt idx="17">
                  <c:v>2T </c:v>
                </c:pt>
                <c:pt idx="18">
                  <c:v>3T</c:v>
                </c:pt>
                <c:pt idx="19">
                  <c:v>4T</c:v>
                </c:pt>
                <c:pt idx="20">
                  <c:v>1T 2023</c:v>
                </c:pt>
                <c:pt idx="21">
                  <c:v>2T </c:v>
                </c:pt>
                <c:pt idx="22">
                  <c:v>3T</c:v>
                </c:pt>
                <c:pt idx="23">
                  <c:v>4T</c:v>
                </c:pt>
              </c:strCache>
            </c:strRef>
          </c:cat>
          <c:val>
            <c:numRef>
              <c:f>Foglio1!$B$2:$B$25</c:f>
              <c:numCache>
                <c:formatCode>General</c:formatCode>
                <c:ptCount val="24"/>
                <c:pt idx="0">
                  <c:v>0.21</c:v>
                </c:pt>
                <c:pt idx="1">
                  <c:v>0.13</c:v>
                </c:pt>
                <c:pt idx="2">
                  <c:v>0.09</c:v>
                </c:pt>
                <c:pt idx="3">
                  <c:v>0.06</c:v>
                </c:pt>
                <c:pt idx="4">
                  <c:v>0.06</c:v>
                </c:pt>
                <c:pt idx="5">
                  <c:v>0</c:v>
                </c:pt>
                <c:pt idx="6">
                  <c:v>-0.02</c:v>
                </c:pt>
                <c:pt idx="7">
                  <c:v>-0.02</c:v>
                </c:pt>
                <c:pt idx="8">
                  <c:v>-0.31</c:v>
                </c:pt>
                <c:pt idx="9">
                  <c:v>-0.09</c:v>
                </c:pt>
                <c:pt idx="10">
                  <c:v>-0.1</c:v>
                </c:pt>
                <c:pt idx="11">
                  <c:v>-0.02</c:v>
                </c:pt>
                <c:pt idx="12">
                  <c:v>0.08</c:v>
                </c:pt>
                <c:pt idx="13">
                  <c:v>0.19</c:v>
                </c:pt>
                <c:pt idx="14">
                  <c:v>0.18</c:v>
                </c:pt>
                <c:pt idx="15">
                  <c:v>0.25</c:v>
                </c:pt>
                <c:pt idx="16">
                  <c:v>0.15</c:v>
                </c:pt>
                <c:pt idx="17">
                  <c:v>0.1</c:v>
                </c:pt>
                <c:pt idx="18">
                  <c:v>0.05</c:v>
                </c:pt>
                <c:pt idx="19">
                  <c:v>0.1</c:v>
                </c:pt>
                <c:pt idx="20">
                  <c:v>0.12</c:v>
                </c:pt>
                <c:pt idx="21">
                  <c:v>0.08</c:v>
                </c:pt>
                <c:pt idx="22">
                  <c:v>0.03</c:v>
                </c:pt>
                <c:pt idx="23">
                  <c:v>7.0000000000000007E-2</c:v>
                </c:pt>
              </c:numCache>
            </c:numRef>
          </c:val>
          <c:smooth val="0"/>
          <c:extLst>
            <c:ext xmlns:c16="http://schemas.microsoft.com/office/drawing/2014/chart" uri="{C3380CC4-5D6E-409C-BE32-E72D297353CC}">
              <c16:uniqueId val="{00000004-CE7F-4941-9FF3-706FD32375B9}"/>
            </c:ext>
          </c:extLst>
        </c:ser>
        <c:dLbls>
          <c:showLegendKey val="0"/>
          <c:showVal val="1"/>
          <c:showCatName val="0"/>
          <c:showSerName val="0"/>
          <c:showPercent val="0"/>
          <c:showBubbleSize val="0"/>
        </c:dLbls>
        <c:smooth val="0"/>
        <c:axId val="125792256"/>
        <c:axId val="125793792"/>
      </c:lineChart>
      <c:catAx>
        <c:axId val="125792256"/>
        <c:scaling>
          <c:orientation val="minMax"/>
        </c:scaling>
        <c:delete val="0"/>
        <c:axPos val="b"/>
        <c:numFmt formatCode="General" sourceLinked="0"/>
        <c:majorTickMark val="out"/>
        <c:minorTickMark val="none"/>
        <c:tickLblPos val="nextTo"/>
        <c:txPr>
          <a:bodyPr/>
          <a:lstStyle/>
          <a:p>
            <a:pPr>
              <a:defRPr sz="1400" b="1">
                <a:solidFill>
                  <a:srgbClr val="2C4D76"/>
                </a:solidFill>
              </a:defRPr>
            </a:pPr>
            <a:endParaRPr lang="en-US"/>
          </a:p>
        </c:txPr>
        <c:crossAx val="125793792"/>
        <c:crosses val="autoZero"/>
        <c:auto val="1"/>
        <c:lblAlgn val="ctr"/>
        <c:lblOffset val="100"/>
        <c:noMultiLvlLbl val="0"/>
      </c:catAx>
      <c:valAx>
        <c:axId val="125793792"/>
        <c:scaling>
          <c:orientation val="minMax"/>
        </c:scaling>
        <c:delete val="1"/>
        <c:axPos val="l"/>
        <c:numFmt formatCode="0%" sourceLinked="0"/>
        <c:majorTickMark val="out"/>
        <c:minorTickMark val="none"/>
        <c:tickLblPos val="none"/>
        <c:crossAx val="125792256"/>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85579196217501E-2"/>
          <c:y val="2.8553292181069959E-2"/>
          <c:w val="0.95358569739952714"/>
          <c:h val="0.97144661060204263"/>
        </c:manualLayout>
      </c:layout>
      <c:barChart>
        <c:barDir val="col"/>
        <c:grouping val="clustered"/>
        <c:varyColors val="0"/>
        <c:ser>
          <c:idx val="0"/>
          <c:order val="0"/>
          <c:tx>
            <c:strRef>
              <c:f>Foglio1!$B$1</c:f>
              <c:strCache>
                <c:ptCount val="1"/>
                <c:pt idx="0">
                  <c:v>totale</c:v>
                </c:pt>
              </c:strCache>
            </c:strRef>
          </c:tx>
          <c:spPr>
            <a:solidFill>
              <a:srgbClr val="F6882E"/>
            </a:solidFill>
            <a:ln w="28575">
              <a:solidFill>
                <a:srgbClr val="2C4D76"/>
              </a:solidFill>
            </a:ln>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B392-4225-AFBF-39A449492D39}"/>
                </c:ext>
              </c:extLst>
            </c:dLbl>
            <c:dLbl>
              <c:idx val="1"/>
              <c:delete val="1"/>
              <c:extLst>
                <c:ext xmlns:c15="http://schemas.microsoft.com/office/drawing/2012/chart" uri="{CE6537A1-D6FC-4f65-9D91-7224C49458BB}"/>
                <c:ext xmlns:c16="http://schemas.microsoft.com/office/drawing/2014/chart" uri="{C3380CC4-5D6E-409C-BE32-E72D297353CC}">
                  <c16:uniqueId val="{00000001-B392-4225-AFBF-39A449492D39}"/>
                </c:ext>
              </c:extLst>
            </c:dLbl>
            <c:dLbl>
              <c:idx val="2"/>
              <c:delete val="1"/>
              <c:extLst>
                <c:ext xmlns:c15="http://schemas.microsoft.com/office/drawing/2012/chart" uri="{CE6537A1-D6FC-4f65-9D91-7224C49458BB}"/>
                <c:ext xmlns:c16="http://schemas.microsoft.com/office/drawing/2014/chart" uri="{C3380CC4-5D6E-409C-BE32-E72D297353CC}">
                  <c16:uniqueId val="{00000002-B392-4225-AFBF-39A449492D39}"/>
                </c:ext>
              </c:extLst>
            </c:dLbl>
            <c:dLbl>
              <c:idx val="3"/>
              <c:delete val="1"/>
              <c:extLst>
                <c:ext xmlns:c15="http://schemas.microsoft.com/office/drawing/2012/chart" uri="{CE6537A1-D6FC-4f65-9D91-7224C49458BB}"/>
                <c:ext xmlns:c16="http://schemas.microsoft.com/office/drawing/2014/chart" uri="{C3380CC4-5D6E-409C-BE32-E72D297353CC}">
                  <c16:uniqueId val="{00000003-B392-4225-AFBF-39A449492D39}"/>
                </c:ext>
              </c:extLst>
            </c:dLbl>
            <c:dLbl>
              <c:idx val="4"/>
              <c:delete val="1"/>
              <c:extLst>
                <c:ext xmlns:c15="http://schemas.microsoft.com/office/drawing/2012/chart" uri="{CE6537A1-D6FC-4f65-9D91-7224C49458BB}"/>
                <c:ext xmlns:c16="http://schemas.microsoft.com/office/drawing/2014/chart" uri="{C3380CC4-5D6E-409C-BE32-E72D297353CC}">
                  <c16:uniqueId val="{00000004-B392-4225-AFBF-39A449492D39}"/>
                </c:ext>
              </c:extLst>
            </c:dLbl>
            <c:dLbl>
              <c:idx val="5"/>
              <c:delete val="1"/>
              <c:extLst>
                <c:ext xmlns:c15="http://schemas.microsoft.com/office/drawing/2012/chart" uri="{CE6537A1-D6FC-4f65-9D91-7224C49458BB}"/>
                <c:ext xmlns:c16="http://schemas.microsoft.com/office/drawing/2014/chart" uri="{C3380CC4-5D6E-409C-BE32-E72D297353CC}">
                  <c16:uniqueId val="{00000005-B392-4225-AFBF-39A449492D39}"/>
                </c:ext>
              </c:extLst>
            </c:dLbl>
            <c:dLbl>
              <c:idx val="6"/>
              <c:delete val="1"/>
              <c:extLst>
                <c:ext xmlns:c15="http://schemas.microsoft.com/office/drawing/2012/chart" uri="{CE6537A1-D6FC-4f65-9D91-7224C49458BB}"/>
                <c:ext xmlns:c16="http://schemas.microsoft.com/office/drawing/2014/chart" uri="{C3380CC4-5D6E-409C-BE32-E72D297353CC}">
                  <c16:uniqueId val="{00000006-B392-4225-AFBF-39A449492D39}"/>
                </c:ext>
              </c:extLst>
            </c:dLbl>
            <c:dLbl>
              <c:idx val="7"/>
              <c:delete val="1"/>
              <c:extLst>
                <c:ext xmlns:c15="http://schemas.microsoft.com/office/drawing/2012/chart" uri="{CE6537A1-D6FC-4f65-9D91-7224C49458BB}"/>
                <c:ext xmlns:c16="http://schemas.microsoft.com/office/drawing/2014/chart" uri="{C3380CC4-5D6E-409C-BE32-E72D297353CC}">
                  <c16:uniqueId val="{00000007-B392-4225-AFBF-39A449492D39}"/>
                </c:ext>
              </c:extLst>
            </c:dLbl>
            <c:dLbl>
              <c:idx val="8"/>
              <c:delete val="1"/>
              <c:extLst>
                <c:ext xmlns:c15="http://schemas.microsoft.com/office/drawing/2012/chart" uri="{CE6537A1-D6FC-4f65-9D91-7224C49458BB}"/>
                <c:ext xmlns:c16="http://schemas.microsoft.com/office/drawing/2014/chart" uri="{C3380CC4-5D6E-409C-BE32-E72D297353CC}">
                  <c16:uniqueId val="{00000008-B392-4225-AFBF-39A449492D39}"/>
                </c:ext>
              </c:extLst>
            </c:dLbl>
            <c:dLbl>
              <c:idx val="9"/>
              <c:delete val="1"/>
              <c:extLst>
                <c:ext xmlns:c15="http://schemas.microsoft.com/office/drawing/2012/chart" uri="{CE6537A1-D6FC-4f65-9D91-7224C49458BB}"/>
                <c:ext xmlns:c16="http://schemas.microsoft.com/office/drawing/2014/chart" uri="{C3380CC4-5D6E-409C-BE32-E72D297353CC}">
                  <c16:uniqueId val="{00000009-B392-4225-AFBF-39A449492D39}"/>
                </c:ext>
              </c:extLst>
            </c:dLbl>
            <c:dLbl>
              <c:idx val="10"/>
              <c:delete val="1"/>
              <c:extLst>
                <c:ext xmlns:c15="http://schemas.microsoft.com/office/drawing/2012/chart" uri="{CE6537A1-D6FC-4f65-9D91-7224C49458BB}"/>
                <c:ext xmlns:c16="http://schemas.microsoft.com/office/drawing/2014/chart" uri="{C3380CC4-5D6E-409C-BE32-E72D297353CC}">
                  <c16:uniqueId val="{0000000A-B392-4225-AFBF-39A449492D39}"/>
                </c:ext>
              </c:extLst>
            </c:dLbl>
            <c:dLbl>
              <c:idx val="11"/>
              <c:delete val="1"/>
              <c:extLst>
                <c:ext xmlns:c15="http://schemas.microsoft.com/office/drawing/2012/chart" uri="{CE6537A1-D6FC-4f65-9D91-7224C49458BB}"/>
                <c:ext xmlns:c16="http://schemas.microsoft.com/office/drawing/2014/chart" uri="{C3380CC4-5D6E-409C-BE32-E72D297353CC}">
                  <c16:uniqueId val="{0000000B-B392-4225-AFBF-39A449492D39}"/>
                </c:ext>
              </c:extLst>
            </c:dLbl>
            <c:dLbl>
              <c:idx val="12"/>
              <c:delete val="1"/>
              <c:extLst>
                <c:ext xmlns:c15="http://schemas.microsoft.com/office/drawing/2012/chart" uri="{CE6537A1-D6FC-4f65-9D91-7224C49458BB}"/>
                <c:ext xmlns:c16="http://schemas.microsoft.com/office/drawing/2014/chart" uri="{C3380CC4-5D6E-409C-BE32-E72D297353CC}">
                  <c16:uniqueId val="{0000000C-B392-4225-AFBF-39A449492D39}"/>
                </c:ext>
              </c:extLst>
            </c:dLbl>
            <c:dLbl>
              <c:idx val="13"/>
              <c:delete val="1"/>
              <c:extLst>
                <c:ext xmlns:c15="http://schemas.microsoft.com/office/drawing/2012/chart" uri="{CE6537A1-D6FC-4f65-9D91-7224C49458BB}"/>
                <c:ext xmlns:c16="http://schemas.microsoft.com/office/drawing/2014/chart" uri="{C3380CC4-5D6E-409C-BE32-E72D297353CC}">
                  <c16:uniqueId val="{0000000D-B392-4225-AFBF-39A449492D39}"/>
                </c:ext>
              </c:extLst>
            </c:dLbl>
            <c:dLbl>
              <c:idx val="14"/>
              <c:delete val="1"/>
              <c:extLst>
                <c:ext xmlns:c15="http://schemas.microsoft.com/office/drawing/2012/chart" uri="{CE6537A1-D6FC-4f65-9D91-7224C49458BB}"/>
                <c:ext xmlns:c16="http://schemas.microsoft.com/office/drawing/2014/chart" uri="{C3380CC4-5D6E-409C-BE32-E72D297353CC}">
                  <c16:uniqueId val="{0000000E-B392-4225-AFBF-39A449492D39}"/>
                </c:ext>
              </c:extLst>
            </c:dLbl>
            <c:dLbl>
              <c:idx val="15"/>
              <c:delete val="1"/>
              <c:extLst>
                <c:ext xmlns:c15="http://schemas.microsoft.com/office/drawing/2012/chart" uri="{CE6537A1-D6FC-4f65-9D91-7224C49458BB}"/>
                <c:ext xmlns:c16="http://schemas.microsoft.com/office/drawing/2014/chart" uri="{C3380CC4-5D6E-409C-BE32-E72D297353CC}">
                  <c16:uniqueId val="{0000000F-B392-4225-AFBF-39A449492D39}"/>
                </c:ext>
              </c:extLst>
            </c:dLbl>
            <c:dLbl>
              <c:idx val="16"/>
              <c:layout>
                <c:manualLayout>
                  <c:x val="4.6484633569739949E-3"/>
                  <c:y val="6.7177724393661384E-3"/>
                </c:manualLayout>
              </c:layout>
              <c:numFmt formatCode="0%" sourceLinked="0"/>
              <c:spPr/>
              <c:txPr>
                <a:bodyPr/>
                <a:lstStyle/>
                <a:p>
                  <a:pPr>
                    <a:defRPr sz="1600" b="1">
                      <a:solidFill>
                        <a:schemeClr val="tx2"/>
                      </a:solidFill>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B392-4225-AFBF-39A449492D39}"/>
                </c:ext>
              </c:extLst>
            </c:dLbl>
            <c:dLbl>
              <c:idx val="17"/>
              <c:delete val="1"/>
              <c:extLst>
                <c:ext xmlns:c15="http://schemas.microsoft.com/office/drawing/2012/chart" uri="{CE6537A1-D6FC-4f65-9D91-7224C49458BB}"/>
                <c:ext xmlns:c16="http://schemas.microsoft.com/office/drawing/2014/chart" uri="{C3380CC4-5D6E-409C-BE32-E72D297353CC}">
                  <c16:uniqueId val="{00000011-B392-4225-AFBF-39A449492D39}"/>
                </c:ext>
              </c:extLst>
            </c:dLbl>
            <c:dLbl>
              <c:idx val="18"/>
              <c:layout>
                <c:manualLayout>
                  <c:x val="1.6548463356973995E-3"/>
                  <c:y val="-5.1690087397914747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B392-4225-AFBF-39A449492D39}"/>
                </c:ext>
              </c:extLst>
            </c:dLbl>
            <c:dLbl>
              <c:idx val="19"/>
              <c:delete val="1"/>
              <c:extLst>
                <c:ext xmlns:c15="http://schemas.microsoft.com/office/drawing/2012/chart" uri="{CE6537A1-D6FC-4f65-9D91-7224C49458BB}"/>
                <c:ext xmlns:c16="http://schemas.microsoft.com/office/drawing/2014/chart" uri="{C3380CC4-5D6E-409C-BE32-E72D297353CC}">
                  <c16:uniqueId val="{00000013-B392-4225-AFBF-39A449492D39}"/>
                </c:ext>
              </c:extLst>
            </c:dLbl>
            <c:dLbl>
              <c:idx val="20"/>
              <c:delete val="1"/>
              <c:extLst>
                <c:ext xmlns:c15="http://schemas.microsoft.com/office/drawing/2012/chart" uri="{CE6537A1-D6FC-4f65-9D91-7224C49458BB}"/>
                <c:ext xmlns:c16="http://schemas.microsoft.com/office/drawing/2014/chart" uri="{C3380CC4-5D6E-409C-BE32-E72D297353CC}">
                  <c16:uniqueId val="{0000001B-B392-4225-AFBF-39A449492D39}"/>
                </c:ext>
              </c:extLst>
            </c:dLbl>
            <c:dLbl>
              <c:idx val="22"/>
              <c:layout>
                <c:manualLayout>
                  <c:x val="1.1008541071104947E-16"/>
                  <c:y val="1.306584362139917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B392-4225-AFBF-39A449492D39}"/>
                </c:ext>
              </c:extLst>
            </c:dLbl>
            <c:dLbl>
              <c:idx val="23"/>
              <c:layout>
                <c:manualLayout>
                  <c:x val="-1.5011820330969267E-3"/>
                  <c:y val="-2.512605963096367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B392-4225-AFBF-39A449492D39}"/>
                </c:ext>
              </c:extLst>
            </c:dLbl>
            <c:dLbl>
              <c:idx val="25"/>
              <c:layout>
                <c:manualLayout>
                  <c:x val="1.1008541071104947E-16"/>
                  <c:y val="-4.964917695473251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B392-4225-AFBF-39A449492D39}"/>
                </c:ext>
              </c:extLst>
            </c:dLbl>
            <c:dLbl>
              <c:idx val="26"/>
              <c:layout>
                <c:manualLayout>
                  <c:x val="-6.0047281323878168E-3"/>
                  <c:y val="-3.658395061728390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B392-4225-AFBF-39A449492D39}"/>
                </c:ext>
              </c:extLst>
            </c:dLbl>
            <c:numFmt formatCode="0%" sourceLinked="0"/>
            <c:spPr>
              <a:noFill/>
              <a:ln>
                <a:noFill/>
              </a:ln>
              <a:effectLst/>
            </c:spPr>
            <c:txPr>
              <a:bodyPr/>
              <a:lstStyle/>
              <a:p>
                <a:pPr>
                  <a:defRPr sz="1600" b="1">
                    <a:solidFill>
                      <a:schemeClr val="tx2"/>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Foglio1!$A$2:$A$26</c:f>
              <c:strCache>
                <c:ptCount val="25"/>
                <c:pt idx="0">
                  <c:v>1T 2018</c:v>
                </c:pt>
                <c:pt idx="1">
                  <c:v>2T </c:v>
                </c:pt>
                <c:pt idx="2">
                  <c:v>3T </c:v>
                </c:pt>
                <c:pt idx="3">
                  <c:v>4T</c:v>
                </c:pt>
                <c:pt idx="4">
                  <c:v>1T 2019</c:v>
                </c:pt>
                <c:pt idx="5">
                  <c:v>2T </c:v>
                </c:pt>
                <c:pt idx="6">
                  <c:v>3T </c:v>
                </c:pt>
                <c:pt idx="7">
                  <c:v>4T</c:v>
                </c:pt>
                <c:pt idx="8">
                  <c:v>1T 2020</c:v>
                </c:pt>
                <c:pt idx="9">
                  <c:v>2T </c:v>
                </c:pt>
                <c:pt idx="10">
                  <c:v>3T</c:v>
                </c:pt>
                <c:pt idx="11">
                  <c:v>4T</c:v>
                </c:pt>
                <c:pt idx="12">
                  <c:v>1T 2021</c:v>
                </c:pt>
                <c:pt idx="13">
                  <c:v>2T</c:v>
                </c:pt>
                <c:pt idx="14">
                  <c:v>3T</c:v>
                </c:pt>
                <c:pt idx="15">
                  <c:v>4T</c:v>
                </c:pt>
                <c:pt idx="16">
                  <c:v>1T 2022</c:v>
                </c:pt>
                <c:pt idx="17">
                  <c:v>2T</c:v>
                </c:pt>
                <c:pt idx="18">
                  <c:v>3T</c:v>
                </c:pt>
                <c:pt idx="19">
                  <c:v>4T</c:v>
                </c:pt>
                <c:pt idx="20">
                  <c:v>1T 2023</c:v>
                </c:pt>
                <c:pt idx="21">
                  <c:v>2T</c:v>
                </c:pt>
                <c:pt idx="22">
                  <c:v>3T</c:v>
                </c:pt>
                <c:pt idx="23">
                  <c:v>4T</c:v>
                </c:pt>
                <c:pt idx="24">
                  <c:v>1T 2024</c:v>
                </c:pt>
              </c:strCache>
            </c:strRef>
          </c:cat>
          <c:val>
            <c:numRef>
              <c:f>Foglio1!$B$2:$B$26</c:f>
              <c:numCache>
                <c:formatCode>General</c:formatCode>
                <c:ptCount val="25"/>
                <c:pt idx="0">
                  <c:v>0.23</c:v>
                </c:pt>
                <c:pt idx="1">
                  <c:v>0.31</c:v>
                </c:pt>
                <c:pt idx="2">
                  <c:v>0.17</c:v>
                </c:pt>
                <c:pt idx="3">
                  <c:v>0.13</c:v>
                </c:pt>
                <c:pt idx="4">
                  <c:v>0.02</c:v>
                </c:pt>
                <c:pt idx="5">
                  <c:v>0.04</c:v>
                </c:pt>
                <c:pt idx="6">
                  <c:v>-0.03</c:v>
                </c:pt>
                <c:pt idx="7">
                  <c:v>-0.03</c:v>
                </c:pt>
                <c:pt idx="8">
                  <c:v>-0.01</c:v>
                </c:pt>
                <c:pt idx="9">
                  <c:v>-0.59</c:v>
                </c:pt>
                <c:pt idx="10">
                  <c:v>0.1</c:v>
                </c:pt>
                <c:pt idx="11">
                  <c:v>0.03</c:v>
                </c:pt>
                <c:pt idx="12">
                  <c:v>0.18</c:v>
                </c:pt>
                <c:pt idx="13">
                  <c:v>0.34</c:v>
                </c:pt>
                <c:pt idx="14">
                  <c:v>0.19</c:v>
                </c:pt>
                <c:pt idx="15">
                  <c:v>0.17</c:v>
                </c:pt>
                <c:pt idx="16">
                  <c:v>0.27</c:v>
                </c:pt>
                <c:pt idx="17">
                  <c:v>0.15</c:v>
                </c:pt>
                <c:pt idx="18">
                  <c:v>-0.03</c:v>
                </c:pt>
                <c:pt idx="19">
                  <c:v>-0.02</c:v>
                </c:pt>
                <c:pt idx="20">
                  <c:v>0.1</c:v>
                </c:pt>
                <c:pt idx="21">
                  <c:v>0.13</c:v>
                </c:pt>
                <c:pt idx="22">
                  <c:v>0</c:v>
                </c:pt>
                <c:pt idx="23">
                  <c:v>-0.09</c:v>
                </c:pt>
                <c:pt idx="24">
                  <c:v>0.04</c:v>
                </c:pt>
              </c:numCache>
            </c:numRef>
          </c:val>
          <c:extLst>
            <c:ext xmlns:c16="http://schemas.microsoft.com/office/drawing/2014/chart" uri="{C3380CC4-5D6E-409C-BE32-E72D297353CC}">
              <c16:uniqueId val="{0000001A-B392-4225-AFBF-39A449492D39}"/>
            </c:ext>
          </c:extLst>
        </c:ser>
        <c:dLbls>
          <c:showLegendKey val="0"/>
          <c:showVal val="1"/>
          <c:showCatName val="0"/>
          <c:showSerName val="0"/>
          <c:showPercent val="0"/>
          <c:showBubbleSize val="0"/>
        </c:dLbls>
        <c:gapWidth val="150"/>
        <c:axId val="125699584"/>
        <c:axId val="125701120"/>
      </c:barChart>
      <c:catAx>
        <c:axId val="125699584"/>
        <c:scaling>
          <c:orientation val="minMax"/>
        </c:scaling>
        <c:delete val="0"/>
        <c:axPos val="b"/>
        <c:numFmt formatCode="General" sourceLinked="0"/>
        <c:majorTickMark val="out"/>
        <c:minorTickMark val="none"/>
        <c:tickLblPos val="low"/>
        <c:spPr>
          <a:ln>
            <a:solidFill>
              <a:srgbClr val="2C4D76">
                <a:alpha val="93000"/>
              </a:srgbClr>
            </a:solidFill>
          </a:ln>
        </c:spPr>
        <c:txPr>
          <a:bodyPr rot="-2400000"/>
          <a:lstStyle/>
          <a:p>
            <a:pPr>
              <a:defRPr sz="1400" b="1">
                <a:solidFill>
                  <a:srgbClr val="2C4D76"/>
                </a:solidFill>
              </a:defRPr>
            </a:pPr>
            <a:endParaRPr lang="en-US"/>
          </a:p>
        </c:txPr>
        <c:crossAx val="125701120"/>
        <c:crosses val="autoZero"/>
        <c:auto val="1"/>
        <c:lblAlgn val="ctr"/>
        <c:lblOffset val="100"/>
        <c:noMultiLvlLbl val="0"/>
      </c:catAx>
      <c:valAx>
        <c:axId val="125701120"/>
        <c:scaling>
          <c:orientation val="minMax"/>
        </c:scaling>
        <c:delete val="1"/>
        <c:axPos val="l"/>
        <c:numFmt formatCode="0%" sourceLinked="0"/>
        <c:majorTickMark val="out"/>
        <c:minorTickMark val="none"/>
        <c:tickLblPos val="none"/>
        <c:crossAx val="125699584"/>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0664028893226954E-2"/>
          <c:y val="2.989122082757965E-2"/>
          <c:w val="0.89057485118852653"/>
          <c:h val="0.88845011972116972"/>
        </c:manualLayout>
      </c:layout>
      <c:lineChart>
        <c:grouping val="standard"/>
        <c:varyColors val="0"/>
        <c:ser>
          <c:idx val="0"/>
          <c:order val="0"/>
          <c:tx>
            <c:v>Monatswerte</c:v>
          </c:tx>
          <c:spPr>
            <a:ln w="28575" cap="rnd" cmpd="sng" algn="ctr">
              <a:solidFill>
                <a:srgbClr val="7F7F7F"/>
              </a:solidFill>
              <a:prstDash val="solid"/>
              <a:round/>
              <a:headEnd type="none" w="med" len="med"/>
              <a:tailEnd type="none" w="med" len="med"/>
            </a:ln>
            <a:effectLst/>
          </c:spPr>
          <c:marker>
            <c:symbol val="none"/>
          </c:marker>
          <c:dPt>
            <c:idx val="62"/>
            <c:marker>
              <c:symbol val="none"/>
            </c:marker>
            <c:bubble3D val="0"/>
            <c:spPr>
              <a:ln w="28575" cap="rnd" cmpd="sng" algn="ctr">
                <a:solidFill>
                  <a:srgbClr val="7F7F7F"/>
                </a:solidFill>
                <a:prstDash val="solid"/>
                <a:round/>
                <a:headEnd type="none" w="med" len="med"/>
                <a:tailEnd type="none" w="med" len="med"/>
              </a:ln>
              <a:effectLst/>
            </c:spPr>
            <c:extLst>
              <c:ext xmlns:c16="http://schemas.microsoft.com/office/drawing/2014/chart" uri="{C3380CC4-5D6E-409C-BE32-E72D297353CC}">
                <c16:uniqueId val="{00000001-F382-495A-A219-D1C3F8E8A0DD}"/>
              </c:ext>
            </c:extLst>
          </c:dPt>
          <c:dPt>
            <c:idx val="63"/>
            <c:marker>
              <c:symbol val="none"/>
            </c:marker>
            <c:bubble3D val="0"/>
            <c:spPr>
              <a:ln w="28575" cap="rnd" cmpd="sng" algn="ctr">
                <a:solidFill>
                  <a:srgbClr val="7F7F7F"/>
                </a:solidFill>
                <a:prstDash val="solid"/>
                <a:round/>
                <a:headEnd type="none" w="med" len="med"/>
                <a:tailEnd type="none" w="med" len="med"/>
              </a:ln>
              <a:effectLst/>
            </c:spPr>
            <c:extLst>
              <c:ext xmlns:c16="http://schemas.microsoft.com/office/drawing/2014/chart" uri="{C3380CC4-5D6E-409C-BE32-E72D297353CC}">
                <c16:uniqueId val="{00000003-F382-495A-A219-D1C3F8E8A0DD}"/>
              </c:ext>
            </c:extLst>
          </c:dPt>
          <c:dPt>
            <c:idx val="64"/>
            <c:marker>
              <c:symbol val="none"/>
            </c:marker>
            <c:bubble3D val="0"/>
            <c:extLst>
              <c:ext xmlns:c16="http://schemas.microsoft.com/office/drawing/2014/chart" uri="{C3380CC4-5D6E-409C-BE32-E72D297353CC}">
                <c16:uniqueId val="{00000004-F382-495A-A219-D1C3F8E8A0DD}"/>
              </c:ext>
            </c:extLst>
          </c:dPt>
          <c:dPt>
            <c:idx val="65"/>
            <c:marker>
              <c:symbol val="none"/>
            </c:marker>
            <c:bubble3D val="0"/>
            <c:spPr>
              <a:ln w="28575" cap="rnd" cmpd="sng" algn="ctr">
                <a:solidFill>
                  <a:srgbClr val="7F7F7F"/>
                </a:solidFill>
                <a:prstDash val="solid"/>
                <a:round/>
                <a:headEnd type="none" w="med" len="med"/>
                <a:tailEnd type="none" w="med" len="med"/>
              </a:ln>
              <a:effectLst/>
            </c:spPr>
            <c:extLst>
              <c:ext xmlns:c16="http://schemas.microsoft.com/office/drawing/2014/chart" uri="{C3380CC4-5D6E-409C-BE32-E72D297353CC}">
                <c16:uniqueId val="{00000006-F382-495A-A219-D1C3F8E8A0DD}"/>
              </c:ext>
            </c:extLst>
          </c:dPt>
          <c:dPt>
            <c:idx val="66"/>
            <c:marker>
              <c:symbol val="none"/>
            </c:marker>
            <c:bubble3D val="0"/>
            <c:spPr>
              <a:ln w="28575" cap="rnd" cmpd="sng" algn="ctr">
                <a:solidFill>
                  <a:srgbClr val="7F7F7F"/>
                </a:solidFill>
                <a:prstDash val="solid"/>
                <a:round/>
                <a:headEnd type="none" w="med" len="med"/>
                <a:tailEnd type="none" w="med" len="med"/>
              </a:ln>
              <a:effectLst/>
            </c:spPr>
            <c:extLst>
              <c:ext xmlns:c16="http://schemas.microsoft.com/office/drawing/2014/chart" uri="{C3380CC4-5D6E-409C-BE32-E72D297353CC}">
                <c16:uniqueId val="{00000008-F382-495A-A219-D1C3F8E8A0DD}"/>
              </c:ext>
            </c:extLst>
          </c:dPt>
          <c:dPt>
            <c:idx val="67"/>
            <c:marker>
              <c:symbol val="none"/>
            </c:marker>
            <c:bubble3D val="0"/>
            <c:spPr>
              <a:ln w="28575" cap="rnd" cmpd="sng" algn="ctr">
                <a:solidFill>
                  <a:srgbClr val="7F7F7F"/>
                </a:solidFill>
                <a:prstDash val="solid"/>
                <a:round/>
                <a:headEnd type="none" w="med" len="med"/>
                <a:tailEnd type="none" w="med" len="med"/>
              </a:ln>
              <a:effectLst/>
            </c:spPr>
            <c:extLst>
              <c:ext xmlns:c16="http://schemas.microsoft.com/office/drawing/2014/chart" uri="{C3380CC4-5D6E-409C-BE32-E72D297353CC}">
                <c16:uniqueId val="{0000000A-F382-495A-A219-D1C3F8E8A0DD}"/>
              </c:ext>
            </c:extLst>
          </c:dPt>
          <c:dPt>
            <c:idx val="68"/>
            <c:marker>
              <c:symbol val="none"/>
            </c:marker>
            <c:bubble3D val="0"/>
            <c:spPr>
              <a:ln w="28575" cap="rnd" cmpd="sng" algn="ctr">
                <a:solidFill>
                  <a:srgbClr val="7F7F7F"/>
                </a:solidFill>
                <a:prstDash val="solid"/>
                <a:round/>
                <a:headEnd type="none" w="med" len="med"/>
                <a:tailEnd type="none" w="med" len="med"/>
              </a:ln>
              <a:effectLst/>
            </c:spPr>
            <c:extLst>
              <c:ext xmlns:c16="http://schemas.microsoft.com/office/drawing/2014/chart" uri="{C3380CC4-5D6E-409C-BE32-E72D297353CC}">
                <c16:uniqueId val="{0000000C-F382-495A-A219-D1C3F8E8A0DD}"/>
              </c:ext>
            </c:extLst>
          </c:dPt>
          <c:dPt>
            <c:idx val="69"/>
            <c:marker>
              <c:symbol val="none"/>
            </c:marker>
            <c:bubble3D val="0"/>
            <c:spPr>
              <a:ln w="28575" cap="rnd" cmpd="sng" algn="ctr">
                <a:solidFill>
                  <a:srgbClr val="7F7F7F"/>
                </a:solidFill>
                <a:prstDash val="solid"/>
                <a:round/>
                <a:headEnd type="none" w="med" len="med"/>
                <a:tailEnd type="none" w="med" len="med"/>
              </a:ln>
              <a:effectLst/>
            </c:spPr>
            <c:extLst>
              <c:ext xmlns:c16="http://schemas.microsoft.com/office/drawing/2014/chart" uri="{C3380CC4-5D6E-409C-BE32-E72D297353CC}">
                <c16:uniqueId val="{0000000E-F382-495A-A219-D1C3F8E8A0DD}"/>
              </c:ext>
            </c:extLst>
          </c:dPt>
          <c:dPt>
            <c:idx val="70"/>
            <c:marker>
              <c:symbol val="none"/>
            </c:marker>
            <c:bubble3D val="0"/>
            <c:spPr>
              <a:ln w="28575" cap="rnd" cmpd="sng" algn="ctr">
                <a:solidFill>
                  <a:srgbClr val="7F7F7F"/>
                </a:solidFill>
                <a:prstDash val="solid"/>
                <a:round/>
                <a:headEnd type="none" w="med" len="med"/>
                <a:tailEnd type="none" w="med" len="med"/>
              </a:ln>
              <a:effectLst/>
            </c:spPr>
            <c:extLst>
              <c:ext xmlns:c16="http://schemas.microsoft.com/office/drawing/2014/chart" uri="{C3380CC4-5D6E-409C-BE32-E72D297353CC}">
                <c16:uniqueId val="{00000010-F382-495A-A219-D1C3F8E8A0DD}"/>
              </c:ext>
            </c:extLst>
          </c:dPt>
          <c:dPt>
            <c:idx val="71"/>
            <c:marker>
              <c:symbol val="circle"/>
              <c:size val="7"/>
              <c:spPr>
                <a:solidFill>
                  <a:srgbClr val="FFFFFF"/>
                </a:solidFill>
                <a:ln w="28575" cap="rnd" cmpd="sng" algn="ctr">
                  <a:solidFill>
                    <a:srgbClr val="7F7F7F"/>
                  </a:solidFill>
                  <a:prstDash val="solid"/>
                  <a:round/>
                  <a:headEnd type="none" w="med" len="med"/>
                  <a:tailEnd type="none" w="med" len="med"/>
                </a:ln>
                <a:effectLst/>
              </c:spPr>
            </c:marker>
            <c:bubble3D val="0"/>
            <c:spPr>
              <a:ln w="28575" cap="rnd" cmpd="sng" algn="ctr">
                <a:solidFill>
                  <a:srgbClr val="7F7F7F"/>
                </a:solidFill>
                <a:prstDash val="solid"/>
                <a:round/>
                <a:headEnd type="none" w="med" len="med"/>
                <a:tailEnd type="none" w="med" len="med"/>
              </a:ln>
              <a:effectLst/>
            </c:spPr>
            <c:extLst>
              <c:ext xmlns:c16="http://schemas.microsoft.com/office/drawing/2014/chart" uri="{C3380CC4-5D6E-409C-BE32-E72D297353CC}">
                <c16:uniqueId val="{00000012-F382-495A-A219-D1C3F8E8A0DD}"/>
              </c:ext>
            </c:extLst>
          </c:dPt>
          <c:dPt>
            <c:idx val="72"/>
            <c:marker>
              <c:symbol val="circle"/>
              <c:size val="7"/>
              <c:spPr>
                <a:solidFill>
                  <a:srgbClr val="FFFFFF"/>
                </a:solidFill>
                <a:ln w="28575" cap="rnd" cmpd="sng" algn="ctr">
                  <a:solidFill>
                    <a:srgbClr val="7F7F7F"/>
                  </a:solidFill>
                  <a:prstDash val="sysDash"/>
                  <a:round/>
                  <a:headEnd type="none" w="med" len="med"/>
                  <a:tailEnd type="none" w="med" len="med"/>
                </a:ln>
                <a:effectLst/>
              </c:spPr>
            </c:marker>
            <c:bubble3D val="0"/>
            <c:spPr>
              <a:ln w="28575" cap="rnd" cmpd="sng" algn="ctr">
                <a:solidFill>
                  <a:srgbClr val="7F7F7F"/>
                </a:solidFill>
                <a:prstDash val="sysDash"/>
                <a:round/>
                <a:headEnd type="none" w="med" len="med"/>
                <a:tailEnd type="none" w="med" len="med"/>
              </a:ln>
              <a:effectLst/>
            </c:spPr>
            <c:extLst>
              <c:ext xmlns:c16="http://schemas.microsoft.com/office/drawing/2014/chart" uri="{C3380CC4-5D6E-409C-BE32-E72D297353CC}">
                <c16:uniqueId val="{00000014-F382-495A-A219-D1C3F8E8A0DD}"/>
              </c:ext>
            </c:extLst>
          </c:dPt>
          <c:dLbls>
            <c:dLbl>
              <c:idx val="72"/>
              <c:layout>
                <c:manualLayout>
                  <c:x val="-1.552967276760954E-2"/>
                  <c:y val="5.89722640197326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F382-495A-A219-D1C3F8E8A0DD}"/>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7F7F7F"/>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50800" cap="rnd">
                <a:solidFill>
                  <a:srgbClr val="005687"/>
                </a:solidFill>
                <a:prstDash val="solid"/>
              </a:ln>
              <a:effectLst/>
            </c:spPr>
            <c:trendlineType val="movingAvg"/>
            <c:period val="3"/>
            <c:dispRSqr val="0"/>
            <c:dispEq val="0"/>
          </c:trendline>
          <c:cat>
            <c:multiLvlStrRef>
              <c:f>Datenaufbereitung_M!$A$333:$B$405</c:f>
              <c:multiLvlStrCache>
                <c:ptCount val="73"/>
                <c:lvl>
                  <c:pt idx="0">
                    <c:v> </c:v>
                  </c:pt>
                  <c:pt idx="1">
                    <c:v> </c:v>
                  </c:pt>
                  <c:pt idx="2">
                    <c:v> </c:v>
                  </c:pt>
                  <c:pt idx="3">
                    <c:v> </c:v>
                  </c:pt>
                  <c:pt idx="4">
                    <c:v> </c:v>
                  </c:pt>
                  <c:pt idx="5">
                    <c:v> </c:v>
                  </c:pt>
                  <c:pt idx="6">
                    <c:v> </c:v>
                  </c:pt>
                  <c:pt idx="7">
                    <c:v> </c:v>
                  </c:pt>
                  <c:pt idx="8">
                    <c:v> </c:v>
                  </c:pt>
                  <c:pt idx="9">
                    <c:v> </c:v>
                  </c:pt>
                  <c:pt idx="10">
                    <c:v> </c:v>
                  </c:pt>
                  <c:pt idx="11">
                    <c:v> </c:v>
                  </c:pt>
                  <c:pt idx="12">
                    <c:v> </c:v>
                  </c:pt>
                  <c:pt idx="13">
                    <c:v> </c:v>
                  </c:pt>
                  <c:pt idx="14">
                    <c:v> </c:v>
                  </c:pt>
                  <c:pt idx="15">
                    <c:v> </c:v>
                  </c:pt>
                  <c:pt idx="16">
                    <c:v> </c:v>
                  </c:pt>
                  <c:pt idx="17">
                    <c:v> </c:v>
                  </c:pt>
                  <c:pt idx="18">
                    <c:v> </c:v>
                  </c:pt>
                  <c:pt idx="19">
                    <c:v> </c:v>
                  </c:pt>
                  <c:pt idx="20">
                    <c:v> </c:v>
                  </c:pt>
                  <c:pt idx="21">
                    <c:v> </c:v>
                  </c:pt>
                  <c:pt idx="22">
                    <c:v> </c:v>
                  </c:pt>
                  <c:pt idx="23">
                    <c:v> </c:v>
                  </c:pt>
                  <c:pt idx="24">
                    <c:v> </c:v>
                  </c:pt>
                  <c:pt idx="25">
                    <c:v> </c:v>
                  </c:pt>
                  <c:pt idx="26">
                    <c:v> </c:v>
                  </c:pt>
                  <c:pt idx="27">
                    <c:v> </c:v>
                  </c:pt>
                  <c:pt idx="28">
                    <c:v> </c:v>
                  </c:pt>
                  <c:pt idx="29">
                    <c:v> </c:v>
                  </c:pt>
                  <c:pt idx="30">
                    <c:v> </c:v>
                  </c:pt>
                  <c:pt idx="31">
                    <c:v> </c:v>
                  </c:pt>
                  <c:pt idx="32">
                    <c:v> </c:v>
                  </c:pt>
                  <c:pt idx="33">
                    <c:v> </c:v>
                  </c:pt>
                  <c:pt idx="34">
                    <c:v> </c:v>
                  </c:pt>
                  <c:pt idx="35">
                    <c:v> </c:v>
                  </c:pt>
                  <c:pt idx="36">
                    <c:v> </c:v>
                  </c:pt>
                  <c:pt idx="37">
                    <c:v> </c:v>
                  </c:pt>
                  <c:pt idx="38">
                    <c:v> </c:v>
                  </c:pt>
                  <c:pt idx="39">
                    <c:v> </c:v>
                  </c:pt>
                  <c:pt idx="40">
                    <c:v> </c:v>
                  </c:pt>
                  <c:pt idx="41">
                    <c:v> </c:v>
                  </c:pt>
                  <c:pt idx="42">
                    <c:v> </c:v>
                  </c:pt>
                  <c:pt idx="43">
                    <c:v> </c:v>
                  </c:pt>
                  <c:pt idx="44">
                    <c:v> </c:v>
                  </c:pt>
                  <c:pt idx="45">
                    <c:v> </c:v>
                  </c:pt>
                  <c:pt idx="46">
                    <c:v> </c:v>
                  </c:pt>
                  <c:pt idx="47">
                    <c:v> </c:v>
                  </c:pt>
                  <c:pt idx="48">
                    <c:v> </c:v>
                  </c:pt>
                  <c:pt idx="49">
                    <c:v> </c:v>
                  </c:pt>
                  <c:pt idx="50">
                    <c:v> </c:v>
                  </c:pt>
                  <c:pt idx="51">
                    <c:v> </c:v>
                  </c:pt>
                  <c:pt idx="52">
                    <c:v> </c:v>
                  </c:pt>
                  <c:pt idx="53">
                    <c:v> </c:v>
                  </c:pt>
                  <c:pt idx="54">
                    <c:v> </c:v>
                  </c:pt>
                  <c:pt idx="55">
                    <c:v> </c:v>
                  </c:pt>
                  <c:pt idx="56">
                    <c:v> </c:v>
                  </c:pt>
                  <c:pt idx="57">
                    <c:v> </c:v>
                  </c:pt>
                  <c:pt idx="58">
                    <c:v> </c:v>
                  </c:pt>
                  <c:pt idx="59">
                    <c:v> </c:v>
                  </c:pt>
                  <c:pt idx="60">
                    <c:v> </c:v>
                  </c:pt>
                  <c:pt idx="61">
                    <c:v> </c:v>
                  </c:pt>
                  <c:pt idx="62">
                    <c:v> </c:v>
                  </c:pt>
                  <c:pt idx="63">
                    <c:v> </c:v>
                  </c:pt>
                  <c:pt idx="64">
                    <c:v> </c:v>
                  </c:pt>
                  <c:pt idx="65">
                    <c:v> </c:v>
                  </c:pt>
                  <c:pt idx="66">
                    <c:v> </c:v>
                  </c:pt>
                  <c:pt idx="67">
                    <c:v> </c:v>
                  </c:pt>
                  <c:pt idx="68">
                    <c:v> </c:v>
                  </c:pt>
                  <c:pt idx="69">
                    <c:v> </c:v>
                  </c:pt>
                  <c:pt idx="70">
                    <c:v> </c:v>
                  </c:pt>
                  <c:pt idx="71">
                    <c:v> </c:v>
                  </c:pt>
                  <c:pt idx="72">
                    <c:v> </c:v>
                  </c:pt>
                </c:lvl>
                <c:lvl>
                  <c:pt idx="0">
                    <c:v>2018</c:v>
                  </c:pt>
                  <c:pt idx="12">
                    <c:v>2019</c:v>
                  </c:pt>
                  <c:pt idx="24">
                    <c:v>2020</c:v>
                  </c:pt>
                  <c:pt idx="36">
                    <c:v>2021</c:v>
                  </c:pt>
                  <c:pt idx="48">
                    <c:v>2022</c:v>
                  </c:pt>
                  <c:pt idx="60">
                    <c:v>2023</c:v>
                  </c:pt>
                  <c:pt idx="72">
                    <c:v>2024</c:v>
                  </c:pt>
                </c:lvl>
              </c:multiLvlStrCache>
            </c:multiLvlStrRef>
          </c:cat>
          <c:val>
            <c:numRef>
              <c:f>Datenaufbereitung_M!$X$333:$X$405</c:f>
              <c:numCache>
                <c:formatCode>0.0</c:formatCode>
                <c:ptCount val="73"/>
                <c:pt idx="0">
                  <c:v>97.4</c:v>
                </c:pt>
                <c:pt idx="1">
                  <c:v>98.8</c:v>
                </c:pt>
                <c:pt idx="2">
                  <c:v>97.3</c:v>
                </c:pt>
                <c:pt idx="3">
                  <c:v>94.9</c:v>
                </c:pt>
                <c:pt idx="4">
                  <c:v>98.1</c:v>
                </c:pt>
                <c:pt idx="5">
                  <c:v>93.9</c:v>
                </c:pt>
                <c:pt idx="6">
                  <c:v>93.2</c:v>
                </c:pt>
                <c:pt idx="7">
                  <c:v>95.9</c:v>
                </c:pt>
                <c:pt idx="8">
                  <c:v>95.8</c:v>
                </c:pt>
                <c:pt idx="9">
                  <c:v>96.9</c:v>
                </c:pt>
                <c:pt idx="10">
                  <c:v>96.6</c:v>
                </c:pt>
                <c:pt idx="11">
                  <c:v>98.3</c:v>
                </c:pt>
                <c:pt idx="12">
                  <c:v>93.3</c:v>
                </c:pt>
                <c:pt idx="13">
                  <c:v>89.1</c:v>
                </c:pt>
                <c:pt idx="14">
                  <c:v>92.1</c:v>
                </c:pt>
                <c:pt idx="15">
                  <c:v>90.4</c:v>
                </c:pt>
                <c:pt idx="16">
                  <c:v>89.5</c:v>
                </c:pt>
                <c:pt idx="17">
                  <c:v>90.5</c:v>
                </c:pt>
                <c:pt idx="18">
                  <c:v>89.8</c:v>
                </c:pt>
                <c:pt idx="19">
                  <c:v>89.1</c:v>
                </c:pt>
                <c:pt idx="20">
                  <c:v>91.8</c:v>
                </c:pt>
                <c:pt idx="21">
                  <c:v>91.9</c:v>
                </c:pt>
                <c:pt idx="22">
                  <c:v>89</c:v>
                </c:pt>
                <c:pt idx="23">
                  <c:v>89.2</c:v>
                </c:pt>
                <c:pt idx="24">
                  <c:v>93.8</c:v>
                </c:pt>
                <c:pt idx="25">
                  <c:v>89.4</c:v>
                </c:pt>
                <c:pt idx="26">
                  <c:v>73.5</c:v>
                </c:pt>
                <c:pt idx="27">
                  <c:v>50.6</c:v>
                </c:pt>
                <c:pt idx="28">
                  <c:v>60.1</c:v>
                </c:pt>
                <c:pt idx="29">
                  <c:v>80.900000000000006</c:v>
                </c:pt>
                <c:pt idx="30">
                  <c:v>84.3</c:v>
                </c:pt>
                <c:pt idx="31">
                  <c:v>88.2</c:v>
                </c:pt>
                <c:pt idx="32">
                  <c:v>90.6</c:v>
                </c:pt>
                <c:pt idx="33">
                  <c:v>93.9</c:v>
                </c:pt>
                <c:pt idx="34">
                  <c:v>95.8</c:v>
                </c:pt>
                <c:pt idx="35">
                  <c:v>93.9</c:v>
                </c:pt>
                <c:pt idx="36">
                  <c:v>92.2</c:v>
                </c:pt>
                <c:pt idx="37">
                  <c:v>95.5</c:v>
                </c:pt>
                <c:pt idx="38">
                  <c:v>100.5</c:v>
                </c:pt>
                <c:pt idx="39">
                  <c:v>101.3</c:v>
                </c:pt>
                <c:pt idx="40">
                  <c:v>97.5</c:v>
                </c:pt>
                <c:pt idx="41">
                  <c:v>103.3</c:v>
                </c:pt>
                <c:pt idx="42">
                  <c:v>109.3</c:v>
                </c:pt>
                <c:pt idx="43">
                  <c:v>96.7</c:v>
                </c:pt>
                <c:pt idx="44">
                  <c:v>101.4</c:v>
                </c:pt>
                <c:pt idx="45">
                  <c:v>94.4</c:v>
                </c:pt>
                <c:pt idx="46">
                  <c:v>98.3</c:v>
                </c:pt>
                <c:pt idx="47">
                  <c:v>100.5</c:v>
                </c:pt>
                <c:pt idx="48">
                  <c:v>104.3</c:v>
                </c:pt>
                <c:pt idx="49">
                  <c:v>102.6</c:v>
                </c:pt>
                <c:pt idx="50">
                  <c:v>96.9</c:v>
                </c:pt>
                <c:pt idx="51">
                  <c:v>95.1</c:v>
                </c:pt>
                <c:pt idx="52">
                  <c:v>95.6</c:v>
                </c:pt>
                <c:pt idx="53">
                  <c:v>93.3</c:v>
                </c:pt>
                <c:pt idx="54">
                  <c:v>97.2</c:v>
                </c:pt>
                <c:pt idx="55">
                  <c:v>94.5</c:v>
                </c:pt>
                <c:pt idx="56">
                  <c:v>91.5</c:v>
                </c:pt>
                <c:pt idx="57">
                  <c:v>93.3</c:v>
                </c:pt>
                <c:pt idx="58">
                  <c:v>90.1</c:v>
                </c:pt>
                <c:pt idx="59">
                  <c:v>93.5</c:v>
                </c:pt>
                <c:pt idx="60">
                  <c:v>92.6</c:v>
                </c:pt>
                <c:pt idx="61">
                  <c:v>97.6</c:v>
                </c:pt>
                <c:pt idx="62">
                  <c:v>87.3</c:v>
                </c:pt>
                <c:pt idx="63">
                  <c:v>86.4</c:v>
                </c:pt>
                <c:pt idx="64">
                  <c:v>92</c:v>
                </c:pt>
                <c:pt idx="65">
                  <c:v>98.3</c:v>
                </c:pt>
                <c:pt idx="66">
                  <c:v>86</c:v>
                </c:pt>
                <c:pt idx="67">
                  <c:v>87.9</c:v>
                </c:pt>
                <c:pt idx="68">
                  <c:v>88.4</c:v>
                </c:pt>
                <c:pt idx="69">
                  <c:v>85.1</c:v>
                </c:pt>
                <c:pt idx="70">
                  <c:v>85.6</c:v>
                </c:pt>
                <c:pt idx="71">
                  <c:v>94.6</c:v>
                </c:pt>
                <c:pt idx="72">
                  <c:v>86.4</c:v>
                </c:pt>
              </c:numCache>
            </c:numRef>
          </c:val>
          <c:smooth val="1"/>
          <c:extLst>
            <c:ext xmlns:c16="http://schemas.microsoft.com/office/drawing/2014/chart" uri="{C3380CC4-5D6E-409C-BE32-E72D297353CC}">
              <c16:uniqueId val="{00000016-F382-495A-A219-D1C3F8E8A0DD}"/>
            </c:ext>
          </c:extLst>
        </c:ser>
        <c:dLbls>
          <c:showLegendKey val="0"/>
          <c:showVal val="0"/>
          <c:showCatName val="0"/>
          <c:showSerName val="0"/>
          <c:showPercent val="0"/>
          <c:showBubbleSize val="0"/>
        </c:dLbls>
        <c:smooth val="0"/>
        <c:axId val="1056409263"/>
        <c:axId val="1577835039"/>
      </c:lineChart>
      <c:catAx>
        <c:axId val="10564092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77835039"/>
        <c:crosses val="autoZero"/>
        <c:auto val="1"/>
        <c:lblAlgn val="ctr"/>
        <c:lblOffset val="0"/>
        <c:noMultiLvlLbl val="0"/>
      </c:catAx>
      <c:valAx>
        <c:axId val="1577835039"/>
        <c:scaling>
          <c:orientation val="minMax"/>
          <c:min val="5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056409263"/>
        <c:crosses val="autoZero"/>
        <c:crossBetween val="between"/>
        <c:majorUnit val="2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200">
          <a:solidFill>
            <a:schemeClr val="tx1">
              <a:lumMod val="65000"/>
              <a:lumOff val="35000"/>
            </a:schemeClr>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9910166415993962E-2"/>
          <c:y val="3.3424338602850795E-2"/>
          <c:w val="0.86141930263636424"/>
          <c:h val="0.85912427946732761"/>
        </c:manualLayout>
      </c:layout>
      <c:lineChart>
        <c:grouping val="standard"/>
        <c:varyColors val="0"/>
        <c:ser>
          <c:idx val="0"/>
          <c:order val="0"/>
          <c:tx>
            <c:v>Monatswerte</c:v>
          </c:tx>
          <c:spPr>
            <a:ln w="50800" cap="rnd" cmpd="sng" algn="ctr">
              <a:solidFill>
                <a:srgbClr val="005687"/>
              </a:solidFill>
              <a:prstDash val="solid"/>
              <a:round/>
              <a:headEnd type="none" w="med" len="med"/>
              <a:tailEnd type="none" w="med" len="med"/>
            </a:ln>
          </c:spPr>
          <c:marker>
            <c:symbol val="none"/>
          </c:marker>
          <c:dPt>
            <c:idx val="1"/>
            <c:bubble3D val="0"/>
            <c:extLst>
              <c:ext xmlns:c16="http://schemas.microsoft.com/office/drawing/2014/chart" uri="{C3380CC4-5D6E-409C-BE32-E72D297353CC}">
                <c16:uniqueId val="{00000000-9F68-4D1F-931C-76627EEEF6D9}"/>
              </c:ext>
            </c:extLst>
          </c:dPt>
          <c:dPt>
            <c:idx val="9"/>
            <c:bubble3D val="0"/>
            <c:extLst>
              <c:ext xmlns:c16="http://schemas.microsoft.com/office/drawing/2014/chart" uri="{C3380CC4-5D6E-409C-BE32-E72D297353CC}">
                <c16:uniqueId val="{00000001-9F68-4D1F-931C-76627EEEF6D9}"/>
              </c:ext>
            </c:extLst>
          </c:dPt>
          <c:dPt>
            <c:idx val="20"/>
            <c:bubble3D val="0"/>
            <c:extLst>
              <c:ext xmlns:c16="http://schemas.microsoft.com/office/drawing/2014/chart" uri="{C3380CC4-5D6E-409C-BE32-E72D297353CC}">
                <c16:uniqueId val="{00000002-9F68-4D1F-931C-76627EEEF6D9}"/>
              </c:ext>
            </c:extLst>
          </c:dPt>
          <c:dPt>
            <c:idx val="21"/>
            <c:bubble3D val="0"/>
            <c:extLst>
              <c:ext xmlns:c16="http://schemas.microsoft.com/office/drawing/2014/chart" uri="{C3380CC4-5D6E-409C-BE32-E72D297353CC}">
                <c16:uniqueId val="{00000003-9F68-4D1F-931C-76627EEEF6D9}"/>
              </c:ext>
            </c:extLst>
          </c:dPt>
          <c:dPt>
            <c:idx val="22"/>
            <c:bubble3D val="0"/>
            <c:extLst>
              <c:ext xmlns:c16="http://schemas.microsoft.com/office/drawing/2014/chart" uri="{C3380CC4-5D6E-409C-BE32-E72D297353CC}">
                <c16:uniqueId val="{00000004-9F68-4D1F-931C-76627EEEF6D9}"/>
              </c:ext>
            </c:extLst>
          </c:dPt>
          <c:dPt>
            <c:idx val="23"/>
            <c:marker>
              <c:symbol val="circle"/>
              <c:size val="7"/>
              <c:spPr>
                <a:solidFill>
                  <a:srgbClr val="FFFFFF"/>
                </a:solidFill>
                <a:ln w="50800" cap="rnd" cmpd="sng" algn="ctr">
                  <a:solidFill>
                    <a:srgbClr val="005687"/>
                  </a:solidFill>
                  <a:prstDash val="solid"/>
                  <a:round/>
                  <a:headEnd type="none" w="med" len="med"/>
                  <a:tailEnd type="none" w="med" len="med"/>
                </a:ln>
              </c:spPr>
            </c:marker>
            <c:bubble3D val="0"/>
            <c:extLst>
              <c:ext xmlns:c16="http://schemas.microsoft.com/office/drawing/2014/chart" uri="{C3380CC4-5D6E-409C-BE32-E72D297353CC}">
                <c16:uniqueId val="{00000005-9F68-4D1F-931C-76627EEEF6D9}"/>
              </c:ext>
            </c:extLst>
          </c:dPt>
          <c:dPt>
            <c:idx val="24"/>
            <c:marker>
              <c:symbol val="circle"/>
              <c:size val="7"/>
              <c:spPr>
                <a:solidFill>
                  <a:srgbClr val="FFFFFF"/>
                </a:solidFill>
                <a:ln w="50800" cap="rnd" cmpd="sng" algn="ctr">
                  <a:solidFill>
                    <a:srgbClr val="005687"/>
                  </a:solidFill>
                  <a:prstDash val="sysDash"/>
                  <a:round/>
                  <a:headEnd type="none" w="med" len="med"/>
                  <a:tailEnd type="none" w="med" len="med"/>
                </a:ln>
              </c:spPr>
            </c:marker>
            <c:bubble3D val="0"/>
            <c:spPr>
              <a:ln w="50800" cap="rnd" cmpd="sng" algn="ctr">
                <a:solidFill>
                  <a:srgbClr val="005687"/>
                </a:solidFill>
                <a:prstDash val="sysDash"/>
                <a:round/>
                <a:headEnd type="none" w="med" len="med"/>
                <a:tailEnd type="none" w="med" len="med"/>
              </a:ln>
            </c:spPr>
            <c:extLst>
              <c:ext xmlns:c16="http://schemas.microsoft.com/office/drawing/2014/chart" uri="{C3380CC4-5D6E-409C-BE32-E72D297353CC}">
                <c16:uniqueId val="{00000007-9F68-4D1F-931C-76627EEEF6D9}"/>
              </c:ext>
            </c:extLst>
          </c:dPt>
          <c:dLbls>
            <c:dLbl>
              <c:idx val="1"/>
              <c:numFmt formatCode="#,##0" sourceLinked="0"/>
              <c:spPr>
                <a:noFill/>
                <a:ln>
                  <a:noFill/>
                </a:ln>
                <a:effectLst/>
              </c:spPr>
              <c:txPr>
                <a:bodyPr wrap="square" lIns="38100" tIns="19050" rIns="38100" bIns="19050" anchor="ctr">
                  <a:spAutoFit/>
                </a:bodyPr>
                <a:lstStyle/>
                <a:p>
                  <a:pPr>
                    <a:defRPr sz="1200" b="1">
                      <a:solidFill>
                        <a:schemeClr val="accent2"/>
                      </a:solidFill>
                    </a:defRPr>
                  </a:pPr>
                  <a:endParaRPr lang="en-US"/>
                </a:p>
              </c:txPr>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F68-4D1F-931C-76627EEEF6D9}"/>
                </c:ext>
              </c:extLst>
            </c:dLbl>
            <c:dLbl>
              <c:idx val="24"/>
              <c:layout>
                <c:manualLayout>
                  <c:x val="-1.4211533205793932E-2"/>
                  <c:y val="7.58160841976417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F68-4D1F-931C-76627EEEF6D9}"/>
                </c:ext>
              </c:extLst>
            </c:dLbl>
            <c:numFmt formatCode="#,##0" sourceLinked="0"/>
            <c:spPr>
              <a:noFill/>
              <a:ln>
                <a:noFill/>
              </a:ln>
              <a:effectLst/>
            </c:spPr>
            <c:txPr>
              <a:bodyPr wrap="square" lIns="38100" tIns="19050" rIns="38100" bIns="19050" anchor="ctr">
                <a:spAutoFit/>
              </a:bodyPr>
              <a:lstStyle/>
              <a:p>
                <a:pPr>
                  <a:defRPr sz="1200" b="1">
                    <a:solidFill>
                      <a:srgbClr val="005687"/>
                    </a:solidFill>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ext>
            </c:extLst>
          </c:dLbls>
          <c:cat>
            <c:multiLvlStrRef>
              <c:f>Datenaufbereitung_Q!$A$112:$B$136</c:f>
              <c:multiLvlStrCache>
                <c:ptCount val="25"/>
                <c:lvl>
                  <c:pt idx="0">
                    <c:v> </c:v>
                  </c:pt>
                  <c:pt idx="1">
                    <c:v> </c:v>
                  </c:pt>
                  <c:pt idx="2">
                    <c:v> </c:v>
                  </c:pt>
                  <c:pt idx="3">
                    <c:v> </c:v>
                  </c:pt>
                  <c:pt idx="4">
                    <c:v> </c:v>
                  </c:pt>
                  <c:pt idx="5">
                    <c:v> </c:v>
                  </c:pt>
                  <c:pt idx="6">
                    <c:v> </c:v>
                  </c:pt>
                  <c:pt idx="7">
                    <c:v> </c:v>
                  </c:pt>
                  <c:pt idx="8">
                    <c:v> </c:v>
                  </c:pt>
                  <c:pt idx="9">
                    <c:v> </c:v>
                  </c:pt>
                  <c:pt idx="10">
                    <c:v> </c:v>
                  </c:pt>
                  <c:pt idx="11">
                    <c:v> </c:v>
                  </c:pt>
                  <c:pt idx="12">
                    <c:v> </c:v>
                  </c:pt>
                  <c:pt idx="13">
                    <c:v> </c:v>
                  </c:pt>
                  <c:pt idx="14">
                    <c:v> </c:v>
                  </c:pt>
                  <c:pt idx="15">
                    <c:v> </c:v>
                  </c:pt>
                  <c:pt idx="16">
                    <c:v> </c:v>
                  </c:pt>
                  <c:pt idx="17">
                    <c:v> </c:v>
                  </c:pt>
                  <c:pt idx="18">
                    <c:v> </c:v>
                  </c:pt>
                  <c:pt idx="19">
                    <c:v> </c:v>
                  </c:pt>
                  <c:pt idx="20">
                    <c:v> </c:v>
                  </c:pt>
                  <c:pt idx="21">
                    <c:v> </c:v>
                  </c:pt>
                  <c:pt idx="22">
                    <c:v> </c:v>
                  </c:pt>
                  <c:pt idx="23">
                    <c:v> </c:v>
                  </c:pt>
                  <c:pt idx="24">
                    <c:v> </c:v>
                  </c:pt>
                </c:lvl>
                <c:lvl>
                  <c:pt idx="0">
                    <c:v>2018</c:v>
                  </c:pt>
                  <c:pt idx="4">
                    <c:v>2019</c:v>
                  </c:pt>
                  <c:pt idx="8">
                    <c:v>2020</c:v>
                  </c:pt>
                  <c:pt idx="12">
                    <c:v>2021</c:v>
                  </c:pt>
                  <c:pt idx="16">
                    <c:v>2022</c:v>
                  </c:pt>
                  <c:pt idx="20">
                    <c:v>2023</c:v>
                  </c:pt>
                  <c:pt idx="24">
                    <c:v>2024</c:v>
                  </c:pt>
                </c:lvl>
              </c:multiLvlStrCache>
            </c:multiLvlStrRef>
          </c:cat>
          <c:val>
            <c:numRef>
              <c:f>Datenaufbereitung_Q!$E$112:$E$136</c:f>
              <c:numCache>
                <c:formatCode>0.0</c:formatCode>
                <c:ptCount val="25"/>
                <c:pt idx="0">
                  <c:v>112.10000000000001</c:v>
                </c:pt>
                <c:pt idx="1">
                  <c:v>113.26666666666667</c:v>
                </c:pt>
                <c:pt idx="2">
                  <c:v>111.16666666666667</c:v>
                </c:pt>
                <c:pt idx="3">
                  <c:v>111.39999999999999</c:v>
                </c:pt>
                <c:pt idx="4">
                  <c:v>110.39999999999999</c:v>
                </c:pt>
                <c:pt idx="5">
                  <c:v>110.13333333333333</c:v>
                </c:pt>
                <c:pt idx="6">
                  <c:v>108.86666666666667</c:v>
                </c:pt>
                <c:pt idx="7">
                  <c:v>106.03333333333335</c:v>
                </c:pt>
                <c:pt idx="8">
                  <c:v>102.36666666666667</c:v>
                </c:pt>
                <c:pt idx="9">
                  <c:v>79.63333333333334</c:v>
                </c:pt>
                <c:pt idx="10">
                  <c:v>95.033333333333346</c:v>
                </c:pt>
                <c:pt idx="11">
                  <c:v>103.3</c:v>
                </c:pt>
                <c:pt idx="12">
                  <c:v>102.10000000000001</c:v>
                </c:pt>
                <c:pt idx="13">
                  <c:v>99.899999999999991</c:v>
                </c:pt>
                <c:pt idx="14">
                  <c:v>94.666666666666671</c:v>
                </c:pt>
                <c:pt idx="15">
                  <c:v>100</c:v>
                </c:pt>
                <c:pt idx="16">
                  <c:v>98.100000000000009</c:v>
                </c:pt>
                <c:pt idx="17">
                  <c:v>98.866666666666674</c:v>
                </c:pt>
                <c:pt idx="18">
                  <c:v>101.43333333333334</c:v>
                </c:pt>
                <c:pt idx="19">
                  <c:v>104.46666666666665</c:v>
                </c:pt>
                <c:pt idx="20">
                  <c:v>105.8</c:v>
                </c:pt>
                <c:pt idx="21">
                  <c:v>105.3</c:v>
                </c:pt>
                <c:pt idx="22">
                  <c:v>102.63333333333333</c:v>
                </c:pt>
                <c:pt idx="23">
                  <c:v>100.93333333333334</c:v>
                </c:pt>
                <c:pt idx="24">
                  <c:v>98.2</c:v>
                </c:pt>
              </c:numCache>
            </c:numRef>
          </c:val>
          <c:smooth val="1"/>
          <c:extLst>
            <c:ext xmlns:c16="http://schemas.microsoft.com/office/drawing/2014/chart" uri="{C3380CC4-5D6E-409C-BE32-E72D297353CC}">
              <c16:uniqueId val="{00000008-9F68-4D1F-931C-76627EEEF6D9}"/>
            </c:ext>
          </c:extLst>
        </c:ser>
        <c:dLbls>
          <c:showLegendKey val="0"/>
          <c:showVal val="0"/>
          <c:showCatName val="0"/>
          <c:showSerName val="0"/>
          <c:showPercent val="0"/>
          <c:showBubbleSize val="0"/>
        </c:dLbls>
        <c:smooth val="0"/>
        <c:axId val="1056409263"/>
        <c:axId val="1577835039"/>
      </c:lineChart>
      <c:catAx>
        <c:axId val="10564092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77835039"/>
        <c:crosses val="autoZero"/>
        <c:auto val="1"/>
        <c:lblAlgn val="ctr"/>
        <c:lblOffset val="0"/>
        <c:noMultiLvlLbl val="0"/>
      </c:catAx>
      <c:valAx>
        <c:axId val="1577835039"/>
        <c:scaling>
          <c:orientation val="minMax"/>
          <c:max val="125"/>
          <c:min val="5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056409263"/>
        <c:crosses val="autoZero"/>
        <c:crossBetween val="between"/>
        <c:majorUnit val="25"/>
      </c:valAx>
    </c:plotArea>
    <c:plotVisOnly val="1"/>
    <c:dispBlanksAs val="gap"/>
    <c:showDLblsOverMax val="0"/>
    <c:extLst/>
  </c:chart>
  <c:spPr>
    <a:noFill/>
    <a:ln>
      <a:noFill/>
    </a:ln>
  </c:spPr>
  <c:txPr>
    <a:bodyPr/>
    <a:lstStyle/>
    <a:p>
      <a:pPr>
        <a:defRPr sz="1400">
          <a:solidFill>
            <a:schemeClr val="tx1">
              <a:lumMod val="65000"/>
              <a:lumOff val="35000"/>
            </a:schemeClr>
          </a:solidFill>
          <a:latin typeface="Arial" panose="020B0604020202020204" pitchFamily="34" charset="0"/>
          <a:cs typeface="Arial" panose="020B0604020202020204" pitchFamily="34" charset="0"/>
        </a:defRPr>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883966396701416E-2"/>
          <c:y val="4.3389169402084926E-2"/>
          <c:w val="0.86377210336228771"/>
          <c:h val="0.8364007239414788"/>
        </c:manualLayout>
      </c:layout>
      <c:lineChart>
        <c:grouping val="standard"/>
        <c:varyColors val="0"/>
        <c:ser>
          <c:idx val="0"/>
          <c:order val="0"/>
          <c:tx>
            <c:v>Inlandsabsatz</c:v>
          </c:tx>
          <c:spPr>
            <a:ln w="50800" cap="rnd" cmpd="sng" algn="ctr">
              <a:solidFill>
                <a:srgbClr val="C00000"/>
              </a:solidFill>
              <a:prstDash val="solid"/>
              <a:round/>
              <a:headEnd type="none" w="med" len="med"/>
              <a:tailEnd type="none" w="med" len="med"/>
            </a:ln>
            <a:effectLst/>
          </c:spPr>
          <c:marker>
            <c:symbol val="none"/>
          </c:marker>
          <c:dPt>
            <c:idx val="21"/>
            <c:marker>
              <c:symbol val="none"/>
            </c:marker>
            <c:bubble3D val="0"/>
            <c:extLst>
              <c:ext xmlns:c16="http://schemas.microsoft.com/office/drawing/2014/chart" uri="{C3380CC4-5D6E-409C-BE32-E72D297353CC}">
                <c16:uniqueId val="{00000000-F7B1-431C-8C0D-C45516D5727B}"/>
              </c:ext>
            </c:extLst>
          </c:dPt>
          <c:dPt>
            <c:idx val="22"/>
            <c:marker>
              <c:symbol val="none"/>
            </c:marker>
            <c:bubble3D val="0"/>
            <c:spPr>
              <a:ln w="50800" cap="rnd" cmpd="sng" algn="ctr">
                <a:solidFill>
                  <a:srgbClr val="C00000"/>
                </a:solidFill>
                <a:prstDash val="solid"/>
                <a:round/>
                <a:headEnd type="none" w="med" len="med"/>
                <a:tailEnd type="none" w="med" len="med"/>
              </a:ln>
              <a:effectLst/>
            </c:spPr>
            <c:extLst>
              <c:ext xmlns:c16="http://schemas.microsoft.com/office/drawing/2014/chart" uri="{C3380CC4-5D6E-409C-BE32-E72D297353CC}">
                <c16:uniqueId val="{00000002-F7B1-431C-8C0D-C45516D5727B}"/>
              </c:ext>
            </c:extLst>
          </c:dPt>
          <c:dPt>
            <c:idx val="23"/>
            <c:marker>
              <c:symbol val="circle"/>
              <c:size val="7"/>
              <c:spPr>
                <a:solidFill>
                  <a:srgbClr val="FFFFFF"/>
                </a:solidFill>
                <a:ln w="50800" cap="rnd" cmpd="sng" algn="ctr">
                  <a:solidFill>
                    <a:srgbClr val="C00000"/>
                  </a:solidFill>
                  <a:prstDash val="solid"/>
                  <a:round/>
                  <a:headEnd type="none" w="med" len="med"/>
                  <a:tailEnd type="none" w="med" len="med"/>
                </a:ln>
                <a:effectLst/>
              </c:spPr>
            </c:marker>
            <c:bubble3D val="0"/>
            <c:spPr>
              <a:ln w="50800" cap="rnd" cmpd="sng" algn="ctr">
                <a:solidFill>
                  <a:srgbClr val="C00000"/>
                </a:solidFill>
                <a:prstDash val="solid"/>
                <a:round/>
                <a:headEnd type="none" w="med" len="med"/>
                <a:tailEnd type="none" w="med" len="med"/>
              </a:ln>
              <a:effectLst/>
            </c:spPr>
            <c:extLst>
              <c:ext xmlns:c16="http://schemas.microsoft.com/office/drawing/2014/chart" uri="{C3380CC4-5D6E-409C-BE32-E72D297353CC}">
                <c16:uniqueId val="{00000004-F7B1-431C-8C0D-C45516D5727B}"/>
              </c:ext>
            </c:extLst>
          </c:dPt>
          <c:dPt>
            <c:idx val="24"/>
            <c:marker>
              <c:symbol val="circle"/>
              <c:size val="7"/>
              <c:spPr>
                <a:solidFill>
                  <a:srgbClr val="FFFFFF"/>
                </a:solidFill>
                <a:ln w="50800" cap="rnd" cmpd="sng" algn="ctr">
                  <a:solidFill>
                    <a:srgbClr val="C00000"/>
                  </a:solidFill>
                  <a:prstDash val="sysDash"/>
                  <a:round/>
                  <a:headEnd type="none" w="med" len="med"/>
                  <a:tailEnd type="none" w="med" len="med"/>
                </a:ln>
                <a:effectLst/>
              </c:spPr>
            </c:marker>
            <c:bubble3D val="0"/>
            <c:spPr>
              <a:ln w="50800" cap="rnd" cmpd="sng" algn="ctr">
                <a:solidFill>
                  <a:srgbClr val="C00000"/>
                </a:solidFill>
                <a:prstDash val="sysDash"/>
                <a:round/>
                <a:headEnd type="none" w="med" len="med"/>
                <a:tailEnd type="none" w="med" len="med"/>
              </a:ln>
              <a:effectLst/>
            </c:spPr>
            <c:extLst>
              <c:ext xmlns:c16="http://schemas.microsoft.com/office/drawing/2014/chart" uri="{C3380CC4-5D6E-409C-BE32-E72D297353CC}">
                <c16:uniqueId val="{00000006-F7B1-431C-8C0D-C45516D5727B}"/>
              </c:ext>
            </c:extLst>
          </c:dPt>
          <c:dPt>
            <c:idx val="68"/>
            <c:marker>
              <c:symbol val="none"/>
            </c:marker>
            <c:bubble3D val="0"/>
            <c:extLst>
              <c:ext xmlns:c16="http://schemas.microsoft.com/office/drawing/2014/chart" uri="{C3380CC4-5D6E-409C-BE32-E72D297353CC}">
                <c16:uniqueId val="{00000007-F7B1-431C-8C0D-C45516D5727B}"/>
              </c:ext>
            </c:extLst>
          </c:dPt>
          <c:dLbls>
            <c:dLbl>
              <c:idx val="24"/>
              <c:layout>
                <c:manualLayout>
                  <c:x val="2.2185246810869142E-3"/>
                  <c:y val="1.68492182913521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7B1-431C-8C0D-C45516D5727B}"/>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C00000"/>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Datenaufbereitung_Q!$A$112:$B$136</c:f>
              <c:multiLvlStrCache>
                <c:ptCount val="25"/>
                <c:lvl>
                  <c:pt idx="0">
                    <c:v> </c:v>
                  </c:pt>
                  <c:pt idx="1">
                    <c:v> </c:v>
                  </c:pt>
                  <c:pt idx="2">
                    <c:v> </c:v>
                  </c:pt>
                  <c:pt idx="3">
                    <c:v> </c:v>
                  </c:pt>
                  <c:pt idx="4">
                    <c:v> </c:v>
                  </c:pt>
                  <c:pt idx="5">
                    <c:v> </c:v>
                  </c:pt>
                  <c:pt idx="6">
                    <c:v> </c:v>
                  </c:pt>
                  <c:pt idx="7">
                    <c:v> </c:v>
                  </c:pt>
                  <c:pt idx="8">
                    <c:v> </c:v>
                  </c:pt>
                  <c:pt idx="9">
                    <c:v> </c:v>
                  </c:pt>
                  <c:pt idx="10">
                    <c:v> </c:v>
                  </c:pt>
                  <c:pt idx="11">
                    <c:v> </c:v>
                  </c:pt>
                  <c:pt idx="12">
                    <c:v> </c:v>
                  </c:pt>
                  <c:pt idx="13">
                    <c:v> </c:v>
                  </c:pt>
                  <c:pt idx="14">
                    <c:v> </c:v>
                  </c:pt>
                  <c:pt idx="15">
                    <c:v> </c:v>
                  </c:pt>
                  <c:pt idx="16">
                    <c:v> </c:v>
                  </c:pt>
                  <c:pt idx="17">
                    <c:v> </c:v>
                  </c:pt>
                  <c:pt idx="18">
                    <c:v> </c:v>
                  </c:pt>
                  <c:pt idx="19">
                    <c:v> </c:v>
                  </c:pt>
                  <c:pt idx="20">
                    <c:v> </c:v>
                  </c:pt>
                  <c:pt idx="21">
                    <c:v> </c:v>
                  </c:pt>
                  <c:pt idx="22">
                    <c:v> </c:v>
                  </c:pt>
                  <c:pt idx="23">
                    <c:v> </c:v>
                  </c:pt>
                  <c:pt idx="24">
                    <c:v> </c:v>
                  </c:pt>
                </c:lvl>
                <c:lvl>
                  <c:pt idx="0">
                    <c:v>2018</c:v>
                  </c:pt>
                  <c:pt idx="4">
                    <c:v>2019</c:v>
                  </c:pt>
                  <c:pt idx="8">
                    <c:v>2020</c:v>
                  </c:pt>
                  <c:pt idx="12">
                    <c:v>2021</c:v>
                  </c:pt>
                  <c:pt idx="16">
                    <c:v>2022</c:v>
                  </c:pt>
                  <c:pt idx="20">
                    <c:v>2023</c:v>
                  </c:pt>
                  <c:pt idx="24">
                    <c:v>2024</c:v>
                  </c:pt>
                </c:lvl>
              </c:multiLvlStrCache>
            </c:multiLvlStrRef>
          </c:cat>
          <c:val>
            <c:numRef>
              <c:f>Datenaufbereitung_Q!$Y$112:$Y$136</c:f>
              <c:numCache>
                <c:formatCode>0.0</c:formatCode>
                <c:ptCount val="25"/>
                <c:pt idx="0">
                  <c:v>110.06666666666666</c:v>
                </c:pt>
                <c:pt idx="1">
                  <c:v>111.39999999999999</c:v>
                </c:pt>
                <c:pt idx="2">
                  <c:v>108.96666666666665</c:v>
                </c:pt>
                <c:pt idx="3">
                  <c:v>110.06666666666666</c:v>
                </c:pt>
                <c:pt idx="4">
                  <c:v>110.46666666666665</c:v>
                </c:pt>
                <c:pt idx="5">
                  <c:v>108.2</c:v>
                </c:pt>
                <c:pt idx="6">
                  <c:v>107.86666666666667</c:v>
                </c:pt>
                <c:pt idx="7">
                  <c:v>105.8</c:v>
                </c:pt>
                <c:pt idx="8">
                  <c:v>101.33333333333333</c:v>
                </c:pt>
                <c:pt idx="9">
                  <c:v>79.433333333333337</c:v>
                </c:pt>
                <c:pt idx="10">
                  <c:v>97.366666666666674</c:v>
                </c:pt>
                <c:pt idx="11">
                  <c:v>103.96666666666665</c:v>
                </c:pt>
                <c:pt idx="12">
                  <c:v>100.76666666666667</c:v>
                </c:pt>
                <c:pt idx="13">
                  <c:v>100.33333333333333</c:v>
                </c:pt>
                <c:pt idx="14">
                  <c:v>96.033333333333346</c:v>
                </c:pt>
                <c:pt idx="15">
                  <c:v>99.433333333333323</c:v>
                </c:pt>
                <c:pt idx="16">
                  <c:v>101.03333333333335</c:v>
                </c:pt>
                <c:pt idx="17">
                  <c:v>99.2</c:v>
                </c:pt>
                <c:pt idx="18">
                  <c:v>103.26666666666667</c:v>
                </c:pt>
                <c:pt idx="19">
                  <c:v>105.2</c:v>
                </c:pt>
                <c:pt idx="20">
                  <c:v>105.8</c:v>
                </c:pt>
                <c:pt idx="21">
                  <c:v>104.90000000000002</c:v>
                </c:pt>
                <c:pt idx="22">
                  <c:v>104.89999999999999</c:v>
                </c:pt>
                <c:pt idx="23">
                  <c:v>101.3</c:v>
                </c:pt>
                <c:pt idx="24">
                  <c:v>101.1</c:v>
                </c:pt>
              </c:numCache>
            </c:numRef>
          </c:val>
          <c:smooth val="1"/>
          <c:extLst>
            <c:ext xmlns:c16="http://schemas.microsoft.com/office/drawing/2014/chart" uri="{C3380CC4-5D6E-409C-BE32-E72D297353CC}">
              <c16:uniqueId val="{00000008-F7B1-431C-8C0D-C45516D5727B}"/>
            </c:ext>
          </c:extLst>
        </c:ser>
        <c:ser>
          <c:idx val="1"/>
          <c:order val="1"/>
          <c:tx>
            <c:v>Auslandsabsatz Eurozone</c:v>
          </c:tx>
          <c:spPr>
            <a:ln w="50800" cap="rnd" cmpd="sng" algn="ctr">
              <a:solidFill>
                <a:srgbClr val="1EADFF"/>
              </a:solidFill>
              <a:prstDash val="solid"/>
              <a:round/>
              <a:headEnd type="none" w="med" len="med"/>
              <a:tailEnd type="none" w="med" len="med"/>
            </a:ln>
            <a:effectLst/>
          </c:spPr>
          <c:marker>
            <c:symbol val="none"/>
          </c:marker>
          <c:dPt>
            <c:idx val="21"/>
            <c:marker>
              <c:symbol val="none"/>
            </c:marker>
            <c:bubble3D val="0"/>
            <c:extLst>
              <c:ext xmlns:c16="http://schemas.microsoft.com/office/drawing/2014/chart" uri="{C3380CC4-5D6E-409C-BE32-E72D297353CC}">
                <c16:uniqueId val="{00000009-F7B1-431C-8C0D-C45516D5727B}"/>
              </c:ext>
            </c:extLst>
          </c:dPt>
          <c:dPt>
            <c:idx val="22"/>
            <c:marker>
              <c:symbol val="none"/>
            </c:marker>
            <c:bubble3D val="0"/>
            <c:spPr>
              <a:ln w="50800" cap="rnd" cmpd="sng" algn="ctr">
                <a:solidFill>
                  <a:srgbClr val="1EADFF"/>
                </a:solidFill>
                <a:prstDash val="solid"/>
                <a:round/>
                <a:headEnd type="none" w="med" len="med"/>
                <a:tailEnd type="none" w="med" len="med"/>
              </a:ln>
              <a:effectLst/>
            </c:spPr>
            <c:extLst>
              <c:ext xmlns:c16="http://schemas.microsoft.com/office/drawing/2014/chart" uri="{C3380CC4-5D6E-409C-BE32-E72D297353CC}">
                <c16:uniqueId val="{0000000B-F7B1-431C-8C0D-C45516D5727B}"/>
              </c:ext>
            </c:extLst>
          </c:dPt>
          <c:dPt>
            <c:idx val="23"/>
            <c:marker>
              <c:symbol val="circle"/>
              <c:size val="7"/>
              <c:spPr>
                <a:solidFill>
                  <a:srgbClr val="FFFFFF"/>
                </a:solidFill>
                <a:ln w="50800" cap="rnd" cmpd="sng" algn="ctr">
                  <a:solidFill>
                    <a:srgbClr val="1EADFF"/>
                  </a:solidFill>
                  <a:prstDash val="solid"/>
                  <a:round/>
                  <a:headEnd type="none" w="med" len="med"/>
                  <a:tailEnd type="none" w="med" len="med"/>
                </a:ln>
                <a:effectLst/>
              </c:spPr>
            </c:marker>
            <c:bubble3D val="0"/>
            <c:spPr>
              <a:ln w="50800" cap="rnd" cmpd="sng" algn="ctr">
                <a:solidFill>
                  <a:srgbClr val="1EADFF"/>
                </a:solidFill>
                <a:prstDash val="solid"/>
                <a:round/>
                <a:headEnd type="none" w="med" len="med"/>
                <a:tailEnd type="none" w="med" len="med"/>
              </a:ln>
              <a:effectLst/>
            </c:spPr>
            <c:extLst>
              <c:ext xmlns:c16="http://schemas.microsoft.com/office/drawing/2014/chart" uri="{C3380CC4-5D6E-409C-BE32-E72D297353CC}">
                <c16:uniqueId val="{0000000D-F7B1-431C-8C0D-C45516D5727B}"/>
              </c:ext>
            </c:extLst>
          </c:dPt>
          <c:dPt>
            <c:idx val="24"/>
            <c:marker>
              <c:symbol val="circle"/>
              <c:size val="7"/>
              <c:spPr>
                <a:solidFill>
                  <a:srgbClr val="FFFFFF"/>
                </a:solidFill>
                <a:ln w="50800" cap="rnd" cmpd="sng" algn="ctr">
                  <a:solidFill>
                    <a:srgbClr val="1EADFF"/>
                  </a:solidFill>
                  <a:prstDash val="sysDash"/>
                  <a:round/>
                  <a:headEnd type="none" w="med" len="med"/>
                  <a:tailEnd type="none" w="med" len="med"/>
                </a:ln>
                <a:effectLst/>
              </c:spPr>
            </c:marker>
            <c:bubble3D val="0"/>
            <c:spPr>
              <a:ln w="50800" cap="rnd" cmpd="sng" algn="ctr">
                <a:solidFill>
                  <a:srgbClr val="1EADFF"/>
                </a:solidFill>
                <a:prstDash val="sysDash"/>
                <a:round/>
                <a:headEnd type="none" w="med" len="med"/>
                <a:tailEnd type="none" w="med" len="med"/>
              </a:ln>
              <a:effectLst/>
            </c:spPr>
            <c:extLst>
              <c:ext xmlns:c16="http://schemas.microsoft.com/office/drawing/2014/chart" uri="{C3380CC4-5D6E-409C-BE32-E72D297353CC}">
                <c16:uniqueId val="{0000000F-F7B1-431C-8C0D-C45516D5727B}"/>
              </c:ext>
            </c:extLst>
          </c:dPt>
          <c:dPt>
            <c:idx val="35"/>
            <c:marker>
              <c:symbol val="none"/>
            </c:marker>
            <c:bubble3D val="0"/>
            <c:extLst>
              <c:ext xmlns:c16="http://schemas.microsoft.com/office/drawing/2014/chart" uri="{C3380CC4-5D6E-409C-BE32-E72D297353CC}">
                <c16:uniqueId val="{00000010-F7B1-431C-8C0D-C45516D5727B}"/>
              </c:ext>
            </c:extLst>
          </c:dPt>
          <c:dPt>
            <c:idx val="36"/>
            <c:marker>
              <c:symbol val="none"/>
            </c:marker>
            <c:bubble3D val="0"/>
            <c:extLst>
              <c:ext xmlns:c16="http://schemas.microsoft.com/office/drawing/2014/chart" uri="{C3380CC4-5D6E-409C-BE32-E72D297353CC}">
                <c16:uniqueId val="{00000011-F7B1-431C-8C0D-C45516D5727B}"/>
              </c:ext>
            </c:extLst>
          </c:dPt>
          <c:dLbls>
            <c:dLbl>
              <c:idx val="2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F7B1-431C-8C0D-C45516D5727B}"/>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1EADFF"/>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Datenaufbereitung_M!$A$333:$B$404</c:f>
              <c:multiLvlStrCache>
                <c:ptCount val="72"/>
                <c:lvl>
                  <c:pt idx="0">
                    <c:v> </c:v>
                  </c:pt>
                  <c:pt idx="1">
                    <c:v> </c:v>
                  </c:pt>
                  <c:pt idx="2">
                    <c:v> </c:v>
                  </c:pt>
                  <c:pt idx="3">
                    <c:v> </c:v>
                  </c:pt>
                  <c:pt idx="4">
                    <c:v> </c:v>
                  </c:pt>
                  <c:pt idx="5">
                    <c:v> </c:v>
                  </c:pt>
                  <c:pt idx="6">
                    <c:v> </c:v>
                  </c:pt>
                  <c:pt idx="7">
                    <c:v> </c:v>
                  </c:pt>
                  <c:pt idx="8">
                    <c:v> </c:v>
                  </c:pt>
                  <c:pt idx="9">
                    <c:v> </c:v>
                  </c:pt>
                  <c:pt idx="10">
                    <c:v> </c:v>
                  </c:pt>
                  <c:pt idx="11">
                    <c:v> </c:v>
                  </c:pt>
                  <c:pt idx="12">
                    <c:v> </c:v>
                  </c:pt>
                  <c:pt idx="13">
                    <c:v> </c:v>
                  </c:pt>
                  <c:pt idx="14">
                    <c:v> </c:v>
                  </c:pt>
                  <c:pt idx="15">
                    <c:v> </c:v>
                  </c:pt>
                  <c:pt idx="16">
                    <c:v> </c:v>
                  </c:pt>
                  <c:pt idx="17">
                    <c:v> </c:v>
                  </c:pt>
                  <c:pt idx="18">
                    <c:v> </c:v>
                  </c:pt>
                  <c:pt idx="19">
                    <c:v> </c:v>
                  </c:pt>
                  <c:pt idx="20">
                    <c:v> </c:v>
                  </c:pt>
                  <c:pt idx="21">
                    <c:v> </c:v>
                  </c:pt>
                  <c:pt idx="22">
                    <c:v> </c:v>
                  </c:pt>
                  <c:pt idx="23">
                    <c:v> </c:v>
                  </c:pt>
                  <c:pt idx="24">
                    <c:v> </c:v>
                  </c:pt>
                  <c:pt idx="25">
                    <c:v> </c:v>
                  </c:pt>
                  <c:pt idx="26">
                    <c:v> </c:v>
                  </c:pt>
                  <c:pt idx="27">
                    <c:v> </c:v>
                  </c:pt>
                  <c:pt idx="28">
                    <c:v> </c:v>
                  </c:pt>
                  <c:pt idx="29">
                    <c:v> </c:v>
                  </c:pt>
                  <c:pt idx="30">
                    <c:v> </c:v>
                  </c:pt>
                  <c:pt idx="31">
                    <c:v> </c:v>
                  </c:pt>
                  <c:pt idx="32">
                    <c:v> </c:v>
                  </c:pt>
                  <c:pt idx="33">
                    <c:v> </c:v>
                  </c:pt>
                  <c:pt idx="34">
                    <c:v> </c:v>
                  </c:pt>
                  <c:pt idx="35">
                    <c:v> </c:v>
                  </c:pt>
                  <c:pt idx="36">
                    <c:v> </c:v>
                  </c:pt>
                  <c:pt idx="37">
                    <c:v> </c:v>
                  </c:pt>
                  <c:pt idx="38">
                    <c:v> </c:v>
                  </c:pt>
                  <c:pt idx="39">
                    <c:v> </c:v>
                  </c:pt>
                  <c:pt idx="40">
                    <c:v> </c:v>
                  </c:pt>
                  <c:pt idx="41">
                    <c:v> </c:v>
                  </c:pt>
                  <c:pt idx="42">
                    <c:v> </c:v>
                  </c:pt>
                  <c:pt idx="43">
                    <c:v> </c:v>
                  </c:pt>
                  <c:pt idx="44">
                    <c:v> </c:v>
                  </c:pt>
                  <c:pt idx="45">
                    <c:v> </c:v>
                  </c:pt>
                  <c:pt idx="46">
                    <c:v> </c:v>
                  </c:pt>
                  <c:pt idx="47">
                    <c:v> </c:v>
                  </c:pt>
                  <c:pt idx="48">
                    <c:v> </c:v>
                  </c:pt>
                  <c:pt idx="49">
                    <c:v> </c:v>
                  </c:pt>
                  <c:pt idx="50">
                    <c:v> </c:v>
                  </c:pt>
                  <c:pt idx="51">
                    <c:v> </c:v>
                  </c:pt>
                  <c:pt idx="52">
                    <c:v> </c:v>
                  </c:pt>
                  <c:pt idx="53">
                    <c:v> </c:v>
                  </c:pt>
                  <c:pt idx="54">
                    <c:v> </c:v>
                  </c:pt>
                  <c:pt idx="55">
                    <c:v> </c:v>
                  </c:pt>
                  <c:pt idx="56">
                    <c:v> </c:v>
                  </c:pt>
                  <c:pt idx="57">
                    <c:v> </c:v>
                  </c:pt>
                  <c:pt idx="58">
                    <c:v> </c:v>
                  </c:pt>
                  <c:pt idx="59">
                    <c:v> </c:v>
                  </c:pt>
                  <c:pt idx="60">
                    <c:v> </c:v>
                  </c:pt>
                  <c:pt idx="61">
                    <c:v> </c:v>
                  </c:pt>
                  <c:pt idx="62">
                    <c:v> </c:v>
                  </c:pt>
                  <c:pt idx="63">
                    <c:v> </c:v>
                  </c:pt>
                  <c:pt idx="64">
                    <c:v> </c:v>
                  </c:pt>
                  <c:pt idx="65">
                    <c:v> </c:v>
                  </c:pt>
                  <c:pt idx="66">
                    <c:v> </c:v>
                  </c:pt>
                  <c:pt idx="67">
                    <c:v> </c:v>
                  </c:pt>
                  <c:pt idx="68">
                    <c:v> </c:v>
                  </c:pt>
                  <c:pt idx="69">
                    <c:v> </c:v>
                  </c:pt>
                  <c:pt idx="70">
                    <c:v> </c:v>
                  </c:pt>
                  <c:pt idx="71">
                    <c:v> </c:v>
                  </c:pt>
                </c:lvl>
                <c:lvl>
                  <c:pt idx="0">
                    <c:v>2018</c:v>
                  </c:pt>
                  <c:pt idx="12">
                    <c:v>2019</c:v>
                  </c:pt>
                  <c:pt idx="24">
                    <c:v>2020</c:v>
                  </c:pt>
                  <c:pt idx="36">
                    <c:v>2021</c:v>
                  </c:pt>
                  <c:pt idx="48">
                    <c:v>2022</c:v>
                  </c:pt>
                  <c:pt idx="60">
                    <c:v>2023</c:v>
                  </c:pt>
                </c:lvl>
              </c:multiLvlStrCache>
            </c:multiLvlStrRef>
          </c:cat>
          <c:val>
            <c:numRef>
              <c:f>Datenaufbereitung_Q!$AA$112:$AA$136</c:f>
              <c:numCache>
                <c:formatCode>0.0</c:formatCode>
                <c:ptCount val="25"/>
                <c:pt idx="0">
                  <c:v>113.62705847657821</c:v>
                </c:pt>
                <c:pt idx="1">
                  <c:v>113.95703165906291</c:v>
                </c:pt>
                <c:pt idx="2">
                  <c:v>112.55562823372476</c:v>
                </c:pt>
                <c:pt idx="3">
                  <c:v>114.32851823859077</c:v>
                </c:pt>
                <c:pt idx="4">
                  <c:v>113.91677179410082</c:v>
                </c:pt>
                <c:pt idx="5">
                  <c:v>113.65264876290263</c:v>
                </c:pt>
                <c:pt idx="6">
                  <c:v>112.11178180018005</c:v>
                </c:pt>
                <c:pt idx="7">
                  <c:v>108.772783458351</c:v>
                </c:pt>
                <c:pt idx="8">
                  <c:v>103.89294515127443</c:v>
                </c:pt>
                <c:pt idx="9">
                  <c:v>73.665908482296643</c:v>
                </c:pt>
                <c:pt idx="10">
                  <c:v>100.60190609614546</c:v>
                </c:pt>
                <c:pt idx="11">
                  <c:v>102.54615656672792</c:v>
                </c:pt>
                <c:pt idx="12">
                  <c:v>100.94378245501476</c:v>
                </c:pt>
                <c:pt idx="13">
                  <c:v>99.925964847118891</c:v>
                </c:pt>
                <c:pt idx="14">
                  <c:v>96.082182206565662</c:v>
                </c:pt>
                <c:pt idx="15">
                  <c:v>99.655304488643253</c:v>
                </c:pt>
                <c:pt idx="16">
                  <c:v>98.827036284179826</c:v>
                </c:pt>
                <c:pt idx="17">
                  <c:v>101.58809590308779</c:v>
                </c:pt>
                <c:pt idx="18">
                  <c:v>106.98597572964452</c:v>
                </c:pt>
                <c:pt idx="19">
                  <c:v>111.00443753775635</c:v>
                </c:pt>
                <c:pt idx="20">
                  <c:v>112.24641513473875</c:v>
                </c:pt>
                <c:pt idx="21">
                  <c:v>114.54423062695084</c:v>
                </c:pt>
                <c:pt idx="22">
                  <c:v>114.85480664567503</c:v>
                </c:pt>
                <c:pt idx="23">
                  <c:v>113.26402552469274</c:v>
                </c:pt>
                <c:pt idx="24">
                  <c:v>113.24484554822685</c:v>
                </c:pt>
              </c:numCache>
            </c:numRef>
          </c:val>
          <c:smooth val="1"/>
          <c:extLst>
            <c:ext xmlns:c16="http://schemas.microsoft.com/office/drawing/2014/chart" uri="{C3380CC4-5D6E-409C-BE32-E72D297353CC}">
              <c16:uniqueId val="{00000012-F7B1-431C-8C0D-C45516D5727B}"/>
            </c:ext>
          </c:extLst>
        </c:ser>
        <c:ser>
          <c:idx val="2"/>
          <c:order val="2"/>
          <c:tx>
            <c:v>Auslandsabsatz Nicht-Eurozone</c:v>
          </c:tx>
          <c:spPr>
            <a:ln w="50800" cap="rnd" cmpd="sng" algn="ctr">
              <a:solidFill>
                <a:srgbClr val="404040"/>
              </a:solidFill>
              <a:prstDash val="solid"/>
              <a:round/>
              <a:headEnd type="none" w="med" len="med"/>
              <a:tailEnd type="none" w="med" len="med"/>
            </a:ln>
            <a:effectLst/>
          </c:spPr>
          <c:marker>
            <c:symbol val="none"/>
          </c:marker>
          <c:dPt>
            <c:idx val="21"/>
            <c:marker>
              <c:symbol val="none"/>
            </c:marker>
            <c:bubble3D val="0"/>
            <c:extLst>
              <c:ext xmlns:c16="http://schemas.microsoft.com/office/drawing/2014/chart" uri="{C3380CC4-5D6E-409C-BE32-E72D297353CC}">
                <c16:uniqueId val="{00000013-F7B1-431C-8C0D-C45516D5727B}"/>
              </c:ext>
            </c:extLst>
          </c:dPt>
          <c:dPt>
            <c:idx val="22"/>
            <c:marker>
              <c:symbol val="none"/>
            </c:marker>
            <c:bubble3D val="0"/>
            <c:spPr>
              <a:ln w="50800" cap="rnd" cmpd="sng" algn="ctr">
                <a:solidFill>
                  <a:srgbClr val="404040"/>
                </a:solidFill>
                <a:prstDash val="solid"/>
                <a:round/>
                <a:headEnd type="none" w="med" len="med"/>
                <a:tailEnd type="none" w="med" len="med"/>
              </a:ln>
              <a:effectLst/>
            </c:spPr>
            <c:extLst>
              <c:ext xmlns:c16="http://schemas.microsoft.com/office/drawing/2014/chart" uri="{C3380CC4-5D6E-409C-BE32-E72D297353CC}">
                <c16:uniqueId val="{00000015-F7B1-431C-8C0D-C45516D5727B}"/>
              </c:ext>
            </c:extLst>
          </c:dPt>
          <c:dPt>
            <c:idx val="23"/>
            <c:marker>
              <c:symbol val="circle"/>
              <c:size val="7"/>
              <c:spPr>
                <a:solidFill>
                  <a:srgbClr val="FFFFFF"/>
                </a:solidFill>
                <a:ln w="50800" cap="rnd" cmpd="sng" algn="ctr">
                  <a:solidFill>
                    <a:srgbClr val="404040"/>
                  </a:solidFill>
                  <a:prstDash val="solid"/>
                  <a:round/>
                  <a:headEnd type="none" w="med" len="med"/>
                  <a:tailEnd type="none" w="med" len="med"/>
                </a:ln>
                <a:effectLst/>
              </c:spPr>
            </c:marker>
            <c:bubble3D val="0"/>
            <c:spPr>
              <a:ln w="50800" cap="rnd" cmpd="sng" algn="ctr">
                <a:solidFill>
                  <a:srgbClr val="404040"/>
                </a:solidFill>
                <a:prstDash val="solid"/>
                <a:round/>
                <a:headEnd type="none" w="med" len="med"/>
                <a:tailEnd type="none" w="med" len="med"/>
              </a:ln>
              <a:effectLst/>
            </c:spPr>
            <c:extLst>
              <c:ext xmlns:c16="http://schemas.microsoft.com/office/drawing/2014/chart" uri="{C3380CC4-5D6E-409C-BE32-E72D297353CC}">
                <c16:uniqueId val="{00000017-F7B1-431C-8C0D-C45516D5727B}"/>
              </c:ext>
            </c:extLst>
          </c:dPt>
          <c:dPt>
            <c:idx val="24"/>
            <c:marker>
              <c:symbol val="circle"/>
              <c:size val="7"/>
              <c:spPr>
                <a:solidFill>
                  <a:srgbClr val="FFFFFF"/>
                </a:solidFill>
                <a:ln w="50800" cap="rnd" cmpd="sng" algn="ctr">
                  <a:solidFill>
                    <a:srgbClr val="404040"/>
                  </a:solidFill>
                  <a:prstDash val="sysDash"/>
                  <a:round/>
                  <a:headEnd type="none" w="med" len="med"/>
                  <a:tailEnd type="none" w="med" len="med"/>
                </a:ln>
                <a:effectLst/>
              </c:spPr>
            </c:marker>
            <c:bubble3D val="0"/>
            <c:spPr>
              <a:ln w="50800" cap="rnd" cmpd="sng" algn="ctr">
                <a:solidFill>
                  <a:srgbClr val="404040"/>
                </a:solidFill>
                <a:prstDash val="sysDash"/>
                <a:round/>
                <a:headEnd type="none" w="med" len="med"/>
                <a:tailEnd type="none" w="med" len="med"/>
              </a:ln>
              <a:effectLst/>
            </c:spPr>
            <c:extLst>
              <c:ext xmlns:c16="http://schemas.microsoft.com/office/drawing/2014/chart" uri="{C3380CC4-5D6E-409C-BE32-E72D297353CC}">
                <c16:uniqueId val="{00000019-F7B1-431C-8C0D-C45516D5727B}"/>
              </c:ext>
            </c:extLst>
          </c:dPt>
          <c:dLbls>
            <c:dLbl>
              <c:idx val="24"/>
              <c:layout>
                <c:manualLayout>
                  <c:x val="6.6555740432612314E-3"/>
                  <c:y val="-1.684921829135217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F7B1-431C-8C0D-C45516D5727B}"/>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404040"/>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Datenaufbereitung_M!$A$333:$B$404</c:f>
              <c:multiLvlStrCache>
                <c:ptCount val="72"/>
                <c:lvl>
                  <c:pt idx="0">
                    <c:v> </c:v>
                  </c:pt>
                  <c:pt idx="1">
                    <c:v> </c:v>
                  </c:pt>
                  <c:pt idx="2">
                    <c:v> </c:v>
                  </c:pt>
                  <c:pt idx="3">
                    <c:v> </c:v>
                  </c:pt>
                  <c:pt idx="4">
                    <c:v> </c:v>
                  </c:pt>
                  <c:pt idx="5">
                    <c:v> </c:v>
                  </c:pt>
                  <c:pt idx="6">
                    <c:v> </c:v>
                  </c:pt>
                  <c:pt idx="7">
                    <c:v> </c:v>
                  </c:pt>
                  <c:pt idx="8">
                    <c:v> </c:v>
                  </c:pt>
                  <c:pt idx="9">
                    <c:v> </c:v>
                  </c:pt>
                  <c:pt idx="10">
                    <c:v> </c:v>
                  </c:pt>
                  <c:pt idx="11">
                    <c:v> </c:v>
                  </c:pt>
                  <c:pt idx="12">
                    <c:v> </c:v>
                  </c:pt>
                  <c:pt idx="13">
                    <c:v> </c:v>
                  </c:pt>
                  <c:pt idx="14">
                    <c:v> </c:v>
                  </c:pt>
                  <c:pt idx="15">
                    <c:v> </c:v>
                  </c:pt>
                  <c:pt idx="16">
                    <c:v> </c:v>
                  </c:pt>
                  <c:pt idx="17">
                    <c:v> </c:v>
                  </c:pt>
                  <c:pt idx="18">
                    <c:v> </c:v>
                  </c:pt>
                  <c:pt idx="19">
                    <c:v> </c:v>
                  </c:pt>
                  <c:pt idx="20">
                    <c:v> </c:v>
                  </c:pt>
                  <c:pt idx="21">
                    <c:v> </c:v>
                  </c:pt>
                  <c:pt idx="22">
                    <c:v> </c:v>
                  </c:pt>
                  <c:pt idx="23">
                    <c:v> </c:v>
                  </c:pt>
                  <c:pt idx="24">
                    <c:v> </c:v>
                  </c:pt>
                  <c:pt idx="25">
                    <c:v> </c:v>
                  </c:pt>
                  <c:pt idx="26">
                    <c:v> </c:v>
                  </c:pt>
                  <c:pt idx="27">
                    <c:v> </c:v>
                  </c:pt>
                  <c:pt idx="28">
                    <c:v> </c:v>
                  </c:pt>
                  <c:pt idx="29">
                    <c:v> </c:v>
                  </c:pt>
                  <c:pt idx="30">
                    <c:v> </c:v>
                  </c:pt>
                  <c:pt idx="31">
                    <c:v> </c:v>
                  </c:pt>
                  <c:pt idx="32">
                    <c:v> </c:v>
                  </c:pt>
                  <c:pt idx="33">
                    <c:v> </c:v>
                  </c:pt>
                  <c:pt idx="34">
                    <c:v> </c:v>
                  </c:pt>
                  <c:pt idx="35">
                    <c:v> </c:v>
                  </c:pt>
                  <c:pt idx="36">
                    <c:v> </c:v>
                  </c:pt>
                  <c:pt idx="37">
                    <c:v> </c:v>
                  </c:pt>
                  <c:pt idx="38">
                    <c:v> </c:v>
                  </c:pt>
                  <c:pt idx="39">
                    <c:v> </c:v>
                  </c:pt>
                  <c:pt idx="40">
                    <c:v> </c:v>
                  </c:pt>
                  <c:pt idx="41">
                    <c:v> </c:v>
                  </c:pt>
                  <c:pt idx="42">
                    <c:v> </c:v>
                  </c:pt>
                  <c:pt idx="43">
                    <c:v> </c:v>
                  </c:pt>
                  <c:pt idx="44">
                    <c:v> </c:v>
                  </c:pt>
                  <c:pt idx="45">
                    <c:v> </c:v>
                  </c:pt>
                  <c:pt idx="46">
                    <c:v> </c:v>
                  </c:pt>
                  <c:pt idx="47">
                    <c:v> </c:v>
                  </c:pt>
                  <c:pt idx="48">
                    <c:v> </c:v>
                  </c:pt>
                  <c:pt idx="49">
                    <c:v> </c:v>
                  </c:pt>
                  <c:pt idx="50">
                    <c:v> </c:v>
                  </c:pt>
                  <c:pt idx="51">
                    <c:v> </c:v>
                  </c:pt>
                  <c:pt idx="52">
                    <c:v> </c:v>
                  </c:pt>
                  <c:pt idx="53">
                    <c:v> </c:v>
                  </c:pt>
                  <c:pt idx="54">
                    <c:v> </c:v>
                  </c:pt>
                  <c:pt idx="55">
                    <c:v> </c:v>
                  </c:pt>
                  <c:pt idx="56">
                    <c:v> </c:v>
                  </c:pt>
                  <c:pt idx="57">
                    <c:v> </c:v>
                  </c:pt>
                  <c:pt idx="58">
                    <c:v> </c:v>
                  </c:pt>
                  <c:pt idx="59">
                    <c:v> </c:v>
                  </c:pt>
                  <c:pt idx="60">
                    <c:v> </c:v>
                  </c:pt>
                  <c:pt idx="61">
                    <c:v> </c:v>
                  </c:pt>
                  <c:pt idx="62">
                    <c:v> </c:v>
                  </c:pt>
                  <c:pt idx="63">
                    <c:v> </c:v>
                  </c:pt>
                  <c:pt idx="64">
                    <c:v> </c:v>
                  </c:pt>
                  <c:pt idx="65">
                    <c:v> </c:v>
                  </c:pt>
                  <c:pt idx="66">
                    <c:v> </c:v>
                  </c:pt>
                  <c:pt idx="67">
                    <c:v> </c:v>
                  </c:pt>
                  <c:pt idx="68">
                    <c:v> </c:v>
                  </c:pt>
                  <c:pt idx="69">
                    <c:v> </c:v>
                  </c:pt>
                  <c:pt idx="70">
                    <c:v> </c:v>
                  </c:pt>
                  <c:pt idx="71">
                    <c:v> </c:v>
                  </c:pt>
                </c:lvl>
                <c:lvl>
                  <c:pt idx="0">
                    <c:v>2018</c:v>
                  </c:pt>
                  <c:pt idx="12">
                    <c:v>2019</c:v>
                  </c:pt>
                  <c:pt idx="24">
                    <c:v>2020</c:v>
                  </c:pt>
                  <c:pt idx="36">
                    <c:v>2021</c:v>
                  </c:pt>
                  <c:pt idx="48">
                    <c:v>2022</c:v>
                  </c:pt>
                  <c:pt idx="60">
                    <c:v>2023</c:v>
                  </c:pt>
                </c:lvl>
              </c:multiLvlStrCache>
            </c:multiLvlStrRef>
          </c:cat>
          <c:val>
            <c:numRef>
              <c:f>Datenaufbereitung_Q!$AB$112:$AB$136</c:f>
              <c:numCache>
                <c:formatCode>0.0</c:formatCode>
                <c:ptCount val="25"/>
                <c:pt idx="0">
                  <c:v>104.61787489542594</c:v>
                </c:pt>
                <c:pt idx="1">
                  <c:v>108.73271274987781</c:v>
                </c:pt>
                <c:pt idx="2">
                  <c:v>106.18680140929916</c:v>
                </c:pt>
                <c:pt idx="3">
                  <c:v>102.51917754902972</c:v>
                </c:pt>
                <c:pt idx="4">
                  <c:v>107.55815344486582</c:v>
                </c:pt>
                <c:pt idx="5">
                  <c:v>106.74803349582324</c:v>
                </c:pt>
                <c:pt idx="6">
                  <c:v>105.36035896015206</c:v>
                </c:pt>
                <c:pt idx="7">
                  <c:v>101.13799102323703</c:v>
                </c:pt>
                <c:pt idx="8">
                  <c:v>98.375960178072162</c:v>
                </c:pt>
                <c:pt idx="9">
                  <c:v>72.355768832767524</c:v>
                </c:pt>
                <c:pt idx="10">
                  <c:v>92.814891298934356</c:v>
                </c:pt>
                <c:pt idx="11">
                  <c:v>99.788472702941093</c:v>
                </c:pt>
                <c:pt idx="12">
                  <c:v>102.165377326704</c:v>
                </c:pt>
                <c:pt idx="13">
                  <c:v>99.58279182678659</c:v>
                </c:pt>
                <c:pt idx="14">
                  <c:v>95.227295736569701</c:v>
                </c:pt>
                <c:pt idx="15">
                  <c:v>99.304633737596532</c:v>
                </c:pt>
                <c:pt idx="16">
                  <c:v>101.22415023247883</c:v>
                </c:pt>
                <c:pt idx="17">
                  <c:v>102.71882022694571</c:v>
                </c:pt>
                <c:pt idx="18">
                  <c:v>108.36797866727558</c:v>
                </c:pt>
                <c:pt idx="19">
                  <c:v>111.1610464669577</c:v>
                </c:pt>
                <c:pt idx="20">
                  <c:v>108.59329367154409</c:v>
                </c:pt>
                <c:pt idx="21">
                  <c:v>114.58113665465059</c:v>
                </c:pt>
                <c:pt idx="22">
                  <c:v>109.28692988717914</c:v>
                </c:pt>
                <c:pt idx="23">
                  <c:v>107.36639295864734</c:v>
                </c:pt>
                <c:pt idx="24">
                  <c:v>103.5844923628274</c:v>
                </c:pt>
              </c:numCache>
            </c:numRef>
          </c:val>
          <c:smooth val="1"/>
          <c:extLst>
            <c:ext xmlns:c16="http://schemas.microsoft.com/office/drawing/2014/chart" uri="{C3380CC4-5D6E-409C-BE32-E72D297353CC}">
              <c16:uniqueId val="{0000001A-F7B1-431C-8C0D-C45516D5727B}"/>
            </c:ext>
          </c:extLst>
        </c:ser>
        <c:dLbls>
          <c:showLegendKey val="0"/>
          <c:showVal val="0"/>
          <c:showCatName val="0"/>
          <c:showSerName val="0"/>
          <c:showPercent val="0"/>
          <c:showBubbleSize val="0"/>
        </c:dLbls>
        <c:smooth val="0"/>
        <c:axId val="477350191"/>
        <c:axId val="559460367"/>
      </c:lineChart>
      <c:catAx>
        <c:axId val="4773501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59460367"/>
        <c:crosses val="autoZero"/>
        <c:auto val="1"/>
        <c:lblAlgn val="ctr"/>
        <c:lblOffset val="100"/>
        <c:noMultiLvlLbl val="0"/>
      </c:catAx>
      <c:valAx>
        <c:axId val="559460367"/>
        <c:scaling>
          <c:orientation val="minMax"/>
          <c:max val="125"/>
          <c:min val="5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77350191"/>
        <c:crosses val="autoZero"/>
        <c:crossBetween val="between"/>
        <c:majorUnit val="2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Quartal!$P$4</c:f>
              <c:strCache>
                <c:ptCount val="1"/>
                <c:pt idx="0">
                  <c:v>Book-to-Bill</c:v>
                </c:pt>
              </c:strCache>
            </c:strRef>
          </c:tx>
          <c:spPr>
            <a:solidFill>
              <a:schemeClr val="accent1">
                <a:lumMod val="60000"/>
                <a:lumOff val="40000"/>
              </a:schemeClr>
            </a:solidFill>
            <a:ln>
              <a:noFill/>
            </a:ln>
            <a:effectLst/>
          </c:spPr>
          <c:invertIfNegative val="0"/>
          <c:dPt>
            <c:idx val="24"/>
            <c:invertIfNegative val="0"/>
            <c:bubble3D val="0"/>
            <c:spPr>
              <a:solidFill>
                <a:schemeClr val="bg1">
                  <a:lumMod val="75000"/>
                </a:schemeClr>
              </a:solidFill>
              <a:ln>
                <a:noFill/>
              </a:ln>
              <a:effectLst/>
            </c:spPr>
            <c:extLst>
              <c:ext xmlns:c16="http://schemas.microsoft.com/office/drawing/2014/chart" uri="{C3380CC4-5D6E-409C-BE32-E72D297353CC}">
                <c16:uniqueId val="{00000001-ADF1-4977-AB26-8AD9C2279889}"/>
              </c:ext>
            </c:extLst>
          </c:dPt>
          <c:dLbls>
            <c:dLbl>
              <c:idx val="24"/>
              <c:layout>
                <c:manualLayout>
                  <c:x val="1.7748197448696618E-2"/>
                  <c:y val="0.11834235507055059"/>
                </c:manualLayout>
              </c:layout>
              <c:spPr>
                <a:solidFill>
                  <a:schemeClr val="bg1">
                    <a:lumMod val="75000"/>
                  </a:schemeClr>
                </a:solid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DF1-4977-AB26-8AD9C2279889}"/>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Quartal!$C$17:$C$41</c:f>
              <c:numCache>
                <c:formatCode>General</c:formatCode>
                <c:ptCount val="25"/>
                <c:pt idx="0">
                  <c:v>2018</c:v>
                </c:pt>
                <c:pt idx="4">
                  <c:v>2019</c:v>
                </c:pt>
                <c:pt idx="8">
                  <c:v>2020</c:v>
                </c:pt>
                <c:pt idx="12">
                  <c:v>2021</c:v>
                </c:pt>
                <c:pt idx="16">
                  <c:v>2022</c:v>
                </c:pt>
                <c:pt idx="20">
                  <c:v>2023</c:v>
                </c:pt>
                <c:pt idx="24">
                  <c:v>2024</c:v>
                </c:pt>
              </c:numCache>
            </c:numRef>
          </c:cat>
          <c:val>
            <c:numRef>
              <c:f>Quartal!$P$17:$P$41</c:f>
              <c:numCache>
                <c:formatCode>0%</c:formatCode>
                <c:ptCount val="25"/>
                <c:pt idx="0">
                  <c:v>1.066995745005227</c:v>
                </c:pt>
                <c:pt idx="1">
                  <c:v>1.0239929743478087</c:v>
                </c:pt>
                <c:pt idx="2">
                  <c:v>1.0411173158341371</c:v>
                </c:pt>
                <c:pt idx="3">
                  <c:v>1.067965635832997</c:v>
                </c:pt>
                <c:pt idx="4">
                  <c:v>0.98800066620190441</c:v>
                </c:pt>
                <c:pt idx="5">
                  <c:v>0.98903724824845762</c:v>
                </c:pt>
                <c:pt idx="6">
                  <c:v>0.99962270470834957</c:v>
                </c:pt>
                <c:pt idx="7">
                  <c:v>1.0236712740569207</c:v>
                </c:pt>
                <c:pt idx="8">
                  <c:v>1.0137307742047144</c:v>
                </c:pt>
                <c:pt idx="9">
                  <c:v>1.0199873678140805</c:v>
                </c:pt>
                <c:pt idx="10">
                  <c:v>1.0901803423330867</c:v>
                </c:pt>
                <c:pt idx="11">
                  <c:v>1.0971122793619121</c:v>
                </c:pt>
                <c:pt idx="12">
                  <c:v>1.1273196699195558</c:v>
                </c:pt>
                <c:pt idx="13">
                  <c:v>1.2021597370794663</c:v>
                </c:pt>
                <c:pt idx="14">
                  <c:v>1.2880383293109119</c:v>
                </c:pt>
                <c:pt idx="15">
                  <c:v>1.1722102480371912</c:v>
                </c:pt>
                <c:pt idx="16">
                  <c:v>1.1969629661744166</c:v>
                </c:pt>
                <c:pt idx="17">
                  <c:v>1.1207998396450773</c:v>
                </c:pt>
                <c:pt idx="18">
                  <c:v>1.0668887804268432</c:v>
                </c:pt>
                <c:pt idx="19">
                  <c:v>1.006954212097567</c:v>
                </c:pt>
                <c:pt idx="20">
                  <c:v>1.0200037478906472</c:v>
                </c:pt>
                <c:pt idx="21">
                  <c:v>0.99923077048744735</c:v>
                </c:pt>
                <c:pt idx="22">
                  <c:v>0.9632441239084415</c:v>
                </c:pt>
                <c:pt idx="23">
                  <c:v>0.99319056866018285</c:v>
                </c:pt>
                <c:pt idx="24">
                  <c:v>0.99053121131467137</c:v>
                </c:pt>
              </c:numCache>
            </c:numRef>
          </c:val>
          <c:extLst>
            <c:ext xmlns:c16="http://schemas.microsoft.com/office/drawing/2014/chart" uri="{C3380CC4-5D6E-409C-BE32-E72D297353CC}">
              <c16:uniqueId val="{00000002-ADF1-4977-AB26-8AD9C2279889}"/>
            </c:ext>
          </c:extLst>
        </c:ser>
        <c:dLbls>
          <c:showLegendKey val="0"/>
          <c:showVal val="0"/>
          <c:showCatName val="0"/>
          <c:showSerName val="0"/>
          <c:showPercent val="0"/>
          <c:showBubbleSize val="0"/>
        </c:dLbls>
        <c:gapWidth val="60"/>
        <c:overlap val="-27"/>
        <c:axId val="2004883120"/>
        <c:axId val="558321440"/>
      </c:barChart>
      <c:lineChart>
        <c:grouping val="standard"/>
        <c:varyColors val="0"/>
        <c:ser>
          <c:idx val="1"/>
          <c:order val="1"/>
          <c:tx>
            <c:strRef>
              <c:f>Quartal!$Q$4</c:f>
              <c:strCache>
                <c:ptCount val="1"/>
                <c:pt idx="0">
                  <c:v>langjähriges Mittel</c:v>
                </c:pt>
              </c:strCache>
            </c:strRef>
          </c:tx>
          <c:spPr>
            <a:ln w="38100" cap="rnd">
              <a:solidFill>
                <a:schemeClr val="accent1"/>
              </a:solidFill>
              <a:prstDash val="dash"/>
              <a:round/>
            </a:ln>
            <a:effectLst/>
          </c:spPr>
          <c:marker>
            <c:symbol val="none"/>
          </c:marker>
          <c:cat>
            <c:numRef>
              <c:f>Quartal!$C$17:$C$41</c:f>
              <c:numCache>
                <c:formatCode>General</c:formatCode>
                <c:ptCount val="25"/>
                <c:pt idx="0">
                  <c:v>2018</c:v>
                </c:pt>
                <c:pt idx="4">
                  <c:v>2019</c:v>
                </c:pt>
                <c:pt idx="8">
                  <c:v>2020</c:v>
                </c:pt>
                <c:pt idx="12">
                  <c:v>2021</c:v>
                </c:pt>
                <c:pt idx="16">
                  <c:v>2022</c:v>
                </c:pt>
                <c:pt idx="20">
                  <c:v>2023</c:v>
                </c:pt>
                <c:pt idx="24">
                  <c:v>2024</c:v>
                </c:pt>
              </c:numCache>
            </c:numRef>
          </c:cat>
          <c:val>
            <c:numRef>
              <c:f>Quartal!$Q$17:$Q$41</c:f>
              <c:numCache>
                <c:formatCode>0.0%</c:formatCode>
                <c:ptCount val="25"/>
                <c:pt idx="0">
                  <c:v>1.05322021026769</c:v>
                </c:pt>
                <c:pt idx="1">
                  <c:v>1.05322021026769</c:v>
                </c:pt>
                <c:pt idx="2">
                  <c:v>1.05322021026769</c:v>
                </c:pt>
                <c:pt idx="3">
                  <c:v>1.05322021026769</c:v>
                </c:pt>
                <c:pt idx="4">
                  <c:v>1.05322021026769</c:v>
                </c:pt>
                <c:pt idx="5">
                  <c:v>1.05322021026769</c:v>
                </c:pt>
                <c:pt idx="6">
                  <c:v>1.05322021026769</c:v>
                </c:pt>
                <c:pt idx="7">
                  <c:v>1.05322021026769</c:v>
                </c:pt>
                <c:pt idx="8">
                  <c:v>1.05322021026769</c:v>
                </c:pt>
                <c:pt idx="9">
                  <c:v>1.05322021026769</c:v>
                </c:pt>
                <c:pt idx="10">
                  <c:v>1.05322021026769</c:v>
                </c:pt>
                <c:pt idx="11">
                  <c:v>1.05322021026769</c:v>
                </c:pt>
                <c:pt idx="12">
                  <c:v>1.05322021026769</c:v>
                </c:pt>
                <c:pt idx="13">
                  <c:v>1.05322021026769</c:v>
                </c:pt>
                <c:pt idx="14">
                  <c:v>1.05322021026769</c:v>
                </c:pt>
                <c:pt idx="15">
                  <c:v>1.05322021026769</c:v>
                </c:pt>
                <c:pt idx="16">
                  <c:v>1.05322021026769</c:v>
                </c:pt>
                <c:pt idx="17">
                  <c:v>1.05322021026769</c:v>
                </c:pt>
                <c:pt idx="18">
                  <c:v>1.05322021026769</c:v>
                </c:pt>
                <c:pt idx="19">
                  <c:v>1.05322021026769</c:v>
                </c:pt>
                <c:pt idx="20">
                  <c:v>1.05322021026769</c:v>
                </c:pt>
                <c:pt idx="21">
                  <c:v>1.05322021026769</c:v>
                </c:pt>
                <c:pt idx="22">
                  <c:v>1.05322021026769</c:v>
                </c:pt>
                <c:pt idx="23">
                  <c:v>1.05322021026769</c:v>
                </c:pt>
                <c:pt idx="24">
                  <c:v>1.05322021026769</c:v>
                </c:pt>
              </c:numCache>
            </c:numRef>
          </c:val>
          <c:smooth val="0"/>
          <c:extLst>
            <c:ext xmlns:c16="http://schemas.microsoft.com/office/drawing/2014/chart" uri="{C3380CC4-5D6E-409C-BE32-E72D297353CC}">
              <c16:uniqueId val="{00000003-ADF1-4977-AB26-8AD9C2279889}"/>
            </c:ext>
          </c:extLst>
        </c:ser>
        <c:dLbls>
          <c:showLegendKey val="0"/>
          <c:showVal val="0"/>
          <c:showCatName val="0"/>
          <c:showSerName val="0"/>
          <c:showPercent val="0"/>
          <c:showBubbleSize val="0"/>
        </c:dLbls>
        <c:marker val="1"/>
        <c:smooth val="0"/>
        <c:axId val="2004883120"/>
        <c:axId val="558321440"/>
      </c:lineChart>
      <c:catAx>
        <c:axId val="2004883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58321440"/>
        <c:crosses val="autoZero"/>
        <c:auto val="1"/>
        <c:lblAlgn val="ctr"/>
        <c:lblOffset val="100"/>
        <c:noMultiLvlLbl val="0"/>
      </c:catAx>
      <c:valAx>
        <c:axId val="558321440"/>
        <c:scaling>
          <c:orientation val="minMax"/>
          <c:max val="1.3"/>
          <c:min val="0.85000000000000009"/>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04883120"/>
        <c:crosses val="autoZero"/>
        <c:crossBetween val="between"/>
        <c:majorUnit val="0.1500000000000000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Quartal!$I$4</c:f>
              <c:strCache>
                <c:ptCount val="1"/>
                <c:pt idx="0">
                  <c:v>AE</c:v>
                </c:pt>
              </c:strCache>
            </c:strRef>
          </c:tx>
          <c:spPr>
            <a:ln w="50800" cap="rnd">
              <a:solidFill>
                <a:schemeClr val="accent1"/>
              </a:solidFill>
              <a:round/>
            </a:ln>
            <a:effectLst/>
          </c:spPr>
          <c:marker>
            <c:symbol val="none"/>
          </c:marker>
          <c:dPt>
            <c:idx val="23"/>
            <c:marker>
              <c:symbol val="circle"/>
              <c:size val="7"/>
              <c:spPr>
                <a:solidFill>
                  <a:schemeClr val="bg1"/>
                </a:solidFill>
                <a:ln w="9525">
                  <a:solidFill>
                    <a:schemeClr val="accent1"/>
                  </a:solidFill>
                </a:ln>
                <a:effectLst/>
              </c:spPr>
            </c:marker>
            <c:bubble3D val="0"/>
            <c:extLst>
              <c:ext xmlns:c16="http://schemas.microsoft.com/office/drawing/2014/chart" uri="{C3380CC4-5D6E-409C-BE32-E72D297353CC}">
                <c16:uniqueId val="{00000000-D729-4C93-8EA4-9F5BB8DD1C77}"/>
              </c:ext>
            </c:extLst>
          </c:dPt>
          <c:dPt>
            <c:idx val="24"/>
            <c:marker>
              <c:symbol val="circle"/>
              <c:size val="7"/>
              <c:spPr>
                <a:solidFill>
                  <a:schemeClr val="bg1"/>
                </a:solidFill>
                <a:ln w="9525">
                  <a:solidFill>
                    <a:schemeClr val="accent1">
                      <a:alpha val="93000"/>
                    </a:schemeClr>
                  </a:solidFill>
                </a:ln>
                <a:effectLst/>
              </c:spPr>
            </c:marker>
            <c:bubble3D val="0"/>
            <c:spPr>
              <a:ln w="50800" cap="rnd">
                <a:solidFill>
                  <a:schemeClr val="accent1"/>
                </a:solidFill>
                <a:prstDash val="sysDash"/>
                <a:round/>
              </a:ln>
              <a:effectLst/>
            </c:spPr>
            <c:extLst>
              <c:ext xmlns:c16="http://schemas.microsoft.com/office/drawing/2014/chart" uri="{C3380CC4-5D6E-409C-BE32-E72D297353CC}">
                <c16:uniqueId val="{00000002-D729-4C93-8EA4-9F5BB8DD1C77}"/>
              </c:ext>
            </c:extLst>
          </c:dPt>
          <c:cat>
            <c:numRef>
              <c:f>Quartal!$C$17:$C$41</c:f>
              <c:numCache>
                <c:formatCode>General</c:formatCode>
                <c:ptCount val="25"/>
                <c:pt idx="0">
                  <c:v>2018</c:v>
                </c:pt>
                <c:pt idx="4">
                  <c:v>2019</c:v>
                </c:pt>
                <c:pt idx="8">
                  <c:v>2020</c:v>
                </c:pt>
                <c:pt idx="12">
                  <c:v>2021</c:v>
                </c:pt>
                <c:pt idx="16">
                  <c:v>2022</c:v>
                </c:pt>
                <c:pt idx="20">
                  <c:v>2023</c:v>
                </c:pt>
                <c:pt idx="24">
                  <c:v>2024</c:v>
                </c:pt>
              </c:numCache>
            </c:numRef>
          </c:cat>
          <c:val>
            <c:numRef>
              <c:f>Quartal!$I$17:$I$41</c:f>
              <c:numCache>
                <c:formatCode>0.0</c:formatCode>
                <c:ptCount val="25"/>
                <c:pt idx="0">
                  <c:v>110.73382380682888</c:v>
                </c:pt>
                <c:pt idx="1">
                  <c:v>108.2437275985663</c:v>
                </c:pt>
                <c:pt idx="2">
                  <c:v>107.48915299000187</c:v>
                </c:pt>
                <c:pt idx="3">
                  <c:v>110.09243538954912</c:v>
                </c:pt>
                <c:pt idx="4">
                  <c:v>103.56536502546687</c:v>
                </c:pt>
                <c:pt idx="5">
                  <c:v>102.01848707790982</c:v>
                </c:pt>
                <c:pt idx="6">
                  <c:v>102.13167326919448</c:v>
                </c:pt>
                <c:pt idx="7">
                  <c:v>101.90530088662517</c:v>
                </c:pt>
                <c:pt idx="8">
                  <c:v>96.84965100924353</c:v>
                </c:pt>
                <c:pt idx="9">
                  <c:v>72.288247500471599</c:v>
                </c:pt>
                <c:pt idx="10">
                  <c:v>99.264289756649688</c:v>
                </c:pt>
                <c:pt idx="11">
                  <c:v>106.99867949443501</c:v>
                </c:pt>
                <c:pt idx="12">
                  <c:v>108.73420109413318</c:v>
                </c:pt>
                <c:pt idx="13">
                  <c:v>113.97849462365589</c:v>
                </c:pt>
                <c:pt idx="14">
                  <c:v>115.97811733635162</c:v>
                </c:pt>
                <c:pt idx="15">
                  <c:v>110.62063761554423</c:v>
                </c:pt>
                <c:pt idx="16">
                  <c:v>114.61988304093565</c:v>
                </c:pt>
                <c:pt idx="17">
                  <c:v>107.14959441614788</c:v>
                </c:pt>
                <c:pt idx="18">
                  <c:v>106.84776457272214</c:v>
                </c:pt>
                <c:pt idx="19">
                  <c:v>104.4708545557442</c:v>
                </c:pt>
                <c:pt idx="20">
                  <c:v>104.69722693831352</c:v>
                </c:pt>
                <c:pt idx="21">
                  <c:v>104.39539709488776</c:v>
                </c:pt>
                <c:pt idx="22">
                  <c:v>98.962459913223924</c:v>
                </c:pt>
                <c:pt idx="23">
                  <c:v>100.09432182607054</c:v>
                </c:pt>
                <c:pt idx="24">
                  <c:v>97.792869269949065</c:v>
                </c:pt>
              </c:numCache>
            </c:numRef>
          </c:val>
          <c:smooth val="1"/>
          <c:extLst>
            <c:ext xmlns:c16="http://schemas.microsoft.com/office/drawing/2014/chart" uri="{C3380CC4-5D6E-409C-BE32-E72D297353CC}">
              <c16:uniqueId val="{00000003-D729-4C93-8EA4-9F5BB8DD1C77}"/>
            </c:ext>
          </c:extLst>
        </c:ser>
        <c:ser>
          <c:idx val="1"/>
          <c:order val="1"/>
          <c:tx>
            <c:strRef>
              <c:f>Quartal!$J$4</c:f>
              <c:strCache>
                <c:ptCount val="1"/>
                <c:pt idx="0">
                  <c:v>Absatz</c:v>
                </c:pt>
              </c:strCache>
            </c:strRef>
          </c:tx>
          <c:spPr>
            <a:ln w="50800" cap="rnd">
              <a:solidFill>
                <a:schemeClr val="accent1">
                  <a:lumMod val="60000"/>
                  <a:lumOff val="40000"/>
                </a:schemeClr>
              </a:solidFill>
              <a:round/>
            </a:ln>
            <a:effectLst/>
          </c:spPr>
          <c:marker>
            <c:symbol val="none"/>
          </c:marker>
          <c:dPt>
            <c:idx val="23"/>
            <c:marker>
              <c:symbol val="circle"/>
              <c:size val="7"/>
              <c:spPr>
                <a:solidFill>
                  <a:schemeClr val="bg1"/>
                </a:solidFill>
                <a:ln w="9525">
                  <a:solidFill>
                    <a:schemeClr val="accent1">
                      <a:lumMod val="60000"/>
                      <a:lumOff val="40000"/>
                    </a:schemeClr>
                  </a:solidFill>
                </a:ln>
                <a:effectLst/>
              </c:spPr>
            </c:marker>
            <c:bubble3D val="0"/>
            <c:extLst>
              <c:ext xmlns:c16="http://schemas.microsoft.com/office/drawing/2014/chart" uri="{C3380CC4-5D6E-409C-BE32-E72D297353CC}">
                <c16:uniqueId val="{00000004-D729-4C93-8EA4-9F5BB8DD1C77}"/>
              </c:ext>
            </c:extLst>
          </c:dPt>
          <c:dPt>
            <c:idx val="24"/>
            <c:marker>
              <c:symbol val="circle"/>
              <c:size val="7"/>
              <c:spPr>
                <a:solidFill>
                  <a:schemeClr val="bg1"/>
                </a:solidFill>
                <a:ln w="9525">
                  <a:solidFill>
                    <a:schemeClr val="accent1">
                      <a:lumMod val="60000"/>
                      <a:lumOff val="40000"/>
                    </a:schemeClr>
                  </a:solidFill>
                </a:ln>
                <a:effectLst/>
              </c:spPr>
            </c:marker>
            <c:bubble3D val="0"/>
            <c:spPr>
              <a:ln w="50800" cap="rnd">
                <a:solidFill>
                  <a:schemeClr val="accent1">
                    <a:lumMod val="60000"/>
                    <a:lumOff val="40000"/>
                  </a:schemeClr>
                </a:solidFill>
                <a:prstDash val="sysDash"/>
                <a:round/>
              </a:ln>
              <a:effectLst/>
            </c:spPr>
            <c:extLst>
              <c:ext xmlns:c16="http://schemas.microsoft.com/office/drawing/2014/chart" uri="{C3380CC4-5D6E-409C-BE32-E72D297353CC}">
                <c16:uniqueId val="{00000006-D729-4C93-8EA4-9F5BB8DD1C77}"/>
              </c:ext>
            </c:extLst>
          </c:dPt>
          <c:cat>
            <c:numRef>
              <c:f>Quartal!$C$17:$C$41</c:f>
              <c:numCache>
                <c:formatCode>General</c:formatCode>
                <c:ptCount val="25"/>
                <c:pt idx="0">
                  <c:v>2018</c:v>
                </c:pt>
                <c:pt idx="4">
                  <c:v>2019</c:v>
                </c:pt>
                <c:pt idx="8">
                  <c:v>2020</c:v>
                </c:pt>
                <c:pt idx="12">
                  <c:v>2021</c:v>
                </c:pt>
                <c:pt idx="16">
                  <c:v>2022</c:v>
                </c:pt>
                <c:pt idx="20">
                  <c:v>2023</c:v>
                </c:pt>
                <c:pt idx="24">
                  <c:v>2024</c:v>
                </c:pt>
              </c:numCache>
            </c:numRef>
          </c:cat>
          <c:val>
            <c:numRef>
              <c:f>Quartal!$J$17:$J$41</c:f>
              <c:numCache>
                <c:formatCode>0.0</c:formatCode>
                <c:ptCount val="25"/>
                <c:pt idx="0">
                  <c:v>106.17124394184168</c:v>
                </c:pt>
                <c:pt idx="1">
                  <c:v>108.14216478190629</c:v>
                </c:pt>
                <c:pt idx="2">
                  <c:v>105.62197092084006</c:v>
                </c:pt>
                <c:pt idx="3">
                  <c:v>105.46042003231018</c:v>
                </c:pt>
                <c:pt idx="4">
                  <c:v>107.23747980613894</c:v>
                </c:pt>
                <c:pt idx="5">
                  <c:v>105.52504038772213</c:v>
                </c:pt>
                <c:pt idx="6">
                  <c:v>104.52342487883682</c:v>
                </c:pt>
                <c:pt idx="7">
                  <c:v>101.84168012924071</c:v>
                </c:pt>
                <c:pt idx="8">
                  <c:v>97.738287560581583</c:v>
                </c:pt>
                <c:pt idx="9">
                  <c:v>72.504038772213235</c:v>
                </c:pt>
                <c:pt idx="10">
                  <c:v>93.150242326332787</c:v>
                </c:pt>
                <c:pt idx="11">
                  <c:v>99.773828756058151</c:v>
                </c:pt>
                <c:pt idx="12">
                  <c:v>98.675282714054916</c:v>
                </c:pt>
                <c:pt idx="13">
                  <c:v>96.995153473344104</c:v>
                </c:pt>
                <c:pt idx="14">
                  <c:v>92.116316639741513</c:v>
                </c:pt>
                <c:pt idx="15">
                  <c:v>96.542810985460406</c:v>
                </c:pt>
                <c:pt idx="16">
                  <c:v>97.964458804523417</c:v>
                </c:pt>
                <c:pt idx="17">
                  <c:v>97.802907915993543</c:v>
                </c:pt>
                <c:pt idx="18">
                  <c:v>102.45557350565427</c:v>
                </c:pt>
                <c:pt idx="19">
                  <c:v>106.13893376413569</c:v>
                </c:pt>
                <c:pt idx="20">
                  <c:v>105.00807754442648</c:v>
                </c:pt>
                <c:pt idx="21">
                  <c:v>106.88206785137317</c:v>
                </c:pt>
                <c:pt idx="22">
                  <c:v>105.10500807754443</c:v>
                </c:pt>
                <c:pt idx="23">
                  <c:v>103.10177705977382</c:v>
                </c:pt>
                <c:pt idx="24">
                  <c:v>101.00161550888529</c:v>
                </c:pt>
              </c:numCache>
            </c:numRef>
          </c:val>
          <c:smooth val="1"/>
          <c:extLst>
            <c:ext xmlns:c16="http://schemas.microsoft.com/office/drawing/2014/chart" uri="{C3380CC4-5D6E-409C-BE32-E72D297353CC}">
              <c16:uniqueId val="{00000007-D729-4C93-8EA4-9F5BB8DD1C77}"/>
            </c:ext>
          </c:extLst>
        </c:ser>
        <c:ser>
          <c:idx val="2"/>
          <c:order val="2"/>
          <c:tx>
            <c:strRef>
              <c:f>Quartal!$K$4</c:f>
              <c:strCache>
                <c:ptCount val="1"/>
                <c:pt idx="0">
                  <c:v>Produktion</c:v>
                </c:pt>
              </c:strCache>
            </c:strRef>
          </c:tx>
          <c:spPr>
            <a:ln w="50800" cap="rnd">
              <a:solidFill>
                <a:schemeClr val="accent2"/>
              </a:solidFill>
              <a:round/>
            </a:ln>
            <a:effectLst/>
          </c:spPr>
          <c:marker>
            <c:symbol val="none"/>
          </c:marker>
          <c:dPt>
            <c:idx val="23"/>
            <c:marker>
              <c:symbol val="circle"/>
              <c:size val="7"/>
              <c:spPr>
                <a:solidFill>
                  <a:schemeClr val="bg1"/>
                </a:solidFill>
                <a:ln w="9525">
                  <a:solidFill>
                    <a:schemeClr val="accent2"/>
                  </a:solidFill>
                </a:ln>
                <a:effectLst/>
              </c:spPr>
            </c:marker>
            <c:bubble3D val="0"/>
            <c:extLst>
              <c:ext xmlns:c16="http://schemas.microsoft.com/office/drawing/2014/chart" uri="{C3380CC4-5D6E-409C-BE32-E72D297353CC}">
                <c16:uniqueId val="{00000008-D729-4C93-8EA4-9F5BB8DD1C77}"/>
              </c:ext>
            </c:extLst>
          </c:dPt>
          <c:dPt>
            <c:idx val="24"/>
            <c:marker>
              <c:symbol val="circle"/>
              <c:size val="7"/>
              <c:spPr>
                <a:solidFill>
                  <a:schemeClr val="bg1"/>
                </a:solidFill>
                <a:ln w="9525">
                  <a:solidFill>
                    <a:schemeClr val="accent2"/>
                  </a:solidFill>
                </a:ln>
                <a:effectLst/>
              </c:spPr>
            </c:marker>
            <c:bubble3D val="0"/>
            <c:spPr>
              <a:ln w="50800" cap="rnd">
                <a:solidFill>
                  <a:schemeClr val="accent2"/>
                </a:solidFill>
                <a:prstDash val="sysDash"/>
                <a:round/>
              </a:ln>
              <a:effectLst/>
            </c:spPr>
            <c:extLst>
              <c:ext xmlns:c16="http://schemas.microsoft.com/office/drawing/2014/chart" uri="{C3380CC4-5D6E-409C-BE32-E72D297353CC}">
                <c16:uniqueId val="{0000000A-D729-4C93-8EA4-9F5BB8DD1C77}"/>
              </c:ext>
            </c:extLst>
          </c:dPt>
          <c:cat>
            <c:numRef>
              <c:f>Quartal!$C$17:$C$41</c:f>
              <c:numCache>
                <c:formatCode>General</c:formatCode>
                <c:ptCount val="25"/>
                <c:pt idx="0">
                  <c:v>2018</c:v>
                </c:pt>
                <c:pt idx="4">
                  <c:v>2019</c:v>
                </c:pt>
                <c:pt idx="8">
                  <c:v>2020</c:v>
                </c:pt>
                <c:pt idx="12">
                  <c:v>2021</c:v>
                </c:pt>
                <c:pt idx="16">
                  <c:v>2022</c:v>
                </c:pt>
                <c:pt idx="20">
                  <c:v>2023</c:v>
                </c:pt>
                <c:pt idx="24">
                  <c:v>2024</c:v>
                </c:pt>
              </c:numCache>
            </c:numRef>
          </c:cat>
          <c:val>
            <c:numRef>
              <c:f>Quartal!$K$17:$K$41</c:f>
              <c:numCache>
                <c:formatCode>0.0</c:formatCode>
                <c:ptCount val="25"/>
                <c:pt idx="0">
                  <c:v>106.5726596161379</c:v>
                </c:pt>
                <c:pt idx="1">
                  <c:v>107.51273012142578</c:v>
                </c:pt>
                <c:pt idx="2">
                  <c:v>105.03721112416764</c:v>
                </c:pt>
                <c:pt idx="3">
                  <c:v>105.41323932628281</c:v>
                </c:pt>
                <c:pt idx="4">
                  <c:v>104.4731688209949</c:v>
                </c:pt>
                <c:pt idx="5">
                  <c:v>104.03446925186056</c:v>
                </c:pt>
                <c:pt idx="6">
                  <c:v>102.78104191147669</c:v>
                </c:pt>
                <c:pt idx="7">
                  <c:v>99.929494712103406</c:v>
                </c:pt>
                <c:pt idx="8">
                  <c:v>96.200548374461434</c:v>
                </c:pt>
                <c:pt idx="9">
                  <c:v>73.826870348609475</c:v>
                </c:pt>
                <c:pt idx="10">
                  <c:v>89.150019584802195</c:v>
                </c:pt>
                <c:pt idx="11">
                  <c:v>97.485311398354881</c:v>
                </c:pt>
                <c:pt idx="12">
                  <c:v>96.263219741480611</c:v>
                </c:pt>
                <c:pt idx="13">
                  <c:v>93.94437916177047</c:v>
                </c:pt>
                <c:pt idx="14">
                  <c:v>88.679984332158256</c:v>
                </c:pt>
                <c:pt idx="15">
                  <c:v>93.94437916177047</c:v>
                </c:pt>
                <c:pt idx="16">
                  <c:v>92.31492361927144</c:v>
                </c:pt>
                <c:pt idx="17">
                  <c:v>93.129651390520962</c:v>
                </c:pt>
                <c:pt idx="18">
                  <c:v>95.511163337250295</c:v>
                </c:pt>
                <c:pt idx="19">
                  <c:v>98.613396004700348</c:v>
                </c:pt>
                <c:pt idx="20">
                  <c:v>99.89815902859381</c:v>
                </c:pt>
                <c:pt idx="21">
                  <c:v>99.240109674892281</c:v>
                </c:pt>
                <c:pt idx="22">
                  <c:v>96.513905209557393</c:v>
                </c:pt>
                <c:pt idx="23">
                  <c:v>94.947121034077554</c:v>
                </c:pt>
                <c:pt idx="24">
                  <c:v>91.656874265569925</c:v>
                </c:pt>
              </c:numCache>
            </c:numRef>
          </c:val>
          <c:smooth val="1"/>
          <c:extLst>
            <c:ext xmlns:c16="http://schemas.microsoft.com/office/drawing/2014/chart" uri="{C3380CC4-5D6E-409C-BE32-E72D297353CC}">
              <c16:uniqueId val="{0000000B-D729-4C93-8EA4-9F5BB8DD1C77}"/>
            </c:ext>
          </c:extLst>
        </c:ser>
        <c:dLbls>
          <c:showLegendKey val="0"/>
          <c:showVal val="0"/>
          <c:showCatName val="0"/>
          <c:showSerName val="0"/>
          <c:showPercent val="0"/>
          <c:showBubbleSize val="0"/>
        </c:dLbls>
        <c:smooth val="0"/>
        <c:axId val="2117769872"/>
        <c:axId val="1713166512"/>
      </c:lineChart>
      <c:catAx>
        <c:axId val="21177698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713166512"/>
        <c:crosses val="autoZero"/>
        <c:auto val="1"/>
        <c:lblAlgn val="ctr"/>
        <c:lblOffset val="100"/>
        <c:noMultiLvlLbl val="0"/>
      </c:catAx>
      <c:valAx>
        <c:axId val="1713166512"/>
        <c:scaling>
          <c:orientation val="minMax"/>
          <c:min val="5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117769872"/>
        <c:crosses val="autoZero"/>
        <c:crossBetween val="between"/>
        <c:majorUnit val="2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latin typeface="Arial" panose="020B0604020202020204" pitchFamily="34" charset="0"/>
          <a:cs typeface="Arial" panose="020B0604020202020204" pitchFamily="34" charset="0"/>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ubbleChart>
        <c:varyColors val="0"/>
        <c:ser>
          <c:idx val="0"/>
          <c:order val="0"/>
          <c:tx>
            <c:strRef>
              <c:f>'Daten Portfolio'!$E$4</c:f>
              <c:strCache>
                <c:ptCount val="1"/>
                <c:pt idx="0">
                  <c:v>Produktion</c:v>
                </c:pt>
              </c:strCache>
            </c:strRef>
          </c:tx>
          <c:spPr>
            <a:solidFill>
              <a:schemeClr val="tx2"/>
            </a:solidFill>
            <a:ln>
              <a:noFill/>
            </a:ln>
            <a:effectLst/>
          </c:spPr>
          <c:invertIfNegative val="0"/>
          <c:dLbls>
            <c:dLbl>
              <c:idx val="0"/>
              <c:layout>
                <c:manualLayout>
                  <c:x val="-7.9664122334530546E-2"/>
                  <c:y val="-4.7574427007064449E-2"/>
                </c:manualLayout>
              </c:layout>
              <c:tx>
                <c:rich>
                  <a:bodyPr/>
                  <a:lstStyle/>
                  <a:p>
                    <a:fld id="{81246518-8A01-4264-A4FC-3EFBC4602809}" type="CELLRANGE">
                      <a:rPr lang="en-US"/>
                      <a:pPr/>
                      <a:t>[CELLRANGE]</a:t>
                    </a:fld>
                    <a:endParaRPr lang="en-GB"/>
                  </a:p>
                </c:rich>
              </c:tx>
              <c:showLegendKey val="0"/>
              <c:showVal val="0"/>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0-1B65-4C89-BE52-1A9BD23EFC4E}"/>
                </c:ext>
              </c:extLst>
            </c:dLbl>
            <c:dLbl>
              <c:idx val="1"/>
              <c:layout>
                <c:manualLayout>
                  <c:x val="-7.9871226809958437E-2"/>
                  <c:y val="-0.1544972159865145"/>
                </c:manualLayout>
              </c:layout>
              <c:tx>
                <c:rich>
                  <a:bodyPr/>
                  <a:lstStyle/>
                  <a:p>
                    <a:fld id="{384603BA-0E92-4BE4-BBEB-3CC86EC9AF5D}" type="CELLRANGE">
                      <a:rPr lang="en-US"/>
                      <a:pPr/>
                      <a:t>[CELLRANGE]</a:t>
                    </a:fld>
                    <a:endParaRPr lang="en-GB"/>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1-1B65-4C89-BE52-1A9BD23EFC4E}"/>
                </c:ext>
              </c:extLst>
            </c:dLbl>
            <c:dLbl>
              <c:idx val="2"/>
              <c:layout>
                <c:manualLayout>
                  <c:x val="-8.5383449240150636E-2"/>
                  <c:y val="8.7735810526099009E-2"/>
                </c:manualLayout>
              </c:layout>
              <c:tx>
                <c:rich>
                  <a:bodyPr/>
                  <a:lstStyle/>
                  <a:p>
                    <a:fld id="{18094FB3-C550-4C4E-9892-C521B9C30B75}" type="CELLRANGE">
                      <a:rPr lang="en-US"/>
                      <a:pPr/>
                      <a:t>[CELLRANGE]</a:t>
                    </a:fld>
                    <a:endParaRPr lang="en-GB"/>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2-1B65-4C89-BE52-1A9BD23EFC4E}"/>
                </c:ext>
              </c:extLst>
            </c:dLbl>
            <c:dLbl>
              <c:idx val="3"/>
              <c:layout>
                <c:manualLayout>
                  <c:x val="-5.3026234524729307E-2"/>
                  <c:y val="8.4847462416426087E-2"/>
                </c:manualLayout>
              </c:layout>
              <c:tx>
                <c:rich>
                  <a:bodyPr/>
                  <a:lstStyle/>
                  <a:p>
                    <a:fld id="{6C1FCB8E-B7A8-4BDF-B602-DE631F8E56CF}" type="CELLRANGE">
                      <a:rPr lang="en-US"/>
                      <a:pPr/>
                      <a:t>[CELLRANGE]</a:t>
                    </a:fld>
                    <a:endParaRPr lang="en-GB"/>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3-1B65-4C89-BE52-1A9BD23EFC4E}"/>
                </c:ext>
              </c:extLst>
            </c:dLbl>
            <c:dLbl>
              <c:idx val="4"/>
              <c:layout>
                <c:manualLayout>
                  <c:x val="-9.6000929646024358E-2"/>
                  <c:y val="-0.10781095815478386"/>
                </c:manualLayout>
              </c:layout>
              <c:tx>
                <c:rich>
                  <a:bodyPr/>
                  <a:lstStyle/>
                  <a:p>
                    <a:fld id="{77244104-ADF1-45B9-A95D-123C8F3C486D}" type="CELLRANGE">
                      <a:rPr lang="en-US"/>
                      <a:pPr/>
                      <a:t>[CELLRANGE]</a:t>
                    </a:fld>
                    <a:endParaRPr lang="en-GB"/>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4-1B65-4C89-BE52-1A9BD23EFC4E}"/>
                </c:ext>
              </c:extLst>
            </c:dLbl>
            <c:dLbl>
              <c:idx val="5"/>
              <c:layout>
                <c:manualLayout>
                  <c:x val="-8.4437854669642112E-2"/>
                  <c:y val="8.8933217505047221E-2"/>
                </c:manualLayout>
              </c:layout>
              <c:tx>
                <c:rich>
                  <a:bodyPr/>
                  <a:lstStyle/>
                  <a:p>
                    <a:fld id="{2AB005DE-F51D-4E5E-ACF3-B6B33DF54E3C}" type="CELLRANGE">
                      <a:rPr lang="en-US"/>
                      <a:pPr/>
                      <a:t>[CELLRANGE]</a:t>
                    </a:fld>
                    <a:endParaRPr lang="en-GB"/>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5-1B65-4C89-BE52-1A9BD23EFC4E}"/>
                </c:ext>
              </c:extLst>
            </c:dLbl>
            <c:dLbl>
              <c:idx val="6"/>
              <c:layout>
                <c:manualLayout>
                  <c:x val="-8.4994690908323248E-2"/>
                  <c:y val="7.4098324164626472E-2"/>
                </c:manualLayout>
              </c:layout>
              <c:tx>
                <c:rich>
                  <a:bodyPr/>
                  <a:lstStyle/>
                  <a:p>
                    <a:fld id="{064FD456-E806-4445-AE72-F8CD50E3CD5F}" type="CELLRANGE">
                      <a:rPr lang="en-US"/>
                      <a:pPr/>
                      <a:t>[CELLRANGE]</a:t>
                    </a:fld>
                    <a:endParaRPr lang="en-GB"/>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6-1B65-4C89-BE52-1A9BD23EFC4E}"/>
                </c:ext>
              </c:extLst>
            </c:dLbl>
            <c:numFmt formatCode="#,##0" sourceLinked="0"/>
            <c:spPr>
              <a:solidFill>
                <a:sysClr val="window" lastClr="FFFFFF"/>
              </a:solid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1"/>
            <c:showSerName val="0"/>
            <c:showPercent val="0"/>
            <c:showBubbleSize val="0"/>
            <c:separator>
</c:separator>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'Daten Portfolio'!$C$5:$C$11</c:f>
              <c:numCache>
                <c:formatCode>0.0</c:formatCode>
                <c:ptCount val="7"/>
                <c:pt idx="0">
                  <c:v>82.028390322292651</c:v>
                </c:pt>
                <c:pt idx="1">
                  <c:v>100.17972681524084</c:v>
                </c:pt>
                <c:pt idx="2">
                  <c:v>135.37542024654465</c:v>
                </c:pt>
                <c:pt idx="3">
                  <c:v>113.515625</c:v>
                </c:pt>
                <c:pt idx="4">
                  <c:v>89.772176442074667</c:v>
                </c:pt>
                <c:pt idx="5">
                  <c:v>90.602576294631305</c:v>
                </c:pt>
                <c:pt idx="6">
                  <c:v>161.0130786796762</c:v>
                </c:pt>
              </c:numCache>
            </c:numRef>
          </c:xVal>
          <c:yVal>
            <c:numRef>
              <c:f>'Daten Portfolio'!$E$5:$E$11</c:f>
              <c:numCache>
                <c:formatCode>0.0</c:formatCode>
                <c:ptCount val="7"/>
                <c:pt idx="0">
                  <c:v>83.700169308911796</c:v>
                </c:pt>
                <c:pt idx="1">
                  <c:v>94.307547007813184</c:v>
                </c:pt>
                <c:pt idx="2">
                  <c:v>122.89674019129416</c:v>
                </c:pt>
                <c:pt idx="3">
                  <c:v>98.077922077922082</c:v>
                </c:pt>
                <c:pt idx="4">
                  <c:v>92.498990714574077</c:v>
                </c:pt>
                <c:pt idx="5">
                  <c:v>83.074039362699182</c:v>
                </c:pt>
                <c:pt idx="6">
                  <c:v>133.42549619828185</c:v>
                </c:pt>
              </c:numCache>
            </c:numRef>
          </c:yVal>
          <c:bubbleSize>
            <c:numRef>
              <c:f>'Daten Portfolio'!$F$5:$F$11</c:f>
              <c:numCache>
                <c:formatCode>0.0</c:formatCode>
                <c:ptCount val="7"/>
                <c:pt idx="0">
                  <c:v>1.58274</c:v>
                </c:pt>
                <c:pt idx="1">
                  <c:v>7.0851499999999996</c:v>
                </c:pt>
                <c:pt idx="2">
                  <c:v>4.3450800000000003</c:v>
                </c:pt>
                <c:pt idx="3">
                  <c:v>5.24688</c:v>
                </c:pt>
                <c:pt idx="4">
                  <c:v>11.82502</c:v>
                </c:pt>
                <c:pt idx="5">
                  <c:v>12.20749</c:v>
                </c:pt>
                <c:pt idx="6">
                  <c:v>1.5731999999999999</c:v>
                </c:pt>
              </c:numCache>
            </c:numRef>
          </c:bubbleSize>
          <c:bubble3D val="1"/>
          <c:extLst>
            <c:ext xmlns:c15="http://schemas.microsoft.com/office/drawing/2012/chart" uri="{02D57815-91ED-43cb-92C2-25804820EDAC}">
              <c15:datalabelsRange>
                <c15:f>'Daten Portfolio'!$B$5:$B$11</c15:f>
                <c15:dlblRangeCache>
                  <c:ptCount val="7"/>
                  <c:pt idx="0">
                    <c:v>Gießereien</c:v>
                  </c:pt>
                  <c:pt idx="1">
                    <c:v>Metallhersteller</c:v>
                  </c:pt>
                  <c:pt idx="2">
                    <c:v>Elektronik &amp; Optik</c:v>
                  </c:pt>
                  <c:pt idx="3">
                    <c:v>E-Technik</c:v>
                  </c:pt>
                  <c:pt idx="4">
                    <c:v>Maschinenbau</c:v>
                  </c:pt>
                  <c:pt idx="5">
                    <c:v>Automotive</c:v>
                  </c:pt>
                  <c:pt idx="6">
                    <c:v>Sonst. Fahrzeugbau</c:v>
                  </c:pt>
                </c15:dlblRangeCache>
              </c15:datalabelsRange>
            </c:ext>
            <c:ext xmlns:c16="http://schemas.microsoft.com/office/drawing/2014/chart" uri="{C3380CC4-5D6E-409C-BE32-E72D297353CC}">
              <c16:uniqueId val="{00000007-1B65-4C89-BE52-1A9BD23EFC4E}"/>
            </c:ext>
          </c:extLst>
        </c:ser>
        <c:ser>
          <c:idx val="1"/>
          <c:order val="1"/>
          <c:tx>
            <c:v>Produktion M+E</c:v>
          </c:tx>
          <c:spPr>
            <a:solidFill>
              <a:schemeClr val="accent2">
                <a:alpha val="75000"/>
              </a:schemeClr>
            </a:solidFill>
            <a:ln w="25400">
              <a:noFill/>
            </a:ln>
            <a:effectLst/>
          </c:spPr>
          <c:invertIfNegative val="0"/>
          <c:errBars>
            <c:errDir val="x"/>
            <c:errBarType val="both"/>
            <c:errValType val="percentage"/>
            <c:noEndCap val="0"/>
            <c:val val="100"/>
            <c:spPr>
              <a:noFill/>
              <a:ln w="38100" cap="flat" cmpd="sng" algn="ctr">
                <a:solidFill>
                  <a:schemeClr val="accent2"/>
                </a:solidFill>
                <a:prstDash val="dash"/>
                <a:round/>
              </a:ln>
              <a:effectLst/>
            </c:spPr>
          </c:errBars>
          <c:xVal>
            <c:numLit>
              <c:formatCode>General</c:formatCode>
              <c:ptCount val="1"/>
              <c:pt idx="0">
                <c:v>150</c:v>
              </c:pt>
            </c:numLit>
          </c:xVal>
          <c:yVal>
            <c:numRef>
              <c:f>'Daten Portfolio'!$E$13</c:f>
              <c:numCache>
                <c:formatCode>0.0</c:formatCode>
                <c:ptCount val="1"/>
                <c:pt idx="0">
                  <c:v>95.929035323934727</c:v>
                </c:pt>
              </c:numCache>
            </c:numRef>
          </c:yVal>
          <c:bubbleSize>
            <c:numLit>
              <c:formatCode>General</c:formatCode>
              <c:ptCount val="1"/>
              <c:pt idx="0">
                <c:v>0</c:v>
              </c:pt>
            </c:numLit>
          </c:bubbleSize>
          <c:bubble3D val="1"/>
          <c:extLst>
            <c:ext xmlns:c16="http://schemas.microsoft.com/office/drawing/2014/chart" uri="{C3380CC4-5D6E-409C-BE32-E72D297353CC}">
              <c16:uniqueId val="{00000008-1B65-4C89-BE52-1A9BD23EFC4E}"/>
            </c:ext>
          </c:extLst>
        </c:ser>
        <c:ser>
          <c:idx val="2"/>
          <c:order val="2"/>
          <c:tx>
            <c:v>Auftragseingang M+E</c:v>
          </c:tx>
          <c:spPr>
            <a:solidFill>
              <a:schemeClr val="accent3">
                <a:alpha val="75000"/>
              </a:schemeClr>
            </a:solidFill>
            <a:ln w="25400">
              <a:noFill/>
            </a:ln>
            <a:effectLst/>
          </c:spPr>
          <c:invertIfNegative val="0"/>
          <c:errBars>
            <c:errDir val="y"/>
            <c:errBarType val="both"/>
            <c:errValType val="percentage"/>
            <c:noEndCap val="0"/>
            <c:val val="100"/>
            <c:spPr>
              <a:noFill/>
              <a:ln w="38100" cap="flat" cmpd="sng" algn="ctr">
                <a:solidFill>
                  <a:schemeClr val="accent1"/>
                </a:solidFill>
                <a:prstDash val="dash"/>
                <a:round/>
              </a:ln>
              <a:effectLst/>
            </c:spPr>
          </c:errBars>
          <c:xVal>
            <c:numRef>
              <c:f>'Daten Portfolio'!$C$13</c:f>
              <c:numCache>
                <c:formatCode>0.0</c:formatCode>
                <c:ptCount val="1"/>
                <c:pt idx="0">
                  <c:v>100.09432182607054</c:v>
                </c:pt>
              </c:numCache>
            </c:numRef>
          </c:xVal>
          <c:yVal>
            <c:numLit>
              <c:formatCode>General</c:formatCode>
              <c:ptCount val="1"/>
              <c:pt idx="0">
                <c:v>150</c:v>
              </c:pt>
            </c:numLit>
          </c:yVal>
          <c:bubbleSize>
            <c:numLit>
              <c:formatCode>General</c:formatCode>
              <c:ptCount val="1"/>
              <c:pt idx="0">
                <c:v>0</c:v>
              </c:pt>
            </c:numLit>
          </c:bubbleSize>
          <c:bubble3D val="1"/>
          <c:extLst>
            <c:ext xmlns:c16="http://schemas.microsoft.com/office/drawing/2014/chart" uri="{C3380CC4-5D6E-409C-BE32-E72D297353CC}">
              <c16:uniqueId val="{00000009-1B65-4C89-BE52-1A9BD23EFC4E}"/>
            </c:ext>
          </c:extLst>
        </c:ser>
        <c:dLbls>
          <c:showLegendKey val="0"/>
          <c:showVal val="0"/>
          <c:showCatName val="0"/>
          <c:showSerName val="0"/>
          <c:showPercent val="0"/>
          <c:showBubbleSize val="0"/>
        </c:dLbls>
        <c:bubbleScale val="40"/>
        <c:showNegBubbles val="0"/>
        <c:axId val="1650227871"/>
        <c:axId val="1410986767"/>
      </c:bubbleChart>
      <c:valAx>
        <c:axId val="1650227871"/>
        <c:scaling>
          <c:orientation val="minMax"/>
          <c:max val="175"/>
          <c:min val="75"/>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accent1"/>
                    </a:solidFill>
                    <a:latin typeface="Arial" panose="020B0604020202020204" pitchFamily="34" charset="0"/>
                    <a:ea typeface="+mn-ea"/>
                    <a:cs typeface="Arial" panose="020B0604020202020204" pitchFamily="34" charset="0"/>
                  </a:defRPr>
                </a:pPr>
                <a:r>
                  <a:rPr lang="de-DE" sz="1400" b="0" dirty="0">
                    <a:solidFill>
                      <a:schemeClr val="accent1"/>
                    </a:solidFill>
                  </a:rPr>
                  <a:t>Auftragsindex (Ø 2015 = 100)</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accent1"/>
                  </a:solidFill>
                  <a:latin typeface="Arial" panose="020B0604020202020204" pitchFamily="34" charset="0"/>
                  <a:ea typeface="+mn-ea"/>
                  <a:cs typeface="Arial" panose="020B0604020202020204" pitchFamily="34" charset="0"/>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accent1"/>
                </a:solidFill>
                <a:latin typeface="Arial" panose="020B0604020202020204" pitchFamily="34" charset="0"/>
                <a:ea typeface="+mn-ea"/>
                <a:cs typeface="Arial" panose="020B0604020202020204" pitchFamily="34" charset="0"/>
              </a:defRPr>
            </a:pPr>
            <a:endParaRPr lang="en-US"/>
          </a:p>
        </c:txPr>
        <c:crossAx val="1410986767"/>
        <c:crosses val="autoZero"/>
        <c:crossBetween val="midCat"/>
        <c:majorUnit val="25"/>
      </c:valAx>
      <c:valAx>
        <c:axId val="1410986767"/>
        <c:scaling>
          <c:orientation val="minMax"/>
          <c:max val="175"/>
          <c:min val="7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accent2"/>
                    </a:solidFill>
                    <a:latin typeface="Arial" panose="020B0604020202020204" pitchFamily="34" charset="0"/>
                    <a:ea typeface="+mn-ea"/>
                    <a:cs typeface="Arial" panose="020B0604020202020204" pitchFamily="34" charset="0"/>
                  </a:defRPr>
                </a:pPr>
                <a:r>
                  <a:rPr lang="de-DE" sz="1400" b="0">
                    <a:solidFill>
                      <a:schemeClr val="accent2"/>
                    </a:solidFill>
                  </a:rPr>
                  <a:t>Produktionsindex (Ø 2015 = 100)</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accent2"/>
                  </a:solidFill>
                  <a:latin typeface="Arial" panose="020B0604020202020204" pitchFamily="34" charset="0"/>
                  <a:ea typeface="+mn-ea"/>
                  <a:cs typeface="Arial" panose="020B0604020202020204" pitchFamily="34" charset="0"/>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accent2"/>
                </a:solidFill>
                <a:latin typeface="Arial" panose="020B0604020202020204" pitchFamily="34" charset="0"/>
                <a:ea typeface="+mn-ea"/>
                <a:cs typeface="Arial" panose="020B0604020202020204" pitchFamily="34" charset="0"/>
              </a:defRPr>
            </a:pPr>
            <a:endParaRPr lang="en-US"/>
          </a:p>
        </c:txPr>
        <c:crossAx val="1650227871"/>
        <c:crosses val="autoZero"/>
        <c:crossBetween val="midCat"/>
        <c:majorUnit val="25"/>
      </c:valAx>
      <c:spPr>
        <a:noFill/>
        <a:ln>
          <a:noFill/>
        </a:ln>
        <a:effectLst/>
      </c:spPr>
    </c:plotArea>
    <c:plotVisOnly val="1"/>
    <c:dispBlanksAs val="gap"/>
    <c:showDLblsOverMax val="0"/>
  </c:chart>
  <c:spPr>
    <a:noFill/>
    <a:ln w="9525" cap="flat" cmpd="sng" algn="ctr">
      <a:noFill/>
      <a:round/>
    </a:ln>
    <a:effectLst/>
  </c:spPr>
  <c:txPr>
    <a:bodyPr/>
    <a:lstStyle/>
    <a:p>
      <a:pPr>
        <a:defRPr sz="1600">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0591305737290194E-2"/>
          <c:y val="9.0111872817677893E-2"/>
          <c:w val="0.90798273101995297"/>
          <c:h val="0.67906536301992892"/>
        </c:manualLayout>
      </c:layout>
      <c:barChart>
        <c:barDir val="col"/>
        <c:grouping val="clustered"/>
        <c:varyColors val="0"/>
        <c:ser>
          <c:idx val="0"/>
          <c:order val="0"/>
          <c:tx>
            <c:strRef>
              <c:f>Sheet1!$B$1</c:f>
              <c:strCache>
                <c:ptCount val="1"/>
                <c:pt idx="0">
                  <c:v>UK orders</c:v>
                </c:pt>
              </c:strCache>
            </c:strRef>
          </c:tx>
          <c:spPr>
            <a:solidFill>
              <a:schemeClr val="accent1"/>
            </a:solidFill>
            <a:ln>
              <a:noFill/>
            </a:ln>
            <a:effectLst/>
          </c:spPr>
          <c:invertIfNegative val="0"/>
          <c:cat>
            <c:strRef>
              <c:f>Sheet1!$A$17:$A$40</c:f>
              <c:strCache>
                <c:ptCount val="24"/>
                <c:pt idx="0">
                  <c:v>2018q3</c:v>
                </c:pt>
                <c:pt idx="1">
                  <c:v>2018q4</c:v>
                </c:pt>
                <c:pt idx="2">
                  <c:v>2019q1</c:v>
                </c:pt>
                <c:pt idx="3">
                  <c:v>2019q2</c:v>
                </c:pt>
                <c:pt idx="4">
                  <c:v>2019q3</c:v>
                </c:pt>
                <c:pt idx="5">
                  <c:v>2019q4</c:v>
                </c:pt>
                <c:pt idx="6">
                  <c:v>2020q1</c:v>
                </c:pt>
                <c:pt idx="7">
                  <c:v>2020q2</c:v>
                </c:pt>
                <c:pt idx="8">
                  <c:v>2020q3</c:v>
                </c:pt>
                <c:pt idx="9">
                  <c:v>2020q4</c:v>
                </c:pt>
                <c:pt idx="10">
                  <c:v>2021q1</c:v>
                </c:pt>
                <c:pt idx="11">
                  <c:v>2021q2</c:v>
                </c:pt>
                <c:pt idx="12">
                  <c:v>2021q3</c:v>
                </c:pt>
                <c:pt idx="13">
                  <c:v>2021q4</c:v>
                </c:pt>
                <c:pt idx="14">
                  <c:v>2022q1</c:v>
                </c:pt>
                <c:pt idx="15">
                  <c:v>2022q2</c:v>
                </c:pt>
                <c:pt idx="16">
                  <c:v>2022q3</c:v>
                </c:pt>
                <c:pt idx="17">
                  <c:v>2022q4</c:v>
                </c:pt>
                <c:pt idx="18">
                  <c:v>2023q1</c:v>
                </c:pt>
                <c:pt idx="19">
                  <c:v>2023q2</c:v>
                </c:pt>
                <c:pt idx="20">
                  <c:v>2023q3</c:v>
                </c:pt>
                <c:pt idx="21">
                  <c:v>2023q4</c:v>
                </c:pt>
                <c:pt idx="22">
                  <c:v>2024q1</c:v>
                </c:pt>
                <c:pt idx="23">
                  <c:v>Next 3 months</c:v>
                </c:pt>
              </c:strCache>
            </c:strRef>
          </c:cat>
          <c:val>
            <c:numRef>
              <c:f>Sheet1!$B$17:$B$40</c:f>
              <c:numCache>
                <c:formatCode>General</c:formatCode>
                <c:ptCount val="24"/>
                <c:pt idx="0">
                  <c:v>14</c:v>
                </c:pt>
                <c:pt idx="1">
                  <c:v>11</c:v>
                </c:pt>
                <c:pt idx="2">
                  <c:v>14</c:v>
                </c:pt>
                <c:pt idx="3">
                  <c:v>11</c:v>
                </c:pt>
                <c:pt idx="4">
                  <c:v>-6</c:v>
                </c:pt>
                <c:pt idx="5">
                  <c:v>-5</c:v>
                </c:pt>
                <c:pt idx="6">
                  <c:v>-3</c:v>
                </c:pt>
                <c:pt idx="7">
                  <c:v>-52</c:v>
                </c:pt>
                <c:pt idx="8">
                  <c:v>-36</c:v>
                </c:pt>
                <c:pt idx="9">
                  <c:v>-5</c:v>
                </c:pt>
                <c:pt idx="10">
                  <c:v>6</c:v>
                </c:pt>
                <c:pt idx="11">
                  <c:v>27</c:v>
                </c:pt>
                <c:pt idx="12" formatCode="0">
                  <c:v>48.238578680202998</c:v>
                </c:pt>
                <c:pt idx="13" formatCode="0">
                  <c:v>35.3333333333334</c:v>
                </c:pt>
                <c:pt idx="14" formatCode="0">
                  <c:v>29.6729559748428</c:v>
                </c:pt>
                <c:pt idx="15" formatCode="0">
                  <c:v>16</c:v>
                </c:pt>
                <c:pt idx="16" formatCode="0">
                  <c:v>12</c:v>
                </c:pt>
                <c:pt idx="17" formatCode="0">
                  <c:v>-2</c:v>
                </c:pt>
                <c:pt idx="18" formatCode="0">
                  <c:v>20</c:v>
                </c:pt>
                <c:pt idx="19">
                  <c:v>15</c:v>
                </c:pt>
                <c:pt idx="20">
                  <c:v>-3</c:v>
                </c:pt>
                <c:pt idx="21">
                  <c:v>0</c:v>
                </c:pt>
                <c:pt idx="22">
                  <c:v>1</c:v>
                </c:pt>
                <c:pt idx="23">
                  <c:v>21</c:v>
                </c:pt>
              </c:numCache>
            </c:numRef>
          </c:val>
          <c:extLst>
            <c:ext xmlns:c16="http://schemas.microsoft.com/office/drawing/2014/chart" uri="{C3380CC4-5D6E-409C-BE32-E72D297353CC}">
              <c16:uniqueId val="{00000000-002B-446F-8C6E-895565A177B7}"/>
            </c:ext>
          </c:extLst>
        </c:ser>
        <c:ser>
          <c:idx val="1"/>
          <c:order val="1"/>
          <c:tx>
            <c:strRef>
              <c:f>Sheet1!$C$1</c:f>
              <c:strCache>
                <c:ptCount val="1"/>
                <c:pt idx="0">
                  <c:v>Export orders</c:v>
                </c:pt>
              </c:strCache>
            </c:strRef>
          </c:tx>
          <c:spPr>
            <a:solidFill>
              <a:schemeClr val="accent2"/>
            </a:solidFill>
            <a:ln>
              <a:noFill/>
            </a:ln>
            <a:effectLst/>
          </c:spPr>
          <c:invertIfNegative val="0"/>
          <c:cat>
            <c:strRef>
              <c:f>Sheet1!$A$17:$A$40</c:f>
              <c:strCache>
                <c:ptCount val="24"/>
                <c:pt idx="0">
                  <c:v>2018q3</c:v>
                </c:pt>
                <c:pt idx="1">
                  <c:v>2018q4</c:v>
                </c:pt>
                <c:pt idx="2">
                  <c:v>2019q1</c:v>
                </c:pt>
                <c:pt idx="3">
                  <c:v>2019q2</c:v>
                </c:pt>
                <c:pt idx="4">
                  <c:v>2019q3</c:v>
                </c:pt>
                <c:pt idx="5">
                  <c:v>2019q4</c:v>
                </c:pt>
                <c:pt idx="6">
                  <c:v>2020q1</c:v>
                </c:pt>
                <c:pt idx="7">
                  <c:v>2020q2</c:v>
                </c:pt>
                <c:pt idx="8">
                  <c:v>2020q3</c:v>
                </c:pt>
                <c:pt idx="9">
                  <c:v>2020q4</c:v>
                </c:pt>
                <c:pt idx="10">
                  <c:v>2021q1</c:v>
                </c:pt>
                <c:pt idx="11">
                  <c:v>2021q2</c:v>
                </c:pt>
                <c:pt idx="12">
                  <c:v>2021q3</c:v>
                </c:pt>
                <c:pt idx="13">
                  <c:v>2021q4</c:v>
                </c:pt>
                <c:pt idx="14">
                  <c:v>2022q1</c:v>
                </c:pt>
                <c:pt idx="15">
                  <c:v>2022q2</c:v>
                </c:pt>
                <c:pt idx="16">
                  <c:v>2022q3</c:v>
                </c:pt>
                <c:pt idx="17">
                  <c:v>2022q4</c:v>
                </c:pt>
                <c:pt idx="18">
                  <c:v>2023q1</c:v>
                </c:pt>
                <c:pt idx="19">
                  <c:v>2023q2</c:v>
                </c:pt>
                <c:pt idx="20">
                  <c:v>2023q3</c:v>
                </c:pt>
                <c:pt idx="21">
                  <c:v>2023q4</c:v>
                </c:pt>
                <c:pt idx="22">
                  <c:v>2024q1</c:v>
                </c:pt>
                <c:pt idx="23">
                  <c:v>Next 3 months</c:v>
                </c:pt>
              </c:strCache>
            </c:strRef>
          </c:cat>
          <c:val>
            <c:numRef>
              <c:f>Sheet1!$C$17:$C$40</c:f>
              <c:numCache>
                <c:formatCode>General</c:formatCode>
                <c:ptCount val="24"/>
                <c:pt idx="0">
                  <c:v>24</c:v>
                </c:pt>
                <c:pt idx="1">
                  <c:v>12</c:v>
                </c:pt>
                <c:pt idx="2">
                  <c:v>12</c:v>
                </c:pt>
                <c:pt idx="3">
                  <c:v>8</c:v>
                </c:pt>
                <c:pt idx="4">
                  <c:v>6</c:v>
                </c:pt>
                <c:pt idx="5">
                  <c:v>10</c:v>
                </c:pt>
                <c:pt idx="6">
                  <c:v>-2</c:v>
                </c:pt>
                <c:pt idx="7">
                  <c:v>-52</c:v>
                </c:pt>
                <c:pt idx="8">
                  <c:v>-34</c:v>
                </c:pt>
                <c:pt idx="9">
                  <c:v>-5</c:v>
                </c:pt>
                <c:pt idx="10">
                  <c:v>-8</c:v>
                </c:pt>
                <c:pt idx="11">
                  <c:v>22</c:v>
                </c:pt>
                <c:pt idx="12" formatCode="0">
                  <c:v>37.078212290502798</c:v>
                </c:pt>
                <c:pt idx="13" formatCode="0">
                  <c:v>26.657894736842099</c:v>
                </c:pt>
                <c:pt idx="14" formatCode="0">
                  <c:v>18.424460431654701</c:v>
                </c:pt>
                <c:pt idx="15" formatCode="0">
                  <c:v>4</c:v>
                </c:pt>
                <c:pt idx="16" formatCode="0">
                  <c:v>3</c:v>
                </c:pt>
                <c:pt idx="17" formatCode="0">
                  <c:v>-6</c:v>
                </c:pt>
                <c:pt idx="18" formatCode="0">
                  <c:v>12</c:v>
                </c:pt>
                <c:pt idx="19">
                  <c:v>15</c:v>
                </c:pt>
                <c:pt idx="20">
                  <c:v>-3</c:v>
                </c:pt>
                <c:pt idx="21">
                  <c:v>10</c:v>
                </c:pt>
                <c:pt idx="22">
                  <c:v>1</c:v>
                </c:pt>
                <c:pt idx="23">
                  <c:v>19</c:v>
                </c:pt>
              </c:numCache>
            </c:numRef>
          </c:val>
          <c:extLst>
            <c:ext xmlns:c16="http://schemas.microsoft.com/office/drawing/2014/chart" uri="{C3380CC4-5D6E-409C-BE32-E72D297353CC}">
              <c16:uniqueId val="{00000001-002B-446F-8C6E-895565A177B7}"/>
            </c:ext>
          </c:extLst>
        </c:ser>
        <c:dLbls>
          <c:showLegendKey val="0"/>
          <c:showVal val="0"/>
          <c:showCatName val="0"/>
          <c:showSerName val="0"/>
          <c:showPercent val="0"/>
          <c:showBubbleSize val="0"/>
        </c:dLbls>
        <c:gapWidth val="150"/>
        <c:axId val="474687208"/>
        <c:axId val="474688384"/>
      </c:barChart>
      <c:lineChart>
        <c:grouping val="standard"/>
        <c:varyColors val="0"/>
        <c:ser>
          <c:idx val="2"/>
          <c:order val="2"/>
          <c:tx>
            <c:strRef>
              <c:f>Sheet1!$D$1</c:f>
              <c:strCache>
                <c:ptCount val="1"/>
                <c:pt idx="0">
                  <c:v>Total orders</c:v>
                </c:pt>
              </c:strCache>
            </c:strRef>
          </c:tx>
          <c:spPr>
            <a:ln w="19050" cap="rnd" cmpd="sng" algn="ctr">
              <a:solidFill>
                <a:schemeClr val="accent3"/>
              </a:solidFill>
              <a:prstDash val="solid"/>
              <a:round/>
            </a:ln>
            <a:effectLst/>
          </c:spPr>
          <c:marker>
            <c:symbol val="none"/>
          </c:marker>
          <c:cat>
            <c:strRef>
              <c:f>Sheet1!$A$17:$A$40</c:f>
              <c:strCache>
                <c:ptCount val="24"/>
                <c:pt idx="0">
                  <c:v>2018q3</c:v>
                </c:pt>
                <c:pt idx="1">
                  <c:v>2018q4</c:v>
                </c:pt>
                <c:pt idx="2">
                  <c:v>2019q1</c:v>
                </c:pt>
                <c:pt idx="3">
                  <c:v>2019q2</c:v>
                </c:pt>
                <c:pt idx="4">
                  <c:v>2019q3</c:v>
                </c:pt>
                <c:pt idx="5">
                  <c:v>2019q4</c:v>
                </c:pt>
                <c:pt idx="6">
                  <c:v>2020q1</c:v>
                </c:pt>
                <c:pt idx="7">
                  <c:v>2020q2</c:v>
                </c:pt>
                <c:pt idx="8">
                  <c:v>2020q3</c:v>
                </c:pt>
                <c:pt idx="9">
                  <c:v>2020q4</c:v>
                </c:pt>
                <c:pt idx="10">
                  <c:v>2021q1</c:v>
                </c:pt>
                <c:pt idx="11">
                  <c:v>2021q2</c:v>
                </c:pt>
                <c:pt idx="12">
                  <c:v>2021q3</c:v>
                </c:pt>
                <c:pt idx="13">
                  <c:v>2021q4</c:v>
                </c:pt>
                <c:pt idx="14">
                  <c:v>2022q1</c:v>
                </c:pt>
                <c:pt idx="15">
                  <c:v>2022q2</c:v>
                </c:pt>
                <c:pt idx="16">
                  <c:v>2022q3</c:v>
                </c:pt>
                <c:pt idx="17">
                  <c:v>2022q4</c:v>
                </c:pt>
                <c:pt idx="18">
                  <c:v>2023q1</c:v>
                </c:pt>
                <c:pt idx="19">
                  <c:v>2023q2</c:v>
                </c:pt>
                <c:pt idx="20">
                  <c:v>2023q3</c:v>
                </c:pt>
                <c:pt idx="21">
                  <c:v>2023q4</c:v>
                </c:pt>
                <c:pt idx="22">
                  <c:v>2024q1</c:v>
                </c:pt>
                <c:pt idx="23">
                  <c:v>Next 3 months</c:v>
                </c:pt>
              </c:strCache>
            </c:strRef>
          </c:cat>
          <c:val>
            <c:numRef>
              <c:f>Sheet1!$D$17:$D$40</c:f>
              <c:numCache>
                <c:formatCode>General</c:formatCode>
                <c:ptCount val="24"/>
                <c:pt idx="0">
                  <c:v>27</c:v>
                </c:pt>
                <c:pt idx="1">
                  <c:v>14</c:v>
                </c:pt>
                <c:pt idx="2">
                  <c:v>16</c:v>
                </c:pt>
                <c:pt idx="3">
                  <c:v>8</c:v>
                </c:pt>
                <c:pt idx="4">
                  <c:v>2</c:v>
                </c:pt>
                <c:pt idx="5">
                  <c:v>1</c:v>
                </c:pt>
                <c:pt idx="6">
                  <c:v>4</c:v>
                </c:pt>
                <c:pt idx="7">
                  <c:v>-53</c:v>
                </c:pt>
                <c:pt idx="8">
                  <c:v>-40</c:v>
                </c:pt>
                <c:pt idx="9">
                  <c:v>-3</c:v>
                </c:pt>
                <c:pt idx="10">
                  <c:v>9</c:v>
                </c:pt>
                <c:pt idx="11">
                  <c:v>34</c:v>
                </c:pt>
                <c:pt idx="12" formatCode="0">
                  <c:v>49.246231155778908</c:v>
                </c:pt>
                <c:pt idx="13" formatCode="0">
                  <c:v>42.571428571428498</c:v>
                </c:pt>
                <c:pt idx="14" formatCode="0">
                  <c:v>41.740740740740797</c:v>
                </c:pt>
                <c:pt idx="15" formatCode="0">
                  <c:v>20</c:v>
                </c:pt>
                <c:pt idx="16">
                  <c:v>15</c:v>
                </c:pt>
                <c:pt idx="17">
                  <c:v>6</c:v>
                </c:pt>
                <c:pt idx="18">
                  <c:v>28</c:v>
                </c:pt>
                <c:pt idx="19">
                  <c:v>21</c:v>
                </c:pt>
                <c:pt idx="20">
                  <c:v>-1</c:v>
                </c:pt>
                <c:pt idx="21">
                  <c:v>7</c:v>
                </c:pt>
                <c:pt idx="22">
                  <c:v>7</c:v>
                </c:pt>
                <c:pt idx="23">
                  <c:v>24</c:v>
                </c:pt>
              </c:numCache>
            </c:numRef>
          </c:val>
          <c:smooth val="0"/>
          <c:extLst>
            <c:ext xmlns:c16="http://schemas.microsoft.com/office/drawing/2014/chart" uri="{C3380CC4-5D6E-409C-BE32-E72D297353CC}">
              <c16:uniqueId val="{00000002-002B-446F-8C6E-895565A177B7}"/>
            </c:ext>
          </c:extLst>
        </c:ser>
        <c:dLbls>
          <c:showLegendKey val="0"/>
          <c:showVal val="0"/>
          <c:showCatName val="0"/>
          <c:showSerName val="0"/>
          <c:showPercent val="0"/>
          <c:showBubbleSize val="0"/>
        </c:dLbls>
        <c:marker val="1"/>
        <c:smooth val="0"/>
        <c:axId val="474687208"/>
        <c:axId val="474688384"/>
      </c:lineChart>
      <c:dateAx>
        <c:axId val="474687208"/>
        <c:scaling>
          <c:orientation val="minMax"/>
        </c:scaling>
        <c:delete val="0"/>
        <c:axPos val="b"/>
        <c:numFmt formatCode="General" sourceLinked="0"/>
        <c:majorTickMark val="out"/>
        <c:minorTickMark val="none"/>
        <c:tickLblPos val="low"/>
        <c:spPr>
          <a:noFill/>
          <a:ln w="6350" cap="flat" cmpd="sng" algn="ctr">
            <a:solidFill>
              <a:schemeClr val="tx1">
                <a:tint val="75000"/>
              </a:schemeClr>
            </a:solidFill>
            <a:prstDash val="solid"/>
            <a:round/>
          </a:ln>
          <a:effectLst/>
        </c:spPr>
        <c:txPr>
          <a:bodyPr rot="-2700000" spcFirstLastPara="1" vertOverflow="ellipsis" wrap="square" anchor="ctr" anchorCtr="1"/>
          <a:lstStyle/>
          <a:p>
            <a:pPr>
              <a:defRPr sz="1800" b="0" i="0" u="none" strike="noStrike" kern="1200" baseline="0">
                <a:solidFill>
                  <a:schemeClr val="tx1"/>
                </a:solidFill>
                <a:latin typeface="+mn-lt"/>
                <a:ea typeface="+mn-ea"/>
                <a:cs typeface="+mn-cs"/>
              </a:defRPr>
            </a:pPr>
            <a:endParaRPr lang="en-US"/>
          </a:p>
        </c:txPr>
        <c:crossAx val="474688384"/>
        <c:crosses val="autoZero"/>
        <c:auto val="0"/>
        <c:lblOffset val="100"/>
        <c:baseTimeUnit val="days"/>
        <c:majorUnit val="1"/>
      </c:dateAx>
      <c:valAx>
        <c:axId val="474688384"/>
        <c:scaling>
          <c:orientation val="minMax"/>
        </c:scaling>
        <c:delete val="0"/>
        <c:axPos val="l"/>
        <c:numFmt formatCode="General"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474687208"/>
        <c:crossesAt val="1"/>
        <c:crossBetween val="between"/>
      </c:valAx>
      <c:spPr>
        <a:noFill/>
        <a:ln>
          <a:noFill/>
        </a:ln>
        <a:effectLst/>
      </c:spPr>
    </c:plotArea>
    <c:legend>
      <c:legendPos val="r"/>
      <c:layout>
        <c:manualLayout>
          <c:xMode val="edge"/>
          <c:yMode val="edge"/>
          <c:x val="0.28238214868011802"/>
          <c:y val="1.8249605555516801E-2"/>
          <c:w val="0.65147730265396597"/>
          <c:h val="0.12900397691099599"/>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6350" cap="flat" cmpd="sng" algn="ctr">
      <a:noFill/>
      <a:prstDash val="solid"/>
      <a:miter lim="800000"/>
    </a:ln>
    <a:effectLst/>
  </c:spPr>
  <c:txPr>
    <a:bodyPr/>
    <a:lstStyle/>
    <a:p>
      <a:pPr>
        <a:defRPr sz="1800"/>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'Daten_MA_M+E_SB'!$J$6</c:f>
              <c:strCache>
                <c:ptCount val="1"/>
                <c:pt idx="0">
                  <c:v>Veränderung Vormonat (SB)</c:v>
                </c:pt>
              </c:strCache>
            </c:strRef>
          </c:tx>
          <c:spPr>
            <a:solidFill>
              <a:srgbClr val="1EADFF"/>
            </a:solidFill>
            <a:ln>
              <a:noFill/>
            </a:ln>
            <a:effectLst/>
          </c:spPr>
          <c:invertIfNegative val="1"/>
          <c:cat>
            <c:numRef>
              <c:f>'Daten_MA_M+E_SB'!$C$43:$C$115</c:f>
              <c:numCache>
                <c:formatCode>mmm\-yy</c:formatCode>
                <c:ptCount val="73"/>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pt idx="47">
                  <c:v>44531</c:v>
                </c:pt>
                <c:pt idx="48">
                  <c:v>44562</c:v>
                </c:pt>
                <c:pt idx="49">
                  <c:v>44593</c:v>
                </c:pt>
                <c:pt idx="50">
                  <c:v>44621</c:v>
                </c:pt>
                <c:pt idx="51">
                  <c:v>44652</c:v>
                </c:pt>
                <c:pt idx="52">
                  <c:v>44682</c:v>
                </c:pt>
                <c:pt idx="53">
                  <c:v>44713</c:v>
                </c:pt>
                <c:pt idx="54">
                  <c:v>44743</c:v>
                </c:pt>
                <c:pt idx="55">
                  <c:v>44774</c:v>
                </c:pt>
                <c:pt idx="56">
                  <c:v>44805</c:v>
                </c:pt>
                <c:pt idx="57">
                  <c:v>44835</c:v>
                </c:pt>
                <c:pt idx="58">
                  <c:v>44866</c:v>
                </c:pt>
                <c:pt idx="59">
                  <c:v>44896</c:v>
                </c:pt>
                <c:pt idx="60">
                  <c:v>44927</c:v>
                </c:pt>
                <c:pt idx="61">
                  <c:v>44958</c:v>
                </c:pt>
                <c:pt idx="62">
                  <c:v>44986</c:v>
                </c:pt>
                <c:pt idx="63">
                  <c:v>45017</c:v>
                </c:pt>
                <c:pt idx="64">
                  <c:v>45047</c:v>
                </c:pt>
                <c:pt idx="65">
                  <c:v>45078</c:v>
                </c:pt>
                <c:pt idx="66">
                  <c:v>45108</c:v>
                </c:pt>
                <c:pt idx="67">
                  <c:v>45139</c:v>
                </c:pt>
                <c:pt idx="68">
                  <c:v>45170</c:v>
                </c:pt>
                <c:pt idx="69">
                  <c:v>45200</c:v>
                </c:pt>
                <c:pt idx="70">
                  <c:v>45231</c:v>
                </c:pt>
                <c:pt idx="71">
                  <c:v>45261</c:v>
                </c:pt>
                <c:pt idx="72">
                  <c:v>45292</c:v>
                </c:pt>
              </c:numCache>
            </c:numRef>
          </c:cat>
          <c:val>
            <c:numRef>
              <c:f>'Daten_MA_M+E_SB'!$J$43:$J$115</c:f>
              <c:numCache>
                <c:formatCode>0.0%</c:formatCode>
                <c:ptCount val="73"/>
                <c:pt idx="0">
                  <c:v>2.4889770370706277E-3</c:v>
                </c:pt>
                <c:pt idx="1">
                  <c:v>3.5226768551748222E-3</c:v>
                </c:pt>
                <c:pt idx="2">
                  <c:v>2.373745554200335E-3</c:v>
                </c:pt>
                <c:pt idx="3">
                  <c:v>2.5960935791244921E-3</c:v>
                </c:pt>
                <c:pt idx="4">
                  <c:v>1.9271417794606283E-3</c:v>
                </c:pt>
                <c:pt idx="5">
                  <c:v>2.3861492606569445E-3</c:v>
                </c:pt>
                <c:pt idx="6">
                  <c:v>4.5461496357077635E-3</c:v>
                </c:pt>
                <c:pt idx="7">
                  <c:v>1.4839594995308403E-3</c:v>
                </c:pt>
                <c:pt idx="8">
                  <c:v>9.0885398371254311E-4</c:v>
                </c:pt>
                <c:pt idx="9">
                  <c:v>1.9122463926593003E-3</c:v>
                </c:pt>
                <c:pt idx="10">
                  <c:v>1.4862474787737945E-3</c:v>
                </c:pt>
                <c:pt idx="11">
                  <c:v>5.650213489389877E-4</c:v>
                </c:pt>
                <c:pt idx="12">
                  <c:v>1.4290111798176408E-3</c:v>
                </c:pt>
                <c:pt idx="13">
                  <c:v>1.2679883219786081E-3</c:v>
                </c:pt>
                <c:pt idx="14">
                  <c:v>5.491089706999297E-4</c:v>
                </c:pt>
                <c:pt idx="15">
                  <c:v>5.7064640776904874E-4</c:v>
                </c:pt>
                <c:pt idx="16">
                  <c:v>-5.0163581614615094E-4</c:v>
                </c:pt>
                <c:pt idx="17">
                  <c:v>1.1454091203000338E-4</c:v>
                </c:pt>
                <c:pt idx="18">
                  <c:v>-2.4802841710402923E-4</c:v>
                </c:pt>
                <c:pt idx="19">
                  <c:v>-3.389550850085854E-4</c:v>
                </c:pt>
                <c:pt idx="20">
                  <c:v>-1.5112870199159856E-3</c:v>
                </c:pt>
                <c:pt idx="21">
                  <c:v>-2.20458367381271E-3</c:v>
                </c:pt>
                <c:pt idx="22">
                  <c:v>-1.4208521639029748E-3</c:v>
                </c:pt>
                <c:pt idx="23">
                  <c:v>-1.7013593182294562E-3</c:v>
                </c:pt>
                <c:pt idx="24">
                  <c:v>-1.7983392343384752E-3</c:v>
                </c:pt>
                <c:pt idx="25">
                  <c:v>-2.5008208576990931E-3</c:v>
                </c:pt>
                <c:pt idx="26">
                  <c:v>-2.6758676118542324E-3</c:v>
                </c:pt>
                <c:pt idx="27">
                  <c:v>-4.867741061926667E-3</c:v>
                </c:pt>
                <c:pt idx="28">
                  <c:v>-3.3601027961862595E-3</c:v>
                </c:pt>
                <c:pt idx="29">
                  <c:v>-3.4831324589992274E-3</c:v>
                </c:pt>
                <c:pt idx="30">
                  <c:v>-5.8769652618181345E-3</c:v>
                </c:pt>
                <c:pt idx="31">
                  <c:v>-3.3557296605191134E-3</c:v>
                </c:pt>
                <c:pt idx="32">
                  <c:v>-1.6930230294484039E-3</c:v>
                </c:pt>
                <c:pt idx="33">
                  <c:v>-9.8347218786232204E-4</c:v>
                </c:pt>
                <c:pt idx="34">
                  <c:v>-8.5908503893639132E-4</c:v>
                </c:pt>
                <c:pt idx="35">
                  <c:v>-1.1586418720520575E-3</c:v>
                </c:pt>
                <c:pt idx="36">
                  <c:v>-3.1622250577547639E-3</c:v>
                </c:pt>
                <c:pt idx="37">
                  <c:v>-3.0301216740121761E-3</c:v>
                </c:pt>
                <c:pt idx="38">
                  <c:v>-6.6606097971100287E-4</c:v>
                </c:pt>
                <c:pt idx="39">
                  <c:v>1.2161290413503778E-4</c:v>
                </c:pt>
                <c:pt idx="40">
                  <c:v>7.7618019336034294E-4</c:v>
                </c:pt>
                <c:pt idx="41">
                  <c:v>5.7871258460906461E-6</c:v>
                </c:pt>
                <c:pt idx="42">
                  <c:v>-5.2727128519691746E-4</c:v>
                </c:pt>
                <c:pt idx="43">
                  <c:v>-3.5012285059921044E-4</c:v>
                </c:pt>
                <c:pt idx="44">
                  <c:v>3.1107073598568569E-4</c:v>
                </c:pt>
                <c:pt idx="45">
                  <c:v>7.5528165946692205E-4</c:v>
                </c:pt>
                <c:pt idx="46">
                  <c:v>5.1660732403036036E-7</c:v>
                </c:pt>
                <c:pt idx="47">
                  <c:v>6.341351625906988E-4</c:v>
                </c:pt>
                <c:pt idx="48">
                  <c:v>-4.9947476288181303E-4</c:v>
                </c:pt>
                <c:pt idx="49">
                  <c:v>2.2123308129309294E-3</c:v>
                </c:pt>
                <c:pt idx="50">
                  <c:v>-2.3924748882264701E-4</c:v>
                </c:pt>
                <c:pt idx="51">
                  <c:v>1.0469711337495191E-3</c:v>
                </c:pt>
                <c:pt idx="52">
                  <c:v>1.2891791885945025E-3</c:v>
                </c:pt>
                <c:pt idx="53">
                  <c:v>1.5650199198145032E-3</c:v>
                </c:pt>
                <c:pt idx="54">
                  <c:v>2.290789925578629E-4</c:v>
                </c:pt>
                <c:pt idx="55">
                  <c:v>1.8126517826975164E-3</c:v>
                </c:pt>
                <c:pt idx="56">
                  <c:v>2.9129213771050821E-3</c:v>
                </c:pt>
                <c:pt idx="57">
                  <c:v>1.989679125566246E-3</c:v>
                </c:pt>
                <c:pt idx="58">
                  <c:v>1.4900164486739698E-3</c:v>
                </c:pt>
                <c:pt idx="59">
                  <c:v>8.2224122411211908E-4</c:v>
                </c:pt>
                <c:pt idx="60">
                  <c:v>2.0607192891008985E-3</c:v>
                </c:pt>
                <c:pt idx="61">
                  <c:v>9.4988346689706127E-4</c:v>
                </c:pt>
                <c:pt idx="62">
                  <c:v>2.2836085189348321E-3</c:v>
                </c:pt>
                <c:pt idx="63">
                  <c:v>1.599036458436176E-3</c:v>
                </c:pt>
                <c:pt idx="64">
                  <c:v>4.0120525291875708E-4</c:v>
                </c:pt>
                <c:pt idx="65">
                  <c:v>-1.8726346780428837E-4</c:v>
                </c:pt>
                <c:pt idx="66">
                  <c:v>9.5485630261360477E-4</c:v>
                </c:pt>
                <c:pt idx="67">
                  <c:v>-3.8516663068521861E-4</c:v>
                </c:pt>
                <c:pt idx="68">
                  <c:v>1.222693008552822E-3</c:v>
                </c:pt>
                <c:pt idx="69">
                  <c:v>1.1346394714606411E-4</c:v>
                </c:pt>
                <c:pt idx="70">
                  <c:v>1.0445062262576243E-4</c:v>
                </c:pt>
                <c:pt idx="71">
                  <c:v>9.2871433678709536E-4</c:v>
                </c:pt>
                <c:pt idx="72">
                  <c:v>3.1229805301791203E-6</c:v>
                </c:pt>
              </c:numCache>
            </c:numRef>
          </c:val>
          <c:extLst>
            <c:ext xmlns:c14="http://schemas.microsoft.com/office/drawing/2007/8/2/chart" uri="{6F2FDCE9-48DA-4B69-8628-5D25D57E5C99}">
              <c14:invertSolidFillFmt>
                <c14:spPr xmlns:c14="http://schemas.microsoft.com/office/drawing/2007/8/2/chart">
                  <a:solidFill>
                    <a:srgbClr val="ED4F49"/>
                  </a:solidFill>
                  <a:ln>
                    <a:noFill/>
                  </a:ln>
                  <a:effectLst/>
                </c14:spPr>
              </c14:invertSolidFillFmt>
            </c:ext>
            <c:ext xmlns:c16="http://schemas.microsoft.com/office/drawing/2014/chart" uri="{C3380CC4-5D6E-409C-BE32-E72D297353CC}">
              <c16:uniqueId val="{00000000-2EA3-42A5-827D-502B4B3A4CE7}"/>
            </c:ext>
          </c:extLst>
        </c:ser>
        <c:dLbls>
          <c:showLegendKey val="0"/>
          <c:showVal val="0"/>
          <c:showCatName val="0"/>
          <c:showSerName val="0"/>
          <c:showPercent val="0"/>
          <c:showBubbleSize val="0"/>
        </c:dLbls>
        <c:gapWidth val="150"/>
        <c:axId val="1438048383"/>
        <c:axId val="1680883855"/>
      </c:barChart>
      <c:lineChart>
        <c:grouping val="standard"/>
        <c:varyColors val="0"/>
        <c:ser>
          <c:idx val="0"/>
          <c:order val="0"/>
          <c:tx>
            <c:strRef>
              <c:f>'Daten_MA_M+E_SB'!$E$6</c:f>
              <c:strCache>
                <c:ptCount val="1"/>
                <c:pt idx="0">
                  <c:v>Saisonbereinigter Index (Ø 2021 = 100)</c:v>
                </c:pt>
              </c:strCache>
            </c:strRef>
          </c:tx>
          <c:spPr>
            <a:ln w="50800" cap="rnd">
              <a:solidFill>
                <a:schemeClr val="tx2"/>
              </a:solidFill>
              <a:round/>
            </a:ln>
            <a:effectLst/>
          </c:spPr>
          <c:marker>
            <c:symbol val="none"/>
          </c:marker>
          <c:cat>
            <c:numRef>
              <c:f>'Daten_MA_M+E_SB'!$C$43:$C$115</c:f>
              <c:numCache>
                <c:formatCode>mmm\-yy</c:formatCode>
                <c:ptCount val="73"/>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pt idx="47">
                  <c:v>44531</c:v>
                </c:pt>
                <c:pt idx="48">
                  <c:v>44562</c:v>
                </c:pt>
                <c:pt idx="49">
                  <c:v>44593</c:v>
                </c:pt>
                <c:pt idx="50">
                  <c:v>44621</c:v>
                </c:pt>
                <c:pt idx="51">
                  <c:v>44652</c:v>
                </c:pt>
                <c:pt idx="52">
                  <c:v>44682</c:v>
                </c:pt>
                <c:pt idx="53">
                  <c:v>44713</c:v>
                </c:pt>
                <c:pt idx="54">
                  <c:v>44743</c:v>
                </c:pt>
                <c:pt idx="55">
                  <c:v>44774</c:v>
                </c:pt>
                <c:pt idx="56">
                  <c:v>44805</c:v>
                </c:pt>
                <c:pt idx="57">
                  <c:v>44835</c:v>
                </c:pt>
                <c:pt idx="58">
                  <c:v>44866</c:v>
                </c:pt>
                <c:pt idx="59">
                  <c:v>44896</c:v>
                </c:pt>
                <c:pt idx="60">
                  <c:v>44927</c:v>
                </c:pt>
                <c:pt idx="61">
                  <c:v>44958</c:v>
                </c:pt>
                <c:pt idx="62">
                  <c:v>44986</c:v>
                </c:pt>
                <c:pt idx="63">
                  <c:v>45017</c:v>
                </c:pt>
                <c:pt idx="64">
                  <c:v>45047</c:v>
                </c:pt>
                <c:pt idx="65">
                  <c:v>45078</c:v>
                </c:pt>
                <c:pt idx="66">
                  <c:v>45108</c:v>
                </c:pt>
                <c:pt idx="67">
                  <c:v>45139</c:v>
                </c:pt>
                <c:pt idx="68">
                  <c:v>45170</c:v>
                </c:pt>
                <c:pt idx="69">
                  <c:v>45200</c:v>
                </c:pt>
                <c:pt idx="70">
                  <c:v>45231</c:v>
                </c:pt>
                <c:pt idx="71">
                  <c:v>45261</c:v>
                </c:pt>
                <c:pt idx="72">
                  <c:v>45292</c:v>
                </c:pt>
              </c:numCache>
            </c:numRef>
          </c:cat>
          <c:val>
            <c:numRef>
              <c:f>'Daten_MA_M+E_SB'!$E$43:$E$115</c:f>
              <c:numCache>
                <c:formatCode>0</c:formatCode>
                <c:ptCount val="73"/>
                <c:pt idx="0">
                  <c:v>101.91353517239803</c:v>
                </c:pt>
                <c:pt idx="1">
                  <c:v>102.2725436239789</c:v>
                </c:pt>
                <c:pt idx="2">
                  <c:v>102.51531261972309</c:v>
                </c:pt>
                <c:pt idx="3">
                  <c:v>102.78145196457709</c:v>
                </c:pt>
                <c:pt idx="4">
                  <c:v>102.97952639481164</c:v>
                </c:pt>
                <c:pt idx="5">
                  <c:v>103.22525091558144</c:v>
                </c:pt>
                <c:pt idx="6">
                  <c:v>103.69452835242716</c:v>
                </c:pt>
                <c:pt idx="7">
                  <c:v>103.84840683282511</c:v>
                </c:pt>
                <c:pt idx="8">
                  <c:v>103.94278987107732</c:v>
                </c:pt>
                <c:pt idx="9">
                  <c:v>104.14155409605124</c:v>
                </c:pt>
                <c:pt idx="10">
                  <c:v>104.29633421826207</c:v>
                </c:pt>
                <c:pt idx="11">
                  <c:v>104.35526387371148</c:v>
                </c:pt>
                <c:pt idx="12">
                  <c:v>104.50438871245984</c:v>
                </c:pt>
                <c:pt idx="13">
                  <c:v>104.63689905694275</c:v>
                </c:pt>
                <c:pt idx="14">
                  <c:v>104.69435611688114</c:v>
                </c:pt>
                <c:pt idx="15">
                  <c:v>104.75409957511295</c:v>
                </c:pt>
                <c:pt idx="16">
                  <c:v>104.70155116687792</c:v>
                </c:pt>
                <c:pt idx="17">
                  <c:v>104.71354377803952</c:v>
                </c:pt>
                <c:pt idx="18">
                  <c:v>104.68757184352691</c:v>
                </c:pt>
                <c:pt idx="19">
                  <c:v>104.65208745871332</c:v>
                </c:pt>
                <c:pt idx="20">
                  <c:v>104.49392811732987</c:v>
                </c:pt>
                <c:pt idx="21">
                  <c:v>104.26356250938984</c:v>
                </c:pt>
                <c:pt idx="22">
                  <c:v>104.11541940098212</c:v>
                </c:pt>
                <c:pt idx="23">
                  <c:v>103.93828166201291</c:v>
                </c:pt>
                <c:pt idx="24">
                  <c:v>103.75136537215037</c:v>
                </c:pt>
                <c:pt idx="25">
                  <c:v>103.49190179361294</c:v>
                </c:pt>
                <c:pt idx="26">
                  <c:v>103.21497116551421</c:v>
                </c:pt>
                <c:pt idx="27">
                  <c:v>102.71254741216626</c:v>
                </c:pt>
                <c:pt idx="28">
                  <c:v>102.36742269440325</c:v>
                </c:pt>
                <c:pt idx="29">
                  <c:v>102.01086340167227</c:v>
                </c:pt>
                <c:pt idx="30">
                  <c:v>101.41134910113256</c:v>
                </c:pt>
                <c:pt idx="31">
                  <c:v>101.07104002904063</c:v>
                </c:pt>
                <c:pt idx="32">
                  <c:v>100.89992443066119</c:v>
                </c:pt>
                <c:pt idx="33">
                  <c:v>100.80069216122621</c:v>
                </c:pt>
                <c:pt idx="34">
                  <c:v>100.71409579467607</c:v>
                </c:pt>
                <c:pt idx="35">
                  <c:v>100.5974042261825</c:v>
                </c:pt>
                <c:pt idx="36">
                  <c:v>100.27929259379337</c:v>
                </c:pt>
                <c:pt idx="37">
                  <c:v>99.975434135850321</c:v>
                </c:pt>
                <c:pt idx="38">
                  <c:v>99.908844400242771</c:v>
                </c:pt>
                <c:pt idx="39">
                  <c:v>99.920994604959063</c:v>
                </c:pt>
                <c:pt idx="40">
                  <c:v>99.998551301872297</c:v>
                </c:pt>
                <c:pt idx="41">
                  <c:v>99.999130006073116</c:v>
                </c:pt>
                <c:pt idx="42">
                  <c:v>99.946403336276234</c:v>
                </c:pt>
                <c:pt idx="43">
                  <c:v>99.911409816633011</c:v>
                </c:pt>
                <c:pt idx="44">
                  <c:v>99.942489332418035</c:v>
                </c:pt>
                <c:pt idx="45">
                  <c:v>100.01797406161226</c:v>
                </c:pt>
                <c:pt idx="46">
                  <c:v>100.01802573163019</c:v>
                </c:pt>
                <c:pt idx="47">
                  <c:v>100.08145067863951</c:v>
                </c:pt>
                <c:pt idx="48">
                  <c:v>100.03146251979294</c:v>
                </c:pt>
                <c:pt idx="49">
                  <c:v>100.25276520658801</c:v>
                </c:pt>
                <c:pt idx="50">
                  <c:v>100.22877998426483</c:v>
                </c:pt>
                <c:pt idx="51">
                  <c:v>100.33371662367927</c:v>
                </c:pt>
                <c:pt idx="52">
                  <c:v>100.46306476306486</c:v>
                </c:pt>
                <c:pt idx="53">
                  <c:v>100.62029146062468</c:v>
                </c:pt>
                <c:pt idx="54">
                  <c:v>100.64334145562334</c:v>
                </c:pt>
                <c:pt idx="55">
                  <c:v>100.82577278792952</c:v>
                </c:pt>
                <c:pt idx="56">
                  <c:v>101.11947033684663</c:v>
                </c:pt>
                <c:pt idx="57">
                  <c:v>101.32066563616415</c:v>
                </c:pt>
                <c:pt idx="58">
                  <c:v>101.47163509455264</c:v>
                </c:pt>
                <c:pt idx="59">
                  <c:v>101.55506925600544</c:v>
                </c:pt>
                <c:pt idx="60">
                  <c:v>101.76434574612725</c:v>
                </c:pt>
                <c:pt idx="61">
                  <c:v>101.8610100156711</c:v>
                </c:pt>
                <c:pt idx="62">
                  <c:v>102.09362068589019</c:v>
                </c:pt>
                <c:pt idx="63">
                  <c:v>102.25687210754066</c:v>
                </c:pt>
                <c:pt idx="64">
                  <c:v>102.29789810177725</c:v>
                </c:pt>
                <c:pt idx="65">
                  <c:v>102.27874144262962</c:v>
                </c:pt>
                <c:pt idx="66">
                  <c:v>102.37640294351951</c:v>
                </c:pt>
                <c:pt idx="67">
                  <c:v>102.33697096933608</c:v>
                </c:pt>
                <c:pt idx="68">
                  <c:v>102.46209766825676</c:v>
                </c:pt>
                <c:pt idx="69">
                  <c:v>102.47372342229106</c:v>
                </c:pt>
                <c:pt idx="70">
                  <c:v>102.4844268665053</c:v>
                </c:pt>
                <c:pt idx="71">
                  <c:v>102.57960562303363</c:v>
                </c:pt>
                <c:pt idx="72">
                  <c:v>102.5799259771448</c:v>
                </c:pt>
              </c:numCache>
            </c:numRef>
          </c:val>
          <c:smooth val="1"/>
          <c:extLst>
            <c:ext xmlns:c16="http://schemas.microsoft.com/office/drawing/2014/chart" uri="{C3380CC4-5D6E-409C-BE32-E72D297353CC}">
              <c16:uniqueId val="{00000001-2EA3-42A5-827D-502B4B3A4CE7}"/>
            </c:ext>
          </c:extLst>
        </c:ser>
        <c:dLbls>
          <c:showLegendKey val="0"/>
          <c:showVal val="0"/>
          <c:showCatName val="0"/>
          <c:showSerName val="0"/>
          <c:showPercent val="0"/>
          <c:showBubbleSize val="0"/>
        </c:dLbls>
        <c:marker val="1"/>
        <c:smooth val="0"/>
        <c:axId val="2110886768"/>
        <c:axId val="1680899663"/>
      </c:lineChart>
      <c:dateAx>
        <c:axId val="2110886768"/>
        <c:scaling>
          <c:orientation val="minMax"/>
        </c:scaling>
        <c:delete val="0"/>
        <c:axPos val="b"/>
        <c:numFmt formatCode="yy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80899663"/>
        <c:crosses val="autoZero"/>
        <c:auto val="1"/>
        <c:lblOffset val="100"/>
        <c:baseTimeUnit val="months"/>
        <c:majorUnit val="12"/>
        <c:majorTimeUnit val="months"/>
      </c:dateAx>
      <c:valAx>
        <c:axId val="1680899663"/>
        <c:scaling>
          <c:orientation val="minMax"/>
          <c:min val="94"/>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accent1">
                    <a:lumMod val="50000"/>
                  </a:schemeClr>
                </a:solidFill>
                <a:latin typeface="Arial" panose="020B0604020202020204" pitchFamily="34" charset="0"/>
                <a:ea typeface="+mn-ea"/>
                <a:cs typeface="Arial" panose="020B0604020202020204" pitchFamily="34" charset="0"/>
              </a:defRPr>
            </a:pPr>
            <a:endParaRPr lang="en-US"/>
          </a:p>
        </c:txPr>
        <c:crossAx val="2110886768"/>
        <c:crosses val="autoZero"/>
        <c:crossBetween val="between"/>
        <c:majorUnit val="2"/>
      </c:valAx>
      <c:valAx>
        <c:axId val="1680883855"/>
        <c:scaling>
          <c:orientation val="minMax"/>
          <c:min val="-6.0000000000000019E-3"/>
        </c:scaling>
        <c:delete val="0"/>
        <c:axPos val="r"/>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accent1">
                    <a:lumMod val="60000"/>
                    <a:lumOff val="40000"/>
                  </a:schemeClr>
                </a:solidFill>
                <a:latin typeface="Arial" panose="020B0604020202020204" pitchFamily="34" charset="0"/>
                <a:ea typeface="+mn-ea"/>
                <a:cs typeface="Arial" panose="020B0604020202020204" pitchFamily="34" charset="0"/>
              </a:defRPr>
            </a:pPr>
            <a:endParaRPr lang="en-US"/>
          </a:p>
        </c:txPr>
        <c:crossAx val="1438048383"/>
        <c:crosses val="max"/>
        <c:crossBetween val="between"/>
      </c:valAx>
      <c:dateAx>
        <c:axId val="1438048383"/>
        <c:scaling>
          <c:orientation val="minMax"/>
        </c:scaling>
        <c:delete val="1"/>
        <c:axPos val="b"/>
        <c:numFmt formatCode="mmm\-yy" sourceLinked="1"/>
        <c:majorTickMark val="out"/>
        <c:minorTickMark val="none"/>
        <c:tickLblPos val="nextTo"/>
        <c:crossAx val="1680883855"/>
        <c:crosses val="autoZero"/>
        <c:auto val="1"/>
        <c:lblOffset val="100"/>
        <c:baseTimeUnit val="months"/>
      </c:date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latin typeface="Arial" panose="020B0604020202020204" pitchFamily="34" charset="0"/>
          <a:cs typeface="Arial" panose="020B0604020202020204" pitchFamily="34" charset="0"/>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44915957131949E-2"/>
          <c:y val="4.4422609333581262E-2"/>
          <c:w val="0.82124177467425641"/>
          <c:h val="0.81607579574275768"/>
        </c:manualLayout>
      </c:layout>
      <c:barChart>
        <c:barDir val="col"/>
        <c:grouping val="clustered"/>
        <c:varyColors val="0"/>
        <c:ser>
          <c:idx val="0"/>
          <c:order val="0"/>
          <c:tx>
            <c:strRef>
              <c:f>Datenbearbeitung_Quartal!$W$3</c:f>
              <c:strCache>
                <c:ptCount val="1"/>
                <c:pt idx="0">
                  <c:v>Auftragsbestand</c:v>
                </c:pt>
              </c:strCache>
            </c:strRef>
          </c:tx>
          <c:spPr>
            <a:solidFill>
              <a:srgbClr val="1EADFF"/>
            </a:solidFill>
            <a:ln w="0" cap="rnd" cmpd="sng" algn="ctr">
              <a:noFill/>
              <a:prstDash val="solid"/>
              <a:round/>
              <a:headEnd type="none" w="med" len="med"/>
              <a:tailEnd type="none" w="med" len="med"/>
            </a:ln>
            <a:effectLst/>
          </c:spPr>
          <c:invertIfNegative val="1"/>
          <c:dLbls>
            <c:dLbl>
              <c:idx val="2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4E8-4948-80C6-F420F802B99A}"/>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accent2">
                        <a:lumMod val="60000"/>
                        <a:lumOff val="40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(Datenbearbeitung_Quartal!$A$69:$B$93,Datenbearbeitung_Quartal!$A$4:$B$4)</c:f>
              <c:multiLvlStrCache>
                <c:ptCount val="26"/>
                <c:lvl>
                  <c:pt idx="0">
                    <c:v> </c:v>
                  </c:pt>
                  <c:pt idx="1">
                    <c:v> </c:v>
                  </c:pt>
                  <c:pt idx="2">
                    <c:v> </c:v>
                  </c:pt>
                  <c:pt idx="3">
                    <c:v> </c:v>
                  </c:pt>
                  <c:pt idx="4">
                    <c:v> </c:v>
                  </c:pt>
                  <c:pt idx="5">
                    <c:v> </c:v>
                  </c:pt>
                  <c:pt idx="6">
                    <c:v> </c:v>
                  </c:pt>
                  <c:pt idx="7">
                    <c:v> </c:v>
                  </c:pt>
                  <c:pt idx="8">
                    <c:v> </c:v>
                  </c:pt>
                  <c:pt idx="9">
                    <c:v> </c:v>
                  </c:pt>
                  <c:pt idx="10">
                    <c:v> </c:v>
                  </c:pt>
                  <c:pt idx="11">
                    <c:v> </c:v>
                  </c:pt>
                  <c:pt idx="12">
                    <c:v> </c:v>
                  </c:pt>
                  <c:pt idx="13">
                    <c:v> </c:v>
                  </c:pt>
                  <c:pt idx="14">
                    <c:v> </c:v>
                  </c:pt>
                  <c:pt idx="15">
                    <c:v> </c:v>
                  </c:pt>
                  <c:pt idx="16">
                    <c:v> </c:v>
                  </c:pt>
                  <c:pt idx="17">
                    <c:v> </c:v>
                  </c:pt>
                  <c:pt idx="18">
                    <c:v> </c:v>
                  </c:pt>
                  <c:pt idx="19">
                    <c:v> </c:v>
                  </c:pt>
                  <c:pt idx="20">
                    <c:v> </c:v>
                  </c:pt>
                  <c:pt idx="21">
                    <c:v> </c:v>
                  </c:pt>
                  <c:pt idx="22">
                    <c:v> </c:v>
                  </c:pt>
                  <c:pt idx="23">
                    <c:v> </c:v>
                  </c:pt>
                  <c:pt idx="25">
                    <c:v>Quartal</c:v>
                  </c:pt>
                </c:lvl>
                <c:lvl>
                  <c:pt idx="0">
                    <c:v>2018</c:v>
                  </c:pt>
                  <c:pt idx="4">
                    <c:v>2019</c:v>
                  </c:pt>
                  <c:pt idx="8">
                    <c:v>2020</c:v>
                  </c:pt>
                  <c:pt idx="12">
                    <c:v>2021</c:v>
                  </c:pt>
                  <c:pt idx="16">
                    <c:v>2022</c:v>
                  </c:pt>
                  <c:pt idx="20">
                    <c:v>2023</c:v>
                  </c:pt>
                  <c:pt idx="24">
                    <c:v>2024</c:v>
                  </c:pt>
                  <c:pt idx="25">
                    <c:v>Jahr</c:v>
                  </c:pt>
                </c:lvl>
              </c:multiLvlStrCache>
            </c:multiLvlStrRef>
          </c:cat>
          <c:val>
            <c:numRef>
              <c:f>Datenbearbeitung_Quartal!$W$69:$W$93</c:f>
              <c:numCache>
                <c:formatCode>#,##0_ ;\-#,##0\ </c:formatCode>
                <c:ptCount val="25"/>
                <c:pt idx="0">
                  <c:v>27.433333333333334</c:v>
                </c:pt>
                <c:pt idx="1">
                  <c:v>26.566666666666666</c:v>
                </c:pt>
                <c:pt idx="2">
                  <c:v>23.200000000000003</c:v>
                </c:pt>
                <c:pt idx="3">
                  <c:v>10.366666666666667</c:v>
                </c:pt>
                <c:pt idx="4">
                  <c:v>7.1333333333333329</c:v>
                </c:pt>
                <c:pt idx="5">
                  <c:v>-2.5333333333333337</c:v>
                </c:pt>
                <c:pt idx="6">
                  <c:v>-17.666666666666668</c:v>
                </c:pt>
                <c:pt idx="7">
                  <c:v>-29.766666666666666</c:v>
                </c:pt>
                <c:pt idx="8">
                  <c:v>-23.8</c:v>
                </c:pt>
                <c:pt idx="9">
                  <c:v>-45.6</c:v>
                </c:pt>
                <c:pt idx="10">
                  <c:v>-38.033333333333339</c:v>
                </c:pt>
                <c:pt idx="11">
                  <c:v>-20.099999999999998</c:v>
                </c:pt>
                <c:pt idx="12">
                  <c:v>0.2333333333333337</c:v>
                </c:pt>
                <c:pt idx="13">
                  <c:v>27.466666666666665</c:v>
                </c:pt>
                <c:pt idx="14">
                  <c:v>37.633333333333333</c:v>
                </c:pt>
                <c:pt idx="15">
                  <c:v>36.099999999999994</c:v>
                </c:pt>
                <c:pt idx="16">
                  <c:v>42.4</c:v>
                </c:pt>
                <c:pt idx="17">
                  <c:v>39.766666666666666</c:v>
                </c:pt>
                <c:pt idx="18">
                  <c:v>35.9</c:v>
                </c:pt>
                <c:pt idx="19">
                  <c:v>28.266666666666666</c:v>
                </c:pt>
                <c:pt idx="20">
                  <c:v>24.5</c:v>
                </c:pt>
                <c:pt idx="21">
                  <c:v>14.5</c:v>
                </c:pt>
                <c:pt idx="22">
                  <c:v>-5.9000000000000012</c:v>
                </c:pt>
                <c:pt idx="23">
                  <c:v>-18.533333333333331</c:v>
                </c:pt>
                <c:pt idx="24">
                  <c:v>-22.366666666666664</c:v>
                </c:pt>
              </c:numCache>
            </c:numRef>
          </c:val>
          <c:extLst>
            <c:ext xmlns:c14="http://schemas.microsoft.com/office/drawing/2007/8/2/chart" uri="{6F2FDCE9-48DA-4B69-8628-5D25D57E5C99}">
              <c14:invertSolidFillFmt>
                <c14:spPr xmlns:c14="http://schemas.microsoft.com/office/drawing/2007/8/2/chart">
                  <a:solidFill>
                    <a:srgbClr val="ED4F49"/>
                  </a:solidFill>
                  <a:ln w="0" cap="rnd" cmpd="sng" algn="ctr">
                    <a:noFill/>
                    <a:prstDash val="solid"/>
                    <a:round/>
                    <a:headEnd type="none" w="med" len="med"/>
                    <a:tailEnd type="none" w="med" len="med"/>
                  </a:ln>
                  <a:effectLst/>
                </c14:spPr>
              </c14:invertSolidFillFmt>
            </c:ext>
            <c:ext xmlns:c16="http://schemas.microsoft.com/office/drawing/2014/chart" uri="{C3380CC4-5D6E-409C-BE32-E72D297353CC}">
              <c16:uniqueId val="{00000001-74E8-4948-80C6-F420F802B99A}"/>
            </c:ext>
          </c:extLst>
        </c:ser>
        <c:dLbls>
          <c:showLegendKey val="0"/>
          <c:showVal val="0"/>
          <c:showCatName val="0"/>
          <c:showSerName val="0"/>
          <c:showPercent val="0"/>
          <c:showBubbleSize val="0"/>
        </c:dLbls>
        <c:gapWidth val="58"/>
        <c:axId val="210738223"/>
        <c:axId val="1876210815"/>
      </c:barChart>
      <c:lineChart>
        <c:grouping val="standard"/>
        <c:varyColors val="0"/>
        <c:ser>
          <c:idx val="1"/>
          <c:order val="1"/>
          <c:tx>
            <c:strRef>
              <c:f>Datenbearbeitung_Quartal!$F$3</c:f>
              <c:strCache>
                <c:ptCount val="1"/>
                <c:pt idx="0">
                  <c:v>Kapazitätsauslastung</c:v>
                </c:pt>
              </c:strCache>
            </c:strRef>
          </c:tx>
          <c:spPr>
            <a:ln w="57150" cap="flat" cmpd="sng" algn="ctr">
              <a:solidFill>
                <a:schemeClr val="accent1">
                  <a:lumMod val="50000"/>
                </a:schemeClr>
              </a:solidFill>
              <a:prstDash val="solid"/>
              <a:round/>
              <a:headEnd type="none" w="med" len="med"/>
              <a:tailEnd type="none" w="med" len="med"/>
            </a:ln>
            <a:effectLst/>
          </c:spPr>
          <c:marker>
            <c:symbol val="none"/>
          </c:marker>
          <c:dLbls>
            <c:dLbl>
              <c:idx val="2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4E8-4948-80C6-F420F802B99A}"/>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1">
                        <a:lumMod val="7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Datenbearbeitung_Quartal!$A$57:$B$92</c:f>
              <c:multiLvlStrCache>
                <c:ptCount val="36"/>
                <c:lvl>
                  <c:pt idx="0">
                    <c:v> </c:v>
                  </c:pt>
                  <c:pt idx="1">
                    <c:v> </c:v>
                  </c:pt>
                  <c:pt idx="2">
                    <c:v> </c:v>
                  </c:pt>
                  <c:pt idx="3">
                    <c:v> </c:v>
                  </c:pt>
                  <c:pt idx="4">
                    <c:v> </c:v>
                  </c:pt>
                  <c:pt idx="5">
                    <c:v> </c:v>
                  </c:pt>
                  <c:pt idx="6">
                    <c:v> </c:v>
                  </c:pt>
                  <c:pt idx="7">
                    <c:v> </c:v>
                  </c:pt>
                  <c:pt idx="8">
                    <c:v> </c:v>
                  </c:pt>
                  <c:pt idx="9">
                    <c:v> </c:v>
                  </c:pt>
                  <c:pt idx="10">
                    <c:v> </c:v>
                  </c:pt>
                  <c:pt idx="11">
                    <c:v> </c:v>
                  </c:pt>
                  <c:pt idx="12">
                    <c:v> </c:v>
                  </c:pt>
                  <c:pt idx="13">
                    <c:v> </c:v>
                  </c:pt>
                  <c:pt idx="14">
                    <c:v> </c:v>
                  </c:pt>
                  <c:pt idx="15">
                    <c:v> </c:v>
                  </c:pt>
                  <c:pt idx="16">
                    <c:v> </c:v>
                  </c:pt>
                  <c:pt idx="17">
                    <c:v> </c:v>
                  </c:pt>
                  <c:pt idx="18">
                    <c:v> </c:v>
                  </c:pt>
                  <c:pt idx="19">
                    <c:v> </c:v>
                  </c:pt>
                  <c:pt idx="20">
                    <c:v> </c:v>
                  </c:pt>
                  <c:pt idx="21">
                    <c:v> </c:v>
                  </c:pt>
                  <c:pt idx="22">
                    <c:v> </c:v>
                  </c:pt>
                  <c:pt idx="23">
                    <c:v> </c:v>
                  </c:pt>
                  <c:pt idx="24">
                    <c:v> </c:v>
                  </c:pt>
                  <c:pt idx="25">
                    <c:v> </c:v>
                  </c:pt>
                  <c:pt idx="26">
                    <c:v> </c:v>
                  </c:pt>
                  <c:pt idx="27">
                    <c:v> </c:v>
                  </c:pt>
                  <c:pt idx="28">
                    <c:v> </c:v>
                  </c:pt>
                  <c:pt idx="29">
                    <c:v> </c:v>
                  </c:pt>
                  <c:pt idx="30">
                    <c:v> </c:v>
                  </c:pt>
                  <c:pt idx="31">
                    <c:v> </c:v>
                  </c:pt>
                  <c:pt idx="32">
                    <c:v> </c:v>
                  </c:pt>
                  <c:pt idx="33">
                    <c:v> </c:v>
                  </c:pt>
                  <c:pt idx="34">
                    <c:v> </c:v>
                  </c:pt>
                  <c:pt idx="35">
                    <c:v> </c:v>
                  </c:pt>
                </c:lvl>
                <c:lvl>
                  <c:pt idx="0">
                    <c:v>2015</c:v>
                  </c:pt>
                  <c:pt idx="4">
                    <c:v>2016</c:v>
                  </c:pt>
                  <c:pt idx="8">
                    <c:v>2017</c:v>
                  </c:pt>
                  <c:pt idx="12">
                    <c:v>2018</c:v>
                  </c:pt>
                  <c:pt idx="16">
                    <c:v>2019</c:v>
                  </c:pt>
                  <c:pt idx="20">
                    <c:v>2020</c:v>
                  </c:pt>
                  <c:pt idx="24">
                    <c:v>2021</c:v>
                  </c:pt>
                  <c:pt idx="28">
                    <c:v>2022</c:v>
                  </c:pt>
                  <c:pt idx="32">
                    <c:v>2023</c:v>
                  </c:pt>
                </c:lvl>
              </c:multiLvlStrCache>
            </c:multiLvlStrRef>
          </c:cat>
          <c:val>
            <c:numRef>
              <c:f>Datenbearbeitung_Quartal!$D$69:$D$93</c:f>
              <c:numCache>
                <c:formatCode>0%</c:formatCode>
                <c:ptCount val="25"/>
                <c:pt idx="0">
                  <c:v>0.90028649999999999</c:v>
                </c:pt>
                <c:pt idx="1">
                  <c:v>0.90071960000000006</c:v>
                </c:pt>
                <c:pt idx="2">
                  <c:v>0.89785409999999999</c:v>
                </c:pt>
                <c:pt idx="3">
                  <c:v>0.88420730000000003</c:v>
                </c:pt>
                <c:pt idx="4">
                  <c:v>0.88127630000000001</c:v>
                </c:pt>
                <c:pt idx="5">
                  <c:v>0.87291210000000008</c:v>
                </c:pt>
                <c:pt idx="6">
                  <c:v>0.85482630000000004</c:v>
                </c:pt>
                <c:pt idx="7">
                  <c:v>0.82718860000000005</c:v>
                </c:pt>
                <c:pt idx="8">
                  <c:v>0.83208039999999994</c:v>
                </c:pt>
                <c:pt idx="9">
                  <c:v>0.673678</c:v>
                </c:pt>
                <c:pt idx="10">
                  <c:v>0.74071240000000005</c:v>
                </c:pt>
                <c:pt idx="11">
                  <c:v>0.8100292</c:v>
                </c:pt>
                <c:pt idx="12">
                  <c:v>0.81964420000000004</c:v>
                </c:pt>
                <c:pt idx="13">
                  <c:v>0.87243480000000007</c:v>
                </c:pt>
                <c:pt idx="14">
                  <c:v>0.87239120000000003</c:v>
                </c:pt>
                <c:pt idx="15">
                  <c:v>0.86283619999999994</c:v>
                </c:pt>
                <c:pt idx="16">
                  <c:v>0.8700869</c:v>
                </c:pt>
                <c:pt idx="17">
                  <c:v>0.85727050000000005</c:v>
                </c:pt>
                <c:pt idx="18">
                  <c:v>0.87105710000000003</c:v>
                </c:pt>
                <c:pt idx="19">
                  <c:v>0.87011729999999998</c:v>
                </c:pt>
                <c:pt idx="20">
                  <c:v>0.86597980000000008</c:v>
                </c:pt>
                <c:pt idx="21">
                  <c:v>0.87161749999999993</c:v>
                </c:pt>
                <c:pt idx="22">
                  <c:v>0.85469519999999999</c:v>
                </c:pt>
                <c:pt idx="23">
                  <c:v>0.83704719999999999</c:v>
                </c:pt>
                <c:pt idx="24">
                  <c:v>0.82872730000000006</c:v>
                </c:pt>
              </c:numCache>
            </c:numRef>
          </c:val>
          <c:smooth val="1"/>
          <c:extLst>
            <c:ext xmlns:c16="http://schemas.microsoft.com/office/drawing/2014/chart" uri="{C3380CC4-5D6E-409C-BE32-E72D297353CC}">
              <c16:uniqueId val="{00000003-74E8-4948-80C6-F420F802B99A}"/>
            </c:ext>
          </c:extLst>
        </c:ser>
        <c:dLbls>
          <c:showLegendKey val="0"/>
          <c:showVal val="0"/>
          <c:showCatName val="0"/>
          <c:showSerName val="0"/>
          <c:showPercent val="0"/>
          <c:showBubbleSize val="0"/>
        </c:dLbls>
        <c:marker val="1"/>
        <c:smooth val="0"/>
        <c:axId val="210716623"/>
        <c:axId val="1876220383"/>
      </c:lineChart>
      <c:catAx>
        <c:axId val="210738223"/>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876210815"/>
        <c:crosses val="autoZero"/>
        <c:auto val="1"/>
        <c:lblAlgn val="ctr"/>
        <c:lblOffset val="100"/>
        <c:tickLblSkip val="4"/>
        <c:tickMarkSkip val="4"/>
        <c:noMultiLvlLbl val="0"/>
      </c:catAx>
      <c:valAx>
        <c:axId val="1876210815"/>
        <c:scaling>
          <c:orientation val="minMax"/>
          <c:min val="-5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accent1">
                        <a:lumMod val="60000"/>
                        <a:lumOff val="40000"/>
                      </a:schemeClr>
                    </a:solidFill>
                    <a:latin typeface="+mn-lt"/>
                    <a:ea typeface="+mn-ea"/>
                    <a:cs typeface="+mn-cs"/>
                  </a:defRPr>
                </a:pPr>
                <a:r>
                  <a:rPr lang="en-US" sz="1200" dirty="0">
                    <a:solidFill>
                      <a:schemeClr val="accent1">
                        <a:lumMod val="60000"/>
                        <a:lumOff val="40000"/>
                      </a:schemeClr>
                    </a:solidFill>
                  </a:rPr>
                  <a:t>Balance assessment of order backlog</a:t>
                </a:r>
                <a:endParaRPr lang="de-DE" sz="1200" dirty="0">
                  <a:solidFill>
                    <a:schemeClr val="accent1">
                      <a:lumMod val="60000"/>
                      <a:lumOff val="40000"/>
                    </a:schemeClr>
                  </a:solidFill>
                </a:endParaRP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accent1">
                      <a:lumMod val="60000"/>
                      <a:lumOff val="40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accent1">
                    <a:lumMod val="60000"/>
                    <a:lumOff val="40000"/>
                  </a:schemeClr>
                </a:solidFill>
                <a:latin typeface="+mn-lt"/>
                <a:ea typeface="+mn-ea"/>
                <a:cs typeface="+mn-cs"/>
              </a:defRPr>
            </a:pPr>
            <a:endParaRPr lang="en-US"/>
          </a:p>
        </c:txPr>
        <c:crossAx val="210738223"/>
        <c:crosses val="autoZero"/>
        <c:crossBetween val="between"/>
        <c:majorUnit val="25"/>
      </c:valAx>
      <c:valAx>
        <c:axId val="1876220383"/>
        <c:scaling>
          <c:orientation val="minMax"/>
          <c:max val="1"/>
          <c:min val="0.60000000000000009"/>
        </c:scaling>
        <c:delete val="0"/>
        <c:axPos val="r"/>
        <c:title>
          <c:tx>
            <c:rich>
              <a:bodyPr rot="-5400000" spcFirstLastPara="1" vertOverflow="ellipsis" vert="horz" wrap="square" anchor="ctr" anchorCtr="1"/>
              <a:lstStyle/>
              <a:p>
                <a:pPr>
                  <a:defRPr sz="1200" b="0" i="0" u="none" strike="noStrike" kern="1200" baseline="0">
                    <a:solidFill>
                      <a:schemeClr val="accent1">
                        <a:lumMod val="75000"/>
                      </a:schemeClr>
                    </a:solidFill>
                    <a:latin typeface="+mn-lt"/>
                    <a:ea typeface="+mn-ea"/>
                    <a:cs typeface="+mn-cs"/>
                  </a:defRPr>
                </a:pPr>
                <a:r>
                  <a:rPr lang="de-DE" sz="1200" dirty="0" err="1">
                    <a:solidFill>
                      <a:schemeClr val="accent1">
                        <a:lumMod val="75000"/>
                      </a:schemeClr>
                    </a:solidFill>
                  </a:rPr>
                  <a:t>Capacity</a:t>
                </a:r>
                <a:r>
                  <a:rPr lang="de-DE" sz="1200" dirty="0">
                    <a:solidFill>
                      <a:schemeClr val="accent1">
                        <a:lumMod val="75000"/>
                      </a:schemeClr>
                    </a:solidFill>
                  </a:rPr>
                  <a:t> </a:t>
                </a:r>
                <a:r>
                  <a:rPr lang="de-DE" sz="1200" dirty="0" err="1">
                    <a:solidFill>
                      <a:schemeClr val="accent1">
                        <a:lumMod val="75000"/>
                      </a:schemeClr>
                    </a:solidFill>
                  </a:rPr>
                  <a:t>utilisaion</a:t>
                </a:r>
                <a:endParaRPr lang="de-DE" sz="1200" dirty="0">
                  <a:solidFill>
                    <a:schemeClr val="accent1">
                      <a:lumMod val="75000"/>
                    </a:schemeClr>
                  </a:solidFill>
                </a:endParaRP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accent1">
                      <a:lumMod val="7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accent1">
                    <a:lumMod val="75000"/>
                  </a:schemeClr>
                </a:solidFill>
                <a:latin typeface="+mn-lt"/>
                <a:ea typeface="+mn-ea"/>
                <a:cs typeface="+mn-cs"/>
              </a:defRPr>
            </a:pPr>
            <a:endParaRPr lang="en-US"/>
          </a:p>
        </c:txPr>
        <c:crossAx val="210716623"/>
        <c:crosses val="max"/>
        <c:crossBetween val="between"/>
        <c:majorUnit val="0.1"/>
      </c:valAx>
      <c:catAx>
        <c:axId val="210716623"/>
        <c:scaling>
          <c:orientation val="minMax"/>
        </c:scaling>
        <c:delete val="1"/>
        <c:axPos val="b"/>
        <c:numFmt formatCode="General" sourceLinked="1"/>
        <c:majorTickMark val="none"/>
        <c:minorTickMark val="none"/>
        <c:tickLblPos val="nextTo"/>
        <c:crossAx val="1876220383"/>
        <c:crosses val="autoZero"/>
        <c:auto val="1"/>
        <c:lblAlgn val="ctr"/>
        <c:lblOffset val="100"/>
        <c:noMultiLvlLbl val="0"/>
      </c:catAx>
      <c:spPr>
        <a:noFill/>
        <a:ln>
          <a:noFill/>
        </a:ln>
        <a:effectLst/>
      </c:spPr>
    </c:plotArea>
    <c:legend>
      <c:legendPos val="b"/>
      <c:layout>
        <c:manualLayout>
          <c:xMode val="edge"/>
          <c:yMode val="edge"/>
          <c:x val="6.3582677165354332E-2"/>
          <c:y val="4.7192044269938796E-2"/>
          <c:w val="0.48865509056516893"/>
          <c:h val="6.1262133610861698E-2"/>
        </c:manualLayout>
      </c:layout>
      <c:overlay val="0"/>
      <c:spPr>
        <a:solidFill>
          <a:schemeClr val="bg1">
            <a:lumMod val="95000"/>
          </a:schemeClr>
        </a:solid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025694865064942E-2"/>
          <c:y val="3.2388618089405498E-2"/>
          <c:w val="0.88352840752702788"/>
          <c:h val="0.90287064116985372"/>
        </c:manualLayout>
      </c:layout>
      <c:barChart>
        <c:barDir val="col"/>
        <c:grouping val="clustered"/>
        <c:varyColors val="0"/>
        <c:ser>
          <c:idx val="1"/>
          <c:order val="1"/>
          <c:tx>
            <c:strRef>
              <c:f>'Preiserwartungen vs Inflation'!$J$9</c:f>
              <c:strCache>
                <c:ptCount val="1"/>
                <c:pt idx="0">
                  <c:v>Gesamtwirtschaft (t+6m)</c:v>
                </c:pt>
              </c:strCache>
            </c:strRef>
          </c:tx>
          <c:spPr>
            <a:solidFill>
              <a:srgbClr val="1EADFF"/>
            </a:solidFill>
            <a:ln>
              <a:noFill/>
            </a:ln>
            <a:effectLst/>
          </c:spPr>
          <c:invertIfNegative val="1"/>
          <c:cat>
            <c:numRef>
              <c:f>'Preiserwartungen vs Inflation'!$A$10:$A$186</c:f>
              <c:numCache>
                <c:formatCode>mmm\-yy</c:formatCode>
                <c:ptCount val="177"/>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pt idx="129">
                  <c:v>44105</c:v>
                </c:pt>
                <c:pt idx="130">
                  <c:v>44136</c:v>
                </c:pt>
                <c:pt idx="131">
                  <c:v>44166</c:v>
                </c:pt>
                <c:pt idx="132">
                  <c:v>44197</c:v>
                </c:pt>
                <c:pt idx="133">
                  <c:v>44228</c:v>
                </c:pt>
                <c:pt idx="134">
                  <c:v>44256</c:v>
                </c:pt>
                <c:pt idx="135">
                  <c:v>44287</c:v>
                </c:pt>
                <c:pt idx="136">
                  <c:v>44317</c:v>
                </c:pt>
                <c:pt idx="137">
                  <c:v>44348</c:v>
                </c:pt>
                <c:pt idx="138">
                  <c:v>44378</c:v>
                </c:pt>
                <c:pt idx="139">
                  <c:v>44409</c:v>
                </c:pt>
                <c:pt idx="140">
                  <c:v>44440</c:v>
                </c:pt>
                <c:pt idx="141">
                  <c:v>44470</c:v>
                </c:pt>
                <c:pt idx="142">
                  <c:v>44501</c:v>
                </c:pt>
                <c:pt idx="143">
                  <c:v>44531</c:v>
                </c:pt>
                <c:pt idx="144">
                  <c:v>44562</c:v>
                </c:pt>
                <c:pt idx="145">
                  <c:v>44593</c:v>
                </c:pt>
                <c:pt idx="146">
                  <c:v>44621</c:v>
                </c:pt>
                <c:pt idx="147">
                  <c:v>44652</c:v>
                </c:pt>
                <c:pt idx="148">
                  <c:v>44682</c:v>
                </c:pt>
                <c:pt idx="149">
                  <c:v>44713</c:v>
                </c:pt>
                <c:pt idx="150">
                  <c:v>44743</c:v>
                </c:pt>
                <c:pt idx="151">
                  <c:v>44774</c:v>
                </c:pt>
                <c:pt idx="152">
                  <c:v>44805</c:v>
                </c:pt>
                <c:pt idx="153">
                  <c:v>44835</c:v>
                </c:pt>
                <c:pt idx="154">
                  <c:v>44866</c:v>
                </c:pt>
                <c:pt idx="155">
                  <c:v>44896</c:v>
                </c:pt>
                <c:pt idx="156">
                  <c:v>44927</c:v>
                </c:pt>
                <c:pt idx="157">
                  <c:v>44958</c:v>
                </c:pt>
                <c:pt idx="158">
                  <c:v>44986</c:v>
                </c:pt>
                <c:pt idx="159">
                  <c:v>45017</c:v>
                </c:pt>
                <c:pt idx="160">
                  <c:v>45047</c:v>
                </c:pt>
                <c:pt idx="161">
                  <c:v>45078</c:v>
                </c:pt>
                <c:pt idx="162">
                  <c:v>45108</c:v>
                </c:pt>
                <c:pt idx="163">
                  <c:v>45139</c:v>
                </c:pt>
                <c:pt idx="164">
                  <c:v>45170</c:v>
                </c:pt>
                <c:pt idx="165">
                  <c:v>45200</c:v>
                </c:pt>
                <c:pt idx="166">
                  <c:v>45231</c:v>
                </c:pt>
                <c:pt idx="167">
                  <c:v>45261</c:v>
                </c:pt>
                <c:pt idx="168">
                  <c:v>45292</c:v>
                </c:pt>
                <c:pt idx="169">
                  <c:v>45323</c:v>
                </c:pt>
                <c:pt idx="170">
                  <c:v>45352</c:v>
                </c:pt>
                <c:pt idx="171">
                  <c:v>45383</c:v>
                </c:pt>
                <c:pt idx="172">
                  <c:v>45413</c:v>
                </c:pt>
                <c:pt idx="173">
                  <c:v>45444</c:v>
                </c:pt>
                <c:pt idx="174">
                  <c:v>45474</c:v>
                </c:pt>
                <c:pt idx="175">
                  <c:v>45505</c:v>
                </c:pt>
                <c:pt idx="176">
                  <c:v>45536</c:v>
                </c:pt>
              </c:numCache>
            </c:numRef>
          </c:cat>
          <c:val>
            <c:numRef>
              <c:f>'Preiserwartungen vs Inflation'!$J$10:$J$186</c:f>
              <c:numCache>
                <c:formatCode>General</c:formatCode>
                <c:ptCount val="177"/>
                <c:pt idx="6" formatCode="0">
                  <c:v>-2.2999999999999998</c:v>
                </c:pt>
                <c:pt idx="7" formatCode="0">
                  <c:v>-0.63333333333333319</c:v>
                </c:pt>
                <c:pt idx="8" formatCode="0">
                  <c:v>2.1333333333333333</c:v>
                </c:pt>
                <c:pt idx="9" formatCode="0">
                  <c:v>5.3999999999999995</c:v>
                </c:pt>
                <c:pt idx="10" formatCode="0">
                  <c:v>7.5333333333333341</c:v>
                </c:pt>
                <c:pt idx="11" formatCode="0">
                  <c:v>9.2666666666666657</c:v>
                </c:pt>
                <c:pt idx="12" formatCode="0">
                  <c:v>10.466666666666667</c:v>
                </c:pt>
                <c:pt idx="13" formatCode="0">
                  <c:v>11.200000000000001</c:v>
                </c:pt>
                <c:pt idx="14" formatCode="0">
                  <c:v>11.933333333333332</c:v>
                </c:pt>
                <c:pt idx="15" formatCode="0">
                  <c:v>12.6</c:v>
                </c:pt>
                <c:pt idx="16" formatCode="0">
                  <c:v>14.333333333333334</c:v>
                </c:pt>
                <c:pt idx="17" formatCode="0">
                  <c:v>15.033333333333333</c:v>
                </c:pt>
                <c:pt idx="18" formatCode="0">
                  <c:v>17.5</c:v>
                </c:pt>
                <c:pt idx="19" formatCode="0">
                  <c:v>19.466666666666665</c:v>
                </c:pt>
                <c:pt idx="20" formatCode="0">
                  <c:v>22.266666666666666</c:v>
                </c:pt>
                <c:pt idx="21" formatCode="0">
                  <c:v>21.933333333333334</c:v>
                </c:pt>
                <c:pt idx="22" formatCode="0">
                  <c:v>20.900000000000002</c:v>
                </c:pt>
                <c:pt idx="23" formatCode="0">
                  <c:v>19.099999999999998</c:v>
                </c:pt>
                <c:pt idx="24" formatCode="0">
                  <c:v>16.7</c:v>
                </c:pt>
                <c:pt idx="25" formatCode="0">
                  <c:v>14.433333333333332</c:v>
                </c:pt>
                <c:pt idx="26" formatCode="0">
                  <c:v>12.766666666666666</c:v>
                </c:pt>
                <c:pt idx="27" formatCode="0">
                  <c:v>12.666666666666666</c:v>
                </c:pt>
                <c:pt idx="28" formatCode="0">
                  <c:v>13.299999999999999</c:v>
                </c:pt>
                <c:pt idx="29" formatCode="0">
                  <c:v>13.233333333333334</c:v>
                </c:pt>
                <c:pt idx="30" formatCode="0">
                  <c:v>13.966666666666667</c:v>
                </c:pt>
                <c:pt idx="31" formatCode="0">
                  <c:v>14.233333333333334</c:v>
                </c:pt>
                <c:pt idx="32" formatCode="0">
                  <c:v>15.033333333333333</c:v>
                </c:pt>
                <c:pt idx="33" formatCode="0">
                  <c:v>14.5</c:v>
                </c:pt>
                <c:pt idx="34" formatCode="0">
                  <c:v>12.566666666666668</c:v>
                </c:pt>
                <c:pt idx="35" formatCode="0">
                  <c:v>10.266666666666667</c:v>
                </c:pt>
                <c:pt idx="36" formatCode="0">
                  <c:v>9.2666666666666675</c:v>
                </c:pt>
                <c:pt idx="37" formatCode="0">
                  <c:v>10.033333333333333</c:v>
                </c:pt>
                <c:pt idx="38" formatCode="0">
                  <c:v>10.933333333333332</c:v>
                </c:pt>
                <c:pt idx="39" formatCode="0">
                  <c:v>11.033333333333333</c:v>
                </c:pt>
                <c:pt idx="40" formatCode="0">
                  <c:v>10.199999999999999</c:v>
                </c:pt>
                <c:pt idx="41" formatCode="0">
                  <c:v>9.7333333333333325</c:v>
                </c:pt>
                <c:pt idx="42" formatCode="0">
                  <c:v>9.7666666666666675</c:v>
                </c:pt>
                <c:pt idx="43" formatCode="0">
                  <c:v>10.4</c:v>
                </c:pt>
                <c:pt idx="44" formatCode="0">
                  <c:v>10.6</c:v>
                </c:pt>
                <c:pt idx="45" formatCode="0">
                  <c:v>10.166666666666666</c:v>
                </c:pt>
                <c:pt idx="46" formatCode="0">
                  <c:v>9.3333333333333339</c:v>
                </c:pt>
                <c:pt idx="47" formatCode="0">
                  <c:v>9.4333333333333336</c:v>
                </c:pt>
                <c:pt idx="48" formatCode="0">
                  <c:v>10.166666666666666</c:v>
                </c:pt>
                <c:pt idx="49" formatCode="0">
                  <c:v>11.199999999999998</c:v>
                </c:pt>
                <c:pt idx="50" formatCode="0">
                  <c:v>11.033333333333331</c:v>
                </c:pt>
                <c:pt idx="51" formatCode="0">
                  <c:v>11</c:v>
                </c:pt>
                <c:pt idx="52" formatCode="0">
                  <c:v>11.4</c:v>
                </c:pt>
                <c:pt idx="53" formatCode="0">
                  <c:v>12.166666666666666</c:v>
                </c:pt>
                <c:pt idx="54" formatCode="0">
                  <c:v>12.5</c:v>
                </c:pt>
                <c:pt idx="55" formatCode="0">
                  <c:v>11.9</c:v>
                </c:pt>
                <c:pt idx="56" formatCode="0">
                  <c:v>11.5</c:v>
                </c:pt>
                <c:pt idx="57" formatCode="0">
                  <c:v>10.866666666666667</c:v>
                </c:pt>
                <c:pt idx="58" formatCode="0">
                  <c:v>10.433333333333334</c:v>
                </c:pt>
                <c:pt idx="59" formatCode="0">
                  <c:v>10.266666666666666</c:v>
                </c:pt>
                <c:pt idx="60" formatCode="0">
                  <c:v>10.333333333333334</c:v>
                </c:pt>
                <c:pt idx="61" formatCode="0">
                  <c:v>9.6666666666666679</c:v>
                </c:pt>
                <c:pt idx="62" formatCode="0">
                  <c:v>9.8000000000000007</c:v>
                </c:pt>
                <c:pt idx="63" formatCode="0">
                  <c:v>9.3333333333333339</c:v>
                </c:pt>
                <c:pt idx="64" formatCode="0">
                  <c:v>9.6333333333333346</c:v>
                </c:pt>
                <c:pt idx="65" formatCode="0">
                  <c:v>8.6333333333333346</c:v>
                </c:pt>
                <c:pt idx="66" formatCode="0">
                  <c:v>8.9666666666666668</c:v>
                </c:pt>
                <c:pt idx="67" formatCode="0">
                  <c:v>9.7999999999999989</c:v>
                </c:pt>
                <c:pt idx="68" formatCode="0">
                  <c:v>10.5</c:v>
                </c:pt>
                <c:pt idx="69" formatCode="0">
                  <c:v>10.6</c:v>
                </c:pt>
                <c:pt idx="70" formatCode="0">
                  <c:v>10.866666666666667</c:v>
                </c:pt>
                <c:pt idx="71" formatCode="0">
                  <c:v>10.766666666666666</c:v>
                </c:pt>
                <c:pt idx="72" formatCode="0">
                  <c:v>10.233333333333334</c:v>
                </c:pt>
                <c:pt idx="73" formatCode="0">
                  <c:v>8.8666666666666671</c:v>
                </c:pt>
                <c:pt idx="74" formatCode="0">
                  <c:v>8.5666666666666664</c:v>
                </c:pt>
                <c:pt idx="75" formatCode="0">
                  <c:v>8.9666666666666668</c:v>
                </c:pt>
                <c:pt idx="76" formatCode="0">
                  <c:v>9.1666666666666661</c:v>
                </c:pt>
                <c:pt idx="77" formatCode="0">
                  <c:v>8.4</c:v>
                </c:pt>
                <c:pt idx="78" formatCode="0">
                  <c:v>7.0666666666666664</c:v>
                </c:pt>
                <c:pt idx="79" formatCode="0">
                  <c:v>6.6333333333333329</c:v>
                </c:pt>
                <c:pt idx="80" formatCode="0">
                  <c:v>7.5</c:v>
                </c:pt>
                <c:pt idx="81" formatCode="0">
                  <c:v>9.4</c:v>
                </c:pt>
                <c:pt idx="82" formatCode="0">
                  <c:v>11.066666666666668</c:v>
                </c:pt>
                <c:pt idx="83" formatCode="0">
                  <c:v>11.666666666666666</c:v>
                </c:pt>
                <c:pt idx="84" formatCode="0">
                  <c:v>11.433333333333332</c:v>
                </c:pt>
                <c:pt idx="85" formatCode="0">
                  <c:v>11.4</c:v>
                </c:pt>
                <c:pt idx="86" formatCode="0">
                  <c:v>11.966666666666667</c:v>
                </c:pt>
                <c:pt idx="87" formatCode="0">
                  <c:v>12.866666666666667</c:v>
                </c:pt>
                <c:pt idx="88" formatCode="0">
                  <c:v>13.266666666666666</c:v>
                </c:pt>
                <c:pt idx="89" formatCode="0">
                  <c:v>14.066666666666668</c:v>
                </c:pt>
                <c:pt idx="90" formatCode="0">
                  <c:v>14.833333333333334</c:v>
                </c:pt>
                <c:pt idx="91" formatCode="0">
                  <c:v>15.800000000000002</c:v>
                </c:pt>
                <c:pt idx="92" formatCode="0">
                  <c:v>16.2</c:v>
                </c:pt>
                <c:pt idx="93" formatCode="0">
                  <c:v>15.833333333333334</c:v>
                </c:pt>
                <c:pt idx="94" formatCode="0">
                  <c:v>15.533333333333333</c:v>
                </c:pt>
                <c:pt idx="95" formatCode="0">
                  <c:v>15.533333333333333</c:v>
                </c:pt>
                <c:pt idx="96" formatCode="0">
                  <c:v>15.633333333333335</c:v>
                </c:pt>
                <c:pt idx="97" formatCode="0">
                  <c:v>16.566666666666666</c:v>
                </c:pt>
                <c:pt idx="98" formatCode="0">
                  <c:v>17.266666666666666</c:v>
                </c:pt>
                <c:pt idx="99" formatCode="0">
                  <c:v>17.7</c:v>
                </c:pt>
                <c:pt idx="100" formatCode="0">
                  <c:v>17.7</c:v>
                </c:pt>
                <c:pt idx="101" formatCode="0">
                  <c:v>17.8</c:v>
                </c:pt>
                <c:pt idx="102" formatCode="0">
                  <c:v>19.033333333333335</c:v>
                </c:pt>
                <c:pt idx="103" formatCode="0">
                  <c:v>18.766666666666666</c:v>
                </c:pt>
                <c:pt idx="104" formatCode="0">
                  <c:v>19.333333333333332</c:v>
                </c:pt>
                <c:pt idx="105" formatCode="0">
                  <c:v>19.333333333333332</c:v>
                </c:pt>
                <c:pt idx="106" formatCode="0">
                  <c:v>20.400000000000002</c:v>
                </c:pt>
                <c:pt idx="107" formatCode="0">
                  <c:v>21.066666666666666</c:v>
                </c:pt>
                <c:pt idx="108" formatCode="0">
                  <c:v>21.466666666666669</c:v>
                </c:pt>
                <c:pt idx="109" formatCode="0">
                  <c:v>21.666666666666668</c:v>
                </c:pt>
                <c:pt idx="110" formatCode="0">
                  <c:v>20.933333333333334</c:v>
                </c:pt>
                <c:pt idx="111" formatCode="0">
                  <c:v>20.900000000000002</c:v>
                </c:pt>
                <c:pt idx="112" formatCode="0">
                  <c:v>21.5</c:v>
                </c:pt>
                <c:pt idx="113" formatCode="0">
                  <c:v>22.166666666666668</c:v>
                </c:pt>
                <c:pt idx="114" formatCode="0">
                  <c:v>21.533333333333331</c:v>
                </c:pt>
                <c:pt idx="115" formatCode="0">
                  <c:v>19.666666666666668</c:v>
                </c:pt>
                <c:pt idx="116" formatCode="0">
                  <c:v>18.099999999999998</c:v>
                </c:pt>
                <c:pt idx="117" formatCode="0">
                  <c:v>16.133333333333336</c:v>
                </c:pt>
                <c:pt idx="118" formatCode="0">
                  <c:v>14.9</c:v>
                </c:pt>
                <c:pt idx="119" formatCode="0">
                  <c:v>13.6</c:v>
                </c:pt>
                <c:pt idx="120" formatCode="0">
                  <c:v>13.6</c:v>
                </c:pt>
                <c:pt idx="121" formatCode="0">
                  <c:v>12.733333333333334</c:v>
                </c:pt>
                <c:pt idx="122" formatCode="0">
                  <c:v>12.200000000000001</c:v>
                </c:pt>
                <c:pt idx="123" formatCode="0">
                  <c:v>11.733333333333334</c:v>
                </c:pt>
                <c:pt idx="124" formatCode="0">
                  <c:v>13</c:v>
                </c:pt>
                <c:pt idx="125" formatCode="0">
                  <c:v>14.933333333333335</c:v>
                </c:pt>
                <c:pt idx="126" formatCode="0">
                  <c:v>15.800000000000002</c:v>
                </c:pt>
                <c:pt idx="127" formatCode="0">
                  <c:v>12.666666666666666</c:v>
                </c:pt>
                <c:pt idx="128" formatCode="0">
                  <c:v>5.2666666666666666</c:v>
                </c:pt>
                <c:pt idx="129" formatCode="0">
                  <c:v>-6.666666666666643E-2</c:v>
                </c:pt>
                <c:pt idx="130" formatCode="0">
                  <c:v>-1.6333333333333331</c:v>
                </c:pt>
                <c:pt idx="131" formatCode="0">
                  <c:v>2.0333333333333337</c:v>
                </c:pt>
                <c:pt idx="132" formatCode="0">
                  <c:v>5</c:v>
                </c:pt>
                <c:pt idx="133" formatCode="0">
                  <c:v>7.0666666666666673</c:v>
                </c:pt>
                <c:pt idx="134" formatCode="0">
                  <c:v>7.4666666666666659</c:v>
                </c:pt>
                <c:pt idx="135" formatCode="0">
                  <c:v>6.8999999999999995</c:v>
                </c:pt>
                <c:pt idx="136" formatCode="0">
                  <c:v>8.5</c:v>
                </c:pt>
                <c:pt idx="137" formatCode="0">
                  <c:v>9.4</c:v>
                </c:pt>
                <c:pt idx="138" formatCode="0">
                  <c:v>11.766666666666666</c:v>
                </c:pt>
                <c:pt idx="139" formatCode="0">
                  <c:v>14.333333333333334</c:v>
                </c:pt>
                <c:pt idx="140" formatCode="0">
                  <c:v>18.366666666666667</c:v>
                </c:pt>
                <c:pt idx="141" formatCode="0">
                  <c:v>24.3</c:v>
                </c:pt>
                <c:pt idx="142" formatCode="0">
                  <c:v>30.433333333333334</c:v>
                </c:pt>
                <c:pt idx="143" formatCode="0">
                  <c:v>35.466666666666669</c:v>
                </c:pt>
                <c:pt idx="144" formatCode="0">
                  <c:v>37.766666666666666</c:v>
                </c:pt>
                <c:pt idx="145" formatCode="0">
                  <c:v>37.43333333333333</c:v>
                </c:pt>
                <c:pt idx="146" formatCode="0">
                  <c:v>38.4</c:v>
                </c:pt>
                <c:pt idx="147" formatCode="0">
                  <c:v>40.43333333333333</c:v>
                </c:pt>
                <c:pt idx="148" formatCode="0">
                  <c:v>43.066666666666663</c:v>
                </c:pt>
                <c:pt idx="149" formatCode="0">
                  <c:v>44.966666666666669</c:v>
                </c:pt>
                <c:pt idx="150" formatCode="0">
                  <c:v>46.466666666666669</c:v>
                </c:pt>
                <c:pt idx="151" formatCode="0">
                  <c:v>49.699999999999996</c:v>
                </c:pt>
                <c:pt idx="152" formatCode="0">
                  <c:v>54.800000000000004</c:v>
                </c:pt>
                <c:pt idx="153" formatCode="0">
                  <c:v>57.666666666666664</c:v>
                </c:pt>
                <c:pt idx="154" formatCode="0">
                  <c:v>57.466666666666661</c:v>
                </c:pt>
                <c:pt idx="155" formatCode="0">
                  <c:v>53.199999999999996</c:v>
                </c:pt>
                <c:pt idx="156" formatCode="0">
                  <c:v>50.466666666666669</c:v>
                </c:pt>
                <c:pt idx="157" formatCode="0">
                  <c:v>50.133333333333326</c:v>
                </c:pt>
                <c:pt idx="158" formatCode="0">
                  <c:v>50.699999999999996</c:v>
                </c:pt>
                <c:pt idx="159" formatCode="0">
                  <c:v>49.366666666666667</c:v>
                </c:pt>
                <c:pt idx="160" formatCode="0">
                  <c:v>44.966666666666669</c:v>
                </c:pt>
                <c:pt idx="161" formatCode="0">
                  <c:v>39.833333333333336</c:v>
                </c:pt>
                <c:pt idx="162" formatCode="0">
                  <c:v>34.766666666666666</c:v>
                </c:pt>
                <c:pt idx="163" formatCode="0">
                  <c:v>30.666666666666668</c:v>
                </c:pt>
                <c:pt idx="164" formatCode="0">
                  <c:v>26.2</c:v>
                </c:pt>
                <c:pt idx="165" formatCode="0">
                  <c:v>22.7</c:v>
                </c:pt>
                <c:pt idx="166" formatCode="0">
                  <c:v>19.2</c:v>
                </c:pt>
                <c:pt idx="167" formatCode="0">
                  <c:v>17.599999999999998</c:v>
                </c:pt>
                <c:pt idx="168" formatCode="0">
                  <c:v>16.2</c:v>
                </c:pt>
                <c:pt idx="169" formatCode="0">
                  <c:v>15.866666666666665</c:v>
                </c:pt>
                <c:pt idx="170" formatCode="0">
                  <c:v>15.366666666666665</c:v>
                </c:pt>
                <c:pt idx="171" formatCode="0">
                  <c:v>16.3</c:v>
                </c:pt>
                <c:pt idx="172" formatCode="0">
                  <c:v>17.566666666666666</c:v>
                </c:pt>
                <c:pt idx="173" formatCode="0">
                  <c:v>18.766666666666666</c:v>
                </c:pt>
                <c:pt idx="174" formatCode="0">
                  <c:v>17.8</c:v>
                </c:pt>
                <c:pt idx="175" formatCode="0">
                  <c:v>16.033333333333331</c:v>
                </c:pt>
                <c:pt idx="176" formatCode="0">
                  <c:v>14.65</c:v>
                </c:pt>
              </c:numCache>
            </c:numRef>
          </c:val>
          <c:extLst xmlns:c15="http://schemas.microsoft.com/office/drawing/2012/chart">
            <c:ext xmlns:c14="http://schemas.microsoft.com/office/drawing/2007/8/2/chart" uri="{6F2FDCE9-48DA-4B69-8628-5D25D57E5C99}">
              <c14:invertSolidFillFmt>
                <c14:spPr xmlns:c14="http://schemas.microsoft.com/office/drawing/2007/8/2/chart">
                  <a:solidFill>
                    <a:srgbClr val="ED4F49"/>
                  </a:solidFill>
                  <a:ln>
                    <a:noFill/>
                  </a:ln>
                  <a:effectLst/>
                </c14:spPr>
              </c14:invertSolidFillFmt>
            </c:ext>
            <c:ext xmlns:c16="http://schemas.microsoft.com/office/drawing/2014/chart" uri="{C3380CC4-5D6E-409C-BE32-E72D297353CC}">
              <c16:uniqueId val="{00000000-CF76-4AFD-A741-54FF18A22D8A}"/>
            </c:ext>
          </c:extLst>
        </c:ser>
        <c:dLbls>
          <c:showLegendKey val="0"/>
          <c:showVal val="0"/>
          <c:showCatName val="0"/>
          <c:showSerName val="0"/>
          <c:showPercent val="0"/>
          <c:showBubbleSize val="0"/>
        </c:dLbls>
        <c:gapWidth val="150"/>
        <c:axId val="667908944"/>
        <c:axId val="427327296"/>
      </c:barChart>
      <c:lineChart>
        <c:grouping val="standard"/>
        <c:varyColors val="0"/>
        <c:ser>
          <c:idx val="0"/>
          <c:order val="0"/>
          <c:tx>
            <c:strRef>
              <c:f>'Preiserwartungen vs Inflation'!$G$9</c:f>
              <c:strCache>
                <c:ptCount val="1"/>
                <c:pt idx="0">
                  <c:v>Inflationsrate gesamt (sb, BuBa)</c:v>
                </c:pt>
              </c:strCache>
            </c:strRef>
          </c:tx>
          <c:spPr>
            <a:ln w="50800" cap="rnd">
              <a:solidFill>
                <a:schemeClr val="accent2"/>
              </a:solidFill>
              <a:round/>
            </a:ln>
            <a:effectLst/>
          </c:spPr>
          <c:marker>
            <c:symbol val="none"/>
          </c:marker>
          <c:cat>
            <c:numRef>
              <c:f>'Preiserwartungen vs Inflation'!$A$10:$A$185</c:f>
              <c:numCache>
                <c:formatCode>mmm\-yy</c:formatCode>
                <c:ptCount val="176"/>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pt idx="129">
                  <c:v>44105</c:v>
                </c:pt>
                <c:pt idx="130">
                  <c:v>44136</c:v>
                </c:pt>
                <c:pt idx="131">
                  <c:v>44166</c:v>
                </c:pt>
                <c:pt idx="132">
                  <c:v>44197</c:v>
                </c:pt>
                <c:pt idx="133">
                  <c:v>44228</c:v>
                </c:pt>
                <c:pt idx="134">
                  <c:v>44256</c:v>
                </c:pt>
                <c:pt idx="135">
                  <c:v>44287</c:v>
                </c:pt>
                <c:pt idx="136">
                  <c:v>44317</c:v>
                </c:pt>
                <c:pt idx="137">
                  <c:v>44348</c:v>
                </c:pt>
                <c:pt idx="138">
                  <c:v>44378</c:v>
                </c:pt>
                <c:pt idx="139">
                  <c:v>44409</c:v>
                </c:pt>
                <c:pt idx="140">
                  <c:v>44440</c:v>
                </c:pt>
                <c:pt idx="141">
                  <c:v>44470</c:v>
                </c:pt>
                <c:pt idx="142">
                  <c:v>44501</c:v>
                </c:pt>
                <c:pt idx="143">
                  <c:v>44531</c:v>
                </c:pt>
                <c:pt idx="144">
                  <c:v>44562</c:v>
                </c:pt>
                <c:pt idx="145">
                  <c:v>44593</c:v>
                </c:pt>
                <c:pt idx="146">
                  <c:v>44621</c:v>
                </c:pt>
                <c:pt idx="147">
                  <c:v>44652</c:v>
                </c:pt>
                <c:pt idx="148">
                  <c:v>44682</c:v>
                </c:pt>
                <c:pt idx="149">
                  <c:v>44713</c:v>
                </c:pt>
                <c:pt idx="150">
                  <c:v>44743</c:v>
                </c:pt>
                <c:pt idx="151">
                  <c:v>44774</c:v>
                </c:pt>
                <c:pt idx="152">
                  <c:v>44805</c:v>
                </c:pt>
                <c:pt idx="153">
                  <c:v>44835</c:v>
                </c:pt>
                <c:pt idx="154">
                  <c:v>44866</c:v>
                </c:pt>
                <c:pt idx="155">
                  <c:v>44896</c:v>
                </c:pt>
                <c:pt idx="156">
                  <c:v>44927</c:v>
                </c:pt>
                <c:pt idx="157">
                  <c:v>44958</c:v>
                </c:pt>
                <c:pt idx="158">
                  <c:v>44986</c:v>
                </c:pt>
                <c:pt idx="159">
                  <c:v>45017</c:v>
                </c:pt>
                <c:pt idx="160">
                  <c:v>45047</c:v>
                </c:pt>
                <c:pt idx="161">
                  <c:v>45078</c:v>
                </c:pt>
                <c:pt idx="162">
                  <c:v>45108</c:v>
                </c:pt>
                <c:pt idx="163">
                  <c:v>45139</c:v>
                </c:pt>
                <c:pt idx="164">
                  <c:v>45170</c:v>
                </c:pt>
                <c:pt idx="165">
                  <c:v>45200</c:v>
                </c:pt>
                <c:pt idx="166">
                  <c:v>45231</c:v>
                </c:pt>
                <c:pt idx="167">
                  <c:v>45261</c:v>
                </c:pt>
                <c:pt idx="168">
                  <c:v>45292</c:v>
                </c:pt>
                <c:pt idx="169">
                  <c:v>45323</c:v>
                </c:pt>
                <c:pt idx="170">
                  <c:v>45352</c:v>
                </c:pt>
                <c:pt idx="171">
                  <c:v>45383</c:v>
                </c:pt>
                <c:pt idx="172">
                  <c:v>45413</c:v>
                </c:pt>
                <c:pt idx="173">
                  <c:v>45444</c:v>
                </c:pt>
                <c:pt idx="174">
                  <c:v>45474</c:v>
                </c:pt>
                <c:pt idx="175">
                  <c:v>45505</c:v>
                </c:pt>
              </c:numCache>
            </c:numRef>
          </c:cat>
          <c:val>
            <c:numRef>
              <c:f>'Preiserwartungen vs Inflation'!$G$10:$G$186</c:f>
              <c:numCache>
                <c:formatCode>0.0%</c:formatCode>
                <c:ptCount val="177"/>
                <c:pt idx="0">
                  <c:v>9.205983889528202E-3</c:v>
                </c:pt>
                <c:pt idx="1">
                  <c:v>6.8965517241379448E-3</c:v>
                </c:pt>
                <c:pt idx="2">
                  <c:v>1.2672811059907918E-2</c:v>
                </c:pt>
                <c:pt idx="3">
                  <c:v>1.6147635524798032E-2</c:v>
                </c:pt>
                <c:pt idx="4">
                  <c:v>1.4959723820483273E-2</c:v>
                </c:pt>
                <c:pt idx="5">
                  <c:v>1.0309278350515427E-2</c:v>
                </c:pt>
                <c:pt idx="6">
                  <c:v>1.1494252873563315E-2</c:v>
                </c:pt>
                <c:pt idx="7">
                  <c:v>9.1638029782359354E-3</c:v>
                </c:pt>
                <c:pt idx="8">
                  <c:v>1.2629161882893314E-2</c:v>
                </c:pt>
                <c:pt idx="9">
                  <c:v>1.2600229095074633E-2</c:v>
                </c:pt>
                <c:pt idx="10">
                  <c:v>1.2585812356979309E-2</c:v>
                </c:pt>
                <c:pt idx="11">
                  <c:v>1.4857142857142902E-2</c:v>
                </c:pt>
                <c:pt idx="12">
                  <c:v>1.5963511972633793E-2</c:v>
                </c:pt>
                <c:pt idx="13">
                  <c:v>1.8264840182648401E-2</c:v>
                </c:pt>
                <c:pt idx="14">
                  <c:v>1.9340159271899804E-2</c:v>
                </c:pt>
                <c:pt idx="15">
                  <c:v>2.0431328036322416E-2</c:v>
                </c:pt>
                <c:pt idx="16">
                  <c:v>2.0408163265306145E-2</c:v>
                </c:pt>
                <c:pt idx="17">
                  <c:v>1.9274376417233618E-2</c:v>
                </c:pt>
                <c:pt idx="18">
                  <c:v>2.2727272727272707E-2</c:v>
                </c:pt>
                <c:pt idx="19">
                  <c:v>2.2701475595913845E-2</c:v>
                </c:pt>
                <c:pt idx="20">
                  <c:v>2.4943310657596474E-2</c:v>
                </c:pt>
                <c:pt idx="21">
                  <c:v>2.3755656108597201E-2</c:v>
                </c:pt>
                <c:pt idx="22">
                  <c:v>2.3728813559321882E-2</c:v>
                </c:pt>
                <c:pt idx="23">
                  <c:v>1.9144144144144226E-2</c:v>
                </c:pt>
                <c:pt idx="24">
                  <c:v>2.0202020202020332E-2</c:v>
                </c:pt>
                <c:pt idx="25">
                  <c:v>2.2421524663677195E-2</c:v>
                </c:pt>
                <c:pt idx="26">
                  <c:v>2.1205357142857206E-2</c:v>
                </c:pt>
                <c:pt idx="27">
                  <c:v>1.8909899888765125E-2</c:v>
                </c:pt>
                <c:pt idx="28">
                  <c:v>1.6666666666666607E-2</c:v>
                </c:pt>
                <c:pt idx="29">
                  <c:v>1.7797552836484876E-2</c:v>
                </c:pt>
                <c:pt idx="30">
                  <c:v>1.777777777777767E-2</c:v>
                </c:pt>
                <c:pt idx="31">
                  <c:v>1.997780244173164E-2</c:v>
                </c:pt>
                <c:pt idx="32">
                  <c:v>1.9911504424778625E-2</c:v>
                </c:pt>
                <c:pt idx="33">
                  <c:v>1.9889502762430844E-2</c:v>
                </c:pt>
                <c:pt idx="34">
                  <c:v>1.7660044150110465E-2</c:v>
                </c:pt>
                <c:pt idx="35">
                  <c:v>1.8784530386740439E-2</c:v>
                </c:pt>
                <c:pt idx="36">
                  <c:v>1.7601760176017445E-2</c:v>
                </c:pt>
                <c:pt idx="37">
                  <c:v>1.6447368421052655E-2</c:v>
                </c:pt>
                <c:pt idx="38">
                  <c:v>1.2021857923497192E-2</c:v>
                </c:pt>
                <c:pt idx="39">
                  <c:v>1.3100436681222849E-2</c:v>
                </c:pt>
                <c:pt idx="40">
                  <c:v>1.7486338797814138E-2</c:v>
                </c:pt>
                <c:pt idx="41">
                  <c:v>1.9672131147540961E-2</c:v>
                </c:pt>
                <c:pt idx="42">
                  <c:v>1.9650655021834273E-2</c:v>
                </c:pt>
                <c:pt idx="43">
                  <c:v>1.5233949945592906E-2</c:v>
                </c:pt>
                <c:pt idx="44">
                  <c:v>1.4099783080260275E-2</c:v>
                </c:pt>
                <c:pt idx="45">
                  <c:v>1.0834236186348933E-2</c:v>
                </c:pt>
                <c:pt idx="46">
                  <c:v>1.4099783080260275E-2</c:v>
                </c:pt>
                <c:pt idx="47">
                  <c:v>1.5184381778741818E-2</c:v>
                </c:pt>
                <c:pt idx="48">
                  <c:v>1.2972972972973063E-2</c:v>
                </c:pt>
                <c:pt idx="49">
                  <c:v>1.2944983818770295E-2</c:v>
                </c:pt>
                <c:pt idx="50">
                  <c:v>1.2958963282937441E-2</c:v>
                </c:pt>
                <c:pt idx="51">
                  <c:v>1.2931034482758674E-2</c:v>
                </c:pt>
                <c:pt idx="52">
                  <c:v>8.5929108485500727E-3</c:v>
                </c:pt>
                <c:pt idx="53">
                  <c:v>6.4308681672027301E-3</c:v>
                </c:pt>
                <c:pt idx="54">
                  <c:v>7.4946466809420187E-3</c:v>
                </c:pt>
                <c:pt idx="55">
                  <c:v>9.6463022508039842E-3</c:v>
                </c:pt>
                <c:pt idx="56">
                  <c:v>8.5561497326203106E-3</c:v>
                </c:pt>
                <c:pt idx="57">
                  <c:v>9.6463022508039842E-3</c:v>
                </c:pt>
                <c:pt idx="58">
                  <c:v>6.4171122994651775E-3</c:v>
                </c:pt>
                <c:pt idx="59">
                  <c:v>1.0683760683760646E-3</c:v>
                </c:pt>
                <c:pt idx="60">
                  <c:v>3.2017075773744796E-3</c:v>
                </c:pt>
                <c:pt idx="61">
                  <c:v>4.2598509052182987E-3</c:v>
                </c:pt>
                <c:pt idx="62">
                  <c:v>8.5287846481876262E-3</c:v>
                </c:pt>
                <c:pt idx="63">
                  <c:v>6.382978723404209E-3</c:v>
                </c:pt>
                <c:pt idx="64">
                  <c:v>9.5846645367412275E-3</c:v>
                </c:pt>
                <c:pt idx="65">
                  <c:v>8.5197018104365974E-3</c:v>
                </c:pt>
                <c:pt idx="66">
                  <c:v>5.3134962805525543E-3</c:v>
                </c:pt>
                <c:pt idx="67">
                  <c:v>3.1847133757960666E-3</c:v>
                </c:pt>
                <c:pt idx="68">
                  <c:v>2.1208907741252503E-3</c:v>
                </c:pt>
                <c:pt idx="69">
                  <c:v>4.2462845010615702E-3</c:v>
                </c:pt>
                <c:pt idx="70">
                  <c:v>8.5015940488843977E-3</c:v>
                </c:pt>
                <c:pt idx="71">
                  <c:v>9.605122732123661E-3</c:v>
                </c:pt>
                <c:pt idx="72">
                  <c:v>5.3191489361701372E-3</c:v>
                </c:pt>
                <c:pt idx="73">
                  <c:v>2.1208907741252503E-3</c:v>
                </c:pt>
                <c:pt idx="74">
                  <c:v>0</c:v>
                </c:pt>
                <c:pt idx="75">
                  <c:v>2.1141649048626032E-3</c:v>
                </c:pt>
                <c:pt idx="76">
                  <c:v>1.0548523206752591E-3</c:v>
                </c:pt>
                <c:pt idx="77">
                  <c:v>3.1678986272438703E-3</c:v>
                </c:pt>
                <c:pt idx="78">
                  <c:v>3.1712473572940159E-3</c:v>
                </c:pt>
                <c:pt idx="79">
                  <c:v>4.2328042328043658E-3</c:v>
                </c:pt>
                <c:pt idx="80">
                  <c:v>7.4074074074075291E-3</c:v>
                </c:pt>
                <c:pt idx="81">
                  <c:v>7.3995771670190003E-3</c:v>
                </c:pt>
                <c:pt idx="82">
                  <c:v>6.322444678608985E-3</c:v>
                </c:pt>
                <c:pt idx="83">
                  <c:v>1.2684989429175397E-2</c:v>
                </c:pt>
                <c:pt idx="84">
                  <c:v>1.5873015873015817E-2</c:v>
                </c:pt>
                <c:pt idx="85">
                  <c:v>1.6931216931216797E-2</c:v>
                </c:pt>
                <c:pt idx="86">
                  <c:v>1.4799154334038223E-2</c:v>
                </c:pt>
                <c:pt idx="87">
                  <c:v>1.371308016877637E-2</c:v>
                </c:pt>
                <c:pt idx="88">
                  <c:v>1.264488935721797E-2</c:v>
                </c:pt>
                <c:pt idx="89">
                  <c:v>1.2631578947368549E-2</c:v>
                </c:pt>
                <c:pt idx="90">
                  <c:v>1.4752370916754298E-2</c:v>
                </c:pt>
                <c:pt idx="91">
                  <c:v>1.6859852476290849E-2</c:v>
                </c:pt>
                <c:pt idx="92">
                  <c:v>1.3655462184873901E-2</c:v>
                </c:pt>
                <c:pt idx="93">
                  <c:v>1.2591815320041944E-2</c:v>
                </c:pt>
                <c:pt idx="94">
                  <c:v>1.5706806282722585E-2</c:v>
                </c:pt>
                <c:pt idx="95">
                  <c:v>1.3569937369519725E-2</c:v>
                </c:pt>
                <c:pt idx="96">
                  <c:v>1.3541666666666563E-2</c:v>
                </c:pt>
                <c:pt idx="97">
                  <c:v>1.2486992715921019E-2</c:v>
                </c:pt>
                <c:pt idx="98">
                  <c:v>1.3541666666666563E-2</c:v>
                </c:pt>
                <c:pt idx="99">
                  <c:v>1.5608740894901052E-2</c:v>
                </c:pt>
                <c:pt idx="100">
                  <c:v>1.8730489073881529E-2</c:v>
                </c:pt>
                <c:pt idx="101">
                  <c:v>1.8711018711018657E-2</c:v>
                </c:pt>
                <c:pt idx="102">
                  <c:v>1.7653167185877505E-2</c:v>
                </c:pt>
                <c:pt idx="103">
                  <c:v>1.865284974093262E-2</c:v>
                </c:pt>
                <c:pt idx="104">
                  <c:v>2.2797927461139844E-2</c:v>
                </c:pt>
                <c:pt idx="105">
                  <c:v>2.3834196891191706E-2</c:v>
                </c:pt>
                <c:pt idx="106">
                  <c:v>2.0618556701030855E-2</c:v>
                </c:pt>
                <c:pt idx="107">
                  <c:v>1.6477857878475888E-2</c:v>
                </c:pt>
                <c:pt idx="108">
                  <c:v>1.3360739979445091E-2</c:v>
                </c:pt>
                <c:pt idx="109">
                  <c:v>1.4388489208633226E-2</c:v>
                </c:pt>
                <c:pt idx="110">
                  <c:v>1.6443987667009274E-2</c:v>
                </c:pt>
                <c:pt idx="111">
                  <c:v>1.7418032786885362E-2</c:v>
                </c:pt>
                <c:pt idx="112">
                  <c:v>1.6343207354443168E-2</c:v>
                </c:pt>
                <c:pt idx="113">
                  <c:v>1.5306122448979664E-2</c:v>
                </c:pt>
                <c:pt idx="114">
                  <c:v>1.5306122448979664E-2</c:v>
                </c:pt>
                <c:pt idx="115">
                  <c:v>1.4242115971515812E-2</c:v>
                </c:pt>
                <c:pt idx="116">
                  <c:v>1.1144883485308954E-2</c:v>
                </c:pt>
                <c:pt idx="117">
                  <c:v>1.0121457489878471E-2</c:v>
                </c:pt>
                <c:pt idx="118">
                  <c:v>1.0101010101010166E-2</c:v>
                </c:pt>
                <c:pt idx="119">
                  <c:v>1.5197568389057725E-2</c:v>
                </c:pt>
                <c:pt idx="120">
                  <c:v>1.6227180527383478E-2</c:v>
                </c:pt>
                <c:pt idx="121">
                  <c:v>1.6210739614994862E-2</c:v>
                </c:pt>
                <c:pt idx="122">
                  <c:v>1.3144590495449915E-2</c:v>
                </c:pt>
                <c:pt idx="123">
                  <c:v>9.0634441087613649E-3</c:v>
                </c:pt>
                <c:pt idx="124">
                  <c:v>7.0351758793969488E-3</c:v>
                </c:pt>
                <c:pt idx="125">
                  <c:v>9.0452261306532833E-3</c:v>
                </c:pt>
                <c:pt idx="126">
                  <c:v>0</c:v>
                </c:pt>
                <c:pt idx="127">
                  <c:v>0</c:v>
                </c:pt>
                <c:pt idx="128">
                  <c:v>-2.0040080160320661E-3</c:v>
                </c:pt>
                <c:pt idx="129">
                  <c:v>0</c:v>
                </c:pt>
                <c:pt idx="130">
                  <c:v>-9.9999999999988987E-4</c:v>
                </c:pt>
                <c:pt idx="131">
                  <c:v>-1.9960079840319889E-3</c:v>
                </c:pt>
                <c:pt idx="132">
                  <c:v>1.1976047904191711E-2</c:v>
                </c:pt>
                <c:pt idx="133">
                  <c:v>1.4955134596211339E-2</c:v>
                </c:pt>
                <c:pt idx="134">
                  <c:v>1.7964071856287456E-2</c:v>
                </c:pt>
                <c:pt idx="135">
                  <c:v>1.9960079840319445E-2</c:v>
                </c:pt>
                <c:pt idx="136">
                  <c:v>2.1956087824351433E-2</c:v>
                </c:pt>
                <c:pt idx="137">
                  <c:v>2.3904382470119501E-2</c:v>
                </c:pt>
                <c:pt idx="138">
                  <c:v>3.71859296482413E-2</c:v>
                </c:pt>
                <c:pt idx="139">
                  <c:v>3.8114343029087339E-2</c:v>
                </c:pt>
                <c:pt idx="140">
                  <c:v>4.116465863453822E-2</c:v>
                </c:pt>
                <c:pt idx="141">
                  <c:v>4.5090180360721543E-2</c:v>
                </c:pt>
                <c:pt idx="142">
                  <c:v>4.8048048048048075E-2</c:v>
                </c:pt>
                <c:pt idx="143">
                  <c:v>4.9000000000000155E-2</c:v>
                </c:pt>
                <c:pt idx="144">
                  <c:v>4.1420118343195256E-2</c:v>
                </c:pt>
                <c:pt idx="145">
                  <c:v>4.4204322200392943E-2</c:v>
                </c:pt>
                <c:pt idx="146">
                  <c:v>5.9803921568627461E-2</c:v>
                </c:pt>
                <c:pt idx="147">
                  <c:v>6.262230919765166E-2</c:v>
                </c:pt>
                <c:pt idx="148">
                  <c:v>7.0312499999999778E-2</c:v>
                </c:pt>
                <c:pt idx="149">
                  <c:v>6.6147859922178975E-2</c:v>
                </c:pt>
                <c:pt idx="150">
                  <c:v>6.6860465116278966E-2</c:v>
                </c:pt>
                <c:pt idx="151">
                  <c:v>6.859903381642507E-2</c:v>
                </c:pt>
                <c:pt idx="152">
                  <c:v>8.5824493731918805E-2</c:v>
                </c:pt>
                <c:pt idx="153">
                  <c:v>8.8207094918504314E-2</c:v>
                </c:pt>
                <c:pt idx="154">
                  <c:v>8.8825214899713512E-2</c:v>
                </c:pt>
                <c:pt idx="155">
                  <c:v>8.1029551954242107E-2</c:v>
                </c:pt>
                <c:pt idx="156">
                  <c:v>8.7121212121212155E-2</c:v>
                </c:pt>
                <c:pt idx="157">
                  <c:v>8.5606773283160909E-2</c:v>
                </c:pt>
                <c:pt idx="158">
                  <c:v>7.4005550416281318E-2</c:v>
                </c:pt>
                <c:pt idx="159">
                  <c:v>7.0902394106814093E-2</c:v>
                </c:pt>
                <c:pt idx="160">
                  <c:v>6.1131386861313919E-2</c:v>
                </c:pt>
                <c:pt idx="161">
                  <c:v>6.3868613138686081E-2</c:v>
                </c:pt>
                <c:pt idx="162">
                  <c:v>6.0853769300635907E-2</c:v>
                </c:pt>
                <c:pt idx="163">
                  <c:v>6.1482820976491936E-2</c:v>
                </c:pt>
                <c:pt idx="164">
                  <c:v>4.5293072824156289E-2</c:v>
                </c:pt>
                <c:pt idx="165">
                  <c:v>3.7004405286343633E-2</c:v>
                </c:pt>
                <c:pt idx="166">
                  <c:v>3.1578947368420929E-2</c:v>
                </c:pt>
                <c:pt idx="167">
                  <c:v>3.7037037037036979E-2</c:v>
                </c:pt>
                <c:pt idx="168">
                  <c:v>2.8745644599303066E-2</c:v>
                </c:pt>
                <c:pt idx="169">
                  <c:v>2.5996533795493937E-2</c:v>
                </c:pt>
              </c:numCache>
            </c:numRef>
          </c:val>
          <c:smooth val="1"/>
          <c:extLst>
            <c:ext xmlns:c16="http://schemas.microsoft.com/office/drawing/2014/chart" uri="{C3380CC4-5D6E-409C-BE32-E72D297353CC}">
              <c16:uniqueId val="{00000001-CF76-4AFD-A741-54FF18A22D8A}"/>
            </c:ext>
          </c:extLst>
        </c:ser>
        <c:dLbls>
          <c:showLegendKey val="0"/>
          <c:showVal val="0"/>
          <c:showCatName val="0"/>
          <c:showSerName val="0"/>
          <c:showPercent val="0"/>
          <c:showBubbleSize val="0"/>
        </c:dLbls>
        <c:marker val="1"/>
        <c:smooth val="0"/>
        <c:axId val="1853134159"/>
        <c:axId val="1473893583"/>
      </c:lineChart>
      <c:dateAx>
        <c:axId val="667908944"/>
        <c:scaling>
          <c:orientation val="minMax"/>
        </c:scaling>
        <c:delete val="0"/>
        <c:axPos val="b"/>
        <c:numFmt formatCode="yyyy" sourceLinked="0"/>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27327296"/>
        <c:crosses val="autoZero"/>
        <c:auto val="1"/>
        <c:lblOffset val="100"/>
        <c:baseTimeUnit val="months"/>
        <c:majorUnit val="12"/>
        <c:majorTimeUnit val="months"/>
      </c:dateAx>
      <c:valAx>
        <c:axId val="427327296"/>
        <c:scaling>
          <c:orientation val="minMax"/>
          <c:max val="8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accent1">
                    <a:lumMod val="60000"/>
                    <a:lumOff val="40000"/>
                  </a:schemeClr>
                </a:solidFill>
                <a:latin typeface="Arial" panose="020B0604020202020204" pitchFamily="34" charset="0"/>
                <a:ea typeface="+mn-ea"/>
                <a:cs typeface="Arial" panose="020B0604020202020204" pitchFamily="34" charset="0"/>
              </a:defRPr>
            </a:pPr>
            <a:endParaRPr lang="en-US"/>
          </a:p>
        </c:txPr>
        <c:crossAx val="667908944"/>
        <c:crosses val="autoZero"/>
        <c:crossBetween val="between"/>
        <c:majorUnit val="20"/>
      </c:valAx>
      <c:valAx>
        <c:axId val="1473893583"/>
        <c:scaling>
          <c:orientation val="minMax"/>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accent2"/>
                </a:solidFill>
                <a:latin typeface="Arial" panose="020B0604020202020204" pitchFamily="34" charset="0"/>
                <a:ea typeface="+mn-ea"/>
                <a:cs typeface="Arial" panose="020B0604020202020204" pitchFamily="34" charset="0"/>
              </a:defRPr>
            </a:pPr>
            <a:endParaRPr lang="en-US"/>
          </a:p>
        </c:txPr>
        <c:crossAx val="1853134159"/>
        <c:crosses val="max"/>
        <c:crossBetween val="between"/>
        <c:majorUnit val="3.0000000000000006E-2"/>
      </c:valAx>
      <c:dateAx>
        <c:axId val="1853134159"/>
        <c:scaling>
          <c:orientation val="minMax"/>
        </c:scaling>
        <c:delete val="1"/>
        <c:axPos val="b"/>
        <c:numFmt formatCode="mmm\-yy" sourceLinked="1"/>
        <c:majorTickMark val="out"/>
        <c:minorTickMark val="none"/>
        <c:tickLblPos val="nextTo"/>
        <c:crossAx val="1473893583"/>
        <c:crosses val="autoZero"/>
        <c:auto val="1"/>
        <c:lblOffset val="100"/>
        <c:baseTimeUnit val="months"/>
      </c:date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latin typeface="Arial" panose="020B0604020202020204" pitchFamily="34" charset="0"/>
          <a:cs typeface="Arial" panose="020B0604020202020204" pitchFamily="34" charset="0"/>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'Indizes Monat'!$A$7</c:f>
              <c:strCache>
                <c:ptCount val="1"/>
                <c:pt idx="0">
                  <c:v>M+E DE</c:v>
                </c:pt>
              </c:strCache>
            </c:strRef>
          </c:tx>
          <c:spPr>
            <a:ln w="50800" cap="rnd">
              <a:solidFill>
                <a:schemeClr val="accent1"/>
              </a:solidFill>
              <a:round/>
            </a:ln>
            <a:effectLst/>
          </c:spPr>
          <c:marker>
            <c:symbol val="none"/>
          </c:marker>
          <c:cat>
            <c:numRef>
              <c:f>'Indizes Monat'!$AL$6:$DG$6</c:f>
              <c:numCache>
                <c:formatCode>mmm\-yy</c:formatCode>
                <c:ptCount val="74"/>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pt idx="47">
                  <c:v>44531</c:v>
                </c:pt>
                <c:pt idx="48">
                  <c:v>44562</c:v>
                </c:pt>
                <c:pt idx="49">
                  <c:v>44593</c:v>
                </c:pt>
                <c:pt idx="50">
                  <c:v>44621</c:v>
                </c:pt>
                <c:pt idx="51">
                  <c:v>44652</c:v>
                </c:pt>
                <c:pt idx="52">
                  <c:v>44682</c:v>
                </c:pt>
                <c:pt idx="53">
                  <c:v>44713</c:v>
                </c:pt>
                <c:pt idx="54">
                  <c:v>44743</c:v>
                </c:pt>
                <c:pt idx="55">
                  <c:v>44774</c:v>
                </c:pt>
                <c:pt idx="56">
                  <c:v>44805</c:v>
                </c:pt>
                <c:pt idx="57">
                  <c:v>44835</c:v>
                </c:pt>
                <c:pt idx="58">
                  <c:v>44866</c:v>
                </c:pt>
                <c:pt idx="59">
                  <c:v>44896</c:v>
                </c:pt>
                <c:pt idx="60">
                  <c:v>44927</c:v>
                </c:pt>
                <c:pt idx="61">
                  <c:v>44958</c:v>
                </c:pt>
                <c:pt idx="62">
                  <c:v>44986</c:v>
                </c:pt>
                <c:pt idx="63">
                  <c:v>45017</c:v>
                </c:pt>
                <c:pt idx="64">
                  <c:v>45047</c:v>
                </c:pt>
                <c:pt idx="65">
                  <c:v>45078</c:v>
                </c:pt>
                <c:pt idx="66">
                  <c:v>45108</c:v>
                </c:pt>
                <c:pt idx="67">
                  <c:v>45139</c:v>
                </c:pt>
                <c:pt idx="68">
                  <c:v>45170</c:v>
                </c:pt>
                <c:pt idx="69">
                  <c:v>45200</c:v>
                </c:pt>
                <c:pt idx="70">
                  <c:v>45231</c:v>
                </c:pt>
                <c:pt idx="71">
                  <c:v>45261</c:v>
                </c:pt>
                <c:pt idx="72">
                  <c:v>45292</c:v>
                </c:pt>
                <c:pt idx="73">
                  <c:v>45323</c:v>
                </c:pt>
              </c:numCache>
            </c:numRef>
          </c:cat>
          <c:val>
            <c:numRef>
              <c:f>'Indizes Monat'!$AL$7:$DG$7</c:f>
              <c:numCache>
                <c:formatCode>0</c:formatCode>
                <c:ptCount val="74"/>
                <c:pt idx="0">
                  <c:v>107.30239188975131</c:v>
                </c:pt>
                <c:pt idx="1">
                  <c:v>104.64121653730396</c:v>
                </c:pt>
                <c:pt idx="2">
                  <c:v>107.68255979724377</c:v>
                </c:pt>
                <c:pt idx="3">
                  <c:v>107.30239188975131</c:v>
                </c:pt>
                <c:pt idx="4">
                  <c:v>107.39743386662441</c:v>
                </c:pt>
                <c:pt idx="5">
                  <c:v>108.25281165848249</c:v>
                </c:pt>
                <c:pt idx="6">
                  <c:v>104.3560906066846</c:v>
                </c:pt>
                <c:pt idx="7">
                  <c:v>106.54205607476632</c:v>
                </c:pt>
                <c:pt idx="8">
                  <c:v>106.06684619040074</c:v>
                </c:pt>
                <c:pt idx="9">
                  <c:v>107.01726595913192</c:v>
                </c:pt>
                <c:pt idx="10">
                  <c:v>104.07096467606524</c:v>
                </c:pt>
                <c:pt idx="11">
                  <c:v>106.54205607476632</c:v>
                </c:pt>
                <c:pt idx="12">
                  <c:v>104.2610486298115</c:v>
                </c:pt>
                <c:pt idx="13">
                  <c:v>104.3560906066846</c:v>
                </c:pt>
                <c:pt idx="14">
                  <c:v>106.16188816727387</c:v>
                </c:pt>
                <c:pt idx="15">
                  <c:v>104.45113258355774</c:v>
                </c:pt>
                <c:pt idx="16">
                  <c:v>105.30651037541578</c:v>
                </c:pt>
                <c:pt idx="17">
                  <c:v>104.2610486298115</c:v>
                </c:pt>
                <c:pt idx="18">
                  <c:v>102.83541897671471</c:v>
                </c:pt>
                <c:pt idx="19">
                  <c:v>103.78583874544589</c:v>
                </c:pt>
                <c:pt idx="20">
                  <c:v>103.78583874544589</c:v>
                </c:pt>
                <c:pt idx="21">
                  <c:v>101.50483130049103</c:v>
                </c:pt>
                <c:pt idx="22">
                  <c:v>101.40978932361793</c:v>
                </c:pt>
                <c:pt idx="23">
                  <c:v>99.413907809282406</c:v>
                </c:pt>
                <c:pt idx="24">
                  <c:v>101.59987327736415</c:v>
                </c:pt>
                <c:pt idx="25">
                  <c:v>101.59987327736415</c:v>
                </c:pt>
                <c:pt idx="26">
                  <c:v>88.674164422619967</c:v>
                </c:pt>
                <c:pt idx="27">
                  <c:v>63.202914620624092</c:v>
                </c:pt>
                <c:pt idx="28">
                  <c:v>75.46332963725645</c:v>
                </c:pt>
                <c:pt idx="29">
                  <c:v>88.389038492000623</c:v>
                </c:pt>
                <c:pt idx="30">
                  <c:v>89.814668145097414</c:v>
                </c:pt>
                <c:pt idx="31">
                  <c:v>88.293996515127503</c:v>
                </c:pt>
                <c:pt idx="32">
                  <c:v>92.856011405037208</c:v>
                </c:pt>
                <c:pt idx="33">
                  <c:v>97.037858387454435</c:v>
                </c:pt>
                <c:pt idx="34">
                  <c:v>98.653571994297465</c:v>
                </c:pt>
                <c:pt idx="35">
                  <c:v>98.843655948043704</c:v>
                </c:pt>
                <c:pt idx="36">
                  <c:v>97.227942341200674</c:v>
                </c:pt>
                <c:pt idx="37">
                  <c:v>96.467606526215732</c:v>
                </c:pt>
                <c:pt idx="38">
                  <c:v>97.418026294946927</c:v>
                </c:pt>
                <c:pt idx="39">
                  <c:v>98.273404086804987</c:v>
                </c:pt>
                <c:pt idx="40">
                  <c:v>93.711389196895283</c:v>
                </c:pt>
                <c:pt idx="41">
                  <c:v>92.856011405037208</c:v>
                </c:pt>
                <c:pt idx="42">
                  <c:v>94.661808965626477</c:v>
                </c:pt>
                <c:pt idx="43">
                  <c:v>86.773324885157592</c:v>
                </c:pt>
                <c:pt idx="44">
                  <c:v>88.484080468873742</c:v>
                </c:pt>
                <c:pt idx="45">
                  <c:v>93.141137335656566</c:v>
                </c:pt>
                <c:pt idx="46">
                  <c:v>94.281641058133999</c:v>
                </c:pt>
                <c:pt idx="47">
                  <c:v>97.703152225566271</c:v>
                </c:pt>
                <c:pt idx="48">
                  <c:v>95.23206082686518</c:v>
                </c:pt>
                <c:pt idx="49">
                  <c:v>95.23206082686518</c:v>
                </c:pt>
                <c:pt idx="50">
                  <c:v>89.244416283858698</c:v>
                </c:pt>
                <c:pt idx="51">
                  <c:v>92.095675590052267</c:v>
                </c:pt>
                <c:pt idx="52">
                  <c:v>93.996515127514641</c:v>
                </c:pt>
                <c:pt idx="53">
                  <c:v>95.802312688103896</c:v>
                </c:pt>
                <c:pt idx="54">
                  <c:v>94.661808965626477</c:v>
                </c:pt>
                <c:pt idx="55">
                  <c:v>95.422144780611433</c:v>
                </c:pt>
                <c:pt idx="56">
                  <c:v>99.128781878663062</c:v>
                </c:pt>
                <c:pt idx="57">
                  <c:v>98.178362109931868</c:v>
                </c:pt>
                <c:pt idx="58">
                  <c:v>99.984159670521137</c:v>
                </c:pt>
                <c:pt idx="59">
                  <c:v>99.699033739901779</c:v>
                </c:pt>
                <c:pt idx="60">
                  <c:v>99.889117693648018</c:v>
                </c:pt>
                <c:pt idx="61">
                  <c:v>101.78995723111039</c:v>
                </c:pt>
                <c:pt idx="62">
                  <c:v>99.984159670521137</c:v>
                </c:pt>
                <c:pt idx="63">
                  <c:v>99.794075716774884</c:v>
                </c:pt>
                <c:pt idx="64">
                  <c:v>101.02962141612544</c:v>
                </c:pt>
                <c:pt idx="65">
                  <c:v>99.413907809282406</c:v>
                </c:pt>
                <c:pt idx="66">
                  <c:v>96.372564549342627</c:v>
                </c:pt>
                <c:pt idx="67">
                  <c:v>98.178362109931868</c:v>
                </c:pt>
                <c:pt idx="68">
                  <c:v>98.083320133058763</c:v>
                </c:pt>
                <c:pt idx="69">
                  <c:v>96.752732456835091</c:v>
                </c:pt>
                <c:pt idx="70">
                  <c:v>95.707270711230791</c:v>
                </c:pt>
                <c:pt idx="71">
                  <c:v>95.327102803738299</c:v>
                </c:pt>
                <c:pt idx="72">
                  <c:v>93.331221289402805</c:v>
                </c:pt>
              </c:numCache>
            </c:numRef>
          </c:val>
          <c:smooth val="1"/>
          <c:extLst>
            <c:ext xmlns:c16="http://schemas.microsoft.com/office/drawing/2014/chart" uri="{C3380CC4-5D6E-409C-BE32-E72D297353CC}">
              <c16:uniqueId val="{00000000-43AD-4655-94E7-3CCE1B69C29E}"/>
            </c:ext>
          </c:extLst>
        </c:ser>
        <c:ser>
          <c:idx val="3"/>
          <c:order val="3"/>
          <c:tx>
            <c:strRef>
              <c:f>'Indizes Monat'!$A$10</c:f>
              <c:strCache>
                <c:ptCount val="1"/>
                <c:pt idx="0">
                  <c:v>Industrie Welt</c:v>
                </c:pt>
              </c:strCache>
            </c:strRef>
          </c:tx>
          <c:spPr>
            <a:ln w="44450" cap="rnd">
              <a:solidFill>
                <a:schemeClr val="accent2"/>
              </a:solidFill>
              <a:round/>
            </a:ln>
            <a:effectLst/>
          </c:spPr>
          <c:marker>
            <c:symbol val="none"/>
          </c:marker>
          <c:cat>
            <c:numRef>
              <c:f>'Indizes Monat'!$AL$6:$DG$6</c:f>
              <c:numCache>
                <c:formatCode>mmm\-yy</c:formatCode>
                <c:ptCount val="74"/>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pt idx="47">
                  <c:v>44531</c:v>
                </c:pt>
                <c:pt idx="48">
                  <c:v>44562</c:v>
                </c:pt>
                <c:pt idx="49">
                  <c:v>44593</c:v>
                </c:pt>
                <c:pt idx="50">
                  <c:v>44621</c:v>
                </c:pt>
                <c:pt idx="51">
                  <c:v>44652</c:v>
                </c:pt>
                <c:pt idx="52">
                  <c:v>44682</c:v>
                </c:pt>
                <c:pt idx="53">
                  <c:v>44713</c:v>
                </c:pt>
                <c:pt idx="54">
                  <c:v>44743</c:v>
                </c:pt>
                <c:pt idx="55">
                  <c:v>44774</c:v>
                </c:pt>
                <c:pt idx="56">
                  <c:v>44805</c:v>
                </c:pt>
                <c:pt idx="57">
                  <c:v>44835</c:v>
                </c:pt>
                <c:pt idx="58">
                  <c:v>44866</c:v>
                </c:pt>
                <c:pt idx="59">
                  <c:v>44896</c:v>
                </c:pt>
                <c:pt idx="60">
                  <c:v>44927</c:v>
                </c:pt>
                <c:pt idx="61">
                  <c:v>44958</c:v>
                </c:pt>
                <c:pt idx="62">
                  <c:v>44986</c:v>
                </c:pt>
                <c:pt idx="63">
                  <c:v>45017</c:v>
                </c:pt>
                <c:pt idx="64">
                  <c:v>45047</c:v>
                </c:pt>
                <c:pt idx="65">
                  <c:v>45078</c:v>
                </c:pt>
                <c:pt idx="66">
                  <c:v>45108</c:v>
                </c:pt>
                <c:pt idx="67">
                  <c:v>45139</c:v>
                </c:pt>
                <c:pt idx="68">
                  <c:v>45170</c:v>
                </c:pt>
                <c:pt idx="69">
                  <c:v>45200</c:v>
                </c:pt>
                <c:pt idx="70">
                  <c:v>45231</c:v>
                </c:pt>
                <c:pt idx="71">
                  <c:v>45261</c:v>
                </c:pt>
                <c:pt idx="72">
                  <c:v>45292</c:v>
                </c:pt>
                <c:pt idx="73">
                  <c:v>45323</c:v>
                </c:pt>
              </c:numCache>
            </c:numRef>
          </c:cat>
          <c:val>
            <c:numRef>
              <c:f>'Indizes Monat'!$AL$10:$DG$10</c:f>
              <c:numCache>
                <c:formatCode>0</c:formatCode>
                <c:ptCount val="74"/>
                <c:pt idx="0">
                  <c:v>107.54399554016152</c:v>
                </c:pt>
                <c:pt idx="1">
                  <c:v>107.78036728335358</c:v>
                </c:pt>
                <c:pt idx="2">
                  <c:v>107.8749104360305</c:v>
                </c:pt>
                <c:pt idx="3">
                  <c:v>108.37920684508238</c:v>
                </c:pt>
                <c:pt idx="4">
                  <c:v>108.49300824016177</c:v>
                </c:pt>
                <c:pt idx="5">
                  <c:v>108.29603377667776</c:v>
                </c:pt>
                <c:pt idx="6">
                  <c:v>108.57496799698754</c:v>
                </c:pt>
                <c:pt idx="7">
                  <c:v>109.09212150748533</c:v>
                </c:pt>
                <c:pt idx="8">
                  <c:v>108.64265843224312</c:v>
                </c:pt>
                <c:pt idx="9">
                  <c:v>109.37419560235857</c:v>
                </c:pt>
                <c:pt idx="10">
                  <c:v>108.86997702703698</c:v>
                </c:pt>
                <c:pt idx="11">
                  <c:v>108.97939413123119</c:v>
                </c:pt>
                <c:pt idx="12">
                  <c:v>109.00424911342499</c:v>
                </c:pt>
                <c:pt idx="13">
                  <c:v>108.99041164681311</c:v>
                </c:pt>
                <c:pt idx="14">
                  <c:v>109.61133027615789</c:v>
                </c:pt>
                <c:pt idx="15">
                  <c:v>109.53276352198576</c:v>
                </c:pt>
                <c:pt idx="16">
                  <c:v>109.79306654408711</c:v>
                </c:pt>
                <c:pt idx="17">
                  <c:v>108.88386290668919</c:v>
                </c:pt>
                <c:pt idx="18">
                  <c:v>109.08976233285941</c:v>
                </c:pt>
                <c:pt idx="19">
                  <c:v>109.06766871264426</c:v>
                </c:pt>
                <c:pt idx="20">
                  <c:v>108.98823718924039</c:v>
                </c:pt>
                <c:pt idx="21">
                  <c:v>108.9741105950224</c:v>
                </c:pt>
                <c:pt idx="22">
                  <c:v>109.25515993242094</c:v>
                </c:pt>
                <c:pt idx="23">
                  <c:v>109.38712236765795</c:v>
                </c:pt>
                <c:pt idx="24">
                  <c:v>104.10360478919773</c:v>
                </c:pt>
                <c:pt idx="25">
                  <c:v>104.36990487418511</c:v>
                </c:pt>
                <c:pt idx="26">
                  <c:v>104.175841772656</c:v>
                </c:pt>
                <c:pt idx="27">
                  <c:v>95.180023832623107</c:v>
                </c:pt>
                <c:pt idx="28">
                  <c:v>96.167494130479028</c:v>
                </c:pt>
                <c:pt idx="29">
                  <c:v>100.53990087266713</c:v>
                </c:pt>
                <c:pt idx="30">
                  <c:v>103.87224181148243</c:v>
                </c:pt>
                <c:pt idx="31">
                  <c:v>105.30698498261719</c:v>
                </c:pt>
                <c:pt idx="32">
                  <c:v>106.89133375214894</c:v>
                </c:pt>
                <c:pt idx="33">
                  <c:v>108.17540828181784</c:v>
                </c:pt>
                <c:pt idx="34">
                  <c:v>109.24544985576338</c:v>
                </c:pt>
                <c:pt idx="35">
                  <c:v>110.2340238235999</c:v>
                </c:pt>
                <c:pt idx="36">
                  <c:v>111.06234122797088</c:v>
                </c:pt>
                <c:pt idx="37">
                  <c:v>110.63468549543003</c:v>
                </c:pt>
                <c:pt idx="38">
                  <c:v>111.13985016449837</c:v>
                </c:pt>
                <c:pt idx="39">
                  <c:v>111.925120712555</c:v>
                </c:pt>
                <c:pt idx="40">
                  <c:v>111.17782000560598</c:v>
                </c:pt>
                <c:pt idx="41">
                  <c:v>111.76373602030417</c:v>
                </c:pt>
                <c:pt idx="42">
                  <c:v>112.20450476489859</c:v>
                </c:pt>
                <c:pt idx="43">
                  <c:v>111.82582073008585</c:v>
                </c:pt>
                <c:pt idx="44">
                  <c:v>111.20701842028666</c:v>
                </c:pt>
                <c:pt idx="45">
                  <c:v>112.41669435229494</c:v>
                </c:pt>
                <c:pt idx="46">
                  <c:v>113.88302964370791</c:v>
                </c:pt>
                <c:pt idx="47">
                  <c:v>114.83285463615327</c:v>
                </c:pt>
                <c:pt idx="48">
                  <c:v>115.56163706080673</c:v>
                </c:pt>
                <c:pt idx="49">
                  <c:v>116.53574146398343</c:v>
                </c:pt>
                <c:pt idx="50">
                  <c:v>115.61125994654087</c:v>
                </c:pt>
                <c:pt idx="51">
                  <c:v>113.4944935912888</c:v>
                </c:pt>
                <c:pt idx="52">
                  <c:v>114.73960934068555</c:v>
                </c:pt>
                <c:pt idx="53">
                  <c:v>115.63197487126058</c:v>
                </c:pt>
                <c:pt idx="54">
                  <c:v>115.54991838684998</c:v>
                </c:pt>
                <c:pt idx="55">
                  <c:v>116.2880768556642</c:v>
                </c:pt>
                <c:pt idx="56">
                  <c:v>116.52233295982998</c:v>
                </c:pt>
                <c:pt idx="57">
                  <c:v>115.95293530234956</c:v>
                </c:pt>
                <c:pt idx="58">
                  <c:v>115.69001858619454</c:v>
                </c:pt>
                <c:pt idx="59">
                  <c:v>115.05845979723715</c:v>
                </c:pt>
                <c:pt idx="60">
                  <c:v>115.90634305718983</c:v>
                </c:pt>
                <c:pt idx="61">
                  <c:v>117.0452918154712</c:v>
                </c:pt>
                <c:pt idx="62">
                  <c:v>116.24763210777178</c:v>
                </c:pt>
                <c:pt idx="63">
                  <c:v>114.64428977300172</c:v>
                </c:pt>
                <c:pt idx="64">
                  <c:v>116.38261583665073</c:v>
                </c:pt>
                <c:pt idx="65">
                  <c:v>116.58038935494058</c:v>
                </c:pt>
                <c:pt idx="66">
                  <c:v>116.32878388066601</c:v>
                </c:pt>
                <c:pt idx="67">
                  <c:v>116.87415400242625</c:v>
                </c:pt>
                <c:pt idx="68">
                  <c:v>117.06709430268761</c:v>
                </c:pt>
                <c:pt idx="69">
                  <c:v>117.10574867796521</c:v>
                </c:pt>
                <c:pt idx="70">
                  <c:v>117.40744946100273</c:v>
                </c:pt>
                <c:pt idx="71">
                  <c:v>117.86916575658361</c:v>
                </c:pt>
                <c:pt idx="72">
                  <c:v>117.24837884167749</c:v>
                </c:pt>
              </c:numCache>
            </c:numRef>
          </c:val>
          <c:smooth val="1"/>
          <c:extLst xmlns:c15="http://schemas.microsoft.com/office/drawing/2012/chart">
            <c:ext xmlns:c16="http://schemas.microsoft.com/office/drawing/2014/chart" uri="{C3380CC4-5D6E-409C-BE32-E72D297353CC}">
              <c16:uniqueId val="{00000001-43AD-4655-94E7-3CCE1B69C29E}"/>
            </c:ext>
          </c:extLst>
        </c:ser>
        <c:ser>
          <c:idx val="5"/>
          <c:order val="5"/>
          <c:tx>
            <c:strRef>
              <c:f>'Indizes Monat'!$A$12</c:f>
              <c:strCache>
                <c:ptCount val="1"/>
                <c:pt idx="0">
                  <c:v>Industrie EU</c:v>
                </c:pt>
              </c:strCache>
            </c:strRef>
          </c:tx>
          <c:spPr>
            <a:ln w="44450" cap="rnd">
              <a:solidFill>
                <a:schemeClr val="accent2">
                  <a:lumMod val="40000"/>
                  <a:lumOff val="60000"/>
                </a:schemeClr>
              </a:solidFill>
              <a:round/>
            </a:ln>
            <a:effectLst/>
          </c:spPr>
          <c:marker>
            <c:symbol val="none"/>
          </c:marker>
          <c:cat>
            <c:numRef>
              <c:f>'Indizes Monat'!$AL$6:$DG$6</c:f>
              <c:numCache>
                <c:formatCode>mmm\-yy</c:formatCode>
                <c:ptCount val="74"/>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pt idx="47">
                  <c:v>44531</c:v>
                </c:pt>
                <c:pt idx="48">
                  <c:v>44562</c:v>
                </c:pt>
                <c:pt idx="49">
                  <c:v>44593</c:v>
                </c:pt>
                <c:pt idx="50">
                  <c:v>44621</c:v>
                </c:pt>
                <c:pt idx="51">
                  <c:v>44652</c:v>
                </c:pt>
                <c:pt idx="52">
                  <c:v>44682</c:v>
                </c:pt>
                <c:pt idx="53">
                  <c:v>44713</c:v>
                </c:pt>
                <c:pt idx="54">
                  <c:v>44743</c:v>
                </c:pt>
                <c:pt idx="55">
                  <c:v>44774</c:v>
                </c:pt>
                <c:pt idx="56">
                  <c:v>44805</c:v>
                </c:pt>
                <c:pt idx="57">
                  <c:v>44835</c:v>
                </c:pt>
                <c:pt idx="58">
                  <c:v>44866</c:v>
                </c:pt>
                <c:pt idx="59">
                  <c:v>44896</c:v>
                </c:pt>
                <c:pt idx="60">
                  <c:v>44927</c:v>
                </c:pt>
                <c:pt idx="61">
                  <c:v>44958</c:v>
                </c:pt>
                <c:pt idx="62">
                  <c:v>44986</c:v>
                </c:pt>
                <c:pt idx="63">
                  <c:v>45017</c:v>
                </c:pt>
                <c:pt idx="64">
                  <c:v>45047</c:v>
                </c:pt>
                <c:pt idx="65">
                  <c:v>45078</c:v>
                </c:pt>
                <c:pt idx="66">
                  <c:v>45108</c:v>
                </c:pt>
                <c:pt idx="67">
                  <c:v>45139</c:v>
                </c:pt>
                <c:pt idx="68">
                  <c:v>45170</c:v>
                </c:pt>
                <c:pt idx="69">
                  <c:v>45200</c:v>
                </c:pt>
                <c:pt idx="70">
                  <c:v>45231</c:v>
                </c:pt>
                <c:pt idx="71">
                  <c:v>45261</c:v>
                </c:pt>
                <c:pt idx="72">
                  <c:v>45292</c:v>
                </c:pt>
                <c:pt idx="73">
                  <c:v>45323</c:v>
                </c:pt>
              </c:numCache>
            </c:numRef>
          </c:cat>
          <c:val>
            <c:numRef>
              <c:f>'Indizes Monat'!$AL$12:$DG$12</c:f>
              <c:numCache>
                <c:formatCode>0</c:formatCode>
                <c:ptCount val="74"/>
                <c:pt idx="0">
                  <c:v>107.83235691753043</c:v>
                </c:pt>
                <c:pt idx="1">
                  <c:v>105.8855340243353</c:v>
                </c:pt>
                <c:pt idx="2">
                  <c:v>105.99369085173502</c:v>
                </c:pt>
                <c:pt idx="3">
                  <c:v>106.53447498873368</c:v>
                </c:pt>
                <c:pt idx="4">
                  <c:v>108.0486705723299</c:v>
                </c:pt>
                <c:pt idx="5">
                  <c:v>107.83235691753043</c:v>
                </c:pt>
                <c:pt idx="6">
                  <c:v>106.31816133393421</c:v>
                </c:pt>
                <c:pt idx="7">
                  <c:v>107.94051374493014</c:v>
                </c:pt>
                <c:pt idx="8">
                  <c:v>107.07525912573233</c:v>
                </c:pt>
                <c:pt idx="9">
                  <c:v>107.83235691753043</c:v>
                </c:pt>
                <c:pt idx="10">
                  <c:v>105.99369085173502</c:v>
                </c:pt>
                <c:pt idx="11">
                  <c:v>106.75078864353313</c:v>
                </c:pt>
                <c:pt idx="12">
                  <c:v>107.39972960793149</c:v>
                </c:pt>
                <c:pt idx="13">
                  <c:v>107.39972960793149</c:v>
                </c:pt>
                <c:pt idx="14">
                  <c:v>107.50788643533124</c:v>
                </c:pt>
                <c:pt idx="15">
                  <c:v>107.29157278053178</c:v>
                </c:pt>
                <c:pt idx="16">
                  <c:v>107.72420009013068</c:v>
                </c:pt>
                <c:pt idx="17">
                  <c:v>105.8855340243353</c:v>
                </c:pt>
                <c:pt idx="18">
                  <c:v>105.99369085173502</c:v>
                </c:pt>
                <c:pt idx="19">
                  <c:v>106.21000450653449</c:v>
                </c:pt>
                <c:pt idx="20">
                  <c:v>106.64263181613339</c:v>
                </c:pt>
                <c:pt idx="21">
                  <c:v>107.18341595313203</c:v>
                </c:pt>
                <c:pt idx="22">
                  <c:v>105.5610635421361</c:v>
                </c:pt>
                <c:pt idx="23">
                  <c:v>103.93871113114015</c:v>
                </c:pt>
                <c:pt idx="24">
                  <c:v>106.75078864353313</c:v>
                </c:pt>
                <c:pt idx="25">
                  <c:v>106.53447498873368</c:v>
                </c:pt>
                <c:pt idx="26">
                  <c:v>94.529067147363691</c:v>
                </c:pt>
                <c:pt idx="27">
                  <c:v>75.601622352410999</c:v>
                </c:pt>
                <c:pt idx="28">
                  <c:v>85.876520955385317</c:v>
                </c:pt>
                <c:pt idx="29">
                  <c:v>94.420910319963951</c:v>
                </c:pt>
                <c:pt idx="30">
                  <c:v>99.396124380351523</c:v>
                </c:pt>
                <c:pt idx="31">
                  <c:v>100.26137899954935</c:v>
                </c:pt>
                <c:pt idx="32">
                  <c:v>100.80216313654799</c:v>
                </c:pt>
                <c:pt idx="33">
                  <c:v>103.83055430374041</c:v>
                </c:pt>
                <c:pt idx="34">
                  <c:v>106.85894547093287</c:v>
                </c:pt>
                <c:pt idx="35">
                  <c:v>107.18341595313203</c:v>
                </c:pt>
                <c:pt idx="36">
                  <c:v>108.58945470932855</c:v>
                </c:pt>
                <c:pt idx="37">
                  <c:v>107.07525912573233</c:v>
                </c:pt>
                <c:pt idx="38">
                  <c:v>108.37314105452907</c:v>
                </c:pt>
                <c:pt idx="39">
                  <c:v>109.13023884632717</c:v>
                </c:pt>
                <c:pt idx="40">
                  <c:v>107.61604326273098</c:v>
                </c:pt>
                <c:pt idx="41">
                  <c:v>106.53447498873368</c:v>
                </c:pt>
                <c:pt idx="42">
                  <c:v>109.23839567372691</c:v>
                </c:pt>
                <c:pt idx="43">
                  <c:v>106.10184767913475</c:v>
                </c:pt>
                <c:pt idx="44">
                  <c:v>106.53447498873368</c:v>
                </c:pt>
                <c:pt idx="45">
                  <c:v>107.29157278053178</c:v>
                </c:pt>
                <c:pt idx="46">
                  <c:v>108.4812978819288</c:v>
                </c:pt>
                <c:pt idx="47">
                  <c:v>112.91572780531772</c:v>
                </c:pt>
                <c:pt idx="48">
                  <c:v>110.86074808472286</c:v>
                </c:pt>
                <c:pt idx="49">
                  <c:v>111.18521856692205</c:v>
                </c:pt>
                <c:pt idx="50">
                  <c:v>110.42812077512394</c:v>
                </c:pt>
                <c:pt idx="51">
                  <c:v>109.13023884632717</c:v>
                </c:pt>
                <c:pt idx="52">
                  <c:v>112.59125732311853</c:v>
                </c:pt>
                <c:pt idx="53">
                  <c:v>112.05047318611987</c:v>
                </c:pt>
                <c:pt idx="54">
                  <c:v>109.5628661559261</c:v>
                </c:pt>
                <c:pt idx="55">
                  <c:v>112.48310049571879</c:v>
                </c:pt>
                <c:pt idx="56">
                  <c:v>113.78098242451556</c:v>
                </c:pt>
                <c:pt idx="57">
                  <c:v>112.91572780531772</c:v>
                </c:pt>
                <c:pt idx="58">
                  <c:v>113.2401982875169</c:v>
                </c:pt>
                <c:pt idx="59">
                  <c:v>112.15863001351963</c:v>
                </c:pt>
                <c:pt idx="60">
                  <c:v>113.34835511491663</c:v>
                </c:pt>
                <c:pt idx="61">
                  <c:v>114.75439387111311</c:v>
                </c:pt>
                <c:pt idx="62">
                  <c:v>109.5628661559261</c:v>
                </c:pt>
                <c:pt idx="63">
                  <c:v>110.75259125732313</c:v>
                </c:pt>
                <c:pt idx="64">
                  <c:v>111.18521856692205</c:v>
                </c:pt>
                <c:pt idx="65">
                  <c:v>112.05047318611987</c:v>
                </c:pt>
                <c:pt idx="66">
                  <c:v>107.94051374493014</c:v>
                </c:pt>
                <c:pt idx="67">
                  <c:v>108.0486705723299</c:v>
                </c:pt>
                <c:pt idx="68">
                  <c:v>107.83235691753043</c:v>
                </c:pt>
                <c:pt idx="69">
                  <c:v>107.61604326273098</c:v>
                </c:pt>
                <c:pt idx="70">
                  <c:v>107.94051374493014</c:v>
                </c:pt>
                <c:pt idx="71">
                  <c:v>113.45651194231637</c:v>
                </c:pt>
                <c:pt idx="72">
                  <c:v>106.64263181613339</c:v>
                </c:pt>
              </c:numCache>
            </c:numRef>
          </c:val>
          <c:smooth val="1"/>
          <c:extLst xmlns:c15="http://schemas.microsoft.com/office/drawing/2012/chart">
            <c:ext xmlns:c16="http://schemas.microsoft.com/office/drawing/2014/chart" uri="{C3380CC4-5D6E-409C-BE32-E72D297353CC}">
              <c16:uniqueId val="{00000002-43AD-4655-94E7-3CCE1B69C29E}"/>
            </c:ext>
          </c:extLst>
        </c:ser>
        <c:ser>
          <c:idx val="7"/>
          <c:order val="7"/>
          <c:tx>
            <c:strRef>
              <c:f>'Indizes Monat'!$A$14</c:f>
              <c:strCache>
                <c:ptCount val="1"/>
                <c:pt idx="0">
                  <c:v>Industrie US</c:v>
                </c:pt>
              </c:strCache>
            </c:strRef>
          </c:tx>
          <c:spPr>
            <a:ln w="44450" cap="rnd">
              <a:solidFill>
                <a:srgbClr val="FFC000"/>
              </a:solidFill>
              <a:round/>
            </a:ln>
            <a:effectLst/>
          </c:spPr>
          <c:marker>
            <c:symbol val="none"/>
          </c:marker>
          <c:cat>
            <c:numRef>
              <c:f>'Indizes Monat'!$AL$6:$DG$6</c:f>
              <c:numCache>
                <c:formatCode>mmm\-yy</c:formatCode>
                <c:ptCount val="74"/>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pt idx="47">
                  <c:v>44531</c:v>
                </c:pt>
                <c:pt idx="48">
                  <c:v>44562</c:v>
                </c:pt>
                <c:pt idx="49">
                  <c:v>44593</c:v>
                </c:pt>
                <c:pt idx="50">
                  <c:v>44621</c:v>
                </c:pt>
                <c:pt idx="51">
                  <c:v>44652</c:v>
                </c:pt>
                <c:pt idx="52">
                  <c:v>44682</c:v>
                </c:pt>
                <c:pt idx="53">
                  <c:v>44713</c:v>
                </c:pt>
                <c:pt idx="54">
                  <c:v>44743</c:v>
                </c:pt>
                <c:pt idx="55">
                  <c:v>44774</c:v>
                </c:pt>
                <c:pt idx="56">
                  <c:v>44805</c:v>
                </c:pt>
                <c:pt idx="57">
                  <c:v>44835</c:v>
                </c:pt>
                <c:pt idx="58">
                  <c:v>44866</c:v>
                </c:pt>
                <c:pt idx="59">
                  <c:v>44896</c:v>
                </c:pt>
                <c:pt idx="60">
                  <c:v>44927</c:v>
                </c:pt>
                <c:pt idx="61">
                  <c:v>44958</c:v>
                </c:pt>
                <c:pt idx="62">
                  <c:v>44986</c:v>
                </c:pt>
                <c:pt idx="63">
                  <c:v>45017</c:v>
                </c:pt>
                <c:pt idx="64">
                  <c:v>45047</c:v>
                </c:pt>
                <c:pt idx="65">
                  <c:v>45078</c:v>
                </c:pt>
                <c:pt idx="66">
                  <c:v>45108</c:v>
                </c:pt>
                <c:pt idx="67">
                  <c:v>45139</c:v>
                </c:pt>
                <c:pt idx="68">
                  <c:v>45170</c:v>
                </c:pt>
                <c:pt idx="69">
                  <c:v>45200</c:v>
                </c:pt>
                <c:pt idx="70">
                  <c:v>45231</c:v>
                </c:pt>
                <c:pt idx="71">
                  <c:v>45261</c:v>
                </c:pt>
                <c:pt idx="72">
                  <c:v>45292</c:v>
                </c:pt>
                <c:pt idx="73">
                  <c:v>45323</c:v>
                </c:pt>
              </c:numCache>
            </c:numRef>
          </c:cat>
          <c:val>
            <c:numRef>
              <c:f>'Indizes Monat'!$AL$14:$DG$14</c:f>
              <c:numCache>
                <c:formatCode>0</c:formatCode>
                <c:ptCount val="74"/>
                <c:pt idx="0">
                  <c:v>100.06510830302815</c:v>
                </c:pt>
                <c:pt idx="1">
                  <c:v>101.1091060777381</c:v>
                </c:pt>
                <c:pt idx="2">
                  <c:v>101.02497072874253</c:v>
                </c:pt>
                <c:pt idx="3">
                  <c:v>101.74681605076631</c:v>
                </c:pt>
                <c:pt idx="4">
                  <c:v>100.87858321534762</c:v>
                </c:pt>
                <c:pt idx="5">
                  <c:v>101.60542469823812</c:v>
                </c:pt>
                <c:pt idx="6">
                  <c:v>101.61571678962358</c:v>
                </c:pt>
                <c:pt idx="7">
                  <c:v>101.93926816735241</c:v>
                </c:pt>
                <c:pt idx="8">
                  <c:v>101.94656256221781</c:v>
                </c:pt>
                <c:pt idx="9">
                  <c:v>101.47312635848738</c:v>
                </c:pt>
                <c:pt idx="10">
                  <c:v>101.20023605194707</c:v>
                </c:pt>
                <c:pt idx="11">
                  <c:v>101.54327245705612</c:v>
                </c:pt>
                <c:pt idx="12">
                  <c:v>100.68083516824279</c:v>
                </c:pt>
                <c:pt idx="13">
                  <c:v>100.15224134854377</c:v>
                </c:pt>
                <c:pt idx="14">
                  <c:v>99.870158106008716</c:v>
                </c:pt>
                <c:pt idx="15">
                  <c:v>99.246837076276634</c:v>
                </c:pt>
                <c:pt idx="16">
                  <c:v>99.306791006677287</c:v>
                </c:pt>
                <c:pt idx="17">
                  <c:v>99.706483876014943</c:v>
                </c:pt>
                <c:pt idx="18">
                  <c:v>99.029903771443614</c:v>
                </c:pt>
                <c:pt idx="19">
                  <c:v>99.713178731576349</c:v>
                </c:pt>
                <c:pt idx="20">
                  <c:v>99.055683961515911</c:v>
                </c:pt>
                <c:pt idx="21">
                  <c:v>98.133392665519267</c:v>
                </c:pt>
                <c:pt idx="22">
                  <c:v>99.027805383879596</c:v>
                </c:pt>
                <c:pt idx="23">
                  <c:v>99.074869219244107</c:v>
                </c:pt>
                <c:pt idx="24">
                  <c:v>98.83565303694553</c:v>
                </c:pt>
                <c:pt idx="25">
                  <c:v>99.056982963341255</c:v>
                </c:pt>
                <c:pt idx="26">
                  <c:v>94.534757916437712</c:v>
                </c:pt>
                <c:pt idx="27">
                  <c:v>79.880718324694001</c:v>
                </c:pt>
                <c:pt idx="28">
                  <c:v>83.423895688154957</c:v>
                </c:pt>
                <c:pt idx="29">
                  <c:v>89.955077019566872</c:v>
                </c:pt>
                <c:pt idx="30">
                  <c:v>93.189591564681834</c:v>
                </c:pt>
                <c:pt idx="31">
                  <c:v>94.44672556196609</c:v>
                </c:pt>
                <c:pt idx="32">
                  <c:v>94.389369635216141</c:v>
                </c:pt>
                <c:pt idx="33">
                  <c:v>95.13509660618287</c:v>
                </c:pt>
                <c:pt idx="34">
                  <c:v>95.737933376361369</c:v>
                </c:pt>
                <c:pt idx="35">
                  <c:v>96.370946958174883</c:v>
                </c:pt>
                <c:pt idx="36">
                  <c:v>97.434929376351718</c:v>
                </c:pt>
                <c:pt idx="37">
                  <c:v>93.455787015660718</c:v>
                </c:pt>
                <c:pt idx="38">
                  <c:v>96.323783199593052</c:v>
                </c:pt>
                <c:pt idx="39">
                  <c:v>96.511738771399067</c:v>
                </c:pt>
                <c:pt idx="40">
                  <c:v>97.609295390600266</c:v>
                </c:pt>
                <c:pt idx="41">
                  <c:v>97.605598231558901</c:v>
                </c:pt>
                <c:pt idx="42">
                  <c:v>98.612924185507126</c:v>
                </c:pt>
                <c:pt idx="43">
                  <c:v>98.255798606753928</c:v>
                </c:pt>
                <c:pt idx="44">
                  <c:v>97.348695639792126</c:v>
                </c:pt>
                <c:pt idx="45">
                  <c:v>98.679173278599833</c:v>
                </c:pt>
                <c:pt idx="46">
                  <c:v>99.56389344487873</c:v>
                </c:pt>
                <c:pt idx="47">
                  <c:v>99.540511412022482</c:v>
                </c:pt>
                <c:pt idx="48">
                  <c:v>98.983539398600456</c:v>
                </c:pt>
                <c:pt idx="49">
                  <c:v>100.15344042715178</c:v>
                </c:pt>
                <c:pt idx="50">
                  <c:v>100.93314129201221</c:v>
                </c:pt>
                <c:pt idx="51">
                  <c:v>101.1164004726035</c:v>
                </c:pt>
                <c:pt idx="52">
                  <c:v>100.78555470000927</c:v>
                </c:pt>
                <c:pt idx="53">
                  <c:v>100.38736067893164</c:v>
                </c:pt>
                <c:pt idx="54">
                  <c:v>100.65715336573456</c:v>
                </c:pt>
                <c:pt idx="55">
                  <c:v>100.86519350422481</c:v>
                </c:pt>
                <c:pt idx="56">
                  <c:v>101.06254185846026</c:v>
                </c:pt>
                <c:pt idx="57">
                  <c:v>101.15616991310262</c:v>
                </c:pt>
                <c:pt idx="58">
                  <c:v>100.39715315423041</c:v>
                </c:pt>
                <c:pt idx="59">
                  <c:v>98.237512657981725</c:v>
                </c:pt>
                <c:pt idx="60">
                  <c:v>99.84727568923914</c:v>
                </c:pt>
                <c:pt idx="61">
                  <c:v>100.19430902304154</c:v>
                </c:pt>
                <c:pt idx="62">
                  <c:v>99.434592801647995</c:v>
                </c:pt>
                <c:pt idx="63">
                  <c:v>100.43072735525477</c:v>
                </c:pt>
                <c:pt idx="64">
                  <c:v>100.28154199177447</c:v>
                </c:pt>
                <c:pt idx="65">
                  <c:v>99.566191678877431</c:v>
                </c:pt>
                <c:pt idx="66">
                  <c:v>99.934009041885403</c:v>
                </c:pt>
                <c:pt idx="67">
                  <c:v>99.842579298024418</c:v>
                </c:pt>
                <c:pt idx="68">
                  <c:v>100.03962788260787</c:v>
                </c:pt>
                <c:pt idx="69">
                  <c:v>99.309289087110642</c:v>
                </c:pt>
                <c:pt idx="70">
                  <c:v>99.931910654321371</c:v>
                </c:pt>
                <c:pt idx="71">
                  <c:v>99.997660131327422</c:v>
                </c:pt>
                <c:pt idx="72">
                  <c:v>98.917689998377085</c:v>
                </c:pt>
                <c:pt idx="73">
                  <c:v>99.769735272587624</c:v>
                </c:pt>
              </c:numCache>
            </c:numRef>
          </c:val>
          <c:smooth val="1"/>
          <c:extLst>
            <c:ext xmlns:c16="http://schemas.microsoft.com/office/drawing/2014/chart" uri="{C3380CC4-5D6E-409C-BE32-E72D297353CC}">
              <c16:uniqueId val="{00000003-43AD-4655-94E7-3CCE1B69C29E}"/>
            </c:ext>
          </c:extLst>
        </c:ser>
        <c:dLbls>
          <c:showLegendKey val="0"/>
          <c:showVal val="0"/>
          <c:showCatName val="0"/>
          <c:showSerName val="0"/>
          <c:showPercent val="0"/>
          <c:showBubbleSize val="0"/>
        </c:dLbls>
        <c:smooth val="0"/>
        <c:axId val="685089440"/>
        <c:axId val="1122935216"/>
        <c:extLst>
          <c:ext xmlns:c15="http://schemas.microsoft.com/office/drawing/2012/chart" uri="{02D57815-91ED-43cb-92C2-25804820EDAC}">
            <c15:filteredLineSeries>
              <c15:ser>
                <c:idx val="1"/>
                <c:order val="1"/>
                <c:tx>
                  <c:strRef>
                    <c:extLst>
                      <c:ext uri="{02D57815-91ED-43cb-92C2-25804820EDAC}">
                        <c15:formulaRef>
                          <c15:sqref>'Indizes Monat'!$A$8</c15:sqref>
                        </c15:formulaRef>
                      </c:ext>
                    </c:extLst>
                    <c:strCache>
                      <c:ptCount val="1"/>
                      <c:pt idx="0">
                        <c:v>M+E DE ohne Automotive</c:v>
                      </c:pt>
                    </c:strCache>
                  </c:strRef>
                </c:tx>
                <c:spPr>
                  <a:ln w="28575" cap="rnd">
                    <a:solidFill>
                      <a:schemeClr val="accent2"/>
                    </a:solidFill>
                    <a:round/>
                  </a:ln>
                  <a:effectLst/>
                </c:spPr>
                <c:marker>
                  <c:symbol val="none"/>
                </c:marker>
                <c:cat>
                  <c:numRef>
                    <c:extLst>
                      <c:ext uri="{02D57815-91ED-43cb-92C2-25804820EDAC}">
                        <c15:formulaRef>
                          <c15:sqref>'Indizes Monat'!$AL$6:$DG$6</c15:sqref>
                        </c15:formulaRef>
                      </c:ext>
                    </c:extLst>
                    <c:numCache>
                      <c:formatCode>mmm\-yy</c:formatCode>
                      <c:ptCount val="74"/>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pt idx="47">
                        <c:v>44531</c:v>
                      </c:pt>
                      <c:pt idx="48">
                        <c:v>44562</c:v>
                      </c:pt>
                      <c:pt idx="49">
                        <c:v>44593</c:v>
                      </c:pt>
                      <c:pt idx="50">
                        <c:v>44621</c:v>
                      </c:pt>
                      <c:pt idx="51">
                        <c:v>44652</c:v>
                      </c:pt>
                      <c:pt idx="52">
                        <c:v>44682</c:v>
                      </c:pt>
                      <c:pt idx="53">
                        <c:v>44713</c:v>
                      </c:pt>
                      <c:pt idx="54">
                        <c:v>44743</c:v>
                      </c:pt>
                      <c:pt idx="55">
                        <c:v>44774</c:v>
                      </c:pt>
                      <c:pt idx="56">
                        <c:v>44805</c:v>
                      </c:pt>
                      <c:pt idx="57">
                        <c:v>44835</c:v>
                      </c:pt>
                      <c:pt idx="58">
                        <c:v>44866</c:v>
                      </c:pt>
                      <c:pt idx="59">
                        <c:v>44896</c:v>
                      </c:pt>
                      <c:pt idx="60">
                        <c:v>44927</c:v>
                      </c:pt>
                      <c:pt idx="61">
                        <c:v>44958</c:v>
                      </c:pt>
                      <c:pt idx="62">
                        <c:v>44986</c:v>
                      </c:pt>
                      <c:pt idx="63">
                        <c:v>45017</c:v>
                      </c:pt>
                      <c:pt idx="64">
                        <c:v>45047</c:v>
                      </c:pt>
                      <c:pt idx="65">
                        <c:v>45078</c:v>
                      </c:pt>
                      <c:pt idx="66">
                        <c:v>45108</c:v>
                      </c:pt>
                      <c:pt idx="67">
                        <c:v>45139</c:v>
                      </c:pt>
                      <c:pt idx="68">
                        <c:v>45170</c:v>
                      </c:pt>
                      <c:pt idx="69">
                        <c:v>45200</c:v>
                      </c:pt>
                      <c:pt idx="70">
                        <c:v>45231</c:v>
                      </c:pt>
                      <c:pt idx="71">
                        <c:v>45261</c:v>
                      </c:pt>
                      <c:pt idx="72">
                        <c:v>45292</c:v>
                      </c:pt>
                      <c:pt idx="73">
                        <c:v>45323</c:v>
                      </c:pt>
                    </c:numCache>
                  </c:numRef>
                </c:cat>
                <c:val>
                  <c:numRef>
                    <c:extLst>
                      <c:ext uri="{02D57815-91ED-43cb-92C2-25804820EDAC}">
                        <c15:formulaRef>
                          <c15:sqref>'Indizes Monat'!$AL$8:$DG$8</c15:sqref>
                        </c15:formulaRef>
                      </c:ext>
                    </c:extLst>
                    <c:numCache>
                      <c:formatCode>0</c:formatCode>
                      <c:ptCount val="74"/>
                      <c:pt idx="0">
                        <c:v>107.61534025473576</c:v>
                      </c:pt>
                      <c:pt idx="1">
                        <c:v>107.27838019632937</c:v>
                      </c:pt>
                      <c:pt idx="2">
                        <c:v>108.36933242069921</c:v>
                      </c:pt>
                      <c:pt idx="3">
                        <c:v>107.42026890885825</c:v>
                      </c:pt>
                      <c:pt idx="4">
                        <c:v>108.83119932169592</c:v>
                      </c:pt>
                      <c:pt idx="5">
                        <c:v>109.0349368001436</c:v>
                      </c:pt>
                      <c:pt idx="6">
                        <c:v>107.97950497243947</c:v>
                      </c:pt>
                      <c:pt idx="7">
                        <c:v>110.12983893144491</c:v>
                      </c:pt>
                      <c:pt idx="8">
                        <c:v>109.4065380023026</c:v>
                      </c:pt>
                      <c:pt idx="9">
                        <c:v>110.17524184780005</c:v>
                      </c:pt>
                      <c:pt idx="10">
                        <c:v>107.70365494756734</c:v>
                      </c:pt>
                      <c:pt idx="11">
                        <c:v>108.95329615643186</c:v>
                      </c:pt>
                      <c:pt idx="12">
                        <c:v>107.74677392350505</c:v>
                      </c:pt>
                      <c:pt idx="13">
                        <c:v>107.2737131600671</c:v>
                      </c:pt>
                      <c:pt idx="14">
                        <c:v>109.45393297334236</c:v>
                      </c:pt>
                      <c:pt idx="15">
                        <c:v>107.14826336456392</c:v>
                      </c:pt>
                      <c:pt idx="16">
                        <c:v>106.80509114815936</c:v>
                      </c:pt>
                      <c:pt idx="17">
                        <c:v>106.13367016809467</c:v>
                      </c:pt>
                      <c:pt idx="18">
                        <c:v>105.97790533382042</c:v>
                      </c:pt>
                      <c:pt idx="19">
                        <c:v>106.59985862908957</c:v>
                      </c:pt>
                      <c:pt idx="20">
                        <c:v>106.05559615689786</c:v>
                      </c:pt>
                      <c:pt idx="21">
                        <c:v>104.09526557094078</c:v>
                      </c:pt>
                      <c:pt idx="22">
                        <c:v>104.23165007853858</c:v>
                      </c:pt>
                      <c:pt idx="23">
                        <c:v>102.8650976020194</c:v>
                      </c:pt>
                      <c:pt idx="24">
                        <c:v>104.16734638877911</c:v>
                      </c:pt>
                      <c:pt idx="25">
                        <c:v>104.11775308409639</c:v>
                      </c:pt>
                      <c:pt idx="26">
                        <c:v>97.546570140346631</c:v>
                      </c:pt>
                      <c:pt idx="27">
                        <c:v>80.762438647352212</c:v>
                      </c:pt>
                      <c:pt idx="28">
                        <c:v>85.16597835076422</c:v>
                      </c:pt>
                      <c:pt idx="29">
                        <c:v>92.025784132046695</c:v>
                      </c:pt>
                      <c:pt idx="30">
                        <c:v>91.60709857106265</c:v>
                      </c:pt>
                      <c:pt idx="31">
                        <c:v>93.510441595954646</c:v>
                      </c:pt>
                      <c:pt idx="32">
                        <c:v>95.299805557813116</c:v>
                      </c:pt>
                      <c:pt idx="33">
                        <c:v>97.719684412894438</c:v>
                      </c:pt>
                      <c:pt idx="34">
                        <c:v>99.345569668211979</c:v>
                      </c:pt>
                      <c:pt idx="35">
                        <c:v>100.05820064492117</c:v>
                      </c:pt>
                      <c:pt idx="36">
                        <c:v>102.34340488416889</c:v>
                      </c:pt>
                      <c:pt idx="37">
                        <c:v>101.91632235143089</c:v>
                      </c:pt>
                      <c:pt idx="38">
                        <c:v>103.05437602146183</c:v>
                      </c:pt>
                      <c:pt idx="39">
                        <c:v>104.85447969261774</c:v>
                      </c:pt>
                      <c:pt idx="40">
                        <c:v>103.25232296102899</c:v>
                      </c:pt>
                      <c:pt idx="41">
                        <c:v>102.27315261667837</c:v>
                      </c:pt>
                      <c:pt idx="42">
                        <c:v>103.79968229280738</c:v>
                      </c:pt>
                      <c:pt idx="43">
                        <c:v>100.7662533851372</c:v>
                      </c:pt>
                      <c:pt idx="44">
                        <c:v>100.59245388443902</c:v>
                      </c:pt>
                      <c:pt idx="45">
                        <c:v>102.26119278071843</c:v>
                      </c:pt>
                      <c:pt idx="46">
                        <c:v>101.89232043832546</c:v>
                      </c:pt>
                      <c:pt idx="47">
                        <c:v>102.49579486696506</c:v>
                      </c:pt>
                      <c:pt idx="48">
                        <c:v>102.91436973746914</c:v>
                      </c:pt>
                      <c:pt idx="49">
                        <c:v>103.29796633001457</c:v>
                      </c:pt>
                      <c:pt idx="50">
                        <c:v>101.38930156113597</c:v>
                      </c:pt>
                      <c:pt idx="51">
                        <c:v>101.31866685343473</c:v>
                      </c:pt>
                      <c:pt idx="52">
                        <c:v>102.69703841525941</c:v>
                      </c:pt>
                      <c:pt idx="53">
                        <c:v>102.71491081427237</c:v>
                      </c:pt>
                      <c:pt idx="54">
                        <c:v>103.0021831876778</c:v>
                      </c:pt>
                      <c:pt idx="55">
                        <c:v>103.87330627631282</c:v>
                      </c:pt>
                      <c:pt idx="56">
                        <c:v>104.71920047893917</c:v>
                      </c:pt>
                      <c:pt idx="57">
                        <c:v>104.49391201279212</c:v>
                      </c:pt>
                      <c:pt idx="58">
                        <c:v>105.16392298369486</c:v>
                      </c:pt>
                      <c:pt idx="59">
                        <c:v>103.12721694461256</c:v>
                      </c:pt>
                      <c:pt idx="60">
                        <c:v>104.20251851890625</c:v>
                      </c:pt>
                      <c:pt idx="61">
                        <c:v>105.42446222543995</c:v>
                      </c:pt>
                      <c:pt idx="62">
                        <c:v>104.47411829399323</c:v>
                      </c:pt>
                      <c:pt idx="63">
                        <c:v>104.4244764615455</c:v>
                      </c:pt>
                      <c:pt idx="64">
                        <c:v>104.72951480081009</c:v>
                      </c:pt>
                      <c:pt idx="65">
                        <c:v>103.42403855810744</c:v>
                      </c:pt>
                      <c:pt idx="66">
                        <c:v>103.66810439273186</c:v>
                      </c:pt>
                      <c:pt idx="67">
                        <c:v>102.86554859093428</c:v>
                      </c:pt>
                      <c:pt idx="68">
                        <c:v>103.18288122515318</c:v>
                      </c:pt>
                      <c:pt idx="69">
                        <c:v>100.52805932377878</c:v>
                      </c:pt>
                      <c:pt idx="70">
                        <c:v>99.643043285453842</c:v>
                      </c:pt>
                      <c:pt idx="71">
                        <c:v>99.510779035364962</c:v>
                      </c:pt>
                      <c:pt idx="72">
                        <c:v>99.953714268577016</c:v>
                      </c:pt>
                    </c:numCache>
                  </c:numRef>
                </c:val>
                <c:smooth val="0"/>
                <c:extLst>
                  <c:ext xmlns:c16="http://schemas.microsoft.com/office/drawing/2014/chart" uri="{C3380CC4-5D6E-409C-BE32-E72D297353CC}">
                    <c16:uniqueId val="{00000004-43AD-4655-94E7-3CCE1B69C29E}"/>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'Indizes Monat'!$A$9</c15:sqref>
                        </c15:formulaRef>
                      </c:ext>
                    </c:extLst>
                    <c:strCache>
                      <c:ptCount val="1"/>
                      <c:pt idx="0">
                        <c:v>Automotive DE</c:v>
                      </c:pt>
                    </c:strCache>
                  </c:strRef>
                </c:tx>
                <c:spPr>
                  <a:ln w="50800" cap="rnd">
                    <a:solidFill>
                      <a:schemeClr val="accent2"/>
                    </a:solidFill>
                    <a:round/>
                  </a:ln>
                  <a:effectLst/>
                </c:spPr>
                <c:marker>
                  <c:symbol val="none"/>
                </c:marker>
                <c:cat>
                  <c:numRef>
                    <c:extLst xmlns:c15="http://schemas.microsoft.com/office/drawing/2012/chart">
                      <c:ext xmlns:c15="http://schemas.microsoft.com/office/drawing/2012/chart" uri="{02D57815-91ED-43cb-92C2-25804820EDAC}">
                        <c15:formulaRef>
                          <c15:sqref>'Indizes Monat'!$AL$6:$DG$6</c15:sqref>
                        </c15:formulaRef>
                      </c:ext>
                    </c:extLst>
                    <c:numCache>
                      <c:formatCode>mmm\-yy</c:formatCode>
                      <c:ptCount val="74"/>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pt idx="47">
                        <c:v>44531</c:v>
                      </c:pt>
                      <c:pt idx="48">
                        <c:v>44562</c:v>
                      </c:pt>
                      <c:pt idx="49">
                        <c:v>44593</c:v>
                      </c:pt>
                      <c:pt idx="50">
                        <c:v>44621</c:v>
                      </c:pt>
                      <c:pt idx="51">
                        <c:v>44652</c:v>
                      </c:pt>
                      <c:pt idx="52">
                        <c:v>44682</c:v>
                      </c:pt>
                      <c:pt idx="53">
                        <c:v>44713</c:v>
                      </c:pt>
                      <c:pt idx="54">
                        <c:v>44743</c:v>
                      </c:pt>
                      <c:pt idx="55">
                        <c:v>44774</c:v>
                      </c:pt>
                      <c:pt idx="56">
                        <c:v>44805</c:v>
                      </c:pt>
                      <c:pt idx="57">
                        <c:v>44835</c:v>
                      </c:pt>
                      <c:pt idx="58">
                        <c:v>44866</c:v>
                      </c:pt>
                      <c:pt idx="59">
                        <c:v>44896</c:v>
                      </c:pt>
                      <c:pt idx="60">
                        <c:v>44927</c:v>
                      </c:pt>
                      <c:pt idx="61">
                        <c:v>44958</c:v>
                      </c:pt>
                      <c:pt idx="62">
                        <c:v>44986</c:v>
                      </c:pt>
                      <c:pt idx="63">
                        <c:v>45017</c:v>
                      </c:pt>
                      <c:pt idx="64">
                        <c:v>45047</c:v>
                      </c:pt>
                      <c:pt idx="65">
                        <c:v>45078</c:v>
                      </c:pt>
                      <c:pt idx="66">
                        <c:v>45108</c:v>
                      </c:pt>
                      <c:pt idx="67">
                        <c:v>45139</c:v>
                      </c:pt>
                      <c:pt idx="68">
                        <c:v>45170</c:v>
                      </c:pt>
                      <c:pt idx="69">
                        <c:v>45200</c:v>
                      </c:pt>
                      <c:pt idx="70">
                        <c:v>45231</c:v>
                      </c:pt>
                      <c:pt idx="71">
                        <c:v>45261</c:v>
                      </c:pt>
                      <c:pt idx="72">
                        <c:v>45292</c:v>
                      </c:pt>
                      <c:pt idx="73">
                        <c:v>45323</c:v>
                      </c:pt>
                    </c:numCache>
                  </c:numRef>
                </c:cat>
                <c:val>
                  <c:numRef>
                    <c:extLst xmlns:c15="http://schemas.microsoft.com/office/drawing/2012/chart">
                      <c:ext xmlns:c15="http://schemas.microsoft.com/office/drawing/2012/chart" uri="{02D57815-91ED-43cb-92C2-25804820EDAC}">
                        <c15:formulaRef>
                          <c15:sqref>'Indizes Monat'!$AL$9:$DG$9</c15:sqref>
                        </c15:formulaRef>
                      </c:ext>
                    </c:extLst>
                    <c:numCache>
                      <c:formatCode>0</c:formatCode>
                      <c:ptCount val="74"/>
                      <c:pt idx="0">
                        <c:v>105.56701030927837</c:v>
                      </c:pt>
                      <c:pt idx="1">
                        <c:v>97.994376757263367</c:v>
                      </c:pt>
                      <c:pt idx="2">
                        <c:v>105.79194001874417</c:v>
                      </c:pt>
                      <c:pt idx="3">
                        <c:v>105.4170571696345</c:v>
                      </c:pt>
                      <c:pt idx="4">
                        <c:v>103.54264292408624</c:v>
                      </c:pt>
                      <c:pt idx="5">
                        <c:v>104.6672914714152</c:v>
                      </c:pt>
                      <c:pt idx="6">
                        <c:v>98.219306466729179</c:v>
                      </c:pt>
                      <c:pt idx="7">
                        <c:v>97.619493908153714</c:v>
                      </c:pt>
                      <c:pt idx="8">
                        <c:v>95.895032802249318</c:v>
                      </c:pt>
                      <c:pt idx="9">
                        <c:v>97.244611059044061</c:v>
                      </c:pt>
                      <c:pt idx="10">
                        <c:v>94.09559512652298</c:v>
                      </c:pt>
                      <c:pt idx="11">
                        <c:v>98.744142455482674</c:v>
                      </c:pt>
                      <c:pt idx="12">
                        <c:v>94.320524835988778</c:v>
                      </c:pt>
                      <c:pt idx="13">
                        <c:v>96.269915651358971</c:v>
                      </c:pt>
                      <c:pt idx="14">
                        <c:v>96.419868791002827</c:v>
                      </c:pt>
                      <c:pt idx="15">
                        <c:v>95.295220243673867</c:v>
                      </c:pt>
                      <c:pt idx="16">
                        <c:v>100.91846298031865</c:v>
                      </c:pt>
                      <c:pt idx="17">
                        <c:v>98.144329896907252</c:v>
                      </c:pt>
                      <c:pt idx="18">
                        <c:v>96.869728209934408</c:v>
                      </c:pt>
                      <c:pt idx="19">
                        <c:v>97.169634489222133</c:v>
                      </c:pt>
                      <c:pt idx="20">
                        <c:v>95.670103092783521</c:v>
                      </c:pt>
                      <c:pt idx="21">
                        <c:v>92.671040299906295</c:v>
                      </c:pt>
                      <c:pt idx="22">
                        <c:v>92.671040299906295</c:v>
                      </c:pt>
                      <c:pt idx="23">
                        <c:v>87.722586691658876</c:v>
                      </c:pt>
                      <c:pt idx="24">
                        <c:v>93.195876288659804</c:v>
                      </c:pt>
                      <c:pt idx="25">
                        <c:v>94.170571696344908</c:v>
                      </c:pt>
                      <c:pt idx="26">
                        <c:v>63.580131208997201</c:v>
                      </c:pt>
                      <c:pt idx="27">
                        <c:v>14.695407685098411</c:v>
                      </c:pt>
                      <c:pt idx="28">
                        <c:v>48.509840674789139</c:v>
                      </c:pt>
                      <c:pt idx="29">
                        <c:v>77.225866916588586</c:v>
                      </c:pt>
                      <c:pt idx="30">
                        <c:v>86.747891283973772</c:v>
                      </c:pt>
                      <c:pt idx="31">
                        <c:v>75.876288659793829</c:v>
                      </c:pt>
                      <c:pt idx="32">
                        <c:v>84.648547328959722</c:v>
                      </c:pt>
                      <c:pt idx="33">
                        <c:v>93.195876288659804</c:v>
                      </c:pt>
                      <c:pt idx="34">
                        <c:v>94.920337394564214</c:v>
                      </c:pt>
                      <c:pt idx="35">
                        <c:v>91.096532333645754</c:v>
                      </c:pt>
                      <c:pt idx="36">
                        <c:v>83.598875351452691</c:v>
                      </c:pt>
                      <c:pt idx="37">
                        <c:v>82.549203373945659</c:v>
                      </c:pt>
                      <c:pt idx="38">
                        <c:v>82.84910965323337</c:v>
                      </c:pt>
                      <c:pt idx="39">
                        <c:v>80.674789128397379</c:v>
                      </c:pt>
                      <c:pt idx="40">
                        <c:v>71.602624179943788</c:v>
                      </c:pt>
                      <c:pt idx="41">
                        <c:v>69.578256794751653</c:v>
                      </c:pt>
                      <c:pt idx="42">
                        <c:v>75.276476101218393</c:v>
                      </c:pt>
                      <c:pt idx="43">
                        <c:v>55.932521087160268</c:v>
                      </c:pt>
                      <c:pt idx="44">
                        <c:v>59.681349578256807</c:v>
                      </c:pt>
                      <c:pt idx="45">
                        <c:v>70.477975632614815</c:v>
                      </c:pt>
                      <c:pt idx="46">
                        <c:v>75.20149953139645</c:v>
                      </c:pt>
                      <c:pt idx="47">
                        <c:v>80.449859418931595</c:v>
                      </c:pt>
                      <c:pt idx="48">
                        <c:v>75.951265229615757</c:v>
                      </c:pt>
                      <c:pt idx="49">
                        <c:v>76.176194939081554</c:v>
                      </c:pt>
                      <c:pt idx="50">
                        <c:v>60.955951265229622</c:v>
                      </c:pt>
                      <c:pt idx="51">
                        <c:v>69.203373945641999</c:v>
                      </c:pt>
                      <c:pt idx="52">
                        <c:v>73.552014995313968</c:v>
                      </c:pt>
                      <c:pt idx="53">
                        <c:v>78.275538894095618</c:v>
                      </c:pt>
                      <c:pt idx="54">
                        <c:v>77.525773195876312</c:v>
                      </c:pt>
                      <c:pt idx="55">
                        <c:v>76.101218369259627</c:v>
                      </c:pt>
                      <c:pt idx="56">
                        <c:v>83.523898781630763</c:v>
                      </c:pt>
                      <c:pt idx="57">
                        <c:v>80.89971883786319</c:v>
                      </c:pt>
                      <c:pt idx="58">
                        <c:v>85.698219306466754</c:v>
                      </c:pt>
                      <c:pt idx="59">
                        <c:v>85.323336457357087</c:v>
                      </c:pt>
                      <c:pt idx="60">
                        <c:v>86.597938144329916</c:v>
                      </c:pt>
                      <c:pt idx="61">
                        <c:v>92.221180880974714</c:v>
                      </c:pt>
                      <c:pt idx="62">
                        <c:v>88.172446110590457</c:v>
                      </c:pt>
                      <c:pt idx="63">
                        <c:v>86.522961574507988</c:v>
                      </c:pt>
                      <c:pt idx="64">
                        <c:v>92.071227741330858</c:v>
                      </c:pt>
                      <c:pt idx="65">
                        <c:v>87.947516401124673</c:v>
                      </c:pt>
                      <c:pt idx="66">
                        <c:v>81.949390815370222</c:v>
                      </c:pt>
                      <c:pt idx="67">
                        <c:v>87.047797563261497</c:v>
                      </c:pt>
                      <c:pt idx="68">
                        <c:v>83.598875351452691</c:v>
                      </c:pt>
                      <c:pt idx="69">
                        <c:v>84.348641049671997</c:v>
                      </c:pt>
                      <c:pt idx="70">
                        <c:v>83.973758200562344</c:v>
                      </c:pt>
                      <c:pt idx="71">
                        <c:v>80.89971883786319</c:v>
                      </c:pt>
                      <c:pt idx="72">
                        <c:v>74.75164011246487</c:v>
                      </c:pt>
                    </c:numCache>
                  </c:numRef>
                </c:val>
                <c:smooth val="1"/>
                <c:extLst xmlns:c15="http://schemas.microsoft.com/office/drawing/2012/chart">
                  <c:ext xmlns:c16="http://schemas.microsoft.com/office/drawing/2014/chart" uri="{C3380CC4-5D6E-409C-BE32-E72D297353CC}">
                    <c16:uniqueId val="{00000005-43AD-4655-94E7-3CCE1B69C29E}"/>
                  </c:ext>
                </c:extLst>
              </c15:ser>
            </c15:filteredLineSeries>
            <c15:filteredLineSeries>
              <c15:ser>
                <c:idx val="4"/>
                <c:order val="4"/>
                <c:tx>
                  <c:strRef>
                    <c:extLst xmlns:c15="http://schemas.microsoft.com/office/drawing/2012/chart">
                      <c:ext xmlns:c15="http://schemas.microsoft.com/office/drawing/2012/chart" uri="{02D57815-91ED-43cb-92C2-25804820EDAC}">
                        <c15:formulaRef>
                          <c15:sqref>'Indizes Monat'!$A$11</c15:sqref>
                        </c15:formulaRef>
                      </c:ext>
                    </c:extLst>
                    <c:strCache>
                      <c:ptCount val="1"/>
                      <c:pt idx="0">
                        <c:v>Welthandel</c:v>
                      </c:pt>
                    </c:strCache>
                  </c:strRef>
                </c:tx>
                <c:spPr>
                  <a:ln w="50800" cap="rnd">
                    <a:solidFill>
                      <a:schemeClr val="accent2">
                        <a:lumMod val="40000"/>
                        <a:lumOff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'Indizes Monat'!$AL$6:$DG$6</c15:sqref>
                        </c15:formulaRef>
                      </c:ext>
                    </c:extLst>
                    <c:numCache>
                      <c:formatCode>mmm\-yy</c:formatCode>
                      <c:ptCount val="74"/>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pt idx="47">
                        <c:v>44531</c:v>
                      </c:pt>
                      <c:pt idx="48">
                        <c:v>44562</c:v>
                      </c:pt>
                      <c:pt idx="49">
                        <c:v>44593</c:v>
                      </c:pt>
                      <c:pt idx="50">
                        <c:v>44621</c:v>
                      </c:pt>
                      <c:pt idx="51">
                        <c:v>44652</c:v>
                      </c:pt>
                      <c:pt idx="52">
                        <c:v>44682</c:v>
                      </c:pt>
                      <c:pt idx="53">
                        <c:v>44713</c:v>
                      </c:pt>
                      <c:pt idx="54">
                        <c:v>44743</c:v>
                      </c:pt>
                      <c:pt idx="55">
                        <c:v>44774</c:v>
                      </c:pt>
                      <c:pt idx="56">
                        <c:v>44805</c:v>
                      </c:pt>
                      <c:pt idx="57">
                        <c:v>44835</c:v>
                      </c:pt>
                      <c:pt idx="58">
                        <c:v>44866</c:v>
                      </c:pt>
                      <c:pt idx="59">
                        <c:v>44896</c:v>
                      </c:pt>
                      <c:pt idx="60">
                        <c:v>44927</c:v>
                      </c:pt>
                      <c:pt idx="61">
                        <c:v>44958</c:v>
                      </c:pt>
                      <c:pt idx="62">
                        <c:v>44986</c:v>
                      </c:pt>
                      <c:pt idx="63">
                        <c:v>45017</c:v>
                      </c:pt>
                      <c:pt idx="64">
                        <c:v>45047</c:v>
                      </c:pt>
                      <c:pt idx="65">
                        <c:v>45078</c:v>
                      </c:pt>
                      <c:pt idx="66">
                        <c:v>45108</c:v>
                      </c:pt>
                      <c:pt idx="67">
                        <c:v>45139</c:v>
                      </c:pt>
                      <c:pt idx="68">
                        <c:v>45170</c:v>
                      </c:pt>
                      <c:pt idx="69">
                        <c:v>45200</c:v>
                      </c:pt>
                      <c:pt idx="70">
                        <c:v>45231</c:v>
                      </c:pt>
                      <c:pt idx="71">
                        <c:v>45261</c:v>
                      </c:pt>
                      <c:pt idx="72">
                        <c:v>45292</c:v>
                      </c:pt>
                      <c:pt idx="73">
                        <c:v>45323</c:v>
                      </c:pt>
                    </c:numCache>
                  </c:numRef>
                </c:cat>
                <c:val>
                  <c:numRef>
                    <c:extLst xmlns:c15="http://schemas.microsoft.com/office/drawing/2012/chart">
                      <c:ext xmlns:c15="http://schemas.microsoft.com/office/drawing/2012/chart" uri="{02D57815-91ED-43cb-92C2-25804820EDAC}">
                        <c15:formulaRef>
                          <c15:sqref>'Indizes Monat'!$AL$11:$DG$11</c15:sqref>
                        </c15:formulaRef>
                      </c:ext>
                    </c:extLst>
                    <c:numCache>
                      <c:formatCode>0</c:formatCode>
                      <c:ptCount val="74"/>
                      <c:pt idx="0">
                        <c:v>109.73967745814141</c:v>
                      </c:pt>
                      <c:pt idx="1">
                        <c:v>109.07712027904894</c:v>
                      </c:pt>
                      <c:pt idx="2">
                        <c:v>108.30005068460234</c:v>
                      </c:pt>
                      <c:pt idx="3">
                        <c:v>108.85892723703124</c:v>
                      </c:pt>
                      <c:pt idx="4">
                        <c:v>110.01027462541597</c:v>
                      </c:pt>
                      <c:pt idx="5">
                        <c:v>110.00869478129592</c:v>
                      </c:pt>
                      <c:pt idx="6">
                        <c:v>110.8053136826685</c:v>
                      </c:pt>
                      <c:pt idx="7">
                        <c:v>111.02433506687444</c:v>
                      </c:pt>
                      <c:pt idx="8">
                        <c:v>110.09739852536605</c:v>
                      </c:pt>
                      <c:pt idx="9">
                        <c:v>111.92726041666081</c:v>
                      </c:pt>
                      <c:pt idx="10">
                        <c:v>109.82615931982207</c:v>
                      </c:pt>
                      <c:pt idx="11">
                        <c:v>108.58244854975013</c:v>
                      </c:pt>
                      <c:pt idx="12">
                        <c:v>109.97542796972151</c:v>
                      </c:pt>
                      <c:pt idx="13">
                        <c:v>108.89341902081931</c:v>
                      </c:pt>
                      <c:pt idx="14">
                        <c:v>109.38313317534349</c:v>
                      </c:pt>
                      <c:pt idx="15">
                        <c:v>109.21363454373625</c:v>
                      </c:pt>
                      <c:pt idx="16">
                        <c:v>110.56275445892281</c:v>
                      </c:pt>
                      <c:pt idx="17">
                        <c:v>108.11244852254809</c:v>
                      </c:pt>
                      <c:pt idx="18">
                        <c:v>109.99053023409348</c:v>
                      </c:pt>
                      <c:pt idx="19">
                        <c:v>110.04861245721793</c:v>
                      </c:pt>
                      <c:pt idx="20">
                        <c:v>109.30803380054532</c:v>
                      </c:pt>
                      <c:pt idx="21">
                        <c:v>110.0132950853223</c:v>
                      </c:pt>
                      <c:pt idx="22">
                        <c:v>108.86522450296701</c:v>
                      </c:pt>
                      <c:pt idx="23">
                        <c:v>109.22613507738966</c:v>
                      </c:pt>
                      <c:pt idx="24">
                        <c:v>106.28081665126146</c:v>
                      </c:pt>
                      <c:pt idx="25">
                        <c:v>106.22910662298959</c:v>
                      </c:pt>
                      <c:pt idx="26">
                        <c:v>103.78243682709254</c:v>
                      </c:pt>
                      <c:pt idx="27">
                        <c:v>91.915723119675022</c:v>
                      </c:pt>
                      <c:pt idx="28">
                        <c:v>91.877972625796971</c:v>
                      </c:pt>
                      <c:pt idx="29">
                        <c:v>98.482929904147227</c:v>
                      </c:pt>
                      <c:pt idx="30">
                        <c:v>103.26739359929937</c:v>
                      </c:pt>
                      <c:pt idx="31">
                        <c:v>105.1899434426564</c:v>
                      </c:pt>
                      <c:pt idx="32">
                        <c:v>108.21031007377412</c:v>
                      </c:pt>
                      <c:pt idx="33">
                        <c:v>108.76236327034012</c:v>
                      </c:pt>
                      <c:pt idx="34">
                        <c:v>110.63253802838216</c:v>
                      </c:pt>
                      <c:pt idx="35">
                        <c:v>111.25560814627423</c:v>
                      </c:pt>
                      <c:pt idx="36">
                        <c:v>111.89295641726321</c:v>
                      </c:pt>
                      <c:pt idx="37">
                        <c:v>111.59436618832616</c:v>
                      </c:pt>
                      <c:pt idx="38">
                        <c:v>115.24286136114618</c:v>
                      </c:pt>
                      <c:pt idx="39">
                        <c:v>114.77157976014942</c:v>
                      </c:pt>
                      <c:pt idx="40">
                        <c:v>113.45166427201461</c:v>
                      </c:pt>
                      <c:pt idx="41">
                        <c:v>114.15610943291459</c:v>
                      </c:pt>
                      <c:pt idx="42">
                        <c:v>113.48400929461853</c:v>
                      </c:pt>
                      <c:pt idx="43">
                        <c:v>114.1704145362813</c:v>
                      </c:pt>
                      <c:pt idx="44">
                        <c:v>113.8231990669391</c:v>
                      </c:pt>
                      <c:pt idx="45">
                        <c:v>115.1434065618471</c:v>
                      </c:pt>
                      <c:pt idx="46">
                        <c:v>118.44318376369067</c:v>
                      </c:pt>
                      <c:pt idx="47">
                        <c:v>119.92565005360328</c:v>
                      </c:pt>
                      <c:pt idx="48">
                        <c:v>118.29352272287011</c:v>
                      </c:pt>
                      <c:pt idx="49">
                        <c:v>118.53789306326298</c:v>
                      </c:pt>
                      <c:pt idx="50">
                        <c:v>116.86763068230441</c:v>
                      </c:pt>
                      <c:pt idx="51">
                        <c:v>117.17090043797592</c:v>
                      </c:pt>
                      <c:pt idx="52">
                        <c:v>119.24611694227647</c:v>
                      </c:pt>
                      <c:pt idx="53">
                        <c:v>118.6738034428883</c:v>
                      </c:pt>
                      <c:pt idx="54">
                        <c:v>118.94486454211837</c:v>
                      </c:pt>
                      <c:pt idx="55">
                        <c:v>119.98882716186181</c:v>
                      </c:pt>
                      <c:pt idx="56">
                        <c:v>120.33242345093377</c:v>
                      </c:pt>
                      <c:pt idx="57">
                        <c:v>119.55058798903033</c:v>
                      </c:pt>
                      <c:pt idx="58">
                        <c:v>117.18465415426658</c:v>
                      </c:pt>
                      <c:pt idx="59">
                        <c:v>116.62472971527642</c:v>
                      </c:pt>
                      <c:pt idx="60">
                        <c:v>116.73383668378008</c:v>
                      </c:pt>
                      <c:pt idx="61">
                        <c:v>115.47722301660122</c:v>
                      </c:pt>
                      <c:pt idx="62">
                        <c:v>118.16305679517501</c:v>
                      </c:pt>
                      <c:pt idx="63">
                        <c:v>116.10385238785148</c:v>
                      </c:pt>
                      <c:pt idx="64">
                        <c:v>116.72490400028934</c:v>
                      </c:pt>
                      <c:pt idx="65">
                        <c:v>115.92783376577911</c:v>
                      </c:pt>
                      <c:pt idx="66">
                        <c:v>115.08629431666139</c:v>
                      </c:pt>
                      <c:pt idx="67">
                        <c:v>115.72147475241266</c:v>
                      </c:pt>
                      <c:pt idx="68">
                        <c:v>115.92704775372249</c:v>
                      </c:pt>
                      <c:pt idx="69">
                        <c:v>116.84443905195316</c:v>
                      </c:pt>
                      <c:pt idx="70">
                        <c:v>115.23497936680127</c:v>
                      </c:pt>
                      <c:pt idx="71">
                        <c:v>116.10972679195213</c:v>
                      </c:pt>
                      <c:pt idx="72">
                        <c:v>117.1736546022851</c:v>
                      </c:pt>
                    </c:numCache>
                  </c:numRef>
                </c:val>
                <c:smooth val="1"/>
                <c:extLst xmlns:c15="http://schemas.microsoft.com/office/drawing/2012/chart">
                  <c:ext xmlns:c16="http://schemas.microsoft.com/office/drawing/2014/chart" uri="{C3380CC4-5D6E-409C-BE32-E72D297353CC}">
                    <c16:uniqueId val="{00000006-43AD-4655-94E7-3CCE1B69C29E}"/>
                  </c:ext>
                </c:extLst>
              </c15:ser>
            </c15:filteredLineSeries>
            <c15:filteredLineSeries>
              <c15:ser>
                <c:idx val="6"/>
                <c:order val="6"/>
                <c:tx>
                  <c:strRef>
                    <c:extLst xmlns:c15="http://schemas.microsoft.com/office/drawing/2012/chart">
                      <c:ext xmlns:c15="http://schemas.microsoft.com/office/drawing/2012/chart" uri="{02D57815-91ED-43cb-92C2-25804820EDAC}">
                        <c15:formulaRef>
                          <c15:sqref>'Indizes Monat'!$A$13</c15:sqref>
                        </c15:formulaRef>
                      </c:ext>
                    </c:extLst>
                    <c:strCache>
                      <c:ptCount val="1"/>
                      <c:pt idx="0">
                        <c:v>M+E EU</c:v>
                      </c:pt>
                    </c:strCache>
                  </c:strRef>
                </c:tx>
                <c:spPr>
                  <a:ln w="50800" cap="rnd">
                    <a:solidFill>
                      <a:srgbClr val="FFC000"/>
                    </a:solidFill>
                    <a:round/>
                  </a:ln>
                  <a:effectLst/>
                </c:spPr>
                <c:marker>
                  <c:symbol val="none"/>
                </c:marker>
                <c:cat>
                  <c:numRef>
                    <c:extLst xmlns:c15="http://schemas.microsoft.com/office/drawing/2012/chart">
                      <c:ext xmlns:c15="http://schemas.microsoft.com/office/drawing/2012/chart" uri="{02D57815-91ED-43cb-92C2-25804820EDAC}">
                        <c15:formulaRef>
                          <c15:sqref>'Indizes Monat'!$AL$6:$DG$6</c15:sqref>
                        </c15:formulaRef>
                      </c:ext>
                    </c:extLst>
                    <c:numCache>
                      <c:formatCode>mmm\-yy</c:formatCode>
                      <c:ptCount val="74"/>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pt idx="47">
                        <c:v>44531</c:v>
                      </c:pt>
                      <c:pt idx="48">
                        <c:v>44562</c:v>
                      </c:pt>
                      <c:pt idx="49">
                        <c:v>44593</c:v>
                      </c:pt>
                      <c:pt idx="50">
                        <c:v>44621</c:v>
                      </c:pt>
                      <c:pt idx="51">
                        <c:v>44652</c:v>
                      </c:pt>
                      <c:pt idx="52">
                        <c:v>44682</c:v>
                      </c:pt>
                      <c:pt idx="53">
                        <c:v>44713</c:v>
                      </c:pt>
                      <c:pt idx="54">
                        <c:v>44743</c:v>
                      </c:pt>
                      <c:pt idx="55">
                        <c:v>44774</c:v>
                      </c:pt>
                      <c:pt idx="56">
                        <c:v>44805</c:v>
                      </c:pt>
                      <c:pt idx="57">
                        <c:v>44835</c:v>
                      </c:pt>
                      <c:pt idx="58">
                        <c:v>44866</c:v>
                      </c:pt>
                      <c:pt idx="59">
                        <c:v>44896</c:v>
                      </c:pt>
                      <c:pt idx="60">
                        <c:v>44927</c:v>
                      </c:pt>
                      <c:pt idx="61">
                        <c:v>44958</c:v>
                      </c:pt>
                      <c:pt idx="62">
                        <c:v>44986</c:v>
                      </c:pt>
                      <c:pt idx="63">
                        <c:v>45017</c:v>
                      </c:pt>
                      <c:pt idx="64">
                        <c:v>45047</c:v>
                      </c:pt>
                      <c:pt idx="65">
                        <c:v>45078</c:v>
                      </c:pt>
                      <c:pt idx="66">
                        <c:v>45108</c:v>
                      </c:pt>
                      <c:pt idx="67">
                        <c:v>45139</c:v>
                      </c:pt>
                      <c:pt idx="68">
                        <c:v>45170</c:v>
                      </c:pt>
                      <c:pt idx="69">
                        <c:v>45200</c:v>
                      </c:pt>
                      <c:pt idx="70">
                        <c:v>45231</c:v>
                      </c:pt>
                      <c:pt idx="71">
                        <c:v>45261</c:v>
                      </c:pt>
                      <c:pt idx="72">
                        <c:v>45292</c:v>
                      </c:pt>
                      <c:pt idx="73">
                        <c:v>45323</c:v>
                      </c:pt>
                    </c:numCache>
                  </c:numRef>
                </c:cat>
                <c:val>
                  <c:numRef>
                    <c:extLst xmlns:c15="http://schemas.microsoft.com/office/drawing/2012/chart">
                      <c:ext xmlns:c15="http://schemas.microsoft.com/office/drawing/2012/chart" uri="{02D57815-91ED-43cb-92C2-25804820EDAC}">
                        <c15:formulaRef>
                          <c15:sqref>'Indizes Monat'!$AL$13:$DG$13</c15:sqref>
                        </c15:formulaRef>
                      </c:ext>
                    </c:extLst>
                    <c:numCache>
                      <c:formatCode>0</c:formatCode>
                      <c:ptCount val="74"/>
                      <c:pt idx="0">
                        <c:v>108.74574360663527</c:v>
                      </c:pt>
                      <c:pt idx="1">
                        <c:v>106.28164933016025</c:v>
                      </c:pt>
                      <c:pt idx="2">
                        <c:v>108.06824149168189</c:v>
                      </c:pt>
                      <c:pt idx="3">
                        <c:v>108.58068620348551</c:v>
                      </c:pt>
                      <c:pt idx="4">
                        <c:v>109.3869831843258</c:v>
                      </c:pt>
                      <c:pt idx="5">
                        <c:v>110.06351257519518</c:v>
                      </c:pt>
                      <c:pt idx="6">
                        <c:v>107.76955159846851</c:v>
                      </c:pt>
                      <c:pt idx="7">
                        <c:v>108.56994851351168</c:v>
                      </c:pt>
                      <c:pt idx="8">
                        <c:v>107.5683507817993</c:v>
                      </c:pt>
                      <c:pt idx="9">
                        <c:v>108.67795780667574</c:v>
                      </c:pt>
                      <c:pt idx="10">
                        <c:v>106.70531504870759</c:v>
                      </c:pt>
                      <c:pt idx="11">
                        <c:v>108.07843998269091</c:v>
                      </c:pt>
                      <c:pt idx="12">
                        <c:v>107.00850277925149</c:v>
                      </c:pt>
                      <c:pt idx="13">
                        <c:v>107.36834345289832</c:v>
                      </c:pt>
                      <c:pt idx="14">
                        <c:v>108.06771326253953</c:v>
                      </c:pt>
                      <c:pt idx="15">
                        <c:v>107.14343065590246</c:v>
                      </c:pt>
                      <c:pt idx="16">
                        <c:v>108.63516424046402</c:v>
                      </c:pt>
                      <c:pt idx="17">
                        <c:v>106.67224686720202</c:v>
                      </c:pt>
                      <c:pt idx="18">
                        <c:v>106.81813106204632</c:v>
                      </c:pt>
                      <c:pt idx="19">
                        <c:v>106.71281497067979</c:v>
                      </c:pt>
                      <c:pt idx="20">
                        <c:v>106.90305504245097</c:v>
                      </c:pt>
                      <c:pt idx="21">
                        <c:v>105.96434731373847</c:v>
                      </c:pt>
                      <c:pt idx="22">
                        <c:v>105.12773617835364</c:v>
                      </c:pt>
                      <c:pt idx="23">
                        <c:v>102.56257975014378</c:v>
                      </c:pt>
                      <c:pt idx="24">
                        <c:v>105.31042532495024</c:v>
                      </c:pt>
                      <c:pt idx="25">
                        <c:v>105.47862278219951</c:v>
                      </c:pt>
                      <c:pt idx="26">
                        <c:v>85.077271478573962</c:v>
                      </c:pt>
                      <c:pt idx="27">
                        <c:v>58.688716683906449</c:v>
                      </c:pt>
                      <c:pt idx="28">
                        <c:v>76.552435269134733</c:v>
                      </c:pt>
                      <c:pt idx="29">
                        <c:v>90.126969475055617</c:v>
                      </c:pt>
                      <c:pt idx="30">
                        <c:v>96.447865479097658</c:v>
                      </c:pt>
                      <c:pt idx="31">
                        <c:v>96.523586232909182</c:v>
                      </c:pt>
                      <c:pt idx="32">
                        <c:v>98.583912063737984</c:v>
                      </c:pt>
                      <c:pt idx="33">
                        <c:v>102.44046514554512</c:v>
                      </c:pt>
                      <c:pt idx="34">
                        <c:v>105.16004185605755</c:v>
                      </c:pt>
                      <c:pt idx="35">
                        <c:v>103.53636109906346</c:v>
                      </c:pt>
                      <c:pt idx="36">
                        <c:v>104.81162460283855</c:v>
                      </c:pt>
                      <c:pt idx="37">
                        <c:v>103.1080934559494</c:v>
                      </c:pt>
                      <c:pt idx="38">
                        <c:v>103.39877705784433</c:v>
                      </c:pt>
                      <c:pt idx="39">
                        <c:v>104.35598638363494</c:v>
                      </c:pt>
                      <c:pt idx="40">
                        <c:v>101.45394687626319</c:v>
                      </c:pt>
                      <c:pt idx="41">
                        <c:v>99.297652569681077</c:v>
                      </c:pt>
                      <c:pt idx="42">
                        <c:v>103.44588405831827</c:v>
                      </c:pt>
                      <c:pt idx="43">
                        <c:v>97.786772796242687</c:v>
                      </c:pt>
                      <c:pt idx="44">
                        <c:v>97.93091272599969</c:v>
                      </c:pt>
                      <c:pt idx="45">
                        <c:v>100.63073987714239</c:v>
                      </c:pt>
                      <c:pt idx="46">
                        <c:v>102.58648564591067</c:v>
                      </c:pt>
                      <c:pt idx="47">
                        <c:v>104.40491505461011</c:v>
                      </c:pt>
                      <c:pt idx="48">
                        <c:v>103.83921676455918</c:v>
                      </c:pt>
                      <c:pt idx="49">
                        <c:v>104.00926285430315</c:v>
                      </c:pt>
                      <c:pt idx="50">
                        <c:v>100.40859479374996</c:v>
                      </c:pt>
                      <c:pt idx="51">
                        <c:v>102.22746182703335</c:v>
                      </c:pt>
                      <c:pt idx="52">
                        <c:v>105.7554289400844</c:v>
                      </c:pt>
                      <c:pt idx="53">
                        <c:v>106.0565824404154</c:v>
                      </c:pt>
                      <c:pt idx="54">
                        <c:v>105.61791081193743</c:v>
                      </c:pt>
                      <c:pt idx="55">
                        <c:v>110.3813311124056</c:v>
                      </c:pt>
                      <c:pt idx="56">
                        <c:v>110.44226533144239</c:v>
                      </c:pt>
                      <c:pt idx="57">
                        <c:v>109.28297671952708</c:v>
                      </c:pt>
                      <c:pt idx="58">
                        <c:v>110.38296082474244</c:v>
                      </c:pt>
                      <c:pt idx="59">
                        <c:v>107.47244132242437</c:v>
                      </c:pt>
                      <c:pt idx="60">
                        <c:v>110.44809210669983</c:v>
                      </c:pt>
                      <c:pt idx="61">
                        <c:v>111.5086555363436</c:v>
                      </c:pt>
                      <c:pt idx="62">
                        <c:v>106.87221624439486</c:v>
                      </c:pt>
                      <c:pt idx="63">
                        <c:v>109.52340597567371</c:v>
                      </c:pt>
                      <c:pt idx="64">
                        <c:v>111.09968924847135</c:v>
                      </c:pt>
                      <c:pt idx="65">
                        <c:v>109.76072930593278</c:v>
                      </c:pt>
                      <c:pt idx="66">
                        <c:v>107.95277805175377</c:v>
                      </c:pt>
                      <c:pt idx="67">
                        <c:v>108.7394916391099</c:v>
                      </c:pt>
                      <c:pt idx="68">
                        <c:v>108.01293704301465</c:v>
                      </c:pt>
                      <c:pt idx="69">
                        <c:v>107.48817497980092</c:v>
                      </c:pt>
                      <c:pt idx="70">
                        <c:v>107.03468628601436</c:v>
                      </c:pt>
                      <c:pt idx="71">
                        <c:v>107.3899793588857</c:v>
                      </c:pt>
                      <c:pt idx="72">
                        <c:v>103.88535887761725</c:v>
                      </c:pt>
                    </c:numCache>
                  </c:numRef>
                </c:val>
                <c:smooth val="1"/>
                <c:extLst xmlns:c15="http://schemas.microsoft.com/office/drawing/2012/chart">
                  <c:ext xmlns:c16="http://schemas.microsoft.com/office/drawing/2014/chart" uri="{C3380CC4-5D6E-409C-BE32-E72D297353CC}">
                    <c16:uniqueId val="{00000007-43AD-4655-94E7-3CCE1B69C29E}"/>
                  </c:ext>
                </c:extLst>
              </c15:ser>
            </c15:filteredLineSeries>
          </c:ext>
        </c:extLst>
      </c:lineChart>
      <c:dateAx>
        <c:axId val="685089440"/>
        <c:scaling>
          <c:orientation val="minMax"/>
        </c:scaling>
        <c:delete val="0"/>
        <c:axPos val="b"/>
        <c:numFmt formatCode="yy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122935216"/>
        <c:crosses val="autoZero"/>
        <c:auto val="1"/>
        <c:lblOffset val="100"/>
        <c:baseTimeUnit val="months"/>
        <c:majorUnit val="12"/>
        <c:majorTimeUnit val="months"/>
      </c:dateAx>
      <c:valAx>
        <c:axId val="1122935216"/>
        <c:scaling>
          <c:orientation val="minMax"/>
          <c:max val="125"/>
          <c:min val="5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85089440"/>
        <c:crosses val="autoZero"/>
        <c:crossBetween val="between"/>
        <c:majorUnit val="2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latin typeface="Arial" panose="020B0604020202020204" pitchFamily="34" charset="0"/>
          <a:cs typeface="Arial" panose="020B0604020202020204" pitchFamily="34" charset="0"/>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'Indizes Monat'!$A$7</c:f>
              <c:strCache>
                <c:ptCount val="1"/>
                <c:pt idx="0">
                  <c:v>M+E DE</c:v>
                </c:pt>
              </c:strCache>
            </c:strRef>
          </c:tx>
          <c:spPr>
            <a:ln w="50800" cap="rnd">
              <a:solidFill>
                <a:schemeClr val="accent1"/>
              </a:solidFill>
              <a:round/>
            </a:ln>
            <a:effectLst/>
          </c:spPr>
          <c:marker>
            <c:symbol val="none"/>
          </c:marker>
          <c:cat>
            <c:numRef>
              <c:f>'Indizes Monat'!$AL$6:$DF$6</c:f>
              <c:numCache>
                <c:formatCode>mmm\-yy</c:formatCode>
                <c:ptCount val="73"/>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pt idx="47">
                  <c:v>44531</c:v>
                </c:pt>
                <c:pt idx="48">
                  <c:v>44562</c:v>
                </c:pt>
                <c:pt idx="49">
                  <c:v>44593</c:v>
                </c:pt>
                <c:pt idx="50">
                  <c:v>44621</c:v>
                </c:pt>
                <c:pt idx="51">
                  <c:v>44652</c:v>
                </c:pt>
                <c:pt idx="52">
                  <c:v>44682</c:v>
                </c:pt>
                <c:pt idx="53">
                  <c:v>44713</c:v>
                </c:pt>
                <c:pt idx="54">
                  <c:v>44743</c:v>
                </c:pt>
                <c:pt idx="55">
                  <c:v>44774</c:v>
                </c:pt>
                <c:pt idx="56">
                  <c:v>44805</c:v>
                </c:pt>
                <c:pt idx="57">
                  <c:v>44835</c:v>
                </c:pt>
                <c:pt idx="58">
                  <c:v>44866</c:v>
                </c:pt>
                <c:pt idx="59">
                  <c:v>44896</c:v>
                </c:pt>
                <c:pt idx="60">
                  <c:v>44927</c:v>
                </c:pt>
                <c:pt idx="61">
                  <c:v>44958</c:v>
                </c:pt>
                <c:pt idx="62">
                  <c:v>44986</c:v>
                </c:pt>
                <c:pt idx="63">
                  <c:v>45017</c:v>
                </c:pt>
                <c:pt idx="64">
                  <c:v>45047</c:v>
                </c:pt>
                <c:pt idx="65">
                  <c:v>45078</c:v>
                </c:pt>
                <c:pt idx="66">
                  <c:v>45108</c:v>
                </c:pt>
                <c:pt idx="67">
                  <c:v>45139</c:v>
                </c:pt>
                <c:pt idx="68">
                  <c:v>45170</c:v>
                </c:pt>
                <c:pt idx="69">
                  <c:v>45200</c:v>
                </c:pt>
                <c:pt idx="70">
                  <c:v>45231</c:v>
                </c:pt>
                <c:pt idx="71">
                  <c:v>45261</c:v>
                </c:pt>
                <c:pt idx="72">
                  <c:v>45292</c:v>
                </c:pt>
              </c:numCache>
            </c:numRef>
          </c:cat>
          <c:val>
            <c:numRef>
              <c:f>'Indizes Monat'!$AL$7:$DF$7</c:f>
              <c:numCache>
                <c:formatCode>0</c:formatCode>
                <c:ptCount val="73"/>
                <c:pt idx="0">
                  <c:v>107.30239188975131</c:v>
                </c:pt>
                <c:pt idx="1">
                  <c:v>104.64121653730396</c:v>
                </c:pt>
                <c:pt idx="2">
                  <c:v>107.68255979724377</c:v>
                </c:pt>
                <c:pt idx="3">
                  <c:v>107.30239188975131</c:v>
                </c:pt>
                <c:pt idx="4">
                  <c:v>107.39743386662441</c:v>
                </c:pt>
                <c:pt idx="5">
                  <c:v>108.25281165848249</c:v>
                </c:pt>
                <c:pt idx="6">
                  <c:v>104.3560906066846</c:v>
                </c:pt>
                <c:pt idx="7">
                  <c:v>106.54205607476632</c:v>
                </c:pt>
                <c:pt idx="8">
                  <c:v>106.06684619040074</c:v>
                </c:pt>
                <c:pt idx="9">
                  <c:v>107.01726595913192</c:v>
                </c:pt>
                <c:pt idx="10">
                  <c:v>104.07096467606524</c:v>
                </c:pt>
                <c:pt idx="11">
                  <c:v>106.54205607476632</c:v>
                </c:pt>
                <c:pt idx="12">
                  <c:v>104.2610486298115</c:v>
                </c:pt>
                <c:pt idx="13">
                  <c:v>104.3560906066846</c:v>
                </c:pt>
                <c:pt idx="14">
                  <c:v>106.16188816727387</c:v>
                </c:pt>
                <c:pt idx="15">
                  <c:v>104.45113258355774</c:v>
                </c:pt>
                <c:pt idx="16">
                  <c:v>105.30651037541578</c:v>
                </c:pt>
                <c:pt idx="17">
                  <c:v>104.2610486298115</c:v>
                </c:pt>
                <c:pt idx="18">
                  <c:v>102.83541897671471</c:v>
                </c:pt>
                <c:pt idx="19">
                  <c:v>103.78583874544589</c:v>
                </c:pt>
                <c:pt idx="20">
                  <c:v>103.78583874544589</c:v>
                </c:pt>
                <c:pt idx="21">
                  <c:v>101.50483130049103</c:v>
                </c:pt>
                <c:pt idx="22">
                  <c:v>101.40978932361793</c:v>
                </c:pt>
                <c:pt idx="23">
                  <c:v>99.413907809282406</c:v>
                </c:pt>
                <c:pt idx="24">
                  <c:v>101.59987327736415</c:v>
                </c:pt>
                <c:pt idx="25">
                  <c:v>101.59987327736415</c:v>
                </c:pt>
                <c:pt idx="26">
                  <c:v>88.674164422619967</c:v>
                </c:pt>
                <c:pt idx="27">
                  <c:v>63.202914620624092</c:v>
                </c:pt>
                <c:pt idx="28">
                  <c:v>75.46332963725645</c:v>
                </c:pt>
                <c:pt idx="29">
                  <c:v>88.389038492000623</c:v>
                </c:pt>
                <c:pt idx="30">
                  <c:v>89.814668145097414</c:v>
                </c:pt>
                <c:pt idx="31">
                  <c:v>88.293996515127503</c:v>
                </c:pt>
                <c:pt idx="32">
                  <c:v>92.856011405037208</c:v>
                </c:pt>
                <c:pt idx="33">
                  <c:v>97.037858387454435</c:v>
                </c:pt>
                <c:pt idx="34">
                  <c:v>98.653571994297465</c:v>
                </c:pt>
                <c:pt idx="35">
                  <c:v>98.843655948043704</c:v>
                </c:pt>
                <c:pt idx="36">
                  <c:v>97.227942341200674</c:v>
                </c:pt>
                <c:pt idx="37">
                  <c:v>96.467606526215732</c:v>
                </c:pt>
                <c:pt idx="38">
                  <c:v>97.418026294946927</c:v>
                </c:pt>
                <c:pt idx="39">
                  <c:v>98.273404086804987</c:v>
                </c:pt>
                <c:pt idx="40">
                  <c:v>93.711389196895283</c:v>
                </c:pt>
                <c:pt idx="41">
                  <c:v>92.856011405037208</c:v>
                </c:pt>
                <c:pt idx="42">
                  <c:v>94.661808965626477</c:v>
                </c:pt>
                <c:pt idx="43">
                  <c:v>86.773324885157592</c:v>
                </c:pt>
                <c:pt idx="44">
                  <c:v>88.484080468873742</c:v>
                </c:pt>
                <c:pt idx="45">
                  <c:v>93.141137335656566</c:v>
                </c:pt>
                <c:pt idx="46">
                  <c:v>94.281641058133999</c:v>
                </c:pt>
                <c:pt idx="47">
                  <c:v>97.703152225566271</c:v>
                </c:pt>
                <c:pt idx="48">
                  <c:v>95.23206082686518</c:v>
                </c:pt>
                <c:pt idx="49">
                  <c:v>95.23206082686518</c:v>
                </c:pt>
                <c:pt idx="50">
                  <c:v>89.244416283858698</c:v>
                </c:pt>
                <c:pt idx="51">
                  <c:v>92.095675590052267</c:v>
                </c:pt>
                <c:pt idx="52">
                  <c:v>93.996515127514641</c:v>
                </c:pt>
                <c:pt idx="53">
                  <c:v>95.802312688103896</c:v>
                </c:pt>
                <c:pt idx="54">
                  <c:v>94.661808965626477</c:v>
                </c:pt>
                <c:pt idx="55">
                  <c:v>95.422144780611433</c:v>
                </c:pt>
                <c:pt idx="56">
                  <c:v>99.128781878663062</c:v>
                </c:pt>
                <c:pt idx="57">
                  <c:v>98.178362109931868</c:v>
                </c:pt>
                <c:pt idx="58">
                  <c:v>99.984159670521137</c:v>
                </c:pt>
                <c:pt idx="59">
                  <c:v>99.699033739901779</c:v>
                </c:pt>
                <c:pt idx="60">
                  <c:v>99.889117693648018</c:v>
                </c:pt>
                <c:pt idx="61">
                  <c:v>101.78995723111039</c:v>
                </c:pt>
                <c:pt idx="62">
                  <c:v>99.984159670521137</c:v>
                </c:pt>
                <c:pt idx="63">
                  <c:v>99.794075716774884</c:v>
                </c:pt>
                <c:pt idx="64">
                  <c:v>101.02962141612544</c:v>
                </c:pt>
                <c:pt idx="65">
                  <c:v>99.413907809282406</c:v>
                </c:pt>
                <c:pt idx="66">
                  <c:v>96.372564549342627</c:v>
                </c:pt>
                <c:pt idx="67">
                  <c:v>98.178362109931868</c:v>
                </c:pt>
                <c:pt idx="68">
                  <c:v>98.083320133058763</c:v>
                </c:pt>
                <c:pt idx="69">
                  <c:v>96.752732456835091</c:v>
                </c:pt>
                <c:pt idx="70">
                  <c:v>95.707270711230791</c:v>
                </c:pt>
                <c:pt idx="71">
                  <c:v>95.327102803738299</c:v>
                </c:pt>
                <c:pt idx="72">
                  <c:v>93.331221289402805</c:v>
                </c:pt>
              </c:numCache>
            </c:numRef>
          </c:val>
          <c:smooth val="1"/>
          <c:extLst>
            <c:ext xmlns:c16="http://schemas.microsoft.com/office/drawing/2014/chart" uri="{C3380CC4-5D6E-409C-BE32-E72D297353CC}">
              <c16:uniqueId val="{00000000-4540-4A2A-88F7-9DD16FB56A41}"/>
            </c:ext>
          </c:extLst>
        </c:ser>
        <c:ser>
          <c:idx val="1"/>
          <c:order val="1"/>
          <c:tx>
            <c:strRef>
              <c:f>'Indizes Monat'!$A$13</c:f>
              <c:strCache>
                <c:ptCount val="1"/>
                <c:pt idx="0">
                  <c:v>M+E EU</c:v>
                </c:pt>
              </c:strCache>
            </c:strRef>
          </c:tx>
          <c:spPr>
            <a:ln w="50800" cap="rnd">
              <a:solidFill>
                <a:schemeClr val="accent2">
                  <a:lumMod val="50000"/>
                </a:schemeClr>
              </a:solidFill>
              <a:round/>
            </a:ln>
            <a:effectLst/>
          </c:spPr>
          <c:marker>
            <c:symbol val="none"/>
          </c:marker>
          <c:cat>
            <c:numRef>
              <c:f>'Indizes Monat'!$AL$6:$DF$6</c:f>
              <c:numCache>
                <c:formatCode>mmm\-yy</c:formatCode>
                <c:ptCount val="73"/>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pt idx="47">
                  <c:v>44531</c:v>
                </c:pt>
                <c:pt idx="48">
                  <c:v>44562</c:v>
                </c:pt>
                <c:pt idx="49">
                  <c:v>44593</c:v>
                </c:pt>
                <c:pt idx="50">
                  <c:v>44621</c:v>
                </c:pt>
                <c:pt idx="51">
                  <c:v>44652</c:v>
                </c:pt>
                <c:pt idx="52">
                  <c:v>44682</c:v>
                </c:pt>
                <c:pt idx="53">
                  <c:v>44713</c:v>
                </c:pt>
                <c:pt idx="54">
                  <c:v>44743</c:v>
                </c:pt>
                <c:pt idx="55">
                  <c:v>44774</c:v>
                </c:pt>
                <c:pt idx="56">
                  <c:v>44805</c:v>
                </c:pt>
                <c:pt idx="57">
                  <c:v>44835</c:v>
                </c:pt>
                <c:pt idx="58">
                  <c:v>44866</c:v>
                </c:pt>
                <c:pt idx="59">
                  <c:v>44896</c:v>
                </c:pt>
                <c:pt idx="60">
                  <c:v>44927</c:v>
                </c:pt>
                <c:pt idx="61">
                  <c:v>44958</c:v>
                </c:pt>
                <c:pt idx="62">
                  <c:v>44986</c:v>
                </c:pt>
                <c:pt idx="63">
                  <c:v>45017</c:v>
                </c:pt>
                <c:pt idx="64">
                  <c:v>45047</c:v>
                </c:pt>
                <c:pt idx="65">
                  <c:v>45078</c:v>
                </c:pt>
                <c:pt idx="66">
                  <c:v>45108</c:v>
                </c:pt>
                <c:pt idx="67">
                  <c:v>45139</c:v>
                </c:pt>
                <c:pt idx="68">
                  <c:v>45170</c:v>
                </c:pt>
                <c:pt idx="69">
                  <c:v>45200</c:v>
                </c:pt>
                <c:pt idx="70">
                  <c:v>45231</c:v>
                </c:pt>
                <c:pt idx="71">
                  <c:v>45261</c:v>
                </c:pt>
                <c:pt idx="72">
                  <c:v>45292</c:v>
                </c:pt>
              </c:numCache>
            </c:numRef>
          </c:cat>
          <c:val>
            <c:numRef>
              <c:f>'Indizes Monat'!$AL$13:$DF$13</c:f>
              <c:numCache>
                <c:formatCode>0</c:formatCode>
                <c:ptCount val="73"/>
                <c:pt idx="0">
                  <c:v>108.74574360663527</c:v>
                </c:pt>
                <c:pt idx="1">
                  <c:v>106.28164933016025</c:v>
                </c:pt>
                <c:pt idx="2">
                  <c:v>108.06824149168189</c:v>
                </c:pt>
                <c:pt idx="3">
                  <c:v>108.58068620348551</c:v>
                </c:pt>
                <c:pt idx="4">
                  <c:v>109.3869831843258</c:v>
                </c:pt>
                <c:pt idx="5">
                  <c:v>110.06351257519518</c:v>
                </c:pt>
                <c:pt idx="6">
                  <c:v>107.76955159846851</c:v>
                </c:pt>
                <c:pt idx="7">
                  <c:v>108.56994851351168</c:v>
                </c:pt>
                <c:pt idx="8">
                  <c:v>107.5683507817993</c:v>
                </c:pt>
                <c:pt idx="9">
                  <c:v>108.67795780667574</c:v>
                </c:pt>
                <c:pt idx="10">
                  <c:v>106.70531504870759</c:v>
                </c:pt>
                <c:pt idx="11">
                  <c:v>108.07843998269091</c:v>
                </c:pt>
                <c:pt idx="12">
                  <c:v>107.00850277925149</c:v>
                </c:pt>
                <c:pt idx="13">
                  <c:v>107.36834345289832</c:v>
                </c:pt>
                <c:pt idx="14">
                  <c:v>108.06771326253953</c:v>
                </c:pt>
                <c:pt idx="15">
                  <c:v>107.14343065590246</c:v>
                </c:pt>
                <c:pt idx="16">
                  <c:v>108.63516424046402</c:v>
                </c:pt>
                <c:pt idx="17">
                  <c:v>106.67224686720202</c:v>
                </c:pt>
                <c:pt idx="18">
                  <c:v>106.81813106204632</c:v>
                </c:pt>
                <c:pt idx="19">
                  <c:v>106.71281497067979</c:v>
                </c:pt>
                <c:pt idx="20">
                  <c:v>106.90305504245097</c:v>
                </c:pt>
                <c:pt idx="21">
                  <c:v>105.96434731373847</c:v>
                </c:pt>
                <c:pt idx="22">
                  <c:v>105.12773617835364</c:v>
                </c:pt>
                <c:pt idx="23">
                  <c:v>102.56257975014378</c:v>
                </c:pt>
                <c:pt idx="24">
                  <c:v>105.31042532495024</c:v>
                </c:pt>
                <c:pt idx="25">
                  <c:v>105.47862278219951</c:v>
                </c:pt>
                <c:pt idx="26">
                  <c:v>85.077271478573962</c:v>
                </c:pt>
                <c:pt idx="27">
                  <c:v>58.688716683906449</c:v>
                </c:pt>
                <c:pt idx="28">
                  <c:v>76.552435269134733</c:v>
                </c:pt>
                <c:pt idx="29">
                  <c:v>90.126969475055617</c:v>
                </c:pt>
                <c:pt idx="30">
                  <c:v>96.447865479097658</c:v>
                </c:pt>
                <c:pt idx="31">
                  <c:v>96.523586232909182</c:v>
                </c:pt>
                <c:pt idx="32">
                  <c:v>98.583912063737984</c:v>
                </c:pt>
                <c:pt idx="33">
                  <c:v>102.44046514554512</c:v>
                </c:pt>
                <c:pt idx="34">
                  <c:v>105.16004185605755</c:v>
                </c:pt>
                <c:pt idx="35">
                  <c:v>103.53636109906346</c:v>
                </c:pt>
                <c:pt idx="36">
                  <c:v>104.81162460283855</c:v>
                </c:pt>
                <c:pt idx="37">
                  <c:v>103.1080934559494</c:v>
                </c:pt>
                <c:pt idx="38">
                  <c:v>103.39877705784433</c:v>
                </c:pt>
                <c:pt idx="39">
                  <c:v>104.35598638363494</c:v>
                </c:pt>
                <c:pt idx="40">
                  <c:v>101.45394687626319</c:v>
                </c:pt>
                <c:pt idx="41">
                  <c:v>99.297652569681077</c:v>
                </c:pt>
                <c:pt idx="42">
                  <c:v>103.44588405831827</c:v>
                </c:pt>
                <c:pt idx="43">
                  <c:v>97.786772796242687</c:v>
                </c:pt>
                <c:pt idx="44">
                  <c:v>97.93091272599969</c:v>
                </c:pt>
                <c:pt idx="45">
                  <c:v>100.63073987714239</c:v>
                </c:pt>
                <c:pt idx="46">
                  <c:v>102.58648564591067</c:v>
                </c:pt>
                <c:pt idx="47">
                  <c:v>104.40491505461011</c:v>
                </c:pt>
                <c:pt idx="48">
                  <c:v>103.83921676455918</c:v>
                </c:pt>
                <c:pt idx="49">
                  <c:v>104.00926285430315</c:v>
                </c:pt>
                <c:pt idx="50">
                  <c:v>100.40859479374996</c:v>
                </c:pt>
                <c:pt idx="51">
                  <c:v>102.22746182703335</c:v>
                </c:pt>
                <c:pt idx="52">
                  <c:v>105.7554289400844</c:v>
                </c:pt>
                <c:pt idx="53">
                  <c:v>106.0565824404154</c:v>
                </c:pt>
                <c:pt idx="54">
                  <c:v>105.61791081193743</c:v>
                </c:pt>
                <c:pt idx="55">
                  <c:v>110.3813311124056</c:v>
                </c:pt>
                <c:pt idx="56">
                  <c:v>110.44226533144239</c:v>
                </c:pt>
                <c:pt idx="57">
                  <c:v>109.28297671952708</c:v>
                </c:pt>
                <c:pt idx="58">
                  <c:v>110.38296082474244</c:v>
                </c:pt>
                <c:pt idx="59">
                  <c:v>107.47244132242437</c:v>
                </c:pt>
                <c:pt idx="60">
                  <c:v>110.44809210669983</c:v>
                </c:pt>
                <c:pt idx="61">
                  <c:v>111.5086555363436</c:v>
                </c:pt>
                <c:pt idx="62">
                  <c:v>106.87221624439486</c:v>
                </c:pt>
                <c:pt idx="63">
                  <c:v>109.52340597567371</c:v>
                </c:pt>
                <c:pt idx="64">
                  <c:v>111.09968924847135</c:v>
                </c:pt>
                <c:pt idx="65">
                  <c:v>109.76072930593278</c:v>
                </c:pt>
                <c:pt idx="66">
                  <c:v>107.95277805175377</c:v>
                </c:pt>
                <c:pt idx="67">
                  <c:v>108.7394916391099</c:v>
                </c:pt>
                <c:pt idx="68">
                  <c:v>108.01293704301465</c:v>
                </c:pt>
                <c:pt idx="69">
                  <c:v>107.48817497980092</c:v>
                </c:pt>
                <c:pt idx="70">
                  <c:v>107.03468628601436</c:v>
                </c:pt>
                <c:pt idx="71">
                  <c:v>107.3899793588857</c:v>
                </c:pt>
                <c:pt idx="72">
                  <c:v>103.88535887761725</c:v>
                </c:pt>
              </c:numCache>
            </c:numRef>
          </c:val>
          <c:smooth val="1"/>
          <c:extLst>
            <c:ext xmlns:c16="http://schemas.microsoft.com/office/drawing/2014/chart" uri="{C3380CC4-5D6E-409C-BE32-E72D297353CC}">
              <c16:uniqueId val="{00000001-4540-4A2A-88F7-9DD16FB56A41}"/>
            </c:ext>
          </c:extLst>
        </c:ser>
        <c:ser>
          <c:idx val="2"/>
          <c:order val="2"/>
          <c:tx>
            <c:strRef>
              <c:f>'Veränderung Monat'!$A$12</c:f>
              <c:strCache>
                <c:ptCount val="1"/>
                <c:pt idx="0">
                  <c:v>Industrie EU</c:v>
                </c:pt>
              </c:strCache>
            </c:strRef>
          </c:tx>
          <c:spPr>
            <a:ln w="44450" cap="rnd">
              <a:solidFill>
                <a:schemeClr val="accent2">
                  <a:lumMod val="40000"/>
                  <a:lumOff val="60000"/>
                </a:schemeClr>
              </a:solidFill>
              <a:round/>
            </a:ln>
            <a:effectLst/>
          </c:spPr>
          <c:marker>
            <c:symbol val="none"/>
          </c:marker>
          <c:cat>
            <c:numRef>
              <c:f>'Indizes Monat'!$AL$6:$DF$6</c:f>
              <c:numCache>
                <c:formatCode>mmm\-yy</c:formatCode>
                <c:ptCount val="73"/>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pt idx="47">
                  <c:v>44531</c:v>
                </c:pt>
                <c:pt idx="48">
                  <c:v>44562</c:v>
                </c:pt>
                <c:pt idx="49">
                  <c:v>44593</c:v>
                </c:pt>
                <c:pt idx="50">
                  <c:v>44621</c:v>
                </c:pt>
                <c:pt idx="51">
                  <c:v>44652</c:v>
                </c:pt>
                <c:pt idx="52">
                  <c:v>44682</c:v>
                </c:pt>
                <c:pt idx="53">
                  <c:v>44713</c:v>
                </c:pt>
                <c:pt idx="54">
                  <c:v>44743</c:v>
                </c:pt>
                <c:pt idx="55">
                  <c:v>44774</c:v>
                </c:pt>
                <c:pt idx="56">
                  <c:v>44805</c:v>
                </c:pt>
                <c:pt idx="57">
                  <c:v>44835</c:v>
                </c:pt>
                <c:pt idx="58">
                  <c:v>44866</c:v>
                </c:pt>
                <c:pt idx="59">
                  <c:v>44896</c:v>
                </c:pt>
                <c:pt idx="60">
                  <c:v>44927</c:v>
                </c:pt>
                <c:pt idx="61">
                  <c:v>44958</c:v>
                </c:pt>
                <c:pt idx="62">
                  <c:v>44986</c:v>
                </c:pt>
                <c:pt idx="63">
                  <c:v>45017</c:v>
                </c:pt>
                <c:pt idx="64">
                  <c:v>45047</c:v>
                </c:pt>
                <c:pt idx="65">
                  <c:v>45078</c:v>
                </c:pt>
                <c:pt idx="66">
                  <c:v>45108</c:v>
                </c:pt>
                <c:pt idx="67">
                  <c:v>45139</c:v>
                </c:pt>
                <c:pt idx="68">
                  <c:v>45170</c:v>
                </c:pt>
                <c:pt idx="69">
                  <c:v>45200</c:v>
                </c:pt>
                <c:pt idx="70">
                  <c:v>45231</c:v>
                </c:pt>
                <c:pt idx="71">
                  <c:v>45261</c:v>
                </c:pt>
                <c:pt idx="72">
                  <c:v>45292</c:v>
                </c:pt>
              </c:numCache>
            </c:numRef>
          </c:cat>
          <c:val>
            <c:numRef>
              <c:f>'Indizes Monat'!$AL$12:$DF$12</c:f>
              <c:numCache>
                <c:formatCode>0</c:formatCode>
                <c:ptCount val="73"/>
                <c:pt idx="0">
                  <c:v>107.83235691753043</c:v>
                </c:pt>
                <c:pt idx="1">
                  <c:v>105.8855340243353</c:v>
                </c:pt>
                <c:pt idx="2">
                  <c:v>105.99369085173502</c:v>
                </c:pt>
                <c:pt idx="3">
                  <c:v>106.53447498873368</c:v>
                </c:pt>
                <c:pt idx="4">
                  <c:v>108.0486705723299</c:v>
                </c:pt>
                <c:pt idx="5">
                  <c:v>107.83235691753043</c:v>
                </c:pt>
                <c:pt idx="6">
                  <c:v>106.31816133393421</c:v>
                </c:pt>
                <c:pt idx="7">
                  <c:v>107.94051374493014</c:v>
                </c:pt>
                <c:pt idx="8">
                  <c:v>107.07525912573233</c:v>
                </c:pt>
                <c:pt idx="9">
                  <c:v>107.83235691753043</c:v>
                </c:pt>
                <c:pt idx="10">
                  <c:v>105.99369085173502</c:v>
                </c:pt>
                <c:pt idx="11">
                  <c:v>106.75078864353313</c:v>
                </c:pt>
                <c:pt idx="12">
                  <c:v>107.39972960793149</c:v>
                </c:pt>
                <c:pt idx="13">
                  <c:v>107.39972960793149</c:v>
                </c:pt>
                <c:pt idx="14">
                  <c:v>107.50788643533124</c:v>
                </c:pt>
                <c:pt idx="15">
                  <c:v>107.29157278053178</c:v>
                </c:pt>
                <c:pt idx="16">
                  <c:v>107.72420009013068</c:v>
                </c:pt>
                <c:pt idx="17">
                  <c:v>105.8855340243353</c:v>
                </c:pt>
                <c:pt idx="18">
                  <c:v>105.99369085173502</c:v>
                </c:pt>
                <c:pt idx="19">
                  <c:v>106.21000450653449</c:v>
                </c:pt>
                <c:pt idx="20">
                  <c:v>106.64263181613339</c:v>
                </c:pt>
                <c:pt idx="21">
                  <c:v>107.18341595313203</c:v>
                </c:pt>
                <c:pt idx="22">
                  <c:v>105.5610635421361</c:v>
                </c:pt>
                <c:pt idx="23">
                  <c:v>103.93871113114015</c:v>
                </c:pt>
                <c:pt idx="24">
                  <c:v>106.75078864353313</c:v>
                </c:pt>
                <c:pt idx="25">
                  <c:v>106.53447498873368</c:v>
                </c:pt>
                <c:pt idx="26">
                  <c:v>94.529067147363691</c:v>
                </c:pt>
                <c:pt idx="27">
                  <c:v>75.601622352410999</c:v>
                </c:pt>
                <c:pt idx="28">
                  <c:v>85.876520955385317</c:v>
                </c:pt>
                <c:pt idx="29">
                  <c:v>94.420910319963951</c:v>
                </c:pt>
                <c:pt idx="30">
                  <c:v>99.396124380351523</c:v>
                </c:pt>
                <c:pt idx="31">
                  <c:v>100.26137899954935</c:v>
                </c:pt>
                <c:pt idx="32">
                  <c:v>100.80216313654799</c:v>
                </c:pt>
                <c:pt idx="33">
                  <c:v>103.83055430374041</c:v>
                </c:pt>
                <c:pt idx="34">
                  <c:v>106.85894547093287</c:v>
                </c:pt>
                <c:pt idx="35">
                  <c:v>107.18341595313203</c:v>
                </c:pt>
                <c:pt idx="36">
                  <c:v>108.58945470932855</c:v>
                </c:pt>
                <c:pt idx="37">
                  <c:v>107.07525912573233</c:v>
                </c:pt>
                <c:pt idx="38">
                  <c:v>108.37314105452907</c:v>
                </c:pt>
                <c:pt idx="39">
                  <c:v>109.13023884632717</c:v>
                </c:pt>
                <c:pt idx="40">
                  <c:v>107.61604326273098</c:v>
                </c:pt>
                <c:pt idx="41">
                  <c:v>106.53447498873368</c:v>
                </c:pt>
                <c:pt idx="42">
                  <c:v>109.23839567372691</c:v>
                </c:pt>
                <c:pt idx="43">
                  <c:v>106.10184767913475</c:v>
                </c:pt>
                <c:pt idx="44">
                  <c:v>106.53447498873368</c:v>
                </c:pt>
                <c:pt idx="45">
                  <c:v>107.29157278053178</c:v>
                </c:pt>
                <c:pt idx="46">
                  <c:v>108.4812978819288</c:v>
                </c:pt>
                <c:pt idx="47">
                  <c:v>112.91572780531772</c:v>
                </c:pt>
                <c:pt idx="48">
                  <c:v>110.86074808472286</c:v>
                </c:pt>
                <c:pt idx="49">
                  <c:v>111.18521856692205</c:v>
                </c:pt>
                <c:pt idx="50">
                  <c:v>110.42812077512394</c:v>
                </c:pt>
                <c:pt idx="51">
                  <c:v>109.13023884632717</c:v>
                </c:pt>
                <c:pt idx="52">
                  <c:v>112.59125732311853</c:v>
                </c:pt>
                <c:pt idx="53">
                  <c:v>112.05047318611987</c:v>
                </c:pt>
                <c:pt idx="54">
                  <c:v>109.5628661559261</c:v>
                </c:pt>
                <c:pt idx="55">
                  <c:v>112.48310049571879</c:v>
                </c:pt>
                <c:pt idx="56">
                  <c:v>113.78098242451556</c:v>
                </c:pt>
                <c:pt idx="57">
                  <c:v>112.91572780531772</c:v>
                </c:pt>
                <c:pt idx="58">
                  <c:v>113.2401982875169</c:v>
                </c:pt>
                <c:pt idx="59">
                  <c:v>112.15863001351963</c:v>
                </c:pt>
                <c:pt idx="60">
                  <c:v>113.34835511491663</c:v>
                </c:pt>
                <c:pt idx="61">
                  <c:v>114.75439387111311</c:v>
                </c:pt>
                <c:pt idx="62">
                  <c:v>109.5628661559261</c:v>
                </c:pt>
                <c:pt idx="63">
                  <c:v>110.75259125732313</c:v>
                </c:pt>
                <c:pt idx="64">
                  <c:v>111.18521856692205</c:v>
                </c:pt>
                <c:pt idx="65">
                  <c:v>112.05047318611987</c:v>
                </c:pt>
                <c:pt idx="66">
                  <c:v>107.94051374493014</c:v>
                </c:pt>
                <c:pt idx="67">
                  <c:v>108.0486705723299</c:v>
                </c:pt>
                <c:pt idx="68">
                  <c:v>107.83235691753043</c:v>
                </c:pt>
                <c:pt idx="69">
                  <c:v>107.61604326273098</c:v>
                </c:pt>
                <c:pt idx="70">
                  <c:v>107.94051374493014</c:v>
                </c:pt>
                <c:pt idx="71">
                  <c:v>113.45651194231637</c:v>
                </c:pt>
                <c:pt idx="72">
                  <c:v>106.64263181613339</c:v>
                </c:pt>
              </c:numCache>
            </c:numRef>
          </c:val>
          <c:smooth val="1"/>
          <c:extLst>
            <c:ext xmlns:c16="http://schemas.microsoft.com/office/drawing/2014/chart" uri="{C3380CC4-5D6E-409C-BE32-E72D297353CC}">
              <c16:uniqueId val="{00000002-4540-4A2A-88F7-9DD16FB56A41}"/>
            </c:ext>
          </c:extLst>
        </c:ser>
        <c:dLbls>
          <c:showLegendKey val="0"/>
          <c:showVal val="0"/>
          <c:showCatName val="0"/>
          <c:showSerName val="0"/>
          <c:showPercent val="0"/>
          <c:showBubbleSize val="0"/>
        </c:dLbls>
        <c:smooth val="0"/>
        <c:axId val="953000640"/>
        <c:axId val="953272480"/>
        <c:extLst/>
      </c:lineChart>
      <c:dateAx>
        <c:axId val="953000640"/>
        <c:scaling>
          <c:orientation val="minMax"/>
        </c:scaling>
        <c:delete val="0"/>
        <c:axPos val="b"/>
        <c:numFmt formatCode="yy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53272480"/>
        <c:crosses val="autoZero"/>
        <c:auto val="1"/>
        <c:lblOffset val="100"/>
        <c:baseTimeUnit val="months"/>
        <c:majorUnit val="12"/>
        <c:majorTimeUnit val="months"/>
      </c:dateAx>
      <c:valAx>
        <c:axId val="953272480"/>
        <c:scaling>
          <c:orientation val="minMax"/>
          <c:max val="125"/>
          <c:min val="5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53000640"/>
        <c:crosses val="autoZero"/>
        <c:crossBetween val="between"/>
        <c:majorUnit val="2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latin typeface="Arial" panose="020B0604020202020204" pitchFamily="34" charset="0"/>
          <a:cs typeface="Arial" panose="020B0604020202020204" pitchFamily="34" charset="0"/>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46157169159056E-2"/>
          <c:y val="2.8771976304821277E-2"/>
          <c:w val="0.88431974147009618"/>
          <c:h val="0.88737549167766394"/>
        </c:manualLayout>
      </c:layout>
      <c:lineChart>
        <c:grouping val="standard"/>
        <c:varyColors val="0"/>
        <c:ser>
          <c:idx val="0"/>
          <c:order val="0"/>
          <c:spPr>
            <a:ln w="50800" cap="rnd" cmpd="sng" algn="ctr">
              <a:solidFill>
                <a:srgbClr val="005687"/>
              </a:solidFill>
              <a:prstDash val="solid"/>
              <a:round/>
              <a:headEnd type="none" w="med" len="med"/>
              <a:tailEnd type="none" w="med" len="med"/>
            </a:ln>
            <a:effectLst/>
          </c:spPr>
          <c:marker>
            <c:symbol val="none"/>
          </c:marker>
          <c:dLbls>
            <c:dLbl>
              <c:idx val="7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F9D-4CFE-B1C1-4B9D61B05B25}"/>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5687"/>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(Datenbearbeitung_Monat!$A$329:$B$403,Datenbearbeitung_Monat!$A$4:$B$4)</c:f>
              <c:strCache>
                <c:ptCount val="73"/>
                <c:pt idx="0">
                  <c:v>2018</c:v>
                </c:pt>
                <c:pt idx="12">
                  <c:v>2019</c:v>
                </c:pt>
                <c:pt idx="24">
                  <c:v>2020</c:v>
                </c:pt>
                <c:pt idx="36">
                  <c:v>2021</c:v>
                </c:pt>
                <c:pt idx="48">
                  <c:v>2022</c:v>
                </c:pt>
                <c:pt idx="60">
                  <c:v>2023</c:v>
                </c:pt>
                <c:pt idx="72">
                  <c:v>2024</c:v>
                </c:pt>
              </c:strCache>
            </c:strRef>
          </c:cat>
          <c:val>
            <c:numRef>
              <c:f>Datenbearbeitung_Monat!$C$329:$C$403</c:f>
              <c:numCache>
                <c:formatCode>0</c:formatCode>
                <c:ptCount val="75"/>
                <c:pt idx="0">
                  <c:v>60.197209999999998</c:v>
                </c:pt>
                <c:pt idx="1">
                  <c:v>56.229860000000002</c:v>
                </c:pt>
                <c:pt idx="2">
                  <c:v>56.522919999999999</c:v>
                </c:pt>
                <c:pt idx="3">
                  <c:v>56.420810000000003</c:v>
                </c:pt>
                <c:pt idx="4">
                  <c:v>55.418939999999999</c:v>
                </c:pt>
                <c:pt idx="5">
                  <c:v>54.092129999999997</c:v>
                </c:pt>
                <c:pt idx="6">
                  <c:v>49.82638</c:v>
                </c:pt>
                <c:pt idx="7">
                  <c:v>50.334409999999998</c:v>
                </c:pt>
                <c:pt idx="8">
                  <c:v>46.321150000000003</c:v>
                </c:pt>
                <c:pt idx="9">
                  <c:v>43.438249999999996</c:v>
                </c:pt>
                <c:pt idx="10">
                  <c:v>39.219880000000003</c:v>
                </c:pt>
                <c:pt idx="11">
                  <c:v>38.712960000000002</c:v>
                </c:pt>
                <c:pt idx="12">
                  <c:v>34.964509999999997</c:v>
                </c:pt>
                <c:pt idx="13">
                  <c:v>31.229859999999999</c:v>
                </c:pt>
                <c:pt idx="14">
                  <c:v>26.169460000000001</c:v>
                </c:pt>
                <c:pt idx="15">
                  <c:v>24.774270000000001</c:v>
                </c:pt>
                <c:pt idx="16">
                  <c:v>20.418939999999999</c:v>
                </c:pt>
                <c:pt idx="17">
                  <c:v>18.589929999999999</c:v>
                </c:pt>
                <c:pt idx="18">
                  <c:v>8.2122299999999999</c:v>
                </c:pt>
                <c:pt idx="19">
                  <c:v>6.4507700000000003</c:v>
                </c:pt>
                <c:pt idx="20">
                  <c:v>6.2047999999999996</c:v>
                </c:pt>
                <c:pt idx="21">
                  <c:v>1.55461</c:v>
                </c:pt>
                <c:pt idx="22">
                  <c:v>-1.7801199999999999</c:v>
                </c:pt>
                <c:pt idx="23">
                  <c:v>-1.4034</c:v>
                </c:pt>
                <c:pt idx="24">
                  <c:v>5.0808600000000004</c:v>
                </c:pt>
                <c:pt idx="25">
                  <c:v>2.5833200000000001</c:v>
                </c:pt>
                <c:pt idx="26">
                  <c:v>-5.4770799999999999</c:v>
                </c:pt>
                <c:pt idx="27">
                  <c:v>-43.46284</c:v>
                </c:pt>
                <c:pt idx="28">
                  <c:v>-54.581060000000001</c:v>
                </c:pt>
                <c:pt idx="29">
                  <c:v>-54.642769999999999</c:v>
                </c:pt>
                <c:pt idx="30">
                  <c:v>-43.555059999999997</c:v>
                </c:pt>
                <c:pt idx="31">
                  <c:v>-29.549230000000001</c:v>
                </c:pt>
                <c:pt idx="32">
                  <c:v>-23.088290000000001</c:v>
                </c:pt>
                <c:pt idx="33">
                  <c:v>-9.3290400000000009</c:v>
                </c:pt>
                <c:pt idx="34">
                  <c:v>-1.86849</c:v>
                </c:pt>
                <c:pt idx="35">
                  <c:v>0.97804999999999997</c:v>
                </c:pt>
                <c:pt idx="36">
                  <c:v>5.3135599999999998</c:v>
                </c:pt>
                <c:pt idx="37">
                  <c:v>15.35061</c:v>
                </c:pt>
                <c:pt idx="38">
                  <c:v>26.522919999999999</c:v>
                </c:pt>
                <c:pt idx="39">
                  <c:v>29.653510000000001</c:v>
                </c:pt>
                <c:pt idx="40">
                  <c:v>38.418939999999999</c:v>
                </c:pt>
                <c:pt idx="41">
                  <c:v>43.357230000000001</c:v>
                </c:pt>
                <c:pt idx="42">
                  <c:v>46.56129</c:v>
                </c:pt>
                <c:pt idx="43">
                  <c:v>43.334409999999998</c:v>
                </c:pt>
                <c:pt idx="44">
                  <c:v>38.02807</c:v>
                </c:pt>
                <c:pt idx="45">
                  <c:v>36.670960000000001</c:v>
                </c:pt>
                <c:pt idx="46">
                  <c:v>34.015160000000002</c:v>
                </c:pt>
                <c:pt idx="47">
                  <c:v>33.712960000000002</c:v>
                </c:pt>
                <c:pt idx="48">
                  <c:v>35.429920000000003</c:v>
                </c:pt>
                <c:pt idx="49">
                  <c:v>43.46696</c:v>
                </c:pt>
                <c:pt idx="50">
                  <c:v>30.34619</c:v>
                </c:pt>
                <c:pt idx="51">
                  <c:v>30.83024</c:v>
                </c:pt>
                <c:pt idx="52">
                  <c:v>27.302589999999999</c:v>
                </c:pt>
                <c:pt idx="53">
                  <c:v>25.589929999999999</c:v>
                </c:pt>
                <c:pt idx="54">
                  <c:v>25.444939999999999</c:v>
                </c:pt>
                <c:pt idx="55">
                  <c:v>23.218060000000001</c:v>
                </c:pt>
                <c:pt idx="56">
                  <c:v>22.321149999999999</c:v>
                </c:pt>
                <c:pt idx="57">
                  <c:v>22.670960000000001</c:v>
                </c:pt>
                <c:pt idx="58">
                  <c:v>18.987169999999999</c:v>
                </c:pt>
                <c:pt idx="59">
                  <c:v>21.712959999999999</c:v>
                </c:pt>
                <c:pt idx="60">
                  <c:v>27.429919999999999</c:v>
                </c:pt>
                <c:pt idx="61">
                  <c:v>23.583320000000001</c:v>
                </c:pt>
                <c:pt idx="62">
                  <c:v>30.522919999999999</c:v>
                </c:pt>
                <c:pt idx="63">
                  <c:v>25.653510000000001</c:v>
                </c:pt>
                <c:pt idx="64">
                  <c:v>24.186240000000002</c:v>
                </c:pt>
                <c:pt idx="65">
                  <c:v>17.473579999999998</c:v>
                </c:pt>
                <c:pt idx="66">
                  <c:v>10.56129</c:v>
                </c:pt>
                <c:pt idx="67">
                  <c:v>5.2180600000000004</c:v>
                </c:pt>
                <c:pt idx="68">
                  <c:v>5.3211500000000003</c:v>
                </c:pt>
                <c:pt idx="69">
                  <c:v>-0.44539000000000001</c:v>
                </c:pt>
                <c:pt idx="70">
                  <c:v>1.1035200000000001</c:v>
                </c:pt>
                <c:pt idx="71">
                  <c:v>-4.2870400000000002</c:v>
                </c:pt>
                <c:pt idx="72">
                  <c:v>-0.80279</c:v>
                </c:pt>
                <c:pt idx="73">
                  <c:v>-6.7701399999999996</c:v>
                </c:pt>
                <c:pt idx="74">
                  <c:v>-3.3607300000000002</c:v>
                </c:pt>
              </c:numCache>
            </c:numRef>
          </c:val>
          <c:smooth val="1"/>
          <c:extLst>
            <c:ext xmlns:c16="http://schemas.microsoft.com/office/drawing/2014/chart" uri="{C3380CC4-5D6E-409C-BE32-E72D297353CC}">
              <c16:uniqueId val="{00000001-7F9D-4CFE-B1C1-4B9D61B05B25}"/>
            </c:ext>
          </c:extLst>
        </c:ser>
        <c:ser>
          <c:idx val="1"/>
          <c:order val="1"/>
          <c:spPr>
            <a:ln w="50800" cap="rnd" cmpd="sng" algn="ctr">
              <a:solidFill>
                <a:srgbClr val="A11510"/>
              </a:solidFill>
              <a:prstDash val="solid"/>
              <a:round/>
              <a:headEnd type="none" w="med" len="med"/>
              <a:tailEnd type="none" w="med" len="med"/>
            </a:ln>
            <a:effectLst/>
          </c:spPr>
          <c:marker>
            <c:symbol val="none"/>
          </c:marker>
          <c:dLbls>
            <c:dLbl>
              <c:idx val="7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F9D-4CFE-B1C1-4B9D61B05B25}"/>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A11510"/>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(Datenbearbeitung_Monat!$A$329:$B$397,Datenbearbeitung_Monat!$A$4:$B$4)</c:f>
              <c:strCache>
                <c:ptCount val="61"/>
                <c:pt idx="0">
                  <c:v>2018</c:v>
                </c:pt>
                <c:pt idx="12">
                  <c:v>2019</c:v>
                </c:pt>
                <c:pt idx="24">
                  <c:v>2020</c:v>
                </c:pt>
                <c:pt idx="36">
                  <c:v>2021</c:v>
                </c:pt>
                <c:pt idx="48">
                  <c:v>2022</c:v>
                </c:pt>
                <c:pt idx="60">
                  <c:v>2023</c:v>
                </c:pt>
              </c:strCache>
            </c:strRef>
          </c:cat>
          <c:val>
            <c:numRef>
              <c:f>Datenbearbeitung_Monat!$D$329:$D$403</c:f>
              <c:numCache>
                <c:formatCode>0</c:formatCode>
                <c:ptCount val="75"/>
                <c:pt idx="0">
                  <c:v>14.741820000000001</c:v>
                </c:pt>
                <c:pt idx="1">
                  <c:v>8.7114899999999995</c:v>
                </c:pt>
                <c:pt idx="2">
                  <c:v>13.39133</c:v>
                </c:pt>
                <c:pt idx="3">
                  <c:v>10.902749999999999</c:v>
                </c:pt>
                <c:pt idx="4">
                  <c:v>5.1597099999999996</c:v>
                </c:pt>
                <c:pt idx="5">
                  <c:v>2.67903</c:v>
                </c:pt>
                <c:pt idx="6">
                  <c:v>0.63682000000000005</c:v>
                </c:pt>
                <c:pt idx="7">
                  <c:v>6.1935500000000001</c:v>
                </c:pt>
                <c:pt idx="8">
                  <c:v>7.83786</c:v>
                </c:pt>
                <c:pt idx="9">
                  <c:v>2.9790100000000002</c:v>
                </c:pt>
                <c:pt idx="10">
                  <c:v>-0.16556999999999999</c:v>
                </c:pt>
                <c:pt idx="11">
                  <c:v>-3.6312500000000001</c:v>
                </c:pt>
                <c:pt idx="12">
                  <c:v>-13.825049999999999</c:v>
                </c:pt>
                <c:pt idx="13">
                  <c:v>-13.8073</c:v>
                </c:pt>
                <c:pt idx="14">
                  <c:v>-13.95196</c:v>
                </c:pt>
                <c:pt idx="15">
                  <c:v>-8.7833100000000002</c:v>
                </c:pt>
                <c:pt idx="16">
                  <c:v>-11.41465</c:v>
                </c:pt>
                <c:pt idx="17">
                  <c:v>-18.140499999999999</c:v>
                </c:pt>
                <c:pt idx="18">
                  <c:v>-19.43516</c:v>
                </c:pt>
                <c:pt idx="19">
                  <c:v>-22.173870000000001</c:v>
                </c:pt>
                <c:pt idx="20">
                  <c:v>-20.458539999999999</c:v>
                </c:pt>
                <c:pt idx="21">
                  <c:v>-11.92719</c:v>
                </c:pt>
                <c:pt idx="22">
                  <c:v>-16.272829999999999</c:v>
                </c:pt>
                <c:pt idx="23">
                  <c:v>-11.28955</c:v>
                </c:pt>
                <c:pt idx="24">
                  <c:v>-13.21105</c:v>
                </c:pt>
                <c:pt idx="25">
                  <c:v>-17.310680000000001</c:v>
                </c:pt>
                <c:pt idx="26">
                  <c:v>-36.354869999999998</c:v>
                </c:pt>
                <c:pt idx="27">
                  <c:v>-53.749070000000003</c:v>
                </c:pt>
                <c:pt idx="28">
                  <c:v>-27.03754</c:v>
                </c:pt>
                <c:pt idx="29">
                  <c:v>0.98363999999999996</c:v>
                </c:pt>
                <c:pt idx="30">
                  <c:v>12.424519999999999</c:v>
                </c:pt>
                <c:pt idx="31">
                  <c:v>18.49513</c:v>
                </c:pt>
                <c:pt idx="32">
                  <c:v>19.320049999999998</c:v>
                </c:pt>
                <c:pt idx="33">
                  <c:v>16.211300000000001</c:v>
                </c:pt>
                <c:pt idx="34">
                  <c:v>8.6814599999999995</c:v>
                </c:pt>
                <c:pt idx="35">
                  <c:v>15.27319</c:v>
                </c:pt>
                <c:pt idx="36">
                  <c:v>10.50807</c:v>
                </c:pt>
                <c:pt idx="37">
                  <c:v>19.198160000000001</c:v>
                </c:pt>
                <c:pt idx="38">
                  <c:v>24.100860000000001</c:v>
                </c:pt>
                <c:pt idx="39">
                  <c:v>26.04278</c:v>
                </c:pt>
                <c:pt idx="40">
                  <c:v>16.153770000000002</c:v>
                </c:pt>
                <c:pt idx="41">
                  <c:v>20.112359999999999</c:v>
                </c:pt>
                <c:pt idx="42">
                  <c:v>22.297689999999999</c:v>
                </c:pt>
                <c:pt idx="43">
                  <c:v>14.282550000000001</c:v>
                </c:pt>
                <c:pt idx="44">
                  <c:v>11.16278</c:v>
                </c:pt>
                <c:pt idx="45">
                  <c:v>10.41614</c:v>
                </c:pt>
                <c:pt idx="46">
                  <c:v>9.7320100000000007</c:v>
                </c:pt>
                <c:pt idx="47">
                  <c:v>6.8971999999999998</c:v>
                </c:pt>
                <c:pt idx="48">
                  <c:v>9.22227</c:v>
                </c:pt>
                <c:pt idx="49">
                  <c:v>10.75704</c:v>
                </c:pt>
                <c:pt idx="50">
                  <c:v>-29.572679999999998</c:v>
                </c:pt>
                <c:pt idx="51">
                  <c:v>-24.382079999999998</c:v>
                </c:pt>
                <c:pt idx="52">
                  <c:v>-11.755789999999999</c:v>
                </c:pt>
                <c:pt idx="53">
                  <c:v>-14.710889999999999</c:v>
                </c:pt>
                <c:pt idx="54">
                  <c:v>-18.86251</c:v>
                </c:pt>
                <c:pt idx="55">
                  <c:v>-17.791419999999999</c:v>
                </c:pt>
                <c:pt idx="56">
                  <c:v>-24.887409999999999</c:v>
                </c:pt>
                <c:pt idx="57">
                  <c:v>-35.359400000000001</c:v>
                </c:pt>
                <c:pt idx="58">
                  <c:v>-25.170729999999999</c:v>
                </c:pt>
                <c:pt idx="59">
                  <c:v>-17.387589999999999</c:v>
                </c:pt>
                <c:pt idx="60">
                  <c:v>-13.11628</c:v>
                </c:pt>
                <c:pt idx="61">
                  <c:v>-9.6095199999999998</c:v>
                </c:pt>
                <c:pt idx="62">
                  <c:v>-1.4250400000000001</c:v>
                </c:pt>
                <c:pt idx="63">
                  <c:v>-1.95275</c:v>
                </c:pt>
                <c:pt idx="64">
                  <c:v>-15.67773</c:v>
                </c:pt>
                <c:pt idx="65">
                  <c:v>-27.60153</c:v>
                </c:pt>
                <c:pt idx="66">
                  <c:v>-31.925319999999999</c:v>
                </c:pt>
                <c:pt idx="67">
                  <c:v>-32.835569999999997</c:v>
                </c:pt>
                <c:pt idx="68">
                  <c:v>-31.898689999999998</c:v>
                </c:pt>
                <c:pt idx="69">
                  <c:v>-31.12612</c:v>
                </c:pt>
                <c:pt idx="70">
                  <c:v>-30.132570000000001</c:v>
                </c:pt>
                <c:pt idx="71">
                  <c:v>-33.45729</c:v>
                </c:pt>
                <c:pt idx="72">
                  <c:v>-29.459009999999999</c:v>
                </c:pt>
                <c:pt idx="73">
                  <c:v>-31.6922</c:v>
                </c:pt>
                <c:pt idx="74">
                  <c:v>-16.45626</c:v>
                </c:pt>
              </c:numCache>
            </c:numRef>
          </c:val>
          <c:smooth val="1"/>
          <c:extLst>
            <c:ext xmlns:c16="http://schemas.microsoft.com/office/drawing/2014/chart" uri="{C3380CC4-5D6E-409C-BE32-E72D297353CC}">
              <c16:uniqueId val="{00000003-7F9D-4CFE-B1C1-4B9D61B05B25}"/>
            </c:ext>
          </c:extLst>
        </c:ser>
        <c:dLbls>
          <c:showLegendKey val="0"/>
          <c:showVal val="0"/>
          <c:showCatName val="0"/>
          <c:showSerName val="0"/>
          <c:showPercent val="0"/>
          <c:showBubbleSize val="0"/>
        </c:dLbls>
        <c:smooth val="0"/>
        <c:axId val="1695108863"/>
        <c:axId val="1858394223"/>
      </c:lineChart>
      <c:catAx>
        <c:axId val="1695108863"/>
        <c:scaling>
          <c:orientation val="minMax"/>
        </c:scaling>
        <c:delete val="0"/>
        <c:axPos val="b"/>
        <c:numFmt formatCode="yyyy" sourceLinked="0"/>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858394223"/>
        <c:crosses val="autoZero"/>
        <c:auto val="1"/>
        <c:lblAlgn val="ctr"/>
        <c:lblOffset val="0"/>
        <c:tickLblSkip val="12"/>
        <c:noMultiLvlLbl val="1"/>
      </c:catAx>
      <c:valAx>
        <c:axId val="1858394223"/>
        <c:scaling>
          <c:orientation val="minMax"/>
          <c:max val="60"/>
          <c:min val="-6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6951088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'Indizes Monat'!$A$7</c:f>
              <c:strCache>
                <c:ptCount val="1"/>
                <c:pt idx="0">
                  <c:v>M+E DE</c:v>
                </c:pt>
              </c:strCache>
            </c:strRef>
          </c:tx>
          <c:spPr>
            <a:ln w="50800" cap="rnd">
              <a:solidFill>
                <a:schemeClr val="accent1"/>
              </a:solidFill>
              <a:round/>
            </a:ln>
            <a:effectLst/>
          </c:spPr>
          <c:marker>
            <c:symbol val="none"/>
          </c:marker>
          <c:cat>
            <c:numRef>
              <c:f>'Indizes Monat'!$B$6:$DE$6</c:f>
              <c:numCache>
                <c:formatCode>mmm\-yy</c:formatCode>
                <c:ptCount val="108"/>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pt idx="49">
                  <c:v>43497</c:v>
                </c:pt>
                <c:pt idx="50">
                  <c:v>43525</c:v>
                </c:pt>
                <c:pt idx="51">
                  <c:v>43556</c:v>
                </c:pt>
                <c:pt idx="52">
                  <c:v>43586</c:v>
                </c:pt>
                <c:pt idx="53">
                  <c:v>43617</c:v>
                </c:pt>
                <c:pt idx="54">
                  <c:v>43647</c:v>
                </c:pt>
                <c:pt idx="55">
                  <c:v>43678</c:v>
                </c:pt>
                <c:pt idx="56">
                  <c:v>43709</c:v>
                </c:pt>
                <c:pt idx="57">
                  <c:v>43739</c:v>
                </c:pt>
                <c:pt idx="58">
                  <c:v>43770</c:v>
                </c:pt>
                <c:pt idx="59">
                  <c:v>43800</c:v>
                </c:pt>
                <c:pt idx="60">
                  <c:v>43831</c:v>
                </c:pt>
                <c:pt idx="61">
                  <c:v>43862</c:v>
                </c:pt>
                <c:pt idx="62">
                  <c:v>43891</c:v>
                </c:pt>
                <c:pt idx="63">
                  <c:v>43922</c:v>
                </c:pt>
                <c:pt idx="64">
                  <c:v>43952</c:v>
                </c:pt>
                <c:pt idx="65">
                  <c:v>43983</c:v>
                </c:pt>
                <c:pt idx="66">
                  <c:v>44013</c:v>
                </c:pt>
                <c:pt idx="67">
                  <c:v>44044</c:v>
                </c:pt>
                <c:pt idx="68">
                  <c:v>44075</c:v>
                </c:pt>
                <c:pt idx="69">
                  <c:v>44105</c:v>
                </c:pt>
                <c:pt idx="70">
                  <c:v>44136</c:v>
                </c:pt>
                <c:pt idx="71">
                  <c:v>44166</c:v>
                </c:pt>
                <c:pt idx="72">
                  <c:v>44197</c:v>
                </c:pt>
                <c:pt idx="73">
                  <c:v>44228</c:v>
                </c:pt>
                <c:pt idx="74">
                  <c:v>44256</c:v>
                </c:pt>
                <c:pt idx="75">
                  <c:v>44287</c:v>
                </c:pt>
                <c:pt idx="76">
                  <c:v>44317</c:v>
                </c:pt>
                <c:pt idx="77">
                  <c:v>44348</c:v>
                </c:pt>
                <c:pt idx="78">
                  <c:v>44378</c:v>
                </c:pt>
                <c:pt idx="79">
                  <c:v>44409</c:v>
                </c:pt>
                <c:pt idx="80">
                  <c:v>44440</c:v>
                </c:pt>
                <c:pt idx="81">
                  <c:v>44470</c:v>
                </c:pt>
                <c:pt idx="82">
                  <c:v>44501</c:v>
                </c:pt>
                <c:pt idx="83">
                  <c:v>44531</c:v>
                </c:pt>
                <c:pt idx="84">
                  <c:v>44562</c:v>
                </c:pt>
                <c:pt idx="85">
                  <c:v>44593</c:v>
                </c:pt>
                <c:pt idx="86">
                  <c:v>44621</c:v>
                </c:pt>
                <c:pt idx="87">
                  <c:v>44652</c:v>
                </c:pt>
                <c:pt idx="88">
                  <c:v>44682</c:v>
                </c:pt>
                <c:pt idx="89">
                  <c:v>44713</c:v>
                </c:pt>
                <c:pt idx="90">
                  <c:v>44743</c:v>
                </c:pt>
                <c:pt idx="91">
                  <c:v>44774</c:v>
                </c:pt>
                <c:pt idx="92">
                  <c:v>44805</c:v>
                </c:pt>
                <c:pt idx="93">
                  <c:v>44835</c:v>
                </c:pt>
                <c:pt idx="94">
                  <c:v>44866</c:v>
                </c:pt>
                <c:pt idx="95">
                  <c:v>44896</c:v>
                </c:pt>
                <c:pt idx="96">
                  <c:v>44927</c:v>
                </c:pt>
                <c:pt idx="97">
                  <c:v>44958</c:v>
                </c:pt>
                <c:pt idx="98">
                  <c:v>44986</c:v>
                </c:pt>
                <c:pt idx="99">
                  <c:v>45017</c:v>
                </c:pt>
                <c:pt idx="100">
                  <c:v>45047</c:v>
                </c:pt>
                <c:pt idx="101">
                  <c:v>45078</c:v>
                </c:pt>
                <c:pt idx="102">
                  <c:v>45108</c:v>
                </c:pt>
                <c:pt idx="103">
                  <c:v>45139</c:v>
                </c:pt>
                <c:pt idx="104">
                  <c:v>45170</c:v>
                </c:pt>
                <c:pt idx="105">
                  <c:v>45200</c:v>
                </c:pt>
                <c:pt idx="106">
                  <c:v>45231</c:v>
                </c:pt>
                <c:pt idx="107">
                  <c:v>45261</c:v>
                </c:pt>
              </c:numCache>
            </c:numRef>
          </c:cat>
          <c:val>
            <c:numRef>
              <c:f>'Indizes Monat'!$B$7:$DE$7</c:f>
              <c:numCache>
                <c:formatCode>0</c:formatCode>
                <c:ptCount val="108"/>
                <c:pt idx="0">
                  <c:v>97.9</c:v>
                </c:pt>
                <c:pt idx="1">
                  <c:v>99.2</c:v>
                </c:pt>
                <c:pt idx="2">
                  <c:v>99</c:v>
                </c:pt>
                <c:pt idx="3">
                  <c:v>99.9</c:v>
                </c:pt>
                <c:pt idx="4">
                  <c:v>100.8</c:v>
                </c:pt>
                <c:pt idx="5">
                  <c:v>99.6</c:v>
                </c:pt>
                <c:pt idx="6">
                  <c:v>101.5</c:v>
                </c:pt>
                <c:pt idx="7">
                  <c:v>98.7</c:v>
                </c:pt>
                <c:pt idx="8">
                  <c:v>99.2</c:v>
                </c:pt>
                <c:pt idx="9">
                  <c:v>101.1</c:v>
                </c:pt>
                <c:pt idx="10">
                  <c:v>98.4</c:v>
                </c:pt>
                <c:pt idx="11">
                  <c:v>100.3</c:v>
                </c:pt>
                <c:pt idx="12">
                  <c:v>100.7</c:v>
                </c:pt>
                <c:pt idx="13">
                  <c:v>100.7</c:v>
                </c:pt>
                <c:pt idx="14">
                  <c:v>100.4</c:v>
                </c:pt>
                <c:pt idx="15">
                  <c:v>101.2</c:v>
                </c:pt>
                <c:pt idx="16">
                  <c:v>98</c:v>
                </c:pt>
                <c:pt idx="17">
                  <c:v>101.9</c:v>
                </c:pt>
                <c:pt idx="18">
                  <c:v>98.9</c:v>
                </c:pt>
                <c:pt idx="19">
                  <c:v>101.7</c:v>
                </c:pt>
                <c:pt idx="20">
                  <c:v>101.1</c:v>
                </c:pt>
                <c:pt idx="21">
                  <c:v>102.1</c:v>
                </c:pt>
                <c:pt idx="22">
                  <c:v>101.3</c:v>
                </c:pt>
                <c:pt idx="23">
                  <c:v>99.7</c:v>
                </c:pt>
                <c:pt idx="24">
                  <c:v>101.2</c:v>
                </c:pt>
                <c:pt idx="25">
                  <c:v>102.2</c:v>
                </c:pt>
                <c:pt idx="26">
                  <c:v>102</c:v>
                </c:pt>
                <c:pt idx="27">
                  <c:v>103.5</c:v>
                </c:pt>
                <c:pt idx="28">
                  <c:v>104</c:v>
                </c:pt>
                <c:pt idx="29">
                  <c:v>104.1</c:v>
                </c:pt>
                <c:pt idx="30">
                  <c:v>103.6</c:v>
                </c:pt>
                <c:pt idx="31">
                  <c:v>108</c:v>
                </c:pt>
                <c:pt idx="32">
                  <c:v>106.1</c:v>
                </c:pt>
                <c:pt idx="33">
                  <c:v>104</c:v>
                </c:pt>
                <c:pt idx="34">
                  <c:v>108.1</c:v>
                </c:pt>
                <c:pt idx="35">
                  <c:v>108.7</c:v>
                </c:pt>
                <c:pt idx="36">
                  <c:v>106.9</c:v>
                </c:pt>
                <c:pt idx="37">
                  <c:v>104.4</c:v>
                </c:pt>
                <c:pt idx="38">
                  <c:v>107.5</c:v>
                </c:pt>
                <c:pt idx="39">
                  <c:v>107</c:v>
                </c:pt>
                <c:pt idx="40">
                  <c:v>106.9</c:v>
                </c:pt>
                <c:pt idx="41">
                  <c:v>107.8</c:v>
                </c:pt>
                <c:pt idx="42">
                  <c:v>104</c:v>
                </c:pt>
                <c:pt idx="43">
                  <c:v>106</c:v>
                </c:pt>
                <c:pt idx="44">
                  <c:v>105.6</c:v>
                </c:pt>
                <c:pt idx="45">
                  <c:v>106.6</c:v>
                </c:pt>
                <c:pt idx="46">
                  <c:v>103.7</c:v>
                </c:pt>
                <c:pt idx="47">
                  <c:v>106.4</c:v>
                </c:pt>
                <c:pt idx="48">
                  <c:v>104</c:v>
                </c:pt>
                <c:pt idx="49">
                  <c:v>104.1</c:v>
                </c:pt>
                <c:pt idx="50">
                  <c:v>105.9</c:v>
                </c:pt>
                <c:pt idx="51">
                  <c:v>104.2</c:v>
                </c:pt>
                <c:pt idx="52">
                  <c:v>104.8</c:v>
                </c:pt>
                <c:pt idx="53">
                  <c:v>103.8</c:v>
                </c:pt>
                <c:pt idx="54">
                  <c:v>102.5</c:v>
                </c:pt>
                <c:pt idx="55">
                  <c:v>103.2</c:v>
                </c:pt>
                <c:pt idx="56">
                  <c:v>103.3</c:v>
                </c:pt>
                <c:pt idx="57">
                  <c:v>101.2</c:v>
                </c:pt>
                <c:pt idx="58">
                  <c:v>101</c:v>
                </c:pt>
                <c:pt idx="59">
                  <c:v>99.3</c:v>
                </c:pt>
                <c:pt idx="60">
                  <c:v>101.3</c:v>
                </c:pt>
                <c:pt idx="61">
                  <c:v>101.3</c:v>
                </c:pt>
                <c:pt idx="62">
                  <c:v>88.4</c:v>
                </c:pt>
                <c:pt idx="63">
                  <c:v>63</c:v>
                </c:pt>
                <c:pt idx="64">
                  <c:v>75.2</c:v>
                </c:pt>
                <c:pt idx="65">
                  <c:v>87.9</c:v>
                </c:pt>
                <c:pt idx="66">
                  <c:v>89.2</c:v>
                </c:pt>
                <c:pt idx="67">
                  <c:v>87.8</c:v>
                </c:pt>
                <c:pt idx="68">
                  <c:v>92.4</c:v>
                </c:pt>
                <c:pt idx="69">
                  <c:v>96.7</c:v>
                </c:pt>
                <c:pt idx="70">
                  <c:v>98.3</c:v>
                </c:pt>
                <c:pt idx="71">
                  <c:v>98.9</c:v>
                </c:pt>
                <c:pt idx="72">
                  <c:v>96.7</c:v>
                </c:pt>
                <c:pt idx="73">
                  <c:v>96.1</c:v>
                </c:pt>
                <c:pt idx="74">
                  <c:v>97.5</c:v>
                </c:pt>
                <c:pt idx="75">
                  <c:v>98.5</c:v>
                </c:pt>
                <c:pt idx="76">
                  <c:v>94.5</c:v>
                </c:pt>
                <c:pt idx="77">
                  <c:v>93.7</c:v>
                </c:pt>
                <c:pt idx="78">
                  <c:v>95.2</c:v>
                </c:pt>
                <c:pt idx="79">
                  <c:v>88.7</c:v>
                </c:pt>
                <c:pt idx="80">
                  <c:v>90</c:v>
                </c:pt>
                <c:pt idx="81">
                  <c:v>94.1</c:v>
                </c:pt>
                <c:pt idx="82">
                  <c:v>94.5</c:v>
                </c:pt>
                <c:pt idx="83">
                  <c:v>97.1</c:v>
                </c:pt>
                <c:pt idx="84">
                  <c:v>95.8</c:v>
                </c:pt>
                <c:pt idx="85">
                  <c:v>95.7</c:v>
                </c:pt>
                <c:pt idx="86">
                  <c:v>91.1</c:v>
                </c:pt>
                <c:pt idx="87">
                  <c:v>93.6</c:v>
                </c:pt>
                <c:pt idx="88">
                  <c:v>95.5</c:v>
                </c:pt>
                <c:pt idx="89">
                  <c:v>96.8</c:v>
                </c:pt>
                <c:pt idx="90">
                  <c:v>95.7</c:v>
                </c:pt>
                <c:pt idx="91">
                  <c:v>96.3</c:v>
                </c:pt>
                <c:pt idx="92">
                  <c:v>100.1</c:v>
                </c:pt>
                <c:pt idx="93">
                  <c:v>98.9</c:v>
                </c:pt>
                <c:pt idx="94">
                  <c:v>100.3</c:v>
                </c:pt>
                <c:pt idx="95">
                  <c:v>99.8</c:v>
                </c:pt>
                <c:pt idx="96">
                  <c:v>99.9</c:v>
                </c:pt>
                <c:pt idx="97">
                  <c:v>102</c:v>
                </c:pt>
                <c:pt idx="98">
                  <c:v>100.3</c:v>
                </c:pt>
                <c:pt idx="99">
                  <c:v>100.5</c:v>
                </c:pt>
                <c:pt idx="100">
                  <c:v>101.7</c:v>
                </c:pt>
                <c:pt idx="101">
                  <c:v>100.3</c:v>
                </c:pt>
                <c:pt idx="102">
                  <c:v>97.1</c:v>
                </c:pt>
                <c:pt idx="103">
                  <c:v>98.5</c:v>
                </c:pt>
                <c:pt idx="104">
                  <c:v>99.1</c:v>
                </c:pt>
                <c:pt idx="105">
                  <c:v>97.6</c:v>
                </c:pt>
                <c:pt idx="106">
                  <c:v>96.3</c:v>
                </c:pt>
              </c:numCache>
            </c:numRef>
          </c:val>
          <c:smooth val="1"/>
          <c:extLst>
            <c:ext xmlns:c16="http://schemas.microsoft.com/office/drawing/2014/chart" uri="{C3380CC4-5D6E-409C-BE32-E72D297353CC}">
              <c16:uniqueId val="{00000000-BE42-42A5-A501-79384D9FAA87}"/>
            </c:ext>
          </c:extLst>
        </c:ser>
        <c:ser>
          <c:idx val="1"/>
          <c:order val="1"/>
          <c:tx>
            <c:strRef>
              <c:f>'Indizes Monat'!$A$8</c:f>
              <c:strCache>
                <c:ptCount val="1"/>
                <c:pt idx="0">
                  <c:v>M+E ohne Automotive (DE)</c:v>
                </c:pt>
              </c:strCache>
            </c:strRef>
          </c:tx>
          <c:spPr>
            <a:ln w="50800" cap="rnd">
              <a:solidFill>
                <a:schemeClr val="accent1">
                  <a:lumMod val="60000"/>
                  <a:lumOff val="40000"/>
                </a:schemeClr>
              </a:solidFill>
              <a:round/>
            </a:ln>
            <a:effectLst/>
          </c:spPr>
          <c:marker>
            <c:symbol val="none"/>
          </c:marker>
          <c:cat>
            <c:numRef>
              <c:f>'Indizes Monat'!$B$6:$DE$6</c:f>
              <c:numCache>
                <c:formatCode>mmm\-yy</c:formatCode>
                <c:ptCount val="108"/>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pt idx="49">
                  <c:v>43497</c:v>
                </c:pt>
                <c:pt idx="50">
                  <c:v>43525</c:v>
                </c:pt>
                <c:pt idx="51">
                  <c:v>43556</c:v>
                </c:pt>
                <c:pt idx="52">
                  <c:v>43586</c:v>
                </c:pt>
                <c:pt idx="53">
                  <c:v>43617</c:v>
                </c:pt>
                <c:pt idx="54">
                  <c:v>43647</c:v>
                </c:pt>
                <c:pt idx="55">
                  <c:v>43678</c:v>
                </c:pt>
                <c:pt idx="56">
                  <c:v>43709</c:v>
                </c:pt>
                <c:pt idx="57">
                  <c:v>43739</c:v>
                </c:pt>
                <c:pt idx="58">
                  <c:v>43770</c:v>
                </c:pt>
                <c:pt idx="59">
                  <c:v>43800</c:v>
                </c:pt>
                <c:pt idx="60">
                  <c:v>43831</c:v>
                </c:pt>
                <c:pt idx="61">
                  <c:v>43862</c:v>
                </c:pt>
                <c:pt idx="62">
                  <c:v>43891</c:v>
                </c:pt>
                <c:pt idx="63">
                  <c:v>43922</c:v>
                </c:pt>
                <c:pt idx="64">
                  <c:v>43952</c:v>
                </c:pt>
                <c:pt idx="65">
                  <c:v>43983</c:v>
                </c:pt>
                <c:pt idx="66">
                  <c:v>44013</c:v>
                </c:pt>
                <c:pt idx="67">
                  <c:v>44044</c:v>
                </c:pt>
                <c:pt idx="68">
                  <c:v>44075</c:v>
                </c:pt>
                <c:pt idx="69">
                  <c:v>44105</c:v>
                </c:pt>
                <c:pt idx="70">
                  <c:v>44136</c:v>
                </c:pt>
                <c:pt idx="71">
                  <c:v>44166</c:v>
                </c:pt>
                <c:pt idx="72">
                  <c:v>44197</c:v>
                </c:pt>
                <c:pt idx="73">
                  <c:v>44228</c:v>
                </c:pt>
                <c:pt idx="74">
                  <c:v>44256</c:v>
                </c:pt>
                <c:pt idx="75">
                  <c:v>44287</c:v>
                </c:pt>
                <c:pt idx="76">
                  <c:v>44317</c:v>
                </c:pt>
                <c:pt idx="77">
                  <c:v>44348</c:v>
                </c:pt>
                <c:pt idx="78">
                  <c:v>44378</c:v>
                </c:pt>
                <c:pt idx="79">
                  <c:v>44409</c:v>
                </c:pt>
                <c:pt idx="80">
                  <c:v>44440</c:v>
                </c:pt>
                <c:pt idx="81">
                  <c:v>44470</c:v>
                </c:pt>
                <c:pt idx="82">
                  <c:v>44501</c:v>
                </c:pt>
                <c:pt idx="83">
                  <c:v>44531</c:v>
                </c:pt>
                <c:pt idx="84">
                  <c:v>44562</c:v>
                </c:pt>
                <c:pt idx="85">
                  <c:v>44593</c:v>
                </c:pt>
                <c:pt idx="86">
                  <c:v>44621</c:v>
                </c:pt>
                <c:pt idx="87">
                  <c:v>44652</c:v>
                </c:pt>
                <c:pt idx="88">
                  <c:v>44682</c:v>
                </c:pt>
                <c:pt idx="89">
                  <c:v>44713</c:v>
                </c:pt>
                <c:pt idx="90">
                  <c:v>44743</c:v>
                </c:pt>
                <c:pt idx="91">
                  <c:v>44774</c:v>
                </c:pt>
                <c:pt idx="92">
                  <c:v>44805</c:v>
                </c:pt>
                <c:pt idx="93">
                  <c:v>44835</c:v>
                </c:pt>
                <c:pt idx="94">
                  <c:v>44866</c:v>
                </c:pt>
                <c:pt idx="95">
                  <c:v>44896</c:v>
                </c:pt>
                <c:pt idx="96">
                  <c:v>44927</c:v>
                </c:pt>
                <c:pt idx="97">
                  <c:v>44958</c:v>
                </c:pt>
                <c:pt idx="98">
                  <c:v>44986</c:v>
                </c:pt>
                <c:pt idx="99">
                  <c:v>45017</c:v>
                </c:pt>
                <c:pt idx="100">
                  <c:v>45047</c:v>
                </c:pt>
                <c:pt idx="101">
                  <c:v>45078</c:v>
                </c:pt>
                <c:pt idx="102">
                  <c:v>45108</c:v>
                </c:pt>
                <c:pt idx="103">
                  <c:v>45139</c:v>
                </c:pt>
                <c:pt idx="104">
                  <c:v>45170</c:v>
                </c:pt>
                <c:pt idx="105">
                  <c:v>45200</c:v>
                </c:pt>
                <c:pt idx="106">
                  <c:v>45231</c:v>
                </c:pt>
                <c:pt idx="107">
                  <c:v>45261</c:v>
                </c:pt>
              </c:numCache>
            </c:numRef>
          </c:cat>
          <c:val>
            <c:numRef>
              <c:f>'Indizes Monat'!$B$8:$DE$8</c:f>
              <c:numCache>
                <c:formatCode>0</c:formatCode>
                <c:ptCount val="108"/>
                <c:pt idx="0">
                  <c:v>98.438010591939417</c:v>
                </c:pt>
                <c:pt idx="1">
                  <c:v>98.766577748682153</c:v>
                </c:pt>
                <c:pt idx="2">
                  <c:v>99.278075994643444</c:v>
                </c:pt>
                <c:pt idx="3">
                  <c:v>100.35740721438967</c:v>
                </c:pt>
                <c:pt idx="4">
                  <c:v>100.26306317218646</c:v>
                </c:pt>
                <c:pt idx="5">
                  <c:v>99.932268422979249</c:v>
                </c:pt>
                <c:pt idx="6">
                  <c:v>100.57667995038874</c:v>
                </c:pt>
                <c:pt idx="7">
                  <c:v>99.002229344882963</c:v>
                </c:pt>
                <c:pt idx="8">
                  <c:v>99.495888646186302</c:v>
                </c:pt>
                <c:pt idx="9">
                  <c:v>99.856541539036215</c:v>
                </c:pt>
                <c:pt idx="10">
                  <c:v>98.941835578236606</c:v>
                </c:pt>
                <c:pt idx="11">
                  <c:v>101.31062097265939</c:v>
                </c:pt>
                <c:pt idx="12">
                  <c:v>100.60198777781373</c:v>
                </c:pt>
                <c:pt idx="13">
                  <c:v>101.24986433192507</c:v>
                </c:pt>
                <c:pt idx="14">
                  <c:v>101.097413217971</c:v>
                </c:pt>
                <c:pt idx="15">
                  <c:v>100.62054390305748</c:v>
                </c:pt>
                <c:pt idx="16">
                  <c:v>99.248334110461741</c:v>
                </c:pt>
                <c:pt idx="17">
                  <c:v>101.54950834746668</c:v>
                </c:pt>
                <c:pt idx="18">
                  <c:v>99.826158311479418</c:v>
                </c:pt>
                <c:pt idx="19">
                  <c:v>101.51908747045444</c:v>
                </c:pt>
                <c:pt idx="20">
                  <c:v>101.91279343441091</c:v>
                </c:pt>
                <c:pt idx="21">
                  <c:v>101.75720873751673</c:v>
                </c:pt>
                <c:pt idx="22">
                  <c:v>103.6797720762665</c:v>
                </c:pt>
                <c:pt idx="23">
                  <c:v>101.32244855363004</c:v>
                </c:pt>
                <c:pt idx="24">
                  <c:v>101.58653474122525</c:v>
                </c:pt>
                <c:pt idx="25">
                  <c:v>103.47198828583659</c:v>
                </c:pt>
                <c:pt idx="26">
                  <c:v>103.19211922025423</c:v>
                </c:pt>
                <c:pt idx="27">
                  <c:v>104.47557760015016</c:v>
                </c:pt>
                <c:pt idx="28">
                  <c:v>105.52534839137307</c:v>
                </c:pt>
                <c:pt idx="29">
                  <c:v>105.70995179344835</c:v>
                </c:pt>
                <c:pt idx="30">
                  <c:v>106.37767620124271</c:v>
                </c:pt>
                <c:pt idx="31">
                  <c:v>106.94183259042579</c:v>
                </c:pt>
                <c:pt idx="32">
                  <c:v>107.3564946123617</c:v>
                </c:pt>
                <c:pt idx="33">
                  <c:v>105.68850879790244</c:v>
                </c:pt>
                <c:pt idx="34">
                  <c:v>109.49911389736573</c:v>
                </c:pt>
                <c:pt idx="35">
                  <c:v>111.07607296360909</c:v>
                </c:pt>
                <c:pt idx="36">
                  <c:v>107.72938327660398</c:v>
                </c:pt>
                <c:pt idx="37">
                  <c:v>107.35069843069576</c:v>
                </c:pt>
                <c:pt idx="38">
                  <c:v>108.37783852427506</c:v>
                </c:pt>
                <c:pt idx="39">
                  <c:v>107.64211148784544</c:v>
                </c:pt>
                <c:pt idx="40">
                  <c:v>109.04395796291114</c:v>
                </c:pt>
                <c:pt idx="41">
                  <c:v>109.22491277159432</c:v>
                </c:pt>
                <c:pt idx="42">
                  <c:v>108.06582012723166</c:v>
                </c:pt>
                <c:pt idx="43">
                  <c:v>110.54428289465085</c:v>
                </c:pt>
                <c:pt idx="44">
                  <c:v>109.67205522267606</c:v>
                </c:pt>
                <c:pt idx="45">
                  <c:v>110.42680623411648</c:v>
                </c:pt>
                <c:pt idx="46">
                  <c:v>108.11057525668457</c:v>
                </c:pt>
                <c:pt idx="47">
                  <c:v>109.23848385015691</c:v>
                </c:pt>
                <c:pt idx="48">
                  <c:v>108.08486198580027</c:v>
                </c:pt>
                <c:pt idx="49">
                  <c:v>107.79497468986133</c:v>
                </c:pt>
                <c:pt idx="50">
                  <c:v>110.01083996836589</c:v>
                </c:pt>
                <c:pt idx="51">
                  <c:v>107.89977507273876</c:v>
                </c:pt>
                <c:pt idx="52">
                  <c:v>107.54353103798471</c:v>
                </c:pt>
                <c:pt idx="53">
                  <c:v>106.85834015670434</c:v>
                </c:pt>
                <c:pt idx="54">
                  <c:v>106.69459204493715</c:v>
                </c:pt>
                <c:pt idx="55">
                  <c:v>107.56366704921153</c:v>
                </c:pt>
                <c:pt idx="56">
                  <c:v>107.03259147237917</c:v>
                </c:pt>
                <c:pt idx="57">
                  <c:v>105.09531188435167</c:v>
                </c:pt>
                <c:pt idx="58">
                  <c:v>105.32807393166736</c:v>
                </c:pt>
                <c:pt idx="59">
                  <c:v>104.00894572023755</c:v>
                </c:pt>
                <c:pt idx="60">
                  <c:v>105.33973367972538</c:v>
                </c:pt>
                <c:pt idx="61">
                  <c:v>105.23134776126982</c:v>
                </c:pt>
                <c:pt idx="62">
                  <c:v>98.727055693716849</c:v>
                </c:pt>
                <c:pt idx="63">
                  <c:v>81.610813855697074</c:v>
                </c:pt>
                <c:pt idx="64">
                  <c:v>85.938040511075428</c:v>
                </c:pt>
                <c:pt idx="65">
                  <c:v>92.457142689232839</c:v>
                </c:pt>
                <c:pt idx="66">
                  <c:v>92.12984410833964</c:v>
                </c:pt>
                <c:pt idx="67">
                  <c:v>93.989411381551918</c:v>
                </c:pt>
                <c:pt idx="68">
                  <c:v>95.846618386784172</c:v>
                </c:pt>
                <c:pt idx="69">
                  <c:v>98.323357695647729</c:v>
                </c:pt>
                <c:pt idx="70">
                  <c:v>99.871643892868505</c:v>
                </c:pt>
                <c:pt idx="71">
                  <c:v>100.56697389972689</c:v>
                </c:pt>
                <c:pt idx="72">
                  <c:v>102.53171130737785</c:v>
                </c:pt>
                <c:pt idx="73">
                  <c:v>102.10421195927334</c:v>
                </c:pt>
                <c:pt idx="74">
                  <c:v>103.36580785460403</c:v>
                </c:pt>
                <c:pt idx="75">
                  <c:v>105.42052826615105</c:v>
                </c:pt>
                <c:pt idx="76">
                  <c:v>103.40612883346812</c:v>
                </c:pt>
                <c:pt idx="77">
                  <c:v>102.91141108470065</c:v>
                </c:pt>
                <c:pt idx="78">
                  <c:v>104.47569157269172</c:v>
                </c:pt>
                <c:pt idx="79">
                  <c:v>101.70855456280671</c:v>
                </c:pt>
                <c:pt idx="80">
                  <c:v>101.27930390929384</c:v>
                </c:pt>
                <c:pt idx="81">
                  <c:v>102.88975114065897</c:v>
                </c:pt>
                <c:pt idx="82">
                  <c:v>101.96128528152991</c:v>
                </c:pt>
                <c:pt idx="83">
                  <c:v>102.69018625784732</c:v>
                </c:pt>
                <c:pt idx="84">
                  <c:v>103.73848624268491</c:v>
                </c:pt>
                <c:pt idx="85">
                  <c:v>103.75510755053376</c:v>
                </c:pt>
                <c:pt idx="86">
                  <c:v>102.26685673879419</c:v>
                </c:pt>
                <c:pt idx="87">
                  <c:v>102.68147662291037</c:v>
                </c:pt>
                <c:pt idx="88">
                  <c:v>104.24423106971405</c:v>
                </c:pt>
                <c:pt idx="89">
                  <c:v>104.4006414315088</c:v>
                </c:pt>
                <c:pt idx="90">
                  <c:v>104.71838275927773</c:v>
                </c:pt>
                <c:pt idx="91">
                  <c:v>105.90688171696863</c:v>
                </c:pt>
                <c:pt idx="92">
                  <c:v>106.95465908411818</c:v>
                </c:pt>
                <c:pt idx="93">
                  <c:v>105.69435220331445</c:v>
                </c:pt>
                <c:pt idx="94">
                  <c:v>106.64414058634205</c:v>
                </c:pt>
                <c:pt idx="95">
                  <c:v>104.95005203064557</c:v>
                </c:pt>
                <c:pt idx="96">
                  <c:v>105.7948675024805</c:v>
                </c:pt>
                <c:pt idx="97">
                  <c:v>107.31679346881346</c:v>
                </c:pt>
                <c:pt idx="98">
                  <c:v>106.26722522305261</c:v>
                </c:pt>
                <c:pt idx="99">
                  <c:v>106.61252570072891</c:v>
                </c:pt>
                <c:pt idx="100">
                  <c:v>107.17806152930835</c:v>
                </c:pt>
                <c:pt idx="101">
                  <c:v>106.49321598121618</c:v>
                </c:pt>
                <c:pt idx="102">
                  <c:v>106.10246196447495</c:v>
                </c:pt>
                <c:pt idx="103">
                  <c:v>105.89349246749337</c:v>
                </c:pt>
                <c:pt idx="104">
                  <c:v>106.03753485306017</c:v>
                </c:pt>
                <c:pt idx="105">
                  <c:v>103.45846956215307</c:v>
                </c:pt>
                <c:pt idx="106">
                  <c:v>101.96385602473211</c:v>
                </c:pt>
              </c:numCache>
            </c:numRef>
          </c:val>
          <c:smooth val="1"/>
          <c:extLst>
            <c:ext xmlns:c16="http://schemas.microsoft.com/office/drawing/2014/chart" uri="{C3380CC4-5D6E-409C-BE32-E72D297353CC}">
              <c16:uniqueId val="{00000001-BE42-42A5-A501-79384D9FAA87}"/>
            </c:ext>
          </c:extLst>
        </c:ser>
        <c:ser>
          <c:idx val="2"/>
          <c:order val="2"/>
          <c:tx>
            <c:strRef>
              <c:f>'Indizes Monat'!$A$11</c:f>
              <c:strCache>
                <c:ptCount val="1"/>
                <c:pt idx="0">
                  <c:v>Industrie EU</c:v>
                </c:pt>
              </c:strCache>
              <c:extLst xmlns:c15="http://schemas.microsoft.com/office/drawing/2012/chart"/>
            </c:strRef>
          </c:tx>
          <c:spPr>
            <a:ln w="50800" cap="rnd">
              <a:solidFill>
                <a:schemeClr val="accent2">
                  <a:lumMod val="40000"/>
                  <a:lumOff val="60000"/>
                </a:schemeClr>
              </a:solidFill>
              <a:round/>
            </a:ln>
            <a:effectLst/>
          </c:spPr>
          <c:marker>
            <c:symbol val="none"/>
          </c:marker>
          <c:cat>
            <c:numRef>
              <c:f>'Indizes Monat'!$B$6:$DE$6</c:f>
              <c:numCache>
                <c:formatCode>mmm\-yy</c:formatCode>
                <c:ptCount val="108"/>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pt idx="49">
                  <c:v>43497</c:v>
                </c:pt>
                <c:pt idx="50">
                  <c:v>43525</c:v>
                </c:pt>
                <c:pt idx="51">
                  <c:v>43556</c:v>
                </c:pt>
                <c:pt idx="52">
                  <c:v>43586</c:v>
                </c:pt>
                <c:pt idx="53">
                  <c:v>43617</c:v>
                </c:pt>
                <c:pt idx="54">
                  <c:v>43647</c:v>
                </c:pt>
                <c:pt idx="55">
                  <c:v>43678</c:v>
                </c:pt>
                <c:pt idx="56">
                  <c:v>43709</c:v>
                </c:pt>
                <c:pt idx="57">
                  <c:v>43739</c:v>
                </c:pt>
                <c:pt idx="58">
                  <c:v>43770</c:v>
                </c:pt>
                <c:pt idx="59">
                  <c:v>43800</c:v>
                </c:pt>
                <c:pt idx="60">
                  <c:v>43831</c:v>
                </c:pt>
                <c:pt idx="61">
                  <c:v>43862</c:v>
                </c:pt>
                <c:pt idx="62">
                  <c:v>43891</c:v>
                </c:pt>
                <c:pt idx="63">
                  <c:v>43922</c:v>
                </c:pt>
                <c:pt idx="64">
                  <c:v>43952</c:v>
                </c:pt>
                <c:pt idx="65">
                  <c:v>43983</c:v>
                </c:pt>
                <c:pt idx="66">
                  <c:v>44013</c:v>
                </c:pt>
                <c:pt idx="67">
                  <c:v>44044</c:v>
                </c:pt>
                <c:pt idx="68">
                  <c:v>44075</c:v>
                </c:pt>
                <c:pt idx="69">
                  <c:v>44105</c:v>
                </c:pt>
                <c:pt idx="70">
                  <c:v>44136</c:v>
                </c:pt>
                <c:pt idx="71">
                  <c:v>44166</c:v>
                </c:pt>
                <c:pt idx="72">
                  <c:v>44197</c:v>
                </c:pt>
                <c:pt idx="73">
                  <c:v>44228</c:v>
                </c:pt>
                <c:pt idx="74">
                  <c:v>44256</c:v>
                </c:pt>
                <c:pt idx="75">
                  <c:v>44287</c:v>
                </c:pt>
                <c:pt idx="76">
                  <c:v>44317</c:v>
                </c:pt>
                <c:pt idx="77">
                  <c:v>44348</c:v>
                </c:pt>
                <c:pt idx="78">
                  <c:v>44378</c:v>
                </c:pt>
                <c:pt idx="79">
                  <c:v>44409</c:v>
                </c:pt>
                <c:pt idx="80">
                  <c:v>44440</c:v>
                </c:pt>
                <c:pt idx="81">
                  <c:v>44470</c:v>
                </c:pt>
                <c:pt idx="82">
                  <c:v>44501</c:v>
                </c:pt>
                <c:pt idx="83">
                  <c:v>44531</c:v>
                </c:pt>
                <c:pt idx="84">
                  <c:v>44562</c:v>
                </c:pt>
                <c:pt idx="85">
                  <c:v>44593</c:v>
                </c:pt>
                <c:pt idx="86">
                  <c:v>44621</c:v>
                </c:pt>
                <c:pt idx="87">
                  <c:v>44652</c:v>
                </c:pt>
                <c:pt idx="88">
                  <c:v>44682</c:v>
                </c:pt>
                <c:pt idx="89">
                  <c:v>44713</c:v>
                </c:pt>
                <c:pt idx="90">
                  <c:v>44743</c:v>
                </c:pt>
                <c:pt idx="91">
                  <c:v>44774</c:v>
                </c:pt>
                <c:pt idx="92">
                  <c:v>44805</c:v>
                </c:pt>
                <c:pt idx="93">
                  <c:v>44835</c:v>
                </c:pt>
                <c:pt idx="94">
                  <c:v>44866</c:v>
                </c:pt>
                <c:pt idx="95">
                  <c:v>44896</c:v>
                </c:pt>
                <c:pt idx="96">
                  <c:v>44927</c:v>
                </c:pt>
                <c:pt idx="97">
                  <c:v>44958</c:v>
                </c:pt>
                <c:pt idx="98">
                  <c:v>44986</c:v>
                </c:pt>
                <c:pt idx="99">
                  <c:v>45017</c:v>
                </c:pt>
                <c:pt idx="100">
                  <c:v>45047</c:v>
                </c:pt>
                <c:pt idx="101">
                  <c:v>45078</c:v>
                </c:pt>
                <c:pt idx="102">
                  <c:v>45108</c:v>
                </c:pt>
                <c:pt idx="103">
                  <c:v>45139</c:v>
                </c:pt>
                <c:pt idx="104">
                  <c:v>45170</c:v>
                </c:pt>
                <c:pt idx="105">
                  <c:v>45200</c:v>
                </c:pt>
                <c:pt idx="106">
                  <c:v>45231</c:v>
                </c:pt>
                <c:pt idx="107">
                  <c:v>45261</c:v>
                </c:pt>
              </c:numCache>
              <c:extLst xmlns:c15="http://schemas.microsoft.com/office/drawing/2012/chart"/>
            </c:numRef>
          </c:cat>
          <c:val>
            <c:numRef>
              <c:f>'Indizes Monat'!$B$11:$DE$11</c:f>
              <c:numCache>
                <c:formatCode>0</c:formatCode>
                <c:ptCount val="108"/>
                <c:pt idx="0">
                  <c:v>97.3</c:v>
                </c:pt>
                <c:pt idx="1">
                  <c:v>99.5</c:v>
                </c:pt>
                <c:pt idx="2">
                  <c:v>99.9</c:v>
                </c:pt>
                <c:pt idx="3">
                  <c:v>99.5</c:v>
                </c:pt>
                <c:pt idx="4">
                  <c:v>100.2</c:v>
                </c:pt>
                <c:pt idx="5">
                  <c:v>100.6</c:v>
                </c:pt>
                <c:pt idx="6">
                  <c:v>100.6</c:v>
                </c:pt>
                <c:pt idx="7">
                  <c:v>100.2</c:v>
                </c:pt>
                <c:pt idx="8">
                  <c:v>100.4</c:v>
                </c:pt>
                <c:pt idx="9">
                  <c:v>100.5</c:v>
                </c:pt>
                <c:pt idx="10">
                  <c:v>100.2</c:v>
                </c:pt>
                <c:pt idx="11">
                  <c:v>100.9</c:v>
                </c:pt>
                <c:pt idx="12">
                  <c:v>103.4</c:v>
                </c:pt>
                <c:pt idx="13">
                  <c:v>101.5</c:v>
                </c:pt>
                <c:pt idx="14">
                  <c:v>100.5</c:v>
                </c:pt>
                <c:pt idx="15">
                  <c:v>102.2</c:v>
                </c:pt>
                <c:pt idx="16">
                  <c:v>100.6</c:v>
                </c:pt>
                <c:pt idx="17">
                  <c:v>101.9</c:v>
                </c:pt>
                <c:pt idx="18">
                  <c:v>101.9</c:v>
                </c:pt>
                <c:pt idx="19">
                  <c:v>101.8</c:v>
                </c:pt>
                <c:pt idx="20">
                  <c:v>101.7</c:v>
                </c:pt>
                <c:pt idx="21">
                  <c:v>102.7</c:v>
                </c:pt>
                <c:pt idx="22">
                  <c:v>103.1</c:v>
                </c:pt>
                <c:pt idx="23">
                  <c:v>103.1</c:v>
                </c:pt>
                <c:pt idx="24">
                  <c:v>102.2</c:v>
                </c:pt>
                <c:pt idx="25">
                  <c:v>103.7</c:v>
                </c:pt>
                <c:pt idx="26">
                  <c:v>103.7</c:v>
                </c:pt>
                <c:pt idx="27">
                  <c:v>104.3</c:v>
                </c:pt>
                <c:pt idx="28">
                  <c:v>104.9</c:v>
                </c:pt>
                <c:pt idx="29">
                  <c:v>104.3</c:v>
                </c:pt>
                <c:pt idx="30">
                  <c:v>105.7</c:v>
                </c:pt>
                <c:pt idx="31">
                  <c:v>106.7</c:v>
                </c:pt>
                <c:pt idx="32">
                  <c:v>106.2</c:v>
                </c:pt>
                <c:pt idx="33">
                  <c:v>106.8</c:v>
                </c:pt>
                <c:pt idx="34">
                  <c:v>109</c:v>
                </c:pt>
                <c:pt idx="35">
                  <c:v>109.7</c:v>
                </c:pt>
                <c:pt idx="36">
                  <c:v>108</c:v>
                </c:pt>
                <c:pt idx="37">
                  <c:v>106.2</c:v>
                </c:pt>
                <c:pt idx="38">
                  <c:v>106.3</c:v>
                </c:pt>
                <c:pt idx="39">
                  <c:v>106.8</c:v>
                </c:pt>
                <c:pt idx="40">
                  <c:v>108.4</c:v>
                </c:pt>
                <c:pt idx="41">
                  <c:v>108</c:v>
                </c:pt>
                <c:pt idx="42">
                  <c:v>106.5</c:v>
                </c:pt>
                <c:pt idx="43">
                  <c:v>108.2</c:v>
                </c:pt>
                <c:pt idx="44">
                  <c:v>107.3</c:v>
                </c:pt>
                <c:pt idx="45">
                  <c:v>108.3</c:v>
                </c:pt>
                <c:pt idx="46">
                  <c:v>106.4</c:v>
                </c:pt>
                <c:pt idx="47">
                  <c:v>107.2</c:v>
                </c:pt>
                <c:pt idx="48">
                  <c:v>107.9</c:v>
                </c:pt>
                <c:pt idx="49">
                  <c:v>108</c:v>
                </c:pt>
                <c:pt idx="50">
                  <c:v>108.1</c:v>
                </c:pt>
                <c:pt idx="51">
                  <c:v>107.9</c:v>
                </c:pt>
                <c:pt idx="52">
                  <c:v>108.3</c:v>
                </c:pt>
                <c:pt idx="53">
                  <c:v>106.5</c:v>
                </c:pt>
                <c:pt idx="54">
                  <c:v>106.4</c:v>
                </c:pt>
                <c:pt idx="55">
                  <c:v>106.9</c:v>
                </c:pt>
                <c:pt idx="56">
                  <c:v>107.1</c:v>
                </c:pt>
                <c:pt idx="57">
                  <c:v>107.7</c:v>
                </c:pt>
                <c:pt idx="58">
                  <c:v>106.1</c:v>
                </c:pt>
                <c:pt idx="59">
                  <c:v>104.5</c:v>
                </c:pt>
                <c:pt idx="60">
                  <c:v>107.2</c:v>
                </c:pt>
                <c:pt idx="61">
                  <c:v>106.8</c:v>
                </c:pt>
                <c:pt idx="62">
                  <c:v>95.3</c:v>
                </c:pt>
                <c:pt idx="63">
                  <c:v>76</c:v>
                </c:pt>
                <c:pt idx="64">
                  <c:v>86.4</c:v>
                </c:pt>
                <c:pt idx="65">
                  <c:v>95.3</c:v>
                </c:pt>
                <c:pt idx="66">
                  <c:v>100.1</c:v>
                </c:pt>
                <c:pt idx="67">
                  <c:v>100.9</c:v>
                </c:pt>
                <c:pt idx="68">
                  <c:v>101.5</c:v>
                </c:pt>
                <c:pt idx="69">
                  <c:v>104.5</c:v>
                </c:pt>
                <c:pt idx="70">
                  <c:v>107.6</c:v>
                </c:pt>
                <c:pt idx="71">
                  <c:v>108.1</c:v>
                </c:pt>
                <c:pt idx="72">
                  <c:v>109</c:v>
                </c:pt>
                <c:pt idx="73">
                  <c:v>107.5</c:v>
                </c:pt>
                <c:pt idx="74">
                  <c:v>108.9</c:v>
                </c:pt>
                <c:pt idx="75">
                  <c:v>109.9</c:v>
                </c:pt>
                <c:pt idx="76">
                  <c:v>108.2</c:v>
                </c:pt>
                <c:pt idx="77">
                  <c:v>107</c:v>
                </c:pt>
                <c:pt idx="78">
                  <c:v>109.7</c:v>
                </c:pt>
                <c:pt idx="79">
                  <c:v>107</c:v>
                </c:pt>
                <c:pt idx="80">
                  <c:v>107.2</c:v>
                </c:pt>
                <c:pt idx="81">
                  <c:v>107.9</c:v>
                </c:pt>
                <c:pt idx="82">
                  <c:v>109.4</c:v>
                </c:pt>
                <c:pt idx="83">
                  <c:v>113.8</c:v>
                </c:pt>
                <c:pt idx="84">
                  <c:v>111.5</c:v>
                </c:pt>
                <c:pt idx="85">
                  <c:v>112</c:v>
                </c:pt>
                <c:pt idx="86">
                  <c:v>111.5</c:v>
                </c:pt>
                <c:pt idx="87">
                  <c:v>110.2</c:v>
                </c:pt>
                <c:pt idx="88">
                  <c:v>113.7</c:v>
                </c:pt>
                <c:pt idx="89">
                  <c:v>113.2</c:v>
                </c:pt>
                <c:pt idx="90">
                  <c:v>110.5</c:v>
                </c:pt>
                <c:pt idx="91">
                  <c:v>113.8</c:v>
                </c:pt>
                <c:pt idx="92">
                  <c:v>114.6</c:v>
                </c:pt>
                <c:pt idx="93">
                  <c:v>113.7</c:v>
                </c:pt>
                <c:pt idx="94">
                  <c:v>114.5</c:v>
                </c:pt>
                <c:pt idx="95">
                  <c:v>113.6</c:v>
                </c:pt>
                <c:pt idx="96">
                  <c:v>113.5</c:v>
                </c:pt>
                <c:pt idx="97">
                  <c:v>115.4</c:v>
                </c:pt>
                <c:pt idx="98">
                  <c:v>110.2</c:v>
                </c:pt>
                <c:pt idx="99">
                  <c:v>111.6</c:v>
                </c:pt>
                <c:pt idx="100">
                  <c:v>111.9</c:v>
                </c:pt>
                <c:pt idx="101">
                  <c:v>112.9</c:v>
                </c:pt>
                <c:pt idx="102">
                  <c:v>108.5</c:v>
                </c:pt>
                <c:pt idx="103">
                  <c:v>108.9</c:v>
                </c:pt>
                <c:pt idx="104">
                  <c:v>108.4</c:v>
                </c:pt>
                <c:pt idx="105">
                  <c:v>108</c:v>
                </c:pt>
                <c:pt idx="106">
                  <c:v>107.9</c:v>
                </c:pt>
              </c:numCache>
              <c:extLst xmlns:c15="http://schemas.microsoft.com/office/drawing/2012/chart"/>
            </c:numRef>
          </c:val>
          <c:smooth val="1"/>
          <c:extLst xmlns:c15="http://schemas.microsoft.com/office/drawing/2012/chart">
            <c:ext xmlns:c16="http://schemas.microsoft.com/office/drawing/2014/chart" uri="{C3380CC4-5D6E-409C-BE32-E72D297353CC}">
              <c16:uniqueId val="{00000002-BE42-42A5-A501-79384D9FAA87}"/>
            </c:ext>
          </c:extLst>
        </c:ser>
        <c:ser>
          <c:idx val="3"/>
          <c:order val="3"/>
          <c:tx>
            <c:strRef>
              <c:f>'Indizes Monat'!$A$12</c:f>
              <c:strCache>
                <c:ptCount val="1"/>
                <c:pt idx="0">
                  <c:v>M+E EU</c:v>
                </c:pt>
              </c:strCache>
            </c:strRef>
          </c:tx>
          <c:spPr>
            <a:ln w="50800" cap="rnd">
              <a:solidFill>
                <a:schemeClr val="accent2">
                  <a:lumMod val="50000"/>
                </a:schemeClr>
              </a:solidFill>
              <a:round/>
            </a:ln>
            <a:effectLst/>
          </c:spPr>
          <c:marker>
            <c:symbol val="none"/>
          </c:marker>
          <c:cat>
            <c:numRef>
              <c:f>'Indizes Monat'!$B$6:$DE$6</c:f>
              <c:numCache>
                <c:formatCode>mmm\-yy</c:formatCode>
                <c:ptCount val="108"/>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pt idx="49">
                  <c:v>43497</c:v>
                </c:pt>
                <c:pt idx="50">
                  <c:v>43525</c:v>
                </c:pt>
                <c:pt idx="51">
                  <c:v>43556</c:v>
                </c:pt>
                <c:pt idx="52">
                  <c:v>43586</c:v>
                </c:pt>
                <c:pt idx="53">
                  <c:v>43617</c:v>
                </c:pt>
                <c:pt idx="54">
                  <c:v>43647</c:v>
                </c:pt>
                <c:pt idx="55">
                  <c:v>43678</c:v>
                </c:pt>
                <c:pt idx="56">
                  <c:v>43709</c:v>
                </c:pt>
                <c:pt idx="57">
                  <c:v>43739</c:v>
                </c:pt>
                <c:pt idx="58">
                  <c:v>43770</c:v>
                </c:pt>
                <c:pt idx="59">
                  <c:v>43800</c:v>
                </c:pt>
                <c:pt idx="60">
                  <c:v>43831</c:v>
                </c:pt>
                <c:pt idx="61">
                  <c:v>43862</c:v>
                </c:pt>
                <c:pt idx="62">
                  <c:v>43891</c:v>
                </c:pt>
                <c:pt idx="63">
                  <c:v>43922</c:v>
                </c:pt>
                <c:pt idx="64">
                  <c:v>43952</c:v>
                </c:pt>
                <c:pt idx="65">
                  <c:v>43983</c:v>
                </c:pt>
                <c:pt idx="66">
                  <c:v>44013</c:v>
                </c:pt>
                <c:pt idx="67">
                  <c:v>44044</c:v>
                </c:pt>
                <c:pt idx="68">
                  <c:v>44075</c:v>
                </c:pt>
                <c:pt idx="69">
                  <c:v>44105</c:v>
                </c:pt>
                <c:pt idx="70">
                  <c:v>44136</c:v>
                </c:pt>
                <c:pt idx="71">
                  <c:v>44166</c:v>
                </c:pt>
                <c:pt idx="72">
                  <c:v>44197</c:v>
                </c:pt>
                <c:pt idx="73">
                  <c:v>44228</c:v>
                </c:pt>
                <c:pt idx="74">
                  <c:v>44256</c:v>
                </c:pt>
                <c:pt idx="75">
                  <c:v>44287</c:v>
                </c:pt>
                <c:pt idx="76">
                  <c:v>44317</c:v>
                </c:pt>
                <c:pt idx="77">
                  <c:v>44348</c:v>
                </c:pt>
                <c:pt idx="78">
                  <c:v>44378</c:v>
                </c:pt>
                <c:pt idx="79">
                  <c:v>44409</c:v>
                </c:pt>
                <c:pt idx="80">
                  <c:v>44440</c:v>
                </c:pt>
                <c:pt idx="81">
                  <c:v>44470</c:v>
                </c:pt>
                <c:pt idx="82">
                  <c:v>44501</c:v>
                </c:pt>
                <c:pt idx="83">
                  <c:v>44531</c:v>
                </c:pt>
                <c:pt idx="84">
                  <c:v>44562</c:v>
                </c:pt>
                <c:pt idx="85">
                  <c:v>44593</c:v>
                </c:pt>
                <c:pt idx="86">
                  <c:v>44621</c:v>
                </c:pt>
                <c:pt idx="87">
                  <c:v>44652</c:v>
                </c:pt>
                <c:pt idx="88">
                  <c:v>44682</c:v>
                </c:pt>
                <c:pt idx="89">
                  <c:v>44713</c:v>
                </c:pt>
                <c:pt idx="90">
                  <c:v>44743</c:v>
                </c:pt>
                <c:pt idx="91">
                  <c:v>44774</c:v>
                </c:pt>
                <c:pt idx="92">
                  <c:v>44805</c:v>
                </c:pt>
                <c:pt idx="93">
                  <c:v>44835</c:v>
                </c:pt>
                <c:pt idx="94">
                  <c:v>44866</c:v>
                </c:pt>
                <c:pt idx="95">
                  <c:v>44896</c:v>
                </c:pt>
                <c:pt idx="96">
                  <c:v>44927</c:v>
                </c:pt>
                <c:pt idx="97">
                  <c:v>44958</c:v>
                </c:pt>
                <c:pt idx="98">
                  <c:v>44986</c:v>
                </c:pt>
                <c:pt idx="99">
                  <c:v>45017</c:v>
                </c:pt>
                <c:pt idx="100">
                  <c:v>45047</c:v>
                </c:pt>
                <c:pt idx="101">
                  <c:v>45078</c:v>
                </c:pt>
                <c:pt idx="102">
                  <c:v>45108</c:v>
                </c:pt>
                <c:pt idx="103">
                  <c:v>45139</c:v>
                </c:pt>
                <c:pt idx="104">
                  <c:v>45170</c:v>
                </c:pt>
                <c:pt idx="105">
                  <c:v>45200</c:v>
                </c:pt>
                <c:pt idx="106">
                  <c:v>45231</c:v>
                </c:pt>
                <c:pt idx="107">
                  <c:v>45261</c:v>
                </c:pt>
              </c:numCache>
            </c:numRef>
          </c:cat>
          <c:val>
            <c:numRef>
              <c:f>'Indizes Monat'!$B$12:$DE$12</c:f>
              <c:numCache>
                <c:formatCode>0</c:formatCode>
                <c:ptCount val="108"/>
                <c:pt idx="0">
                  <c:v>97.346699690208467</c:v>
                </c:pt>
                <c:pt idx="1">
                  <c:v>99.598381010919042</c:v>
                </c:pt>
                <c:pt idx="2">
                  <c:v>99.258171309984206</c:v>
                </c:pt>
                <c:pt idx="3">
                  <c:v>99.811632682040027</c:v>
                </c:pt>
                <c:pt idx="4">
                  <c:v>100.87654737437177</c:v>
                </c:pt>
                <c:pt idx="5">
                  <c:v>99.938648643603727</c:v>
                </c:pt>
                <c:pt idx="6">
                  <c:v>101.44124477264288</c:v>
                </c:pt>
                <c:pt idx="7">
                  <c:v>100.31444003863893</c:v>
                </c:pt>
                <c:pt idx="8">
                  <c:v>100.3224090208201</c:v>
                </c:pt>
                <c:pt idx="9">
                  <c:v>101.40948907396532</c:v>
                </c:pt>
                <c:pt idx="10">
                  <c:v>99.946835386499444</c:v>
                </c:pt>
                <c:pt idx="11">
                  <c:v>99.737863598394981</c:v>
                </c:pt>
                <c:pt idx="12">
                  <c:v>103.41742332376248</c:v>
                </c:pt>
                <c:pt idx="13">
                  <c:v>101.16139795512257</c:v>
                </c:pt>
                <c:pt idx="14">
                  <c:v>100.82334162866213</c:v>
                </c:pt>
                <c:pt idx="15">
                  <c:v>102.84396199837204</c:v>
                </c:pt>
                <c:pt idx="16">
                  <c:v>100.18880143942732</c:v>
                </c:pt>
                <c:pt idx="17">
                  <c:v>102.34451758318606</c:v>
                </c:pt>
                <c:pt idx="18">
                  <c:v>101.36264732097322</c:v>
                </c:pt>
                <c:pt idx="19">
                  <c:v>102.41734639253193</c:v>
                </c:pt>
                <c:pt idx="20">
                  <c:v>102.08033083762376</c:v>
                </c:pt>
                <c:pt idx="21">
                  <c:v>103.5132618708422</c:v>
                </c:pt>
                <c:pt idx="22">
                  <c:v>102.86148518607158</c:v>
                </c:pt>
                <c:pt idx="23">
                  <c:v>101.79236094213425</c:v>
                </c:pt>
                <c:pt idx="24">
                  <c:v>102.49619243740671</c:v>
                </c:pt>
                <c:pt idx="25">
                  <c:v>104.24414985990384</c:v>
                </c:pt>
                <c:pt idx="26">
                  <c:v>104.28098315312715</c:v>
                </c:pt>
                <c:pt idx="27">
                  <c:v>104.80513825955423</c:v>
                </c:pt>
                <c:pt idx="28">
                  <c:v>105.97981231846327</c:v>
                </c:pt>
                <c:pt idx="29">
                  <c:v>104.71523191699428</c:v>
                </c:pt>
                <c:pt idx="30">
                  <c:v>106.60083097728662</c:v>
                </c:pt>
                <c:pt idx="31">
                  <c:v>109.06600432921499</c:v>
                </c:pt>
                <c:pt idx="32">
                  <c:v>107.63720808297907</c:v>
                </c:pt>
                <c:pt idx="33">
                  <c:v>107.43555666145124</c:v>
                </c:pt>
                <c:pt idx="34">
                  <c:v>110.93813929085938</c:v>
                </c:pt>
                <c:pt idx="35">
                  <c:v>110.90513809289213</c:v>
                </c:pt>
                <c:pt idx="36">
                  <c:v>108.95998339378723</c:v>
                </c:pt>
                <c:pt idx="37">
                  <c:v>106.88957101839216</c:v>
                </c:pt>
                <c:pt idx="38">
                  <c:v>107.91102956519188</c:v>
                </c:pt>
                <c:pt idx="39">
                  <c:v>108.79943224885187</c:v>
                </c:pt>
                <c:pt idx="40">
                  <c:v>109.94842097649331</c:v>
                </c:pt>
                <c:pt idx="41">
                  <c:v>110.53995040802218</c:v>
                </c:pt>
                <c:pt idx="42">
                  <c:v>107.97752668093739</c:v>
                </c:pt>
                <c:pt idx="43">
                  <c:v>109.11016332220255</c:v>
                </c:pt>
                <c:pt idx="44">
                  <c:v>108.05936814393741</c:v>
                </c:pt>
                <c:pt idx="45">
                  <c:v>109.2645859013187</c:v>
                </c:pt>
                <c:pt idx="46">
                  <c:v>107.31267188696843</c:v>
                </c:pt>
                <c:pt idx="47">
                  <c:v>108.67790063738258</c:v>
                </c:pt>
                <c:pt idx="48">
                  <c:v>107.63475425005048</c:v>
                </c:pt>
                <c:pt idx="49">
                  <c:v>107.96327090392862</c:v>
                </c:pt>
                <c:pt idx="50">
                  <c:v>108.72648097618665</c:v>
                </c:pt>
                <c:pt idx="51">
                  <c:v>107.78077669210376</c:v>
                </c:pt>
                <c:pt idx="52">
                  <c:v>108.85888775706799</c:v>
                </c:pt>
                <c:pt idx="53">
                  <c:v>107.38590021872734</c:v>
                </c:pt>
                <c:pt idx="54">
                  <c:v>106.85145349360451</c:v>
                </c:pt>
                <c:pt idx="55">
                  <c:v>107.3320379909616</c:v>
                </c:pt>
                <c:pt idx="56">
                  <c:v>107.57643627740842</c:v>
                </c:pt>
                <c:pt idx="57">
                  <c:v>107.00733359954829</c:v>
                </c:pt>
                <c:pt idx="58">
                  <c:v>105.80194221357951</c:v>
                </c:pt>
                <c:pt idx="59">
                  <c:v>103.48977037960962</c:v>
                </c:pt>
                <c:pt idx="60">
                  <c:v>105.7451248999194</c:v>
                </c:pt>
                <c:pt idx="61">
                  <c:v>105.43777953402606</c:v>
                </c:pt>
                <c:pt idx="62">
                  <c:v>86.786828660016624</c:v>
                </c:pt>
                <c:pt idx="63">
                  <c:v>61.27145041368869</c:v>
                </c:pt>
                <c:pt idx="64">
                  <c:v>78.145836247142569</c:v>
                </c:pt>
                <c:pt idx="65">
                  <c:v>91.11978815912363</c:v>
                </c:pt>
                <c:pt idx="66">
                  <c:v>96.765426445010505</c:v>
                </c:pt>
                <c:pt idx="67">
                  <c:v>97.408324105807779</c:v>
                </c:pt>
                <c:pt idx="68">
                  <c:v>99.128103698498919</c:v>
                </c:pt>
                <c:pt idx="69">
                  <c:v>103.20578307526262</c:v>
                </c:pt>
                <c:pt idx="70">
                  <c:v>106.96608592698466</c:v>
                </c:pt>
                <c:pt idx="71">
                  <c:v>107.15926424677725</c:v>
                </c:pt>
                <c:pt idx="72">
                  <c:v>106.85594650412887</c:v>
                </c:pt>
                <c:pt idx="73">
                  <c:v>105.25101383895506</c:v>
                </c:pt>
                <c:pt idx="74">
                  <c:v>104.95538645277028</c:v>
                </c:pt>
                <c:pt idx="75">
                  <c:v>107.00315204717739</c:v>
                </c:pt>
                <c:pt idx="76">
                  <c:v>104.31963866320987</c:v>
                </c:pt>
                <c:pt idx="77">
                  <c:v>101.37353462338696</c:v>
                </c:pt>
                <c:pt idx="78">
                  <c:v>105.41405301588424</c:v>
                </c:pt>
                <c:pt idx="79">
                  <c:v>101.39388273387195</c:v>
                </c:pt>
                <c:pt idx="80">
                  <c:v>101.27337312780118</c:v>
                </c:pt>
                <c:pt idx="81">
                  <c:v>103.14392973258731</c:v>
                </c:pt>
                <c:pt idx="82">
                  <c:v>105.03302833055896</c:v>
                </c:pt>
                <c:pt idx="83">
                  <c:v>110.72971202120476</c:v>
                </c:pt>
                <c:pt idx="84">
                  <c:v>106.26234286262843</c:v>
                </c:pt>
                <c:pt idx="85">
                  <c:v>106.18199055892472</c:v>
                </c:pt>
                <c:pt idx="86">
                  <c:v>103.59266020062118</c:v>
                </c:pt>
                <c:pt idx="87">
                  <c:v>104.81814860393816</c:v>
                </c:pt>
                <c:pt idx="88">
                  <c:v>109.21358249541179</c:v>
                </c:pt>
                <c:pt idx="89">
                  <c:v>108.7274625826894</c:v>
                </c:pt>
                <c:pt idx="90">
                  <c:v>107.95107513727957</c:v>
                </c:pt>
                <c:pt idx="91">
                  <c:v>114.44095924711392</c:v>
                </c:pt>
                <c:pt idx="92">
                  <c:v>113.43751460793406</c:v>
                </c:pt>
                <c:pt idx="93">
                  <c:v>112.23350675081547</c:v>
                </c:pt>
                <c:pt idx="94">
                  <c:v>113.53961065064223</c:v>
                </c:pt>
                <c:pt idx="95">
                  <c:v>112.12497901724018</c:v>
                </c:pt>
                <c:pt idx="96">
                  <c:v>111.36784341228005</c:v>
                </c:pt>
                <c:pt idx="97">
                  <c:v>112.72392527937569</c:v>
                </c:pt>
                <c:pt idx="98">
                  <c:v>106.37268731321343</c:v>
                </c:pt>
                <c:pt idx="99">
                  <c:v>111.03448959061787</c:v>
                </c:pt>
                <c:pt idx="100">
                  <c:v>112.08920672834942</c:v>
                </c:pt>
                <c:pt idx="101">
                  <c:v>111.18057363098741</c:v>
                </c:pt>
                <c:pt idx="102">
                  <c:v>109.0898792766331</c:v>
                </c:pt>
                <c:pt idx="103">
                  <c:v>109.70070324744457</c:v>
                </c:pt>
                <c:pt idx="104">
                  <c:v>109.08434419459202</c:v>
                </c:pt>
                <c:pt idx="105">
                  <c:v>108.54798132184386</c:v>
                </c:pt>
                <c:pt idx="106">
                  <c:v>107.5494188158857</c:v>
                </c:pt>
              </c:numCache>
            </c:numRef>
          </c:val>
          <c:smooth val="1"/>
          <c:extLst>
            <c:ext xmlns:c16="http://schemas.microsoft.com/office/drawing/2014/chart" uri="{C3380CC4-5D6E-409C-BE32-E72D297353CC}">
              <c16:uniqueId val="{00000003-BE42-42A5-A501-79384D9FAA87}"/>
            </c:ext>
          </c:extLst>
        </c:ser>
        <c:dLbls>
          <c:showLegendKey val="0"/>
          <c:showVal val="0"/>
          <c:showCatName val="0"/>
          <c:showSerName val="0"/>
          <c:showPercent val="0"/>
          <c:showBubbleSize val="0"/>
        </c:dLbls>
        <c:smooth val="0"/>
        <c:axId val="953000640"/>
        <c:axId val="953272480"/>
        <c:extLst/>
      </c:lineChart>
      <c:dateAx>
        <c:axId val="953000640"/>
        <c:scaling>
          <c:orientation val="minMax"/>
        </c:scaling>
        <c:delete val="0"/>
        <c:axPos val="b"/>
        <c:numFmt formatCode="yy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53272480"/>
        <c:crosses val="autoZero"/>
        <c:auto val="1"/>
        <c:lblOffset val="100"/>
        <c:baseTimeUnit val="months"/>
        <c:majorUnit val="12"/>
        <c:majorTimeUnit val="months"/>
      </c:dateAx>
      <c:valAx>
        <c:axId val="953272480"/>
        <c:scaling>
          <c:orientation val="minMax"/>
          <c:max val="150"/>
          <c:min val="5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53000640"/>
        <c:crosses val="autoZero"/>
        <c:crossBetween val="between"/>
        <c:majorUnit val="2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'Daten_M+E_WZ-Vgl_Vormonat'!$C$9</c:f>
              <c:strCache>
                <c:ptCount val="1"/>
                <c:pt idx="0">
                  <c:v>Veränderung Vorjahresmonat</c:v>
                </c:pt>
              </c:strCache>
            </c:strRef>
          </c:tx>
          <c:spPr>
            <a:solidFill>
              <a:srgbClr val="005687"/>
            </a:solidFill>
            <a:ln>
              <a:noFill/>
            </a:ln>
            <a:effectLst/>
          </c:spPr>
          <c:invertIfNegative val="1"/>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'Daten_M+E_WZ-Vgl_Vormonat'!$B$10:$B$18</c:f>
              <c:strCache>
                <c:ptCount val="9"/>
                <c:pt idx="0">
                  <c:v>Sonst. Fahrzeugbau</c:v>
                </c:pt>
                <c:pt idx="1">
                  <c:v>Elektroindustrie</c:v>
                </c:pt>
                <c:pt idx="2">
                  <c:v>M+E-Industrie</c:v>
                </c:pt>
                <c:pt idx="3">
                  <c:v>Rep.+Install.</c:v>
                </c:pt>
                <c:pt idx="4">
                  <c:v>Maschinenbau</c:v>
                </c:pt>
                <c:pt idx="5">
                  <c:v>Automotive</c:v>
                </c:pt>
                <c:pt idx="6">
                  <c:v>Metallhersteller</c:v>
                </c:pt>
                <c:pt idx="7">
                  <c:v>Sonst. Waren</c:v>
                </c:pt>
                <c:pt idx="8">
                  <c:v>Gießereien</c:v>
                </c:pt>
              </c:strCache>
            </c:strRef>
          </c:cat>
          <c:val>
            <c:numRef>
              <c:f>'Daten_M+E_WZ-Vgl_Vormonat'!$C$10:$C$18</c:f>
              <c:numCache>
                <c:formatCode>\+0.0%;\-0.0%</c:formatCode>
                <c:ptCount val="9"/>
                <c:pt idx="0">
                  <c:v>6.0803953271878486E-2</c:v>
                </c:pt>
                <c:pt idx="1">
                  <c:v>2.5746151065460854E-2</c:v>
                </c:pt>
                <c:pt idx="2">
                  <c:v>1.0157810724288119E-2</c:v>
                </c:pt>
                <c:pt idx="3">
                  <c:v>8.4890654879277161E-3</c:v>
                </c:pt>
                <c:pt idx="4">
                  <c:v>7.1862438354586278E-3</c:v>
                </c:pt>
                <c:pt idx="5">
                  <c:v>3.1231715203712263E-3</c:v>
                </c:pt>
                <c:pt idx="6">
                  <c:v>1.1603475989356848E-3</c:v>
                </c:pt>
                <c:pt idx="7">
                  <c:v>-2.172048366121504E-3</c:v>
                </c:pt>
                <c:pt idx="8">
                  <c:v>-4.8752837499195234E-3</c:v>
                </c:pt>
              </c:numCache>
            </c:numRef>
          </c:val>
          <c:extLst>
            <c:ext xmlns:c14="http://schemas.microsoft.com/office/drawing/2007/8/2/chart" uri="{6F2FDCE9-48DA-4B69-8628-5D25D57E5C99}">
              <c14:invertSolidFillFmt>
                <c14:spPr xmlns:c14="http://schemas.microsoft.com/office/drawing/2007/8/2/chart">
                  <a:solidFill>
                    <a:srgbClr val="A11510"/>
                  </a:solidFill>
                  <a:ln>
                    <a:noFill/>
                  </a:ln>
                  <a:effectLst/>
                </c14:spPr>
              </c14:invertSolidFillFmt>
            </c:ext>
            <c:ext xmlns:c16="http://schemas.microsoft.com/office/drawing/2014/chart" uri="{C3380CC4-5D6E-409C-BE32-E72D297353CC}">
              <c16:uniqueId val="{00000000-3279-43C5-BFC2-6279591A395A}"/>
            </c:ext>
          </c:extLst>
        </c:ser>
        <c:dLbls>
          <c:showLegendKey val="0"/>
          <c:showVal val="0"/>
          <c:showCatName val="0"/>
          <c:showSerName val="0"/>
          <c:showPercent val="0"/>
          <c:showBubbleSize val="0"/>
        </c:dLbls>
        <c:gapWidth val="82"/>
        <c:axId val="142040752"/>
        <c:axId val="1744834128"/>
      </c:barChart>
      <c:catAx>
        <c:axId val="14204075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744834128"/>
        <c:crosses val="autoZero"/>
        <c:auto val="1"/>
        <c:lblAlgn val="ctr"/>
        <c:lblOffset val="100"/>
        <c:noMultiLvlLbl val="0"/>
      </c:catAx>
      <c:valAx>
        <c:axId val="1744834128"/>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42040752"/>
        <c:crosses val="autoZero"/>
        <c:crossBetween val="between"/>
        <c:majorUnit val="2.0000000000000004E-2"/>
      </c:valAx>
      <c:spPr>
        <a:noFill/>
        <a:ln>
          <a:noFill/>
        </a:ln>
        <a:effectLst/>
      </c:spPr>
    </c:plotArea>
    <c:plotVisOnly val="1"/>
    <c:dispBlanksAs val="gap"/>
    <c:showDLblsOverMax val="0"/>
  </c:chart>
  <c:spPr>
    <a:noFill/>
    <a:ln w="9525" cap="flat" cmpd="sng" algn="ctr">
      <a:noFill/>
      <a:round/>
    </a:ln>
    <a:effectLst/>
  </c:spPr>
  <c:txPr>
    <a:bodyPr/>
    <a:lstStyle/>
    <a:p>
      <a:pPr>
        <a:defRPr sz="1400">
          <a:latin typeface="Arial" panose="020B0604020202020204" pitchFamily="34" charset="0"/>
          <a:cs typeface="Arial" panose="020B0604020202020204" pitchFamily="34" charset="0"/>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025694865064942E-2"/>
          <c:y val="3.2388618089405498E-2"/>
          <c:w val="0.86386067925025134"/>
          <c:h val="0.90287064116985372"/>
        </c:manualLayout>
      </c:layout>
      <c:lineChart>
        <c:grouping val="standard"/>
        <c:varyColors val="0"/>
        <c:ser>
          <c:idx val="0"/>
          <c:order val="0"/>
          <c:tx>
            <c:strRef>
              <c:f>'Preiserwartungen vs Inflation'!$B$9</c:f>
              <c:strCache>
                <c:ptCount val="1"/>
                <c:pt idx="0">
                  <c:v>Gesamtwirtschaft (t+6m)</c:v>
                </c:pt>
              </c:strCache>
            </c:strRef>
          </c:tx>
          <c:spPr>
            <a:ln w="50800" cap="rnd">
              <a:solidFill>
                <a:schemeClr val="accent1">
                  <a:lumMod val="50000"/>
                </a:schemeClr>
              </a:solidFill>
              <a:round/>
            </a:ln>
            <a:effectLst/>
          </c:spPr>
          <c:marker>
            <c:symbol val="none"/>
          </c:marker>
          <c:cat>
            <c:numRef>
              <c:f>'Preiserwartungen vs Inflation'!$A$10:$A$184</c:f>
              <c:numCache>
                <c:formatCode>mmm\-yy</c:formatCode>
                <c:ptCount val="175"/>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pt idx="129">
                  <c:v>44105</c:v>
                </c:pt>
                <c:pt idx="130">
                  <c:v>44136</c:v>
                </c:pt>
                <c:pt idx="131">
                  <c:v>44166</c:v>
                </c:pt>
                <c:pt idx="132">
                  <c:v>44197</c:v>
                </c:pt>
                <c:pt idx="133">
                  <c:v>44228</c:v>
                </c:pt>
                <c:pt idx="134">
                  <c:v>44256</c:v>
                </c:pt>
                <c:pt idx="135">
                  <c:v>44287</c:v>
                </c:pt>
                <c:pt idx="136">
                  <c:v>44317</c:v>
                </c:pt>
                <c:pt idx="137">
                  <c:v>44348</c:v>
                </c:pt>
                <c:pt idx="138">
                  <c:v>44378</c:v>
                </c:pt>
                <c:pt idx="139">
                  <c:v>44409</c:v>
                </c:pt>
                <c:pt idx="140">
                  <c:v>44440</c:v>
                </c:pt>
                <c:pt idx="141">
                  <c:v>44470</c:v>
                </c:pt>
                <c:pt idx="142">
                  <c:v>44501</c:v>
                </c:pt>
                <c:pt idx="143">
                  <c:v>44531</c:v>
                </c:pt>
                <c:pt idx="144">
                  <c:v>44562</c:v>
                </c:pt>
                <c:pt idx="145">
                  <c:v>44593</c:v>
                </c:pt>
                <c:pt idx="146">
                  <c:v>44621</c:v>
                </c:pt>
                <c:pt idx="147">
                  <c:v>44652</c:v>
                </c:pt>
                <c:pt idx="148">
                  <c:v>44682</c:v>
                </c:pt>
                <c:pt idx="149">
                  <c:v>44713</c:v>
                </c:pt>
                <c:pt idx="150">
                  <c:v>44743</c:v>
                </c:pt>
                <c:pt idx="151">
                  <c:v>44774</c:v>
                </c:pt>
                <c:pt idx="152">
                  <c:v>44805</c:v>
                </c:pt>
                <c:pt idx="153">
                  <c:v>44835</c:v>
                </c:pt>
                <c:pt idx="154">
                  <c:v>44866</c:v>
                </c:pt>
                <c:pt idx="155">
                  <c:v>44896</c:v>
                </c:pt>
                <c:pt idx="156">
                  <c:v>44927</c:v>
                </c:pt>
                <c:pt idx="157">
                  <c:v>44958</c:v>
                </c:pt>
                <c:pt idx="158">
                  <c:v>44986</c:v>
                </c:pt>
                <c:pt idx="159">
                  <c:v>45017</c:v>
                </c:pt>
                <c:pt idx="160">
                  <c:v>45047</c:v>
                </c:pt>
                <c:pt idx="161">
                  <c:v>45078</c:v>
                </c:pt>
                <c:pt idx="162">
                  <c:v>45108</c:v>
                </c:pt>
                <c:pt idx="163">
                  <c:v>45139</c:v>
                </c:pt>
                <c:pt idx="164">
                  <c:v>45170</c:v>
                </c:pt>
                <c:pt idx="165">
                  <c:v>45200</c:v>
                </c:pt>
                <c:pt idx="166">
                  <c:v>45231</c:v>
                </c:pt>
                <c:pt idx="167">
                  <c:v>45261</c:v>
                </c:pt>
                <c:pt idx="168">
                  <c:v>45292</c:v>
                </c:pt>
                <c:pt idx="169">
                  <c:v>45323</c:v>
                </c:pt>
                <c:pt idx="170">
                  <c:v>45352</c:v>
                </c:pt>
                <c:pt idx="171">
                  <c:v>45383</c:v>
                </c:pt>
                <c:pt idx="172">
                  <c:v>45413</c:v>
                </c:pt>
                <c:pt idx="173">
                  <c:v>45444</c:v>
                </c:pt>
                <c:pt idx="174">
                  <c:v>45474</c:v>
                </c:pt>
              </c:numCache>
            </c:numRef>
          </c:cat>
          <c:val>
            <c:numRef>
              <c:f>'Preiserwartungen vs Inflation'!$B$10:$B$184</c:f>
              <c:numCache>
                <c:formatCode>General</c:formatCode>
                <c:ptCount val="175"/>
                <c:pt idx="6">
                  <c:v>-3</c:v>
                </c:pt>
                <c:pt idx="7">
                  <c:v>-1.6</c:v>
                </c:pt>
                <c:pt idx="8">
                  <c:v>2.7</c:v>
                </c:pt>
                <c:pt idx="9">
                  <c:v>5.3</c:v>
                </c:pt>
                <c:pt idx="10">
                  <c:v>8.1999999999999993</c:v>
                </c:pt>
                <c:pt idx="11">
                  <c:v>9.1</c:v>
                </c:pt>
                <c:pt idx="12">
                  <c:v>10.5</c:v>
                </c:pt>
                <c:pt idx="13">
                  <c:v>11.8</c:v>
                </c:pt>
                <c:pt idx="14">
                  <c:v>11.3</c:v>
                </c:pt>
                <c:pt idx="15">
                  <c:v>12.7</c:v>
                </c:pt>
                <c:pt idx="16">
                  <c:v>13.8</c:v>
                </c:pt>
                <c:pt idx="17">
                  <c:v>16.5</c:v>
                </c:pt>
                <c:pt idx="18">
                  <c:v>14.8</c:v>
                </c:pt>
                <c:pt idx="19">
                  <c:v>21.2</c:v>
                </c:pt>
                <c:pt idx="20">
                  <c:v>22.4</c:v>
                </c:pt>
                <c:pt idx="21">
                  <c:v>23.2</c:v>
                </c:pt>
                <c:pt idx="22">
                  <c:v>20.2</c:v>
                </c:pt>
                <c:pt idx="23">
                  <c:v>19.3</c:v>
                </c:pt>
                <c:pt idx="24">
                  <c:v>17.8</c:v>
                </c:pt>
                <c:pt idx="25">
                  <c:v>13</c:v>
                </c:pt>
                <c:pt idx="26">
                  <c:v>12.5</c:v>
                </c:pt>
                <c:pt idx="27">
                  <c:v>12.8</c:v>
                </c:pt>
                <c:pt idx="28">
                  <c:v>12.7</c:v>
                </c:pt>
                <c:pt idx="29">
                  <c:v>14.4</c:v>
                </c:pt>
                <c:pt idx="30">
                  <c:v>12.6</c:v>
                </c:pt>
                <c:pt idx="31">
                  <c:v>14.9</c:v>
                </c:pt>
                <c:pt idx="32">
                  <c:v>15.2</c:v>
                </c:pt>
                <c:pt idx="33">
                  <c:v>15</c:v>
                </c:pt>
                <c:pt idx="34">
                  <c:v>13.3</c:v>
                </c:pt>
                <c:pt idx="35">
                  <c:v>9.4</c:v>
                </c:pt>
                <c:pt idx="36">
                  <c:v>8.1</c:v>
                </c:pt>
                <c:pt idx="37">
                  <c:v>10.3</c:v>
                </c:pt>
                <c:pt idx="38">
                  <c:v>11.7</c:v>
                </c:pt>
                <c:pt idx="39">
                  <c:v>10.8</c:v>
                </c:pt>
                <c:pt idx="40">
                  <c:v>10.6</c:v>
                </c:pt>
                <c:pt idx="41">
                  <c:v>9.1999999999999993</c:v>
                </c:pt>
                <c:pt idx="42">
                  <c:v>9.4</c:v>
                </c:pt>
                <c:pt idx="43">
                  <c:v>10.7</c:v>
                </c:pt>
                <c:pt idx="44">
                  <c:v>11.1</c:v>
                </c:pt>
                <c:pt idx="45">
                  <c:v>10</c:v>
                </c:pt>
                <c:pt idx="46">
                  <c:v>9.4</c:v>
                </c:pt>
                <c:pt idx="47">
                  <c:v>8.6</c:v>
                </c:pt>
                <c:pt idx="48">
                  <c:v>10.3</c:v>
                </c:pt>
                <c:pt idx="49">
                  <c:v>11.5</c:v>
                </c:pt>
                <c:pt idx="50">
                  <c:v>11.7</c:v>
                </c:pt>
                <c:pt idx="51">
                  <c:v>9.8000000000000007</c:v>
                </c:pt>
                <c:pt idx="52">
                  <c:v>11.5</c:v>
                </c:pt>
                <c:pt idx="53">
                  <c:v>13</c:v>
                </c:pt>
                <c:pt idx="54">
                  <c:v>12.1</c:v>
                </c:pt>
                <c:pt idx="55">
                  <c:v>12.5</c:v>
                </c:pt>
                <c:pt idx="56">
                  <c:v>11.2</c:v>
                </c:pt>
                <c:pt idx="57">
                  <c:v>10.9</c:v>
                </c:pt>
                <c:pt idx="58">
                  <c:v>10.6</c:v>
                </c:pt>
                <c:pt idx="59">
                  <c:v>9.8000000000000007</c:v>
                </c:pt>
                <c:pt idx="60">
                  <c:v>10.4</c:v>
                </c:pt>
                <c:pt idx="61">
                  <c:v>10.8</c:v>
                </c:pt>
                <c:pt idx="62">
                  <c:v>7.8</c:v>
                </c:pt>
                <c:pt idx="63">
                  <c:v>10.8</c:v>
                </c:pt>
                <c:pt idx="64">
                  <c:v>9.4</c:v>
                </c:pt>
                <c:pt idx="65">
                  <c:v>8.6999999999999993</c:v>
                </c:pt>
                <c:pt idx="66">
                  <c:v>7.8</c:v>
                </c:pt>
                <c:pt idx="67">
                  <c:v>10.4</c:v>
                </c:pt>
                <c:pt idx="68">
                  <c:v>11.2</c:v>
                </c:pt>
                <c:pt idx="69">
                  <c:v>9.9</c:v>
                </c:pt>
                <c:pt idx="70">
                  <c:v>10.8</c:v>
                </c:pt>
                <c:pt idx="71">
                  <c:v>12</c:v>
                </c:pt>
                <c:pt idx="72">
                  <c:v>9.6</c:v>
                </c:pt>
                <c:pt idx="73">
                  <c:v>9</c:v>
                </c:pt>
                <c:pt idx="74">
                  <c:v>7.9</c:v>
                </c:pt>
                <c:pt idx="75">
                  <c:v>8.6999999999999993</c:v>
                </c:pt>
                <c:pt idx="76">
                  <c:v>10.3</c:v>
                </c:pt>
                <c:pt idx="77">
                  <c:v>8.5</c:v>
                </c:pt>
                <c:pt idx="78">
                  <c:v>6.4</c:v>
                </c:pt>
                <c:pt idx="79">
                  <c:v>6.3</c:v>
                </c:pt>
                <c:pt idx="80">
                  <c:v>7.2</c:v>
                </c:pt>
                <c:pt idx="81">
                  <c:v>9</c:v>
                </c:pt>
                <c:pt idx="82">
                  <c:v>12</c:v>
                </c:pt>
                <c:pt idx="83">
                  <c:v>12.2</c:v>
                </c:pt>
                <c:pt idx="84">
                  <c:v>10.8</c:v>
                </c:pt>
                <c:pt idx="85">
                  <c:v>11.1</c:v>
                </c:pt>
                <c:pt idx="86">
                  <c:v>12</c:v>
                </c:pt>
                <c:pt idx="87">
                  <c:v>12.5</c:v>
                </c:pt>
                <c:pt idx="88">
                  <c:v>14.1</c:v>
                </c:pt>
                <c:pt idx="89">
                  <c:v>13.3</c:v>
                </c:pt>
                <c:pt idx="90">
                  <c:v>15</c:v>
                </c:pt>
                <c:pt idx="91">
                  <c:v>16.3</c:v>
                </c:pt>
                <c:pt idx="92">
                  <c:v>16.3</c:v>
                </c:pt>
                <c:pt idx="93">
                  <c:v>16.100000000000001</c:v>
                </c:pt>
                <c:pt idx="94">
                  <c:v>15.3</c:v>
                </c:pt>
                <c:pt idx="95">
                  <c:v>15.4</c:v>
                </c:pt>
                <c:pt idx="96">
                  <c:v>16</c:v>
                </c:pt>
                <c:pt idx="97">
                  <c:v>15.3</c:v>
                </c:pt>
                <c:pt idx="98">
                  <c:v>18.100000000000001</c:v>
                </c:pt>
                <c:pt idx="99">
                  <c:v>18.2</c:v>
                </c:pt>
                <c:pt idx="100">
                  <c:v>16.899999999999999</c:v>
                </c:pt>
                <c:pt idx="101">
                  <c:v>18.100000000000001</c:v>
                </c:pt>
                <c:pt idx="102">
                  <c:v>18.5</c:v>
                </c:pt>
                <c:pt idx="103">
                  <c:v>20.5</c:v>
                </c:pt>
                <c:pt idx="104">
                  <c:v>17.3</c:v>
                </c:pt>
                <c:pt idx="105">
                  <c:v>20.2</c:v>
                </c:pt>
                <c:pt idx="106">
                  <c:v>20.6</c:v>
                </c:pt>
                <c:pt idx="107">
                  <c:v>20.5</c:v>
                </c:pt>
                <c:pt idx="108">
                  <c:v>22.2</c:v>
                </c:pt>
                <c:pt idx="109">
                  <c:v>21.4</c:v>
                </c:pt>
                <c:pt idx="110">
                  <c:v>21</c:v>
                </c:pt>
                <c:pt idx="111">
                  <c:v>20</c:v>
                </c:pt>
                <c:pt idx="112">
                  <c:v>21.6</c:v>
                </c:pt>
                <c:pt idx="113">
                  <c:v>22.9</c:v>
                </c:pt>
                <c:pt idx="114">
                  <c:v>22.1</c:v>
                </c:pt>
                <c:pt idx="115">
                  <c:v>19.7</c:v>
                </c:pt>
                <c:pt idx="116">
                  <c:v>17.399999999999999</c:v>
                </c:pt>
                <c:pt idx="117">
                  <c:v>17.3</c:v>
                </c:pt>
                <c:pt idx="118">
                  <c:v>13.9</c:v>
                </c:pt>
                <c:pt idx="119">
                  <c:v>13.7</c:v>
                </c:pt>
                <c:pt idx="120">
                  <c:v>13.3</c:v>
                </c:pt>
                <c:pt idx="121">
                  <c:v>13.5</c:v>
                </c:pt>
                <c:pt idx="122">
                  <c:v>10.8</c:v>
                </c:pt>
                <c:pt idx="123">
                  <c:v>11.8</c:v>
                </c:pt>
                <c:pt idx="124">
                  <c:v>12.4</c:v>
                </c:pt>
                <c:pt idx="125">
                  <c:v>14.8</c:v>
                </c:pt>
                <c:pt idx="126">
                  <c:v>17.7</c:v>
                </c:pt>
                <c:pt idx="127">
                  <c:v>15</c:v>
                </c:pt>
                <c:pt idx="128">
                  <c:v>5.5</c:v>
                </c:pt>
                <c:pt idx="129">
                  <c:v>-4.5</c:v>
                </c:pt>
                <c:pt idx="130">
                  <c:v>-0.9</c:v>
                </c:pt>
                <c:pt idx="131">
                  <c:v>0.8</c:v>
                </c:pt>
                <c:pt idx="132">
                  <c:v>6.4</c:v>
                </c:pt>
                <c:pt idx="133">
                  <c:v>7.6</c:v>
                </c:pt>
                <c:pt idx="134">
                  <c:v>6.7</c:v>
                </c:pt>
                <c:pt idx="135">
                  <c:v>7.6</c:v>
                </c:pt>
                <c:pt idx="136">
                  <c:v>6.3</c:v>
                </c:pt>
                <c:pt idx="137">
                  <c:v>11.7</c:v>
                </c:pt>
                <c:pt idx="138">
                  <c:v>10.5</c:v>
                </c:pt>
                <c:pt idx="139">
                  <c:v>13.2</c:v>
                </c:pt>
                <c:pt idx="140">
                  <c:v>19.5</c:v>
                </c:pt>
                <c:pt idx="141">
                  <c:v>22.5</c:v>
                </c:pt>
                <c:pt idx="142">
                  <c:v>31.2</c:v>
                </c:pt>
                <c:pt idx="143">
                  <c:v>37.9</c:v>
                </c:pt>
                <c:pt idx="144">
                  <c:v>37.4</c:v>
                </c:pt>
                <c:pt idx="145">
                  <c:v>37.6</c:v>
                </c:pt>
                <c:pt idx="146">
                  <c:v>36.6</c:v>
                </c:pt>
                <c:pt idx="147">
                  <c:v>40.5</c:v>
                </c:pt>
                <c:pt idx="148">
                  <c:v>44.2</c:v>
                </c:pt>
                <c:pt idx="149">
                  <c:v>44.6</c:v>
                </c:pt>
                <c:pt idx="150">
                  <c:v>46.4</c:v>
                </c:pt>
                <c:pt idx="151">
                  <c:v>48.4</c:v>
                </c:pt>
                <c:pt idx="152">
                  <c:v>54.6</c:v>
                </c:pt>
                <c:pt idx="153">
                  <c:v>61.5</c:v>
                </c:pt>
                <c:pt idx="154">
                  <c:v>57.3</c:v>
                </c:pt>
                <c:pt idx="155">
                  <c:v>53.9</c:v>
                </c:pt>
                <c:pt idx="156">
                  <c:v>48.5</c:v>
                </c:pt>
                <c:pt idx="157">
                  <c:v>48.6</c:v>
                </c:pt>
                <c:pt idx="158">
                  <c:v>52.5</c:v>
                </c:pt>
                <c:pt idx="159">
                  <c:v>50.3</c:v>
                </c:pt>
                <c:pt idx="160">
                  <c:v>45.1</c:v>
                </c:pt>
                <c:pt idx="161">
                  <c:v>39.6</c:v>
                </c:pt>
                <c:pt idx="162">
                  <c:v>35.200000000000003</c:v>
                </c:pt>
                <c:pt idx="163">
                  <c:v>29.6</c:v>
                </c:pt>
                <c:pt idx="164">
                  <c:v>27.5</c:v>
                </c:pt>
                <c:pt idx="165">
                  <c:v>21.6</c:v>
                </c:pt>
                <c:pt idx="166">
                  <c:v>19.399999999999999</c:v>
                </c:pt>
                <c:pt idx="167">
                  <c:v>17</c:v>
                </c:pt>
                <c:pt idx="168">
                  <c:v>16.600000000000001</c:v>
                </c:pt>
                <c:pt idx="169">
                  <c:v>14.7</c:v>
                </c:pt>
                <c:pt idx="170">
                  <c:v>15.5</c:v>
                </c:pt>
                <c:pt idx="171">
                  <c:v>15.3</c:v>
                </c:pt>
                <c:pt idx="172">
                  <c:v>18</c:v>
                </c:pt>
                <c:pt idx="173">
                  <c:v>19.600000000000001</c:v>
                </c:pt>
                <c:pt idx="174">
                  <c:v>19.2</c:v>
                </c:pt>
              </c:numCache>
            </c:numRef>
          </c:val>
          <c:smooth val="1"/>
          <c:extLst>
            <c:ext xmlns:c16="http://schemas.microsoft.com/office/drawing/2014/chart" uri="{C3380CC4-5D6E-409C-BE32-E72D297353CC}">
              <c16:uniqueId val="{00000000-489D-446D-B265-07269B8F2461}"/>
            </c:ext>
          </c:extLst>
        </c:ser>
        <c:dLbls>
          <c:showLegendKey val="0"/>
          <c:showVal val="0"/>
          <c:showCatName val="0"/>
          <c:showSerName val="0"/>
          <c:showPercent val="0"/>
          <c:showBubbleSize val="0"/>
        </c:dLbls>
        <c:marker val="1"/>
        <c:smooth val="0"/>
        <c:axId val="667908944"/>
        <c:axId val="427327296"/>
        <c:extLst>
          <c:ext xmlns:c15="http://schemas.microsoft.com/office/drawing/2012/chart" uri="{02D57815-91ED-43cb-92C2-25804820EDAC}">
            <c15:filteredLineSeries>
              <c15:ser>
                <c:idx val="1"/>
                <c:order val="1"/>
                <c:tx>
                  <c:strRef>
                    <c:extLst>
                      <c:ext uri="{02D57815-91ED-43cb-92C2-25804820EDAC}">
                        <c15:formulaRef>
                          <c15:sqref>'Preiserwartungen vs Inflation'!$C$9</c15:sqref>
                        </c15:formulaRef>
                      </c:ext>
                    </c:extLst>
                    <c:strCache>
                      <c:ptCount val="1"/>
                      <c:pt idx="0">
                        <c:v>Industrie (t+6m)</c:v>
                      </c:pt>
                    </c:strCache>
                  </c:strRef>
                </c:tx>
                <c:spPr>
                  <a:ln w="38100" cap="rnd">
                    <a:solidFill>
                      <a:schemeClr val="accent1"/>
                    </a:solidFill>
                    <a:round/>
                  </a:ln>
                  <a:effectLst/>
                </c:spPr>
                <c:marker>
                  <c:symbol val="none"/>
                </c:marker>
                <c:cat>
                  <c:numRef>
                    <c:extLst>
                      <c:ext uri="{02D57815-91ED-43cb-92C2-25804820EDAC}">
                        <c15:formulaRef>
                          <c15:sqref>'Preiserwartungen vs Inflation'!$A$10:$A$184</c15:sqref>
                        </c15:formulaRef>
                      </c:ext>
                    </c:extLst>
                    <c:numCache>
                      <c:formatCode>mmm\-yy</c:formatCode>
                      <c:ptCount val="175"/>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pt idx="129">
                        <c:v>44105</c:v>
                      </c:pt>
                      <c:pt idx="130">
                        <c:v>44136</c:v>
                      </c:pt>
                      <c:pt idx="131">
                        <c:v>44166</c:v>
                      </c:pt>
                      <c:pt idx="132">
                        <c:v>44197</c:v>
                      </c:pt>
                      <c:pt idx="133">
                        <c:v>44228</c:v>
                      </c:pt>
                      <c:pt idx="134">
                        <c:v>44256</c:v>
                      </c:pt>
                      <c:pt idx="135">
                        <c:v>44287</c:v>
                      </c:pt>
                      <c:pt idx="136">
                        <c:v>44317</c:v>
                      </c:pt>
                      <c:pt idx="137">
                        <c:v>44348</c:v>
                      </c:pt>
                      <c:pt idx="138">
                        <c:v>44378</c:v>
                      </c:pt>
                      <c:pt idx="139">
                        <c:v>44409</c:v>
                      </c:pt>
                      <c:pt idx="140">
                        <c:v>44440</c:v>
                      </c:pt>
                      <c:pt idx="141">
                        <c:v>44470</c:v>
                      </c:pt>
                      <c:pt idx="142">
                        <c:v>44501</c:v>
                      </c:pt>
                      <c:pt idx="143">
                        <c:v>44531</c:v>
                      </c:pt>
                      <c:pt idx="144">
                        <c:v>44562</c:v>
                      </c:pt>
                      <c:pt idx="145">
                        <c:v>44593</c:v>
                      </c:pt>
                      <c:pt idx="146">
                        <c:v>44621</c:v>
                      </c:pt>
                      <c:pt idx="147">
                        <c:v>44652</c:v>
                      </c:pt>
                      <c:pt idx="148">
                        <c:v>44682</c:v>
                      </c:pt>
                      <c:pt idx="149">
                        <c:v>44713</c:v>
                      </c:pt>
                      <c:pt idx="150">
                        <c:v>44743</c:v>
                      </c:pt>
                      <c:pt idx="151">
                        <c:v>44774</c:v>
                      </c:pt>
                      <c:pt idx="152">
                        <c:v>44805</c:v>
                      </c:pt>
                      <c:pt idx="153">
                        <c:v>44835</c:v>
                      </c:pt>
                      <c:pt idx="154">
                        <c:v>44866</c:v>
                      </c:pt>
                      <c:pt idx="155">
                        <c:v>44896</c:v>
                      </c:pt>
                      <c:pt idx="156">
                        <c:v>44927</c:v>
                      </c:pt>
                      <c:pt idx="157">
                        <c:v>44958</c:v>
                      </c:pt>
                      <c:pt idx="158">
                        <c:v>44986</c:v>
                      </c:pt>
                      <c:pt idx="159">
                        <c:v>45017</c:v>
                      </c:pt>
                      <c:pt idx="160">
                        <c:v>45047</c:v>
                      </c:pt>
                      <c:pt idx="161">
                        <c:v>45078</c:v>
                      </c:pt>
                      <c:pt idx="162">
                        <c:v>45108</c:v>
                      </c:pt>
                      <c:pt idx="163">
                        <c:v>45139</c:v>
                      </c:pt>
                      <c:pt idx="164">
                        <c:v>45170</c:v>
                      </c:pt>
                      <c:pt idx="165">
                        <c:v>45200</c:v>
                      </c:pt>
                      <c:pt idx="166">
                        <c:v>45231</c:v>
                      </c:pt>
                      <c:pt idx="167">
                        <c:v>45261</c:v>
                      </c:pt>
                      <c:pt idx="168">
                        <c:v>45292</c:v>
                      </c:pt>
                      <c:pt idx="169">
                        <c:v>45323</c:v>
                      </c:pt>
                      <c:pt idx="170">
                        <c:v>45352</c:v>
                      </c:pt>
                      <c:pt idx="171">
                        <c:v>45383</c:v>
                      </c:pt>
                      <c:pt idx="172">
                        <c:v>45413</c:v>
                      </c:pt>
                      <c:pt idx="173">
                        <c:v>45444</c:v>
                      </c:pt>
                      <c:pt idx="174">
                        <c:v>45474</c:v>
                      </c:pt>
                    </c:numCache>
                  </c:numRef>
                </c:cat>
                <c:val>
                  <c:numRef>
                    <c:extLst>
                      <c:ext uri="{02D57815-91ED-43cb-92C2-25804820EDAC}">
                        <c15:formulaRef>
                          <c15:sqref>'Preiserwartungen vs Inflation'!$C$10:$C$181</c15:sqref>
                        </c15:formulaRef>
                      </c:ext>
                    </c:extLst>
                    <c:numCache>
                      <c:formatCode>General</c:formatCode>
                      <c:ptCount val="172"/>
                      <c:pt idx="6">
                        <c:v>-7.8</c:v>
                      </c:pt>
                      <c:pt idx="7">
                        <c:v>-5.8</c:v>
                      </c:pt>
                      <c:pt idx="8">
                        <c:v>-0.7</c:v>
                      </c:pt>
                      <c:pt idx="9">
                        <c:v>1.3</c:v>
                      </c:pt>
                      <c:pt idx="10">
                        <c:v>7.9</c:v>
                      </c:pt>
                      <c:pt idx="11">
                        <c:v>10</c:v>
                      </c:pt>
                      <c:pt idx="12">
                        <c:v>10</c:v>
                      </c:pt>
                      <c:pt idx="13">
                        <c:v>9.1</c:v>
                      </c:pt>
                      <c:pt idx="14">
                        <c:v>11.3</c:v>
                      </c:pt>
                      <c:pt idx="15">
                        <c:v>10.9</c:v>
                      </c:pt>
                      <c:pt idx="16">
                        <c:v>14.1</c:v>
                      </c:pt>
                      <c:pt idx="17">
                        <c:v>16.2</c:v>
                      </c:pt>
                      <c:pt idx="18">
                        <c:v>18.100000000000001</c:v>
                      </c:pt>
                      <c:pt idx="19">
                        <c:v>23</c:v>
                      </c:pt>
                      <c:pt idx="20">
                        <c:v>23.1</c:v>
                      </c:pt>
                      <c:pt idx="21">
                        <c:v>24</c:v>
                      </c:pt>
                      <c:pt idx="22">
                        <c:v>20.7</c:v>
                      </c:pt>
                      <c:pt idx="23">
                        <c:v>18</c:v>
                      </c:pt>
                      <c:pt idx="24">
                        <c:v>14.3</c:v>
                      </c:pt>
                      <c:pt idx="25">
                        <c:v>11.4</c:v>
                      </c:pt>
                      <c:pt idx="26">
                        <c:v>9.6</c:v>
                      </c:pt>
                      <c:pt idx="27">
                        <c:v>8</c:v>
                      </c:pt>
                      <c:pt idx="28">
                        <c:v>7.2</c:v>
                      </c:pt>
                      <c:pt idx="29">
                        <c:v>9</c:v>
                      </c:pt>
                      <c:pt idx="30">
                        <c:v>7.9</c:v>
                      </c:pt>
                      <c:pt idx="31">
                        <c:v>8.8000000000000007</c:v>
                      </c:pt>
                      <c:pt idx="32">
                        <c:v>8</c:v>
                      </c:pt>
                      <c:pt idx="33">
                        <c:v>9.8000000000000007</c:v>
                      </c:pt>
                      <c:pt idx="34">
                        <c:v>8.5</c:v>
                      </c:pt>
                      <c:pt idx="35">
                        <c:v>4</c:v>
                      </c:pt>
                      <c:pt idx="36">
                        <c:v>1.5</c:v>
                      </c:pt>
                      <c:pt idx="37">
                        <c:v>3.8</c:v>
                      </c:pt>
                      <c:pt idx="38">
                        <c:v>3.8</c:v>
                      </c:pt>
                      <c:pt idx="39">
                        <c:v>3.2</c:v>
                      </c:pt>
                      <c:pt idx="40">
                        <c:v>2.1</c:v>
                      </c:pt>
                      <c:pt idx="41">
                        <c:v>2.7</c:v>
                      </c:pt>
                      <c:pt idx="42">
                        <c:v>3.7</c:v>
                      </c:pt>
                      <c:pt idx="43">
                        <c:v>3.7</c:v>
                      </c:pt>
                      <c:pt idx="44">
                        <c:v>3</c:v>
                      </c:pt>
                      <c:pt idx="45">
                        <c:v>0.6</c:v>
                      </c:pt>
                      <c:pt idx="46">
                        <c:v>0.4</c:v>
                      </c:pt>
                      <c:pt idx="47">
                        <c:v>1.1000000000000001</c:v>
                      </c:pt>
                      <c:pt idx="48">
                        <c:v>1.8</c:v>
                      </c:pt>
                      <c:pt idx="49">
                        <c:v>4.2</c:v>
                      </c:pt>
                      <c:pt idx="50">
                        <c:v>4.9000000000000004</c:v>
                      </c:pt>
                      <c:pt idx="51">
                        <c:v>3.4</c:v>
                      </c:pt>
                      <c:pt idx="52">
                        <c:v>5.0999999999999996</c:v>
                      </c:pt>
                      <c:pt idx="53">
                        <c:v>5.4</c:v>
                      </c:pt>
                      <c:pt idx="54">
                        <c:v>5.4</c:v>
                      </c:pt>
                      <c:pt idx="55">
                        <c:v>3.6</c:v>
                      </c:pt>
                      <c:pt idx="56">
                        <c:v>4</c:v>
                      </c:pt>
                      <c:pt idx="57">
                        <c:v>2.5</c:v>
                      </c:pt>
                      <c:pt idx="58">
                        <c:v>2.2999999999999998</c:v>
                      </c:pt>
                      <c:pt idx="59">
                        <c:v>1.2</c:v>
                      </c:pt>
                      <c:pt idx="60">
                        <c:v>1.1000000000000001</c:v>
                      </c:pt>
                      <c:pt idx="61">
                        <c:v>2.6</c:v>
                      </c:pt>
                      <c:pt idx="62">
                        <c:v>1</c:v>
                      </c:pt>
                      <c:pt idx="63">
                        <c:v>1.5</c:v>
                      </c:pt>
                      <c:pt idx="64">
                        <c:v>0</c:v>
                      </c:pt>
                      <c:pt idx="65">
                        <c:v>-3.1</c:v>
                      </c:pt>
                      <c:pt idx="66">
                        <c:v>-4.9000000000000004</c:v>
                      </c:pt>
                      <c:pt idx="67">
                        <c:v>-1.4</c:v>
                      </c:pt>
                      <c:pt idx="68">
                        <c:v>-0.1</c:v>
                      </c:pt>
                      <c:pt idx="69">
                        <c:v>1.5</c:v>
                      </c:pt>
                      <c:pt idx="70">
                        <c:v>0.2</c:v>
                      </c:pt>
                      <c:pt idx="71">
                        <c:v>1.3</c:v>
                      </c:pt>
                      <c:pt idx="72">
                        <c:v>0.4</c:v>
                      </c:pt>
                      <c:pt idx="73">
                        <c:v>0</c:v>
                      </c:pt>
                      <c:pt idx="74">
                        <c:v>-1.8</c:v>
                      </c:pt>
                      <c:pt idx="75">
                        <c:v>0.6</c:v>
                      </c:pt>
                      <c:pt idx="76">
                        <c:v>0.9</c:v>
                      </c:pt>
                      <c:pt idx="77">
                        <c:v>-1.6</c:v>
                      </c:pt>
                      <c:pt idx="78">
                        <c:v>-2.4</c:v>
                      </c:pt>
                      <c:pt idx="79">
                        <c:v>-3.4</c:v>
                      </c:pt>
                      <c:pt idx="80">
                        <c:v>-5.3</c:v>
                      </c:pt>
                      <c:pt idx="81">
                        <c:v>-2.5</c:v>
                      </c:pt>
                      <c:pt idx="82">
                        <c:v>0.3</c:v>
                      </c:pt>
                      <c:pt idx="83">
                        <c:v>1.5</c:v>
                      </c:pt>
                      <c:pt idx="84">
                        <c:v>4.7</c:v>
                      </c:pt>
                      <c:pt idx="85">
                        <c:v>2.4</c:v>
                      </c:pt>
                      <c:pt idx="86">
                        <c:v>2.4</c:v>
                      </c:pt>
                      <c:pt idx="87">
                        <c:v>4.5999999999999996</c:v>
                      </c:pt>
                      <c:pt idx="88">
                        <c:v>3.7</c:v>
                      </c:pt>
                      <c:pt idx="89">
                        <c:v>2.9</c:v>
                      </c:pt>
                      <c:pt idx="90">
                        <c:v>8.1999999999999993</c:v>
                      </c:pt>
                      <c:pt idx="91">
                        <c:v>11.7</c:v>
                      </c:pt>
                      <c:pt idx="92">
                        <c:v>12.6</c:v>
                      </c:pt>
                      <c:pt idx="93">
                        <c:v>10.6</c:v>
                      </c:pt>
                      <c:pt idx="94">
                        <c:v>13.5</c:v>
                      </c:pt>
                      <c:pt idx="95">
                        <c:v>10.7</c:v>
                      </c:pt>
                      <c:pt idx="96">
                        <c:v>10</c:v>
                      </c:pt>
                      <c:pt idx="97">
                        <c:v>8.8000000000000007</c:v>
                      </c:pt>
                      <c:pt idx="98">
                        <c:v>11.5</c:v>
                      </c:pt>
                      <c:pt idx="99">
                        <c:v>11.5</c:v>
                      </c:pt>
                      <c:pt idx="100">
                        <c:v>12.4</c:v>
                      </c:pt>
                      <c:pt idx="101">
                        <c:v>15.4</c:v>
                      </c:pt>
                      <c:pt idx="102">
                        <c:v>14.7</c:v>
                      </c:pt>
                      <c:pt idx="103">
                        <c:v>13.8</c:v>
                      </c:pt>
                      <c:pt idx="104">
                        <c:v>12.6</c:v>
                      </c:pt>
                      <c:pt idx="105">
                        <c:v>14.7</c:v>
                      </c:pt>
                      <c:pt idx="106">
                        <c:v>12.8</c:v>
                      </c:pt>
                      <c:pt idx="107">
                        <c:v>14.9</c:v>
                      </c:pt>
                      <c:pt idx="108">
                        <c:v>16.3</c:v>
                      </c:pt>
                      <c:pt idx="109">
                        <c:v>16.100000000000001</c:v>
                      </c:pt>
                      <c:pt idx="110">
                        <c:v>16.5</c:v>
                      </c:pt>
                      <c:pt idx="111">
                        <c:v>14.4</c:v>
                      </c:pt>
                      <c:pt idx="112">
                        <c:v>17.100000000000001</c:v>
                      </c:pt>
                      <c:pt idx="113">
                        <c:v>20.9</c:v>
                      </c:pt>
                      <c:pt idx="114">
                        <c:v>18.3</c:v>
                      </c:pt>
                      <c:pt idx="115">
                        <c:v>13</c:v>
                      </c:pt>
                      <c:pt idx="116">
                        <c:v>9.6</c:v>
                      </c:pt>
                      <c:pt idx="117">
                        <c:v>4.7</c:v>
                      </c:pt>
                      <c:pt idx="118">
                        <c:v>9</c:v>
                      </c:pt>
                      <c:pt idx="119">
                        <c:v>6.2</c:v>
                      </c:pt>
                      <c:pt idx="120">
                        <c:v>2.5</c:v>
                      </c:pt>
                      <c:pt idx="121">
                        <c:v>3.3</c:v>
                      </c:pt>
                      <c:pt idx="122">
                        <c:v>1.4</c:v>
                      </c:pt>
                      <c:pt idx="123">
                        <c:v>2.2000000000000002</c:v>
                      </c:pt>
                      <c:pt idx="124">
                        <c:v>3.9</c:v>
                      </c:pt>
                      <c:pt idx="125">
                        <c:v>4.5</c:v>
                      </c:pt>
                      <c:pt idx="126">
                        <c:v>5</c:v>
                      </c:pt>
                      <c:pt idx="127">
                        <c:v>5.2</c:v>
                      </c:pt>
                      <c:pt idx="128">
                        <c:v>-0.4</c:v>
                      </c:pt>
                      <c:pt idx="129">
                        <c:v>-6.1</c:v>
                      </c:pt>
                      <c:pt idx="130">
                        <c:v>-5.8</c:v>
                      </c:pt>
                      <c:pt idx="131">
                        <c:v>-3.7</c:v>
                      </c:pt>
                      <c:pt idx="132">
                        <c:v>0.7</c:v>
                      </c:pt>
                      <c:pt idx="133">
                        <c:v>0.4</c:v>
                      </c:pt>
                      <c:pt idx="134">
                        <c:v>2.2999999999999998</c:v>
                      </c:pt>
                      <c:pt idx="135">
                        <c:v>3.1</c:v>
                      </c:pt>
                      <c:pt idx="136">
                        <c:v>3.8</c:v>
                      </c:pt>
                      <c:pt idx="137">
                        <c:v>8.1999999999999993</c:v>
                      </c:pt>
                      <c:pt idx="138">
                        <c:v>11.8</c:v>
                      </c:pt>
                      <c:pt idx="139">
                        <c:v>17.399999999999999</c:v>
                      </c:pt>
                      <c:pt idx="140">
                        <c:v>25.6</c:v>
                      </c:pt>
                      <c:pt idx="141">
                        <c:v>30.9</c:v>
                      </c:pt>
                      <c:pt idx="142">
                        <c:v>37.4</c:v>
                      </c:pt>
                      <c:pt idx="143">
                        <c:v>46.3</c:v>
                      </c:pt>
                      <c:pt idx="144">
                        <c:v>45.9</c:v>
                      </c:pt>
                      <c:pt idx="145">
                        <c:v>48.5</c:v>
                      </c:pt>
                      <c:pt idx="146">
                        <c:v>47.3</c:v>
                      </c:pt>
                      <c:pt idx="147">
                        <c:v>50</c:v>
                      </c:pt>
                      <c:pt idx="148">
                        <c:v>55.7</c:v>
                      </c:pt>
                      <c:pt idx="149">
                        <c:v>55</c:v>
                      </c:pt>
                      <c:pt idx="150">
                        <c:v>55.7</c:v>
                      </c:pt>
                      <c:pt idx="151">
                        <c:v>58.6</c:v>
                      </c:pt>
                      <c:pt idx="152">
                        <c:v>66.599999999999994</c:v>
                      </c:pt>
                      <c:pt idx="153">
                        <c:v>71.900000000000006</c:v>
                      </c:pt>
                      <c:pt idx="154">
                        <c:v>67.599999999999994</c:v>
                      </c:pt>
                      <c:pt idx="155">
                        <c:v>60.4</c:v>
                      </c:pt>
                      <c:pt idx="156">
                        <c:v>56.1</c:v>
                      </c:pt>
                      <c:pt idx="157">
                        <c:v>52.5</c:v>
                      </c:pt>
                      <c:pt idx="158">
                        <c:v>61.3</c:v>
                      </c:pt>
                      <c:pt idx="159">
                        <c:v>54.8</c:v>
                      </c:pt>
                      <c:pt idx="160">
                        <c:v>52.6</c:v>
                      </c:pt>
                      <c:pt idx="161">
                        <c:v>40.799999999999997</c:v>
                      </c:pt>
                      <c:pt idx="162">
                        <c:v>35.5</c:v>
                      </c:pt>
                      <c:pt idx="163">
                        <c:v>25.8</c:v>
                      </c:pt>
                      <c:pt idx="164">
                        <c:v>18.5</c:v>
                      </c:pt>
                      <c:pt idx="165">
                        <c:v>12.9</c:v>
                      </c:pt>
                      <c:pt idx="166">
                        <c:v>8.6999999999999993</c:v>
                      </c:pt>
                      <c:pt idx="167">
                        <c:v>6.5</c:v>
                      </c:pt>
                      <c:pt idx="168">
                        <c:v>4.2</c:v>
                      </c:pt>
                      <c:pt idx="169">
                        <c:v>3.5</c:v>
                      </c:pt>
                      <c:pt idx="170">
                        <c:v>4.3</c:v>
                      </c:pt>
                      <c:pt idx="171">
                        <c:v>5.7</c:v>
                      </c:pt>
                    </c:numCache>
                  </c:numRef>
                </c:val>
                <c:smooth val="1"/>
                <c:extLst>
                  <c:ext xmlns:c16="http://schemas.microsoft.com/office/drawing/2014/chart" uri="{C3380CC4-5D6E-409C-BE32-E72D297353CC}">
                    <c16:uniqueId val="{00000002-489D-446D-B265-07269B8F2461}"/>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'Preiserwartungen vs Inflation'!$D$9</c15:sqref>
                        </c15:formulaRef>
                      </c:ext>
                    </c:extLst>
                    <c:strCache>
                      <c:ptCount val="1"/>
                      <c:pt idx="0">
                        <c:v>Handel (t+6m)</c:v>
                      </c:pt>
                    </c:strCache>
                  </c:strRef>
                </c:tx>
                <c:spPr>
                  <a:ln w="38100" cap="rnd">
                    <a:solidFill>
                      <a:schemeClr val="accent1">
                        <a:lumMod val="20000"/>
                        <a:lumOff val="80000"/>
                      </a:schemeClr>
                    </a:solidFill>
                    <a:round/>
                  </a:ln>
                  <a:effectLst/>
                </c:spPr>
                <c:marker>
                  <c:symbol val="none"/>
                </c:marker>
                <c:cat>
                  <c:numRef>
                    <c:extLst xmlns:c15="http://schemas.microsoft.com/office/drawing/2012/chart">
                      <c:ext xmlns:c15="http://schemas.microsoft.com/office/drawing/2012/chart" uri="{02D57815-91ED-43cb-92C2-25804820EDAC}">
                        <c15:formulaRef>
                          <c15:sqref>'Preiserwartungen vs Inflation'!$A$10:$A$184</c15:sqref>
                        </c15:formulaRef>
                      </c:ext>
                    </c:extLst>
                    <c:numCache>
                      <c:formatCode>mmm\-yy</c:formatCode>
                      <c:ptCount val="175"/>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pt idx="129">
                        <c:v>44105</c:v>
                      </c:pt>
                      <c:pt idx="130">
                        <c:v>44136</c:v>
                      </c:pt>
                      <c:pt idx="131">
                        <c:v>44166</c:v>
                      </c:pt>
                      <c:pt idx="132">
                        <c:v>44197</c:v>
                      </c:pt>
                      <c:pt idx="133">
                        <c:v>44228</c:v>
                      </c:pt>
                      <c:pt idx="134">
                        <c:v>44256</c:v>
                      </c:pt>
                      <c:pt idx="135">
                        <c:v>44287</c:v>
                      </c:pt>
                      <c:pt idx="136">
                        <c:v>44317</c:v>
                      </c:pt>
                      <c:pt idx="137">
                        <c:v>44348</c:v>
                      </c:pt>
                      <c:pt idx="138">
                        <c:v>44378</c:v>
                      </c:pt>
                      <c:pt idx="139">
                        <c:v>44409</c:v>
                      </c:pt>
                      <c:pt idx="140">
                        <c:v>44440</c:v>
                      </c:pt>
                      <c:pt idx="141">
                        <c:v>44470</c:v>
                      </c:pt>
                      <c:pt idx="142">
                        <c:v>44501</c:v>
                      </c:pt>
                      <c:pt idx="143">
                        <c:v>44531</c:v>
                      </c:pt>
                      <c:pt idx="144">
                        <c:v>44562</c:v>
                      </c:pt>
                      <c:pt idx="145">
                        <c:v>44593</c:v>
                      </c:pt>
                      <c:pt idx="146">
                        <c:v>44621</c:v>
                      </c:pt>
                      <c:pt idx="147">
                        <c:v>44652</c:v>
                      </c:pt>
                      <c:pt idx="148">
                        <c:v>44682</c:v>
                      </c:pt>
                      <c:pt idx="149">
                        <c:v>44713</c:v>
                      </c:pt>
                      <c:pt idx="150">
                        <c:v>44743</c:v>
                      </c:pt>
                      <c:pt idx="151">
                        <c:v>44774</c:v>
                      </c:pt>
                      <c:pt idx="152">
                        <c:v>44805</c:v>
                      </c:pt>
                      <c:pt idx="153">
                        <c:v>44835</c:v>
                      </c:pt>
                      <c:pt idx="154">
                        <c:v>44866</c:v>
                      </c:pt>
                      <c:pt idx="155">
                        <c:v>44896</c:v>
                      </c:pt>
                      <c:pt idx="156">
                        <c:v>44927</c:v>
                      </c:pt>
                      <c:pt idx="157">
                        <c:v>44958</c:v>
                      </c:pt>
                      <c:pt idx="158">
                        <c:v>44986</c:v>
                      </c:pt>
                      <c:pt idx="159">
                        <c:v>45017</c:v>
                      </c:pt>
                      <c:pt idx="160">
                        <c:v>45047</c:v>
                      </c:pt>
                      <c:pt idx="161">
                        <c:v>45078</c:v>
                      </c:pt>
                      <c:pt idx="162">
                        <c:v>45108</c:v>
                      </c:pt>
                      <c:pt idx="163">
                        <c:v>45139</c:v>
                      </c:pt>
                      <c:pt idx="164">
                        <c:v>45170</c:v>
                      </c:pt>
                      <c:pt idx="165">
                        <c:v>45200</c:v>
                      </c:pt>
                      <c:pt idx="166">
                        <c:v>45231</c:v>
                      </c:pt>
                      <c:pt idx="167">
                        <c:v>45261</c:v>
                      </c:pt>
                      <c:pt idx="168">
                        <c:v>45292</c:v>
                      </c:pt>
                      <c:pt idx="169">
                        <c:v>45323</c:v>
                      </c:pt>
                      <c:pt idx="170">
                        <c:v>45352</c:v>
                      </c:pt>
                      <c:pt idx="171">
                        <c:v>45383</c:v>
                      </c:pt>
                      <c:pt idx="172">
                        <c:v>45413</c:v>
                      </c:pt>
                      <c:pt idx="173">
                        <c:v>45444</c:v>
                      </c:pt>
                      <c:pt idx="174">
                        <c:v>45474</c:v>
                      </c:pt>
                    </c:numCache>
                  </c:numRef>
                </c:cat>
                <c:val>
                  <c:numRef>
                    <c:extLst xmlns:c15="http://schemas.microsoft.com/office/drawing/2012/chart">
                      <c:ext xmlns:c15="http://schemas.microsoft.com/office/drawing/2012/chart" uri="{02D57815-91ED-43cb-92C2-25804820EDAC}">
                        <c15:formulaRef>
                          <c15:sqref>'Preiserwartungen vs Inflation'!$D$10:$D$181</c15:sqref>
                        </c15:formulaRef>
                      </c:ext>
                    </c:extLst>
                    <c:numCache>
                      <c:formatCode>General</c:formatCode>
                      <c:ptCount val="172"/>
                      <c:pt idx="6">
                        <c:v>8</c:v>
                      </c:pt>
                      <c:pt idx="7">
                        <c:v>9.4</c:v>
                      </c:pt>
                      <c:pt idx="8">
                        <c:v>16</c:v>
                      </c:pt>
                      <c:pt idx="9">
                        <c:v>23.4</c:v>
                      </c:pt>
                      <c:pt idx="10">
                        <c:v>28.7</c:v>
                      </c:pt>
                      <c:pt idx="11">
                        <c:v>28.4</c:v>
                      </c:pt>
                      <c:pt idx="12">
                        <c:v>26.4</c:v>
                      </c:pt>
                      <c:pt idx="13">
                        <c:v>28.7</c:v>
                      </c:pt>
                      <c:pt idx="14">
                        <c:v>31.4</c:v>
                      </c:pt>
                      <c:pt idx="15">
                        <c:v>29</c:v>
                      </c:pt>
                      <c:pt idx="16">
                        <c:v>27.6</c:v>
                      </c:pt>
                      <c:pt idx="17">
                        <c:v>31</c:v>
                      </c:pt>
                      <c:pt idx="18">
                        <c:v>34</c:v>
                      </c:pt>
                      <c:pt idx="19">
                        <c:v>37.4</c:v>
                      </c:pt>
                      <c:pt idx="20">
                        <c:v>43</c:v>
                      </c:pt>
                      <c:pt idx="21">
                        <c:v>40.4</c:v>
                      </c:pt>
                      <c:pt idx="22">
                        <c:v>38.700000000000003</c:v>
                      </c:pt>
                      <c:pt idx="23">
                        <c:v>33.4</c:v>
                      </c:pt>
                      <c:pt idx="24">
                        <c:v>30.4</c:v>
                      </c:pt>
                      <c:pt idx="25">
                        <c:v>25.7</c:v>
                      </c:pt>
                      <c:pt idx="26">
                        <c:v>26.4</c:v>
                      </c:pt>
                      <c:pt idx="27">
                        <c:v>25</c:v>
                      </c:pt>
                      <c:pt idx="28">
                        <c:v>21.6</c:v>
                      </c:pt>
                      <c:pt idx="29">
                        <c:v>21</c:v>
                      </c:pt>
                      <c:pt idx="30">
                        <c:v>26</c:v>
                      </c:pt>
                      <c:pt idx="31">
                        <c:v>26.4</c:v>
                      </c:pt>
                      <c:pt idx="32">
                        <c:v>25</c:v>
                      </c:pt>
                      <c:pt idx="33">
                        <c:v>23.4</c:v>
                      </c:pt>
                      <c:pt idx="34">
                        <c:v>17.7</c:v>
                      </c:pt>
                      <c:pt idx="35">
                        <c:v>15.4</c:v>
                      </c:pt>
                      <c:pt idx="36">
                        <c:v>15.4</c:v>
                      </c:pt>
                      <c:pt idx="37">
                        <c:v>18.7</c:v>
                      </c:pt>
                      <c:pt idx="38">
                        <c:v>19.399999999999999</c:v>
                      </c:pt>
                      <c:pt idx="39">
                        <c:v>15</c:v>
                      </c:pt>
                      <c:pt idx="40">
                        <c:v>16.600000000000001</c:v>
                      </c:pt>
                      <c:pt idx="41">
                        <c:v>20</c:v>
                      </c:pt>
                      <c:pt idx="42">
                        <c:v>20</c:v>
                      </c:pt>
                      <c:pt idx="43">
                        <c:v>16.399999999999999</c:v>
                      </c:pt>
                      <c:pt idx="44">
                        <c:v>15</c:v>
                      </c:pt>
                      <c:pt idx="45">
                        <c:v>13.4</c:v>
                      </c:pt>
                      <c:pt idx="46">
                        <c:v>11.7</c:v>
                      </c:pt>
                      <c:pt idx="47">
                        <c:v>9.4</c:v>
                      </c:pt>
                      <c:pt idx="48">
                        <c:v>11.4</c:v>
                      </c:pt>
                      <c:pt idx="49">
                        <c:v>14.7</c:v>
                      </c:pt>
                      <c:pt idx="50">
                        <c:v>16.399999999999999</c:v>
                      </c:pt>
                      <c:pt idx="51">
                        <c:v>16</c:v>
                      </c:pt>
                      <c:pt idx="52">
                        <c:v>19.600000000000001</c:v>
                      </c:pt>
                      <c:pt idx="53">
                        <c:v>15</c:v>
                      </c:pt>
                      <c:pt idx="54">
                        <c:v>17</c:v>
                      </c:pt>
                      <c:pt idx="55">
                        <c:v>16.399999999999999</c:v>
                      </c:pt>
                      <c:pt idx="56">
                        <c:v>15</c:v>
                      </c:pt>
                      <c:pt idx="57">
                        <c:v>14.4</c:v>
                      </c:pt>
                      <c:pt idx="58">
                        <c:v>13.7</c:v>
                      </c:pt>
                      <c:pt idx="59">
                        <c:v>11.4</c:v>
                      </c:pt>
                      <c:pt idx="60">
                        <c:v>11.4</c:v>
                      </c:pt>
                      <c:pt idx="61">
                        <c:v>11.7</c:v>
                      </c:pt>
                      <c:pt idx="62">
                        <c:v>12.4</c:v>
                      </c:pt>
                      <c:pt idx="63">
                        <c:v>11</c:v>
                      </c:pt>
                      <c:pt idx="64">
                        <c:v>9.6</c:v>
                      </c:pt>
                      <c:pt idx="65">
                        <c:v>7</c:v>
                      </c:pt>
                      <c:pt idx="66">
                        <c:v>14</c:v>
                      </c:pt>
                      <c:pt idx="67">
                        <c:v>19.399999999999999</c:v>
                      </c:pt>
                      <c:pt idx="68">
                        <c:v>22</c:v>
                      </c:pt>
                      <c:pt idx="69">
                        <c:v>25.4</c:v>
                      </c:pt>
                      <c:pt idx="70">
                        <c:v>22.7</c:v>
                      </c:pt>
                      <c:pt idx="71">
                        <c:v>21.4</c:v>
                      </c:pt>
                      <c:pt idx="72">
                        <c:v>16.399999999999999</c:v>
                      </c:pt>
                      <c:pt idx="73">
                        <c:v>13.7</c:v>
                      </c:pt>
                      <c:pt idx="74">
                        <c:v>12.4</c:v>
                      </c:pt>
                      <c:pt idx="75">
                        <c:v>12</c:v>
                      </c:pt>
                      <c:pt idx="76">
                        <c:v>11.6</c:v>
                      </c:pt>
                      <c:pt idx="77">
                        <c:v>12</c:v>
                      </c:pt>
                      <c:pt idx="78">
                        <c:v>11</c:v>
                      </c:pt>
                      <c:pt idx="79">
                        <c:v>9.4</c:v>
                      </c:pt>
                      <c:pt idx="80">
                        <c:v>13</c:v>
                      </c:pt>
                      <c:pt idx="81">
                        <c:v>13.4</c:v>
                      </c:pt>
                      <c:pt idx="82">
                        <c:v>14.7</c:v>
                      </c:pt>
                      <c:pt idx="83">
                        <c:v>14.4</c:v>
                      </c:pt>
                      <c:pt idx="84">
                        <c:v>9.4</c:v>
                      </c:pt>
                      <c:pt idx="85">
                        <c:v>12.7</c:v>
                      </c:pt>
                      <c:pt idx="86">
                        <c:v>14.4</c:v>
                      </c:pt>
                      <c:pt idx="87">
                        <c:v>17</c:v>
                      </c:pt>
                      <c:pt idx="88">
                        <c:v>18.600000000000001</c:v>
                      </c:pt>
                      <c:pt idx="89">
                        <c:v>21</c:v>
                      </c:pt>
                      <c:pt idx="90">
                        <c:v>25</c:v>
                      </c:pt>
                      <c:pt idx="91">
                        <c:v>24.4</c:v>
                      </c:pt>
                      <c:pt idx="92">
                        <c:v>25</c:v>
                      </c:pt>
                      <c:pt idx="93">
                        <c:v>23.4</c:v>
                      </c:pt>
                      <c:pt idx="94">
                        <c:v>20.7</c:v>
                      </c:pt>
                      <c:pt idx="95">
                        <c:v>19.399999999999999</c:v>
                      </c:pt>
                      <c:pt idx="96">
                        <c:v>20.399999999999999</c:v>
                      </c:pt>
                      <c:pt idx="97">
                        <c:v>18.7</c:v>
                      </c:pt>
                      <c:pt idx="98">
                        <c:v>24.4</c:v>
                      </c:pt>
                      <c:pt idx="99">
                        <c:v>23</c:v>
                      </c:pt>
                      <c:pt idx="100">
                        <c:v>23.6</c:v>
                      </c:pt>
                      <c:pt idx="101">
                        <c:v>21</c:v>
                      </c:pt>
                      <c:pt idx="102">
                        <c:v>24</c:v>
                      </c:pt>
                      <c:pt idx="103">
                        <c:v>22.4</c:v>
                      </c:pt>
                      <c:pt idx="104">
                        <c:v>21</c:v>
                      </c:pt>
                      <c:pt idx="105">
                        <c:v>21.4</c:v>
                      </c:pt>
                      <c:pt idx="106">
                        <c:v>22.7</c:v>
                      </c:pt>
                      <c:pt idx="107">
                        <c:v>26.4</c:v>
                      </c:pt>
                      <c:pt idx="108">
                        <c:v>25.4</c:v>
                      </c:pt>
                      <c:pt idx="109">
                        <c:v>26.7</c:v>
                      </c:pt>
                      <c:pt idx="110">
                        <c:v>25.4</c:v>
                      </c:pt>
                      <c:pt idx="111">
                        <c:v>25</c:v>
                      </c:pt>
                      <c:pt idx="112">
                        <c:v>22.6</c:v>
                      </c:pt>
                      <c:pt idx="113">
                        <c:v>19</c:v>
                      </c:pt>
                      <c:pt idx="114">
                        <c:v>19</c:v>
                      </c:pt>
                      <c:pt idx="115">
                        <c:v>18.399999999999999</c:v>
                      </c:pt>
                      <c:pt idx="116">
                        <c:v>19</c:v>
                      </c:pt>
                      <c:pt idx="117">
                        <c:v>19.399999999999999</c:v>
                      </c:pt>
                      <c:pt idx="118">
                        <c:v>14.7</c:v>
                      </c:pt>
                      <c:pt idx="119">
                        <c:v>13.4</c:v>
                      </c:pt>
                      <c:pt idx="120">
                        <c:v>13.4</c:v>
                      </c:pt>
                      <c:pt idx="121">
                        <c:v>9.6999999999999993</c:v>
                      </c:pt>
                      <c:pt idx="122">
                        <c:v>11.4</c:v>
                      </c:pt>
                      <c:pt idx="123">
                        <c:v>11</c:v>
                      </c:pt>
                      <c:pt idx="124">
                        <c:v>15.6</c:v>
                      </c:pt>
                      <c:pt idx="125">
                        <c:v>18</c:v>
                      </c:pt>
                      <c:pt idx="126">
                        <c:v>23</c:v>
                      </c:pt>
                      <c:pt idx="127">
                        <c:v>17.399999999999999</c:v>
                      </c:pt>
                      <c:pt idx="128">
                        <c:v>10</c:v>
                      </c:pt>
                      <c:pt idx="129">
                        <c:v>1.4</c:v>
                      </c:pt>
                      <c:pt idx="130">
                        <c:v>5.7</c:v>
                      </c:pt>
                      <c:pt idx="131">
                        <c:v>3.4</c:v>
                      </c:pt>
                      <c:pt idx="132">
                        <c:v>3.4</c:v>
                      </c:pt>
                      <c:pt idx="133">
                        <c:v>9.6999999999999993</c:v>
                      </c:pt>
                      <c:pt idx="134">
                        <c:v>15.4</c:v>
                      </c:pt>
                      <c:pt idx="135">
                        <c:v>19</c:v>
                      </c:pt>
                      <c:pt idx="136">
                        <c:v>20.6</c:v>
                      </c:pt>
                      <c:pt idx="137">
                        <c:v>29</c:v>
                      </c:pt>
                      <c:pt idx="138">
                        <c:v>27</c:v>
                      </c:pt>
                      <c:pt idx="139">
                        <c:v>26.4</c:v>
                      </c:pt>
                      <c:pt idx="140">
                        <c:v>36</c:v>
                      </c:pt>
                      <c:pt idx="141">
                        <c:v>42.4</c:v>
                      </c:pt>
                      <c:pt idx="142">
                        <c:v>53.7</c:v>
                      </c:pt>
                      <c:pt idx="143">
                        <c:v>61.4</c:v>
                      </c:pt>
                      <c:pt idx="144">
                        <c:v>59.4</c:v>
                      </c:pt>
                      <c:pt idx="145">
                        <c:v>57.7</c:v>
                      </c:pt>
                      <c:pt idx="146">
                        <c:v>56.4</c:v>
                      </c:pt>
                      <c:pt idx="147">
                        <c:v>61</c:v>
                      </c:pt>
                      <c:pt idx="148">
                        <c:v>64.599999999999994</c:v>
                      </c:pt>
                      <c:pt idx="149">
                        <c:v>58</c:v>
                      </c:pt>
                      <c:pt idx="150">
                        <c:v>59</c:v>
                      </c:pt>
                      <c:pt idx="151">
                        <c:v>63.4</c:v>
                      </c:pt>
                      <c:pt idx="152">
                        <c:v>76</c:v>
                      </c:pt>
                      <c:pt idx="153">
                        <c:v>77.400000000000006</c:v>
                      </c:pt>
                      <c:pt idx="154">
                        <c:v>72.7</c:v>
                      </c:pt>
                      <c:pt idx="155">
                        <c:v>67.400000000000006</c:v>
                      </c:pt>
                      <c:pt idx="156">
                        <c:v>61.4</c:v>
                      </c:pt>
                      <c:pt idx="157">
                        <c:v>56.7</c:v>
                      </c:pt>
                      <c:pt idx="158">
                        <c:v>65.400000000000006</c:v>
                      </c:pt>
                      <c:pt idx="159">
                        <c:v>62</c:v>
                      </c:pt>
                      <c:pt idx="160">
                        <c:v>50.6</c:v>
                      </c:pt>
                      <c:pt idx="161">
                        <c:v>43</c:v>
                      </c:pt>
                      <c:pt idx="162">
                        <c:v>41</c:v>
                      </c:pt>
                      <c:pt idx="163">
                        <c:v>34.4</c:v>
                      </c:pt>
                      <c:pt idx="164">
                        <c:v>30</c:v>
                      </c:pt>
                      <c:pt idx="165">
                        <c:v>26.4</c:v>
                      </c:pt>
                      <c:pt idx="166">
                        <c:v>18.7</c:v>
                      </c:pt>
                      <c:pt idx="167">
                        <c:v>14.4</c:v>
                      </c:pt>
                      <c:pt idx="168">
                        <c:v>11.4</c:v>
                      </c:pt>
                      <c:pt idx="169">
                        <c:v>12.7</c:v>
                      </c:pt>
                      <c:pt idx="170">
                        <c:v>17.399999999999999</c:v>
                      </c:pt>
                      <c:pt idx="171">
                        <c:v>16</c:v>
                      </c:pt>
                    </c:numCache>
                  </c:numRef>
                </c:val>
                <c:smooth val="1"/>
                <c:extLst xmlns:c15="http://schemas.microsoft.com/office/drawing/2012/chart">
                  <c:ext xmlns:c16="http://schemas.microsoft.com/office/drawing/2014/chart" uri="{C3380CC4-5D6E-409C-BE32-E72D297353CC}">
                    <c16:uniqueId val="{00000003-489D-446D-B265-07269B8F2461}"/>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'Preiserwartungen vs Inflation'!$E$9</c15:sqref>
                        </c15:formulaRef>
                      </c:ext>
                    </c:extLst>
                    <c:strCache>
                      <c:ptCount val="1"/>
                      <c:pt idx="0">
                        <c:v>Dienstleister (t+6m)</c:v>
                      </c:pt>
                    </c:strCache>
                  </c:strRef>
                </c:tx>
                <c:spPr>
                  <a:ln w="38100" cap="rnd">
                    <a:solidFill>
                      <a:schemeClr val="accent1">
                        <a:lumMod val="40000"/>
                        <a:lumOff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'Preiserwartungen vs Inflation'!$A$10:$A$184</c15:sqref>
                        </c15:formulaRef>
                      </c:ext>
                    </c:extLst>
                    <c:numCache>
                      <c:formatCode>mmm\-yy</c:formatCode>
                      <c:ptCount val="175"/>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pt idx="129">
                        <c:v>44105</c:v>
                      </c:pt>
                      <c:pt idx="130">
                        <c:v>44136</c:v>
                      </c:pt>
                      <c:pt idx="131">
                        <c:v>44166</c:v>
                      </c:pt>
                      <c:pt idx="132">
                        <c:v>44197</c:v>
                      </c:pt>
                      <c:pt idx="133">
                        <c:v>44228</c:v>
                      </c:pt>
                      <c:pt idx="134">
                        <c:v>44256</c:v>
                      </c:pt>
                      <c:pt idx="135">
                        <c:v>44287</c:v>
                      </c:pt>
                      <c:pt idx="136">
                        <c:v>44317</c:v>
                      </c:pt>
                      <c:pt idx="137">
                        <c:v>44348</c:v>
                      </c:pt>
                      <c:pt idx="138">
                        <c:v>44378</c:v>
                      </c:pt>
                      <c:pt idx="139">
                        <c:v>44409</c:v>
                      </c:pt>
                      <c:pt idx="140">
                        <c:v>44440</c:v>
                      </c:pt>
                      <c:pt idx="141">
                        <c:v>44470</c:v>
                      </c:pt>
                      <c:pt idx="142">
                        <c:v>44501</c:v>
                      </c:pt>
                      <c:pt idx="143">
                        <c:v>44531</c:v>
                      </c:pt>
                      <c:pt idx="144">
                        <c:v>44562</c:v>
                      </c:pt>
                      <c:pt idx="145">
                        <c:v>44593</c:v>
                      </c:pt>
                      <c:pt idx="146">
                        <c:v>44621</c:v>
                      </c:pt>
                      <c:pt idx="147">
                        <c:v>44652</c:v>
                      </c:pt>
                      <c:pt idx="148">
                        <c:v>44682</c:v>
                      </c:pt>
                      <c:pt idx="149">
                        <c:v>44713</c:v>
                      </c:pt>
                      <c:pt idx="150">
                        <c:v>44743</c:v>
                      </c:pt>
                      <c:pt idx="151">
                        <c:v>44774</c:v>
                      </c:pt>
                      <c:pt idx="152">
                        <c:v>44805</c:v>
                      </c:pt>
                      <c:pt idx="153">
                        <c:v>44835</c:v>
                      </c:pt>
                      <c:pt idx="154">
                        <c:v>44866</c:v>
                      </c:pt>
                      <c:pt idx="155">
                        <c:v>44896</c:v>
                      </c:pt>
                      <c:pt idx="156">
                        <c:v>44927</c:v>
                      </c:pt>
                      <c:pt idx="157">
                        <c:v>44958</c:v>
                      </c:pt>
                      <c:pt idx="158">
                        <c:v>44986</c:v>
                      </c:pt>
                      <c:pt idx="159">
                        <c:v>45017</c:v>
                      </c:pt>
                      <c:pt idx="160">
                        <c:v>45047</c:v>
                      </c:pt>
                      <c:pt idx="161">
                        <c:v>45078</c:v>
                      </c:pt>
                      <c:pt idx="162">
                        <c:v>45108</c:v>
                      </c:pt>
                      <c:pt idx="163">
                        <c:v>45139</c:v>
                      </c:pt>
                      <c:pt idx="164">
                        <c:v>45170</c:v>
                      </c:pt>
                      <c:pt idx="165">
                        <c:v>45200</c:v>
                      </c:pt>
                      <c:pt idx="166">
                        <c:v>45231</c:v>
                      </c:pt>
                      <c:pt idx="167">
                        <c:v>45261</c:v>
                      </c:pt>
                      <c:pt idx="168">
                        <c:v>45292</c:v>
                      </c:pt>
                      <c:pt idx="169">
                        <c:v>45323</c:v>
                      </c:pt>
                      <c:pt idx="170">
                        <c:v>45352</c:v>
                      </c:pt>
                      <c:pt idx="171">
                        <c:v>45383</c:v>
                      </c:pt>
                      <c:pt idx="172">
                        <c:v>45413</c:v>
                      </c:pt>
                      <c:pt idx="173">
                        <c:v>45444</c:v>
                      </c:pt>
                      <c:pt idx="174">
                        <c:v>45474</c:v>
                      </c:pt>
                    </c:numCache>
                  </c:numRef>
                </c:cat>
                <c:val>
                  <c:numRef>
                    <c:extLst xmlns:c15="http://schemas.microsoft.com/office/drawing/2012/chart">
                      <c:ext xmlns:c15="http://schemas.microsoft.com/office/drawing/2012/chart" uri="{02D57815-91ED-43cb-92C2-25804820EDAC}">
                        <c15:formulaRef>
                          <c15:sqref>'Preiserwartungen vs Inflation'!$E$10:$E$181</c15:sqref>
                        </c15:formulaRef>
                      </c:ext>
                    </c:extLst>
                    <c:numCache>
                      <c:formatCode>General</c:formatCode>
                      <c:ptCount val="172"/>
                      <c:pt idx="6">
                        <c:v>-1.3</c:v>
                      </c:pt>
                      <c:pt idx="7">
                        <c:v>0.9</c:v>
                      </c:pt>
                      <c:pt idx="8">
                        <c:v>5.6</c:v>
                      </c:pt>
                      <c:pt idx="9">
                        <c:v>7.2</c:v>
                      </c:pt>
                      <c:pt idx="10">
                        <c:v>8.6999999999999993</c:v>
                      </c:pt>
                      <c:pt idx="11">
                        <c:v>8.1999999999999993</c:v>
                      </c:pt>
                      <c:pt idx="12">
                        <c:v>9</c:v>
                      </c:pt>
                      <c:pt idx="13">
                        <c:v>11.7</c:v>
                      </c:pt>
                      <c:pt idx="14">
                        <c:v>10.3</c:v>
                      </c:pt>
                      <c:pt idx="15">
                        <c:v>10.5</c:v>
                      </c:pt>
                      <c:pt idx="16">
                        <c:v>12.2</c:v>
                      </c:pt>
                      <c:pt idx="17">
                        <c:v>15</c:v>
                      </c:pt>
                      <c:pt idx="18">
                        <c:v>10.7</c:v>
                      </c:pt>
                      <c:pt idx="19">
                        <c:v>17.899999999999999</c:v>
                      </c:pt>
                      <c:pt idx="20">
                        <c:v>21.6</c:v>
                      </c:pt>
                      <c:pt idx="21">
                        <c:v>21.2</c:v>
                      </c:pt>
                      <c:pt idx="22">
                        <c:v>19.7</c:v>
                      </c:pt>
                      <c:pt idx="23">
                        <c:v>19.2</c:v>
                      </c:pt>
                      <c:pt idx="24">
                        <c:v>18</c:v>
                      </c:pt>
                      <c:pt idx="25">
                        <c:v>13.7</c:v>
                      </c:pt>
                      <c:pt idx="26">
                        <c:v>13.3</c:v>
                      </c:pt>
                      <c:pt idx="27">
                        <c:v>13.5</c:v>
                      </c:pt>
                      <c:pt idx="28">
                        <c:v>16.2</c:v>
                      </c:pt>
                      <c:pt idx="29">
                        <c:v>18</c:v>
                      </c:pt>
                      <c:pt idx="30">
                        <c:v>13.7</c:v>
                      </c:pt>
                      <c:pt idx="31">
                        <c:v>17.899999999999999</c:v>
                      </c:pt>
                      <c:pt idx="32">
                        <c:v>19.600000000000001</c:v>
                      </c:pt>
                      <c:pt idx="33">
                        <c:v>20.2</c:v>
                      </c:pt>
                      <c:pt idx="34">
                        <c:v>18.7</c:v>
                      </c:pt>
                      <c:pt idx="35">
                        <c:v>14.2</c:v>
                      </c:pt>
                      <c:pt idx="36">
                        <c:v>12</c:v>
                      </c:pt>
                      <c:pt idx="37">
                        <c:v>15.7</c:v>
                      </c:pt>
                      <c:pt idx="38">
                        <c:v>17.3</c:v>
                      </c:pt>
                      <c:pt idx="39">
                        <c:v>15.5</c:v>
                      </c:pt>
                      <c:pt idx="40">
                        <c:v>16.2</c:v>
                      </c:pt>
                      <c:pt idx="41">
                        <c:v>12</c:v>
                      </c:pt>
                      <c:pt idx="42">
                        <c:v>12.7</c:v>
                      </c:pt>
                      <c:pt idx="43">
                        <c:v>15.9</c:v>
                      </c:pt>
                      <c:pt idx="44">
                        <c:v>17.600000000000001</c:v>
                      </c:pt>
                      <c:pt idx="45">
                        <c:v>17.2</c:v>
                      </c:pt>
                      <c:pt idx="46">
                        <c:v>16.7</c:v>
                      </c:pt>
                      <c:pt idx="47">
                        <c:v>15.2</c:v>
                      </c:pt>
                      <c:pt idx="48">
                        <c:v>17</c:v>
                      </c:pt>
                      <c:pt idx="49">
                        <c:v>16.7</c:v>
                      </c:pt>
                      <c:pt idx="50">
                        <c:v>16.3</c:v>
                      </c:pt>
                      <c:pt idx="51">
                        <c:v>13.5</c:v>
                      </c:pt>
                      <c:pt idx="52">
                        <c:v>15.2</c:v>
                      </c:pt>
                      <c:pt idx="53">
                        <c:v>18</c:v>
                      </c:pt>
                      <c:pt idx="54">
                        <c:v>16.7</c:v>
                      </c:pt>
                      <c:pt idx="55">
                        <c:v>19.899999999999999</c:v>
                      </c:pt>
                      <c:pt idx="56">
                        <c:v>17.600000000000001</c:v>
                      </c:pt>
                      <c:pt idx="57">
                        <c:v>17.2</c:v>
                      </c:pt>
                      <c:pt idx="58">
                        <c:v>17.7</c:v>
                      </c:pt>
                      <c:pt idx="59">
                        <c:v>16.2</c:v>
                      </c:pt>
                      <c:pt idx="60">
                        <c:v>17</c:v>
                      </c:pt>
                      <c:pt idx="61">
                        <c:v>16.7</c:v>
                      </c:pt>
                      <c:pt idx="62">
                        <c:v>13.3</c:v>
                      </c:pt>
                      <c:pt idx="63">
                        <c:v>17.5</c:v>
                      </c:pt>
                      <c:pt idx="64">
                        <c:v>18.2</c:v>
                      </c:pt>
                      <c:pt idx="65">
                        <c:v>20</c:v>
                      </c:pt>
                      <c:pt idx="66">
                        <c:v>16.7</c:v>
                      </c:pt>
                      <c:pt idx="67">
                        <c:v>17.899999999999999</c:v>
                      </c:pt>
                      <c:pt idx="68">
                        <c:v>17.600000000000001</c:v>
                      </c:pt>
                      <c:pt idx="69">
                        <c:v>14.2</c:v>
                      </c:pt>
                      <c:pt idx="70">
                        <c:v>15.7</c:v>
                      </c:pt>
                      <c:pt idx="71">
                        <c:v>17.2</c:v>
                      </c:pt>
                      <c:pt idx="72">
                        <c:v>15</c:v>
                      </c:pt>
                      <c:pt idx="73">
                        <c:v>13.7</c:v>
                      </c:pt>
                      <c:pt idx="74">
                        <c:v>14.3</c:v>
                      </c:pt>
                      <c:pt idx="75">
                        <c:v>14.5</c:v>
                      </c:pt>
                      <c:pt idx="76">
                        <c:v>17.2</c:v>
                      </c:pt>
                      <c:pt idx="77">
                        <c:v>14</c:v>
                      </c:pt>
                      <c:pt idx="78">
                        <c:v>12.7</c:v>
                      </c:pt>
                      <c:pt idx="79">
                        <c:v>12.9</c:v>
                      </c:pt>
                      <c:pt idx="80">
                        <c:v>15.6</c:v>
                      </c:pt>
                      <c:pt idx="81">
                        <c:v>17.2</c:v>
                      </c:pt>
                      <c:pt idx="82">
                        <c:v>20.7</c:v>
                      </c:pt>
                      <c:pt idx="83">
                        <c:v>18.2</c:v>
                      </c:pt>
                      <c:pt idx="84">
                        <c:v>16</c:v>
                      </c:pt>
                      <c:pt idx="85">
                        <c:v>16.7</c:v>
                      </c:pt>
                      <c:pt idx="86">
                        <c:v>17.3</c:v>
                      </c:pt>
                      <c:pt idx="87">
                        <c:v>16.5</c:v>
                      </c:pt>
                      <c:pt idx="88">
                        <c:v>21.2</c:v>
                      </c:pt>
                      <c:pt idx="89">
                        <c:v>19</c:v>
                      </c:pt>
                      <c:pt idx="90">
                        <c:v>19.7</c:v>
                      </c:pt>
                      <c:pt idx="91">
                        <c:v>19.899999999999999</c:v>
                      </c:pt>
                      <c:pt idx="92">
                        <c:v>17.600000000000001</c:v>
                      </c:pt>
                      <c:pt idx="93">
                        <c:v>19.2</c:v>
                      </c:pt>
                      <c:pt idx="94">
                        <c:v>15.7</c:v>
                      </c:pt>
                      <c:pt idx="95">
                        <c:v>18.2</c:v>
                      </c:pt>
                      <c:pt idx="96">
                        <c:v>19</c:v>
                      </c:pt>
                      <c:pt idx="97">
                        <c:v>19.7</c:v>
                      </c:pt>
                      <c:pt idx="98">
                        <c:v>21.3</c:v>
                      </c:pt>
                      <c:pt idx="99">
                        <c:v>22.5</c:v>
                      </c:pt>
                      <c:pt idx="100">
                        <c:v>19.2</c:v>
                      </c:pt>
                      <c:pt idx="101">
                        <c:v>19</c:v>
                      </c:pt>
                      <c:pt idx="102">
                        <c:v>21.7</c:v>
                      </c:pt>
                      <c:pt idx="103">
                        <c:v>24.9</c:v>
                      </c:pt>
                      <c:pt idx="104">
                        <c:v>21.6</c:v>
                      </c:pt>
                      <c:pt idx="105">
                        <c:v>25.2</c:v>
                      </c:pt>
                      <c:pt idx="106">
                        <c:v>24.7</c:v>
                      </c:pt>
                      <c:pt idx="107">
                        <c:v>22.2</c:v>
                      </c:pt>
                      <c:pt idx="108">
                        <c:v>24</c:v>
                      </c:pt>
                      <c:pt idx="109">
                        <c:v>22.7</c:v>
                      </c:pt>
                      <c:pt idx="110">
                        <c:v>22.3</c:v>
                      </c:pt>
                      <c:pt idx="111">
                        <c:v>22.5</c:v>
                      </c:pt>
                      <c:pt idx="112">
                        <c:v>24.2</c:v>
                      </c:pt>
                      <c:pt idx="113">
                        <c:v>24</c:v>
                      </c:pt>
                      <c:pt idx="114">
                        <c:v>26.7</c:v>
                      </c:pt>
                      <c:pt idx="115">
                        <c:v>23.9</c:v>
                      </c:pt>
                      <c:pt idx="116">
                        <c:v>22.6</c:v>
                      </c:pt>
                      <c:pt idx="117">
                        <c:v>25.2</c:v>
                      </c:pt>
                      <c:pt idx="118">
                        <c:v>16.7</c:v>
                      </c:pt>
                      <c:pt idx="119">
                        <c:v>19.2</c:v>
                      </c:pt>
                      <c:pt idx="120">
                        <c:v>19</c:v>
                      </c:pt>
                      <c:pt idx="121">
                        <c:v>20.7</c:v>
                      </c:pt>
                      <c:pt idx="122">
                        <c:v>16.3</c:v>
                      </c:pt>
                      <c:pt idx="123">
                        <c:v>18.5</c:v>
                      </c:pt>
                      <c:pt idx="124">
                        <c:v>16.2</c:v>
                      </c:pt>
                      <c:pt idx="125">
                        <c:v>21</c:v>
                      </c:pt>
                      <c:pt idx="126">
                        <c:v>26.7</c:v>
                      </c:pt>
                      <c:pt idx="127">
                        <c:v>20.9</c:v>
                      </c:pt>
                      <c:pt idx="128">
                        <c:v>7.6</c:v>
                      </c:pt>
                      <c:pt idx="129">
                        <c:v>-2.8</c:v>
                      </c:pt>
                      <c:pt idx="130">
                        <c:v>0.7</c:v>
                      </c:pt>
                      <c:pt idx="131">
                        <c:v>5.2</c:v>
                      </c:pt>
                      <c:pt idx="132">
                        <c:v>11</c:v>
                      </c:pt>
                      <c:pt idx="133">
                        <c:v>11.7</c:v>
                      </c:pt>
                      <c:pt idx="134">
                        <c:v>9.3000000000000007</c:v>
                      </c:pt>
                      <c:pt idx="135">
                        <c:v>9.5</c:v>
                      </c:pt>
                      <c:pt idx="136">
                        <c:v>6.2</c:v>
                      </c:pt>
                      <c:pt idx="137">
                        <c:v>10</c:v>
                      </c:pt>
                      <c:pt idx="138">
                        <c:v>9.6999999999999993</c:v>
                      </c:pt>
                      <c:pt idx="139">
                        <c:v>8.9</c:v>
                      </c:pt>
                      <c:pt idx="140">
                        <c:v>13.6</c:v>
                      </c:pt>
                      <c:pt idx="141">
                        <c:v>14.2</c:v>
                      </c:pt>
                      <c:pt idx="142">
                        <c:v>19.7</c:v>
                      </c:pt>
                      <c:pt idx="143">
                        <c:v>26.2</c:v>
                      </c:pt>
                      <c:pt idx="144">
                        <c:v>25</c:v>
                      </c:pt>
                      <c:pt idx="145">
                        <c:v>25.7</c:v>
                      </c:pt>
                      <c:pt idx="146">
                        <c:v>26.3</c:v>
                      </c:pt>
                      <c:pt idx="147">
                        <c:v>30.5</c:v>
                      </c:pt>
                      <c:pt idx="148">
                        <c:v>32.200000000000003</c:v>
                      </c:pt>
                      <c:pt idx="149">
                        <c:v>34</c:v>
                      </c:pt>
                      <c:pt idx="150">
                        <c:v>41.7</c:v>
                      </c:pt>
                      <c:pt idx="151">
                        <c:v>38.9</c:v>
                      </c:pt>
                      <c:pt idx="152">
                        <c:v>42.6</c:v>
                      </c:pt>
                      <c:pt idx="153">
                        <c:v>51.2</c:v>
                      </c:pt>
                      <c:pt idx="154">
                        <c:v>46.7</c:v>
                      </c:pt>
                      <c:pt idx="155">
                        <c:v>47.2</c:v>
                      </c:pt>
                      <c:pt idx="156">
                        <c:v>40</c:v>
                      </c:pt>
                      <c:pt idx="157">
                        <c:v>43.7</c:v>
                      </c:pt>
                      <c:pt idx="158">
                        <c:v>45.3</c:v>
                      </c:pt>
                      <c:pt idx="159">
                        <c:v>46.5</c:v>
                      </c:pt>
                      <c:pt idx="160">
                        <c:v>41.2</c:v>
                      </c:pt>
                      <c:pt idx="161">
                        <c:v>37</c:v>
                      </c:pt>
                      <c:pt idx="162">
                        <c:v>37.700000000000003</c:v>
                      </c:pt>
                      <c:pt idx="163">
                        <c:v>31.9</c:v>
                      </c:pt>
                      <c:pt idx="164">
                        <c:v>34.6</c:v>
                      </c:pt>
                      <c:pt idx="165">
                        <c:v>29.2</c:v>
                      </c:pt>
                      <c:pt idx="166">
                        <c:v>27.7</c:v>
                      </c:pt>
                      <c:pt idx="167">
                        <c:v>26.2</c:v>
                      </c:pt>
                      <c:pt idx="168">
                        <c:v>27</c:v>
                      </c:pt>
                      <c:pt idx="169">
                        <c:v>23.7</c:v>
                      </c:pt>
                      <c:pt idx="170">
                        <c:v>25.3</c:v>
                      </c:pt>
                      <c:pt idx="171">
                        <c:v>24.5</c:v>
                      </c:pt>
                    </c:numCache>
                  </c:numRef>
                </c:val>
                <c:smooth val="1"/>
                <c:extLst xmlns:c15="http://schemas.microsoft.com/office/drawing/2012/chart">
                  <c:ext xmlns:c16="http://schemas.microsoft.com/office/drawing/2014/chart" uri="{C3380CC4-5D6E-409C-BE32-E72D297353CC}">
                    <c16:uniqueId val="{00000004-489D-446D-B265-07269B8F2461}"/>
                  </c:ext>
                </c:extLst>
              </c15:ser>
            </c15:filteredLineSeries>
            <c15:filteredLineSeries>
              <c15:ser>
                <c:idx val="4"/>
                <c:order val="4"/>
                <c:tx>
                  <c:strRef>
                    <c:extLst xmlns:c15="http://schemas.microsoft.com/office/drawing/2012/chart">
                      <c:ext xmlns:c15="http://schemas.microsoft.com/office/drawing/2012/chart" uri="{02D57815-91ED-43cb-92C2-25804820EDAC}">
                        <c15:formulaRef>
                          <c15:sqref>'Preiserwartungen vs Inflation'!$F$9</c15:sqref>
                        </c15:formulaRef>
                      </c:ext>
                    </c:extLst>
                    <c:strCache>
                      <c:ptCount val="1"/>
                    </c:strCache>
                  </c:strRef>
                </c:tx>
                <c:spPr>
                  <a:ln w="28575" cap="rnd">
                    <a:solidFill>
                      <a:schemeClr val="accent5"/>
                    </a:solidFill>
                    <a:round/>
                  </a:ln>
                  <a:effectLst/>
                </c:spPr>
                <c:marker>
                  <c:symbol val="none"/>
                </c:marker>
                <c:cat>
                  <c:numRef>
                    <c:extLst xmlns:c15="http://schemas.microsoft.com/office/drawing/2012/chart">
                      <c:ext xmlns:c15="http://schemas.microsoft.com/office/drawing/2012/chart" uri="{02D57815-91ED-43cb-92C2-25804820EDAC}">
                        <c15:formulaRef>
                          <c15:sqref>'Preiserwartungen vs Inflation'!$A$10:$A$184</c15:sqref>
                        </c15:formulaRef>
                      </c:ext>
                    </c:extLst>
                    <c:numCache>
                      <c:formatCode>mmm\-yy</c:formatCode>
                      <c:ptCount val="175"/>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pt idx="129">
                        <c:v>44105</c:v>
                      </c:pt>
                      <c:pt idx="130">
                        <c:v>44136</c:v>
                      </c:pt>
                      <c:pt idx="131">
                        <c:v>44166</c:v>
                      </c:pt>
                      <c:pt idx="132">
                        <c:v>44197</c:v>
                      </c:pt>
                      <c:pt idx="133">
                        <c:v>44228</c:v>
                      </c:pt>
                      <c:pt idx="134">
                        <c:v>44256</c:v>
                      </c:pt>
                      <c:pt idx="135">
                        <c:v>44287</c:v>
                      </c:pt>
                      <c:pt idx="136">
                        <c:v>44317</c:v>
                      </c:pt>
                      <c:pt idx="137">
                        <c:v>44348</c:v>
                      </c:pt>
                      <c:pt idx="138">
                        <c:v>44378</c:v>
                      </c:pt>
                      <c:pt idx="139">
                        <c:v>44409</c:v>
                      </c:pt>
                      <c:pt idx="140">
                        <c:v>44440</c:v>
                      </c:pt>
                      <c:pt idx="141">
                        <c:v>44470</c:v>
                      </c:pt>
                      <c:pt idx="142">
                        <c:v>44501</c:v>
                      </c:pt>
                      <c:pt idx="143">
                        <c:v>44531</c:v>
                      </c:pt>
                      <c:pt idx="144">
                        <c:v>44562</c:v>
                      </c:pt>
                      <c:pt idx="145">
                        <c:v>44593</c:v>
                      </c:pt>
                      <c:pt idx="146">
                        <c:v>44621</c:v>
                      </c:pt>
                      <c:pt idx="147">
                        <c:v>44652</c:v>
                      </c:pt>
                      <c:pt idx="148">
                        <c:v>44682</c:v>
                      </c:pt>
                      <c:pt idx="149">
                        <c:v>44713</c:v>
                      </c:pt>
                      <c:pt idx="150">
                        <c:v>44743</c:v>
                      </c:pt>
                      <c:pt idx="151">
                        <c:v>44774</c:v>
                      </c:pt>
                      <c:pt idx="152">
                        <c:v>44805</c:v>
                      </c:pt>
                      <c:pt idx="153">
                        <c:v>44835</c:v>
                      </c:pt>
                      <c:pt idx="154">
                        <c:v>44866</c:v>
                      </c:pt>
                      <c:pt idx="155">
                        <c:v>44896</c:v>
                      </c:pt>
                      <c:pt idx="156">
                        <c:v>44927</c:v>
                      </c:pt>
                      <c:pt idx="157">
                        <c:v>44958</c:v>
                      </c:pt>
                      <c:pt idx="158">
                        <c:v>44986</c:v>
                      </c:pt>
                      <c:pt idx="159">
                        <c:v>45017</c:v>
                      </c:pt>
                      <c:pt idx="160">
                        <c:v>45047</c:v>
                      </c:pt>
                      <c:pt idx="161">
                        <c:v>45078</c:v>
                      </c:pt>
                      <c:pt idx="162">
                        <c:v>45108</c:v>
                      </c:pt>
                      <c:pt idx="163">
                        <c:v>45139</c:v>
                      </c:pt>
                      <c:pt idx="164">
                        <c:v>45170</c:v>
                      </c:pt>
                      <c:pt idx="165">
                        <c:v>45200</c:v>
                      </c:pt>
                      <c:pt idx="166">
                        <c:v>45231</c:v>
                      </c:pt>
                      <c:pt idx="167">
                        <c:v>45261</c:v>
                      </c:pt>
                      <c:pt idx="168">
                        <c:v>45292</c:v>
                      </c:pt>
                      <c:pt idx="169">
                        <c:v>45323</c:v>
                      </c:pt>
                      <c:pt idx="170">
                        <c:v>45352</c:v>
                      </c:pt>
                      <c:pt idx="171">
                        <c:v>45383</c:v>
                      </c:pt>
                      <c:pt idx="172">
                        <c:v>45413</c:v>
                      </c:pt>
                      <c:pt idx="173">
                        <c:v>45444</c:v>
                      </c:pt>
                      <c:pt idx="174">
                        <c:v>45474</c:v>
                      </c:pt>
                    </c:numCache>
                  </c:numRef>
                </c:cat>
                <c:val>
                  <c:numRef>
                    <c:extLst xmlns:c15="http://schemas.microsoft.com/office/drawing/2012/chart">
                      <c:ext xmlns:c15="http://schemas.microsoft.com/office/drawing/2012/chart" uri="{02D57815-91ED-43cb-92C2-25804820EDAC}">
                        <c15:formulaRef>
                          <c15:sqref>'Preiserwartungen vs Inflation'!$F$10:$F$180</c15:sqref>
                        </c15:formulaRef>
                      </c:ext>
                    </c:extLst>
                    <c:numCache>
                      <c:formatCode>General</c:formatCode>
                      <c:ptCount val="171"/>
                    </c:numCache>
                  </c:numRef>
                </c:val>
                <c:smooth val="0"/>
                <c:extLst xmlns:c15="http://schemas.microsoft.com/office/drawing/2012/chart">
                  <c:ext xmlns:c16="http://schemas.microsoft.com/office/drawing/2014/chart" uri="{C3380CC4-5D6E-409C-BE32-E72D297353CC}">
                    <c16:uniqueId val="{00000005-489D-446D-B265-07269B8F2461}"/>
                  </c:ext>
                </c:extLst>
              </c15:ser>
            </c15:filteredLineSeries>
          </c:ext>
        </c:extLst>
      </c:lineChart>
      <c:lineChart>
        <c:grouping val="standard"/>
        <c:varyColors val="0"/>
        <c:ser>
          <c:idx val="5"/>
          <c:order val="5"/>
          <c:tx>
            <c:strRef>
              <c:f>'Preiserwartungen vs Inflation'!$G$9</c:f>
              <c:strCache>
                <c:ptCount val="1"/>
                <c:pt idx="0">
                  <c:v>Inflationsrate gesamt (sb, BuBa)</c:v>
                </c:pt>
              </c:strCache>
            </c:strRef>
          </c:tx>
          <c:spPr>
            <a:ln w="50800" cap="rnd">
              <a:solidFill>
                <a:schemeClr val="accent2"/>
              </a:solidFill>
              <a:round/>
            </a:ln>
            <a:effectLst/>
          </c:spPr>
          <c:marker>
            <c:symbol val="none"/>
          </c:marker>
          <c:cat>
            <c:numRef>
              <c:f>'Preiserwartungen vs Inflation'!$A$10:$A$180</c:f>
              <c:numCache>
                <c:formatCode>mmm\-yy</c:formatCode>
                <c:ptCount val="171"/>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pt idx="129">
                  <c:v>44105</c:v>
                </c:pt>
                <c:pt idx="130">
                  <c:v>44136</c:v>
                </c:pt>
                <c:pt idx="131">
                  <c:v>44166</c:v>
                </c:pt>
                <c:pt idx="132">
                  <c:v>44197</c:v>
                </c:pt>
                <c:pt idx="133">
                  <c:v>44228</c:v>
                </c:pt>
                <c:pt idx="134">
                  <c:v>44256</c:v>
                </c:pt>
                <c:pt idx="135">
                  <c:v>44287</c:v>
                </c:pt>
                <c:pt idx="136">
                  <c:v>44317</c:v>
                </c:pt>
                <c:pt idx="137">
                  <c:v>44348</c:v>
                </c:pt>
                <c:pt idx="138">
                  <c:v>44378</c:v>
                </c:pt>
                <c:pt idx="139">
                  <c:v>44409</c:v>
                </c:pt>
                <c:pt idx="140">
                  <c:v>44440</c:v>
                </c:pt>
                <c:pt idx="141">
                  <c:v>44470</c:v>
                </c:pt>
                <c:pt idx="142">
                  <c:v>44501</c:v>
                </c:pt>
                <c:pt idx="143">
                  <c:v>44531</c:v>
                </c:pt>
                <c:pt idx="144">
                  <c:v>44562</c:v>
                </c:pt>
                <c:pt idx="145">
                  <c:v>44593</c:v>
                </c:pt>
                <c:pt idx="146">
                  <c:v>44621</c:v>
                </c:pt>
                <c:pt idx="147">
                  <c:v>44652</c:v>
                </c:pt>
                <c:pt idx="148">
                  <c:v>44682</c:v>
                </c:pt>
                <c:pt idx="149">
                  <c:v>44713</c:v>
                </c:pt>
                <c:pt idx="150">
                  <c:v>44743</c:v>
                </c:pt>
                <c:pt idx="151">
                  <c:v>44774</c:v>
                </c:pt>
                <c:pt idx="152">
                  <c:v>44805</c:v>
                </c:pt>
                <c:pt idx="153">
                  <c:v>44835</c:v>
                </c:pt>
                <c:pt idx="154">
                  <c:v>44866</c:v>
                </c:pt>
                <c:pt idx="155">
                  <c:v>44896</c:v>
                </c:pt>
                <c:pt idx="156">
                  <c:v>44927</c:v>
                </c:pt>
                <c:pt idx="157">
                  <c:v>44958</c:v>
                </c:pt>
                <c:pt idx="158">
                  <c:v>44986</c:v>
                </c:pt>
                <c:pt idx="159">
                  <c:v>45017</c:v>
                </c:pt>
                <c:pt idx="160">
                  <c:v>45047</c:v>
                </c:pt>
                <c:pt idx="161">
                  <c:v>45078</c:v>
                </c:pt>
                <c:pt idx="162">
                  <c:v>45108</c:v>
                </c:pt>
                <c:pt idx="163">
                  <c:v>45139</c:v>
                </c:pt>
                <c:pt idx="164">
                  <c:v>45170</c:v>
                </c:pt>
                <c:pt idx="165">
                  <c:v>45200</c:v>
                </c:pt>
                <c:pt idx="166">
                  <c:v>45231</c:v>
                </c:pt>
                <c:pt idx="167">
                  <c:v>45261</c:v>
                </c:pt>
                <c:pt idx="168">
                  <c:v>45292</c:v>
                </c:pt>
                <c:pt idx="169">
                  <c:v>45323</c:v>
                </c:pt>
                <c:pt idx="170">
                  <c:v>45352</c:v>
                </c:pt>
              </c:numCache>
            </c:numRef>
          </c:cat>
          <c:val>
            <c:numRef>
              <c:f>'Preiserwartungen vs Inflation'!$G$10:$G$180</c:f>
              <c:numCache>
                <c:formatCode>0.0%</c:formatCode>
                <c:ptCount val="171"/>
                <c:pt idx="0">
                  <c:v>9.205983889528202E-3</c:v>
                </c:pt>
                <c:pt idx="1">
                  <c:v>6.8965517241379448E-3</c:v>
                </c:pt>
                <c:pt idx="2">
                  <c:v>1.2672811059907918E-2</c:v>
                </c:pt>
                <c:pt idx="3">
                  <c:v>1.6147635524798032E-2</c:v>
                </c:pt>
                <c:pt idx="4">
                  <c:v>1.4959723820483273E-2</c:v>
                </c:pt>
                <c:pt idx="5">
                  <c:v>1.0309278350515427E-2</c:v>
                </c:pt>
                <c:pt idx="6">
                  <c:v>1.1494252873563315E-2</c:v>
                </c:pt>
                <c:pt idx="7">
                  <c:v>9.1638029782359354E-3</c:v>
                </c:pt>
                <c:pt idx="8">
                  <c:v>1.2629161882893314E-2</c:v>
                </c:pt>
                <c:pt idx="9">
                  <c:v>1.2600229095074633E-2</c:v>
                </c:pt>
                <c:pt idx="10">
                  <c:v>1.2585812356979309E-2</c:v>
                </c:pt>
                <c:pt idx="11">
                  <c:v>1.4857142857142902E-2</c:v>
                </c:pt>
                <c:pt idx="12">
                  <c:v>1.5963511972633793E-2</c:v>
                </c:pt>
                <c:pt idx="13">
                  <c:v>1.8264840182648401E-2</c:v>
                </c:pt>
                <c:pt idx="14">
                  <c:v>1.9340159271899804E-2</c:v>
                </c:pt>
                <c:pt idx="15">
                  <c:v>2.0431328036322416E-2</c:v>
                </c:pt>
                <c:pt idx="16">
                  <c:v>2.0408163265306145E-2</c:v>
                </c:pt>
                <c:pt idx="17">
                  <c:v>1.9274376417233618E-2</c:v>
                </c:pt>
                <c:pt idx="18">
                  <c:v>2.2727272727272707E-2</c:v>
                </c:pt>
                <c:pt idx="19">
                  <c:v>2.2701475595913845E-2</c:v>
                </c:pt>
                <c:pt idx="20">
                  <c:v>2.4943310657596474E-2</c:v>
                </c:pt>
                <c:pt idx="21">
                  <c:v>2.3755656108597201E-2</c:v>
                </c:pt>
                <c:pt idx="22">
                  <c:v>2.3728813559321882E-2</c:v>
                </c:pt>
                <c:pt idx="23">
                  <c:v>1.9144144144144226E-2</c:v>
                </c:pt>
                <c:pt idx="24">
                  <c:v>2.0202020202020332E-2</c:v>
                </c:pt>
                <c:pt idx="25">
                  <c:v>2.2421524663677195E-2</c:v>
                </c:pt>
                <c:pt idx="26">
                  <c:v>2.1205357142857206E-2</c:v>
                </c:pt>
                <c:pt idx="27">
                  <c:v>1.8909899888765125E-2</c:v>
                </c:pt>
                <c:pt idx="28">
                  <c:v>1.6666666666666607E-2</c:v>
                </c:pt>
                <c:pt idx="29">
                  <c:v>1.7797552836484876E-2</c:v>
                </c:pt>
                <c:pt idx="30">
                  <c:v>1.777777777777767E-2</c:v>
                </c:pt>
                <c:pt idx="31">
                  <c:v>1.997780244173164E-2</c:v>
                </c:pt>
                <c:pt idx="32">
                  <c:v>1.9911504424778625E-2</c:v>
                </c:pt>
                <c:pt idx="33">
                  <c:v>1.9889502762430844E-2</c:v>
                </c:pt>
                <c:pt idx="34">
                  <c:v>1.7660044150110465E-2</c:v>
                </c:pt>
                <c:pt idx="35">
                  <c:v>1.8784530386740439E-2</c:v>
                </c:pt>
                <c:pt idx="36">
                  <c:v>1.7601760176017445E-2</c:v>
                </c:pt>
                <c:pt idx="37">
                  <c:v>1.6447368421052655E-2</c:v>
                </c:pt>
                <c:pt idx="38">
                  <c:v>1.2021857923497192E-2</c:v>
                </c:pt>
                <c:pt idx="39">
                  <c:v>1.3100436681222849E-2</c:v>
                </c:pt>
                <c:pt idx="40">
                  <c:v>1.7486338797814138E-2</c:v>
                </c:pt>
                <c:pt idx="41">
                  <c:v>1.9672131147540961E-2</c:v>
                </c:pt>
                <c:pt idx="42">
                  <c:v>1.9650655021834273E-2</c:v>
                </c:pt>
                <c:pt idx="43">
                  <c:v>1.5233949945592906E-2</c:v>
                </c:pt>
                <c:pt idx="44">
                  <c:v>1.4099783080260275E-2</c:v>
                </c:pt>
                <c:pt idx="45">
                  <c:v>1.0834236186348933E-2</c:v>
                </c:pt>
                <c:pt idx="46">
                  <c:v>1.4099783080260275E-2</c:v>
                </c:pt>
                <c:pt idx="47">
                  <c:v>1.5184381778741818E-2</c:v>
                </c:pt>
                <c:pt idx="48">
                  <c:v>1.2972972972973063E-2</c:v>
                </c:pt>
                <c:pt idx="49">
                  <c:v>1.2944983818770295E-2</c:v>
                </c:pt>
                <c:pt idx="50">
                  <c:v>1.2958963282937441E-2</c:v>
                </c:pt>
                <c:pt idx="51">
                  <c:v>1.2931034482758674E-2</c:v>
                </c:pt>
                <c:pt idx="52">
                  <c:v>8.5929108485500727E-3</c:v>
                </c:pt>
                <c:pt idx="53">
                  <c:v>6.4308681672027301E-3</c:v>
                </c:pt>
                <c:pt idx="54">
                  <c:v>7.4946466809420187E-3</c:v>
                </c:pt>
                <c:pt idx="55">
                  <c:v>9.6463022508039842E-3</c:v>
                </c:pt>
                <c:pt idx="56">
                  <c:v>8.5561497326203106E-3</c:v>
                </c:pt>
                <c:pt idx="57">
                  <c:v>9.6463022508039842E-3</c:v>
                </c:pt>
                <c:pt idx="58">
                  <c:v>6.4171122994651775E-3</c:v>
                </c:pt>
                <c:pt idx="59">
                  <c:v>1.0683760683760646E-3</c:v>
                </c:pt>
                <c:pt idx="60">
                  <c:v>3.2017075773744796E-3</c:v>
                </c:pt>
                <c:pt idx="61">
                  <c:v>4.2598509052182987E-3</c:v>
                </c:pt>
                <c:pt idx="62">
                  <c:v>8.5287846481876262E-3</c:v>
                </c:pt>
                <c:pt idx="63">
                  <c:v>6.382978723404209E-3</c:v>
                </c:pt>
                <c:pt idx="64">
                  <c:v>9.5846645367412275E-3</c:v>
                </c:pt>
                <c:pt idx="65">
                  <c:v>8.5197018104365974E-3</c:v>
                </c:pt>
                <c:pt idx="66">
                  <c:v>5.3134962805525543E-3</c:v>
                </c:pt>
                <c:pt idx="67">
                  <c:v>3.1847133757960666E-3</c:v>
                </c:pt>
                <c:pt idx="68">
                  <c:v>2.1208907741252503E-3</c:v>
                </c:pt>
                <c:pt idx="69">
                  <c:v>4.2462845010615702E-3</c:v>
                </c:pt>
                <c:pt idx="70">
                  <c:v>8.5015940488843977E-3</c:v>
                </c:pt>
                <c:pt idx="71">
                  <c:v>9.605122732123661E-3</c:v>
                </c:pt>
                <c:pt idx="72">
                  <c:v>5.3191489361701372E-3</c:v>
                </c:pt>
                <c:pt idx="73">
                  <c:v>2.1208907741252503E-3</c:v>
                </c:pt>
                <c:pt idx="74">
                  <c:v>0</c:v>
                </c:pt>
                <c:pt idx="75">
                  <c:v>2.1141649048626032E-3</c:v>
                </c:pt>
                <c:pt idx="76">
                  <c:v>1.0548523206752591E-3</c:v>
                </c:pt>
                <c:pt idx="77">
                  <c:v>3.1678986272438703E-3</c:v>
                </c:pt>
                <c:pt idx="78">
                  <c:v>3.1712473572940159E-3</c:v>
                </c:pt>
                <c:pt idx="79">
                  <c:v>4.2328042328043658E-3</c:v>
                </c:pt>
                <c:pt idx="80">
                  <c:v>7.4074074074075291E-3</c:v>
                </c:pt>
                <c:pt idx="81">
                  <c:v>7.3995771670190003E-3</c:v>
                </c:pt>
                <c:pt idx="82">
                  <c:v>6.322444678608985E-3</c:v>
                </c:pt>
                <c:pt idx="83">
                  <c:v>1.2684989429175397E-2</c:v>
                </c:pt>
                <c:pt idx="84">
                  <c:v>1.5873015873015817E-2</c:v>
                </c:pt>
                <c:pt idx="85">
                  <c:v>1.6931216931216797E-2</c:v>
                </c:pt>
                <c:pt idx="86">
                  <c:v>1.4799154334038223E-2</c:v>
                </c:pt>
                <c:pt idx="87">
                  <c:v>1.371308016877637E-2</c:v>
                </c:pt>
                <c:pt idx="88">
                  <c:v>1.264488935721797E-2</c:v>
                </c:pt>
                <c:pt idx="89">
                  <c:v>1.2631578947368549E-2</c:v>
                </c:pt>
                <c:pt idx="90">
                  <c:v>1.4752370916754298E-2</c:v>
                </c:pt>
                <c:pt idx="91">
                  <c:v>1.6859852476290849E-2</c:v>
                </c:pt>
                <c:pt idx="92">
                  <c:v>1.3655462184873901E-2</c:v>
                </c:pt>
                <c:pt idx="93">
                  <c:v>1.2591815320041944E-2</c:v>
                </c:pt>
                <c:pt idx="94">
                  <c:v>1.5706806282722585E-2</c:v>
                </c:pt>
                <c:pt idx="95">
                  <c:v>1.3569937369519725E-2</c:v>
                </c:pt>
                <c:pt idx="96">
                  <c:v>1.3541666666666563E-2</c:v>
                </c:pt>
                <c:pt idx="97">
                  <c:v>1.2486992715921019E-2</c:v>
                </c:pt>
                <c:pt idx="98">
                  <c:v>1.3541666666666563E-2</c:v>
                </c:pt>
                <c:pt idx="99">
                  <c:v>1.5608740894901052E-2</c:v>
                </c:pt>
                <c:pt idx="100">
                  <c:v>1.8730489073881529E-2</c:v>
                </c:pt>
                <c:pt idx="101">
                  <c:v>1.8711018711018657E-2</c:v>
                </c:pt>
                <c:pt idx="102">
                  <c:v>1.7653167185877505E-2</c:v>
                </c:pt>
                <c:pt idx="103">
                  <c:v>1.865284974093262E-2</c:v>
                </c:pt>
                <c:pt idx="104">
                  <c:v>2.2797927461139844E-2</c:v>
                </c:pt>
                <c:pt idx="105">
                  <c:v>2.3834196891191706E-2</c:v>
                </c:pt>
                <c:pt idx="106">
                  <c:v>2.0618556701030855E-2</c:v>
                </c:pt>
                <c:pt idx="107">
                  <c:v>1.6477857878475888E-2</c:v>
                </c:pt>
                <c:pt idx="108">
                  <c:v>1.3360739979445091E-2</c:v>
                </c:pt>
                <c:pt idx="109">
                  <c:v>1.4388489208633226E-2</c:v>
                </c:pt>
                <c:pt idx="110">
                  <c:v>1.6443987667009274E-2</c:v>
                </c:pt>
                <c:pt idx="111">
                  <c:v>1.7418032786885362E-2</c:v>
                </c:pt>
                <c:pt idx="112">
                  <c:v>1.6343207354443168E-2</c:v>
                </c:pt>
                <c:pt idx="113">
                  <c:v>1.5306122448979664E-2</c:v>
                </c:pt>
                <c:pt idx="114">
                  <c:v>1.5306122448979664E-2</c:v>
                </c:pt>
                <c:pt idx="115">
                  <c:v>1.4242115971515812E-2</c:v>
                </c:pt>
                <c:pt idx="116">
                  <c:v>1.1144883485308954E-2</c:v>
                </c:pt>
                <c:pt idx="117">
                  <c:v>1.0121457489878471E-2</c:v>
                </c:pt>
                <c:pt idx="118">
                  <c:v>1.0101010101010166E-2</c:v>
                </c:pt>
                <c:pt idx="119">
                  <c:v>1.5197568389057725E-2</c:v>
                </c:pt>
                <c:pt idx="120">
                  <c:v>1.6227180527383478E-2</c:v>
                </c:pt>
                <c:pt idx="121">
                  <c:v>1.6210739614994862E-2</c:v>
                </c:pt>
                <c:pt idx="122">
                  <c:v>1.3144590495449915E-2</c:v>
                </c:pt>
                <c:pt idx="123">
                  <c:v>8.0563947633434108E-3</c:v>
                </c:pt>
                <c:pt idx="124">
                  <c:v>7.0351758793969488E-3</c:v>
                </c:pt>
                <c:pt idx="125">
                  <c:v>9.0452261306532833E-3</c:v>
                </c:pt>
                <c:pt idx="126">
                  <c:v>0</c:v>
                </c:pt>
                <c:pt idx="127">
                  <c:v>0</c:v>
                </c:pt>
                <c:pt idx="128">
                  <c:v>-2.0040080160320661E-3</c:v>
                </c:pt>
                <c:pt idx="129">
                  <c:v>0</c:v>
                </c:pt>
                <c:pt idx="130">
                  <c:v>-9.9999999999988987E-4</c:v>
                </c:pt>
                <c:pt idx="131">
                  <c:v>-1.9960079840319889E-3</c:v>
                </c:pt>
                <c:pt idx="132">
                  <c:v>1.1976047904191711E-2</c:v>
                </c:pt>
                <c:pt idx="133">
                  <c:v>1.4955134596211339E-2</c:v>
                </c:pt>
                <c:pt idx="134">
                  <c:v>1.8962075848303339E-2</c:v>
                </c:pt>
                <c:pt idx="135">
                  <c:v>1.998001998001997E-2</c:v>
                </c:pt>
                <c:pt idx="136">
                  <c:v>2.1956087824351433E-2</c:v>
                </c:pt>
                <c:pt idx="137">
                  <c:v>2.3904382470119501E-2</c:v>
                </c:pt>
                <c:pt idx="138">
                  <c:v>3.71859296482413E-2</c:v>
                </c:pt>
                <c:pt idx="139">
                  <c:v>3.8114343029087339E-2</c:v>
                </c:pt>
                <c:pt idx="140">
                  <c:v>4.116465863453822E-2</c:v>
                </c:pt>
                <c:pt idx="141">
                  <c:v>4.4088176352705455E-2</c:v>
                </c:pt>
                <c:pt idx="142">
                  <c:v>4.8048048048048075E-2</c:v>
                </c:pt>
                <c:pt idx="143">
                  <c:v>4.9000000000000155E-2</c:v>
                </c:pt>
                <c:pt idx="144">
                  <c:v>4.1420118343195256E-2</c:v>
                </c:pt>
                <c:pt idx="145">
                  <c:v>4.3222003929273223E-2</c:v>
                </c:pt>
                <c:pt idx="146">
                  <c:v>5.8765915768854038E-2</c:v>
                </c:pt>
                <c:pt idx="147">
                  <c:v>6.3663075416258597E-2</c:v>
                </c:pt>
                <c:pt idx="148">
                  <c:v>7.0312499999999778E-2</c:v>
                </c:pt>
                <c:pt idx="149">
                  <c:v>6.6147859922178975E-2</c:v>
                </c:pt>
                <c:pt idx="150">
                  <c:v>6.6860465116278966E-2</c:v>
                </c:pt>
                <c:pt idx="151">
                  <c:v>6.956521739130439E-2</c:v>
                </c:pt>
                <c:pt idx="152">
                  <c:v>8.5824493731918805E-2</c:v>
                </c:pt>
                <c:pt idx="153">
                  <c:v>8.8291746641074864E-2</c:v>
                </c:pt>
                <c:pt idx="154">
                  <c:v>8.8825214899713512E-2</c:v>
                </c:pt>
                <c:pt idx="155">
                  <c:v>8.1029551954242107E-2</c:v>
                </c:pt>
                <c:pt idx="156">
                  <c:v>8.7121212121212155E-2</c:v>
                </c:pt>
                <c:pt idx="157">
                  <c:v>8.6629001883239187E-2</c:v>
                </c:pt>
                <c:pt idx="158">
                  <c:v>7.4005550416281318E-2</c:v>
                </c:pt>
                <c:pt idx="159">
                  <c:v>7.0902394106814093E-2</c:v>
                </c:pt>
                <c:pt idx="160">
                  <c:v>6.0218978102189791E-2</c:v>
                </c:pt>
                <c:pt idx="161">
                  <c:v>6.3868613138686081E-2</c:v>
                </c:pt>
                <c:pt idx="162">
                  <c:v>6.0853769300635907E-2</c:v>
                </c:pt>
                <c:pt idx="163">
                  <c:v>6.0523938572718983E-2</c:v>
                </c:pt>
                <c:pt idx="164">
                  <c:v>4.5293072824156289E-2</c:v>
                </c:pt>
                <c:pt idx="165">
                  <c:v>3.79188712522045E-2</c:v>
                </c:pt>
                <c:pt idx="166">
                  <c:v>3.1578947368420929E-2</c:v>
                </c:pt>
                <c:pt idx="167">
                  <c:v>3.7037037037036979E-2</c:v>
                </c:pt>
              </c:numCache>
            </c:numRef>
          </c:val>
          <c:smooth val="1"/>
          <c:extLst>
            <c:ext xmlns:c16="http://schemas.microsoft.com/office/drawing/2014/chart" uri="{C3380CC4-5D6E-409C-BE32-E72D297353CC}">
              <c16:uniqueId val="{00000001-489D-446D-B265-07269B8F2461}"/>
            </c:ext>
          </c:extLst>
        </c:ser>
        <c:dLbls>
          <c:showLegendKey val="0"/>
          <c:showVal val="0"/>
          <c:showCatName val="0"/>
          <c:showSerName val="0"/>
          <c:showPercent val="0"/>
          <c:showBubbleSize val="0"/>
        </c:dLbls>
        <c:marker val="1"/>
        <c:smooth val="0"/>
        <c:axId val="671130624"/>
        <c:axId val="1963591936"/>
      </c:lineChart>
      <c:dateAx>
        <c:axId val="667908944"/>
        <c:scaling>
          <c:orientation val="minMax"/>
        </c:scaling>
        <c:delete val="0"/>
        <c:axPos val="b"/>
        <c:numFmt formatCode="yyyy" sourceLinked="0"/>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27327296"/>
        <c:crosses val="autoZero"/>
        <c:auto val="1"/>
        <c:lblOffset val="100"/>
        <c:baseTimeUnit val="months"/>
        <c:majorUnit val="12"/>
        <c:majorTimeUnit val="months"/>
      </c:dateAx>
      <c:valAx>
        <c:axId val="427327296"/>
        <c:scaling>
          <c:orientation val="minMax"/>
          <c:max val="8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accent1"/>
                </a:solidFill>
                <a:latin typeface="Arial" panose="020B0604020202020204" pitchFamily="34" charset="0"/>
                <a:ea typeface="+mn-ea"/>
                <a:cs typeface="Arial" panose="020B0604020202020204" pitchFamily="34" charset="0"/>
              </a:defRPr>
            </a:pPr>
            <a:endParaRPr lang="en-US"/>
          </a:p>
        </c:txPr>
        <c:crossAx val="667908944"/>
        <c:crosses val="autoZero"/>
        <c:crossBetween val="between"/>
        <c:majorUnit val="20"/>
      </c:valAx>
      <c:valAx>
        <c:axId val="1963591936"/>
        <c:scaling>
          <c:orientation val="minMax"/>
        </c:scaling>
        <c:delete val="0"/>
        <c:axPos val="r"/>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accent2"/>
                </a:solidFill>
                <a:latin typeface="Arial" panose="020B0604020202020204" pitchFamily="34" charset="0"/>
                <a:ea typeface="+mn-ea"/>
                <a:cs typeface="Arial" panose="020B0604020202020204" pitchFamily="34" charset="0"/>
              </a:defRPr>
            </a:pPr>
            <a:endParaRPr lang="en-US"/>
          </a:p>
        </c:txPr>
        <c:crossAx val="671130624"/>
        <c:crosses val="max"/>
        <c:crossBetween val="between"/>
        <c:majorUnit val="2.5000000000000005E-2"/>
      </c:valAx>
      <c:dateAx>
        <c:axId val="671130624"/>
        <c:scaling>
          <c:orientation val="minMax"/>
        </c:scaling>
        <c:delete val="1"/>
        <c:axPos val="b"/>
        <c:numFmt formatCode="mmm\-yy" sourceLinked="1"/>
        <c:majorTickMark val="out"/>
        <c:minorTickMark val="none"/>
        <c:tickLblPos val="nextTo"/>
        <c:crossAx val="1963591936"/>
        <c:crosses val="autoZero"/>
        <c:auto val="1"/>
        <c:lblOffset val="100"/>
        <c:baseTimeUnit val="months"/>
      </c:date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latin typeface="Arial" panose="020B0604020202020204" pitchFamily="34" charset="0"/>
          <a:cs typeface="Arial" panose="020B0604020202020204" pitchFamily="34" charset="0"/>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'Entwicklung Jahr'!$B$37</c:f>
              <c:strCache>
                <c:ptCount val="1"/>
                <c:pt idx="0">
                  <c:v>Jan-Nov 2023/Ø 2018</c:v>
                </c:pt>
              </c:strCache>
            </c:strRef>
          </c:tx>
          <c:spPr>
            <a:solidFill>
              <a:srgbClr val="1EADFF"/>
            </a:solidFill>
            <a:ln>
              <a:noFill/>
            </a:ln>
            <a:effectLst/>
          </c:spPr>
          <c:invertIfNegative val="1"/>
          <c:dLbls>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'Entwicklung Jahr'!$A$38:$A$44</c:f>
              <c:strCache>
                <c:ptCount val="7"/>
                <c:pt idx="0">
                  <c:v>Industrie Welt</c:v>
                </c:pt>
                <c:pt idx="1">
                  <c:v>Welthandel</c:v>
                </c:pt>
                <c:pt idx="2">
                  <c:v>EU-Industrie</c:v>
                </c:pt>
                <c:pt idx="3">
                  <c:v>EU M+E-Industrie</c:v>
                </c:pt>
                <c:pt idx="4">
                  <c:v>US-Industrie</c:v>
                </c:pt>
                <c:pt idx="5">
                  <c:v>DE M+E ohne Automotive</c:v>
                </c:pt>
                <c:pt idx="6">
                  <c:v>DE M+E-Industrie</c:v>
                </c:pt>
              </c:strCache>
            </c:strRef>
          </c:cat>
          <c:val>
            <c:numRef>
              <c:f>'Entwicklung Jahr'!$B$38:$B$44</c:f>
              <c:numCache>
                <c:formatCode>0%</c:formatCode>
                <c:ptCount val="7"/>
                <c:pt idx="0">
                  <c:v>7.3424397566472122E-2</c:v>
                </c:pt>
                <c:pt idx="1">
                  <c:v>5.7381331884764908E-2</c:v>
                </c:pt>
                <c:pt idx="2">
                  <c:v>3.1263238159789708E-2</c:v>
                </c:pt>
                <c:pt idx="3">
                  <c:v>1.1642941308704247E-2</c:v>
                </c:pt>
                <c:pt idx="4">
                  <c:v>-1.4823150472848101E-2</c:v>
                </c:pt>
                <c:pt idx="5">
                  <c:v>-2.801411185034286E-2</c:v>
                </c:pt>
                <c:pt idx="6">
                  <c:v>-6.2939260613679271E-2</c:v>
                </c:pt>
              </c:numCache>
            </c:numRef>
          </c:val>
          <c:extLst>
            <c:ext xmlns:c14="http://schemas.microsoft.com/office/drawing/2007/8/2/chart" uri="{6F2FDCE9-48DA-4B69-8628-5D25D57E5C99}">
              <c14:invertSolidFillFmt>
                <c14:spPr xmlns:c14="http://schemas.microsoft.com/office/drawing/2007/8/2/chart">
                  <a:solidFill>
                    <a:srgbClr val="ED4F49"/>
                  </a:solidFill>
                  <a:ln>
                    <a:noFill/>
                  </a:ln>
                  <a:effectLst/>
                </c14:spPr>
              </c14:invertSolidFillFmt>
            </c:ext>
            <c:ext xmlns:c16="http://schemas.microsoft.com/office/drawing/2014/chart" uri="{C3380CC4-5D6E-409C-BE32-E72D297353CC}">
              <c16:uniqueId val="{00000000-2233-425D-818C-EE466112F847}"/>
            </c:ext>
          </c:extLst>
        </c:ser>
        <c:dLbls>
          <c:showLegendKey val="0"/>
          <c:showVal val="0"/>
          <c:showCatName val="0"/>
          <c:showSerName val="0"/>
          <c:showPercent val="0"/>
          <c:showBubbleSize val="0"/>
        </c:dLbls>
        <c:gapWidth val="60"/>
        <c:axId val="2073571503"/>
        <c:axId val="713836783"/>
      </c:barChart>
      <c:catAx>
        <c:axId val="2073571503"/>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13836783"/>
        <c:crosses val="autoZero"/>
        <c:auto val="1"/>
        <c:lblAlgn val="ctr"/>
        <c:lblOffset val="100"/>
        <c:noMultiLvlLbl val="0"/>
      </c:catAx>
      <c:valAx>
        <c:axId val="713836783"/>
        <c:scaling>
          <c:orientation val="minMax"/>
          <c:max val="8.0000000000000016E-2"/>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3571503"/>
        <c:crosses val="autoZero"/>
        <c:crossBetween val="between"/>
        <c:majorUnit val="4.0000000000000008E-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'[BDO slides data 23Q4.xlsx]Sheet1'!$D$1</c:f>
              <c:strCache>
                <c:ptCount val="1"/>
                <c:pt idx="0">
                  <c:v>Output (Forecast)</c:v>
                </c:pt>
              </c:strCache>
            </c:strRef>
          </c:tx>
          <c:spPr>
            <a:solidFill>
              <a:schemeClr val="accent1"/>
            </a:solidFill>
            <a:ln>
              <a:noFill/>
            </a:ln>
            <a:effectLst/>
          </c:spPr>
          <c:invertIfNegative val="0"/>
          <c:cat>
            <c:strRef>
              <c:f>'[BDO slides data 23Q4.xlsx]Sheet1'!$A$4:$A$38</c:f>
              <c:strCache>
                <c:ptCount val="35"/>
                <c:pt idx="0">
                  <c:v>2015q3</c:v>
                </c:pt>
                <c:pt idx="1">
                  <c:v>2015q4</c:v>
                </c:pt>
                <c:pt idx="2">
                  <c:v>2016q1</c:v>
                </c:pt>
                <c:pt idx="3">
                  <c:v>2016q2</c:v>
                </c:pt>
                <c:pt idx="4">
                  <c:v>2016q3</c:v>
                </c:pt>
                <c:pt idx="5">
                  <c:v>2016q4</c:v>
                </c:pt>
                <c:pt idx="6">
                  <c:v>2017q1</c:v>
                </c:pt>
                <c:pt idx="7">
                  <c:v>2017q2</c:v>
                </c:pt>
                <c:pt idx="8">
                  <c:v>2017q3</c:v>
                </c:pt>
                <c:pt idx="9">
                  <c:v>2017q4</c:v>
                </c:pt>
                <c:pt idx="10">
                  <c:v>2018q1</c:v>
                </c:pt>
                <c:pt idx="11">
                  <c:v>2018q2</c:v>
                </c:pt>
                <c:pt idx="12">
                  <c:v>2018q3</c:v>
                </c:pt>
                <c:pt idx="13">
                  <c:v>2018q4</c:v>
                </c:pt>
                <c:pt idx="14">
                  <c:v>2019q1</c:v>
                </c:pt>
                <c:pt idx="15">
                  <c:v>2019q2</c:v>
                </c:pt>
                <c:pt idx="16">
                  <c:v>2019q3</c:v>
                </c:pt>
                <c:pt idx="17">
                  <c:v>2019q4</c:v>
                </c:pt>
                <c:pt idx="18">
                  <c:v>2020q1</c:v>
                </c:pt>
                <c:pt idx="19">
                  <c:v>2020q2</c:v>
                </c:pt>
                <c:pt idx="20">
                  <c:v>2020q3</c:v>
                </c:pt>
                <c:pt idx="21">
                  <c:v>2020q4</c:v>
                </c:pt>
                <c:pt idx="22">
                  <c:v>2021q1</c:v>
                </c:pt>
                <c:pt idx="23">
                  <c:v>2021q2</c:v>
                </c:pt>
                <c:pt idx="24">
                  <c:v>2021q3</c:v>
                </c:pt>
                <c:pt idx="25">
                  <c:v>2021q4</c:v>
                </c:pt>
                <c:pt idx="26">
                  <c:v>2022q1</c:v>
                </c:pt>
                <c:pt idx="27">
                  <c:v>2022q2</c:v>
                </c:pt>
                <c:pt idx="28">
                  <c:v>2022q3</c:v>
                </c:pt>
                <c:pt idx="29">
                  <c:v>2022q4</c:v>
                </c:pt>
                <c:pt idx="30">
                  <c:v>2023q1</c:v>
                </c:pt>
                <c:pt idx="31">
                  <c:v>2023q2</c:v>
                </c:pt>
                <c:pt idx="32">
                  <c:v>2023q3</c:v>
                </c:pt>
                <c:pt idx="33">
                  <c:v>2023q4</c:v>
                </c:pt>
                <c:pt idx="34">
                  <c:v>2024q1</c:v>
                </c:pt>
              </c:strCache>
            </c:strRef>
          </c:cat>
          <c:val>
            <c:numRef>
              <c:f>'[BDO slides data 23Q4.xlsx]Sheet1'!$D$4:$D$38</c:f>
              <c:numCache>
                <c:formatCode>General</c:formatCode>
                <c:ptCount val="35"/>
                <c:pt idx="0">
                  <c:v>20.784313730000001</c:v>
                </c:pt>
                <c:pt idx="1">
                  <c:v>12</c:v>
                </c:pt>
                <c:pt idx="2">
                  <c:v>1</c:v>
                </c:pt>
                <c:pt idx="3">
                  <c:v>-7</c:v>
                </c:pt>
                <c:pt idx="4">
                  <c:v>6</c:v>
                </c:pt>
                <c:pt idx="5">
                  <c:v>4</c:v>
                </c:pt>
                <c:pt idx="6">
                  <c:v>4</c:v>
                </c:pt>
                <c:pt idx="7">
                  <c:v>16</c:v>
                </c:pt>
                <c:pt idx="8">
                  <c:v>33</c:v>
                </c:pt>
                <c:pt idx="9">
                  <c:v>25</c:v>
                </c:pt>
                <c:pt idx="10">
                  <c:v>29</c:v>
                </c:pt>
                <c:pt idx="11">
                  <c:v>28</c:v>
                </c:pt>
                <c:pt idx="12">
                  <c:v>32</c:v>
                </c:pt>
                <c:pt idx="13">
                  <c:v>26</c:v>
                </c:pt>
                <c:pt idx="14">
                  <c:v>29</c:v>
                </c:pt>
                <c:pt idx="15">
                  <c:v>19</c:v>
                </c:pt>
                <c:pt idx="16">
                  <c:v>17</c:v>
                </c:pt>
                <c:pt idx="17">
                  <c:v>11</c:v>
                </c:pt>
                <c:pt idx="18">
                  <c:v>8</c:v>
                </c:pt>
                <c:pt idx="19">
                  <c:v>7</c:v>
                </c:pt>
                <c:pt idx="20">
                  <c:v>26</c:v>
                </c:pt>
                <c:pt idx="21">
                  <c:v>-42</c:v>
                </c:pt>
                <c:pt idx="22">
                  <c:v>-7</c:v>
                </c:pt>
                <c:pt idx="23">
                  <c:v>15</c:v>
                </c:pt>
                <c:pt idx="24">
                  <c:v>46</c:v>
                </c:pt>
                <c:pt idx="25">
                  <c:v>53</c:v>
                </c:pt>
                <c:pt idx="26">
                  <c:v>30</c:v>
                </c:pt>
                <c:pt idx="27" formatCode="0">
                  <c:v>44</c:v>
                </c:pt>
                <c:pt idx="28" formatCode="0">
                  <c:v>29</c:v>
                </c:pt>
                <c:pt idx="29">
                  <c:v>30</c:v>
                </c:pt>
                <c:pt idx="30">
                  <c:v>-1</c:v>
                </c:pt>
                <c:pt idx="31">
                  <c:v>32</c:v>
                </c:pt>
                <c:pt idx="32">
                  <c:v>32</c:v>
                </c:pt>
                <c:pt idx="33">
                  <c:v>19</c:v>
                </c:pt>
                <c:pt idx="34">
                  <c:v>15</c:v>
                </c:pt>
              </c:numCache>
            </c:numRef>
          </c:val>
          <c:extLst>
            <c:ext xmlns:c16="http://schemas.microsoft.com/office/drawing/2014/chart" uri="{C3380CC4-5D6E-409C-BE32-E72D297353CC}">
              <c16:uniqueId val="{00000000-3441-4B99-9CFF-B7BE95FBFAA0}"/>
            </c:ext>
          </c:extLst>
        </c:ser>
        <c:ser>
          <c:idx val="1"/>
          <c:order val="1"/>
          <c:tx>
            <c:strRef>
              <c:f>'[BDO slides data 23Q4.xlsx]Sheet1'!$E$1</c:f>
              <c:strCache>
                <c:ptCount val="1"/>
                <c:pt idx="0">
                  <c:v>Orders (Forecast)</c:v>
                </c:pt>
              </c:strCache>
            </c:strRef>
          </c:tx>
          <c:spPr>
            <a:solidFill>
              <a:schemeClr val="accent2"/>
            </a:solidFill>
            <a:ln>
              <a:noFill/>
            </a:ln>
            <a:effectLst/>
          </c:spPr>
          <c:invertIfNegative val="0"/>
          <c:cat>
            <c:strRef>
              <c:f>'[BDO slides data 23Q4.xlsx]Sheet1'!$A$4:$A$38</c:f>
              <c:strCache>
                <c:ptCount val="35"/>
                <c:pt idx="0">
                  <c:v>2015q3</c:v>
                </c:pt>
                <c:pt idx="1">
                  <c:v>2015q4</c:v>
                </c:pt>
                <c:pt idx="2">
                  <c:v>2016q1</c:v>
                </c:pt>
                <c:pt idx="3">
                  <c:v>2016q2</c:v>
                </c:pt>
                <c:pt idx="4">
                  <c:v>2016q3</c:v>
                </c:pt>
                <c:pt idx="5">
                  <c:v>2016q4</c:v>
                </c:pt>
                <c:pt idx="6">
                  <c:v>2017q1</c:v>
                </c:pt>
                <c:pt idx="7">
                  <c:v>2017q2</c:v>
                </c:pt>
                <c:pt idx="8">
                  <c:v>2017q3</c:v>
                </c:pt>
                <c:pt idx="9">
                  <c:v>2017q4</c:v>
                </c:pt>
                <c:pt idx="10">
                  <c:v>2018q1</c:v>
                </c:pt>
                <c:pt idx="11">
                  <c:v>2018q2</c:v>
                </c:pt>
                <c:pt idx="12">
                  <c:v>2018q3</c:v>
                </c:pt>
                <c:pt idx="13">
                  <c:v>2018q4</c:v>
                </c:pt>
                <c:pt idx="14">
                  <c:v>2019q1</c:v>
                </c:pt>
                <c:pt idx="15">
                  <c:v>2019q2</c:v>
                </c:pt>
                <c:pt idx="16">
                  <c:v>2019q3</c:v>
                </c:pt>
                <c:pt idx="17">
                  <c:v>2019q4</c:v>
                </c:pt>
                <c:pt idx="18">
                  <c:v>2020q1</c:v>
                </c:pt>
                <c:pt idx="19">
                  <c:v>2020q2</c:v>
                </c:pt>
                <c:pt idx="20">
                  <c:v>2020q3</c:v>
                </c:pt>
                <c:pt idx="21">
                  <c:v>2020q4</c:v>
                </c:pt>
                <c:pt idx="22">
                  <c:v>2021q1</c:v>
                </c:pt>
                <c:pt idx="23">
                  <c:v>2021q2</c:v>
                </c:pt>
                <c:pt idx="24">
                  <c:v>2021q3</c:v>
                </c:pt>
                <c:pt idx="25">
                  <c:v>2021q4</c:v>
                </c:pt>
                <c:pt idx="26">
                  <c:v>2022q1</c:v>
                </c:pt>
                <c:pt idx="27">
                  <c:v>2022q2</c:v>
                </c:pt>
                <c:pt idx="28">
                  <c:v>2022q3</c:v>
                </c:pt>
                <c:pt idx="29">
                  <c:v>2022q4</c:v>
                </c:pt>
                <c:pt idx="30">
                  <c:v>2023q1</c:v>
                </c:pt>
                <c:pt idx="31">
                  <c:v>2023q2</c:v>
                </c:pt>
                <c:pt idx="32">
                  <c:v>2023q3</c:v>
                </c:pt>
                <c:pt idx="33">
                  <c:v>2023q4</c:v>
                </c:pt>
                <c:pt idx="34">
                  <c:v>2024q1</c:v>
                </c:pt>
              </c:strCache>
            </c:strRef>
          </c:cat>
          <c:val>
            <c:numRef>
              <c:f>'[BDO slides data 23Q4.xlsx]Sheet1'!$E$4:$E$38</c:f>
              <c:numCache>
                <c:formatCode>General</c:formatCode>
                <c:ptCount val="35"/>
                <c:pt idx="0">
                  <c:v>19.691119690000001</c:v>
                </c:pt>
                <c:pt idx="1">
                  <c:v>9</c:v>
                </c:pt>
                <c:pt idx="2">
                  <c:v>1</c:v>
                </c:pt>
                <c:pt idx="3">
                  <c:v>-1</c:v>
                </c:pt>
                <c:pt idx="4">
                  <c:v>4</c:v>
                </c:pt>
                <c:pt idx="5">
                  <c:v>9</c:v>
                </c:pt>
                <c:pt idx="6">
                  <c:v>8</c:v>
                </c:pt>
                <c:pt idx="7">
                  <c:v>15</c:v>
                </c:pt>
                <c:pt idx="8">
                  <c:v>29</c:v>
                </c:pt>
                <c:pt idx="9">
                  <c:v>21</c:v>
                </c:pt>
                <c:pt idx="10">
                  <c:v>30</c:v>
                </c:pt>
                <c:pt idx="11">
                  <c:v>24</c:v>
                </c:pt>
                <c:pt idx="12">
                  <c:v>30</c:v>
                </c:pt>
                <c:pt idx="13">
                  <c:v>20</c:v>
                </c:pt>
                <c:pt idx="14">
                  <c:v>25</c:v>
                </c:pt>
                <c:pt idx="15">
                  <c:v>20</c:v>
                </c:pt>
                <c:pt idx="16">
                  <c:v>13</c:v>
                </c:pt>
                <c:pt idx="17">
                  <c:v>10</c:v>
                </c:pt>
                <c:pt idx="18">
                  <c:v>2</c:v>
                </c:pt>
                <c:pt idx="19">
                  <c:v>6</c:v>
                </c:pt>
                <c:pt idx="20">
                  <c:v>33</c:v>
                </c:pt>
                <c:pt idx="21">
                  <c:v>-41</c:v>
                </c:pt>
                <c:pt idx="22">
                  <c:v>-4</c:v>
                </c:pt>
                <c:pt idx="23">
                  <c:v>17</c:v>
                </c:pt>
                <c:pt idx="24">
                  <c:v>42</c:v>
                </c:pt>
                <c:pt idx="25" formatCode="0">
                  <c:v>46</c:v>
                </c:pt>
                <c:pt idx="26" formatCode="0">
                  <c:v>33</c:v>
                </c:pt>
                <c:pt idx="27" formatCode="0">
                  <c:v>44</c:v>
                </c:pt>
                <c:pt idx="28" formatCode="0">
                  <c:v>22</c:v>
                </c:pt>
                <c:pt idx="29" formatCode="0">
                  <c:v>22</c:v>
                </c:pt>
                <c:pt idx="30" formatCode="0">
                  <c:v>-2</c:v>
                </c:pt>
                <c:pt idx="31">
                  <c:v>23</c:v>
                </c:pt>
                <c:pt idx="32">
                  <c:v>23</c:v>
                </c:pt>
                <c:pt idx="33">
                  <c:v>26</c:v>
                </c:pt>
                <c:pt idx="34">
                  <c:v>16</c:v>
                </c:pt>
              </c:numCache>
            </c:numRef>
          </c:val>
          <c:extLst>
            <c:ext xmlns:c16="http://schemas.microsoft.com/office/drawing/2014/chart" uri="{C3380CC4-5D6E-409C-BE32-E72D297353CC}">
              <c16:uniqueId val="{00000001-3441-4B99-9CFF-B7BE95FBFAA0}"/>
            </c:ext>
          </c:extLst>
        </c:ser>
        <c:dLbls>
          <c:showLegendKey val="0"/>
          <c:showVal val="0"/>
          <c:showCatName val="0"/>
          <c:showSerName val="0"/>
          <c:showPercent val="0"/>
          <c:showBubbleSize val="0"/>
        </c:dLbls>
        <c:gapWidth val="219"/>
        <c:axId val="355524968"/>
        <c:axId val="355526280"/>
      </c:barChart>
      <c:scatterChart>
        <c:scatterStyle val="lineMarker"/>
        <c:varyColors val="0"/>
        <c:ser>
          <c:idx val="2"/>
          <c:order val="2"/>
          <c:tx>
            <c:strRef>
              <c:f>'[BDO slides data 23Q4.xlsx]Sheet1'!$B$1</c:f>
              <c:strCache>
                <c:ptCount val="1"/>
                <c:pt idx="0">
                  <c:v>Output (Actual)</c:v>
                </c:pt>
              </c:strCache>
            </c:strRef>
          </c:tx>
          <c:spPr>
            <a:ln w="25400" cap="rnd">
              <a:noFill/>
              <a:round/>
            </a:ln>
            <a:effectLst/>
          </c:spPr>
          <c:marker>
            <c:symbol val="circle"/>
            <c:size val="5"/>
            <c:spPr>
              <a:solidFill>
                <a:srgbClr val="FF0000"/>
              </a:solidFill>
              <a:ln w="9525">
                <a:noFill/>
              </a:ln>
              <a:effectLst/>
            </c:spPr>
          </c:marker>
          <c:yVal>
            <c:numRef>
              <c:f>'[BDO slides data 23Q4.xlsx]Sheet1'!$B$4:$B$38</c:f>
              <c:numCache>
                <c:formatCode>0</c:formatCode>
                <c:ptCount val="35"/>
                <c:pt idx="0">
                  <c:v>-2</c:v>
                </c:pt>
                <c:pt idx="1">
                  <c:v>-12</c:v>
                </c:pt>
                <c:pt idx="2">
                  <c:v>-5</c:v>
                </c:pt>
                <c:pt idx="3">
                  <c:v>-4</c:v>
                </c:pt>
                <c:pt idx="4">
                  <c:v>-7</c:v>
                </c:pt>
                <c:pt idx="5">
                  <c:v>13</c:v>
                </c:pt>
                <c:pt idx="6">
                  <c:v>31</c:v>
                </c:pt>
                <c:pt idx="7">
                  <c:v>26</c:v>
                </c:pt>
                <c:pt idx="8">
                  <c:v>34</c:v>
                </c:pt>
                <c:pt idx="9">
                  <c:v>34</c:v>
                </c:pt>
                <c:pt idx="10">
                  <c:v>30</c:v>
                </c:pt>
                <c:pt idx="11">
                  <c:v>26</c:v>
                </c:pt>
                <c:pt idx="12">
                  <c:v>27</c:v>
                </c:pt>
                <c:pt idx="13">
                  <c:v>22</c:v>
                </c:pt>
                <c:pt idx="14">
                  <c:v>22</c:v>
                </c:pt>
                <c:pt idx="15">
                  <c:v>17</c:v>
                </c:pt>
                <c:pt idx="16">
                  <c:v>4</c:v>
                </c:pt>
                <c:pt idx="17">
                  <c:v>11</c:v>
                </c:pt>
                <c:pt idx="18">
                  <c:v>2</c:v>
                </c:pt>
                <c:pt idx="19">
                  <c:v>-56</c:v>
                </c:pt>
                <c:pt idx="20">
                  <c:v>-36</c:v>
                </c:pt>
                <c:pt idx="21">
                  <c:v>-5</c:v>
                </c:pt>
                <c:pt idx="22">
                  <c:v>9</c:v>
                </c:pt>
                <c:pt idx="23">
                  <c:v>36</c:v>
                </c:pt>
                <c:pt idx="24">
                  <c:v>42</c:v>
                </c:pt>
                <c:pt idx="25">
                  <c:v>35</c:v>
                </c:pt>
                <c:pt idx="26">
                  <c:v>24</c:v>
                </c:pt>
                <c:pt idx="27">
                  <c:v>10</c:v>
                </c:pt>
                <c:pt idx="28">
                  <c:v>5</c:v>
                </c:pt>
                <c:pt idx="29">
                  <c:v>5</c:v>
                </c:pt>
                <c:pt idx="30" formatCode="General">
                  <c:v>21</c:v>
                </c:pt>
                <c:pt idx="31" formatCode="General">
                  <c:v>24</c:v>
                </c:pt>
                <c:pt idx="32" formatCode="General">
                  <c:v>3</c:v>
                </c:pt>
                <c:pt idx="33" formatCode="General">
                  <c:v>20</c:v>
                </c:pt>
                <c:pt idx="34" formatCode="General">
                  <c:v>5</c:v>
                </c:pt>
              </c:numCache>
            </c:numRef>
          </c:yVal>
          <c:smooth val="0"/>
          <c:extLst>
            <c:ext xmlns:c16="http://schemas.microsoft.com/office/drawing/2014/chart" uri="{C3380CC4-5D6E-409C-BE32-E72D297353CC}">
              <c16:uniqueId val="{00000002-3441-4B99-9CFF-B7BE95FBFAA0}"/>
            </c:ext>
          </c:extLst>
        </c:ser>
        <c:ser>
          <c:idx val="3"/>
          <c:order val="3"/>
          <c:tx>
            <c:strRef>
              <c:f>'[BDO slides data 23Q4.xlsx]Sheet1'!$C$1</c:f>
              <c:strCache>
                <c:ptCount val="1"/>
                <c:pt idx="0">
                  <c:v>Orders (Actual)</c:v>
                </c:pt>
              </c:strCache>
            </c:strRef>
          </c:tx>
          <c:spPr>
            <a:ln w="25400" cap="rnd">
              <a:noFill/>
              <a:round/>
            </a:ln>
            <a:effectLst/>
          </c:spPr>
          <c:marker>
            <c:symbol val="circle"/>
            <c:size val="5"/>
            <c:spPr>
              <a:solidFill>
                <a:srgbClr val="002060"/>
              </a:solidFill>
              <a:ln w="9525">
                <a:noFill/>
              </a:ln>
              <a:effectLst/>
            </c:spPr>
          </c:marker>
          <c:yVal>
            <c:numRef>
              <c:f>'[BDO slides data 23Q4.xlsx]Sheet1'!$C$4:$C$38</c:f>
              <c:numCache>
                <c:formatCode>General</c:formatCode>
                <c:ptCount val="35"/>
                <c:pt idx="0">
                  <c:v>-6</c:v>
                </c:pt>
                <c:pt idx="1">
                  <c:v>-16</c:v>
                </c:pt>
                <c:pt idx="2">
                  <c:v>-8</c:v>
                </c:pt>
                <c:pt idx="3">
                  <c:v>-2</c:v>
                </c:pt>
                <c:pt idx="4">
                  <c:v>-4</c:v>
                </c:pt>
                <c:pt idx="5">
                  <c:v>13</c:v>
                </c:pt>
                <c:pt idx="6">
                  <c:v>29</c:v>
                </c:pt>
                <c:pt idx="7">
                  <c:v>25</c:v>
                </c:pt>
                <c:pt idx="8">
                  <c:v>37</c:v>
                </c:pt>
                <c:pt idx="9">
                  <c:v>30</c:v>
                </c:pt>
                <c:pt idx="10">
                  <c:v>30</c:v>
                </c:pt>
                <c:pt idx="11">
                  <c:v>23</c:v>
                </c:pt>
                <c:pt idx="12">
                  <c:v>27</c:v>
                </c:pt>
                <c:pt idx="13">
                  <c:v>14</c:v>
                </c:pt>
                <c:pt idx="14">
                  <c:v>16</c:v>
                </c:pt>
                <c:pt idx="15">
                  <c:v>8</c:v>
                </c:pt>
                <c:pt idx="16">
                  <c:v>2</c:v>
                </c:pt>
                <c:pt idx="17">
                  <c:v>1</c:v>
                </c:pt>
                <c:pt idx="18">
                  <c:v>4</c:v>
                </c:pt>
                <c:pt idx="19">
                  <c:v>-53</c:v>
                </c:pt>
                <c:pt idx="20">
                  <c:v>-40</c:v>
                </c:pt>
                <c:pt idx="21">
                  <c:v>-3</c:v>
                </c:pt>
                <c:pt idx="22">
                  <c:v>9</c:v>
                </c:pt>
                <c:pt idx="23">
                  <c:v>34</c:v>
                </c:pt>
                <c:pt idx="24" formatCode="0">
                  <c:v>49</c:v>
                </c:pt>
                <c:pt idx="25" formatCode="0">
                  <c:v>43</c:v>
                </c:pt>
                <c:pt idx="26" formatCode="0">
                  <c:v>42</c:v>
                </c:pt>
                <c:pt idx="27" formatCode="0">
                  <c:v>16</c:v>
                </c:pt>
                <c:pt idx="28" formatCode="0">
                  <c:v>15</c:v>
                </c:pt>
                <c:pt idx="29" formatCode="0">
                  <c:v>6</c:v>
                </c:pt>
                <c:pt idx="30">
                  <c:v>28</c:v>
                </c:pt>
                <c:pt idx="31">
                  <c:v>21</c:v>
                </c:pt>
                <c:pt idx="32">
                  <c:v>-1</c:v>
                </c:pt>
                <c:pt idx="33">
                  <c:v>7</c:v>
                </c:pt>
                <c:pt idx="34">
                  <c:v>7</c:v>
                </c:pt>
              </c:numCache>
            </c:numRef>
          </c:yVal>
          <c:smooth val="0"/>
          <c:extLst>
            <c:ext xmlns:c16="http://schemas.microsoft.com/office/drawing/2014/chart" uri="{C3380CC4-5D6E-409C-BE32-E72D297353CC}">
              <c16:uniqueId val="{00000003-3441-4B99-9CFF-B7BE95FBFAA0}"/>
            </c:ext>
          </c:extLst>
        </c:ser>
        <c:dLbls>
          <c:showLegendKey val="0"/>
          <c:showVal val="0"/>
          <c:showCatName val="0"/>
          <c:showSerName val="0"/>
          <c:showPercent val="0"/>
          <c:showBubbleSize val="0"/>
        </c:dLbls>
        <c:axId val="355524968"/>
        <c:axId val="355526280"/>
      </c:scatterChart>
      <c:catAx>
        <c:axId val="355524968"/>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5526280"/>
        <c:crosses val="autoZero"/>
        <c:auto val="1"/>
        <c:lblAlgn val="ctr"/>
        <c:lblOffset val="100"/>
        <c:noMultiLvlLbl val="0"/>
      </c:catAx>
      <c:valAx>
        <c:axId val="3555262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552496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7173594966352166E-2"/>
          <c:y val="2.1757271808108505E-2"/>
          <c:w val="0.92781665890572185"/>
          <c:h val="0.91364845818098261"/>
        </c:manualLayout>
      </c:layout>
      <c:lineChart>
        <c:grouping val="standard"/>
        <c:varyColors val="0"/>
        <c:ser>
          <c:idx val="0"/>
          <c:order val="0"/>
          <c:tx>
            <c:strRef>
              <c:f>'Entwicklung Jahr'!$A$6</c:f>
              <c:strCache>
                <c:ptCount val="1"/>
                <c:pt idx="0">
                  <c:v>M+E DE</c:v>
                </c:pt>
              </c:strCache>
            </c:strRef>
          </c:tx>
          <c:spPr>
            <a:ln w="44450" cap="rnd">
              <a:solidFill>
                <a:schemeClr val="accent1"/>
              </a:solidFill>
              <a:round/>
            </a:ln>
            <a:effectLst/>
          </c:spPr>
          <c:marker>
            <c:symbol val="none"/>
          </c:marker>
          <c:dPt>
            <c:idx val="7"/>
            <c:marker>
              <c:symbol val="circle"/>
              <c:size val="7"/>
              <c:spPr>
                <a:solidFill>
                  <a:schemeClr val="bg1"/>
                </a:solidFill>
                <a:ln w="9525">
                  <a:solidFill>
                    <a:schemeClr val="accent1"/>
                  </a:solidFill>
                </a:ln>
                <a:effectLst/>
              </c:spPr>
            </c:marker>
            <c:bubble3D val="0"/>
            <c:extLst>
              <c:ext xmlns:c16="http://schemas.microsoft.com/office/drawing/2014/chart" uri="{C3380CC4-5D6E-409C-BE32-E72D297353CC}">
                <c16:uniqueId val="{00000000-9D9A-426A-A9BB-1BDB2E304128}"/>
              </c:ext>
            </c:extLst>
          </c:dPt>
          <c:dPt>
            <c:idx val="8"/>
            <c:marker>
              <c:symbol val="circle"/>
              <c:size val="7"/>
              <c:spPr>
                <a:solidFill>
                  <a:schemeClr val="bg1"/>
                </a:solidFill>
                <a:ln w="9525">
                  <a:solidFill>
                    <a:schemeClr val="accent1"/>
                  </a:solidFill>
                </a:ln>
                <a:effectLst/>
              </c:spPr>
            </c:marker>
            <c:bubble3D val="0"/>
            <c:spPr>
              <a:ln w="44450" cap="rnd">
                <a:solidFill>
                  <a:schemeClr val="accent1"/>
                </a:solidFill>
                <a:prstDash val="sysDash"/>
                <a:round/>
              </a:ln>
              <a:effectLst/>
            </c:spPr>
            <c:extLst>
              <c:ext xmlns:c16="http://schemas.microsoft.com/office/drawing/2014/chart" uri="{C3380CC4-5D6E-409C-BE32-E72D297353CC}">
                <c16:uniqueId val="{00000002-9D9A-426A-A9BB-1BDB2E304128}"/>
              </c:ext>
            </c:extLst>
          </c:dPt>
          <c:cat>
            <c:strRef>
              <c:f>'Entwicklung Jahr'!$B$5:$J$5</c:f>
              <c:strCache>
                <c:ptCount val="9"/>
                <c:pt idx="0">
                  <c:v>2015</c:v>
                </c:pt>
                <c:pt idx="1">
                  <c:v>2016</c:v>
                </c:pt>
                <c:pt idx="2">
                  <c:v>2017</c:v>
                </c:pt>
                <c:pt idx="3">
                  <c:v>2018</c:v>
                </c:pt>
                <c:pt idx="4">
                  <c:v>2019</c:v>
                </c:pt>
                <c:pt idx="5">
                  <c:v>2020</c:v>
                </c:pt>
                <c:pt idx="6">
                  <c:v>2021</c:v>
                </c:pt>
                <c:pt idx="7">
                  <c:v>2022</c:v>
                </c:pt>
                <c:pt idx="8">
                  <c:v>2023*</c:v>
                </c:pt>
              </c:strCache>
            </c:strRef>
          </c:cat>
          <c:val>
            <c:numRef>
              <c:f>'Entwicklung Jahr'!$B$6:$J$6</c:f>
              <c:numCache>
                <c:formatCode>0</c:formatCode>
                <c:ptCount val="9"/>
                <c:pt idx="0">
                  <c:v>99.63333333333334</c:v>
                </c:pt>
                <c:pt idx="1">
                  <c:v>100.64166666666667</c:v>
                </c:pt>
                <c:pt idx="2">
                  <c:v>104.625</c:v>
                </c:pt>
                <c:pt idx="3">
                  <c:v>106.06666666666668</c:v>
                </c:pt>
                <c:pt idx="4">
                  <c:v>103.10833333333333</c:v>
                </c:pt>
                <c:pt idx="5">
                  <c:v>90.033333333333346</c:v>
                </c:pt>
                <c:pt idx="6">
                  <c:v>94.716666666666654</c:v>
                </c:pt>
                <c:pt idx="7">
                  <c:v>96.633333333333326</c:v>
                </c:pt>
                <c:pt idx="8">
                  <c:v>99.390909090909091</c:v>
                </c:pt>
              </c:numCache>
            </c:numRef>
          </c:val>
          <c:smooth val="1"/>
          <c:extLst>
            <c:ext xmlns:c16="http://schemas.microsoft.com/office/drawing/2014/chart" uri="{C3380CC4-5D6E-409C-BE32-E72D297353CC}">
              <c16:uniqueId val="{00000003-9D9A-426A-A9BB-1BDB2E304128}"/>
            </c:ext>
          </c:extLst>
        </c:ser>
        <c:ser>
          <c:idx val="2"/>
          <c:order val="2"/>
          <c:tx>
            <c:strRef>
              <c:f>'Entwicklung Jahr'!$A$8</c:f>
              <c:strCache>
                <c:ptCount val="1"/>
                <c:pt idx="0">
                  <c:v>Industrie Welt</c:v>
                </c:pt>
              </c:strCache>
            </c:strRef>
          </c:tx>
          <c:spPr>
            <a:ln w="44450" cap="rnd">
              <a:solidFill>
                <a:schemeClr val="accent2">
                  <a:lumMod val="60000"/>
                  <a:lumOff val="40000"/>
                </a:schemeClr>
              </a:solidFill>
              <a:round/>
            </a:ln>
            <a:effectLst/>
          </c:spPr>
          <c:marker>
            <c:symbol val="none"/>
          </c:marker>
          <c:dPt>
            <c:idx val="7"/>
            <c:marker>
              <c:symbol val="circle"/>
              <c:size val="7"/>
              <c:spPr>
                <a:solidFill>
                  <a:schemeClr val="bg1"/>
                </a:solidFill>
                <a:ln w="9525">
                  <a:solidFill>
                    <a:schemeClr val="accent2">
                      <a:lumMod val="60000"/>
                      <a:lumOff val="40000"/>
                    </a:schemeClr>
                  </a:solidFill>
                </a:ln>
                <a:effectLst/>
              </c:spPr>
            </c:marker>
            <c:bubble3D val="0"/>
            <c:extLst>
              <c:ext xmlns:c16="http://schemas.microsoft.com/office/drawing/2014/chart" uri="{C3380CC4-5D6E-409C-BE32-E72D297353CC}">
                <c16:uniqueId val="{00000004-9D9A-426A-A9BB-1BDB2E304128}"/>
              </c:ext>
            </c:extLst>
          </c:dPt>
          <c:dPt>
            <c:idx val="8"/>
            <c:marker>
              <c:symbol val="circle"/>
              <c:size val="7"/>
              <c:spPr>
                <a:solidFill>
                  <a:schemeClr val="bg1"/>
                </a:solidFill>
                <a:ln w="9525">
                  <a:solidFill>
                    <a:schemeClr val="accent2">
                      <a:lumMod val="60000"/>
                      <a:lumOff val="40000"/>
                    </a:schemeClr>
                  </a:solidFill>
                </a:ln>
                <a:effectLst/>
              </c:spPr>
            </c:marker>
            <c:bubble3D val="0"/>
            <c:spPr>
              <a:ln w="44450" cap="rnd">
                <a:solidFill>
                  <a:schemeClr val="accent2">
                    <a:lumMod val="60000"/>
                    <a:lumOff val="40000"/>
                  </a:schemeClr>
                </a:solidFill>
                <a:prstDash val="sysDash"/>
                <a:round/>
              </a:ln>
              <a:effectLst/>
            </c:spPr>
            <c:extLst>
              <c:ext xmlns:c16="http://schemas.microsoft.com/office/drawing/2014/chart" uri="{C3380CC4-5D6E-409C-BE32-E72D297353CC}">
                <c16:uniqueId val="{00000006-9D9A-426A-A9BB-1BDB2E304128}"/>
              </c:ext>
            </c:extLst>
          </c:dPt>
          <c:cat>
            <c:strRef>
              <c:f>'Entwicklung Jahr'!$B$5:$J$5</c:f>
              <c:strCache>
                <c:ptCount val="9"/>
                <c:pt idx="0">
                  <c:v>2015</c:v>
                </c:pt>
                <c:pt idx="1">
                  <c:v>2016</c:v>
                </c:pt>
                <c:pt idx="2">
                  <c:v>2017</c:v>
                </c:pt>
                <c:pt idx="3">
                  <c:v>2018</c:v>
                </c:pt>
                <c:pt idx="4">
                  <c:v>2019</c:v>
                </c:pt>
                <c:pt idx="5">
                  <c:v>2020</c:v>
                </c:pt>
                <c:pt idx="6">
                  <c:v>2021</c:v>
                </c:pt>
                <c:pt idx="7">
                  <c:v>2022</c:v>
                </c:pt>
                <c:pt idx="8">
                  <c:v>2023*</c:v>
                </c:pt>
              </c:strCache>
            </c:strRef>
          </c:cat>
          <c:val>
            <c:numRef>
              <c:f>'Entwicklung Jahr'!$B$8:$J$8</c:f>
              <c:numCache>
                <c:formatCode>0</c:formatCode>
                <c:ptCount val="9"/>
                <c:pt idx="0">
                  <c:v>100</c:v>
                </c:pt>
                <c:pt idx="1">
                  <c:v>101.88463103954484</c:v>
                </c:pt>
                <c:pt idx="2">
                  <c:v>105.30109193432243</c:v>
                </c:pt>
                <c:pt idx="3">
                  <c:v>108.49197481675391</c:v>
                </c:pt>
                <c:pt idx="4">
                  <c:v>109.21708026961774</c:v>
                </c:pt>
                <c:pt idx="5">
                  <c:v>104.00487408796273</c:v>
                </c:pt>
                <c:pt idx="6">
                  <c:v>111.99244439145157</c:v>
                </c:pt>
                <c:pt idx="7">
                  <c:v>115.54156418064872</c:v>
                </c:pt>
                <c:pt idx="8">
                  <c:v>116.45793270847093</c:v>
                </c:pt>
              </c:numCache>
            </c:numRef>
          </c:val>
          <c:smooth val="1"/>
          <c:extLst>
            <c:ext xmlns:c16="http://schemas.microsoft.com/office/drawing/2014/chart" uri="{C3380CC4-5D6E-409C-BE32-E72D297353CC}">
              <c16:uniqueId val="{00000007-9D9A-426A-A9BB-1BDB2E304128}"/>
            </c:ext>
          </c:extLst>
        </c:ser>
        <c:ser>
          <c:idx val="3"/>
          <c:order val="3"/>
          <c:tx>
            <c:strRef>
              <c:f>'Entwicklung Jahr'!$A$9</c:f>
              <c:strCache>
                <c:ptCount val="1"/>
                <c:pt idx="0">
                  <c:v>Welthandel</c:v>
                </c:pt>
              </c:strCache>
            </c:strRef>
          </c:tx>
          <c:spPr>
            <a:ln w="44450" cap="rnd">
              <a:solidFill>
                <a:schemeClr val="accent2"/>
              </a:solidFill>
              <a:round/>
            </a:ln>
            <a:effectLst/>
          </c:spPr>
          <c:marker>
            <c:symbol val="none"/>
          </c:marker>
          <c:dPt>
            <c:idx val="7"/>
            <c:marker>
              <c:symbol val="circle"/>
              <c:size val="7"/>
              <c:spPr>
                <a:solidFill>
                  <a:schemeClr val="bg1"/>
                </a:solidFill>
                <a:ln w="9525">
                  <a:solidFill>
                    <a:schemeClr val="accent2"/>
                  </a:solidFill>
                </a:ln>
                <a:effectLst/>
              </c:spPr>
            </c:marker>
            <c:bubble3D val="0"/>
            <c:extLst>
              <c:ext xmlns:c16="http://schemas.microsoft.com/office/drawing/2014/chart" uri="{C3380CC4-5D6E-409C-BE32-E72D297353CC}">
                <c16:uniqueId val="{00000008-9D9A-426A-A9BB-1BDB2E304128}"/>
              </c:ext>
            </c:extLst>
          </c:dPt>
          <c:dPt>
            <c:idx val="8"/>
            <c:marker>
              <c:symbol val="circle"/>
              <c:size val="7"/>
              <c:spPr>
                <a:solidFill>
                  <a:schemeClr val="bg1"/>
                </a:solidFill>
                <a:ln w="9525">
                  <a:solidFill>
                    <a:schemeClr val="accent2"/>
                  </a:solidFill>
                </a:ln>
                <a:effectLst/>
              </c:spPr>
            </c:marker>
            <c:bubble3D val="0"/>
            <c:spPr>
              <a:ln w="44450" cap="rnd">
                <a:solidFill>
                  <a:schemeClr val="accent2"/>
                </a:solidFill>
                <a:prstDash val="sysDash"/>
                <a:round/>
              </a:ln>
              <a:effectLst/>
            </c:spPr>
            <c:extLst>
              <c:ext xmlns:c16="http://schemas.microsoft.com/office/drawing/2014/chart" uri="{C3380CC4-5D6E-409C-BE32-E72D297353CC}">
                <c16:uniqueId val="{0000000A-9D9A-426A-A9BB-1BDB2E304128}"/>
              </c:ext>
            </c:extLst>
          </c:dPt>
          <c:cat>
            <c:strRef>
              <c:f>'Entwicklung Jahr'!$B$5:$J$5</c:f>
              <c:strCache>
                <c:ptCount val="9"/>
                <c:pt idx="0">
                  <c:v>2015</c:v>
                </c:pt>
                <c:pt idx="1">
                  <c:v>2016</c:v>
                </c:pt>
                <c:pt idx="2">
                  <c:v>2017</c:v>
                </c:pt>
                <c:pt idx="3">
                  <c:v>2018</c:v>
                </c:pt>
                <c:pt idx="4">
                  <c:v>2019</c:v>
                </c:pt>
                <c:pt idx="5">
                  <c:v>2020</c:v>
                </c:pt>
                <c:pt idx="6">
                  <c:v>2021</c:v>
                </c:pt>
                <c:pt idx="7">
                  <c:v>2022</c:v>
                </c:pt>
                <c:pt idx="8">
                  <c:v>2023*</c:v>
                </c:pt>
              </c:strCache>
            </c:strRef>
          </c:cat>
          <c:val>
            <c:numRef>
              <c:f>'Entwicklung Jahr'!$B$9:$J$9</c:f>
              <c:numCache>
                <c:formatCode>0</c:formatCode>
                <c:ptCount val="9"/>
                <c:pt idx="0">
                  <c:v>100</c:v>
                </c:pt>
                <c:pt idx="1">
                  <c:v>101.33142958032853</c:v>
                </c:pt>
                <c:pt idx="2">
                  <c:v>106.20627473123578</c:v>
                </c:pt>
                <c:pt idx="3">
                  <c:v>109.84106708177073</c:v>
                </c:pt>
                <c:pt idx="4">
                  <c:v>109.43174846683138</c:v>
                </c:pt>
                <c:pt idx="5">
                  <c:v>103.81344800481973</c:v>
                </c:pt>
                <c:pt idx="6">
                  <c:v>114.65354118540256</c:v>
                </c:pt>
                <c:pt idx="7">
                  <c:v>118.44960493521121</c:v>
                </c:pt>
                <c:pt idx="8">
                  <c:v>116.14389380656654</c:v>
                </c:pt>
              </c:numCache>
            </c:numRef>
          </c:val>
          <c:smooth val="1"/>
          <c:extLst>
            <c:ext xmlns:c16="http://schemas.microsoft.com/office/drawing/2014/chart" uri="{C3380CC4-5D6E-409C-BE32-E72D297353CC}">
              <c16:uniqueId val="{0000000B-9D9A-426A-A9BB-1BDB2E304128}"/>
            </c:ext>
          </c:extLst>
        </c:ser>
        <c:ser>
          <c:idx val="4"/>
          <c:order val="4"/>
          <c:tx>
            <c:strRef>
              <c:f>'Entwicklung Jahr'!$A$10</c:f>
              <c:strCache>
                <c:ptCount val="1"/>
                <c:pt idx="0">
                  <c:v>EU-Industrie</c:v>
                </c:pt>
              </c:strCache>
            </c:strRef>
          </c:tx>
          <c:spPr>
            <a:ln w="44450" cap="rnd">
              <a:solidFill>
                <a:schemeClr val="accent2">
                  <a:lumMod val="40000"/>
                  <a:lumOff val="60000"/>
                </a:schemeClr>
              </a:solidFill>
              <a:round/>
            </a:ln>
            <a:effectLst/>
          </c:spPr>
          <c:marker>
            <c:symbol val="none"/>
          </c:marker>
          <c:dPt>
            <c:idx val="7"/>
            <c:marker>
              <c:symbol val="circle"/>
              <c:size val="7"/>
              <c:spPr>
                <a:solidFill>
                  <a:schemeClr val="bg1"/>
                </a:solidFill>
                <a:ln w="9525">
                  <a:solidFill>
                    <a:schemeClr val="accent2">
                      <a:lumMod val="40000"/>
                      <a:lumOff val="60000"/>
                    </a:schemeClr>
                  </a:solidFill>
                </a:ln>
                <a:effectLst/>
              </c:spPr>
            </c:marker>
            <c:bubble3D val="0"/>
            <c:extLst>
              <c:ext xmlns:c16="http://schemas.microsoft.com/office/drawing/2014/chart" uri="{C3380CC4-5D6E-409C-BE32-E72D297353CC}">
                <c16:uniqueId val="{0000000C-9D9A-426A-A9BB-1BDB2E304128}"/>
              </c:ext>
            </c:extLst>
          </c:dPt>
          <c:dPt>
            <c:idx val="8"/>
            <c:marker>
              <c:symbol val="circle"/>
              <c:size val="7"/>
              <c:spPr>
                <a:solidFill>
                  <a:schemeClr val="bg1"/>
                </a:solidFill>
                <a:ln w="9525">
                  <a:solidFill>
                    <a:schemeClr val="accent2">
                      <a:lumMod val="40000"/>
                      <a:lumOff val="60000"/>
                    </a:schemeClr>
                  </a:solidFill>
                </a:ln>
                <a:effectLst/>
              </c:spPr>
            </c:marker>
            <c:bubble3D val="0"/>
            <c:spPr>
              <a:ln w="44450" cap="rnd">
                <a:solidFill>
                  <a:schemeClr val="accent2">
                    <a:lumMod val="40000"/>
                    <a:lumOff val="60000"/>
                  </a:schemeClr>
                </a:solidFill>
                <a:prstDash val="sysDash"/>
                <a:round/>
              </a:ln>
              <a:effectLst/>
            </c:spPr>
            <c:extLst>
              <c:ext xmlns:c16="http://schemas.microsoft.com/office/drawing/2014/chart" uri="{C3380CC4-5D6E-409C-BE32-E72D297353CC}">
                <c16:uniqueId val="{0000000E-9D9A-426A-A9BB-1BDB2E304128}"/>
              </c:ext>
            </c:extLst>
          </c:dPt>
          <c:cat>
            <c:strRef>
              <c:f>'Entwicklung Jahr'!$B$5:$J$5</c:f>
              <c:strCache>
                <c:ptCount val="9"/>
                <c:pt idx="0">
                  <c:v>2015</c:v>
                </c:pt>
                <c:pt idx="1">
                  <c:v>2016</c:v>
                </c:pt>
                <c:pt idx="2">
                  <c:v>2017</c:v>
                </c:pt>
                <c:pt idx="3">
                  <c:v>2018</c:v>
                </c:pt>
                <c:pt idx="4">
                  <c:v>2019</c:v>
                </c:pt>
                <c:pt idx="5">
                  <c:v>2020</c:v>
                </c:pt>
                <c:pt idx="6">
                  <c:v>2021</c:v>
                </c:pt>
                <c:pt idx="7">
                  <c:v>2022</c:v>
                </c:pt>
                <c:pt idx="8">
                  <c:v>2023*</c:v>
                </c:pt>
              </c:strCache>
            </c:strRef>
          </c:cat>
          <c:val>
            <c:numRef>
              <c:f>'Entwicklung Jahr'!$B$10:$J$10</c:f>
              <c:numCache>
                <c:formatCode>0</c:formatCode>
                <c:ptCount val="9"/>
                <c:pt idx="0">
                  <c:v>99.983333333333348</c:v>
                </c:pt>
                <c:pt idx="1">
                  <c:v>102.03333333333332</c:v>
                </c:pt>
                <c:pt idx="2">
                  <c:v>105.60000000000002</c:v>
                </c:pt>
                <c:pt idx="3">
                  <c:v>107.30000000000001</c:v>
                </c:pt>
                <c:pt idx="4">
                  <c:v>107.11666666666666</c:v>
                </c:pt>
                <c:pt idx="5">
                  <c:v>99.141666666666652</c:v>
                </c:pt>
                <c:pt idx="6">
                  <c:v>108.79166666666669</c:v>
                </c:pt>
                <c:pt idx="7">
                  <c:v>112.73333333333333</c:v>
                </c:pt>
                <c:pt idx="8">
                  <c:v>110.65454545454546</c:v>
                </c:pt>
              </c:numCache>
            </c:numRef>
          </c:val>
          <c:smooth val="1"/>
          <c:extLst>
            <c:ext xmlns:c16="http://schemas.microsoft.com/office/drawing/2014/chart" uri="{C3380CC4-5D6E-409C-BE32-E72D297353CC}">
              <c16:uniqueId val="{0000000F-9D9A-426A-A9BB-1BDB2E304128}"/>
            </c:ext>
          </c:extLst>
        </c:ser>
        <c:ser>
          <c:idx val="6"/>
          <c:order val="6"/>
          <c:tx>
            <c:strRef>
              <c:f>'Entwicklung Jahr'!$A$12</c:f>
              <c:strCache>
                <c:ptCount val="1"/>
                <c:pt idx="0">
                  <c:v>US-Industrie</c:v>
                </c:pt>
              </c:strCache>
            </c:strRef>
          </c:tx>
          <c:spPr>
            <a:ln w="44450" cap="rnd">
              <a:solidFill>
                <a:srgbClr val="FFC000"/>
              </a:solidFill>
              <a:round/>
            </a:ln>
            <a:effectLst/>
          </c:spPr>
          <c:marker>
            <c:symbol val="none"/>
          </c:marker>
          <c:dPt>
            <c:idx val="7"/>
            <c:marker>
              <c:symbol val="circle"/>
              <c:size val="7"/>
              <c:spPr>
                <a:solidFill>
                  <a:schemeClr val="bg1"/>
                </a:solidFill>
                <a:ln w="9525">
                  <a:solidFill>
                    <a:srgbClr val="FFC000"/>
                  </a:solidFill>
                </a:ln>
                <a:effectLst/>
              </c:spPr>
            </c:marker>
            <c:bubble3D val="0"/>
            <c:extLst>
              <c:ext xmlns:c16="http://schemas.microsoft.com/office/drawing/2014/chart" uri="{C3380CC4-5D6E-409C-BE32-E72D297353CC}">
                <c16:uniqueId val="{00000010-9D9A-426A-A9BB-1BDB2E304128}"/>
              </c:ext>
            </c:extLst>
          </c:dPt>
          <c:dPt>
            <c:idx val="8"/>
            <c:marker>
              <c:symbol val="circle"/>
              <c:size val="7"/>
              <c:spPr>
                <a:solidFill>
                  <a:schemeClr val="bg1"/>
                </a:solidFill>
                <a:ln w="9525">
                  <a:solidFill>
                    <a:srgbClr val="FFC000"/>
                  </a:solidFill>
                </a:ln>
                <a:effectLst/>
              </c:spPr>
            </c:marker>
            <c:bubble3D val="0"/>
            <c:spPr>
              <a:ln w="44450" cap="rnd">
                <a:solidFill>
                  <a:srgbClr val="FFC000"/>
                </a:solidFill>
                <a:prstDash val="sysDash"/>
                <a:round/>
              </a:ln>
              <a:effectLst/>
            </c:spPr>
            <c:extLst>
              <c:ext xmlns:c16="http://schemas.microsoft.com/office/drawing/2014/chart" uri="{C3380CC4-5D6E-409C-BE32-E72D297353CC}">
                <c16:uniqueId val="{00000012-9D9A-426A-A9BB-1BDB2E304128}"/>
              </c:ext>
            </c:extLst>
          </c:dPt>
          <c:cat>
            <c:strRef>
              <c:f>'Entwicklung Jahr'!$B$5:$J$5</c:f>
              <c:strCache>
                <c:ptCount val="9"/>
                <c:pt idx="0">
                  <c:v>2015</c:v>
                </c:pt>
                <c:pt idx="1">
                  <c:v>2016</c:v>
                </c:pt>
                <c:pt idx="2">
                  <c:v>2017</c:v>
                </c:pt>
                <c:pt idx="3">
                  <c:v>2018</c:v>
                </c:pt>
                <c:pt idx="4">
                  <c:v>2019</c:v>
                </c:pt>
                <c:pt idx="5">
                  <c:v>2020</c:v>
                </c:pt>
                <c:pt idx="6">
                  <c:v>2021</c:v>
                </c:pt>
                <c:pt idx="7">
                  <c:v>2022</c:v>
                </c:pt>
                <c:pt idx="8">
                  <c:v>2023*</c:v>
                </c:pt>
              </c:strCache>
            </c:strRef>
          </c:cat>
          <c:val>
            <c:numRef>
              <c:f>'Entwicklung Jahr'!$B$12:$J$12</c:f>
              <c:numCache>
                <c:formatCode>0</c:formatCode>
                <c:ptCount val="9"/>
                <c:pt idx="0">
                  <c:v>100.00000000000001</c:v>
                </c:pt>
                <c:pt idx="1">
                  <c:v>99.27628111765118</c:v>
                </c:pt>
                <c:pt idx="2">
                  <c:v>99.923217334413266</c:v>
                </c:pt>
                <c:pt idx="3">
                  <c:v>101.34568262171211</c:v>
                </c:pt>
                <c:pt idx="4">
                  <c:v>99.416515026245278</c:v>
                </c:pt>
                <c:pt idx="5">
                  <c:v>92.91306238764362</c:v>
                </c:pt>
                <c:pt idx="6">
                  <c:v>97.578510712726484</c:v>
                </c:pt>
                <c:pt idx="7">
                  <c:v>100.39459678525361</c:v>
                </c:pt>
                <c:pt idx="8">
                  <c:v>99.843420318436969</c:v>
                </c:pt>
              </c:numCache>
            </c:numRef>
          </c:val>
          <c:smooth val="1"/>
          <c:extLst>
            <c:ext xmlns:c16="http://schemas.microsoft.com/office/drawing/2014/chart" uri="{C3380CC4-5D6E-409C-BE32-E72D297353CC}">
              <c16:uniqueId val="{00000013-9D9A-426A-A9BB-1BDB2E304128}"/>
            </c:ext>
          </c:extLst>
        </c:ser>
        <c:dLbls>
          <c:showLegendKey val="0"/>
          <c:showVal val="0"/>
          <c:showCatName val="0"/>
          <c:showSerName val="0"/>
          <c:showPercent val="0"/>
          <c:showBubbleSize val="0"/>
        </c:dLbls>
        <c:smooth val="0"/>
        <c:axId val="645863999"/>
        <c:axId val="988186751"/>
        <c:extLst>
          <c:ext xmlns:c15="http://schemas.microsoft.com/office/drawing/2012/chart" uri="{02D57815-91ED-43cb-92C2-25804820EDAC}">
            <c15:filteredLineSeries>
              <c15:ser>
                <c:idx val="1"/>
                <c:order val="1"/>
                <c:tx>
                  <c:strRef>
                    <c:extLst>
                      <c:ext uri="{02D57815-91ED-43cb-92C2-25804820EDAC}">
                        <c15:formulaRef>
                          <c15:sqref>'Entwicklung Jahr'!$A$7</c15:sqref>
                        </c15:formulaRef>
                      </c:ext>
                    </c:extLst>
                    <c:strCache>
                      <c:ptCount val="1"/>
                      <c:pt idx="0">
                        <c:v>M+E ohne Automotive (DE)</c:v>
                      </c:pt>
                    </c:strCache>
                  </c:strRef>
                </c:tx>
                <c:spPr>
                  <a:ln w="28575" cap="rnd">
                    <a:solidFill>
                      <a:schemeClr val="accent2"/>
                    </a:solidFill>
                    <a:round/>
                  </a:ln>
                  <a:effectLst/>
                </c:spPr>
                <c:marker>
                  <c:symbol val="none"/>
                </c:marker>
                <c:cat>
                  <c:strRef>
                    <c:extLst>
                      <c:ext uri="{02D57815-91ED-43cb-92C2-25804820EDAC}">
                        <c15:formulaRef>
                          <c15:sqref>'Entwicklung Jahr'!$B$5:$J$5</c15:sqref>
                        </c15:formulaRef>
                      </c:ext>
                    </c:extLst>
                    <c:strCache>
                      <c:ptCount val="9"/>
                      <c:pt idx="0">
                        <c:v>2015</c:v>
                      </c:pt>
                      <c:pt idx="1">
                        <c:v>2016</c:v>
                      </c:pt>
                      <c:pt idx="2">
                        <c:v>2017</c:v>
                      </c:pt>
                      <c:pt idx="3">
                        <c:v>2018</c:v>
                      </c:pt>
                      <c:pt idx="4">
                        <c:v>2019</c:v>
                      </c:pt>
                      <c:pt idx="5">
                        <c:v>2020</c:v>
                      </c:pt>
                      <c:pt idx="6">
                        <c:v>2021</c:v>
                      </c:pt>
                      <c:pt idx="7">
                        <c:v>2022</c:v>
                      </c:pt>
                      <c:pt idx="8">
                        <c:v>2023*</c:v>
                      </c:pt>
                    </c:strCache>
                  </c:strRef>
                </c:cat>
                <c:val>
                  <c:numRef>
                    <c:extLst>
                      <c:ext uri="{02D57815-91ED-43cb-92C2-25804820EDAC}">
                        <c15:formulaRef>
                          <c15:sqref>'Entwicklung Jahr'!$B$7:$J$7</c15:sqref>
                        </c15:formulaRef>
                      </c:ext>
                    </c:extLst>
                    <c:numCache>
                      <c:formatCode>0</c:formatCode>
                      <c:ptCount val="9"/>
                      <c:pt idx="0">
                        <c:v>99.684933264684219</c:v>
                      </c:pt>
                      <c:pt idx="1">
                        <c:v>101.19876002270446</c:v>
                      </c:pt>
                      <c:pt idx="2">
                        <c:v>105.90843492459958</c:v>
                      </c:pt>
                      <c:pt idx="3">
                        <c:v>108.78557716995351</c:v>
                      </c:pt>
                      <c:pt idx="4">
                        <c:v>106.99295875118666</c:v>
                      </c:pt>
                      <c:pt idx="5">
                        <c:v>95.835998629636336</c:v>
                      </c:pt>
                      <c:pt idx="6">
                        <c:v>102.89538100253361</c:v>
                      </c:pt>
                      <c:pt idx="7">
                        <c:v>104.66293900306772</c:v>
                      </c:pt>
                      <c:pt idx="8">
                        <c:v>105.73804584341033</c:v>
                      </c:pt>
                    </c:numCache>
                  </c:numRef>
                </c:val>
                <c:smooth val="0"/>
                <c:extLst>
                  <c:ext xmlns:c16="http://schemas.microsoft.com/office/drawing/2014/chart" uri="{C3380CC4-5D6E-409C-BE32-E72D297353CC}">
                    <c16:uniqueId val="{00000014-9D9A-426A-A9BB-1BDB2E304128}"/>
                  </c:ext>
                </c:extLst>
              </c15:ser>
            </c15:filteredLineSeries>
            <c15:filteredLineSeries>
              <c15:ser>
                <c:idx val="5"/>
                <c:order val="5"/>
                <c:tx>
                  <c:strRef>
                    <c:extLst xmlns:c15="http://schemas.microsoft.com/office/drawing/2012/chart">
                      <c:ext xmlns:c15="http://schemas.microsoft.com/office/drawing/2012/chart" uri="{02D57815-91ED-43cb-92C2-25804820EDAC}">
                        <c15:formulaRef>
                          <c15:sqref>'Entwicklung Jahr'!$A$11</c15:sqref>
                        </c15:formulaRef>
                      </c:ext>
                    </c:extLst>
                    <c:strCache>
                      <c:ptCount val="1"/>
                      <c:pt idx="0">
                        <c:v>M+E EU</c:v>
                      </c:pt>
                    </c:strCache>
                  </c:strRef>
                </c:tx>
                <c:spPr>
                  <a:ln w="28575" cap="rnd">
                    <a:solidFill>
                      <a:schemeClr val="accent6"/>
                    </a:solidFill>
                    <a:round/>
                  </a:ln>
                  <a:effectLst/>
                </c:spPr>
                <c:marker>
                  <c:symbol val="none"/>
                </c:marker>
                <c:cat>
                  <c:strRef>
                    <c:extLst xmlns:c15="http://schemas.microsoft.com/office/drawing/2012/chart">
                      <c:ext xmlns:c15="http://schemas.microsoft.com/office/drawing/2012/chart" uri="{02D57815-91ED-43cb-92C2-25804820EDAC}">
                        <c15:formulaRef>
                          <c15:sqref>'Entwicklung Jahr'!$B$5:$J$5</c15:sqref>
                        </c15:formulaRef>
                      </c:ext>
                    </c:extLst>
                    <c:strCache>
                      <c:ptCount val="9"/>
                      <c:pt idx="0">
                        <c:v>2015</c:v>
                      </c:pt>
                      <c:pt idx="1">
                        <c:v>2016</c:v>
                      </c:pt>
                      <c:pt idx="2">
                        <c:v>2017</c:v>
                      </c:pt>
                      <c:pt idx="3">
                        <c:v>2018</c:v>
                      </c:pt>
                      <c:pt idx="4">
                        <c:v>2019</c:v>
                      </c:pt>
                      <c:pt idx="5">
                        <c:v>2020</c:v>
                      </c:pt>
                      <c:pt idx="6">
                        <c:v>2021</c:v>
                      </c:pt>
                      <c:pt idx="7">
                        <c:v>2022</c:v>
                      </c:pt>
                      <c:pt idx="8">
                        <c:v>2023*</c:v>
                      </c:pt>
                    </c:strCache>
                  </c:strRef>
                </c:cat>
                <c:val>
                  <c:numRef>
                    <c:extLst xmlns:c15="http://schemas.microsoft.com/office/drawing/2012/chart">
                      <c:ext xmlns:c15="http://schemas.microsoft.com/office/drawing/2012/chart" uri="{02D57815-91ED-43cb-92C2-25804820EDAC}">
                        <c15:formulaRef>
                          <c15:sqref>'Entwicklung Jahr'!$B$11:$J$11</c15:sqref>
                        </c15:formulaRef>
                      </c:ext>
                    </c:extLst>
                    <c:numCache>
                      <c:formatCode>0</c:formatCode>
                      <c:ptCount val="9"/>
                      <c:pt idx="0">
                        <c:v>100.00019688350743</c:v>
                      </c:pt>
                      <c:pt idx="1">
                        <c:v>102.06723970655914</c:v>
                      </c:pt>
                      <c:pt idx="2">
                        <c:v>106.59203211501108</c:v>
                      </c:pt>
                      <c:pt idx="3">
                        <c:v>108.62088368195714</c:v>
                      </c:pt>
                      <c:pt idx="4">
                        <c:v>107.20075372939806</c:v>
                      </c:pt>
                      <c:pt idx="5">
                        <c:v>94.928316284354878</c:v>
                      </c:pt>
                      <c:pt idx="6">
                        <c:v>104.72888759096139</c:v>
                      </c:pt>
                      <c:pt idx="7">
                        <c:v>109.37698605960327</c:v>
                      </c:pt>
                      <c:pt idx="8">
                        <c:v>109.88555025556575</c:v>
                      </c:pt>
                    </c:numCache>
                  </c:numRef>
                </c:val>
                <c:smooth val="0"/>
                <c:extLst xmlns:c15="http://schemas.microsoft.com/office/drawing/2012/chart">
                  <c:ext xmlns:c16="http://schemas.microsoft.com/office/drawing/2014/chart" uri="{C3380CC4-5D6E-409C-BE32-E72D297353CC}">
                    <c16:uniqueId val="{00000015-9D9A-426A-A9BB-1BDB2E304128}"/>
                  </c:ext>
                </c:extLst>
              </c15:ser>
            </c15:filteredLineSeries>
          </c:ext>
        </c:extLst>
      </c:lineChart>
      <c:catAx>
        <c:axId val="6458639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88186751"/>
        <c:crosses val="autoZero"/>
        <c:auto val="1"/>
        <c:lblAlgn val="ctr"/>
        <c:lblOffset val="100"/>
        <c:noMultiLvlLbl val="0"/>
      </c:catAx>
      <c:valAx>
        <c:axId val="988186751"/>
        <c:scaling>
          <c:orientation val="minMax"/>
          <c:min val="8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645863999"/>
        <c:crosses val="autoZero"/>
        <c:crossBetween val="between"/>
        <c:majorUnit val="10"/>
      </c:valAx>
      <c:spPr>
        <a:noFill/>
        <a:ln>
          <a:noFill/>
        </a:ln>
        <a:effectLst/>
      </c:spPr>
    </c:plotArea>
    <c:legend>
      <c:legendPos val="t"/>
      <c:layout>
        <c:manualLayout>
          <c:xMode val="edge"/>
          <c:yMode val="edge"/>
          <c:x val="0.13523912634369381"/>
          <c:y val="1.7364517454416431E-2"/>
          <c:w val="0.79831509590268079"/>
          <c:h val="0.12000978064421448"/>
        </c:manualLayout>
      </c:layout>
      <c:overlay val="0"/>
      <c:spPr>
        <a:solidFill>
          <a:schemeClr val="bg1">
            <a:lumMod val="95000"/>
          </a:schemeClr>
        </a:solid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l">
              <a:defRPr sz="1600" b="1">
                <a:solidFill>
                  <a:srgbClr val="000000"/>
                </a:solidFill>
              </a:defRPr>
            </a:pPr>
            <a:r>
              <a:rPr lang="en-US" sz="1050" b="0" dirty="0">
                <a:solidFill>
                  <a:srgbClr val="000000"/>
                </a:solidFill>
              </a:rPr>
              <a:t>Balance figure </a:t>
            </a:r>
          </a:p>
        </c:rich>
      </c:tx>
      <c:layout>
        <c:manualLayout>
          <c:xMode val="edge"/>
          <c:yMode val="edge"/>
          <c:x val="0.81274881502468277"/>
          <c:y val="6.0947092908906618E-2"/>
        </c:manualLayout>
      </c:layout>
      <c:overlay val="0"/>
    </c:title>
    <c:autoTitleDeleted val="0"/>
    <c:plotArea>
      <c:layout>
        <c:manualLayout>
          <c:layoutTarget val="inner"/>
          <c:xMode val="edge"/>
          <c:yMode val="edge"/>
          <c:x val="4.4674120615740283E-2"/>
          <c:y val="3.5687247530145093E-2"/>
          <c:w val="0.93307819253678703"/>
          <c:h val="0.93088245034184414"/>
        </c:manualLayout>
      </c:layout>
      <c:lineChart>
        <c:grouping val="standard"/>
        <c:varyColors val="0"/>
        <c:ser>
          <c:idx val="0"/>
          <c:order val="0"/>
          <c:tx>
            <c:strRef>
              <c:f>Taul1!$B$1</c:f>
              <c:strCache>
                <c:ptCount val="1"/>
                <c:pt idx="0">
                  <c:v>Saldoluku</c:v>
                </c:pt>
              </c:strCache>
            </c:strRef>
          </c:tx>
          <c:spPr>
            <a:ln w="41275">
              <a:solidFill>
                <a:schemeClr val="accent1"/>
              </a:solidFill>
            </a:ln>
          </c:spPr>
          <c:marker>
            <c:symbol val="none"/>
          </c:marker>
          <c:cat>
            <c:strRef>
              <c:f>Taul1!$A$2:$A$71</c:f>
              <c:strCache>
                <c:ptCount val="70"/>
                <c:pt idx="1">
                  <c:v>08(1)</c:v>
                </c:pt>
                <c:pt idx="2">
                  <c:v>08(4)</c:v>
                </c:pt>
                <c:pt idx="3">
                  <c:v>08(7)</c:v>
                </c:pt>
                <c:pt idx="4">
                  <c:v>08(10)</c:v>
                </c:pt>
                <c:pt idx="5">
                  <c:v>09(1)</c:v>
                </c:pt>
                <c:pt idx="6">
                  <c:v>09(4)</c:v>
                </c:pt>
                <c:pt idx="7">
                  <c:v>09(7)</c:v>
                </c:pt>
                <c:pt idx="8">
                  <c:v>09(10)</c:v>
                </c:pt>
                <c:pt idx="9">
                  <c:v>10(1)</c:v>
                </c:pt>
                <c:pt idx="10">
                  <c:v>10(4)</c:v>
                </c:pt>
                <c:pt idx="11">
                  <c:v>10(7)</c:v>
                </c:pt>
                <c:pt idx="12">
                  <c:v>10(10)</c:v>
                </c:pt>
                <c:pt idx="13">
                  <c:v>11(1)</c:v>
                </c:pt>
                <c:pt idx="14">
                  <c:v>11(4)</c:v>
                </c:pt>
                <c:pt idx="15">
                  <c:v>11(7)</c:v>
                </c:pt>
                <c:pt idx="16">
                  <c:v>11(10)</c:v>
                </c:pt>
                <c:pt idx="17">
                  <c:v>12(1)</c:v>
                </c:pt>
                <c:pt idx="18">
                  <c:v>12(4)</c:v>
                </c:pt>
                <c:pt idx="19">
                  <c:v>12(7)</c:v>
                </c:pt>
                <c:pt idx="20">
                  <c:v>12(10)</c:v>
                </c:pt>
                <c:pt idx="21">
                  <c:v>13(1)</c:v>
                </c:pt>
                <c:pt idx="22">
                  <c:v>13(4)</c:v>
                </c:pt>
                <c:pt idx="23">
                  <c:v>13(7)</c:v>
                </c:pt>
                <c:pt idx="24">
                  <c:v>13(10)</c:v>
                </c:pt>
                <c:pt idx="25">
                  <c:v>14(1)</c:v>
                </c:pt>
                <c:pt idx="26">
                  <c:v>14(4)</c:v>
                </c:pt>
                <c:pt idx="27">
                  <c:v>14(7)</c:v>
                </c:pt>
                <c:pt idx="28">
                  <c:v>14(10)</c:v>
                </c:pt>
                <c:pt idx="29">
                  <c:v>15(1)</c:v>
                </c:pt>
                <c:pt idx="30">
                  <c:v>15(4)</c:v>
                </c:pt>
                <c:pt idx="31">
                  <c:v>15(7)</c:v>
                </c:pt>
                <c:pt idx="32">
                  <c:v>15(10)</c:v>
                </c:pt>
                <c:pt idx="33">
                  <c:v>16(1)</c:v>
                </c:pt>
                <c:pt idx="34">
                  <c:v>16(4)</c:v>
                </c:pt>
                <c:pt idx="35">
                  <c:v>16(7)</c:v>
                </c:pt>
                <c:pt idx="36">
                  <c:v>16(10)</c:v>
                </c:pt>
                <c:pt idx="37">
                  <c:v>17(1)</c:v>
                </c:pt>
                <c:pt idx="38">
                  <c:v>17(4)</c:v>
                </c:pt>
                <c:pt idx="39">
                  <c:v>17(7)</c:v>
                </c:pt>
                <c:pt idx="40">
                  <c:v>17(10)</c:v>
                </c:pt>
                <c:pt idx="41">
                  <c:v>18(1)</c:v>
                </c:pt>
                <c:pt idx="42">
                  <c:v>18(4)</c:v>
                </c:pt>
                <c:pt idx="43">
                  <c:v>18(7)</c:v>
                </c:pt>
                <c:pt idx="44">
                  <c:v>18(10)</c:v>
                </c:pt>
                <c:pt idx="45">
                  <c:v>19(1)</c:v>
                </c:pt>
                <c:pt idx="46">
                  <c:v>19(4)</c:v>
                </c:pt>
                <c:pt idx="47">
                  <c:v>19(7)</c:v>
                </c:pt>
                <c:pt idx="48">
                  <c:v>19(10)</c:v>
                </c:pt>
                <c:pt idx="49">
                  <c:v>20(1)</c:v>
                </c:pt>
                <c:pt idx="50">
                  <c:v>20(4)</c:v>
                </c:pt>
                <c:pt idx="51">
                  <c:v>20(07)</c:v>
                </c:pt>
                <c:pt idx="52">
                  <c:v>20(10)</c:v>
                </c:pt>
                <c:pt idx="53">
                  <c:v>21(1)</c:v>
                </c:pt>
                <c:pt idx="54">
                  <c:v>21(4)</c:v>
                </c:pt>
                <c:pt idx="55">
                  <c:v>21(7)</c:v>
                </c:pt>
                <c:pt idx="56">
                  <c:v>21(10)</c:v>
                </c:pt>
                <c:pt idx="57">
                  <c:v>22(1)</c:v>
                </c:pt>
                <c:pt idx="58">
                  <c:v>22(4)</c:v>
                </c:pt>
                <c:pt idx="59">
                  <c:v>22(7)</c:v>
                </c:pt>
                <c:pt idx="60">
                  <c:v>22(10)</c:v>
                </c:pt>
                <c:pt idx="61">
                  <c:v>23(1)</c:v>
                </c:pt>
                <c:pt idx="62">
                  <c:v>23(4)</c:v>
                </c:pt>
                <c:pt idx="63">
                  <c:v>23(7)</c:v>
                </c:pt>
                <c:pt idx="64">
                  <c:v>23(10)</c:v>
                </c:pt>
                <c:pt idx="65">
                  <c:v>24(1)</c:v>
                </c:pt>
                <c:pt idx="66">
                  <c:v>24(4)</c:v>
                </c:pt>
                <c:pt idx="67">
                  <c:v>24(7)</c:v>
                </c:pt>
                <c:pt idx="68">
                  <c:v>24(10)</c:v>
                </c:pt>
                <c:pt idx="69">
                  <c:v>25(1)</c:v>
                </c:pt>
              </c:strCache>
            </c:strRef>
          </c:cat>
          <c:val>
            <c:numRef>
              <c:f>Taul1!$B$2:$B$71</c:f>
              <c:numCache>
                <c:formatCode>General</c:formatCode>
                <c:ptCount val="70"/>
                <c:pt idx="1">
                  <c:v>-2</c:v>
                </c:pt>
                <c:pt idx="2">
                  <c:v>1</c:v>
                </c:pt>
                <c:pt idx="3">
                  <c:v>-14</c:v>
                </c:pt>
                <c:pt idx="4">
                  <c:v>-28</c:v>
                </c:pt>
                <c:pt idx="5">
                  <c:v>-56</c:v>
                </c:pt>
                <c:pt idx="6">
                  <c:v>-36</c:v>
                </c:pt>
                <c:pt idx="7">
                  <c:v>-21</c:v>
                </c:pt>
                <c:pt idx="8">
                  <c:v>2</c:v>
                </c:pt>
                <c:pt idx="9">
                  <c:v>10</c:v>
                </c:pt>
                <c:pt idx="10">
                  <c:v>33</c:v>
                </c:pt>
                <c:pt idx="11">
                  <c:v>27</c:v>
                </c:pt>
                <c:pt idx="12">
                  <c:v>19</c:v>
                </c:pt>
                <c:pt idx="13">
                  <c:v>26</c:v>
                </c:pt>
                <c:pt idx="14">
                  <c:v>30</c:v>
                </c:pt>
                <c:pt idx="15">
                  <c:v>18</c:v>
                </c:pt>
                <c:pt idx="16">
                  <c:v>-5</c:v>
                </c:pt>
                <c:pt idx="17">
                  <c:v>-5</c:v>
                </c:pt>
                <c:pt idx="18">
                  <c:v>8</c:v>
                </c:pt>
                <c:pt idx="19">
                  <c:v>-4</c:v>
                </c:pt>
                <c:pt idx="20">
                  <c:v>-24</c:v>
                </c:pt>
                <c:pt idx="21">
                  <c:v>-11</c:v>
                </c:pt>
                <c:pt idx="22">
                  <c:v>-2</c:v>
                </c:pt>
                <c:pt idx="23">
                  <c:v>-11</c:v>
                </c:pt>
                <c:pt idx="24">
                  <c:v>-13</c:v>
                </c:pt>
                <c:pt idx="25">
                  <c:v>5</c:v>
                </c:pt>
                <c:pt idx="26">
                  <c:v>15</c:v>
                </c:pt>
                <c:pt idx="27">
                  <c:v>3</c:v>
                </c:pt>
                <c:pt idx="28">
                  <c:v>-12</c:v>
                </c:pt>
                <c:pt idx="29">
                  <c:v>-4</c:v>
                </c:pt>
                <c:pt idx="30">
                  <c:v>10</c:v>
                </c:pt>
                <c:pt idx="31">
                  <c:v>1</c:v>
                </c:pt>
                <c:pt idx="32">
                  <c:v>-3</c:v>
                </c:pt>
                <c:pt idx="33">
                  <c:v>1</c:v>
                </c:pt>
                <c:pt idx="34">
                  <c:v>18</c:v>
                </c:pt>
                <c:pt idx="35">
                  <c:v>4</c:v>
                </c:pt>
                <c:pt idx="36">
                  <c:v>9</c:v>
                </c:pt>
                <c:pt idx="37">
                  <c:v>14</c:v>
                </c:pt>
                <c:pt idx="38">
                  <c:v>24</c:v>
                </c:pt>
                <c:pt idx="39">
                  <c:v>24</c:v>
                </c:pt>
                <c:pt idx="40">
                  <c:v>21.45</c:v>
                </c:pt>
                <c:pt idx="41">
                  <c:v>26.4</c:v>
                </c:pt>
                <c:pt idx="42">
                  <c:v>24.3</c:v>
                </c:pt>
                <c:pt idx="43">
                  <c:v>11.46</c:v>
                </c:pt>
                <c:pt idx="44">
                  <c:v>0.45</c:v>
                </c:pt>
                <c:pt idx="45">
                  <c:v>4.71</c:v>
                </c:pt>
                <c:pt idx="46">
                  <c:v>12.19</c:v>
                </c:pt>
                <c:pt idx="47">
                  <c:v>-2.73</c:v>
                </c:pt>
                <c:pt idx="48">
                  <c:v>-16.66</c:v>
                </c:pt>
                <c:pt idx="49">
                  <c:v>-6.75</c:v>
                </c:pt>
                <c:pt idx="50">
                  <c:v>-41.7</c:v>
                </c:pt>
                <c:pt idx="51">
                  <c:v>-43.86</c:v>
                </c:pt>
                <c:pt idx="52">
                  <c:v>-15.28</c:v>
                </c:pt>
                <c:pt idx="53">
                  <c:v>7.89</c:v>
                </c:pt>
                <c:pt idx="54">
                  <c:v>26.61</c:v>
                </c:pt>
                <c:pt idx="55">
                  <c:v>29.11</c:v>
                </c:pt>
                <c:pt idx="56">
                  <c:v>21.43</c:v>
                </c:pt>
                <c:pt idx="57">
                  <c:v>17.13</c:v>
                </c:pt>
                <c:pt idx="58">
                  <c:v>6.57</c:v>
                </c:pt>
                <c:pt idx="59">
                  <c:v>3.12</c:v>
                </c:pt>
                <c:pt idx="60">
                  <c:v>-7.26</c:v>
                </c:pt>
                <c:pt idx="61">
                  <c:v>-11.7</c:v>
                </c:pt>
                <c:pt idx="62">
                  <c:v>-13.5</c:v>
                </c:pt>
                <c:pt idx="63">
                  <c:v>-21</c:v>
                </c:pt>
                <c:pt idx="64">
                  <c:v>-30.6</c:v>
                </c:pt>
                <c:pt idx="65">
                  <c:v>-23.2</c:v>
                </c:pt>
              </c:numCache>
            </c:numRef>
          </c:val>
          <c:smooth val="0"/>
          <c:extLst>
            <c:ext xmlns:c16="http://schemas.microsoft.com/office/drawing/2014/chart" uri="{C3380CC4-5D6E-409C-BE32-E72D297353CC}">
              <c16:uniqueId val="{00000000-AB76-40DA-B150-7561A49A709C}"/>
            </c:ext>
          </c:extLst>
        </c:ser>
        <c:dLbls>
          <c:showLegendKey val="0"/>
          <c:showVal val="0"/>
          <c:showCatName val="0"/>
          <c:showSerName val="0"/>
          <c:showPercent val="0"/>
          <c:showBubbleSize val="0"/>
        </c:dLbls>
        <c:smooth val="0"/>
        <c:axId val="407343216"/>
        <c:axId val="407343608"/>
      </c:lineChart>
      <c:catAx>
        <c:axId val="407343216"/>
        <c:scaling>
          <c:orientation val="minMax"/>
        </c:scaling>
        <c:delete val="0"/>
        <c:axPos val="b"/>
        <c:numFmt formatCode="General" sourceLinked="0"/>
        <c:majorTickMark val="out"/>
        <c:minorTickMark val="none"/>
        <c:tickLblPos val="none"/>
        <c:txPr>
          <a:bodyPr/>
          <a:lstStyle/>
          <a:p>
            <a:pPr>
              <a:defRPr sz="1400" b="1" i="0" baseline="0">
                <a:latin typeface="Arial" panose="020B0604020202020204" pitchFamily="34" charset="0"/>
              </a:defRPr>
            </a:pPr>
            <a:endParaRPr lang="en-US"/>
          </a:p>
        </c:txPr>
        <c:crossAx val="407343608"/>
        <c:crosses val="autoZero"/>
        <c:auto val="1"/>
        <c:lblAlgn val="ctr"/>
        <c:lblOffset val="100"/>
        <c:tickLblSkip val="11"/>
        <c:tickMarkSkip val="4"/>
        <c:noMultiLvlLbl val="0"/>
      </c:catAx>
      <c:valAx>
        <c:axId val="407343608"/>
        <c:scaling>
          <c:orientation val="minMax"/>
          <c:max val="40"/>
          <c:min val="-60"/>
        </c:scaling>
        <c:delete val="0"/>
        <c:axPos val="l"/>
        <c:majorGridlines/>
        <c:numFmt formatCode="General" sourceLinked="1"/>
        <c:majorTickMark val="out"/>
        <c:minorTickMark val="none"/>
        <c:tickLblPos val="nextTo"/>
        <c:txPr>
          <a:bodyPr/>
          <a:lstStyle/>
          <a:p>
            <a:pPr>
              <a:defRPr sz="1050" b="0" i="0" baseline="0">
                <a:solidFill>
                  <a:schemeClr val="tx2"/>
                </a:solidFill>
                <a:latin typeface="Verdana" panose="020B0604030504040204" pitchFamily="34" charset="0"/>
              </a:defRPr>
            </a:pPr>
            <a:endParaRPr lang="en-US"/>
          </a:p>
        </c:txPr>
        <c:crossAx val="407343216"/>
        <c:crosses val="autoZero"/>
        <c:crossBetween val="midCat"/>
        <c:majorUnit val="10"/>
        <c:minorUnit val="5"/>
      </c:valAx>
    </c:plotArea>
    <c:plotVisOnly val="1"/>
    <c:dispBlanksAs val="gap"/>
    <c:showDLblsOverMax val="0"/>
  </c:chart>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919674910102741E-2"/>
          <c:y val="4.0749431293150853E-2"/>
          <c:w val="0.79647227000813237"/>
          <c:h val="0.83258046821215703"/>
        </c:manualLayout>
      </c:layout>
      <c:lineChart>
        <c:grouping val="standard"/>
        <c:varyColors val="0"/>
        <c:ser>
          <c:idx val="0"/>
          <c:order val="0"/>
          <c:tx>
            <c:strRef>
              <c:f>Sheet1!$B$1</c:f>
              <c:strCache>
                <c:ptCount val="1"/>
                <c:pt idx="0">
                  <c:v>Combined</c:v>
                </c:pt>
              </c:strCache>
            </c:strRef>
          </c:tx>
          <c:spPr>
            <a:ln w="38100">
              <a:solidFill>
                <a:schemeClr val="tx2"/>
              </a:solidFill>
              <a:prstDash val="solid"/>
            </a:ln>
          </c:spPr>
          <c:marker>
            <c:symbol val="none"/>
          </c:marker>
          <c:cat>
            <c:strRef>
              <c:f>Sheet1!$A$2:$A$58</c:f>
              <c:strCache>
                <c:ptCount val="54"/>
                <c:pt idx="0">
                  <c:v>2009,IV</c:v>
                </c:pt>
                <c:pt idx="1">
                  <c:v>2010,I</c:v>
                </c:pt>
                <c:pt idx="5">
                  <c:v>2011,I</c:v>
                </c:pt>
                <c:pt idx="9">
                  <c:v>2012,I</c:v>
                </c:pt>
                <c:pt idx="13">
                  <c:v>2013,I</c:v>
                </c:pt>
                <c:pt idx="17">
                  <c:v>2014,I</c:v>
                </c:pt>
                <c:pt idx="21">
                  <c:v>2015,I</c:v>
                </c:pt>
                <c:pt idx="25">
                  <c:v>2016,I</c:v>
                </c:pt>
                <c:pt idx="29">
                  <c:v>2017,I</c:v>
                </c:pt>
                <c:pt idx="33">
                  <c:v>2018,I</c:v>
                </c:pt>
                <c:pt idx="37">
                  <c:v>2019,I</c:v>
                </c:pt>
                <c:pt idx="41">
                  <c:v>2020,I</c:v>
                </c:pt>
                <c:pt idx="45">
                  <c:v>2021,I</c:v>
                </c:pt>
                <c:pt idx="49">
                  <c:v>2022,I</c:v>
                </c:pt>
                <c:pt idx="53">
                  <c:v>2023,I</c:v>
                </c:pt>
              </c:strCache>
            </c:strRef>
          </c:cat>
          <c:val>
            <c:numRef>
              <c:f>Sheet1!$B$2:$B$58</c:f>
              <c:numCache>
                <c:formatCode>General</c:formatCode>
                <c:ptCount val="57"/>
                <c:pt idx="1">
                  <c:v>6789.62</c:v>
                </c:pt>
                <c:pt idx="2">
                  <c:v>7042.39</c:v>
                </c:pt>
                <c:pt idx="3">
                  <c:v>6896.65</c:v>
                </c:pt>
                <c:pt idx="4">
                  <c:v>9016.19</c:v>
                </c:pt>
                <c:pt idx="5">
                  <c:v>8286.84</c:v>
                </c:pt>
                <c:pt idx="6">
                  <c:v>8620.5</c:v>
                </c:pt>
                <c:pt idx="7">
                  <c:v>7560.63</c:v>
                </c:pt>
                <c:pt idx="8">
                  <c:v>9305.08</c:v>
                </c:pt>
                <c:pt idx="9">
                  <c:v>8106.02</c:v>
                </c:pt>
                <c:pt idx="10">
                  <c:v>8438.51</c:v>
                </c:pt>
                <c:pt idx="11">
                  <c:v>7483.87</c:v>
                </c:pt>
                <c:pt idx="12">
                  <c:v>8744.94</c:v>
                </c:pt>
                <c:pt idx="13">
                  <c:v>6914.1</c:v>
                </c:pt>
                <c:pt idx="14">
                  <c:v>7381.82</c:v>
                </c:pt>
                <c:pt idx="15">
                  <c:v>6695.66</c:v>
                </c:pt>
                <c:pt idx="16">
                  <c:v>7478.28</c:v>
                </c:pt>
                <c:pt idx="17">
                  <c:v>7480.38</c:v>
                </c:pt>
                <c:pt idx="18">
                  <c:v>7753.36</c:v>
                </c:pt>
                <c:pt idx="19">
                  <c:v>9109.4500000000007</c:v>
                </c:pt>
                <c:pt idx="20">
                  <c:v>7876.42</c:v>
                </c:pt>
                <c:pt idx="21">
                  <c:v>6805.54</c:v>
                </c:pt>
                <c:pt idx="22">
                  <c:v>8801.2999999999993</c:v>
                </c:pt>
                <c:pt idx="23">
                  <c:v>7121.76</c:v>
                </c:pt>
                <c:pt idx="24">
                  <c:v>8047.36</c:v>
                </c:pt>
                <c:pt idx="25">
                  <c:v>6898.08</c:v>
                </c:pt>
                <c:pt idx="26">
                  <c:v>6569.47</c:v>
                </c:pt>
                <c:pt idx="27">
                  <c:v>6547.54</c:v>
                </c:pt>
                <c:pt idx="28">
                  <c:v>8077.24</c:v>
                </c:pt>
                <c:pt idx="29">
                  <c:v>7707.5</c:v>
                </c:pt>
                <c:pt idx="30">
                  <c:v>9698.92</c:v>
                </c:pt>
                <c:pt idx="31">
                  <c:v>7343.79</c:v>
                </c:pt>
                <c:pt idx="32">
                  <c:v>11335.89</c:v>
                </c:pt>
                <c:pt idx="33">
                  <c:v>9193.2099999999991</c:v>
                </c:pt>
                <c:pt idx="34">
                  <c:v>8921.44</c:v>
                </c:pt>
                <c:pt idx="35">
                  <c:v>8972.7900000000009</c:v>
                </c:pt>
                <c:pt idx="36">
                  <c:v>10217.299999999999</c:v>
                </c:pt>
                <c:pt idx="37">
                  <c:v>10217.67</c:v>
                </c:pt>
                <c:pt idx="38">
                  <c:v>9773.25</c:v>
                </c:pt>
                <c:pt idx="39">
                  <c:v>10087.26</c:v>
                </c:pt>
                <c:pt idx="40">
                  <c:v>11546.88</c:v>
                </c:pt>
                <c:pt idx="41">
                  <c:v>9077.48</c:v>
                </c:pt>
                <c:pt idx="42">
                  <c:v>8383.51</c:v>
                </c:pt>
                <c:pt idx="43">
                  <c:v>8878.07</c:v>
                </c:pt>
                <c:pt idx="44">
                  <c:v>13365.02</c:v>
                </c:pt>
                <c:pt idx="45">
                  <c:v>9527.6299999999992</c:v>
                </c:pt>
                <c:pt idx="46">
                  <c:v>10168.81</c:v>
                </c:pt>
                <c:pt idx="47">
                  <c:v>9978.84</c:v>
                </c:pt>
                <c:pt idx="48">
                  <c:v>13877.78</c:v>
                </c:pt>
                <c:pt idx="49">
                  <c:v>10382.68</c:v>
                </c:pt>
                <c:pt idx="50">
                  <c:v>11226.28</c:v>
                </c:pt>
                <c:pt idx="51">
                  <c:v>11613.32</c:v>
                </c:pt>
                <c:pt idx="52">
                  <c:v>13332.06</c:v>
                </c:pt>
                <c:pt idx="53">
                  <c:v>11639.44</c:v>
                </c:pt>
                <c:pt idx="54">
                  <c:v>10637.68</c:v>
                </c:pt>
                <c:pt idx="55">
                  <c:v>8086.17</c:v>
                </c:pt>
                <c:pt idx="56">
                  <c:v>10786.17</c:v>
                </c:pt>
              </c:numCache>
            </c:numRef>
          </c:val>
          <c:smooth val="0"/>
          <c:extLst>
            <c:ext xmlns:c16="http://schemas.microsoft.com/office/drawing/2014/chart" uri="{C3380CC4-5D6E-409C-BE32-E72D297353CC}">
              <c16:uniqueId val="{00000000-3439-479B-85F0-B6B7B0DB066C}"/>
            </c:ext>
          </c:extLst>
        </c:ser>
        <c:ser>
          <c:idx val="1"/>
          <c:order val="1"/>
          <c:tx>
            <c:strRef>
              <c:f>Sheet1!$C$1</c:f>
              <c:strCache>
                <c:ptCount val="1"/>
                <c:pt idx="0">
                  <c:v>Export</c:v>
                </c:pt>
              </c:strCache>
            </c:strRef>
          </c:tx>
          <c:spPr>
            <a:ln w="38100">
              <a:solidFill>
                <a:schemeClr val="accent1">
                  <a:lumMod val="60000"/>
                  <a:lumOff val="40000"/>
                </a:schemeClr>
              </a:solidFill>
              <a:prstDash val="solid"/>
            </a:ln>
          </c:spPr>
          <c:marker>
            <c:symbol val="none"/>
          </c:marker>
          <c:cat>
            <c:strRef>
              <c:f>Sheet1!$A$2:$A$58</c:f>
              <c:strCache>
                <c:ptCount val="54"/>
                <c:pt idx="0">
                  <c:v>2009,IV</c:v>
                </c:pt>
                <c:pt idx="1">
                  <c:v>2010,I</c:v>
                </c:pt>
                <c:pt idx="5">
                  <c:v>2011,I</c:v>
                </c:pt>
                <c:pt idx="9">
                  <c:v>2012,I</c:v>
                </c:pt>
                <c:pt idx="13">
                  <c:v>2013,I</c:v>
                </c:pt>
                <c:pt idx="17">
                  <c:v>2014,I</c:v>
                </c:pt>
                <c:pt idx="21">
                  <c:v>2015,I</c:v>
                </c:pt>
                <c:pt idx="25">
                  <c:v>2016,I</c:v>
                </c:pt>
                <c:pt idx="29">
                  <c:v>2017,I</c:v>
                </c:pt>
                <c:pt idx="33">
                  <c:v>2018,I</c:v>
                </c:pt>
                <c:pt idx="37">
                  <c:v>2019,I</c:v>
                </c:pt>
                <c:pt idx="41">
                  <c:v>2020,I</c:v>
                </c:pt>
                <c:pt idx="45">
                  <c:v>2021,I</c:v>
                </c:pt>
                <c:pt idx="49">
                  <c:v>2022,I</c:v>
                </c:pt>
                <c:pt idx="53">
                  <c:v>2023,I</c:v>
                </c:pt>
              </c:strCache>
            </c:strRef>
          </c:cat>
          <c:val>
            <c:numRef>
              <c:f>Sheet1!$C$2:$C$58</c:f>
              <c:numCache>
                <c:formatCode>General</c:formatCode>
                <c:ptCount val="57"/>
                <c:pt idx="1">
                  <c:v>5114.66</c:v>
                </c:pt>
                <c:pt idx="2">
                  <c:v>5508.86</c:v>
                </c:pt>
                <c:pt idx="3">
                  <c:v>5413.53</c:v>
                </c:pt>
                <c:pt idx="4">
                  <c:v>6757.04</c:v>
                </c:pt>
                <c:pt idx="5">
                  <c:v>5852.04</c:v>
                </c:pt>
                <c:pt idx="6">
                  <c:v>6612.18</c:v>
                </c:pt>
                <c:pt idx="7">
                  <c:v>5709.8</c:v>
                </c:pt>
                <c:pt idx="8">
                  <c:v>7079.35</c:v>
                </c:pt>
                <c:pt idx="9">
                  <c:v>6055.51</c:v>
                </c:pt>
                <c:pt idx="10">
                  <c:v>6492.11</c:v>
                </c:pt>
                <c:pt idx="11">
                  <c:v>5962.99</c:v>
                </c:pt>
                <c:pt idx="12">
                  <c:v>6977.72</c:v>
                </c:pt>
                <c:pt idx="13">
                  <c:v>5144.72</c:v>
                </c:pt>
                <c:pt idx="14">
                  <c:v>5490.4</c:v>
                </c:pt>
                <c:pt idx="15">
                  <c:v>5192.07</c:v>
                </c:pt>
                <c:pt idx="16">
                  <c:v>5802.26</c:v>
                </c:pt>
                <c:pt idx="17">
                  <c:v>5405.91</c:v>
                </c:pt>
                <c:pt idx="18">
                  <c:v>5598.47</c:v>
                </c:pt>
                <c:pt idx="19">
                  <c:v>6550.46</c:v>
                </c:pt>
                <c:pt idx="20">
                  <c:v>5866.27</c:v>
                </c:pt>
                <c:pt idx="21">
                  <c:v>4786.12</c:v>
                </c:pt>
                <c:pt idx="22">
                  <c:v>6372.45</c:v>
                </c:pt>
                <c:pt idx="23">
                  <c:v>5447.93</c:v>
                </c:pt>
                <c:pt idx="24">
                  <c:v>5713.92</c:v>
                </c:pt>
                <c:pt idx="25">
                  <c:v>4763.4799999999996</c:v>
                </c:pt>
                <c:pt idx="26">
                  <c:v>4570.9799999999996</c:v>
                </c:pt>
                <c:pt idx="27">
                  <c:v>4658.5600000000004</c:v>
                </c:pt>
                <c:pt idx="28">
                  <c:v>5601.68</c:v>
                </c:pt>
                <c:pt idx="29">
                  <c:v>5636.24</c:v>
                </c:pt>
                <c:pt idx="30">
                  <c:v>7485.06</c:v>
                </c:pt>
                <c:pt idx="31">
                  <c:v>5205.0600000000004</c:v>
                </c:pt>
                <c:pt idx="32">
                  <c:v>8283.27</c:v>
                </c:pt>
                <c:pt idx="33">
                  <c:v>6008.4</c:v>
                </c:pt>
                <c:pt idx="34">
                  <c:v>6365.27</c:v>
                </c:pt>
                <c:pt idx="35">
                  <c:v>6643.39</c:v>
                </c:pt>
                <c:pt idx="36">
                  <c:v>7325.74</c:v>
                </c:pt>
                <c:pt idx="37">
                  <c:v>7212.1</c:v>
                </c:pt>
                <c:pt idx="38">
                  <c:v>6710.9</c:v>
                </c:pt>
                <c:pt idx="39">
                  <c:v>7219.64</c:v>
                </c:pt>
                <c:pt idx="40">
                  <c:v>8804.9599999999991</c:v>
                </c:pt>
                <c:pt idx="41">
                  <c:v>6360.63</c:v>
                </c:pt>
                <c:pt idx="42">
                  <c:v>5809.04</c:v>
                </c:pt>
                <c:pt idx="43">
                  <c:v>6492.48</c:v>
                </c:pt>
                <c:pt idx="44">
                  <c:v>9711.07</c:v>
                </c:pt>
                <c:pt idx="45">
                  <c:v>6784.06</c:v>
                </c:pt>
                <c:pt idx="46">
                  <c:v>7818.78</c:v>
                </c:pt>
                <c:pt idx="47">
                  <c:v>7925.86</c:v>
                </c:pt>
                <c:pt idx="48">
                  <c:v>10941.41</c:v>
                </c:pt>
                <c:pt idx="49">
                  <c:v>7903.81</c:v>
                </c:pt>
                <c:pt idx="50">
                  <c:v>8247.7900000000009</c:v>
                </c:pt>
                <c:pt idx="51">
                  <c:v>9448.36</c:v>
                </c:pt>
                <c:pt idx="52">
                  <c:v>10618.71</c:v>
                </c:pt>
                <c:pt idx="53">
                  <c:v>8988.26</c:v>
                </c:pt>
                <c:pt idx="54">
                  <c:v>8106.81</c:v>
                </c:pt>
                <c:pt idx="55">
                  <c:v>6241.34</c:v>
                </c:pt>
                <c:pt idx="56">
                  <c:v>8204.5300000000007</c:v>
                </c:pt>
              </c:numCache>
            </c:numRef>
          </c:val>
          <c:smooth val="0"/>
          <c:extLst>
            <c:ext xmlns:c16="http://schemas.microsoft.com/office/drawing/2014/chart" uri="{C3380CC4-5D6E-409C-BE32-E72D297353CC}">
              <c16:uniqueId val="{00000001-3439-479B-85F0-B6B7B0DB066C}"/>
            </c:ext>
          </c:extLst>
        </c:ser>
        <c:ser>
          <c:idx val="2"/>
          <c:order val="2"/>
          <c:tx>
            <c:strRef>
              <c:f>Sheet1!$D$1</c:f>
              <c:strCache>
                <c:ptCount val="1"/>
                <c:pt idx="0">
                  <c:v>Domestic</c:v>
                </c:pt>
              </c:strCache>
            </c:strRef>
          </c:tx>
          <c:spPr>
            <a:ln w="38100">
              <a:solidFill>
                <a:schemeClr val="accent2"/>
              </a:solidFill>
              <a:prstDash val="solid"/>
            </a:ln>
          </c:spPr>
          <c:marker>
            <c:symbol val="none"/>
          </c:marker>
          <c:cat>
            <c:strRef>
              <c:f>Sheet1!$A$2:$A$58</c:f>
              <c:strCache>
                <c:ptCount val="54"/>
                <c:pt idx="0">
                  <c:v>2009,IV</c:v>
                </c:pt>
                <c:pt idx="1">
                  <c:v>2010,I</c:v>
                </c:pt>
                <c:pt idx="5">
                  <c:v>2011,I</c:v>
                </c:pt>
                <c:pt idx="9">
                  <c:v>2012,I</c:v>
                </c:pt>
                <c:pt idx="13">
                  <c:v>2013,I</c:v>
                </c:pt>
                <c:pt idx="17">
                  <c:v>2014,I</c:v>
                </c:pt>
                <c:pt idx="21">
                  <c:v>2015,I</c:v>
                </c:pt>
                <c:pt idx="25">
                  <c:v>2016,I</c:v>
                </c:pt>
                <c:pt idx="29">
                  <c:v>2017,I</c:v>
                </c:pt>
                <c:pt idx="33">
                  <c:v>2018,I</c:v>
                </c:pt>
                <c:pt idx="37">
                  <c:v>2019,I</c:v>
                </c:pt>
                <c:pt idx="41">
                  <c:v>2020,I</c:v>
                </c:pt>
                <c:pt idx="45">
                  <c:v>2021,I</c:v>
                </c:pt>
                <c:pt idx="49">
                  <c:v>2022,I</c:v>
                </c:pt>
                <c:pt idx="53">
                  <c:v>2023,I</c:v>
                </c:pt>
              </c:strCache>
            </c:strRef>
          </c:cat>
          <c:val>
            <c:numRef>
              <c:f>Sheet1!$D$2:$D$58</c:f>
              <c:numCache>
                <c:formatCode>General</c:formatCode>
                <c:ptCount val="57"/>
                <c:pt idx="1">
                  <c:v>1674.97</c:v>
                </c:pt>
                <c:pt idx="2">
                  <c:v>1533.53</c:v>
                </c:pt>
                <c:pt idx="3">
                  <c:v>1483.12</c:v>
                </c:pt>
                <c:pt idx="4">
                  <c:v>2259.15</c:v>
                </c:pt>
                <c:pt idx="5">
                  <c:v>2434.81</c:v>
                </c:pt>
                <c:pt idx="6">
                  <c:v>2008.32</c:v>
                </c:pt>
                <c:pt idx="7">
                  <c:v>1850.82</c:v>
                </c:pt>
                <c:pt idx="8">
                  <c:v>2225.7399999999998</c:v>
                </c:pt>
                <c:pt idx="9">
                  <c:v>2050.5100000000002</c:v>
                </c:pt>
                <c:pt idx="10">
                  <c:v>1946.4</c:v>
                </c:pt>
                <c:pt idx="11">
                  <c:v>1520.89</c:v>
                </c:pt>
                <c:pt idx="12">
                  <c:v>1767.22</c:v>
                </c:pt>
                <c:pt idx="13">
                  <c:v>1769.38</c:v>
                </c:pt>
                <c:pt idx="14">
                  <c:v>1891.42</c:v>
                </c:pt>
                <c:pt idx="15">
                  <c:v>1503.59</c:v>
                </c:pt>
                <c:pt idx="16">
                  <c:v>1676.02</c:v>
                </c:pt>
                <c:pt idx="17">
                  <c:v>2074.4699999999998</c:v>
                </c:pt>
                <c:pt idx="18">
                  <c:v>2154.89</c:v>
                </c:pt>
                <c:pt idx="19">
                  <c:v>2558.9899999999998</c:v>
                </c:pt>
                <c:pt idx="20">
                  <c:v>2010.15</c:v>
                </c:pt>
                <c:pt idx="21">
                  <c:v>2019.42</c:v>
                </c:pt>
                <c:pt idx="22">
                  <c:v>2428.85</c:v>
                </c:pt>
                <c:pt idx="23">
                  <c:v>1673.83</c:v>
                </c:pt>
                <c:pt idx="24">
                  <c:v>2333.44</c:v>
                </c:pt>
                <c:pt idx="25">
                  <c:v>2134.6</c:v>
                </c:pt>
                <c:pt idx="26">
                  <c:v>1998.49</c:v>
                </c:pt>
                <c:pt idx="27">
                  <c:v>1888.99</c:v>
                </c:pt>
                <c:pt idx="28">
                  <c:v>2475.56</c:v>
                </c:pt>
                <c:pt idx="29">
                  <c:v>2071.2600000000002</c:v>
                </c:pt>
                <c:pt idx="30">
                  <c:v>2213.86</c:v>
                </c:pt>
                <c:pt idx="31">
                  <c:v>2138.73</c:v>
                </c:pt>
                <c:pt idx="32">
                  <c:v>3052.62</c:v>
                </c:pt>
                <c:pt idx="33">
                  <c:v>3184.81</c:v>
                </c:pt>
                <c:pt idx="34">
                  <c:v>2556.17</c:v>
                </c:pt>
                <c:pt idx="35">
                  <c:v>2329.4</c:v>
                </c:pt>
                <c:pt idx="36">
                  <c:v>2891.57</c:v>
                </c:pt>
                <c:pt idx="37">
                  <c:v>3005.57</c:v>
                </c:pt>
                <c:pt idx="38">
                  <c:v>3062.35</c:v>
                </c:pt>
                <c:pt idx="39">
                  <c:v>2867.62</c:v>
                </c:pt>
                <c:pt idx="40">
                  <c:v>2741.91</c:v>
                </c:pt>
                <c:pt idx="41">
                  <c:v>2716.86</c:v>
                </c:pt>
                <c:pt idx="42">
                  <c:v>2574.46</c:v>
                </c:pt>
                <c:pt idx="43">
                  <c:v>2385.58</c:v>
                </c:pt>
                <c:pt idx="44">
                  <c:v>3653.95</c:v>
                </c:pt>
                <c:pt idx="45">
                  <c:v>2743.56</c:v>
                </c:pt>
                <c:pt idx="46">
                  <c:v>2350.0300000000002</c:v>
                </c:pt>
                <c:pt idx="47">
                  <c:v>2052.9699999999998</c:v>
                </c:pt>
                <c:pt idx="48">
                  <c:v>2936.38</c:v>
                </c:pt>
                <c:pt idx="49">
                  <c:v>2478.87</c:v>
                </c:pt>
                <c:pt idx="50">
                  <c:v>2978.49</c:v>
                </c:pt>
                <c:pt idx="51">
                  <c:v>2164.96</c:v>
                </c:pt>
                <c:pt idx="52">
                  <c:v>2713.35</c:v>
                </c:pt>
                <c:pt idx="53">
                  <c:v>2651.18</c:v>
                </c:pt>
                <c:pt idx="54">
                  <c:v>2530.87</c:v>
                </c:pt>
                <c:pt idx="55">
                  <c:v>1844.84</c:v>
                </c:pt>
                <c:pt idx="56">
                  <c:v>2581.64</c:v>
                </c:pt>
              </c:numCache>
            </c:numRef>
          </c:val>
          <c:smooth val="0"/>
          <c:extLst>
            <c:ext xmlns:c16="http://schemas.microsoft.com/office/drawing/2014/chart" uri="{C3380CC4-5D6E-409C-BE32-E72D297353CC}">
              <c16:uniqueId val="{00000002-3439-479B-85F0-B6B7B0DB066C}"/>
            </c:ext>
          </c:extLst>
        </c:ser>
        <c:dLbls>
          <c:showLegendKey val="0"/>
          <c:showVal val="0"/>
          <c:showCatName val="0"/>
          <c:showSerName val="0"/>
          <c:showPercent val="0"/>
          <c:showBubbleSize val="0"/>
        </c:dLbls>
        <c:smooth val="0"/>
        <c:axId val="369111064"/>
        <c:axId val="369111456"/>
      </c:lineChart>
      <c:catAx>
        <c:axId val="369111064"/>
        <c:scaling>
          <c:orientation val="minMax"/>
        </c:scaling>
        <c:delete val="0"/>
        <c:axPos val="b"/>
        <c:majorGridlines>
          <c:spPr>
            <a:ln w="3175">
              <a:solidFill>
                <a:schemeClr val="tx1"/>
              </a:solidFill>
              <a:prstDash val="dash"/>
            </a:ln>
          </c:spPr>
        </c:majorGridlines>
        <c:numFmt formatCode="General" sourceLinked="1"/>
        <c:majorTickMark val="out"/>
        <c:minorTickMark val="none"/>
        <c:tickLblPos val="none"/>
        <c:spPr>
          <a:ln w="2843">
            <a:solidFill>
              <a:schemeClr val="tx1"/>
            </a:solidFill>
            <a:prstDash val="solid"/>
          </a:ln>
        </c:spPr>
        <c:txPr>
          <a:bodyPr rot="-2700000" vert="horz"/>
          <a:lstStyle/>
          <a:p>
            <a:pPr>
              <a:defRPr sz="1948" b="1" i="0" u="none" strike="noStrike" baseline="0">
                <a:solidFill>
                  <a:schemeClr val="tx1"/>
                </a:solidFill>
                <a:latin typeface="Arial"/>
                <a:ea typeface="Arial"/>
                <a:cs typeface="Arial"/>
              </a:defRPr>
            </a:pPr>
            <a:endParaRPr lang="en-US"/>
          </a:p>
        </c:txPr>
        <c:crossAx val="369111456"/>
        <c:crosses val="autoZero"/>
        <c:auto val="1"/>
        <c:lblAlgn val="ctr"/>
        <c:lblOffset val="100"/>
        <c:tickLblSkip val="3"/>
        <c:tickMarkSkip val="4"/>
        <c:noMultiLvlLbl val="0"/>
      </c:catAx>
      <c:valAx>
        <c:axId val="369111456"/>
        <c:scaling>
          <c:orientation val="minMax"/>
          <c:max val="15000"/>
          <c:min val="0"/>
        </c:scaling>
        <c:delete val="0"/>
        <c:axPos val="l"/>
        <c:majorGridlines>
          <c:spPr>
            <a:ln w="3175">
              <a:solidFill>
                <a:schemeClr val="tx1"/>
              </a:solidFill>
              <a:prstDash val="dash"/>
            </a:ln>
          </c:spPr>
        </c:majorGridlines>
        <c:numFmt formatCode="#,##0" sourceLinked="0"/>
        <c:majorTickMark val="out"/>
        <c:minorTickMark val="none"/>
        <c:tickLblPos val="nextTo"/>
        <c:spPr>
          <a:ln w="2843">
            <a:solidFill>
              <a:schemeClr val="tx1"/>
            </a:solidFill>
            <a:prstDash val="solid"/>
          </a:ln>
        </c:spPr>
        <c:txPr>
          <a:bodyPr rot="0" vert="horz"/>
          <a:lstStyle/>
          <a:p>
            <a:pPr>
              <a:defRPr sz="1050" b="0" i="0" u="none" strike="noStrike" baseline="0">
                <a:solidFill>
                  <a:schemeClr val="tx2"/>
                </a:solidFill>
                <a:latin typeface="Verdana" panose="020B0604030504040204" pitchFamily="34" charset="0"/>
                <a:ea typeface="Arial"/>
                <a:cs typeface="Arial"/>
              </a:defRPr>
            </a:pPr>
            <a:endParaRPr lang="en-US"/>
          </a:p>
        </c:txPr>
        <c:crossAx val="369111064"/>
        <c:crosses val="autoZero"/>
        <c:crossBetween val="midCat"/>
        <c:majorUnit val="1000"/>
        <c:minorUnit val="500"/>
      </c:valAx>
      <c:spPr>
        <a:noFill/>
        <a:ln w="11372">
          <a:solidFill>
            <a:schemeClr val="tx1"/>
          </a:solidFill>
          <a:prstDash val="solid"/>
        </a:ln>
      </c:spPr>
    </c:plotArea>
    <c:legend>
      <c:legendPos val="r"/>
      <c:layout>
        <c:manualLayout>
          <c:xMode val="edge"/>
          <c:yMode val="edge"/>
          <c:x val="0.87896392589206096"/>
          <c:y val="0.20174104221533223"/>
          <c:w val="0.12103607410793907"/>
          <c:h val="0.61234378114075594"/>
        </c:manualLayout>
      </c:layout>
      <c:overlay val="0"/>
      <c:spPr>
        <a:solidFill>
          <a:schemeClr val="bg1"/>
        </a:solidFill>
        <a:ln w="2843">
          <a:noFill/>
          <a:prstDash val="solid"/>
        </a:ln>
      </c:spPr>
      <c:txPr>
        <a:bodyPr/>
        <a:lstStyle/>
        <a:p>
          <a:pPr>
            <a:defRPr sz="1050" b="0" i="0" u="none" strike="noStrike" baseline="0">
              <a:solidFill>
                <a:schemeClr val="tx2"/>
              </a:solidFill>
              <a:latin typeface="Verdana" panose="020B0604030504040204" pitchFamily="34" charset="0"/>
              <a:ea typeface="Arial"/>
              <a:cs typeface="Arial"/>
            </a:defRPr>
          </a:pPr>
          <a:endParaRPr lang="en-US"/>
        </a:p>
      </c:txPr>
    </c:legend>
    <c:plotVisOnly val="1"/>
    <c:dispBlanksAs val="gap"/>
    <c:showDLblsOverMax val="0"/>
  </c:chart>
  <c:spPr>
    <a:noFill/>
    <a:ln>
      <a:noFill/>
    </a:ln>
  </c:spPr>
  <c:txPr>
    <a:bodyPr/>
    <a:lstStyle/>
    <a:p>
      <a:pPr>
        <a:defRPr sz="1948" b="1" i="0" u="none" strike="noStrike" baseline="0">
          <a:solidFill>
            <a:schemeClr val="tx1"/>
          </a:solidFill>
          <a:latin typeface="Arial"/>
          <a:ea typeface="Arial"/>
          <a:cs typeface="Arial"/>
        </a:defRPr>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Taul1!$B$1</c:f>
              <c:strCache>
                <c:ptCount val="1"/>
                <c:pt idx="0">
                  <c:v>Change in number of personnel comparede to previous quarter</c:v>
                </c:pt>
              </c:strCache>
            </c:strRef>
          </c:tx>
          <c:spPr>
            <a:solidFill>
              <a:srgbClr val="141F94"/>
            </a:solidFill>
            <a:ln>
              <a:noFill/>
            </a:ln>
            <a:effectLst/>
          </c:spPr>
          <c:invertIfNegative val="0"/>
          <c:cat>
            <c:strRef>
              <c:f>Taul1!$A$4:$A$39</c:f>
              <c:strCache>
                <c:ptCount val="36"/>
                <c:pt idx="0">
                  <c:v>2015Q1</c:v>
                </c:pt>
                <c:pt idx="1">
                  <c:v>2015Q2</c:v>
                </c:pt>
                <c:pt idx="2">
                  <c:v>2015Q3</c:v>
                </c:pt>
                <c:pt idx="3">
                  <c:v>2015Q4</c:v>
                </c:pt>
                <c:pt idx="4">
                  <c:v>2016Q1</c:v>
                </c:pt>
                <c:pt idx="5">
                  <c:v>2016Q2</c:v>
                </c:pt>
                <c:pt idx="6">
                  <c:v>2016Q3</c:v>
                </c:pt>
                <c:pt idx="7">
                  <c:v>2016Q4</c:v>
                </c:pt>
                <c:pt idx="8">
                  <c:v>2017Q1</c:v>
                </c:pt>
                <c:pt idx="9">
                  <c:v>2017Q2</c:v>
                </c:pt>
                <c:pt idx="10">
                  <c:v>2017Q3</c:v>
                </c:pt>
                <c:pt idx="11">
                  <c:v>2017Q4</c:v>
                </c:pt>
                <c:pt idx="12">
                  <c:v>2018Q1</c:v>
                </c:pt>
                <c:pt idx="13">
                  <c:v>2018Q2</c:v>
                </c:pt>
                <c:pt idx="14">
                  <c:v>2018Q3</c:v>
                </c:pt>
                <c:pt idx="15">
                  <c:v>2018Q4</c:v>
                </c:pt>
                <c:pt idx="16">
                  <c:v>2019Q1</c:v>
                </c:pt>
                <c:pt idx="17">
                  <c:v>2019Q2</c:v>
                </c:pt>
                <c:pt idx="18">
                  <c:v>2019Q3</c:v>
                </c:pt>
                <c:pt idx="19">
                  <c:v>2019Q4</c:v>
                </c:pt>
                <c:pt idx="20">
                  <c:v>2020Q1</c:v>
                </c:pt>
                <c:pt idx="21">
                  <c:v>2020Q2</c:v>
                </c:pt>
                <c:pt idx="22">
                  <c:v>2020Q3</c:v>
                </c:pt>
                <c:pt idx="23">
                  <c:v>2020Q4</c:v>
                </c:pt>
                <c:pt idx="24">
                  <c:v>2021Q1</c:v>
                </c:pt>
                <c:pt idx="25">
                  <c:v>2021Q2</c:v>
                </c:pt>
                <c:pt idx="26">
                  <c:v>2021Q3</c:v>
                </c:pt>
                <c:pt idx="27">
                  <c:v>2021Q4</c:v>
                </c:pt>
                <c:pt idx="28">
                  <c:v>2022Q1</c:v>
                </c:pt>
                <c:pt idx="29">
                  <c:v>2022Q2</c:v>
                </c:pt>
                <c:pt idx="30">
                  <c:v>2022Q3</c:v>
                </c:pt>
                <c:pt idx="31">
                  <c:v>2022Q4</c:v>
                </c:pt>
                <c:pt idx="32">
                  <c:v>2023Q1</c:v>
                </c:pt>
                <c:pt idx="33">
                  <c:v>2023Q2</c:v>
                </c:pt>
                <c:pt idx="34">
                  <c:v>2023Q3</c:v>
                </c:pt>
                <c:pt idx="35">
                  <c:v>2024Q4</c:v>
                </c:pt>
              </c:strCache>
            </c:strRef>
          </c:cat>
          <c:val>
            <c:numRef>
              <c:f>Taul1!$B$4:$B$39</c:f>
              <c:numCache>
                <c:formatCode>General</c:formatCode>
                <c:ptCount val="36"/>
                <c:pt idx="0">
                  <c:v>500</c:v>
                </c:pt>
                <c:pt idx="1">
                  <c:v>1464.610866</c:v>
                </c:pt>
                <c:pt idx="2">
                  <c:v>-1043.844589</c:v>
                </c:pt>
                <c:pt idx="3">
                  <c:v>-2242.6661509999999</c:v>
                </c:pt>
                <c:pt idx="4">
                  <c:v>-423.86039099999999</c:v>
                </c:pt>
                <c:pt idx="5">
                  <c:v>783.61812870000006</c:v>
                </c:pt>
                <c:pt idx="6">
                  <c:v>-1880.5028569999999</c:v>
                </c:pt>
                <c:pt idx="7">
                  <c:v>577.8517445</c:v>
                </c:pt>
                <c:pt idx="8">
                  <c:v>2477</c:v>
                </c:pt>
                <c:pt idx="9">
                  <c:v>3855</c:v>
                </c:pt>
                <c:pt idx="10">
                  <c:v>1906</c:v>
                </c:pt>
                <c:pt idx="11">
                  <c:v>1556</c:v>
                </c:pt>
                <c:pt idx="12">
                  <c:v>2395</c:v>
                </c:pt>
                <c:pt idx="13">
                  <c:v>4631</c:v>
                </c:pt>
                <c:pt idx="14" formatCode="#,##0">
                  <c:v>4578</c:v>
                </c:pt>
                <c:pt idx="15">
                  <c:v>756</c:v>
                </c:pt>
                <c:pt idx="16">
                  <c:v>3414</c:v>
                </c:pt>
                <c:pt idx="17">
                  <c:v>2632</c:v>
                </c:pt>
                <c:pt idx="18">
                  <c:v>1555</c:v>
                </c:pt>
                <c:pt idx="19">
                  <c:v>-757</c:v>
                </c:pt>
                <c:pt idx="20">
                  <c:v>-379</c:v>
                </c:pt>
                <c:pt idx="21">
                  <c:v>-2512</c:v>
                </c:pt>
                <c:pt idx="22">
                  <c:v>-1443</c:v>
                </c:pt>
                <c:pt idx="23" formatCode="#,##0">
                  <c:v>-1675</c:v>
                </c:pt>
                <c:pt idx="24">
                  <c:v>1159</c:v>
                </c:pt>
                <c:pt idx="25">
                  <c:v>3050</c:v>
                </c:pt>
                <c:pt idx="26">
                  <c:v>2200</c:v>
                </c:pt>
                <c:pt idx="27">
                  <c:v>1060</c:v>
                </c:pt>
                <c:pt idx="28">
                  <c:v>5742</c:v>
                </c:pt>
                <c:pt idx="29">
                  <c:v>5139</c:v>
                </c:pt>
                <c:pt idx="30">
                  <c:v>1156</c:v>
                </c:pt>
                <c:pt idx="31">
                  <c:v>825</c:v>
                </c:pt>
                <c:pt idx="32" formatCode="#,##0">
                  <c:v>3138</c:v>
                </c:pt>
                <c:pt idx="33">
                  <c:v>-784</c:v>
                </c:pt>
                <c:pt idx="34">
                  <c:v>365</c:v>
                </c:pt>
                <c:pt idx="35">
                  <c:v>-1200</c:v>
                </c:pt>
              </c:numCache>
            </c:numRef>
          </c:val>
          <c:extLst>
            <c:ext xmlns:c16="http://schemas.microsoft.com/office/drawing/2014/chart" uri="{C3380CC4-5D6E-409C-BE32-E72D297353CC}">
              <c16:uniqueId val="{00000000-56A3-46A3-8055-4EC0C6381862}"/>
            </c:ext>
          </c:extLst>
        </c:ser>
        <c:ser>
          <c:idx val="1"/>
          <c:order val="1"/>
          <c:tx>
            <c:strRef>
              <c:f>Taul1!$C$1</c:f>
              <c:strCache>
                <c:ptCount val="1"/>
                <c:pt idx="0">
                  <c:v>Number of recruitments during the quarter</c:v>
                </c:pt>
              </c:strCache>
            </c:strRef>
          </c:tx>
          <c:spPr>
            <a:solidFill>
              <a:srgbClr val="FF805C"/>
            </a:solidFill>
            <a:ln>
              <a:noFill/>
            </a:ln>
            <a:effectLst/>
          </c:spPr>
          <c:invertIfNegative val="0"/>
          <c:cat>
            <c:strRef>
              <c:f>Taul1!$A$4:$A$39</c:f>
              <c:strCache>
                <c:ptCount val="36"/>
                <c:pt idx="0">
                  <c:v>2015Q1</c:v>
                </c:pt>
                <c:pt idx="1">
                  <c:v>2015Q2</c:v>
                </c:pt>
                <c:pt idx="2">
                  <c:v>2015Q3</c:v>
                </c:pt>
                <c:pt idx="3">
                  <c:v>2015Q4</c:v>
                </c:pt>
                <c:pt idx="4">
                  <c:v>2016Q1</c:v>
                </c:pt>
                <c:pt idx="5">
                  <c:v>2016Q2</c:v>
                </c:pt>
                <c:pt idx="6">
                  <c:v>2016Q3</c:v>
                </c:pt>
                <c:pt idx="7">
                  <c:v>2016Q4</c:v>
                </c:pt>
                <c:pt idx="8">
                  <c:v>2017Q1</c:v>
                </c:pt>
                <c:pt idx="9">
                  <c:v>2017Q2</c:v>
                </c:pt>
                <c:pt idx="10">
                  <c:v>2017Q3</c:v>
                </c:pt>
                <c:pt idx="11">
                  <c:v>2017Q4</c:v>
                </c:pt>
                <c:pt idx="12">
                  <c:v>2018Q1</c:v>
                </c:pt>
                <c:pt idx="13">
                  <c:v>2018Q2</c:v>
                </c:pt>
                <c:pt idx="14">
                  <c:v>2018Q3</c:v>
                </c:pt>
                <c:pt idx="15">
                  <c:v>2018Q4</c:v>
                </c:pt>
                <c:pt idx="16">
                  <c:v>2019Q1</c:v>
                </c:pt>
                <c:pt idx="17">
                  <c:v>2019Q2</c:v>
                </c:pt>
                <c:pt idx="18">
                  <c:v>2019Q3</c:v>
                </c:pt>
                <c:pt idx="19">
                  <c:v>2019Q4</c:v>
                </c:pt>
                <c:pt idx="20">
                  <c:v>2020Q1</c:v>
                </c:pt>
                <c:pt idx="21">
                  <c:v>2020Q2</c:v>
                </c:pt>
                <c:pt idx="22">
                  <c:v>2020Q3</c:v>
                </c:pt>
                <c:pt idx="23">
                  <c:v>2020Q4</c:v>
                </c:pt>
                <c:pt idx="24">
                  <c:v>2021Q1</c:v>
                </c:pt>
                <c:pt idx="25">
                  <c:v>2021Q2</c:v>
                </c:pt>
                <c:pt idx="26">
                  <c:v>2021Q3</c:v>
                </c:pt>
                <c:pt idx="27">
                  <c:v>2021Q4</c:v>
                </c:pt>
                <c:pt idx="28">
                  <c:v>2022Q1</c:v>
                </c:pt>
                <c:pt idx="29">
                  <c:v>2022Q2</c:v>
                </c:pt>
                <c:pt idx="30">
                  <c:v>2022Q3</c:v>
                </c:pt>
                <c:pt idx="31">
                  <c:v>2022Q4</c:v>
                </c:pt>
                <c:pt idx="32">
                  <c:v>2023Q1</c:v>
                </c:pt>
                <c:pt idx="33">
                  <c:v>2023Q2</c:v>
                </c:pt>
                <c:pt idx="34">
                  <c:v>2023Q3</c:v>
                </c:pt>
                <c:pt idx="35">
                  <c:v>2024Q4</c:v>
                </c:pt>
              </c:strCache>
            </c:strRef>
          </c:cat>
          <c:val>
            <c:numRef>
              <c:f>Taul1!$C$4:$C$39</c:f>
              <c:numCache>
                <c:formatCode>#,##0</c:formatCode>
                <c:ptCount val="36"/>
                <c:pt idx="0">
                  <c:v>7851</c:v>
                </c:pt>
                <c:pt idx="1">
                  <c:v>6686</c:v>
                </c:pt>
                <c:pt idx="2" formatCode="General">
                  <c:v>7700</c:v>
                </c:pt>
                <c:pt idx="3">
                  <c:v>6176</c:v>
                </c:pt>
                <c:pt idx="4">
                  <c:v>7538</c:v>
                </c:pt>
                <c:pt idx="5">
                  <c:v>6857</c:v>
                </c:pt>
                <c:pt idx="6" formatCode="General">
                  <c:v>6818</c:v>
                </c:pt>
                <c:pt idx="7" formatCode="General">
                  <c:v>7300</c:v>
                </c:pt>
                <c:pt idx="8" formatCode="General">
                  <c:v>11000</c:v>
                </c:pt>
                <c:pt idx="9" formatCode="General">
                  <c:v>11600</c:v>
                </c:pt>
                <c:pt idx="10" formatCode="General">
                  <c:v>10900</c:v>
                </c:pt>
                <c:pt idx="11" formatCode="General">
                  <c:v>9000</c:v>
                </c:pt>
                <c:pt idx="12">
                  <c:v>11000</c:v>
                </c:pt>
                <c:pt idx="13" formatCode="General">
                  <c:v>14600</c:v>
                </c:pt>
                <c:pt idx="14" formatCode="General">
                  <c:v>14700</c:v>
                </c:pt>
                <c:pt idx="15" formatCode="General">
                  <c:v>9600</c:v>
                </c:pt>
                <c:pt idx="16">
                  <c:v>12400</c:v>
                </c:pt>
                <c:pt idx="17" formatCode="General">
                  <c:v>11400</c:v>
                </c:pt>
                <c:pt idx="18" formatCode="General">
                  <c:v>9400</c:v>
                </c:pt>
                <c:pt idx="19" formatCode="General">
                  <c:v>7300</c:v>
                </c:pt>
                <c:pt idx="20">
                  <c:v>10400</c:v>
                </c:pt>
                <c:pt idx="21" formatCode="General">
                  <c:v>5900</c:v>
                </c:pt>
                <c:pt idx="22" formatCode="General">
                  <c:v>5500</c:v>
                </c:pt>
                <c:pt idx="23" formatCode="General">
                  <c:v>6500</c:v>
                </c:pt>
                <c:pt idx="24" formatCode="General">
                  <c:v>9500</c:v>
                </c:pt>
                <c:pt idx="25" formatCode="General">
                  <c:v>11500</c:v>
                </c:pt>
                <c:pt idx="26" formatCode="General">
                  <c:v>14000</c:v>
                </c:pt>
                <c:pt idx="27" formatCode="General">
                  <c:v>11500</c:v>
                </c:pt>
                <c:pt idx="28" formatCode="General">
                  <c:v>14800</c:v>
                </c:pt>
                <c:pt idx="29" formatCode="General">
                  <c:v>15300</c:v>
                </c:pt>
                <c:pt idx="30" formatCode="General">
                  <c:v>11700</c:v>
                </c:pt>
                <c:pt idx="31" formatCode="General">
                  <c:v>11000</c:v>
                </c:pt>
                <c:pt idx="32">
                  <c:v>13400</c:v>
                </c:pt>
                <c:pt idx="33" formatCode="General">
                  <c:v>11700</c:v>
                </c:pt>
                <c:pt idx="34" formatCode="General">
                  <c:v>8700</c:v>
                </c:pt>
                <c:pt idx="35" formatCode="General">
                  <c:v>7500</c:v>
                </c:pt>
              </c:numCache>
            </c:numRef>
          </c:val>
          <c:extLst>
            <c:ext xmlns:c16="http://schemas.microsoft.com/office/drawing/2014/chart" uri="{C3380CC4-5D6E-409C-BE32-E72D297353CC}">
              <c16:uniqueId val="{00000001-56A3-46A3-8055-4EC0C6381862}"/>
            </c:ext>
          </c:extLst>
        </c:ser>
        <c:dLbls>
          <c:showLegendKey val="0"/>
          <c:showVal val="0"/>
          <c:showCatName val="0"/>
          <c:showSerName val="0"/>
          <c:showPercent val="0"/>
          <c:showBubbleSize val="0"/>
        </c:dLbls>
        <c:gapWidth val="70"/>
        <c:overlap val="-21"/>
        <c:axId val="368210920"/>
        <c:axId val="368211704"/>
      </c:barChart>
      <c:catAx>
        <c:axId val="368210920"/>
        <c:scaling>
          <c:orientation val="minMax"/>
        </c:scaling>
        <c:delete val="0"/>
        <c:axPos val="b"/>
        <c:numFmt formatCode="General" sourceLinked="1"/>
        <c:majorTickMark val="cross"/>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fi-FI" sz="1050" b="0" i="0" u="none" strike="noStrike" kern="1200" baseline="0">
                <a:solidFill>
                  <a:srgbClr val="000000"/>
                </a:solidFill>
                <a:latin typeface="+mn-lt"/>
                <a:ea typeface="+mn-ea"/>
                <a:cs typeface="+mn-cs"/>
              </a:defRPr>
            </a:pPr>
            <a:endParaRPr lang="en-US"/>
          </a:p>
        </c:txPr>
        <c:crossAx val="368211704"/>
        <c:crosses val="autoZero"/>
        <c:auto val="1"/>
        <c:lblAlgn val="ctr"/>
        <c:lblOffset val="0"/>
        <c:tickLblSkip val="1"/>
        <c:noMultiLvlLbl val="0"/>
      </c:catAx>
      <c:valAx>
        <c:axId val="368211704"/>
        <c:scaling>
          <c:orientation val="minMax"/>
          <c:max val="16000"/>
          <c:min val="-40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rgbClr val="000000"/>
                </a:solidFill>
                <a:latin typeface="+mn-lt"/>
                <a:ea typeface="+mn-ea"/>
                <a:cs typeface="+mn-cs"/>
              </a:defRPr>
            </a:pPr>
            <a:endParaRPr lang="en-US"/>
          </a:p>
        </c:txPr>
        <c:crossAx val="368210920"/>
        <c:crosses val="autoZero"/>
        <c:crossBetween val="between"/>
      </c:valAx>
      <c:spPr>
        <a:noFill/>
        <a:ln>
          <a:noFill/>
        </a:ln>
        <a:effectLst/>
      </c:spPr>
    </c:plotArea>
    <c:legend>
      <c:legendPos val="b"/>
      <c:layout>
        <c:manualLayout>
          <c:xMode val="edge"/>
          <c:yMode val="edge"/>
          <c:x val="2.3366727281582397E-2"/>
          <c:y val="0.90557673802951788"/>
          <c:w val="0.95491074975467694"/>
          <c:h val="6.6031577059480331E-2"/>
        </c:manualLayout>
      </c:layout>
      <c:overlay val="0"/>
      <c:spPr>
        <a:noFill/>
        <a:ln>
          <a:noFill/>
        </a:ln>
        <a:effectLst/>
      </c:spPr>
      <c:txPr>
        <a:bodyPr rot="0" spcFirstLastPara="1" vertOverflow="ellipsis" vert="horz" wrap="square" anchor="ctr" anchorCtr="1"/>
        <a:lstStyle/>
        <a:p>
          <a:pPr algn="ctr">
            <a:defRPr lang="fi-FI" sz="1050" b="0" i="0" u="none" strike="noStrike" kern="1200" baseline="0">
              <a:solidFill>
                <a:srgbClr val="000000"/>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737860892388454E-2"/>
          <c:y val="6.700946271670298E-2"/>
          <c:w val="0.75407003357831925"/>
          <c:h val="0.81296213853404575"/>
        </c:manualLayout>
      </c:layout>
      <c:barChart>
        <c:barDir val="col"/>
        <c:grouping val="clustered"/>
        <c:varyColors val="0"/>
        <c:ser>
          <c:idx val="1"/>
          <c:order val="1"/>
          <c:tx>
            <c:strRef>
              <c:f>Sheet1!$C$1</c:f>
              <c:strCache>
                <c:ptCount val="1"/>
                <c:pt idx="0">
                  <c:v>Item 2</c:v>
                </c:pt>
              </c:strCache>
            </c:strRef>
          </c:tx>
          <c:spPr>
            <a:solidFill>
              <a:schemeClr val="accent2"/>
            </a:solidFill>
            <a:ln w="22225">
              <a:noFill/>
            </a:ln>
            <a:effectLst/>
          </c:spPr>
          <c:invertIfNegative val="0"/>
          <c:dLbls>
            <c:dLbl>
              <c:idx val="8"/>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F6C-4372-9E7E-E7BFAAB726C6}"/>
                </c:ext>
              </c:extLst>
            </c:dLbl>
            <c:spPr>
              <a:noFill/>
              <a:ln>
                <a:noFill/>
              </a:ln>
              <a:effectLst/>
            </c:spPr>
            <c:txPr>
              <a:bodyPr rot="0" spcFirstLastPara="1" vertOverflow="ellipsis" vert="horz" wrap="square" anchor="ctr" anchorCtr="1"/>
              <a:lstStyle/>
              <a:p>
                <a:pPr>
                  <a:defRPr sz="1400" b="1" i="0" u="none" strike="noStrike" kern="1200" baseline="0">
                    <a:solidFill>
                      <a:schemeClr val="accent1">
                        <a:lumMod val="7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Sheet1!$A$2:$A$10</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Sheet1!$C$2:$C$10</c:f>
              <c:numCache>
                <c:formatCode>0.0%</c:formatCode>
                <c:ptCount val="9"/>
                <c:pt idx="0">
                  <c:v>3.0638262902825009E-2</c:v>
                </c:pt>
                <c:pt idx="1">
                  <c:v>4.3860699775672952E-2</c:v>
                </c:pt>
                <c:pt idx="2">
                  <c:v>2.2722918618778131E-2</c:v>
                </c:pt>
                <c:pt idx="3">
                  <c:v>2.7677060315966916E-2</c:v>
                </c:pt>
                <c:pt idx="4">
                  <c:v>2.4044222002737418E-2</c:v>
                </c:pt>
                <c:pt idx="5">
                  <c:v>-7.5509505397560045E-2</c:v>
                </c:pt>
                <c:pt idx="6">
                  <c:v>5.7069154718348794E-2</c:v>
                </c:pt>
                <c:pt idx="7">
                  <c:v>1.7874866913980488E-2</c:v>
                </c:pt>
                <c:pt idx="8">
                  <c:v>0.03</c:v>
                </c:pt>
              </c:numCache>
            </c:numRef>
          </c:val>
          <c:extLst>
            <c:ext xmlns:c16="http://schemas.microsoft.com/office/drawing/2014/chart" uri="{C3380CC4-5D6E-409C-BE32-E72D297353CC}">
              <c16:uniqueId val="{00000001-6F6C-4372-9E7E-E7BFAAB726C6}"/>
            </c:ext>
          </c:extLst>
        </c:ser>
        <c:dLbls>
          <c:showLegendKey val="0"/>
          <c:showVal val="0"/>
          <c:showCatName val="0"/>
          <c:showSerName val="0"/>
          <c:showPercent val="0"/>
          <c:showBubbleSize val="0"/>
        </c:dLbls>
        <c:gapWidth val="150"/>
        <c:axId val="793360120"/>
        <c:axId val="793359040"/>
      </c:barChart>
      <c:lineChart>
        <c:grouping val="standard"/>
        <c:varyColors val="0"/>
        <c:ser>
          <c:idx val="0"/>
          <c:order val="0"/>
          <c:tx>
            <c:strRef>
              <c:f>Sheet1!$B$1</c:f>
              <c:strCache>
                <c:ptCount val="1"/>
                <c:pt idx="0">
                  <c:v>Item 1</c:v>
                </c:pt>
              </c:strCache>
            </c:strRef>
          </c:tx>
          <c:spPr>
            <a:ln w="22225" cap="rnd">
              <a:solidFill>
                <a:schemeClr val="tx2"/>
              </a:solidFill>
              <a:round/>
            </a:ln>
            <a:effectLst/>
          </c:spPr>
          <c:marker>
            <c:symbol val="none"/>
          </c:marker>
          <c:dLbls>
            <c:dLbl>
              <c:idx val="8"/>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F6C-4372-9E7E-E7BFAAB726C6}"/>
                </c:ext>
              </c:extLst>
            </c:dLbl>
            <c:spPr>
              <a:noFill/>
              <a:ln>
                <a:noFill/>
              </a:ln>
              <a:effectLst/>
            </c:spPr>
            <c:txPr>
              <a:bodyPr rot="0" spcFirstLastPara="1" vertOverflow="ellipsis" vert="horz" wrap="square" anchor="ctr" anchorCtr="1"/>
              <a:lstStyle/>
              <a:p>
                <a:pPr>
                  <a:defRPr sz="1400" b="1" i="0" u="none" strike="noStrike" kern="1200" baseline="0">
                    <a:solidFill>
                      <a:srgbClr val="1600FF"/>
                    </a:solidFill>
                    <a:latin typeface="+mn-lt"/>
                    <a:ea typeface="+mn-ea"/>
                    <a:cs typeface="+mn-cs"/>
                  </a:defRPr>
                </a:pPr>
                <a:endParaRPr lang="en-US"/>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Sheet1!$A$2:$A$10</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Sheet1!$B$2:$B$10</c:f>
              <c:numCache>
                <c:formatCode>0.0</c:formatCode>
                <c:ptCount val="9"/>
                <c:pt idx="0">
                  <c:v>100</c:v>
                </c:pt>
                <c:pt idx="1">
                  <c:v>104.3860699775673</c:v>
                </c:pt>
                <c:pt idx="2">
                  <c:v>106.75802615060164</c:v>
                </c:pt>
                <c:pt idx="3">
                  <c:v>109.71277447958541</c:v>
                </c:pt>
                <c:pt idx="4">
                  <c:v>112.35073278570883</c:v>
                </c:pt>
                <c:pt idx="5">
                  <c:v>103.86718452200653</c:v>
                </c:pt>
                <c:pt idx="6">
                  <c:v>109.79479694565221</c:v>
                </c:pt>
                <c:pt idx="7">
                  <c:v>111.75736432890326</c:v>
                </c:pt>
                <c:pt idx="8">
                  <c:v>115.11008525877037</c:v>
                </c:pt>
              </c:numCache>
            </c:numRef>
          </c:val>
          <c:smooth val="0"/>
          <c:extLst>
            <c:ext xmlns:c16="http://schemas.microsoft.com/office/drawing/2014/chart" uri="{C3380CC4-5D6E-409C-BE32-E72D297353CC}">
              <c16:uniqueId val="{00000000-6F6C-4372-9E7E-E7BFAAB726C6}"/>
            </c:ext>
          </c:extLst>
        </c:ser>
        <c:dLbls>
          <c:showLegendKey val="0"/>
          <c:showVal val="0"/>
          <c:showCatName val="0"/>
          <c:showSerName val="0"/>
          <c:showPercent val="0"/>
          <c:showBubbleSize val="0"/>
        </c:dLbls>
        <c:marker val="1"/>
        <c:smooth val="0"/>
        <c:axId val="906612095"/>
        <c:axId val="1833397919"/>
      </c:lineChart>
      <c:catAx>
        <c:axId val="906612095"/>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833397919"/>
        <c:crosses val="autoZero"/>
        <c:auto val="1"/>
        <c:lblAlgn val="ctr"/>
        <c:lblOffset val="100"/>
        <c:noMultiLvlLbl val="0"/>
      </c:catAx>
      <c:valAx>
        <c:axId val="1833397919"/>
        <c:scaling>
          <c:orientation val="minMax"/>
          <c:max val="120"/>
          <c:min val="80"/>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rgbClr val="1600FF"/>
                </a:solidFill>
                <a:latin typeface="+mn-lt"/>
                <a:ea typeface="+mn-ea"/>
                <a:cs typeface="+mn-cs"/>
              </a:defRPr>
            </a:pPr>
            <a:endParaRPr lang="en-US"/>
          </a:p>
        </c:txPr>
        <c:crossAx val="906612095"/>
        <c:crosses val="autoZero"/>
        <c:crossBetween val="between"/>
      </c:valAx>
      <c:valAx>
        <c:axId val="793359040"/>
        <c:scaling>
          <c:orientation val="minMax"/>
          <c:max val="0.15000000000000002"/>
          <c:min val="-0.1"/>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accent1">
                    <a:lumMod val="75000"/>
                  </a:schemeClr>
                </a:solidFill>
                <a:latin typeface="+mn-lt"/>
                <a:ea typeface="+mn-ea"/>
                <a:cs typeface="+mn-cs"/>
              </a:defRPr>
            </a:pPr>
            <a:endParaRPr lang="en-US"/>
          </a:p>
        </c:txPr>
        <c:crossAx val="793360120"/>
        <c:crosses val="max"/>
        <c:crossBetween val="between"/>
      </c:valAx>
      <c:catAx>
        <c:axId val="793360120"/>
        <c:scaling>
          <c:orientation val="minMax"/>
        </c:scaling>
        <c:delete val="1"/>
        <c:axPos val="b"/>
        <c:numFmt formatCode="General" sourceLinked="1"/>
        <c:majorTickMark val="out"/>
        <c:minorTickMark val="none"/>
        <c:tickLblPos val="nextTo"/>
        <c:crossAx val="793359040"/>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737860892388454E-2"/>
          <c:y val="8.3026344497595592E-2"/>
          <c:w val="0.8646159408543862"/>
          <c:h val="0.82447658456055295"/>
        </c:manualLayout>
      </c:layout>
      <c:barChart>
        <c:barDir val="col"/>
        <c:grouping val="stacked"/>
        <c:varyColors val="0"/>
        <c:ser>
          <c:idx val="1"/>
          <c:order val="1"/>
          <c:tx>
            <c:strRef>
              <c:f>Sheet1!$C$1</c:f>
              <c:strCache>
                <c:ptCount val="1"/>
                <c:pt idx="0">
                  <c:v>Price</c:v>
                </c:pt>
              </c:strCache>
            </c:strRef>
          </c:tx>
          <c:spPr>
            <a:noFill/>
            <a:ln w="22225">
              <a:solidFill>
                <a:schemeClr val="accent1">
                  <a:lumMod val="75000"/>
                </a:schemeClr>
              </a:solidFill>
            </a:ln>
            <a:effectLst/>
          </c:spPr>
          <c:invertIfNegative val="0"/>
          <c:dLbls>
            <c:dLbl>
              <c:idx val="0"/>
              <c:layout>
                <c:manualLayout>
                  <c:x val="1.6709435805242184E-3"/>
                  <c:y val="-6.194122461745665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69A-47AF-8082-9B36D0111985}"/>
                </c:ext>
              </c:extLst>
            </c:dLbl>
            <c:dLbl>
              <c:idx val="2"/>
              <c:layout>
                <c:manualLayout>
                  <c:x val="-5.0128307415726863E-3"/>
                  <c:y val="6.146261210189717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69A-47AF-8082-9B36D0111985}"/>
                </c:ext>
              </c:extLst>
            </c:dLbl>
            <c:dLbl>
              <c:idx val="5"/>
              <c:layout>
                <c:manualLayout>
                  <c:x val="0"/>
                  <c:y val="-5.733134741719506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69A-47AF-8082-9B36D0111985}"/>
                </c:ext>
              </c:extLst>
            </c:dLbl>
            <c:dLbl>
              <c:idx val="6"/>
              <c:layout>
                <c:manualLayout>
                  <c:x val="1.6709435805242184E-3"/>
                  <c:y val="7.851641470670953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69A-47AF-8082-9B36D0111985}"/>
                </c:ext>
              </c:extLst>
            </c:dLbl>
            <c:dLbl>
              <c:idx val="7"/>
              <c:layout>
                <c:manualLayout>
                  <c:x val="-3.3418871610485595E-3"/>
                  <c:y val="0.10400331938904071"/>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69A-47AF-8082-9B36D0111985}"/>
                </c:ext>
              </c:extLst>
            </c:dLbl>
            <c:dLbl>
              <c:idx val="8"/>
              <c:layout>
                <c:manualLayout>
                  <c:x val="3.3418871610484367E-3"/>
                  <c:y val="6.7787990420182687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1">
                          <a:lumMod val="7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F6C-4372-9E7E-E7BFAAB726C6}"/>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accent1">
                        <a:lumMod val="7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Sheet1!$A$2:$A$10</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Sheet1!$C$2:$C$10</c:f>
              <c:numCache>
                <c:formatCode>0.0%</c:formatCode>
                <c:ptCount val="9"/>
                <c:pt idx="0">
                  <c:v>-2.0777209455144385E-2</c:v>
                </c:pt>
                <c:pt idx="1">
                  <c:v>7.4999999999980638E-4</c:v>
                </c:pt>
                <c:pt idx="2">
                  <c:v>1.7486884836372951E-2</c:v>
                </c:pt>
                <c:pt idx="3">
                  <c:v>2.4551927326288414E-4</c:v>
                </c:pt>
                <c:pt idx="4">
                  <c:v>1.178203240058906E-2</c:v>
                </c:pt>
                <c:pt idx="5">
                  <c:v>1.2130033964095066E-2</c:v>
                </c:pt>
                <c:pt idx="6">
                  <c:v>4.4582933844678818E-2</c:v>
                </c:pt>
                <c:pt idx="7">
                  <c:v>6.7232675539238285E-2</c:v>
                </c:pt>
                <c:pt idx="8">
                  <c:v>2.4E-2</c:v>
                </c:pt>
              </c:numCache>
            </c:numRef>
          </c:val>
          <c:extLst>
            <c:ext xmlns:c16="http://schemas.microsoft.com/office/drawing/2014/chart" uri="{C3380CC4-5D6E-409C-BE32-E72D297353CC}">
              <c16:uniqueId val="{00000001-6F6C-4372-9E7E-E7BFAAB726C6}"/>
            </c:ext>
          </c:extLst>
        </c:ser>
        <c:ser>
          <c:idx val="2"/>
          <c:order val="2"/>
          <c:tx>
            <c:strRef>
              <c:f>Sheet1!$D$1</c:f>
              <c:strCache>
                <c:ptCount val="1"/>
                <c:pt idx="0">
                  <c:v>Volume</c:v>
                </c:pt>
              </c:strCache>
            </c:strRef>
          </c:tx>
          <c:spPr>
            <a:noFill/>
            <a:ln w="22225">
              <a:solidFill>
                <a:schemeClr val="accent5"/>
              </a:solidFill>
            </a:ln>
            <a:effectLst/>
          </c:spPr>
          <c:invertIfNegative val="0"/>
          <c:dLbls>
            <c:dLbl>
              <c:idx val="0"/>
              <c:layout>
                <c:manualLayout>
                  <c:x val="0"/>
                  <c:y val="-6.80714374896742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69A-47AF-8082-9B36D0111985}"/>
                </c:ext>
              </c:extLst>
            </c:dLbl>
            <c:dLbl>
              <c:idx val="1"/>
              <c:layout>
                <c:manualLayout>
                  <c:x val="-3.0633611760846873E-17"/>
                  <c:y val="-5.20546286685743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69A-47AF-8082-9B36D0111985}"/>
                </c:ext>
              </c:extLst>
            </c:dLbl>
            <c:dLbl>
              <c:idx val="2"/>
              <c:layout>
                <c:manualLayout>
                  <c:x val="5.0128307415726247E-3"/>
                  <c:y val="-5.60588308738494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69A-47AF-8082-9B36D0111985}"/>
                </c:ext>
              </c:extLst>
            </c:dLbl>
            <c:dLbl>
              <c:idx val="3"/>
              <c:layout>
                <c:manualLayout>
                  <c:x val="6.6837743220968734E-3"/>
                  <c:y val="-4.805042646329944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69A-47AF-8082-9B36D0111985}"/>
                </c:ext>
              </c:extLst>
            </c:dLbl>
            <c:dLbl>
              <c:idx val="4"/>
              <c:layout>
                <c:manualLayout>
                  <c:x val="5.0128307415725944E-3"/>
                  <c:y val="-4.8050426463299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69A-47AF-8082-9B36D0111985}"/>
                </c:ext>
              </c:extLst>
            </c:dLbl>
            <c:dLbl>
              <c:idx val="5"/>
              <c:layout>
                <c:manualLayout>
                  <c:x val="1.6709435805242184E-3"/>
                  <c:y val="-0.1001044245488493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69A-47AF-8082-9B36D0111985}"/>
                </c:ext>
              </c:extLst>
            </c:dLbl>
            <c:dLbl>
              <c:idx val="6"/>
              <c:layout>
                <c:manualLayout>
                  <c:x val="5.0128905879421662E-3"/>
                  <c:y val="-0.112300697168924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D69A-47AF-8082-9B36D0111985}"/>
                </c:ext>
              </c:extLst>
            </c:dLbl>
            <c:dLbl>
              <c:idx val="7"/>
              <c:layout>
                <c:manualLayout>
                  <c:x val="-1.6709635293140554E-3"/>
                  <c:y val="-8.40720252321993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D69A-47AF-8082-9B36D0111985}"/>
                </c:ext>
              </c:extLst>
            </c:dLbl>
            <c:dLbl>
              <c:idx val="8"/>
              <c:layout>
                <c:manualLayout>
                  <c:x val="-1.2253444704338749E-16"/>
                  <c:y val="-7.6079841900224113E-2"/>
                </c:manualLayout>
              </c:layout>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accent5"/>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D69A-47AF-8082-9B36D0111985}"/>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accent5"/>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Sheet1!$A$2:$A$10</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Sheet1!$D$2:$D$10</c:f>
              <c:numCache>
                <c:formatCode>0.0%</c:formatCode>
                <c:ptCount val="9"/>
                <c:pt idx="0">
                  <c:v>2.4203371636429605E-2</c:v>
                </c:pt>
                <c:pt idx="1">
                  <c:v>1.8000000000000016E-2</c:v>
                </c:pt>
                <c:pt idx="2">
                  <c:v>2.6277013752455725E-2</c:v>
                </c:pt>
                <c:pt idx="3">
                  <c:v>2.6322086623595808E-3</c:v>
                </c:pt>
                <c:pt idx="4">
                  <c:v>2.1957040572792241E-2</c:v>
                </c:pt>
                <c:pt idx="5">
                  <c:v>-5.9084539934609936E-2</c:v>
                </c:pt>
                <c:pt idx="6">
                  <c:v>6.7014147431124105E-2</c:v>
                </c:pt>
                <c:pt idx="7">
                  <c:v>4.7918120493138039E-2</c:v>
                </c:pt>
                <c:pt idx="8">
                  <c:v>3.1298557158712548E-2</c:v>
                </c:pt>
              </c:numCache>
            </c:numRef>
          </c:val>
          <c:extLst>
            <c:ext xmlns:c16="http://schemas.microsoft.com/office/drawing/2014/chart" uri="{C3380CC4-5D6E-409C-BE32-E72D297353CC}">
              <c16:uniqueId val="{00000000-D69A-47AF-8082-9B36D0111985}"/>
            </c:ext>
          </c:extLst>
        </c:ser>
        <c:dLbls>
          <c:showLegendKey val="0"/>
          <c:showVal val="0"/>
          <c:showCatName val="0"/>
          <c:showSerName val="0"/>
          <c:showPercent val="0"/>
          <c:showBubbleSize val="0"/>
        </c:dLbls>
        <c:gapWidth val="150"/>
        <c:overlap val="100"/>
        <c:axId val="1074176728"/>
        <c:axId val="1074175288"/>
      </c:barChart>
      <c:lineChart>
        <c:grouping val="standard"/>
        <c:varyColors val="0"/>
        <c:ser>
          <c:idx val="0"/>
          <c:order val="0"/>
          <c:tx>
            <c:strRef>
              <c:f>Sheet1!$B$1</c:f>
              <c:strCache>
                <c:ptCount val="1"/>
                <c:pt idx="0">
                  <c:v>valeur</c:v>
                </c:pt>
              </c:strCache>
            </c:strRef>
          </c:tx>
          <c:spPr>
            <a:ln w="22225" cap="rnd">
              <a:solidFill>
                <a:schemeClr val="tx2"/>
              </a:solidFill>
              <a:round/>
            </a:ln>
            <a:effectLst/>
          </c:spPr>
          <c:marker>
            <c:symbol val="none"/>
          </c:marker>
          <c:dLbls>
            <c:dLbl>
              <c:idx val="8"/>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600FF"/>
                      </a:solidFill>
                      <a:latin typeface="+mn-lt"/>
                      <a:ea typeface="+mn-ea"/>
                      <a:cs typeface="+mn-cs"/>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3-6F6C-4372-9E7E-E7BFAAB726C6}"/>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1600FF"/>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Sheet1!$A$2:$A$10</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Sheet1!$B$2:$B$10</c:f>
              <c:numCache>
                <c:formatCode>0.0</c:formatCode>
                <c:ptCount val="9"/>
                <c:pt idx="0">
                  <c:v>125.47169062180687</c:v>
                </c:pt>
                <c:pt idx="1">
                  <c:v>127.82428482096576</c:v>
                </c:pt>
                <c:pt idx="2">
                  <c:v>133.47051089894705</c:v>
                </c:pt>
                <c:pt idx="3">
                  <c:v>133.90966181612339</c:v>
                </c:pt>
                <c:pt idx="4">
                  <c:v>138.39527475585297</c:v>
                </c:pt>
                <c:pt idx="5">
                  <c:v>131.80801099820812</c:v>
                </c:pt>
                <c:pt idx="6">
                  <c:v>146.89598179548037</c:v>
                </c:pt>
                <c:pt idx="7">
                  <c:v>164.27381094660061</c:v>
                </c:pt>
                <c:pt idx="8">
                  <c:v>173.37050851668161</c:v>
                </c:pt>
              </c:numCache>
            </c:numRef>
          </c:val>
          <c:smooth val="0"/>
          <c:extLst>
            <c:ext xmlns:c16="http://schemas.microsoft.com/office/drawing/2014/chart" uri="{C3380CC4-5D6E-409C-BE32-E72D297353CC}">
              <c16:uniqueId val="{00000000-6F6C-4372-9E7E-E7BFAAB726C6}"/>
            </c:ext>
          </c:extLst>
        </c:ser>
        <c:dLbls>
          <c:showLegendKey val="0"/>
          <c:showVal val="0"/>
          <c:showCatName val="0"/>
          <c:showSerName val="0"/>
          <c:showPercent val="0"/>
          <c:showBubbleSize val="0"/>
        </c:dLbls>
        <c:marker val="1"/>
        <c:smooth val="0"/>
        <c:axId val="906612095"/>
        <c:axId val="1833397919"/>
      </c:lineChart>
      <c:catAx>
        <c:axId val="906612095"/>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833397919"/>
        <c:crosses val="autoZero"/>
        <c:auto val="1"/>
        <c:lblAlgn val="ctr"/>
        <c:lblOffset val="100"/>
        <c:noMultiLvlLbl val="0"/>
      </c:catAx>
      <c:valAx>
        <c:axId val="1833397919"/>
        <c:scaling>
          <c:orientation val="minMax"/>
          <c:min val="70"/>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rgbClr val="1600FF"/>
                </a:solidFill>
                <a:latin typeface="+mn-lt"/>
                <a:ea typeface="+mn-ea"/>
                <a:cs typeface="+mn-cs"/>
              </a:defRPr>
            </a:pPr>
            <a:endParaRPr lang="en-US"/>
          </a:p>
        </c:txPr>
        <c:crossAx val="906612095"/>
        <c:crosses val="autoZero"/>
        <c:crossBetween val="between"/>
      </c:valAx>
      <c:valAx>
        <c:axId val="1074175288"/>
        <c:scaling>
          <c:orientation val="minMax"/>
          <c:max val="0.30000000000000004"/>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074176728"/>
        <c:crosses val="max"/>
        <c:crossBetween val="between"/>
        <c:majorUnit val="0.1"/>
      </c:valAx>
      <c:catAx>
        <c:axId val="1074176728"/>
        <c:scaling>
          <c:orientation val="minMax"/>
        </c:scaling>
        <c:delete val="1"/>
        <c:axPos val="b"/>
        <c:numFmt formatCode="General" sourceLinked="1"/>
        <c:majorTickMark val="out"/>
        <c:minorTickMark val="none"/>
        <c:tickLblPos val="nextTo"/>
        <c:crossAx val="1074175288"/>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16639697706587E-2"/>
          <c:y val="3.8980120239571106E-2"/>
          <c:w val="0.93583383805968112"/>
          <c:h val="0.88293793675756727"/>
        </c:manualLayout>
      </c:layout>
      <c:barChart>
        <c:barDir val="col"/>
        <c:grouping val="clustered"/>
        <c:varyColors val="0"/>
        <c:ser>
          <c:idx val="1"/>
          <c:order val="0"/>
          <c:tx>
            <c:strRef>
              <c:f>Sheet1!$D$1</c:f>
              <c:strCache>
                <c:ptCount val="1"/>
                <c:pt idx="0">
                  <c:v>Val q/q-4</c:v>
                </c:pt>
              </c:strCache>
            </c:strRef>
          </c:tx>
          <c:spPr>
            <a:noFill/>
            <a:ln w="12700">
              <a:solidFill>
                <a:srgbClr val="1600FF"/>
              </a:solidFill>
            </a:ln>
            <a:effectLst/>
          </c:spPr>
          <c:invertIfNegative val="0"/>
          <c:dPt>
            <c:idx val="32"/>
            <c:invertIfNegative val="0"/>
            <c:bubble3D val="0"/>
            <c:spPr>
              <a:solidFill>
                <a:srgbClr val="1600FF"/>
              </a:solidFill>
              <a:ln w="12700">
                <a:solidFill>
                  <a:srgbClr val="1600FF"/>
                </a:solidFill>
              </a:ln>
              <a:effectLst/>
            </c:spPr>
            <c:extLst>
              <c:ext xmlns:c16="http://schemas.microsoft.com/office/drawing/2014/chart" uri="{C3380CC4-5D6E-409C-BE32-E72D297353CC}">
                <c16:uniqueId val="{00000009-8B74-4F22-B538-538759D78E3C}"/>
              </c:ext>
            </c:extLst>
          </c:dPt>
          <c:dPt>
            <c:idx val="33"/>
            <c:invertIfNegative val="0"/>
            <c:bubble3D val="0"/>
            <c:spPr>
              <a:solidFill>
                <a:srgbClr val="1600FF"/>
              </a:solidFill>
              <a:ln w="12700">
                <a:solidFill>
                  <a:srgbClr val="1600FF"/>
                </a:solidFill>
              </a:ln>
              <a:effectLst/>
            </c:spPr>
            <c:extLst>
              <c:ext xmlns:c16="http://schemas.microsoft.com/office/drawing/2014/chart" uri="{C3380CC4-5D6E-409C-BE32-E72D297353CC}">
                <c16:uniqueId val="{0000000A-8B74-4F22-B538-538759D78E3C}"/>
              </c:ext>
            </c:extLst>
          </c:dPt>
          <c:dPt>
            <c:idx val="34"/>
            <c:invertIfNegative val="0"/>
            <c:bubble3D val="0"/>
            <c:spPr>
              <a:solidFill>
                <a:srgbClr val="1600FF"/>
              </a:solidFill>
              <a:ln w="12700">
                <a:solidFill>
                  <a:srgbClr val="1600FF"/>
                </a:solidFill>
              </a:ln>
              <a:effectLst/>
            </c:spPr>
            <c:extLst>
              <c:ext xmlns:c16="http://schemas.microsoft.com/office/drawing/2014/chart" uri="{C3380CC4-5D6E-409C-BE32-E72D297353CC}">
                <c16:uniqueId val="{0000000B-8B74-4F22-B538-538759D78E3C}"/>
              </c:ext>
            </c:extLst>
          </c:dPt>
          <c:dPt>
            <c:idx val="35"/>
            <c:invertIfNegative val="0"/>
            <c:bubble3D val="0"/>
            <c:spPr>
              <a:solidFill>
                <a:srgbClr val="1600FF"/>
              </a:solidFill>
              <a:ln w="12700">
                <a:solidFill>
                  <a:srgbClr val="1600FF"/>
                </a:solidFill>
              </a:ln>
              <a:effectLst/>
            </c:spPr>
            <c:extLst>
              <c:ext xmlns:c16="http://schemas.microsoft.com/office/drawing/2014/chart" uri="{C3380CC4-5D6E-409C-BE32-E72D297353CC}">
                <c16:uniqueId val="{0000000C-8B74-4F22-B538-538759D78E3C}"/>
              </c:ext>
            </c:extLst>
          </c:dPt>
          <c:cat>
            <c:numRef>
              <c:f>Sheet1!$A$2:$A$113</c:f>
              <c:numCache>
                <c:formatCode>General</c:formatCode>
                <c:ptCount val="112"/>
                <c:pt idx="2">
                  <c:v>2015</c:v>
                </c:pt>
                <c:pt idx="6">
                  <c:v>2016</c:v>
                </c:pt>
                <c:pt idx="10">
                  <c:v>2017</c:v>
                </c:pt>
                <c:pt idx="14">
                  <c:v>2018</c:v>
                </c:pt>
                <c:pt idx="18">
                  <c:v>2019</c:v>
                </c:pt>
                <c:pt idx="22">
                  <c:v>2020</c:v>
                </c:pt>
                <c:pt idx="26">
                  <c:v>2021</c:v>
                </c:pt>
                <c:pt idx="30">
                  <c:v>2022</c:v>
                </c:pt>
                <c:pt idx="34">
                  <c:v>2023</c:v>
                </c:pt>
                <c:pt idx="40">
                  <c:v>2015</c:v>
                </c:pt>
                <c:pt idx="44">
                  <c:v>2016</c:v>
                </c:pt>
                <c:pt idx="48">
                  <c:v>2017</c:v>
                </c:pt>
                <c:pt idx="52">
                  <c:v>2018</c:v>
                </c:pt>
                <c:pt idx="56">
                  <c:v>2019</c:v>
                </c:pt>
                <c:pt idx="60">
                  <c:v>2020</c:v>
                </c:pt>
                <c:pt idx="64">
                  <c:v>2021</c:v>
                </c:pt>
                <c:pt idx="68">
                  <c:v>2022</c:v>
                </c:pt>
                <c:pt idx="72">
                  <c:v>2023</c:v>
                </c:pt>
                <c:pt idx="78">
                  <c:v>2015</c:v>
                </c:pt>
                <c:pt idx="82">
                  <c:v>2016</c:v>
                </c:pt>
                <c:pt idx="86">
                  <c:v>2017</c:v>
                </c:pt>
                <c:pt idx="90">
                  <c:v>2018</c:v>
                </c:pt>
                <c:pt idx="94">
                  <c:v>2019</c:v>
                </c:pt>
                <c:pt idx="98">
                  <c:v>2020</c:v>
                </c:pt>
                <c:pt idx="102">
                  <c:v>2021</c:v>
                </c:pt>
                <c:pt idx="106">
                  <c:v>2022</c:v>
                </c:pt>
                <c:pt idx="110">
                  <c:v>2023</c:v>
                </c:pt>
              </c:numCache>
            </c:numRef>
          </c:cat>
          <c:val>
            <c:numRef>
              <c:f>Sheet1!$D$2:$D$113</c:f>
              <c:numCache>
                <c:formatCode>General</c:formatCode>
                <c:ptCount val="112"/>
                <c:pt idx="4" formatCode="0.0%">
                  <c:v>2.3019777793147789E-2</c:v>
                </c:pt>
                <c:pt idx="5" formatCode="0.0%">
                  <c:v>-2.8367843574239604E-4</c:v>
                </c:pt>
                <c:pt idx="6" formatCode="0.0%">
                  <c:v>2.332707696794345E-2</c:v>
                </c:pt>
                <c:pt idx="7" formatCode="0.0%">
                  <c:v>2.800652035427742E-2</c:v>
                </c:pt>
                <c:pt idx="8" formatCode="0.0%">
                  <c:v>3.8250386262091318E-2</c:v>
                </c:pt>
                <c:pt idx="9" formatCode="0.0%">
                  <c:v>5.851220322914652E-2</c:v>
                </c:pt>
                <c:pt idx="10" formatCode="0.0%">
                  <c:v>4.2422302471588624E-2</c:v>
                </c:pt>
                <c:pt idx="11" formatCode="0.0%">
                  <c:v>3.9208938117144987E-2</c:v>
                </c:pt>
                <c:pt idx="12" formatCode="0.0%">
                  <c:v>1.8910325465730349E-2</c:v>
                </c:pt>
                <c:pt idx="13" formatCode="0.0%">
                  <c:v>1.5549198307089229E-2</c:v>
                </c:pt>
                <c:pt idx="14" formatCode="0.0%">
                  <c:v>1.1098696741147496E-3</c:v>
                </c:pt>
                <c:pt idx="15" formatCode="0.0%">
                  <c:v>-2.2508342955567473E-2</c:v>
                </c:pt>
                <c:pt idx="16" formatCode="0.0%">
                  <c:v>2.4599865446270242E-2</c:v>
                </c:pt>
                <c:pt idx="17" formatCode="0.0%">
                  <c:v>2.8825216866853243E-2</c:v>
                </c:pt>
                <c:pt idx="18" formatCode="0.0%">
                  <c:v>2.2944686031234562E-2</c:v>
                </c:pt>
                <c:pt idx="19" formatCode="0.0%">
                  <c:v>5.7971385322942215E-2</c:v>
                </c:pt>
                <c:pt idx="20" formatCode="0.0%">
                  <c:v>-1.3598079294993681E-2</c:v>
                </c:pt>
                <c:pt idx="21" formatCode="0.0%">
                  <c:v>-0.16517751047857243</c:v>
                </c:pt>
                <c:pt idx="22" formatCode="0.0%">
                  <c:v>-2.0160019316484035E-2</c:v>
                </c:pt>
                <c:pt idx="23" formatCode="0.0%">
                  <c:v>1.0885946546723257E-2</c:v>
                </c:pt>
                <c:pt idx="24" formatCode="0.0%">
                  <c:v>7.3118144656238782E-2</c:v>
                </c:pt>
                <c:pt idx="25" formatCode="0.0%">
                  <c:v>0.2497385826810703</c:v>
                </c:pt>
                <c:pt idx="26" formatCode="0.0%">
                  <c:v>8.65707999157459E-2</c:v>
                </c:pt>
                <c:pt idx="27" formatCode="0.0%">
                  <c:v>6.790127035771687E-2</c:v>
                </c:pt>
                <c:pt idx="28" formatCode="0.0%">
                  <c:v>0.10060749215967113</c:v>
                </c:pt>
                <c:pt idx="29" formatCode="0.0%">
                  <c:v>0.11021828658294308</c:v>
                </c:pt>
                <c:pt idx="30" formatCode="0.0%">
                  <c:v>0.14253923100108801</c:v>
                </c:pt>
                <c:pt idx="31" formatCode="0.0%">
                  <c:v>0.11976739115985713</c:v>
                </c:pt>
                <c:pt idx="32" formatCode="0.0%">
                  <c:v>9.5223650270275462E-2</c:v>
                </c:pt>
                <c:pt idx="33" formatCode="0.0%">
                  <c:v>6.4908054584900121E-2</c:v>
                </c:pt>
                <c:pt idx="34" formatCode="0.0%">
                  <c:v>4.3514641479819094E-2</c:v>
                </c:pt>
                <c:pt idx="35" formatCode="0.0%">
                  <c:v>2.000000000000024E-2</c:v>
                </c:pt>
              </c:numCache>
            </c:numRef>
          </c:val>
          <c:extLst>
            <c:ext xmlns:c16="http://schemas.microsoft.com/office/drawing/2014/chart" uri="{C3380CC4-5D6E-409C-BE32-E72D297353CC}">
              <c16:uniqueId val="{00000001-6F6C-4372-9E7E-E7BFAAB726C6}"/>
            </c:ext>
          </c:extLst>
        </c:ser>
        <c:ser>
          <c:idx val="4"/>
          <c:order val="3"/>
          <c:tx>
            <c:strRef>
              <c:f>Sheet1!$G$1</c:f>
              <c:strCache>
                <c:ptCount val="1"/>
                <c:pt idx="0">
                  <c:v>Vol q/q-4</c:v>
                </c:pt>
              </c:strCache>
            </c:strRef>
          </c:tx>
          <c:spPr>
            <a:noFill/>
            <a:ln w="12700">
              <a:solidFill>
                <a:schemeClr val="accent3"/>
              </a:solidFill>
            </a:ln>
            <a:effectLst/>
          </c:spPr>
          <c:invertIfNegative val="0"/>
          <c:dPt>
            <c:idx val="70"/>
            <c:invertIfNegative val="0"/>
            <c:bubble3D val="0"/>
            <c:spPr>
              <a:solidFill>
                <a:srgbClr val="8ED600"/>
              </a:solidFill>
              <a:ln w="12700">
                <a:solidFill>
                  <a:schemeClr val="accent3"/>
                </a:solidFill>
              </a:ln>
              <a:effectLst/>
            </c:spPr>
            <c:extLst>
              <c:ext xmlns:c16="http://schemas.microsoft.com/office/drawing/2014/chart" uri="{C3380CC4-5D6E-409C-BE32-E72D297353CC}">
                <c16:uniqueId val="{0000000F-8B74-4F22-B538-538759D78E3C}"/>
              </c:ext>
            </c:extLst>
          </c:dPt>
          <c:dPt>
            <c:idx val="71"/>
            <c:invertIfNegative val="0"/>
            <c:bubble3D val="0"/>
            <c:spPr>
              <a:solidFill>
                <a:srgbClr val="8ED600"/>
              </a:solidFill>
              <a:ln w="12700">
                <a:solidFill>
                  <a:schemeClr val="accent3"/>
                </a:solidFill>
              </a:ln>
              <a:effectLst/>
            </c:spPr>
            <c:extLst>
              <c:ext xmlns:c16="http://schemas.microsoft.com/office/drawing/2014/chart" uri="{C3380CC4-5D6E-409C-BE32-E72D297353CC}">
                <c16:uniqueId val="{0000000E-8B74-4F22-B538-538759D78E3C}"/>
              </c:ext>
            </c:extLst>
          </c:dPt>
          <c:dPt>
            <c:idx val="72"/>
            <c:invertIfNegative val="0"/>
            <c:bubble3D val="0"/>
            <c:spPr>
              <a:solidFill>
                <a:srgbClr val="8ED600"/>
              </a:solidFill>
              <a:ln w="12700">
                <a:solidFill>
                  <a:schemeClr val="accent3"/>
                </a:solidFill>
              </a:ln>
              <a:effectLst/>
            </c:spPr>
            <c:extLst>
              <c:ext xmlns:c16="http://schemas.microsoft.com/office/drawing/2014/chart" uri="{C3380CC4-5D6E-409C-BE32-E72D297353CC}">
                <c16:uniqueId val="{0000000D-8B74-4F22-B538-538759D78E3C}"/>
              </c:ext>
            </c:extLst>
          </c:dPt>
          <c:dPt>
            <c:idx val="73"/>
            <c:invertIfNegative val="0"/>
            <c:bubble3D val="0"/>
            <c:spPr>
              <a:solidFill>
                <a:srgbClr val="8ED600"/>
              </a:solidFill>
              <a:ln w="12700">
                <a:solidFill>
                  <a:schemeClr val="accent3"/>
                </a:solidFill>
              </a:ln>
              <a:effectLst/>
            </c:spPr>
            <c:extLst>
              <c:ext xmlns:c16="http://schemas.microsoft.com/office/drawing/2014/chart" uri="{C3380CC4-5D6E-409C-BE32-E72D297353CC}">
                <c16:uniqueId val="{0000000F-6F93-4436-8A9F-53B64A49639F}"/>
              </c:ext>
            </c:extLst>
          </c:dPt>
          <c:cat>
            <c:numRef>
              <c:f>Sheet1!$A$2:$A$113</c:f>
              <c:numCache>
                <c:formatCode>General</c:formatCode>
                <c:ptCount val="112"/>
                <c:pt idx="2">
                  <c:v>2015</c:v>
                </c:pt>
                <c:pt idx="6">
                  <c:v>2016</c:v>
                </c:pt>
                <c:pt idx="10">
                  <c:v>2017</c:v>
                </c:pt>
                <c:pt idx="14">
                  <c:v>2018</c:v>
                </c:pt>
                <c:pt idx="18">
                  <c:v>2019</c:v>
                </c:pt>
                <c:pt idx="22">
                  <c:v>2020</c:v>
                </c:pt>
                <c:pt idx="26">
                  <c:v>2021</c:v>
                </c:pt>
                <c:pt idx="30">
                  <c:v>2022</c:v>
                </c:pt>
                <c:pt idx="34">
                  <c:v>2023</c:v>
                </c:pt>
                <c:pt idx="40">
                  <c:v>2015</c:v>
                </c:pt>
                <c:pt idx="44">
                  <c:v>2016</c:v>
                </c:pt>
                <c:pt idx="48">
                  <c:v>2017</c:v>
                </c:pt>
                <c:pt idx="52">
                  <c:v>2018</c:v>
                </c:pt>
                <c:pt idx="56">
                  <c:v>2019</c:v>
                </c:pt>
                <c:pt idx="60">
                  <c:v>2020</c:v>
                </c:pt>
                <c:pt idx="64">
                  <c:v>2021</c:v>
                </c:pt>
                <c:pt idx="68">
                  <c:v>2022</c:v>
                </c:pt>
                <c:pt idx="72">
                  <c:v>2023</c:v>
                </c:pt>
                <c:pt idx="78">
                  <c:v>2015</c:v>
                </c:pt>
                <c:pt idx="82">
                  <c:v>2016</c:v>
                </c:pt>
                <c:pt idx="86">
                  <c:v>2017</c:v>
                </c:pt>
                <c:pt idx="90">
                  <c:v>2018</c:v>
                </c:pt>
                <c:pt idx="94">
                  <c:v>2019</c:v>
                </c:pt>
                <c:pt idx="98">
                  <c:v>2020</c:v>
                </c:pt>
                <c:pt idx="102">
                  <c:v>2021</c:v>
                </c:pt>
                <c:pt idx="106">
                  <c:v>2022</c:v>
                </c:pt>
                <c:pt idx="110">
                  <c:v>2023</c:v>
                </c:pt>
              </c:numCache>
            </c:numRef>
          </c:cat>
          <c:val>
            <c:numRef>
              <c:f>Sheet1!$G$2:$G$113</c:f>
              <c:numCache>
                <c:formatCode>General</c:formatCode>
                <c:ptCount val="112"/>
                <c:pt idx="42" formatCode="0.0%">
                  <c:v>4.5560912023196565E-2</c:v>
                </c:pt>
                <c:pt idx="43" formatCode="0.0%">
                  <c:v>2.3182655619358172E-4</c:v>
                </c:pt>
                <c:pt idx="44" formatCode="0.0%">
                  <c:v>1.7844631270391043E-2</c:v>
                </c:pt>
                <c:pt idx="45" formatCode="0.0%">
                  <c:v>9.3930756289046791E-3</c:v>
                </c:pt>
                <c:pt idx="46" formatCode="0.0%">
                  <c:v>8.3053667431876033E-3</c:v>
                </c:pt>
                <c:pt idx="47" formatCode="0.0%">
                  <c:v>3.2011695576805943E-2</c:v>
                </c:pt>
                <c:pt idx="48" formatCode="0.0%">
                  <c:v>3.4064378902465053E-2</c:v>
                </c:pt>
                <c:pt idx="49" formatCode="0.0%">
                  <c:v>3.0160452440580965E-2</c:v>
                </c:pt>
                <c:pt idx="50" formatCode="0.0%">
                  <c:v>1.996463009613092E-2</c:v>
                </c:pt>
                <c:pt idx="51" formatCode="0.0%">
                  <c:v>1.7823136288066754E-2</c:v>
                </c:pt>
                <c:pt idx="52" formatCode="0.0%">
                  <c:v>-6.0964928998655799E-3</c:v>
                </c:pt>
                <c:pt idx="53" formatCode="0.0%">
                  <c:v>-1.9299783881952415E-2</c:v>
                </c:pt>
                <c:pt idx="54" formatCode="0.0%">
                  <c:v>1.8949388418968871E-2</c:v>
                </c:pt>
                <c:pt idx="55" formatCode="0.0%">
                  <c:v>2.6529942125131933E-2</c:v>
                </c:pt>
                <c:pt idx="56" formatCode="0.0%">
                  <c:v>-7.6670292819629449E-3</c:v>
                </c:pt>
                <c:pt idx="57" formatCode="0.0%">
                  <c:v>4.9510399726069743E-2</c:v>
                </c:pt>
                <c:pt idx="58" formatCode="0.0%">
                  <c:v>-1.9573302262513526E-2</c:v>
                </c:pt>
                <c:pt idx="59" formatCode="0.0%">
                  <c:v>-0.18553425555309899</c:v>
                </c:pt>
                <c:pt idx="60" formatCode="0.0%">
                  <c:v>-1.4248492973219173E-2</c:v>
                </c:pt>
                <c:pt idx="61" formatCode="0.0%">
                  <c:v>-1.2979404370313308E-2</c:v>
                </c:pt>
                <c:pt idx="62" formatCode="0.0%">
                  <c:v>2.9298196789899311E-2</c:v>
                </c:pt>
                <c:pt idx="63" formatCode="0.0%">
                  <c:v>0.18851781508220999</c:v>
                </c:pt>
                <c:pt idx="64" formatCode="0.0%">
                  <c:v>4.7591033240873548E-2</c:v>
                </c:pt>
                <c:pt idx="65" formatCode="0.0%">
                  <c:v>2.0909706104079939E-2</c:v>
                </c:pt>
                <c:pt idx="66" formatCode="0.0%">
                  <c:v>3.6219545888593219E-2</c:v>
                </c:pt>
                <c:pt idx="67" formatCode="0.0%">
                  <c:v>3.5777504915094571E-2</c:v>
                </c:pt>
                <c:pt idx="68" formatCode="0.0%">
                  <c:v>6.5908114395062833E-2</c:v>
                </c:pt>
                <c:pt idx="69" formatCode="0.0%">
                  <c:v>5.3130508704276824E-2</c:v>
                </c:pt>
                <c:pt idx="70" formatCode="0.0%">
                  <c:v>5.511956765456083E-2</c:v>
                </c:pt>
                <c:pt idx="71" formatCode="0.0%">
                  <c:v>3.9603772932609305E-2</c:v>
                </c:pt>
                <c:pt idx="72" formatCode="0.0%">
                  <c:v>1.672287056739119E-2</c:v>
                </c:pt>
                <c:pt idx="73" formatCode="0.0%">
                  <c:v>1.4999999999999902E-2</c:v>
                </c:pt>
              </c:numCache>
            </c:numRef>
          </c:val>
          <c:extLst>
            <c:ext xmlns:c16="http://schemas.microsoft.com/office/drawing/2014/chart" uri="{C3380CC4-5D6E-409C-BE32-E72D297353CC}">
              <c16:uniqueId val="{00000001-8B74-4F22-B538-538759D78E3C}"/>
            </c:ext>
          </c:extLst>
        </c:ser>
        <c:ser>
          <c:idx val="7"/>
          <c:order val="6"/>
          <c:tx>
            <c:strRef>
              <c:f>Sheet1!$J$1</c:f>
              <c:strCache>
                <c:ptCount val="1"/>
                <c:pt idx="0">
                  <c:v>Prix q/q-4</c:v>
                </c:pt>
              </c:strCache>
            </c:strRef>
          </c:tx>
          <c:spPr>
            <a:noFill/>
            <a:ln w="12700">
              <a:solidFill>
                <a:schemeClr val="accent6">
                  <a:lumMod val="75000"/>
                </a:schemeClr>
              </a:solidFill>
            </a:ln>
            <a:effectLst/>
          </c:spPr>
          <c:invertIfNegative val="0"/>
          <c:dPt>
            <c:idx val="108"/>
            <c:invertIfNegative val="0"/>
            <c:bubble3D val="0"/>
            <c:spPr>
              <a:solidFill>
                <a:schemeClr val="accent6">
                  <a:lumMod val="75000"/>
                </a:schemeClr>
              </a:solidFill>
              <a:ln w="12700">
                <a:solidFill>
                  <a:schemeClr val="accent6">
                    <a:lumMod val="75000"/>
                  </a:schemeClr>
                </a:solidFill>
              </a:ln>
              <a:effectLst/>
            </c:spPr>
            <c:extLst>
              <c:ext xmlns:c16="http://schemas.microsoft.com/office/drawing/2014/chart" uri="{C3380CC4-5D6E-409C-BE32-E72D297353CC}">
                <c16:uniqueId val="{00000012-8B74-4F22-B538-538759D78E3C}"/>
              </c:ext>
            </c:extLst>
          </c:dPt>
          <c:dPt>
            <c:idx val="109"/>
            <c:invertIfNegative val="0"/>
            <c:bubble3D val="0"/>
            <c:spPr>
              <a:solidFill>
                <a:schemeClr val="accent6">
                  <a:lumMod val="75000"/>
                </a:schemeClr>
              </a:solidFill>
              <a:ln w="12700">
                <a:solidFill>
                  <a:schemeClr val="accent6">
                    <a:lumMod val="75000"/>
                  </a:schemeClr>
                </a:solidFill>
              </a:ln>
              <a:effectLst/>
            </c:spPr>
            <c:extLst>
              <c:ext xmlns:c16="http://schemas.microsoft.com/office/drawing/2014/chart" uri="{C3380CC4-5D6E-409C-BE32-E72D297353CC}">
                <c16:uniqueId val="{00000011-8B74-4F22-B538-538759D78E3C}"/>
              </c:ext>
            </c:extLst>
          </c:dPt>
          <c:dPt>
            <c:idx val="110"/>
            <c:invertIfNegative val="0"/>
            <c:bubble3D val="0"/>
            <c:spPr>
              <a:solidFill>
                <a:schemeClr val="accent6">
                  <a:lumMod val="75000"/>
                </a:schemeClr>
              </a:solidFill>
              <a:ln w="12700">
                <a:solidFill>
                  <a:schemeClr val="accent6">
                    <a:lumMod val="75000"/>
                  </a:schemeClr>
                </a:solidFill>
              </a:ln>
              <a:effectLst/>
            </c:spPr>
            <c:extLst>
              <c:ext xmlns:c16="http://schemas.microsoft.com/office/drawing/2014/chart" uri="{C3380CC4-5D6E-409C-BE32-E72D297353CC}">
                <c16:uniqueId val="{00000015-6F93-4436-8A9F-53B64A49639F}"/>
              </c:ext>
            </c:extLst>
          </c:dPt>
          <c:dPt>
            <c:idx val="111"/>
            <c:invertIfNegative val="0"/>
            <c:bubble3D val="0"/>
            <c:spPr>
              <a:solidFill>
                <a:schemeClr val="accent6">
                  <a:lumMod val="75000"/>
                </a:schemeClr>
              </a:solidFill>
              <a:ln w="12700">
                <a:solidFill>
                  <a:schemeClr val="accent6">
                    <a:lumMod val="75000"/>
                  </a:schemeClr>
                </a:solidFill>
              </a:ln>
              <a:effectLst/>
            </c:spPr>
            <c:extLst>
              <c:ext xmlns:c16="http://schemas.microsoft.com/office/drawing/2014/chart" uri="{C3380CC4-5D6E-409C-BE32-E72D297353CC}">
                <c16:uniqueId val="{00000017-6F93-4436-8A9F-53B64A49639F}"/>
              </c:ext>
            </c:extLst>
          </c:dPt>
          <c:cat>
            <c:numRef>
              <c:f>Sheet1!$A$2:$A$113</c:f>
              <c:numCache>
                <c:formatCode>General</c:formatCode>
                <c:ptCount val="112"/>
                <c:pt idx="2">
                  <c:v>2015</c:v>
                </c:pt>
                <c:pt idx="6">
                  <c:v>2016</c:v>
                </c:pt>
                <c:pt idx="10">
                  <c:v>2017</c:v>
                </c:pt>
                <c:pt idx="14">
                  <c:v>2018</c:v>
                </c:pt>
                <c:pt idx="18">
                  <c:v>2019</c:v>
                </c:pt>
                <c:pt idx="22">
                  <c:v>2020</c:v>
                </c:pt>
                <c:pt idx="26">
                  <c:v>2021</c:v>
                </c:pt>
                <c:pt idx="30">
                  <c:v>2022</c:v>
                </c:pt>
                <c:pt idx="34">
                  <c:v>2023</c:v>
                </c:pt>
                <c:pt idx="40">
                  <c:v>2015</c:v>
                </c:pt>
                <c:pt idx="44">
                  <c:v>2016</c:v>
                </c:pt>
                <c:pt idx="48">
                  <c:v>2017</c:v>
                </c:pt>
                <c:pt idx="52">
                  <c:v>2018</c:v>
                </c:pt>
                <c:pt idx="56">
                  <c:v>2019</c:v>
                </c:pt>
                <c:pt idx="60">
                  <c:v>2020</c:v>
                </c:pt>
                <c:pt idx="64">
                  <c:v>2021</c:v>
                </c:pt>
                <c:pt idx="68">
                  <c:v>2022</c:v>
                </c:pt>
                <c:pt idx="72">
                  <c:v>2023</c:v>
                </c:pt>
                <c:pt idx="78">
                  <c:v>2015</c:v>
                </c:pt>
                <c:pt idx="82">
                  <c:v>2016</c:v>
                </c:pt>
                <c:pt idx="86">
                  <c:v>2017</c:v>
                </c:pt>
                <c:pt idx="90">
                  <c:v>2018</c:v>
                </c:pt>
                <c:pt idx="94">
                  <c:v>2019</c:v>
                </c:pt>
                <c:pt idx="98">
                  <c:v>2020</c:v>
                </c:pt>
                <c:pt idx="102">
                  <c:v>2021</c:v>
                </c:pt>
                <c:pt idx="106">
                  <c:v>2022</c:v>
                </c:pt>
                <c:pt idx="110">
                  <c:v>2023</c:v>
                </c:pt>
              </c:numCache>
            </c:numRef>
          </c:cat>
          <c:val>
            <c:numRef>
              <c:f>Sheet1!$J$2:$J$113</c:f>
              <c:numCache>
                <c:formatCode>General</c:formatCode>
                <c:ptCount val="112"/>
                <c:pt idx="80" formatCode="0.0%">
                  <c:v>-2.1558891472358788E-2</c:v>
                </c:pt>
                <c:pt idx="81" formatCode="0.0%">
                  <c:v>-5.153855118875672E-4</c:v>
                </c:pt>
                <c:pt idx="82" formatCode="0.0%">
                  <c:v>5.3863286489115314E-3</c:v>
                </c:pt>
                <c:pt idx="83" formatCode="0.0%">
                  <c:v>1.8440234210816087E-2</c:v>
                </c:pt>
                <c:pt idx="84" formatCode="0.0%">
                  <c:v>2.9698363716565312E-2</c:v>
                </c:pt>
                <c:pt idx="85" formatCode="0.0%">
                  <c:v>2.5678495472407414E-2</c:v>
                </c:pt>
                <c:pt idx="86" formatCode="0.0%">
                  <c:v>8.0825949908402972E-3</c:v>
                </c:pt>
                <c:pt idx="87" formatCode="0.0%">
                  <c:v>8.7835692538253962E-3</c:v>
                </c:pt>
                <c:pt idx="88" formatCode="0.0%">
                  <c:v>-1.0336678344436967E-3</c:v>
                </c:pt>
                <c:pt idx="89" formatCode="0.0%">
                  <c:v>-2.2341189740198164E-3</c:v>
                </c:pt>
                <c:pt idx="90" formatCode="0.0%">
                  <c:v>7.2505655956542903E-3</c:v>
                </c:pt>
                <c:pt idx="91" formatCode="0.0%">
                  <c:v>-3.2717022193751166E-3</c:v>
                </c:pt>
                <c:pt idx="92" formatCode="0.0%">
                  <c:v>5.5453951800967793E-3</c:v>
                </c:pt>
                <c:pt idx="93" formatCode="0.0%">
                  <c:v>2.2359549853652183E-3</c:v>
                </c:pt>
                <c:pt idx="94" formatCode="0.0%">
                  <c:v>3.0848229592782106E-2</c:v>
                </c:pt>
                <c:pt idx="95" formatCode="0.0%">
                  <c:v>8.0618406440573498E-3</c:v>
                </c:pt>
                <c:pt idx="96" formatCode="0.0%">
                  <c:v>6.0945127068743332E-3</c:v>
                </c:pt>
                <c:pt idx="97" formatCode="0.0%">
                  <c:v>2.4993985582967282E-2</c:v>
                </c:pt>
                <c:pt idx="98" formatCode="0.0%">
                  <c:v>-5.9969741878409533E-3</c:v>
                </c:pt>
                <c:pt idx="99" formatCode="0.0%">
                  <c:v>2.4179182301470759E-2</c:v>
                </c:pt>
                <c:pt idx="100" formatCode="0.0%">
                  <c:v>4.257264610294853E-2</c:v>
                </c:pt>
                <c:pt idx="101" formatCode="0.0%">
                  <c:v>5.1510180850445009E-2</c:v>
                </c:pt>
                <c:pt idx="102" formatCode="0.0%">
                  <c:v>3.7208954103284952E-2</c:v>
                </c:pt>
                <c:pt idx="103" formatCode="0.0%">
                  <c:v>4.6029109109916311E-2</c:v>
                </c:pt>
                <c:pt idx="104" formatCode="0.0%">
                  <c:v>6.2137359333308995E-2</c:v>
                </c:pt>
                <c:pt idx="105" formatCode="0.0%">
                  <c:v>7.1869471304988775E-2</c:v>
                </c:pt>
                <c:pt idx="106" formatCode="0.0%">
                  <c:v>7.1892797860457103E-2</c:v>
                </c:pt>
                <c:pt idx="107" formatCode="0.0%">
                  <c:v>6.3275047019164976E-2</c:v>
                </c:pt>
                <c:pt idx="108" formatCode="0.0%">
                  <c:v>3.8009040724040988E-2</c:v>
                </c:pt>
                <c:pt idx="109" formatCode="0.0%">
                  <c:v>2.434031340701126E-2</c:v>
                </c:pt>
                <c:pt idx="110" formatCode="0.0%">
                  <c:v>2.6351104797589953E-2</c:v>
                </c:pt>
                <c:pt idx="111" formatCode="0.0%">
                  <c:v>4.9261083743843415E-3</c:v>
                </c:pt>
              </c:numCache>
            </c:numRef>
          </c:val>
          <c:extLst>
            <c:ext xmlns:c16="http://schemas.microsoft.com/office/drawing/2014/chart" uri="{C3380CC4-5D6E-409C-BE32-E72D297353CC}">
              <c16:uniqueId val="{00000004-8B74-4F22-B538-538759D78E3C}"/>
            </c:ext>
          </c:extLst>
        </c:ser>
        <c:dLbls>
          <c:showLegendKey val="0"/>
          <c:showVal val="0"/>
          <c:showCatName val="0"/>
          <c:showSerName val="0"/>
          <c:showPercent val="0"/>
          <c:showBubbleSize val="0"/>
        </c:dLbls>
        <c:gapWidth val="80"/>
        <c:overlap val="80"/>
        <c:axId val="789055024"/>
        <c:axId val="789046744"/>
      </c:barChart>
      <c:lineChart>
        <c:grouping val="standard"/>
        <c:varyColors val="0"/>
        <c:ser>
          <c:idx val="2"/>
          <c:order val="1"/>
          <c:tx>
            <c:strRef>
              <c:f>Sheet1!$E$1</c:f>
              <c:strCache>
                <c:ptCount val="1"/>
                <c:pt idx="0">
                  <c:v>volume trimestriel</c:v>
                </c:pt>
              </c:strCache>
            </c:strRef>
          </c:tx>
          <c:spPr>
            <a:ln w="28575" cap="rnd">
              <a:solidFill>
                <a:schemeClr val="accent3"/>
              </a:solidFill>
              <a:round/>
            </a:ln>
            <a:effectLst/>
          </c:spPr>
          <c:marker>
            <c:symbol val="none"/>
          </c:marker>
          <c:cat>
            <c:numRef>
              <c:f>Sheet1!$A$2:$A$113</c:f>
              <c:numCache>
                <c:formatCode>General</c:formatCode>
                <c:ptCount val="112"/>
                <c:pt idx="2">
                  <c:v>2015</c:v>
                </c:pt>
                <c:pt idx="6">
                  <c:v>2016</c:v>
                </c:pt>
                <c:pt idx="10">
                  <c:v>2017</c:v>
                </c:pt>
                <c:pt idx="14">
                  <c:v>2018</c:v>
                </c:pt>
                <c:pt idx="18">
                  <c:v>2019</c:v>
                </c:pt>
                <c:pt idx="22">
                  <c:v>2020</c:v>
                </c:pt>
                <c:pt idx="26">
                  <c:v>2021</c:v>
                </c:pt>
                <c:pt idx="30">
                  <c:v>2022</c:v>
                </c:pt>
                <c:pt idx="34">
                  <c:v>2023</c:v>
                </c:pt>
                <c:pt idx="40">
                  <c:v>2015</c:v>
                </c:pt>
                <c:pt idx="44">
                  <c:v>2016</c:v>
                </c:pt>
                <c:pt idx="48">
                  <c:v>2017</c:v>
                </c:pt>
                <c:pt idx="52">
                  <c:v>2018</c:v>
                </c:pt>
                <c:pt idx="56">
                  <c:v>2019</c:v>
                </c:pt>
                <c:pt idx="60">
                  <c:v>2020</c:v>
                </c:pt>
                <c:pt idx="64">
                  <c:v>2021</c:v>
                </c:pt>
                <c:pt idx="68">
                  <c:v>2022</c:v>
                </c:pt>
                <c:pt idx="72">
                  <c:v>2023</c:v>
                </c:pt>
                <c:pt idx="78">
                  <c:v>2015</c:v>
                </c:pt>
                <c:pt idx="82">
                  <c:v>2016</c:v>
                </c:pt>
                <c:pt idx="86">
                  <c:v>2017</c:v>
                </c:pt>
                <c:pt idx="90">
                  <c:v>2018</c:v>
                </c:pt>
                <c:pt idx="94">
                  <c:v>2019</c:v>
                </c:pt>
                <c:pt idx="98">
                  <c:v>2020</c:v>
                </c:pt>
                <c:pt idx="102">
                  <c:v>2021</c:v>
                </c:pt>
                <c:pt idx="106">
                  <c:v>2022</c:v>
                </c:pt>
                <c:pt idx="110">
                  <c:v>2023</c:v>
                </c:pt>
              </c:numCache>
            </c:numRef>
          </c:cat>
          <c:val>
            <c:numRef>
              <c:f>Sheet1!$E$2:$E$113</c:f>
              <c:numCache>
                <c:formatCode>General</c:formatCode>
                <c:ptCount val="112"/>
                <c:pt idx="38" formatCode="0.0">
                  <c:v>97.092758758856462</c:v>
                </c:pt>
                <c:pt idx="39" formatCode="0.0">
                  <c:v>101.88515832562574</c:v>
                </c:pt>
                <c:pt idx="40" formatCode="0.0">
                  <c:v>99.939296217135805</c:v>
                </c:pt>
                <c:pt idx="41" formatCode="0.0">
                  <c:v>101.14546515347119</c:v>
                </c:pt>
                <c:pt idx="42" formatCode="0.0">
                  <c:v>101.51639339875817</c:v>
                </c:pt>
                <c:pt idx="43" formatCode="0.0">
                  <c:v>101.9087780110076</c:v>
                </c:pt>
                <c:pt idx="44" formatCode="0.0">
                  <c:v>101.72267610755299</c:v>
                </c:pt>
                <c:pt idx="45" formatCode="0.0">
                  <c:v>102.09553215717848</c:v>
                </c:pt>
                <c:pt idx="46" formatCode="0.0">
                  <c:v>102.35952427638055</c:v>
                </c:pt>
                <c:pt idx="47" formatCode="0.0">
                  <c:v>105.17105078930027</c:v>
                </c:pt>
                <c:pt idx="48" formatCode="0.0">
                  <c:v>105.1877958894534</c:v>
                </c:pt>
                <c:pt idx="49" formatCode="0.0">
                  <c:v>105.17477959920087</c:v>
                </c:pt>
                <c:pt idx="50" formatCode="0.0">
                  <c:v>104.40309431537443</c:v>
                </c:pt>
                <c:pt idx="51" formatCode="0.0">
                  <c:v>107.04552876107715</c:v>
                </c:pt>
                <c:pt idx="52" formatCode="0.0">
                  <c:v>104.54651923866084</c:v>
                </c:pt>
                <c:pt idx="53" formatCode="0.0">
                  <c:v>103.14492908310432</c:v>
                </c:pt>
                <c:pt idx="54" formatCode="0.0">
                  <c:v>106.38146910169871</c:v>
                </c:pt>
                <c:pt idx="55" formatCode="0.0">
                  <c:v>109.88544044386268</c:v>
                </c:pt>
                <c:pt idx="56" formatCode="0.0">
                  <c:v>103.74495801433072</c:v>
                </c:pt>
                <c:pt idx="57" formatCode="0.0">
                  <c:v>108.25167575172593</c:v>
                </c:pt>
                <c:pt idx="58" formatCode="0.0">
                  <c:v>104.29923245184092</c:v>
                </c:pt>
                <c:pt idx="59" formatCode="0.0">
                  <c:v>89.497927054986221</c:v>
                </c:pt>
                <c:pt idx="60" formatCode="0.0">
                  <c:v>102.26674870905661</c:v>
                </c:pt>
                <c:pt idx="61" formatCode="0.0">
                  <c:v>106.84663347838024</c:v>
                </c:pt>
                <c:pt idx="62" formatCode="0.0">
                  <c:v>107.35501188925041</c:v>
                </c:pt>
                <c:pt idx="63" formatCode="0.0">
                  <c:v>106.36988071777922</c:v>
                </c:pt>
                <c:pt idx="64" formatCode="0.0">
                  <c:v>107.13372894630538</c:v>
                </c:pt>
                <c:pt idx="65" formatCode="0.0">
                  <c:v>109.08076518262351</c:v>
                </c:pt>
                <c:pt idx="66" formatCode="0.0">
                  <c:v>111.24336166874359</c:v>
                </c:pt>
                <c:pt idx="67" formatCode="0.0">
                  <c:v>110.1755296479776</c:v>
                </c:pt>
                <c:pt idx="68" formatCode="0.0">
                  <c:v>114.19471100926813</c:v>
                </c:pt>
                <c:pt idx="69" formatCode="0.0">
                  <c:v>114.87628172662806</c:v>
                </c:pt>
                <c:pt idx="70" formatCode="0.0">
                  <c:v>117.37504766836467</c:v>
                </c:pt>
                <c:pt idx="71" formatCode="0.0">
                  <c:v>114.53889630688607</c:v>
                </c:pt>
                <c:pt idx="72" formatCode="0.0">
                  <c:v>116.10437438095677</c:v>
                </c:pt>
                <c:pt idx="73" formatCode="0.0">
                  <c:v>116.59942595252747</c:v>
                </c:pt>
              </c:numCache>
            </c:numRef>
          </c:val>
          <c:smooth val="0"/>
          <c:extLst>
            <c:ext xmlns:c16="http://schemas.microsoft.com/office/drawing/2014/chart" uri="{C3380CC4-5D6E-409C-BE32-E72D297353CC}">
              <c16:uniqueId val="{00000002-6F6C-4372-9E7E-E7BFAAB726C6}"/>
            </c:ext>
          </c:extLst>
        </c:ser>
        <c:ser>
          <c:idx val="3"/>
          <c:order val="2"/>
          <c:tx>
            <c:strRef>
              <c:f>Sheet1!$F$1</c:f>
              <c:strCache>
                <c:ptCount val="1"/>
                <c:pt idx="0">
                  <c:v>Voume moy annuelle</c:v>
                </c:pt>
              </c:strCache>
            </c:strRef>
          </c:tx>
          <c:spPr>
            <a:ln w="28575" cap="rnd">
              <a:solidFill>
                <a:srgbClr val="8ED600"/>
              </a:solidFill>
              <a:round/>
            </a:ln>
            <a:effectLst/>
          </c:spPr>
          <c:marker>
            <c:symbol val="none"/>
          </c:marker>
          <c:cat>
            <c:numRef>
              <c:f>Sheet1!$A$2:$A$113</c:f>
              <c:numCache>
                <c:formatCode>General</c:formatCode>
                <c:ptCount val="112"/>
                <c:pt idx="2">
                  <c:v>2015</c:v>
                </c:pt>
                <c:pt idx="6">
                  <c:v>2016</c:v>
                </c:pt>
                <c:pt idx="10">
                  <c:v>2017</c:v>
                </c:pt>
                <c:pt idx="14">
                  <c:v>2018</c:v>
                </c:pt>
                <c:pt idx="18">
                  <c:v>2019</c:v>
                </c:pt>
                <c:pt idx="22">
                  <c:v>2020</c:v>
                </c:pt>
                <c:pt idx="26">
                  <c:v>2021</c:v>
                </c:pt>
                <c:pt idx="30">
                  <c:v>2022</c:v>
                </c:pt>
                <c:pt idx="34">
                  <c:v>2023</c:v>
                </c:pt>
                <c:pt idx="40">
                  <c:v>2015</c:v>
                </c:pt>
                <c:pt idx="44">
                  <c:v>2016</c:v>
                </c:pt>
                <c:pt idx="48">
                  <c:v>2017</c:v>
                </c:pt>
                <c:pt idx="52">
                  <c:v>2018</c:v>
                </c:pt>
                <c:pt idx="56">
                  <c:v>2019</c:v>
                </c:pt>
                <c:pt idx="60">
                  <c:v>2020</c:v>
                </c:pt>
                <c:pt idx="64">
                  <c:v>2021</c:v>
                </c:pt>
                <c:pt idx="68">
                  <c:v>2022</c:v>
                </c:pt>
                <c:pt idx="72">
                  <c:v>2023</c:v>
                </c:pt>
                <c:pt idx="78">
                  <c:v>2015</c:v>
                </c:pt>
                <c:pt idx="82">
                  <c:v>2016</c:v>
                </c:pt>
                <c:pt idx="86">
                  <c:v>2017</c:v>
                </c:pt>
                <c:pt idx="90">
                  <c:v>2018</c:v>
                </c:pt>
                <c:pt idx="94">
                  <c:v>2019</c:v>
                </c:pt>
                <c:pt idx="98">
                  <c:v>2020</c:v>
                </c:pt>
                <c:pt idx="102">
                  <c:v>2021</c:v>
                </c:pt>
                <c:pt idx="106">
                  <c:v>2022</c:v>
                </c:pt>
                <c:pt idx="110">
                  <c:v>2023</c:v>
                </c:pt>
              </c:numCache>
            </c:numRef>
          </c:cat>
          <c:val>
            <c:numRef>
              <c:f>Sheet1!$F$2:$F$113</c:f>
              <c:numCache>
                <c:formatCode>General</c:formatCode>
                <c:ptCount val="112"/>
                <c:pt idx="39" formatCode="0.0">
                  <c:v>100.0156696137723</c:v>
                </c:pt>
                <c:pt idx="40" formatCode="0.0">
                  <c:v>100.0156696137723</c:v>
                </c:pt>
                <c:pt idx="41" formatCode="0.0">
                  <c:v>100.0156696137723</c:v>
                </c:pt>
                <c:pt idx="43" formatCode="0.0">
                  <c:v>101.8108449186243</c:v>
                </c:pt>
                <c:pt idx="44" formatCode="0.0">
                  <c:v>101.8108449186243</c:v>
                </c:pt>
                <c:pt idx="45" formatCode="0.0">
                  <c:v>101.8108449186243</c:v>
                </c:pt>
                <c:pt idx="47" formatCode="0.0">
                  <c:v>104.47328763858377</c:v>
                </c:pt>
                <c:pt idx="48" formatCode="0.0">
                  <c:v>104.47328763858377</c:v>
                </c:pt>
                <c:pt idx="49" formatCode="0.0">
                  <c:v>104.47328763858377</c:v>
                </c:pt>
                <c:pt idx="51" formatCode="0.0">
                  <c:v>104.78501784955418</c:v>
                </c:pt>
                <c:pt idx="52" formatCode="0.0">
                  <c:v>104.78501784955418</c:v>
                </c:pt>
                <c:pt idx="53" formatCode="0.0">
                  <c:v>104.78501784955418</c:v>
                </c:pt>
                <c:pt idx="55" formatCode="0.0">
                  <c:v>107.06588582790451</c:v>
                </c:pt>
                <c:pt idx="56" formatCode="0.0">
                  <c:v>107.06588582790451</c:v>
                </c:pt>
                <c:pt idx="57" formatCode="0.0">
                  <c:v>107.06588582790451</c:v>
                </c:pt>
                <c:pt idx="59" formatCode="0.0">
                  <c:v>100.727635423566</c:v>
                </c:pt>
                <c:pt idx="60" formatCode="0.0">
                  <c:v>100.727635423566</c:v>
                </c:pt>
                <c:pt idx="61" formatCode="0.0">
                  <c:v>100.727635423566</c:v>
                </c:pt>
                <c:pt idx="63" formatCode="0.0">
                  <c:v>107.48484668398963</c:v>
                </c:pt>
                <c:pt idx="64" formatCode="0.0">
                  <c:v>107.48484668398963</c:v>
                </c:pt>
                <c:pt idx="65" formatCode="0.0">
                  <c:v>107.48484668398963</c:v>
                </c:pt>
                <c:pt idx="67" formatCode="0.0">
                  <c:v>112.62247101315434</c:v>
                </c:pt>
                <c:pt idx="68" formatCode="0.0">
                  <c:v>112.62247101315434</c:v>
                </c:pt>
                <c:pt idx="69" formatCode="0.0">
                  <c:v>112.62247101315434</c:v>
                </c:pt>
                <c:pt idx="71" formatCode="0.0">
                  <c:v>116.15443607718373</c:v>
                </c:pt>
                <c:pt idx="72" formatCode="0.0">
                  <c:v>116.15443607718373</c:v>
                </c:pt>
                <c:pt idx="73" formatCode="0.0">
                  <c:v>116.15443607718373</c:v>
                </c:pt>
              </c:numCache>
            </c:numRef>
          </c:val>
          <c:smooth val="0"/>
          <c:extLst>
            <c:ext xmlns:c16="http://schemas.microsoft.com/office/drawing/2014/chart" uri="{C3380CC4-5D6E-409C-BE32-E72D297353CC}">
              <c16:uniqueId val="{00000000-8B74-4F22-B538-538759D78E3C}"/>
            </c:ext>
          </c:extLst>
        </c:ser>
        <c:ser>
          <c:idx val="5"/>
          <c:order val="4"/>
          <c:tx>
            <c:strRef>
              <c:f>Sheet1!$H$1</c:f>
              <c:strCache>
                <c:ptCount val="1"/>
                <c:pt idx="0">
                  <c:v>Prix trimestriel</c:v>
                </c:pt>
              </c:strCache>
            </c:strRef>
          </c:tx>
          <c:spPr>
            <a:ln w="28575" cap="rnd">
              <a:solidFill>
                <a:schemeClr val="accent6"/>
              </a:solidFill>
              <a:round/>
            </a:ln>
            <a:effectLst/>
          </c:spPr>
          <c:marker>
            <c:symbol val="none"/>
          </c:marker>
          <c:cat>
            <c:numRef>
              <c:f>Sheet1!$A$2:$A$113</c:f>
              <c:numCache>
                <c:formatCode>General</c:formatCode>
                <c:ptCount val="112"/>
                <c:pt idx="2">
                  <c:v>2015</c:v>
                </c:pt>
                <c:pt idx="6">
                  <c:v>2016</c:v>
                </c:pt>
                <c:pt idx="10">
                  <c:v>2017</c:v>
                </c:pt>
                <c:pt idx="14">
                  <c:v>2018</c:v>
                </c:pt>
                <c:pt idx="18">
                  <c:v>2019</c:v>
                </c:pt>
                <c:pt idx="22">
                  <c:v>2020</c:v>
                </c:pt>
                <c:pt idx="26">
                  <c:v>2021</c:v>
                </c:pt>
                <c:pt idx="30">
                  <c:v>2022</c:v>
                </c:pt>
                <c:pt idx="34">
                  <c:v>2023</c:v>
                </c:pt>
                <c:pt idx="40">
                  <c:v>2015</c:v>
                </c:pt>
                <c:pt idx="44">
                  <c:v>2016</c:v>
                </c:pt>
                <c:pt idx="48">
                  <c:v>2017</c:v>
                </c:pt>
                <c:pt idx="52">
                  <c:v>2018</c:v>
                </c:pt>
                <c:pt idx="56">
                  <c:v>2019</c:v>
                </c:pt>
                <c:pt idx="60">
                  <c:v>2020</c:v>
                </c:pt>
                <c:pt idx="64">
                  <c:v>2021</c:v>
                </c:pt>
                <c:pt idx="68">
                  <c:v>2022</c:v>
                </c:pt>
                <c:pt idx="72">
                  <c:v>2023</c:v>
                </c:pt>
                <c:pt idx="78">
                  <c:v>2015</c:v>
                </c:pt>
                <c:pt idx="82">
                  <c:v>2016</c:v>
                </c:pt>
                <c:pt idx="86">
                  <c:v>2017</c:v>
                </c:pt>
                <c:pt idx="90">
                  <c:v>2018</c:v>
                </c:pt>
                <c:pt idx="94">
                  <c:v>2019</c:v>
                </c:pt>
                <c:pt idx="98">
                  <c:v>2020</c:v>
                </c:pt>
                <c:pt idx="102">
                  <c:v>2021</c:v>
                </c:pt>
                <c:pt idx="106">
                  <c:v>2022</c:v>
                </c:pt>
                <c:pt idx="110">
                  <c:v>2023</c:v>
                </c:pt>
              </c:numCache>
            </c:numRef>
          </c:cat>
          <c:val>
            <c:numRef>
              <c:f>Sheet1!$H$2:$H$113</c:f>
              <c:numCache>
                <c:formatCode>General</c:formatCode>
                <c:ptCount val="112"/>
                <c:pt idx="76" formatCode="0.0">
                  <c:v>101.15716960917153</c:v>
                </c:pt>
                <c:pt idx="77" formatCode="0.0">
                  <c:v>99.603345073754838</c:v>
                </c:pt>
                <c:pt idx="78" formatCode="0.0">
                  <c:v>99.719853504758092</c:v>
                </c:pt>
                <c:pt idx="79" formatCode="0.0">
                  <c:v>99.50358880048843</c:v>
                </c:pt>
                <c:pt idx="80" formatCode="0.0">
                  <c:v>98.976333167916408</c:v>
                </c:pt>
                <c:pt idx="81" formatCode="0.0">
                  <c:v>99.552010952768285</c:v>
                </c:pt>
                <c:pt idx="82" formatCode="0.0">
                  <c:v>100.25697740855604</c:v>
                </c:pt>
                <c:pt idx="83" formatCode="0.0">
                  <c:v>101.33845828278616</c:v>
                </c:pt>
                <c:pt idx="84" formatCode="0.0">
                  <c:v>101.91576830966913</c:v>
                </c:pt>
                <c:pt idx="85" formatCode="0.0">
                  <c:v>102.108356815288</c:v>
                </c:pt>
                <c:pt idx="86" formatCode="0.0">
                  <c:v>101.06731395195523</c:v>
                </c:pt>
                <c:pt idx="87" formatCode="0.0">
                  <c:v>102.22857164918891</c:v>
                </c:pt>
                <c:pt idx="88" formatCode="0.0">
                  <c:v>101.81042125814481</c:v>
                </c:pt>
                <c:pt idx="89" formatCode="0.0">
                  <c:v>101.88023459792099</c:v>
                </c:pt>
                <c:pt idx="90" formatCode="0.0">
                  <c:v>101.80010914134047</c:v>
                </c:pt>
                <c:pt idx="91" formatCode="0.0">
                  <c:v>101.89411020444071</c:v>
                </c:pt>
                <c:pt idx="92" formatCode="0.0">
                  <c:v>102.37500027747335</c:v>
                </c:pt>
                <c:pt idx="93" formatCode="0.0">
                  <c:v>102.10803421638039</c:v>
                </c:pt>
                <c:pt idx="94" formatCode="0.0">
                  <c:v>104.94046228070282</c:v>
                </c:pt>
                <c:pt idx="95" formatCode="0.0">
                  <c:v>102.71556428347692</c:v>
                </c:pt>
                <c:pt idx="96" formatCode="0.0">
                  <c:v>102.99892601753066</c:v>
                </c:pt>
                <c:pt idx="97" formatCode="0.0">
                  <c:v>104.66012095148973</c:v>
                </c:pt>
                <c:pt idx="98" formatCode="0.0">
                  <c:v>104.31113703714534</c:v>
                </c:pt>
                <c:pt idx="99" formatCode="0.0">
                  <c:v>105.19914263748555</c:v>
                </c:pt>
                <c:pt idx="100" formatCode="0.0">
                  <c:v>107.38386284385876</c:v>
                </c:pt>
                <c:pt idx="101" formatCode="0.0">
                  <c:v>110.05118270953042</c:v>
                </c:pt>
                <c:pt idx="102" formatCode="0.0">
                  <c:v>108.19244534762194</c:v>
                </c:pt>
                <c:pt idx="103" formatCode="0.0">
                  <c:v>110.04136545221601</c:v>
                </c:pt>
                <c:pt idx="104" formatCode="0.0">
                  <c:v>114.05641251598639</c:v>
                </c:pt>
                <c:pt idx="105" formatCode="0.0">
                  <c:v>117.9605030273531</c:v>
                </c:pt>
                <c:pt idx="106" formatCode="0.0">
                  <c:v>115.97070295102708</c:v>
                </c:pt>
                <c:pt idx="107" formatCode="0.0">
                  <c:v>117.0042380252581</c:v>
                </c:pt>
                <c:pt idx="108" formatCode="0.0">
                  <c:v>118.39158734414454</c:v>
                </c:pt>
                <c:pt idx="109" formatCode="0.0">
                  <c:v>120.83169864068756</c:v>
                </c:pt>
                <c:pt idx="110" formatCode="0.0">
                  <c:v>119.02665909793977</c:v>
                </c:pt>
                <c:pt idx="111" formatCode="0.0">
                  <c:v>117.5806135820328</c:v>
                </c:pt>
              </c:numCache>
            </c:numRef>
          </c:val>
          <c:smooth val="0"/>
          <c:extLst>
            <c:ext xmlns:c16="http://schemas.microsoft.com/office/drawing/2014/chart" uri="{C3380CC4-5D6E-409C-BE32-E72D297353CC}">
              <c16:uniqueId val="{00000002-8B74-4F22-B538-538759D78E3C}"/>
            </c:ext>
          </c:extLst>
        </c:ser>
        <c:ser>
          <c:idx val="6"/>
          <c:order val="5"/>
          <c:tx>
            <c:strRef>
              <c:f>Sheet1!$I$1</c:f>
              <c:strCache>
                <c:ptCount val="1"/>
                <c:pt idx="0">
                  <c:v>Prix moy annuelle</c:v>
                </c:pt>
              </c:strCache>
            </c:strRef>
          </c:tx>
          <c:spPr>
            <a:ln w="28575" cap="rnd">
              <a:solidFill>
                <a:schemeClr val="accent6">
                  <a:lumMod val="75000"/>
                </a:schemeClr>
              </a:solidFill>
              <a:round/>
            </a:ln>
            <a:effectLst/>
          </c:spPr>
          <c:marker>
            <c:symbol val="none"/>
          </c:marker>
          <c:cat>
            <c:numRef>
              <c:f>Sheet1!$A$2:$A$113</c:f>
              <c:numCache>
                <c:formatCode>General</c:formatCode>
                <c:ptCount val="112"/>
                <c:pt idx="2">
                  <c:v>2015</c:v>
                </c:pt>
                <c:pt idx="6">
                  <c:v>2016</c:v>
                </c:pt>
                <c:pt idx="10">
                  <c:v>2017</c:v>
                </c:pt>
                <c:pt idx="14">
                  <c:v>2018</c:v>
                </c:pt>
                <c:pt idx="18">
                  <c:v>2019</c:v>
                </c:pt>
                <c:pt idx="22">
                  <c:v>2020</c:v>
                </c:pt>
                <c:pt idx="26">
                  <c:v>2021</c:v>
                </c:pt>
                <c:pt idx="30">
                  <c:v>2022</c:v>
                </c:pt>
                <c:pt idx="34">
                  <c:v>2023</c:v>
                </c:pt>
                <c:pt idx="40">
                  <c:v>2015</c:v>
                </c:pt>
                <c:pt idx="44">
                  <c:v>2016</c:v>
                </c:pt>
                <c:pt idx="48">
                  <c:v>2017</c:v>
                </c:pt>
                <c:pt idx="52">
                  <c:v>2018</c:v>
                </c:pt>
                <c:pt idx="56">
                  <c:v>2019</c:v>
                </c:pt>
                <c:pt idx="60">
                  <c:v>2020</c:v>
                </c:pt>
                <c:pt idx="64">
                  <c:v>2021</c:v>
                </c:pt>
                <c:pt idx="68">
                  <c:v>2022</c:v>
                </c:pt>
                <c:pt idx="72">
                  <c:v>2023</c:v>
                </c:pt>
                <c:pt idx="78">
                  <c:v>2015</c:v>
                </c:pt>
                <c:pt idx="82">
                  <c:v>2016</c:v>
                </c:pt>
                <c:pt idx="86">
                  <c:v>2017</c:v>
                </c:pt>
                <c:pt idx="90">
                  <c:v>2018</c:v>
                </c:pt>
                <c:pt idx="94">
                  <c:v>2019</c:v>
                </c:pt>
                <c:pt idx="98">
                  <c:v>2020</c:v>
                </c:pt>
                <c:pt idx="102">
                  <c:v>2021</c:v>
                </c:pt>
                <c:pt idx="106">
                  <c:v>2022</c:v>
                </c:pt>
                <c:pt idx="110">
                  <c:v>2023</c:v>
                </c:pt>
              </c:numCache>
            </c:numRef>
          </c:cat>
          <c:val>
            <c:numRef>
              <c:f>Sheet1!$I$2:$I$113</c:f>
              <c:numCache>
                <c:formatCode>General</c:formatCode>
                <c:ptCount val="112"/>
                <c:pt idx="77" formatCode="0.0">
                  <c:v>99.995989247043227</c:v>
                </c:pt>
                <c:pt idx="78" formatCode="0.0">
                  <c:v>99.995989247043227</c:v>
                </c:pt>
                <c:pt idx="79" formatCode="0.0">
                  <c:v>99.995989247043227</c:v>
                </c:pt>
                <c:pt idx="81" formatCode="0.0">
                  <c:v>100.03094495300672</c:v>
                </c:pt>
                <c:pt idx="82" formatCode="0.0">
                  <c:v>100.03094495300672</c:v>
                </c:pt>
                <c:pt idx="83" formatCode="0.0">
                  <c:v>100.03094495300672</c:v>
                </c:pt>
                <c:pt idx="85" formatCode="0.0">
                  <c:v>101.83000268152531</c:v>
                </c:pt>
                <c:pt idx="86" formatCode="0.0">
                  <c:v>101.83000268152531</c:v>
                </c:pt>
                <c:pt idx="87" formatCode="0.0">
                  <c:v>101.83000268152531</c:v>
                </c:pt>
                <c:pt idx="89" formatCode="0.0">
                  <c:v>101.84621880046174</c:v>
                </c:pt>
                <c:pt idx="90" formatCode="0.0">
                  <c:v>101.84621880046174</c:v>
                </c:pt>
                <c:pt idx="91" formatCode="0.0">
                  <c:v>101.84621880046174</c:v>
                </c:pt>
                <c:pt idx="93" formatCode="0.0">
                  <c:v>103.03476526450837</c:v>
                </c:pt>
                <c:pt idx="94" formatCode="0.0">
                  <c:v>103.03476526450837</c:v>
                </c:pt>
                <c:pt idx="95" formatCode="0.0">
                  <c:v>103.03476526450837</c:v>
                </c:pt>
                <c:pt idx="97" formatCode="0.0">
                  <c:v>104.29233166091282</c:v>
                </c:pt>
                <c:pt idx="98" formatCode="0.0">
                  <c:v>104.29233166091282</c:v>
                </c:pt>
                <c:pt idx="99" formatCode="0.0">
                  <c:v>104.29233166091282</c:v>
                </c:pt>
                <c:pt idx="101" formatCode="0.0">
                  <c:v>108.91721408830679</c:v>
                </c:pt>
                <c:pt idx="102" formatCode="0.0">
                  <c:v>108.91721408830679</c:v>
                </c:pt>
                <c:pt idx="103" formatCode="0.0">
                  <c:v>108.91721408830679</c:v>
                </c:pt>
                <c:pt idx="105" formatCode="0.0">
                  <c:v>116.24796412990617</c:v>
                </c:pt>
                <c:pt idx="106" formatCode="0.0">
                  <c:v>116.24796412990617</c:v>
                </c:pt>
                <c:pt idx="107" formatCode="0.0">
                  <c:v>116.24796412990617</c:v>
                </c:pt>
                <c:pt idx="109" formatCode="0.0">
                  <c:v>118.95763966620117</c:v>
                </c:pt>
                <c:pt idx="110" formatCode="0.0">
                  <c:v>118.95763966620117</c:v>
                </c:pt>
                <c:pt idx="111" formatCode="0.0">
                  <c:v>118.95763966620117</c:v>
                </c:pt>
              </c:numCache>
            </c:numRef>
          </c:val>
          <c:smooth val="0"/>
          <c:extLst>
            <c:ext xmlns:c16="http://schemas.microsoft.com/office/drawing/2014/chart" uri="{C3380CC4-5D6E-409C-BE32-E72D297353CC}">
              <c16:uniqueId val="{00000003-8B74-4F22-B538-538759D78E3C}"/>
            </c:ext>
          </c:extLst>
        </c:ser>
        <c:ser>
          <c:idx val="0"/>
          <c:order val="7"/>
          <c:tx>
            <c:strRef>
              <c:f>Sheet1!$B$1</c:f>
              <c:strCache>
                <c:ptCount val="1"/>
                <c:pt idx="0">
                  <c:v>valeur trimestrielle</c:v>
                </c:pt>
              </c:strCache>
            </c:strRef>
          </c:tx>
          <c:spPr>
            <a:ln w="22225" cap="rnd">
              <a:solidFill>
                <a:schemeClr val="tx2"/>
              </a:solidFill>
              <a:round/>
            </a:ln>
            <a:effectLst/>
          </c:spPr>
          <c:marker>
            <c:symbol val="none"/>
          </c:marker>
          <c:val>
            <c:numRef>
              <c:f>Sheet1!$B$2:$B$113</c:f>
              <c:numCache>
                <c:formatCode>0.0</c:formatCode>
                <c:ptCount val="112"/>
                <c:pt idx="0">
                  <c:v>98.216286655920186</c:v>
                </c:pt>
                <c:pt idx="1">
                  <c:v>101.48102582601446</c:v>
                </c:pt>
                <c:pt idx="2">
                  <c:v>99.659319781414069</c:v>
                </c:pt>
                <c:pt idx="3">
                  <c:v>100.64336773665129</c:v>
                </c:pt>
                <c:pt idx="4">
                  <c:v>100.47720375040758</c:v>
                </c:pt>
                <c:pt idx="5">
                  <c:v>101.4522378473506</c:v>
                </c:pt>
                <c:pt idx="6">
                  <c:v>101.98408040452802</c:v>
                </c:pt>
                <c:pt idx="7">
                  <c:v>103.46203826369084</c:v>
                </c:pt>
                <c:pt idx="8">
                  <c:v>104.32049560439553</c:v>
                </c:pt>
                <c:pt idx="9">
                  <c:v>107.38843180632649</c:v>
                </c:pt>
                <c:pt idx="10">
                  <c:v>106.31047991073572</c:v>
                </c:pt>
                <c:pt idx="11">
                  <c:v>107.51867491944557</c:v>
                </c:pt>
                <c:pt idx="12">
                  <c:v>106.29323012902094</c:v>
                </c:pt>
                <c:pt idx="13">
                  <c:v>109.0582358283704</c:v>
                </c:pt>
                <c:pt idx="14">
                  <c:v>106.42847068842924</c:v>
                </c:pt>
                <c:pt idx="15">
                  <c:v>105.09860771023052</c:v>
                </c:pt>
                <c:pt idx="16">
                  <c:v>108.90802928804429</c:v>
                </c:pt>
                <c:pt idx="17">
                  <c:v>112.2018631272396</c:v>
                </c:pt>
                <c:pt idx="18">
                  <c:v>108.8704385331597</c:v>
                </c:pt>
                <c:pt idx="19">
                  <c:v>111.19131959470504</c:v>
                </c:pt>
                <c:pt idx="20">
                  <c:v>107.42708926992397</c:v>
                </c:pt>
                <c:pt idx="21">
                  <c:v>93.66863870482463</c:v>
                </c:pt>
                <c:pt idx="22">
                  <c:v>106.67560838933711</c:v>
                </c:pt>
                <c:pt idx="23">
                  <c:v>112.40174235627262</c:v>
                </c:pt>
                <c:pt idx="24">
                  <c:v>115.28195872316094</c:v>
                </c:pt>
                <c:pt idx="25">
                  <c:v>117.06131177663278</c:v>
                </c:pt>
                <c:pt idx="26">
                  <c:v>115.91060113910088</c:v>
                </c:pt>
                <c:pt idx="27">
                  <c:v>120.03396345268433</c:v>
                </c:pt>
                <c:pt idx="28">
                  <c:v>126.88018748155288</c:v>
                </c:pt>
                <c:pt idx="29">
                  <c:v>129.96360898580494</c:v>
                </c:pt>
                <c:pt idx="30">
                  <c:v>132.43240909034216</c:v>
                </c:pt>
                <c:pt idx="31">
                  <c:v>134.41011810598997</c:v>
                </c:pt>
                <c:pt idx="32">
                  <c:v>138.96218208052326</c:v>
                </c:pt>
                <c:pt idx="33">
                  <c:v>138.39929401190619</c:v>
                </c:pt>
                <c:pt idx="34">
                  <c:v>138.19515789221714</c:v>
                </c:pt>
                <c:pt idx="35">
                  <c:v>137.09832046810979</c:v>
                </c:pt>
              </c:numCache>
            </c:numRef>
          </c:val>
          <c:smooth val="0"/>
          <c:extLst>
            <c:ext xmlns:c16="http://schemas.microsoft.com/office/drawing/2014/chart" uri="{C3380CC4-5D6E-409C-BE32-E72D297353CC}">
              <c16:uniqueId val="{00000007-8B74-4F22-B538-538759D78E3C}"/>
            </c:ext>
          </c:extLst>
        </c:ser>
        <c:ser>
          <c:idx val="8"/>
          <c:order val="8"/>
          <c:tx>
            <c:strRef>
              <c:f>Sheet1!$C$1</c:f>
              <c:strCache>
                <c:ptCount val="1"/>
                <c:pt idx="0">
                  <c:v>Valeur moy annuelle</c:v>
                </c:pt>
              </c:strCache>
            </c:strRef>
          </c:tx>
          <c:spPr>
            <a:ln w="22225" cap="rnd">
              <a:solidFill>
                <a:srgbClr val="1600FF"/>
              </a:solidFill>
              <a:round/>
            </a:ln>
            <a:effectLst/>
          </c:spPr>
          <c:marker>
            <c:symbol val="none"/>
          </c:marker>
          <c:dLbls>
            <c:dLbl>
              <c:idx val="8"/>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070E-473F-A39D-9E877127D7A4}"/>
                </c:ext>
              </c:extLst>
            </c:dLbl>
            <c:spPr>
              <a:noFill/>
              <a:ln>
                <a:noFill/>
              </a:ln>
              <a:effectLst/>
            </c:spPr>
            <c:txPr>
              <a:bodyPr rot="0" spcFirstLastPara="1" vertOverflow="ellipsis" vert="horz" wrap="square" anchor="ctr" anchorCtr="1"/>
              <a:lstStyle/>
              <a:p>
                <a:pPr>
                  <a:defRPr sz="1400" b="1"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Sheet1!$C$2:$C$113</c:f>
              <c:numCache>
                <c:formatCode>0.0</c:formatCode>
                <c:ptCount val="112"/>
                <c:pt idx="1">
                  <c:v>100</c:v>
                </c:pt>
                <c:pt idx="2">
                  <c:v>100</c:v>
                </c:pt>
                <c:pt idx="3">
                  <c:v>100</c:v>
                </c:pt>
                <c:pt idx="5">
                  <c:v>101.84389006649425</c:v>
                </c:pt>
                <c:pt idx="6">
                  <c:v>101.84389006649425</c:v>
                </c:pt>
                <c:pt idx="7">
                  <c:v>101.84389006649425</c:v>
                </c:pt>
                <c:pt idx="9">
                  <c:v>106.38452056022582</c:v>
                </c:pt>
                <c:pt idx="10">
                  <c:v>106.38452056022582</c:v>
                </c:pt>
                <c:pt idx="11">
                  <c:v>106.38452056022582</c:v>
                </c:pt>
                <c:pt idx="13">
                  <c:v>106.71963608901277</c:v>
                </c:pt>
                <c:pt idx="14">
                  <c:v>106.71963608901277</c:v>
                </c:pt>
                <c:pt idx="15">
                  <c:v>106.71963608901277</c:v>
                </c:pt>
                <c:pt idx="17">
                  <c:v>110.29291263578715</c:v>
                </c:pt>
                <c:pt idx="18">
                  <c:v>110.29291263578715</c:v>
                </c:pt>
                <c:pt idx="19">
                  <c:v>110.29291263578715</c:v>
                </c:pt>
                <c:pt idx="21">
                  <c:v>105.04326968008958</c:v>
                </c:pt>
                <c:pt idx="22">
                  <c:v>105.04326968008958</c:v>
                </c:pt>
                <c:pt idx="23">
                  <c:v>105.04326968008958</c:v>
                </c:pt>
                <c:pt idx="25">
                  <c:v>117.07195877289473</c:v>
                </c:pt>
                <c:pt idx="26">
                  <c:v>117.07195877289473</c:v>
                </c:pt>
                <c:pt idx="27">
                  <c:v>117.07195877289473</c:v>
                </c:pt>
                <c:pt idx="29">
                  <c:v>130.9215809159225</c:v>
                </c:pt>
                <c:pt idx="30">
                  <c:v>130.9215809159225</c:v>
                </c:pt>
                <c:pt idx="31">
                  <c:v>130.9215809159225</c:v>
                </c:pt>
                <c:pt idx="33">
                  <c:v>138.16373861318911</c:v>
                </c:pt>
                <c:pt idx="34">
                  <c:v>138.16373861318911</c:v>
                </c:pt>
                <c:pt idx="35">
                  <c:v>138.16373861318911</c:v>
                </c:pt>
              </c:numCache>
            </c:numRef>
          </c:val>
          <c:smooth val="0"/>
          <c:extLst>
            <c:ext xmlns:c16="http://schemas.microsoft.com/office/drawing/2014/chart" uri="{C3380CC4-5D6E-409C-BE32-E72D297353CC}">
              <c16:uniqueId val="{00000008-8B74-4F22-B538-538759D78E3C}"/>
            </c:ext>
          </c:extLst>
        </c:ser>
        <c:dLbls>
          <c:showLegendKey val="0"/>
          <c:showVal val="0"/>
          <c:showCatName val="0"/>
          <c:showSerName val="0"/>
          <c:showPercent val="0"/>
          <c:showBubbleSize val="0"/>
        </c:dLbls>
        <c:marker val="1"/>
        <c:smooth val="0"/>
        <c:axId val="906612095"/>
        <c:axId val="1833397919"/>
      </c:lineChart>
      <c:catAx>
        <c:axId val="906612095"/>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833397919"/>
        <c:crosses val="autoZero"/>
        <c:auto val="1"/>
        <c:lblAlgn val="ctr"/>
        <c:lblOffset val="100"/>
        <c:noMultiLvlLbl val="0"/>
      </c:catAx>
      <c:valAx>
        <c:axId val="1833397919"/>
        <c:scaling>
          <c:orientation val="minMax"/>
          <c:min val="5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906612095"/>
        <c:crosses val="autoZero"/>
        <c:crossBetween val="between"/>
        <c:majorUnit val="25"/>
      </c:valAx>
      <c:valAx>
        <c:axId val="789046744"/>
        <c:scaling>
          <c:orientation val="minMax"/>
          <c:max val="0.4"/>
          <c:min val="-0.2"/>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89055024"/>
        <c:crosses val="max"/>
        <c:crossBetween val="between"/>
      </c:valAx>
      <c:catAx>
        <c:axId val="789055024"/>
        <c:scaling>
          <c:orientation val="minMax"/>
        </c:scaling>
        <c:delete val="1"/>
        <c:axPos val="b"/>
        <c:numFmt formatCode="General" sourceLinked="1"/>
        <c:majorTickMark val="out"/>
        <c:minorTickMark val="none"/>
        <c:tickLblPos val="nextTo"/>
        <c:crossAx val="789046744"/>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974160206718367E-2"/>
          <c:y val="4.6988524650121009E-2"/>
          <c:w val="0.87373708010335926"/>
          <c:h val="0.84049339338165285"/>
        </c:manualLayout>
      </c:layout>
      <c:barChart>
        <c:barDir val="col"/>
        <c:grouping val="clustered"/>
        <c:varyColors val="0"/>
        <c:ser>
          <c:idx val="2"/>
          <c:order val="1"/>
          <c:tx>
            <c:strRef>
              <c:f>Sheet1!$D$1</c:f>
              <c:strCache>
                <c:ptCount val="1"/>
                <c:pt idx="0">
                  <c:v>Item 2</c:v>
                </c:pt>
              </c:strCache>
            </c:strRef>
          </c:tx>
          <c:spPr>
            <a:solidFill>
              <a:schemeClr val="accent1">
                <a:lumMod val="75000"/>
              </a:schemeClr>
            </a:solidFill>
            <a:ln w="22225">
              <a:solidFill>
                <a:schemeClr val="accent1">
                  <a:lumMod val="75000"/>
                </a:schemeClr>
              </a:solidFill>
            </a:ln>
            <a:effectLst/>
          </c:spPr>
          <c:invertIfNegative val="0"/>
          <c:dLbls>
            <c:dLbl>
              <c:idx val="35"/>
              <c:numFmt formatCode="#,##0" sourceLinked="0"/>
              <c:spPr>
                <a:noFill/>
                <a:ln>
                  <a:noFill/>
                </a:ln>
                <a:effectLst/>
              </c:spPr>
              <c:txPr>
                <a:bodyPr rot="0" spcFirstLastPara="1" vertOverflow="ellipsis" vert="horz" wrap="square" anchor="ctr" anchorCtr="1"/>
                <a:lstStyle/>
                <a:p>
                  <a:pPr>
                    <a:defRPr sz="1400" b="1" i="0" u="none" strike="noStrike" kern="1200" baseline="0">
                      <a:solidFill>
                        <a:schemeClr val="accent1">
                          <a:lumMod val="7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2-8B9E-40F3-8572-28BB12D8C90C}"/>
                </c:ext>
              </c:extLst>
            </c:dLbl>
            <c:numFmt formatCode="#,##0" sourceLinked="0"/>
            <c:spPr>
              <a:noFill/>
              <a:ln>
                <a:noFill/>
              </a:ln>
              <a:effectLst/>
            </c:spPr>
            <c:txPr>
              <a:bodyPr rot="0" spcFirstLastPara="1" vertOverflow="ellipsis" vert="horz" wrap="square" anchor="ctr" anchorCtr="1"/>
              <a:lstStyle/>
              <a:p>
                <a:pPr>
                  <a:defRPr sz="1100" b="0" i="0" u="none" strike="noStrike" kern="1200" baseline="0">
                    <a:solidFill>
                      <a:schemeClr val="accent1">
                        <a:lumMod val="7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Sheet1!$A$2:$B$37</c:f>
              <c:multiLvlStrCache>
                <c:ptCount val="36"/>
                <c:lvl>
                  <c:pt idx="0">
                    <c:v>t1</c:v>
                  </c:pt>
                  <c:pt idx="1">
                    <c:v>t2</c:v>
                  </c:pt>
                  <c:pt idx="2">
                    <c:v>t3</c:v>
                  </c:pt>
                  <c:pt idx="3">
                    <c:v>t4</c:v>
                  </c:pt>
                  <c:pt idx="4">
                    <c:v>t1</c:v>
                  </c:pt>
                  <c:pt idx="5">
                    <c:v>t2</c:v>
                  </c:pt>
                  <c:pt idx="6">
                    <c:v>t3</c:v>
                  </c:pt>
                  <c:pt idx="7">
                    <c:v>t4</c:v>
                  </c:pt>
                  <c:pt idx="8">
                    <c:v>t1</c:v>
                  </c:pt>
                  <c:pt idx="9">
                    <c:v>t2</c:v>
                  </c:pt>
                  <c:pt idx="10">
                    <c:v>t3</c:v>
                  </c:pt>
                  <c:pt idx="11">
                    <c:v>t4</c:v>
                  </c:pt>
                  <c:pt idx="12">
                    <c:v>t1</c:v>
                  </c:pt>
                  <c:pt idx="13">
                    <c:v>t2</c:v>
                  </c:pt>
                  <c:pt idx="14">
                    <c:v>t3</c:v>
                  </c:pt>
                  <c:pt idx="15">
                    <c:v>t4</c:v>
                  </c:pt>
                  <c:pt idx="16">
                    <c:v>t1</c:v>
                  </c:pt>
                  <c:pt idx="17">
                    <c:v>t2</c:v>
                  </c:pt>
                  <c:pt idx="18">
                    <c:v>t3</c:v>
                  </c:pt>
                  <c:pt idx="19">
                    <c:v>t4</c:v>
                  </c:pt>
                  <c:pt idx="20">
                    <c:v>t1</c:v>
                  </c:pt>
                  <c:pt idx="21">
                    <c:v>t2</c:v>
                  </c:pt>
                  <c:pt idx="22">
                    <c:v>t3</c:v>
                  </c:pt>
                  <c:pt idx="23">
                    <c:v>t4</c:v>
                  </c:pt>
                  <c:pt idx="24">
                    <c:v>t1</c:v>
                  </c:pt>
                  <c:pt idx="25">
                    <c:v>t2</c:v>
                  </c:pt>
                  <c:pt idx="26">
                    <c:v>t3</c:v>
                  </c:pt>
                  <c:pt idx="27">
                    <c:v>t4</c:v>
                  </c:pt>
                  <c:pt idx="28">
                    <c:v>t1</c:v>
                  </c:pt>
                  <c:pt idx="29">
                    <c:v>t2</c:v>
                  </c:pt>
                  <c:pt idx="30">
                    <c:v>t3</c:v>
                  </c:pt>
                  <c:pt idx="31">
                    <c:v>t4</c:v>
                  </c:pt>
                  <c:pt idx="32">
                    <c:v>t1</c:v>
                  </c:pt>
                  <c:pt idx="33">
                    <c:v>t2</c:v>
                  </c:pt>
                  <c:pt idx="34">
                    <c:v>t3</c:v>
                  </c:pt>
                  <c:pt idx="35">
                    <c:v>t4</c:v>
                  </c:pt>
                </c:lvl>
                <c:lvl>
                  <c:pt idx="0">
                    <c:v>2015</c:v>
                  </c:pt>
                  <c:pt idx="4">
                    <c:v>2016</c:v>
                  </c:pt>
                  <c:pt idx="8">
                    <c:v>2017</c:v>
                  </c:pt>
                  <c:pt idx="12">
                    <c:v>2018</c:v>
                  </c:pt>
                  <c:pt idx="16">
                    <c:v>2019</c:v>
                  </c:pt>
                  <c:pt idx="20">
                    <c:v>2020</c:v>
                  </c:pt>
                  <c:pt idx="24">
                    <c:v>2021</c:v>
                  </c:pt>
                  <c:pt idx="28">
                    <c:v>2022</c:v>
                  </c:pt>
                  <c:pt idx="32">
                    <c:v>2023</c:v>
                  </c:pt>
                </c:lvl>
              </c:multiLvlStrCache>
            </c:multiLvlStrRef>
          </c:cat>
          <c:val>
            <c:numRef>
              <c:f>Sheet1!$D$2:$D$37</c:f>
              <c:numCache>
                <c:formatCode>General</c:formatCode>
                <c:ptCount val="36"/>
                <c:pt idx="3" formatCode="0.0">
                  <c:v>-984.1260000000475</c:v>
                </c:pt>
                <c:pt idx="7" formatCode="0">
                  <c:v>3473.3160000000498</c:v>
                </c:pt>
                <c:pt idx="11" formatCode="0">
                  <c:v>5054.8720000000321</c:v>
                </c:pt>
                <c:pt idx="15" formatCode="0">
                  <c:v>6685.2560000001104</c:v>
                </c:pt>
                <c:pt idx="19" formatCode="0">
                  <c:v>3591.7579999999143</c:v>
                </c:pt>
                <c:pt idx="23" formatCode="0">
                  <c:v>-1715.820000000007</c:v>
                </c:pt>
                <c:pt idx="27" formatCode="0">
                  <c:v>8932.771999999939</c:v>
                </c:pt>
                <c:pt idx="31" formatCode="0">
                  <c:v>7343.9679999999935</c:v>
                </c:pt>
                <c:pt idx="35" formatCode="0">
                  <c:v>1529.9220000000205</c:v>
                </c:pt>
              </c:numCache>
            </c:numRef>
          </c:val>
          <c:extLst>
            <c:ext xmlns:c16="http://schemas.microsoft.com/office/drawing/2014/chart" uri="{C3380CC4-5D6E-409C-BE32-E72D297353CC}">
              <c16:uniqueId val="{00000002-6F6C-4372-9E7E-E7BFAAB726C6}"/>
            </c:ext>
          </c:extLst>
        </c:ser>
        <c:dLbls>
          <c:showLegendKey val="0"/>
          <c:showVal val="0"/>
          <c:showCatName val="0"/>
          <c:showSerName val="0"/>
          <c:showPercent val="0"/>
          <c:showBubbleSize val="0"/>
        </c:dLbls>
        <c:gapWidth val="150"/>
        <c:axId val="811897496"/>
        <c:axId val="344540384"/>
      </c:barChart>
      <c:lineChart>
        <c:grouping val="standard"/>
        <c:varyColors val="0"/>
        <c:ser>
          <c:idx val="1"/>
          <c:order val="0"/>
          <c:tx>
            <c:strRef>
              <c:f>Sheet1!$C$1</c:f>
              <c:strCache>
                <c:ptCount val="1"/>
                <c:pt idx="0">
                  <c:v>Item 1</c:v>
                </c:pt>
              </c:strCache>
            </c:strRef>
          </c:tx>
          <c:spPr>
            <a:ln w="22225" cap="rnd">
              <a:solidFill>
                <a:schemeClr val="tx2"/>
              </a:solidFill>
              <a:round/>
            </a:ln>
            <a:effectLst/>
          </c:spPr>
          <c:marker>
            <c:symbol val="none"/>
          </c:marker>
          <c:dLbls>
            <c:dLbl>
              <c:idx val="35"/>
              <c:layout>
                <c:manualLayout>
                  <c:x val="-5.5788113695090437E-2"/>
                  <c:y val="-6.0063033079124299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600FF"/>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B9E-40F3-8572-28BB12D8C90C}"/>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1600FF"/>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Sheet1!$A$2:$B$37</c:f>
              <c:multiLvlStrCache>
                <c:ptCount val="36"/>
                <c:lvl>
                  <c:pt idx="0">
                    <c:v>t1</c:v>
                  </c:pt>
                  <c:pt idx="1">
                    <c:v>t2</c:v>
                  </c:pt>
                  <c:pt idx="2">
                    <c:v>t3</c:v>
                  </c:pt>
                  <c:pt idx="3">
                    <c:v>t4</c:v>
                  </c:pt>
                  <c:pt idx="4">
                    <c:v>t1</c:v>
                  </c:pt>
                  <c:pt idx="5">
                    <c:v>t2</c:v>
                  </c:pt>
                  <c:pt idx="6">
                    <c:v>t3</c:v>
                  </c:pt>
                  <c:pt idx="7">
                    <c:v>t4</c:v>
                  </c:pt>
                  <c:pt idx="8">
                    <c:v>t1</c:v>
                  </c:pt>
                  <c:pt idx="9">
                    <c:v>t2</c:v>
                  </c:pt>
                  <c:pt idx="10">
                    <c:v>t3</c:v>
                  </c:pt>
                  <c:pt idx="11">
                    <c:v>t4</c:v>
                  </c:pt>
                  <c:pt idx="12">
                    <c:v>t1</c:v>
                  </c:pt>
                  <c:pt idx="13">
                    <c:v>t2</c:v>
                  </c:pt>
                  <c:pt idx="14">
                    <c:v>t3</c:v>
                  </c:pt>
                  <c:pt idx="15">
                    <c:v>t4</c:v>
                  </c:pt>
                  <c:pt idx="16">
                    <c:v>t1</c:v>
                  </c:pt>
                  <c:pt idx="17">
                    <c:v>t2</c:v>
                  </c:pt>
                  <c:pt idx="18">
                    <c:v>t3</c:v>
                  </c:pt>
                  <c:pt idx="19">
                    <c:v>t4</c:v>
                  </c:pt>
                  <c:pt idx="20">
                    <c:v>t1</c:v>
                  </c:pt>
                  <c:pt idx="21">
                    <c:v>t2</c:v>
                  </c:pt>
                  <c:pt idx="22">
                    <c:v>t3</c:v>
                  </c:pt>
                  <c:pt idx="23">
                    <c:v>t4</c:v>
                  </c:pt>
                  <c:pt idx="24">
                    <c:v>t1</c:v>
                  </c:pt>
                  <c:pt idx="25">
                    <c:v>t2</c:v>
                  </c:pt>
                  <c:pt idx="26">
                    <c:v>t3</c:v>
                  </c:pt>
                  <c:pt idx="27">
                    <c:v>t4</c:v>
                  </c:pt>
                  <c:pt idx="28">
                    <c:v>t1</c:v>
                  </c:pt>
                  <c:pt idx="29">
                    <c:v>t2</c:v>
                  </c:pt>
                  <c:pt idx="30">
                    <c:v>t3</c:v>
                  </c:pt>
                  <c:pt idx="31">
                    <c:v>t4</c:v>
                  </c:pt>
                  <c:pt idx="32">
                    <c:v>t1</c:v>
                  </c:pt>
                  <c:pt idx="33">
                    <c:v>t2</c:v>
                  </c:pt>
                  <c:pt idx="34">
                    <c:v>t3</c:v>
                  </c:pt>
                  <c:pt idx="35">
                    <c:v>t4</c:v>
                  </c:pt>
                </c:lvl>
                <c:lvl>
                  <c:pt idx="0">
                    <c:v>2015</c:v>
                  </c:pt>
                  <c:pt idx="4">
                    <c:v>2016</c:v>
                  </c:pt>
                  <c:pt idx="8">
                    <c:v>2017</c:v>
                  </c:pt>
                  <c:pt idx="12">
                    <c:v>2018</c:v>
                  </c:pt>
                  <c:pt idx="16">
                    <c:v>2019</c:v>
                  </c:pt>
                  <c:pt idx="20">
                    <c:v>2020</c:v>
                  </c:pt>
                  <c:pt idx="24">
                    <c:v>2021</c:v>
                  </c:pt>
                  <c:pt idx="28">
                    <c:v>2022</c:v>
                  </c:pt>
                  <c:pt idx="32">
                    <c:v>2023</c:v>
                  </c:pt>
                </c:lvl>
              </c:multiLvlStrCache>
            </c:multiLvlStrRef>
          </c:cat>
          <c:val>
            <c:numRef>
              <c:f>Sheet1!$C$2:$C$37</c:f>
              <c:numCache>
                <c:formatCode>#,##0</c:formatCode>
                <c:ptCount val="36"/>
                <c:pt idx="0">
                  <c:v>295951.15600000002</c:v>
                </c:pt>
                <c:pt idx="1">
                  <c:v>294917.39400000003</c:v>
                </c:pt>
                <c:pt idx="2">
                  <c:v>295363.91799999995</c:v>
                </c:pt>
                <c:pt idx="3">
                  <c:v>295303.95599999995</c:v>
                </c:pt>
                <c:pt idx="4">
                  <c:v>296565.19799999997</c:v>
                </c:pt>
                <c:pt idx="5">
                  <c:v>297088.86800000007</c:v>
                </c:pt>
                <c:pt idx="6">
                  <c:v>298661.70200000005</c:v>
                </c:pt>
                <c:pt idx="7">
                  <c:v>298777.272</c:v>
                </c:pt>
                <c:pt idx="8">
                  <c:v>301233.50400000007</c:v>
                </c:pt>
                <c:pt idx="9">
                  <c:v>300479.47000000009</c:v>
                </c:pt>
                <c:pt idx="10">
                  <c:v>302606.14800000004</c:v>
                </c:pt>
                <c:pt idx="11">
                  <c:v>303832.14400000003</c:v>
                </c:pt>
                <c:pt idx="12">
                  <c:v>306400.70799999998</c:v>
                </c:pt>
                <c:pt idx="13">
                  <c:v>307004.56600000005</c:v>
                </c:pt>
                <c:pt idx="14">
                  <c:v>308604.54799999995</c:v>
                </c:pt>
                <c:pt idx="15">
                  <c:v>310517.40000000014</c:v>
                </c:pt>
                <c:pt idx="16">
                  <c:v>312908.88200000004</c:v>
                </c:pt>
                <c:pt idx="17">
                  <c:v>312583.04800000001</c:v>
                </c:pt>
                <c:pt idx="18">
                  <c:v>314995.71000000002</c:v>
                </c:pt>
                <c:pt idx="19">
                  <c:v>314109.15800000005</c:v>
                </c:pt>
                <c:pt idx="20">
                  <c:v>313169.42200000002</c:v>
                </c:pt>
                <c:pt idx="21">
                  <c:v>310607.39599999995</c:v>
                </c:pt>
                <c:pt idx="22">
                  <c:v>311600.66200000001</c:v>
                </c:pt>
                <c:pt idx="23">
                  <c:v>312393.33800000005</c:v>
                </c:pt>
                <c:pt idx="24">
                  <c:v>315203.15399999998</c:v>
                </c:pt>
                <c:pt idx="25">
                  <c:v>315360.35600000003</c:v>
                </c:pt>
                <c:pt idx="26">
                  <c:v>319248.43399999995</c:v>
                </c:pt>
                <c:pt idx="27">
                  <c:v>321326.11</c:v>
                </c:pt>
                <c:pt idx="28">
                  <c:v>324042.52199999994</c:v>
                </c:pt>
                <c:pt idx="29">
                  <c:v>324885.326</c:v>
                </c:pt>
                <c:pt idx="30">
                  <c:v>327991.19800000003</c:v>
                </c:pt>
                <c:pt idx="31">
                  <c:v>328670.07799999998</c:v>
                </c:pt>
                <c:pt idx="32">
                  <c:v>331129.84799999994</c:v>
                </c:pt>
                <c:pt idx="33">
                  <c:v>329886</c:v>
                </c:pt>
                <c:pt idx="34">
                  <c:v>330200</c:v>
                </c:pt>
                <c:pt idx="35">
                  <c:v>330200</c:v>
                </c:pt>
              </c:numCache>
            </c:numRef>
          </c:val>
          <c:smooth val="0"/>
          <c:extLst>
            <c:ext xmlns:c16="http://schemas.microsoft.com/office/drawing/2014/chart" uri="{C3380CC4-5D6E-409C-BE32-E72D297353CC}">
              <c16:uniqueId val="{00000001-6F6C-4372-9E7E-E7BFAAB726C6}"/>
            </c:ext>
          </c:extLst>
        </c:ser>
        <c:dLbls>
          <c:showLegendKey val="0"/>
          <c:showVal val="0"/>
          <c:showCatName val="0"/>
          <c:showSerName val="0"/>
          <c:showPercent val="0"/>
          <c:showBubbleSize val="0"/>
        </c:dLbls>
        <c:marker val="1"/>
        <c:smooth val="0"/>
        <c:axId val="906612095"/>
        <c:axId val="1833397919"/>
      </c:lineChart>
      <c:catAx>
        <c:axId val="906612095"/>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833397919"/>
        <c:crosses val="autoZero"/>
        <c:auto val="1"/>
        <c:lblAlgn val="ctr"/>
        <c:lblOffset val="100"/>
        <c:noMultiLvlLbl val="0"/>
      </c:catAx>
      <c:valAx>
        <c:axId val="1833397919"/>
        <c:scaling>
          <c:orientation val="minMax"/>
          <c:min val="250000"/>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rgbClr val="1600FF"/>
                </a:solidFill>
                <a:latin typeface="+mn-lt"/>
                <a:ea typeface="+mn-ea"/>
                <a:cs typeface="+mn-cs"/>
              </a:defRPr>
            </a:pPr>
            <a:endParaRPr lang="en-US"/>
          </a:p>
        </c:txPr>
        <c:crossAx val="906612095"/>
        <c:crosses val="autoZero"/>
        <c:crossBetween val="between"/>
      </c:valAx>
      <c:valAx>
        <c:axId val="344540384"/>
        <c:scaling>
          <c:orientation val="minMax"/>
          <c:max val="15000"/>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accent1">
                    <a:lumMod val="75000"/>
                  </a:schemeClr>
                </a:solidFill>
                <a:latin typeface="+mn-lt"/>
                <a:ea typeface="+mn-ea"/>
                <a:cs typeface="+mn-cs"/>
              </a:defRPr>
            </a:pPr>
            <a:endParaRPr lang="en-US"/>
          </a:p>
        </c:txPr>
        <c:crossAx val="811897496"/>
        <c:crosses val="max"/>
        <c:crossBetween val="between"/>
        <c:majorUnit val="3000"/>
      </c:valAx>
      <c:catAx>
        <c:axId val="811897496"/>
        <c:scaling>
          <c:orientation val="minMax"/>
        </c:scaling>
        <c:delete val="1"/>
        <c:axPos val="b"/>
        <c:numFmt formatCode="General" sourceLinked="1"/>
        <c:majorTickMark val="out"/>
        <c:minorTickMark val="none"/>
        <c:tickLblPos val="nextTo"/>
        <c:crossAx val="344540384"/>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494228154543676E-2"/>
          <c:y val="4.6988524650121009E-2"/>
          <c:w val="0.68631276419022225"/>
          <c:h val="0.82348934450538902"/>
        </c:manualLayout>
      </c:layout>
      <c:barChart>
        <c:barDir val="col"/>
        <c:grouping val="stacked"/>
        <c:varyColors val="0"/>
        <c:ser>
          <c:idx val="0"/>
          <c:order val="0"/>
          <c:tx>
            <c:strRef>
              <c:f>Sheet1!$D$1</c:f>
              <c:strCache>
                <c:ptCount val="1"/>
                <c:pt idx="0">
                  <c:v>Evolution outside bankruptcies and restructuration</c:v>
                </c:pt>
              </c:strCache>
            </c:strRef>
          </c:tx>
          <c:spPr>
            <a:solidFill>
              <a:schemeClr val="accent1"/>
            </a:solidFill>
            <a:ln>
              <a:noFill/>
            </a:ln>
            <a:effectLst/>
          </c:spPr>
          <c:invertIfNegative val="0"/>
          <c:dLbls>
            <c:dLbl>
              <c:idx val="0"/>
              <c:layout>
                <c:manualLayout>
                  <c:x val="-2.2325561710074696E-3"/>
                  <c:y val="-0.1208166092817693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695-494F-BC85-0C1103A3ADA4}"/>
                </c:ext>
              </c:extLst>
            </c:dLbl>
            <c:dLbl>
              <c:idx val="1"/>
              <c:layout>
                <c:manualLayout>
                  <c:x val="6.740124113193741E-3"/>
                  <c:y val="-0.2161139803559765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695-494F-BC85-0C1103A3ADA4}"/>
                </c:ext>
              </c:extLst>
            </c:dLbl>
            <c:dLbl>
              <c:idx val="2"/>
              <c:layout>
                <c:manualLayout>
                  <c:x val="-2.2325561710074852E-3"/>
                  <c:y val="-0.2197064810059160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695-494F-BC85-0C1103A3ADA4}"/>
                </c:ext>
              </c:extLst>
            </c:dLbl>
            <c:dLbl>
              <c:idx val="3"/>
              <c:layout>
                <c:manualLayout>
                  <c:x val="-1.1268589204374117E-3"/>
                  <c:y val="-0.2421369216331551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695-494F-BC85-0C1103A3ADA4}"/>
                </c:ext>
              </c:extLst>
            </c:dLbl>
            <c:dLbl>
              <c:idx val="4"/>
              <c:layout>
                <c:manualLayout>
                  <c:x val="-1.7010014760264732E-3"/>
                  <c:y val="-0.2073425719847565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695-494F-BC85-0C1103A3ADA4}"/>
                </c:ext>
              </c:extLst>
            </c:dLbl>
            <c:dLbl>
              <c:idx val="5"/>
              <c:layout>
                <c:manualLayout>
                  <c:x val="0"/>
                  <c:y val="-0.1163268751545587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695-494F-BC85-0C1103A3ADA4}"/>
                </c:ext>
              </c:extLst>
            </c:dLbl>
            <c:dLbl>
              <c:idx val="6"/>
              <c:layout>
                <c:manualLayout>
                  <c:x val="0"/>
                  <c:y val="-0.2821823064290107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695-494F-BC85-0C1103A3ADA4}"/>
                </c:ext>
              </c:extLst>
            </c:dLbl>
            <c:dLbl>
              <c:idx val="7"/>
              <c:layout>
                <c:manualLayout>
                  <c:x val="-1.1268589204374117E-3"/>
                  <c:y val="-0.2408421947028349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5695-494F-BC85-0C1103A3ADA4}"/>
                </c:ext>
              </c:extLst>
            </c:dLbl>
            <c:dLbl>
              <c:idx val="8"/>
              <c:layout>
                <c:manualLayout>
                  <c:x val="4.4649800815781144E-3"/>
                  <c:y val="-0.14364454336205748"/>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1">
                          <a:lumMod val="7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695-494F-BC85-0C1103A3ADA4}"/>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accent1">
                        <a:lumMod val="7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Sheet1!$A$2:$A$10</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Sheet1!$D$2:$D$10</c:f>
              <c:numCache>
                <c:formatCode>#,##0</c:formatCode>
                <c:ptCount val="9"/>
                <c:pt idx="0">
                  <c:v>2034.8739999999525</c:v>
                </c:pt>
                <c:pt idx="1">
                  <c:v>6560.3160000000498</c:v>
                </c:pt>
                <c:pt idx="2">
                  <c:v>7861.8720000000321</c:v>
                </c:pt>
                <c:pt idx="3">
                  <c:v>8839.2560000001104</c:v>
                </c:pt>
                <c:pt idx="4">
                  <c:v>6872.7579999999143</c:v>
                </c:pt>
                <c:pt idx="5">
                  <c:v>2362.179999999993</c:v>
                </c:pt>
                <c:pt idx="6">
                  <c:v>11129.771999999939</c:v>
                </c:pt>
                <c:pt idx="7">
                  <c:v>9093.9679999999935</c:v>
                </c:pt>
                <c:pt idx="8">
                  <c:v>3952.9220000000205</c:v>
                </c:pt>
              </c:numCache>
            </c:numRef>
          </c:val>
          <c:extLst>
            <c:ext xmlns:c16="http://schemas.microsoft.com/office/drawing/2014/chart" uri="{C3380CC4-5D6E-409C-BE32-E72D297353CC}">
              <c16:uniqueId val="{00000000-5695-494F-BC85-0C1103A3ADA4}"/>
            </c:ext>
          </c:extLst>
        </c:ser>
        <c:ser>
          <c:idx val="1"/>
          <c:order val="1"/>
          <c:tx>
            <c:strRef>
              <c:f>Sheet1!$B$1</c:f>
              <c:strCache>
                <c:ptCount val="1"/>
                <c:pt idx="0">
                  <c:v>Bankruptcies</c:v>
                </c:pt>
              </c:strCache>
            </c:strRef>
          </c:tx>
          <c:spPr>
            <a:solidFill>
              <a:schemeClr val="accent1">
                <a:lumMod val="75000"/>
              </a:schemeClr>
            </a:solidFill>
            <a:ln w="22225">
              <a:noFill/>
            </a:ln>
            <a:effectLst/>
          </c:spPr>
          <c:invertIfNegative val="0"/>
          <c:cat>
            <c:numRef>
              <c:f>Sheet1!$A$2:$A$10</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Sheet1!$B$2:$B$10</c:f>
              <c:numCache>
                <c:formatCode>#,##0</c:formatCode>
                <c:ptCount val="9"/>
                <c:pt idx="0">
                  <c:v>-2261</c:v>
                </c:pt>
                <c:pt idx="1">
                  <c:v>-1426</c:v>
                </c:pt>
                <c:pt idx="2">
                  <c:v>-1660</c:v>
                </c:pt>
                <c:pt idx="3">
                  <c:v>-1352</c:v>
                </c:pt>
                <c:pt idx="4">
                  <c:v>-1748</c:v>
                </c:pt>
                <c:pt idx="5">
                  <c:v>-1387</c:v>
                </c:pt>
                <c:pt idx="6">
                  <c:v>-875</c:v>
                </c:pt>
                <c:pt idx="7">
                  <c:v>-1427</c:v>
                </c:pt>
                <c:pt idx="8">
                  <c:v>-1510</c:v>
                </c:pt>
              </c:numCache>
            </c:numRef>
          </c:val>
          <c:extLst>
            <c:ext xmlns:c16="http://schemas.microsoft.com/office/drawing/2014/chart" uri="{C3380CC4-5D6E-409C-BE32-E72D297353CC}">
              <c16:uniqueId val="{00000001-6F6C-4372-9E7E-E7BFAAB726C6}"/>
            </c:ext>
          </c:extLst>
        </c:ser>
        <c:ser>
          <c:idx val="2"/>
          <c:order val="2"/>
          <c:tx>
            <c:strRef>
              <c:f>Sheet1!$C$1</c:f>
              <c:strCache>
                <c:ptCount val="1"/>
                <c:pt idx="0">
                  <c:v>Restructurations</c:v>
                </c:pt>
              </c:strCache>
            </c:strRef>
          </c:tx>
          <c:spPr>
            <a:solidFill>
              <a:srgbClr val="1600FF"/>
            </a:solidFill>
            <a:ln w="22225">
              <a:noFill/>
            </a:ln>
            <a:effectLst/>
          </c:spPr>
          <c:invertIfNegative val="0"/>
          <c:cat>
            <c:numRef>
              <c:f>Sheet1!$A$2:$A$10</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Sheet1!$C$2:$C$10</c:f>
              <c:numCache>
                <c:formatCode>#,##0</c:formatCode>
                <c:ptCount val="9"/>
                <c:pt idx="0">
                  <c:v>-758</c:v>
                </c:pt>
                <c:pt idx="1">
                  <c:v>-1661</c:v>
                </c:pt>
                <c:pt idx="2">
                  <c:v>-1147</c:v>
                </c:pt>
                <c:pt idx="3">
                  <c:v>-802</c:v>
                </c:pt>
                <c:pt idx="4">
                  <c:v>-1533</c:v>
                </c:pt>
                <c:pt idx="5">
                  <c:v>-2691</c:v>
                </c:pt>
                <c:pt idx="6">
                  <c:v>-1322</c:v>
                </c:pt>
                <c:pt idx="7">
                  <c:v>-323</c:v>
                </c:pt>
                <c:pt idx="8">
                  <c:v>-913</c:v>
                </c:pt>
              </c:numCache>
            </c:numRef>
          </c:val>
          <c:extLst>
            <c:ext xmlns:c16="http://schemas.microsoft.com/office/drawing/2014/chart" uri="{C3380CC4-5D6E-409C-BE32-E72D297353CC}">
              <c16:uniqueId val="{00000002-6F6C-4372-9E7E-E7BFAAB726C6}"/>
            </c:ext>
          </c:extLst>
        </c:ser>
        <c:dLbls>
          <c:showLegendKey val="0"/>
          <c:showVal val="0"/>
          <c:showCatName val="0"/>
          <c:showSerName val="0"/>
          <c:showPercent val="0"/>
          <c:showBubbleSize val="0"/>
        </c:dLbls>
        <c:gapWidth val="87"/>
        <c:overlap val="100"/>
        <c:axId val="906612095"/>
        <c:axId val="1833397919"/>
      </c:barChart>
      <c:catAx>
        <c:axId val="906612095"/>
        <c:scaling>
          <c:orientation val="minMax"/>
        </c:scaling>
        <c:delete val="0"/>
        <c:axPos val="b"/>
        <c:numFmt formatCode="General" sourceLinked="1"/>
        <c:majorTickMark val="none"/>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833397919"/>
        <c:crosses val="autoZero"/>
        <c:auto val="1"/>
        <c:lblAlgn val="ctr"/>
        <c:lblOffset val="100"/>
        <c:noMultiLvlLbl val="0"/>
      </c:catAx>
      <c:valAx>
        <c:axId val="1833397919"/>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906612095"/>
        <c:crosses val="autoZero"/>
        <c:crossBetween val="between"/>
        <c:majorUnit val="3000"/>
      </c:valAx>
      <c:spPr>
        <a:noFill/>
        <a:ln>
          <a:noFill/>
        </a:ln>
        <a:effectLst/>
      </c:spPr>
    </c:plotArea>
    <c:legend>
      <c:legendPos val="r"/>
      <c:layout>
        <c:manualLayout>
          <c:xMode val="edge"/>
          <c:yMode val="edge"/>
          <c:x val="0.77024047592595546"/>
          <c:y val="0.13878703862225522"/>
          <c:w val="0.21800157125398761"/>
          <c:h val="0.6016322991370072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737860892388454E-2"/>
          <c:y val="6.700946271670298E-2"/>
          <c:w val="0.89456757105943152"/>
          <c:h val="0.79694532971294596"/>
        </c:manualLayout>
      </c:layout>
      <c:lineChart>
        <c:grouping val="standard"/>
        <c:varyColors val="0"/>
        <c:ser>
          <c:idx val="0"/>
          <c:order val="0"/>
          <c:tx>
            <c:strRef>
              <c:f>Sheet1!$B$1</c:f>
              <c:strCache>
                <c:ptCount val="1"/>
                <c:pt idx="0">
                  <c:v>Openstaande vacatures</c:v>
                </c:pt>
              </c:strCache>
            </c:strRef>
          </c:tx>
          <c:spPr>
            <a:ln w="22225" cap="rnd">
              <a:solidFill>
                <a:schemeClr val="tx2"/>
              </a:solidFill>
              <a:round/>
            </a:ln>
            <a:effectLst/>
          </c:spPr>
          <c:marker>
            <c:symbol val="none"/>
          </c:marker>
          <c:dLbls>
            <c:dLbl>
              <c:idx val="42"/>
              <c:layout>
                <c:manualLayout>
                  <c:x val="-3.1175710594315367E-2"/>
                  <c:y val="9.2096650721323919E-2"/>
                </c:manualLayout>
              </c:layout>
              <c:tx>
                <c:rich>
                  <a:bodyPr rot="0" spcFirstLastPara="1" vertOverflow="ellipsis" vert="horz" wrap="square" lIns="38100" tIns="19050" rIns="38100" bIns="19050" anchor="ctr" anchorCtr="1">
                    <a:spAutoFit/>
                  </a:bodyPr>
                  <a:lstStyle/>
                  <a:p>
                    <a:pPr>
                      <a:defRPr sz="1400" b="1" i="0" u="none" strike="noStrike" kern="1200" baseline="0">
                        <a:solidFill>
                          <a:srgbClr val="1600FF"/>
                        </a:solidFill>
                        <a:latin typeface="+mn-lt"/>
                        <a:ea typeface="+mn-ea"/>
                        <a:cs typeface="+mn-cs"/>
                      </a:defRPr>
                    </a:pPr>
                    <a:r>
                      <a:rPr lang="en-US" dirty="0"/>
                      <a:t>16015</a:t>
                    </a:r>
                  </a:p>
                </c:rich>
              </c:tx>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600FF"/>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6532-426E-8F9C-55D9260DDBE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Sheet1!$A$2:$A$45</c:f>
              <c:numCache>
                <c:formatCode>General</c:formatCode>
                <c:ptCount val="44"/>
                <c:pt idx="2">
                  <c:v>2013</c:v>
                </c:pt>
                <c:pt idx="6">
                  <c:v>2014</c:v>
                </c:pt>
                <c:pt idx="10">
                  <c:v>2015</c:v>
                </c:pt>
                <c:pt idx="14">
                  <c:v>2016</c:v>
                </c:pt>
                <c:pt idx="18">
                  <c:v>2017</c:v>
                </c:pt>
                <c:pt idx="22">
                  <c:v>2018</c:v>
                </c:pt>
                <c:pt idx="26">
                  <c:v>2019</c:v>
                </c:pt>
                <c:pt idx="30">
                  <c:v>2020</c:v>
                </c:pt>
                <c:pt idx="34">
                  <c:v>2021</c:v>
                </c:pt>
                <c:pt idx="38">
                  <c:v>2022</c:v>
                </c:pt>
                <c:pt idx="42">
                  <c:v>2023</c:v>
                </c:pt>
              </c:numCache>
            </c:numRef>
          </c:cat>
          <c:val>
            <c:numRef>
              <c:f>Sheet1!$B$2:$B$45</c:f>
              <c:numCache>
                <c:formatCode>General</c:formatCode>
                <c:ptCount val="44"/>
                <c:pt idx="0">
                  <c:v>7210</c:v>
                </c:pt>
                <c:pt idx="1">
                  <c:v>8240</c:v>
                </c:pt>
                <c:pt idx="2">
                  <c:v>8000</c:v>
                </c:pt>
                <c:pt idx="3">
                  <c:v>7950</c:v>
                </c:pt>
                <c:pt idx="4">
                  <c:v>8720</c:v>
                </c:pt>
                <c:pt idx="5">
                  <c:v>9600</c:v>
                </c:pt>
                <c:pt idx="6">
                  <c:v>9410</c:v>
                </c:pt>
                <c:pt idx="7">
                  <c:v>8720</c:v>
                </c:pt>
                <c:pt idx="8">
                  <c:v>10300</c:v>
                </c:pt>
                <c:pt idx="9">
                  <c:v>10490</c:v>
                </c:pt>
                <c:pt idx="10">
                  <c:v>11180</c:v>
                </c:pt>
                <c:pt idx="11">
                  <c:v>10250</c:v>
                </c:pt>
                <c:pt idx="12">
                  <c:v>11280</c:v>
                </c:pt>
                <c:pt idx="13">
                  <c:v>12590</c:v>
                </c:pt>
                <c:pt idx="14">
                  <c:v>13380</c:v>
                </c:pt>
                <c:pt idx="15">
                  <c:v>13120</c:v>
                </c:pt>
                <c:pt idx="16">
                  <c:v>13230</c:v>
                </c:pt>
                <c:pt idx="17">
                  <c:v>14620</c:v>
                </c:pt>
                <c:pt idx="18">
                  <c:v>15170</c:v>
                </c:pt>
                <c:pt idx="19">
                  <c:v>13930</c:v>
                </c:pt>
                <c:pt idx="20">
                  <c:v>15220</c:v>
                </c:pt>
                <c:pt idx="21">
                  <c:v>15480</c:v>
                </c:pt>
                <c:pt idx="22">
                  <c:v>14190</c:v>
                </c:pt>
                <c:pt idx="23">
                  <c:v>13880</c:v>
                </c:pt>
                <c:pt idx="24">
                  <c:v>14480</c:v>
                </c:pt>
                <c:pt idx="25">
                  <c:v>14860</c:v>
                </c:pt>
                <c:pt idx="26">
                  <c:v>13760</c:v>
                </c:pt>
                <c:pt idx="27">
                  <c:v>13350</c:v>
                </c:pt>
                <c:pt idx="28">
                  <c:v>13450</c:v>
                </c:pt>
                <c:pt idx="29">
                  <c:v>12150</c:v>
                </c:pt>
                <c:pt idx="30">
                  <c:v>14610</c:v>
                </c:pt>
                <c:pt idx="31">
                  <c:v>13190</c:v>
                </c:pt>
                <c:pt idx="32">
                  <c:v>14790</c:v>
                </c:pt>
                <c:pt idx="33">
                  <c:v>15860</c:v>
                </c:pt>
                <c:pt idx="34">
                  <c:v>20800</c:v>
                </c:pt>
                <c:pt idx="35">
                  <c:v>20870</c:v>
                </c:pt>
                <c:pt idx="36">
                  <c:v>21630</c:v>
                </c:pt>
                <c:pt idx="37">
                  <c:v>21370</c:v>
                </c:pt>
                <c:pt idx="38">
                  <c:v>21220</c:v>
                </c:pt>
                <c:pt idx="39">
                  <c:v>19100</c:v>
                </c:pt>
                <c:pt idx="40">
                  <c:v>20340</c:v>
                </c:pt>
                <c:pt idx="41">
                  <c:v>17520</c:v>
                </c:pt>
                <c:pt idx="42">
                  <c:v>17230</c:v>
                </c:pt>
                <c:pt idx="43">
                  <c:v>16015</c:v>
                </c:pt>
              </c:numCache>
            </c:numRef>
          </c:val>
          <c:smooth val="0"/>
          <c:extLst>
            <c:ext xmlns:c16="http://schemas.microsoft.com/office/drawing/2014/chart" uri="{C3380CC4-5D6E-409C-BE32-E72D297353CC}">
              <c16:uniqueId val="{00000000-6F6C-4372-9E7E-E7BFAAB726C6}"/>
            </c:ext>
          </c:extLst>
        </c:ser>
        <c:dLbls>
          <c:showLegendKey val="0"/>
          <c:showVal val="0"/>
          <c:showCatName val="0"/>
          <c:showSerName val="0"/>
          <c:showPercent val="0"/>
          <c:showBubbleSize val="0"/>
        </c:dLbls>
        <c:smooth val="0"/>
        <c:axId val="906612095"/>
        <c:axId val="1833397919"/>
      </c:lineChart>
      <c:catAx>
        <c:axId val="906612095"/>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833397919"/>
        <c:crosses val="autoZero"/>
        <c:auto val="1"/>
        <c:lblAlgn val="ctr"/>
        <c:lblOffset val="100"/>
        <c:tickMarkSkip val="4"/>
        <c:noMultiLvlLbl val="0"/>
      </c:catAx>
      <c:valAx>
        <c:axId val="1833397919"/>
        <c:scaling>
          <c:orientation val="minMax"/>
          <c:min val="0"/>
        </c:scaling>
        <c:delete val="0"/>
        <c:axPos val="l"/>
        <c:majorGridlines>
          <c:spPr>
            <a:ln w="6350" cap="flat" cmpd="sng" algn="ctr">
              <a:solidFill>
                <a:schemeClr val="bg1">
                  <a:lumMod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906612095"/>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3954724409448822E-2"/>
          <c:y val="0.12547462817147856"/>
          <c:w val="0.87081408573928254"/>
          <c:h val="0.57954396325459323"/>
        </c:manualLayout>
      </c:layout>
      <c:barChart>
        <c:barDir val="col"/>
        <c:grouping val="clustered"/>
        <c:varyColors val="0"/>
        <c:ser>
          <c:idx val="0"/>
          <c:order val="0"/>
          <c:tx>
            <c:strRef>
              <c:f>'Page 9 - Prices and margins'!$B$7</c:f>
              <c:strCache>
                <c:ptCount val="1"/>
                <c:pt idx="0">
                  <c:v>UK prices (LHS)</c:v>
                </c:pt>
              </c:strCache>
            </c:strRef>
          </c:tx>
          <c:invertIfNegative val="0"/>
          <c:cat>
            <c:strRef>
              <c:f>'Page 9 - Prices and margins'!$A$8:$A$45</c:f>
              <c:strCache>
                <c:ptCount val="38"/>
                <c:pt idx="0">
                  <c:v>2015q1</c:v>
                </c:pt>
                <c:pt idx="1">
                  <c:v>2015q2</c:v>
                </c:pt>
                <c:pt idx="2">
                  <c:v>2015q3</c:v>
                </c:pt>
                <c:pt idx="3">
                  <c:v>2015q4</c:v>
                </c:pt>
                <c:pt idx="4">
                  <c:v>2016q1</c:v>
                </c:pt>
                <c:pt idx="5">
                  <c:v>2016q2</c:v>
                </c:pt>
                <c:pt idx="6">
                  <c:v>2016q3</c:v>
                </c:pt>
                <c:pt idx="7">
                  <c:v>2016q4</c:v>
                </c:pt>
                <c:pt idx="8">
                  <c:v>2017q1</c:v>
                </c:pt>
                <c:pt idx="9">
                  <c:v>2017q2</c:v>
                </c:pt>
                <c:pt idx="10">
                  <c:v>2017q3</c:v>
                </c:pt>
                <c:pt idx="11">
                  <c:v>2017q4</c:v>
                </c:pt>
                <c:pt idx="12">
                  <c:v>2018q1</c:v>
                </c:pt>
                <c:pt idx="13">
                  <c:v>2018q2</c:v>
                </c:pt>
                <c:pt idx="14">
                  <c:v>2018q3</c:v>
                </c:pt>
                <c:pt idx="15">
                  <c:v>2018q4</c:v>
                </c:pt>
                <c:pt idx="16">
                  <c:v>2019q1</c:v>
                </c:pt>
                <c:pt idx="17">
                  <c:v>2019q2</c:v>
                </c:pt>
                <c:pt idx="18">
                  <c:v>2019q3</c:v>
                </c:pt>
                <c:pt idx="19">
                  <c:v>2019q4</c:v>
                </c:pt>
                <c:pt idx="20">
                  <c:v>2020q1</c:v>
                </c:pt>
                <c:pt idx="21">
                  <c:v>2020q2</c:v>
                </c:pt>
                <c:pt idx="22">
                  <c:v>2020q3</c:v>
                </c:pt>
                <c:pt idx="23">
                  <c:v>2020q4</c:v>
                </c:pt>
                <c:pt idx="24">
                  <c:v>2021q1</c:v>
                </c:pt>
                <c:pt idx="25">
                  <c:v>2021q2</c:v>
                </c:pt>
                <c:pt idx="26">
                  <c:v>2021q3</c:v>
                </c:pt>
                <c:pt idx="27">
                  <c:v>2021q4</c:v>
                </c:pt>
                <c:pt idx="28">
                  <c:v>2022q1</c:v>
                </c:pt>
                <c:pt idx="29">
                  <c:v>2022q2</c:v>
                </c:pt>
                <c:pt idx="30">
                  <c:v>2022q3</c:v>
                </c:pt>
                <c:pt idx="31">
                  <c:v>2022q4</c:v>
                </c:pt>
                <c:pt idx="32">
                  <c:v>2023q1</c:v>
                </c:pt>
                <c:pt idx="33">
                  <c:v>2023q2</c:v>
                </c:pt>
                <c:pt idx="34">
                  <c:v>2023q3</c:v>
                </c:pt>
                <c:pt idx="35">
                  <c:v>2023q4</c:v>
                </c:pt>
                <c:pt idx="36">
                  <c:v>2024q1</c:v>
                </c:pt>
                <c:pt idx="37">
                  <c:v>Next three months</c:v>
                </c:pt>
              </c:strCache>
            </c:strRef>
          </c:cat>
          <c:val>
            <c:numRef>
              <c:f>'Page 9 - Prices and margins'!$B$8:$B$45</c:f>
              <c:numCache>
                <c:formatCode>0</c:formatCode>
                <c:ptCount val="38"/>
                <c:pt idx="0">
                  <c:v>-4.2145593869731801</c:v>
                </c:pt>
                <c:pt idx="1">
                  <c:v>1</c:v>
                </c:pt>
                <c:pt idx="2">
                  <c:v>-11</c:v>
                </c:pt>
                <c:pt idx="3">
                  <c:v>-13</c:v>
                </c:pt>
                <c:pt idx="4">
                  <c:v>-13</c:v>
                </c:pt>
                <c:pt idx="5">
                  <c:v>-6</c:v>
                </c:pt>
                <c:pt idx="6">
                  <c:v>-7</c:v>
                </c:pt>
                <c:pt idx="7">
                  <c:v>7</c:v>
                </c:pt>
                <c:pt idx="8">
                  <c:v>21</c:v>
                </c:pt>
                <c:pt idx="9">
                  <c:v>16</c:v>
                </c:pt>
                <c:pt idx="10">
                  <c:v>16</c:v>
                </c:pt>
                <c:pt idx="11">
                  <c:v>14</c:v>
                </c:pt>
                <c:pt idx="12">
                  <c:v>20</c:v>
                </c:pt>
                <c:pt idx="13">
                  <c:v>19</c:v>
                </c:pt>
                <c:pt idx="14">
                  <c:v>16</c:v>
                </c:pt>
                <c:pt idx="15">
                  <c:v>16</c:v>
                </c:pt>
                <c:pt idx="16">
                  <c:v>17</c:v>
                </c:pt>
                <c:pt idx="17">
                  <c:v>19</c:v>
                </c:pt>
                <c:pt idx="18">
                  <c:v>8</c:v>
                </c:pt>
                <c:pt idx="19">
                  <c:v>14</c:v>
                </c:pt>
                <c:pt idx="20">
                  <c:v>16</c:v>
                </c:pt>
                <c:pt idx="21" formatCode="General">
                  <c:v>-2</c:v>
                </c:pt>
                <c:pt idx="22" formatCode="General">
                  <c:v>0</c:v>
                </c:pt>
                <c:pt idx="23" formatCode="General">
                  <c:v>2</c:v>
                </c:pt>
                <c:pt idx="24">
                  <c:v>13.142857142857141</c:v>
                </c:pt>
                <c:pt idx="25">
                  <c:v>36</c:v>
                </c:pt>
                <c:pt idx="26">
                  <c:v>49.49494949494953</c:v>
                </c:pt>
                <c:pt idx="27">
                  <c:v>51.744186046511622</c:v>
                </c:pt>
                <c:pt idx="28">
                  <c:v>58.125000000000028</c:v>
                </c:pt>
                <c:pt idx="29">
                  <c:v>54</c:v>
                </c:pt>
                <c:pt idx="30">
                  <c:v>53.333333333333307</c:v>
                </c:pt>
                <c:pt idx="31">
                  <c:v>48.795180722891587</c:v>
                </c:pt>
                <c:pt idx="32">
                  <c:v>52.380952380952372</c:v>
                </c:pt>
                <c:pt idx="33">
                  <c:v>41.93548387096773</c:v>
                </c:pt>
                <c:pt idx="34">
                  <c:v>26.060606060606069</c:v>
                </c:pt>
                <c:pt idx="35">
                  <c:v>25.161290322580665</c:v>
                </c:pt>
                <c:pt idx="36">
                  <c:v>27.848101265822791</c:v>
                </c:pt>
                <c:pt idx="37">
                  <c:v>25.949367088607605</c:v>
                </c:pt>
              </c:numCache>
            </c:numRef>
          </c:val>
          <c:extLst>
            <c:ext xmlns:c16="http://schemas.microsoft.com/office/drawing/2014/chart" uri="{C3380CC4-5D6E-409C-BE32-E72D297353CC}">
              <c16:uniqueId val="{00000000-3271-4A95-9155-08CB1994282F}"/>
            </c:ext>
          </c:extLst>
        </c:ser>
        <c:ser>
          <c:idx val="1"/>
          <c:order val="1"/>
          <c:tx>
            <c:strRef>
              <c:f>'Page 9 - Prices and margins'!$C$7</c:f>
              <c:strCache>
                <c:ptCount val="1"/>
                <c:pt idx="0">
                  <c:v>Export prices (LHS)</c:v>
                </c:pt>
              </c:strCache>
            </c:strRef>
          </c:tx>
          <c:invertIfNegative val="0"/>
          <c:cat>
            <c:strRef>
              <c:f>'Page 9 - Prices and margins'!$A$8:$A$45</c:f>
              <c:strCache>
                <c:ptCount val="38"/>
                <c:pt idx="0">
                  <c:v>2015q1</c:v>
                </c:pt>
                <c:pt idx="1">
                  <c:v>2015q2</c:v>
                </c:pt>
                <c:pt idx="2">
                  <c:v>2015q3</c:v>
                </c:pt>
                <c:pt idx="3">
                  <c:v>2015q4</c:v>
                </c:pt>
                <c:pt idx="4">
                  <c:v>2016q1</c:v>
                </c:pt>
                <c:pt idx="5">
                  <c:v>2016q2</c:v>
                </c:pt>
                <c:pt idx="6">
                  <c:v>2016q3</c:v>
                </c:pt>
                <c:pt idx="7">
                  <c:v>2016q4</c:v>
                </c:pt>
                <c:pt idx="8">
                  <c:v>2017q1</c:v>
                </c:pt>
                <c:pt idx="9">
                  <c:v>2017q2</c:v>
                </c:pt>
                <c:pt idx="10">
                  <c:v>2017q3</c:v>
                </c:pt>
                <c:pt idx="11">
                  <c:v>2017q4</c:v>
                </c:pt>
                <c:pt idx="12">
                  <c:v>2018q1</c:v>
                </c:pt>
                <c:pt idx="13">
                  <c:v>2018q2</c:v>
                </c:pt>
                <c:pt idx="14">
                  <c:v>2018q3</c:v>
                </c:pt>
                <c:pt idx="15">
                  <c:v>2018q4</c:v>
                </c:pt>
                <c:pt idx="16">
                  <c:v>2019q1</c:v>
                </c:pt>
                <c:pt idx="17">
                  <c:v>2019q2</c:v>
                </c:pt>
                <c:pt idx="18">
                  <c:v>2019q3</c:v>
                </c:pt>
                <c:pt idx="19">
                  <c:v>2019q4</c:v>
                </c:pt>
                <c:pt idx="20">
                  <c:v>2020q1</c:v>
                </c:pt>
                <c:pt idx="21">
                  <c:v>2020q2</c:v>
                </c:pt>
                <c:pt idx="22">
                  <c:v>2020q3</c:v>
                </c:pt>
                <c:pt idx="23">
                  <c:v>2020q4</c:v>
                </c:pt>
                <c:pt idx="24">
                  <c:v>2021q1</c:v>
                </c:pt>
                <c:pt idx="25">
                  <c:v>2021q2</c:v>
                </c:pt>
                <c:pt idx="26">
                  <c:v>2021q3</c:v>
                </c:pt>
                <c:pt idx="27">
                  <c:v>2021q4</c:v>
                </c:pt>
                <c:pt idx="28">
                  <c:v>2022q1</c:v>
                </c:pt>
                <c:pt idx="29">
                  <c:v>2022q2</c:v>
                </c:pt>
                <c:pt idx="30">
                  <c:v>2022q3</c:v>
                </c:pt>
                <c:pt idx="31">
                  <c:v>2022q4</c:v>
                </c:pt>
                <c:pt idx="32">
                  <c:v>2023q1</c:v>
                </c:pt>
                <c:pt idx="33">
                  <c:v>2023q2</c:v>
                </c:pt>
                <c:pt idx="34">
                  <c:v>2023q3</c:v>
                </c:pt>
                <c:pt idx="35">
                  <c:v>2023q4</c:v>
                </c:pt>
                <c:pt idx="36">
                  <c:v>2024q1</c:v>
                </c:pt>
                <c:pt idx="37">
                  <c:v>Next three months</c:v>
                </c:pt>
              </c:strCache>
            </c:strRef>
          </c:cat>
          <c:val>
            <c:numRef>
              <c:f>'Page 9 - Prices and margins'!$C$8:$C$45</c:f>
              <c:numCache>
                <c:formatCode>0</c:formatCode>
                <c:ptCount val="38"/>
                <c:pt idx="0">
                  <c:v>-4.6296296296296298</c:v>
                </c:pt>
                <c:pt idx="1">
                  <c:v>-6</c:v>
                </c:pt>
                <c:pt idx="2">
                  <c:v>-13</c:v>
                </c:pt>
                <c:pt idx="3">
                  <c:v>-13</c:v>
                </c:pt>
                <c:pt idx="4">
                  <c:v>-12</c:v>
                </c:pt>
                <c:pt idx="5">
                  <c:v>-6</c:v>
                </c:pt>
                <c:pt idx="6">
                  <c:v>-13</c:v>
                </c:pt>
                <c:pt idx="7">
                  <c:v>-5</c:v>
                </c:pt>
                <c:pt idx="8">
                  <c:v>3</c:v>
                </c:pt>
                <c:pt idx="9">
                  <c:v>10</c:v>
                </c:pt>
                <c:pt idx="10">
                  <c:v>8</c:v>
                </c:pt>
                <c:pt idx="11">
                  <c:v>10</c:v>
                </c:pt>
                <c:pt idx="12">
                  <c:v>18</c:v>
                </c:pt>
                <c:pt idx="13">
                  <c:v>24</c:v>
                </c:pt>
                <c:pt idx="14">
                  <c:v>13</c:v>
                </c:pt>
                <c:pt idx="15">
                  <c:v>20</c:v>
                </c:pt>
                <c:pt idx="16">
                  <c:v>19</c:v>
                </c:pt>
                <c:pt idx="17">
                  <c:v>11</c:v>
                </c:pt>
                <c:pt idx="18">
                  <c:v>6</c:v>
                </c:pt>
                <c:pt idx="19">
                  <c:v>5</c:v>
                </c:pt>
                <c:pt idx="20">
                  <c:v>13</c:v>
                </c:pt>
                <c:pt idx="21" formatCode="General">
                  <c:v>3</c:v>
                </c:pt>
                <c:pt idx="22" formatCode="General">
                  <c:v>-3</c:v>
                </c:pt>
                <c:pt idx="23" formatCode="General">
                  <c:v>-2</c:v>
                </c:pt>
                <c:pt idx="24">
                  <c:v>13.207547169811322</c:v>
                </c:pt>
                <c:pt idx="25">
                  <c:v>31</c:v>
                </c:pt>
                <c:pt idx="26">
                  <c:v>43.333333333333307</c:v>
                </c:pt>
                <c:pt idx="27">
                  <c:v>50.967741935483879</c:v>
                </c:pt>
                <c:pt idx="28">
                  <c:v>50.359712230215813</c:v>
                </c:pt>
                <c:pt idx="29">
                  <c:v>52</c:v>
                </c:pt>
                <c:pt idx="30">
                  <c:v>51.219512195121936</c:v>
                </c:pt>
                <c:pt idx="31">
                  <c:v>50.694444444444457</c:v>
                </c:pt>
                <c:pt idx="32">
                  <c:v>51.879699248120311</c:v>
                </c:pt>
                <c:pt idx="33">
                  <c:v>42.400000000000006</c:v>
                </c:pt>
                <c:pt idx="34">
                  <c:v>25.984251968503948</c:v>
                </c:pt>
                <c:pt idx="35">
                  <c:v>21.487603305785122</c:v>
                </c:pt>
                <c:pt idx="36">
                  <c:v>35.772357723577244</c:v>
                </c:pt>
                <c:pt idx="37">
                  <c:v>32.258064516129039</c:v>
                </c:pt>
              </c:numCache>
            </c:numRef>
          </c:val>
          <c:extLst>
            <c:ext xmlns:c16="http://schemas.microsoft.com/office/drawing/2014/chart" uri="{C3380CC4-5D6E-409C-BE32-E72D297353CC}">
              <c16:uniqueId val="{00000001-3271-4A95-9155-08CB1994282F}"/>
            </c:ext>
          </c:extLst>
        </c:ser>
        <c:dLbls>
          <c:showLegendKey val="0"/>
          <c:showVal val="0"/>
          <c:showCatName val="0"/>
          <c:showSerName val="0"/>
          <c:showPercent val="0"/>
          <c:showBubbleSize val="0"/>
        </c:dLbls>
        <c:gapWidth val="150"/>
        <c:axId val="389834168"/>
        <c:axId val="389834560"/>
      </c:barChart>
      <c:lineChart>
        <c:grouping val="standard"/>
        <c:varyColors val="0"/>
        <c:ser>
          <c:idx val="2"/>
          <c:order val="2"/>
          <c:tx>
            <c:strRef>
              <c:f>'Page 9 - Prices and margins'!$D$7</c:f>
              <c:strCache>
                <c:ptCount val="1"/>
                <c:pt idx="0">
                  <c:v>UK Margins (RHS)</c:v>
                </c:pt>
              </c:strCache>
            </c:strRef>
          </c:tx>
          <c:marker>
            <c:symbol val="none"/>
          </c:marker>
          <c:cat>
            <c:strRef>
              <c:f>'Page 9 - Prices and margins'!$A$8:$A$45</c:f>
              <c:strCache>
                <c:ptCount val="38"/>
                <c:pt idx="0">
                  <c:v>2015q1</c:v>
                </c:pt>
                <c:pt idx="1">
                  <c:v>2015q2</c:v>
                </c:pt>
                <c:pt idx="2">
                  <c:v>2015q3</c:v>
                </c:pt>
                <c:pt idx="3">
                  <c:v>2015q4</c:v>
                </c:pt>
                <c:pt idx="4">
                  <c:v>2016q1</c:v>
                </c:pt>
                <c:pt idx="5">
                  <c:v>2016q2</c:v>
                </c:pt>
                <c:pt idx="6">
                  <c:v>2016q3</c:v>
                </c:pt>
                <c:pt idx="7">
                  <c:v>2016q4</c:v>
                </c:pt>
                <c:pt idx="8">
                  <c:v>2017q1</c:v>
                </c:pt>
                <c:pt idx="9">
                  <c:v>2017q2</c:v>
                </c:pt>
                <c:pt idx="10">
                  <c:v>2017q3</c:v>
                </c:pt>
                <c:pt idx="11">
                  <c:v>2017q4</c:v>
                </c:pt>
                <c:pt idx="12">
                  <c:v>2018q1</c:v>
                </c:pt>
                <c:pt idx="13">
                  <c:v>2018q2</c:v>
                </c:pt>
                <c:pt idx="14">
                  <c:v>2018q3</c:v>
                </c:pt>
                <c:pt idx="15">
                  <c:v>2018q4</c:v>
                </c:pt>
                <c:pt idx="16">
                  <c:v>2019q1</c:v>
                </c:pt>
                <c:pt idx="17">
                  <c:v>2019q2</c:v>
                </c:pt>
                <c:pt idx="18">
                  <c:v>2019q3</c:v>
                </c:pt>
                <c:pt idx="19">
                  <c:v>2019q4</c:v>
                </c:pt>
                <c:pt idx="20">
                  <c:v>2020q1</c:v>
                </c:pt>
                <c:pt idx="21">
                  <c:v>2020q2</c:v>
                </c:pt>
                <c:pt idx="22">
                  <c:v>2020q3</c:v>
                </c:pt>
                <c:pt idx="23">
                  <c:v>2020q4</c:v>
                </c:pt>
                <c:pt idx="24">
                  <c:v>2021q1</c:v>
                </c:pt>
                <c:pt idx="25">
                  <c:v>2021q2</c:v>
                </c:pt>
                <c:pt idx="26">
                  <c:v>2021q3</c:v>
                </c:pt>
                <c:pt idx="27">
                  <c:v>2021q4</c:v>
                </c:pt>
                <c:pt idx="28">
                  <c:v>2022q1</c:v>
                </c:pt>
                <c:pt idx="29">
                  <c:v>2022q2</c:v>
                </c:pt>
                <c:pt idx="30">
                  <c:v>2022q3</c:v>
                </c:pt>
                <c:pt idx="31">
                  <c:v>2022q4</c:v>
                </c:pt>
                <c:pt idx="32">
                  <c:v>2023q1</c:v>
                </c:pt>
                <c:pt idx="33">
                  <c:v>2023q2</c:v>
                </c:pt>
                <c:pt idx="34">
                  <c:v>2023q3</c:v>
                </c:pt>
                <c:pt idx="35">
                  <c:v>2023q4</c:v>
                </c:pt>
                <c:pt idx="36">
                  <c:v>2024q1</c:v>
                </c:pt>
                <c:pt idx="37">
                  <c:v>Next three months</c:v>
                </c:pt>
              </c:strCache>
            </c:strRef>
          </c:cat>
          <c:val>
            <c:numRef>
              <c:f>'Page 9 - Prices and margins'!$D$8:$D$45</c:f>
              <c:numCache>
                <c:formatCode>0</c:formatCode>
                <c:ptCount val="38"/>
                <c:pt idx="0">
                  <c:v>-4.1984732824427482</c:v>
                </c:pt>
                <c:pt idx="1">
                  <c:v>-14</c:v>
                </c:pt>
                <c:pt idx="2">
                  <c:v>-14</c:v>
                </c:pt>
                <c:pt idx="3">
                  <c:v>-17</c:v>
                </c:pt>
                <c:pt idx="4">
                  <c:v>-24</c:v>
                </c:pt>
                <c:pt idx="5">
                  <c:v>-19</c:v>
                </c:pt>
                <c:pt idx="6">
                  <c:v>-22</c:v>
                </c:pt>
                <c:pt idx="7">
                  <c:v>-25</c:v>
                </c:pt>
                <c:pt idx="8">
                  <c:v>-16</c:v>
                </c:pt>
                <c:pt idx="9">
                  <c:v>-20</c:v>
                </c:pt>
                <c:pt idx="10">
                  <c:v>-7</c:v>
                </c:pt>
                <c:pt idx="11">
                  <c:v>-15</c:v>
                </c:pt>
                <c:pt idx="12">
                  <c:v>-6</c:v>
                </c:pt>
                <c:pt idx="13">
                  <c:v>-8</c:v>
                </c:pt>
                <c:pt idx="14">
                  <c:v>1</c:v>
                </c:pt>
                <c:pt idx="15">
                  <c:v>-6</c:v>
                </c:pt>
                <c:pt idx="16">
                  <c:v>2</c:v>
                </c:pt>
                <c:pt idx="17">
                  <c:v>-4</c:v>
                </c:pt>
                <c:pt idx="18">
                  <c:v>-15</c:v>
                </c:pt>
                <c:pt idx="19">
                  <c:v>-7</c:v>
                </c:pt>
                <c:pt idx="20">
                  <c:v>-7</c:v>
                </c:pt>
                <c:pt idx="21" formatCode="General">
                  <c:v>-20</c:v>
                </c:pt>
                <c:pt idx="22" formatCode="General">
                  <c:v>-24</c:v>
                </c:pt>
                <c:pt idx="23" formatCode="General">
                  <c:v>-19</c:v>
                </c:pt>
                <c:pt idx="24">
                  <c:v>-16.000000000000007</c:v>
                </c:pt>
                <c:pt idx="25">
                  <c:v>-4</c:v>
                </c:pt>
                <c:pt idx="26">
                  <c:v>12.690355329949236</c:v>
                </c:pt>
                <c:pt idx="27">
                  <c:v>1.1695906432748551</c:v>
                </c:pt>
                <c:pt idx="28">
                  <c:v>-20.625000000000007</c:v>
                </c:pt>
                <c:pt idx="29">
                  <c:v>-25</c:v>
                </c:pt>
                <c:pt idx="30">
                  <c:v>-27.461139896373069</c:v>
                </c:pt>
                <c:pt idx="31">
                  <c:v>-32.934131736526936</c:v>
                </c:pt>
                <c:pt idx="32">
                  <c:v>-13.690476190476186</c:v>
                </c:pt>
                <c:pt idx="33">
                  <c:v>-8.9743589743589709</c:v>
                </c:pt>
                <c:pt idx="34">
                  <c:v>-8.074534161490682</c:v>
                </c:pt>
                <c:pt idx="35">
                  <c:v>-4.4871794871794863</c:v>
                </c:pt>
                <c:pt idx="36">
                  <c:v>-16.666666666666671</c:v>
                </c:pt>
                <c:pt idx="37">
                  <c:v>1.2820512820512842</c:v>
                </c:pt>
              </c:numCache>
            </c:numRef>
          </c:val>
          <c:smooth val="0"/>
          <c:extLst>
            <c:ext xmlns:c16="http://schemas.microsoft.com/office/drawing/2014/chart" uri="{C3380CC4-5D6E-409C-BE32-E72D297353CC}">
              <c16:uniqueId val="{00000002-3271-4A95-9155-08CB1994282F}"/>
            </c:ext>
          </c:extLst>
        </c:ser>
        <c:ser>
          <c:idx val="3"/>
          <c:order val="3"/>
          <c:tx>
            <c:strRef>
              <c:f>'Page 9 - Prices and margins'!$E$7</c:f>
              <c:strCache>
                <c:ptCount val="1"/>
                <c:pt idx="0">
                  <c:v>Export margins (RHS)</c:v>
                </c:pt>
              </c:strCache>
            </c:strRef>
          </c:tx>
          <c:marker>
            <c:symbol val="none"/>
          </c:marker>
          <c:cat>
            <c:strRef>
              <c:f>'Page 9 - Prices and margins'!$A$8:$A$45</c:f>
              <c:strCache>
                <c:ptCount val="38"/>
                <c:pt idx="0">
                  <c:v>2015q1</c:v>
                </c:pt>
                <c:pt idx="1">
                  <c:v>2015q2</c:v>
                </c:pt>
                <c:pt idx="2">
                  <c:v>2015q3</c:v>
                </c:pt>
                <c:pt idx="3">
                  <c:v>2015q4</c:v>
                </c:pt>
                <c:pt idx="4">
                  <c:v>2016q1</c:v>
                </c:pt>
                <c:pt idx="5">
                  <c:v>2016q2</c:v>
                </c:pt>
                <c:pt idx="6">
                  <c:v>2016q3</c:v>
                </c:pt>
                <c:pt idx="7">
                  <c:v>2016q4</c:v>
                </c:pt>
                <c:pt idx="8">
                  <c:v>2017q1</c:v>
                </c:pt>
                <c:pt idx="9">
                  <c:v>2017q2</c:v>
                </c:pt>
                <c:pt idx="10">
                  <c:v>2017q3</c:v>
                </c:pt>
                <c:pt idx="11">
                  <c:v>2017q4</c:v>
                </c:pt>
                <c:pt idx="12">
                  <c:v>2018q1</c:v>
                </c:pt>
                <c:pt idx="13">
                  <c:v>2018q2</c:v>
                </c:pt>
                <c:pt idx="14">
                  <c:v>2018q3</c:v>
                </c:pt>
                <c:pt idx="15">
                  <c:v>2018q4</c:v>
                </c:pt>
                <c:pt idx="16">
                  <c:v>2019q1</c:v>
                </c:pt>
                <c:pt idx="17">
                  <c:v>2019q2</c:v>
                </c:pt>
                <c:pt idx="18">
                  <c:v>2019q3</c:v>
                </c:pt>
                <c:pt idx="19">
                  <c:v>2019q4</c:v>
                </c:pt>
                <c:pt idx="20">
                  <c:v>2020q1</c:v>
                </c:pt>
                <c:pt idx="21">
                  <c:v>2020q2</c:v>
                </c:pt>
                <c:pt idx="22">
                  <c:v>2020q3</c:v>
                </c:pt>
                <c:pt idx="23">
                  <c:v>2020q4</c:v>
                </c:pt>
                <c:pt idx="24">
                  <c:v>2021q1</c:v>
                </c:pt>
                <c:pt idx="25">
                  <c:v>2021q2</c:v>
                </c:pt>
                <c:pt idx="26">
                  <c:v>2021q3</c:v>
                </c:pt>
                <c:pt idx="27">
                  <c:v>2021q4</c:v>
                </c:pt>
                <c:pt idx="28">
                  <c:v>2022q1</c:v>
                </c:pt>
                <c:pt idx="29">
                  <c:v>2022q2</c:v>
                </c:pt>
                <c:pt idx="30">
                  <c:v>2022q3</c:v>
                </c:pt>
                <c:pt idx="31">
                  <c:v>2022q4</c:v>
                </c:pt>
                <c:pt idx="32">
                  <c:v>2023q1</c:v>
                </c:pt>
                <c:pt idx="33">
                  <c:v>2023q2</c:v>
                </c:pt>
                <c:pt idx="34">
                  <c:v>2023q3</c:v>
                </c:pt>
                <c:pt idx="35">
                  <c:v>2023q4</c:v>
                </c:pt>
                <c:pt idx="36">
                  <c:v>2024q1</c:v>
                </c:pt>
                <c:pt idx="37">
                  <c:v>Next three months</c:v>
                </c:pt>
              </c:strCache>
            </c:strRef>
          </c:cat>
          <c:val>
            <c:numRef>
              <c:f>'Page 9 - Prices and margins'!$E$8:$E$45</c:f>
              <c:numCache>
                <c:formatCode>0</c:formatCode>
                <c:ptCount val="38"/>
                <c:pt idx="0">
                  <c:v>-12.037037037037036</c:v>
                </c:pt>
                <c:pt idx="1">
                  <c:v>-24</c:v>
                </c:pt>
                <c:pt idx="2">
                  <c:v>-32</c:v>
                </c:pt>
                <c:pt idx="3">
                  <c:v>-23</c:v>
                </c:pt>
                <c:pt idx="4">
                  <c:v>-18</c:v>
                </c:pt>
                <c:pt idx="5">
                  <c:v>-15</c:v>
                </c:pt>
                <c:pt idx="6">
                  <c:v>-21</c:v>
                </c:pt>
                <c:pt idx="7">
                  <c:v>5</c:v>
                </c:pt>
                <c:pt idx="8">
                  <c:v>7</c:v>
                </c:pt>
                <c:pt idx="9">
                  <c:v>-1</c:v>
                </c:pt>
                <c:pt idx="10">
                  <c:v>9</c:v>
                </c:pt>
                <c:pt idx="11">
                  <c:v>4</c:v>
                </c:pt>
                <c:pt idx="12">
                  <c:v>3</c:v>
                </c:pt>
                <c:pt idx="13">
                  <c:v>2</c:v>
                </c:pt>
                <c:pt idx="14">
                  <c:v>13</c:v>
                </c:pt>
                <c:pt idx="15">
                  <c:v>-1</c:v>
                </c:pt>
                <c:pt idx="16">
                  <c:v>16</c:v>
                </c:pt>
                <c:pt idx="17">
                  <c:v>6</c:v>
                </c:pt>
                <c:pt idx="18">
                  <c:v>-2</c:v>
                </c:pt>
                <c:pt idx="19">
                  <c:v>3</c:v>
                </c:pt>
                <c:pt idx="20">
                  <c:v>-6</c:v>
                </c:pt>
                <c:pt idx="21" formatCode="General">
                  <c:v>-20</c:v>
                </c:pt>
                <c:pt idx="22" formatCode="General">
                  <c:v>-14</c:v>
                </c:pt>
                <c:pt idx="23" formatCode="General">
                  <c:v>-9</c:v>
                </c:pt>
                <c:pt idx="24">
                  <c:v>-9.0322580645161352</c:v>
                </c:pt>
                <c:pt idx="25">
                  <c:v>-9</c:v>
                </c:pt>
                <c:pt idx="26">
                  <c:v>12.568306010928955</c:v>
                </c:pt>
                <c:pt idx="27">
                  <c:v>6.5359477124183041</c:v>
                </c:pt>
                <c:pt idx="28">
                  <c:v>-12.500000000000004</c:v>
                </c:pt>
                <c:pt idx="29">
                  <c:v>-26</c:v>
                </c:pt>
                <c:pt idx="30">
                  <c:v>-22.699386503067487</c:v>
                </c:pt>
                <c:pt idx="31">
                  <c:v>-24.647887323943674</c:v>
                </c:pt>
                <c:pt idx="32">
                  <c:v>-3.0303030303030321</c:v>
                </c:pt>
                <c:pt idx="33">
                  <c:v>-3.9999999999999947</c:v>
                </c:pt>
                <c:pt idx="34">
                  <c:v>-4.6875000000000009</c:v>
                </c:pt>
                <c:pt idx="35">
                  <c:v>-0.84745762711864348</c:v>
                </c:pt>
                <c:pt idx="36">
                  <c:v>-6.4000000000000012</c:v>
                </c:pt>
                <c:pt idx="37">
                  <c:v>10.569105691056913</c:v>
                </c:pt>
              </c:numCache>
            </c:numRef>
          </c:val>
          <c:smooth val="0"/>
          <c:extLst>
            <c:ext xmlns:c16="http://schemas.microsoft.com/office/drawing/2014/chart" uri="{C3380CC4-5D6E-409C-BE32-E72D297353CC}">
              <c16:uniqueId val="{00000003-3271-4A95-9155-08CB1994282F}"/>
            </c:ext>
          </c:extLst>
        </c:ser>
        <c:dLbls>
          <c:showLegendKey val="0"/>
          <c:showVal val="0"/>
          <c:showCatName val="0"/>
          <c:showSerName val="0"/>
          <c:showPercent val="0"/>
          <c:showBubbleSize val="0"/>
        </c:dLbls>
        <c:marker val="1"/>
        <c:smooth val="0"/>
        <c:axId val="389835736"/>
        <c:axId val="389836912"/>
      </c:lineChart>
      <c:catAx>
        <c:axId val="389834168"/>
        <c:scaling>
          <c:orientation val="minMax"/>
        </c:scaling>
        <c:delete val="0"/>
        <c:axPos val="b"/>
        <c:numFmt formatCode="General" sourceLinked="0"/>
        <c:majorTickMark val="out"/>
        <c:minorTickMark val="none"/>
        <c:tickLblPos val="low"/>
        <c:txPr>
          <a:bodyPr rot="-2700000"/>
          <a:lstStyle/>
          <a:p>
            <a:pPr>
              <a:defRPr/>
            </a:pPr>
            <a:endParaRPr lang="en-US"/>
          </a:p>
        </c:txPr>
        <c:crossAx val="389834560"/>
        <c:crosses val="autoZero"/>
        <c:auto val="1"/>
        <c:lblAlgn val="ctr"/>
        <c:lblOffset val="100"/>
        <c:tickLblSkip val="1"/>
        <c:noMultiLvlLbl val="0"/>
      </c:catAx>
      <c:valAx>
        <c:axId val="389834560"/>
        <c:scaling>
          <c:orientation val="minMax"/>
          <c:max val="70"/>
          <c:min val="-40"/>
        </c:scaling>
        <c:delete val="0"/>
        <c:axPos val="l"/>
        <c:numFmt formatCode="0" sourceLinked="1"/>
        <c:majorTickMark val="out"/>
        <c:minorTickMark val="none"/>
        <c:tickLblPos val="nextTo"/>
        <c:crossAx val="389834168"/>
        <c:crosses val="autoZero"/>
        <c:crossBetween val="between"/>
      </c:valAx>
      <c:valAx>
        <c:axId val="389836912"/>
        <c:scaling>
          <c:orientation val="minMax"/>
          <c:max val="70"/>
          <c:min val="-40"/>
        </c:scaling>
        <c:delete val="0"/>
        <c:axPos val="r"/>
        <c:numFmt formatCode="0" sourceLinked="1"/>
        <c:majorTickMark val="out"/>
        <c:minorTickMark val="none"/>
        <c:tickLblPos val="nextTo"/>
        <c:crossAx val="389835736"/>
        <c:crosses val="max"/>
        <c:crossBetween val="between"/>
        <c:majorUnit val="15"/>
      </c:valAx>
      <c:catAx>
        <c:axId val="389835736"/>
        <c:scaling>
          <c:orientation val="minMax"/>
        </c:scaling>
        <c:delete val="1"/>
        <c:axPos val="b"/>
        <c:numFmt formatCode="General" sourceLinked="1"/>
        <c:majorTickMark val="out"/>
        <c:minorTickMark val="none"/>
        <c:tickLblPos val="nextTo"/>
        <c:crossAx val="389836912"/>
        <c:crosses val="autoZero"/>
        <c:auto val="1"/>
        <c:lblAlgn val="ctr"/>
        <c:lblOffset val="100"/>
        <c:noMultiLvlLbl val="0"/>
      </c:catAx>
    </c:plotArea>
    <c:legend>
      <c:legendPos val="r"/>
      <c:layout>
        <c:manualLayout>
          <c:xMode val="edge"/>
          <c:yMode val="edge"/>
          <c:x val="0.1120954744048893"/>
          <c:y val="2.1925351513091204E-3"/>
          <c:w val="0.7535286526684164"/>
          <c:h val="0.11264654418197723"/>
        </c:manualLayout>
      </c:layout>
      <c:overlay val="0"/>
    </c:legend>
    <c:plotVisOnly val="1"/>
    <c:dispBlanksAs val="gap"/>
    <c:showDLblsOverMax val="0"/>
  </c:chart>
  <c:externalData r:id="rId1">
    <c:autoUpdate val="0"/>
  </c:externalData>
  <c:userShapes r:id="rId2"/>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974160206718367E-2"/>
          <c:y val="4.6988524650121009E-2"/>
          <c:w val="0.87373708010335926"/>
          <c:h val="0.84049339338165285"/>
        </c:manualLayout>
      </c:layout>
      <c:barChart>
        <c:barDir val="col"/>
        <c:grouping val="clustered"/>
        <c:varyColors val="0"/>
        <c:ser>
          <c:idx val="1"/>
          <c:order val="0"/>
          <c:tx>
            <c:strRef>
              <c:f>Sheet1!$C$1</c:f>
              <c:strCache>
                <c:ptCount val="1"/>
                <c:pt idx="0">
                  <c:v>Item 1</c:v>
                </c:pt>
              </c:strCache>
            </c:strRef>
          </c:tx>
          <c:spPr>
            <a:solidFill>
              <a:schemeClr val="accent2"/>
            </a:solidFill>
            <a:ln w="22225">
              <a:solidFill>
                <a:schemeClr val="accent1">
                  <a:lumMod val="75000"/>
                </a:schemeClr>
              </a:solidFill>
            </a:ln>
            <a:effectLst/>
          </c:spPr>
          <c:invertIfNegative val="0"/>
          <c:dLbls>
            <c:dLbl>
              <c:idx val="1"/>
              <c:layout>
                <c:manualLayout>
                  <c:x val="1.6408268733850129E-3"/>
                  <c:y val="4.004202205274953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5D7-4C83-A1BE-EC185C5C4AFD}"/>
                </c:ext>
              </c:extLst>
            </c:dLbl>
            <c:dLbl>
              <c:idx val="6"/>
              <c:layout>
                <c:manualLayout>
                  <c:x val="-6.0162957016503784E-17"/>
                  <c:y val="1.2012606615824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5D7-4C83-A1BE-EC185C5C4AFD}"/>
                </c:ext>
              </c:extLst>
            </c:dLbl>
            <c:dLbl>
              <c:idx val="9"/>
              <c:layout>
                <c:manualLayout>
                  <c:x val="6.5633074935399919E-3"/>
                  <c:y val="-7.3409525730268624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5D7-4C83-A1BE-EC185C5C4AFD}"/>
                </c:ext>
              </c:extLst>
            </c:dLbl>
            <c:dLbl>
              <c:idx val="12"/>
              <c:layout>
                <c:manualLayout>
                  <c:x val="2.2971576227390062E-2"/>
                  <c:y val="1.2012606615824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5D7-4C83-A1BE-EC185C5C4AFD}"/>
                </c:ext>
              </c:extLst>
            </c:dLbl>
            <c:dLbl>
              <c:idx val="18"/>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1">
                          <a:lumMod val="7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2-95D7-4C83-A1BE-EC185C5C4AFD}"/>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accent1">
                        <a:lumMod val="7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Sheet1!$A$2:$A$20</c:f>
              <c:numCache>
                <c:formatCode>General</c:formatCode>
                <c:ptCount val="19"/>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numCache>
            </c:numRef>
          </c:cat>
          <c:val>
            <c:numRef>
              <c:f>Sheet1!$C$2:$C$20</c:f>
              <c:numCache>
                <c:formatCode>0.0%</c:formatCode>
                <c:ptCount val="19"/>
                <c:pt idx="1">
                  <c:v>0.1315113237996588</c:v>
                </c:pt>
                <c:pt idx="2">
                  <c:v>-1.4552531801107271E-2</c:v>
                </c:pt>
                <c:pt idx="3">
                  <c:v>4.0327312021999351E-3</c:v>
                </c:pt>
                <c:pt idx="4">
                  <c:v>-0.12548446955904236</c:v>
                </c:pt>
                <c:pt idx="5">
                  <c:v>-3.76481917691881E-2</c:v>
                </c:pt>
                <c:pt idx="6">
                  <c:v>9.55077962306492E-2</c:v>
                </c:pt>
                <c:pt idx="7">
                  <c:v>7.6721600005890345E-2</c:v>
                </c:pt>
                <c:pt idx="8">
                  <c:v>-8.265502567330274E-2</c:v>
                </c:pt>
                <c:pt idx="9">
                  <c:v>0.10623665464920085</c:v>
                </c:pt>
                <c:pt idx="10">
                  <c:v>-8.3875712511213618E-2</c:v>
                </c:pt>
                <c:pt idx="11">
                  <c:v>8.2363031300931144E-2</c:v>
                </c:pt>
                <c:pt idx="12">
                  <c:v>0.15474057590600365</c:v>
                </c:pt>
                <c:pt idx="13">
                  <c:v>4.6043421558906061E-2</c:v>
                </c:pt>
                <c:pt idx="14">
                  <c:v>-4.0964441659343542E-2</c:v>
                </c:pt>
                <c:pt idx="15">
                  <c:v>-6.7591973140502581E-2</c:v>
                </c:pt>
                <c:pt idx="16">
                  <c:v>9.3132870986017302E-2</c:v>
                </c:pt>
                <c:pt idx="17">
                  <c:v>0.22693877512139093</c:v>
                </c:pt>
                <c:pt idx="18">
                  <c:v>0.12999999999999989</c:v>
                </c:pt>
              </c:numCache>
            </c:numRef>
          </c:val>
          <c:extLst>
            <c:ext xmlns:c16="http://schemas.microsoft.com/office/drawing/2014/chart" uri="{C3380CC4-5D6E-409C-BE32-E72D297353CC}">
              <c16:uniqueId val="{00000001-6F6C-4372-9E7E-E7BFAAB726C6}"/>
            </c:ext>
          </c:extLst>
        </c:ser>
        <c:dLbls>
          <c:showLegendKey val="0"/>
          <c:showVal val="0"/>
          <c:showCatName val="0"/>
          <c:showSerName val="0"/>
          <c:showPercent val="0"/>
          <c:showBubbleSize val="0"/>
        </c:dLbls>
        <c:gapWidth val="150"/>
        <c:axId val="750496640"/>
        <c:axId val="750497720"/>
      </c:barChart>
      <c:lineChart>
        <c:grouping val="standard"/>
        <c:varyColors val="0"/>
        <c:ser>
          <c:idx val="0"/>
          <c:order val="1"/>
          <c:tx>
            <c:strRef>
              <c:f>Sheet1!$B$1</c:f>
              <c:strCache>
                <c:ptCount val="1"/>
                <c:pt idx="0">
                  <c:v>Column1</c:v>
                </c:pt>
              </c:strCache>
            </c:strRef>
          </c:tx>
          <c:spPr>
            <a:ln w="28575" cap="rnd">
              <a:solidFill>
                <a:srgbClr val="1600FF"/>
              </a:solidFill>
              <a:round/>
            </a:ln>
            <a:effectLst/>
          </c:spPr>
          <c:marker>
            <c:symbol val="none"/>
          </c:marker>
          <c:dLbls>
            <c:dLbl>
              <c:idx val="18"/>
              <c:layout>
                <c:manualLayout>
                  <c:x val="-3.9379844961240432E-2"/>
                  <c:y val="-6.8071437489674216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600FF"/>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5D7-4C83-A1BE-EC185C5C4AFD}"/>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Sheet1!$A$2:$A$20</c:f>
              <c:numCache>
                <c:formatCode>General</c:formatCode>
                <c:ptCount val="19"/>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numCache>
            </c:numRef>
          </c:cat>
          <c:val>
            <c:numRef>
              <c:f>Sheet1!$B$2:$B$20</c:f>
              <c:numCache>
                <c:formatCode>0</c:formatCode>
                <c:ptCount val="19"/>
                <c:pt idx="0">
                  <c:v>3292.7595615999994</c:v>
                </c:pt>
                <c:pt idx="1">
                  <c:v>3725.7947304999998</c:v>
                </c:pt>
                <c:pt idx="2">
                  <c:v>3671.5749842000005</c:v>
                </c:pt>
                <c:pt idx="3">
                  <c:v>3686.3814592000003</c:v>
                </c:pt>
                <c:pt idx="4">
                  <c:v>3223.7978371999998</c:v>
                </c:pt>
                <c:pt idx="5">
                  <c:v>3102.4276780000005</c:v>
                </c:pt>
                <c:pt idx="6">
                  <c:v>3398.7337084907504</c:v>
                </c:pt>
                <c:pt idx="7">
                  <c:v>3659.489996600114</c:v>
                </c:pt>
                <c:pt idx="8">
                  <c:v>3357.0147569799369</c:v>
                </c:pt>
                <c:pt idx="9">
                  <c:v>3713.6527743694851</c:v>
                </c:pt>
                <c:pt idx="10">
                  <c:v>3402.1675018999995</c:v>
                </c:pt>
                <c:pt idx="11">
                  <c:v>3682.3803303499999</c:v>
                </c:pt>
                <c:pt idx="12">
                  <c:v>4252.1939833732986</c:v>
                </c:pt>
                <c:pt idx="13">
                  <c:v>4447.9795434999996</c:v>
                </c:pt>
                <c:pt idx="14">
                  <c:v>4265.7705449883406</c:v>
                </c:pt>
                <c:pt idx="15">
                  <c:v>3977.4386968879417</c:v>
                </c:pt>
                <c:pt idx="16">
                  <c:v>4347.8689818999992</c:v>
                </c:pt>
                <c:pt idx="17">
                  <c:v>5334.5690430406739</c:v>
                </c:pt>
                <c:pt idx="18">
                  <c:v>6028.0630186359613</c:v>
                </c:pt>
              </c:numCache>
            </c:numRef>
          </c:val>
          <c:smooth val="0"/>
          <c:extLst>
            <c:ext xmlns:c16="http://schemas.microsoft.com/office/drawing/2014/chart" uri="{C3380CC4-5D6E-409C-BE32-E72D297353CC}">
              <c16:uniqueId val="{00000000-95D7-4C83-A1BE-EC185C5C4AFD}"/>
            </c:ext>
          </c:extLst>
        </c:ser>
        <c:dLbls>
          <c:showLegendKey val="0"/>
          <c:showVal val="0"/>
          <c:showCatName val="0"/>
          <c:showSerName val="0"/>
          <c:showPercent val="0"/>
          <c:showBubbleSize val="0"/>
        </c:dLbls>
        <c:marker val="1"/>
        <c:smooth val="0"/>
        <c:axId val="906612095"/>
        <c:axId val="1833397919"/>
      </c:lineChart>
      <c:catAx>
        <c:axId val="906612095"/>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833397919"/>
        <c:crosses val="autoZero"/>
        <c:auto val="1"/>
        <c:lblAlgn val="ctr"/>
        <c:lblOffset val="100"/>
        <c:noMultiLvlLbl val="0"/>
      </c:catAx>
      <c:valAx>
        <c:axId val="1833397919"/>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rgbClr val="1600FF"/>
                </a:solidFill>
                <a:latin typeface="+mn-lt"/>
                <a:ea typeface="+mn-ea"/>
                <a:cs typeface="+mn-cs"/>
              </a:defRPr>
            </a:pPr>
            <a:endParaRPr lang="en-US"/>
          </a:p>
        </c:txPr>
        <c:crossAx val="906612095"/>
        <c:crosses val="autoZero"/>
        <c:crossBetween val="between"/>
      </c:valAx>
      <c:valAx>
        <c:axId val="750497720"/>
        <c:scaling>
          <c:orientation val="minMax"/>
          <c:max val="0.60000000000000009"/>
          <c:min val="-0.2"/>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accent1">
                    <a:lumMod val="75000"/>
                  </a:schemeClr>
                </a:solidFill>
                <a:latin typeface="+mn-lt"/>
                <a:ea typeface="+mn-ea"/>
                <a:cs typeface="+mn-cs"/>
              </a:defRPr>
            </a:pPr>
            <a:endParaRPr lang="en-US"/>
          </a:p>
        </c:txPr>
        <c:crossAx val="750496640"/>
        <c:crosses val="max"/>
        <c:crossBetween val="between"/>
      </c:valAx>
      <c:catAx>
        <c:axId val="750496640"/>
        <c:scaling>
          <c:orientation val="minMax"/>
        </c:scaling>
        <c:delete val="1"/>
        <c:axPos val="b"/>
        <c:numFmt formatCode="General" sourceLinked="1"/>
        <c:majorTickMark val="out"/>
        <c:minorTickMark val="none"/>
        <c:tickLblPos val="nextTo"/>
        <c:crossAx val="750497720"/>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737860892388454E-2"/>
          <c:y val="6.700946271670298E-2"/>
          <c:w val="0.86294499727386198"/>
          <c:h val="0.8369873517656955"/>
        </c:manualLayout>
      </c:layout>
      <c:barChart>
        <c:barDir val="col"/>
        <c:grouping val="stacked"/>
        <c:varyColors val="0"/>
        <c:ser>
          <c:idx val="1"/>
          <c:order val="1"/>
          <c:tx>
            <c:strRef>
              <c:f>Sheet1!$C$1</c:f>
              <c:strCache>
                <c:ptCount val="1"/>
                <c:pt idx="0">
                  <c:v>Price</c:v>
                </c:pt>
              </c:strCache>
            </c:strRef>
          </c:tx>
          <c:spPr>
            <a:noFill/>
            <a:ln w="22225">
              <a:solidFill>
                <a:schemeClr val="accent1">
                  <a:lumMod val="75000"/>
                </a:schemeClr>
              </a:solidFill>
            </a:ln>
            <a:effectLst/>
          </c:spPr>
          <c:invertIfNegative val="0"/>
          <c:dLbls>
            <c:dLbl>
              <c:idx val="0"/>
              <c:layout>
                <c:manualLayout>
                  <c:x val="1.6709435805242184E-3"/>
                  <c:y val="-6.194122461745665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69A-47AF-8082-9B36D0111985}"/>
                </c:ext>
              </c:extLst>
            </c:dLbl>
            <c:dLbl>
              <c:idx val="2"/>
              <c:layout>
                <c:manualLayout>
                  <c:x val="-5.0128307415726863E-3"/>
                  <c:y val="6.146261210189717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69A-47AF-8082-9B36D0111985}"/>
                </c:ext>
              </c:extLst>
            </c:dLbl>
            <c:dLbl>
              <c:idx val="5"/>
              <c:layout>
                <c:manualLayout>
                  <c:x val="0"/>
                  <c:y val="-5.733134741719506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69A-47AF-8082-9B36D0111985}"/>
                </c:ext>
              </c:extLst>
            </c:dLbl>
            <c:dLbl>
              <c:idx val="6"/>
              <c:layout>
                <c:manualLayout>
                  <c:x val="1.6709435805242184E-3"/>
                  <c:y val="7.851641470670953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69A-47AF-8082-9B36D0111985}"/>
                </c:ext>
              </c:extLst>
            </c:dLbl>
            <c:dLbl>
              <c:idx val="7"/>
              <c:layout>
                <c:manualLayout>
                  <c:x val="-3.3418871610485595E-3"/>
                  <c:y val="0.10400331938904071"/>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69A-47AF-8082-9B36D0111985}"/>
                </c:ext>
              </c:extLst>
            </c:dLbl>
            <c:dLbl>
              <c:idx val="8"/>
              <c:layout>
                <c:manualLayout>
                  <c:x val="3.3418871610484367E-3"/>
                  <c:y val="6.7787990420182687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F6C-4372-9E7E-E7BFAAB726C6}"/>
                </c:ext>
              </c:extLst>
            </c:dLbl>
            <c:dLbl>
              <c:idx val="9"/>
              <c:layout>
                <c:manualLayout>
                  <c:x val="1.002566148314531E-2"/>
                  <c:y val="7.9156141185016848E-2"/>
                </c:manualLayout>
              </c:layout>
              <c:spPr>
                <a:noFill/>
                <a:ln>
                  <a:noFill/>
                </a:ln>
                <a:effectLst/>
              </c:spPr>
              <c:txPr>
                <a:bodyPr rot="0" spcFirstLastPara="1" vertOverflow="ellipsis" vert="horz" wrap="square" lIns="38100" tIns="19050" rIns="38100" bIns="19050" anchor="ctr" anchorCtr="1">
                  <a:noAutofit/>
                </a:bodyPr>
                <a:lstStyle/>
                <a:p>
                  <a:pPr>
                    <a:defRPr sz="1050" b="1" i="0" u="none" strike="noStrike" kern="1200" baseline="0">
                      <a:solidFill>
                        <a:schemeClr val="accent1">
                          <a:lumMod val="7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6.0404610435950495E-2"/>
                      <c:h val="7.6079841900224113E-2"/>
                    </c:manualLayout>
                  </c15:layout>
                </c:ext>
                <c:ext xmlns:c16="http://schemas.microsoft.com/office/drawing/2014/chart" uri="{C3380CC4-5D6E-409C-BE32-E72D297353CC}">
                  <c16:uniqueId val="{00000001-9BD1-44EE-971D-7F52540DA6E5}"/>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accent1">
                        <a:lumMod val="7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Sheet1!$A$2:$A$11</c:f>
              <c:numCache>
                <c:formatCode>General</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Sheet1!$C$2:$C$11</c:f>
              <c:numCache>
                <c:formatCode>0.0%</c:formatCode>
                <c:ptCount val="10"/>
                <c:pt idx="0">
                  <c:v>-2.0777209455144385E-2</c:v>
                </c:pt>
                <c:pt idx="1">
                  <c:v>7.4999999999980638E-4</c:v>
                </c:pt>
                <c:pt idx="2">
                  <c:v>1.7486884836372951E-2</c:v>
                </c:pt>
                <c:pt idx="3">
                  <c:v>2.4551927326288414E-4</c:v>
                </c:pt>
                <c:pt idx="4">
                  <c:v>1.178203240058906E-2</c:v>
                </c:pt>
                <c:pt idx="5">
                  <c:v>1.2130033964095066E-2</c:v>
                </c:pt>
                <c:pt idx="6">
                  <c:v>4.4582933844678818E-2</c:v>
                </c:pt>
                <c:pt idx="7">
                  <c:v>6.7232675539238285E-2</c:v>
                </c:pt>
                <c:pt idx="8">
                  <c:v>2.4E-2</c:v>
                </c:pt>
                <c:pt idx="9">
                  <c:v>1.4999999999999999E-2</c:v>
                </c:pt>
              </c:numCache>
            </c:numRef>
          </c:val>
          <c:extLst>
            <c:ext xmlns:c16="http://schemas.microsoft.com/office/drawing/2014/chart" uri="{C3380CC4-5D6E-409C-BE32-E72D297353CC}">
              <c16:uniqueId val="{00000001-6F6C-4372-9E7E-E7BFAAB726C6}"/>
            </c:ext>
          </c:extLst>
        </c:ser>
        <c:ser>
          <c:idx val="2"/>
          <c:order val="2"/>
          <c:tx>
            <c:strRef>
              <c:f>Sheet1!$D$1</c:f>
              <c:strCache>
                <c:ptCount val="1"/>
                <c:pt idx="0">
                  <c:v>Volume</c:v>
                </c:pt>
              </c:strCache>
            </c:strRef>
          </c:tx>
          <c:spPr>
            <a:noFill/>
            <a:ln w="22225">
              <a:solidFill>
                <a:schemeClr val="accent5"/>
              </a:solidFill>
            </a:ln>
            <a:effectLst/>
          </c:spPr>
          <c:invertIfNegative val="0"/>
          <c:dLbls>
            <c:dLbl>
              <c:idx val="0"/>
              <c:layout>
                <c:manualLayout>
                  <c:x val="0"/>
                  <c:y val="-6.80714374896742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69A-47AF-8082-9B36D0111985}"/>
                </c:ext>
              </c:extLst>
            </c:dLbl>
            <c:dLbl>
              <c:idx val="1"/>
              <c:layout>
                <c:manualLayout>
                  <c:x val="-3.0633611760846873E-17"/>
                  <c:y val="-5.20546286685743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69A-47AF-8082-9B36D0111985}"/>
                </c:ext>
              </c:extLst>
            </c:dLbl>
            <c:dLbl>
              <c:idx val="2"/>
              <c:layout>
                <c:manualLayout>
                  <c:x val="5.0128307415726247E-3"/>
                  <c:y val="-5.60588308738494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69A-47AF-8082-9B36D0111985}"/>
                </c:ext>
              </c:extLst>
            </c:dLbl>
            <c:dLbl>
              <c:idx val="3"/>
              <c:layout>
                <c:manualLayout>
                  <c:x val="6.6837743220968734E-3"/>
                  <c:y val="-4.805042646329944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69A-47AF-8082-9B36D0111985}"/>
                </c:ext>
              </c:extLst>
            </c:dLbl>
            <c:dLbl>
              <c:idx val="4"/>
              <c:layout>
                <c:manualLayout>
                  <c:x val="5.0128307415725944E-3"/>
                  <c:y val="-4.8050426463299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69A-47AF-8082-9B36D0111985}"/>
                </c:ext>
              </c:extLst>
            </c:dLbl>
            <c:dLbl>
              <c:idx val="5"/>
              <c:layout>
                <c:manualLayout>
                  <c:x val="1.6709435805242184E-3"/>
                  <c:y val="-0.1001044245488493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69A-47AF-8082-9B36D0111985}"/>
                </c:ext>
              </c:extLst>
            </c:dLbl>
            <c:dLbl>
              <c:idx val="6"/>
              <c:layout>
                <c:manualLayout>
                  <c:x val="3.3418871610484367E-3"/>
                  <c:y val="-9.20966507213239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D69A-47AF-8082-9B36D0111985}"/>
                </c:ext>
              </c:extLst>
            </c:dLbl>
            <c:dLbl>
              <c:idx val="7"/>
              <c:layout>
                <c:manualLayout>
                  <c:x val="-3.3418871610484367E-3"/>
                  <c:y val="-7.60798419002241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D69A-47AF-8082-9B36D0111985}"/>
                </c:ext>
              </c:extLst>
            </c:dLbl>
            <c:dLbl>
              <c:idx val="8"/>
              <c:layout>
                <c:manualLayout>
                  <c:x val="-1.2253444704338749E-16"/>
                  <c:y val="-7.60798419002241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D69A-47AF-8082-9B36D0111985}"/>
                </c:ext>
              </c:extLst>
            </c:dLbl>
            <c:dLbl>
              <c:idx val="9"/>
              <c:layout>
                <c:manualLayout>
                  <c:x val="-1.6709435805242184E-3"/>
                  <c:y val="-7.2075639694949234E-2"/>
                </c:manualLayout>
              </c:layout>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accent5"/>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BD1-44EE-971D-7F52540DA6E5}"/>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accent5"/>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Sheet1!$A$2:$A$11</c:f>
              <c:numCache>
                <c:formatCode>General</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Sheet1!$D$2:$D$11</c:f>
              <c:numCache>
                <c:formatCode>0.0%</c:formatCode>
                <c:ptCount val="10"/>
                <c:pt idx="0">
                  <c:v>2.4203371636429605E-2</c:v>
                </c:pt>
                <c:pt idx="1">
                  <c:v>1.8000000000000016E-2</c:v>
                </c:pt>
                <c:pt idx="2">
                  <c:v>2.6277013752455725E-2</c:v>
                </c:pt>
                <c:pt idx="3">
                  <c:v>2.6322086623595808E-3</c:v>
                </c:pt>
                <c:pt idx="4">
                  <c:v>2.1957040572792241E-2</c:v>
                </c:pt>
                <c:pt idx="5">
                  <c:v>-5.9084539934609936E-2</c:v>
                </c:pt>
                <c:pt idx="6">
                  <c:v>6.7014147431124105E-2</c:v>
                </c:pt>
                <c:pt idx="7">
                  <c:v>4.7918120493138039E-2</c:v>
                </c:pt>
                <c:pt idx="8">
                  <c:v>3.1298557158712548E-2</c:v>
                </c:pt>
                <c:pt idx="9">
                  <c:v>0.01</c:v>
                </c:pt>
              </c:numCache>
            </c:numRef>
          </c:val>
          <c:extLst>
            <c:ext xmlns:c16="http://schemas.microsoft.com/office/drawing/2014/chart" uri="{C3380CC4-5D6E-409C-BE32-E72D297353CC}">
              <c16:uniqueId val="{00000000-D69A-47AF-8082-9B36D0111985}"/>
            </c:ext>
          </c:extLst>
        </c:ser>
        <c:dLbls>
          <c:showLegendKey val="0"/>
          <c:showVal val="0"/>
          <c:showCatName val="0"/>
          <c:showSerName val="0"/>
          <c:showPercent val="0"/>
          <c:showBubbleSize val="0"/>
        </c:dLbls>
        <c:gapWidth val="150"/>
        <c:overlap val="100"/>
        <c:axId val="1074176728"/>
        <c:axId val="1074175288"/>
      </c:barChart>
      <c:lineChart>
        <c:grouping val="standard"/>
        <c:varyColors val="0"/>
        <c:ser>
          <c:idx val="0"/>
          <c:order val="0"/>
          <c:tx>
            <c:strRef>
              <c:f>Sheet1!$B$1</c:f>
              <c:strCache>
                <c:ptCount val="1"/>
                <c:pt idx="0">
                  <c:v>valeur</c:v>
                </c:pt>
              </c:strCache>
            </c:strRef>
          </c:tx>
          <c:spPr>
            <a:ln w="22225" cap="rnd">
              <a:solidFill>
                <a:schemeClr val="tx2"/>
              </a:solidFill>
              <a:round/>
            </a:ln>
            <a:effectLst/>
          </c:spPr>
          <c:marker>
            <c:symbol val="none"/>
          </c:marker>
          <c:dPt>
            <c:idx val="9"/>
            <c:marker>
              <c:symbol val="none"/>
            </c:marker>
            <c:bubble3D val="0"/>
            <c:spPr>
              <a:ln w="22225" cap="rnd">
                <a:solidFill>
                  <a:schemeClr val="tx2"/>
                </a:solidFill>
                <a:prstDash val="sysDash"/>
                <a:round/>
              </a:ln>
              <a:effectLst/>
            </c:spPr>
            <c:extLst>
              <c:ext xmlns:c16="http://schemas.microsoft.com/office/drawing/2014/chart" uri="{C3380CC4-5D6E-409C-BE32-E72D297353CC}">
                <c16:uniqueId val="{00000002-9BD1-44EE-971D-7F52540DA6E5}"/>
              </c:ext>
            </c:extLst>
          </c:dPt>
          <c:dLbls>
            <c:dLbl>
              <c:idx val="9"/>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600FF"/>
                      </a:solidFill>
                      <a:latin typeface="+mn-lt"/>
                      <a:ea typeface="+mn-ea"/>
                      <a:cs typeface="+mn-cs"/>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2-9BD1-44EE-971D-7F52540DA6E5}"/>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1600FF"/>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Sheet1!$A$2:$A$11</c:f>
              <c:numCache>
                <c:formatCode>General</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Sheet1!$B$2:$B$11</c:f>
              <c:numCache>
                <c:formatCode>0.0</c:formatCode>
                <c:ptCount val="10"/>
                <c:pt idx="0">
                  <c:v>125.47169062180687</c:v>
                </c:pt>
                <c:pt idx="1">
                  <c:v>127.82428482096576</c:v>
                </c:pt>
                <c:pt idx="2">
                  <c:v>133.47051089894705</c:v>
                </c:pt>
                <c:pt idx="3">
                  <c:v>133.90966181612339</c:v>
                </c:pt>
                <c:pt idx="4">
                  <c:v>138.39527475585297</c:v>
                </c:pt>
                <c:pt idx="5">
                  <c:v>131.80801099820812</c:v>
                </c:pt>
                <c:pt idx="6">
                  <c:v>146.89598179548037</c:v>
                </c:pt>
                <c:pt idx="7">
                  <c:v>164.27381094660061</c:v>
                </c:pt>
                <c:pt idx="8">
                  <c:v>173.37050851668161</c:v>
                </c:pt>
                <c:pt idx="9">
                  <c:v>177.7</c:v>
                </c:pt>
              </c:numCache>
            </c:numRef>
          </c:val>
          <c:smooth val="0"/>
          <c:extLst>
            <c:ext xmlns:c16="http://schemas.microsoft.com/office/drawing/2014/chart" uri="{C3380CC4-5D6E-409C-BE32-E72D297353CC}">
              <c16:uniqueId val="{00000000-6F6C-4372-9E7E-E7BFAAB726C6}"/>
            </c:ext>
          </c:extLst>
        </c:ser>
        <c:dLbls>
          <c:showLegendKey val="0"/>
          <c:showVal val="0"/>
          <c:showCatName val="0"/>
          <c:showSerName val="0"/>
          <c:showPercent val="0"/>
          <c:showBubbleSize val="0"/>
        </c:dLbls>
        <c:marker val="1"/>
        <c:smooth val="0"/>
        <c:axId val="906612095"/>
        <c:axId val="1833397919"/>
      </c:lineChart>
      <c:catAx>
        <c:axId val="906612095"/>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833397919"/>
        <c:crosses val="autoZero"/>
        <c:auto val="1"/>
        <c:lblAlgn val="ctr"/>
        <c:lblOffset val="100"/>
        <c:noMultiLvlLbl val="0"/>
      </c:catAx>
      <c:valAx>
        <c:axId val="1833397919"/>
        <c:scaling>
          <c:orientation val="minMax"/>
          <c:min val="70"/>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rgbClr val="1600FF"/>
                </a:solidFill>
                <a:latin typeface="+mn-lt"/>
                <a:ea typeface="+mn-ea"/>
                <a:cs typeface="+mn-cs"/>
              </a:defRPr>
            </a:pPr>
            <a:endParaRPr lang="en-US"/>
          </a:p>
        </c:txPr>
        <c:crossAx val="906612095"/>
        <c:crosses val="autoZero"/>
        <c:crossBetween val="between"/>
      </c:valAx>
      <c:valAx>
        <c:axId val="1074175288"/>
        <c:scaling>
          <c:orientation val="minMax"/>
          <c:max val="0.30000000000000004"/>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074176728"/>
        <c:crosses val="max"/>
        <c:crossBetween val="between"/>
      </c:valAx>
      <c:catAx>
        <c:axId val="1074176728"/>
        <c:scaling>
          <c:orientation val="minMax"/>
        </c:scaling>
        <c:delete val="1"/>
        <c:axPos val="b"/>
        <c:numFmt formatCode="General" sourceLinked="1"/>
        <c:majorTickMark val="out"/>
        <c:minorTickMark val="none"/>
        <c:tickLblPos val="nextTo"/>
        <c:crossAx val="1074175288"/>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974160206718367E-2"/>
          <c:y val="4.6988524650121009E-2"/>
          <c:w val="0.87373708010335926"/>
          <c:h val="0.84049339338165285"/>
        </c:manualLayout>
      </c:layout>
      <c:barChart>
        <c:barDir val="col"/>
        <c:grouping val="clustered"/>
        <c:varyColors val="0"/>
        <c:ser>
          <c:idx val="2"/>
          <c:order val="1"/>
          <c:tx>
            <c:strRef>
              <c:f>Sheet1!$D$1</c:f>
              <c:strCache>
                <c:ptCount val="1"/>
                <c:pt idx="0">
                  <c:v>Item 2</c:v>
                </c:pt>
              </c:strCache>
            </c:strRef>
          </c:tx>
          <c:spPr>
            <a:solidFill>
              <a:schemeClr val="accent1">
                <a:lumMod val="75000"/>
              </a:schemeClr>
            </a:solidFill>
            <a:ln w="22225">
              <a:solidFill>
                <a:schemeClr val="accent1">
                  <a:lumMod val="75000"/>
                </a:schemeClr>
              </a:solidFill>
            </a:ln>
            <a:effectLst/>
          </c:spPr>
          <c:invertIfNegative val="0"/>
          <c:dLbls>
            <c:dLbl>
              <c:idx val="9"/>
              <c:numFmt formatCode="#,##0" sourceLinked="0"/>
              <c:spPr>
                <a:noFill/>
                <a:ln>
                  <a:noFill/>
                </a:ln>
                <a:effectLst/>
              </c:spPr>
              <c:txPr>
                <a:bodyPr rot="0" spcFirstLastPara="1" vertOverflow="ellipsis" vert="horz" wrap="square" anchor="ctr" anchorCtr="1"/>
                <a:lstStyle/>
                <a:p>
                  <a:pPr>
                    <a:defRPr sz="1400" b="1" i="0" u="none" strike="noStrike" kern="1200" baseline="0">
                      <a:solidFill>
                        <a:schemeClr val="accent1">
                          <a:lumMod val="7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0-BF61-492E-A433-5FD256D110E5}"/>
                </c:ext>
              </c:extLst>
            </c:dLbl>
            <c:dLbl>
              <c:idx val="35"/>
              <c:numFmt formatCode="#,##0" sourceLinked="0"/>
              <c:spPr>
                <a:noFill/>
                <a:ln>
                  <a:noFill/>
                </a:ln>
                <a:effectLst/>
              </c:spPr>
              <c:txPr>
                <a:bodyPr rot="0" spcFirstLastPara="1" vertOverflow="ellipsis" vert="horz" wrap="square" anchor="ctr" anchorCtr="1"/>
                <a:lstStyle/>
                <a:p>
                  <a:pPr>
                    <a:defRPr sz="1400" b="1" i="0" u="none" strike="noStrike" kern="1200" baseline="0">
                      <a:solidFill>
                        <a:schemeClr val="accent1">
                          <a:lumMod val="7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2-8B9E-40F3-8572-28BB12D8C90C}"/>
                </c:ext>
              </c:extLst>
            </c:dLbl>
            <c:numFmt formatCode="#,##0" sourceLinked="0"/>
            <c:spPr>
              <a:noFill/>
              <a:ln>
                <a:noFill/>
              </a:ln>
              <a:effectLst/>
            </c:spPr>
            <c:txPr>
              <a:bodyPr rot="0" spcFirstLastPara="1" vertOverflow="ellipsis" vert="horz" wrap="square" anchor="ctr" anchorCtr="1"/>
              <a:lstStyle/>
              <a:p>
                <a:pPr>
                  <a:defRPr sz="1100" b="0" i="0" u="none" strike="noStrike" kern="1200" baseline="0">
                    <a:solidFill>
                      <a:schemeClr val="accent1">
                        <a:lumMod val="7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Sheet1!$A$2:$B$38</c:f>
              <c:multiLvlStrCache>
                <c:ptCount val="10"/>
                <c:lvl>
                  <c:pt idx="0">
                    <c:v>q4</c:v>
                  </c:pt>
                  <c:pt idx="1">
                    <c:v>q4</c:v>
                  </c:pt>
                  <c:pt idx="2">
                    <c:v>q4</c:v>
                  </c:pt>
                  <c:pt idx="3">
                    <c:v>q4</c:v>
                  </c:pt>
                  <c:pt idx="4">
                    <c:v>q4</c:v>
                  </c:pt>
                  <c:pt idx="5">
                    <c:v>q4</c:v>
                  </c:pt>
                  <c:pt idx="6">
                    <c:v>q4</c:v>
                  </c:pt>
                  <c:pt idx="7">
                    <c:v>q4</c:v>
                  </c:pt>
                  <c:pt idx="8">
                    <c:v>q4</c:v>
                  </c:pt>
                  <c:pt idx="9">
                    <c:v>q4</c:v>
                  </c:pt>
                </c:lvl>
                <c:lvl>
                  <c:pt idx="0">
                    <c:v>2015</c:v>
                  </c:pt>
                  <c:pt idx="1">
                    <c:v>2016</c:v>
                  </c:pt>
                  <c:pt idx="2">
                    <c:v>2017</c:v>
                  </c:pt>
                  <c:pt idx="3">
                    <c:v>2018</c:v>
                  </c:pt>
                  <c:pt idx="4">
                    <c:v>2019</c:v>
                  </c:pt>
                  <c:pt idx="5">
                    <c:v>2020</c:v>
                  </c:pt>
                  <c:pt idx="6">
                    <c:v>2021</c:v>
                  </c:pt>
                  <c:pt idx="7">
                    <c:v>2022</c:v>
                  </c:pt>
                  <c:pt idx="8">
                    <c:v>2023</c:v>
                  </c:pt>
                  <c:pt idx="9">
                    <c:v>2024</c:v>
                  </c:pt>
                </c:lvl>
              </c:multiLvlStrCache>
            </c:multiLvlStrRef>
          </c:cat>
          <c:val>
            <c:numRef>
              <c:f>Sheet1!$D$2:$D$38</c:f>
              <c:numCache>
                <c:formatCode>0</c:formatCode>
                <c:ptCount val="10"/>
                <c:pt idx="0" formatCode="#,#00">
                  <c:v>-984.1260000000475</c:v>
                </c:pt>
                <c:pt idx="1">
                  <c:v>3473.3160000000498</c:v>
                </c:pt>
                <c:pt idx="2">
                  <c:v>5054.8720000000321</c:v>
                </c:pt>
                <c:pt idx="3">
                  <c:v>6685.2560000001104</c:v>
                </c:pt>
                <c:pt idx="4">
                  <c:v>3591.7579999999143</c:v>
                </c:pt>
                <c:pt idx="5">
                  <c:v>-1715.820000000007</c:v>
                </c:pt>
                <c:pt idx="6">
                  <c:v>8932.771999999939</c:v>
                </c:pt>
                <c:pt idx="7">
                  <c:v>7343.9679999999935</c:v>
                </c:pt>
                <c:pt idx="8">
                  <c:v>1529.9220000000205</c:v>
                </c:pt>
                <c:pt idx="9">
                  <c:v>0</c:v>
                </c:pt>
              </c:numCache>
            </c:numRef>
          </c:val>
          <c:extLst>
            <c:ext xmlns:c16="http://schemas.microsoft.com/office/drawing/2014/chart" uri="{C3380CC4-5D6E-409C-BE32-E72D297353CC}">
              <c16:uniqueId val="{00000002-6F6C-4372-9E7E-E7BFAAB726C6}"/>
            </c:ext>
          </c:extLst>
        </c:ser>
        <c:dLbls>
          <c:showLegendKey val="0"/>
          <c:showVal val="0"/>
          <c:showCatName val="0"/>
          <c:showSerName val="0"/>
          <c:showPercent val="0"/>
          <c:showBubbleSize val="0"/>
        </c:dLbls>
        <c:gapWidth val="150"/>
        <c:axId val="811897496"/>
        <c:axId val="344540384"/>
      </c:barChart>
      <c:lineChart>
        <c:grouping val="standard"/>
        <c:varyColors val="0"/>
        <c:ser>
          <c:idx val="1"/>
          <c:order val="0"/>
          <c:tx>
            <c:strRef>
              <c:f>Sheet1!$C$1</c:f>
              <c:strCache>
                <c:ptCount val="1"/>
                <c:pt idx="0">
                  <c:v>Item 1</c:v>
                </c:pt>
              </c:strCache>
            </c:strRef>
          </c:tx>
          <c:spPr>
            <a:ln w="22225" cap="rnd">
              <a:solidFill>
                <a:schemeClr val="tx2"/>
              </a:solidFill>
              <a:round/>
            </a:ln>
            <a:effectLst/>
          </c:spPr>
          <c:marker>
            <c:symbol val="none"/>
          </c:marker>
          <c:dPt>
            <c:idx val="9"/>
            <c:marker>
              <c:symbol val="none"/>
            </c:marker>
            <c:bubble3D val="0"/>
            <c:spPr>
              <a:ln w="22225" cap="rnd">
                <a:solidFill>
                  <a:schemeClr val="tx2"/>
                </a:solidFill>
                <a:prstDash val="sysDash"/>
                <a:round/>
              </a:ln>
              <a:effectLst/>
            </c:spPr>
            <c:extLst>
              <c:ext xmlns:c16="http://schemas.microsoft.com/office/drawing/2014/chart" uri="{C3380CC4-5D6E-409C-BE32-E72D297353CC}">
                <c16:uniqueId val="{00000001-BF61-492E-A433-5FD256D110E5}"/>
              </c:ext>
            </c:extLst>
          </c:dPt>
          <c:dLbls>
            <c:dLbl>
              <c:idx val="8"/>
              <c:layout>
                <c:manualLayout>
                  <c:x val="-5.1001285071749843E-2"/>
                  <c:y val="-3.87179481316684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F61-492E-A433-5FD256D110E5}"/>
                </c:ext>
              </c:extLst>
            </c:dLbl>
            <c:dLbl>
              <c:idx val="9"/>
              <c:layout>
                <c:manualLayout>
                  <c:x val="-4.5901156564574982E-2"/>
                  <c:y val="-5.6058830873849344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600FF"/>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F61-492E-A433-5FD256D110E5}"/>
                </c:ext>
              </c:extLst>
            </c:dLbl>
            <c:dLbl>
              <c:idx val="35"/>
              <c:layout>
                <c:manualLayout>
                  <c:x val="-5.5788113695090437E-2"/>
                  <c:y val="-6.0063033079124299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600FF"/>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B9E-40F3-8572-28BB12D8C90C}"/>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1600FF"/>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Sheet1!$A$2:$A$38</c:f>
              <c:numCache>
                <c:formatCode>General</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Sheet1!$C$2:$C$38</c:f>
              <c:numCache>
                <c:formatCode>#,##0</c:formatCode>
                <c:ptCount val="10"/>
                <c:pt idx="0">
                  <c:v>295303.95599999995</c:v>
                </c:pt>
                <c:pt idx="1">
                  <c:v>298777.272</c:v>
                </c:pt>
                <c:pt idx="2">
                  <c:v>303832.14400000003</c:v>
                </c:pt>
                <c:pt idx="3">
                  <c:v>310517.40000000014</c:v>
                </c:pt>
                <c:pt idx="4">
                  <c:v>314109.15800000005</c:v>
                </c:pt>
                <c:pt idx="5">
                  <c:v>312393.33800000005</c:v>
                </c:pt>
                <c:pt idx="6">
                  <c:v>321326.11</c:v>
                </c:pt>
                <c:pt idx="7">
                  <c:v>328670.07799999998</c:v>
                </c:pt>
                <c:pt idx="8">
                  <c:v>330200</c:v>
                </c:pt>
                <c:pt idx="9">
                  <c:v>330200</c:v>
                </c:pt>
              </c:numCache>
            </c:numRef>
          </c:val>
          <c:smooth val="0"/>
          <c:extLst>
            <c:ext xmlns:c16="http://schemas.microsoft.com/office/drawing/2014/chart" uri="{C3380CC4-5D6E-409C-BE32-E72D297353CC}">
              <c16:uniqueId val="{00000001-6F6C-4372-9E7E-E7BFAAB726C6}"/>
            </c:ext>
          </c:extLst>
        </c:ser>
        <c:dLbls>
          <c:showLegendKey val="0"/>
          <c:showVal val="0"/>
          <c:showCatName val="0"/>
          <c:showSerName val="0"/>
          <c:showPercent val="0"/>
          <c:showBubbleSize val="0"/>
        </c:dLbls>
        <c:marker val="1"/>
        <c:smooth val="0"/>
        <c:axId val="906612095"/>
        <c:axId val="1833397919"/>
      </c:lineChart>
      <c:catAx>
        <c:axId val="906612095"/>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833397919"/>
        <c:crosses val="autoZero"/>
        <c:auto val="1"/>
        <c:lblAlgn val="ctr"/>
        <c:lblOffset val="100"/>
        <c:noMultiLvlLbl val="0"/>
      </c:catAx>
      <c:valAx>
        <c:axId val="1833397919"/>
        <c:scaling>
          <c:orientation val="minMax"/>
          <c:max val="340000"/>
          <c:min val="250000"/>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rgbClr val="1600FF"/>
                </a:solidFill>
                <a:latin typeface="+mn-lt"/>
                <a:ea typeface="+mn-ea"/>
                <a:cs typeface="+mn-cs"/>
              </a:defRPr>
            </a:pPr>
            <a:endParaRPr lang="en-US"/>
          </a:p>
        </c:txPr>
        <c:crossAx val="906612095"/>
        <c:crosses val="autoZero"/>
        <c:crossBetween val="between"/>
      </c:valAx>
      <c:valAx>
        <c:axId val="344540384"/>
        <c:scaling>
          <c:orientation val="minMax"/>
          <c:max val="15000"/>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accent1">
                    <a:lumMod val="75000"/>
                  </a:schemeClr>
                </a:solidFill>
                <a:latin typeface="+mn-lt"/>
                <a:ea typeface="+mn-ea"/>
                <a:cs typeface="+mn-cs"/>
              </a:defRPr>
            </a:pPr>
            <a:endParaRPr lang="en-US"/>
          </a:p>
        </c:txPr>
        <c:crossAx val="811897496"/>
        <c:crosses val="max"/>
        <c:crossBetween val="between"/>
        <c:majorUnit val="3000"/>
      </c:valAx>
      <c:catAx>
        <c:axId val="811897496"/>
        <c:scaling>
          <c:orientation val="minMax"/>
        </c:scaling>
        <c:delete val="1"/>
        <c:axPos val="b"/>
        <c:numFmt formatCode="General" sourceLinked="1"/>
        <c:majorTickMark val="out"/>
        <c:minorTickMark val="none"/>
        <c:tickLblPos val="nextTo"/>
        <c:crossAx val="344540384"/>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974160206718367E-2"/>
          <c:y val="4.6988524650121009E-2"/>
          <c:w val="0.87373708010335926"/>
          <c:h val="0.84049339338165285"/>
        </c:manualLayout>
      </c:layout>
      <c:barChart>
        <c:barDir val="col"/>
        <c:grouping val="clustered"/>
        <c:varyColors val="0"/>
        <c:ser>
          <c:idx val="1"/>
          <c:order val="0"/>
          <c:tx>
            <c:strRef>
              <c:f>Sheet1!$C$1</c:f>
              <c:strCache>
                <c:ptCount val="1"/>
                <c:pt idx="0">
                  <c:v>Item 1</c:v>
                </c:pt>
              </c:strCache>
            </c:strRef>
          </c:tx>
          <c:spPr>
            <a:solidFill>
              <a:schemeClr val="accent2"/>
            </a:solidFill>
            <a:ln w="22225">
              <a:solidFill>
                <a:schemeClr val="accent1">
                  <a:lumMod val="75000"/>
                </a:schemeClr>
              </a:solidFill>
            </a:ln>
            <a:effectLst/>
          </c:spPr>
          <c:invertIfNegative val="0"/>
          <c:dLbls>
            <c:dLbl>
              <c:idx val="1"/>
              <c:layout>
                <c:manualLayout>
                  <c:x val="1.6408268733850129E-3"/>
                  <c:y val="4.004202205274953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5D7-4C83-A1BE-EC185C5C4AFD}"/>
                </c:ext>
              </c:extLst>
            </c:dLbl>
            <c:dLbl>
              <c:idx val="6"/>
              <c:layout>
                <c:manualLayout>
                  <c:x val="-6.0162957016503784E-17"/>
                  <c:y val="1.2012606615824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5D7-4C83-A1BE-EC185C5C4AFD}"/>
                </c:ext>
              </c:extLst>
            </c:dLbl>
            <c:dLbl>
              <c:idx val="9"/>
              <c:layout>
                <c:manualLayout>
                  <c:x val="6.5633074935399919E-3"/>
                  <c:y val="-7.3409525730268624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5D7-4C83-A1BE-EC185C5C4AFD}"/>
                </c:ext>
              </c:extLst>
            </c:dLbl>
            <c:dLbl>
              <c:idx val="12"/>
              <c:layout>
                <c:manualLayout>
                  <c:x val="2.2971576227390062E-2"/>
                  <c:y val="1.2012606615824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5D7-4C83-A1BE-EC185C5C4AFD}"/>
                </c:ext>
              </c:extLst>
            </c:dLbl>
            <c:dLbl>
              <c:idx val="18"/>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1">
                          <a:lumMod val="7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2-95D7-4C83-A1BE-EC185C5C4AFD}"/>
                </c:ext>
              </c:extLst>
            </c:dLbl>
            <c:dLbl>
              <c:idx val="19"/>
              <c:numFmt formatCode="0%" sourceLinked="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accent1">
                          <a:lumMod val="7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BA64-4F89-A09D-94ED32BC8A99}"/>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accent1">
                        <a:lumMod val="7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Sheet1!$A$2:$A$21</c:f>
              <c:numCache>
                <c:formatCode>General</c:formatCode>
                <c:ptCount val="20"/>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numCache>
            </c:numRef>
          </c:cat>
          <c:val>
            <c:numRef>
              <c:f>Sheet1!$C$2:$C$21</c:f>
              <c:numCache>
                <c:formatCode>0.0%</c:formatCode>
                <c:ptCount val="20"/>
                <c:pt idx="1">
                  <c:v>0.1315113237996588</c:v>
                </c:pt>
                <c:pt idx="2">
                  <c:v>-1.4552531801107271E-2</c:v>
                </c:pt>
                <c:pt idx="3">
                  <c:v>4.0327312021999351E-3</c:v>
                </c:pt>
                <c:pt idx="4">
                  <c:v>-0.12548446955904236</c:v>
                </c:pt>
                <c:pt idx="5">
                  <c:v>-3.76481917691881E-2</c:v>
                </c:pt>
                <c:pt idx="6">
                  <c:v>9.55077962306492E-2</c:v>
                </c:pt>
                <c:pt idx="7">
                  <c:v>7.6721600005890345E-2</c:v>
                </c:pt>
                <c:pt idx="8">
                  <c:v>-8.265502567330274E-2</c:v>
                </c:pt>
                <c:pt idx="9">
                  <c:v>0.10623665464920085</c:v>
                </c:pt>
                <c:pt idx="10">
                  <c:v>-8.3875712511213618E-2</c:v>
                </c:pt>
                <c:pt idx="11">
                  <c:v>8.2363031300931144E-2</c:v>
                </c:pt>
                <c:pt idx="12">
                  <c:v>0.15474057590600365</c:v>
                </c:pt>
                <c:pt idx="13">
                  <c:v>4.6043421558906061E-2</c:v>
                </c:pt>
                <c:pt idx="14">
                  <c:v>-4.0964441659343542E-2</c:v>
                </c:pt>
                <c:pt idx="15">
                  <c:v>-6.7591973140502581E-2</c:v>
                </c:pt>
                <c:pt idx="16">
                  <c:v>9.3132870986017302E-2</c:v>
                </c:pt>
                <c:pt idx="17">
                  <c:v>0.22693877512139093</c:v>
                </c:pt>
                <c:pt idx="18">
                  <c:v>0.12999999999999989</c:v>
                </c:pt>
                <c:pt idx="19">
                  <c:v>-2.1244472435017703E-2</c:v>
                </c:pt>
              </c:numCache>
            </c:numRef>
          </c:val>
          <c:extLst>
            <c:ext xmlns:c16="http://schemas.microsoft.com/office/drawing/2014/chart" uri="{C3380CC4-5D6E-409C-BE32-E72D297353CC}">
              <c16:uniqueId val="{00000001-6F6C-4372-9E7E-E7BFAAB726C6}"/>
            </c:ext>
          </c:extLst>
        </c:ser>
        <c:dLbls>
          <c:showLegendKey val="0"/>
          <c:showVal val="0"/>
          <c:showCatName val="0"/>
          <c:showSerName val="0"/>
          <c:showPercent val="0"/>
          <c:showBubbleSize val="0"/>
        </c:dLbls>
        <c:gapWidth val="150"/>
        <c:axId val="750496640"/>
        <c:axId val="750497720"/>
      </c:barChart>
      <c:lineChart>
        <c:grouping val="standard"/>
        <c:varyColors val="0"/>
        <c:ser>
          <c:idx val="0"/>
          <c:order val="1"/>
          <c:tx>
            <c:strRef>
              <c:f>Sheet1!$B$1</c:f>
              <c:strCache>
                <c:ptCount val="1"/>
                <c:pt idx="0">
                  <c:v>Column1</c:v>
                </c:pt>
              </c:strCache>
            </c:strRef>
          </c:tx>
          <c:spPr>
            <a:ln w="28575" cap="rnd">
              <a:solidFill>
                <a:srgbClr val="1600FF"/>
              </a:solidFill>
              <a:round/>
            </a:ln>
            <a:effectLst/>
          </c:spPr>
          <c:marker>
            <c:symbol val="none"/>
          </c:marker>
          <c:dPt>
            <c:idx val="19"/>
            <c:marker>
              <c:symbol val="none"/>
            </c:marker>
            <c:bubble3D val="0"/>
            <c:spPr>
              <a:ln w="28575" cap="rnd">
                <a:solidFill>
                  <a:srgbClr val="1600FF"/>
                </a:solidFill>
                <a:prstDash val="sysDash"/>
                <a:round/>
              </a:ln>
              <a:effectLst/>
            </c:spPr>
            <c:extLst>
              <c:ext xmlns:c16="http://schemas.microsoft.com/office/drawing/2014/chart" uri="{C3380CC4-5D6E-409C-BE32-E72D297353CC}">
                <c16:uniqueId val="{00000000-BA64-4F89-A09D-94ED32BC8A99}"/>
              </c:ext>
            </c:extLst>
          </c:dPt>
          <c:dLbls>
            <c:dLbl>
              <c:idx val="19"/>
              <c:layout>
                <c:manualLayout>
                  <c:x val="-3.1175710594315245E-2"/>
                  <c:y val="-7.6456443907742325E-2"/>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1600FF"/>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A64-4F89-A09D-94ED32BC8A99}"/>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Sheet1!$A$2:$A$21</c:f>
              <c:numCache>
                <c:formatCode>General</c:formatCode>
                <c:ptCount val="20"/>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numCache>
            </c:numRef>
          </c:cat>
          <c:val>
            <c:numRef>
              <c:f>Sheet1!$B$2:$B$21</c:f>
              <c:numCache>
                <c:formatCode>0</c:formatCode>
                <c:ptCount val="20"/>
                <c:pt idx="0">
                  <c:v>3292.7595615999994</c:v>
                </c:pt>
                <c:pt idx="1">
                  <c:v>3725.7947304999998</c:v>
                </c:pt>
                <c:pt idx="2">
                  <c:v>3671.5749842000005</c:v>
                </c:pt>
                <c:pt idx="3">
                  <c:v>3686.3814592000003</c:v>
                </c:pt>
                <c:pt idx="4">
                  <c:v>3223.7978371999998</c:v>
                </c:pt>
                <c:pt idx="5">
                  <c:v>3102.4276780000005</c:v>
                </c:pt>
                <c:pt idx="6">
                  <c:v>3398.7337084907504</c:v>
                </c:pt>
                <c:pt idx="7">
                  <c:v>3659.489996600114</c:v>
                </c:pt>
                <c:pt idx="8">
                  <c:v>3357.0147569799369</c:v>
                </c:pt>
                <c:pt idx="9">
                  <c:v>3713.6527743694851</c:v>
                </c:pt>
                <c:pt idx="10">
                  <c:v>3402.1675018999995</c:v>
                </c:pt>
                <c:pt idx="11">
                  <c:v>3682.3803303499999</c:v>
                </c:pt>
                <c:pt idx="12">
                  <c:v>4252.1939833732986</c:v>
                </c:pt>
                <c:pt idx="13">
                  <c:v>4447.9795434999996</c:v>
                </c:pt>
                <c:pt idx="14">
                  <c:v>4265.7705449883406</c:v>
                </c:pt>
                <c:pt idx="15">
                  <c:v>3977.4386968879417</c:v>
                </c:pt>
                <c:pt idx="16">
                  <c:v>4347.8689818999992</c:v>
                </c:pt>
                <c:pt idx="17">
                  <c:v>5334.5690430406739</c:v>
                </c:pt>
                <c:pt idx="18">
                  <c:v>6028.0630186359613</c:v>
                </c:pt>
                <c:pt idx="19">
                  <c:v>5900</c:v>
                </c:pt>
              </c:numCache>
            </c:numRef>
          </c:val>
          <c:smooth val="0"/>
          <c:extLst>
            <c:ext xmlns:c16="http://schemas.microsoft.com/office/drawing/2014/chart" uri="{C3380CC4-5D6E-409C-BE32-E72D297353CC}">
              <c16:uniqueId val="{00000000-95D7-4C83-A1BE-EC185C5C4AFD}"/>
            </c:ext>
          </c:extLst>
        </c:ser>
        <c:dLbls>
          <c:showLegendKey val="0"/>
          <c:showVal val="0"/>
          <c:showCatName val="0"/>
          <c:showSerName val="0"/>
          <c:showPercent val="0"/>
          <c:showBubbleSize val="0"/>
        </c:dLbls>
        <c:marker val="1"/>
        <c:smooth val="0"/>
        <c:axId val="906612095"/>
        <c:axId val="1833397919"/>
      </c:lineChart>
      <c:catAx>
        <c:axId val="906612095"/>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833397919"/>
        <c:crosses val="autoZero"/>
        <c:auto val="1"/>
        <c:lblAlgn val="ctr"/>
        <c:lblOffset val="100"/>
        <c:noMultiLvlLbl val="0"/>
      </c:catAx>
      <c:valAx>
        <c:axId val="1833397919"/>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rgbClr val="1600FF"/>
                </a:solidFill>
                <a:latin typeface="+mn-lt"/>
                <a:ea typeface="+mn-ea"/>
                <a:cs typeface="+mn-cs"/>
              </a:defRPr>
            </a:pPr>
            <a:endParaRPr lang="en-US"/>
          </a:p>
        </c:txPr>
        <c:crossAx val="906612095"/>
        <c:crosses val="autoZero"/>
        <c:crossBetween val="between"/>
      </c:valAx>
      <c:valAx>
        <c:axId val="750497720"/>
        <c:scaling>
          <c:orientation val="minMax"/>
          <c:max val="0.60000000000000009"/>
          <c:min val="-0.2"/>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accent1">
                    <a:lumMod val="75000"/>
                  </a:schemeClr>
                </a:solidFill>
                <a:latin typeface="+mn-lt"/>
                <a:ea typeface="+mn-ea"/>
                <a:cs typeface="+mn-cs"/>
              </a:defRPr>
            </a:pPr>
            <a:endParaRPr lang="en-US"/>
          </a:p>
        </c:txPr>
        <c:crossAx val="750496640"/>
        <c:crosses val="max"/>
        <c:crossBetween val="between"/>
      </c:valAx>
      <c:catAx>
        <c:axId val="750496640"/>
        <c:scaling>
          <c:orientation val="minMax"/>
        </c:scaling>
        <c:delete val="1"/>
        <c:axPos val="b"/>
        <c:numFmt formatCode="General" sourceLinked="1"/>
        <c:majorTickMark val="out"/>
        <c:minorTickMark val="none"/>
        <c:tickLblPos val="nextTo"/>
        <c:crossAx val="750497720"/>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'Time Series'!$B$7</c:f>
              <c:strCache>
                <c:ptCount val="1"/>
                <c:pt idx="0">
                  <c:v>EURbn</c:v>
                </c:pt>
              </c:strCache>
            </c:strRef>
          </c:tx>
          <c:spPr>
            <a:ln w="28575" cap="rnd">
              <a:solidFill>
                <a:schemeClr val="accent1"/>
              </a:solidFill>
              <a:round/>
            </a:ln>
            <a:effectLst/>
          </c:spPr>
          <c:marker>
            <c:symbol val="none"/>
          </c:marker>
          <c:cat>
            <c:numRef>
              <c:f>'Time Series'!$C$4:$M$4</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'Time Series'!$C$7:$M$7</c:f>
              <c:numCache>
                <c:formatCode>0.00</c:formatCode>
                <c:ptCount val="11"/>
                <c:pt idx="0">
                  <c:v>119.08821877718833</c:v>
                </c:pt>
                <c:pt idx="1">
                  <c:v>137.2184591545961</c:v>
                </c:pt>
                <c:pt idx="2">
                  <c:v>134.37990435347044</c:v>
                </c:pt>
                <c:pt idx="3">
                  <c:v>143.92219334794157</c:v>
                </c:pt>
                <c:pt idx="4">
                  <c:v>153.07996624304312</c:v>
                </c:pt>
                <c:pt idx="5">
                  <c:v>133.68010407399987</c:v>
                </c:pt>
                <c:pt idx="6">
                  <c:v>142.82256240931775</c:v>
                </c:pt>
                <c:pt idx="7">
                  <c:v>157.29218908179303</c:v>
                </c:pt>
                <c:pt idx="8">
                  <c:v>170.27309773303924</c:v>
                </c:pt>
                <c:pt idx="9">
                  <c:v>170.61745144156484</c:v>
                </c:pt>
                <c:pt idx="10">
                  <c:v>162.98252889026986</c:v>
                </c:pt>
              </c:numCache>
            </c:numRef>
          </c:val>
          <c:smooth val="0"/>
          <c:extLst>
            <c:ext xmlns:c16="http://schemas.microsoft.com/office/drawing/2014/chart" uri="{C3380CC4-5D6E-409C-BE32-E72D297353CC}">
              <c16:uniqueId val="{00000000-7389-4732-903C-023139D4B69D}"/>
            </c:ext>
          </c:extLst>
        </c:ser>
        <c:dLbls>
          <c:showLegendKey val="0"/>
          <c:showVal val="0"/>
          <c:showCatName val="0"/>
          <c:showSerName val="0"/>
          <c:showPercent val="0"/>
          <c:showBubbleSize val="0"/>
        </c:dLbls>
        <c:smooth val="0"/>
        <c:axId val="124118512"/>
        <c:axId val="124109872"/>
      </c:lineChart>
      <c:catAx>
        <c:axId val="124118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4109872"/>
        <c:crosses val="autoZero"/>
        <c:auto val="1"/>
        <c:lblAlgn val="ctr"/>
        <c:lblOffset val="100"/>
        <c:noMultiLvlLbl val="0"/>
      </c:catAx>
      <c:valAx>
        <c:axId val="12410987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41185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'MET Analysis'!$D$130</c:f>
              <c:strCache>
                <c:ptCount val="1"/>
                <c:pt idx="0">
                  <c:v>Total</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729-4273-B9A1-06743E636A2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729-4273-B9A1-06743E636A2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729-4273-B9A1-06743E636A2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729-4273-B9A1-06743E636A22}"/>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F729-4273-B9A1-06743E636A22}"/>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F729-4273-B9A1-06743E636A22}"/>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F729-4273-B9A1-06743E636A22}"/>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F729-4273-B9A1-06743E636A22}"/>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F729-4273-B9A1-06743E636A22}"/>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F729-4273-B9A1-06743E636A22}"/>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F729-4273-B9A1-06743E636A22}"/>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F729-4273-B9A1-06743E636A22}"/>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F729-4273-B9A1-06743E636A22}"/>
              </c:ext>
            </c:extLst>
          </c:dPt>
          <c:dPt>
            <c:idx val="13"/>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1B-F729-4273-B9A1-06743E636A22}"/>
              </c:ext>
            </c:extLst>
          </c:dPt>
          <c:dPt>
            <c:idx val="14"/>
            <c:bubble3D val="0"/>
            <c:spPr>
              <a:solidFill>
                <a:schemeClr val="accent3">
                  <a:lumMod val="80000"/>
                  <a:lumOff val="20000"/>
                </a:schemeClr>
              </a:solidFill>
              <a:ln w="19050">
                <a:solidFill>
                  <a:schemeClr val="lt1"/>
                </a:solidFill>
              </a:ln>
              <a:effectLst/>
            </c:spPr>
            <c:extLst>
              <c:ext xmlns:c16="http://schemas.microsoft.com/office/drawing/2014/chart" uri="{C3380CC4-5D6E-409C-BE32-E72D297353CC}">
                <c16:uniqueId val="{0000001D-F729-4273-B9A1-06743E636A22}"/>
              </c:ext>
            </c:extLst>
          </c:dPt>
          <c:dPt>
            <c:idx val="15"/>
            <c:bubble3D val="0"/>
            <c:spPr>
              <a:solidFill>
                <a:schemeClr val="accent4">
                  <a:lumMod val="80000"/>
                  <a:lumOff val="20000"/>
                </a:schemeClr>
              </a:solidFill>
              <a:ln w="19050">
                <a:solidFill>
                  <a:schemeClr val="lt1"/>
                </a:solidFill>
              </a:ln>
              <a:effectLst/>
            </c:spPr>
            <c:extLst>
              <c:ext xmlns:c16="http://schemas.microsoft.com/office/drawing/2014/chart" uri="{C3380CC4-5D6E-409C-BE32-E72D297353CC}">
                <c16:uniqueId val="{0000001F-F729-4273-B9A1-06743E636A22}"/>
              </c:ext>
            </c:extLst>
          </c:dPt>
          <c:dLbls>
            <c:dLbl>
              <c:idx val="0"/>
              <c:layout>
                <c:manualLayout>
                  <c:x val="-7.3898223104189851E-4"/>
                  <c:y val="1.6701853898067078E-2"/>
                </c:manualLayout>
              </c:layout>
              <c:tx>
                <c:rich>
                  <a:bodyPr/>
                  <a:lstStyle/>
                  <a:p>
                    <a:fld id="{4A131819-AD9E-470A-93C9-41C55107D166}" type="CELLRANGE">
                      <a:rPr lang="en-US" baseline="0"/>
                      <a:pPr/>
                      <a:t>[CELLRANGE]</a:t>
                    </a:fld>
                    <a:r>
                      <a:rPr lang="en-US" baseline="0"/>
                      <a:t>, </a:t>
                    </a:r>
                    <a:fld id="{C31E9319-C36D-41DA-A973-D54137241731}" type="PERCENTAGE">
                      <a:rPr lang="en-US" baseline="0"/>
                      <a:pPr/>
                      <a:t>[PERCENTAGE]</a:t>
                    </a:fld>
                    <a:endParaRPr lang="en-US" baseline="0"/>
                  </a:p>
                </c:rich>
              </c:tx>
              <c:showLegendKey val="0"/>
              <c:showVal val="0"/>
              <c:showCatName val="0"/>
              <c:showSerName val="0"/>
              <c:showPercent val="1"/>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F729-4273-B9A1-06743E636A22}"/>
                </c:ext>
              </c:extLst>
            </c:dLbl>
            <c:dLbl>
              <c:idx val="1"/>
              <c:layout>
                <c:manualLayout>
                  <c:x val="1.1652996677064263E-2"/>
                  <c:y val="8.8160968690470531E-4"/>
                </c:manualLayout>
              </c:layout>
              <c:tx>
                <c:rich>
                  <a:bodyPr/>
                  <a:lstStyle/>
                  <a:p>
                    <a:fld id="{0C50A556-0E0F-42E9-828D-85FA234876BD}" type="CELLRANGE">
                      <a:rPr lang="en-US" baseline="0"/>
                      <a:pPr/>
                      <a:t>[CELLRANGE]</a:t>
                    </a:fld>
                    <a:r>
                      <a:rPr lang="en-US" baseline="0"/>
                      <a:t>, </a:t>
                    </a:r>
                    <a:fld id="{493AA51B-BBEB-40A2-849D-68B59C613501}" type="PERCENTAGE">
                      <a:rPr lang="en-US" baseline="0"/>
                      <a:pPr/>
                      <a:t>[PERCENTAGE]</a:t>
                    </a:fld>
                    <a:endParaRPr lang="en-US" baseline="0"/>
                  </a:p>
                </c:rich>
              </c:tx>
              <c:showLegendKey val="0"/>
              <c:showVal val="0"/>
              <c:showCatName val="0"/>
              <c:showSerName val="0"/>
              <c:showPercent val="1"/>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F729-4273-B9A1-06743E636A22}"/>
                </c:ext>
              </c:extLst>
            </c:dLbl>
            <c:dLbl>
              <c:idx val="2"/>
              <c:layout>
                <c:manualLayout>
                  <c:x val="9.3194273443188251E-3"/>
                  <c:y val="-9.90115494523746E-3"/>
                </c:manualLayout>
              </c:layout>
              <c:tx>
                <c:rich>
                  <a:bodyPr/>
                  <a:lstStyle/>
                  <a:p>
                    <a:fld id="{FA582203-2B26-48C3-B0F3-2EE8DFB6246F}" type="CELLRANGE">
                      <a:rPr lang="en-US" baseline="0"/>
                      <a:pPr/>
                      <a:t>[CELLRANGE]</a:t>
                    </a:fld>
                    <a:r>
                      <a:rPr lang="en-US" baseline="0"/>
                      <a:t>, </a:t>
                    </a:r>
                    <a:fld id="{26A29938-0015-46C7-BA40-04891DD1F89C}" type="PERCENTAGE">
                      <a:rPr lang="en-US" baseline="0"/>
                      <a:pPr/>
                      <a:t>[PERCENTAGE]</a:t>
                    </a:fld>
                    <a:endParaRPr lang="en-US" baseline="0"/>
                  </a:p>
                </c:rich>
              </c:tx>
              <c:showLegendKey val="0"/>
              <c:showVal val="0"/>
              <c:showCatName val="0"/>
              <c:showSerName val="0"/>
              <c:showPercent val="1"/>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F729-4273-B9A1-06743E636A22}"/>
                </c:ext>
              </c:extLst>
            </c:dLbl>
            <c:dLbl>
              <c:idx val="3"/>
              <c:layout>
                <c:manualLayout>
                  <c:x val="4.0733066800264445E-3"/>
                  <c:y val="-4.4805345372929831E-3"/>
                </c:manualLayout>
              </c:layout>
              <c:tx>
                <c:rich>
                  <a:bodyPr/>
                  <a:lstStyle/>
                  <a:p>
                    <a:fld id="{B72CFD85-7808-4602-8492-138E4B91A0B9}" type="CELLRANGE">
                      <a:rPr lang="en-US" baseline="0"/>
                      <a:pPr/>
                      <a:t>[CELLRANGE]</a:t>
                    </a:fld>
                    <a:r>
                      <a:rPr lang="en-US" baseline="0"/>
                      <a:t>, </a:t>
                    </a:r>
                    <a:fld id="{60C5F9F4-F06D-4481-BA4F-F0548D8BF481}" type="PERCENTAGE">
                      <a:rPr lang="en-US" baseline="0"/>
                      <a:pPr/>
                      <a:t>[PERCENTAGE]</a:t>
                    </a:fld>
                    <a:endParaRPr lang="en-US" baseline="0"/>
                  </a:p>
                </c:rich>
              </c:tx>
              <c:showLegendKey val="0"/>
              <c:showVal val="0"/>
              <c:showCatName val="0"/>
              <c:showSerName val="0"/>
              <c:showPercent val="1"/>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F729-4273-B9A1-06743E636A22}"/>
                </c:ext>
              </c:extLst>
            </c:dLbl>
            <c:dLbl>
              <c:idx val="4"/>
              <c:layout>
                <c:manualLayout>
                  <c:x val="2.6133743446047708E-3"/>
                  <c:y val="1.204649993644776E-3"/>
                </c:manualLayout>
              </c:layout>
              <c:tx>
                <c:rich>
                  <a:bodyPr/>
                  <a:lstStyle/>
                  <a:p>
                    <a:fld id="{20D602AA-D8B2-4261-98AD-506891AF962D}" type="CELLRANGE">
                      <a:rPr lang="en-US" baseline="0"/>
                      <a:pPr/>
                      <a:t>[CELLRANGE]</a:t>
                    </a:fld>
                    <a:r>
                      <a:rPr lang="en-US" baseline="0"/>
                      <a:t>, </a:t>
                    </a:r>
                    <a:fld id="{B3F87908-1EB2-41D5-BBAA-FB6AABAD509E}" type="PERCENTAGE">
                      <a:rPr lang="en-US" baseline="0"/>
                      <a:pPr/>
                      <a:t>[PERCENTAGE]</a:t>
                    </a:fld>
                    <a:endParaRPr lang="en-US" baseline="0"/>
                  </a:p>
                </c:rich>
              </c:tx>
              <c:showLegendKey val="0"/>
              <c:showVal val="0"/>
              <c:showCatName val="0"/>
              <c:showSerName val="0"/>
              <c:showPercent val="1"/>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F729-4273-B9A1-06743E636A22}"/>
                </c:ext>
              </c:extLst>
            </c:dLbl>
            <c:dLbl>
              <c:idx val="5"/>
              <c:layout>
                <c:manualLayout>
                  <c:x val="4.4769918437843927E-3"/>
                  <c:y val="1.3060087121392091E-2"/>
                </c:manualLayout>
              </c:layout>
              <c:tx>
                <c:rich>
                  <a:bodyPr/>
                  <a:lstStyle/>
                  <a:p>
                    <a:fld id="{0794E0D2-AE35-4773-98B4-62FFE454F76D}" type="CELLRANGE">
                      <a:rPr lang="en-US" baseline="0"/>
                      <a:pPr/>
                      <a:t>[CELLRANGE]</a:t>
                    </a:fld>
                    <a:r>
                      <a:rPr lang="en-US" baseline="0"/>
                      <a:t>, </a:t>
                    </a:r>
                    <a:fld id="{0020D36C-F845-424B-AC1D-865A079B7D86}" type="PERCENTAGE">
                      <a:rPr lang="en-US" baseline="0"/>
                      <a:pPr/>
                      <a:t>[PERCENTAGE]</a:t>
                    </a:fld>
                    <a:endParaRPr lang="en-US" baseline="0"/>
                  </a:p>
                </c:rich>
              </c:tx>
              <c:showLegendKey val="0"/>
              <c:showVal val="0"/>
              <c:showCatName val="0"/>
              <c:showSerName val="0"/>
              <c:showPercent val="1"/>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729-4273-B9A1-06743E636A22}"/>
                </c:ext>
              </c:extLst>
            </c:dLbl>
            <c:dLbl>
              <c:idx val="6"/>
              <c:layout>
                <c:manualLayout>
                  <c:x val="2.1587749408596489E-3"/>
                  <c:y val="1.3129933674200754E-2"/>
                </c:manualLayout>
              </c:layout>
              <c:tx>
                <c:rich>
                  <a:bodyPr/>
                  <a:lstStyle/>
                  <a:p>
                    <a:fld id="{3EC1F6AC-6B92-469D-9311-8DBD1FA1E0E4}" type="CELLRANGE">
                      <a:rPr lang="en-US" baseline="0"/>
                      <a:pPr/>
                      <a:t>[CELLRANGE]</a:t>
                    </a:fld>
                    <a:r>
                      <a:rPr lang="en-US" baseline="0"/>
                      <a:t>, </a:t>
                    </a:r>
                    <a:fld id="{209A9C85-87C0-40F6-B836-81A37F2B88EA}" type="PERCENTAGE">
                      <a:rPr lang="en-US" baseline="0"/>
                      <a:pPr/>
                      <a:t>[PERCENTAGE]</a:t>
                    </a:fld>
                    <a:endParaRPr lang="en-US" baseline="0"/>
                  </a:p>
                </c:rich>
              </c:tx>
              <c:showLegendKey val="0"/>
              <c:showVal val="0"/>
              <c:showCatName val="0"/>
              <c:showSerName val="0"/>
              <c:showPercent val="1"/>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D-F729-4273-B9A1-06743E636A22}"/>
                </c:ext>
              </c:extLst>
            </c:dLbl>
            <c:dLbl>
              <c:idx val="7"/>
              <c:tx>
                <c:rich>
                  <a:bodyPr/>
                  <a:lstStyle/>
                  <a:p>
                    <a:fld id="{1AA3DB1A-84F1-41B7-B16B-98EC1EFB0712}" type="CELLRANGE">
                      <a:rPr lang="en-US"/>
                      <a:pPr/>
                      <a:t>[CELLRANGE]</a:t>
                    </a:fld>
                    <a:r>
                      <a:rPr lang="en-US" baseline="0"/>
                      <a:t>, </a:t>
                    </a:r>
                    <a:fld id="{826F353B-9987-45D3-9E46-ED674323B124}" type="PERCENTAGE">
                      <a:rPr lang="en-US" baseline="0"/>
                      <a:pPr/>
                      <a:t>[PERCENTAGE]</a:t>
                    </a:fld>
                    <a:endParaRPr lang="en-US" baseline="0"/>
                  </a:p>
                </c:rich>
              </c:tx>
              <c:showLegendKey val="0"/>
              <c:showVal val="0"/>
              <c:showCatName val="0"/>
              <c:showSerName val="0"/>
              <c:showPercent val="1"/>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F-F729-4273-B9A1-06743E636A22}"/>
                </c:ext>
              </c:extLst>
            </c:dLbl>
            <c:dLbl>
              <c:idx val="8"/>
              <c:tx>
                <c:rich>
                  <a:bodyPr/>
                  <a:lstStyle/>
                  <a:p>
                    <a:fld id="{0120EE8F-32F3-46CD-8525-C38EC5A86915}" type="CELLRANGE">
                      <a:rPr lang="en-US"/>
                      <a:pPr/>
                      <a:t>[CELLRANGE]</a:t>
                    </a:fld>
                    <a:r>
                      <a:rPr lang="en-US" baseline="0"/>
                      <a:t>, </a:t>
                    </a:r>
                    <a:fld id="{826EC7B0-BC0F-445C-9A88-119857CB544D}" type="PERCENTAGE">
                      <a:rPr lang="en-US" baseline="0"/>
                      <a:pPr/>
                      <a:t>[PERCENTAGE]</a:t>
                    </a:fld>
                    <a:endParaRPr lang="en-US" baseline="0"/>
                  </a:p>
                </c:rich>
              </c:tx>
              <c:showLegendKey val="0"/>
              <c:showVal val="0"/>
              <c:showCatName val="0"/>
              <c:showSerName val="0"/>
              <c:showPercent val="1"/>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1-F729-4273-B9A1-06743E636A22}"/>
                </c:ext>
              </c:extLst>
            </c:dLbl>
            <c:dLbl>
              <c:idx val="9"/>
              <c:tx>
                <c:rich>
                  <a:bodyPr/>
                  <a:lstStyle/>
                  <a:p>
                    <a:fld id="{1A4880E7-6D44-495E-9F4F-171A4760C9C2}" type="CELLRANGE">
                      <a:rPr lang="en-US"/>
                      <a:pPr/>
                      <a:t>[CELLRANGE]</a:t>
                    </a:fld>
                    <a:r>
                      <a:rPr lang="en-US" baseline="0"/>
                      <a:t>, </a:t>
                    </a:r>
                    <a:fld id="{198FE3AD-DB88-4A3F-B36C-636E7DC26BF9}" type="PERCENTAGE">
                      <a:rPr lang="en-US" baseline="0"/>
                      <a:pPr/>
                      <a:t>[PERCENTAGE]</a:t>
                    </a:fld>
                    <a:endParaRPr lang="en-US" baseline="0"/>
                  </a:p>
                </c:rich>
              </c:tx>
              <c:showLegendKey val="0"/>
              <c:showVal val="0"/>
              <c:showCatName val="0"/>
              <c:showSerName val="0"/>
              <c:showPercent val="1"/>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3-F729-4273-B9A1-06743E636A22}"/>
                </c:ext>
              </c:extLst>
            </c:dLbl>
            <c:dLbl>
              <c:idx val="10"/>
              <c:tx>
                <c:rich>
                  <a:bodyPr/>
                  <a:lstStyle/>
                  <a:p>
                    <a:fld id="{63AAD97D-3C1D-404A-8FF8-D0DB9FFFE90E}" type="CELLRANGE">
                      <a:rPr lang="en-US"/>
                      <a:pPr/>
                      <a:t>[CELLRANGE]</a:t>
                    </a:fld>
                    <a:r>
                      <a:rPr lang="en-US" baseline="0"/>
                      <a:t>, </a:t>
                    </a:r>
                    <a:fld id="{DCDF6712-B346-4B7E-BC17-D40BC9ED3FAA}" type="PERCENTAGE">
                      <a:rPr lang="en-US" baseline="0"/>
                      <a:pPr/>
                      <a:t>[PERCENTAGE]</a:t>
                    </a:fld>
                    <a:endParaRPr lang="en-US" baseline="0"/>
                  </a:p>
                </c:rich>
              </c:tx>
              <c:showLegendKey val="0"/>
              <c:showVal val="0"/>
              <c:showCatName val="0"/>
              <c:showSerName val="0"/>
              <c:showPercent val="1"/>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5-F729-4273-B9A1-06743E636A22}"/>
                </c:ext>
              </c:extLst>
            </c:dLbl>
            <c:dLbl>
              <c:idx val="11"/>
              <c:tx>
                <c:rich>
                  <a:bodyPr/>
                  <a:lstStyle/>
                  <a:p>
                    <a:fld id="{4BA143BC-FD6A-4C1D-A82A-75D6D8CD0956}" type="CELLRANGE">
                      <a:rPr lang="en-US"/>
                      <a:pPr/>
                      <a:t>[CELLRANGE]</a:t>
                    </a:fld>
                    <a:r>
                      <a:rPr lang="en-US" baseline="0"/>
                      <a:t>, </a:t>
                    </a:r>
                    <a:fld id="{FAD883CA-EDE5-406E-88DA-C3D053901C2C}" type="PERCENTAGE">
                      <a:rPr lang="en-US" baseline="0"/>
                      <a:pPr/>
                      <a:t>[PERCENTAGE]</a:t>
                    </a:fld>
                    <a:endParaRPr lang="en-US" baseline="0"/>
                  </a:p>
                </c:rich>
              </c:tx>
              <c:showLegendKey val="0"/>
              <c:showVal val="0"/>
              <c:showCatName val="0"/>
              <c:showSerName val="0"/>
              <c:showPercent val="1"/>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7-F729-4273-B9A1-06743E636A22}"/>
                </c:ext>
              </c:extLst>
            </c:dLbl>
            <c:dLbl>
              <c:idx val="12"/>
              <c:tx>
                <c:rich>
                  <a:bodyPr/>
                  <a:lstStyle/>
                  <a:p>
                    <a:fld id="{3FA050C8-5D05-4E7A-800E-2C39CA5FBB54}" type="CELLRANGE">
                      <a:rPr lang="en-US"/>
                      <a:pPr/>
                      <a:t>[CELLRANGE]</a:t>
                    </a:fld>
                    <a:r>
                      <a:rPr lang="en-US" baseline="0"/>
                      <a:t>, </a:t>
                    </a:r>
                    <a:fld id="{C435AE12-782E-4096-9ADA-8EC9557E24B2}" type="PERCENTAGE">
                      <a:rPr lang="en-US" baseline="0"/>
                      <a:pPr/>
                      <a:t>[PERCENTAGE]</a:t>
                    </a:fld>
                    <a:endParaRPr lang="en-US" baseline="0"/>
                  </a:p>
                </c:rich>
              </c:tx>
              <c:showLegendKey val="0"/>
              <c:showVal val="0"/>
              <c:showCatName val="0"/>
              <c:showSerName val="0"/>
              <c:showPercent val="1"/>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9-F729-4273-B9A1-06743E636A22}"/>
                </c:ext>
              </c:extLst>
            </c:dLbl>
            <c:dLbl>
              <c:idx val="13"/>
              <c:tx>
                <c:rich>
                  <a:bodyPr/>
                  <a:lstStyle/>
                  <a:p>
                    <a:fld id="{75E29E5C-8918-436F-9F38-CD595E7B709E}" type="CELLRANGE">
                      <a:rPr lang="en-US"/>
                      <a:pPr/>
                      <a:t>[CELLRANGE]</a:t>
                    </a:fld>
                    <a:r>
                      <a:rPr lang="en-US" baseline="0"/>
                      <a:t>, </a:t>
                    </a:r>
                    <a:fld id="{945F225B-C721-45E4-B1EB-CC8F3F99C8E3}" type="PERCENTAGE">
                      <a:rPr lang="en-US" baseline="0"/>
                      <a:pPr/>
                      <a:t>[PERCENTAGE]</a:t>
                    </a:fld>
                    <a:endParaRPr lang="en-US" baseline="0"/>
                  </a:p>
                </c:rich>
              </c:tx>
              <c:showLegendKey val="0"/>
              <c:showVal val="0"/>
              <c:showCatName val="0"/>
              <c:showSerName val="0"/>
              <c:showPercent val="1"/>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B-F729-4273-B9A1-06743E636A22}"/>
                </c:ext>
              </c:extLst>
            </c:dLbl>
            <c:dLbl>
              <c:idx val="14"/>
              <c:tx>
                <c:rich>
                  <a:bodyPr/>
                  <a:lstStyle/>
                  <a:p>
                    <a:fld id="{21B865D9-2A1F-4F78-AA0F-5A53E91ABE43}" type="CELLRANGE">
                      <a:rPr lang="en-US"/>
                      <a:pPr/>
                      <a:t>[CELLRANGE]</a:t>
                    </a:fld>
                    <a:r>
                      <a:rPr lang="en-US" baseline="0"/>
                      <a:t>, </a:t>
                    </a:r>
                    <a:fld id="{D8C06DBD-3F8A-41DD-862F-C79B05DBEA4E}" type="PERCENTAGE">
                      <a:rPr lang="en-US" baseline="0"/>
                      <a:pPr/>
                      <a:t>[PERCENTAGE]</a:t>
                    </a:fld>
                    <a:endParaRPr lang="en-US" baseline="0"/>
                  </a:p>
                </c:rich>
              </c:tx>
              <c:showLegendKey val="0"/>
              <c:showVal val="0"/>
              <c:showCatName val="0"/>
              <c:showSerName val="0"/>
              <c:showPercent val="1"/>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D-F729-4273-B9A1-06743E636A22}"/>
                </c:ext>
              </c:extLst>
            </c:dLbl>
            <c:dLbl>
              <c:idx val="15"/>
              <c:tx>
                <c:rich>
                  <a:bodyPr/>
                  <a:lstStyle/>
                  <a:p>
                    <a:fld id="{4CE5A469-C986-4E0E-A751-8287927EF9D2}" type="CELLRANGE">
                      <a:rPr lang="en-US"/>
                      <a:pPr/>
                      <a:t>[CELLRANGE]</a:t>
                    </a:fld>
                    <a:r>
                      <a:rPr lang="en-US" baseline="0"/>
                      <a:t>, </a:t>
                    </a:r>
                    <a:fld id="{A33E95C4-220B-4844-98C7-46A7EB6B5733}" type="PERCENTAGE">
                      <a:rPr lang="en-US" baseline="0"/>
                      <a:pPr/>
                      <a:t>[PERCENTAGE]</a:t>
                    </a:fld>
                    <a:endParaRPr lang="en-US" baseline="0"/>
                  </a:p>
                </c:rich>
              </c:tx>
              <c:showLegendKey val="0"/>
              <c:showVal val="0"/>
              <c:showCatName val="0"/>
              <c:showSerName val="0"/>
              <c:showPercent val="1"/>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F-F729-4273-B9A1-06743E636A2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howDataLabelsRange val="1"/>
              </c:ext>
            </c:extLst>
          </c:dLbls>
          <c:cat>
            <c:strRef>
              <c:f>'MET Analysis'!$C$131:$C$146</c:f>
              <c:strCache>
                <c:ptCount val="16"/>
                <c:pt idx="0">
                  <c:v>Germany</c:v>
                </c:pt>
                <c:pt idx="1">
                  <c:v>France</c:v>
                </c:pt>
                <c:pt idx="2">
                  <c:v>Italy</c:v>
                </c:pt>
                <c:pt idx="3">
                  <c:v>United Kingdom</c:v>
                </c:pt>
                <c:pt idx="4">
                  <c:v>Turkey</c:v>
                </c:pt>
                <c:pt idx="5">
                  <c:v>Austria</c:v>
                </c:pt>
                <c:pt idx="6">
                  <c:v>Sweden</c:v>
                </c:pt>
                <c:pt idx="7">
                  <c:v>Spain</c:v>
                </c:pt>
                <c:pt idx="8">
                  <c:v>Poland</c:v>
                </c:pt>
                <c:pt idx="9">
                  <c:v>Finland</c:v>
                </c:pt>
                <c:pt idx="10">
                  <c:v>Czechia</c:v>
                </c:pt>
                <c:pt idx="11">
                  <c:v>Belgium</c:v>
                </c:pt>
                <c:pt idx="12">
                  <c:v>Denmark</c:v>
                </c:pt>
                <c:pt idx="13">
                  <c:v>Hungary</c:v>
                </c:pt>
                <c:pt idx="14">
                  <c:v>Ireland</c:v>
                </c:pt>
                <c:pt idx="15">
                  <c:v>Other</c:v>
                </c:pt>
              </c:strCache>
            </c:strRef>
          </c:cat>
          <c:val>
            <c:numRef>
              <c:f>'MET Analysis'!$D$131:$D$146</c:f>
              <c:numCache>
                <c:formatCode>0.0</c:formatCode>
                <c:ptCount val="16"/>
                <c:pt idx="0">
                  <c:v>71.671966252283113</c:v>
                </c:pt>
                <c:pt idx="1">
                  <c:v>19.928261272056979</c:v>
                </c:pt>
                <c:pt idx="2">
                  <c:v>13.202381195205479</c:v>
                </c:pt>
                <c:pt idx="3">
                  <c:v>12.941674183781215</c:v>
                </c:pt>
                <c:pt idx="4">
                  <c:v>8.9476376050228303</c:v>
                </c:pt>
                <c:pt idx="5">
                  <c:v>6.9037132418812996</c:v>
                </c:pt>
                <c:pt idx="6">
                  <c:v>6.3226847066069443</c:v>
                </c:pt>
                <c:pt idx="7">
                  <c:v>3.951928902968036</c:v>
                </c:pt>
                <c:pt idx="8">
                  <c:v>3.2534277317351599</c:v>
                </c:pt>
                <c:pt idx="9">
                  <c:v>2.8931962545662104</c:v>
                </c:pt>
                <c:pt idx="10">
                  <c:v>2.7269893264840182</c:v>
                </c:pt>
                <c:pt idx="11">
                  <c:v>2.4599394277715567</c:v>
                </c:pt>
                <c:pt idx="12">
                  <c:v>1.8700870958904108</c:v>
                </c:pt>
                <c:pt idx="13">
                  <c:v>1.4661316392694064</c:v>
                </c:pt>
                <c:pt idx="14">
                  <c:v>1.0654496304591263</c:v>
                </c:pt>
                <c:pt idx="15" formatCode="0.00">
                  <c:v>3.3770604242880959</c:v>
                </c:pt>
              </c:numCache>
            </c:numRef>
          </c:val>
          <c:extLst>
            <c:ext xmlns:c15="http://schemas.microsoft.com/office/drawing/2012/chart" uri="{02D57815-91ED-43cb-92C2-25804820EDAC}">
              <c15:datalabelsRange>
                <c15:f>'MET Analysis'!$G$131:$G$146</c15:f>
                <c15:dlblRangeCache>
                  <c:ptCount val="16"/>
                  <c:pt idx="0">
                    <c:v>€71.7bn</c:v>
                  </c:pt>
                  <c:pt idx="1">
                    <c:v>€19.9bn</c:v>
                  </c:pt>
                  <c:pt idx="2">
                    <c:v>€13.2bn</c:v>
                  </c:pt>
                  <c:pt idx="3">
                    <c:v>€12.9bn</c:v>
                  </c:pt>
                  <c:pt idx="4">
                    <c:v>€8.9bn</c:v>
                  </c:pt>
                  <c:pt idx="5">
                    <c:v>€6.9bn</c:v>
                  </c:pt>
                  <c:pt idx="6">
                    <c:v>€6.3bn</c:v>
                  </c:pt>
                  <c:pt idx="7">
                    <c:v>€4bn</c:v>
                  </c:pt>
                  <c:pt idx="8">
                    <c:v>€3.3bn</c:v>
                  </c:pt>
                  <c:pt idx="9">
                    <c:v>€2.9bn</c:v>
                  </c:pt>
                  <c:pt idx="10">
                    <c:v>€2.7bn</c:v>
                  </c:pt>
                  <c:pt idx="11">
                    <c:v>€2.5bn</c:v>
                  </c:pt>
                  <c:pt idx="12">
                    <c:v>€1.9bn</c:v>
                  </c:pt>
                  <c:pt idx="13">
                    <c:v>€1.5bn</c:v>
                  </c:pt>
                  <c:pt idx="14">
                    <c:v>€1.1bn</c:v>
                  </c:pt>
                  <c:pt idx="15">
                    <c:v>€3.4bn</c:v>
                  </c:pt>
                </c15:dlblRangeCache>
              </c15:datalabelsRange>
            </c:ext>
            <c:ext xmlns:c16="http://schemas.microsoft.com/office/drawing/2014/chart" uri="{C3380CC4-5D6E-409C-BE32-E72D297353CC}">
              <c16:uniqueId val="{00000020-F729-4273-B9A1-06743E636A22}"/>
            </c:ext>
          </c:extLst>
        </c:ser>
        <c:ser>
          <c:idx val="1"/>
          <c:order val="1"/>
          <c:tx>
            <c:strRef>
              <c:f>'MET Analysis'!$E$130</c:f>
              <c:strCache>
                <c:ptCount val="1"/>
                <c:pt idx="0">
                  <c:v>% share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22-F729-4273-B9A1-06743E636A2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24-F729-4273-B9A1-06743E636A2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26-F729-4273-B9A1-06743E636A2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28-F729-4273-B9A1-06743E636A22}"/>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2A-F729-4273-B9A1-06743E636A22}"/>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2C-F729-4273-B9A1-06743E636A22}"/>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2E-F729-4273-B9A1-06743E636A22}"/>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30-F729-4273-B9A1-06743E636A22}"/>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32-F729-4273-B9A1-06743E636A22}"/>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34-F729-4273-B9A1-06743E636A22}"/>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36-F729-4273-B9A1-06743E636A22}"/>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38-F729-4273-B9A1-06743E636A22}"/>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3A-F729-4273-B9A1-06743E636A22}"/>
              </c:ext>
            </c:extLst>
          </c:dPt>
          <c:dPt>
            <c:idx val="13"/>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3C-F729-4273-B9A1-06743E636A22}"/>
              </c:ext>
            </c:extLst>
          </c:dPt>
          <c:dPt>
            <c:idx val="14"/>
            <c:bubble3D val="0"/>
            <c:spPr>
              <a:solidFill>
                <a:schemeClr val="accent3">
                  <a:lumMod val="80000"/>
                  <a:lumOff val="20000"/>
                </a:schemeClr>
              </a:solidFill>
              <a:ln w="19050">
                <a:solidFill>
                  <a:schemeClr val="lt1"/>
                </a:solidFill>
              </a:ln>
              <a:effectLst/>
            </c:spPr>
            <c:extLst>
              <c:ext xmlns:c16="http://schemas.microsoft.com/office/drawing/2014/chart" uri="{C3380CC4-5D6E-409C-BE32-E72D297353CC}">
                <c16:uniqueId val="{0000003E-F729-4273-B9A1-06743E636A22}"/>
              </c:ext>
            </c:extLst>
          </c:dPt>
          <c:dPt>
            <c:idx val="15"/>
            <c:bubble3D val="0"/>
            <c:spPr>
              <a:solidFill>
                <a:schemeClr val="accent4">
                  <a:lumMod val="80000"/>
                  <a:lumOff val="20000"/>
                </a:schemeClr>
              </a:solidFill>
              <a:ln w="19050">
                <a:solidFill>
                  <a:schemeClr val="lt1"/>
                </a:solidFill>
              </a:ln>
              <a:effectLst/>
            </c:spPr>
            <c:extLst>
              <c:ext xmlns:c16="http://schemas.microsoft.com/office/drawing/2014/chart" uri="{C3380CC4-5D6E-409C-BE32-E72D297353CC}">
                <c16:uniqueId val="{00000040-F729-4273-B9A1-06743E636A22}"/>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'MET Analysis'!$C$131:$C$146</c:f>
              <c:strCache>
                <c:ptCount val="16"/>
                <c:pt idx="0">
                  <c:v>Germany</c:v>
                </c:pt>
                <c:pt idx="1">
                  <c:v>France</c:v>
                </c:pt>
                <c:pt idx="2">
                  <c:v>Italy</c:v>
                </c:pt>
                <c:pt idx="3">
                  <c:v>United Kingdom</c:v>
                </c:pt>
                <c:pt idx="4">
                  <c:v>Turkey</c:v>
                </c:pt>
                <c:pt idx="5">
                  <c:v>Austria</c:v>
                </c:pt>
                <c:pt idx="6">
                  <c:v>Sweden</c:v>
                </c:pt>
                <c:pt idx="7">
                  <c:v>Spain</c:v>
                </c:pt>
                <c:pt idx="8">
                  <c:v>Poland</c:v>
                </c:pt>
                <c:pt idx="9">
                  <c:v>Finland</c:v>
                </c:pt>
                <c:pt idx="10">
                  <c:v>Czechia</c:v>
                </c:pt>
                <c:pt idx="11">
                  <c:v>Belgium</c:v>
                </c:pt>
                <c:pt idx="12">
                  <c:v>Denmark</c:v>
                </c:pt>
                <c:pt idx="13">
                  <c:v>Hungary</c:v>
                </c:pt>
                <c:pt idx="14">
                  <c:v>Ireland</c:v>
                </c:pt>
                <c:pt idx="15">
                  <c:v>Other</c:v>
                </c:pt>
              </c:strCache>
            </c:strRef>
          </c:cat>
          <c:val>
            <c:numRef>
              <c:f>'MET Analysis'!$E$131:$E$146</c:f>
              <c:numCache>
                <c:formatCode>General</c:formatCode>
                <c:ptCount val="16"/>
                <c:pt idx="0">
                  <c:v>0.43975244917531747</c:v>
                </c:pt>
                <c:pt idx="1">
                  <c:v>0.12227237733851794</c:v>
                </c:pt>
                <c:pt idx="2">
                  <c:v>8.100488613779061E-2</c:v>
                </c:pt>
                <c:pt idx="3">
                  <c:v>7.9405285167064549E-2</c:v>
                </c:pt>
                <c:pt idx="4">
                  <c:v>5.4899366612767099E-2</c:v>
                </c:pt>
                <c:pt idx="5">
                  <c:v>4.2358609164355986E-2</c:v>
                </c:pt>
                <c:pt idx="6">
                  <c:v>3.8793634812623233E-2</c:v>
                </c:pt>
                <c:pt idx="7">
                  <c:v>2.4247561563047807E-2</c:v>
                </c:pt>
                <c:pt idx="8">
                  <c:v>1.9961818937817396E-2</c:v>
                </c:pt>
                <c:pt idx="9">
                  <c:v>1.7751572970831082E-2</c:v>
                </c:pt>
                <c:pt idx="10">
                  <c:v>1.6731789260185058E-2</c:v>
                </c:pt>
                <c:pt idx="11">
                  <c:v>1.5093270699141891E-2</c:v>
                </c:pt>
                <c:pt idx="12">
                  <c:v>1.1474156822965188E-2</c:v>
                </c:pt>
                <c:pt idx="13">
                  <c:v>8.99563682838974E-3</c:v>
                </c:pt>
                <c:pt idx="14">
                  <c:v>6.5372014884887098E-3</c:v>
                </c:pt>
                <c:pt idx="15">
                  <c:v>4.9016111203259811E-3</c:v>
                </c:pt>
              </c:numCache>
            </c:numRef>
          </c:val>
          <c:extLst>
            <c:ext xmlns:c16="http://schemas.microsoft.com/office/drawing/2014/chart" uri="{C3380CC4-5D6E-409C-BE32-E72D297353CC}">
              <c16:uniqueId val="{00000041-F729-4273-B9A1-06743E636A22}"/>
            </c:ext>
          </c:extLst>
        </c:ser>
        <c:ser>
          <c:idx val="2"/>
          <c:order val="2"/>
          <c:tx>
            <c:strRef>
              <c:f>'MET Analysis'!$F$130</c:f>
              <c:strCache>
                <c:ptCount val="1"/>
                <c:pt idx="0">
                  <c:v>€</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43-F729-4273-B9A1-06743E636A2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45-F729-4273-B9A1-06743E636A2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47-F729-4273-B9A1-06743E636A2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49-F729-4273-B9A1-06743E636A22}"/>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4B-F729-4273-B9A1-06743E636A22}"/>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4D-F729-4273-B9A1-06743E636A22}"/>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4F-F729-4273-B9A1-06743E636A22}"/>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51-F729-4273-B9A1-06743E636A22}"/>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53-F729-4273-B9A1-06743E636A22}"/>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55-F729-4273-B9A1-06743E636A22}"/>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57-F729-4273-B9A1-06743E636A22}"/>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59-F729-4273-B9A1-06743E636A22}"/>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5B-F729-4273-B9A1-06743E636A22}"/>
              </c:ext>
            </c:extLst>
          </c:dPt>
          <c:dPt>
            <c:idx val="13"/>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5D-F729-4273-B9A1-06743E636A22}"/>
              </c:ext>
            </c:extLst>
          </c:dPt>
          <c:dPt>
            <c:idx val="14"/>
            <c:bubble3D val="0"/>
            <c:spPr>
              <a:solidFill>
                <a:schemeClr val="accent3">
                  <a:lumMod val="80000"/>
                  <a:lumOff val="20000"/>
                </a:schemeClr>
              </a:solidFill>
              <a:ln w="19050">
                <a:solidFill>
                  <a:schemeClr val="lt1"/>
                </a:solidFill>
              </a:ln>
              <a:effectLst/>
            </c:spPr>
            <c:extLst>
              <c:ext xmlns:c16="http://schemas.microsoft.com/office/drawing/2014/chart" uri="{C3380CC4-5D6E-409C-BE32-E72D297353CC}">
                <c16:uniqueId val="{0000005F-F729-4273-B9A1-06743E636A22}"/>
              </c:ext>
            </c:extLst>
          </c:dPt>
          <c:dPt>
            <c:idx val="15"/>
            <c:bubble3D val="0"/>
            <c:spPr>
              <a:solidFill>
                <a:schemeClr val="accent4">
                  <a:lumMod val="80000"/>
                  <a:lumOff val="20000"/>
                </a:schemeClr>
              </a:solidFill>
              <a:ln w="19050">
                <a:solidFill>
                  <a:schemeClr val="lt1"/>
                </a:solidFill>
              </a:ln>
              <a:effectLst/>
            </c:spPr>
            <c:extLst>
              <c:ext xmlns:c16="http://schemas.microsoft.com/office/drawing/2014/chart" uri="{C3380CC4-5D6E-409C-BE32-E72D297353CC}">
                <c16:uniqueId val="{00000061-F729-4273-B9A1-06743E636A22}"/>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'MET Analysis'!$C$131:$C$146</c:f>
              <c:strCache>
                <c:ptCount val="16"/>
                <c:pt idx="0">
                  <c:v>Germany</c:v>
                </c:pt>
                <c:pt idx="1">
                  <c:v>France</c:v>
                </c:pt>
                <c:pt idx="2">
                  <c:v>Italy</c:v>
                </c:pt>
                <c:pt idx="3">
                  <c:v>United Kingdom</c:v>
                </c:pt>
                <c:pt idx="4">
                  <c:v>Turkey</c:v>
                </c:pt>
                <c:pt idx="5">
                  <c:v>Austria</c:v>
                </c:pt>
                <c:pt idx="6">
                  <c:v>Sweden</c:v>
                </c:pt>
                <c:pt idx="7">
                  <c:v>Spain</c:v>
                </c:pt>
                <c:pt idx="8">
                  <c:v>Poland</c:v>
                </c:pt>
                <c:pt idx="9">
                  <c:v>Finland</c:v>
                </c:pt>
                <c:pt idx="10">
                  <c:v>Czechia</c:v>
                </c:pt>
                <c:pt idx="11">
                  <c:v>Belgium</c:v>
                </c:pt>
                <c:pt idx="12">
                  <c:v>Denmark</c:v>
                </c:pt>
                <c:pt idx="13">
                  <c:v>Hungary</c:v>
                </c:pt>
                <c:pt idx="14">
                  <c:v>Ireland</c:v>
                </c:pt>
                <c:pt idx="15">
                  <c:v>Other</c:v>
                </c:pt>
              </c:strCache>
            </c:strRef>
          </c:cat>
          <c:val>
            <c:numRef>
              <c:f>'MET Analysis'!$F$131:$F$146</c:f>
              <c:numCache>
                <c:formatCode>General</c:formatCode>
                <c:ptCount val="16"/>
                <c:pt idx="0">
                  <c:v>71.7</c:v>
                </c:pt>
                <c:pt idx="1">
                  <c:v>19.899999999999999</c:v>
                </c:pt>
                <c:pt idx="2">
                  <c:v>13.2</c:v>
                </c:pt>
                <c:pt idx="3">
                  <c:v>12.9</c:v>
                </c:pt>
                <c:pt idx="4">
                  <c:v>8.9</c:v>
                </c:pt>
                <c:pt idx="5">
                  <c:v>6.9</c:v>
                </c:pt>
                <c:pt idx="6">
                  <c:v>6.3</c:v>
                </c:pt>
                <c:pt idx="7">
                  <c:v>4</c:v>
                </c:pt>
                <c:pt idx="8">
                  <c:v>3.3</c:v>
                </c:pt>
                <c:pt idx="9">
                  <c:v>2.9</c:v>
                </c:pt>
                <c:pt idx="10">
                  <c:v>2.7</c:v>
                </c:pt>
                <c:pt idx="11">
                  <c:v>2.5</c:v>
                </c:pt>
                <c:pt idx="12">
                  <c:v>1.9</c:v>
                </c:pt>
                <c:pt idx="13">
                  <c:v>1.5</c:v>
                </c:pt>
                <c:pt idx="14">
                  <c:v>1.1000000000000001</c:v>
                </c:pt>
                <c:pt idx="15">
                  <c:v>3.4</c:v>
                </c:pt>
              </c:numCache>
            </c:numRef>
          </c:val>
          <c:extLst>
            <c:ext xmlns:c16="http://schemas.microsoft.com/office/drawing/2014/chart" uri="{C3380CC4-5D6E-409C-BE32-E72D297353CC}">
              <c16:uniqueId val="{00000062-F729-4273-B9A1-06743E636A22}"/>
            </c:ext>
          </c:extLst>
        </c:ser>
        <c:ser>
          <c:idx val="3"/>
          <c:order val="3"/>
          <c:tx>
            <c:strRef>
              <c:f>'MET Analysis'!$G$130</c:f>
              <c:strCache>
                <c:ptCount val="1"/>
                <c:pt idx="0">
                  <c:v>bn</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64-F729-4273-B9A1-06743E636A2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66-F729-4273-B9A1-06743E636A2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68-F729-4273-B9A1-06743E636A2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6A-F729-4273-B9A1-06743E636A22}"/>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6C-F729-4273-B9A1-06743E636A22}"/>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6E-F729-4273-B9A1-06743E636A22}"/>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70-F729-4273-B9A1-06743E636A22}"/>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72-F729-4273-B9A1-06743E636A22}"/>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74-F729-4273-B9A1-06743E636A22}"/>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76-F729-4273-B9A1-06743E636A22}"/>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78-F729-4273-B9A1-06743E636A22}"/>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7A-F729-4273-B9A1-06743E636A22}"/>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7C-F729-4273-B9A1-06743E636A22}"/>
              </c:ext>
            </c:extLst>
          </c:dPt>
          <c:dPt>
            <c:idx val="13"/>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7E-F729-4273-B9A1-06743E636A22}"/>
              </c:ext>
            </c:extLst>
          </c:dPt>
          <c:dPt>
            <c:idx val="14"/>
            <c:bubble3D val="0"/>
            <c:spPr>
              <a:solidFill>
                <a:schemeClr val="accent3">
                  <a:lumMod val="80000"/>
                  <a:lumOff val="20000"/>
                </a:schemeClr>
              </a:solidFill>
              <a:ln w="19050">
                <a:solidFill>
                  <a:schemeClr val="lt1"/>
                </a:solidFill>
              </a:ln>
              <a:effectLst/>
            </c:spPr>
            <c:extLst>
              <c:ext xmlns:c16="http://schemas.microsoft.com/office/drawing/2014/chart" uri="{C3380CC4-5D6E-409C-BE32-E72D297353CC}">
                <c16:uniqueId val="{00000080-F729-4273-B9A1-06743E636A22}"/>
              </c:ext>
            </c:extLst>
          </c:dPt>
          <c:dPt>
            <c:idx val="15"/>
            <c:bubble3D val="0"/>
            <c:spPr>
              <a:solidFill>
                <a:schemeClr val="accent4">
                  <a:lumMod val="80000"/>
                  <a:lumOff val="20000"/>
                </a:schemeClr>
              </a:solidFill>
              <a:ln w="19050">
                <a:solidFill>
                  <a:schemeClr val="lt1"/>
                </a:solidFill>
              </a:ln>
              <a:effectLst/>
            </c:spPr>
            <c:extLst>
              <c:ext xmlns:c16="http://schemas.microsoft.com/office/drawing/2014/chart" uri="{C3380CC4-5D6E-409C-BE32-E72D297353CC}">
                <c16:uniqueId val="{00000082-F729-4273-B9A1-06743E636A22}"/>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'MET Analysis'!$C$131:$C$146</c:f>
              <c:strCache>
                <c:ptCount val="16"/>
                <c:pt idx="0">
                  <c:v>Germany</c:v>
                </c:pt>
                <c:pt idx="1">
                  <c:v>France</c:v>
                </c:pt>
                <c:pt idx="2">
                  <c:v>Italy</c:v>
                </c:pt>
                <c:pt idx="3">
                  <c:v>United Kingdom</c:v>
                </c:pt>
                <c:pt idx="4">
                  <c:v>Turkey</c:v>
                </c:pt>
                <c:pt idx="5">
                  <c:v>Austria</c:v>
                </c:pt>
                <c:pt idx="6">
                  <c:v>Sweden</c:v>
                </c:pt>
                <c:pt idx="7">
                  <c:v>Spain</c:v>
                </c:pt>
                <c:pt idx="8">
                  <c:v>Poland</c:v>
                </c:pt>
                <c:pt idx="9">
                  <c:v>Finland</c:v>
                </c:pt>
                <c:pt idx="10">
                  <c:v>Czechia</c:v>
                </c:pt>
                <c:pt idx="11">
                  <c:v>Belgium</c:v>
                </c:pt>
                <c:pt idx="12">
                  <c:v>Denmark</c:v>
                </c:pt>
                <c:pt idx="13">
                  <c:v>Hungary</c:v>
                </c:pt>
                <c:pt idx="14">
                  <c:v>Ireland</c:v>
                </c:pt>
                <c:pt idx="15">
                  <c:v>Other</c:v>
                </c:pt>
              </c:strCache>
            </c:strRef>
          </c:cat>
          <c:val>
            <c:numRef>
              <c:f>'MET Analysis'!$G$131:$G$146</c:f>
              <c:numCache>
                <c:formatCode>General</c:formatCode>
                <c:ptCount val="1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numCache>
            </c:numRef>
          </c:val>
          <c:extLst>
            <c:ext xmlns:c16="http://schemas.microsoft.com/office/drawing/2014/chart" uri="{C3380CC4-5D6E-409C-BE32-E72D297353CC}">
              <c16:uniqueId val="{00000083-F729-4273-B9A1-06743E636A22}"/>
            </c:ext>
          </c:extLst>
        </c:ser>
        <c:dLbls>
          <c:showLegendKey val="0"/>
          <c:showVal val="1"/>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'MET Analysis'!$D$5</c:f>
              <c:strCache>
                <c:ptCount val="1"/>
                <c:pt idx="0">
                  <c:v>Metal products</c:v>
                </c:pt>
              </c:strCache>
            </c:strRef>
          </c:tx>
          <c:spPr>
            <a:solidFill>
              <a:schemeClr val="accent1"/>
            </a:solidFill>
            <a:ln>
              <a:noFill/>
            </a:ln>
            <a:effectLst/>
          </c:spPr>
          <c:invertIfNegative val="0"/>
          <c:cat>
            <c:strRef>
              <c:f>('MET Analysis'!$C$6:$C$15,'MET Analysis'!$C$17:$C$18,'MET Analysis'!$C$20,'MET Analysis'!$C$22:$C$33)</c:f>
              <c:strCache>
                <c:ptCount val="25"/>
                <c:pt idx="0">
                  <c:v>Austria</c:v>
                </c:pt>
                <c:pt idx="1">
                  <c:v>Belgium</c:v>
                </c:pt>
                <c:pt idx="2">
                  <c:v>Czechia</c:v>
                </c:pt>
                <c:pt idx="3">
                  <c:v>Denmark</c:v>
                </c:pt>
                <c:pt idx="4">
                  <c:v>Estonia</c:v>
                </c:pt>
                <c:pt idx="5">
                  <c:v>Finland</c:v>
                </c:pt>
                <c:pt idx="6">
                  <c:v>France</c:v>
                </c:pt>
                <c:pt idx="7">
                  <c:v>Germany</c:v>
                </c:pt>
                <c:pt idx="8">
                  <c:v>Greece</c:v>
                </c:pt>
                <c:pt idx="9">
                  <c:v>Hungary</c:v>
                </c:pt>
                <c:pt idx="10">
                  <c:v>Ireland</c:v>
                </c:pt>
                <c:pt idx="11">
                  <c:v>Italy</c:v>
                </c:pt>
                <c:pt idx="12">
                  <c:v>Lithuania</c:v>
                </c:pt>
                <c:pt idx="13">
                  <c:v>Netherlands</c:v>
                </c:pt>
                <c:pt idx="14">
                  <c:v>Norway</c:v>
                </c:pt>
                <c:pt idx="15">
                  <c:v>Poland</c:v>
                </c:pt>
                <c:pt idx="16">
                  <c:v>Portugal</c:v>
                </c:pt>
                <c:pt idx="17">
                  <c:v>Slovak Republic</c:v>
                </c:pt>
                <c:pt idx="18">
                  <c:v>Slovenia</c:v>
                </c:pt>
                <c:pt idx="19">
                  <c:v>Spain</c:v>
                </c:pt>
                <c:pt idx="20">
                  <c:v>Sweden</c:v>
                </c:pt>
                <c:pt idx="21">
                  <c:v>Switzerland</c:v>
                </c:pt>
                <c:pt idx="22">
                  <c:v>Turkey</c:v>
                </c:pt>
                <c:pt idx="23">
                  <c:v>United Kingdom</c:v>
                </c:pt>
                <c:pt idx="24">
                  <c:v>Romania</c:v>
                </c:pt>
              </c:strCache>
              <c:extLst/>
            </c:strRef>
          </c:cat>
          <c:val>
            <c:numRef>
              <c:f>('MET Analysis'!$D$6:$D$15,'MET Analysis'!$D$17:$D$18,'MET Analysis'!$D$20,'MET Analysis'!$D$22:$D$33)</c:f>
              <c:numCache>
                <c:formatCode>0.00</c:formatCode>
                <c:ptCount val="25"/>
                <c:pt idx="0">
                  <c:v>0.33689505375139978</c:v>
                </c:pt>
                <c:pt idx="1">
                  <c:v>0.21961264725643898</c:v>
                </c:pt>
                <c:pt idx="2">
                  <c:v>0.14202538698630135</c:v>
                </c:pt>
                <c:pt idx="3">
                  <c:v>1.045520205479452E-2</c:v>
                </c:pt>
                <c:pt idx="4">
                  <c:v>2.985199328107503E-3</c:v>
                </c:pt>
                <c:pt idx="5">
                  <c:v>6.0058199771689497E-2</c:v>
                </c:pt>
                <c:pt idx="6">
                  <c:v>1.0298175462132997</c:v>
                </c:pt>
                <c:pt idx="7">
                  <c:v>1.5902960502283106</c:v>
                </c:pt>
                <c:pt idx="8">
                  <c:v>5.8266402968036535E-2</c:v>
                </c:pt>
                <c:pt idx="9">
                  <c:v>9.1555229452054798E-2</c:v>
                </c:pt>
                <c:pt idx="10">
                  <c:v>1.279690817469205E-2</c:v>
                </c:pt>
                <c:pt idx="11">
                  <c:v>0.6605302385844749</c:v>
                </c:pt>
                <c:pt idx="12">
                  <c:v>1.8984680365296803E-3</c:v>
                </c:pt>
                <c:pt idx="13">
                  <c:v>0</c:v>
                </c:pt>
                <c:pt idx="14">
                  <c:v>0.16560801369863012</c:v>
                </c:pt>
                <c:pt idx="15">
                  <c:v>0.40324995091324201</c:v>
                </c:pt>
                <c:pt idx="16">
                  <c:v>9.3459414383561645E-2</c:v>
                </c:pt>
                <c:pt idx="17">
                  <c:v>2.9246753424657535E-2</c:v>
                </c:pt>
                <c:pt idx="18">
                  <c:v>2.8951513698630135E-2</c:v>
                </c:pt>
                <c:pt idx="19">
                  <c:v>0.24986626255707761</c:v>
                </c:pt>
                <c:pt idx="20">
                  <c:v>0.24094493393057112</c:v>
                </c:pt>
                <c:pt idx="21">
                  <c:v>0</c:v>
                </c:pt>
                <c:pt idx="22">
                  <c:v>0.35950310844748862</c:v>
                </c:pt>
                <c:pt idx="23">
                  <c:v>1.0716258644681729</c:v>
                </c:pt>
                <c:pt idx="24">
                  <c:v>3.5877397260273974E-3</c:v>
                </c:pt>
              </c:numCache>
              <c:extLst/>
            </c:numRef>
          </c:val>
          <c:extLst>
            <c:ext xmlns:c16="http://schemas.microsoft.com/office/drawing/2014/chart" uri="{C3380CC4-5D6E-409C-BE32-E72D297353CC}">
              <c16:uniqueId val="{00000000-E7CE-4220-B9D4-8D9B7A94B57A}"/>
            </c:ext>
          </c:extLst>
        </c:ser>
        <c:ser>
          <c:idx val="1"/>
          <c:order val="1"/>
          <c:tx>
            <c:strRef>
              <c:f>'MET Analysis'!$E$5</c:f>
              <c:strCache>
                <c:ptCount val="1"/>
                <c:pt idx="0">
                  <c:v>Electronics</c:v>
                </c:pt>
              </c:strCache>
            </c:strRef>
          </c:tx>
          <c:spPr>
            <a:solidFill>
              <a:schemeClr val="accent2"/>
            </a:solidFill>
            <a:ln>
              <a:noFill/>
            </a:ln>
            <a:effectLst/>
          </c:spPr>
          <c:invertIfNegative val="0"/>
          <c:cat>
            <c:strRef>
              <c:f>('MET Analysis'!$C$6:$C$15,'MET Analysis'!$C$17:$C$18,'MET Analysis'!$C$20,'MET Analysis'!$C$22:$C$33)</c:f>
              <c:strCache>
                <c:ptCount val="25"/>
                <c:pt idx="0">
                  <c:v>Austria</c:v>
                </c:pt>
                <c:pt idx="1">
                  <c:v>Belgium</c:v>
                </c:pt>
                <c:pt idx="2">
                  <c:v>Czechia</c:v>
                </c:pt>
                <c:pt idx="3">
                  <c:v>Denmark</c:v>
                </c:pt>
                <c:pt idx="4">
                  <c:v>Estonia</c:v>
                </c:pt>
                <c:pt idx="5">
                  <c:v>Finland</c:v>
                </c:pt>
                <c:pt idx="6">
                  <c:v>France</c:v>
                </c:pt>
                <c:pt idx="7">
                  <c:v>Germany</c:v>
                </c:pt>
                <c:pt idx="8">
                  <c:v>Greece</c:v>
                </c:pt>
                <c:pt idx="9">
                  <c:v>Hungary</c:v>
                </c:pt>
                <c:pt idx="10">
                  <c:v>Ireland</c:v>
                </c:pt>
                <c:pt idx="11">
                  <c:v>Italy</c:v>
                </c:pt>
                <c:pt idx="12">
                  <c:v>Lithuania</c:v>
                </c:pt>
                <c:pt idx="13">
                  <c:v>Netherlands</c:v>
                </c:pt>
                <c:pt idx="14">
                  <c:v>Norway</c:v>
                </c:pt>
                <c:pt idx="15">
                  <c:v>Poland</c:v>
                </c:pt>
                <c:pt idx="16">
                  <c:v>Portugal</c:v>
                </c:pt>
                <c:pt idx="17">
                  <c:v>Slovak Republic</c:v>
                </c:pt>
                <c:pt idx="18">
                  <c:v>Slovenia</c:v>
                </c:pt>
                <c:pt idx="19">
                  <c:v>Spain</c:v>
                </c:pt>
                <c:pt idx="20">
                  <c:v>Sweden</c:v>
                </c:pt>
                <c:pt idx="21">
                  <c:v>Switzerland</c:v>
                </c:pt>
                <c:pt idx="22">
                  <c:v>Turkey</c:v>
                </c:pt>
                <c:pt idx="23">
                  <c:v>United Kingdom</c:v>
                </c:pt>
                <c:pt idx="24">
                  <c:v>Romania</c:v>
                </c:pt>
              </c:strCache>
              <c:extLst/>
            </c:strRef>
          </c:cat>
          <c:val>
            <c:numRef>
              <c:f>'MET Analysis'!$E$6</c:f>
              <c:numCache>
                <c:formatCode>0.00</c:formatCode>
                <c:ptCount val="1"/>
                <c:pt idx="0">
                  <c:v>1.5301597066069428</c:v>
                </c:pt>
              </c:numCache>
              <c:extLst/>
            </c:numRef>
          </c:val>
          <c:extLst>
            <c:ext xmlns:c16="http://schemas.microsoft.com/office/drawing/2014/chart" uri="{C3380CC4-5D6E-409C-BE32-E72D297353CC}">
              <c16:uniqueId val="{00000001-E7CE-4220-B9D4-8D9B7A94B57A}"/>
            </c:ext>
          </c:extLst>
        </c:ser>
        <c:ser>
          <c:idx val="2"/>
          <c:order val="2"/>
          <c:tx>
            <c:strRef>
              <c:f>'MET Analysis'!$F$5</c:f>
              <c:strCache>
                <c:ptCount val="1"/>
                <c:pt idx="0">
                  <c:v>Electrical</c:v>
                </c:pt>
              </c:strCache>
            </c:strRef>
          </c:tx>
          <c:spPr>
            <a:solidFill>
              <a:schemeClr val="accent3"/>
            </a:solidFill>
            <a:ln>
              <a:noFill/>
            </a:ln>
            <a:effectLst/>
          </c:spPr>
          <c:invertIfNegative val="0"/>
          <c:cat>
            <c:strRef>
              <c:f>('MET Analysis'!$C$6:$C$15,'MET Analysis'!$C$17:$C$18,'MET Analysis'!$C$20,'MET Analysis'!$C$22:$C$33)</c:f>
              <c:strCache>
                <c:ptCount val="25"/>
                <c:pt idx="0">
                  <c:v>Austria</c:v>
                </c:pt>
                <c:pt idx="1">
                  <c:v>Belgium</c:v>
                </c:pt>
                <c:pt idx="2">
                  <c:v>Czechia</c:v>
                </c:pt>
                <c:pt idx="3">
                  <c:v>Denmark</c:v>
                </c:pt>
                <c:pt idx="4">
                  <c:v>Estonia</c:v>
                </c:pt>
                <c:pt idx="5">
                  <c:v>Finland</c:v>
                </c:pt>
                <c:pt idx="6">
                  <c:v>France</c:v>
                </c:pt>
                <c:pt idx="7">
                  <c:v>Germany</c:v>
                </c:pt>
                <c:pt idx="8">
                  <c:v>Greece</c:v>
                </c:pt>
                <c:pt idx="9">
                  <c:v>Hungary</c:v>
                </c:pt>
                <c:pt idx="10">
                  <c:v>Ireland</c:v>
                </c:pt>
                <c:pt idx="11">
                  <c:v>Italy</c:v>
                </c:pt>
                <c:pt idx="12">
                  <c:v>Lithuania</c:v>
                </c:pt>
                <c:pt idx="13">
                  <c:v>Netherlands</c:v>
                </c:pt>
                <c:pt idx="14">
                  <c:v>Norway</c:v>
                </c:pt>
                <c:pt idx="15">
                  <c:v>Poland</c:v>
                </c:pt>
                <c:pt idx="16">
                  <c:v>Portugal</c:v>
                </c:pt>
                <c:pt idx="17">
                  <c:v>Slovak Republic</c:v>
                </c:pt>
                <c:pt idx="18">
                  <c:v>Slovenia</c:v>
                </c:pt>
                <c:pt idx="19">
                  <c:v>Spain</c:v>
                </c:pt>
                <c:pt idx="20">
                  <c:v>Sweden</c:v>
                </c:pt>
                <c:pt idx="21">
                  <c:v>Switzerland</c:v>
                </c:pt>
                <c:pt idx="22">
                  <c:v>Turkey</c:v>
                </c:pt>
                <c:pt idx="23">
                  <c:v>United Kingdom</c:v>
                </c:pt>
                <c:pt idx="24">
                  <c:v>Romania</c:v>
                </c:pt>
              </c:strCache>
              <c:extLst/>
            </c:strRef>
          </c:cat>
          <c:val>
            <c:numRef>
              <c:f>('MET Analysis'!$F$6:$F$15,'MET Analysis'!$F$17:$F$18,'MET Analysis'!$F$20,'MET Analysis'!$F$22:$F$33)</c:f>
              <c:numCache>
                <c:formatCode>0.00</c:formatCode>
                <c:ptCount val="25"/>
                <c:pt idx="0">
                  <c:v>1.3007103415453527</c:v>
                </c:pt>
                <c:pt idx="1">
                  <c:v>0.25694945240761474</c:v>
                </c:pt>
                <c:pt idx="2">
                  <c:v>0.45825036757990867</c:v>
                </c:pt>
                <c:pt idx="3">
                  <c:v>6.3428223744292231E-2</c:v>
                </c:pt>
                <c:pt idx="4">
                  <c:v>1.5134752519596863E-2</c:v>
                </c:pt>
                <c:pt idx="5">
                  <c:v>0.32650577625570776</c:v>
                </c:pt>
                <c:pt idx="6">
                  <c:v>1.6131109746693195</c:v>
                </c:pt>
                <c:pt idx="7">
                  <c:v>4.2701810776255709</c:v>
                </c:pt>
                <c:pt idx="8">
                  <c:v>3.8228803652968033E-2</c:v>
                </c:pt>
                <c:pt idx="9">
                  <c:v>9.6187378995433795E-2</c:v>
                </c:pt>
                <c:pt idx="10">
                  <c:v>1.1151432250839866E-2</c:v>
                </c:pt>
                <c:pt idx="11">
                  <c:v>1.0177255627853881</c:v>
                </c:pt>
                <c:pt idx="12">
                  <c:v>1.290855707762557E-2</c:v>
                </c:pt>
                <c:pt idx="13">
                  <c:v>0</c:v>
                </c:pt>
                <c:pt idx="14">
                  <c:v>6.7546531963470324E-2</c:v>
                </c:pt>
                <c:pt idx="15">
                  <c:v>0.36629502397260272</c:v>
                </c:pt>
                <c:pt idx="16">
                  <c:v>8.0957585616438357E-2</c:v>
                </c:pt>
                <c:pt idx="17">
                  <c:v>6.5905641552511413E-2</c:v>
                </c:pt>
                <c:pt idx="18">
                  <c:v>0.20528575913242009</c:v>
                </c:pt>
                <c:pt idx="19">
                  <c:v>0.36745038584474887</c:v>
                </c:pt>
                <c:pt idx="20">
                  <c:v>0.39446054311310191</c:v>
                </c:pt>
                <c:pt idx="21">
                  <c:v>0</c:v>
                </c:pt>
                <c:pt idx="22">
                  <c:v>0.85071571575342464</c:v>
                </c:pt>
                <c:pt idx="23">
                  <c:v>0.44927870663673808</c:v>
                </c:pt>
                <c:pt idx="24">
                  <c:v>3.7198831050228309E-2</c:v>
                </c:pt>
              </c:numCache>
              <c:extLst/>
            </c:numRef>
          </c:val>
          <c:extLst>
            <c:ext xmlns:c16="http://schemas.microsoft.com/office/drawing/2014/chart" uri="{C3380CC4-5D6E-409C-BE32-E72D297353CC}">
              <c16:uniqueId val="{00000002-E7CE-4220-B9D4-8D9B7A94B57A}"/>
            </c:ext>
          </c:extLst>
        </c:ser>
        <c:ser>
          <c:idx val="3"/>
          <c:order val="3"/>
          <c:tx>
            <c:strRef>
              <c:f>'MET Analysis'!$G$5</c:f>
              <c:strCache>
                <c:ptCount val="1"/>
                <c:pt idx="0">
                  <c:v>Mechanical</c:v>
                </c:pt>
              </c:strCache>
            </c:strRef>
          </c:tx>
          <c:spPr>
            <a:solidFill>
              <a:schemeClr val="accent4"/>
            </a:solidFill>
            <a:ln>
              <a:noFill/>
            </a:ln>
            <a:effectLst/>
          </c:spPr>
          <c:invertIfNegative val="0"/>
          <c:cat>
            <c:strRef>
              <c:f>('MET Analysis'!$C$6:$C$15,'MET Analysis'!$C$17:$C$18,'MET Analysis'!$C$20,'MET Analysis'!$C$22:$C$33)</c:f>
              <c:strCache>
                <c:ptCount val="25"/>
                <c:pt idx="0">
                  <c:v>Austria</c:v>
                </c:pt>
                <c:pt idx="1">
                  <c:v>Belgium</c:v>
                </c:pt>
                <c:pt idx="2">
                  <c:v>Czechia</c:v>
                </c:pt>
                <c:pt idx="3">
                  <c:v>Denmark</c:v>
                </c:pt>
                <c:pt idx="4">
                  <c:v>Estonia</c:v>
                </c:pt>
                <c:pt idx="5">
                  <c:v>Finland</c:v>
                </c:pt>
                <c:pt idx="6">
                  <c:v>France</c:v>
                </c:pt>
                <c:pt idx="7">
                  <c:v>Germany</c:v>
                </c:pt>
                <c:pt idx="8">
                  <c:v>Greece</c:v>
                </c:pt>
                <c:pt idx="9">
                  <c:v>Hungary</c:v>
                </c:pt>
                <c:pt idx="10">
                  <c:v>Ireland</c:v>
                </c:pt>
                <c:pt idx="11">
                  <c:v>Italy</c:v>
                </c:pt>
                <c:pt idx="12">
                  <c:v>Lithuania</c:v>
                </c:pt>
                <c:pt idx="13">
                  <c:v>Netherlands</c:v>
                </c:pt>
                <c:pt idx="14">
                  <c:v>Norway</c:v>
                </c:pt>
                <c:pt idx="15">
                  <c:v>Poland</c:v>
                </c:pt>
                <c:pt idx="16">
                  <c:v>Portugal</c:v>
                </c:pt>
                <c:pt idx="17">
                  <c:v>Slovak Republic</c:v>
                </c:pt>
                <c:pt idx="18">
                  <c:v>Slovenia</c:v>
                </c:pt>
                <c:pt idx="19">
                  <c:v>Spain</c:v>
                </c:pt>
                <c:pt idx="20">
                  <c:v>Sweden</c:v>
                </c:pt>
                <c:pt idx="21">
                  <c:v>Switzerland</c:v>
                </c:pt>
                <c:pt idx="22">
                  <c:v>Turkey</c:v>
                </c:pt>
                <c:pt idx="23">
                  <c:v>United Kingdom</c:v>
                </c:pt>
                <c:pt idx="24">
                  <c:v>Romania</c:v>
                </c:pt>
              </c:strCache>
              <c:extLst/>
            </c:strRef>
          </c:cat>
          <c:val>
            <c:numRef>
              <c:f>'MET Analysis'!$G$6</c:f>
              <c:numCache>
                <c:formatCode>0.00</c:formatCode>
                <c:ptCount val="1"/>
                <c:pt idx="0">
                  <c:v>1.9719786987681971</c:v>
                </c:pt>
              </c:numCache>
              <c:extLst/>
            </c:numRef>
          </c:val>
          <c:extLst>
            <c:ext xmlns:c16="http://schemas.microsoft.com/office/drawing/2014/chart" uri="{C3380CC4-5D6E-409C-BE32-E72D297353CC}">
              <c16:uniqueId val="{00000003-E7CE-4220-B9D4-8D9B7A94B57A}"/>
            </c:ext>
          </c:extLst>
        </c:ser>
        <c:ser>
          <c:idx val="4"/>
          <c:order val="4"/>
          <c:tx>
            <c:strRef>
              <c:f>'MET Analysis'!$H$5</c:f>
              <c:strCache>
                <c:ptCount val="1"/>
                <c:pt idx="0">
                  <c:v>Motor vehicles</c:v>
                </c:pt>
              </c:strCache>
            </c:strRef>
          </c:tx>
          <c:spPr>
            <a:solidFill>
              <a:schemeClr val="accent5"/>
            </a:solidFill>
            <a:ln>
              <a:noFill/>
            </a:ln>
            <a:effectLst/>
          </c:spPr>
          <c:invertIfNegative val="0"/>
          <c:cat>
            <c:strRef>
              <c:f>('MET Analysis'!$C$6:$C$15,'MET Analysis'!$C$17:$C$18,'MET Analysis'!$C$20,'MET Analysis'!$C$22:$C$33)</c:f>
              <c:strCache>
                <c:ptCount val="25"/>
                <c:pt idx="0">
                  <c:v>Austria</c:v>
                </c:pt>
                <c:pt idx="1">
                  <c:v>Belgium</c:v>
                </c:pt>
                <c:pt idx="2">
                  <c:v>Czechia</c:v>
                </c:pt>
                <c:pt idx="3">
                  <c:v>Denmark</c:v>
                </c:pt>
                <c:pt idx="4">
                  <c:v>Estonia</c:v>
                </c:pt>
                <c:pt idx="5">
                  <c:v>Finland</c:v>
                </c:pt>
                <c:pt idx="6">
                  <c:v>France</c:v>
                </c:pt>
                <c:pt idx="7">
                  <c:v>Germany</c:v>
                </c:pt>
                <c:pt idx="8">
                  <c:v>Greece</c:v>
                </c:pt>
                <c:pt idx="9">
                  <c:v>Hungary</c:v>
                </c:pt>
                <c:pt idx="10">
                  <c:v>Ireland</c:v>
                </c:pt>
                <c:pt idx="11">
                  <c:v>Italy</c:v>
                </c:pt>
                <c:pt idx="12">
                  <c:v>Lithuania</c:v>
                </c:pt>
                <c:pt idx="13">
                  <c:v>Netherlands</c:v>
                </c:pt>
                <c:pt idx="14">
                  <c:v>Norway</c:v>
                </c:pt>
                <c:pt idx="15">
                  <c:v>Poland</c:v>
                </c:pt>
                <c:pt idx="16">
                  <c:v>Portugal</c:v>
                </c:pt>
                <c:pt idx="17">
                  <c:v>Slovak Republic</c:v>
                </c:pt>
                <c:pt idx="18">
                  <c:v>Slovenia</c:v>
                </c:pt>
                <c:pt idx="19">
                  <c:v>Spain</c:v>
                </c:pt>
                <c:pt idx="20">
                  <c:v>Sweden</c:v>
                </c:pt>
                <c:pt idx="21">
                  <c:v>Switzerland</c:v>
                </c:pt>
                <c:pt idx="22">
                  <c:v>Turkey</c:v>
                </c:pt>
                <c:pt idx="23">
                  <c:v>United Kingdom</c:v>
                </c:pt>
                <c:pt idx="24">
                  <c:v>Romania</c:v>
                </c:pt>
              </c:strCache>
              <c:extLst/>
            </c:strRef>
          </c:cat>
          <c:val>
            <c:numRef>
              <c:f>'MET Analysis'!$H$6</c:f>
              <c:numCache>
                <c:formatCode>0.00</c:formatCode>
                <c:ptCount val="1"/>
                <c:pt idx="0">
                  <c:v>0.9824331881298991</c:v>
                </c:pt>
              </c:numCache>
              <c:extLst/>
            </c:numRef>
          </c:val>
          <c:extLst>
            <c:ext xmlns:c16="http://schemas.microsoft.com/office/drawing/2014/chart" uri="{C3380CC4-5D6E-409C-BE32-E72D297353CC}">
              <c16:uniqueId val="{00000004-E7CE-4220-B9D4-8D9B7A94B57A}"/>
            </c:ext>
          </c:extLst>
        </c:ser>
        <c:ser>
          <c:idx val="5"/>
          <c:order val="5"/>
          <c:tx>
            <c:strRef>
              <c:f>'MET Analysis'!$I$5</c:f>
              <c:strCache>
                <c:ptCount val="1"/>
                <c:pt idx="0">
                  <c:v>Other transport</c:v>
                </c:pt>
              </c:strCache>
            </c:strRef>
          </c:tx>
          <c:spPr>
            <a:solidFill>
              <a:schemeClr val="accent6"/>
            </a:solidFill>
            <a:ln>
              <a:noFill/>
            </a:ln>
            <a:effectLst/>
          </c:spPr>
          <c:invertIfNegative val="0"/>
          <c:cat>
            <c:strRef>
              <c:f>('MET Analysis'!$C$6:$C$15,'MET Analysis'!$C$17:$C$18,'MET Analysis'!$C$20,'MET Analysis'!$C$22:$C$33)</c:f>
              <c:strCache>
                <c:ptCount val="25"/>
                <c:pt idx="0">
                  <c:v>Austria</c:v>
                </c:pt>
                <c:pt idx="1">
                  <c:v>Belgium</c:v>
                </c:pt>
                <c:pt idx="2">
                  <c:v>Czechia</c:v>
                </c:pt>
                <c:pt idx="3">
                  <c:v>Denmark</c:v>
                </c:pt>
                <c:pt idx="4">
                  <c:v>Estonia</c:v>
                </c:pt>
                <c:pt idx="5">
                  <c:v>Finland</c:v>
                </c:pt>
                <c:pt idx="6">
                  <c:v>France</c:v>
                </c:pt>
                <c:pt idx="7">
                  <c:v>Germany</c:v>
                </c:pt>
                <c:pt idx="8">
                  <c:v>Greece</c:v>
                </c:pt>
                <c:pt idx="9">
                  <c:v>Hungary</c:v>
                </c:pt>
                <c:pt idx="10">
                  <c:v>Ireland</c:v>
                </c:pt>
                <c:pt idx="11">
                  <c:v>Italy</c:v>
                </c:pt>
                <c:pt idx="12">
                  <c:v>Lithuania</c:v>
                </c:pt>
                <c:pt idx="13">
                  <c:v>Netherlands</c:v>
                </c:pt>
                <c:pt idx="14">
                  <c:v>Norway</c:v>
                </c:pt>
                <c:pt idx="15">
                  <c:v>Poland</c:v>
                </c:pt>
                <c:pt idx="16">
                  <c:v>Portugal</c:v>
                </c:pt>
                <c:pt idx="17">
                  <c:v>Slovak Republic</c:v>
                </c:pt>
                <c:pt idx="18">
                  <c:v>Slovenia</c:v>
                </c:pt>
                <c:pt idx="19">
                  <c:v>Spain</c:v>
                </c:pt>
                <c:pt idx="20">
                  <c:v>Sweden</c:v>
                </c:pt>
                <c:pt idx="21">
                  <c:v>Switzerland</c:v>
                </c:pt>
                <c:pt idx="22">
                  <c:v>Turkey</c:v>
                </c:pt>
                <c:pt idx="23">
                  <c:v>United Kingdom</c:v>
                </c:pt>
                <c:pt idx="24">
                  <c:v>Romania</c:v>
                </c:pt>
              </c:strCache>
              <c:extLst/>
            </c:strRef>
          </c:cat>
          <c:val>
            <c:numRef>
              <c:f>('MET Analysis'!$I$6:$I$15,'MET Analysis'!$I$17:$I$18,'MET Analysis'!$I$20,'MET Analysis'!$I$22:$I$33)</c:f>
              <c:numCache>
                <c:formatCode>0.00</c:formatCode>
                <c:ptCount val="25"/>
                <c:pt idx="0">
                  <c:v>0.46560147256438972</c:v>
                </c:pt>
                <c:pt idx="1">
                  <c:v>0.16668596752519596</c:v>
                </c:pt>
                <c:pt idx="2">
                  <c:v>0.25389399200913243</c:v>
                </c:pt>
                <c:pt idx="3">
                  <c:v>1.6205562785388126E-2</c:v>
                </c:pt>
                <c:pt idx="4">
                  <c:v>0</c:v>
                </c:pt>
                <c:pt idx="5">
                  <c:v>5.7838958904109589E-2</c:v>
                </c:pt>
                <c:pt idx="6">
                  <c:v>3.8803837153340122</c:v>
                </c:pt>
                <c:pt idx="7">
                  <c:v>2.8168709246575343</c:v>
                </c:pt>
                <c:pt idx="8">
                  <c:v>6.7351518264840184E-3</c:v>
                </c:pt>
                <c:pt idx="9">
                  <c:v>4.0235607305936075E-2</c:v>
                </c:pt>
                <c:pt idx="10">
                  <c:v>6.6291489361702122E-4</c:v>
                </c:pt>
                <c:pt idx="11">
                  <c:v>2.6183243835616437</c:v>
                </c:pt>
                <c:pt idx="12">
                  <c:v>1.3736883561643834E-3</c:v>
                </c:pt>
                <c:pt idx="13">
                  <c:v>0</c:v>
                </c:pt>
                <c:pt idx="14">
                  <c:v>4.649456849315068E-2</c:v>
                </c:pt>
                <c:pt idx="15">
                  <c:v>0.23749951027397259</c:v>
                </c:pt>
                <c:pt idx="16">
                  <c:v>1.595873401826484E-2</c:v>
                </c:pt>
                <c:pt idx="17">
                  <c:v>1.3862623287671233E-2</c:v>
                </c:pt>
                <c:pt idx="18">
                  <c:v>1.4217680365296803E-2</c:v>
                </c:pt>
                <c:pt idx="19">
                  <c:v>1.2566803207762556</c:v>
                </c:pt>
                <c:pt idx="20">
                  <c:v>1.6357759036954089</c:v>
                </c:pt>
                <c:pt idx="21">
                  <c:v>0</c:v>
                </c:pt>
                <c:pt idx="22">
                  <c:v>2.1087814292237446</c:v>
                </c:pt>
                <c:pt idx="23">
                  <c:v>3.4264057004202595</c:v>
                </c:pt>
                <c:pt idx="24">
                  <c:v>2.7386662100456621E-2</c:v>
                </c:pt>
              </c:numCache>
              <c:extLst/>
            </c:numRef>
          </c:val>
          <c:extLst>
            <c:ext xmlns:c16="http://schemas.microsoft.com/office/drawing/2014/chart" uri="{C3380CC4-5D6E-409C-BE32-E72D297353CC}">
              <c16:uniqueId val="{00000005-E7CE-4220-B9D4-8D9B7A94B57A}"/>
            </c:ext>
          </c:extLst>
        </c:ser>
        <c:ser>
          <c:idx val="6"/>
          <c:order val="6"/>
          <c:tx>
            <c:strRef>
              <c:f>'MET Analysis'!$J$5</c:f>
              <c:strCache>
                <c:ptCount val="1"/>
                <c:pt idx="0">
                  <c:v>Other manufacturing </c:v>
                </c:pt>
              </c:strCache>
            </c:strRef>
          </c:tx>
          <c:spPr>
            <a:solidFill>
              <a:schemeClr val="accent1">
                <a:lumMod val="60000"/>
              </a:schemeClr>
            </a:solidFill>
            <a:ln>
              <a:noFill/>
            </a:ln>
            <a:effectLst/>
          </c:spPr>
          <c:invertIfNegative val="0"/>
          <c:cat>
            <c:strRef>
              <c:f>('MET Analysis'!$C$6:$C$15,'MET Analysis'!$C$17:$C$18,'MET Analysis'!$C$20,'MET Analysis'!$C$22:$C$33)</c:f>
              <c:strCache>
                <c:ptCount val="25"/>
                <c:pt idx="0">
                  <c:v>Austria</c:v>
                </c:pt>
                <c:pt idx="1">
                  <c:v>Belgium</c:v>
                </c:pt>
                <c:pt idx="2">
                  <c:v>Czechia</c:v>
                </c:pt>
                <c:pt idx="3">
                  <c:v>Denmark</c:v>
                </c:pt>
                <c:pt idx="4">
                  <c:v>Estonia</c:v>
                </c:pt>
                <c:pt idx="5">
                  <c:v>Finland</c:v>
                </c:pt>
                <c:pt idx="6">
                  <c:v>France</c:v>
                </c:pt>
                <c:pt idx="7">
                  <c:v>Germany</c:v>
                </c:pt>
                <c:pt idx="8">
                  <c:v>Greece</c:v>
                </c:pt>
                <c:pt idx="9">
                  <c:v>Hungary</c:v>
                </c:pt>
                <c:pt idx="10">
                  <c:v>Ireland</c:v>
                </c:pt>
                <c:pt idx="11">
                  <c:v>Italy</c:v>
                </c:pt>
                <c:pt idx="12">
                  <c:v>Lithuania</c:v>
                </c:pt>
                <c:pt idx="13">
                  <c:v>Netherlands</c:v>
                </c:pt>
                <c:pt idx="14">
                  <c:v>Norway</c:v>
                </c:pt>
                <c:pt idx="15">
                  <c:v>Poland</c:v>
                </c:pt>
                <c:pt idx="16">
                  <c:v>Portugal</c:v>
                </c:pt>
                <c:pt idx="17">
                  <c:v>Slovak Republic</c:v>
                </c:pt>
                <c:pt idx="18">
                  <c:v>Slovenia</c:v>
                </c:pt>
                <c:pt idx="19">
                  <c:v>Spain</c:v>
                </c:pt>
                <c:pt idx="20">
                  <c:v>Sweden</c:v>
                </c:pt>
                <c:pt idx="21">
                  <c:v>Switzerland</c:v>
                </c:pt>
                <c:pt idx="22">
                  <c:v>Turkey</c:v>
                </c:pt>
                <c:pt idx="23">
                  <c:v>United Kingdom</c:v>
                </c:pt>
                <c:pt idx="24">
                  <c:v>Romania</c:v>
                </c:pt>
              </c:strCache>
              <c:extLst/>
            </c:strRef>
          </c:cat>
          <c:val>
            <c:numRef>
              <c:f>('MET Analysis'!$J$6:$J$15,'MET Analysis'!$J$17:$J$18,'MET Analysis'!$J$20,'MET Analysis'!$J$22:$J$33)</c:f>
              <c:numCache>
                <c:formatCode>0.00</c:formatCode>
                <c:ptCount val="25"/>
                <c:pt idx="0">
                  <c:v>0.17756588801791712</c:v>
                </c:pt>
                <c:pt idx="1">
                  <c:v>7.2888737961926089E-2</c:v>
                </c:pt>
                <c:pt idx="2">
                  <c:v>3.9385898401826484E-2</c:v>
                </c:pt>
                <c:pt idx="3">
                  <c:v>0.29082886301369865</c:v>
                </c:pt>
                <c:pt idx="4">
                  <c:v>2.6929417693169096E-3</c:v>
                </c:pt>
                <c:pt idx="5">
                  <c:v>2.2469811643835616E-2</c:v>
                </c:pt>
                <c:pt idx="6">
                  <c:v>0.58022896378288435</c:v>
                </c:pt>
                <c:pt idx="7">
                  <c:v>0</c:v>
                </c:pt>
                <c:pt idx="8">
                  <c:v>5.3083904109589037E-3</c:v>
                </c:pt>
                <c:pt idx="9">
                  <c:v>6.701065296803653E-2</c:v>
                </c:pt>
                <c:pt idx="10">
                  <c:v>0.36503153303471447</c:v>
                </c:pt>
                <c:pt idx="11">
                  <c:v>0.27566095776255711</c:v>
                </c:pt>
                <c:pt idx="12">
                  <c:v>2.4103858447488582E-3</c:v>
                </c:pt>
                <c:pt idx="13">
                  <c:v>0</c:v>
                </c:pt>
                <c:pt idx="14">
                  <c:v>3.5252219178082189E-2</c:v>
                </c:pt>
                <c:pt idx="15">
                  <c:v>8.6106594748858456E-2</c:v>
                </c:pt>
                <c:pt idx="16">
                  <c:v>1.3807133561643835E-2</c:v>
                </c:pt>
                <c:pt idx="17">
                  <c:v>5.6117933789954335E-3</c:v>
                </c:pt>
                <c:pt idx="18">
                  <c:v>9.5943127853881267E-3</c:v>
                </c:pt>
                <c:pt idx="19">
                  <c:v>0.11207236757990867</c:v>
                </c:pt>
                <c:pt idx="20">
                  <c:v>0.10243783986562149</c:v>
                </c:pt>
                <c:pt idx="21">
                  <c:v>0</c:v>
                </c:pt>
                <c:pt idx="22">
                  <c:v>8.4005025114155252E-2</c:v>
                </c:pt>
                <c:pt idx="23">
                  <c:v>0.37760389351570206</c:v>
                </c:pt>
                <c:pt idx="24">
                  <c:v>3.3121803652968036E-4</c:v>
                </c:pt>
              </c:numCache>
              <c:extLst/>
            </c:numRef>
          </c:val>
          <c:extLst>
            <c:ext xmlns:c16="http://schemas.microsoft.com/office/drawing/2014/chart" uri="{C3380CC4-5D6E-409C-BE32-E72D297353CC}">
              <c16:uniqueId val="{00000006-E7CE-4220-B9D4-8D9B7A94B57A}"/>
            </c:ext>
          </c:extLst>
        </c:ser>
        <c:ser>
          <c:idx val="7"/>
          <c:order val="7"/>
          <c:tx>
            <c:strRef>
              <c:f>'MET Analysis'!$K$5</c:f>
              <c:strCache>
                <c:ptCount val="1"/>
                <c:pt idx="0">
                  <c:v>Repair </c:v>
                </c:pt>
              </c:strCache>
            </c:strRef>
          </c:tx>
          <c:spPr>
            <a:solidFill>
              <a:schemeClr val="accent2">
                <a:lumMod val="60000"/>
              </a:schemeClr>
            </a:solidFill>
            <a:ln>
              <a:noFill/>
            </a:ln>
            <a:effectLst/>
          </c:spPr>
          <c:invertIfNegative val="0"/>
          <c:cat>
            <c:strRef>
              <c:f>('MET Analysis'!$C$6:$C$15,'MET Analysis'!$C$17:$C$18,'MET Analysis'!$C$20,'MET Analysis'!$C$22:$C$33)</c:f>
              <c:strCache>
                <c:ptCount val="25"/>
                <c:pt idx="0">
                  <c:v>Austria</c:v>
                </c:pt>
                <c:pt idx="1">
                  <c:v>Belgium</c:v>
                </c:pt>
                <c:pt idx="2">
                  <c:v>Czechia</c:v>
                </c:pt>
                <c:pt idx="3">
                  <c:v>Denmark</c:v>
                </c:pt>
                <c:pt idx="4">
                  <c:v>Estonia</c:v>
                </c:pt>
                <c:pt idx="5">
                  <c:v>Finland</c:v>
                </c:pt>
                <c:pt idx="6">
                  <c:v>France</c:v>
                </c:pt>
                <c:pt idx="7">
                  <c:v>Germany</c:v>
                </c:pt>
                <c:pt idx="8">
                  <c:v>Greece</c:v>
                </c:pt>
                <c:pt idx="9">
                  <c:v>Hungary</c:v>
                </c:pt>
                <c:pt idx="10">
                  <c:v>Ireland</c:v>
                </c:pt>
                <c:pt idx="11">
                  <c:v>Italy</c:v>
                </c:pt>
                <c:pt idx="12">
                  <c:v>Lithuania</c:v>
                </c:pt>
                <c:pt idx="13">
                  <c:v>Netherlands</c:v>
                </c:pt>
                <c:pt idx="14">
                  <c:v>Norway</c:v>
                </c:pt>
                <c:pt idx="15">
                  <c:v>Poland</c:v>
                </c:pt>
                <c:pt idx="16">
                  <c:v>Portugal</c:v>
                </c:pt>
                <c:pt idx="17">
                  <c:v>Slovak Republic</c:v>
                </c:pt>
                <c:pt idx="18">
                  <c:v>Slovenia</c:v>
                </c:pt>
                <c:pt idx="19">
                  <c:v>Spain</c:v>
                </c:pt>
                <c:pt idx="20">
                  <c:v>Sweden</c:v>
                </c:pt>
                <c:pt idx="21">
                  <c:v>Switzerland</c:v>
                </c:pt>
                <c:pt idx="22">
                  <c:v>Turkey</c:v>
                </c:pt>
                <c:pt idx="23">
                  <c:v>United Kingdom</c:v>
                </c:pt>
                <c:pt idx="24">
                  <c:v>Romania</c:v>
                </c:pt>
              </c:strCache>
              <c:extLst/>
            </c:strRef>
          </c:cat>
          <c:val>
            <c:numRef>
              <c:f>('MET Analysis'!$K$6:$K$15,'MET Analysis'!$K$17:$K$18,'MET Analysis'!$K$20,'MET Analysis'!$K$22:$K$33)</c:f>
              <c:numCache>
                <c:formatCode>0.00</c:formatCode>
                <c:ptCount val="25"/>
                <c:pt idx="0">
                  <c:v>0.13836889249720047</c:v>
                </c:pt>
                <c:pt idx="1">
                  <c:v>5.4026099664053751E-2</c:v>
                </c:pt>
                <c:pt idx="2">
                  <c:v>0.14657856735159816</c:v>
                </c:pt>
                <c:pt idx="3">
                  <c:v>3.4850684931506852E-4</c:v>
                </c:pt>
                <c:pt idx="4">
                  <c:v>0</c:v>
                </c:pt>
                <c:pt idx="5">
                  <c:v>1.7476519406392693E-2</c:v>
                </c:pt>
                <c:pt idx="6">
                  <c:v>0.77288749729077377</c:v>
                </c:pt>
                <c:pt idx="7">
                  <c:v>0</c:v>
                </c:pt>
                <c:pt idx="8">
                  <c:v>2.3079908675799088E-4</c:v>
                </c:pt>
                <c:pt idx="9">
                  <c:v>3.4799234018264839E-2</c:v>
                </c:pt>
                <c:pt idx="10">
                  <c:v>1.5392979843225085E-2</c:v>
                </c:pt>
                <c:pt idx="11">
                  <c:v>0.18779235273972603</c:v>
                </c:pt>
                <c:pt idx="12">
                  <c:v>4.1828047945205483E-3</c:v>
                </c:pt>
                <c:pt idx="13">
                  <c:v>0</c:v>
                </c:pt>
                <c:pt idx="14">
                  <c:v>3.6546302511415524E-2</c:v>
                </c:pt>
                <c:pt idx="15">
                  <c:v>0.10750399543378995</c:v>
                </c:pt>
                <c:pt idx="16">
                  <c:v>3.8144817351598172E-2</c:v>
                </c:pt>
                <c:pt idx="17">
                  <c:v>1.6244780821917808E-2</c:v>
                </c:pt>
                <c:pt idx="18">
                  <c:v>5.2634166666666671E-3</c:v>
                </c:pt>
                <c:pt idx="19">
                  <c:v>3.6745038812785388E-2</c:v>
                </c:pt>
                <c:pt idx="20">
                  <c:v>1.1607632698768197E-2</c:v>
                </c:pt>
                <c:pt idx="21">
                  <c:v>0</c:v>
                </c:pt>
                <c:pt idx="22">
                  <c:v>6.9589244292237451E-2</c:v>
                </c:pt>
                <c:pt idx="23">
                  <c:v>0.25872859370520324</c:v>
                </c:pt>
                <c:pt idx="24">
                  <c:v>1.1290285388127854E-3</c:v>
                </c:pt>
              </c:numCache>
              <c:extLst/>
            </c:numRef>
          </c:val>
          <c:extLst>
            <c:ext xmlns:c16="http://schemas.microsoft.com/office/drawing/2014/chart" uri="{C3380CC4-5D6E-409C-BE32-E72D297353CC}">
              <c16:uniqueId val="{00000007-E7CE-4220-B9D4-8D9B7A94B57A}"/>
            </c:ext>
          </c:extLst>
        </c:ser>
        <c:dLbls>
          <c:showLegendKey val="0"/>
          <c:showVal val="0"/>
          <c:showCatName val="0"/>
          <c:showSerName val="0"/>
          <c:showPercent val="0"/>
          <c:showBubbleSize val="0"/>
        </c:dLbls>
        <c:gapWidth val="150"/>
        <c:overlap val="100"/>
        <c:axId val="863093536"/>
        <c:axId val="863092816"/>
      </c:barChart>
      <c:catAx>
        <c:axId val="863093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63092816"/>
        <c:crosses val="autoZero"/>
        <c:auto val="1"/>
        <c:lblAlgn val="ctr"/>
        <c:lblOffset val="100"/>
        <c:noMultiLvlLbl val="0"/>
      </c:catAx>
      <c:valAx>
        <c:axId val="8630928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EUR</a:t>
                </a:r>
                <a:r>
                  <a:rPr lang="en-GB" baseline="0"/>
                  <a:t> bn</a:t>
                </a:r>
                <a:endParaRPr lang="en-GB"/>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630935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percentStacked"/>
        <c:varyColors val="0"/>
        <c:ser>
          <c:idx val="0"/>
          <c:order val="0"/>
          <c:tx>
            <c:strRef>
              <c:f>'MET Analysis'!$D$5</c:f>
              <c:strCache>
                <c:ptCount val="1"/>
                <c:pt idx="0">
                  <c:v>Metal products</c:v>
                </c:pt>
              </c:strCache>
            </c:strRef>
          </c:tx>
          <c:spPr>
            <a:solidFill>
              <a:schemeClr val="accent1"/>
            </a:solidFill>
            <a:ln>
              <a:noFill/>
            </a:ln>
            <a:effectLst/>
          </c:spPr>
          <c:invertIfNegative val="0"/>
          <c:cat>
            <c:strRef>
              <c:f>('MET Analysis'!$C$6:$C$11,'MET Analysis'!$C$13:$C$15,'MET Analysis'!$C$17:$C$18,'MET Analysis'!$C$20,'MET Analysis'!$C$23:$C$29,'MET Analysis'!$C$31:$C$33)</c:f>
              <c:strCache>
                <c:ptCount val="22"/>
                <c:pt idx="0">
                  <c:v>Austria</c:v>
                </c:pt>
                <c:pt idx="1">
                  <c:v>Belgium</c:v>
                </c:pt>
                <c:pt idx="2">
                  <c:v>Czechia</c:v>
                </c:pt>
                <c:pt idx="3">
                  <c:v>Denmark</c:v>
                </c:pt>
                <c:pt idx="4">
                  <c:v>Estonia</c:v>
                </c:pt>
                <c:pt idx="5">
                  <c:v>Finland</c:v>
                </c:pt>
                <c:pt idx="6">
                  <c:v>Germany</c:v>
                </c:pt>
                <c:pt idx="7">
                  <c:v>Greece</c:v>
                </c:pt>
                <c:pt idx="8">
                  <c:v>Hungary</c:v>
                </c:pt>
                <c:pt idx="9">
                  <c:v>Ireland</c:v>
                </c:pt>
                <c:pt idx="10">
                  <c:v>Italy</c:v>
                </c:pt>
                <c:pt idx="11">
                  <c:v>Lithuania</c:v>
                </c:pt>
                <c:pt idx="12">
                  <c:v>Norway</c:v>
                </c:pt>
                <c:pt idx="13">
                  <c:v>Poland</c:v>
                </c:pt>
                <c:pt idx="14">
                  <c:v>Portugal</c:v>
                </c:pt>
                <c:pt idx="15">
                  <c:v>Slovak Republic</c:v>
                </c:pt>
                <c:pt idx="16">
                  <c:v>Slovenia</c:v>
                </c:pt>
                <c:pt idx="17">
                  <c:v>Spain</c:v>
                </c:pt>
                <c:pt idx="18">
                  <c:v>Sweden</c:v>
                </c:pt>
                <c:pt idx="19">
                  <c:v>Turkey</c:v>
                </c:pt>
                <c:pt idx="20">
                  <c:v>United Kingdom</c:v>
                </c:pt>
                <c:pt idx="21">
                  <c:v>Romania</c:v>
                </c:pt>
              </c:strCache>
              <c:extLst/>
            </c:strRef>
          </c:cat>
          <c:val>
            <c:numRef>
              <c:f>('MET Analysis'!$D$6:$D$11,'MET Analysis'!$D$13:$D$15,'MET Analysis'!$D$17:$D$18,'MET Analysis'!$D$20,'MET Analysis'!$D$23:$D$29,'MET Analysis'!$D$31:$D$33)</c:f>
              <c:numCache>
                <c:formatCode>0.00</c:formatCode>
                <c:ptCount val="22"/>
                <c:pt idx="0">
                  <c:v>0.33689505375139978</c:v>
                </c:pt>
                <c:pt idx="1">
                  <c:v>0.21961264725643898</c:v>
                </c:pt>
                <c:pt idx="2">
                  <c:v>0.14202538698630135</c:v>
                </c:pt>
                <c:pt idx="3">
                  <c:v>1.045520205479452E-2</c:v>
                </c:pt>
                <c:pt idx="4">
                  <c:v>2.985199328107503E-3</c:v>
                </c:pt>
                <c:pt idx="5">
                  <c:v>6.0058199771689497E-2</c:v>
                </c:pt>
                <c:pt idx="6">
                  <c:v>1.5902960502283106</c:v>
                </c:pt>
                <c:pt idx="7">
                  <c:v>5.8266402968036535E-2</c:v>
                </c:pt>
                <c:pt idx="8">
                  <c:v>9.1555229452054798E-2</c:v>
                </c:pt>
                <c:pt idx="9">
                  <c:v>1.279690817469205E-2</c:v>
                </c:pt>
                <c:pt idx="10">
                  <c:v>0.6605302385844749</c:v>
                </c:pt>
                <c:pt idx="11">
                  <c:v>1.8984680365296803E-3</c:v>
                </c:pt>
                <c:pt idx="12">
                  <c:v>0.16560801369863012</c:v>
                </c:pt>
                <c:pt idx="13">
                  <c:v>0.40324995091324201</c:v>
                </c:pt>
                <c:pt idx="14">
                  <c:v>9.3459414383561645E-2</c:v>
                </c:pt>
                <c:pt idx="15">
                  <c:v>2.9246753424657535E-2</c:v>
                </c:pt>
                <c:pt idx="16">
                  <c:v>2.8951513698630135E-2</c:v>
                </c:pt>
                <c:pt idx="17">
                  <c:v>0.24986626255707761</c:v>
                </c:pt>
                <c:pt idx="18">
                  <c:v>0.24094493393057112</c:v>
                </c:pt>
                <c:pt idx="19">
                  <c:v>0.35950310844748862</c:v>
                </c:pt>
                <c:pt idx="20">
                  <c:v>1.0716258644681729</c:v>
                </c:pt>
                <c:pt idx="21">
                  <c:v>3.5877397260273974E-3</c:v>
                </c:pt>
              </c:numCache>
              <c:extLst/>
            </c:numRef>
          </c:val>
          <c:extLst>
            <c:ext xmlns:c16="http://schemas.microsoft.com/office/drawing/2014/chart" uri="{C3380CC4-5D6E-409C-BE32-E72D297353CC}">
              <c16:uniqueId val="{00000000-3F5F-422E-939F-47BD4D406F3C}"/>
            </c:ext>
          </c:extLst>
        </c:ser>
        <c:ser>
          <c:idx val="1"/>
          <c:order val="1"/>
          <c:tx>
            <c:strRef>
              <c:f>'MET Analysis'!$E$5</c:f>
              <c:strCache>
                <c:ptCount val="1"/>
                <c:pt idx="0">
                  <c:v>Electronics</c:v>
                </c:pt>
              </c:strCache>
            </c:strRef>
          </c:tx>
          <c:spPr>
            <a:solidFill>
              <a:schemeClr val="accent2"/>
            </a:solidFill>
            <a:ln>
              <a:noFill/>
            </a:ln>
            <a:effectLst/>
          </c:spPr>
          <c:invertIfNegative val="0"/>
          <c:cat>
            <c:strRef>
              <c:f>('MET Analysis'!$C$6:$C$11,'MET Analysis'!$C$13:$C$15,'MET Analysis'!$C$17:$C$18,'MET Analysis'!$C$20,'MET Analysis'!$C$23:$C$29,'MET Analysis'!$C$31:$C$33)</c:f>
              <c:strCache>
                <c:ptCount val="22"/>
                <c:pt idx="0">
                  <c:v>Austria</c:v>
                </c:pt>
                <c:pt idx="1">
                  <c:v>Belgium</c:v>
                </c:pt>
                <c:pt idx="2">
                  <c:v>Czechia</c:v>
                </c:pt>
                <c:pt idx="3">
                  <c:v>Denmark</c:v>
                </c:pt>
                <c:pt idx="4">
                  <c:v>Estonia</c:v>
                </c:pt>
                <c:pt idx="5">
                  <c:v>Finland</c:v>
                </c:pt>
                <c:pt idx="6">
                  <c:v>Germany</c:v>
                </c:pt>
                <c:pt idx="7">
                  <c:v>Greece</c:v>
                </c:pt>
                <c:pt idx="8">
                  <c:v>Hungary</c:v>
                </c:pt>
                <c:pt idx="9">
                  <c:v>Ireland</c:v>
                </c:pt>
                <c:pt idx="10">
                  <c:v>Italy</c:v>
                </c:pt>
                <c:pt idx="11">
                  <c:v>Lithuania</c:v>
                </c:pt>
                <c:pt idx="12">
                  <c:v>Norway</c:v>
                </c:pt>
                <c:pt idx="13">
                  <c:v>Poland</c:v>
                </c:pt>
                <c:pt idx="14">
                  <c:v>Portugal</c:v>
                </c:pt>
                <c:pt idx="15">
                  <c:v>Slovak Republic</c:v>
                </c:pt>
                <c:pt idx="16">
                  <c:v>Slovenia</c:v>
                </c:pt>
                <c:pt idx="17">
                  <c:v>Spain</c:v>
                </c:pt>
                <c:pt idx="18">
                  <c:v>Sweden</c:v>
                </c:pt>
                <c:pt idx="19">
                  <c:v>Turkey</c:v>
                </c:pt>
                <c:pt idx="20">
                  <c:v>United Kingdom</c:v>
                </c:pt>
                <c:pt idx="21">
                  <c:v>Romania</c:v>
                </c:pt>
              </c:strCache>
              <c:extLst/>
            </c:strRef>
          </c:cat>
          <c:val>
            <c:numRef>
              <c:f>'MET Analysis'!$E$6</c:f>
              <c:numCache>
                <c:formatCode>0.00</c:formatCode>
                <c:ptCount val="1"/>
                <c:pt idx="0">
                  <c:v>1.5301597066069428</c:v>
                </c:pt>
              </c:numCache>
              <c:extLst/>
            </c:numRef>
          </c:val>
          <c:extLst>
            <c:ext xmlns:c16="http://schemas.microsoft.com/office/drawing/2014/chart" uri="{C3380CC4-5D6E-409C-BE32-E72D297353CC}">
              <c16:uniqueId val="{00000001-3F5F-422E-939F-47BD4D406F3C}"/>
            </c:ext>
          </c:extLst>
        </c:ser>
        <c:ser>
          <c:idx val="2"/>
          <c:order val="2"/>
          <c:tx>
            <c:strRef>
              <c:f>'MET Analysis'!$F$5</c:f>
              <c:strCache>
                <c:ptCount val="1"/>
                <c:pt idx="0">
                  <c:v>Electrical</c:v>
                </c:pt>
              </c:strCache>
            </c:strRef>
          </c:tx>
          <c:spPr>
            <a:solidFill>
              <a:schemeClr val="accent3"/>
            </a:solidFill>
            <a:ln>
              <a:noFill/>
            </a:ln>
            <a:effectLst/>
          </c:spPr>
          <c:invertIfNegative val="0"/>
          <c:cat>
            <c:strRef>
              <c:f>('MET Analysis'!$C$6:$C$11,'MET Analysis'!$C$13:$C$15,'MET Analysis'!$C$17:$C$18,'MET Analysis'!$C$20,'MET Analysis'!$C$23:$C$29,'MET Analysis'!$C$31:$C$33)</c:f>
              <c:strCache>
                <c:ptCount val="22"/>
                <c:pt idx="0">
                  <c:v>Austria</c:v>
                </c:pt>
                <c:pt idx="1">
                  <c:v>Belgium</c:v>
                </c:pt>
                <c:pt idx="2">
                  <c:v>Czechia</c:v>
                </c:pt>
                <c:pt idx="3">
                  <c:v>Denmark</c:v>
                </c:pt>
                <c:pt idx="4">
                  <c:v>Estonia</c:v>
                </c:pt>
                <c:pt idx="5">
                  <c:v>Finland</c:v>
                </c:pt>
                <c:pt idx="6">
                  <c:v>Germany</c:v>
                </c:pt>
                <c:pt idx="7">
                  <c:v>Greece</c:v>
                </c:pt>
                <c:pt idx="8">
                  <c:v>Hungary</c:v>
                </c:pt>
                <c:pt idx="9">
                  <c:v>Ireland</c:v>
                </c:pt>
                <c:pt idx="10">
                  <c:v>Italy</c:v>
                </c:pt>
                <c:pt idx="11">
                  <c:v>Lithuania</c:v>
                </c:pt>
                <c:pt idx="12">
                  <c:v>Norway</c:v>
                </c:pt>
                <c:pt idx="13">
                  <c:v>Poland</c:v>
                </c:pt>
                <c:pt idx="14">
                  <c:v>Portugal</c:v>
                </c:pt>
                <c:pt idx="15">
                  <c:v>Slovak Republic</c:v>
                </c:pt>
                <c:pt idx="16">
                  <c:v>Slovenia</c:v>
                </c:pt>
                <c:pt idx="17">
                  <c:v>Spain</c:v>
                </c:pt>
                <c:pt idx="18">
                  <c:v>Sweden</c:v>
                </c:pt>
                <c:pt idx="19">
                  <c:v>Turkey</c:v>
                </c:pt>
                <c:pt idx="20">
                  <c:v>United Kingdom</c:v>
                </c:pt>
                <c:pt idx="21">
                  <c:v>Romania</c:v>
                </c:pt>
              </c:strCache>
              <c:extLst/>
            </c:strRef>
          </c:cat>
          <c:val>
            <c:numRef>
              <c:f>('MET Analysis'!$F$6:$F$11,'MET Analysis'!$F$13:$F$15,'MET Analysis'!$F$17:$F$18,'MET Analysis'!$F$20,'MET Analysis'!$F$23:$F$29,'MET Analysis'!$F$31:$F$33)</c:f>
              <c:numCache>
                <c:formatCode>0.00</c:formatCode>
                <c:ptCount val="22"/>
                <c:pt idx="0">
                  <c:v>1.3007103415453527</c:v>
                </c:pt>
                <c:pt idx="1">
                  <c:v>0.25694945240761474</c:v>
                </c:pt>
                <c:pt idx="2">
                  <c:v>0.45825036757990867</c:v>
                </c:pt>
                <c:pt idx="3">
                  <c:v>6.3428223744292231E-2</c:v>
                </c:pt>
                <c:pt idx="4">
                  <c:v>1.5134752519596863E-2</c:v>
                </c:pt>
                <c:pt idx="5">
                  <c:v>0.32650577625570776</c:v>
                </c:pt>
                <c:pt idx="6">
                  <c:v>4.2701810776255709</c:v>
                </c:pt>
                <c:pt idx="7">
                  <c:v>3.8228803652968033E-2</c:v>
                </c:pt>
                <c:pt idx="8">
                  <c:v>9.6187378995433795E-2</c:v>
                </c:pt>
                <c:pt idx="9">
                  <c:v>1.1151432250839866E-2</c:v>
                </c:pt>
                <c:pt idx="10">
                  <c:v>1.0177255627853881</c:v>
                </c:pt>
                <c:pt idx="11">
                  <c:v>1.290855707762557E-2</c:v>
                </c:pt>
                <c:pt idx="12">
                  <c:v>6.7546531963470324E-2</c:v>
                </c:pt>
                <c:pt idx="13">
                  <c:v>0.36629502397260272</c:v>
                </c:pt>
                <c:pt idx="14">
                  <c:v>8.0957585616438357E-2</c:v>
                </c:pt>
                <c:pt idx="15">
                  <c:v>6.5905641552511413E-2</c:v>
                </c:pt>
                <c:pt idx="16">
                  <c:v>0.20528575913242009</c:v>
                </c:pt>
                <c:pt idx="17">
                  <c:v>0.36745038584474887</c:v>
                </c:pt>
                <c:pt idx="18">
                  <c:v>0.39446054311310191</c:v>
                </c:pt>
                <c:pt idx="19">
                  <c:v>0.85071571575342464</c:v>
                </c:pt>
                <c:pt idx="20">
                  <c:v>0.44927870663673808</c:v>
                </c:pt>
                <c:pt idx="21">
                  <c:v>3.7198831050228309E-2</c:v>
                </c:pt>
              </c:numCache>
              <c:extLst/>
            </c:numRef>
          </c:val>
          <c:extLst>
            <c:ext xmlns:c16="http://schemas.microsoft.com/office/drawing/2014/chart" uri="{C3380CC4-5D6E-409C-BE32-E72D297353CC}">
              <c16:uniqueId val="{00000002-3F5F-422E-939F-47BD4D406F3C}"/>
            </c:ext>
          </c:extLst>
        </c:ser>
        <c:ser>
          <c:idx val="3"/>
          <c:order val="3"/>
          <c:tx>
            <c:strRef>
              <c:f>'MET Analysis'!$G$5</c:f>
              <c:strCache>
                <c:ptCount val="1"/>
                <c:pt idx="0">
                  <c:v>Mechanical</c:v>
                </c:pt>
              </c:strCache>
            </c:strRef>
          </c:tx>
          <c:spPr>
            <a:solidFill>
              <a:schemeClr val="accent4"/>
            </a:solidFill>
            <a:ln>
              <a:noFill/>
            </a:ln>
            <a:effectLst/>
          </c:spPr>
          <c:invertIfNegative val="0"/>
          <c:cat>
            <c:strRef>
              <c:f>('MET Analysis'!$C$6:$C$11,'MET Analysis'!$C$13:$C$15,'MET Analysis'!$C$17:$C$18,'MET Analysis'!$C$20,'MET Analysis'!$C$23:$C$29,'MET Analysis'!$C$31:$C$33)</c:f>
              <c:strCache>
                <c:ptCount val="22"/>
                <c:pt idx="0">
                  <c:v>Austria</c:v>
                </c:pt>
                <c:pt idx="1">
                  <c:v>Belgium</c:v>
                </c:pt>
                <c:pt idx="2">
                  <c:v>Czechia</c:v>
                </c:pt>
                <c:pt idx="3">
                  <c:v>Denmark</c:v>
                </c:pt>
                <c:pt idx="4">
                  <c:v>Estonia</c:v>
                </c:pt>
                <c:pt idx="5">
                  <c:v>Finland</c:v>
                </c:pt>
                <c:pt idx="6">
                  <c:v>Germany</c:v>
                </c:pt>
                <c:pt idx="7">
                  <c:v>Greece</c:v>
                </c:pt>
                <c:pt idx="8">
                  <c:v>Hungary</c:v>
                </c:pt>
                <c:pt idx="9">
                  <c:v>Ireland</c:v>
                </c:pt>
                <c:pt idx="10">
                  <c:v>Italy</c:v>
                </c:pt>
                <c:pt idx="11">
                  <c:v>Lithuania</c:v>
                </c:pt>
                <c:pt idx="12">
                  <c:v>Norway</c:v>
                </c:pt>
                <c:pt idx="13">
                  <c:v>Poland</c:v>
                </c:pt>
                <c:pt idx="14">
                  <c:v>Portugal</c:v>
                </c:pt>
                <c:pt idx="15">
                  <c:v>Slovak Republic</c:v>
                </c:pt>
                <c:pt idx="16">
                  <c:v>Slovenia</c:v>
                </c:pt>
                <c:pt idx="17">
                  <c:v>Spain</c:v>
                </c:pt>
                <c:pt idx="18">
                  <c:v>Sweden</c:v>
                </c:pt>
                <c:pt idx="19">
                  <c:v>Turkey</c:v>
                </c:pt>
                <c:pt idx="20">
                  <c:v>United Kingdom</c:v>
                </c:pt>
                <c:pt idx="21">
                  <c:v>Romania</c:v>
                </c:pt>
              </c:strCache>
              <c:extLst/>
            </c:strRef>
          </c:cat>
          <c:val>
            <c:numRef>
              <c:f>'MET Analysis'!$G$6</c:f>
              <c:numCache>
                <c:formatCode>0.00</c:formatCode>
                <c:ptCount val="1"/>
                <c:pt idx="0">
                  <c:v>1.9719786987681971</c:v>
                </c:pt>
              </c:numCache>
              <c:extLst/>
            </c:numRef>
          </c:val>
          <c:extLst>
            <c:ext xmlns:c16="http://schemas.microsoft.com/office/drawing/2014/chart" uri="{C3380CC4-5D6E-409C-BE32-E72D297353CC}">
              <c16:uniqueId val="{00000003-3F5F-422E-939F-47BD4D406F3C}"/>
            </c:ext>
          </c:extLst>
        </c:ser>
        <c:ser>
          <c:idx val="4"/>
          <c:order val="4"/>
          <c:tx>
            <c:strRef>
              <c:f>'MET Analysis'!$H$5</c:f>
              <c:strCache>
                <c:ptCount val="1"/>
                <c:pt idx="0">
                  <c:v>Motor vehicles</c:v>
                </c:pt>
              </c:strCache>
            </c:strRef>
          </c:tx>
          <c:spPr>
            <a:solidFill>
              <a:schemeClr val="accent5"/>
            </a:solidFill>
            <a:ln>
              <a:noFill/>
            </a:ln>
            <a:effectLst/>
          </c:spPr>
          <c:invertIfNegative val="0"/>
          <c:cat>
            <c:strRef>
              <c:f>('MET Analysis'!$C$6:$C$11,'MET Analysis'!$C$13:$C$15,'MET Analysis'!$C$17:$C$18,'MET Analysis'!$C$20,'MET Analysis'!$C$23:$C$29,'MET Analysis'!$C$31:$C$33)</c:f>
              <c:strCache>
                <c:ptCount val="22"/>
                <c:pt idx="0">
                  <c:v>Austria</c:v>
                </c:pt>
                <c:pt idx="1">
                  <c:v>Belgium</c:v>
                </c:pt>
                <c:pt idx="2">
                  <c:v>Czechia</c:v>
                </c:pt>
                <c:pt idx="3">
                  <c:v>Denmark</c:v>
                </c:pt>
                <c:pt idx="4">
                  <c:v>Estonia</c:v>
                </c:pt>
                <c:pt idx="5">
                  <c:v>Finland</c:v>
                </c:pt>
                <c:pt idx="6">
                  <c:v>Germany</c:v>
                </c:pt>
                <c:pt idx="7">
                  <c:v>Greece</c:v>
                </c:pt>
                <c:pt idx="8">
                  <c:v>Hungary</c:v>
                </c:pt>
                <c:pt idx="9">
                  <c:v>Ireland</c:v>
                </c:pt>
                <c:pt idx="10">
                  <c:v>Italy</c:v>
                </c:pt>
                <c:pt idx="11">
                  <c:v>Lithuania</c:v>
                </c:pt>
                <c:pt idx="12">
                  <c:v>Norway</c:v>
                </c:pt>
                <c:pt idx="13">
                  <c:v>Poland</c:v>
                </c:pt>
                <c:pt idx="14">
                  <c:v>Portugal</c:v>
                </c:pt>
                <c:pt idx="15">
                  <c:v>Slovak Republic</c:v>
                </c:pt>
                <c:pt idx="16">
                  <c:v>Slovenia</c:v>
                </c:pt>
                <c:pt idx="17">
                  <c:v>Spain</c:v>
                </c:pt>
                <c:pt idx="18">
                  <c:v>Sweden</c:v>
                </c:pt>
                <c:pt idx="19">
                  <c:v>Turkey</c:v>
                </c:pt>
                <c:pt idx="20">
                  <c:v>United Kingdom</c:v>
                </c:pt>
                <c:pt idx="21">
                  <c:v>Romania</c:v>
                </c:pt>
              </c:strCache>
              <c:extLst/>
            </c:strRef>
          </c:cat>
          <c:val>
            <c:numRef>
              <c:f>'MET Analysis'!$H$6</c:f>
              <c:numCache>
                <c:formatCode>0.00</c:formatCode>
                <c:ptCount val="1"/>
                <c:pt idx="0">
                  <c:v>0.9824331881298991</c:v>
                </c:pt>
              </c:numCache>
              <c:extLst/>
            </c:numRef>
          </c:val>
          <c:extLst>
            <c:ext xmlns:c16="http://schemas.microsoft.com/office/drawing/2014/chart" uri="{C3380CC4-5D6E-409C-BE32-E72D297353CC}">
              <c16:uniqueId val="{00000004-3F5F-422E-939F-47BD4D406F3C}"/>
            </c:ext>
          </c:extLst>
        </c:ser>
        <c:ser>
          <c:idx val="5"/>
          <c:order val="5"/>
          <c:tx>
            <c:strRef>
              <c:f>'MET Analysis'!$I$5</c:f>
              <c:strCache>
                <c:ptCount val="1"/>
                <c:pt idx="0">
                  <c:v>Other transport</c:v>
                </c:pt>
              </c:strCache>
            </c:strRef>
          </c:tx>
          <c:spPr>
            <a:solidFill>
              <a:schemeClr val="accent6"/>
            </a:solidFill>
            <a:ln>
              <a:noFill/>
            </a:ln>
            <a:effectLst/>
          </c:spPr>
          <c:invertIfNegative val="0"/>
          <c:cat>
            <c:strRef>
              <c:f>('MET Analysis'!$C$6:$C$11,'MET Analysis'!$C$13:$C$15,'MET Analysis'!$C$17:$C$18,'MET Analysis'!$C$20,'MET Analysis'!$C$23:$C$29,'MET Analysis'!$C$31:$C$33)</c:f>
              <c:strCache>
                <c:ptCount val="22"/>
                <c:pt idx="0">
                  <c:v>Austria</c:v>
                </c:pt>
                <c:pt idx="1">
                  <c:v>Belgium</c:v>
                </c:pt>
                <c:pt idx="2">
                  <c:v>Czechia</c:v>
                </c:pt>
                <c:pt idx="3">
                  <c:v>Denmark</c:v>
                </c:pt>
                <c:pt idx="4">
                  <c:v>Estonia</c:v>
                </c:pt>
                <c:pt idx="5">
                  <c:v>Finland</c:v>
                </c:pt>
                <c:pt idx="6">
                  <c:v>Germany</c:v>
                </c:pt>
                <c:pt idx="7">
                  <c:v>Greece</c:v>
                </c:pt>
                <c:pt idx="8">
                  <c:v>Hungary</c:v>
                </c:pt>
                <c:pt idx="9">
                  <c:v>Ireland</c:v>
                </c:pt>
                <c:pt idx="10">
                  <c:v>Italy</c:v>
                </c:pt>
                <c:pt idx="11">
                  <c:v>Lithuania</c:v>
                </c:pt>
                <c:pt idx="12">
                  <c:v>Norway</c:v>
                </c:pt>
                <c:pt idx="13">
                  <c:v>Poland</c:v>
                </c:pt>
                <c:pt idx="14">
                  <c:v>Portugal</c:v>
                </c:pt>
                <c:pt idx="15">
                  <c:v>Slovak Republic</c:v>
                </c:pt>
                <c:pt idx="16">
                  <c:v>Slovenia</c:v>
                </c:pt>
                <c:pt idx="17">
                  <c:v>Spain</c:v>
                </c:pt>
                <c:pt idx="18">
                  <c:v>Sweden</c:v>
                </c:pt>
                <c:pt idx="19">
                  <c:v>Turkey</c:v>
                </c:pt>
                <c:pt idx="20">
                  <c:v>United Kingdom</c:v>
                </c:pt>
                <c:pt idx="21">
                  <c:v>Romania</c:v>
                </c:pt>
              </c:strCache>
              <c:extLst/>
            </c:strRef>
          </c:cat>
          <c:val>
            <c:numRef>
              <c:f>('MET Analysis'!$I$6:$I$11,'MET Analysis'!$I$13:$I$15,'MET Analysis'!$I$17:$I$18,'MET Analysis'!$I$20,'MET Analysis'!$I$23:$I$29,'MET Analysis'!$I$31:$I$33)</c:f>
              <c:numCache>
                <c:formatCode>0.00</c:formatCode>
                <c:ptCount val="22"/>
                <c:pt idx="0">
                  <c:v>0.46560147256438972</c:v>
                </c:pt>
                <c:pt idx="1">
                  <c:v>0.16668596752519596</c:v>
                </c:pt>
                <c:pt idx="2">
                  <c:v>0.25389399200913243</c:v>
                </c:pt>
                <c:pt idx="3">
                  <c:v>1.6205562785388126E-2</c:v>
                </c:pt>
                <c:pt idx="4">
                  <c:v>0</c:v>
                </c:pt>
                <c:pt idx="5">
                  <c:v>5.7838958904109589E-2</c:v>
                </c:pt>
                <c:pt idx="6">
                  <c:v>2.8168709246575343</c:v>
                </c:pt>
                <c:pt idx="7">
                  <c:v>6.7351518264840184E-3</c:v>
                </c:pt>
                <c:pt idx="8">
                  <c:v>4.0235607305936075E-2</c:v>
                </c:pt>
                <c:pt idx="9">
                  <c:v>6.6291489361702122E-4</c:v>
                </c:pt>
                <c:pt idx="10">
                  <c:v>2.6183243835616437</c:v>
                </c:pt>
                <c:pt idx="11">
                  <c:v>1.3736883561643834E-3</c:v>
                </c:pt>
                <c:pt idx="12">
                  <c:v>4.649456849315068E-2</c:v>
                </c:pt>
                <c:pt idx="13">
                  <c:v>0.23749951027397259</c:v>
                </c:pt>
                <c:pt idx="14">
                  <c:v>1.595873401826484E-2</c:v>
                </c:pt>
                <c:pt idx="15">
                  <c:v>1.3862623287671233E-2</c:v>
                </c:pt>
                <c:pt idx="16">
                  <c:v>1.4217680365296803E-2</c:v>
                </c:pt>
                <c:pt idx="17">
                  <c:v>1.2566803207762556</c:v>
                </c:pt>
                <c:pt idx="18">
                  <c:v>1.6357759036954089</c:v>
                </c:pt>
                <c:pt idx="19">
                  <c:v>2.1087814292237446</c:v>
                </c:pt>
                <c:pt idx="20">
                  <c:v>3.4264057004202595</c:v>
                </c:pt>
                <c:pt idx="21">
                  <c:v>2.7386662100456621E-2</c:v>
                </c:pt>
              </c:numCache>
              <c:extLst/>
            </c:numRef>
          </c:val>
          <c:extLst>
            <c:ext xmlns:c16="http://schemas.microsoft.com/office/drawing/2014/chart" uri="{C3380CC4-5D6E-409C-BE32-E72D297353CC}">
              <c16:uniqueId val="{00000005-3F5F-422E-939F-47BD4D406F3C}"/>
            </c:ext>
          </c:extLst>
        </c:ser>
        <c:ser>
          <c:idx val="6"/>
          <c:order val="6"/>
          <c:tx>
            <c:strRef>
              <c:f>'MET Analysis'!$J$5</c:f>
              <c:strCache>
                <c:ptCount val="1"/>
                <c:pt idx="0">
                  <c:v>Other manufacturing </c:v>
                </c:pt>
              </c:strCache>
            </c:strRef>
          </c:tx>
          <c:spPr>
            <a:solidFill>
              <a:schemeClr val="accent1">
                <a:lumMod val="60000"/>
              </a:schemeClr>
            </a:solidFill>
            <a:ln>
              <a:noFill/>
            </a:ln>
            <a:effectLst/>
          </c:spPr>
          <c:invertIfNegative val="0"/>
          <c:cat>
            <c:strRef>
              <c:f>('MET Analysis'!$C$6:$C$11,'MET Analysis'!$C$13:$C$15,'MET Analysis'!$C$17:$C$18,'MET Analysis'!$C$20,'MET Analysis'!$C$23:$C$29,'MET Analysis'!$C$31:$C$33)</c:f>
              <c:strCache>
                <c:ptCount val="22"/>
                <c:pt idx="0">
                  <c:v>Austria</c:v>
                </c:pt>
                <c:pt idx="1">
                  <c:v>Belgium</c:v>
                </c:pt>
                <c:pt idx="2">
                  <c:v>Czechia</c:v>
                </c:pt>
                <c:pt idx="3">
                  <c:v>Denmark</c:v>
                </c:pt>
                <c:pt idx="4">
                  <c:v>Estonia</c:v>
                </c:pt>
                <c:pt idx="5">
                  <c:v>Finland</c:v>
                </c:pt>
                <c:pt idx="6">
                  <c:v>Germany</c:v>
                </c:pt>
                <c:pt idx="7">
                  <c:v>Greece</c:v>
                </c:pt>
                <c:pt idx="8">
                  <c:v>Hungary</c:v>
                </c:pt>
                <c:pt idx="9">
                  <c:v>Ireland</c:v>
                </c:pt>
                <c:pt idx="10">
                  <c:v>Italy</c:v>
                </c:pt>
                <c:pt idx="11">
                  <c:v>Lithuania</c:v>
                </c:pt>
                <c:pt idx="12">
                  <c:v>Norway</c:v>
                </c:pt>
                <c:pt idx="13">
                  <c:v>Poland</c:v>
                </c:pt>
                <c:pt idx="14">
                  <c:v>Portugal</c:v>
                </c:pt>
                <c:pt idx="15">
                  <c:v>Slovak Republic</c:v>
                </c:pt>
                <c:pt idx="16">
                  <c:v>Slovenia</c:v>
                </c:pt>
                <c:pt idx="17">
                  <c:v>Spain</c:v>
                </c:pt>
                <c:pt idx="18">
                  <c:v>Sweden</c:v>
                </c:pt>
                <c:pt idx="19">
                  <c:v>Turkey</c:v>
                </c:pt>
                <c:pt idx="20">
                  <c:v>United Kingdom</c:v>
                </c:pt>
                <c:pt idx="21">
                  <c:v>Romania</c:v>
                </c:pt>
              </c:strCache>
              <c:extLst/>
            </c:strRef>
          </c:cat>
          <c:val>
            <c:numRef>
              <c:f>('MET Analysis'!$J$6:$J$11,'MET Analysis'!$J$13:$J$15,'MET Analysis'!$J$17:$J$18,'MET Analysis'!$J$20,'MET Analysis'!$J$23:$J$29,'MET Analysis'!$J$31:$J$33)</c:f>
              <c:numCache>
                <c:formatCode>0.00</c:formatCode>
                <c:ptCount val="22"/>
                <c:pt idx="0">
                  <c:v>0.17756588801791712</c:v>
                </c:pt>
                <c:pt idx="1">
                  <c:v>7.2888737961926089E-2</c:v>
                </c:pt>
                <c:pt idx="2">
                  <c:v>3.9385898401826484E-2</c:v>
                </c:pt>
                <c:pt idx="3">
                  <c:v>0.29082886301369865</c:v>
                </c:pt>
                <c:pt idx="4">
                  <c:v>2.6929417693169096E-3</c:v>
                </c:pt>
                <c:pt idx="5">
                  <c:v>2.2469811643835616E-2</c:v>
                </c:pt>
                <c:pt idx="6">
                  <c:v>0</c:v>
                </c:pt>
                <c:pt idx="7">
                  <c:v>5.3083904109589037E-3</c:v>
                </c:pt>
                <c:pt idx="8">
                  <c:v>6.701065296803653E-2</c:v>
                </c:pt>
                <c:pt idx="9">
                  <c:v>0.36503153303471447</c:v>
                </c:pt>
                <c:pt idx="10">
                  <c:v>0.27566095776255711</c:v>
                </c:pt>
                <c:pt idx="11">
                  <c:v>2.4103858447488582E-3</c:v>
                </c:pt>
                <c:pt idx="12">
                  <c:v>3.5252219178082189E-2</c:v>
                </c:pt>
                <c:pt idx="13">
                  <c:v>8.6106594748858456E-2</c:v>
                </c:pt>
                <c:pt idx="14">
                  <c:v>1.3807133561643835E-2</c:v>
                </c:pt>
                <c:pt idx="15">
                  <c:v>5.6117933789954335E-3</c:v>
                </c:pt>
                <c:pt idx="16">
                  <c:v>9.5943127853881267E-3</c:v>
                </c:pt>
                <c:pt idx="17">
                  <c:v>0.11207236757990867</c:v>
                </c:pt>
                <c:pt idx="18">
                  <c:v>0.10243783986562149</c:v>
                </c:pt>
                <c:pt idx="19">
                  <c:v>8.4005025114155252E-2</c:v>
                </c:pt>
                <c:pt idx="20">
                  <c:v>0.37760389351570206</c:v>
                </c:pt>
                <c:pt idx="21">
                  <c:v>3.3121803652968036E-4</c:v>
                </c:pt>
              </c:numCache>
              <c:extLst/>
            </c:numRef>
          </c:val>
          <c:extLst>
            <c:ext xmlns:c16="http://schemas.microsoft.com/office/drawing/2014/chart" uri="{C3380CC4-5D6E-409C-BE32-E72D297353CC}">
              <c16:uniqueId val="{00000006-3F5F-422E-939F-47BD4D406F3C}"/>
            </c:ext>
          </c:extLst>
        </c:ser>
        <c:ser>
          <c:idx val="7"/>
          <c:order val="7"/>
          <c:tx>
            <c:strRef>
              <c:f>'MET Analysis'!$K$5</c:f>
              <c:strCache>
                <c:ptCount val="1"/>
                <c:pt idx="0">
                  <c:v>Repair </c:v>
                </c:pt>
              </c:strCache>
            </c:strRef>
          </c:tx>
          <c:spPr>
            <a:solidFill>
              <a:schemeClr val="accent2">
                <a:lumMod val="60000"/>
              </a:schemeClr>
            </a:solidFill>
            <a:ln>
              <a:noFill/>
            </a:ln>
            <a:effectLst/>
          </c:spPr>
          <c:invertIfNegative val="0"/>
          <c:cat>
            <c:strRef>
              <c:f>('MET Analysis'!$C$6:$C$11,'MET Analysis'!$C$13:$C$15,'MET Analysis'!$C$17:$C$18,'MET Analysis'!$C$20,'MET Analysis'!$C$23:$C$29,'MET Analysis'!$C$31:$C$33)</c:f>
              <c:strCache>
                <c:ptCount val="22"/>
                <c:pt idx="0">
                  <c:v>Austria</c:v>
                </c:pt>
                <c:pt idx="1">
                  <c:v>Belgium</c:v>
                </c:pt>
                <c:pt idx="2">
                  <c:v>Czechia</c:v>
                </c:pt>
                <c:pt idx="3">
                  <c:v>Denmark</c:v>
                </c:pt>
                <c:pt idx="4">
                  <c:v>Estonia</c:v>
                </c:pt>
                <c:pt idx="5">
                  <c:v>Finland</c:v>
                </c:pt>
                <c:pt idx="6">
                  <c:v>Germany</c:v>
                </c:pt>
                <c:pt idx="7">
                  <c:v>Greece</c:v>
                </c:pt>
                <c:pt idx="8">
                  <c:v>Hungary</c:v>
                </c:pt>
                <c:pt idx="9">
                  <c:v>Ireland</c:v>
                </c:pt>
                <c:pt idx="10">
                  <c:v>Italy</c:v>
                </c:pt>
                <c:pt idx="11">
                  <c:v>Lithuania</c:v>
                </c:pt>
                <c:pt idx="12">
                  <c:v>Norway</c:v>
                </c:pt>
                <c:pt idx="13">
                  <c:v>Poland</c:v>
                </c:pt>
                <c:pt idx="14">
                  <c:v>Portugal</c:v>
                </c:pt>
                <c:pt idx="15">
                  <c:v>Slovak Republic</c:v>
                </c:pt>
                <c:pt idx="16">
                  <c:v>Slovenia</c:v>
                </c:pt>
                <c:pt idx="17">
                  <c:v>Spain</c:v>
                </c:pt>
                <c:pt idx="18">
                  <c:v>Sweden</c:v>
                </c:pt>
                <c:pt idx="19">
                  <c:v>Turkey</c:v>
                </c:pt>
                <c:pt idx="20">
                  <c:v>United Kingdom</c:v>
                </c:pt>
                <c:pt idx="21">
                  <c:v>Romania</c:v>
                </c:pt>
              </c:strCache>
              <c:extLst/>
            </c:strRef>
          </c:cat>
          <c:val>
            <c:numRef>
              <c:f>('MET Analysis'!$K$6:$K$11,'MET Analysis'!$K$13:$K$15,'MET Analysis'!$K$17:$K$18,'MET Analysis'!$K$20,'MET Analysis'!$K$23:$K$29,'MET Analysis'!$K$31:$K$33)</c:f>
              <c:numCache>
                <c:formatCode>0.00</c:formatCode>
                <c:ptCount val="22"/>
                <c:pt idx="0">
                  <c:v>0.13836889249720047</c:v>
                </c:pt>
                <c:pt idx="1">
                  <c:v>5.4026099664053751E-2</c:v>
                </c:pt>
                <c:pt idx="2">
                  <c:v>0.14657856735159816</c:v>
                </c:pt>
                <c:pt idx="3">
                  <c:v>3.4850684931506852E-4</c:v>
                </c:pt>
                <c:pt idx="4">
                  <c:v>0</c:v>
                </c:pt>
                <c:pt idx="5">
                  <c:v>1.7476519406392693E-2</c:v>
                </c:pt>
                <c:pt idx="6">
                  <c:v>0</c:v>
                </c:pt>
                <c:pt idx="7">
                  <c:v>2.3079908675799088E-4</c:v>
                </c:pt>
                <c:pt idx="8">
                  <c:v>3.4799234018264839E-2</c:v>
                </c:pt>
                <c:pt idx="9">
                  <c:v>1.5392979843225085E-2</c:v>
                </c:pt>
                <c:pt idx="10">
                  <c:v>0.18779235273972603</c:v>
                </c:pt>
                <c:pt idx="11">
                  <c:v>4.1828047945205483E-3</c:v>
                </c:pt>
                <c:pt idx="12">
                  <c:v>3.6546302511415524E-2</c:v>
                </c:pt>
                <c:pt idx="13">
                  <c:v>0.10750399543378995</c:v>
                </c:pt>
                <c:pt idx="14">
                  <c:v>3.8144817351598172E-2</c:v>
                </c:pt>
                <c:pt idx="15">
                  <c:v>1.6244780821917808E-2</c:v>
                </c:pt>
                <c:pt idx="16">
                  <c:v>5.2634166666666671E-3</c:v>
                </c:pt>
                <c:pt idx="17">
                  <c:v>3.6745038812785388E-2</c:v>
                </c:pt>
                <c:pt idx="18">
                  <c:v>1.1607632698768197E-2</c:v>
                </c:pt>
                <c:pt idx="19">
                  <c:v>6.9589244292237451E-2</c:v>
                </c:pt>
                <c:pt idx="20">
                  <c:v>0.25872859370520324</c:v>
                </c:pt>
                <c:pt idx="21">
                  <c:v>1.1290285388127854E-3</c:v>
                </c:pt>
              </c:numCache>
              <c:extLst/>
            </c:numRef>
          </c:val>
          <c:extLst>
            <c:ext xmlns:c16="http://schemas.microsoft.com/office/drawing/2014/chart" uri="{C3380CC4-5D6E-409C-BE32-E72D297353CC}">
              <c16:uniqueId val="{00000007-3F5F-422E-939F-47BD4D406F3C}"/>
            </c:ext>
          </c:extLst>
        </c:ser>
        <c:dLbls>
          <c:showLegendKey val="0"/>
          <c:showVal val="0"/>
          <c:showCatName val="0"/>
          <c:showSerName val="0"/>
          <c:showPercent val="0"/>
          <c:showBubbleSize val="0"/>
        </c:dLbls>
        <c:gapWidth val="150"/>
        <c:overlap val="100"/>
        <c:axId val="863093536"/>
        <c:axId val="863092816"/>
      </c:barChart>
      <c:catAx>
        <c:axId val="863093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63092816"/>
        <c:crosses val="autoZero"/>
        <c:auto val="1"/>
        <c:lblAlgn val="ctr"/>
        <c:lblOffset val="100"/>
        <c:noMultiLvlLbl val="0"/>
      </c:catAx>
      <c:valAx>
        <c:axId val="8630928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EUR</a:t>
                </a:r>
                <a:r>
                  <a:rPr lang="en-GB" baseline="0"/>
                  <a:t> bn</a:t>
                </a:r>
                <a:endParaRPr lang="en-GB"/>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630935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Data!$B$37</c:f>
              <c:strCache>
                <c:ptCount val="1"/>
                <c:pt idx="0">
                  <c:v>yoy</c:v>
                </c:pt>
              </c:strCache>
            </c:strRef>
          </c:tx>
          <c:spPr>
            <a:solidFill>
              <a:srgbClr val="1EADFF"/>
            </a:solidFill>
            <a:ln>
              <a:noFill/>
            </a:ln>
            <a:effectLst/>
          </c:spPr>
          <c:invertIfNegative val="1"/>
          <c:dPt>
            <c:idx val="3"/>
            <c:invertIfNegative val="1"/>
            <c:bubble3D val="0"/>
            <c:spPr>
              <a:solidFill>
                <a:srgbClr val="1EADFF"/>
              </a:solidFill>
              <a:ln>
                <a:noFill/>
              </a:ln>
              <a:effectLst/>
            </c:spPr>
            <c:extLst>
              <c:ext xmlns:c16="http://schemas.microsoft.com/office/drawing/2014/chart" uri="{C3380CC4-5D6E-409C-BE32-E72D297353CC}">
                <c16:uniqueId val="{00000001-AF3A-4716-85D5-59AD7F06831F}"/>
              </c:ext>
            </c:extLst>
          </c:dPt>
          <c:dPt>
            <c:idx val="4"/>
            <c:invertIfNegative val="1"/>
            <c:bubble3D val="0"/>
            <c:spPr>
              <a:solidFill>
                <a:srgbClr val="1EADFF"/>
              </a:solidFill>
              <a:ln>
                <a:noFill/>
              </a:ln>
              <a:effectLst/>
            </c:spPr>
            <c:extLst>
              <c:ext xmlns:c16="http://schemas.microsoft.com/office/drawing/2014/chart" uri="{C3380CC4-5D6E-409C-BE32-E72D297353CC}">
                <c16:uniqueId val="{00000003-AF3A-4716-85D5-59AD7F06831F}"/>
              </c:ext>
            </c:extLst>
          </c:dPt>
          <c:dPt>
            <c:idx val="5"/>
            <c:invertIfNegative val="1"/>
            <c:bubble3D val="0"/>
            <c:spPr>
              <a:solidFill>
                <a:srgbClr val="1EADFF"/>
              </a:solidFill>
              <a:ln>
                <a:noFill/>
              </a:ln>
              <a:effectLst/>
            </c:spPr>
            <c:extLst>
              <c:ext xmlns:c16="http://schemas.microsoft.com/office/drawing/2014/chart" uri="{C3380CC4-5D6E-409C-BE32-E72D297353CC}">
                <c16:uniqueId val="{00000005-AF3A-4716-85D5-59AD7F06831F}"/>
              </c:ext>
            </c:extLst>
          </c:dPt>
          <c:dPt>
            <c:idx val="6"/>
            <c:invertIfNegative val="1"/>
            <c:bubble3D val="0"/>
            <c:spPr>
              <a:solidFill>
                <a:srgbClr val="1EADFF"/>
              </a:solidFill>
              <a:ln>
                <a:noFill/>
              </a:ln>
              <a:effectLst/>
            </c:spPr>
            <c:extLst>
              <c:ext xmlns:c16="http://schemas.microsoft.com/office/drawing/2014/chart" uri="{C3380CC4-5D6E-409C-BE32-E72D297353CC}">
                <c16:uniqueId val="{00000007-AF3A-4716-85D5-59AD7F06831F}"/>
              </c:ext>
            </c:extLst>
          </c:dPt>
          <c:dPt>
            <c:idx val="7"/>
            <c:invertIfNegative val="1"/>
            <c:bubble3D val="0"/>
            <c:spPr>
              <a:solidFill>
                <a:srgbClr val="1EADFF"/>
              </a:solidFill>
              <a:ln>
                <a:noFill/>
              </a:ln>
              <a:effectLst/>
            </c:spPr>
            <c:extLst>
              <c:ext xmlns:c16="http://schemas.microsoft.com/office/drawing/2014/chart" uri="{C3380CC4-5D6E-409C-BE32-E72D297353CC}">
                <c16:uniqueId val="{00000009-AF3A-4716-85D5-59AD7F06831F}"/>
              </c:ext>
            </c:extLst>
          </c:dPt>
          <c:dLbls>
            <c:dLbl>
              <c:idx val="0"/>
              <c:delete val="1"/>
              <c:extLst>
                <c:ext xmlns:c15="http://schemas.microsoft.com/office/drawing/2012/chart" uri="{CE6537A1-D6FC-4f65-9D91-7224C49458BB}"/>
                <c:ext xmlns:c16="http://schemas.microsoft.com/office/drawing/2014/chart" uri="{C3380CC4-5D6E-409C-BE32-E72D297353CC}">
                  <c16:uniqueId val="{0000000A-AF3A-4716-85D5-59AD7F06831F}"/>
                </c:ext>
              </c:extLst>
            </c:dLbl>
            <c:dLbl>
              <c:idx val="6"/>
              <c:layout>
                <c:manualLayout>
                  <c:x val="0"/>
                  <c:y val="6.1236803867811641E-2"/>
                </c:manualLayout>
              </c:layout>
              <c:spPr>
                <a:solidFill>
                  <a:schemeClr val="bg1"/>
                </a:solid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F3A-4716-85D5-59AD7F06831F}"/>
                </c:ext>
              </c:extLst>
            </c:dLbl>
            <c:dLbl>
              <c:idx val="8"/>
              <c:layout>
                <c:manualLayout>
                  <c:x val="-8.856580457753038E-17"/>
                  <c:y val="9.2451765709130523E-2"/>
                </c:manualLayout>
              </c:layout>
              <c:spPr>
                <a:solidFill>
                  <a:schemeClr val="bg1"/>
                </a:solid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AF3A-4716-85D5-59AD7F06831F}"/>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Data!$A$38:$A$47</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Data!$B$38:$B$47</c:f>
              <c:numCache>
                <c:formatCode>0.0%</c:formatCode>
                <c:ptCount val="10"/>
                <c:pt idx="0">
                  <c:v>0</c:v>
                </c:pt>
                <c:pt idx="1">
                  <c:v>3.122742852770366E-2</c:v>
                </c:pt>
                <c:pt idx="2">
                  <c:v>1.0433439319831539E-2</c:v>
                </c:pt>
                <c:pt idx="3">
                  <c:v>2.0180631155225282E-2</c:v>
                </c:pt>
                <c:pt idx="4">
                  <c:v>-1.0928547238183151E-2</c:v>
                </c:pt>
                <c:pt idx="5">
                  <c:v>-2.3830420786510986E-2</c:v>
                </c:pt>
                <c:pt idx="6">
                  <c:v>-9.7336806862897363E-2</c:v>
                </c:pt>
                <c:pt idx="7">
                  <c:v>9.0608538793118809E-2</c:v>
                </c:pt>
                <c:pt idx="8">
                  <c:v>2.4902362274549228E-2</c:v>
                </c:pt>
                <c:pt idx="9">
                  <c:v>6.2015057383766337E-3</c:v>
                </c:pt>
              </c:numCache>
            </c:numRef>
          </c:val>
          <c:extLst>
            <c:ext xmlns:c14="http://schemas.microsoft.com/office/drawing/2007/8/2/chart" uri="{6F2FDCE9-48DA-4B69-8628-5D25D57E5C99}">
              <c14:invertSolidFillFmt>
                <c14:spPr xmlns:c14="http://schemas.microsoft.com/office/drawing/2007/8/2/chart">
                  <a:solidFill>
                    <a:srgbClr val="F15F44"/>
                  </a:solidFill>
                  <a:ln>
                    <a:noFill/>
                  </a:ln>
                  <a:effectLst/>
                </c14:spPr>
              </c14:invertSolidFillFmt>
            </c:ext>
            <c:ext xmlns:c16="http://schemas.microsoft.com/office/drawing/2014/chart" uri="{C3380CC4-5D6E-409C-BE32-E72D297353CC}">
              <c16:uniqueId val="{0000000B-AF3A-4716-85D5-59AD7F06831F}"/>
            </c:ext>
          </c:extLst>
        </c:ser>
        <c:dLbls>
          <c:showLegendKey val="0"/>
          <c:showVal val="0"/>
          <c:showCatName val="0"/>
          <c:showSerName val="0"/>
          <c:showPercent val="0"/>
          <c:showBubbleSize val="0"/>
        </c:dLbls>
        <c:gapWidth val="80"/>
        <c:overlap val="-27"/>
        <c:axId val="255327519"/>
        <c:axId val="325268415"/>
      </c:barChart>
      <c:lineChart>
        <c:grouping val="standard"/>
        <c:varyColors val="0"/>
        <c:ser>
          <c:idx val="1"/>
          <c:order val="1"/>
          <c:tx>
            <c:strRef>
              <c:f>Data!$C$37</c:f>
              <c:strCache>
                <c:ptCount val="1"/>
                <c:pt idx="0">
                  <c:v>Index</c:v>
                </c:pt>
              </c:strCache>
            </c:strRef>
          </c:tx>
          <c:spPr>
            <a:ln w="50800" cap="rnd">
              <a:solidFill>
                <a:srgbClr val="383D83"/>
              </a:solidFill>
              <a:round/>
            </a:ln>
            <a:effectLst/>
          </c:spPr>
          <c:marker>
            <c:symbol val="none"/>
          </c:marker>
          <c:cat>
            <c:numRef>
              <c:f>Data!$A$38:$A$47</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Data!$C$38:$C$47</c:f>
              <c:numCache>
                <c:formatCode>0.0</c:formatCode>
                <c:ptCount val="10"/>
                <c:pt idx="0">
                  <c:v>100</c:v>
                </c:pt>
                <c:pt idx="1">
                  <c:v>103.12274285277037</c:v>
                </c:pt>
                <c:pt idx="2">
                  <c:v>104.19866773281935</c:v>
                </c:pt>
                <c:pt idx="3">
                  <c:v>106.30146261320125</c:v>
                </c:pt>
                <c:pt idx="4">
                  <c:v>105.13974205754492</c:v>
                </c:pt>
                <c:pt idx="5">
                  <c:v>102.6342177629284</c:v>
                </c:pt>
                <c:pt idx="6">
                  <c:v>92.644130731013689</c:v>
                </c:pt>
                <c:pt idx="7">
                  <c:v>101.03848004430951</c:v>
                </c:pt>
                <c:pt idx="8">
                  <c:v>103.55457687804271</c:v>
                </c:pt>
                <c:pt idx="9">
                  <c:v>104.19677118078705</c:v>
                </c:pt>
              </c:numCache>
            </c:numRef>
          </c:val>
          <c:smooth val="1"/>
          <c:extLst>
            <c:ext xmlns:c16="http://schemas.microsoft.com/office/drawing/2014/chart" uri="{C3380CC4-5D6E-409C-BE32-E72D297353CC}">
              <c16:uniqueId val="{0000000C-AF3A-4716-85D5-59AD7F06831F}"/>
            </c:ext>
          </c:extLst>
        </c:ser>
        <c:dLbls>
          <c:showLegendKey val="0"/>
          <c:showVal val="0"/>
          <c:showCatName val="0"/>
          <c:showSerName val="0"/>
          <c:showPercent val="0"/>
          <c:showBubbleSize val="0"/>
        </c:dLbls>
        <c:marker val="1"/>
        <c:smooth val="0"/>
        <c:axId val="396242768"/>
        <c:axId val="756516416"/>
      </c:lineChart>
      <c:catAx>
        <c:axId val="255327519"/>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25268415"/>
        <c:crosses val="autoZero"/>
        <c:auto val="1"/>
        <c:lblAlgn val="ctr"/>
        <c:lblOffset val="100"/>
        <c:noMultiLvlLbl val="0"/>
      </c:catAx>
      <c:valAx>
        <c:axId val="325268415"/>
        <c:scaling>
          <c:orientation val="minMax"/>
          <c:max val="0.1"/>
          <c:min val="-0.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de-DE"/>
                  <a:t>∆ YoY</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55327519"/>
        <c:crosses val="autoZero"/>
        <c:crossBetween val="between"/>
        <c:majorUnit val="5.000000000000001E-2"/>
      </c:valAx>
      <c:valAx>
        <c:axId val="756516416"/>
        <c:scaling>
          <c:orientation val="minMax"/>
          <c:max val="110"/>
          <c:min val="90"/>
        </c:scaling>
        <c:delete val="0"/>
        <c:axPos val="r"/>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de-DE"/>
                  <a:t>Index 2014 =100</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96242768"/>
        <c:crosses val="max"/>
        <c:crossBetween val="between"/>
        <c:majorUnit val="5"/>
      </c:valAx>
      <c:catAx>
        <c:axId val="396242768"/>
        <c:scaling>
          <c:orientation val="minMax"/>
        </c:scaling>
        <c:delete val="1"/>
        <c:axPos val="b"/>
        <c:numFmt formatCode="General" sourceLinked="1"/>
        <c:majorTickMark val="out"/>
        <c:minorTickMark val="none"/>
        <c:tickLblPos val="nextTo"/>
        <c:crossAx val="756516416"/>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latin typeface="Arial" panose="020B0604020202020204" pitchFamily="34" charset="0"/>
          <a:cs typeface="Arial" panose="020B0604020202020204" pitchFamily="34" charset="0"/>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Data!$H$24</c:f>
              <c:strCache>
                <c:ptCount val="1"/>
                <c:pt idx="0">
                  <c:v>MET Industry</c:v>
                </c:pt>
              </c:strCache>
            </c:strRef>
          </c:tx>
          <c:spPr>
            <a:solidFill>
              <a:schemeClr val="accent1"/>
            </a:solidFill>
            <a:ln>
              <a:noFill/>
            </a:ln>
            <a:effectLst/>
          </c:spPr>
          <c:invertIfNegative val="0"/>
          <c:dLbls>
            <c:numFmt formatCode="#,##0" sourceLinked="0"/>
            <c:spPr>
              <a:solidFill>
                <a:schemeClr val="bg1"/>
              </a:solid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Data!$B$25:$B$34</c:f>
              <c:strCache>
                <c:ptCount val="10"/>
                <c:pt idx="0">
                  <c:v>2014</c:v>
                </c:pt>
                <c:pt idx="1">
                  <c:v>2015</c:v>
                </c:pt>
                <c:pt idx="2">
                  <c:v>2016</c:v>
                </c:pt>
                <c:pt idx="3">
                  <c:v>2017</c:v>
                </c:pt>
                <c:pt idx="4">
                  <c:v>2018</c:v>
                </c:pt>
                <c:pt idx="5">
                  <c:v>2019</c:v>
                </c:pt>
                <c:pt idx="6">
                  <c:v>2020</c:v>
                </c:pt>
                <c:pt idx="7">
                  <c:v>2021</c:v>
                </c:pt>
                <c:pt idx="8">
                  <c:v>2022</c:v>
                </c:pt>
                <c:pt idx="9">
                  <c:v>2023</c:v>
                </c:pt>
              </c:strCache>
            </c:strRef>
          </c:cat>
          <c:val>
            <c:numRef>
              <c:f>Data!$C$25:$C$34</c:f>
              <c:numCache>
                <c:formatCode>#,##0.0</c:formatCode>
                <c:ptCount val="10"/>
                <c:pt idx="0">
                  <c:v>15670.7</c:v>
                </c:pt>
                <c:pt idx="1">
                  <c:v>15943.1</c:v>
                </c:pt>
                <c:pt idx="2">
                  <c:v>16371.500000000002</c:v>
                </c:pt>
                <c:pt idx="3">
                  <c:v>16657.5</c:v>
                </c:pt>
                <c:pt idx="4">
                  <c:v>16896.7</c:v>
                </c:pt>
                <c:pt idx="5">
                  <c:v>17058.300000000003</c:v>
                </c:pt>
                <c:pt idx="6">
                  <c:v>17025.100000000002</c:v>
                </c:pt>
                <c:pt idx="7">
                  <c:v>16847.2</c:v>
                </c:pt>
                <c:pt idx="8">
                  <c:v>16854.600000000002</c:v>
                </c:pt>
                <c:pt idx="9">
                  <c:v>16782.5</c:v>
                </c:pt>
              </c:numCache>
            </c:numRef>
          </c:val>
          <c:extLst>
            <c:ext xmlns:c16="http://schemas.microsoft.com/office/drawing/2014/chart" uri="{C3380CC4-5D6E-409C-BE32-E72D297353CC}">
              <c16:uniqueId val="{00000000-BB21-491F-A376-FF72A0D60924}"/>
            </c:ext>
          </c:extLst>
        </c:ser>
        <c:dLbls>
          <c:showLegendKey val="0"/>
          <c:showVal val="0"/>
          <c:showCatName val="0"/>
          <c:showSerName val="0"/>
          <c:showPercent val="0"/>
          <c:showBubbleSize val="0"/>
        </c:dLbls>
        <c:gapWidth val="60"/>
        <c:overlap val="-27"/>
        <c:axId val="255292319"/>
        <c:axId val="2128489599"/>
      </c:barChart>
      <c:catAx>
        <c:axId val="2552923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128489599"/>
        <c:crosses val="autoZero"/>
        <c:auto val="1"/>
        <c:lblAlgn val="ctr"/>
        <c:lblOffset val="100"/>
        <c:noMultiLvlLbl val="0"/>
      </c:catAx>
      <c:valAx>
        <c:axId val="2128489599"/>
        <c:scaling>
          <c:orientation val="minMax"/>
          <c:max val="18000"/>
          <c:min val="150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5529231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Business performance</c:v>
                </c:pt>
              </c:strCache>
            </c:strRef>
          </c:tx>
          <c:spPr>
            <a:ln w="28575" cap="rnd">
              <a:solidFill>
                <a:schemeClr val="accent1"/>
              </a:solidFill>
              <a:round/>
            </a:ln>
            <a:effectLst/>
          </c:spPr>
          <c:marker>
            <c:symbol val="none"/>
          </c:marker>
          <c:cat>
            <c:strRef>
              <c:f>Sheet1!$A$7:$A$38</c:f>
              <c:strCache>
                <c:ptCount val="32"/>
                <c:pt idx="0">
                  <c:v>Jul-16</c:v>
                </c:pt>
                <c:pt idx="1">
                  <c:v>2016q3</c:v>
                </c:pt>
                <c:pt idx="2">
                  <c:v>2016q4</c:v>
                </c:pt>
                <c:pt idx="3">
                  <c:v>2017q1</c:v>
                </c:pt>
                <c:pt idx="4">
                  <c:v>2017q2</c:v>
                </c:pt>
                <c:pt idx="5">
                  <c:v>2017q3</c:v>
                </c:pt>
                <c:pt idx="6">
                  <c:v>2017q4</c:v>
                </c:pt>
                <c:pt idx="7">
                  <c:v>2018q1</c:v>
                </c:pt>
                <c:pt idx="8">
                  <c:v>2018q2</c:v>
                </c:pt>
                <c:pt idx="9">
                  <c:v>2018q3</c:v>
                </c:pt>
                <c:pt idx="10">
                  <c:v>2018q4</c:v>
                </c:pt>
                <c:pt idx="11">
                  <c:v>2019q1</c:v>
                </c:pt>
                <c:pt idx="12">
                  <c:v>2019q2</c:v>
                </c:pt>
                <c:pt idx="13">
                  <c:v>2019q3</c:v>
                </c:pt>
                <c:pt idx="14">
                  <c:v>2019q4</c:v>
                </c:pt>
                <c:pt idx="15">
                  <c:v>2020q1</c:v>
                </c:pt>
                <c:pt idx="16">
                  <c:v>2020q2</c:v>
                </c:pt>
                <c:pt idx="17">
                  <c:v>2020q3</c:v>
                </c:pt>
                <c:pt idx="18">
                  <c:v>2020q4</c:v>
                </c:pt>
                <c:pt idx="19">
                  <c:v>2021q1</c:v>
                </c:pt>
                <c:pt idx="20">
                  <c:v>2021q2</c:v>
                </c:pt>
                <c:pt idx="21">
                  <c:v>2021q3</c:v>
                </c:pt>
                <c:pt idx="22">
                  <c:v>2021q4</c:v>
                </c:pt>
                <c:pt idx="23">
                  <c:v>2022q1</c:v>
                </c:pt>
                <c:pt idx="24">
                  <c:v>2022q2</c:v>
                </c:pt>
                <c:pt idx="25">
                  <c:v>2022q3</c:v>
                </c:pt>
                <c:pt idx="26">
                  <c:v>2022q4</c:v>
                </c:pt>
                <c:pt idx="27">
                  <c:v>2023q1</c:v>
                </c:pt>
                <c:pt idx="28">
                  <c:v>2023q2</c:v>
                </c:pt>
                <c:pt idx="29">
                  <c:v>2023q3</c:v>
                </c:pt>
                <c:pt idx="30">
                  <c:v>2023q4</c:v>
                </c:pt>
                <c:pt idx="31">
                  <c:v>2024q1</c:v>
                </c:pt>
              </c:strCache>
            </c:strRef>
          </c:cat>
          <c:val>
            <c:numRef>
              <c:f>Sheet1!$B$7:$B$38</c:f>
              <c:numCache>
                <c:formatCode>0.00</c:formatCode>
                <c:ptCount val="32"/>
                <c:pt idx="0" formatCode="General">
                  <c:v>5.31</c:v>
                </c:pt>
                <c:pt idx="1">
                  <c:v>6.12</c:v>
                </c:pt>
                <c:pt idx="2">
                  <c:v>6.35</c:v>
                </c:pt>
                <c:pt idx="3">
                  <c:v>6.61</c:v>
                </c:pt>
                <c:pt idx="4">
                  <c:v>6.46</c:v>
                </c:pt>
                <c:pt idx="5">
                  <c:v>6.64</c:v>
                </c:pt>
                <c:pt idx="6" formatCode="General">
                  <c:v>6.74</c:v>
                </c:pt>
                <c:pt idx="7">
                  <c:v>6.85</c:v>
                </c:pt>
                <c:pt idx="8">
                  <c:v>6.76</c:v>
                </c:pt>
                <c:pt idx="9">
                  <c:v>6.9</c:v>
                </c:pt>
                <c:pt idx="10">
                  <c:v>6.6857142857142868</c:v>
                </c:pt>
                <c:pt idx="11">
                  <c:v>6.41</c:v>
                </c:pt>
                <c:pt idx="12" formatCode="General">
                  <c:v>6.48</c:v>
                </c:pt>
                <c:pt idx="13" formatCode="General">
                  <c:v>5.83</c:v>
                </c:pt>
                <c:pt idx="14" formatCode="General">
                  <c:v>6.31</c:v>
                </c:pt>
                <c:pt idx="15" formatCode="General">
                  <c:v>6.61</c:v>
                </c:pt>
                <c:pt idx="16" formatCode="General">
                  <c:v>4.79</c:v>
                </c:pt>
                <c:pt idx="17">
                  <c:v>5.544545454545454</c:v>
                </c:pt>
                <c:pt idx="18" formatCode="General">
                  <c:v>5.89</c:v>
                </c:pt>
                <c:pt idx="19" formatCode="General">
                  <c:v>6.5</c:v>
                </c:pt>
                <c:pt idx="20">
                  <c:v>7.212121212121211</c:v>
                </c:pt>
                <c:pt idx="21">
                  <c:v>7.7457627118644083</c:v>
                </c:pt>
                <c:pt idx="22">
                  <c:v>7.2500000000000027</c:v>
                </c:pt>
                <c:pt idx="23">
                  <c:v>7.1000000000000005</c:v>
                </c:pt>
                <c:pt idx="24" formatCode="General">
                  <c:v>6.36</c:v>
                </c:pt>
                <c:pt idx="25" formatCode="General">
                  <c:v>6.49</c:v>
                </c:pt>
                <c:pt idx="26" formatCode="General">
                  <c:v>5.72</c:v>
                </c:pt>
                <c:pt idx="27" formatCode="General">
                  <c:v>6.45</c:v>
                </c:pt>
                <c:pt idx="28" formatCode="General">
                  <c:v>6.46</c:v>
                </c:pt>
                <c:pt idx="29" formatCode="General">
                  <c:v>6.55</c:v>
                </c:pt>
                <c:pt idx="30" formatCode="General">
                  <c:v>6.53</c:v>
                </c:pt>
                <c:pt idx="31" formatCode="General">
                  <c:v>6.69</c:v>
                </c:pt>
              </c:numCache>
            </c:numRef>
          </c:val>
          <c:smooth val="0"/>
          <c:extLst>
            <c:ext xmlns:c16="http://schemas.microsoft.com/office/drawing/2014/chart" uri="{C3380CC4-5D6E-409C-BE32-E72D297353CC}">
              <c16:uniqueId val="{00000000-35F2-2442-81C8-9E2250733715}"/>
            </c:ext>
          </c:extLst>
        </c:ser>
        <c:ser>
          <c:idx val="1"/>
          <c:order val="1"/>
          <c:tx>
            <c:strRef>
              <c:f>Sheet1!$C$1</c:f>
              <c:strCache>
                <c:ptCount val="1"/>
                <c:pt idx="0">
                  <c:v>UK economic conditions</c:v>
                </c:pt>
              </c:strCache>
            </c:strRef>
          </c:tx>
          <c:spPr>
            <a:ln w="28575" cap="rnd">
              <a:solidFill>
                <a:schemeClr val="accent2"/>
              </a:solidFill>
              <a:round/>
            </a:ln>
            <a:effectLst/>
          </c:spPr>
          <c:marker>
            <c:symbol val="none"/>
          </c:marker>
          <c:cat>
            <c:strRef>
              <c:f>Sheet1!$A$7:$A$38</c:f>
              <c:strCache>
                <c:ptCount val="32"/>
                <c:pt idx="0">
                  <c:v>Jul-16</c:v>
                </c:pt>
                <c:pt idx="1">
                  <c:v>2016q3</c:v>
                </c:pt>
                <c:pt idx="2">
                  <c:v>2016q4</c:v>
                </c:pt>
                <c:pt idx="3">
                  <c:v>2017q1</c:v>
                </c:pt>
                <c:pt idx="4">
                  <c:v>2017q2</c:v>
                </c:pt>
                <c:pt idx="5">
                  <c:v>2017q3</c:v>
                </c:pt>
                <c:pt idx="6">
                  <c:v>2017q4</c:v>
                </c:pt>
                <c:pt idx="7">
                  <c:v>2018q1</c:v>
                </c:pt>
                <c:pt idx="8">
                  <c:v>2018q2</c:v>
                </c:pt>
                <c:pt idx="9">
                  <c:v>2018q3</c:v>
                </c:pt>
                <c:pt idx="10">
                  <c:v>2018q4</c:v>
                </c:pt>
                <c:pt idx="11">
                  <c:v>2019q1</c:v>
                </c:pt>
                <c:pt idx="12">
                  <c:v>2019q2</c:v>
                </c:pt>
                <c:pt idx="13">
                  <c:v>2019q3</c:v>
                </c:pt>
                <c:pt idx="14">
                  <c:v>2019q4</c:v>
                </c:pt>
                <c:pt idx="15">
                  <c:v>2020q1</c:v>
                </c:pt>
                <c:pt idx="16">
                  <c:v>2020q2</c:v>
                </c:pt>
                <c:pt idx="17">
                  <c:v>2020q3</c:v>
                </c:pt>
                <c:pt idx="18">
                  <c:v>2020q4</c:v>
                </c:pt>
                <c:pt idx="19">
                  <c:v>2021q1</c:v>
                </c:pt>
                <c:pt idx="20">
                  <c:v>2021q2</c:v>
                </c:pt>
                <c:pt idx="21">
                  <c:v>2021q3</c:v>
                </c:pt>
                <c:pt idx="22">
                  <c:v>2021q4</c:v>
                </c:pt>
                <c:pt idx="23">
                  <c:v>2022q1</c:v>
                </c:pt>
                <c:pt idx="24">
                  <c:v>2022q2</c:v>
                </c:pt>
                <c:pt idx="25">
                  <c:v>2022q3</c:v>
                </c:pt>
                <c:pt idx="26">
                  <c:v>2022q4</c:v>
                </c:pt>
                <c:pt idx="27">
                  <c:v>2023q1</c:v>
                </c:pt>
                <c:pt idx="28">
                  <c:v>2023q2</c:v>
                </c:pt>
                <c:pt idx="29">
                  <c:v>2023q3</c:v>
                </c:pt>
                <c:pt idx="30">
                  <c:v>2023q4</c:v>
                </c:pt>
                <c:pt idx="31">
                  <c:v>2024q1</c:v>
                </c:pt>
              </c:strCache>
            </c:strRef>
          </c:cat>
          <c:val>
            <c:numRef>
              <c:f>Sheet1!$C$7:$C$38</c:f>
              <c:numCache>
                <c:formatCode>0.00</c:formatCode>
                <c:ptCount val="32"/>
                <c:pt idx="0" formatCode="General">
                  <c:v>4.57</c:v>
                </c:pt>
                <c:pt idx="1">
                  <c:v>4.66</c:v>
                </c:pt>
                <c:pt idx="2">
                  <c:v>5.37</c:v>
                </c:pt>
                <c:pt idx="3" formatCode="General">
                  <c:v>5.91</c:v>
                </c:pt>
                <c:pt idx="4">
                  <c:v>5.69</c:v>
                </c:pt>
                <c:pt idx="5">
                  <c:v>5.52</c:v>
                </c:pt>
                <c:pt idx="6" formatCode="General">
                  <c:v>5.54</c:v>
                </c:pt>
                <c:pt idx="7">
                  <c:v>5.93</c:v>
                </c:pt>
                <c:pt idx="8">
                  <c:v>6.05</c:v>
                </c:pt>
                <c:pt idx="9">
                  <c:v>5.72</c:v>
                </c:pt>
                <c:pt idx="10">
                  <c:v>5.6082474226804155</c:v>
                </c:pt>
                <c:pt idx="11">
                  <c:v>5.2</c:v>
                </c:pt>
                <c:pt idx="12" formatCode="General">
                  <c:v>5.35</c:v>
                </c:pt>
                <c:pt idx="13" formatCode="General">
                  <c:v>3.8</c:v>
                </c:pt>
                <c:pt idx="14" formatCode="General">
                  <c:v>5.45</c:v>
                </c:pt>
                <c:pt idx="15" formatCode="General">
                  <c:v>5.98</c:v>
                </c:pt>
                <c:pt idx="16" formatCode="General">
                  <c:v>3.95</c:v>
                </c:pt>
                <c:pt idx="17">
                  <c:v>4.5518181818181809</c:v>
                </c:pt>
                <c:pt idx="18" formatCode="General">
                  <c:v>4.9000000000000004</c:v>
                </c:pt>
                <c:pt idx="19" formatCode="General">
                  <c:v>5.92</c:v>
                </c:pt>
                <c:pt idx="20">
                  <c:v>7.0458015267175584</c:v>
                </c:pt>
                <c:pt idx="21">
                  <c:v>7.3651685393258441</c:v>
                </c:pt>
                <c:pt idx="22">
                  <c:v>6.8048780487804876</c:v>
                </c:pt>
                <c:pt idx="23">
                  <c:v>6.0875000000000004</c:v>
                </c:pt>
                <c:pt idx="24" formatCode="General">
                  <c:v>5.34</c:v>
                </c:pt>
                <c:pt idx="25" formatCode="General">
                  <c:v>5.0599999999999996</c:v>
                </c:pt>
                <c:pt idx="26" formatCode="General">
                  <c:v>4.79</c:v>
                </c:pt>
                <c:pt idx="27" formatCode="General">
                  <c:v>5.54</c:v>
                </c:pt>
                <c:pt idx="28" formatCode="General">
                  <c:v>5.85</c:v>
                </c:pt>
                <c:pt idx="29" formatCode="General">
                  <c:v>5.74</c:v>
                </c:pt>
                <c:pt idx="30" formatCode="General">
                  <c:v>5.76</c:v>
                </c:pt>
                <c:pt idx="31" formatCode="General">
                  <c:v>5.99</c:v>
                </c:pt>
              </c:numCache>
            </c:numRef>
          </c:val>
          <c:smooth val="0"/>
          <c:extLst>
            <c:ext xmlns:c16="http://schemas.microsoft.com/office/drawing/2014/chart" uri="{C3380CC4-5D6E-409C-BE32-E72D297353CC}">
              <c16:uniqueId val="{00000001-35F2-2442-81C8-9E2250733715}"/>
            </c:ext>
          </c:extLst>
        </c:ser>
        <c:dLbls>
          <c:showLegendKey val="0"/>
          <c:showVal val="0"/>
          <c:showCatName val="0"/>
          <c:showSerName val="0"/>
          <c:showPercent val="0"/>
          <c:showBubbleSize val="0"/>
        </c:dLbls>
        <c:smooth val="0"/>
        <c:axId val="277092064"/>
        <c:axId val="277094416"/>
      </c:lineChart>
      <c:catAx>
        <c:axId val="277092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2D2E83"/>
                </a:solidFill>
                <a:latin typeface="+mn-lt"/>
                <a:ea typeface="+mn-ea"/>
                <a:cs typeface="+mn-cs"/>
              </a:defRPr>
            </a:pPr>
            <a:endParaRPr lang="en-US"/>
          </a:p>
        </c:txPr>
        <c:crossAx val="277094416"/>
        <c:crosses val="autoZero"/>
        <c:auto val="1"/>
        <c:lblAlgn val="ctr"/>
        <c:lblOffset val="100"/>
        <c:noMultiLvlLbl val="0"/>
      </c:catAx>
      <c:valAx>
        <c:axId val="277094416"/>
        <c:scaling>
          <c:orientation val="minMax"/>
          <c:max val="8"/>
          <c:min val="2"/>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2D2E83"/>
                </a:solidFill>
                <a:latin typeface="+mn-lt"/>
                <a:ea typeface="+mn-ea"/>
                <a:cs typeface="+mn-cs"/>
              </a:defRPr>
            </a:pPr>
            <a:endParaRPr lang="en-US"/>
          </a:p>
        </c:txPr>
        <c:crossAx val="277092064"/>
        <c:crosses val="autoZero"/>
        <c:crossBetween val="between"/>
        <c:majorUnit val="1"/>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2D2E83"/>
              </a:solidFill>
              <a:latin typeface="+mn-lt"/>
              <a:ea typeface="+mn-ea"/>
              <a:cs typeface="+mn-cs"/>
            </a:defRPr>
          </a:pPr>
          <a:endParaRPr lang="en-US"/>
        </a:p>
      </c:txPr>
    </c:legend>
    <c:plotVisOnly val="1"/>
    <c:dispBlanksAs val="gap"/>
    <c:showDLblsOverMax val="0"/>
  </c:chart>
  <c:spPr>
    <a:noFill/>
    <a:ln>
      <a:noFill/>
    </a:ln>
    <a:effectLst/>
  </c:spPr>
  <c:txPr>
    <a:bodyPr/>
    <a:lstStyle/>
    <a:p>
      <a:pPr>
        <a:defRPr>
          <a:solidFill>
            <a:srgbClr val="2D2E83"/>
          </a:solidFill>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Data!$M$25</c:f>
              <c:strCache>
                <c:ptCount val="1"/>
                <c:pt idx="0">
                  <c:v>2023</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8CE-41D8-B419-7B0085D0BC9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8CE-41D8-B419-7B0085D0BC9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8CE-41D8-B419-7B0085D0BC9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8CE-41D8-B419-7B0085D0BC96}"/>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88CE-41D8-B419-7B0085D0BC96}"/>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88CE-41D8-B419-7B0085D0BC96}"/>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88CE-41D8-B419-7B0085D0BC96}"/>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88CE-41D8-B419-7B0085D0BC96}"/>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88CE-41D8-B419-7B0085D0BC96}"/>
              </c:ext>
            </c:extLst>
          </c:dPt>
          <c:dLbls>
            <c:dLbl>
              <c:idx val="0"/>
              <c:layout>
                <c:manualLayout>
                  <c:x val="3.5272400379753014E-3"/>
                  <c:y val="2.8579526824244949E-3"/>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8CE-41D8-B419-7B0085D0BC96}"/>
                </c:ext>
              </c:extLst>
            </c:dLbl>
            <c:dLbl>
              <c:idx val="1"/>
              <c:layout>
                <c:manualLayout>
                  <c:x val="2.0375574480950877E-2"/>
                  <c:y val="3.4297270530682419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8CE-41D8-B419-7B0085D0BC96}"/>
                </c:ext>
              </c:extLst>
            </c:dLbl>
            <c:dLbl>
              <c:idx val="2"/>
              <c:layout>
                <c:manualLayout>
                  <c:x val="9.8858726038758213E-3"/>
                  <c:y val="1.3041529473462279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8CE-41D8-B419-7B0085D0BC96}"/>
                </c:ext>
              </c:extLst>
            </c:dLbl>
            <c:dLbl>
              <c:idx val="3"/>
              <c:layout>
                <c:manualLayout>
                  <c:x val="-1.868756780822796E-3"/>
                  <c:y val="-6.4026095091728229E-3"/>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8CE-41D8-B419-7B0085D0BC96}"/>
                </c:ext>
              </c:extLst>
            </c:dLbl>
            <c:dLbl>
              <c:idx val="4"/>
              <c:layout>
                <c:manualLayout>
                  <c:x val="3.9474530612711077E-2"/>
                  <c:y val="3.3857238403156333E-3"/>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8CE-41D8-B419-7B0085D0BC96}"/>
                </c:ext>
              </c:extLst>
            </c:dLbl>
            <c:dLbl>
              <c:idx val="5"/>
              <c:layout>
                <c:manualLayout>
                  <c:x val="-2.1438255816947926E-2"/>
                  <c:y val="-3.2738022619623393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8CE-41D8-B419-7B0085D0BC96}"/>
                </c:ext>
              </c:extLst>
            </c:dLbl>
            <c:dLbl>
              <c:idx val="7"/>
              <c:layout>
                <c:manualLayout>
                  <c:x val="-6.8263857226510863E-2"/>
                  <c:y val="-5.2224029580402159E-3"/>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8CE-41D8-B419-7B0085D0BC96}"/>
                </c:ext>
              </c:extLst>
            </c:dLbl>
            <c:dLbl>
              <c:idx val="8"/>
              <c:layout>
                <c:manualLayout>
                  <c:x val="-1.6692582263388011E-3"/>
                  <c:y val="2.0431411976695166E-2"/>
                </c:manualLayout>
              </c:layout>
              <c:showLegendKey val="0"/>
              <c:showVal val="0"/>
              <c:showCatName val="1"/>
              <c:showSerName val="0"/>
              <c:showPercent val="0"/>
              <c:showBubbleSize val="0"/>
              <c:extLst>
                <c:ext xmlns:c15="http://schemas.microsoft.com/office/drawing/2012/chart" uri="{CE6537A1-D6FC-4f65-9D91-7224C49458BB}">
                  <c15:layout>
                    <c:manualLayout>
                      <c:w val="0.17456947802493519"/>
                      <c:h val="0.10251428307853362"/>
                    </c:manualLayout>
                  </c15:layout>
                </c:ext>
                <c:ext xmlns:c16="http://schemas.microsoft.com/office/drawing/2014/chart" uri="{C3380CC4-5D6E-409C-BE32-E72D297353CC}">
                  <c16:uniqueId val="{00000011-88CE-41D8-B419-7B0085D0BC96}"/>
                </c:ext>
              </c:extLst>
            </c:dLbl>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Data!$N$24:$V$24</c:f>
              <c:strCache>
                <c:ptCount val="9"/>
                <c:pt idx="0">
                  <c:v>Manufacture of basic metals (24)</c:v>
                </c:pt>
                <c:pt idx="1">
                  <c:v>Fabricated Metal (25)</c:v>
                </c:pt>
                <c:pt idx="2">
                  <c:v>Computer, electronic and optical products (26)</c:v>
                </c:pt>
                <c:pt idx="3">
                  <c:v>Electrical equipment (27)</c:v>
                </c:pt>
                <c:pt idx="4">
                  <c:v>Mechanical Engineering (28)</c:v>
                </c:pt>
                <c:pt idx="5">
                  <c:v>Automotive (29)</c:v>
                </c:pt>
                <c:pt idx="6">
                  <c:v>Other transport equipment (30)</c:v>
                </c:pt>
                <c:pt idx="7">
                  <c:v>Other manufacturing (32)</c:v>
                </c:pt>
                <c:pt idx="8">
                  <c:v>Repari and installation of machinery equipment (33)</c:v>
                </c:pt>
              </c:strCache>
            </c:strRef>
          </c:cat>
          <c:val>
            <c:numRef>
              <c:f>Data!$N$25:$V$25</c:f>
              <c:numCache>
                <c:formatCode>#,##0.0</c:formatCode>
                <c:ptCount val="9"/>
                <c:pt idx="0">
                  <c:v>1015.3</c:v>
                </c:pt>
                <c:pt idx="1">
                  <c:v>3694.9</c:v>
                </c:pt>
                <c:pt idx="2">
                  <c:v>1296</c:v>
                </c:pt>
                <c:pt idx="3">
                  <c:v>1418.3</c:v>
                </c:pt>
                <c:pt idx="4">
                  <c:v>3183.1</c:v>
                </c:pt>
                <c:pt idx="5">
                  <c:v>2998</c:v>
                </c:pt>
                <c:pt idx="6">
                  <c:v>866.4</c:v>
                </c:pt>
                <c:pt idx="7">
                  <c:v>1285.3</c:v>
                </c:pt>
                <c:pt idx="8">
                  <c:v>1254.2</c:v>
                </c:pt>
              </c:numCache>
            </c:numRef>
          </c:val>
          <c:extLst>
            <c:ext xmlns:c16="http://schemas.microsoft.com/office/drawing/2014/chart" uri="{C3380CC4-5D6E-409C-BE32-E72D297353CC}">
              <c16:uniqueId val="{00000012-88CE-41D8-B419-7B0085D0BC9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4472C4"/>
            </a:solidFill>
            <a:ln>
              <a:noFill/>
            </a:ln>
            <a:effectLst/>
          </c:spPr>
          <c:invertIfNegative val="1"/>
          <c:dPt>
            <c:idx val="0"/>
            <c:invertIfNegative val="1"/>
            <c:bubble3D val="0"/>
            <c:spPr>
              <a:solidFill>
                <a:srgbClr val="4472C4"/>
              </a:solidFill>
              <a:ln>
                <a:noFill/>
              </a:ln>
              <a:effectLst/>
            </c:spPr>
            <c:extLst>
              <c:ext xmlns:c16="http://schemas.microsoft.com/office/drawing/2014/chart" uri="{C3380CC4-5D6E-409C-BE32-E72D297353CC}">
                <c16:uniqueId val="{00000001-7C6D-4A8F-8482-8EBF581D1362}"/>
              </c:ext>
            </c:extLst>
          </c:dPt>
          <c:dPt>
            <c:idx val="1"/>
            <c:invertIfNegative val="1"/>
            <c:bubble3D val="0"/>
            <c:spPr>
              <a:solidFill>
                <a:srgbClr val="4472C4"/>
              </a:solidFill>
              <a:ln>
                <a:noFill/>
              </a:ln>
              <a:effectLst/>
            </c:spPr>
            <c:extLst>
              <c:ext xmlns:c16="http://schemas.microsoft.com/office/drawing/2014/chart" uri="{C3380CC4-5D6E-409C-BE32-E72D297353CC}">
                <c16:uniqueId val="{00000003-7C6D-4A8F-8482-8EBF581D1362}"/>
              </c:ext>
            </c:extLst>
          </c:dPt>
          <c:dPt>
            <c:idx val="2"/>
            <c:invertIfNegative val="1"/>
            <c:bubble3D val="0"/>
            <c:spPr>
              <a:solidFill>
                <a:srgbClr val="4472C4"/>
              </a:solidFill>
              <a:ln>
                <a:noFill/>
              </a:ln>
              <a:effectLst/>
            </c:spPr>
            <c:extLst>
              <c:ext xmlns:c16="http://schemas.microsoft.com/office/drawing/2014/chart" uri="{C3380CC4-5D6E-409C-BE32-E72D297353CC}">
                <c16:uniqueId val="{00000005-7C6D-4A8F-8482-8EBF581D1362}"/>
              </c:ext>
            </c:extLst>
          </c:dPt>
          <c:dPt>
            <c:idx val="3"/>
            <c:invertIfNegative val="1"/>
            <c:bubble3D val="0"/>
            <c:spPr>
              <a:solidFill>
                <a:srgbClr val="4472C4"/>
              </a:solidFill>
              <a:ln>
                <a:noFill/>
              </a:ln>
              <a:effectLst/>
            </c:spPr>
            <c:extLst>
              <c:ext xmlns:c16="http://schemas.microsoft.com/office/drawing/2014/chart" uri="{C3380CC4-5D6E-409C-BE32-E72D297353CC}">
                <c16:uniqueId val="{00000007-7C6D-4A8F-8482-8EBF581D1362}"/>
              </c:ext>
            </c:extLst>
          </c:dPt>
          <c:dPt>
            <c:idx val="4"/>
            <c:invertIfNegative val="1"/>
            <c:bubble3D val="0"/>
            <c:spPr>
              <a:solidFill>
                <a:srgbClr val="4472C4"/>
              </a:solidFill>
              <a:ln>
                <a:noFill/>
              </a:ln>
              <a:effectLst/>
            </c:spPr>
            <c:extLst>
              <c:ext xmlns:c16="http://schemas.microsoft.com/office/drawing/2014/chart" uri="{C3380CC4-5D6E-409C-BE32-E72D297353CC}">
                <c16:uniqueId val="{00000009-7C6D-4A8F-8482-8EBF581D1362}"/>
              </c:ext>
            </c:extLst>
          </c:dPt>
          <c:dPt>
            <c:idx val="5"/>
            <c:invertIfNegative val="1"/>
            <c:bubble3D val="0"/>
            <c:spPr>
              <a:solidFill>
                <a:srgbClr val="4472C4"/>
              </a:solidFill>
              <a:ln>
                <a:noFill/>
              </a:ln>
              <a:effectLst/>
            </c:spPr>
            <c:extLst>
              <c:ext xmlns:c16="http://schemas.microsoft.com/office/drawing/2014/chart" uri="{C3380CC4-5D6E-409C-BE32-E72D297353CC}">
                <c16:uniqueId val="{0000000B-7C6D-4A8F-8482-8EBF581D1362}"/>
              </c:ext>
            </c:extLst>
          </c:dPt>
          <c:dPt>
            <c:idx val="6"/>
            <c:invertIfNegative val="1"/>
            <c:bubble3D val="0"/>
            <c:spPr>
              <a:solidFill>
                <a:srgbClr val="4472C4"/>
              </a:solidFill>
              <a:ln>
                <a:noFill/>
              </a:ln>
              <a:effectLst/>
            </c:spPr>
            <c:extLst>
              <c:ext xmlns:c16="http://schemas.microsoft.com/office/drawing/2014/chart" uri="{C3380CC4-5D6E-409C-BE32-E72D297353CC}">
                <c16:uniqueId val="{0000000D-7C6D-4A8F-8482-8EBF581D1362}"/>
              </c:ext>
            </c:extLst>
          </c:dPt>
          <c:dLbls>
            <c:dLbl>
              <c:idx val="0"/>
              <c:layout>
                <c:manualLayout>
                  <c:x val="-4.307153913448112E-5"/>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1-7C6D-4A8F-8482-8EBF581D1362}"/>
                </c:ext>
              </c:extLst>
            </c:dLbl>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Data!$O$31:$O$40</c:f>
              <c:strCache>
                <c:ptCount val="9"/>
                <c:pt idx="0">
                  <c:v>Automotive (29)</c:v>
                </c:pt>
                <c:pt idx="1">
                  <c:v>Computer, electronic and optical products (26)</c:v>
                </c:pt>
                <c:pt idx="2">
                  <c:v>Mechanical Engineering (28)</c:v>
                </c:pt>
                <c:pt idx="3">
                  <c:v>Other transport equipment (30)</c:v>
                </c:pt>
                <c:pt idx="4">
                  <c:v>Manufacture of basic metals (24)</c:v>
                </c:pt>
                <c:pt idx="5">
                  <c:v>Repari and installation of machinery equipment (33)</c:v>
                </c:pt>
                <c:pt idx="6">
                  <c:v>Electrical equipment (27)</c:v>
                </c:pt>
                <c:pt idx="7">
                  <c:v>Other manufacturing (32)</c:v>
                </c:pt>
                <c:pt idx="8">
                  <c:v>Fabricated Metal (25)</c:v>
                </c:pt>
              </c:strCache>
            </c:strRef>
          </c:cat>
          <c:val>
            <c:numRef>
              <c:f>Data!$P$31:$P$40</c:f>
              <c:numCache>
                <c:formatCode>General</c:formatCode>
                <c:ptCount val="10"/>
                <c:pt idx="0">
                  <c:v>-334</c:v>
                </c:pt>
                <c:pt idx="1">
                  <c:v>-104.59999999999991</c:v>
                </c:pt>
                <c:pt idx="2">
                  <c:v>-93.800000000000182</c:v>
                </c:pt>
                <c:pt idx="3">
                  <c:v>-49.100000000000023</c:v>
                </c:pt>
                <c:pt idx="4">
                  <c:v>-37.400000000000091</c:v>
                </c:pt>
                <c:pt idx="5">
                  <c:v>101.90000000000009</c:v>
                </c:pt>
                <c:pt idx="6">
                  <c:v>112</c:v>
                </c:pt>
                <c:pt idx="7">
                  <c:v>154.59999999999991</c:v>
                </c:pt>
                <c:pt idx="8">
                  <c:v>203.59999999999991</c:v>
                </c:pt>
              </c:numCache>
            </c:numRef>
          </c:val>
          <c:extLst>
            <c:ext xmlns:c14="http://schemas.microsoft.com/office/drawing/2007/8/2/chart" uri="{6F2FDCE9-48DA-4B69-8628-5D25D57E5C99}">
              <c14:invertSolidFillFmt>
                <c14:spPr xmlns:c14="http://schemas.microsoft.com/office/drawing/2007/8/2/chart">
                  <a:solidFill>
                    <a:srgbClr val="F15F44"/>
                  </a:solidFill>
                  <a:ln>
                    <a:noFill/>
                  </a:ln>
                  <a:effectLst/>
                </c14:spPr>
              </c14:invertSolidFillFmt>
            </c:ext>
            <c:ext xmlns:c16="http://schemas.microsoft.com/office/drawing/2014/chart" uri="{C3380CC4-5D6E-409C-BE32-E72D297353CC}">
              <c16:uniqueId val="{0000000E-7C6D-4A8F-8482-8EBF581D1362}"/>
            </c:ext>
          </c:extLst>
        </c:ser>
        <c:dLbls>
          <c:showLegendKey val="0"/>
          <c:showVal val="0"/>
          <c:showCatName val="0"/>
          <c:showSerName val="0"/>
          <c:showPercent val="0"/>
          <c:showBubbleSize val="0"/>
        </c:dLbls>
        <c:gapWidth val="80"/>
        <c:axId val="355382847"/>
        <c:axId val="2103417039"/>
      </c:barChart>
      <c:catAx>
        <c:axId val="355382847"/>
        <c:scaling>
          <c:orientation val="minMax"/>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103417039"/>
        <c:crosses val="autoZero"/>
        <c:auto val="1"/>
        <c:lblAlgn val="ctr"/>
        <c:lblOffset val="100"/>
        <c:noMultiLvlLbl val="0"/>
      </c:catAx>
      <c:valAx>
        <c:axId val="2103417039"/>
        <c:scaling>
          <c:orientation val="minMax"/>
          <c:max val="300"/>
          <c:min val="-4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55382847"/>
        <c:crosses val="autoZero"/>
        <c:crossBetween val="between"/>
        <c:majorUnit val="1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pPr>
            <a:r>
              <a:rPr lang="de-DE"/>
              <a:t>EU 27 employment; age: 15-74</a:t>
            </a:r>
          </a:p>
        </c:rich>
      </c:tx>
      <c:overlay val="0"/>
      <c:spPr>
        <a:noFill/>
        <a:ln>
          <a:noFill/>
        </a:ln>
        <a:effectLst/>
      </c:spPr>
    </c:title>
    <c:autoTitleDeleted val="0"/>
    <c:plotArea>
      <c:layout/>
      <c:barChart>
        <c:barDir val="col"/>
        <c:grouping val="clustered"/>
        <c:varyColors val="0"/>
        <c:ser>
          <c:idx val="0"/>
          <c:order val="0"/>
          <c:tx>
            <c:strRef>
              <c:f>Data!$C$24</c:f>
              <c:strCache>
                <c:ptCount val="1"/>
                <c:pt idx="0">
                  <c:v>MET Industry</c:v>
                </c:pt>
              </c:strCache>
            </c:strRef>
          </c:tx>
          <c:spPr>
            <a:solidFill>
              <a:schemeClr val="accent1"/>
            </a:solidFill>
            <a:ln>
              <a:noFill/>
            </a:ln>
            <a:effectLst/>
          </c:spPr>
          <c:invertIfNegative val="0"/>
          <c:dLbls>
            <c:numFmt formatCode="#,##0" sourceLinked="0"/>
            <c:spPr>
              <a:solidFill>
                <a:schemeClr val="accent1"/>
              </a:solid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Data!$B$26:$B$34</c:f>
              <c:strCache>
                <c:ptCount val="9"/>
                <c:pt idx="0">
                  <c:v>2015</c:v>
                </c:pt>
                <c:pt idx="1">
                  <c:v>2016</c:v>
                </c:pt>
                <c:pt idx="2">
                  <c:v>2017</c:v>
                </c:pt>
                <c:pt idx="3">
                  <c:v>2018</c:v>
                </c:pt>
                <c:pt idx="4">
                  <c:v>2019</c:v>
                </c:pt>
                <c:pt idx="5">
                  <c:v>2020</c:v>
                </c:pt>
                <c:pt idx="6">
                  <c:v>2021</c:v>
                </c:pt>
                <c:pt idx="7">
                  <c:v>2022</c:v>
                </c:pt>
                <c:pt idx="8">
                  <c:v>2023</c:v>
                </c:pt>
              </c:strCache>
            </c:strRef>
          </c:cat>
          <c:val>
            <c:numRef>
              <c:f>Data!$C$26:$C$34</c:f>
              <c:numCache>
                <c:formatCode>#,##0.0</c:formatCode>
                <c:ptCount val="9"/>
                <c:pt idx="0">
                  <c:v>15943.1</c:v>
                </c:pt>
                <c:pt idx="1">
                  <c:v>16371.500000000002</c:v>
                </c:pt>
                <c:pt idx="2">
                  <c:v>16657.5</c:v>
                </c:pt>
                <c:pt idx="3">
                  <c:v>16896.7</c:v>
                </c:pt>
                <c:pt idx="4">
                  <c:v>17058.300000000003</c:v>
                </c:pt>
                <c:pt idx="5">
                  <c:v>17025.100000000002</c:v>
                </c:pt>
                <c:pt idx="6">
                  <c:v>16847.2</c:v>
                </c:pt>
                <c:pt idx="7">
                  <c:v>16854.600000000002</c:v>
                </c:pt>
                <c:pt idx="8">
                  <c:v>16782.5</c:v>
                </c:pt>
              </c:numCache>
            </c:numRef>
          </c:val>
          <c:extLst>
            <c:ext xmlns:c16="http://schemas.microsoft.com/office/drawing/2014/chart" uri="{C3380CC4-5D6E-409C-BE32-E72D297353CC}">
              <c16:uniqueId val="{00000000-F38F-4E66-A421-746C5665A883}"/>
            </c:ext>
          </c:extLst>
        </c:ser>
        <c:ser>
          <c:idx val="1"/>
          <c:order val="1"/>
          <c:tx>
            <c:strRef>
              <c:f>Data!$D$24</c:f>
              <c:strCache>
                <c:ptCount val="1"/>
                <c:pt idx="0">
                  <c:v>Manufacturing</c:v>
                </c:pt>
              </c:strCache>
            </c:strRef>
          </c:tx>
          <c:spPr>
            <a:solidFill>
              <a:schemeClr val="accent2"/>
            </a:solidFill>
            <a:ln>
              <a:noFill/>
            </a:ln>
            <a:effectLst/>
          </c:spPr>
          <c:invertIfNegative val="0"/>
          <c:dLbls>
            <c:numFmt formatCode="#,##0" sourceLinked="0"/>
            <c:spPr>
              <a:solidFill>
                <a:schemeClr val="accent2"/>
              </a:solid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Data!$B$26:$B$34</c:f>
              <c:strCache>
                <c:ptCount val="9"/>
                <c:pt idx="0">
                  <c:v>2015</c:v>
                </c:pt>
                <c:pt idx="1">
                  <c:v>2016</c:v>
                </c:pt>
                <c:pt idx="2">
                  <c:v>2017</c:v>
                </c:pt>
                <c:pt idx="3">
                  <c:v>2018</c:v>
                </c:pt>
                <c:pt idx="4">
                  <c:v>2019</c:v>
                </c:pt>
                <c:pt idx="5">
                  <c:v>2020</c:v>
                </c:pt>
                <c:pt idx="6">
                  <c:v>2021</c:v>
                </c:pt>
                <c:pt idx="7">
                  <c:v>2022</c:v>
                </c:pt>
                <c:pt idx="8">
                  <c:v>2023</c:v>
                </c:pt>
              </c:strCache>
            </c:strRef>
          </c:cat>
          <c:val>
            <c:numRef>
              <c:f>Data!$D$26:$D$34</c:f>
              <c:numCache>
                <c:formatCode>#,##0.0</c:formatCode>
                <c:ptCount val="9"/>
                <c:pt idx="0">
                  <c:v>30649</c:v>
                </c:pt>
                <c:pt idx="1">
                  <c:v>31252</c:v>
                </c:pt>
                <c:pt idx="2">
                  <c:v>31803.9</c:v>
                </c:pt>
                <c:pt idx="3">
                  <c:v>32030.6</c:v>
                </c:pt>
                <c:pt idx="4">
                  <c:v>32143.1</c:v>
                </c:pt>
                <c:pt idx="5">
                  <c:v>31787.9</c:v>
                </c:pt>
                <c:pt idx="6">
                  <c:v>31514.400000000001</c:v>
                </c:pt>
                <c:pt idx="7">
                  <c:v>31690.5</c:v>
                </c:pt>
                <c:pt idx="8">
                  <c:v>31402.799999999999</c:v>
                </c:pt>
              </c:numCache>
            </c:numRef>
          </c:val>
          <c:extLst>
            <c:ext xmlns:c16="http://schemas.microsoft.com/office/drawing/2014/chart" uri="{C3380CC4-5D6E-409C-BE32-E72D297353CC}">
              <c16:uniqueId val="{00000001-F38F-4E66-A421-746C5665A883}"/>
            </c:ext>
          </c:extLst>
        </c:ser>
        <c:dLbls>
          <c:showLegendKey val="0"/>
          <c:showVal val="0"/>
          <c:showCatName val="0"/>
          <c:showSerName val="0"/>
          <c:showPercent val="0"/>
          <c:showBubbleSize val="0"/>
        </c:dLbls>
        <c:gapWidth val="219"/>
        <c:overlap val="-27"/>
        <c:axId val="1211306127"/>
        <c:axId val="1"/>
      </c:barChart>
      <c:catAx>
        <c:axId val="12113061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vert="horz"/>
          <a:lstStyle/>
          <a:p>
            <a:pPr>
              <a:defRPr/>
            </a:pPr>
            <a:endParaRPr lang="en-US"/>
          </a:p>
        </c:txPr>
        <c:crossAx val="1211306127"/>
        <c:crosses val="autoZero"/>
        <c:crossBetween val="between"/>
      </c:valAx>
      <c:spPr>
        <a:noFill/>
        <a:ln w="25400">
          <a:noFill/>
        </a:ln>
      </c:spPr>
    </c:plotArea>
    <c:legend>
      <c:legendPos val="t"/>
      <c:overlay val="0"/>
      <c:spPr>
        <a:solidFill>
          <a:schemeClr val="bg1">
            <a:lumMod val="95000"/>
          </a:schemeClr>
        </a:solidFill>
        <a:ln>
          <a:noFill/>
        </a:ln>
        <a:effectLst/>
      </c:spPr>
      <c:txPr>
        <a:bodyPr rot="0" vert="horz"/>
        <a:lstStyle/>
        <a:p>
          <a:pPr>
            <a:defRPr/>
          </a:pPr>
          <a:endParaRPr lang="en-US"/>
        </a:p>
      </c:txPr>
    </c:legend>
    <c:plotVisOnly val="1"/>
    <c:dispBlanksAs val="gap"/>
    <c:showDLblsOverMax val="0"/>
  </c:chart>
  <c:spPr>
    <a:noFill/>
    <a:ln w="9525" cap="flat" cmpd="sng" algn="ctr">
      <a:noFill/>
      <a:round/>
    </a:ln>
    <a:effectLst/>
  </c:spPr>
  <c:txPr>
    <a:bodyPr/>
    <a:lstStyle/>
    <a:p>
      <a:pPr>
        <a:defRPr sz="1200">
          <a:latin typeface="Arial" panose="020B0604020202020204" pitchFamily="34" charset="0"/>
          <a:cs typeface="Arial" panose="020B0604020202020204" pitchFamily="34" charset="0"/>
        </a:defRPr>
      </a:pPr>
      <a:endParaRPr lang="en-US"/>
    </a:p>
  </c:txPr>
  <c:externalData r:id="rId1">
    <c:autoUpdate val="0"/>
  </c:externalData>
  <c:userShapes r:id="rId2"/>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Foglio1!$B$1</c:f>
              <c:strCache>
                <c:ptCount val="1"/>
                <c:pt idx="0">
                  <c:v>2020</c:v>
                </c:pt>
              </c:strCache>
            </c:strRef>
          </c:tx>
          <c:spPr>
            <a:solidFill>
              <a:srgbClr val="335466"/>
            </a:solidFill>
            <a:ln>
              <a:noFill/>
            </a:ln>
            <a:effectLst/>
          </c:spPr>
          <c:invertIfNegative val="0"/>
          <c:cat>
            <c:strRef>
              <c:f>Foglio1!$A$2:$A$15</c:f>
              <c:strCache>
                <c:ptCount val="14"/>
                <c:pt idx="0">
                  <c:v>Austria</c:v>
                </c:pt>
                <c:pt idx="1">
                  <c:v>Belgium*</c:v>
                </c:pt>
                <c:pt idx="2">
                  <c:v>Denmark</c:v>
                </c:pt>
                <c:pt idx="3">
                  <c:v>Finland</c:v>
                </c:pt>
                <c:pt idx="4">
                  <c:v>France</c:v>
                </c:pt>
                <c:pt idx="5">
                  <c:v>Germany</c:v>
                </c:pt>
                <c:pt idx="6">
                  <c:v>Italy</c:v>
                </c:pt>
                <c:pt idx="7">
                  <c:v>Lithuania</c:v>
                </c:pt>
                <c:pt idx="8">
                  <c:v>Netherlands</c:v>
                </c:pt>
                <c:pt idx="9">
                  <c:v>Norway</c:v>
                </c:pt>
                <c:pt idx="10">
                  <c:v>Slovenia</c:v>
                </c:pt>
                <c:pt idx="11">
                  <c:v>Spain</c:v>
                </c:pt>
                <c:pt idx="12">
                  <c:v>Sweden</c:v>
                </c:pt>
                <c:pt idx="13">
                  <c:v>United Kingdom*</c:v>
                </c:pt>
              </c:strCache>
            </c:strRef>
          </c:cat>
          <c:val>
            <c:numRef>
              <c:f>Foglio1!$B$2:$B$15</c:f>
              <c:numCache>
                <c:formatCode>#,##0.00</c:formatCode>
                <c:ptCount val="14"/>
                <c:pt idx="0">
                  <c:v>1520.2974946226789</c:v>
                </c:pt>
                <c:pt idx="1">
                  <c:v>1467.633300297324</c:v>
                </c:pt>
                <c:pt idx="2">
                  <c:v>1497.3583905536743</c:v>
                </c:pt>
                <c:pt idx="3">
                  <c:v>1544.6455057846338</c:v>
                </c:pt>
                <c:pt idx="4">
                  <c:v>1433.0594059405942</c:v>
                </c:pt>
                <c:pt idx="5">
                  <c:v>1379.1035530313036</c:v>
                </c:pt>
                <c:pt idx="6">
                  <c:v>1555.2012799339391</c:v>
                </c:pt>
                <c:pt idx="7">
                  <c:v>1879.0660418181985</c:v>
                </c:pt>
                <c:pt idx="8">
                  <c:v>1572.2134831460673</c:v>
                </c:pt>
                <c:pt idx="9">
                  <c:v>1560.1851851851852</c:v>
                </c:pt>
                <c:pt idx="10">
                  <c:v>1513.0385198440479</c:v>
                </c:pt>
                <c:pt idx="11">
                  <c:v>1648.4669007276243</c:v>
                </c:pt>
                <c:pt idx="12">
                  <c:v>1634.0448625180898</c:v>
                </c:pt>
                <c:pt idx="13">
                  <c:v>1666.2222980268102</c:v>
                </c:pt>
              </c:numCache>
            </c:numRef>
          </c:val>
          <c:extLst>
            <c:ext xmlns:c16="http://schemas.microsoft.com/office/drawing/2014/chart" uri="{C3380CC4-5D6E-409C-BE32-E72D297353CC}">
              <c16:uniqueId val="{00000000-A35A-4321-BD0A-9DC0C3726A47}"/>
            </c:ext>
          </c:extLst>
        </c:ser>
        <c:ser>
          <c:idx val="1"/>
          <c:order val="1"/>
          <c:tx>
            <c:strRef>
              <c:f>Foglio1!$C$1</c:f>
              <c:strCache>
                <c:ptCount val="1"/>
                <c:pt idx="0">
                  <c:v>2023</c:v>
                </c:pt>
              </c:strCache>
            </c:strRef>
          </c:tx>
          <c:spPr>
            <a:solidFill>
              <a:srgbClr val="9999FF"/>
            </a:solidFill>
            <a:ln>
              <a:noFill/>
            </a:ln>
            <a:effectLst/>
          </c:spPr>
          <c:invertIfNegative val="0"/>
          <c:cat>
            <c:strRef>
              <c:f>Foglio1!$A$2:$A$15</c:f>
              <c:strCache>
                <c:ptCount val="14"/>
                <c:pt idx="0">
                  <c:v>Austria</c:v>
                </c:pt>
                <c:pt idx="1">
                  <c:v>Belgium*</c:v>
                </c:pt>
                <c:pt idx="2">
                  <c:v>Denmark</c:v>
                </c:pt>
                <c:pt idx="3">
                  <c:v>Finland</c:v>
                </c:pt>
                <c:pt idx="4">
                  <c:v>France</c:v>
                </c:pt>
                <c:pt idx="5">
                  <c:v>Germany</c:v>
                </c:pt>
                <c:pt idx="6">
                  <c:v>Italy</c:v>
                </c:pt>
                <c:pt idx="7">
                  <c:v>Lithuania</c:v>
                </c:pt>
                <c:pt idx="8">
                  <c:v>Netherlands</c:v>
                </c:pt>
                <c:pt idx="9">
                  <c:v>Norway</c:v>
                </c:pt>
                <c:pt idx="10">
                  <c:v>Slovenia</c:v>
                </c:pt>
                <c:pt idx="11">
                  <c:v>Spain</c:v>
                </c:pt>
                <c:pt idx="12">
                  <c:v>Sweden</c:v>
                </c:pt>
                <c:pt idx="13">
                  <c:v>United Kingdom*</c:v>
                </c:pt>
              </c:strCache>
            </c:strRef>
          </c:cat>
          <c:val>
            <c:numRef>
              <c:f>Foglio1!$C$2:$C$15</c:f>
              <c:numCache>
                <c:formatCode>#,##0.00</c:formatCode>
                <c:ptCount val="14"/>
                <c:pt idx="0">
                  <c:v>1571.5368204222762</c:v>
                </c:pt>
                <c:pt idx="1">
                  <c:v>1570.617813291756</c:v>
                </c:pt>
                <c:pt idx="2">
                  <c:v>1517.2136887210027</c:v>
                </c:pt>
                <c:pt idx="3">
                  <c:v>1545.2218430034129</c:v>
                </c:pt>
                <c:pt idx="4">
                  <c:v>1550.1653225806451</c:v>
                </c:pt>
                <c:pt idx="5">
                  <c:v>1403.4368582477664</c:v>
                </c:pt>
                <c:pt idx="6">
                  <c:v>1734.3731742028913</c:v>
                </c:pt>
                <c:pt idx="7">
                  <c:v>1902.2869202318425</c:v>
                </c:pt>
                <c:pt idx="8">
                  <c:v>1589.1127272727272</c:v>
                </c:pt>
                <c:pt idx="9">
                  <c:v>1571.4285714285713</c:v>
                </c:pt>
                <c:pt idx="10">
                  <c:v>1601.5691913073192</c:v>
                </c:pt>
                <c:pt idx="11">
                  <c:v>1709.569489015058</c:v>
                </c:pt>
                <c:pt idx="12">
                  <c:v>1706.7926546621502</c:v>
                </c:pt>
                <c:pt idx="13">
                  <c:v>1862.5131828923397</c:v>
                </c:pt>
              </c:numCache>
            </c:numRef>
          </c:val>
          <c:extLst>
            <c:ext xmlns:c16="http://schemas.microsoft.com/office/drawing/2014/chart" uri="{C3380CC4-5D6E-409C-BE32-E72D297353CC}">
              <c16:uniqueId val="{00000001-A35A-4321-BD0A-9DC0C3726A47}"/>
            </c:ext>
          </c:extLst>
        </c:ser>
        <c:dLbls>
          <c:showLegendKey val="0"/>
          <c:showVal val="0"/>
          <c:showCatName val="0"/>
          <c:showSerName val="0"/>
          <c:showPercent val="0"/>
          <c:showBubbleSize val="0"/>
        </c:dLbls>
        <c:gapWidth val="75"/>
        <c:overlap val="-25"/>
        <c:axId val="1715061695"/>
        <c:axId val="1715057119"/>
      </c:barChart>
      <c:catAx>
        <c:axId val="17150616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rgbClr val="335466"/>
                </a:solidFill>
                <a:latin typeface="+mn-lt"/>
                <a:ea typeface="+mn-ea"/>
                <a:cs typeface="+mn-cs"/>
              </a:defRPr>
            </a:pPr>
            <a:endParaRPr lang="en-US"/>
          </a:p>
        </c:txPr>
        <c:crossAx val="1715057119"/>
        <c:crosses val="autoZero"/>
        <c:auto val="1"/>
        <c:lblAlgn val="ctr"/>
        <c:lblOffset val="100"/>
        <c:noMultiLvlLbl val="0"/>
      </c:catAx>
      <c:valAx>
        <c:axId val="1715057119"/>
        <c:scaling>
          <c:orientation val="minMax"/>
          <c:max val="2000"/>
          <c:min val="1000"/>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rgbClr val="335466"/>
                </a:solidFill>
                <a:latin typeface="+mn-lt"/>
                <a:ea typeface="+mn-ea"/>
                <a:cs typeface="+mn-cs"/>
              </a:defRPr>
            </a:pPr>
            <a:endParaRPr lang="en-US"/>
          </a:p>
        </c:txPr>
        <c:crossAx val="1715061695"/>
        <c:crosses val="autoZero"/>
        <c:crossBetween val="between"/>
      </c:valAx>
      <c:spPr>
        <a:noFill/>
        <a:ln>
          <a:noFill/>
        </a:ln>
        <a:effectLst/>
      </c:spPr>
    </c:plotArea>
    <c:legend>
      <c:legendPos val="b"/>
      <c:legendEntry>
        <c:idx val="1"/>
        <c:txPr>
          <a:bodyPr rot="0" spcFirstLastPara="1" vertOverflow="ellipsis" vert="horz" wrap="square" anchor="ctr" anchorCtr="1"/>
          <a:lstStyle/>
          <a:p>
            <a:pPr>
              <a:defRPr sz="1400" b="1" i="0" u="none" strike="noStrike" kern="1200" baseline="0">
                <a:solidFill>
                  <a:srgbClr val="8181FF"/>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400" b="1" i="0" u="none" strike="noStrike" kern="1200" baseline="0">
              <a:solidFill>
                <a:srgbClr val="335466"/>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E0E1F0"/>
    </a:solid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0716447096194859E-2"/>
          <c:y val="3.1006746031746031E-2"/>
          <c:w val="0.91575896317631678"/>
          <c:h val="0.89665674603174605"/>
        </c:manualLayout>
      </c:layout>
      <c:lineChart>
        <c:grouping val="standard"/>
        <c:varyColors val="0"/>
        <c:ser>
          <c:idx val="0"/>
          <c:order val="0"/>
          <c:tx>
            <c:strRef>
              <c:f>Foglio1!$B$1</c:f>
              <c:strCache>
                <c:ptCount val="1"/>
                <c:pt idx="0">
                  <c:v>males</c:v>
                </c:pt>
              </c:strCache>
            </c:strRef>
          </c:tx>
          <c:spPr>
            <a:ln w="57150" cap="rnd">
              <a:solidFill>
                <a:schemeClr val="accent1">
                  <a:lumMod val="75000"/>
                </a:schemeClr>
              </a:solidFill>
              <a:round/>
            </a:ln>
            <a:effectLst/>
          </c:spPr>
          <c:marker>
            <c:symbol val="diamond"/>
            <c:size val="10"/>
            <c:spPr>
              <a:solidFill>
                <a:srgbClr val="335466"/>
              </a:solidFill>
              <a:ln w="57150">
                <a:solidFill>
                  <a:srgbClr val="335466"/>
                </a:solidFill>
              </a:ln>
              <a:effectLst/>
            </c:spPr>
          </c:marker>
          <c:dPt>
            <c:idx val="1"/>
            <c:marker>
              <c:symbol val="diamond"/>
              <c:size val="10"/>
              <c:spPr>
                <a:solidFill>
                  <a:srgbClr val="335466"/>
                </a:solidFill>
                <a:ln w="57150">
                  <a:solidFill>
                    <a:srgbClr val="335466"/>
                  </a:solidFill>
                </a:ln>
                <a:effectLst/>
              </c:spPr>
            </c:marker>
            <c:bubble3D val="0"/>
            <c:extLst>
              <c:ext xmlns:c16="http://schemas.microsoft.com/office/drawing/2014/chart" uri="{C3380CC4-5D6E-409C-BE32-E72D297353CC}">
                <c16:uniqueId val="{00000001-3B45-4CFF-B809-C44B77F311FC}"/>
              </c:ext>
            </c:extLst>
          </c:dPt>
          <c:dPt>
            <c:idx val="4"/>
            <c:marker>
              <c:symbol val="diamond"/>
              <c:size val="10"/>
              <c:spPr>
                <a:solidFill>
                  <a:srgbClr val="335466"/>
                </a:solidFill>
                <a:ln w="57150">
                  <a:solidFill>
                    <a:srgbClr val="335466"/>
                  </a:solidFill>
                </a:ln>
                <a:effectLst/>
              </c:spPr>
            </c:marker>
            <c:bubble3D val="0"/>
            <c:extLst>
              <c:ext xmlns:c16="http://schemas.microsoft.com/office/drawing/2014/chart" uri="{C3380CC4-5D6E-409C-BE32-E72D297353CC}">
                <c16:uniqueId val="{00000001-D049-4984-9C03-4B81BFE1F15D}"/>
              </c:ext>
            </c:extLst>
          </c:dPt>
          <c:dPt>
            <c:idx val="12"/>
            <c:marker>
              <c:symbol val="diamond"/>
              <c:size val="10"/>
              <c:spPr>
                <a:solidFill>
                  <a:srgbClr val="335466"/>
                </a:solidFill>
                <a:ln w="57150">
                  <a:solidFill>
                    <a:srgbClr val="335466"/>
                  </a:solidFill>
                </a:ln>
                <a:effectLst/>
              </c:spPr>
            </c:marker>
            <c:bubble3D val="0"/>
            <c:extLst>
              <c:ext xmlns:c16="http://schemas.microsoft.com/office/drawing/2014/chart" uri="{C3380CC4-5D6E-409C-BE32-E72D297353CC}">
                <c16:uniqueId val="{00000005-3B45-4CFF-B809-C44B77F311FC}"/>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B45-4CFF-B809-C44B77F311FC}"/>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B45-4CFF-B809-C44B77F311FC}"/>
                </c:ext>
              </c:extLst>
            </c:dLbl>
            <c:dLbl>
              <c:idx val="3"/>
              <c:layout>
                <c:manualLayout>
                  <c:x val="-3.6065572606635711E-2"/>
                  <c:y val="-3.77976190476190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B45-4CFF-B809-C44B77F311FC}"/>
                </c:ext>
              </c:extLst>
            </c:dLbl>
            <c:dLbl>
              <c:idx val="8"/>
              <c:layout>
                <c:manualLayout>
                  <c:x val="-4.2076501374408326E-2"/>
                  <c:y val="-5.29166666666666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B45-4CFF-B809-C44B77F311FC}"/>
                </c:ext>
              </c:extLst>
            </c:dLbl>
            <c:dLbl>
              <c:idx val="1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B45-4CFF-B809-C44B77F311FC}"/>
                </c:ext>
              </c:extLst>
            </c:dLbl>
            <c:dLbl>
              <c:idx val="12"/>
              <c:layout>
                <c:manualLayout>
                  <c:x val="-6.0109287677726296E-2"/>
                  <c:y val="3.02380952380950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B45-4CFF-B809-C44B77F311FC}"/>
                </c:ext>
              </c:extLst>
            </c:dLbl>
            <c:dLbl>
              <c:idx val="13"/>
              <c:layout>
                <c:manualLayout>
                  <c:x val="-3.1557376030806245E-2"/>
                  <c:y val="-5.54365079365079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1CE-4B27-83F9-4E6594B4A331}"/>
                </c:ext>
              </c:extLst>
            </c:dLbl>
            <c:dLbl>
              <c:idx val="14"/>
              <c:layout>
                <c:manualLayout>
                  <c:x val="-1.2021857535545346E-2"/>
                  <c:y val="5.03968253968253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049-4984-9C03-4B81BFE1F15D}"/>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335466"/>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Foglio1!$A$2:$A$16</c:f>
              <c:numCache>
                <c:formatCode>General</c:formatCode>
                <c:ptCount val="15"/>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numCache>
            </c:numRef>
          </c:cat>
          <c:val>
            <c:numRef>
              <c:f>Foglio1!$B$2:$B$16</c:f>
              <c:numCache>
                <c:formatCode>#,##0.0</c:formatCode>
                <c:ptCount val="15"/>
                <c:pt idx="0">
                  <c:v>39.700000000000003</c:v>
                </c:pt>
                <c:pt idx="1">
                  <c:v>38.799999999999997</c:v>
                </c:pt>
                <c:pt idx="2">
                  <c:v>39.4</c:v>
                </c:pt>
                <c:pt idx="3">
                  <c:v>39.5</c:v>
                </c:pt>
                <c:pt idx="4">
                  <c:v>39.299999999999997</c:v>
                </c:pt>
                <c:pt idx="5">
                  <c:v>39.1</c:v>
                </c:pt>
                <c:pt idx="6">
                  <c:v>39</c:v>
                </c:pt>
                <c:pt idx="7">
                  <c:v>39.1</c:v>
                </c:pt>
                <c:pt idx="8">
                  <c:v>39.200000000000003</c:v>
                </c:pt>
                <c:pt idx="9">
                  <c:v>39.1</c:v>
                </c:pt>
                <c:pt idx="10">
                  <c:v>39</c:v>
                </c:pt>
                <c:pt idx="11">
                  <c:v>38.9</c:v>
                </c:pt>
                <c:pt idx="12">
                  <c:v>38.200000000000003</c:v>
                </c:pt>
                <c:pt idx="13">
                  <c:v>38.299999999999997</c:v>
                </c:pt>
                <c:pt idx="14">
                  <c:v>38.200000000000003</c:v>
                </c:pt>
              </c:numCache>
            </c:numRef>
          </c:val>
          <c:smooth val="0"/>
          <c:extLst>
            <c:ext xmlns:c16="http://schemas.microsoft.com/office/drawing/2014/chart" uri="{C3380CC4-5D6E-409C-BE32-E72D297353CC}">
              <c16:uniqueId val="{00000000-A35A-4321-BD0A-9DC0C3726A47}"/>
            </c:ext>
          </c:extLst>
        </c:ser>
        <c:ser>
          <c:idx val="1"/>
          <c:order val="1"/>
          <c:tx>
            <c:strRef>
              <c:f>Foglio1!$C$1</c:f>
              <c:strCache>
                <c:ptCount val="1"/>
                <c:pt idx="0">
                  <c:v>females</c:v>
                </c:pt>
              </c:strCache>
            </c:strRef>
          </c:tx>
          <c:spPr>
            <a:ln w="57150" cap="rnd">
              <a:solidFill>
                <a:srgbClr val="CC3399"/>
              </a:solidFill>
              <a:round/>
            </a:ln>
            <a:effectLst/>
          </c:spPr>
          <c:marker>
            <c:symbol val="circle"/>
            <c:size val="8"/>
            <c:spPr>
              <a:solidFill>
                <a:srgbClr val="CC3399"/>
              </a:solidFill>
              <a:ln w="57150">
                <a:solidFill>
                  <a:srgbClr val="CC3399"/>
                </a:solidFill>
              </a:ln>
              <a:effectLst/>
            </c:spPr>
          </c:marker>
          <c:dLbls>
            <c:dLbl>
              <c:idx val="1"/>
              <c:layout>
                <c:manualLayout>
                  <c:x val="-3.4153316311045713E-2"/>
                  <c:y val="4.342956349206358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342-4FDB-98C3-80728925B30B}"/>
                </c:ext>
              </c:extLst>
            </c:dLbl>
            <c:dLbl>
              <c:idx val="3"/>
              <c:delete val="1"/>
              <c:extLst>
                <c:ext xmlns:c15="http://schemas.microsoft.com/office/drawing/2012/chart" uri="{CE6537A1-D6FC-4f65-9D91-7224C49458BB}"/>
                <c:ext xmlns:c16="http://schemas.microsoft.com/office/drawing/2014/chart" uri="{C3380CC4-5D6E-409C-BE32-E72D297353CC}">
                  <c16:uniqueId val="{00000006-B342-4FDB-98C3-80728925B30B}"/>
                </c:ext>
              </c:extLst>
            </c:dLbl>
            <c:dLbl>
              <c:idx val="4"/>
              <c:delete val="1"/>
              <c:extLst>
                <c:ext xmlns:c15="http://schemas.microsoft.com/office/drawing/2012/chart" uri="{CE6537A1-D6FC-4f65-9D91-7224C49458BB}"/>
                <c:ext xmlns:c16="http://schemas.microsoft.com/office/drawing/2014/chart" uri="{C3380CC4-5D6E-409C-BE32-E72D297353CC}">
                  <c16:uniqueId val="{00000007-B342-4FDB-98C3-80728925B30B}"/>
                </c:ext>
              </c:extLst>
            </c:dLbl>
            <c:dLbl>
              <c:idx val="5"/>
              <c:layout>
                <c:manualLayout>
                  <c:x val="-4.0915611174789937E-2"/>
                  <c:y val="4.468948412698403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342-4FDB-98C3-80728925B30B}"/>
                </c:ext>
              </c:extLst>
            </c:dLbl>
            <c:dLbl>
              <c:idx val="6"/>
              <c:delete val="1"/>
              <c:extLst>
                <c:ext xmlns:c15="http://schemas.microsoft.com/office/drawing/2012/chart" uri="{CE6537A1-D6FC-4f65-9D91-7224C49458BB}"/>
                <c:ext xmlns:c16="http://schemas.microsoft.com/office/drawing/2014/chart" uri="{C3380CC4-5D6E-409C-BE32-E72D297353CC}">
                  <c16:uniqueId val="{00000009-B342-4FDB-98C3-80728925B30B}"/>
                </c:ext>
              </c:extLst>
            </c:dLbl>
            <c:dLbl>
              <c:idx val="7"/>
              <c:delete val="1"/>
              <c:extLst>
                <c:ext xmlns:c15="http://schemas.microsoft.com/office/drawing/2012/chart" uri="{CE6537A1-D6FC-4f65-9D91-7224C49458BB}"/>
                <c:ext xmlns:c16="http://schemas.microsoft.com/office/drawing/2014/chart" uri="{C3380CC4-5D6E-409C-BE32-E72D297353CC}">
                  <c16:uniqueId val="{0000000A-B342-4FDB-98C3-80728925B30B}"/>
                </c:ext>
              </c:extLst>
            </c:dLbl>
            <c:dLbl>
              <c:idx val="9"/>
              <c:delete val="1"/>
              <c:extLst>
                <c:ext xmlns:c15="http://schemas.microsoft.com/office/drawing/2012/chart" uri="{CE6537A1-D6FC-4f65-9D91-7224C49458BB}"/>
                <c:ext xmlns:c16="http://schemas.microsoft.com/office/drawing/2014/chart" uri="{C3380CC4-5D6E-409C-BE32-E72D297353CC}">
                  <c16:uniqueId val="{0000000B-B342-4FDB-98C3-80728925B30B}"/>
                </c:ext>
              </c:extLst>
            </c:dLbl>
            <c:dLbl>
              <c:idx val="10"/>
              <c:delete val="1"/>
              <c:extLst>
                <c:ext xmlns:c15="http://schemas.microsoft.com/office/drawing/2012/chart" uri="{CE6537A1-D6FC-4f65-9D91-7224C49458BB}"/>
                <c:ext xmlns:c16="http://schemas.microsoft.com/office/drawing/2014/chart" uri="{C3380CC4-5D6E-409C-BE32-E72D297353CC}">
                  <c16:uniqueId val="{0000000C-B342-4FDB-98C3-80728925B30B}"/>
                </c:ext>
              </c:extLst>
            </c:dLbl>
            <c:dLbl>
              <c:idx val="12"/>
              <c:layout>
                <c:manualLayout>
                  <c:x val="-3.6407414598960526E-2"/>
                  <c:y val="4.720932539682539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B342-4FDB-98C3-80728925B30B}"/>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AB2B80"/>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Foglio1!$A$2:$A$16</c:f>
              <c:numCache>
                <c:formatCode>General</c:formatCode>
                <c:ptCount val="15"/>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numCache>
            </c:numRef>
          </c:cat>
          <c:val>
            <c:numRef>
              <c:f>Foglio1!$C$2:$C$16</c:f>
              <c:numCache>
                <c:formatCode>#,##0.0</c:formatCode>
                <c:ptCount val="15"/>
                <c:pt idx="0">
                  <c:v>36.6</c:v>
                </c:pt>
                <c:pt idx="1">
                  <c:v>35.9</c:v>
                </c:pt>
                <c:pt idx="2">
                  <c:v>36.200000000000003</c:v>
                </c:pt>
                <c:pt idx="3">
                  <c:v>36.200000000000003</c:v>
                </c:pt>
                <c:pt idx="4">
                  <c:v>36</c:v>
                </c:pt>
                <c:pt idx="5">
                  <c:v>35.9</c:v>
                </c:pt>
                <c:pt idx="6">
                  <c:v>36</c:v>
                </c:pt>
                <c:pt idx="7">
                  <c:v>36</c:v>
                </c:pt>
                <c:pt idx="8">
                  <c:v>36.200000000000003</c:v>
                </c:pt>
                <c:pt idx="9">
                  <c:v>36.1</c:v>
                </c:pt>
                <c:pt idx="10">
                  <c:v>36.1</c:v>
                </c:pt>
                <c:pt idx="11">
                  <c:v>36</c:v>
                </c:pt>
                <c:pt idx="12">
                  <c:v>35.5</c:v>
                </c:pt>
                <c:pt idx="13">
                  <c:v>35.799999999999997</c:v>
                </c:pt>
                <c:pt idx="14">
                  <c:v>35.700000000000003</c:v>
                </c:pt>
              </c:numCache>
            </c:numRef>
          </c:val>
          <c:smooth val="0"/>
          <c:extLst>
            <c:ext xmlns:c16="http://schemas.microsoft.com/office/drawing/2014/chart" uri="{C3380CC4-5D6E-409C-BE32-E72D297353CC}">
              <c16:uniqueId val="{00000003-B342-4FDB-98C3-80728925B30B}"/>
            </c:ext>
          </c:extLst>
        </c:ser>
        <c:dLbls>
          <c:showLegendKey val="0"/>
          <c:showVal val="0"/>
          <c:showCatName val="0"/>
          <c:showSerName val="0"/>
          <c:showPercent val="0"/>
          <c:showBubbleSize val="0"/>
        </c:dLbls>
        <c:marker val="1"/>
        <c:smooth val="0"/>
        <c:axId val="1715061695"/>
        <c:axId val="1715057119"/>
      </c:lineChart>
      <c:catAx>
        <c:axId val="17150616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rgbClr val="335466"/>
                </a:solidFill>
                <a:latin typeface="+mn-lt"/>
                <a:ea typeface="+mn-ea"/>
                <a:cs typeface="+mn-cs"/>
              </a:defRPr>
            </a:pPr>
            <a:endParaRPr lang="en-US"/>
          </a:p>
        </c:txPr>
        <c:crossAx val="1715057119"/>
        <c:crosses val="autoZero"/>
        <c:auto val="1"/>
        <c:lblAlgn val="ctr"/>
        <c:lblOffset val="100"/>
        <c:noMultiLvlLbl val="0"/>
      </c:catAx>
      <c:valAx>
        <c:axId val="1715057119"/>
        <c:scaling>
          <c:orientation val="minMax"/>
          <c:max val="40"/>
          <c:min val="35"/>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rgbClr val="335466"/>
                </a:solidFill>
                <a:latin typeface="+mn-lt"/>
                <a:ea typeface="+mn-ea"/>
                <a:cs typeface="+mn-cs"/>
              </a:defRPr>
            </a:pPr>
            <a:endParaRPr lang="en-US"/>
          </a:p>
        </c:txPr>
        <c:crossAx val="1715061695"/>
        <c:crosses val="autoZero"/>
        <c:crossBetween val="between"/>
        <c:majorUnit val="1"/>
      </c:valAx>
      <c:spPr>
        <a:solidFill>
          <a:srgbClr val="E0E1F0"/>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it-IT" b="1" dirty="0">
                <a:solidFill>
                  <a:srgbClr val="335466"/>
                </a:solidFill>
              </a:rPr>
              <a:t>MALES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Foglio1!$B$1</c:f>
              <c:strCache>
                <c:ptCount val="1"/>
                <c:pt idx="0">
                  <c:v>2020</c:v>
                </c:pt>
              </c:strCache>
            </c:strRef>
          </c:tx>
          <c:spPr>
            <a:solidFill>
              <a:srgbClr val="335466"/>
            </a:solidFill>
            <a:ln>
              <a:noFill/>
            </a:ln>
            <a:effectLst/>
          </c:spPr>
          <c:invertIfNegative val="0"/>
          <c:cat>
            <c:strRef>
              <c:f>Foglio1!$A$2:$A$15</c:f>
              <c:strCache>
                <c:ptCount val="14"/>
                <c:pt idx="0">
                  <c:v>Belgium</c:v>
                </c:pt>
                <c:pt idx="1">
                  <c:v>Denmark</c:v>
                </c:pt>
                <c:pt idx="2">
                  <c:v>Germany </c:v>
                </c:pt>
                <c:pt idx="3">
                  <c:v>Spain</c:v>
                </c:pt>
                <c:pt idx="4">
                  <c:v>France</c:v>
                </c:pt>
                <c:pt idx="5">
                  <c:v>Italy</c:v>
                </c:pt>
                <c:pt idx="6">
                  <c:v>Lithuania</c:v>
                </c:pt>
                <c:pt idx="7">
                  <c:v>Netherlands</c:v>
                </c:pt>
                <c:pt idx="8">
                  <c:v>Austria</c:v>
                </c:pt>
                <c:pt idx="9">
                  <c:v>Slovenia</c:v>
                </c:pt>
                <c:pt idx="10">
                  <c:v>Finland</c:v>
                </c:pt>
                <c:pt idx="11">
                  <c:v>Sweden</c:v>
                </c:pt>
                <c:pt idx="12">
                  <c:v>Norway</c:v>
                </c:pt>
                <c:pt idx="13">
                  <c:v>UK*</c:v>
                </c:pt>
              </c:strCache>
            </c:strRef>
          </c:cat>
          <c:val>
            <c:numRef>
              <c:f>Foglio1!$B$2:$B$15</c:f>
              <c:numCache>
                <c:formatCode>#,##0.0</c:formatCode>
                <c:ptCount val="14"/>
                <c:pt idx="0">
                  <c:v>37.200000000000003</c:v>
                </c:pt>
                <c:pt idx="1">
                  <c:v>36.799999999999997</c:v>
                </c:pt>
                <c:pt idx="2">
                  <c:v>37.9</c:v>
                </c:pt>
                <c:pt idx="3">
                  <c:v>38.799999999999997</c:v>
                </c:pt>
                <c:pt idx="4">
                  <c:v>36.4</c:v>
                </c:pt>
                <c:pt idx="5">
                  <c:v>38.6</c:v>
                </c:pt>
                <c:pt idx="6">
                  <c:v>39.200000000000003</c:v>
                </c:pt>
                <c:pt idx="7">
                  <c:v>36.9</c:v>
                </c:pt>
                <c:pt idx="8">
                  <c:v>36.4</c:v>
                </c:pt>
                <c:pt idx="9">
                  <c:v>39.6</c:v>
                </c:pt>
                <c:pt idx="10">
                  <c:v>37.6</c:v>
                </c:pt>
                <c:pt idx="11">
                  <c:v>36</c:v>
                </c:pt>
                <c:pt idx="12">
                  <c:v>36.6</c:v>
                </c:pt>
                <c:pt idx="13">
                  <c:v>40.266070946376502</c:v>
                </c:pt>
              </c:numCache>
            </c:numRef>
          </c:val>
          <c:extLst>
            <c:ext xmlns:c16="http://schemas.microsoft.com/office/drawing/2014/chart" uri="{C3380CC4-5D6E-409C-BE32-E72D297353CC}">
              <c16:uniqueId val="{00000000-A35A-4321-BD0A-9DC0C3726A47}"/>
            </c:ext>
          </c:extLst>
        </c:ser>
        <c:ser>
          <c:idx val="1"/>
          <c:order val="1"/>
          <c:tx>
            <c:strRef>
              <c:f>Foglio1!$C$1</c:f>
              <c:strCache>
                <c:ptCount val="1"/>
                <c:pt idx="0">
                  <c:v>2022</c:v>
                </c:pt>
              </c:strCache>
            </c:strRef>
          </c:tx>
          <c:spPr>
            <a:solidFill>
              <a:srgbClr val="9999FF"/>
            </a:solidFill>
            <a:ln>
              <a:noFill/>
            </a:ln>
            <a:effectLst/>
          </c:spPr>
          <c:invertIfNegative val="0"/>
          <c:cat>
            <c:strRef>
              <c:f>Foglio1!$A$2:$A$15</c:f>
              <c:strCache>
                <c:ptCount val="14"/>
                <c:pt idx="0">
                  <c:v>Belgium</c:v>
                </c:pt>
                <c:pt idx="1">
                  <c:v>Denmark</c:v>
                </c:pt>
                <c:pt idx="2">
                  <c:v>Germany </c:v>
                </c:pt>
                <c:pt idx="3">
                  <c:v>Spain</c:v>
                </c:pt>
                <c:pt idx="4">
                  <c:v>France</c:v>
                </c:pt>
                <c:pt idx="5">
                  <c:v>Italy</c:v>
                </c:pt>
                <c:pt idx="6">
                  <c:v>Lithuania</c:v>
                </c:pt>
                <c:pt idx="7">
                  <c:v>Netherlands</c:v>
                </c:pt>
                <c:pt idx="8">
                  <c:v>Austria</c:v>
                </c:pt>
                <c:pt idx="9">
                  <c:v>Slovenia</c:v>
                </c:pt>
                <c:pt idx="10">
                  <c:v>Finland</c:v>
                </c:pt>
                <c:pt idx="11">
                  <c:v>Sweden</c:v>
                </c:pt>
                <c:pt idx="12">
                  <c:v>Norway</c:v>
                </c:pt>
                <c:pt idx="13">
                  <c:v>UK*</c:v>
                </c:pt>
              </c:strCache>
            </c:strRef>
          </c:cat>
          <c:val>
            <c:numRef>
              <c:f>Foglio1!$C$2:$C$15</c:f>
              <c:numCache>
                <c:formatCode>#,##0.0</c:formatCode>
                <c:ptCount val="14"/>
                <c:pt idx="0">
                  <c:v>35.9</c:v>
                </c:pt>
                <c:pt idx="1">
                  <c:v>36.5</c:v>
                </c:pt>
                <c:pt idx="2">
                  <c:v>38</c:v>
                </c:pt>
                <c:pt idx="3">
                  <c:v>38.5</c:v>
                </c:pt>
                <c:pt idx="4">
                  <c:v>37.200000000000003</c:v>
                </c:pt>
                <c:pt idx="5">
                  <c:v>38.700000000000003</c:v>
                </c:pt>
                <c:pt idx="6">
                  <c:v>39.299999999999997</c:v>
                </c:pt>
                <c:pt idx="7">
                  <c:v>36.299999999999997</c:v>
                </c:pt>
                <c:pt idx="8">
                  <c:v>36.6</c:v>
                </c:pt>
                <c:pt idx="9">
                  <c:v>38.799999999999997</c:v>
                </c:pt>
                <c:pt idx="10">
                  <c:v>37.1</c:v>
                </c:pt>
                <c:pt idx="11">
                  <c:v>37.299999999999997</c:v>
                </c:pt>
                <c:pt idx="12">
                  <c:v>36.799999999999997</c:v>
                </c:pt>
                <c:pt idx="13">
                  <c:v>39.961565539953902</c:v>
                </c:pt>
              </c:numCache>
            </c:numRef>
          </c:val>
          <c:extLst>
            <c:ext xmlns:c16="http://schemas.microsoft.com/office/drawing/2014/chart" uri="{C3380CC4-5D6E-409C-BE32-E72D297353CC}">
              <c16:uniqueId val="{00000001-A35A-4321-BD0A-9DC0C3726A47}"/>
            </c:ext>
          </c:extLst>
        </c:ser>
        <c:dLbls>
          <c:showLegendKey val="0"/>
          <c:showVal val="0"/>
          <c:showCatName val="0"/>
          <c:showSerName val="0"/>
          <c:showPercent val="0"/>
          <c:showBubbleSize val="0"/>
        </c:dLbls>
        <c:gapWidth val="75"/>
        <c:overlap val="-25"/>
        <c:axId val="1715061695"/>
        <c:axId val="1715057119"/>
      </c:barChart>
      <c:catAx>
        <c:axId val="17150616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rgbClr val="335466"/>
                </a:solidFill>
                <a:latin typeface="+mn-lt"/>
                <a:ea typeface="+mn-ea"/>
                <a:cs typeface="+mn-cs"/>
              </a:defRPr>
            </a:pPr>
            <a:endParaRPr lang="en-US"/>
          </a:p>
        </c:txPr>
        <c:crossAx val="1715057119"/>
        <c:crosses val="autoZero"/>
        <c:auto val="1"/>
        <c:lblAlgn val="ctr"/>
        <c:lblOffset val="100"/>
        <c:noMultiLvlLbl val="0"/>
      </c:catAx>
      <c:valAx>
        <c:axId val="1715057119"/>
        <c:scaling>
          <c:orientation val="minMax"/>
          <c:max val="40"/>
          <c:min val="25"/>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rgbClr val="335466"/>
                </a:solidFill>
                <a:latin typeface="+mn-lt"/>
                <a:ea typeface="+mn-ea"/>
                <a:cs typeface="+mn-cs"/>
              </a:defRPr>
            </a:pPr>
            <a:endParaRPr lang="en-US"/>
          </a:p>
        </c:txPr>
        <c:crossAx val="1715061695"/>
        <c:crosses val="autoZero"/>
        <c:crossBetween val="between"/>
        <c:majorUnit val="1"/>
        <c:minorUnit val="1"/>
      </c:valAx>
      <c:spPr>
        <a:noFill/>
        <a:ln>
          <a:noFill/>
        </a:ln>
        <a:effectLst/>
      </c:spPr>
    </c:plotArea>
    <c:legend>
      <c:legendPos val="b"/>
      <c:legendEntry>
        <c:idx val="1"/>
        <c:txPr>
          <a:bodyPr rot="0" spcFirstLastPara="1" vertOverflow="ellipsis" vert="horz" wrap="square" anchor="ctr" anchorCtr="1"/>
          <a:lstStyle/>
          <a:p>
            <a:pPr>
              <a:defRPr sz="1400" b="1" i="0" u="none" strike="noStrike" kern="1200" baseline="0">
                <a:solidFill>
                  <a:srgbClr val="8181FF"/>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400" b="1" i="0" u="none" strike="noStrike" kern="1200" baseline="0">
              <a:solidFill>
                <a:srgbClr val="335466"/>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E0E1F0"/>
    </a:solid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it-IT" b="1" dirty="0">
                <a:solidFill>
                  <a:srgbClr val="CC3399"/>
                </a:solidFill>
              </a:rPr>
              <a:t>FEMALES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Foglio1!$B$1</c:f>
              <c:strCache>
                <c:ptCount val="1"/>
                <c:pt idx="0">
                  <c:v>2020</c:v>
                </c:pt>
              </c:strCache>
            </c:strRef>
          </c:tx>
          <c:spPr>
            <a:solidFill>
              <a:srgbClr val="AB2B80"/>
            </a:solidFill>
            <a:ln>
              <a:noFill/>
            </a:ln>
            <a:effectLst/>
          </c:spPr>
          <c:invertIfNegative val="0"/>
          <c:cat>
            <c:strRef>
              <c:f>Foglio1!$A$2:$A$15</c:f>
              <c:strCache>
                <c:ptCount val="14"/>
                <c:pt idx="0">
                  <c:v>Belgium</c:v>
                </c:pt>
                <c:pt idx="1">
                  <c:v>Denmark</c:v>
                </c:pt>
                <c:pt idx="2">
                  <c:v>Germany </c:v>
                </c:pt>
                <c:pt idx="3">
                  <c:v>Spain</c:v>
                </c:pt>
                <c:pt idx="4">
                  <c:v>France</c:v>
                </c:pt>
                <c:pt idx="5">
                  <c:v>Italy</c:v>
                </c:pt>
                <c:pt idx="6">
                  <c:v>Lithuania</c:v>
                </c:pt>
                <c:pt idx="7">
                  <c:v>Netherlands</c:v>
                </c:pt>
                <c:pt idx="8">
                  <c:v>Austria</c:v>
                </c:pt>
                <c:pt idx="9">
                  <c:v>Slovenia</c:v>
                </c:pt>
                <c:pt idx="10">
                  <c:v>Finland</c:v>
                </c:pt>
                <c:pt idx="11">
                  <c:v>Sweden</c:v>
                </c:pt>
                <c:pt idx="12">
                  <c:v>Norway</c:v>
                </c:pt>
                <c:pt idx="13">
                  <c:v>UK*</c:v>
                </c:pt>
              </c:strCache>
            </c:strRef>
          </c:cat>
          <c:val>
            <c:numRef>
              <c:f>Foglio1!$B$2:$B$15</c:f>
              <c:numCache>
                <c:formatCode>#,##0.0</c:formatCode>
                <c:ptCount val="14"/>
                <c:pt idx="0">
                  <c:v>33.4</c:v>
                </c:pt>
                <c:pt idx="1">
                  <c:v>33.200000000000003</c:v>
                </c:pt>
                <c:pt idx="2">
                  <c:v>32.299999999999997</c:v>
                </c:pt>
                <c:pt idx="3">
                  <c:v>36.299999999999997</c:v>
                </c:pt>
                <c:pt idx="4">
                  <c:v>34.4</c:v>
                </c:pt>
                <c:pt idx="5">
                  <c:v>34.9</c:v>
                </c:pt>
                <c:pt idx="6">
                  <c:v>38.9</c:v>
                </c:pt>
                <c:pt idx="7">
                  <c:v>28.5</c:v>
                </c:pt>
                <c:pt idx="8">
                  <c:v>30.6</c:v>
                </c:pt>
                <c:pt idx="9">
                  <c:v>38.4</c:v>
                </c:pt>
                <c:pt idx="10">
                  <c:v>35.700000000000003</c:v>
                </c:pt>
                <c:pt idx="11">
                  <c:v>33.6</c:v>
                </c:pt>
                <c:pt idx="12">
                  <c:v>32.9</c:v>
                </c:pt>
                <c:pt idx="13">
                  <c:v>32.946546257539701</c:v>
                </c:pt>
              </c:numCache>
            </c:numRef>
          </c:val>
          <c:extLst>
            <c:ext xmlns:c16="http://schemas.microsoft.com/office/drawing/2014/chart" uri="{C3380CC4-5D6E-409C-BE32-E72D297353CC}">
              <c16:uniqueId val="{00000000-413A-4EA8-B1DB-EEA29A1CD64A}"/>
            </c:ext>
          </c:extLst>
        </c:ser>
        <c:ser>
          <c:idx val="1"/>
          <c:order val="1"/>
          <c:tx>
            <c:strRef>
              <c:f>Foglio1!$C$1</c:f>
              <c:strCache>
                <c:ptCount val="1"/>
                <c:pt idx="0">
                  <c:v>2022</c:v>
                </c:pt>
              </c:strCache>
            </c:strRef>
          </c:tx>
          <c:spPr>
            <a:solidFill>
              <a:srgbClr val="E084C1"/>
            </a:solidFill>
            <a:ln>
              <a:noFill/>
            </a:ln>
            <a:effectLst/>
          </c:spPr>
          <c:invertIfNegative val="0"/>
          <c:cat>
            <c:strRef>
              <c:f>Foglio1!$A$2:$A$15</c:f>
              <c:strCache>
                <c:ptCount val="14"/>
                <c:pt idx="0">
                  <c:v>Belgium</c:v>
                </c:pt>
                <c:pt idx="1">
                  <c:v>Denmark</c:v>
                </c:pt>
                <c:pt idx="2">
                  <c:v>Germany </c:v>
                </c:pt>
                <c:pt idx="3">
                  <c:v>Spain</c:v>
                </c:pt>
                <c:pt idx="4">
                  <c:v>France</c:v>
                </c:pt>
                <c:pt idx="5">
                  <c:v>Italy</c:v>
                </c:pt>
                <c:pt idx="6">
                  <c:v>Lithuania</c:v>
                </c:pt>
                <c:pt idx="7">
                  <c:v>Netherlands</c:v>
                </c:pt>
                <c:pt idx="8">
                  <c:v>Austria</c:v>
                </c:pt>
                <c:pt idx="9">
                  <c:v>Slovenia</c:v>
                </c:pt>
                <c:pt idx="10">
                  <c:v>Finland</c:v>
                </c:pt>
                <c:pt idx="11">
                  <c:v>Sweden</c:v>
                </c:pt>
                <c:pt idx="12">
                  <c:v>Norway</c:v>
                </c:pt>
                <c:pt idx="13">
                  <c:v>UK*</c:v>
                </c:pt>
              </c:strCache>
            </c:strRef>
          </c:cat>
          <c:val>
            <c:numRef>
              <c:f>Foglio1!$C$2:$C$15</c:f>
              <c:numCache>
                <c:formatCode>#,##0.0</c:formatCode>
                <c:ptCount val="14"/>
                <c:pt idx="0">
                  <c:v>33.1</c:v>
                </c:pt>
                <c:pt idx="1">
                  <c:v>33.200000000000003</c:v>
                </c:pt>
                <c:pt idx="2">
                  <c:v>32.6</c:v>
                </c:pt>
                <c:pt idx="3">
                  <c:v>36.200000000000003</c:v>
                </c:pt>
                <c:pt idx="4">
                  <c:v>35</c:v>
                </c:pt>
                <c:pt idx="5">
                  <c:v>35.299999999999997</c:v>
                </c:pt>
                <c:pt idx="6">
                  <c:v>38.9</c:v>
                </c:pt>
                <c:pt idx="7">
                  <c:v>29</c:v>
                </c:pt>
                <c:pt idx="8">
                  <c:v>30.8</c:v>
                </c:pt>
                <c:pt idx="9">
                  <c:v>37.5</c:v>
                </c:pt>
                <c:pt idx="10">
                  <c:v>34.9</c:v>
                </c:pt>
                <c:pt idx="11">
                  <c:v>34.700000000000003</c:v>
                </c:pt>
                <c:pt idx="12">
                  <c:v>32.5</c:v>
                </c:pt>
                <c:pt idx="13">
                  <c:v>33.259176103464299</c:v>
                </c:pt>
              </c:numCache>
            </c:numRef>
          </c:val>
          <c:extLst>
            <c:ext xmlns:c16="http://schemas.microsoft.com/office/drawing/2014/chart" uri="{C3380CC4-5D6E-409C-BE32-E72D297353CC}">
              <c16:uniqueId val="{00000001-413A-4EA8-B1DB-EEA29A1CD64A}"/>
            </c:ext>
          </c:extLst>
        </c:ser>
        <c:dLbls>
          <c:showLegendKey val="0"/>
          <c:showVal val="0"/>
          <c:showCatName val="0"/>
          <c:showSerName val="0"/>
          <c:showPercent val="0"/>
          <c:showBubbleSize val="0"/>
        </c:dLbls>
        <c:gapWidth val="75"/>
        <c:overlap val="-25"/>
        <c:axId val="1715061695"/>
        <c:axId val="1715057119"/>
      </c:barChart>
      <c:catAx>
        <c:axId val="17150616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rgbClr val="335466"/>
                </a:solidFill>
                <a:latin typeface="+mn-lt"/>
                <a:ea typeface="+mn-ea"/>
                <a:cs typeface="+mn-cs"/>
              </a:defRPr>
            </a:pPr>
            <a:endParaRPr lang="en-US"/>
          </a:p>
        </c:txPr>
        <c:crossAx val="1715057119"/>
        <c:crosses val="autoZero"/>
        <c:auto val="1"/>
        <c:lblAlgn val="ctr"/>
        <c:lblOffset val="100"/>
        <c:noMultiLvlLbl val="0"/>
      </c:catAx>
      <c:valAx>
        <c:axId val="1715057119"/>
        <c:scaling>
          <c:orientation val="minMax"/>
          <c:max val="40"/>
          <c:min val="25"/>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rgbClr val="335466"/>
                </a:solidFill>
                <a:latin typeface="+mn-lt"/>
                <a:ea typeface="+mn-ea"/>
                <a:cs typeface="+mn-cs"/>
              </a:defRPr>
            </a:pPr>
            <a:endParaRPr lang="en-US"/>
          </a:p>
        </c:txPr>
        <c:crossAx val="1715061695"/>
        <c:crosses val="autoZero"/>
        <c:crossBetween val="between"/>
        <c:majorUnit val="1"/>
      </c:valAx>
      <c:spPr>
        <a:noFill/>
        <a:ln>
          <a:noFill/>
        </a:ln>
        <a:effectLst/>
      </c:spPr>
    </c:plotArea>
    <c:legend>
      <c:legendPos val="b"/>
      <c:legendEntry>
        <c:idx val="0"/>
        <c:txPr>
          <a:bodyPr rot="0" spcFirstLastPara="1" vertOverflow="ellipsis" vert="horz" wrap="square" anchor="ctr" anchorCtr="1"/>
          <a:lstStyle/>
          <a:p>
            <a:pPr>
              <a:defRPr sz="1400" b="1" i="0" u="none" strike="noStrike" kern="1200" baseline="0">
                <a:solidFill>
                  <a:srgbClr val="AB2B80"/>
                </a:solidFill>
                <a:latin typeface="+mn-lt"/>
                <a:ea typeface="+mn-ea"/>
                <a:cs typeface="+mn-cs"/>
              </a:defRPr>
            </a:pPr>
            <a:endParaRPr lang="en-US"/>
          </a:p>
        </c:txPr>
      </c:legendEntry>
      <c:legendEntry>
        <c:idx val="1"/>
        <c:txPr>
          <a:bodyPr rot="0" spcFirstLastPara="1" vertOverflow="ellipsis" vert="horz" wrap="square" anchor="ctr" anchorCtr="1"/>
          <a:lstStyle/>
          <a:p>
            <a:pPr>
              <a:defRPr sz="1400" b="1" i="0" u="none" strike="noStrike" kern="1200" baseline="0">
                <a:solidFill>
                  <a:srgbClr val="E084C1"/>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400" b="1" i="0" u="none" strike="noStrike" kern="1200" baseline="0">
              <a:solidFill>
                <a:srgbClr val="335466"/>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E0E1F0"/>
    </a:solid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Foglio1!$B$1</c:f>
              <c:strCache>
                <c:ptCount val="1"/>
                <c:pt idx="0">
                  <c:v>20/19</c:v>
                </c:pt>
              </c:strCache>
            </c:strRef>
          </c:tx>
          <c:spPr>
            <a:solidFill>
              <a:srgbClr val="335466"/>
            </a:solidFill>
            <a:ln>
              <a:noFill/>
            </a:ln>
            <a:effectLst/>
          </c:spPr>
          <c:invertIfNegative val="0"/>
          <c:dLbls>
            <c:dLbl>
              <c:idx val="0"/>
              <c:layout>
                <c:manualLayout>
                  <c:x val="3.0054643838863023E-3"/>
                  <c:y val="2.26787698412698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A87-41DC-9DBD-CF0D9BD27A2F}"/>
                </c:ext>
              </c:extLst>
            </c:dLbl>
            <c:dLbl>
              <c:idx val="10"/>
              <c:layout>
                <c:manualLayout>
                  <c:x val="0"/>
                  <c:y val="7.559523809523809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A87-41DC-9DBD-CF0D9BD27A2F}"/>
                </c:ext>
              </c:extLst>
            </c:dLbl>
            <c:dLbl>
              <c:idx val="12"/>
              <c:layout>
                <c:manualLayout>
                  <c:x val="0"/>
                  <c:y val="1.511904761904761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E57-45CA-88A0-698C6CC2AB84}"/>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335466"/>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Foglio1!$A$2:$A$15</c:f>
              <c:strCache>
                <c:ptCount val="14"/>
                <c:pt idx="0">
                  <c:v>Austria</c:v>
                </c:pt>
                <c:pt idx="1">
                  <c:v>Belgium</c:v>
                </c:pt>
                <c:pt idx="2">
                  <c:v>Denmark</c:v>
                </c:pt>
                <c:pt idx="3">
                  <c:v>Finland</c:v>
                </c:pt>
                <c:pt idx="4">
                  <c:v>France</c:v>
                </c:pt>
                <c:pt idx="5">
                  <c:v>Germany</c:v>
                </c:pt>
                <c:pt idx="6">
                  <c:v>Italy</c:v>
                </c:pt>
                <c:pt idx="7">
                  <c:v>Lithuania</c:v>
                </c:pt>
                <c:pt idx="8">
                  <c:v>Netherlands</c:v>
                </c:pt>
                <c:pt idx="9">
                  <c:v>Norway</c:v>
                </c:pt>
                <c:pt idx="10">
                  <c:v>Slovenia</c:v>
                </c:pt>
                <c:pt idx="11">
                  <c:v>Spain</c:v>
                </c:pt>
                <c:pt idx="12">
                  <c:v>Sweden</c:v>
                </c:pt>
                <c:pt idx="13">
                  <c:v>United Kingdom</c:v>
                </c:pt>
              </c:strCache>
            </c:strRef>
          </c:cat>
          <c:val>
            <c:numRef>
              <c:f>Foglio1!$B$2:$B$15</c:f>
              <c:numCache>
                <c:formatCode>0.0%</c:formatCode>
                <c:ptCount val="14"/>
                <c:pt idx="0">
                  <c:v>-5.7855494469687019E-2</c:v>
                </c:pt>
                <c:pt idx="1">
                  <c:v>-0.1016174870202137</c:v>
                </c:pt>
                <c:pt idx="2">
                  <c:v>-1.9286602667193904E-2</c:v>
                </c:pt>
                <c:pt idx="3">
                  <c:v>-2.223689618246425E-3</c:v>
                </c:pt>
                <c:pt idx="4">
                  <c:v>-0.12279467462246345</c:v>
                </c:pt>
                <c:pt idx="5">
                  <c:v>-5.1306552151841059E-2</c:v>
                </c:pt>
                <c:pt idx="6">
                  <c:v>-9.0914402229468436E-2</c:v>
                </c:pt>
                <c:pt idx="7">
                  <c:v>-7.8197283136029375E-2</c:v>
                </c:pt>
                <c:pt idx="8">
                  <c:v>-5.9723272046305877E-2</c:v>
                </c:pt>
                <c:pt idx="9">
                  <c:v>-1.0814848897992562E-2</c:v>
                </c:pt>
                <c:pt idx="10">
                  <c:v>-5.4799488301512725E-2</c:v>
                </c:pt>
                <c:pt idx="11">
                  <c:v>-3.9809595317566532E-2</c:v>
                </c:pt>
                <c:pt idx="12">
                  <c:v>-6.5751859452213915E-2</c:v>
                </c:pt>
                <c:pt idx="13">
                  <c:v>-0.11060843502431794</c:v>
                </c:pt>
              </c:numCache>
            </c:numRef>
          </c:val>
          <c:extLst>
            <c:ext xmlns:c16="http://schemas.microsoft.com/office/drawing/2014/chart" uri="{C3380CC4-5D6E-409C-BE32-E72D297353CC}">
              <c16:uniqueId val="{00000000-A35A-4321-BD0A-9DC0C3726A47}"/>
            </c:ext>
          </c:extLst>
        </c:ser>
        <c:ser>
          <c:idx val="1"/>
          <c:order val="1"/>
          <c:tx>
            <c:strRef>
              <c:f>Foglio1!$C$1</c:f>
              <c:strCache>
                <c:ptCount val="1"/>
                <c:pt idx="0">
                  <c:v>21/20</c:v>
                </c:pt>
              </c:strCache>
            </c:strRef>
          </c:tx>
          <c:spPr>
            <a:solidFill>
              <a:srgbClr val="9999FF"/>
            </a:solidFill>
            <a:ln>
              <a:noFill/>
            </a:ln>
            <a:effectLst/>
          </c:spPr>
          <c:invertIfNegative val="0"/>
          <c:dLbls>
            <c:dLbl>
              <c:idx val="5"/>
              <c:layout>
                <c:manualLayout>
                  <c:x val="1.5027321919431546E-3"/>
                  <c:y val="1.25992063492063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A87-41DC-9DBD-CF0D9BD27A2F}"/>
                </c:ext>
              </c:extLst>
            </c:dLbl>
            <c:dLbl>
              <c:idx val="8"/>
              <c:layout>
                <c:manualLayout>
                  <c:x val="0"/>
                  <c:y val="1.763888888888888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A87-41DC-9DBD-CF0D9BD27A2F}"/>
                </c:ext>
              </c:extLst>
            </c:dLbl>
            <c:dLbl>
              <c:idx val="11"/>
              <c:layout>
                <c:manualLayout>
                  <c:x val="0"/>
                  <c:y val="1.25992063492063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A87-41DC-9DBD-CF0D9BD27A2F}"/>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8181FF"/>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Foglio1!$A$2:$A$15</c:f>
              <c:strCache>
                <c:ptCount val="14"/>
                <c:pt idx="0">
                  <c:v>Austria</c:v>
                </c:pt>
                <c:pt idx="1">
                  <c:v>Belgium</c:v>
                </c:pt>
                <c:pt idx="2">
                  <c:v>Denmark</c:v>
                </c:pt>
                <c:pt idx="3">
                  <c:v>Finland</c:v>
                </c:pt>
                <c:pt idx="4">
                  <c:v>France</c:v>
                </c:pt>
                <c:pt idx="5">
                  <c:v>Germany</c:v>
                </c:pt>
                <c:pt idx="6">
                  <c:v>Italy</c:v>
                </c:pt>
                <c:pt idx="7">
                  <c:v>Lithuania</c:v>
                </c:pt>
                <c:pt idx="8">
                  <c:v>Netherlands</c:v>
                </c:pt>
                <c:pt idx="9">
                  <c:v>Norway</c:v>
                </c:pt>
                <c:pt idx="10">
                  <c:v>Slovenia</c:v>
                </c:pt>
                <c:pt idx="11">
                  <c:v>Spain</c:v>
                </c:pt>
                <c:pt idx="12">
                  <c:v>Sweden</c:v>
                </c:pt>
                <c:pt idx="13">
                  <c:v>United Kingdom</c:v>
                </c:pt>
              </c:strCache>
            </c:strRef>
          </c:cat>
          <c:val>
            <c:numRef>
              <c:f>Foglio1!$C$2:$C$15</c:f>
              <c:numCache>
                <c:formatCode>0.0%</c:formatCode>
                <c:ptCount val="14"/>
                <c:pt idx="0">
                  <c:v>5.612436751753265E-2</c:v>
                </c:pt>
                <c:pt idx="1">
                  <c:v>7.1728442051800984E-2</c:v>
                </c:pt>
                <c:pt idx="2">
                  <c:v>2.5065124861947084E-2</c:v>
                </c:pt>
                <c:pt idx="3">
                  <c:v>2.483001868576906E-3</c:v>
                </c:pt>
                <c:pt idx="4">
                  <c:v>0.11086244145596937</c:v>
                </c:pt>
                <c:pt idx="5">
                  <c:v>4.2572204578063266E-2</c:v>
                </c:pt>
                <c:pt idx="6">
                  <c:v>0.11051718982113386</c:v>
                </c:pt>
                <c:pt idx="7">
                  <c:v>3.9904589472712358E-5</c:v>
                </c:pt>
                <c:pt idx="8">
                  <c:v>4.191321600323164E-2</c:v>
                </c:pt>
                <c:pt idx="9">
                  <c:v>1.6502392044768471E-2</c:v>
                </c:pt>
                <c:pt idx="10">
                  <c:v>7.151997847010122E-2</c:v>
                </c:pt>
                <c:pt idx="11">
                  <c:v>4.0175310637696103E-2</c:v>
                </c:pt>
                <c:pt idx="12">
                  <c:v>6.2370755681935466E-2</c:v>
                </c:pt>
                <c:pt idx="13">
                  <c:v>0.10611141461051603</c:v>
                </c:pt>
              </c:numCache>
            </c:numRef>
          </c:val>
          <c:extLst>
            <c:ext xmlns:c16="http://schemas.microsoft.com/office/drawing/2014/chart" uri="{C3380CC4-5D6E-409C-BE32-E72D297353CC}">
              <c16:uniqueId val="{00000001-A35A-4321-BD0A-9DC0C3726A47}"/>
            </c:ext>
          </c:extLst>
        </c:ser>
        <c:dLbls>
          <c:showLegendKey val="0"/>
          <c:showVal val="0"/>
          <c:showCatName val="0"/>
          <c:showSerName val="0"/>
          <c:showPercent val="0"/>
          <c:showBubbleSize val="0"/>
        </c:dLbls>
        <c:gapWidth val="75"/>
        <c:overlap val="-25"/>
        <c:axId val="1715061695"/>
        <c:axId val="1715057119"/>
      </c:barChart>
      <c:catAx>
        <c:axId val="1715061695"/>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50" b="1" i="0" u="none" strike="noStrike" kern="1200" baseline="0">
                <a:solidFill>
                  <a:srgbClr val="335466"/>
                </a:solidFill>
                <a:latin typeface="+mn-lt"/>
                <a:ea typeface="+mn-ea"/>
                <a:cs typeface="+mn-cs"/>
              </a:defRPr>
            </a:pPr>
            <a:endParaRPr lang="en-US"/>
          </a:p>
        </c:txPr>
        <c:crossAx val="1715057119"/>
        <c:crosses val="autoZero"/>
        <c:auto val="1"/>
        <c:lblAlgn val="ctr"/>
        <c:lblOffset val="100"/>
        <c:noMultiLvlLbl val="0"/>
      </c:catAx>
      <c:valAx>
        <c:axId val="1715057119"/>
        <c:scaling>
          <c:orientation val="minMax"/>
          <c:max val="0.12000000000000001"/>
          <c:min val="-0.13"/>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rgbClr val="335466"/>
                </a:solidFill>
                <a:latin typeface="+mn-lt"/>
                <a:ea typeface="+mn-ea"/>
                <a:cs typeface="+mn-cs"/>
              </a:defRPr>
            </a:pPr>
            <a:endParaRPr lang="en-US"/>
          </a:p>
        </c:txPr>
        <c:crossAx val="1715061695"/>
        <c:crosses val="autoZero"/>
        <c:crossBetween val="between"/>
      </c:valAx>
      <c:spPr>
        <a:noFill/>
        <a:ln>
          <a:noFill/>
        </a:ln>
        <a:effectLst/>
      </c:spPr>
    </c:plotArea>
    <c:legend>
      <c:legendPos val="b"/>
      <c:legendEntry>
        <c:idx val="1"/>
        <c:txPr>
          <a:bodyPr rot="0" spcFirstLastPara="1" vertOverflow="ellipsis" vert="horz" wrap="square" anchor="ctr" anchorCtr="1"/>
          <a:lstStyle/>
          <a:p>
            <a:pPr>
              <a:defRPr sz="1400" b="1" i="0" u="none" strike="noStrike" kern="1200" baseline="0">
                <a:solidFill>
                  <a:srgbClr val="8181FF"/>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400" b="1" i="0" u="none" strike="noStrike" kern="1200" baseline="0">
              <a:solidFill>
                <a:srgbClr val="335466"/>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E0E1F0"/>
    </a:solid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Verdana" panose="020B0604030504040204" pitchFamily="34" charset="0"/>
                <a:ea typeface="+mn-ea"/>
                <a:cs typeface="+mn-cs"/>
              </a:defRPr>
            </a:pPr>
            <a:r>
              <a:rPr lang="en-GB" sz="1200" b="0" baseline="0" dirty="0">
                <a:solidFill>
                  <a:schemeClr val="tx1"/>
                </a:solidFill>
                <a:latin typeface="Verdana" panose="020B0604030504040204" pitchFamily="34" charset="0"/>
              </a:rPr>
              <a:t>Billion euros, at current prices</a:t>
            </a:r>
          </a:p>
        </c:rich>
      </c:tx>
      <c:layout>
        <c:manualLayout>
          <c:xMode val="edge"/>
          <c:yMode val="edge"/>
          <c:x val="5.8953289181644573E-2"/>
          <c:y val="6.6829262232502254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Verdana" panose="020B0604030504040204" pitchFamily="34" charset="0"/>
              <a:ea typeface="+mn-ea"/>
              <a:cs typeface="+mn-cs"/>
            </a:defRPr>
          </a:pPr>
          <a:endParaRPr lang="en-US"/>
        </a:p>
      </c:txPr>
    </c:title>
    <c:autoTitleDeleted val="0"/>
    <c:plotArea>
      <c:layout>
        <c:manualLayout>
          <c:layoutTarget val="inner"/>
          <c:xMode val="edge"/>
          <c:yMode val="edge"/>
          <c:x val="5.5997432328977588E-2"/>
          <c:y val="6.4156413602612594E-2"/>
          <c:w val="0.89772967368863232"/>
          <c:h val="0.85021772723054978"/>
        </c:manualLayout>
      </c:layout>
      <c:lineChart>
        <c:grouping val="standard"/>
        <c:varyColors val="0"/>
        <c:ser>
          <c:idx val="0"/>
          <c:order val="0"/>
          <c:tx>
            <c:strRef>
              <c:f>Taul1!$B$1</c:f>
              <c:strCache>
                <c:ptCount val="1"/>
                <c:pt idx="0">
                  <c:v>Sarake1</c:v>
                </c:pt>
              </c:strCache>
            </c:strRef>
          </c:tx>
          <c:spPr>
            <a:ln w="63500" cap="rnd">
              <a:solidFill>
                <a:srgbClr val="002060"/>
              </a:solidFill>
              <a:round/>
            </a:ln>
            <a:effectLst/>
          </c:spPr>
          <c:marker>
            <c:symbol val="none"/>
          </c:marker>
          <c:cat>
            <c:numRef>
              <c:f>Taul1!$A$2:$A$12</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Taul1!$B$2:$B$12</c:f>
              <c:numCache>
                <c:formatCode>General</c:formatCode>
                <c:ptCount val="11"/>
                <c:pt idx="0">
                  <c:v>83.567600000000027</c:v>
                </c:pt>
                <c:pt idx="1">
                  <c:v>84.546499999999995</c:v>
                </c:pt>
                <c:pt idx="2">
                  <c:v>99.005600000000001</c:v>
                </c:pt>
                <c:pt idx="3">
                  <c:v>96.730800000000002</c:v>
                </c:pt>
                <c:pt idx="4">
                  <c:v>104.11669999999999</c:v>
                </c:pt>
                <c:pt idx="5">
                  <c:v>111.0859</c:v>
                </c:pt>
                <c:pt idx="6">
                  <c:v>115.8528</c:v>
                </c:pt>
                <c:pt idx="7">
                  <c:v>120.8575</c:v>
                </c:pt>
                <c:pt idx="8">
                  <c:v>132.82130000000001</c:v>
                </c:pt>
                <c:pt idx="9">
                  <c:v>135.60040000000001</c:v>
                </c:pt>
                <c:pt idx="10">
                  <c:v>119.0907</c:v>
                </c:pt>
              </c:numCache>
            </c:numRef>
          </c:val>
          <c:smooth val="0"/>
          <c:extLst>
            <c:ext xmlns:c16="http://schemas.microsoft.com/office/drawing/2014/chart" uri="{C3380CC4-5D6E-409C-BE32-E72D297353CC}">
              <c16:uniqueId val="{00000000-3140-42FB-A7CB-BAF781B39658}"/>
            </c:ext>
          </c:extLst>
        </c:ser>
        <c:dLbls>
          <c:showLegendKey val="0"/>
          <c:showVal val="0"/>
          <c:showCatName val="0"/>
          <c:showSerName val="0"/>
          <c:showPercent val="0"/>
          <c:showBubbleSize val="0"/>
        </c:dLbls>
        <c:smooth val="0"/>
        <c:axId val="410789272"/>
        <c:axId val="410789664"/>
      </c:lineChart>
      <c:catAx>
        <c:axId val="410789272"/>
        <c:scaling>
          <c:orientation val="minMax"/>
        </c:scaling>
        <c:delete val="0"/>
        <c:axPos val="b"/>
        <c:majorGridlines>
          <c:spPr>
            <a:ln w="317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Verdana" panose="020B0604030504040204" pitchFamily="34" charset="0"/>
                <a:ea typeface="+mn-ea"/>
                <a:cs typeface="+mn-cs"/>
              </a:defRPr>
            </a:pPr>
            <a:endParaRPr lang="en-US"/>
          </a:p>
        </c:txPr>
        <c:crossAx val="410789664"/>
        <c:crosses val="autoZero"/>
        <c:auto val="1"/>
        <c:lblAlgn val="ctr"/>
        <c:lblOffset val="100"/>
        <c:noMultiLvlLbl val="0"/>
      </c:catAx>
      <c:valAx>
        <c:axId val="410789664"/>
        <c:scaling>
          <c:orientation val="minMax"/>
          <c:max val="150"/>
          <c:min val="0"/>
        </c:scaling>
        <c:delete val="0"/>
        <c:axPos val="l"/>
        <c:majorGridlines>
          <c:spPr>
            <a:ln w="3175" cap="flat" cmpd="sng" algn="ctr">
              <a:solidFill>
                <a:schemeClr val="tx1">
                  <a:lumMod val="15000"/>
                  <a:lumOff val="85000"/>
                </a:schemeClr>
              </a:solidFill>
              <a:prstDash val="sysDot"/>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Verdana" panose="020B0604030504040204" pitchFamily="34" charset="0"/>
                <a:ea typeface="+mn-ea"/>
                <a:cs typeface="+mn-cs"/>
              </a:defRPr>
            </a:pPr>
            <a:endParaRPr lang="en-US"/>
          </a:p>
        </c:txPr>
        <c:crossAx val="410789272"/>
        <c:crosses val="autoZero"/>
        <c:crossBetween val="between"/>
        <c:majorUnit val="10"/>
        <c:minorUnit val="1"/>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Verdana" panose="020B0604030504040204" pitchFamily="34" charset="0"/>
                <a:ea typeface="+mn-ea"/>
                <a:cs typeface="+mn-cs"/>
              </a:defRPr>
            </a:pPr>
            <a:r>
              <a:rPr lang="en-GB" sz="1200" b="0" baseline="0" dirty="0">
                <a:solidFill>
                  <a:schemeClr val="tx1"/>
                </a:solidFill>
                <a:latin typeface="Verdana" panose="020B0604030504040204" pitchFamily="34" charset="0"/>
              </a:rPr>
              <a:t>% of gross value added</a:t>
            </a:r>
          </a:p>
        </c:rich>
      </c:tx>
      <c:layout>
        <c:manualLayout>
          <c:xMode val="edge"/>
          <c:yMode val="edge"/>
          <c:x val="5.4412994062461827E-2"/>
          <c:y val="6.6829262232502254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Verdana" panose="020B0604030504040204" pitchFamily="34" charset="0"/>
              <a:ea typeface="+mn-ea"/>
              <a:cs typeface="+mn-cs"/>
            </a:defRPr>
          </a:pPr>
          <a:endParaRPr lang="en-US"/>
        </a:p>
      </c:txPr>
    </c:title>
    <c:autoTitleDeleted val="0"/>
    <c:plotArea>
      <c:layout>
        <c:manualLayout>
          <c:layoutTarget val="inner"/>
          <c:xMode val="edge"/>
          <c:yMode val="edge"/>
          <c:x val="5.5997432328977588E-2"/>
          <c:y val="6.4156413602612594E-2"/>
          <c:w val="0.89772967368863232"/>
          <c:h val="0.85021772723054978"/>
        </c:manualLayout>
      </c:layout>
      <c:lineChart>
        <c:grouping val="standard"/>
        <c:varyColors val="0"/>
        <c:ser>
          <c:idx val="0"/>
          <c:order val="0"/>
          <c:tx>
            <c:strRef>
              <c:f>Taul1!$B$1</c:f>
              <c:strCache>
                <c:ptCount val="1"/>
                <c:pt idx="0">
                  <c:v>Sarake1</c:v>
                </c:pt>
              </c:strCache>
            </c:strRef>
          </c:tx>
          <c:spPr>
            <a:ln w="63500" cap="rnd">
              <a:solidFill>
                <a:schemeClr val="accent1"/>
              </a:solidFill>
              <a:round/>
            </a:ln>
            <a:effectLst/>
          </c:spPr>
          <c:marker>
            <c:symbol val="none"/>
          </c:marker>
          <c:cat>
            <c:numRef>
              <c:f>Taul1!$A$2:$A$12</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Taul1!$B$2:$B$12</c:f>
              <c:numCache>
                <c:formatCode>General</c:formatCode>
                <c:ptCount val="11"/>
                <c:pt idx="0">
                  <c:v>11.039036008343254</c:v>
                </c:pt>
                <c:pt idx="1">
                  <c:v>11.3</c:v>
                </c:pt>
                <c:pt idx="2">
                  <c:v>12.2</c:v>
                </c:pt>
                <c:pt idx="3">
                  <c:v>11.7</c:v>
                </c:pt>
                <c:pt idx="4">
                  <c:v>11.9</c:v>
                </c:pt>
                <c:pt idx="5">
                  <c:v>12.2</c:v>
                </c:pt>
                <c:pt idx="6">
                  <c:v>12.4</c:v>
                </c:pt>
                <c:pt idx="7">
                  <c:v>12.2</c:v>
                </c:pt>
                <c:pt idx="8">
                  <c:v>12.7</c:v>
                </c:pt>
                <c:pt idx="9">
                  <c:v>12.9</c:v>
                </c:pt>
                <c:pt idx="10">
                  <c:v>11.8</c:v>
                </c:pt>
              </c:numCache>
            </c:numRef>
          </c:val>
          <c:smooth val="0"/>
          <c:extLst>
            <c:ext xmlns:c16="http://schemas.microsoft.com/office/drawing/2014/chart" uri="{C3380CC4-5D6E-409C-BE32-E72D297353CC}">
              <c16:uniqueId val="{00000000-244A-483D-A0CB-94EDB94B2AA2}"/>
            </c:ext>
          </c:extLst>
        </c:ser>
        <c:dLbls>
          <c:showLegendKey val="0"/>
          <c:showVal val="0"/>
          <c:showCatName val="0"/>
          <c:showSerName val="0"/>
          <c:showPercent val="0"/>
          <c:showBubbleSize val="0"/>
        </c:dLbls>
        <c:smooth val="0"/>
        <c:axId val="410789272"/>
        <c:axId val="410789664"/>
      </c:lineChart>
      <c:catAx>
        <c:axId val="410789272"/>
        <c:scaling>
          <c:orientation val="minMax"/>
        </c:scaling>
        <c:delete val="0"/>
        <c:axPos val="b"/>
        <c:majorGridlines>
          <c:spPr>
            <a:ln w="317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Verdana" panose="020B0604030504040204" pitchFamily="34" charset="0"/>
                <a:ea typeface="+mn-ea"/>
                <a:cs typeface="+mn-cs"/>
              </a:defRPr>
            </a:pPr>
            <a:endParaRPr lang="en-US"/>
          </a:p>
        </c:txPr>
        <c:crossAx val="410789664"/>
        <c:crosses val="autoZero"/>
        <c:auto val="1"/>
        <c:lblAlgn val="ctr"/>
        <c:lblOffset val="100"/>
        <c:noMultiLvlLbl val="0"/>
      </c:catAx>
      <c:valAx>
        <c:axId val="410789664"/>
        <c:scaling>
          <c:orientation val="minMax"/>
          <c:max val="14"/>
          <c:min val="10"/>
        </c:scaling>
        <c:delete val="0"/>
        <c:axPos val="l"/>
        <c:majorGridlines>
          <c:spPr>
            <a:ln w="3175" cap="flat" cmpd="sng" algn="ctr">
              <a:solidFill>
                <a:schemeClr val="tx1">
                  <a:lumMod val="15000"/>
                  <a:lumOff val="85000"/>
                </a:schemeClr>
              </a:solidFill>
              <a:prstDash val="sysDot"/>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Verdana" panose="020B0604030504040204" pitchFamily="34" charset="0"/>
                <a:ea typeface="+mn-ea"/>
                <a:cs typeface="+mn-cs"/>
              </a:defRPr>
            </a:pPr>
            <a:endParaRPr lang="en-US"/>
          </a:p>
        </c:txPr>
        <c:crossAx val="410789272"/>
        <c:crosses val="autoZero"/>
        <c:crossBetween val="between"/>
        <c:majorUnit val="0.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8737246087622229E-2"/>
          <c:y val="3.1888022972740439E-2"/>
          <c:w val="0.91887852237185097"/>
          <c:h val="0.63286279878830887"/>
        </c:manualLayout>
      </c:layout>
      <c:barChart>
        <c:barDir val="col"/>
        <c:grouping val="clustered"/>
        <c:varyColors val="0"/>
        <c:ser>
          <c:idx val="0"/>
          <c:order val="0"/>
          <c:tx>
            <c:strRef>
              <c:f>Sheet1!$B$1</c:f>
              <c:strCache>
                <c:ptCount val="1"/>
                <c:pt idx="0">
                  <c:v>Employment</c:v>
                </c:pt>
              </c:strCache>
            </c:strRef>
          </c:tx>
          <c:spPr>
            <a:solidFill>
              <a:schemeClr val="accent1"/>
            </a:solidFill>
            <a:ln>
              <a:noFill/>
            </a:ln>
            <a:effectLst/>
          </c:spPr>
          <c:invertIfNegative val="0"/>
          <c:cat>
            <c:strRef>
              <c:f>Sheet1!$A$6:$A$40</c:f>
              <c:strCache>
                <c:ptCount val="35"/>
                <c:pt idx="0">
                  <c:v>2015q4</c:v>
                </c:pt>
                <c:pt idx="1">
                  <c:v>2016q1</c:v>
                </c:pt>
                <c:pt idx="2">
                  <c:v>2016q2</c:v>
                </c:pt>
                <c:pt idx="3">
                  <c:v>2016q3</c:v>
                </c:pt>
                <c:pt idx="4">
                  <c:v>2016q4</c:v>
                </c:pt>
                <c:pt idx="5">
                  <c:v>2017q1</c:v>
                </c:pt>
                <c:pt idx="6">
                  <c:v>2017q2</c:v>
                </c:pt>
                <c:pt idx="7">
                  <c:v>2017q3</c:v>
                </c:pt>
                <c:pt idx="8">
                  <c:v>2017q4</c:v>
                </c:pt>
                <c:pt idx="9">
                  <c:v>2018q1</c:v>
                </c:pt>
                <c:pt idx="10">
                  <c:v>2018q2</c:v>
                </c:pt>
                <c:pt idx="11">
                  <c:v>2018q3</c:v>
                </c:pt>
                <c:pt idx="12">
                  <c:v>2018q4</c:v>
                </c:pt>
                <c:pt idx="13">
                  <c:v>2019q1</c:v>
                </c:pt>
                <c:pt idx="14">
                  <c:v>2019q2</c:v>
                </c:pt>
                <c:pt idx="15">
                  <c:v>2019q3</c:v>
                </c:pt>
                <c:pt idx="16">
                  <c:v>2019q4</c:v>
                </c:pt>
                <c:pt idx="17">
                  <c:v>2020q1</c:v>
                </c:pt>
                <c:pt idx="18">
                  <c:v>2020q2</c:v>
                </c:pt>
                <c:pt idx="19">
                  <c:v>2020q3</c:v>
                </c:pt>
                <c:pt idx="20">
                  <c:v>2020q4</c:v>
                </c:pt>
                <c:pt idx="21">
                  <c:v>2021q1</c:v>
                </c:pt>
                <c:pt idx="22">
                  <c:v>2021q2</c:v>
                </c:pt>
                <c:pt idx="23">
                  <c:v>2021q3</c:v>
                </c:pt>
                <c:pt idx="24">
                  <c:v>2021q4</c:v>
                </c:pt>
                <c:pt idx="25">
                  <c:v>2022q1</c:v>
                </c:pt>
                <c:pt idx="26">
                  <c:v>2022q2</c:v>
                </c:pt>
                <c:pt idx="27">
                  <c:v>2022q3</c:v>
                </c:pt>
                <c:pt idx="28">
                  <c:v>2022q4</c:v>
                </c:pt>
                <c:pt idx="29">
                  <c:v>2023q1</c:v>
                </c:pt>
                <c:pt idx="30">
                  <c:v>2023q2</c:v>
                </c:pt>
                <c:pt idx="31">
                  <c:v>2023q3</c:v>
                </c:pt>
                <c:pt idx="32">
                  <c:v>2023q4</c:v>
                </c:pt>
                <c:pt idx="33">
                  <c:v>2024q1</c:v>
                </c:pt>
                <c:pt idx="34">
                  <c:v>Next three months</c:v>
                </c:pt>
              </c:strCache>
            </c:strRef>
          </c:cat>
          <c:val>
            <c:numRef>
              <c:f>Sheet1!$B$6:$B$40</c:f>
              <c:numCache>
                <c:formatCode>0</c:formatCode>
                <c:ptCount val="35"/>
                <c:pt idx="0">
                  <c:v>-7</c:v>
                </c:pt>
                <c:pt idx="1">
                  <c:v>0</c:v>
                </c:pt>
                <c:pt idx="2">
                  <c:v>5</c:v>
                </c:pt>
                <c:pt idx="3">
                  <c:v>-5</c:v>
                </c:pt>
                <c:pt idx="4">
                  <c:v>9</c:v>
                </c:pt>
                <c:pt idx="5">
                  <c:v>17</c:v>
                </c:pt>
                <c:pt idx="6">
                  <c:v>21</c:v>
                </c:pt>
                <c:pt idx="7">
                  <c:v>25</c:v>
                </c:pt>
                <c:pt idx="8">
                  <c:v>22</c:v>
                </c:pt>
                <c:pt idx="9">
                  <c:v>21</c:v>
                </c:pt>
                <c:pt idx="10">
                  <c:v>17</c:v>
                </c:pt>
                <c:pt idx="11">
                  <c:v>21</c:v>
                </c:pt>
                <c:pt idx="12">
                  <c:v>12</c:v>
                </c:pt>
                <c:pt idx="13">
                  <c:v>22</c:v>
                </c:pt>
                <c:pt idx="14">
                  <c:v>16</c:v>
                </c:pt>
                <c:pt idx="15">
                  <c:v>6</c:v>
                </c:pt>
                <c:pt idx="16">
                  <c:v>6</c:v>
                </c:pt>
                <c:pt idx="17">
                  <c:v>3</c:v>
                </c:pt>
                <c:pt idx="18">
                  <c:v>-22</c:v>
                </c:pt>
                <c:pt idx="19">
                  <c:v>-29</c:v>
                </c:pt>
                <c:pt idx="20">
                  <c:v>-14</c:v>
                </c:pt>
                <c:pt idx="21">
                  <c:v>-6</c:v>
                </c:pt>
                <c:pt idx="22">
                  <c:v>20</c:v>
                </c:pt>
                <c:pt idx="23">
                  <c:v>23.262626262626299</c:v>
                </c:pt>
                <c:pt idx="24">
                  <c:v>22</c:v>
                </c:pt>
                <c:pt idx="25">
                  <c:v>26.456790123456798</c:v>
                </c:pt>
                <c:pt idx="26">
                  <c:v>9</c:v>
                </c:pt>
                <c:pt idx="27">
                  <c:v>10</c:v>
                </c:pt>
                <c:pt idx="28">
                  <c:v>3</c:v>
                </c:pt>
                <c:pt idx="29">
                  <c:v>19</c:v>
                </c:pt>
                <c:pt idx="30">
                  <c:v>18</c:v>
                </c:pt>
                <c:pt idx="31">
                  <c:v>-1</c:v>
                </c:pt>
                <c:pt idx="32">
                  <c:v>6</c:v>
                </c:pt>
                <c:pt idx="33">
                  <c:v>12</c:v>
                </c:pt>
                <c:pt idx="34">
                  <c:v>14</c:v>
                </c:pt>
              </c:numCache>
            </c:numRef>
          </c:val>
          <c:extLst>
            <c:ext xmlns:c16="http://schemas.microsoft.com/office/drawing/2014/chart" uri="{C3380CC4-5D6E-409C-BE32-E72D297353CC}">
              <c16:uniqueId val="{00000000-23A0-B846-8FAC-52680B06B2B4}"/>
            </c:ext>
          </c:extLst>
        </c:ser>
        <c:dLbls>
          <c:showLegendKey val="0"/>
          <c:showVal val="0"/>
          <c:showCatName val="0"/>
          <c:showSerName val="0"/>
          <c:showPercent val="0"/>
          <c:showBubbleSize val="0"/>
        </c:dLbls>
        <c:gapWidth val="150"/>
        <c:axId val="277094808"/>
        <c:axId val="277095200"/>
      </c:barChart>
      <c:lineChart>
        <c:grouping val="standard"/>
        <c:varyColors val="0"/>
        <c:ser>
          <c:idx val="1"/>
          <c:order val="1"/>
          <c:tx>
            <c:strRef>
              <c:f>Sheet1!$C$1</c:f>
              <c:strCache>
                <c:ptCount val="1"/>
                <c:pt idx="0">
                  <c:v>Investment intentions</c:v>
                </c:pt>
              </c:strCache>
            </c:strRef>
          </c:tx>
          <c:spPr>
            <a:ln w="19050" cap="rnd" cmpd="sng" algn="ctr">
              <a:solidFill>
                <a:schemeClr val="accent2"/>
              </a:solidFill>
              <a:prstDash val="solid"/>
              <a:round/>
            </a:ln>
            <a:effectLst/>
          </c:spPr>
          <c:marker>
            <c:symbol val="none"/>
          </c:marker>
          <c:cat>
            <c:strRef>
              <c:f>Sheet1!$A$6:$A$40</c:f>
              <c:strCache>
                <c:ptCount val="35"/>
                <c:pt idx="0">
                  <c:v>2015q4</c:v>
                </c:pt>
                <c:pt idx="1">
                  <c:v>2016q1</c:v>
                </c:pt>
                <c:pt idx="2">
                  <c:v>2016q2</c:v>
                </c:pt>
                <c:pt idx="3">
                  <c:v>2016q3</c:v>
                </c:pt>
                <c:pt idx="4">
                  <c:v>2016q4</c:v>
                </c:pt>
                <c:pt idx="5">
                  <c:v>2017q1</c:v>
                </c:pt>
                <c:pt idx="6">
                  <c:v>2017q2</c:v>
                </c:pt>
                <c:pt idx="7">
                  <c:v>2017q3</c:v>
                </c:pt>
                <c:pt idx="8">
                  <c:v>2017q4</c:v>
                </c:pt>
                <c:pt idx="9">
                  <c:v>2018q1</c:v>
                </c:pt>
                <c:pt idx="10">
                  <c:v>2018q2</c:v>
                </c:pt>
                <c:pt idx="11">
                  <c:v>2018q3</c:v>
                </c:pt>
                <c:pt idx="12">
                  <c:v>2018q4</c:v>
                </c:pt>
                <c:pt idx="13">
                  <c:v>2019q1</c:v>
                </c:pt>
                <c:pt idx="14">
                  <c:v>2019q2</c:v>
                </c:pt>
                <c:pt idx="15">
                  <c:v>2019q3</c:v>
                </c:pt>
                <c:pt idx="16">
                  <c:v>2019q4</c:v>
                </c:pt>
                <c:pt idx="17">
                  <c:v>2020q1</c:v>
                </c:pt>
                <c:pt idx="18">
                  <c:v>2020q2</c:v>
                </c:pt>
                <c:pt idx="19">
                  <c:v>2020q3</c:v>
                </c:pt>
                <c:pt idx="20">
                  <c:v>2020q4</c:v>
                </c:pt>
                <c:pt idx="21">
                  <c:v>2021q1</c:v>
                </c:pt>
                <c:pt idx="22">
                  <c:v>2021q2</c:v>
                </c:pt>
                <c:pt idx="23">
                  <c:v>2021q3</c:v>
                </c:pt>
                <c:pt idx="24">
                  <c:v>2021q4</c:v>
                </c:pt>
                <c:pt idx="25">
                  <c:v>2022q1</c:v>
                </c:pt>
                <c:pt idx="26">
                  <c:v>2022q2</c:v>
                </c:pt>
                <c:pt idx="27">
                  <c:v>2022q3</c:v>
                </c:pt>
                <c:pt idx="28">
                  <c:v>2022q4</c:v>
                </c:pt>
                <c:pt idx="29">
                  <c:v>2023q1</c:v>
                </c:pt>
                <c:pt idx="30">
                  <c:v>2023q2</c:v>
                </c:pt>
                <c:pt idx="31">
                  <c:v>2023q3</c:v>
                </c:pt>
                <c:pt idx="32">
                  <c:v>2023q4</c:v>
                </c:pt>
                <c:pt idx="33">
                  <c:v>2024q1</c:v>
                </c:pt>
                <c:pt idx="34">
                  <c:v>Next three months</c:v>
                </c:pt>
              </c:strCache>
            </c:strRef>
          </c:cat>
          <c:val>
            <c:numRef>
              <c:f>Sheet1!$C$6:$C$40</c:f>
              <c:numCache>
                <c:formatCode>0</c:formatCode>
                <c:ptCount val="35"/>
                <c:pt idx="0">
                  <c:v>-3</c:v>
                </c:pt>
                <c:pt idx="1">
                  <c:v>-8</c:v>
                </c:pt>
                <c:pt idx="2">
                  <c:v>-9</c:v>
                </c:pt>
                <c:pt idx="3">
                  <c:v>-10</c:v>
                </c:pt>
                <c:pt idx="4">
                  <c:v>6</c:v>
                </c:pt>
                <c:pt idx="5">
                  <c:v>12</c:v>
                </c:pt>
                <c:pt idx="6">
                  <c:v>7</c:v>
                </c:pt>
                <c:pt idx="7">
                  <c:v>15</c:v>
                </c:pt>
                <c:pt idx="8">
                  <c:v>20</c:v>
                </c:pt>
                <c:pt idx="9">
                  <c:v>18</c:v>
                </c:pt>
                <c:pt idx="10">
                  <c:v>10</c:v>
                </c:pt>
                <c:pt idx="11">
                  <c:v>20</c:v>
                </c:pt>
                <c:pt idx="12">
                  <c:v>7</c:v>
                </c:pt>
                <c:pt idx="13">
                  <c:v>12</c:v>
                </c:pt>
                <c:pt idx="14">
                  <c:v>6</c:v>
                </c:pt>
                <c:pt idx="15">
                  <c:v>-1</c:v>
                </c:pt>
                <c:pt idx="16">
                  <c:v>3</c:v>
                </c:pt>
                <c:pt idx="17">
                  <c:v>30</c:v>
                </c:pt>
                <c:pt idx="18">
                  <c:v>-26</c:v>
                </c:pt>
                <c:pt idx="19">
                  <c:v>-32</c:v>
                </c:pt>
                <c:pt idx="20">
                  <c:v>-11</c:v>
                </c:pt>
                <c:pt idx="21">
                  <c:v>-6</c:v>
                </c:pt>
                <c:pt idx="22">
                  <c:v>17</c:v>
                </c:pt>
                <c:pt idx="23">
                  <c:v>37.24489795918366</c:v>
                </c:pt>
                <c:pt idx="24">
                  <c:v>21.052631578947377</c:v>
                </c:pt>
                <c:pt idx="25">
                  <c:v>27.308641975308699</c:v>
                </c:pt>
                <c:pt idx="26">
                  <c:v>5</c:v>
                </c:pt>
                <c:pt idx="27">
                  <c:v>7</c:v>
                </c:pt>
                <c:pt idx="28" formatCode="General">
                  <c:v>-5</c:v>
                </c:pt>
                <c:pt idx="29">
                  <c:v>14</c:v>
                </c:pt>
                <c:pt idx="30">
                  <c:v>10</c:v>
                </c:pt>
                <c:pt idx="31">
                  <c:v>17</c:v>
                </c:pt>
                <c:pt idx="32">
                  <c:v>10</c:v>
                </c:pt>
                <c:pt idx="33">
                  <c:v>15</c:v>
                </c:pt>
              </c:numCache>
            </c:numRef>
          </c:val>
          <c:smooth val="0"/>
          <c:extLst>
            <c:ext xmlns:c16="http://schemas.microsoft.com/office/drawing/2014/chart" uri="{C3380CC4-5D6E-409C-BE32-E72D297353CC}">
              <c16:uniqueId val="{00000001-23A0-B846-8FAC-52680B06B2B4}"/>
            </c:ext>
          </c:extLst>
        </c:ser>
        <c:dLbls>
          <c:showLegendKey val="0"/>
          <c:showVal val="0"/>
          <c:showCatName val="0"/>
          <c:showSerName val="0"/>
          <c:showPercent val="0"/>
          <c:showBubbleSize val="0"/>
        </c:dLbls>
        <c:marker val="1"/>
        <c:smooth val="0"/>
        <c:axId val="277094808"/>
        <c:axId val="277095200"/>
      </c:lineChart>
      <c:catAx>
        <c:axId val="277094808"/>
        <c:scaling>
          <c:orientation val="minMax"/>
        </c:scaling>
        <c:delete val="0"/>
        <c:axPos val="b"/>
        <c:numFmt formatCode="General" sourceLinked="0"/>
        <c:majorTickMark val="out"/>
        <c:minorTickMark val="none"/>
        <c:tickLblPos val="low"/>
        <c:spPr>
          <a:noFill/>
          <a:ln w="6350" cap="flat" cmpd="sng" algn="ctr">
            <a:solidFill>
              <a:schemeClr val="tx1">
                <a:tint val="75000"/>
              </a:schemeClr>
            </a:solidFill>
            <a:prstDash val="solid"/>
            <a:round/>
          </a:ln>
          <a:effectLst/>
        </c:spPr>
        <c:txPr>
          <a:bodyPr rot="-2700000" spcFirstLastPara="1" vertOverflow="ellipsis" wrap="square" anchor="ctr" anchorCtr="1"/>
          <a:lstStyle/>
          <a:p>
            <a:pPr>
              <a:defRPr sz="1800" b="0" i="0" u="none" strike="noStrike" kern="1200" baseline="0">
                <a:solidFill>
                  <a:schemeClr val="tx1"/>
                </a:solidFill>
                <a:latin typeface="+mn-lt"/>
                <a:ea typeface="+mn-ea"/>
                <a:cs typeface="+mn-cs"/>
              </a:defRPr>
            </a:pPr>
            <a:endParaRPr lang="en-US"/>
          </a:p>
        </c:txPr>
        <c:crossAx val="277095200"/>
        <c:crosses val="autoZero"/>
        <c:auto val="1"/>
        <c:lblAlgn val="ctr"/>
        <c:lblOffset val="100"/>
        <c:noMultiLvlLbl val="0"/>
      </c:catAx>
      <c:valAx>
        <c:axId val="277095200"/>
        <c:scaling>
          <c:orientation val="minMax"/>
        </c:scaling>
        <c:delete val="0"/>
        <c:axPos val="l"/>
        <c:numFmt formatCode="0"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77094808"/>
        <c:crosses val="autoZero"/>
        <c:crossBetween val="between"/>
        <c:majorUnit val="10"/>
      </c:valAx>
      <c:spPr>
        <a:noFill/>
        <a:ln>
          <a:noFill/>
        </a:ln>
        <a:effectLst/>
      </c:spPr>
    </c:plotArea>
    <c:legend>
      <c:legendPos val="r"/>
      <c:layout>
        <c:manualLayout>
          <c:xMode val="edge"/>
          <c:yMode val="edge"/>
          <c:x val="0.19925673047837172"/>
          <c:y val="4.1228582743616328E-2"/>
          <c:w val="0.65119264237817798"/>
          <c:h val="8.9431544222062398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6350" cap="flat" cmpd="sng" algn="ctr">
      <a:noFill/>
      <a:prstDash val="solid"/>
      <a:miter lim="800000"/>
    </a:ln>
    <a:effectLst/>
  </c:spPr>
  <c:txPr>
    <a:bodyPr/>
    <a:lstStyle/>
    <a:p>
      <a:pPr>
        <a:defRPr sz="1800"/>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1410605805052305E-2"/>
          <c:y val="6.8952698481437202E-2"/>
          <c:w val="0.9071797648743738"/>
          <c:h val="0.78352648760348798"/>
        </c:manualLayout>
      </c:layout>
      <c:barChart>
        <c:barDir val="col"/>
        <c:grouping val="clustered"/>
        <c:varyColors val="0"/>
        <c:ser>
          <c:idx val="0"/>
          <c:order val="0"/>
          <c:tx>
            <c:strRef>
              <c:f>Sheet1!$B$1</c:f>
              <c:strCache>
                <c:ptCount val="1"/>
                <c:pt idx="0">
                  <c:v>Manufacturing</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2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Sheet1!$A$2:$A$4</c:f>
              <c:numCache>
                <c:formatCode>General</c:formatCode>
                <c:ptCount val="3"/>
                <c:pt idx="0">
                  <c:v>2023</c:v>
                </c:pt>
                <c:pt idx="1">
                  <c:v>2024</c:v>
                </c:pt>
                <c:pt idx="2">
                  <c:v>2025</c:v>
                </c:pt>
              </c:numCache>
            </c:numRef>
          </c:cat>
          <c:val>
            <c:numRef>
              <c:f>Sheet1!$B$2:$B$4</c:f>
              <c:numCache>
                <c:formatCode>0.0</c:formatCode>
                <c:ptCount val="3"/>
                <c:pt idx="0">
                  <c:v>1</c:v>
                </c:pt>
                <c:pt idx="1">
                  <c:v>0.1</c:v>
                </c:pt>
                <c:pt idx="2">
                  <c:v>0.8</c:v>
                </c:pt>
              </c:numCache>
            </c:numRef>
          </c:val>
          <c:extLst>
            <c:ext xmlns:c16="http://schemas.microsoft.com/office/drawing/2014/chart" uri="{C3380CC4-5D6E-409C-BE32-E72D297353CC}">
              <c16:uniqueId val="{00000000-9EE0-A346-B869-AC083111C661}"/>
            </c:ext>
          </c:extLst>
        </c:ser>
        <c:ser>
          <c:idx val="1"/>
          <c:order val="1"/>
          <c:tx>
            <c:strRef>
              <c:f>Sheet1!$C$1</c:f>
              <c:strCache>
                <c:ptCount val="1"/>
                <c:pt idx="0">
                  <c:v>GDP</c:v>
                </c:pt>
              </c:strCache>
            </c:strRef>
          </c:tx>
          <c:spPr>
            <a:solidFill>
              <a:schemeClr val="accent2"/>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2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Sheet1!$A$2:$A$4</c:f>
              <c:numCache>
                <c:formatCode>General</c:formatCode>
                <c:ptCount val="3"/>
                <c:pt idx="0">
                  <c:v>2023</c:v>
                </c:pt>
                <c:pt idx="1">
                  <c:v>2024</c:v>
                </c:pt>
                <c:pt idx="2">
                  <c:v>2025</c:v>
                </c:pt>
              </c:numCache>
            </c:numRef>
          </c:cat>
          <c:val>
            <c:numRef>
              <c:f>Sheet1!$C$2:$C$4</c:f>
              <c:numCache>
                <c:formatCode>0.0</c:formatCode>
                <c:ptCount val="3"/>
                <c:pt idx="0">
                  <c:v>0.3</c:v>
                </c:pt>
                <c:pt idx="1">
                  <c:v>0.6</c:v>
                </c:pt>
                <c:pt idx="2">
                  <c:v>1.6</c:v>
                </c:pt>
              </c:numCache>
            </c:numRef>
          </c:val>
          <c:extLst>
            <c:ext xmlns:c16="http://schemas.microsoft.com/office/drawing/2014/chart" uri="{C3380CC4-5D6E-409C-BE32-E72D297353CC}">
              <c16:uniqueId val="{00000001-9EE0-A346-B869-AC083111C661}"/>
            </c:ext>
          </c:extLst>
        </c:ser>
        <c:dLbls>
          <c:dLblPos val="outEnd"/>
          <c:showLegendKey val="0"/>
          <c:showVal val="1"/>
          <c:showCatName val="0"/>
          <c:showSerName val="0"/>
          <c:showPercent val="0"/>
          <c:showBubbleSize val="0"/>
        </c:dLbls>
        <c:gapWidth val="444"/>
        <c:overlap val="-90"/>
        <c:axId val="277090104"/>
        <c:axId val="277090496"/>
      </c:barChart>
      <c:catAx>
        <c:axId val="27709010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277090496"/>
        <c:crosses val="autoZero"/>
        <c:auto val="1"/>
        <c:lblAlgn val="ctr"/>
        <c:lblOffset val="100"/>
        <c:noMultiLvlLbl val="0"/>
      </c:catAx>
      <c:valAx>
        <c:axId val="277090496"/>
        <c:scaling>
          <c:orientation val="minMax"/>
        </c:scaling>
        <c:delete val="1"/>
        <c:axPos val="l"/>
        <c:numFmt formatCode="#,##0.0" sourceLinked="0"/>
        <c:majorTickMark val="none"/>
        <c:minorTickMark val="none"/>
        <c:tickLblPos val="nextTo"/>
        <c:crossAx val="27709010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4836574074074074E-2"/>
          <c:y val="3.4799054113203602E-2"/>
          <c:w val="0.92222824074074072"/>
          <c:h val="0.89122439484992722"/>
        </c:manualLayout>
      </c:layout>
      <c:barChart>
        <c:barDir val="col"/>
        <c:grouping val="clustered"/>
        <c:varyColors val="0"/>
        <c:ser>
          <c:idx val="0"/>
          <c:order val="0"/>
          <c:tx>
            <c:strRef>
              <c:f>Foglio1!$B$1</c:f>
              <c:strCache>
                <c:ptCount val="1"/>
                <c:pt idx="0">
                  <c:v>Serie 1</c:v>
                </c:pt>
              </c:strCache>
            </c:strRef>
          </c:tx>
          <c:spPr>
            <a:solidFill>
              <a:schemeClr val="accent1"/>
            </a:solidFill>
            <a:ln>
              <a:noFill/>
            </a:ln>
            <a:effectLst/>
          </c:spPr>
          <c:invertIfNegative val="0"/>
          <c:dPt>
            <c:idx val="1"/>
            <c:invertIfNegative val="0"/>
            <c:bubble3D val="0"/>
            <c:spPr>
              <a:solidFill>
                <a:srgbClr val="F57913"/>
              </a:solidFill>
              <a:ln>
                <a:noFill/>
              </a:ln>
              <a:effectLst/>
            </c:spPr>
            <c:extLst>
              <c:ext xmlns:c16="http://schemas.microsoft.com/office/drawing/2014/chart" uri="{C3380CC4-5D6E-409C-BE32-E72D297353CC}">
                <c16:uniqueId val="{0000000A-BDD6-4824-B43E-AF04BDB9E48D}"/>
              </c:ext>
            </c:extLst>
          </c:dPt>
          <c:dPt>
            <c:idx val="2"/>
            <c:invertIfNegative val="0"/>
            <c:bubble3D val="0"/>
            <c:spPr>
              <a:solidFill>
                <a:srgbClr val="92D050"/>
              </a:solidFill>
              <a:ln>
                <a:noFill/>
              </a:ln>
              <a:effectLst/>
            </c:spPr>
            <c:extLst>
              <c:ext xmlns:c16="http://schemas.microsoft.com/office/drawing/2014/chart" uri="{C3380CC4-5D6E-409C-BE32-E72D297353CC}">
                <c16:uniqueId val="{0000000B-BDD6-4824-B43E-AF04BDB9E48D}"/>
              </c:ext>
            </c:extLst>
          </c:dPt>
          <c:dPt>
            <c:idx val="4"/>
            <c:invertIfNegative val="0"/>
            <c:bubble3D val="0"/>
            <c:spPr>
              <a:solidFill>
                <a:schemeClr val="accent1">
                  <a:lumMod val="40000"/>
                  <a:lumOff val="60000"/>
                </a:schemeClr>
              </a:solidFill>
              <a:ln>
                <a:noFill/>
              </a:ln>
              <a:effectLst/>
            </c:spPr>
            <c:extLst>
              <c:ext xmlns:c16="http://schemas.microsoft.com/office/drawing/2014/chart" uri="{C3380CC4-5D6E-409C-BE32-E72D297353CC}">
                <c16:uniqueId val="{00000000-6AF4-4D21-9962-3B701D7DFD12}"/>
              </c:ext>
            </c:extLst>
          </c:dPt>
          <c:dPt>
            <c:idx val="5"/>
            <c:invertIfNegative val="0"/>
            <c:bubble3D val="0"/>
            <c:spPr>
              <a:solidFill>
                <a:srgbClr val="D16309"/>
              </a:solidFill>
              <a:ln>
                <a:noFill/>
              </a:ln>
              <a:effectLst/>
            </c:spPr>
            <c:extLst>
              <c:ext xmlns:c16="http://schemas.microsoft.com/office/drawing/2014/chart" uri="{C3380CC4-5D6E-409C-BE32-E72D297353CC}">
                <c16:uniqueId val="{00000002-6AF4-4D21-9962-3B701D7DFD12}"/>
              </c:ext>
            </c:extLst>
          </c:dPt>
          <c:dPt>
            <c:idx val="6"/>
            <c:invertIfNegative val="0"/>
            <c:bubble3D val="0"/>
            <c:spPr>
              <a:solidFill>
                <a:srgbClr val="D16309"/>
              </a:solidFill>
              <a:ln>
                <a:noFill/>
              </a:ln>
              <a:effectLst/>
            </c:spPr>
            <c:extLst>
              <c:ext xmlns:c16="http://schemas.microsoft.com/office/drawing/2014/chart" uri="{C3380CC4-5D6E-409C-BE32-E72D297353CC}">
                <c16:uniqueId val="{00000003-6AF4-4D21-9962-3B701D7DFD12}"/>
              </c:ext>
            </c:extLst>
          </c:dPt>
          <c:dPt>
            <c:idx val="7"/>
            <c:invertIfNegative val="0"/>
            <c:bubble3D val="0"/>
            <c:spPr>
              <a:solidFill>
                <a:srgbClr val="D16309"/>
              </a:solidFill>
              <a:ln>
                <a:noFill/>
              </a:ln>
              <a:effectLst/>
            </c:spPr>
            <c:extLst>
              <c:ext xmlns:c16="http://schemas.microsoft.com/office/drawing/2014/chart" uri="{C3380CC4-5D6E-409C-BE32-E72D297353CC}">
                <c16:uniqueId val="{00000001-6AF4-4D21-9962-3B701D7DFD12}"/>
              </c:ext>
            </c:extLst>
          </c:dPt>
          <c:dPt>
            <c:idx val="8"/>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04-6AF4-4D21-9962-3B701D7DFD12}"/>
              </c:ext>
            </c:extLst>
          </c:dPt>
          <c:dLbls>
            <c:dLbl>
              <c:idx val="0"/>
              <c:layout>
                <c:manualLayout>
                  <c:x val="-1.175925925925926E-3"/>
                  <c:y val="0.1698128715639734"/>
                </c:manualLayout>
              </c:layout>
              <c:tx>
                <c:rich>
                  <a:bodyPr rot="0" spcFirstLastPara="1" vertOverflow="ellipsis" vert="horz" wrap="square" lIns="38100" tIns="19050" rIns="38100" bIns="19050" anchor="ctr" anchorCtr="1">
                    <a:spAutoFit/>
                  </a:bodyPr>
                  <a:lstStyle/>
                  <a:p>
                    <a:pPr>
                      <a:defRPr sz="2800" b="1" i="0" u="none" strike="noStrike" kern="1200" baseline="0">
                        <a:solidFill>
                          <a:schemeClr val="accent1">
                            <a:lumMod val="20000"/>
                            <a:lumOff val="80000"/>
                          </a:schemeClr>
                        </a:solidFill>
                        <a:latin typeface="+mn-lt"/>
                        <a:ea typeface="+mn-ea"/>
                        <a:cs typeface="+mn-cs"/>
                      </a:defRPr>
                    </a:pPr>
                    <a:r>
                      <a:rPr lang="en-US" dirty="0"/>
                      <a:t>8.3%</a:t>
                    </a:r>
                  </a:p>
                </c:rich>
              </c:tx>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accent1">
                          <a:lumMod val="20000"/>
                          <a:lumOff val="80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BDD6-4824-B43E-AF04BDB9E48D}"/>
                </c:ext>
              </c:extLst>
            </c:dLbl>
            <c:dLbl>
              <c:idx val="1"/>
              <c:layout>
                <c:manualLayout>
                  <c:x val="-2.3518518518518519E-3"/>
                  <c:y val="0.13235414989544986"/>
                </c:manualLayout>
              </c:layout>
              <c:tx>
                <c:rich>
                  <a:bodyPr rot="0" spcFirstLastPara="1" vertOverflow="ellipsis" vert="horz" wrap="square" lIns="38100" tIns="19050" rIns="38100" bIns="19050" anchor="ctr" anchorCtr="1">
                    <a:spAutoFit/>
                  </a:bodyPr>
                  <a:lstStyle/>
                  <a:p>
                    <a:pPr>
                      <a:defRPr sz="2800" b="1" i="0" u="none" strike="noStrike" kern="1200" baseline="0">
                        <a:solidFill>
                          <a:schemeClr val="accent2">
                            <a:lumMod val="20000"/>
                            <a:lumOff val="80000"/>
                          </a:schemeClr>
                        </a:solidFill>
                        <a:latin typeface="+mn-lt"/>
                        <a:ea typeface="+mn-ea"/>
                        <a:cs typeface="+mn-cs"/>
                      </a:defRPr>
                    </a:pPr>
                    <a:r>
                      <a:rPr lang="en-US" dirty="0"/>
                      <a:t>4.0%</a:t>
                    </a:r>
                  </a:p>
                </c:rich>
              </c:tx>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accent2">
                          <a:lumMod val="20000"/>
                          <a:lumOff val="80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BDD6-4824-B43E-AF04BDB9E48D}"/>
                </c:ext>
              </c:extLst>
            </c:dLbl>
            <c:dLbl>
              <c:idx val="2"/>
              <c:tx>
                <c:rich>
                  <a:bodyPr rot="0" spcFirstLastPara="1" vertOverflow="ellipsis" vert="horz" wrap="square" lIns="38100" tIns="19050" rIns="38100" bIns="19050" anchor="ctr" anchorCtr="1">
                    <a:spAutoFit/>
                  </a:bodyPr>
                  <a:lstStyle/>
                  <a:p>
                    <a:pPr>
                      <a:defRPr sz="2800" b="1" i="0" u="none" strike="noStrike" kern="1200" baseline="0">
                        <a:solidFill>
                          <a:srgbClr val="00B050"/>
                        </a:solidFill>
                        <a:latin typeface="+mn-lt"/>
                        <a:ea typeface="+mn-ea"/>
                        <a:cs typeface="+mn-cs"/>
                      </a:defRPr>
                    </a:pPr>
                    <a:r>
                      <a:rPr lang="en-US" dirty="0">
                        <a:solidFill>
                          <a:schemeClr val="accent6">
                            <a:lumMod val="75000"/>
                          </a:schemeClr>
                        </a:solidFill>
                      </a:rPr>
                      <a:t>0.9%</a:t>
                    </a:r>
                    <a:endParaRPr lang="en-US" dirty="0"/>
                  </a:p>
                </c:rich>
              </c:tx>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BDD6-4824-B43E-AF04BDB9E48D}"/>
                </c:ext>
              </c:extLst>
            </c:dLbl>
            <c:dLbl>
              <c:idx val="4"/>
              <c:layout>
                <c:manualLayout>
                  <c:x val="-8.6233571723655416E-17"/>
                  <c:y val="0.10488442067186593"/>
                </c:manualLayout>
              </c:layout>
              <c:tx>
                <c:rich>
                  <a:bodyPr rot="0" spcFirstLastPara="1" vertOverflow="ellipsis" vert="horz" wrap="square" lIns="38100" tIns="19050" rIns="38100" bIns="19050" anchor="ctr" anchorCtr="1">
                    <a:spAutoFit/>
                  </a:bodyPr>
                  <a:lstStyle/>
                  <a:p>
                    <a:pPr>
                      <a:defRPr sz="2400" b="1" i="0" u="none" strike="noStrike" kern="1200" baseline="0">
                        <a:solidFill>
                          <a:schemeClr val="accent2">
                            <a:lumMod val="20000"/>
                            <a:lumOff val="80000"/>
                          </a:schemeClr>
                        </a:solidFill>
                        <a:latin typeface="+mn-lt"/>
                        <a:ea typeface="+mn-ea"/>
                        <a:cs typeface="+mn-cs"/>
                      </a:defRPr>
                    </a:pPr>
                    <a:fld id="{0821BDF0-F66C-4784-853A-C3D5060BBDC1}" type="VALUE">
                      <a:rPr lang="en-US" sz="2400">
                        <a:solidFill>
                          <a:srgbClr val="002060"/>
                        </a:solidFill>
                      </a:rPr>
                      <a:pPr>
                        <a:defRPr sz="2400" b="1">
                          <a:solidFill>
                            <a:schemeClr val="accent2">
                              <a:lumMod val="20000"/>
                              <a:lumOff val="80000"/>
                            </a:schemeClr>
                          </a:solidFill>
                        </a:defRPr>
                      </a:pPr>
                      <a:t>[VALUE]</a:t>
                    </a:fld>
                    <a:endParaRPr lang="en-GB"/>
                  </a:p>
                </c:rich>
              </c:tx>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accent2">
                          <a:lumMod val="20000"/>
                          <a:lumOff val="80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6AF4-4D21-9962-3B701D7DFD12}"/>
                </c:ext>
              </c:extLst>
            </c:dLbl>
            <c:dLbl>
              <c:idx val="5"/>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D16309"/>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2-6AF4-4D21-9962-3B701D7DFD12}"/>
                </c:ext>
              </c:extLst>
            </c:dLbl>
            <c:dLbl>
              <c:idx val="6"/>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D16309"/>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3-6AF4-4D21-9962-3B701D7DFD12}"/>
                </c:ext>
              </c:extLst>
            </c:dLbl>
            <c:dLbl>
              <c:idx val="7"/>
              <c:layout>
                <c:manualLayout>
                  <c:x val="4.7037037037037039E-3"/>
                  <c:y val="0.10738166878310074"/>
                </c:manualLayout>
              </c:layout>
              <c:tx>
                <c:rich>
                  <a:bodyPr rot="0" spcFirstLastPara="1" vertOverflow="ellipsis" vert="horz" wrap="square" lIns="38100" tIns="19050" rIns="38100" bIns="19050" anchor="ctr" anchorCtr="1">
                    <a:spAutoFit/>
                  </a:bodyPr>
                  <a:lstStyle/>
                  <a:p>
                    <a:pPr>
                      <a:defRPr sz="2400" b="1" i="0" u="none" strike="noStrike" kern="1200" baseline="0">
                        <a:solidFill>
                          <a:schemeClr val="accent2">
                            <a:lumMod val="20000"/>
                            <a:lumOff val="80000"/>
                          </a:schemeClr>
                        </a:solidFill>
                        <a:latin typeface="+mn-lt"/>
                        <a:ea typeface="+mn-ea"/>
                        <a:cs typeface="+mn-cs"/>
                      </a:defRPr>
                    </a:pPr>
                    <a:fld id="{F854D65E-B65A-4D4C-B9D5-43607D942ECD}" type="VALUE">
                      <a:rPr lang="en-US" sz="2400">
                        <a:solidFill>
                          <a:schemeClr val="accent2">
                            <a:lumMod val="20000"/>
                            <a:lumOff val="80000"/>
                          </a:schemeClr>
                        </a:solidFill>
                      </a:rPr>
                      <a:pPr>
                        <a:defRPr sz="2400" b="1">
                          <a:solidFill>
                            <a:schemeClr val="accent2">
                              <a:lumMod val="20000"/>
                              <a:lumOff val="80000"/>
                            </a:schemeClr>
                          </a:solidFill>
                        </a:defRPr>
                      </a:pPr>
                      <a:t>[VALUE]</a:t>
                    </a:fld>
                    <a:endParaRPr lang="en-GB"/>
                  </a:p>
                </c:rich>
              </c:tx>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accent2">
                          <a:lumMod val="20000"/>
                          <a:lumOff val="80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6AF4-4D21-9962-3B701D7DFD12}"/>
                </c:ext>
              </c:extLst>
            </c:dLbl>
            <c:dLbl>
              <c:idx val="8"/>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accent6">
                          <a:lumMod val="75000"/>
                        </a:schemeClr>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4-6AF4-4D21-9962-3B701D7DFD12}"/>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2C4D76"/>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Foglio1!$A$2:$A$4</c:f>
              <c:strCache>
                <c:ptCount val="3"/>
                <c:pt idx="0">
                  <c:v>YEAR 2021</c:v>
                </c:pt>
                <c:pt idx="1">
                  <c:v>YEAR 2022</c:v>
                </c:pt>
                <c:pt idx="2">
                  <c:v>YEAR 2023</c:v>
                </c:pt>
              </c:strCache>
            </c:strRef>
          </c:cat>
          <c:val>
            <c:numRef>
              <c:f>Foglio1!$B$2:$B$4</c:f>
              <c:numCache>
                <c:formatCode>0.0%</c:formatCode>
                <c:ptCount val="3"/>
                <c:pt idx="0">
                  <c:v>8.3000000000000004E-2</c:v>
                </c:pt>
                <c:pt idx="1">
                  <c:v>0.04</c:v>
                </c:pt>
                <c:pt idx="2">
                  <c:v>8.9999999999999993E-3</c:v>
                </c:pt>
              </c:numCache>
            </c:numRef>
          </c:val>
          <c:extLst>
            <c:ext xmlns:c16="http://schemas.microsoft.com/office/drawing/2014/chart" uri="{C3380CC4-5D6E-409C-BE32-E72D297353CC}">
              <c16:uniqueId val="{00000000-BA08-41CF-8A1D-0FE62AA02DB4}"/>
            </c:ext>
          </c:extLst>
        </c:ser>
        <c:dLbls>
          <c:showLegendKey val="0"/>
          <c:showVal val="0"/>
          <c:showCatName val="0"/>
          <c:showSerName val="0"/>
          <c:showPercent val="0"/>
          <c:showBubbleSize val="0"/>
        </c:dLbls>
        <c:gapWidth val="97"/>
        <c:overlap val="-14"/>
        <c:axId val="1762448991"/>
        <c:axId val="1762447327"/>
      </c:barChart>
      <c:catAx>
        <c:axId val="17624489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300" b="1" i="0" u="none" strike="noStrike" kern="1200" baseline="0">
                <a:solidFill>
                  <a:schemeClr val="tx2"/>
                </a:solidFill>
                <a:latin typeface="+mn-lt"/>
                <a:ea typeface="+mn-ea"/>
                <a:cs typeface="+mn-cs"/>
              </a:defRPr>
            </a:pPr>
            <a:endParaRPr lang="en-US"/>
          </a:p>
        </c:txPr>
        <c:crossAx val="1762447327"/>
        <c:crosses val="autoZero"/>
        <c:auto val="1"/>
        <c:lblAlgn val="ctr"/>
        <c:lblOffset val="100"/>
        <c:noMultiLvlLbl val="1"/>
      </c:catAx>
      <c:valAx>
        <c:axId val="1762447327"/>
        <c:scaling>
          <c:orientation val="minMax"/>
          <c:max val="9.0000000000000024E-2"/>
          <c:min val="0"/>
        </c:scaling>
        <c:delete val="1"/>
        <c:axPos val="l"/>
        <c:numFmt formatCode="0.0%" sourceLinked="1"/>
        <c:majorTickMark val="out"/>
        <c:minorTickMark val="none"/>
        <c:tickLblPos val="nextTo"/>
        <c:crossAx val="1762448991"/>
        <c:crosses val="autoZero"/>
        <c:crossBetween val="between"/>
        <c:majorUnit val="5.000000000000001E-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7.9354422802412852E-2"/>
          <c:y val="0.17561367879448478"/>
          <c:w val="0.90456370585255785"/>
          <c:h val="0.737961999922506"/>
        </c:manualLayout>
      </c:layout>
      <c:barChart>
        <c:barDir val="col"/>
        <c:grouping val="clustered"/>
        <c:varyColors val="0"/>
        <c:ser>
          <c:idx val="0"/>
          <c:order val="0"/>
          <c:tx>
            <c:strRef>
              <c:f>Foglio1!$B$1</c:f>
              <c:strCache>
                <c:ptCount val="1"/>
                <c:pt idx="0">
                  <c:v>Metalworking</c:v>
                </c:pt>
              </c:strCache>
            </c:strRef>
          </c:tx>
          <c:spPr>
            <a:solidFill>
              <a:schemeClr val="tx2">
                <a:lumMod val="60000"/>
                <a:lumOff val="40000"/>
              </a:schemeClr>
            </a:solidFill>
          </c:spPr>
          <c:invertIfNegative val="0"/>
          <c:dLbls>
            <c:dLbl>
              <c:idx val="0"/>
              <c:tx>
                <c:rich>
                  <a:bodyPr/>
                  <a:lstStyle/>
                  <a:p>
                    <a:r>
                      <a:rPr lang="en-US"/>
                      <a:t>2.2%</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C9EB-4D0F-9423-8458FFEA89F2}"/>
                </c:ext>
              </c:extLst>
            </c:dLbl>
            <c:dLbl>
              <c:idx val="1"/>
              <c:tx>
                <c:rich>
                  <a:bodyPr/>
                  <a:lstStyle/>
                  <a:p>
                    <a:r>
                      <a:rPr lang="en-US" dirty="0"/>
                      <a:t>-2.0%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C9EB-4D0F-9423-8458FFEA89F2}"/>
                </c:ext>
              </c:extLst>
            </c:dLbl>
            <c:dLbl>
              <c:idx val="2"/>
              <c:tx>
                <c:rich>
                  <a:bodyPr/>
                  <a:lstStyle/>
                  <a:p>
                    <a:r>
                      <a:rPr lang="en-US"/>
                      <a:t>-2.0%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C9EB-4D0F-9423-8458FFEA89F2}"/>
                </c:ext>
              </c:extLst>
            </c:dLbl>
            <c:dLbl>
              <c:idx val="3"/>
              <c:layout>
                <c:manualLayout>
                  <c:x val="-1.3888888888888926E-2"/>
                  <c:y val="8.4180979826834167E-3"/>
                </c:manualLayout>
              </c:layout>
              <c:tx>
                <c:rich>
                  <a:bodyPr/>
                  <a:lstStyle/>
                  <a:p>
                    <a:r>
                      <a:rPr lang="en-US" dirty="0"/>
                      <a:t>-1.0%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3287-42D2-9EBC-C8878AD96280}"/>
                </c:ext>
              </c:extLst>
            </c:dLbl>
            <c:dLbl>
              <c:idx val="4"/>
              <c:layout>
                <c:manualLayout>
                  <c:x val="-7.716049382716075E-3"/>
                  <c:y val="-5.612065321788976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287-42D2-9EBC-C8878AD96280}"/>
                </c:ext>
              </c:extLst>
            </c:dLbl>
            <c:dLbl>
              <c:idx val="6"/>
              <c:layout>
                <c:manualLayout>
                  <c:x val="-1.5011820330969268E-2"/>
                  <c:y val="2.6131687242798352E-3"/>
                </c:manualLayout>
              </c:layout>
              <c:tx>
                <c:rich>
                  <a:bodyPr/>
                  <a:lstStyle/>
                  <a:p>
                    <a:r>
                      <a:rPr lang="en-US" dirty="0"/>
                      <a:t>-0.2%</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6D7C-49F6-8E32-EFB2433B3156}"/>
                </c:ext>
              </c:extLst>
            </c:dLbl>
            <c:dLbl>
              <c:idx val="7"/>
              <c:layout>
                <c:manualLayout>
                  <c:x val="-1.8014184397163232E-2"/>
                  <c:y val="5.2263374485596705E-3"/>
                </c:manualLayout>
              </c:layout>
              <c:tx>
                <c:rich>
                  <a:bodyPr/>
                  <a:lstStyle/>
                  <a:p>
                    <a:r>
                      <a:rPr lang="en-US" dirty="0"/>
                      <a:t>-0.6%</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5EA9-4F74-8AFC-F698835CAAF9}"/>
                </c:ext>
              </c:extLst>
            </c:dLbl>
            <c:dLbl>
              <c:idx val="8"/>
              <c:layout>
                <c:manualLayout>
                  <c:x val="-2.2517730496453902E-2"/>
                  <c:y val="0"/>
                </c:manualLayout>
              </c:layout>
              <c:tx>
                <c:rich>
                  <a:bodyPr/>
                  <a:lstStyle/>
                  <a:p>
                    <a:r>
                      <a:rPr lang="en-US" dirty="0"/>
                      <a:t>0.1%</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6D7C-49F6-8E32-EFB2433B3156}"/>
                </c:ext>
              </c:extLst>
            </c:dLbl>
            <c:dLbl>
              <c:idx val="9"/>
              <c:tx>
                <c:rich>
                  <a:bodyPr/>
                  <a:lstStyle/>
                  <a:p>
                    <a:r>
                      <a:rPr lang="en-US"/>
                      <a:t>0.6%</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C9EB-4D0F-9423-8458FFEA89F2}"/>
                </c:ext>
              </c:extLst>
            </c:dLbl>
            <c:numFmt formatCode="0.0%" sourceLinked="0"/>
            <c:spPr>
              <a:noFill/>
              <a:ln>
                <a:noFill/>
              </a:ln>
              <a:effectLst/>
            </c:spPr>
            <c:txPr>
              <a:bodyPr/>
              <a:lstStyle/>
              <a:p>
                <a:pPr>
                  <a:defRPr sz="1600" b="1">
                    <a:solidFill>
                      <a:srgbClr val="336699"/>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Foglio1!$A$2:$A$11</c:f>
              <c:strCache>
                <c:ptCount val="10"/>
                <c:pt idx="0">
                  <c:v>1 Q</c:v>
                </c:pt>
                <c:pt idx="1">
                  <c:v>2 Q</c:v>
                </c:pt>
                <c:pt idx="2">
                  <c:v>3 Q</c:v>
                </c:pt>
                <c:pt idx="3">
                  <c:v>4 Q</c:v>
                </c:pt>
                <c:pt idx="6">
                  <c:v>1 Q</c:v>
                </c:pt>
                <c:pt idx="7">
                  <c:v>2 Q</c:v>
                </c:pt>
                <c:pt idx="8">
                  <c:v>3 Q</c:v>
                </c:pt>
                <c:pt idx="9">
                  <c:v>4 Q</c:v>
                </c:pt>
              </c:strCache>
            </c:strRef>
          </c:cat>
          <c:val>
            <c:numRef>
              <c:f>Foglio1!$B$2:$B$11</c:f>
              <c:numCache>
                <c:formatCode>General</c:formatCode>
                <c:ptCount val="10"/>
                <c:pt idx="0">
                  <c:v>2.2000000000000002E-2</c:v>
                </c:pt>
                <c:pt idx="1">
                  <c:v>-0.02</c:v>
                </c:pt>
                <c:pt idx="2">
                  <c:v>-0.02</c:v>
                </c:pt>
                <c:pt idx="3">
                  <c:v>-0.01</c:v>
                </c:pt>
                <c:pt idx="6">
                  <c:v>-2E-3</c:v>
                </c:pt>
                <c:pt idx="7">
                  <c:v>-6.0000000000000001E-3</c:v>
                </c:pt>
                <c:pt idx="8">
                  <c:v>1E-3</c:v>
                </c:pt>
                <c:pt idx="9">
                  <c:v>6.0000000000000001E-3</c:v>
                </c:pt>
              </c:numCache>
            </c:numRef>
          </c:val>
          <c:extLst>
            <c:ext xmlns:c16="http://schemas.microsoft.com/office/drawing/2014/chart" uri="{C3380CC4-5D6E-409C-BE32-E72D297353CC}">
              <c16:uniqueId val="{00000002-3287-42D2-9EBC-C8878AD96280}"/>
            </c:ext>
          </c:extLst>
        </c:ser>
        <c:ser>
          <c:idx val="1"/>
          <c:order val="1"/>
          <c:tx>
            <c:strRef>
              <c:f>Foglio1!$C$1</c:f>
              <c:strCache>
                <c:ptCount val="1"/>
                <c:pt idx="0">
                  <c:v>Industry in general</c:v>
                </c:pt>
              </c:strCache>
            </c:strRef>
          </c:tx>
          <c:spPr>
            <a:solidFill>
              <a:schemeClr val="tx2">
                <a:lumMod val="50000"/>
              </a:schemeClr>
            </a:solidFill>
          </c:spPr>
          <c:invertIfNegative val="0"/>
          <c:dLbls>
            <c:dLbl>
              <c:idx val="0"/>
              <c:layout>
                <c:manualLayout>
                  <c:x val="7.0662384307224489E-3"/>
                  <c:y val="9.1073761145094214E-3"/>
                </c:manualLayout>
              </c:layout>
              <c:tx>
                <c:rich>
                  <a:bodyPr/>
                  <a:lstStyle/>
                  <a:p>
                    <a:r>
                      <a:rPr lang="en-US" dirty="0"/>
                      <a:t>-0.6%</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3287-42D2-9EBC-C8878AD96280}"/>
                </c:ext>
              </c:extLst>
            </c:dLbl>
            <c:dLbl>
              <c:idx val="1"/>
              <c:layout>
                <c:manualLayout>
                  <c:x val="1.1208615370447062E-2"/>
                  <c:y val="-2.5763727147118049E-3"/>
                </c:manualLayout>
              </c:layout>
              <c:tx>
                <c:rich>
                  <a:bodyPr/>
                  <a:lstStyle/>
                  <a:p>
                    <a:r>
                      <a:rPr lang="en-US" dirty="0"/>
                      <a:t>-4.8%</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3287-42D2-9EBC-C8878AD96280}"/>
                </c:ext>
              </c:extLst>
            </c:dLbl>
            <c:dLbl>
              <c:idx val="2"/>
              <c:tx>
                <c:rich>
                  <a:bodyPr/>
                  <a:lstStyle/>
                  <a:p>
                    <a:r>
                      <a:rPr lang="en-US"/>
                      <a:t>-3.8%</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C9EB-4D0F-9423-8458FFEA89F2}"/>
                </c:ext>
              </c:extLst>
            </c:dLbl>
            <c:dLbl>
              <c:idx val="3"/>
              <c:layout>
                <c:manualLayout>
                  <c:x val="1.3888888888888926E-2"/>
                  <c:y val="8.4180979826834704E-3"/>
                </c:manualLayout>
              </c:layout>
              <c:tx>
                <c:rich>
                  <a:bodyPr/>
                  <a:lstStyle/>
                  <a:p>
                    <a:r>
                      <a:rPr lang="en-US" dirty="0"/>
                      <a:t>-2.7%</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3287-42D2-9EBC-C8878AD96280}"/>
                </c:ext>
              </c:extLst>
            </c:dLbl>
            <c:dLbl>
              <c:idx val="4"/>
              <c:layout>
                <c:manualLayout>
                  <c:x val="2.6234446388646006E-2"/>
                  <c:y val="2.2094745361374065E-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287-42D2-9EBC-C8878AD96280}"/>
                </c:ext>
              </c:extLst>
            </c:dLbl>
            <c:dLbl>
              <c:idx val="6"/>
              <c:layout>
                <c:manualLayout>
                  <c:x val="1.5011820330969268E-2"/>
                  <c:y val="7.8395061728395062E-3"/>
                </c:manualLayout>
              </c:layout>
              <c:tx>
                <c:rich>
                  <a:bodyPr/>
                  <a:lstStyle/>
                  <a:p>
                    <a:r>
                      <a:rPr lang="en-US" dirty="0"/>
                      <a:t>-0.3%</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6D7C-49F6-8E32-EFB2433B3156}"/>
                </c:ext>
              </c:extLst>
            </c:dLbl>
            <c:dLbl>
              <c:idx val="7"/>
              <c:layout>
                <c:manualLayout>
                  <c:x val="1.5011820330969268E-2"/>
                  <c:y val="1.3065843621399178E-2"/>
                </c:manualLayout>
              </c:layout>
              <c:tx>
                <c:rich>
                  <a:bodyPr/>
                  <a:lstStyle/>
                  <a:p>
                    <a:r>
                      <a:rPr lang="en-US" dirty="0"/>
                      <a:t>-1.3%</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5EA9-4F74-8AFC-F698835CAAF9}"/>
                </c:ext>
              </c:extLst>
            </c:dLbl>
            <c:dLbl>
              <c:idx val="8"/>
              <c:layout>
                <c:manualLayout>
                  <c:x val="9.0070921985815604E-3"/>
                  <c:y val="0"/>
                </c:manualLayout>
              </c:layout>
              <c:tx>
                <c:rich>
                  <a:bodyPr/>
                  <a:lstStyle/>
                  <a:p>
                    <a:r>
                      <a:rPr lang="en-US" dirty="0"/>
                      <a:t>0.1%</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6D7C-49F6-8E32-EFB2433B3156}"/>
                </c:ext>
              </c:extLst>
            </c:dLbl>
            <c:dLbl>
              <c:idx val="9"/>
              <c:tx>
                <c:rich>
                  <a:bodyPr/>
                  <a:lstStyle/>
                  <a:p>
                    <a:r>
                      <a:rPr lang="en-US"/>
                      <a:t>-0.5%</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C9EB-4D0F-9423-8458FFEA89F2}"/>
                </c:ext>
              </c:extLst>
            </c:dLbl>
            <c:numFmt formatCode="0.0%" sourceLinked="0"/>
            <c:spPr>
              <a:noFill/>
              <a:ln>
                <a:noFill/>
              </a:ln>
              <a:effectLst/>
            </c:spPr>
            <c:txPr>
              <a:bodyPr/>
              <a:lstStyle/>
              <a:p>
                <a:pPr>
                  <a:defRPr sz="1600" b="1">
                    <a:solidFill>
                      <a:schemeClr val="tx2">
                        <a:lumMod val="50000"/>
                      </a:schemeClr>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Foglio1!$A$2:$A$11</c:f>
              <c:strCache>
                <c:ptCount val="10"/>
                <c:pt idx="0">
                  <c:v>1 Q</c:v>
                </c:pt>
                <c:pt idx="1">
                  <c:v>2 Q</c:v>
                </c:pt>
                <c:pt idx="2">
                  <c:v>3 Q</c:v>
                </c:pt>
                <c:pt idx="3">
                  <c:v>4 Q</c:v>
                </c:pt>
                <c:pt idx="6">
                  <c:v>1 Q</c:v>
                </c:pt>
                <c:pt idx="7">
                  <c:v>2 Q</c:v>
                </c:pt>
                <c:pt idx="8">
                  <c:v>3 Q</c:v>
                </c:pt>
                <c:pt idx="9">
                  <c:v>4 Q</c:v>
                </c:pt>
              </c:strCache>
            </c:strRef>
          </c:cat>
          <c:val>
            <c:numRef>
              <c:f>Foglio1!$C$2:$C$11</c:f>
              <c:numCache>
                <c:formatCode>General</c:formatCode>
                <c:ptCount val="10"/>
                <c:pt idx="0">
                  <c:v>-6.0000000000000001E-3</c:v>
                </c:pt>
                <c:pt idx="1">
                  <c:v>-4.8000000000000001E-2</c:v>
                </c:pt>
                <c:pt idx="2">
                  <c:v>-3.7999999999999999E-2</c:v>
                </c:pt>
                <c:pt idx="3">
                  <c:v>-2.7000000000000003E-2</c:v>
                </c:pt>
                <c:pt idx="6">
                  <c:v>-3.0000000000000001E-3</c:v>
                </c:pt>
                <c:pt idx="7">
                  <c:v>-1.3000000000000001E-2</c:v>
                </c:pt>
                <c:pt idx="8">
                  <c:v>1E-3</c:v>
                </c:pt>
                <c:pt idx="9">
                  <c:v>-5.0000000000000001E-3</c:v>
                </c:pt>
              </c:numCache>
            </c:numRef>
          </c:val>
          <c:extLst>
            <c:ext xmlns:c16="http://schemas.microsoft.com/office/drawing/2014/chart" uri="{C3380CC4-5D6E-409C-BE32-E72D297353CC}">
              <c16:uniqueId val="{00000007-3287-42D2-9EBC-C8878AD96280}"/>
            </c:ext>
          </c:extLst>
        </c:ser>
        <c:dLbls>
          <c:showLegendKey val="0"/>
          <c:showVal val="1"/>
          <c:showCatName val="0"/>
          <c:showSerName val="0"/>
          <c:showPercent val="0"/>
          <c:showBubbleSize val="0"/>
        </c:dLbls>
        <c:gapWidth val="150"/>
        <c:axId val="114984064"/>
        <c:axId val="114985600"/>
      </c:barChart>
      <c:catAx>
        <c:axId val="114984064"/>
        <c:scaling>
          <c:orientation val="minMax"/>
        </c:scaling>
        <c:delete val="0"/>
        <c:axPos val="b"/>
        <c:numFmt formatCode="0.0%" sourceLinked="0"/>
        <c:majorTickMark val="out"/>
        <c:minorTickMark val="none"/>
        <c:tickLblPos val="high"/>
        <c:txPr>
          <a:bodyPr/>
          <a:lstStyle/>
          <a:p>
            <a:pPr>
              <a:defRPr b="1">
                <a:solidFill>
                  <a:srgbClr val="336699"/>
                </a:solidFill>
              </a:defRPr>
            </a:pPr>
            <a:endParaRPr lang="en-US"/>
          </a:p>
        </c:txPr>
        <c:crossAx val="114985600"/>
        <c:crosses val="autoZero"/>
        <c:auto val="1"/>
        <c:lblAlgn val="ctr"/>
        <c:lblOffset val="0"/>
        <c:noMultiLvlLbl val="0"/>
      </c:catAx>
      <c:valAx>
        <c:axId val="114985600"/>
        <c:scaling>
          <c:orientation val="minMax"/>
          <c:max val="5.000000000000001E-2"/>
        </c:scaling>
        <c:delete val="1"/>
        <c:axPos val="l"/>
        <c:numFmt formatCode="0.0%" sourceLinked="0"/>
        <c:majorTickMark val="out"/>
        <c:minorTickMark val="none"/>
        <c:tickLblPos val="nextTo"/>
        <c:crossAx val="114984064"/>
        <c:crosses val="autoZero"/>
        <c:crossBetween val="between"/>
      </c:valAx>
    </c:plotArea>
    <c:legend>
      <c:legendPos val="t"/>
      <c:legendEntry>
        <c:idx val="0"/>
        <c:txPr>
          <a:bodyPr/>
          <a:lstStyle/>
          <a:p>
            <a:pPr>
              <a:defRPr b="1">
                <a:solidFill>
                  <a:srgbClr val="336699"/>
                </a:solidFill>
              </a:defRPr>
            </a:pPr>
            <a:endParaRPr lang="en-US"/>
          </a:p>
        </c:txPr>
      </c:legendEntry>
      <c:legendEntry>
        <c:idx val="1"/>
        <c:txPr>
          <a:bodyPr/>
          <a:lstStyle/>
          <a:p>
            <a:pPr>
              <a:defRPr b="1">
                <a:solidFill>
                  <a:schemeClr val="tx2">
                    <a:lumMod val="50000"/>
                  </a:schemeClr>
                </a:solidFill>
              </a:defRPr>
            </a:pPr>
            <a:endParaRPr lang="en-US"/>
          </a:p>
        </c:txPr>
      </c:legendEntry>
      <c:layout>
        <c:manualLayout>
          <c:xMode val="edge"/>
          <c:yMode val="edge"/>
          <c:x val="0.31452257683215123"/>
          <c:y val="0.2794619341563786"/>
          <c:w val="0.55109649122807158"/>
          <c:h val="7.150773185680831E-2"/>
        </c:manualLayout>
      </c:layout>
      <c:overlay val="0"/>
      <c:txPr>
        <a:bodyPr/>
        <a:lstStyle/>
        <a:p>
          <a:pPr>
            <a:defRPr>
              <a:solidFill>
                <a:schemeClr val="tx2">
                  <a:lumMod val="50000"/>
                </a:schemeClr>
              </a:solidFill>
            </a:defRPr>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'MET Analysis'!$C$71:$C$78</cx:f>
        <cx:lvl ptCount="8">
          <cx:pt idx="0">Motor vehicles</cx:pt>
          <cx:pt idx="1">Electronics</cx:pt>
          <cx:pt idx="2">Mechanical</cx:pt>
          <cx:pt idx="3">Other transport</cx:pt>
          <cx:pt idx="4">Electrical</cx:pt>
          <cx:pt idx="5">Metal products</cx:pt>
          <cx:pt idx="6">Other manufacturing </cx:pt>
          <cx:pt idx="7">Repair </cx:pt>
        </cx:lvl>
      </cx:strDim>
      <cx:numDim type="size">
        <cx:f>'MET Analysis'!$E$71:$E$78</cx:f>
        <cx:lvl ptCount="8" formatCode="0%">
          <cx:pt idx="0">0.37105059067420954</cx:pt>
          <cx:pt idx="1">0.20750873017183116</cx:pt>
          <cx:pt idx="2">0.15719859817361001</cx:pt>
          <cx:pt idx="3">0.1172579837321292</cx:pt>
          <cx:pt idx="4">0.075987478541034298</cx:pt>
          <cx:pt idx="5">0.042118526103105139</cx:pt>
          <cx:pt idx="6">0.016885689261548334</cx:pt>
          <cx:pt idx="7">0.011992403342532288</cx:pt>
        </cx:lvl>
      </cx:numDim>
    </cx:data>
  </cx:chartData>
  <cx:chart>
    <cx:plotArea>
      <cx:plotAreaRegion>
        <cx:series layoutId="treemap" uniqueId="{2753BCFA-04B4-4D41-B9FC-0A1DF0DB2244}">
          <cx:dataLabels pos="inEnd">
            <cx:visibility seriesName="0" categoryName="1" value="1"/>
            <cx:separator>, </cx:separator>
          </cx:dataLabels>
          <cx:dataId val="0"/>
          <cx:layoutPr>
            <cx:parentLabelLayout val="overlapping"/>
          </cx:layoutPr>
        </cx:series>
      </cx:plotAreaRegion>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1">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8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2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101">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8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2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410">
  <cs:axisTitle>
    <cs:lnRef idx="0"/>
    <cs:fillRef idx="0"/>
    <cs:effectRef idx="0"/>
    <cs:fontRef idx="minor">
      <a:schemeClr val="tx1">
        <a:lumMod val="65000"/>
        <a:lumOff val="35000"/>
      </a:schemeClr>
    </cs:fontRef>
    <cs:spPr>
      <a:solidFill>
        <a:schemeClr val="bg1">
          <a:lumMod val="65000"/>
        </a:schemeClr>
      </a:solidFill>
      <a:ln w="19050">
        <a:solidFill>
          <a:schemeClr val="bg1"/>
        </a:solidFill>
      </a:ln>
    </cs:spPr>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lt1"/>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3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101">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8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2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FD159E-CB06-404C-B978-AE944F867A2A}" type="doc">
      <dgm:prSet loTypeId="urn:microsoft.com/office/officeart/2005/8/layout/process1" loCatId="process" qsTypeId="urn:microsoft.com/office/officeart/2005/8/quickstyle/simple1" qsCatId="simple" csTypeId="urn:microsoft.com/office/officeart/2005/8/colors/accent1_2" csCatId="accent1" phldr="1"/>
      <dgm:spPr/>
    </dgm:pt>
    <dgm:pt modelId="{0B5E9355-D1A6-4344-8684-B685ABF03F7E}">
      <dgm:prSet phldrT="[Tekst]" custT="1"/>
      <dgm:spPr/>
      <dgm:t>
        <a:bodyPr/>
        <a:lstStyle/>
        <a:p>
          <a:r>
            <a:rPr lang="nl-NL" sz="2800" dirty="0"/>
            <a:t>Q2 2021-Q3 2022: </a:t>
          </a:r>
        </a:p>
        <a:p>
          <a:r>
            <a:rPr lang="nl-NL" sz="3200" dirty="0"/>
            <a:t>Material shortage</a:t>
          </a:r>
        </a:p>
      </dgm:t>
    </dgm:pt>
    <dgm:pt modelId="{3F77B29E-9BD6-4E63-A1A7-35BEC712AD72}" type="parTrans" cxnId="{ADF4C43B-90BB-43FC-A14F-B2FB8CF00964}">
      <dgm:prSet/>
      <dgm:spPr/>
      <dgm:t>
        <a:bodyPr/>
        <a:lstStyle/>
        <a:p>
          <a:endParaRPr lang="nl-NL"/>
        </a:p>
      </dgm:t>
    </dgm:pt>
    <dgm:pt modelId="{F882F0E2-E4B1-4A5B-AD3D-16219BD65021}" type="sibTrans" cxnId="{ADF4C43B-90BB-43FC-A14F-B2FB8CF00964}">
      <dgm:prSet/>
      <dgm:spPr/>
      <dgm:t>
        <a:bodyPr/>
        <a:lstStyle/>
        <a:p>
          <a:endParaRPr lang="nl-NL"/>
        </a:p>
      </dgm:t>
    </dgm:pt>
    <dgm:pt modelId="{C1DE0AFB-96AC-47E0-9403-E58E71E497E0}">
      <dgm:prSet phldrT="[Tekst]"/>
      <dgm:spPr/>
      <dgm:t>
        <a:bodyPr/>
        <a:lstStyle/>
        <a:p>
          <a:pPr>
            <a:buClrTx/>
            <a:buSzTx/>
            <a:buFont typeface="Arial" panose="020B0604020202020204" pitchFamily="34" charset="0"/>
            <a:buChar char="•"/>
          </a:pPr>
          <a:r>
            <a:rPr lang="en-US" b="0"/>
            <a:t>Q1 2024</a:t>
          </a:r>
          <a:r>
            <a:rPr lang="en-US" b="1"/>
            <a:t>:</a:t>
          </a:r>
        </a:p>
        <a:p>
          <a:pPr>
            <a:buClrTx/>
            <a:buSzTx/>
            <a:buFont typeface="Arial" panose="020B0604020202020204" pitchFamily="34" charset="0"/>
            <a:buChar char="•"/>
          </a:pPr>
          <a:r>
            <a:rPr lang="en-US"/>
            <a:t>No big issue: 		36%</a:t>
          </a:r>
        </a:p>
        <a:p>
          <a:pPr>
            <a:buClrTx/>
            <a:buSzTx/>
            <a:buFont typeface="Arial" panose="020B0604020202020204" pitchFamily="34" charset="0"/>
            <a:buChar char="•"/>
          </a:pPr>
          <a:r>
            <a:rPr lang="en-US"/>
            <a:t>Labor shortage: 		27%</a:t>
          </a:r>
        </a:p>
        <a:p>
          <a:pPr>
            <a:buClrTx/>
            <a:buSzTx/>
            <a:buFont typeface="Arial" panose="020B0604020202020204" pitchFamily="34" charset="0"/>
            <a:buChar char="•"/>
          </a:pPr>
          <a:r>
            <a:rPr lang="en-US"/>
            <a:t>Lack of demand: 		25%</a:t>
          </a:r>
        </a:p>
        <a:p>
          <a:pPr>
            <a:buClrTx/>
            <a:buSzTx/>
            <a:buFont typeface="Arial" panose="020B0604020202020204" pitchFamily="34" charset="0"/>
            <a:buChar char="•"/>
          </a:pPr>
          <a:r>
            <a:rPr lang="en-US"/>
            <a:t>Material shortage: 	12%</a:t>
          </a:r>
          <a:endParaRPr lang="nl-NL"/>
        </a:p>
      </dgm:t>
    </dgm:pt>
    <dgm:pt modelId="{3EEB646F-8A19-4CE6-BEDB-7727D9BEEA3E}" type="parTrans" cxnId="{0DF3A3D8-BB4B-4AA2-9D35-7895471DDAD1}">
      <dgm:prSet/>
      <dgm:spPr/>
      <dgm:t>
        <a:bodyPr/>
        <a:lstStyle/>
        <a:p>
          <a:endParaRPr lang="nl-NL"/>
        </a:p>
      </dgm:t>
    </dgm:pt>
    <dgm:pt modelId="{6290914B-82C0-43D8-A3EB-EB4AA839EF3F}" type="sibTrans" cxnId="{0DF3A3D8-BB4B-4AA2-9D35-7895471DDAD1}">
      <dgm:prSet/>
      <dgm:spPr/>
      <dgm:t>
        <a:bodyPr/>
        <a:lstStyle/>
        <a:p>
          <a:endParaRPr lang="nl-NL"/>
        </a:p>
      </dgm:t>
    </dgm:pt>
    <dgm:pt modelId="{962C747C-0591-451F-8B52-69957F482C2E}">
      <dgm:prSet custT="1"/>
      <dgm:spPr/>
      <dgm:t>
        <a:bodyPr/>
        <a:lstStyle/>
        <a:p>
          <a:r>
            <a:rPr lang="nl-NL" sz="2800"/>
            <a:t>Q4 2022-Q3 2023: </a:t>
          </a:r>
        </a:p>
        <a:p>
          <a:r>
            <a:rPr lang="nl-NL" sz="3200" err="1"/>
            <a:t>Labor</a:t>
          </a:r>
          <a:r>
            <a:rPr lang="nl-NL" sz="3200"/>
            <a:t> </a:t>
          </a:r>
          <a:r>
            <a:rPr lang="nl-NL" sz="3200" err="1"/>
            <a:t>shortage</a:t>
          </a:r>
          <a:endParaRPr lang="nl-NL" sz="3200"/>
        </a:p>
      </dgm:t>
    </dgm:pt>
    <dgm:pt modelId="{5977CFD1-C3EB-46B4-9F68-099664D04714}" type="parTrans" cxnId="{E0C87CCC-FD88-416D-B63E-6CFED55C5B30}">
      <dgm:prSet/>
      <dgm:spPr/>
      <dgm:t>
        <a:bodyPr/>
        <a:lstStyle/>
        <a:p>
          <a:endParaRPr lang="nl-NL"/>
        </a:p>
      </dgm:t>
    </dgm:pt>
    <dgm:pt modelId="{F8C8886B-172A-42D4-93BD-916FEE79286E}" type="sibTrans" cxnId="{E0C87CCC-FD88-416D-B63E-6CFED55C5B30}">
      <dgm:prSet/>
      <dgm:spPr/>
      <dgm:t>
        <a:bodyPr/>
        <a:lstStyle/>
        <a:p>
          <a:endParaRPr lang="nl-NL"/>
        </a:p>
      </dgm:t>
    </dgm:pt>
    <dgm:pt modelId="{30CFB008-3C36-4519-918E-6EFA1CB50373}">
      <dgm:prSet phldrT="[Tekst]" custT="1"/>
      <dgm:spPr/>
      <dgm:t>
        <a:bodyPr/>
        <a:lstStyle/>
        <a:p>
          <a:r>
            <a:rPr lang="nl-NL" sz="2800" dirty="0"/>
            <a:t>Q2 2020-Q1 2021: </a:t>
          </a:r>
        </a:p>
        <a:p>
          <a:r>
            <a:rPr lang="nl-NL" sz="3200" dirty="0"/>
            <a:t>Lack of demand</a:t>
          </a:r>
        </a:p>
      </dgm:t>
    </dgm:pt>
    <dgm:pt modelId="{1265C749-6E65-40B9-9913-1DE6370DBCC8}" type="sibTrans" cxnId="{E5607484-4FCD-43A1-955D-6648FADD0667}">
      <dgm:prSet/>
      <dgm:spPr/>
      <dgm:t>
        <a:bodyPr/>
        <a:lstStyle/>
        <a:p>
          <a:endParaRPr lang="nl-NL"/>
        </a:p>
      </dgm:t>
    </dgm:pt>
    <dgm:pt modelId="{E7066D05-CC80-4E56-9307-913CD4A089CF}" type="parTrans" cxnId="{E5607484-4FCD-43A1-955D-6648FADD0667}">
      <dgm:prSet/>
      <dgm:spPr/>
      <dgm:t>
        <a:bodyPr/>
        <a:lstStyle/>
        <a:p>
          <a:endParaRPr lang="nl-NL"/>
        </a:p>
      </dgm:t>
    </dgm:pt>
    <dgm:pt modelId="{005E4E4F-6D7A-499D-B706-362BE2C5EA39}" type="pres">
      <dgm:prSet presAssocID="{C2FD159E-CB06-404C-B978-AE944F867A2A}" presName="Name0" presStyleCnt="0">
        <dgm:presLayoutVars>
          <dgm:dir/>
          <dgm:resizeHandles val="exact"/>
        </dgm:presLayoutVars>
      </dgm:prSet>
      <dgm:spPr/>
    </dgm:pt>
    <dgm:pt modelId="{E3122B26-02C1-409D-A259-E5C6BCFCFB46}" type="pres">
      <dgm:prSet presAssocID="{30CFB008-3C36-4519-918E-6EFA1CB50373}" presName="node" presStyleLbl="node1" presStyleIdx="0" presStyleCnt="4" custScaleX="83666" custScaleY="88570">
        <dgm:presLayoutVars>
          <dgm:bulletEnabled val="1"/>
        </dgm:presLayoutVars>
      </dgm:prSet>
      <dgm:spPr/>
    </dgm:pt>
    <dgm:pt modelId="{5C333648-6266-4A17-A071-BE1E25E36452}" type="pres">
      <dgm:prSet presAssocID="{1265C749-6E65-40B9-9913-1DE6370DBCC8}" presName="sibTrans" presStyleLbl="sibTrans2D1" presStyleIdx="0" presStyleCnt="3"/>
      <dgm:spPr/>
    </dgm:pt>
    <dgm:pt modelId="{954DFA36-1CB1-4700-AA87-A35FAFFD3649}" type="pres">
      <dgm:prSet presAssocID="{1265C749-6E65-40B9-9913-1DE6370DBCC8}" presName="connectorText" presStyleLbl="sibTrans2D1" presStyleIdx="0" presStyleCnt="3"/>
      <dgm:spPr/>
    </dgm:pt>
    <dgm:pt modelId="{FB4D80E9-14B0-4763-84E5-3A6425ED7F2A}" type="pres">
      <dgm:prSet presAssocID="{0B5E9355-D1A6-4344-8684-B685ABF03F7E}" presName="node" presStyleLbl="node1" presStyleIdx="1" presStyleCnt="4" custScaleX="83355" custScaleY="87775">
        <dgm:presLayoutVars>
          <dgm:bulletEnabled val="1"/>
        </dgm:presLayoutVars>
      </dgm:prSet>
      <dgm:spPr/>
    </dgm:pt>
    <dgm:pt modelId="{2DE29A42-06F9-4DC6-9F11-87B1D5F81C0D}" type="pres">
      <dgm:prSet presAssocID="{F882F0E2-E4B1-4A5B-AD3D-16219BD65021}" presName="sibTrans" presStyleLbl="sibTrans2D1" presStyleIdx="1" presStyleCnt="3"/>
      <dgm:spPr/>
    </dgm:pt>
    <dgm:pt modelId="{C41E2B89-CDED-40FE-8C7F-FAC5C5560ED2}" type="pres">
      <dgm:prSet presAssocID="{F882F0E2-E4B1-4A5B-AD3D-16219BD65021}" presName="connectorText" presStyleLbl="sibTrans2D1" presStyleIdx="1" presStyleCnt="3"/>
      <dgm:spPr/>
    </dgm:pt>
    <dgm:pt modelId="{4516B9F9-B7F6-4851-8DB1-8F1F036F5DDF}" type="pres">
      <dgm:prSet presAssocID="{962C747C-0591-451F-8B52-69957F482C2E}" presName="node" presStyleLbl="node1" presStyleIdx="2" presStyleCnt="4" custScaleX="86535" custScaleY="82117">
        <dgm:presLayoutVars>
          <dgm:bulletEnabled val="1"/>
        </dgm:presLayoutVars>
      </dgm:prSet>
      <dgm:spPr/>
    </dgm:pt>
    <dgm:pt modelId="{83403727-B757-4C16-AE70-0C63F141C7EA}" type="pres">
      <dgm:prSet presAssocID="{F8C8886B-172A-42D4-93BD-916FEE79286E}" presName="sibTrans" presStyleLbl="sibTrans2D1" presStyleIdx="2" presStyleCnt="3"/>
      <dgm:spPr/>
    </dgm:pt>
    <dgm:pt modelId="{34C07720-3D62-4F2C-A821-5C7049DC1055}" type="pres">
      <dgm:prSet presAssocID="{F8C8886B-172A-42D4-93BD-916FEE79286E}" presName="connectorText" presStyleLbl="sibTrans2D1" presStyleIdx="2" presStyleCnt="3"/>
      <dgm:spPr/>
    </dgm:pt>
    <dgm:pt modelId="{F89F6098-8F06-4EA5-BA91-596240D74CAE}" type="pres">
      <dgm:prSet presAssocID="{C1DE0AFB-96AC-47E0-9403-E58E71E497E0}" presName="node" presStyleLbl="node1" presStyleIdx="3" presStyleCnt="4" custScaleX="92354" custScaleY="81641">
        <dgm:presLayoutVars>
          <dgm:bulletEnabled val="1"/>
        </dgm:presLayoutVars>
      </dgm:prSet>
      <dgm:spPr/>
    </dgm:pt>
  </dgm:ptLst>
  <dgm:cxnLst>
    <dgm:cxn modelId="{7A7C9C12-6929-4F94-815B-C6620568A389}" type="presOf" srcId="{F8C8886B-172A-42D4-93BD-916FEE79286E}" destId="{83403727-B757-4C16-AE70-0C63F141C7EA}" srcOrd="0" destOrd="0" presId="urn:microsoft.com/office/officeart/2005/8/layout/process1"/>
    <dgm:cxn modelId="{7EDFD91D-1083-4F04-9576-F14DE204DF7E}" type="presOf" srcId="{F882F0E2-E4B1-4A5B-AD3D-16219BD65021}" destId="{C41E2B89-CDED-40FE-8C7F-FAC5C5560ED2}" srcOrd="1" destOrd="0" presId="urn:microsoft.com/office/officeart/2005/8/layout/process1"/>
    <dgm:cxn modelId="{8FC02E35-AF5B-43AC-8279-341BE0F3F5CE}" type="presOf" srcId="{1265C749-6E65-40B9-9913-1DE6370DBCC8}" destId="{954DFA36-1CB1-4700-AA87-A35FAFFD3649}" srcOrd="1" destOrd="0" presId="urn:microsoft.com/office/officeart/2005/8/layout/process1"/>
    <dgm:cxn modelId="{ADF4C43B-90BB-43FC-A14F-B2FB8CF00964}" srcId="{C2FD159E-CB06-404C-B978-AE944F867A2A}" destId="{0B5E9355-D1A6-4344-8684-B685ABF03F7E}" srcOrd="1" destOrd="0" parTransId="{3F77B29E-9BD6-4E63-A1A7-35BEC712AD72}" sibTransId="{F882F0E2-E4B1-4A5B-AD3D-16219BD65021}"/>
    <dgm:cxn modelId="{A413B665-C53B-4BBF-95F8-81F13B89C9FA}" type="presOf" srcId="{F882F0E2-E4B1-4A5B-AD3D-16219BD65021}" destId="{2DE29A42-06F9-4DC6-9F11-87B1D5F81C0D}" srcOrd="0" destOrd="0" presId="urn:microsoft.com/office/officeart/2005/8/layout/process1"/>
    <dgm:cxn modelId="{8950D06C-56C6-47EB-B551-EAB8DEB1BCF9}" type="presOf" srcId="{1265C749-6E65-40B9-9913-1DE6370DBCC8}" destId="{5C333648-6266-4A17-A071-BE1E25E36452}" srcOrd="0" destOrd="0" presId="urn:microsoft.com/office/officeart/2005/8/layout/process1"/>
    <dgm:cxn modelId="{0EFACA75-9FEC-4A63-ADB7-4DBE66339634}" type="presOf" srcId="{962C747C-0591-451F-8B52-69957F482C2E}" destId="{4516B9F9-B7F6-4851-8DB1-8F1F036F5DDF}" srcOrd="0" destOrd="0" presId="urn:microsoft.com/office/officeart/2005/8/layout/process1"/>
    <dgm:cxn modelId="{E5607484-4FCD-43A1-955D-6648FADD0667}" srcId="{C2FD159E-CB06-404C-B978-AE944F867A2A}" destId="{30CFB008-3C36-4519-918E-6EFA1CB50373}" srcOrd="0" destOrd="0" parTransId="{E7066D05-CC80-4E56-9307-913CD4A089CF}" sibTransId="{1265C749-6E65-40B9-9913-1DE6370DBCC8}"/>
    <dgm:cxn modelId="{06B81F8C-CF52-4AC6-A12C-D831325238D1}" type="presOf" srcId="{C2FD159E-CB06-404C-B978-AE944F867A2A}" destId="{005E4E4F-6D7A-499D-B706-362BE2C5EA39}" srcOrd="0" destOrd="0" presId="urn:microsoft.com/office/officeart/2005/8/layout/process1"/>
    <dgm:cxn modelId="{59BE7992-16EE-4991-86E8-65F395AA7C01}" type="presOf" srcId="{30CFB008-3C36-4519-918E-6EFA1CB50373}" destId="{E3122B26-02C1-409D-A259-E5C6BCFCFB46}" srcOrd="0" destOrd="0" presId="urn:microsoft.com/office/officeart/2005/8/layout/process1"/>
    <dgm:cxn modelId="{2DAC73C4-FB64-4CD4-9A8D-71465FB65FFF}" type="presOf" srcId="{F8C8886B-172A-42D4-93BD-916FEE79286E}" destId="{34C07720-3D62-4F2C-A821-5C7049DC1055}" srcOrd="1" destOrd="0" presId="urn:microsoft.com/office/officeart/2005/8/layout/process1"/>
    <dgm:cxn modelId="{E0C87CCC-FD88-416D-B63E-6CFED55C5B30}" srcId="{C2FD159E-CB06-404C-B978-AE944F867A2A}" destId="{962C747C-0591-451F-8B52-69957F482C2E}" srcOrd="2" destOrd="0" parTransId="{5977CFD1-C3EB-46B4-9F68-099664D04714}" sibTransId="{F8C8886B-172A-42D4-93BD-916FEE79286E}"/>
    <dgm:cxn modelId="{0DF3A3D8-BB4B-4AA2-9D35-7895471DDAD1}" srcId="{C2FD159E-CB06-404C-B978-AE944F867A2A}" destId="{C1DE0AFB-96AC-47E0-9403-E58E71E497E0}" srcOrd="3" destOrd="0" parTransId="{3EEB646F-8A19-4CE6-BEDB-7727D9BEEA3E}" sibTransId="{6290914B-82C0-43D8-A3EB-EB4AA839EF3F}"/>
    <dgm:cxn modelId="{587209F1-F12E-4FB8-A564-55A3434264FF}" type="presOf" srcId="{0B5E9355-D1A6-4344-8684-B685ABF03F7E}" destId="{FB4D80E9-14B0-4763-84E5-3A6425ED7F2A}" srcOrd="0" destOrd="0" presId="urn:microsoft.com/office/officeart/2005/8/layout/process1"/>
    <dgm:cxn modelId="{9782DCFC-76F8-45CC-9532-781EF82EE646}" type="presOf" srcId="{C1DE0AFB-96AC-47E0-9403-E58E71E497E0}" destId="{F89F6098-8F06-4EA5-BA91-596240D74CAE}" srcOrd="0" destOrd="0" presId="urn:microsoft.com/office/officeart/2005/8/layout/process1"/>
    <dgm:cxn modelId="{9EDFF1C3-2694-4061-BE3A-C9F32DC68A19}" type="presParOf" srcId="{005E4E4F-6D7A-499D-B706-362BE2C5EA39}" destId="{E3122B26-02C1-409D-A259-E5C6BCFCFB46}" srcOrd="0" destOrd="0" presId="urn:microsoft.com/office/officeart/2005/8/layout/process1"/>
    <dgm:cxn modelId="{6B839F2C-3FB8-4938-BB8E-837508E0B9E7}" type="presParOf" srcId="{005E4E4F-6D7A-499D-B706-362BE2C5EA39}" destId="{5C333648-6266-4A17-A071-BE1E25E36452}" srcOrd="1" destOrd="0" presId="urn:microsoft.com/office/officeart/2005/8/layout/process1"/>
    <dgm:cxn modelId="{408EC6F1-9822-4843-A56D-52CFBCC15435}" type="presParOf" srcId="{5C333648-6266-4A17-A071-BE1E25E36452}" destId="{954DFA36-1CB1-4700-AA87-A35FAFFD3649}" srcOrd="0" destOrd="0" presId="urn:microsoft.com/office/officeart/2005/8/layout/process1"/>
    <dgm:cxn modelId="{58696FBB-3BF2-4E9D-A19B-7EA6B7B77935}" type="presParOf" srcId="{005E4E4F-6D7A-499D-B706-362BE2C5EA39}" destId="{FB4D80E9-14B0-4763-84E5-3A6425ED7F2A}" srcOrd="2" destOrd="0" presId="urn:microsoft.com/office/officeart/2005/8/layout/process1"/>
    <dgm:cxn modelId="{DC3DC440-D2CA-466A-A20C-5B0149853FBE}" type="presParOf" srcId="{005E4E4F-6D7A-499D-B706-362BE2C5EA39}" destId="{2DE29A42-06F9-4DC6-9F11-87B1D5F81C0D}" srcOrd="3" destOrd="0" presId="urn:microsoft.com/office/officeart/2005/8/layout/process1"/>
    <dgm:cxn modelId="{AC8E26A8-D190-44AE-875A-00739D1AAF4B}" type="presParOf" srcId="{2DE29A42-06F9-4DC6-9F11-87B1D5F81C0D}" destId="{C41E2B89-CDED-40FE-8C7F-FAC5C5560ED2}" srcOrd="0" destOrd="0" presId="urn:microsoft.com/office/officeart/2005/8/layout/process1"/>
    <dgm:cxn modelId="{ADCF33DF-A7BC-4220-8F6C-A5DA997CDC32}" type="presParOf" srcId="{005E4E4F-6D7A-499D-B706-362BE2C5EA39}" destId="{4516B9F9-B7F6-4851-8DB1-8F1F036F5DDF}" srcOrd="4" destOrd="0" presId="urn:microsoft.com/office/officeart/2005/8/layout/process1"/>
    <dgm:cxn modelId="{7EEDC9DF-F94A-40DB-8C02-501C32BAB2DF}" type="presParOf" srcId="{005E4E4F-6D7A-499D-B706-362BE2C5EA39}" destId="{83403727-B757-4C16-AE70-0C63F141C7EA}" srcOrd="5" destOrd="0" presId="urn:microsoft.com/office/officeart/2005/8/layout/process1"/>
    <dgm:cxn modelId="{2DAF477D-1264-42D6-8BA0-9EF15D1BC938}" type="presParOf" srcId="{83403727-B757-4C16-AE70-0C63F141C7EA}" destId="{34C07720-3D62-4F2C-A821-5C7049DC1055}" srcOrd="0" destOrd="0" presId="urn:microsoft.com/office/officeart/2005/8/layout/process1"/>
    <dgm:cxn modelId="{A3BC8163-C0D0-4008-A6C6-FBE0EFEBE79F}" type="presParOf" srcId="{005E4E4F-6D7A-499D-B706-362BE2C5EA39}" destId="{F89F6098-8F06-4EA5-BA91-596240D74CAE}"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122B26-02C1-409D-A259-E5C6BCFCFB46}">
      <dsp:nvSpPr>
        <dsp:cNvPr id="0" name=""/>
        <dsp:cNvSpPr/>
      </dsp:nvSpPr>
      <dsp:spPr>
        <a:xfrm>
          <a:off x="6203" y="1177541"/>
          <a:ext cx="1960127" cy="206123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nl-NL" sz="2800" kern="1200" dirty="0"/>
            <a:t>Q2 2020-Q1 2021: </a:t>
          </a:r>
        </a:p>
        <a:p>
          <a:pPr marL="0" lvl="0" indent="0" algn="ctr" defTabSz="1244600">
            <a:lnSpc>
              <a:spcPct val="90000"/>
            </a:lnSpc>
            <a:spcBef>
              <a:spcPct val="0"/>
            </a:spcBef>
            <a:spcAft>
              <a:spcPct val="35000"/>
            </a:spcAft>
            <a:buNone/>
          </a:pPr>
          <a:r>
            <a:rPr lang="nl-NL" sz="3200" kern="1200" dirty="0"/>
            <a:t>Lack of demand</a:t>
          </a:r>
        </a:p>
      </dsp:txBody>
      <dsp:txXfrm>
        <a:off x="63613" y="1234951"/>
        <a:ext cx="1845307" cy="1946413"/>
      </dsp:txXfrm>
    </dsp:sp>
    <dsp:sp modelId="{5C333648-6266-4A17-A071-BE1E25E36452}">
      <dsp:nvSpPr>
        <dsp:cNvPr id="0" name=""/>
        <dsp:cNvSpPr/>
      </dsp:nvSpPr>
      <dsp:spPr>
        <a:xfrm>
          <a:off x="2200611" y="1917650"/>
          <a:ext cx="496673" cy="58101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nl-NL" sz="1000" kern="1200"/>
        </a:p>
      </dsp:txBody>
      <dsp:txXfrm>
        <a:off x="2200611" y="2033853"/>
        <a:ext cx="347671" cy="348608"/>
      </dsp:txXfrm>
    </dsp:sp>
    <dsp:sp modelId="{FB4D80E9-14B0-4763-84E5-3A6425ED7F2A}">
      <dsp:nvSpPr>
        <dsp:cNvPr id="0" name=""/>
        <dsp:cNvSpPr/>
      </dsp:nvSpPr>
      <dsp:spPr>
        <a:xfrm>
          <a:off x="2903451" y="1184839"/>
          <a:ext cx="1952841" cy="20466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nl-NL" sz="2800" kern="1200" dirty="0"/>
            <a:t>Q2 2021-Q3 2022: </a:t>
          </a:r>
        </a:p>
        <a:p>
          <a:pPr marL="0" lvl="0" indent="0" algn="ctr" defTabSz="1244600">
            <a:lnSpc>
              <a:spcPct val="90000"/>
            </a:lnSpc>
            <a:spcBef>
              <a:spcPct val="0"/>
            </a:spcBef>
            <a:spcAft>
              <a:spcPct val="35000"/>
            </a:spcAft>
            <a:buNone/>
          </a:pPr>
          <a:r>
            <a:rPr lang="nl-NL" sz="3200" kern="1200" dirty="0"/>
            <a:t>Material shortage</a:t>
          </a:r>
        </a:p>
      </dsp:txBody>
      <dsp:txXfrm>
        <a:off x="2960648" y="1242036"/>
        <a:ext cx="1838447" cy="1932242"/>
      </dsp:txXfrm>
    </dsp:sp>
    <dsp:sp modelId="{2DE29A42-06F9-4DC6-9F11-87B1D5F81C0D}">
      <dsp:nvSpPr>
        <dsp:cNvPr id="0" name=""/>
        <dsp:cNvSpPr/>
      </dsp:nvSpPr>
      <dsp:spPr>
        <a:xfrm>
          <a:off x="5090573" y="1917650"/>
          <a:ext cx="496673" cy="58101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nl-NL" sz="1000" kern="1200"/>
        </a:p>
      </dsp:txBody>
      <dsp:txXfrm>
        <a:off x="5090573" y="2033853"/>
        <a:ext cx="347671" cy="348608"/>
      </dsp:txXfrm>
    </dsp:sp>
    <dsp:sp modelId="{4516B9F9-B7F6-4851-8DB1-8F1F036F5DDF}">
      <dsp:nvSpPr>
        <dsp:cNvPr id="0" name=""/>
        <dsp:cNvSpPr/>
      </dsp:nvSpPr>
      <dsp:spPr>
        <a:xfrm>
          <a:off x="5793413" y="1249034"/>
          <a:ext cx="2027342" cy="191824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nl-NL" sz="2800" kern="1200"/>
            <a:t>Q4 2022-Q3 2023: </a:t>
          </a:r>
        </a:p>
        <a:p>
          <a:pPr marL="0" lvl="0" indent="0" algn="ctr" defTabSz="1244600">
            <a:lnSpc>
              <a:spcPct val="90000"/>
            </a:lnSpc>
            <a:spcBef>
              <a:spcPct val="0"/>
            </a:spcBef>
            <a:spcAft>
              <a:spcPct val="35000"/>
            </a:spcAft>
            <a:buNone/>
          </a:pPr>
          <a:r>
            <a:rPr lang="nl-NL" sz="3200" kern="1200" err="1"/>
            <a:t>Labor</a:t>
          </a:r>
          <a:r>
            <a:rPr lang="nl-NL" sz="3200" kern="1200"/>
            <a:t> </a:t>
          </a:r>
          <a:r>
            <a:rPr lang="nl-NL" sz="3200" kern="1200" err="1"/>
            <a:t>shortage</a:t>
          </a:r>
          <a:endParaRPr lang="nl-NL" sz="3200" kern="1200"/>
        </a:p>
      </dsp:txBody>
      <dsp:txXfrm>
        <a:off x="5849597" y="1305218"/>
        <a:ext cx="1914974" cy="1805879"/>
      </dsp:txXfrm>
    </dsp:sp>
    <dsp:sp modelId="{83403727-B757-4C16-AE70-0C63F141C7EA}">
      <dsp:nvSpPr>
        <dsp:cNvPr id="0" name=""/>
        <dsp:cNvSpPr/>
      </dsp:nvSpPr>
      <dsp:spPr>
        <a:xfrm>
          <a:off x="8055036" y="1917650"/>
          <a:ext cx="496673" cy="58101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nl-NL" sz="1000" kern="1200"/>
        </a:p>
      </dsp:txBody>
      <dsp:txXfrm>
        <a:off x="8055036" y="2033853"/>
        <a:ext cx="347671" cy="348608"/>
      </dsp:txXfrm>
    </dsp:sp>
    <dsp:sp modelId="{F89F6098-8F06-4EA5-BA91-596240D74CAE}">
      <dsp:nvSpPr>
        <dsp:cNvPr id="0" name=""/>
        <dsp:cNvSpPr/>
      </dsp:nvSpPr>
      <dsp:spPr>
        <a:xfrm>
          <a:off x="8757877" y="1254593"/>
          <a:ext cx="2163670" cy="190712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ClrTx/>
            <a:buSzTx/>
            <a:buFont typeface="Arial" panose="020B0604020202020204" pitchFamily="34" charset="0"/>
            <a:buNone/>
          </a:pPr>
          <a:r>
            <a:rPr lang="en-US" sz="1200" b="0" kern="1200"/>
            <a:t>Q1 2024</a:t>
          </a:r>
          <a:r>
            <a:rPr lang="en-US" sz="1200" b="1" kern="1200"/>
            <a:t>:</a:t>
          </a:r>
        </a:p>
        <a:p>
          <a:pPr marL="0" lvl="0" indent="0" algn="ctr" defTabSz="533400">
            <a:lnSpc>
              <a:spcPct val="90000"/>
            </a:lnSpc>
            <a:spcBef>
              <a:spcPct val="0"/>
            </a:spcBef>
            <a:spcAft>
              <a:spcPct val="35000"/>
            </a:spcAft>
            <a:buClrTx/>
            <a:buSzTx/>
            <a:buFont typeface="Arial" panose="020B0604020202020204" pitchFamily="34" charset="0"/>
            <a:buNone/>
          </a:pPr>
          <a:r>
            <a:rPr lang="en-US" sz="1200" kern="1200"/>
            <a:t>No big issue: 		36%</a:t>
          </a:r>
        </a:p>
        <a:p>
          <a:pPr marL="0" lvl="0" indent="0" algn="ctr" defTabSz="533400">
            <a:lnSpc>
              <a:spcPct val="90000"/>
            </a:lnSpc>
            <a:spcBef>
              <a:spcPct val="0"/>
            </a:spcBef>
            <a:spcAft>
              <a:spcPct val="35000"/>
            </a:spcAft>
            <a:buClrTx/>
            <a:buSzTx/>
            <a:buFont typeface="Arial" panose="020B0604020202020204" pitchFamily="34" charset="0"/>
            <a:buNone/>
          </a:pPr>
          <a:r>
            <a:rPr lang="en-US" sz="1200" kern="1200"/>
            <a:t>Labor shortage: 		27%</a:t>
          </a:r>
        </a:p>
        <a:p>
          <a:pPr marL="0" lvl="0" indent="0" algn="ctr" defTabSz="533400">
            <a:lnSpc>
              <a:spcPct val="90000"/>
            </a:lnSpc>
            <a:spcBef>
              <a:spcPct val="0"/>
            </a:spcBef>
            <a:spcAft>
              <a:spcPct val="35000"/>
            </a:spcAft>
            <a:buClrTx/>
            <a:buSzTx/>
            <a:buFont typeface="Arial" panose="020B0604020202020204" pitchFamily="34" charset="0"/>
            <a:buNone/>
          </a:pPr>
          <a:r>
            <a:rPr lang="en-US" sz="1200" kern="1200"/>
            <a:t>Lack of demand: 		25%</a:t>
          </a:r>
        </a:p>
        <a:p>
          <a:pPr marL="0" lvl="0" indent="0" algn="ctr" defTabSz="533400">
            <a:lnSpc>
              <a:spcPct val="90000"/>
            </a:lnSpc>
            <a:spcBef>
              <a:spcPct val="0"/>
            </a:spcBef>
            <a:spcAft>
              <a:spcPct val="35000"/>
            </a:spcAft>
            <a:buClrTx/>
            <a:buSzTx/>
            <a:buFont typeface="Arial" panose="020B0604020202020204" pitchFamily="34" charset="0"/>
            <a:buNone/>
          </a:pPr>
          <a:r>
            <a:rPr lang="en-US" sz="1200" kern="1200"/>
            <a:t>Material shortage: 	12%</a:t>
          </a:r>
          <a:endParaRPr lang="nl-NL" sz="1200" kern="1200"/>
        </a:p>
      </dsp:txBody>
      <dsp:txXfrm>
        <a:off x="8813735" y="1310451"/>
        <a:ext cx="2051954" cy="1795412"/>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0.06146</cdr:x>
      <cdr:y>0.03819</cdr:y>
    </cdr:from>
    <cdr:to>
      <cdr:x>0.13021</cdr:x>
      <cdr:y>0.10764</cdr:y>
    </cdr:to>
    <cdr:sp macro="" textlink="">
      <cdr:nvSpPr>
        <cdr:cNvPr id="2" name="TextBox 1"/>
        <cdr:cNvSpPr txBox="1"/>
      </cdr:nvSpPr>
      <cdr:spPr>
        <a:xfrm xmlns:a="http://schemas.openxmlformats.org/drawingml/2006/main">
          <a:off x="280988" y="104775"/>
          <a:ext cx="314325" cy="1905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1100"/>
            <a:t>%</a:t>
          </a:r>
        </a:p>
      </cdr:txBody>
    </cdr:sp>
  </cdr:relSizeAnchor>
  <cdr:relSizeAnchor xmlns:cdr="http://schemas.openxmlformats.org/drawingml/2006/chartDrawing">
    <cdr:from>
      <cdr:x>0.88194</cdr:x>
      <cdr:y>0.03935</cdr:y>
    </cdr:from>
    <cdr:to>
      <cdr:x>0.95069</cdr:x>
      <cdr:y>0.1088</cdr:y>
    </cdr:to>
    <cdr:sp macro="" textlink="">
      <cdr:nvSpPr>
        <cdr:cNvPr id="3" name="TextBox 1"/>
        <cdr:cNvSpPr txBox="1"/>
      </cdr:nvSpPr>
      <cdr:spPr>
        <a:xfrm xmlns:a="http://schemas.openxmlformats.org/drawingml/2006/main">
          <a:off x="4032250" y="107950"/>
          <a:ext cx="314325" cy="19051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100"/>
            <a:t>%</a:t>
          </a:r>
        </a:p>
      </cdr:txBody>
    </cdr:sp>
  </cdr:relSizeAnchor>
</c:userShapes>
</file>

<file path=ppt/drawings/drawing2.xml><?xml version="1.0" encoding="utf-8"?>
<c:userShapes xmlns:c="http://schemas.openxmlformats.org/drawingml/2006/chart">
  <cdr:relSizeAnchor xmlns:cdr="http://schemas.openxmlformats.org/drawingml/2006/chartDrawing">
    <cdr:from>
      <cdr:x>0.06858</cdr:x>
      <cdr:y>0</cdr:y>
    </cdr:from>
    <cdr:to>
      <cdr:x>0.09</cdr:x>
      <cdr:y>0.09446</cdr:y>
    </cdr:to>
    <cdr:sp macro="" textlink="">
      <cdr:nvSpPr>
        <cdr:cNvPr id="2" name="TextBox 1"/>
        <cdr:cNvSpPr txBox="1"/>
      </cdr:nvSpPr>
      <cdr:spPr>
        <a:xfrm xmlns:a="http://schemas.openxmlformats.org/drawingml/2006/main">
          <a:off x="579437" y="0"/>
          <a:ext cx="180975" cy="3651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1100" dirty="0"/>
            <a:t>%</a:t>
          </a:r>
        </a:p>
      </cdr:txBody>
    </cdr:sp>
  </cdr:relSizeAnchor>
</c:userShapes>
</file>

<file path=ppt/drawings/drawing3.xml><?xml version="1.0" encoding="utf-8"?>
<c:userShapes xmlns:c="http://schemas.openxmlformats.org/drawingml/2006/chart">
  <cdr:relSizeAnchor xmlns:cdr="http://schemas.openxmlformats.org/drawingml/2006/chartDrawing">
    <cdr:from>
      <cdr:x>0.07422</cdr:x>
      <cdr:y>0</cdr:y>
    </cdr:from>
    <cdr:to>
      <cdr:x>0.13059</cdr:x>
      <cdr:y>0.11417</cdr:y>
    </cdr:to>
    <cdr:sp macro="" textlink="">
      <cdr:nvSpPr>
        <cdr:cNvPr id="2" name="TextBox 1"/>
        <cdr:cNvSpPr txBox="1"/>
      </cdr:nvSpPr>
      <cdr:spPr>
        <a:xfrm xmlns:a="http://schemas.openxmlformats.org/drawingml/2006/main">
          <a:off x="627062" y="0"/>
          <a:ext cx="476250" cy="4413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1100" dirty="0"/>
            <a:t>%</a:t>
          </a:r>
        </a:p>
      </cdr:txBody>
    </cdr:sp>
  </cdr:relSizeAnchor>
  <cdr:relSizeAnchor xmlns:cdr="http://schemas.openxmlformats.org/drawingml/2006/chartDrawing">
    <cdr:from>
      <cdr:x>0.17764</cdr:x>
      <cdr:y>0.93993</cdr:y>
    </cdr:from>
    <cdr:to>
      <cdr:x>0.28516</cdr:x>
      <cdr:y>1</cdr:y>
    </cdr:to>
    <cdr:sp macro="" textlink="">
      <cdr:nvSpPr>
        <cdr:cNvPr id="3" name="TextBox 2"/>
        <cdr:cNvSpPr txBox="1"/>
      </cdr:nvSpPr>
      <cdr:spPr>
        <a:xfrm xmlns:a="http://schemas.openxmlformats.org/drawingml/2006/main">
          <a:off x="1858941" y="4249589"/>
          <a:ext cx="1125221" cy="27161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1400" dirty="0">
              <a:solidFill>
                <a:srgbClr val="2D2E83"/>
              </a:solidFill>
            </a:rPr>
            <a:t>(Actual)</a:t>
          </a:r>
        </a:p>
      </cdr:txBody>
    </cdr:sp>
  </cdr:relSizeAnchor>
  <cdr:relSizeAnchor xmlns:cdr="http://schemas.openxmlformats.org/drawingml/2006/chartDrawing">
    <cdr:from>
      <cdr:x>0.4857</cdr:x>
      <cdr:y>0.93881</cdr:y>
    </cdr:from>
    <cdr:to>
      <cdr:x>0.59322</cdr:x>
      <cdr:y>0.99889</cdr:y>
    </cdr:to>
    <cdr:sp macro="" textlink="">
      <cdr:nvSpPr>
        <cdr:cNvPr id="4" name="TextBox 1"/>
        <cdr:cNvSpPr txBox="1"/>
      </cdr:nvSpPr>
      <cdr:spPr>
        <a:xfrm xmlns:a="http://schemas.openxmlformats.org/drawingml/2006/main">
          <a:off x="5082709" y="4244553"/>
          <a:ext cx="1125221" cy="27161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400" dirty="0">
              <a:solidFill>
                <a:srgbClr val="2D2E83"/>
              </a:solidFill>
            </a:rPr>
            <a:t>(Forecast)</a:t>
          </a:r>
        </a:p>
      </cdr:txBody>
    </cdr:sp>
  </cdr:relSizeAnchor>
  <cdr:relSizeAnchor xmlns:cdr="http://schemas.openxmlformats.org/drawingml/2006/chartDrawing">
    <cdr:from>
      <cdr:x>0.78502</cdr:x>
      <cdr:y>0.93881</cdr:y>
    </cdr:from>
    <cdr:to>
      <cdr:x>0.89254</cdr:x>
      <cdr:y>0.99889</cdr:y>
    </cdr:to>
    <cdr:sp macro="" textlink="">
      <cdr:nvSpPr>
        <cdr:cNvPr id="5" name="TextBox 1"/>
        <cdr:cNvSpPr txBox="1"/>
      </cdr:nvSpPr>
      <cdr:spPr>
        <a:xfrm xmlns:a="http://schemas.openxmlformats.org/drawingml/2006/main">
          <a:off x="8215037" y="4244553"/>
          <a:ext cx="1125221" cy="27161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400" dirty="0">
              <a:solidFill>
                <a:srgbClr val="2D2E83"/>
              </a:solidFill>
            </a:rPr>
            <a:t>(Forecast)</a:t>
          </a:r>
        </a:p>
      </cdr:txBody>
    </cdr:sp>
  </cdr:relSizeAnchor>
</c:userShapes>
</file>

<file path=ppt/drawings/drawing4.xml><?xml version="1.0" encoding="utf-8"?>
<c:userShapes xmlns:c="http://schemas.openxmlformats.org/drawingml/2006/chart">
  <cdr:relSizeAnchor xmlns:cdr="http://schemas.openxmlformats.org/drawingml/2006/chartDrawing">
    <cdr:from>
      <cdr:x>0.15973</cdr:x>
      <cdr:y>0.353</cdr:y>
    </cdr:from>
    <cdr:to>
      <cdr:x>0.3483</cdr:x>
      <cdr:y>0.41742</cdr:y>
    </cdr:to>
    <cdr:sp macro="" textlink="">
      <cdr:nvSpPr>
        <cdr:cNvPr id="2" name="Textfeld 17">
          <a:extLst xmlns:a="http://schemas.openxmlformats.org/drawingml/2006/main">
            <a:ext uri="{FF2B5EF4-FFF2-40B4-BE49-F238E27FC236}">
              <a16:creationId xmlns:a16="http://schemas.microsoft.com/office/drawing/2014/main" id="{91320DA5-206F-4439-A4CD-AFAD7459C7FA}"/>
            </a:ext>
          </a:extLst>
        </cdr:cNvPr>
        <cdr:cNvSpPr txBox="1"/>
      </cdr:nvSpPr>
      <cdr:spPr>
        <a:xfrm xmlns:a="http://schemas.openxmlformats.org/drawingml/2006/main">
          <a:off x="914143" y="1517967"/>
          <a:ext cx="1079142" cy="276999"/>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de-DE" sz="1200" b="1" dirty="0">
              <a:solidFill>
                <a:schemeClr val="accent1"/>
              </a:solidFill>
            </a:rPr>
            <a:t>Ø 2015-2024</a:t>
          </a:r>
        </a:p>
      </cdr:txBody>
    </cdr:sp>
  </cdr:relSizeAnchor>
</c:userShapes>
</file>

<file path=ppt/drawings/drawing5.xml><?xml version="1.0" encoding="utf-8"?>
<c:userShapes xmlns:c="http://schemas.openxmlformats.org/drawingml/2006/chart">
  <cdr:relSizeAnchor xmlns:cdr="http://schemas.openxmlformats.org/drawingml/2006/chartDrawing">
    <cdr:from>
      <cdr:x>0.72525</cdr:x>
      <cdr:y>0.69388</cdr:y>
    </cdr:from>
    <cdr:to>
      <cdr:x>0.97229</cdr:x>
      <cdr:y>0.76945</cdr:y>
    </cdr:to>
    <cdr:sp macro="" textlink="">
      <cdr:nvSpPr>
        <cdr:cNvPr id="9" name="Textfeld 1">
          <a:extLst xmlns:a="http://schemas.openxmlformats.org/drawingml/2006/main">
            <a:ext uri="{FF2B5EF4-FFF2-40B4-BE49-F238E27FC236}">
              <a16:creationId xmlns:a16="http://schemas.microsoft.com/office/drawing/2014/main" id="{56B5AD22-CD75-454A-927E-1A8E904CB9EB}"/>
            </a:ext>
          </a:extLst>
        </cdr:cNvPr>
        <cdr:cNvSpPr txBox="1"/>
      </cdr:nvSpPr>
      <cdr:spPr>
        <a:xfrm xmlns:a="http://schemas.openxmlformats.org/drawingml/2006/main">
          <a:off x="8425422" y="3138271"/>
          <a:ext cx="2869987" cy="341787"/>
        </a:xfrm>
        <a:prstGeom xmlns:a="http://schemas.openxmlformats.org/drawingml/2006/main" prst="rect">
          <a:avLst/>
        </a:prstGeom>
        <a:noFill xmlns:a="http://schemas.openxmlformats.org/drawingml/2006/main"/>
      </cdr:spPr>
      <cdr:txBody>
        <a:bodyPr xmlns:a="http://schemas.openxmlformats.org/drawingml/2006/main" vertOverflow="clip" horzOverflow="clip" wrap="square" rtlCol="0" anchor="ctr">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indent="0" algn="ctr"/>
          <a:r>
            <a:rPr lang="de-DE" sz="1400" b="1" i="0" u="none" strike="noStrike" dirty="0" err="1">
              <a:solidFill>
                <a:schemeClr val="accent2"/>
              </a:solidFill>
              <a:latin typeface="Arial" panose="020B0604020202020204" pitchFamily="34" charset="0"/>
              <a:ea typeface="+mn-ea"/>
              <a:cs typeface="Arial" panose="020B0604020202020204" pitchFamily="34" charset="0"/>
            </a:rPr>
            <a:t>Production</a:t>
          </a:r>
          <a:r>
            <a:rPr lang="de-DE" sz="1400" b="1" i="0" u="none" strike="noStrike" dirty="0">
              <a:solidFill>
                <a:schemeClr val="accent2"/>
              </a:solidFill>
              <a:latin typeface="Arial" panose="020B0604020202020204" pitchFamily="34" charset="0"/>
              <a:ea typeface="+mn-ea"/>
              <a:cs typeface="Arial" panose="020B0604020202020204" pitchFamily="34" charset="0"/>
            </a:rPr>
            <a:t> Ø MET Industry: 96</a:t>
          </a:r>
        </a:p>
      </cdr:txBody>
    </cdr:sp>
  </cdr:relSizeAnchor>
  <cdr:relSizeAnchor xmlns:cdr="http://schemas.openxmlformats.org/drawingml/2006/chartDrawing">
    <cdr:from>
      <cdr:x>0.07239</cdr:x>
      <cdr:y>0.03124</cdr:y>
    </cdr:from>
    <cdr:to>
      <cdr:x>0.97333</cdr:x>
      <cdr:y>0.84302</cdr:y>
    </cdr:to>
    <cdr:cxnSp macro="">
      <cdr:nvCxnSpPr>
        <cdr:cNvPr id="4" name="Gerader Verbinder 3">
          <a:extLst xmlns:a="http://schemas.openxmlformats.org/drawingml/2006/main">
            <a:ext uri="{FF2B5EF4-FFF2-40B4-BE49-F238E27FC236}">
              <a16:creationId xmlns:a16="http://schemas.microsoft.com/office/drawing/2014/main" id="{D9B5C997-E5C8-4576-9DEC-6B6FF7832BE0}"/>
            </a:ext>
          </a:extLst>
        </cdr:cNvPr>
        <cdr:cNvCxnSpPr/>
      </cdr:nvCxnSpPr>
      <cdr:spPr>
        <a:xfrm xmlns:a="http://schemas.openxmlformats.org/drawingml/2006/main" flipV="1">
          <a:off x="840984" y="141287"/>
          <a:ext cx="10466489" cy="3671502"/>
        </a:xfrm>
        <a:prstGeom xmlns:a="http://schemas.openxmlformats.org/drawingml/2006/main" prst="line">
          <a:avLst/>
        </a:prstGeom>
        <a:ln xmlns:a="http://schemas.openxmlformats.org/drawingml/2006/main" w="15875">
          <a:solidFill>
            <a:schemeClr val="bg1">
              <a:lumMod val="75000"/>
            </a:schemeClr>
          </a:solidFill>
          <a:prstDash val="sys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0.82102</cdr:x>
      <cdr:y>0.0535</cdr:y>
    </cdr:from>
    <cdr:to>
      <cdr:x>0.96287</cdr:x>
      <cdr:y>0.10069</cdr:y>
    </cdr:to>
    <cdr:sp macro="" textlink="">
      <cdr:nvSpPr>
        <cdr:cNvPr id="6" name="Textfeld 5">
          <a:extLst xmlns:a="http://schemas.openxmlformats.org/drawingml/2006/main">
            <a:ext uri="{FF2B5EF4-FFF2-40B4-BE49-F238E27FC236}">
              <a16:creationId xmlns:a16="http://schemas.microsoft.com/office/drawing/2014/main" id="{36DA4952-A7E2-415F-B9B5-9AE822277940}"/>
            </a:ext>
          </a:extLst>
        </cdr:cNvPr>
        <cdr:cNvSpPr txBox="1"/>
      </cdr:nvSpPr>
      <cdr:spPr>
        <a:xfrm xmlns:a="http://schemas.openxmlformats.org/drawingml/2006/main">
          <a:off x="7631595" y="321355"/>
          <a:ext cx="1318535" cy="283439"/>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wrap="none" rtlCol="0"/>
        <a:lstStyle xmlns:a="http://schemas.openxmlformats.org/drawingml/2006/main"/>
        <a:p xmlns:a="http://schemas.openxmlformats.org/drawingml/2006/main">
          <a:pPr algn="ctr"/>
          <a:r>
            <a:rPr lang="de-DE" sz="1100" dirty="0">
              <a:solidFill>
                <a:schemeClr val="bg1">
                  <a:lumMod val="65000"/>
                </a:schemeClr>
              </a:solidFill>
              <a:latin typeface="Arial" panose="020B0604020202020204" pitchFamily="34" charset="0"/>
              <a:cs typeface="Arial" panose="020B0604020202020204" pitchFamily="34" charset="0"/>
            </a:rPr>
            <a:t>AE = </a:t>
          </a:r>
          <a:r>
            <a:rPr lang="de-DE" sz="1100" dirty="0" err="1">
              <a:solidFill>
                <a:schemeClr val="bg1">
                  <a:lumMod val="65000"/>
                </a:schemeClr>
              </a:solidFill>
              <a:latin typeface="Arial" panose="020B0604020202020204" pitchFamily="34" charset="0"/>
              <a:cs typeface="Arial" panose="020B0604020202020204" pitchFamily="34" charset="0"/>
            </a:rPr>
            <a:t>Production</a:t>
          </a:r>
          <a:endParaRPr lang="de-DE" sz="1100" dirty="0">
            <a:solidFill>
              <a:schemeClr val="bg1">
                <a:lumMod val="65000"/>
              </a:schemeClr>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0.21549</cdr:x>
      <cdr:y>0.04282</cdr:y>
    </cdr:from>
    <cdr:to>
      <cdr:x>0.51959</cdr:x>
      <cdr:y>0.10821</cdr:y>
    </cdr:to>
    <cdr:sp macro="" textlink="">
      <cdr:nvSpPr>
        <cdr:cNvPr id="10" name="Textfeld 1">
          <a:extLst xmlns:a="http://schemas.openxmlformats.org/drawingml/2006/main">
            <a:ext uri="{FF2B5EF4-FFF2-40B4-BE49-F238E27FC236}">
              <a16:creationId xmlns:a16="http://schemas.microsoft.com/office/drawing/2014/main" id="{721F66ED-38DF-4C6A-9CF9-6B319F91CCD7}"/>
            </a:ext>
          </a:extLst>
        </cdr:cNvPr>
        <cdr:cNvSpPr txBox="1"/>
      </cdr:nvSpPr>
      <cdr:spPr>
        <a:xfrm xmlns:a="http://schemas.openxmlformats.org/drawingml/2006/main">
          <a:off x="2503417" y="193666"/>
          <a:ext cx="3532829" cy="295745"/>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square" rtlCol="0" anchor="t">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i="0" u="none" strike="noStrike" dirty="0">
              <a:solidFill>
                <a:schemeClr val="accent1"/>
              </a:solidFill>
              <a:latin typeface="Arial" panose="020B0604020202020204" pitchFamily="34" charset="0"/>
              <a:cs typeface="Arial" panose="020B0604020202020204" pitchFamily="34" charset="0"/>
            </a:rPr>
            <a:t>New orders Ø MET Industry: 100</a:t>
          </a:r>
          <a:endParaRPr lang="de-DE" sz="1400" b="1" dirty="0">
            <a:solidFill>
              <a:schemeClr val="accent1"/>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8.60783E-8</cdr:x>
      <cdr:y>0.14668</cdr:y>
    </cdr:from>
    <cdr:to>
      <cdr:x>0.04504</cdr:x>
      <cdr:y>0.76026</cdr:y>
    </cdr:to>
    <cdr:sp macro="" textlink="">
      <cdr:nvSpPr>
        <cdr:cNvPr id="7" name="Textfeld 8">
          <a:extLst xmlns:a="http://schemas.openxmlformats.org/drawingml/2006/main">
            <a:ext uri="{FF2B5EF4-FFF2-40B4-BE49-F238E27FC236}">
              <a16:creationId xmlns:a16="http://schemas.microsoft.com/office/drawing/2014/main" id="{EE0BFD99-6746-4057-AEED-4B175CE00778}"/>
            </a:ext>
          </a:extLst>
        </cdr:cNvPr>
        <cdr:cNvSpPr txBox="1"/>
      </cdr:nvSpPr>
      <cdr:spPr>
        <a:xfrm xmlns:a="http://schemas.openxmlformats.org/drawingml/2006/main" rot="16200000">
          <a:off x="-1125949" y="1789331"/>
          <a:ext cx="2775119" cy="523220"/>
        </a:xfrm>
        <a:prstGeom xmlns:a="http://schemas.openxmlformats.org/drawingml/2006/main" prst="rect">
          <a:avLst/>
        </a:prstGeom>
        <a:solidFill xmlns:a="http://schemas.openxmlformats.org/drawingml/2006/main">
          <a:schemeClr val="bg1"/>
        </a:solidFill>
      </cdr:spPr>
      <cdr:txBody>
        <a:bodyPr xmlns:a="http://schemas.openxmlformats.org/drawingml/2006/main" wrap="none" rtlCol="0">
          <a:spAutoFit/>
        </a:bodyPr>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de-DE" sz="1400" dirty="0" err="1">
              <a:solidFill>
                <a:schemeClr val="accent2"/>
              </a:solidFill>
            </a:rPr>
            <a:t>Production</a:t>
          </a:r>
          <a:r>
            <a:rPr lang="de-DE" sz="1400" dirty="0">
              <a:solidFill>
                <a:schemeClr val="accent2"/>
              </a:solidFill>
            </a:rPr>
            <a:t> </a:t>
          </a:r>
          <a:r>
            <a:rPr lang="de-DE" sz="1400" dirty="0" err="1">
              <a:solidFill>
                <a:schemeClr val="accent2"/>
              </a:solidFill>
            </a:rPr>
            <a:t>index</a:t>
          </a:r>
          <a:r>
            <a:rPr lang="de-DE" sz="1400" dirty="0">
              <a:solidFill>
                <a:schemeClr val="accent2"/>
              </a:solidFill>
            </a:rPr>
            <a:t> (Ø 2015 = 100)</a:t>
          </a:r>
        </a:p>
        <a:p xmlns:a="http://schemas.openxmlformats.org/drawingml/2006/main">
          <a:endParaRPr lang="de-DE" sz="1400" dirty="0">
            <a:solidFill>
              <a:schemeClr val="accent2"/>
            </a:solidFill>
          </a:endParaRPr>
        </a:p>
      </cdr:txBody>
    </cdr:sp>
  </cdr:relSizeAnchor>
</c:userShapes>
</file>

<file path=ppt/drawings/drawing6.xml><?xml version="1.0" encoding="utf-8"?>
<c:userShapes xmlns:c="http://schemas.openxmlformats.org/drawingml/2006/chart">
  <cdr:relSizeAnchor xmlns:cdr="http://schemas.openxmlformats.org/drawingml/2006/chartDrawing">
    <cdr:from>
      <cdr:x>0.42918</cdr:x>
      <cdr:y>0.75885</cdr:y>
    </cdr:from>
    <cdr:to>
      <cdr:x>0.5871</cdr:x>
      <cdr:y>0.80743</cdr:y>
    </cdr:to>
    <cdr:sp macro="" textlink="">
      <cdr:nvSpPr>
        <cdr:cNvPr id="2" name="Textfeld 1">
          <a:extLst xmlns:a="http://schemas.openxmlformats.org/drawingml/2006/main">
            <a:ext uri="{FF2B5EF4-FFF2-40B4-BE49-F238E27FC236}">
              <a16:creationId xmlns:a16="http://schemas.microsoft.com/office/drawing/2014/main" id="{64004B87-66AD-48EC-A139-5049569A44D8}"/>
            </a:ext>
          </a:extLst>
        </cdr:cNvPr>
        <cdr:cNvSpPr txBox="1"/>
      </cdr:nvSpPr>
      <cdr:spPr>
        <a:xfrm xmlns:a="http://schemas.openxmlformats.org/drawingml/2006/main">
          <a:off x="4982463" y="3429735"/>
          <a:ext cx="1833335" cy="219564"/>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de-DE" sz="1400" b="1" dirty="0">
              <a:solidFill>
                <a:schemeClr val="accent2">
                  <a:lumMod val="50000"/>
                </a:schemeClr>
              </a:solidFill>
              <a:latin typeface="Arial" panose="020B0604020202020204" pitchFamily="34" charset="0"/>
              <a:cs typeface="Arial" panose="020B0604020202020204" pitchFamily="34" charset="0"/>
            </a:rPr>
            <a:t>MET Industries EU27</a:t>
          </a:r>
        </a:p>
      </cdr:txBody>
    </cdr:sp>
  </cdr:relSizeAnchor>
  <cdr:relSizeAnchor xmlns:cdr="http://schemas.openxmlformats.org/drawingml/2006/chartDrawing">
    <cdr:from>
      <cdr:x>0.66487</cdr:x>
      <cdr:y>0.59051</cdr:y>
    </cdr:from>
    <cdr:to>
      <cdr:x>0.89447</cdr:x>
      <cdr:y>0.63909</cdr:y>
    </cdr:to>
    <cdr:sp macro="" textlink="">
      <cdr:nvSpPr>
        <cdr:cNvPr id="3" name="Textfeld 1">
          <a:extLst xmlns:a="http://schemas.openxmlformats.org/drawingml/2006/main">
            <a:ext uri="{FF2B5EF4-FFF2-40B4-BE49-F238E27FC236}">
              <a16:creationId xmlns:a16="http://schemas.microsoft.com/office/drawing/2014/main" id="{C4584FD9-1ED4-4628-888D-662DD90A5E67}"/>
            </a:ext>
          </a:extLst>
        </cdr:cNvPr>
        <cdr:cNvSpPr txBox="1"/>
      </cdr:nvSpPr>
      <cdr:spPr>
        <a:xfrm xmlns:a="http://schemas.openxmlformats.org/drawingml/2006/main">
          <a:off x="6180418" y="3541433"/>
          <a:ext cx="2134346" cy="29135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de-DE" sz="1400" b="1" dirty="0">
              <a:solidFill>
                <a:schemeClr val="accent1"/>
              </a:solidFill>
              <a:latin typeface="Arial" panose="020B0604020202020204" pitchFamily="34" charset="0"/>
              <a:cs typeface="Arial" panose="020B0604020202020204" pitchFamily="34" charset="0"/>
            </a:rPr>
            <a:t>MET Industries Germany</a:t>
          </a:r>
        </a:p>
      </cdr:txBody>
    </cdr:sp>
  </cdr:relSizeAnchor>
  <cdr:relSizeAnchor xmlns:cdr="http://schemas.openxmlformats.org/drawingml/2006/chartDrawing">
    <cdr:from>
      <cdr:x>0.32367</cdr:x>
      <cdr:y>0.30183</cdr:y>
    </cdr:from>
    <cdr:to>
      <cdr:x>0.61002</cdr:x>
      <cdr:y>0.35041</cdr:y>
    </cdr:to>
    <cdr:sp macro="" textlink="">
      <cdr:nvSpPr>
        <cdr:cNvPr id="4" name="Textfeld 1">
          <a:extLst xmlns:a="http://schemas.openxmlformats.org/drawingml/2006/main">
            <a:ext uri="{FF2B5EF4-FFF2-40B4-BE49-F238E27FC236}">
              <a16:creationId xmlns:a16="http://schemas.microsoft.com/office/drawing/2014/main" id="{D15A328C-FE05-4039-A03F-4EF65CEDA828}"/>
            </a:ext>
          </a:extLst>
        </cdr:cNvPr>
        <cdr:cNvSpPr txBox="1"/>
      </cdr:nvSpPr>
      <cdr:spPr>
        <a:xfrm xmlns:a="http://schemas.openxmlformats.org/drawingml/2006/main">
          <a:off x="3008780" y="1810124"/>
          <a:ext cx="2661771" cy="29135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de-DE" sz="1400" b="1" dirty="0">
              <a:solidFill>
                <a:schemeClr val="accent1">
                  <a:lumMod val="60000"/>
                  <a:lumOff val="40000"/>
                </a:schemeClr>
              </a:solidFill>
              <a:latin typeface="Arial" panose="020B0604020202020204" pitchFamily="34" charset="0"/>
              <a:cs typeface="Arial" panose="020B0604020202020204" pitchFamily="34" charset="0"/>
            </a:rPr>
            <a:t>MET Industries (</a:t>
          </a:r>
          <a:r>
            <a:rPr lang="de-DE" sz="1400" b="1" dirty="0" err="1">
              <a:solidFill>
                <a:schemeClr val="accent1">
                  <a:lumMod val="60000"/>
                  <a:lumOff val="40000"/>
                </a:schemeClr>
              </a:solidFill>
              <a:latin typeface="Arial" panose="020B0604020202020204" pitchFamily="34" charset="0"/>
              <a:cs typeface="Arial" panose="020B0604020202020204" pitchFamily="34" charset="0"/>
            </a:rPr>
            <a:t>without</a:t>
          </a:r>
          <a:r>
            <a:rPr lang="de-DE" sz="1400" b="1" dirty="0">
              <a:solidFill>
                <a:schemeClr val="accent1">
                  <a:lumMod val="60000"/>
                  <a:lumOff val="40000"/>
                </a:schemeClr>
              </a:solidFill>
              <a:latin typeface="Arial" panose="020B0604020202020204" pitchFamily="34" charset="0"/>
              <a:cs typeface="Arial" panose="020B0604020202020204" pitchFamily="34" charset="0"/>
            </a:rPr>
            <a:t> </a:t>
          </a:r>
          <a:r>
            <a:rPr lang="de-DE" sz="1400" b="1" dirty="0" err="1">
              <a:solidFill>
                <a:schemeClr val="accent1">
                  <a:lumMod val="60000"/>
                  <a:lumOff val="40000"/>
                </a:schemeClr>
              </a:solidFill>
              <a:latin typeface="Arial" panose="020B0604020202020204" pitchFamily="34" charset="0"/>
              <a:cs typeface="Arial" panose="020B0604020202020204" pitchFamily="34" charset="0"/>
            </a:rPr>
            <a:t>automotive</a:t>
          </a:r>
          <a:r>
            <a:rPr lang="de-DE" sz="1400" b="1" dirty="0">
              <a:solidFill>
                <a:schemeClr val="accent1">
                  <a:lumMod val="60000"/>
                  <a:lumOff val="40000"/>
                </a:schemeClr>
              </a:solidFill>
              <a:latin typeface="Arial" panose="020B0604020202020204" pitchFamily="34" charset="0"/>
              <a:cs typeface="Arial" panose="020B0604020202020204" pitchFamily="34" charset="0"/>
            </a:rPr>
            <a:t>) GER </a:t>
          </a:r>
        </a:p>
      </cdr:txBody>
    </cdr:sp>
  </cdr:relSizeAnchor>
  <cdr:relSizeAnchor xmlns:cdr="http://schemas.openxmlformats.org/drawingml/2006/chartDrawing">
    <cdr:from>
      <cdr:x>0.78063</cdr:x>
      <cdr:y>0.27152</cdr:y>
    </cdr:from>
    <cdr:to>
      <cdr:x>0.93855</cdr:x>
      <cdr:y>0.3201</cdr:y>
    </cdr:to>
    <cdr:sp macro="" textlink="">
      <cdr:nvSpPr>
        <cdr:cNvPr id="5" name="Textfeld 1">
          <a:extLst xmlns:a="http://schemas.openxmlformats.org/drawingml/2006/main">
            <a:ext uri="{FF2B5EF4-FFF2-40B4-BE49-F238E27FC236}">
              <a16:creationId xmlns:a16="http://schemas.microsoft.com/office/drawing/2014/main" id="{EC48E890-27E3-4BF6-92F4-90907649DD15}"/>
            </a:ext>
          </a:extLst>
        </cdr:cNvPr>
        <cdr:cNvSpPr txBox="1"/>
      </cdr:nvSpPr>
      <cdr:spPr>
        <a:xfrm xmlns:a="http://schemas.openxmlformats.org/drawingml/2006/main">
          <a:off x="7256181" y="1630831"/>
          <a:ext cx="1467910" cy="291788"/>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de-DE" sz="1400" b="1" dirty="0">
              <a:solidFill>
                <a:schemeClr val="accent2">
                  <a:lumMod val="40000"/>
                  <a:lumOff val="60000"/>
                </a:schemeClr>
              </a:solidFill>
              <a:latin typeface="Arial" panose="020B0604020202020204" pitchFamily="34" charset="0"/>
              <a:cs typeface="Arial" panose="020B0604020202020204" pitchFamily="34" charset="0"/>
            </a:rPr>
            <a:t>EU Industries</a:t>
          </a:r>
        </a:p>
      </cdr:txBody>
    </cdr:sp>
  </cdr:relSizeAnchor>
</c:userShapes>
</file>

<file path=ppt/drawings/drawing7.xml><?xml version="1.0" encoding="utf-8"?>
<c:userShapes xmlns:c="http://schemas.openxmlformats.org/drawingml/2006/chart">
  <cdr:relSizeAnchor xmlns:cdr="http://schemas.openxmlformats.org/drawingml/2006/chartDrawing">
    <cdr:from>
      <cdr:x>0.36123</cdr:x>
      <cdr:y>0.54508</cdr:y>
    </cdr:from>
    <cdr:to>
      <cdr:x>0.44544</cdr:x>
      <cdr:y>0.61446</cdr:y>
    </cdr:to>
    <cdr:sp macro="" textlink="">
      <cdr:nvSpPr>
        <cdr:cNvPr id="2" name="Textfeld 1">
          <a:extLst xmlns:a="http://schemas.openxmlformats.org/drawingml/2006/main">
            <a:ext uri="{FF2B5EF4-FFF2-40B4-BE49-F238E27FC236}">
              <a16:creationId xmlns:a16="http://schemas.microsoft.com/office/drawing/2014/main" id="{4FB6903E-9B0A-4D3F-A114-720693169707}"/>
            </a:ext>
          </a:extLst>
        </cdr:cNvPr>
        <cdr:cNvSpPr txBox="1"/>
      </cdr:nvSpPr>
      <cdr:spPr>
        <a:xfrm xmlns:a="http://schemas.openxmlformats.org/drawingml/2006/main">
          <a:off x="3928873" y="2254881"/>
          <a:ext cx="915907" cy="28701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e-DE" sz="1400" dirty="0">
              <a:solidFill>
                <a:schemeClr val="bg1"/>
              </a:solidFill>
            </a:rPr>
            <a:t>3.321</a:t>
          </a:r>
        </a:p>
      </cdr:txBody>
    </cdr:sp>
  </cdr:relSizeAnchor>
  <cdr:relSizeAnchor xmlns:cdr="http://schemas.openxmlformats.org/drawingml/2006/chartDrawing">
    <cdr:from>
      <cdr:x>0.45372</cdr:x>
      <cdr:y>0.77856</cdr:y>
    </cdr:from>
    <cdr:to>
      <cdr:x>0.53793</cdr:x>
      <cdr:y>0.84795</cdr:y>
    </cdr:to>
    <cdr:sp macro="" textlink="">
      <cdr:nvSpPr>
        <cdr:cNvPr id="3" name="Textfeld 1">
          <a:extLst xmlns:a="http://schemas.openxmlformats.org/drawingml/2006/main">
            <a:ext uri="{FF2B5EF4-FFF2-40B4-BE49-F238E27FC236}">
              <a16:creationId xmlns:a16="http://schemas.microsoft.com/office/drawing/2014/main" id="{0D115071-565E-4EAA-8EF8-C94ED2A9D913}"/>
            </a:ext>
          </a:extLst>
        </cdr:cNvPr>
        <cdr:cNvSpPr txBox="1"/>
      </cdr:nvSpPr>
      <cdr:spPr>
        <a:xfrm xmlns:a="http://schemas.openxmlformats.org/drawingml/2006/main">
          <a:off x="4210864" y="4658621"/>
          <a:ext cx="781538" cy="41519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400" dirty="0">
              <a:solidFill>
                <a:schemeClr val="bg1"/>
              </a:solidFill>
            </a:rPr>
            <a:t>3.183</a:t>
          </a:r>
        </a:p>
      </cdr:txBody>
    </cdr:sp>
  </cdr:relSizeAnchor>
  <cdr:relSizeAnchor xmlns:cdr="http://schemas.openxmlformats.org/drawingml/2006/chartDrawing">
    <cdr:from>
      <cdr:x>0.54874</cdr:x>
      <cdr:y>0.73575</cdr:y>
    </cdr:from>
    <cdr:to>
      <cdr:x>0.63295</cdr:x>
      <cdr:y>0.80514</cdr:y>
    </cdr:to>
    <cdr:sp macro="" textlink="">
      <cdr:nvSpPr>
        <cdr:cNvPr id="4" name="Textfeld 1">
          <a:extLst xmlns:a="http://schemas.openxmlformats.org/drawingml/2006/main">
            <a:ext uri="{FF2B5EF4-FFF2-40B4-BE49-F238E27FC236}">
              <a16:creationId xmlns:a16="http://schemas.microsoft.com/office/drawing/2014/main" id="{4066808C-244D-4F0B-BD05-F32689D19481}"/>
            </a:ext>
          </a:extLst>
        </cdr:cNvPr>
        <cdr:cNvSpPr txBox="1"/>
      </cdr:nvSpPr>
      <cdr:spPr>
        <a:xfrm xmlns:a="http://schemas.openxmlformats.org/drawingml/2006/main">
          <a:off x="5968395" y="3043626"/>
          <a:ext cx="915908" cy="28705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400" dirty="0">
              <a:solidFill>
                <a:schemeClr val="bg1"/>
              </a:solidFill>
            </a:rPr>
            <a:t>1.456</a:t>
          </a:r>
        </a:p>
      </cdr:txBody>
    </cdr:sp>
  </cdr:relSizeAnchor>
  <cdr:relSizeAnchor xmlns:cdr="http://schemas.openxmlformats.org/drawingml/2006/chartDrawing">
    <cdr:from>
      <cdr:x>0.58634</cdr:x>
      <cdr:y>0.59842</cdr:y>
    </cdr:from>
    <cdr:to>
      <cdr:x>0.67056</cdr:x>
      <cdr:y>0.66781</cdr:y>
    </cdr:to>
    <cdr:sp macro="" textlink="">
      <cdr:nvSpPr>
        <cdr:cNvPr id="5" name="Textfeld 1">
          <a:extLst xmlns:a="http://schemas.openxmlformats.org/drawingml/2006/main">
            <a:ext uri="{FF2B5EF4-FFF2-40B4-BE49-F238E27FC236}">
              <a16:creationId xmlns:a16="http://schemas.microsoft.com/office/drawing/2014/main" id="{1216B8E2-EB86-4E0C-8C13-E24C95F31AA5}"/>
            </a:ext>
          </a:extLst>
        </cdr:cNvPr>
        <cdr:cNvSpPr txBox="1"/>
      </cdr:nvSpPr>
      <cdr:spPr>
        <a:xfrm xmlns:a="http://schemas.openxmlformats.org/drawingml/2006/main">
          <a:off x="6377262" y="2475522"/>
          <a:ext cx="916016" cy="28705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400" dirty="0">
              <a:solidFill>
                <a:schemeClr val="bg1"/>
              </a:solidFill>
            </a:rPr>
            <a:t>1.303</a:t>
          </a:r>
        </a:p>
      </cdr:txBody>
    </cdr:sp>
  </cdr:relSizeAnchor>
  <cdr:relSizeAnchor xmlns:cdr="http://schemas.openxmlformats.org/drawingml/2006/chartDrawing">
    <cdr:from>
      <cdr:x>0.57632</cdr:x>
      <cdr:y>0.3075</cdr:y>
    </cdr:from>
    <cdr:to>
      <cdr:x>0.66053</cdr:x>
      <cdr:y>0.37689</cdr:y>
    </cdr:to>
    <cdr:sp macro="" textlink="">
      <cdr:nvSpPr>
        <cdr:cNvPr id="6" name="Textfeld 1">
          <a:extLst xmlns:a="http://schemas.openxmlformats.org/drawingml/2006/main">
            <a:ext uri="{FF2B5EF4-FFF2-40B4-BE49-F238E27FC236}">
              <a16:creationId xmlns:a16="http://schemas.microsoft.com/office/drawing/2014/main" id="{1216B8E2-EB86-4E0C-8C13-E24C95F31AA5}"/>
            </a:ext>
          </a:extLst>
        </cdr:cNvPr>
        <cdr:cNvSpPr txBox="1"/>
      </cdr:nvSpPr>
      <cdr:spPr>
        <a:xfrm xmlns:a="http://schemas.openxmlformats.org/drawingml/2006/main">
          <a:off x="6268295" y="1272067"/>
          <a:ext cx="915907" cy="28705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400" dirty="0">
              <a:solidFill>
                <a:schemeClr val="bg1"/>
              </a:solidFill>
            </a:rPr>
            <a:t>3.534</a:t>
          </a:r>
        </a:p>
      </cdr:txBody>
    </cdr:sp>
  </cdr:relSizeAnchor>
  <cdr:relSizeAnchor xmlns:cdr="http://schemas.openxmlformats.org/drawingml/2006/chartDrawing">
    <cdr:from>
      <cdr:x>0.49412</cdr:x>
      <cdr:y>0.14837</cdr:y>
    </cdr:from>
    <cdr:to>
      <cdr:x>0.57833</cdr:x>
      <cdr:y>0.21776</cdr:y>
    </cdr:to>
    <cdr:sp macro="" textlink="">
      <cdr:nvSpPr>
        <cdr:cNvPr id="7" name="Textfeld 1">
          <a:extLst xmlns:a="http://schemas.openxmlformats.org/drawingml/2006/main">
            <a:ext uri="{FF2B5EF4-FFF2-40B4-BE49-F238E27FC236}">
              <a16:creationId xmlns:a16="http://schemas.microsoft.com/office/drawing/2014/main" id="{538AC4E2-F2ED-439B-AC13-EC64C458B02D}"/>
            </a:ext>
          </a:extLst>
        </cdr:cNvPr>
        <cdr:cNvSpPr txBox="1"/>
      </cdr:nvSpPr>
      <cdr:spPr>
        <a:xfrm xmlns:a="http://schemas.openxmlformats.org/drawingml/2006/main">
          <a:off x="5374235" y="613771"/>
          <a:ext cx="915907" cy="28705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400" dirty="0">
              <a:solidFill>
                <a:schemeClr val="bg1"/>
              </a:solidFill>
            </a:rPr>
            <a:t>1.013</a:t>
          </a:r>
        </a:p>
      </cdr:txBody>
    </cdr:sp>
  </cdr:relSizeAnchor>
  <cdr:relSizeAnchor xmlns:cdr="http://schemas.openxmlformats.org/drawingml/2006/chartDrawing">
    <cdr:from>
      <cdr:x>0.44131</cdr:x>
      <cdr:y>0.14347</cdr:y>
    </cdr:from>
    <cdr:to>
      <cdr:x>0.52552</cdr:x>
      <cdr:y>0.21286</cdr:y>
    </cdr:to>
    <cdr:sp macro="" textlink="">
      <cdr:nvSpPr>
        <cdr:cNvPr id="8" name="Textfeld 1">
          <a:extLst xmlns:a="http://schemas.openxmlformats.org/drawingml/2006/main">
            <a:ext uri="{FF2B5EF4-FFF2-40B4-BE49-F238E27FC236}">
              <a16:creationId xmlns:a16="http://schemas.microsoft.com/office/drawing/2014/main" id="{83820F2D-00DE-421F-A35E-524A5D2DAC99}"/>
            </a:ext>
          </a:extLst>
        </cdr:cNvPr>
        <cdr:cNvSpPr txBox="1"/>
      </cdr:nvSpPr>
      <cdr:spPr>
        <a:xfrm xmlns:a="http://schemas.openxmlformats.org/drawingml/2006/main">
          <a:off x="4799847" y="593518"/>
          <a:ext cx="915908" cy="28705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400" dirty="0">
              <a:solidFill>
                <a:schemeClr val="bg1"/>
              </a:solidFill>
            </a:rPr>
            <a:t>1.218</a:t>
          </a:r>
        </a:p>
      </cdr:txBody>
    </cdr:sp>
  </cdr:relSizeAnchor>
  <cdr:relSizeAnchor xmlns:cdr="http://schemas.openxmlformats.org/drawingml/2006/chartDrawing">
    <cdr:from>
      <cdr:x>0.3866</cdr:x>
      <cdr:y>0.20969</cdr:y>
    </cdr:from>
    <cdr:to>
      <cdr:x>0.47081</cdr:x>
      <cdr:y>0.27907</cdr:y>
    </cdr:to>
    <cdr:sp macro="" textlink="">
      <cdr:nvSpPr>
        <cdr:cNvPr id="9" name="Textfeld 1">
          <a:extLst xmlns:a="http://schemas.openxmlformats.org/drawingml/2006/main">
            <a:ext uri="{FF2B5EF4-FFF2-40B4-BE49-F238E27FC236}">
              <a16:creationId xmlns:a16="http://schemas.microsoft.com/office/drawing/2014/main" id="{03194C32-EAB5-4B27-BF33-4430EB64E6B8}"/>
            </a:ext>
          </a:extLst>
        </cdr:cNvPr>
        <cdr:cNvSpPr txBox="1"/>
      </cdr:nvSpPr>
      <cdr:spPr>
        <a:xfrm xmlns:a="http://schemas.openxmlformats.org/drawingml/2006/main">
          <a:off x="4204872" y="867442"/>
          <a:ext cx="915908" cy="28701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400" dirty="0">
              <a:solidFill>
                <a:schemeClr val="bg1"/>
              </a:solidFill>
            </a:rPr>
            <a:t>1.273</a:t>
          </a:r>
        </a:p>
      </cdr:txBody>
    </cdr:sp>
  </cdr:relSizeAnchor>
  <cdr:relSizeAnchor xmlns:cdr="http://schemas.openxmlformats.org/drawingml/2006/chartDrawing">
    <cdr:from>
      <cdr:x>0.36699</cdr:x>
      <cdr:y>0.32423</cdr:y>
    </cdr:from>
    <cdr:to>
      <cdr:x>0.4512</cdr:x>
      <cdr:y>0.39362</cdr:y>
    </cdr:to>
    <cdr:sp macro="" textlink="">
      <cdr:nvSpPr>
        <cdr:cNvPr id="10" name="Textfeld 1">
          <a:extLst xmlns:a="http://schemas.openxmlformats.org/drawingml/2006/main">
            <a:ext uri="{FF2B5EF4-FFF2-40B4-BE49-F238E27FC236}">
              <a16:creationId xmlns:a16="http://schemas.microsoft.com/office/drawing/2014/main" id="{17245016-1DBE-44A6-9DA3-564CB2B1AE46}"/>
            </a:ext>
          </a:extLst>
        </cdr:cNvPr>
        <cdr:cNvSpPr txBox="1"/>
      </cdr:nvSpPr>
      <cdr:spPr>
        <a:xfrm xmlns:a="http://schemas.openxmlformats.org/drawingml/2006/main">
          <a:off x="3991578" y="1341252"/>
          <a:ext cx="915908" cy="28705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400" dirty="0">
              <a:solidFill>
                <a:schemeClr val="bg1"/>
              </a:solidFill>
            </a:rPr>
            <a:t>843</a:t>
          </a:r>
        </a:p>
      </cdr:txBody>
    </cdr:sp>
  </cdr:relSizeAnchor>
</c:userShapes>
</file>

<file path=ppt/drawings/drawing8.xml><?xml version="1.0" encoding="utf-8"?>
<c:userShapes xmlns:c="http://schemas.openxmlformats.org/drawingml/2006/chart">
  <cdr:relSizeAnchor xmlns:cdr="http://schemas.openxmlformats.org/drawingml/2006/chartDrawing">
    <cdr:from>
      <cdr:x>0.45074</cdr:x>
      <cdr:y>0.42359</cdr:y>
    </cdr:from>
    <cdr:to>
      <cdr:x>0.54926</cdr:x>
      <cdr:y>0.57641</cdr:y>
    </cdr:to>
    <cdr:sp macro="" textlink="">
      <cdr:nvSpPr>
        <cdr:cNvPr id="2" name="Textfeld 1">
          <a:extLst xmlns:a="http://schemas.openxmlformats.org/drawingml/2006/main">
            <a:ext uri="{FF2B5EF4-FFF2-40B4-BE49-F238E27FC236}">
              <a16:creationId xmlns:a16="http://schemas.microsoft.com/office/drawing/2014/main" id="{22A9BB4E-1A2C-4B90-8AB4-6D8AC75175B9}"/>
            </a:ext>
          </a:extLst>
        </cdr:cNvPr>
        <cdr:cNvSpPr txBox="1"/>
      </cdr:nvSpPr>
      <cdr:spPr>
        <a:xfrm xmlns:a="http://schemas.openxmlformats.org/drawingml/2006/main">
          <a:off x="4183184" y="2534627"/>
          <a:ext cx="914400" cy="9144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de-DE" sz="1100"/>
        </a:p>
      </cdr:txBody>
    </cdr:sp>
  </cdr:relSizeAnchor>
  <cdr:relSizeAnchor xmlns:cdr="http://schemas.openxmlformats.org/drawingml/2006/chartDrawing">
    <cdr:from>
      <cdr:x>0.78009</cdr:x>
      <cdr:y>0.65101</cdr:y>
    </cdr:from>
    <cdr:to>
      <cdr:x>0.88179</cdr:x>
      <cdr:y>0.74489</cdr:y>
    </cdr:to>
    <cdr:sp macro="" textlink="">
      <cdr:nvSpPr>
        <cdr:cNvPr id="10" name="Ellipse 9">
          <a:extLst xmlns:a="http://schemas.openxmlformats.org/drawingml/2006/main">
            <a:ext uri="{FF2B5EF4-FFF2-40B4-BE49-F238E27FC236}">
              <a16:creationId xmlns:a16="http://schemas.microsoft.com/office/drawing/2014/main" id="{14203CC3-F273-476E-B610-9A6EB6D1C74C}"/>
            </a:ext>
          </a:extLst>
        </cdr:cNvPr>
        <cdr:cNvSpPr/>
      </cdr:nvSpPr>
      <cdr:spPr>
        <a:xfrm xmlns:a="http://schemas.openxmlformats.org/drawingml/2006/main">
          <a:off x="8150450" y="2619323"/>
          <a:ext cx="1062561" cy="377726"/>
        </a:xfrm>
        <a:prstGeom xmlns:a="http://schemas.openxmlformats.org/drawingml/2006/main" prst="ellipse">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de-DE" sz="1400"/>
            <a:t>53%</a:t>
          </a:r>
        </a:p>
      </cdr:txBody>
    </cdr:sp>
  </cdr:relSizeAnchor>
  <cdr:relSizeAnchor xmlns:cdr="http://schemas.openxmlformats.org/drawingml/2006/chartDrawing">
    <cdr:from>
      <cdr:x>0.89183</cdr:x>
      <cdr:y>0.65291</cdr:y>
    </cdr:from>
    <cdr:to>
      <cdr:x>0.99353</cdr:x>
      <cdr:y>0.74679</cdr:y>
    </cdr:to>
    <cdr:sp macro="" textlink="">
      <cdr:nvSpPr>
        <cdr:cNvPr id="11" name="Ellipse 10">
          <a:extLst xmlns:a="http://schemas.openxmlformats.org/drawingml/2006/main">
            <a:ext uri="{FF2B5EF4-FFF2-40B4-BE49-F238E27FC236}">
              <a16:creationId xmlns:a16="http://schemas.microsoft.com/office/drawing/2014/main" id="{5E6458DA-180A-460F-9185-89BAAA7F7337}"/>
            </a:ext>
          </a:extLst>
        </cdr:cNvPr>
        <cdr:cNvSpPr/>
      </cdr:nvSpPr>
      <cdr:spPr>
        <a:xfrm xmlns:a="http://schemas.openxmlformats.org/drawingml/2006/main">
          <a:off x="9317891" y="2626991"/>
          <a:ext cx="1062561" cy="377726"/>
        </a:xfrm>
        <a:prstGeom xmlns:a="http://schemas.openxmlformats.org/drawingml/2006/main" prst="ellipse">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de-DE" sz="1400"/>
            <a:t>53%</a:t>
          </a:r>
        </a:p>
      </cdr:txBody>
    </cdr:sp>
  </cdr:relSizeAnchor>
  <cdr:relSizeAnchor xmlns:cdr="http://schemas.openxmlformats.org/drawingml/2006/chartDrawing">
    <cdr:from>
      <cdr:x>0.67129</cdr:x>
      <cdr:y>0.65053</cdr:y>
    </cdr:from>
    <cdr:to>
      <cdr:x>0.77299</cdr:x>
      <cdr:y>0.74441</cdr:y>
    </cdr:to>
    <cdr:sp macro="" textlink="">
      <cdr:nvSpPr>
        <cdr:cNvPr id="12" name="Ellipse 11">
          <a:extLst xmlns:a="http://schemas.openxmlformats.org/drawingml/2006/main">
            <a:ext uri="{FF2B5EF4-FFF2-40B4-BE49-F238E27FC236}">
              <a16:creationId xmlns:a16="http://schemas.microsoft.com/office/drawing/2014/main" id="{521B94C8-A3EB-4107-B46F-1CA63EFA79B8}"/>
            </a:ext>
          </a:extLst>
        </cdr:cNvPr>
        <cdr:cNvSpPr/>
      </cdr:nvSpPr>
      <cdr:spPr>
        <a:xfrm xmlns:a="http://schemas.openxmlformats.org/drawingml/2006/main">
          <a:off x="7013680" y="2617407"/>
          <a:ext cx="1062561" cy="377726"/>
        </a:xfrm>
        <a:prstGeom xmlns:a="http://schemas.openxmlformats.org/drawingml/2006/main" prst="ellipse">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de-DE" sz="1400"/>
            <a:t>53%</a:t>
          </a:r>
        </a:p>
      </cdr:txBody>
    </cdr:sp>
  </cdr:relSizeAnchor>
  <cdr:relSizeAnchor xmlns:cdr="http://schemas.openxmlformats.org/drawingml/2006/chartDrawing">
    <cdr:from>
      <cdr:x>0.56717</cdr:x>
      <cdr:y>0.65244</cdr:y>
    </cdr:from>
    <cdr:to>
      <cdr:x>0.66887</cdr:x>
      <cdr:y>0.74632</cdr:y>
    </cdr:to>
    <cdr:sp macro="" textlink="">
      <cdr:nvSpPr>
        <cdr:cNvPr id="13" name="Ellipse 12">
          <a:extLst xmlns:a="http://schemas.openxmlformats.org/drawingml/2006/main">
            <a:ext uri="{FF2B5EF4-FFF2-40B4-BE49-F238E27FC236}">
              <a16:creationId xmlns:a16="http://schemas.microsoft.com/office/drawing/2014/main" id="{7A498D2F-5B52-4CDB-B2E3-06321A8E1A83}"/>
            </a:ext>
          </a:extLst>
        </cdr:cNvPr>
        <cdr:cNvSpPr/>
      </cdr:nvSpPr>
      <cdr:spPr>
        <a:xfrm xmlns:a="http://schemas.openxmlformats.org/drawingml/2006/main">
          <a:off x="5925793" y="2625075"/>
          <a:ext cx="1062561" cy="377726"/>
        </a:xfrm>
        <a:prstGeom xmlns:a="http://schemas.openxmlformats.org/drawingml/2006/main" prst="ellipse">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de-DE" sz="1400" dirty="0"/>
            <a:t>54%</a:t>
          </a:r>
        </a:p>
      </cdr:txBody>
    </cdr:sp>
  </cdr:relSizeAnchor>
  <cdr:relSizeAnchor xmlns:cdr="http://schemas.openxmlformats.org/drawingml/2006/chartDrawing">
    <cdr:from>
      <cdr:x>0.46396</cdr:x>
      <cdr:y>0.65673</cdr:y>
    </cdr:from>
    <cdr:to>
      <cdr:x>0.56566</cdr:x>
      <cdr:y>0.75061</cdr:y>
    </cdr:to>
    <cdr:sp macro="" textlink="">
      <cdr:nvSpPr>
        <cdr:cNvPr id="14" name="Ellipse 13">
          <a:extLst xmlns:a="http://schemas.openxmlformats.org/drawingml/2006/main">
            <a:ext uri="{FF2B5EF4-FFF2-40B4-BE49-F238E27FC236}">
              <a16:creationId xmlns:a16="http://schemas.microsoft.com/office/drawing/2014/main" id="{64638D87-3620-4078-A8EF-530B1998D624}"/>
            </a:ext>
          </a:extLst>
        </cdr:cNvPr>
        <cdr:cNvSpPr/>
      </cdr:nvSpPr>
      <cdr:spPr>
        <a:xfrm xmlns:a="http://schemas.openxmlformats.org/drawingml/2006/main">
          <a:off x="4847491" y="2642328"/>
          <a:ext cx="1062561" cy="377726"/>
        </a:xfrm>
        <a:prstGeom xmlns:a="http://schemas.openxmlformats.org/drawingml/2006/main" prst="ellipse">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de-DE" sz="1400"/>
            <a:t>53%</a:t>
          </a:r>
        </a:p>
      </cdr:txBody>
    </cdr:sp>
  </cdr:relSizeAnchor>
  <cdr:relSizeAnchor xmlns:cdr="http://schemas.openxmlformats.org/drawingml/2006/chartDrawing">
    <cdr:from>
      <cdr:x>0.35819</cdr:x>
      <cdr:y>0.6522</cdr:y>
    </cdr:from>
    <cdr:to>
      <cdr:x>0.45989</cdr:x>
      <cdr:y>0.74608</cdr:y>
    </cdr:to>
    <cdr:sp macro="" textlink="">
      <cdr:nvSpPr>
        <cdr:cNvPr id="15" name="Ellipse 14">
          <a:extLst xmlns:a="http://schemas.openxmlformats.org/drawingml/2006/main">
            <a:ext uri="{FF2B5EF4-FFF2-40B4-BE49-F238E27FC236}">
              <a16:creationId xmlns:a16="http://schemas.microsoft.com/office/drawing/2014/main" id="{71CDBC7D-862D-4B1E-AE58-6727B4DCA85E}"/>
            </a:ext>
          </a:extLst>
        </cdr:cNvPr>
        <cdr:cNvSpPr/>
      </cdr:nvSpPr>
      <cdr:spPr>
        <a:xfrm xmlns:a="http://schemas.openxmlformats.org/drawingml/2006/main">
          <a:off x="3742351" y="2624116"/>
          <a:ext cx="1062561" cy="377726"/>
        </a:xfrm>
        <a:prstGeom xmlns:a="http://schemas.openxmlformats.org/drawingml/2006/main" prst="ellipse">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de-DE" sz="1400"/>
            <a:t>53%</a:t>
          </a:r>
        </a:p>
      </cdr:txBody>
    </cdr:sp>
  </cdr:relSizeAnchor>
  <cdr:relSizeAnchor xmlns:cdr="http://schemas.openxmlformats.org/drawingml/2006/chartDrawing">
    <cdr:from>
      <cdr:x>0.25324</cdr:x>
      <cdr:y>0.6541</cdr:y>
    </cdr:from>
    <cdr:to>
      <cdr:x>0.35494</cdr:x>
      <cdr:y>0.74799</cdr:y>
    </cdr:to>
    <cdr:sp macro="" textlink="">
      <cdr:nvSpPr>
        <cdr:cNvPr id="16" name="Ellipse 15">
          <a:extLst xmlns:a="http://schemas.openxmlformats.org/drawingml/2006/main">
            <a:ext uri="{FF2B5EF4-FFF2-40B4-BE49-F238E27FC236}">
              <a16:creationId xmlns:a16="http://schemas.microsoft.com/office/drawing/2014/main" id="{F0C93AC7-8880-41C2-939D-503EAE6648DB}"/>
            </a:ext>
          </a:extLst>
        </cdr:cNvPr>
        <cdr:cNvSpPr/>
      </cdr:nvSpPr>
      <cdr:spPr>
        <a:xfrm xmlns:a="http://schemas.openxmlformats.org/drawingml/2006/main">
          <a:off x="2645837" y="2631784"/>
          <a:ext cx="1062561" cy="377726"/>
        </a:xfrm>
        <a:prstGeom xmlns:a="http://schemas.openxmlformats.org/drawingml/2006/main" prst="ellipse">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de-DE" sz="1400" dirty="0"/>
            <a:t>52%</a:t>
          </a:r>
        </a:p>
      </cdr:txBody>
    </cdr:sp>
  </cdr:relSizeAnchor>
  <cdr:relSizeAnchor xmlns:cdr="http://schemas.openxmlformats.org/drawingml/2006/chartDrawing">
    <cdr:from>
      <cdr:x>0.15324</cdr:x>
      <cdr:y>0.65601</cdr:y>
    </cdr:from>
    <cdr:to>
      <cdr:x>0.25494</cdr:x>
      <cdr:y>0.74989</cdr:y>
    </cdr:to>
    <cdr:sp macro="" textlink="">
      <cdr:nvSpPr>
        <cdr:cNvPr id="17" name="Ellipse 16">
          <a:extLst xmlns:a="http://schemas.openxmlformats.org/drawingml/2006/main">
            <a:ext uri="{FF2B5EF4-FFF2-40B4-BE49-F238E27FC236}">
              <a16:creationId xmlns:a16="http://schemas.microsoft.com/office/drawing/2014/main" id="{833DF6C1-4D2E-494E-A181-9A29DFF45D09}"/>
            </a:ext>
          </a:extLst>
        </cdr:cNvPr>
        <cdr:cNvSpPr/>
      </cdr:nvSpPr>
      <cdr:spPr>
        <a:xfrm xmlns:a="http://schemas.openxmlformats.org/drawingml/2006/main">
          <a:off x="1601083" y="2639452"/>
          <a:ext cx="1062561" cy="377726"/>
        </a:xfrm>
        <a:prstGeom xmlns:a="http://schemas.openxmlformats.org/drawingml/2006/main" prst="ellipse">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de-DE" sz="1400" dirty="0"/>
            <a:t>52%</a:t>
          </a:r>
        </a:p>
      </cdr:txBody>
    </cdr:sp>
  </cdr:relSizeAnchor>
  <cdr:relSizeAnchor xmlns:cdr="http://schemas.openxmlformats.org/drawingml/2006/chartDrawing">
    <cdr:from>
      <cdr:x>0.04959</cdr:x>
      <cdr:y>0.64934</cdr:y>
    </cdr:from>
    <cdr:to>
      <cdr:x>0.15129</cdr:x>
      <cdr:y>0.74322</cdr:y>
    </cdr:to>
    <cdr:sp macro="" textlink="">
      <cdr:nvSpPr>
        <cdr:cNvPr id="18" name="Ellipse 17">
          <a:extLst xmlns:a="http://schemas.openxmlformats.org/drawingml/2006/main">
            <a:ext uri="{FF2B5EF4-FFF2-40B4-BE49-F238E27FC236}">
              <a16:creationId xmlns:a16="http://schemas.microsoft.com/office/drawing/2014/main" id="{2447B9D9-837C-41FA-A02F-7DC589833506}"/>
            </a:ext>
          </a:extLst>
        </cdr:cNvPr>
        <cdr:cNvSpPr/>
      </cdr:nvSpPr>
      <cdr:spPr>
        <a:xfrm xmlns:a="http://schemas.openxmlformats.org/drawingml/2006/main">
          <a:off x="518110" y="2612614"/>
          <a:ext cx="1062561" cy="377726"/>
        </a:xfrm>
        <a:prstGeom xmlns:a="http://schemas.openxmlformats.org/drawingml/2006/main" prst="ellipse">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de-DE" sz="1400" dirty="0"/>
            <a:t>52%</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1D269FED-AE84-401F-A586-CC14CA25109D}" type="datetimeFigureOut">
              <a:rPr lang="en-GB" smtClean="0"/>
              <a:t>27/05/2024</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CA0BA433-4B62-4C46-B9FD-661AAD03A89D}" type="slidenum">
              <a:rPr lang="en-GB" smtClean="0"/>
              <a:t>‹#›</a:t>
            </a:fld>
            <a:endParaRPr lang="en-GB"/>
          </a:p>
        </p:txBody>
      </p:sp>
    </p:spTree>
    <p:extLst>
      <p:ext uri="{BB962C8B-B14F-4D97-AF65-F5344CB8AC3E}">
        <p14:creationId xmlns:p14="http://schemas.microsoft.com/office/powerpoint/2010/main" val="3685523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5430B-837F-416A-8B6B-347AA08E163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72206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1241425"/>
            <a:ext cx="5956300" cy="3349625"/>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5430B-837F-416A-8B6B-347AA08E163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94455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1241425"/>
            <a:ext cx="5956300" cy="3349625"/>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5430B-837F-416A-8B6B-347AA08E163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94455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0" marR="0" indent="0" algn="l" defTabSz="457200" rtl="0" fontAlgn="auto" latinLnBrk="0" hangingPunct="0">
              <a:lnSpc>
                <a:spcPct val="110000"/>
              </a:lnSpc>
              <a:spcBef>
                <a:spcPts val="0"/>
              </a:spcBef>
              <a:spcAft>
                <a:spcPts val="0"/>
              </a:spcAft>
              <a:buClrTx/>
              <a:buSzTx/>
              <a:buFontTx/>
              <a:buNone/>
              <a:tabLst/>
            </a:pPr>
            <a:r>
              <a:rPr lang="nl-NL" sz="2400">
                <a:solidFill>
                  <a:schemeClr val="bg2">
                    <a:lumMod val="65000"/>
                    <a:lumOff val="35000"/>
                  </a:schemeClr>
                </a:solidFill>
              </a:rPr>
              <a:t>Verhaal:</a:t>
            </a:r>
          </a:p>
          <a:p>
            <a:pPr marL="0" marR="0" indent="0" algn="l" defTabSz="457200" rtl="0" fontAlgn="auto" latinLnBrk="0" hangingPunct="0">
              <a:lnSpc>
                <a:spcPct val="110000"/>
              </a:lnSpc>
              <a:spcBef>
                <a:spcPts val="0"/>
              </a:spcBef>
              <a:spcAft>
                <a:spcPts val="0"/>
              </a:spcAft>
              <a:buClrTx/>
              <a:buSzTx/>
              <a:buFontTx/>
              <a:buNone/>
              <a:tabLst/>
            </a:pPr>
            <a:endParaRPr lang="nl-NL" sz="2400">
              <a:solidFill>
                <a:schemeClr val="bg2">
                  <a:lumMod val="65000"/>
                  <a:lumOff val="35000"/>
                </a:schemeClr>
              </a:solidFill>
            </a:endParaRPr>
          </a:p>
          <a:p>
            <a:pPr marL="0" marR="0" indent="0" algn="l" defTabSz="457200" rtl="0" fontAlgn="auto" latinLnBrk="0" hangingPunct="0">
              <a:lnSpc>
                <a:spcPct val="110000"/>
              </a:lnSpc>
              <a:spcBef>
                <a:spcPts val="0"/>
              </a:spcBef>
              <a:spcAft>
                <a:spcPts val="0"/>
              </a:spcAft>
              <a:buClrTx/>
              <a:buSzTx/>
              <a:buFontTx/>
              <a:buNone/>
              <a:tabLst/>
            </a:pPr>
            <a:r>
              <a:rPr lang="nl-NL" sz="2400">
                <a:solidFill>
                  <a:schemeClr val="bg2">
                    <a:lumMod val="65000"/>
                    <a:lumOff val="35000"/>
                  </a:schemeClr>
                </a:solidFill>
              </a:rPr>
              <a:t>Terugkijken 2023</a:t>
            </a:r>
          </a:p>
          <a:p>
            <a:pPr marL="0" marR="0" indent="0" algn="l" defTabSz="457200" rtl="0" fontAlgn="auto" latinLnBrk="0" hangingPunct="0">
              <a:lnSpc>
                <a:spcPct val="110000"/>
              </a:lnSpc>
              <a:spcBef>
                <a:spcPts val="0"/>
              </a:spcBef>
              <a:spcAft>
                <a:spcPts val="0"/>
              </a:spcAft>
              <a:buClrTx/>
              <a:buSzTx/>
              <a:buFontTx/>
              <a:buNone/>
              <a:tabLst/>
            </a:pPr>
            <a:r>
              <a:rPr lang="nl-NL" sz="2400">
                <a:solidFill>
                  <a:schemeClr val="bg2">
                    <a:lumMod val="65000"/>
                    <a:lumOff val="35000"/>
                  </a:schemeClr>
                </a:solidFill>
              </a:rPr>
              <a:t>	- ook leveranciers gaan goed</a:t>
            </a:r>
          </a:p>
          <a:p>
            <a:pPr marL="0" marR="0" indent="0" algn="l" defTabSz="457200" rtl="0" fontAlgn="auto" latinLnBrk="0" hangingPunct="0">
              <a:lnSpc>
                <a:spcPct val="110000"/>
              </a:lnSpc>
              <a:spcBef>
                <a:spcPts val="0"/>
              </a:spcBef>
              <a:spcAft>
                <a:spcPts val="0"/>
              </a:spcAft>
              <a:buClrTx/>
              <a:buSzTx/>
              <a:buFontTx/>
              <a:buNone/>
              <a:tabLst/>
            </a:pPr>
            <a:r>
              <a:rPr lang="nl-NL" sz="2400">
                <a:solidFill>
                  <a:schemeClr val="bg2">
                    <a:lumMod val="65000"/>
                    <a:lumOff val="35000"/>
                  </a:schemeClr>
                </a:solidFill>
              </a:rPr>
              <a:t>	- nog effect van internationale ketens</a:t>
            </a:r>
          </a:p>
          <a:p>
            <a:pPr marL="0" marR="0" indent="0" algn="l" defTabSz="457200" rtl="0" fontAlgn="auto" latinLnBrk="0" hangingPunct="0">
              <a:lnSpc>
                <a:spcPct val="110000"/>
              </a:lnSpc>
              <a:spcBef>
                <a:spcPts val="0"/>
              </a:spcBef>
              <a:spcAft>
                <a:spcPts val="0"/>
              </a:spcAft>
              <a:buClrTx/>
              <a:buSzTx/>
              <a:buFontTx/>
              <a:buNone/>
              <a:tabLst/>
            </a:pPr>
            <a:r>
              <a:rPr lang="nl-NL" sz="2400">
                <a:solidFill>
                  <a:schemeClr val="bg2">
                    <a:lumMod val="65000"/>
                    <a:lumOff val="35000"/>
                  </a:schemeClr>
                </a:solidFill>
              </a:rPr>
              <a:t>	- </a:t>
            </a:r>
            <a:r>
              <a:rPr lang="nl-NL" sz="2400" err="1">
                <a:solidFill>
                  <a:schemeClr val="bg2">
                    <a:lumMod val="65000"/>
                    <a:lumOff val="35000"/>
                  </a:schemeClr>
                </a:solidFill>
              </a:rPr>
              <a:t>prinsjesdag</a:t>
            </a:r>
            <a:r>
              <a:rPr lang="nl-NL" sz="2400">
                <a:solidFill>
                  <a:schemeClr val="bg2">
                    <a:lumMod val="65000"/>
                    <a:lumOff val="35000"/>
                  </a:schemeClr>
                </a:solidFill>
              </a:rPr>
              <a:t> presentatie </a:t>
            </a:r>
          </a:p>
          <a:p>
            <a:pPr marL="0" marR="0" indent="0" algn="l" defTabSz="457200" rtl="0" fontAlgn="auto" latinLnBrk="0" hangingPunct="0">
              <a:lnSpc>
                <a:spcPct val="110000"/>
              </a:lnSpc>
              <a:spcBef>
                <a:spcPts val="0"/>
              </a:spcBef>
              <a:spcAft>
                <a:spcPts val="0"/>
              </a:spcAft>
              <a:buClrTx/>
              <a:buSzTx/>
              <a:buFontTx/>
              <a:buNone/>
              <a:tabLst/>
            </a:pPr>
            <a:endParaRPr lang="nl-NL" sz="2400">
              <a:solidFill>
                <a:schemeClr val="bg2">
                  <a:lumMod val="65000"/>
                  <a:lumOff val="35000"/>
                </a:schemeClr>
              </a:solidFill>
            </a:endParaRPr>
          </a:p>
          <a:p>
            <a:pPr marL="0" marR="0" indent="0" algn="l" defTabSz="457200" rtl="0" fontAlgn="auto" latinLnBrk="0" hangingPunct="0">
              <a:lnSpc>
                <a:spcPct val="110000"/>
              </a:lnSpc>
              <a:spcBef>
                <a:spcPts val="0"/>
              </a:spcBef>
              <a:spcAft>
                <a:spcPts val="0"/>
              </a:spcAft>
              <a:buClrTx/>
              <a:buSzTx/>
              <a:buFontTx/>
              <a:buNone/>
              <a:tabLst/>
            </a:pPr>
            <a:r>
              <a:rPr lang="nl-NL" sz="2400">
                <a:solidFill>
                  <a:schemeClr val="bg2">
                    <a:lumMod val="65000"/>
                    <a:lumOff val="35000"/>
                  </a:schemeClr>
                </a:solidFill>
              </a:rPr>
              <a:t>Verdeling van FME leden over </a:t>
            </a:r>
            <a:r>
              <a:rPr lang="nl-NL" sz="2400" err="1">
                <a:solidFill>
                  <a:schemeClr val="bg2">
                    <a:lumMod val="65000"/>
                    <a:lumOff val="35000"/>
                  </a:schemeClr>
                </a:solidFill>
              </a:rPr>
              <a:t>SBI’s</a:t>
            </a:r>
            <a:r>
              <a:rPr lang="nl-NL" sz="2400">
                <a:solidFill>
                  <a:schemeClr val="bg2">
                    <a:lumMod val="65000"/>
                    <a:lumOff val="35000"/>
                  </a:schemeClr>
                </a:solidFill>
              </a:rPr>
              <a:t> laten zien</a:t>
            </a:r>
          </a:p>
          <a:p>
            <a:pPr marL="0" marR="0" indent="0" algn="l" defTabSz="457200" rtl="0" fontAlgn="auto" latinLnBrk="0" hangingPunct="0">
              <a:lnSpc>
                <a:spcPct val="110000"/>
              </a:lnSpc>
              <a:spcBef>
                <a:spcPts val="0"/>
              </a:spcBef>
              <a:spcAft>
                <a:spcPts val="0"/>
              </a:spcAft>
              <a:buClrTx/>
              <a:buSzTx/>
              <a:buFontTx/>
              <a:buNone/>
              <a:tabLst/>
            </a:pPr>
            <a:r>
              <a:rPr lang="nl-NL" sz="2400">
                <a:solidFill>
                  <a:schemeClr val="bg2">
                    <a:lumMod val="65000"/>
                    <a:lumOff val="35000"/>
                  </a:schemeClr>
                </a:solidFill>
              </a:rPr>
              <a:t>	- 28 heeft een dip gehad in 2023, maar in 2024 verwacht men herstel </a:t>
            </a:r>
          </a:p>
          <a:p>
            <a:pPr marL="0" marR="0" indent="0" algn="l" defTabSz="457200" rtl="0" fontAlgn="auto" latinLnBrk="0" hangingPunct="0">
              <a:lnSpc>
                <a:spcPct val="110000"/>
              </a:lnSpc>
              <a:spcBef>
                <a:spcPts val="0"/>
              </a:spcBef>
              <a:spcAft>
                <a:spcPts val="0"/>
              </a:spcAft>
              <a:buClrTx/>
              <a:buSzTx/>
              <a:buFontTx/>
              <a:buNone/>
              <a:tabLst/>
            </a:pPr>
            <a:endParaRPr lang="nl-NL" sz="2400">
              <a:solidFill>
                <a:schemeClr val="bg2">
                  <a:lumMod val="65000"/>
                  <a:lumOff val="35000"/>
                </a:schemeClr>
              </a:solidFill>
            </a:endParaRPr>
          </a:p>
          <a:p>
            <a:pPr marL="0" marR="0" indent="0" algn="l" defTabSz="457200" rtl="0" fontAlgn="auto" latinLnBrk="0" hangingPunct="0">
              <a:lnSpc>
                <a:spcPct val="110000"/>
              </a:lnSpc>
              <a:spcBef>
                <a:spcPts val="0"/>
              </a:spcBef>
              <a:spcAft>
                <a:spcPts val="0"/>
              </a:spcAft>
              <a:buClrTx/>
              <a:buSzTx/>
              <a:buFontTx/>
              <a:buNone/>
              <a:tabLst/>
            </a:pPr>
            <a:r>
              <a:rPr lang="nl-NL" sz="2400">
                <a:solidFill>
                  <a:schemeClr val="bg2">
                    <a:lumMod val="65000"/>
                    <a:lumOff val="35000"/>
                  </a:schemeClr>
                </a:solidFill>
              </a:rPr>
              <a:t>% deel export FME-leden laten zien op basis van CBS gegevens</a:t>
            </a:r>
          </a:p>
          <a:p>
            <a:pPr marL="0" marR="0" indent="0" algn="l" defTabSz="457200" rtl="0" fontAlgn="auto" latinLnBrk="0" hangingPunct="0">
              <a:lnSpc>
                <a:spcPct val="110000"/>
              </a:lnSpc>
              <a:spcBef>
                <a:spcPts val="0"/>
              </a:spcBef>
              <a:spcAft>
                <a:spcPts val="0"/>
              </a:spcAft>
              <a:buClrTx/>
              <a:buSzTx/>
              <a:buFontTx/>
              <a:buNone/>
              <a:tabLst/>
            </a:pPr>
            <a:endParaRPr lang="nl-NL" sz="2400">
              <a:solidFill>
                <a:schemeClr val="bg2">
                  <a:lumMod val="65000"/>
                  <a:lumOff val="35000"/>
                </a:schemeClr>
              </a:solidFill>
            </a:endParaRPr>
          </a:p>
          <a:p>
            <a:pPr marL="0" marR="0" indent="0" algn="l" defTabSz="457200" rtl="0" fontAlgn="auto" latinLnBrk="0" hangingPunct="0">
              <a:lnSpc>
                <a:spcPct val="110000"/>
              </a:lnSpc>
              <a:spcBef>
                <a:spcPts val="0"/>
              </a:spcBef>
              <a:spcAft>
                <a:spcPts val="0"/>
              </a:spcAft>
              <a:buClrTx/>
              <a:buSzTx/>
              <a:buFontTx/>
              <a:buNone/>
              <a:tabLst/>
            </a:pPr>
            <a:r>
              <a:rPr lang="nl-NL" sz="2400">
                <a:solidFill>
                  <a:schemeClr val="bg2">
                    <a:lumMod val="65000"/>
                    <a:lumOff val="35000"/>
                  </a:schemeClr>
                </a:solidFill>
              </a:rPr>
              <a:t>Vooruitzicht 2024</a:t>
            </a:r>
          </a:p>
          <a:p>
            <a:pPr marL="0" marR="0" indent="0" algn="l" defTabSz="457200" rtl="0" fontAlgn="auto" latinLnBrk="0" hangingPunct="0">
              <a:lnSpc>
                <a:spcPct val="110000"/>
              </a:lnSpc>
              <a:spcBef>
                <a:spcPts val="0"/>
              </a:spcBef>
              <a:spcAft>
                <a:spcPts val="0"/>
              </a:spcAft>
              <a:buClrTx/>
              <a:buSzTx/>
              <a:buFontTx/>
              <a:buNone/>
              <a:tabLst/>
            </a:pPr>
            <a:r>
              <a:rPr lang="nl-NL" sz="2400">
                <a:solidFill>
                  <a:schemeClr val="bg2">
                    <a:lumMod val="65000"/>
                    <a:lumOff val="35000"/>
                  </a:schemeClr>
                </a:solidFill>
              </a:rPr>
              <a:t>	- Hoge rentes met als gevolg lage investeringen </a:t>
            </a:r>
          </a:p>
          <a:p>
            <a:pPr marL="0" marR="0" indent="0" algn="l" defTabSz="457200" rtl="0" fontAlgn="auto" latinLnBrk="0" hangingPunct="0">
              <a:lnSpc>
                <a:spcPct val="110000"/>
              </a:lnSpc>
              <a:spcBef>
                <a:spcPts val="0"/>
              </a:spcBef>
              <a:spcAft>
                <a:spcPts val="0"/>
              </a:spcAft>
              <a:buClrTx/>
              <a:buSzTx/>
              <a:buFontTx/>
              <a:buNone/>
              <a:tabLst/>
            </a:pPr>
            <a:r>
              <a:rPr lang="nl-NL" sz="2400">
                <a:solidFill>
                  <a:schemeClr val="bg2">
                    <a:lumMod val="65000"/>
                    <a:lumOff val="35000"/>
                  </a:schemeClr>
                </a:solidFill>
              </a:rPr>
              <a:t>	- Minder groei door minder investeringen (</a:t>
            </a:r>
            <a:r>
              <a:rPr lang="nl-NL" sz="2400" err="1">
                <a:solidFill>
                  <a:schemeClr val="bg2">
                    <a:lumMod val="65000"/>
                    <a:lumOff val="35000"/>
                  </a:schemeClr>
                </a:solidFill>
              </a:rPr>
              <a:t>Orgalim</a:t>
            </a:r>
            <a:r>
              <a:rPr lang="nl-NL" sz="2400">
                <a:solidFill>
                  <a:schemeClr val="bg2">
                    <a:lumMod val="65000"/>
                    <a:lumOff val="35000"/>
                  </a:schemeClr>
                </a:solidFill>
              </a:rPr>
              <a:t> uitvraag met cijfers van 2024 laten zien)</a:t>
            </a:r>
          </a:p>
          <a:p>
            <a:pPr marL="0" marR="0" indent="0" algn="l" defTabSz="457200" rtl="0" fontAlgn="auto" latinLnBrk="0" hangingPunct="0">
              <a:lnSpc>
                <a:spcPct val="110000"/>
              </a:lnSpc>
              <a:spcBef>
                <a:spcPts val="0"/>
              </a:spcBef>
              <a:spcAft>
                <a:spcPts val="0"/>
              </a:spcAft>
              <a:buClrTx/>
              <a:buSzTx/>
              <a:buFontTx/>
              <a:buNone/>
              <a:tabLst/>
            </a:pPr>
            <a:r>
              <a:rPr lang="nl-NL" sz="2400">
                <a:solidFill>
                  <a:schemeClr val="bg2">
                    <a:lumMod val="65000"/>
                    <a:lumOff val="35000"/>
                  </a:schemeClr>
                </a:solidFill>
              </a:rPr>
              <a:t>	- Na </a:t>
            </a:r>
            <a:r>
              <a:rPr lang="nl-NL" sz="2400" err="1">
                <a:solidFill>
                  <a:schemeClr val="bg2">
                    <a:lumMod val="65000"/>
                    <a:lumOff val="35000"/>
                  </a:schemeClr>
                </a:solidFill>
              </a:rPr>
              <a:t>prinsjesdag</a:t>
            </a:r>
            <a:r>
              <a:rPr lang="nl-NL" sz="2400">
                <a:solidFill>
                  <a:schemeClr val="bg2">
                    <a:lumMod val="65000"/>
                    <a:lumOff val="35000"/>
                  </a:schemeClr>
                </a:solidFill>
              </a:rPr>
              <a:t> 2023 ontwikkelingen als hogere energiebelasting, onzekerheid over subsidies die van invloed zijn op innovatie (nationaal groeifonds)</a:t>
            </a:r>
          </a:p>
        </p:txBody>
      </p:sp>
    </p:spTree>
    <p:extLst>
      <p:ext uri="{BB962C8B-B14F-4D97-AF65-F5344CB8AC3E}">
        <p14:creationId xmlns:p14="http://schemas.microsoft.com/office/powerpoint/2010/main" val="33619165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0" marR="0" indent="0" algn="l" defTabSz="457200" rtl="0" fontAlgn="auto" latinLnBrk="0" hangingPunct="0">
              <a:lnSpc>
                <a:spcPct val="110000"/>
              </a:lnSpc>
              <a:spcBef>
                <a:spcPts val="0"/>
              </a:spcBef>
              <a:spcAft>
                <a:spcPts val="0"/>
              </a:spcAft>
              <a:buClrTx/>
              <a:buSzTx/>
              <a:buFontTx/>
              <a:buNone/>
              <a:tabLst/>
            </a:pPr>
            <a:r>
              <a:rPr lang="nl-NL" sz="2400">
                <a:solidFill>
                  <a:schemeClr val="bg2">
                    <a:lumMod val="65000"/>
                    <a:lumOff val="35000"/>
                  </a:schemeClr>
                </a:solidFill>
              </a:rPr>
              <a:t>Verhaal:</a:t>
            </a:r>
          </a:p>
          <a:p>
            <a:pPr marL="0" marR="0" indent="0" algn="l" defTabSz="457200" rtl="0" fontAlgn="auto" latinLnBrk="0" hangingPunct="0">
              <a:lnSpc>
                <a:spcPct val="110000"/>
              </a:lnSpc>
              <a:spcBef>
                <a:spcPts val="0"/>
              </a:spcBef>
              <a:spcAft>
                <a:spcPts val="0"/>
              </a:spcAft>
              <a:buClrTx/>
              <a:buSzTx/>
              <a:buFontTx/>
              <a:buNone/>
              <a:tabLst/>
            </a:pPr>
            <a:endParaRPr lang="nl-NL" sz="2400">
              <a:solidFill>
                <a:schemeClr val="bg2">
                  <a:lumMod val="65000"/>
                  <a:lumOff val="35000"/>
                </a:schemeClr>
              </a:solidFill>
            </a:endParaRPr>
          </a:p>
          <a:p>
            <a:pPr marL="0" marR="0" indent="0" algn="l" defTabSz="457200" rtl="0" fontAlgn="auto" latinLnBrk="0" hangingPunct="0">
              <a:lnSpc>
                <a:spcPct val="110000"/>
              </a:lnSpc>
              <a:spcBef>
                <a:spcPts val="0"/>
              </a:spcBef>
              <a:spcAft>
                <a:spcPts val="0"/>
              </a:spcAft>
              <a:buClrTx/>
              <a:buSzTx/>
              <a:buFontTx/>
              <a:buNone/>
              <a:tabLst/>
            </a:pPr>
            <a:r>
              <a:rPr lang="nl-NL" sz="2400">
                <a:solidFill>
                  <a:schemeClr val="bg2">
                    <a:lumMod val="65000"/>
                    <a:lumOff val="35000"/>
                  </a:schemeClr>
                </a:solidFill>
              </a:rPr>
              <a:t>Terugkijken 2023</a:t>
            </a:r>
          </a:p>
          <a:p>
            <a:pPr marL="0" marR="0" indent="0" algn="l" defTabSz="457200" rtl="0" fontAlgn="auto" latinLnBrk="0" hangingPunct="0">
              <a:lnSpc>
                <a:spcPct val="110000"/>
              </a:lnSpc>
              <a:spcBef>
                <a:spcPts val="0"/>
              </a:spcBef>
              <a:spcAft>
                <a:spcPts val="0"/>
              </a:spcAft>
              <a:buClrTx/>
              <a:buSzTx/>
              <a:buFontTx/>
              <a:buNone/>
              <a:tabLst/>
            </a:pPr>
            <a:r>
              <a:rPr lang="nl-NL" sz="2400">
                <a:solidFill>
                  <a:schemeClr val="bg2">
                    <a:lumMod val="65000"/>
                    <a:lumOff val="35000"/>
                  </a:schemeClr>
                </a:solidFill>
              </a:rPr>
              <a:t>	- ook leveranciers gaan goed</a:t>
            </a:r>
          </a:p>
          <a:p>
            <a:pPr marL="0" marR="0" indent="0" algn="l" defTabSz="457200" rtl="0" fontAlgn="auto" latinLnBrk="0" hangingPunct="0">
              <a:lnSpc>
                <a:spcPct val="110000"/>
              </a:lnSpc>
              <a:spcBef>
                <a:spcPts val="0"/>
              </a:spcBef>
              <a:spcAft>
                <a:spcPts val="0"/>
              </a:spcAft>
              <a:buClrTx/>
              <a:buSzTx/>
              <a:buFontTx/>
              <a:buNone/>
              <a:tabLst/>
            </a:pPr>
            <a:r>
              <a:rPr lang="nl-NL" sz="2400">
                <a:solidFill>
                  <a:schemeClr val="bg2">
                    <a:lumMod val="65000"/>
                    <a:lumOff val="35000"/>
                  </a:schemeClr>
                </a:solidFill>
              </a:rPr>
              <a:t>	- nog effect van internationale ketens</a:t>
            </a:r>
          </a:p>
          <a:p>
            <a:pPr marL="0" marR="0" indent="0" algn="l" defTabSz="457200" rtl="0" fontAlgn="auto" latinLnBrk="0" hangingPunct="0">
              <a:lnSpc>
                <a:spcPct val="110000"/>
              </a:lnSpc>
              <a:spcBef>
                <a:spcPts val="0"/>
              </a:spcBef>
              <a:spcAft>
                <a:spcPts val="0"/>
              </a:spcAft>
              <a:buClrTx/>
              <a:buSzTx/>
              <a:buFontTx/>
              <a:buNone/>
              <a:tabLst/>
            </a:pPr>
            <a:r>
              <a:rPr lang="nl-NL" sz="2400">
                <a:solidFill>
                  <a:schemeClr val="bg2">
                    <a:lumMod val="65000"/>
                    <a:lumOff val="35000"/>
                  </a:schemeClr>
                </a:solidFill>
              </a:rPr>
              <a:t>	- </a:t>
            </a:r>
            <a:r>
              <a:rPr lang="nl-NL" sz="2400" err="1">
                <a:solidFill>
                  <a:schemeClr val="bg2">
                    <a:lumMod val="65000"/>
                    <a:lumOff val="35000"/>
                  </a:schemeClr>
                </a:solidFill>
              </a:rPr>
              <a:t>prinsjesdag</a:t>
            </a:r>
            <a:r>
              <a:rPr lang="nl-NL" sz="2400">
                <a:solidFill>
                  <a:schemeClr val="bg2">
                    <a:lumMod val="65000"/>
                    <a:lumOff val="35000"/>
                  </a:schemeClr>
                </a:solidFill>
              </a:rPr>
              <a:t> presentatie </a:t>
            </a:r>
          </a:p>
          <a:p>
            <a:pPr marL="0" marR="0" indent="0" algn="l" defTabSz="457200" rtl="0" fontAlgn="auto" latinLnBrk="0" hangingPunct="0">
              <a:lnSpc>
                <a:spcPct val="110000"/>
              </a:lnSpc>
              <a:spcBef>
                <a:spcPts val="0"/>
              </a:spcBef>
              <a:spcAft>
                <a:spcPts val="0"/>
              </a:spcAft>
              <a:buClrTx/>
              <a:buSzTx/>
              <a:buFontTx/>
              <a:buNone/>
              <a:tabLst/>
            </a:pPr>
            <a:endParaRPr lang="nl-NL" sz="2400">
              <a:solidFill>
                <a:schemeClr val="bg2">
                  <a:lumMod val="65000"/>
                  <a:lumOff val="35000"/>
                </a:schemeClr>
              </a:solidFill>
            </a:endParaRPr>
          </a:p>
          <a:p>
            <a:pPr marL="0" marR="0" indent="0" algn="l" defTabSz="457200" rtl="0" fontAlgn="auto" latinLnBrk="0" hangingPunct="0">
              <a:lnSpc>
                <a:spcPct val="110000"/>
              </a:lnSpc>
              <a:spcBef>
                <a:spcPts val="0"/>
              </a:spcBef>
              <a:spcAft>
                <a:spcPts val="0"/>
              </a:spcAft>
              <a:buClrTx/>
              <a:buSzTx/>
              <a:buFontTx/>
              <a:buNone/>
              <a:tabLst/>
            </a:pPr>
            <a:r>
              <a:rPr lang="nl-NL" sz="2400">
                <a:solidFill>
                  <a:schemeClr val="bg2">
                    <a:lumMod val="65000"/>
                    <a:lumOff val="35000"/>
                  </a:schemeClr>
                </a:solidFill>
              </a:rPr>
              <a:t>Verdeling van FME leden over </a:t>
            </a:r>
            <a:r>
              <a:rPr lang="nl-NL" sz="2400" err="1">
                <a:solidFill>
                  <a:schemeClr val="bg2">
                    <a:lumMod val="65000"/>
                    <a:lumOff val="35000"/>
                  </a:schemeClr>
                </a:solidFill>
              </a:rPr>
              <a:t>SBI’s</a:t>
            </a:r>
            <a:r>
              <a:rPr lang="nl-NL" sz="2400">
                <a:solidFill>
                  <a:schemeClr val="bg2">
                    <a:lumMod val="65000"/>
                    <a:lumOff val="35000"/>
                  </a:schemeClr>
                </a:solidFill>
              </a:rPr>
              <a:t> laten zien</a:t>
            </a:r>
          </a:p>
          <a:p>
            <a:pPr marL="0" marR="0" indent="0" algn="l" defTabSz="457200" rtl="0" fontAlgn="auto" latinLnBrk="0" hangingPunct="0">
              <a:lnSpc>
                <a:spcPct val="110000"/>
              </a:lnSpc>
              <a:spcBef>
                <a:spcPts val="0"/>
              </a:spcBef>
              <a:spcAft>
                <a:spcPts val="0"/>
              </a:spcAft>
              <a:buClrTx/>
              <a:buSzTx/>
              <a:buFontTx/>
              <a:buNone/>
              <a:tabLst/>
            </a:pPr>
            <a:r>
              <a:rPr lang="nl-NL" sz="2400">
                <a:solidFill>
                  <a:schemeClr val="bg2">
                    <a:lumMod val="65000"/>
                    <a:lumOff val="35000"/>
                  </a:schemeClr>
                </a:solidFill>
              </a:rPr>
              <a:t>	- 28 heeft een dip gehad in 2023, maar in 2024 verwacht men herstel </a:t>
            </a:r>
          </a:p>
          <a:p>
            <a:pPr marL="0" marR="0" indent="0" algn="l" defTabSz="457200" rtl="0" fontAlgn="auto" latinLnBrk="0" hangingPunct="0">
              <a:lnSpc>
                <a:spcPct val="110000"/>
              </a:lnSpc>
              <a:spcBef>
                <a:spcPts val="0"/>
              </a:spcBef>
              <a:spcAft>
                <a:spcPts val="0"/>
              </a:spcAft>
              <a:buClrTx/>
              <a:buSzTx/>
              <a:buFontTx/>
              <a:buNone/>
              <a:tabLst/>
            </a:pPr>
            <a:endParaRPr lang="nl-NL" sz="2400">
              <a:solidFill>
                <a:schemeClr val="bg2">
                  <a:lumMod val="65000"/>
                  <a:lumOff val="35000"/>
                </a:schemeClr>
              </a:solidFill>
            </a:endParaRPr>
          </a:p>
          <a:p>
            <a:pPr marL="0" marR="0" indent="0" algn="l" defTabSz="457200" rtl="0" fontAlgn="auto" latinLnBrk="0" hangingPunct="0">
              <a:lnSpc>
                <a:spcPct val="110000"/>
              </a:lnSpc>
              <a:spcBef>
                <a:spcPts val="0"/>
              </a:spcBef>
              <a:spcAft>
                <a:spcPts val="0"/>
              </a:spcAft>
              <a:buClrTx/>
              <a:buSzTx/>
              <a:buFontTx/>
              <a:buNone/>
              <a:tabLst/>
            </a:pPr>
            <a:r>
              <a:rPr lang="nl-NL" sz="2400">
                <a:solidFill>
                  <a:schemeClr val="bg2">
                    <a:lumMod val="65000"/>
                    <a:lumOff val="35000"/>
                  </a:schemeClr>
                </a:solidFill>
              </a:rPr>
              <a:t>% deel export FME-leden laten zien op basis van CBS gegevens</a:t>
            </a:r>
          </a:p>
          <a:p>
            <a:pPr marL="0" marR="0" indent="0" algn="l" defTabSz="457200" rtl="0" fontAlgn="auto" latinLnBrk="0" hangingPunct="0">
              <a:lnSpc>
                <a:spcPct val="110000"/>
              </a:lnSpc>
              <a:spcBef>
                <a:spcPts val="0"/>
              </a:spcBef>
              <a:spcAft>
                <a:spcPts val="0"/>
              </a:spcAft>
              <a:buClrTx/>
              <a:buSzTx/>
              <a:buFontTx/>
              <a:buNone/>
              <a:tabLst/>
            </a:pPr>
            <a:endParaRPr lang="nl-NL" sz="2400">
              <a:solidFill>
                <a:schemeClr val="bg2">
                  <a:lumMod val="65000"/>
                  <a:lumOff val="35000"/>
                </a:schemeClr>
              </a:solidFill>
            </a:endParaRPr>
          </a:p>
          <a:p>
            <a:pPr marL="0" marR="0" indent="0" algn="l" defTabSz="457200" rtl="0" fontAlgn="auto" latinLnBrk="0" hangingPunct="0">
              <a:lnSpc>
                <a:spcPct val="110000"/>
              </a:lnSpc>
              <a:spcBef>
                <a:spcPts val="0"/>
              </a:spcBef>
              <a:spcAft>
                <a:spcPts val="0"/>
              </a:spcAft>
              <a:buClrTx/>
              <a:buSzTx/>
              <a:buFontTx/>
              <a:buNone/>
              <a:tabLst/>
            </a:pPr>
            <a:r>
              <a:rPr lang="nl-NL" sz="2400">
                <a:solidFill>
                  <a:schemeClr val="bg2">
                    <a:lumMod val="65000"/>
                    <a:lumOff val="35000"/>
                  </a:schemeClr>
                </a:solidFill>
              </a:rPr>
              <a:t>Vooruitzicht 2024</a:t>
            </a:r>
          </a:p>
          <a:p>
            <a:pPr marL="0" marR="0" indent="0" algn="l" defTabSz="457200" rtl="0" fontAlgn="auto" latinLnBrk="0" hangingPunct="0">
              <a:lnSpc>
                <a:spcPct val="110000"/>
              </a:lnSpc>
              <a:spcBef>
                <a:spcPts val="0"/>
              </a:spcBef>
              <a:spcAft>
                <a:spcPts val="0"/>
              </a:spcAft>
              <a:buClrTx/>
              <a:buSzTx/>
              <a:buFontTx/>
              <a:buNone/>
              <a:tabLst/>
            </a:pPr>
            <a:r>
              <a:rPr lang="nl-NL" sz="2400">
                <a:solidFill>
                  <a:schemeClr val="bg2">
                    <a:lumMod val="65000"/>
                    <a:lumOff val="35000"/>
                  </a:schemeClr>
                </a:solidFill>
              </a:rPr>
              <a:t>	- Hoge rentes met als gevolg lage investeringen </a:t>
            </a:r>
          </a:p>
          <a:p>
            <a:pPr marL="0" marR="0" indent="0" algn="l" defTabSz="457200" rtl="0" fontAlgn="auto" latinLnBrk="0" hangingPunct="0">
              <a:lnSpc>
                <a:spcPct val="110000"/>
              </a:lnSpc>
              <a:spcBef>
                <a:spcPts val="0"/>
              </a:spcBef>
              <a:spcAft>
                <a:spcPts val="0"/>
              </a:spcAft>
              <a:buClrTx/>
              <a:buSzTx/>
              <a:buFontTx/>
              <a:buNone/>
              <a:tabLst/>
            </a:pPr>
            <a:r>
              <a:rPr lang="nl-NL" sz="2400">
                <a:solidFill>
                  <a:schemeClr val="bg2">
                    <a:lumMod val="65000"/>
                    <a:lumOff val="35000"/>
                  </a:schemeClr>
                </a:solidFill>
              </a:rPr>
              <a:t>	- Minder groei door minder investeringen (</a:t>
            </a:r>
            <a:r>
              <a:rPr lang="nl-NL" sz="2400" err="1">
                <a:solidFill>
                  <a:schemeClr val="bg2">
                    <a:lumMod val="65000"/>
                    <a:lumOff val="35000"/>
                  </a:schemeClr>
                </a:solidFill>
              </a:rPr>
              <a:t>Orgalim</a:t>
            </a:r>
            <a:r>
              <a:rPr lang="nl-NL" sz="2400">
                <a:solidFill>
                  <a:schemeClr val="bg2">
                    <a:lumMod val="65000"/>
                    <a:lumOff val="35000"/>
                  </a:schemeClr>
                </a:solidFill>
              </a:rPr>
              <a:t> uitvraag met cijfers van 2024 laten zien)</a:t>
            </a:r>
          </a:p>
          <a:p>
            <a:pPr marL="0" marR="0" indent="0" algn="l" defTabSz="457200" rtl="0" fontAlgn="auto" latinLnBrk="0" hangingPunct="0">
              <a:lnSpc>
                <a:spcPct val="110000"/>
              </a:lnSpc>
              <a:spcBef>
                <a:spcPts val="0"/>
              </a:spcBef>
              <a:spcAft>
                <a:spcPts val="0"/>
              </a:spcAft>
              <a:buClrTx/>
              <a:buSzTx/>
              <a:buFontTx/>
              <a:buNone/>
              <a:tabLst/>
            </a:pPr>
            <a:r>
              <a:rPr lang="nl-NL" sz="2400">
                <a:solidFill>
                  <a:schemeClr val="bg2">
                    <a:lumMod val="65000"/>
                    <a:lumOff val="35000"/>
                  </a:schemeClr>
                </a:solidFill>
              </a:rPr>
              <a:t>	- Na </a:t>
            </a:r>
            <a:r>
              <a:rPr lang="nl-NL" sz="2400" err="1">
                <a:solidFill>
                  <a:schemeClr val="bg2">
                    <a:lumMod val="65000"/>
                    <a:lumOff val="35000"/>
                  </a:schemeClr>
                </a:solidFill>
              </a:rPr>
              <a:t>prinsjesdag</a:t>
            </a:r>
            <a:r>
              <a:rPr lang="nl-NL" sz="2400">
                <a:solidFill>
                  <a:schemeClr val="bg2">
                    <a:lumMod val="65000"/>
                    <a:lumOff val="35000"/>
                  </a:schemeClr>
                </a:solidFill>
              </a:rPr>
              <a:t> 2023 ontwikkelingen als hogere energiebelasting, onzekerheid over subsidies die van invloed zijn op innovatie (nationaal groeifonds)</a:t>
            </a:r>
          </a:p>
        </p:txBody>
      </p:sp>
    </p:spTree>
    <p:extLst>
      <p:ext uri="{BB962C8B-B14F-4D97-AF65-F5344CB8AC3E}">
        <p14:creationId xmlns:p14="http://schemas.microsoft.com/office/powerpoint/2010/main" val="24124982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0" marR="0" indent="0" algn="l" defTabSz="457200" rtl="0" fontAlgn="auto" latinLnBrk="0" hangingPunct="0">
              <a:lnSpc>
                <a:spcPct val="110000"/>
              </a:lnSpc>
              <a:spcBef>
                <a:spcPts val="0"/>
              </a:spcBef>
              <a:spcAft>
                <a:spcPts val="0"/>
              </a:spcAft>
              <a:buClrTx/>
              <a:buSzTx/>
              <a:buFontTx/>
              <a:buNone/>
              <a:tabLst/>
            </a:pPr>
            <a:endParaRPr lang="nl-NL" sz="2400">
              <a:solidFill>
                <a:schemeClr val="bg2">
                  <a:lumMod val="65000"/>
                  <a:lumOff val="35000"/>
                </a:schemeClr>
              </a:solidFill>
            </a:endParaRPr>
          </a:p>
        </p:txBody>
      </p:sp>
    </p:spTree>
    <p:extLst>
      <p:ext uri="{BB962C8B-B14F-4D97-AF65-F5344CB8AC3E}">
        <p14:creationId xmlns:p14="http://schemas.microsoft.com/office/powerpoint/2010/main" val="27082438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26FD9B-0082-3BAF-E1A6-6D5B79222B2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4794ECA-AF20-2CBA-5C02-DEB1A3E4EFA6}"/>
              </a:ext>
            </a:extLst>
          </p:cNvPr>
          <p:cNvSpPr>
            <a:spLocks noGrp="1" noRot="1" noChangeAspect="1"/>
          </p:cNvSpPr>
          <p:nvPr>
            <p:ph type="sldImg"/>
          </p:nvPr>
        </p:nvSpPr>
        <p:spPr>
          <a:xfrm>
            <a:off x="381000" y="685800"/>
            <a:ext cx="6096000" cy="3429000"/>
          </a:xfrm>
        </p:spPr>
      </p:sp>
      <p:sp>
        <p:nvSpPr>
          <p:cNvPr id="3" name="Tijdelijke aanduiding voor notities 2">
            <a:extLst>
              <a:ext uri="{FF2B5EF4-FFF2-40B4-BE49-F238E27FC236}">
                <a16:creationId xmlns:a16="http://schemas.microsoft.com/office/drawing/2014/main" id="{E03667A2-5778-A467-1AAF-3EC62C3D3AF9}"/>
              </a:ext>
            </a:extLst>
          </p:cNvPr>
          <p:cNvSpPr>
            <a:spLocks noGrp="1"/>
          </p:cNvSpPr>
          <p:nvPr>
            <p:ph type="body" idx="1"/>
          </p:nvPr>
        </p:nvSpPr>
        <p:spPr/>
        <p:txBody>
          <a:bodyPr/>
          <a:lstStyle/>
          <a:p>
            <a:pPr marL="0" marR="0" indent="0" algn="l" defTabSz="457200" rtl="0" fontAlgn="auto" latinLnBrk="0" hangingPunct="0">
              <a:lnSpc>
                <a:spcPct val="110000"/>
              </a:lnSpc>
              <a:spcBef>
                <a:spcPts val="0"/>
              </a:spcBef>
              <a:spcAft>
                <a:spcPts val="0"/>
              </a:spcAft>
              <a:buClrTx/>
              <a:buSzTx/>
              <a:buFontTx/>
              <a:buNone/>
              <a:tabLst/>
            </a:pPr>
            <a:r>
              <a:rPr lang="nl-NL" sz="2400">
                <a:solidFill>
                  <a:schemeClr val="bg2">
                    <a:lumMod val="65000"/>
                    <a:lumOff val="35000"/>
                  </a:schemeClr>
                </a:solidFill>
              </a:rPr>
              <a:t>Verhaal:</a:t>
            </a:r>
          </a:p>
          <a:p>
            <a:pPr marL="0" marR="0" indent="0" algn="l" defTabSz="457200" rtl="0" fontAlgn="auto" latinLnBrk="0" hangingPunct="0">
              <a:lnSpc>
                <a:spcPct val="110000"/>
              </a:lnSpc>
              <a:spcBef>
                <a:spcPts val="0"/>
              </a:spcBef>
              <a:spcAft>
                <a:spcPts val="0"/>
              </a:spcAft>
              <a:buClrTx/>
              <a:buSzTx/>
              <a:buFontTx/>
              <a:buNone/>
              <a:tabLst/>
            </a:pPr>
            <a:endParaRPr lang="nl-NL" sz="2400">
              <a:solidFill>
                <a:schemeClr val="bg2">
                  <a:lumMod val="65000"/>
                  <a:lumOff val="35000"/>
                </a:schemeClr>
              </a:solidFill>
            </a:endParaRPr>
          </a:p>
          <a:p>
            <a:pPr marL="0" marR="0" indent="0" algn="l" defTabSz="457200" rtl="0" fontAlgn="auto" latinLnBrk="0" hangingPunct="0">
              <a:lnSpc>
                <a:spcPct val="110000"/>
              </a:lnSpc>
              <a:spcBef>
                <a:spcPts val="0"/>
              </a:spcBef>
              <a:spcAft>
                <a:spcPts val="0"/>
              </a:spcAft>
              <a:buClrTx/>
              <a:buSzTx/>
              <a:buFontTx/>
              <a:buNone/>
              <a:tabLst/>
            </a:pPr>
            <a:r>
              <a:rPr lang="nl-NL" sz="2400">
                <a:solidFill>
                  <a:schemeClr val="bg2">
                    <a:lumMod val="65000"/>
                    <a:lumOff val="35000"/>
                  </a:schemeClr>
                </a:solidFill>
              </a:rPr>
              <a:t>Terugkijken 2023</a:t>
            </a:r>
          </a:p>
          <a:p>
            <a:pPr marL="0" marR="0" indent="0" algn="l" defTabSz="457200" rtl="0" fontAlgn="auto" latinLnBrk="0" hangingPunct="0">
              <a:lnSpc>
                <a:spcPct val="110000"/>
              </a:lnSpc>
              <a:spcBef>
                <a:spcPts val="0"/>
              </a:spcBef>
              <a:spcAft>
                <a:spcPts val="0"/>
              </a:spcAft>
              <a:buClrTx/>
              <a:buSzTx/>
              <a:buFontTx/>
              <a:buNone/>
              <a:tabLst/>
            </a:pPr>
            <a:r>
              <a:rPr lang="nl-NL" sz="2400">
                <a:solidFill>
                  <a:schemeClr val="bg2">
                    <a:lumMod val="65000"/>
                    <a:lumOff val="35000"/>
                  </a:schemeClr>
                </a:solidFill>
              </a:rPr>
              <a:t>	- ook leveranciers gaan goed</a:t>
            </a:r>
          </a:p>
          <a:p>
            <a:pPr marL="0" marR="0" indent="0" algn="l" defTabSz="457200" rtl="0" fontAlgn="auto" latinLnBrk="0" hangingPunct="0">
              <a:lnSpc>
                <a:spcPct val="110000"/>
              </a:lnSpc>
              <a:spcBef>
                <a:spcPts val="0"/>
              </a:spcBef>
              <a:spcAft>
                <a:spcPts val="0"/>
              </a:spcAft>
              <a:buClrTx/>
              <a:buSzTx/>
              <a:buFontTx/>
              <a:buNone/>
              <a:tabLst/>
            </a:pPr>
            <a:r>
              <a:rPr lang="nl-NL" sz="2400">
                <a:solidFill>
                  <a:schemeClr val="bg2">
                    <a:lumMod val="65000"/>
                    <a:lumOff val="35000"/>
                  </a:schemeClr>
                </a:solidFill>
              </a:rPr>
              <a:t>	- nog effect van internationale ketens</a:t>
            </a:r>
          </a:p>
          <a:p>
            <a:pPr marL="0" marR="0" indent="0" algn="l" defTabSz="457200" rtl="0" fontAlgn="auto" latinLnBrk="0" hangingPunct="0">
              <a:lnSpc>
                <a:spcPct val="110000"/>
              </a:lnSpc>
              <a:spcBef>
                <a:spcPts val="0"/>
              </a:spcBef>
              <a:spcAft>
                <a:spcPts val="0"/>
              </a:spcAft>
              <a:buClrTx/>
              <a:buSzTx/>
              <a:buFontTx/>
              <a:buNone/>
              <a:tabLst/>
            </a:pPr>
            <a:r>
              <a:rPr lang="nl-NL" sz="2400">
                <a:solidFill>
                  <a:schemeClr val="bg2">
                    <a:lumMod val="65000"/>
                    <a:lumOff val="35000"/>
                  </a:schemeClr>
                </a:solidFill>
              </a:rPr>
              <a:t>	- </a:t>
            </a:r>
            <a:r>
              <a:rPr lang="nl-NL" sz="2400" err="1">
                <a:solidFill>
                  <a:schemeClr val="bg2">
                    <a:lumMod val="65000"/>
                    <a:lumOff val="35000"/>
                  </a:schemeClr>
                </a:solidFill>
              </a:rPr>
              <a:t>prinsjesdag</a:t>
            </a:r>
            <a:r>
              <a:rPr lang="nl-NL" sz="2400">
                <a:solidFill>
                  <a:schemeClr val="bg2">
                    <a:lumMod val="65000"/>
                    <a:lumOff val="35000"/>
                  </a:schemeClr>
                </a:solidFill>
              </a:rPr>
              <a:t> presentatie </a:t>
            </a:r>
          </a:p>
          <a:p>
            <a:pPr marL="0" marR="0" indent="0" algn="l" defTabSz="457200" rtl="0" fontAlgn="auto" latinLnBrk="0" hangingPunct="0">
              <a:lnSpc>
                <a:spcPct val="110000"/>
              </a:lnSpc>
              <a:spcBef>
                <a:spcPts val="0"/>
              </a:spcBef>
              <a:spcAft>
                <a:spcPts val="0"/>
              </a:spcAft>
              <a:buClrTx/>
              <a:buSzTx/>
              <a:buFontTx/>
              <a:buNone/>
              <a:tabLst/>
            </a:pPr>
            <a:endParaRPr lang="nl-NL" sz="2400">
              <a:solidFill>
                <a:schemeClr val="bg2">
                  <a:lumMod val="65000"/>
                  <a:lumOff val="35000"/>
                </a:schemeClr>
              </a:solidFill>
            </a:endParaRPr>
          </a:p>
          <a:p>
            <a:pPr marL="0" marR="0" indent="0" algn="l" defTabSz="457200" rtl="0" fontAlgn="auto" latinLnBrk="0" hangingPunct="0">
              <a:lnSpc>
                <a:spcPct val="110000"/>
              </a:lnSpc>
              <a:spcBef>
                <a:spcPts val="0"/>
              </a:spcBef>
              <a:spcAft>
                <a:spcPts val="0"/>
              </a:spcAft>
              <a:buClrTx/>
              <a:buSzTx/>
              <a:buFontTx/>
              <a:buNone/>
              <a:tabLst/>
            </a:pPr>
            <a:r>
              <a:rPr lang="nl-NL" sz="2400">
                <a:solidFill>
                  <a:schemeClr val="bg2">
                    <a:lumMod val="65000"/>
                    <a:lumOff val="35000"/>
                  </a:schemeClr>
                </a:solidFill>
              </a:rPr>
              <a:t>Verdeling van FME leden over </a:t>
            </a:r>
            <a:r>
              <a:rPr lang="nl-NL" sz="2400" err="1">
                <a:solidFill>
                  <a:schemeClr val="bg2">
                    <a:lumMod val="65000"/>
                    <a:lumOff val="35000"/>
                  </a:schemeClr>
                </a:solidFill>
              </a:rPr>
              <a:t>SBI’s</a:t>
            </a:r>
            <a:r>
              <a:rPr lang="nl-NL" sz="2400">
                <a:solidFill>
                  <a:schemeClr val="bg2">
                    <a:lumMod val="65000"/>
                    <a:lumOff val="35000"/>
                  </a:schemeClr>
                </a:solidFill>
              </a:rPr>
              <a:t> laten zien</a:t>
            </a:r>
          </a:p>
          <a:p>
            <a:pPr marL="0" marR="0" indent="0" algn="l" defTabSz="457200" rtl="0" fontAlgn="auto" latinLnBrk="0" hangingPunct="0">
              <a:lnSpc>
                <a:spcPct val="110000"/>
              </a:lnSpc>
              <a:spcBef>
                <a:spcPts val="0"/>
              </a:spcBef>
              <a:spcAft>
                <a:spcPts val="0"/>
              </a:spcAft>
              <a:buClrTx/>
              <a:buSzTx/>
              <a:buFontTx/>
              <a:buNone/>
              <a:tabLst/>
            </a:pPr>
            <a:r>
              <a:rPr lang="nl-NL" sz="2400">
                <a:solidFill>
                  <a:schemeClr val="bg2">
                    <a:lumMod val="65000"/>
                    <a:lumOff val="35000"/>
                  </a:schemeClr>
                </a:solidFill>
              </a:rPr>
              <a:t>	- 28 heeft een dip gehad in 2023, maar in 2024 verwacht men herstel </a:t>
            </a:r>
          </a:p>
          <a:p>
            <a:pPr marL="0" marR="0" indent="0" algn="l" defTabSz="457200" rtl="0" fontAlgn="auto" latinLnBrk="0" hangingPunct="0">
              <a:lnSpc>
                <a:spcPct val="110000"/>
              </a:lnSpc>
              <a:spcBef>
                <a:spcPts val="0"/>
              </a:spcBef>
              <a:spcAft>
                <a:spcPts val="0"/>
              </a:spcAft>
              <a:buClrTx/>
              <a:buSzTx/>
              <a:buFontTx/>
              <a:buNone/>
              <a:tabLst/>
            </a:pPr>
            <a:endParaRPr lang="nl-NL" sz="2400">
              <a:solidFill>
                <a:schemeClr val="bg2">
                  <a:lumMod val="65000"/>
                  <a:lumOff val="35000"/>
                </a:schemeClr>
              </a:solidFill>
            </a:endParaRPr>
          </a:p>
          <a:p>
            <a:pPr marL="0" marR="0" indent="0" algn="l" defTabSz="457200" rtl="0" fontAlgn="auto" latinLnBrk="0" hangingPunct="0">
              <a:lnSpc>
                <a:spcPct val="110000"/>
              </a:lnSpc>
              <a:spcBef>
                <a:spcPts val="0"/>
              </a:spcBef>
              <a:spcAft>
                <a:spcPts val="0"/>
              </a:spcAft>
              <a:buClrTx/>
              <a:buSzTx/>
              <a:buFontTx/>
              <a:buNone/>
              <a:tabLst/>
            </a:pPr>
            <a:r>
              <a:rPr lang="nl-NL" sz="2400">
                <a:solidFill>
                  <a:schemeClr val="bg2">
                    <a:lumMod val="65000"/>
                    <a:lumOff val="35000"/>
                  </a:schemeClr>
                </a:solidFill>
              </a:rPr>
              <a:t>% deel export FME-leden laten zien op basis van CBS gegevens</a:t>
            </a:r>
          </a:p>
          <a:p>
            <a:pPr marL="0" marR="0" indent="0" algn="l" defTabSz="457200" rtl="0" fontAlgn="auto" latinLnBrk="0" hangingPunct="0">
              <a:lnSpc>
                <a:spcPct val="110000"/>
              </a:lnSpc>
              <a:spcBef>
                <a:spcPts val="0"/>
              </a:spcBef>
              <a:spcAft>
                <a:spcPts val="0"/>
              </a:spcAft>
              <a:buClrTx/>
              <a:buSzTx/>
              <a:buFontTx/>
              <a:buNone/>
              <a:tabLst/>
            </a:pPr>
            <a:endParaRPr lang="nl-NL" sz="2400">
              <a:solidFill>
                <a:schemeClr val="bg2">
                  <a:lumMod val="65000"/>
                  <a:lumOff val="35000"/>
                </a:schemeClr>
              </a:solidFill>
            </a:endParaRPr>
          </a:p>
          <a:p>
            <a:pPr marL="0" marR="0" indent="0" algn="l" defTabSz="457200" rtl="0" fontAlgn="auto" latinLnBrk="0" hangingPunct="0">
              <a:lnSpc>
                <a:spcPct val="110000"/>
              </a:lnSpc>
              <a:spcBef>
                <a:spcPts val="0"/>
              </a:spcBef>
              <a:spcAft>
                <a:spcPts val="0"/>
              </a:spcAft>
              <a:buClrTx/>
              <a:buSzTx/>
              <a:buFontTx/>
              <a:buNone/>
              <a:tabLst/>
            </a:pPr>
            <a:r>
              <a:rPr lang="nl-NL" sz="2400">
                <a:solidFill>
                  <a:schemeClr val="bg2">
                    <a:lumMod val="65000"/>
                    <a:lumOff val="35000"/>
                  </a:schemeClr>
                </a:solidFill>
              </a:rPr>
              <a:t>Vooruitzicht 2024</a:t>
            </a:r>
          </a:p>
          <a:p>
            <a:pPr marL="0" marR="0" indent="0" algn="l" defTabSz="457200" rtl="0" fontAlgn="auto" latinLnBrk="0" hangingPunct="0">
              <a:lnSpc>
                <a:spcPct val="110000"/>
              </a:lnSpc>
              <a:spcBef>
                <a:spcPts val="0"/>
              </a:spcBef>
              <a:spcAft>
                <a:spcPts val="0"/>
              </a:spcAft>
              <a:buClrTx/>
              <a:buSzTx/>
              <a:buFontTx/>
              <a:buNone/>
              <a:tabLst/>
            </a:pPr>
            <a:r>
              <a:rPr lang="nl-NL" sz="2400">
                <a:solidFill>
                  <a:schemeClr val="bg2">
                    <a:lumMod val="65000"/>
                    <a:lumOff val="35000"/>
                  </a:schemeClr>
                </a:solidFill>
              </a:rPr>
              <a:t>	- Hoge rentes met als gevolg lage investeringen </a:t>
            </a:r>
          </a:p>
          <a:p>
            <a:pPr marL="0" marR="0" indent="0" algn="l" defTabSz="457200" rtl="0" fontAlgn="auto" latinLnBrk="0" hangingPunct="0">
              <a:lnSpc>
                <a:spcPct val="110000"/>
              </a:lnSpc>
              <a:spcBef>
                <a:spcPts val="0"/>
              </a:spcBef>
              <a:spcAft>
                <a:spcPts val="0"/>
              </a:spcAft>
              <a:buClrTx/>
              <a:buSzTx/>
              <a:buFontTx/>
              <a:buNone/>
              <a:tabLst/>
            </a:pPr>
            <a:r>
              <a:rPr lang="nl-NL" sz="2400">
                <a:solidFill>
                  <a:schemeClr val="bg2">
                    <a:lumMod val="65000"/>
                    <a:lumOff val="35000"/>
                  </a:schemeClr>
                </a:solidFill>
              </a:rPr>
              <a:t>	- Minder groei door minder investeringen (</a:t>
            </a:r>
            <a:r>
              <a:rPr lang="nl-NL" sz="2400" err="1">
                <a:solidFill>
                  <a:schemeClr val="bg2">
                    <a:lumMod val="65000"/>
                    <a:lumOff val="35000"/>
                  </a:schemeClr>
                </a:solidFill>
              </a:rPr>
              <a:t>Orgalim</a:t>
            </a:r>
            <a:r>
              <a:rPr lang="nl-NL" sz="2400">
                <a:solidFill>
                  <a:schemeClr val="bg2">
                    <a:lumMod val="65000"/>
                    <a:lumOff val="35000"/>
                  </a:schemeClr>
                </a:solidFill>
              </a:rPr>
              <a:t> uitvraag met cijfers van 2024 laten zien)</a:t>
            </a:r>
          </a:p>
          <a:p>
            <a:pPr marL="0" marR="0" indent="0" algn="l" defTabSz="457200" rtl="0" fontAlgn="auto" latinLnBrk="0" hangingPunct="0">
              <a:lnSpc>
                <a:spcPct val="110000"/>
              </a:lnSpc>
              <a:spcBef>
                <a:spcPts val="0"/>
              </a:spcBef>
              <a:spcAft>
                <a:spcPts val="0"/>
              </a:spcAft>
              <a:buClrTx/>
              <a:buSzTx/>
              <a:buFontTx/>
              <a:buNone/>
              <a:tabLst/>
            </a:pPr>
            <a:r>
              <a:rPr lang="nl-NL" sz="2400">
                <a:solidFill>
                  <a:schemeClr val="bg2">
                    <a:lumMod val="65000"/>
                    <a:lumOff val="35000"/>
                  </a:schemeClr>
                </a:solidFill>
              </a:rPr>
              <a:t>	- Na </a:t>
            </a:r>
            <a:r>
              <a:rPr lang="nl-NL" sz="2400" err="1">
                <a:solidFill>
                  <a:schemeClr val="bg2">
                    <a:lumMod val="65000"/>
                    <a:lumOff val="35000"/>
                  </a:schemeClr>
                </a:solidFill>
              </a:rPr>
              <a:t>prinsjesdag</a:t>
            </a:r>
            <a:r>
              <a:rPr lang="nl-NL" sz="2400">
                <a:solidFill>
                  <a:schemeClr val="bg2">
                    <a:lumMod val="65000"/>
                    <a:lumOff val="35000"/>
                  </a:schemeClr>
                </a:solidFill>
              </a:rPr>
              <a:t> 2023 ontwikkelingen als hogere energiebelasting, onzekerheid over subsidies die van invloed zijn op innovatie (nationaal groeifonds)</a:t>
            </a:r>
          </a:p>
        </p:txBody>
      </p:sp>
    </p:spTree>
    <p:extLst>
      <p:ext uri="{BB962C8B-B14F-4D97-AF65-F5344CB8AC3E}">
        <p14:creationId xmlns:p14="http://schemas.microsoft.com/office/powerpoint/2010/main" val="1777715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ok</a:t>
            </a:r>
          </a:p>
        </p:txBody>
      </p:sp>
      <p:sp>
        <p:nvSpPr>
          <p:cNvPr id="4" name="Foliennummernplatzhalter 3"/>
          <p:cNvSpPr>
            <a:spLocks noGrp="1"/>
          </p:cNvSpPr>
          <p:nvPr>
            <p:ph type="sldNum" sz="quarter" idx="10"/>
          </p:nvPr>
        </p:nvSpPr>
        <p:spPr/>
        <p:txBody>
          <a:bodyPr/>
          <a:lstStyle/>
          <a:p>
            <a:pPr marL="0" marR="0" lvl="0" indent="0" algn="r" defTabSz="1219627" rtl="0" eaLnBrk="1" fontAlgn="auto" latinLnBrk="0" hangingPunct="1">
              <a:lnSpc>
                <a:spcPct val="100000"/>
              </a:lnSpc>
              <a:spcBef>
                <a:spcPts val="0"/>
              </a:spcBef>
              <a:spcAft>
                <a:spcPts val="0"/>
              </a:spcAft>
              <a:buClrTx/>
              <a:buSzTx/>
              <a:buFontTx/>
              <a:buNone/>
              <a:tabLst/>
              <a:defRPr/>
            </a:pPr>
            <a:fld id="{AB72BE95-A5EB-4D9C-9639-A496E4E753DB}"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627" rtl="0" eaLnBrk="1" fontAlgn="auto" latinLnBrk="0" hangingPunct="1">
                <a:lnSpc>
                  <a:spcPct val="100000"/>
                </a:lnSpc>
                <a:spcBef>
                  <a:spcPts val="0"/>
                </a:spcBef>
                <a:spcAft>
                  <a:spcPts val="0"/>
                </a:spcAft>
                <a:buClrTx/>
                <a:buSzTx/>
                <a:buFontTx/>
                <a:buNone/>
                <a:tabLst/>
                <a:defRPr/>
              </a:pPr>
              <a:t>28</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01173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72BE95-A5EB-4D9C-9639-A496E4E753DB}"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91817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Alatunnisteen paikkamerkki 3"/>
          <p:cNvSpPr>
            <a:spLocks noGrp="1"/>
          </p:cNvSpPr>
          <p:nvPr>
            <p:ph type="ftr" sz="quarter" idx="4"/>
          </p:nvPr>
        </p:nvSpPr>
        <p:spPr/>
        <p:txBody>
          <a:bodyPr/>
          <a:lstStyle/>
          <a:p>
            <a:pPr marL="0" marR="0" lvl="0" indent="0" algn="l" defTabSz="679871"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rPr>
              <a:t>Teknologiateollisuus</a:t>
            </a:r>
            <a:endParaRPr kumimoji="0" lang="fi-FI" sz="10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5" name="Dian numeron paikkamerkki 4"/>
          <p:cNvSpPr>
            <a:spLocks noGrp="1"/>
          </p:cNvSpPr>
          <p:nvPr>
            <p:ph type="sldNum" sz="quarter" idx="5"/>
          </p:nvPr>
        </p:nvSpPr>
        <p:spPr/>
        <p:txBody>
          <a:bodyPr/>
          <a:lstStyle/>
          <a:p>
            <a:pPr marL="0" marR="0" lvl="0" indent="0" algn="r" defTabSz="679871" rtl="0" eaLnBrk="1" fontAlgn="auto" latinLnBrk="0" hangingPunct="1">
              <a:lnSpc>
                <a:spcPct val="100000"/>
              </a:lnSpc>
              <a:spcBef>
                <a:spcPts val="0"/>
              </a:spcBef>
              <a:spcAft>
                <a:spcPts val="0"/>
              </a:spcAft>
              <a:buClrTx/>
              <a:buSzTx/>
              <a:buFontTx/>
              <a:buNone/>
              <a:tabLst/>
              <a:defRPr/>
            </a:pPr>
            <a:fld id="{B5A0B3B4-F971-4AD3-B530-DE860EFC07D2}" type="slidenum">
              <a:rPr kumimoji="0" lang="fi-FI" sz="10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rPr>
              <a:pPr marL="0" marR="0" lvl="0" indent="0" algn="r" defTabSz="679871" rtl="0" eaLnBrk="1" fontAlgn="auto" latinLnBrk="0" hangingPunct="1">
                <a:lnSpc>
                  <a:spcPct val="100000"/>
                </a:lnSpc>
                <a:spcBef>
                  <a:spcPts val="0"/>
                </a:spcBef>
                <a:spcAft>
                  <a:spcPts val="0"/>
                </a:spcAft>
                <a:buClrTx/>
                <a:buSzTx/>
                <a:buFontTx/>
                <a:buNone/>
                <a:tabLst/>
                <a:defRPr/>
              </a:pPr>
              <a:t>50</a:t>
            </a:fld>
            <a:endParaRPr kumimoji="0" lang="fi-FI" sz="10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4855165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Alatunnisteen paikkamerkki 3"/>
          <p:cNvSpPr>
            <a:spLocks noGrp="1"/>
          </p:cNvSpPr>
          <p:nvPr>
            <p:ph type="ftr" sz="quarter" idx="4"/>
          </p:nvPr>
        </p:nvSpPr>
        <p:spPr/>
        <p:txBody>
          <a:bodyPr/>
          <a:lstStyle/>
          <a:p>
            <a:pPr marL="0" marR="0" lvl="0" indent="0" algn="l" defTabSz="679871"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rPr>
              <a:t>Teknologiateollisuus</a:t>
            </a:r>
          </a:p>
        </p:txBody>
      </p:sp>
      <p:sp>
        <p:nvSpPr>
          <p:cNvPr id="5" name="Dian numeron paikkamerkki 4"/>
          <p:cNvSpPr>
            <a:spLocks noGrp="1"/>
          </p:cNvSpPr>
          <p:nvPr>
            <p:ph type="sldNum" sz="quarter" idx="5"/>
          </p:nvPr>
        </p:nvSpPr>
        <p:spPr/>
        <p:txBody>
          <a:bodyPr/>
          <a:lstStyle/>
          <a:p>
            <a:pPr marL="0" marR="0" lvl="0" indent="0" algn="r" defTabSz="679871" rtl="0" eaLnBrk="1" fontAlgn="auto" latinLnBrk="0" hangingPunct="1">
              <a:lnSpc>
                <a:spcPct val="100000"/>
              </a:lnSpc>
              <a:spcBef>
                <a:spcPts val="0"/>
              </a:spcBef>
              <a:spcAft>
                <a:spcPts val="0"/>
              </a:spcAft>
              <a:buClrTx/>
              <a:buSzTx/>
              <a:buFontTx/>
              <a:buNone/>
              <a:tabLst/>
              <a:defRPr/>
            </a:pPr>
            <a:fld id="{B5A0B3B4-F971-4AD3-B530-DE860EFC07D2}" type="slidenum">
              <a:rPr kumimoji="0" lang="fi-FI" sz="10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rPr>
              <a:pPr marL="0" marR="0" lvl="0" indent="0" algn="r" defTabSz="679871" rtl="0" eaLnBrk="1" fontAlgn="auto" latinLnBrk="0" hangingPunct="1">
                <a:lnSpc>
                  <a:spcPct val="100000"/>
                </a:lnSpc>
                <a:spcBef>
                  <a:spcPts val="0"/>
                </a:spcBef>
                <a:spcAft>
                  <a:spcPts val="0"/>
                </a:spcAft>
                <a:buClrTx/>
                <a:buSzTx/>
                <a:buFontTx/>
                <a:buNone/>
                <a:tabLst/>
                <a:defRPr/>
              </a:pPr>
              <a:t>51</a:t>
            </a:fld>
            <a:endParaRPr kumimoji="0" lang="fi-FI" sz="10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1284290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1241425"/>
            <a:ext cx="5956300" cy="3349625"/>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5430B-837F-416A-8B6B-347AA08E163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15198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679871" rtl="0" eaLnBrk="1" fontAlgn="auto" latinLnBrk="0" hangingPunct="1">
              <a:lnSpc>
                <a:spcPct val="100000"/>
              </a:lnSpc>
              <a:spcBef>
                <a:spcPts val="0"/>
              </a:spcBef>
              <a:spcAft>
                <a:spcPts val="0"/>
              </a:spcAft>
              <a:buClrTx/>
              <a:buSzTx/>
              <a:buFontTx/>
              <a:buNone/>
              <a:tabLst/>
              <a:defRPr/>
            </a:pPr>
            <a:endParaRPr lang="en-US" sz="800" b="0" i="0" dirty="0">
              <a:solidFill>
                <a:srgbClr val="0F0F0F"/>
              </a:solidFill>
              <a:effectLst/>
              <a:latin typeface="myriad-pro"/>
            </a:endParaRPr>
          </a:p>
        </p:txBody>
      </p:sp>
      <p:sp>
        <p:nvSpPr>
          <p:cNvPr id="4" name="Alatunnisteen paikkamerkki 3"/>
          <p:cNvSpPr>
            <a:spLocks noGrp="1"/>
          </p:cNvSpPr>
          <p:nvPr>
            <p:ph type="ftr" sz="quarter" idx="4"/>
          </p:nvPr>
        </p:nvSpPr>
        <p:spPr/>
        <p:txBody>
          <a:bodyPr/>
          <a:lstStyle/>
          <a:p>
            <a:pPr marL="0" marR="0" lvl="0" indent="0" algn="l" defTabSz="679871"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rPr>
              <a:t>Teknologiateollisuus</a:t>
            </a:r>
            <a:endParaRPr kumimoji="0" lang="fi-FI" sz="10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5" name="Dian numeron paikkamerkki 4"/>
          <p:cNvSpPr>
            <a:spLocks noGrp="1"/>
          </p:cNvSpPr>
          <p:nvPr>
            <p:ph type="sldNum" sz="quarter" idx="5"/>
          </p:nvPr>
        </p:nvSpPr>
        <p:spPr/>
        <p:txBody>
          <a:bodyPr/>
          <a:lstStyle/>
          <a:p>
            <a:pPr marL="0" marR="0" lvl="0" indent="0" algn="r" defTabSz="679871" rtl="0" eaLnBrk="1" fontAlgn="auto" latinLnBrk="0" hangingPunct="1">
              <a:lnSpc>
                <a:spcPct val="100000"/>
              </a:lnSpc>
              <a:spcBef>
                <a:spcPts val="0"/>
              </a:spcBef>
              <a:spcAft>
                <a:spcPts val="0"/>
              </a:spcAft>
              <a:buClrTx/>
              <a:buSzTx/>
              <a:buFontTx/>
              <a:buNone/>
              <a:tabLst/>
              <a:defRPr/>
            </a:pPr>
            <a:fld id="{B5A0B3B4-F971-4AD3-B530-DE860EFC07D2}" type="slidenum">
              <a:rPr kumimoji="0" lang="fi-FI" sz="10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rPr>
              <a:pPr marL="0" marR="0" lvl="0" indent="0" algn="r" defTabSz="679871" rtl="0" eaLnBrk="1" fontAlgn="auto" latinLnBrk="0" hangingPunct="1">
                <a:lnSpc>
                  <a:spcPct val="100000"/>
                </a:lnSpc>
                <a:spcBef>
                  <a:spcPts val="0"/>
                </a:spcBef>
                <a:spcAft>
                  <a:spcPts val="0"/>
                </a:spcAft>
                <a:buClrTx/>
                <a:buSzTx/>
                <a:buFontTx/>
                <a:buNone/>
                <a:tabLst/>
                <a:defRPr/>
              </a:pPr>
              <a:t>52</a:t>
            </a:fld>
            <a:endParaRPr kumimoji="0" lang="fi-FI" sz="10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871661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Alatunnisteen paikkamerkki 3"/>
          <p:cNvSpPr>
            <a:spLocks noGrp="1"/>
          </p:cNvSpPr>
          <p:nvPr>
            <p:ph type="ftr" sz="quarter" idx="10"/>
          </p:nvPr>
        </p:nvSpPr>
        <p:spPr/>
        <p:txBody>
          <a:bodyPr/>
          <a:lstStyle/>
          <a:p>
            <a:pPr marL="0" marR="0" lvl="0" indent="0" algn="l" defTabSz="679871"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rPr>
              <a:t>Teknologiateollisuus</a:t>
            </a:r>
          </a:p>
        </p:txBody>
      </p:sp>
      <p:sp>
        <p:nvSpPr>
          <p:cNvPr id="5" name="Dian numeron paikkamerkki 4"/>
          <p:cNvSpPr>
            <a:spLocks noGrp="1"/>
          </p:cNvSpPr>
          <p:nvPr>
            <p:ph type="sldNum" sz="quarter" idx="11"/>
          </p:nvPr>
        </p:nvSpPr>
        <p:spPr/>
        <p:txBody>
          <a:bodyPr/>
          <a:lstStyle/>
          <a:p>
            <a:pPr marL="0" marR="0" lvl="0" indent="0" algn="r" defTabSz="679871" rtl="0" eaLnBrk="1" fontAlgn="auto" latinLnBrk="0" hangingPunct="1">
              <a:lnSpc>
                <a:spcPct val="100000"/>
              </a:lnSpc>
              <a:spcBef>
                <a:spcPts val="0"/>
              </a:spcBef>
              <a:spcAft>
                <a:spcPts val="0"/>
              </a:spcAft>
              <a:buClrTx/>
              <a:buSzTx/>
              <a:buFontTx/>
              <a:buNone/>
              <a:tabLst/>
              <a:defRPr/>
            </a:pPr>
            <a:fld id="{B5A0B3B4-F971-4AD3-B530-DE860EFC07D2}" type="slidenum">
              <a:rPr kumimoji="0" lang="fi-FI" sz="10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rPr>
              <a:pPr marL="0" marR="0" lvl="0" indent="0" algn="r" defTabSz="679871" rtl="0" eaLnBrk="1" fontAlgn="auto" latinLnBrk="0" hangingPunct="1">
                <a:lnSpc>
                  <a:spcPct val="100000"/>
                </a:lnSpc>
                <a:spcBef>
                  <a:spcPts val="0"/>
                </a:spcBef>
                <a:spcAft>
                  <a:spcPts val="0"/>
                </a:spcAft>
                <a:buClrTx/>
                <a:buSzTx/>
                <a:buFontTx/>
                <a:buNone/>
                <a:tabLst/>
                <a:defRPr/>
              </a:pPr>
              <a:t>53</a:t>
            </a:fld>
            <a:endParaRPr kumimoji="0" lang="fi-FI" sz="10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9002759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a:endParaRPr lang="fi-FI" dirty="0"/>
          </a:p>
        </p:txBody>
      </p:sp>
      <p:sp>
        <p:nvSpPr>
          <p:cNvPr id="4" name="Alatunnisteen paikkamerkki 3"/>
          <p:cNvSpPr>
            <a:spLocks noGrp="1"/>
          </p:cNvSpPr>
          <p:nvPr>
            <p:ph type="ftr" sz="quarter" idx="10"/>
          </p:nvPr>
        </p:nvSpPr>
        <p:spPr/>
        <p:txBody>
          <a:bodyPr/>
          <a:lstStyle/>
          <a:p>
            <a:pPr marL="0" marR="0" lvl="0" indent="0" algn="l" defTabSz="679871" rtl="0" eaLnBrk="1" fontAlgn="auto" latinLnBrk="0" hangingPunct="1">
              <a:lnSpc>
                <a:spcPct val="100000"/>
              </a:lnSpc>
              <a:spcBef>
                <a:spcPts val="0"/>
              </a:spcBef>
              <a:spcAft>
                <a:spcPts val="0"/>
              </a:spcAft>
              <a:buClrTx/>
              <a:buSzTx/>
              <a:buFontTx/>
              <a:buNone/>
              <a:tabLst/>
              <a:defRPr/>
            </a:pPr>
            <a:endParaRPr kumimoji="0" lang="fi-FI" sz="10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5" name="Dian numeron paikkamerkki 4"/>
          <p:cNvSpPr>
            <a:spLocks noGrp="1"/>
          </p:cNvSpPr>
          <p:nvPr>
            <p:ph type="sldNum" sz="quarter" idx="11"/>
          </p:nvPr>
        </p:nvSpPr>
        <p:spPr/>
        <p:txBody>
          <a:bodyPr/>
          <a:lstStyle/>
          <a:p>
            <a:pPr marL="0" marR="0" lvl="0" indent="0" algn="r" defTabSz="679871" rtl="0" eaLnBrk="1" fontAlgn="auto" latinLnBrk="0" hangingPunct="1">
              <a:lnSpc>
                <a:spcPct val="100000"/>
              </a:lnSpc>
              <a:spcBef>
                <a:spcPts val="0"/>
              </a:spcBef>
              <a:spcAft>
                <a:spcPts val="0"/>
              </a:spcAft>
              <a:buClrTx/>
              <a:buSzTx/>
              <a:buFontTx/>
              <a:buNone/>
              <a:tabLst/>
              <a:defRPr/>
            </a:pPr>
            <a:fld id="{B5A0B3B4-F971-4AD3-B530-DE860EFC07D2}" type="slidenum">
              <a:rPr kumimoji="0" lang="fi-FI" sz="10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rPr>
              <a:pPr marL="0" marR="0" lvl="0" indent="0" algn="r" defTabSz="679871" rtl="0" eaLnBrk="1" fontAlgn="auto" latinLnBrk="0" hangingPunct="1">
                <a:lnSpc>
                  <a:spcPct val="100000"/>
                </a:lnSpc>
                <a:spcBef>
                  <a:spcPts val="0"/>
                </a:spcBef>
                <a:spcAft>
                  <a:spcPts val="0"/>
                </a:spcAft>
                <a:buClrTx/>
                <a:buSzTx/>
                <a:buFontTx/>
                <a:buNone/>
                <a:tabLst/>
                <a:defRPr/>
              </a:pPr>
              <a:t>54</a:t>
            </a:fld>
            <a:endParaRPr kumimoji="0" lang="fi-FI" sz="10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5144812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679871" rtl="0" eaLnBrk="1" fontAlgn="auto" latinLnBrk="0" hangingPunct="1">
              <a:lnSpc>
                <a:spcPct val="100000"/>
              </a:lnSpc>
              <a:spcBef>
                <a:spcPts val="0"/>
              </a:spcBef>
              <a:spcAft>
                <a:spcPts val="0"/>
              </a:spcAft>
              <a:buClrTx/>
              <a:buSzTx/>
              <a:buFontTx/>
              <a:buNone/>
              <a:tabLst/>
              <a:defRPr/>
            </a:pPr>
            <a:endParaRPr lang="en-US" b="0" i="0" dirty="0">
              <a:solidFill>
                <a:srgbClr val="111111"/>
              </a:solidFill>
              <a:effectLst/>
              <a:latin typeface="Montserrat" panose="00000500000000000000" pitchFamily="2" charset="0"/>
            </a:endParaRPr>
          </a:p>
        </p:txBody>
      </p:sp>
      <p:sp>
        <p:nvSpPr>
          <p:cNvPr id="4" name="Alatunnisteen paikkamerkki 3"/>
          <p:cNvSpPr>
            <a:spLocks noGrp="1"/>
          </p:cNvSpPr>
          <p:nvPr>
            <p:ph type="ftr" sz="quarter" idx="4"/>
          </p:nvPr>
        </p:nvSpPr>
        <p:spPr/>
        <p:txBody>
          <a:bodyPr/>
          <a:lstStyle/>
          <a:p>
            <a:pPr marL="0" marR="0" lvl="0" indent="0" algn="l" defTabSz="679871"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rPr>
              <a:t>Teknologiateollisuus</a:t>
            </a:r>
            <a:endParaRPr kumimoji="0" lang="fi-FI" sz="10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5" name="Dian numeron paikkamerkki 4"/>
          <p:cNvSpPr>
            <a:spLocks noGrp="1"/>
          </p:cNvSpPr>
          <p:nvPr>
            <p:ph type="sldNum" sz="quarter" idx="5"/>
          </p:nvPr>
        </p:nvSpPr>
        <p:spPr/>
        <p:txBody>
          <a:bodyPr/>
          <a:lstStyle/>
          <a:p>
            <a:pPr marL="0" marR="0" lvl="0" indent="0" algn="r" defTabSz="679871" rtl="0" eaLnBrk="1" fontAlgn="auto" latinLnBrk="0" hangingPunct="1">
              <a:lnSpc>
                <a:spcPct val="100000"/>
              </a:lnSpc>
              <a:spcBef>
                <a:spcPts val="0"/>
              </a:spcBef>
              <a:spcAft>
                <a:spcPts val="0"/>
              </a:spcAft>
              <a:buClrTx/>
              <a:buSzTx/>
              <a:buFontTx/>
              <a:buNone/>
              <a:tabLst/>
              <a:defRPr/>
            </a:pPr>
            <a:fld id="{B5A0B3B4-F971-4AD3-B530-DE860EFC07D2}" type="slidenum">
              <a:rPr kumimoji="0" lang="fi-FI" sz="10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rPr>
              <a:pPr marL="0" marR="0" lvl="0" indent="0" algn="r" defTabSz="679871" rtl="0" eaLnBrk="1" fontAlgn="auto" latinLnBrk="0" hangingPunct="1">
                <a:lnSpc>
                  <a:spcPct val="100000"/>
                </a:lnSpc>
                <a:spcBef>
                  <a:spcPts val="0"/>
                </a:spcBef>
                <a:spcAft>
                  <a:spcPts val="0"/>
                </a:spcAft>
                <a:buClrTx/>
                <a:buSzTx/>
                <a:buFontTx/>
                <a:buNone/>
                <a:tabLst/>
                <a:defRPr/>
              </a:pPr>
              <a:t>55</a:t>
            </a:fld>
            <a:endParaRPr kumimoji="0" lang="fi-FI" sz="10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8458629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Alatunnisteen paikkamerkki 3"/>
          <p:cNvSpPr>
            <a:spLocks noGrp="1"/>
          </p:cNvSpPr>
          <p:nvPr>
            <p:ph type="ftr" sz="quarter" idx="4"/>
          </p:nvPr>
        </p:nvSpPr>
        <p:spPr/>
        <p:txBody>
          <a:bodyPr/>
          <a:lstStyle/>
          <a:p>
            <a:pPr marL="0" marR="0" lvl="0" indent="0" algn="l" defTabSz="679871"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rPr>
              <a:t>Teknologiateollisuus</a:t>
            </a:r>
            <a:endParaRPr kumimoji="0" lang="fi-FI" sz="10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5" name="Dian numeron paikkamerkki 4"/>
          <p:cNvSpPr>
            <a:spLocks noGrp="1"/>
          </p:cNvSpPr>
          <p:nvPr>
            <p:ph type="sldNum" sz="quarter" idx="5"/>
          </p:nvPr>
        </p:nvSpPr>
        <p:spPr/>
        <p:txBody>
          <a:bodyPr/>
          <a:lstStyle/>
          <a:p>
            <a:pPr marL="0" marR="0" lvl="0" indent="0" algn="r" defTabSz="679871" rtl="0" eaLnBrk="1" fontAlgn="auto" latinLnBrk="0" hangingPunct="1">
              <a:lnSpc>
                <a:spcPct val="100000"/>
              </a:lnSpc>
              <a:spcBef>
                <a:spcPts val="0"/>
              </a:spcBef>
              <a:spcAft>
                <a:spcPts val="0"/>
              </a:spcAft>
              <a:buClrTx/>
              <a:buSzTx/>
              <a:buFontTx/>
              <a:buNone/>
              <a:tabLst/>
              <a:defRPr/>
            </a:pPr>
            <a:fld id="{B5A0B3B4-F971-4AD3-B530-DE860EFC07D2}" type="slidenum">
              <a:rPr kumimoji="0" lang="fi-FI" sz="10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rPr>
              <a:pPr marL="0" marR="0" lvl="0" indent="0" algn="r" defTabSz="679871" rtl="0" eaLnBrk="1" fontAlgn="auto" latinLnBrk="0" hangingPunct="1">
                <a:lnSpc>
                  <a:spcPct val="100000"/>
                </a:lnSpc>
                <a:spcBef>
                  <a:spcPts val="0"/>
                </a:spcBef>
                <a:spcAft>
                  <a:spcPts val="0"/>
                </a:spcAft>
                <a:buClrTx/>
                <a:buSzTx/>
                <a:buFontTx/>
                <a:buNone/>
                <a:tabLst/>
                <a:defRPr/>
              </a:pPr>
              <a:t>56</a:t>
            </a:fld>
            <a:endParaRPr kumimoji="0" lang="fi-FI" sz="10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0866125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679871" rtl="0" eaLnBrk="1" fontAlgn="auto" latinLnBrk="0" hangingPunct="1">
              <a:lnSpc>
                <a:spcPct val="100000"/>
              </a:lnSpc>
              <a:spcBef>
                <a:spcPts val="0"/>
              </a:spcBef>
              <a:spcAft>
                <a:spcPts val="0"/>
              </a:spcAft>
              <a:buClrTx/>
              <a:buSzTx/>
              <a:buFont typeface="Arial" panose="020B0604020202020204" pitchFamily="34" charset="0"/>
              <a:buNone/>
              <a:tabLst/>
              <a:defRPr/>
            </a:pPr>
            <a:endParaRPr lang="fi-FI" dirty="0"/>
          </a:p>
        </p:txBody>
      </p:sp>
      <p:sp>
        <p:nvSpPr>
          <p:cNvPr id="4" name="Alatunnisteen paikkamerkki 3"/>
          <p:cNvSpPr>
            <a:spLocks noGrp="1"/>
          </p:cNvSpPr>
          <p:nvPr>
            <p:ph type="ftr" sz="quarter" idx="4"/>
          </p:nvPr>
        </p:nvSpPr>
        <p:spPr/>
        <p:txBody>
          <a:bodyPr/>
          <a:lstStyle/>
          <a:p>
            <a:pPr marL="0" marR="0" lvl="0" indent="0" algn="l" defTabSz="679871"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rPr>
              <a:t>Teknologiateollisuus</a:t>
            </a:r>
          </a:p>
        </p:txBody>
      </p:sp>
      <p:sp>
        <p:nvSpPr>
          <p:cNvPr id="5" name="Dian numeron paikkamerkki 4"/>
          <p:cNvSpPr>
            <a:spLocks noGrp="1"/>
          </p:cNvSpPr>
          <p:nvPr>
            <p:ph type="sldNum" sz="quarter" idx="5"/>
          </p:nvPr>
        </p:nvSpPr>
        <p:spPr/>
        <p:txBody>
          <a:bodyPr/>
          <a:lstStyle/>
          <a:p>
            <a:pPr marL="0" marR="0" lvl="0" indent="0" algn="r" defTabSz="679871" rtl="0" eaLnBrk="1" fontAlgn="auto" latinLnBrk="0" hangingPunct="1">
              <a:lnSpc>
                <a:spcPct val="100000"/>
              </a:lnSpc>
              <a:spcBef>
                <a:spcPts val="0"/>
              </a:spcBef>
              <a:spcAft>
                <a:spcPts val="0"/>
              </a:spcAft>
              <a:buClrTx/>
              <a:buSzTx/>
              <a:buFontTx/>
              <a:buNone/>
              <a:tabLst/>
              <a:defRPr/>
            </a:pPr>
            <a:fld id="{B5A0B3B4-F971-4AD3-B530-DE860EFC07D2}" type="slidenum">
              <a:rPr kumimoji="0" lang="fi-FI" sz="10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rPr>
              <a:pPr marL="0" marR="0" lvl="0" indent="0" algn="r" defTabSz="679871" rtl="0" eaLnBrk="1" fontAlgn="auto" latinLnBrk="0" hangingPunct="1">
                <a:lnSpc>
                  <a:spcPct val="100000"/>
                </a:lnSpc>
                <a:spcBef>
                  <a:spcPts val="0"/>
                </a:spcBef>
                <a:spcAft>
                  <a:spcPts val="0"/>
                </a:spcAft>
                <a:buClrTx/>
                <a:buSzTx/>
                <a:buFontTx/>
                <a:buNone/>
                <a:tabLst/>
                <a:defRPr/>
              </a:pPr>
              <a:t>57</a:t>
            </a:fld>
            <a:endParaRPr kumimoji="0" lang="fi-FI" sz="10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193081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1241425"/>
            <a:ext cx="5956300"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5430B-837F-416A-8B6B-347AA08E163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77564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1241425"/>
            <a:ext cx="5956300" cy="3349625"/>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5430B-837F-416A-8B6B-347AA08E163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3744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5430B-837F-416A-8B6B-347AA08E163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56709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5430B-837F-416A-8B6B-347AA08E163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11165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1241425"/>
            <a:ext cx="5956300" cy="3349625"/>
          </a:xfrm>
        </p:spPr>
      </p:sp>
      <p:sp>
        <p:nvSpPr>
          <p:cNvPr id="3" name="Notes Placeholder 2"/>
          <p:cNvSpPr>
            <a:spLocks noGrp="1"/>
          </p:cNvSpPr>
          <p:nvPr>
            <p:ph type="body" idx="1"/>
          </p:nvPr>
        </p:nvSpPr>
        <p:spPr/>
        <p:txBody>
          <a:bodyPr/>
          <a:lstStyle/>
          <a:p>
            <a:pPr defTabSz="912937">
              <a:defRPr/>
            </a:pPr>
            <a:endParaRPr lang="en-I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5430B-837F-416A-8B6B-347AA08E163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98426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5430B-837F-416A-8B6B-347AA08E163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6959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1241425"/>
            <a:ext cx="5956300" cy="3349625"/>
          </a:xfrm>
        </p:spPr>
      </p:sp>
      <p:sp>
        <p:nvSpPr>
          <p:cNvPr id="3" name="Notes Placeholder 2"/>
          <p:cNvSpPr>
            <a:spLocks noGrp="1"/>
          </p:cNvSpPr>
          <p:nvPr>
            <p:ph type="body" idx="1"/>
          </p:nvPr>
        </p:nvSpPr>
        <p:spPr/>
        <p:txBody>
          <a:bodyPr/>
          <a:lstStyle/>
          <a:p>
            <a:pPr>
              <a:lnSpc>
                <a:spcPct val="150000"/>
              </a:lnSpc>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5430B-837F-416A-8B6B-347AA08E163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75688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7.jpg"/><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8.jpg"/><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9.jpg"/><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40.jpg"/><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41.jpg"/><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42.jpg"/><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43.jpg"/><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image" Target="../media/image48.png"/><Relationship Id="rId1" Type="http://schemas.openxmlformats.org/officeDocument/2006/relationships/slideMaster" Target="../slideMasters/slideMaster9.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3.png"/></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Master" Target="../slideMasters/slideMaster11.xml"/><Relationship Id="rId5" Type="http://schemas.openxmlformats.org/officeDocument/2006/relationships/image" Target="../media/image67.svg"/><Relationship Id="rId4" Type="http://schemas.openxmlformats.org/officeDocument/2006/relationships/image" Target="../media/image66.png"/></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8.png"/><Relationship Id="rId1" Type="http://schemas.openxmlformats.org/officeDocument/2006/relationships/slideMaster" Target="../slideMasters/slideMaster11.xml"/><Relationship Id="rId5" Type="http://schemas.openxmlformats.org/officeDocument/2006/relationships/image" Target="../media/image69.png"/><Relationship Id="rId4" Type="http://schemas.openxmlformats.org/officeDocument/2006/relationships/image" Target="../media/image67.svg"/></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Master" Target="../slideMasters/slideMaster11.xml"/><Relationship Id="rId5" Type="http://schemas.openxmlformats.org/officeDocument/2006/relationships/image" Target="../media/image67.svg"/><Relationship Id="rId4" Type="http://schemas.openxmlformats.org/officeDocument/2006/relationships/image" Target="../media/image66.png"/></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72.png"/><Relationship Id="rId1" Type="http://schemas.openxmlformats.org/officeDocument/2006/relationships/slideMaster" Target="../slideMasters/slideMaster11.xml"/><Relationship Id="rId5" Type="http://schemas.openxmlformats.org/officeDocument/2006/relationships/image" Target="../media/image73.png"/><Relationship Id="rId4" Type="http://schemas.openxmlformats.org/officeDocument/2006/relationships/image" Target="../media/image67.svg"/></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Master" Target="../slideMasters/slideMaster11.xml"/><Relationship Id="rId5" Type="http://schemas.openxmlformats.org/officeDocument/2006/relationships/image" Target="../media/image67.svg"/><Relationship Id="rId4" Type="http://schemas.openxmlformats.org/officeDocument/2006/relationships/image" Target="../media/image66.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Master" Target="../slideMasters/slideMaster11.xml"/><Relationship Id="rId4" Type="http://schemas.openxmlformats.org/officeDocument/2006/relationships/image" Target="../media/image78.svg"/></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9.png"/><Relationship Id="rId1" Type="http://schemas.openxmlformats.org/officeDocument/2006/relationships/slideMaster" Target="../slideMasters/slideMaster11.xml"/><Relationship Id="rId4" Type="http://schemas.openxmlformats.org/officeDocument/2006/relationships/image" Target="../media/image78.svg"/></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80.png"/><Relationship Id="rId1" Type="http://schemas.openxmlformats.org/officeDocument/2006/relationships/slideMaster" Target="../slideMasters/slideMaster11.xml"/><Relationship Id="rId4" Type="http://schemas.openxmlformats.org/officeDocument/2006/relationships/image" Target="../media/image78.svg"/></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81.png"/><Relationship Id="rId1" Type="http://schemas.openxmlformats.org/officeDocument/2006/relationships/slideMaster" Target="../slideMasters/slideMaster11.xml"/><Relationship Id="rId4" Type="http://schemas.openxmlformats.org/officeDocument/2006/relationships/image" Target="../media/image78.svg"/></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82.png"/><Relationship Id="rId1" Type="http://schemas.openxmlformats.org/officeDocument/2006/relationships/slideMaster" Target="../slideMasters/slideMaster11.xml"/><Relationship Id="rId4" Type="http://schemas.openxmlformats.org/officeDocument/2006/relationships/image" Target="../media/image78.svg"/></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84.png"/></Relationships>
</file>

<file path=ppt/slideLayouts/_rels/slideLayout196.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85.png"/></Relationships>
</file>

<file path=ppt/slideLayouts/_rels/slideLayout197.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3.png"/></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Master" Target="../slideMasters/slideMaster12.xml"/><Relationship Id="rId5" Type="http://schemas.openxmlformats.org/officeDocument/2006/relationships/image" Target="../media/image67.svg"/><Relationship Id="rId4" Type="http://schemas.openxmlformats.org/officeDocument/2006/relationships/image" Target="../media/image66.png"/></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8.png"/><Relationship Id="rId1" Type="http://schemas.openxmlformats.org/officeDocument/2006/relationships/slideMaster" Target="../slideMasters/slideMaster12.xml"/><Relationship Id="rId5" Type="http://schemas.openxmlformats.org/officeDocument/2006/relationships/image" Target="../media/image69.png"/><Relationship Id="rId4" Type="http://schemas.openxmlformats.org/officeDocument/2006/relationships/image" Target="../media/image67.sv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Master" Target="../slideMasters/slideMaster12.xml"/><Relationship Id="rId5" Type="http://schemas.openxmlformats.org/officeDocument/2006/relationships/image" Target="../media/image67.svg"/><Relationship Id="rId4" Type="http://schemas.openxmlformats.org/officeDocument/2006/relationships/image" Target="../media/image66.png"/></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72.png"/><Relationship Id="rId1" Type="http://schemas.openxmlformats.org/officeDocument/2006/relationships/slideMaster" Target="../slideMasters/slideMaster12.xml"/><Relationship Id="rId5" Type="http://schemas.openxmlformats.org/officeDocument/2006/relationships/image" Target="../media/image73.png"/><Relationship Id="rId4" Type="http://schemas.openxmlformats.org/officeDocument/2006/relationships/image" Target="../media/image67.svg"/></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Master" Target="../slideMasters/slideMaster12.xml"/><Relationship Id="rId5" Type="http://schemas.openxmlformats.org/officeDocument/2006/relationships/image" Target="../media/image67.svg"/><Relationship Id="rId4" Type="http://schemas.openxmlformats.org/officeDocument/2006/relationships/image" Target="../media/image66.png"/></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Master" Target="../slideMasters/slideMaster12.xml"/><Relationship Id="rId4" Type="http://schemas.openxmlformats.org/officeDocument/2006/relationships/image" Target="../media/image78.svg"/></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9.png"/><Relationship Id="rId1" Type="http://schemas.openxmlformats.org/officeDocument/2006/relationships/slideMaster" Target="../slideMasters/slideMaster12.xml"/><Relationship Id="rId4" Type="http://schemas.openxmlformats.org/officeDocument/2006/relationships/image" Target="../media/image78.svg"/></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80.png"/><Relationship Id="rId1" Type="http://schemas.openxmlformats.org/officeDocument/2006/relationships/slideMaster" Target="../slideMasters/slideMaster12.xml"/><Relationship Id="rId4" Type="http://schemas.openxmlformats.org/officeDocument/2006/relationships/image" Target="../media/image78.svg"/></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81.png"/><Relationship Id="rId1" Type="http://schemas.openxmlformats.org/officeDocument/2006/relationships/slideMaster" Target="../slideMasters/slideMaster12.xml"/><Relationship Id="rId4" Type="http://schemas.openxmlformats.org/officeDocument/2006/relationships/image" Target="../media/image78.svg"/></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82.png"/><Relationship Id="rId1" Type="http://schemas.openxmlformats.org/officeDocument/2006/relationships/slideMaster" Target="../slideMasters/slideMaster12.xml"/><Relationship Id="rId4" Type="http://schemas.openxmlformats.org/officeDocument/2006/relationships/image" Target="../media/image78.svg"/></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Master" Target="../slideMasters/slideMaster12.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Master" Target="../slideMasters/slideMaster12.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Master" Target="../slideMasters/slideMaster12.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Master" Target="../slideMasters/slideMaster12.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Master" Target="../slideMasters/slideMaster12.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Master" Target="../slideMasters/slideMaster12.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Master" Target="../slideMasters/slideMaster12.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Master" Target="../slideMasters/slideMaster12.xml"/></Relationships>
</file>

<file path=ppt/slideLayouts/_rels/slideLayout218.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84.png"/></Relationships>
</file>

<file path=ppt/slideLayouts/_rels/slideLayout219.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85.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7.xml"/><Relationship Id="rId4" Type="http://schemas.openxmlformats.org/officeDocument/2006/relationships/image" Target="../media/image19.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4.jpeg"/><Relationship Id="rId1" Type="http://schemas.openxmlformats.org/officeDocument/2006/relationships/slideMaster" Target="../slideMasters/slideMaster7.xml"/><Relationship Id="rId5" Type="http://schemas.openxmlformats.org/officeDocument/2006/relationships/image" Target="../media/image25.png"/><Relationship Id="rId4" Type="http://schemas.openxmlformats.org/officeDocument/2006/relationships/image" Target="../media/image23.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jpeg"/><Relationship Id="rId1" Type="http://schemas.openxmlformats.org/officeDocument/2006/relationships/slideMaster" Target="../slideMasters/slideMaster7.xml"/><Relationship Id="rId5" Type="http://schemas.openxmlformats.org/officeDocument/2006/relationships/image" Target="../media/image25.png"/><Relationship Id="rId4" Type="http://schemas.openxmlformats.org/officeDocument/2006/relationships/image" Target="../media/image23.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7.jpeg"/><Relationship Id="rId1" Type="http://schemas.openxmlformats.org/officeDocument/2006/relationships/slideMaster" Target="../slideMasters/slideMaster7.xml"/><Relationship Id="rId5" Type="http://schemas.openxmlformats.org/officeDocument/2006/relationships/image" Target="../media/image28.png"/><Relationship Id="rId4" Type="http://schemas.openxmlformats.org/officeDocument/2006/relationships/image" Target="../media/image25.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9.jpeg"/><Relationship Id="rId1" Type="http://schemas.openxmlformats.org/officeDocument/2006/relationships/slideMaster" Target="../slideMasters/slideMaster7.xml"/><Relationship Id="rId5" Type="http://schemas.openxmlformats.org/officeDocument/2006/relationships/image" Target="../media/image30.png"/><Relationship Id="rId4" Type="http://schemas.openxmlformats.org/officeDocument/2006/relationships/image" Target="../media/image25.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1.jpeg"/><Relationship Id="rId1" Type="http://schemas.openxmlformats.org/officeDocument/2006/relationships/slideMaster" Target="../slideMasters/slideMaster7.xml"/><Relationship Id="rId5" Type="http://schemas.openxmlformats.org/officeDocument/2006/relationships/image" Target="../media/image30.png"/><Relationship Id="rId4" Type="http://schemas.openxmlformats.org/officeDocument/2006/relationships/image" Target="../media/image25.png"/></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7F7A6-1D83-4B96-88C6-D245EFCB64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EFCD7D7-348A-44A7-B817-7EEE9A6C5A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AA7F461-3879-48E2-842F-F44E3A5618A1}"/>
              </a:ext>
            </a:extLst>
          </p:cNvPr>
          <p:cNvSpPr>
            <a:spLocks noGrp="1"/>
          </p:cNvSpPr>
          <p:nvPr>
            <p:ph type="dt" sz="half" idx="10"/>
          </p:nvPr>
        </p:nvSpPr>
        <p:spPr/>
        <p:txBody>
          <a:bodyPr/>
          <a:lstStyle/>
          <a:p>
            <a:fld id="{84178E5B-A723-4594-B5CF-1632E2FD0474}" type="datetimeFigureOut">
              <a:rPr lang="en-GB" smtClean="0"/>
              <a:t>27/05/2024</a:t>
            </a:fld>
            <a:endParaRPr lang="en-GB"/>
          </a:p>
        </p:txBody>
      </p:sp>
      <p:sp>
        <p:nvSpPr>
          <p:cNvPr id="5" name="Footer Placeholder 4">
            <a:extLst>
              <a:ext uri="{FF2B5EF4-FFF2-40B4-BE49-F238E27FC236}">
                <a16:creationId xmlns:a16="http://schemas.microsoft.com/office/drawing/2014/main" id="{7CE588E8-7F40-4EC6-8D8C-61DF3EEDB32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822C731-409E-415E-B6F3-05C3057A685D}"/>
              </a:ext>
            </a:extLst>
          </p:cNvPr>
          <p:cNvSpPr>
            <a:spLocks noGrp="1"/>
          </p:cNvSpPr>
          <p:nvPr>
            <p:ph type="sldNum" sz="quarter" idx="12"/>
          </p:nvPr>
        </p:nvSpPr>
        <p:spPr/>
        <p:txBody>
          <a:bodyPr/>
          <a:lstStyle/>
          <a:p>
            <a:fld id="{4E0081BC-FCAC-4ED9-A769-56CB4635B558}" type="slidenum">
              <a:rPr lang="en-GB" smtClean="0"/>
              <a:t>‹#›</a:t>
            </a:fld>
            <a:endParaRPr lang="en-GB"/>
          </a:p>
        </p:txBody>
      </p:sp>
    </p:spTree>
    <p:extLst>
      <p:ext uri="{BB962C8B-B14F-4D97-AF65-F5344CB8AC3E}">
        <p14:creationId xmlns:p14="http://schemas.microsoft.com/office/powerpoint/2010/main" val="7038769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0B30C-9608-41D5-9E64-370139AE62F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9DA673B-25FC-49A3-96CD-BE5222C8CE8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A5C3777-E634-4724-83D0-2BF756305341}"/>
              </a:ext>
            </a:extLst>
          </p:cNvPr>
          <p:cNvSpPr>
            <a:spLocks noGrp="1"/>
          </p:cNvSpPr>
          <p:nvPr>
            <p:ph type="dt" sz="half" idx="10"/>
          </p:nvPr>
        </p:nvSpPr>
        <p:spPr/>
        <p:txBody>
          <a:bodyPr/>
          <a:lstStyle/>
          <a:p>
            <a:fld id="{84178E5B-A723-4594-B5CF-1632E2FD0474}" type="datetimeFigureOut">
              <a:rPr lang="en-GB" smtClean="0"/>
              <a:t>27/05/2024</a:t>
            </a:fld>
            <a:endParaRPr lang="en-GB"/>
          </a:p>
        </p:txBody>
      </p:sp>
      <p:sp>
        <p:nvSpPr>
          <p:cNvPr id="5" name="Footer Placeholder 4">
            <a:extLst>
              <a:ext uri="{FF2B5EF4-FFF2-40B4-BE49-F238E27FC236}">
                <a16:creationId xmlns:a16="http://schemas.microsoft.com/office/drawing/2014/main" id="{7FAF76AB-9622-48C8-9513-7030B07E201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04FCA5A-7547-4253-B57E-EC508F641F01}"/>
              </a:ext>
            </a:extLst>
          </p:cNvPr>
          <p:cNvSpPr>
            <a:spLocks noGrp="1"/>
          </p:cNvSpPr>
          <p:nvPr>
            <p:ph type="sldNum" sz="quarter" idx="12"/>
          </p:nvPr>
        </p:nvSpPr>
        <p:spPr/>
        <p:txBody>
          <a:bodyPr/>
          <a:lstStyle/>
          <a:p>
            <a:fld id="{4E0081BC-FCAC-4ED9-A769-56CB4635B558}" type="slidenum">
              <a:rPr lang="en-GB" smtClean="0"/>
              <a:t>‹#›</a:t>
            </a:fld>
            <a:endParaRPr lang="en-GB"/>
          </a:p>
        </p:txBody>
      </p:sp>
    </p:spTree>
    <p:extLst>
      <p:ext uri="{BB962C8B-B14F-4D97-AF65-F5344CB8AC3E}">
        <p14:creationId xmlns:p14="http://schemas.microsoft.com/office/powerpoint/2010/main" val="265596952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inkki">
    <p:bg>
      <p:bgPr>
        <a:solidFill>
          <a:srgbClr val="FF00B8"/>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6787201" y="0"/>
            <a:ext cx="5404807" cy="6858000"/>
          </a:xfrm>
          <a:prstGeom prst="rect">
            <a:avLst/>
          </a:prstGeom>
        </p:spPr>
        <p:txBody>
          <a:bodyPr anchor="ctr"/>
          <a:lstStyle>
            <a:lvl1pPr marL="0" indent="0" algn="ctr">
              <a:buFontTx/>
              <a:buNone/>
              <a:defRPr sz="2000">
                <a:solidFill>
                  <a:schemeClr val="bg1"/>
                </a:solidFill>
              </a:defRPr>
            </a:lvl1pPr>
          </a:lstStyle>
          <a:p>
            <a:r>
              <a:rPr lang="fi-FI"/>
              <a:t>Lisää kuva napsauttamalla kuvaketta</a:t>
            </a:r>
            <a:endParaRPr lang="fi-FI" dirty="0"/>
          </a:p>
        </p:txBody>
      </p:sp>
      <p:sp>
        <p:nvSpPr>
          <p:cNvPr id="9" name="Päivämäärän paikkamerkki 1"/>
          <p:cNvSpPr>
            <a:spLocks noGrp="1"/>
          </p:cNvSpPr>
          <p:nvPr>
            <p:ph type="dt" sz="half" idx="10"/>
          </p:nvPr>
        </p:nvSpPr>
        <p:spPr>
          <a:xfrm>
            <a:off x="376037" y="6304063"/>
            <a:ext cx="1222279" cy="219587"/>
          </a:xfrm>
        </p:spPr>
        <p:txBody>
          <a:bodyPr/>
          <a:lstStyle>
            <a:lvl1pPr>
              <a:defRPr>
                <a:solidFill>
                  <a:schemeClr val="bg1"/>
                </a:solidFill>
              </a:defRPr>
            </a:lvl1pPr>
          </a:lstStyle>
          <a:p>
            <a:fld id="{BCDAF6C7-377E-4B08-AD5D-A0E3391FAA17}" type="datetime1">
              <a:rPr lang="en-US" smtClean="0"/>
              <a:t>5/27/2024</a:t>
            </a:fld>
            <a:endParaRPr lang="fi-FI" dirty="0"/>
          </a:p>
        </p:txBody>
      </p:sp>
      <p:sp>
        <p:nvSpPr>
          <p:cNvPr id="10" name="Alatunnisteen paikkamerkki 2"/>
          <p:cNvSpPr>
            <a:spLocks noGrp="1"/>
          </p:cNvSpPr>
          <p:nvPr>
            <p:ph type="ftr" sz="quarter" idx="11"/>
          </p:nvPr>
        </p:nvSpPr>
        <p:spPr>
          <a:xfrm>
            <a:off x="1482014" y="6304063"/>
            <a:ext cx="2713157" cy="219587"/>
          </a:xfrm>
        </p:spPr>
        <p:txBody>
          <a:bodyPr/>
          <a:lstStyle>
            <a:lvl1pPr>
              <a:defRPr>
                <a:solidFill>
                  <a:schemeClr val="bg1"/>
                </a:solidFill>
              </a:defRPr>
            </a:lvl1pPr>
          </a:lstStyle>
          <a:p>
            <a:r>
              <a:rPr lang="fi-FI" dirty="0"/>
              <a:t>Technology </a:t>
            </a:r>
            <a:r>
              <a:rPr lang="fi-FI" dirty="0" err="1"/>
              <a:t>Industries</a:t>
            </a:r>
            <a:r>
              <a:rPr lang="fi-FI" dirty="0"/>
              <a:t> of Finland</a:t>
            </a:r>
          </a:p>
        </p:txBody>
      </p:sp>
      <p:sp>
        <p:nvSpPr>
          <p:cNvPr id="7" name="Tekstin paikkamerkki 2"/>
          <p:cNvSpPr>
            <a:spLocks noGrp="1"/>
          </p:cNvSpPr>
          <p:nvPr>
            <p:ph idx="21"/>
          </p:nvPr>
        </p:nvSpPr>
        <p:spPr>
          <a:xfrm>
            <a:off x="1430400" y="2113635"/>
            <a:ext cx="5126400" cy="3799956"/>
          </a:xfrm>
          <a:prstGeom prst="rect">
            <a:avLst/>
          </a:prstGeom>
        </p:spPr>
        <p:txBody>
          <a:bodyPr vert="horz" lIns="91440" tIns="45720" rIns="91440" bIns="45720" rtlCol="0">
            <a:normAutofit/>
          </a:bodyPr>
          <a:lstStyle>
            <a:lvl1pPr marL="311992" marR="0" indent="-283193" algn="l" defTabSz="1074709" rtl="0" eaLnBrk="1" fontAlgn="auto" latinLnBrk="0" hangingPunct="1">
              <a:lnSpc>
                <a:spcPts val="2667"/>
              </a:lnSpc>
              <a:spcBef>
                <a:spcPts val="533"/>
              </a:spcBef>
              <a:spcAft>
                <a:spcPts val="400"/>
              </a:spcAft>
              <a:buClrTx/>
              <a:buSzPct val="125000"/>
              <a:buFont typeface="Arial" panose="020B0604020202020204" pitchFamily="34" charset="0"/>
              <a:buChar char="•"/>
              <a:tabLst/>
              <a:defRPr sz="2133">
                <a:solidFill>
                  <a:schemeClr val="bg1"/>
                </a:solidFill>
              </a:defRPr>
            </a:lvl1pPr>
            <a:lvl2pPr indent="-211195">
              <a:buSzPct val="125000"/>
              <a:defRPr sz="1733" baseline="0">
                <a:solidFill>
                  <a:schemeClr val="bg1"/>
                </a:solidFill>
              </a:defRPr>
            </a:lvl2pPr>
            <a:lvl3pPr indent="-211195">
              <a:buSzPct val="125000"/>
              <a:defRPr sz="1467">
                <a:solidFill>
                  <a:schemeClr val="bg1"/>
                </a:solidFill>
              </a:defRPr>
            </a:lvl3pPr>
            <a:lvl4pPr indent="-211195">
              <a:buSzPct val="125000"/>
              <a:defRPr sz="1333">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430400" y="1470601"/>
            <a:ext cx="5126400" cy="489577"/>
          </a:xfrm>
          <a:prstGeom prst="rect">
            <a:avLst/>
          </a:prstGeom>
        </p:spPr>
        <p:txBody>
          <a:bodyPr/>
          <a:lstStyle>
            <a:lvl1pPr marL="19200" indent="0">
              <a:lnSpc>
                <a:spcPts val="3600"/>
              </a:lnSpc>
              <a:spcAft>
                <a:spcPts val="0"/>
              </a:spcAft>
              <a:buFontTx/>
              <a:buNone/>
              <a:defRPr sz="2933" b="1" baseline="0">
                <a:solidFill>
                  <a:schemeClr val="bg1"/>
                </a:solidFill>
              </a:defRPr>
            </a:lvl1pPr>
            <a:lvl2pPr marL="419810" indent="0">
              <a:spcAft>
                <a:spcPts val="0"/>
              </a:spcAft>
              <a:buFontTx/>
              <a:buNone/>
              <a:defRPr sz="2933" b="1">
                <a:solidFill>
                  <a:srgbClr val="666666"/>
                </a:solidFill>
              </a:defRPr>
            </a:lvl2pPr>
            <a:lvl3pPr marL="839611" indent="0">
              <a:spcAft>
                <a:spcPts val="0"/>
              </a:spcAft>
              <a:buFontTx/>
              <a:buNone/>
              <a:defRPr sz="2933" b="1">
                <a:solidFill>
                  <a:srgbClr val="666666"/>
                </a:solidFill>
              </a:defRPr>
            </a:lvl3pPr>
            <a:lvl4pPr marL="1259421" indent="0">
              <a:spcAft>
                <a:spcPts val="0"/>
              </a:spcAft>
              <a:buFontTx/>
              <a:buNone/>
              <a:defRPr sz="2933" b="1">
                <a:solidFill>
                  <a:srgbClr val="666666"/>
                </a:solidFill>
              </a:defRPr>
            </a:lvl4pPr>
            <a:lvl5pPr marL="1690426" indent="0">
              <a:spcAft>
                <a:spcPts val="0"/>
              </a:spcAft>
              <a:buFontTx/>
              <a:buNone/>
              <a:defRPr sz="2933"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3869731280"/>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Väliotsikkodia - mandariini">
    <p:bg>
      <p:bgPr>
        <a:solidFill>
          <a:srgbClr val="FF805C"/>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11113339" y="493911"/>
            <a:ext cx="582933" cy="582899"/>
          </a:xfrm>
          <a:prstGeom prst="rect">
            <a:avLst/>
          </a:prstGeom>
        </p:spPr>
      </p:pic>
      <p:sp>
        <p:nvSpPr>
          <p:cNvPr id="10" name="Tekstin paikkamerkki 28"/>
          <p:cNvSpPr>
            <a:spLocks noGrp="1"/>
          </p:cNvSpPr>
          <p:nvPr>
            <p:ph type="body" sz="quarter" idx="15" hasCustomPrompt="1"/>
          </p:nvPr>
        </p:nvSpPr>
        <p:spPr>
          <a:xfrm>
            <a:off x="1430401" y="2566509"/>
            <a:ext cx="9303044" cy="1553691"/>
          </a:xfrm>
          <a:prstGeom prst="rect">
            <a:avLst/>
          </a:prstGeom>
        </p:spPr>
        <p:txBody>
          <a:bodyPr/>
          <a:lstStyle>
            <a:lvl1pPr marL="14400" indent="0">
              <a:lnSpc>
                <a:spcPts val="3600"/>
              </a:lnSpc>
              <a:spcBef>
                <a:spcPts val="0"/>
              </a:spcBef>
              <a:spcAft>
                <a:spcPts val="0"/>
              </a:spcAft>
              <a:buFontTx/>
              <a:buNone/>
              <a:defRPr sz="2933" b="1" baseline="0">
                <a:solidFill>
                  <a:schemeClr val="bg1"/>
                </a:solidFill>
              </a:defRPr>
            </a:lvl1pPr>
            <a:lvl2pPr marL="419810" indent="0">
              <a:spcAft>
                <a:spcPts val="0"/>
              </a:spcAft>
              <a:buFontTx/>
              <a:buNone/>
              <a:defRPr sz="2933" b="1">
                <a:solidFill>
                  <a:srgbClr val="666666"/>
                </a:solidFill>
              </a:defRPr>
            </a:lvl2pPr>
            <a:lvl3pPr marL="839611" indent="0">
              <a:spcAft>
                <a:spcPts val="0"/>
              </a:spcAft>
              <a:buFontTx/>
              <a:buNone/>
              <a:defRPr sz="2933" b="1">
                <a:solidFill>
                  <a:srgbClr val="666666"/>
                </a:solidFill>
              </a:defRPr>
            </a:lvl3pPr>
            <a:lvl4pPr marL="1259421" indent="0">
              <a:spcAft>
                <a:spcPts val="0"/>
              </a:spcAft>
              <a:buFontTx/>
              <a:buNone/>
              <a:defRPr sz="2933" b="1">
                <a:solidFill>
                  <a:srgbClr val="666666"/>
                </a:solidFill>
              </a:defRPr>
            </a:lvl4pPr>
            <a:lvl5pPr marL="1690426" indent="0">
              <a:spcAft>
                <a:spcPts val="0"/>
              </a:spcAft>
              <a:buFontTx/>
              <a:buNone/>
              <a:defRPr sz="2933"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10674636" y="6305876"/>
            <a:ext cx="1151987" cy="220541"/>
          </a:xfrm>
          <a:prstGeom prst="rect">
            <a:avLst/>
          </a:prstGeom>
        </p:spPr>
        <p:txBody>
          <a:bodyPr/>
          <a:lstStyle>
            <a:lvl1pPr>
              <a:defRPr sz="933">
                <a:solidFill>
                  <a:schemeClr val="bg1"/>
                </a:solidFill>
              </a:defRPr>
            </a:lvl1pPr>
          </a:lstStyle>
          <a:p>
            <a:fld id="{6FCB6B90-8271-4E8F-82C1-E646FBB48A2E}" type="slidenum">
              <a:rPr lang="fi-FI" smtClean="0"/>
              <a:pPr/>
              <a:t>‹#›</a:t>
            </a:fld>
            <a:endParaRPr lang="fi-FI" dirty="0"/>
          </a:p>
        </p:txBody>
      </p:sp>
      <p:sp>
        <p:nvSpPr>
          <p:cNvPr id="14" name="Päivämäärän paikkamerkki 1"/>
          <p:cNvSpPr>
            <a:spLocks noGrp="1"/>
          </p:cNvSpPr>
          <p:nvPr>
            <p:ph type="dt" sz="half" idx="10"/>
          </p:nvPr>
        </p:nvSpPr>
        <p:spPr>
          <a:xfrm>
            <a:off x="376037" y="6304063"/>
            <a:ext cx="1222279" cy="219587"/>
          </a:xfrm>
        </p:spPr>
        <p:txBody>
          <a:bodyPr/>
          <a:lstStyle>
            <a:lvl1pPr>
              <a:defRPr>
                <a:solidFill>
                  <a:schemeClr val="bg1"/>
                </a:solidFill>
              </a:defRPr>
            </a:lvl1pPr>
          </a:lstStyle>
          <a:p>
            <a:fld id="{587EC0B6-2E25-4D18-9E30-E0B3C0C6522E}" type="datetime1">
              <a:rPr lang="en-US" smtClean="0"/>
              <a:t>5/27/2024</a:t>
            </a:fld>
            <a:endParaRPr lang="fi-FI" dirty="0"/>
          </a:p>
        </p:txBody>
      </p:sp>
      <p:sp>
        <p:nvSpPr>
          <p:cNvPr id="15" name="Alatunnisteen paikkamerkki 2"/>
          <p:cNvSpPr>
            <a:spLocks noGrp="1"/>
          </p:cNvSpPr>
          <p:nvPr>
            <p:ph type="ftr" sz="quarter" idx="11"/>
          </p:nvPr>
        </p:nvSpPr>
        <p:spPr>
          <a:xfrm>
            <a:off x="1482014" y="6304063"/>
            <a:ext cx="2713157" cy="219587"/>
          </a:xfrm>
        </p:spPr>
        <p:txBody>
          <a:bodyPr/>
          <a:lstStyle>
            <a:lvl1pPr>
              <a:defRPr>
                <a:solidFill>
                  <a:schemeClr val="bg1"/>
                </a:solidFill>
              </a:defRPr>
            </a:lvl1pPr>
          </a:lstStyle>
          <a:p>
            <a:r>
              <a:rPr lang="fi-FI" dirty="0"/>
              <a:t>Technology </a:t>
            </a:r>
            <a:r>
              <a:rPr lang="fi-FI" dirty="0" err="1"/>
              <a:t>Industries</a:t>
            </a:r>
            <a:r>
              <a:rPr lang="fi-FI" dirty="0"/>
              <a:t> of Finland</a:t>
            </a:r>
          </a:p>
        </p:txBody>
      </p:sp>
    </p:spTree>
    <p:extLst>
      <p:ext uri="{BB962C8B-B14F-4D97-AF65-F5344CB8AC3E}">
        <p14:creationId xmlns:p14="http://schemas.microsoft.com/office/powerpoint/2010/main" val="2109584108"/>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mandariini">
    <p:bg>
      <p:bgPr>
        <a:solidFill>
          <a:srgbClr val="FF805C"/>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6787201" y="0"/>
            <a:ext cx="5404807" cy="6858000"/>
          </a:xfrm>
          <a:prstGeom prst="rect">
            <a:avLst/>
          </a:prstGeom>
        </p:spPr>
        <p:txBody>
          <a:bodyPr anchor="ctr"/>
          <a:lstStyle>
            <a:lvl1pPr marL="0" indent="0" algn="ctr">
              <a:buFontTx/>
              <a:buNone/>
              <a:defRPr sz="2000">
                <a:solidFill>
                  <a:schemeClr val="bg1"/>
                </a:solidFill>
              </a:defRPr>
            </a:lvl1pPr>
          </a:lstStyle>
          <a:p>
            <a:r>
              <a:rPr lang="fi-FI"/>
              <a:t>Lisää kuva napsauttamalla kuvaketta</a:t>
            </a:r>
            <a:endParaRPr lang="fi-FI" dirty="0"/>
          </a:p>
        </p:txBody>
      </p:sp>
      <p:sp>
        <p:nvSpPr>
          <p:cNvPr id="9" name="Päivämäärän paikkamerkki 1"/>
          <p:cNvSpPr>
            <a:spLocks noGrp="1"/>
          </p:cNvSpPr>
          <p:nvPr>
            <p:ph type="dt" sz="half" idx="10"/>
          </p:nvPr>
        </p:nvSpPr>
        <p:spPr>
          <a:xfrm>
            <a:off x="376037" y="6304063"/>
            <a:ext cx="1222279" cy="219587"/>
          </a:xfrm>
        </p:spPr>
        <p:txBody>
          <a:bodyPr/>
          <a:lstStyle>
            <a:lvl1pPr>
              <a:defRPr>
                <a:solidFill>
                  <a:schemeClr val="bg1"/>
                </a:solidFill>
              </a:defRPr>
            </a:lvl1pPr>
          </a:lstStyle>
          <a:p>
            <a:fld id="{4CC09E36-3F44-42B7-8655-A8C000CE7DD4}" type="datetime1">
              <a:rPr lang="en-US" smtClean="0"/>
              <a:t>5/27/2024</a:t>
            </a:fld>
            <a:endParaRPr lang="fi-FI" dirty="0"/>
          </a:p>
        </p:txBody>
      </p:sp>
      <p:sp>
        <p:nvSpPr>
          <p:cNvPr id="10" name="Alatunnisteen paikkamerkki 2"/>
          <p:cNvSpPr>
            <a:spLocks noGrp="1"/>
          </p:cNvSpPr>
          <p:nvPr>
            <p:ph type="ftr" sz="quarter" idx="11"/>
          </p:nvPr>
        </p:nvSpPr>
        <p:spPr>
          <a:xfrm>
            <a:off x="1482014" y="6304063"/>
            <a:ext cx="2713157" cy="219587"/>
          </a:xfrm>
        </p:spPr>
        <p:txBody>
          <a:bodyPr/>
          <a:lstStyle>
            <a:lvl1pPr>
              <a:defRPr>
                <a:solidFill>
                  <a:schemeClr val="bg1"/>
                </a:solidFill>
              </a:defRPr>
            </a:lvl1pPr>
          </a:lstStyle>
          <a:p>
            <a:r>
              <a:rPr lang="fi-FI" dirty="0"/>
              <a:t>Technology </a:t>
            </a:r>
            <a:r>
              <a:rPr lang="fi-FI" dirty="0" err="1"/>
              <a:t>Industries</a:t>
            </a:r>
            <a:r>
              <a:rPr lang="fi-FI" dirty="0"/>
              <a:t> of Finland</a:t>
            </a:r>
          </a:p>
        </p:txBody>
      </p:sp>
      <p:sp>
        <p:nvSpPr>
          <p:cNvPr id="7" name="Tekstin paikkamerkki 2"/>
          <p:cNvSpPr>
            <a:spLocks noGrp="1"/>
          </p:cNvSpPr>
          <p:nvPr>
            <p:ph idx="21"/>
          </p:nvPr>
        </p:nvSpPr>
        <p:spPr>
          <a:xfrm>
            <a:off x="1430400" y="2113635"/>
            <a:ext cx="5126400" cy="3799956"/>
          </a:xfrm>
          <a:prstGeom prst="rect">
            <a:avLst/>
          </a:prstGeom>
        </p:spPr>
        <p:txBody>
          <a:bodyPr vert="horz" lIns="91440" tIns="45720" rIns="91440" bIns="45720" rtlCol="0">
            <a:normAutofit/>
          </a:bodyPr>
          <a:lstStyle>
            <a:lvl1pPr marL="311992" marR="0" indent="-283193" algn="l" defTabSz="1074709" rtl="0" eaLnBrk="1" fontAlgn="auto" latinLnBrk="0" hangingPunct="1">
              <a:lnSpc>
                <a:spcPts val="2667"/>
              </a:lnSpc>
              <a:spcBef>
                <a:spcPts val="533"/>
              </a:spcBef>
              <a:spcAft>
                <a:spcPts val="400"/>
              </a:spcAft>
              <a:buClrTx/>
              <a:buSzPct val="125000"/>
              <a:buFont typeface="Arial" panose="020B0604020202020204" pitchFamily="34" charset="0"/>
              <a:buChar char="•"/>
              <a:tabLst/>
              <a:defRPr sz="2133">
                <a:solidFill>
                  <a:schemeClr val="bg1"/>
                </a:solidFill>
              </a:defRPr>
            </a:lvl1pPr>
            <a:lvl2pPr indent="-211195">
              <a:buSzPct val="125000"/>
              <a:defRPr sz="1733" baseline="0">
                <a:solidFill>
                  <a:schemeClr val="bg1"/>
                </a:solidFill>
              </a:defRPr>
            </a:lvl2pPr>
            <a:lvl3pPr indent="-211195">
              <a:buSzPct val="125000"/>
              <a:defRPr sz="1467">
                <a:solidFill>
                  <a:schemeClr val="bg1"/>
                </a:solidFill>
              </a:defRPr>
            </a:lvl3pPr>
            <a:lvl4pPr indent="-211195">
              <a:buSzPct val="125000"/>
              <a:defRPr sz="1333">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430400" y="1470601"/>
            <a:ext cx="5126400" cy="489577"/>
          </a:xfrm>
          <a:prstGeom prst="rect">
            <a:avLst/>
          </a:prstGeom>
        </p:spPr>
        <p:txBody>
          <a:bodyPr/>
          <a:lstStyle>
            <a:lvl1pPr marL="19200" indent="0">
              <a:lnSpc>
                <a:spcPts val="3600"/>
              </a:lnSpc>
              <a:spcAft>
                <a:spcPts val="0"/>
              </a:spcAft>
              <a:buFontTx/>
              <a:buNone/>
              <a:defRPr sz="2933" b="1" baseline="0">
                <a:solidFill>
                  <a:schemeClr val="bg1"/>
                </a:solidFill>
              </a:defRPr>
            </a:lvl1pPr>
            <a:lvl2pPr marL="419810" indent="0">
              <a:spcAft>
                <a:spcPts val="0"/>
              </a:spcAft>
              <a:buFontTx/>
              <a:buNone/>
              <a:defRPr sz="2933" b="1">
                <a:solidFill>
                  <a:srgbClr val="666666"/>
                </a:solidFill>
              </a:defRPr>
            </a:lvl2pPr>
            <a:lvl3pPr marL="839611" indent="0">
              <a:spcAft>
                <a:spcPts val="0"/>
              </a:spcAft>
              <a:buFontTx/>
              <a:buNone/>
              <a:defRPr sz="2933" b="1">
                <a:solidFill>
                  <a:srgbClr val="666666"/>
                </a:solidFill>
              </a:defRPr>
            </a:lvl3pPr>
            <a:lvl4pPr marL="1259421" indent="0">
              <a:spcAft>
                <a:spcPts val="0"/>
              </a:spcAft>
              <a:buFontTx/>
              <a:buNone/>
              <a:defRPr sz="2933" b="1">
                <a:solidFill>
                  <a:srgbClr val="666666"/>
                </a:solidFill>
              </a:defRPr>
            </a:lvl4pPr>
            <a:lvl5pPr marL="1690426" indent="0">
              <a:spcAft>
                <a:spcPts val="0"/>
              </a:spcAft>
              <a:buFontTx/>
              <a:buNone/>
              <a:defRPr sz="2933"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745025194"/>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Väliotsikkodia - omena">
    <p:bg>
      <p:bgPr>
        <a:solidFill>
          <a:srgbClr val="85E869"/>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11113339" y="493911"/>
            <a:ext cx="582933" cy="582899"/>
          </a:xfrm>
          <a:prstGeom prst="rect">
            <a:avLst/>
          </a:prstGeom>
        </p:spPr>
      </p:pic>
      <p:sp>
        <p:nvSpPr>
          <p:cNvPr id="10" name="Tekstin paikkamerkki 28"/>
          <p:cNvSpPr>
            <a:spLocks noGrp="1"/>
          </p:cNvSpPr>
          <p:nvPr>
            <p:ph type="body" sz="quarter" idx="15" hasCustomPrompt="1"/>
          </p:nvPr>
        </p:nvSpPr>
        <p:spPr>
          <a:xfrm>
            <a:off x="1430401" y="2566509"/>
            <a:ext cx="9303044" cy="1553691"/>
          </a:xfrm>
          <a:prstGeom prst="rect">
            <a:avLst/>
          </a:prstGeom>
        </p:spPr>
        <p:txBody>
          <a:bodyPr/>
          <a:lstStyle>
            <a:lvl1pPr marL="14400" indent="0">
              <a:lnSpc>
                <a:spcPts val="3600"/>
              </a:lnSpc>
              <a:spcBef>
                <a:spcPts val="0"/>
              </a:spcBef>
              <a:spcAft>
                <a:spcPts val="0"/>
              </a:spcAft>
              <a:buFontTx/>
              <a:buNone/>
              <a:defRPr sz="2933" b="1" baseline="0">
                <a:solidFill>
                  <a:schemeClr val="bg1"/>
                </a:solidFill>
              </a:defRPr>
            </a:lvl1pPr>
            <a:lvl2pPr marL="419810" indent="0">
              <a:spcAft>
                <a:spcPts val="0"/>
              </a:spcAft>
              <a:buFontTx/>
              <a:buNone/>
              <a:defRPr sz="2933" b="1">
                <a:solidFill>
                  <a:srgbClr val="666666"/>
                </a:solidFill>
              </a:defRPr>
            </a:lvl2pPr>
            <a:lvl3pPr marL="839611" indent="0">
              <a:spcAft>
                <a:spcPts val="0"/>
              </a:spcAft>
              <a:buFontTx/>
              <a:buNone/>
              <a:defRPr sz="2933" b="1">
                <a:solidFill>
                  <a:srgbClr val="666666"/>
                </a:solidFill>
              </a:defRPr>
            </a:lvl3pPr>
            <a:lvl4pPr marL="1259421" indent="0">
              <a:spcAft>
                <a:spcPts val="0"/>
              </a:spcAft>
              <a:buFontTx/>
              <a:buNone/>
              <a:defRPr sz="2933" b="1">
                <a:solidFill>
                  <a:srgbClr val="666666"/>
                </a:solidFill>
              </a:defRPr>
            </a:lvl4pPr>
            <a:lvl5pPr marL="1690426" indent="0">
              <a:spcAft>
                <a:spcPts val="0"/>
              </a:spcAft>
              <a:buFontTx/>
              <a:buNone/>
              <a:defRPr sz="2933"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10674636" y="6305876"/>
            <a:ext cx="1151987" cy="220541"/>
          </a:xfrm>
          <a:prstGeom prst="rect">
            <a:avLst/>
          </a:prstGeom>
        </p:spPr>
        <p:txBody>
          <a:bodyPr/>
          <a:lstStyle>
            <a:lvl1pPr>
              <a:defRPr sz="933">
                <a:solidFill>
                  <a:schemeClr val="bg1"/>
                </a:solidFill>
              </a:defRPr>
            </a:lvl1pPr>
          </a:lstStyle>
          <a:p>
            <a:fld id="{6FCB6B90-8271-4E8F-82C1-E646FBB48A2E}" type="slidenum">
              <a:rPr lang="fi-FI" smtClean="0"/>
              <a:pPr/>
              <a:t>‹#›</a:t>
            </a:fld>
            <a:endParaRPr lang="fi-FI" dirty="0"/>
          </a:p>
        </p:txBody>
      </p:sp>
      <p:sp>
        <p:nvSpPr>
          <p:cNvPr id="14" name="Päivämäärän paikkamerkki 1"/>
          <p:cNvSpPr>
            <a:spLocks noGrp="1"/>
          </p:cNvSpPr>
          <p:nvPr>
            <p:ph type="dt" sz="half" idx="10"/>
          </p:nvPr>
        </p:nvSpPr>
        <p:spPr>
          <a:xfrm>
            <a:off x="376037" y="6304063"/>
            <a:ext cx="1222279" cy="219587"/>
          </a:xfrm>
        </p:spPr>
        <p:txBody>
          <a:bodyPr/>
          <a:lstStyle>
            <a:lvl1pPr>
              <a:defRPr>
                <a:solidFill>
                  <a:schemeClr val="bg1"/>
                </a:solidFill>
              </a:defRPr>
            </a:lvl1pPr>
          </a:lstStyle>
          <a:p>
            <a:fld id="{D3BCD378-01EB-4810-9C8E-3D1469448D83}" type="datetime1">
              <a:rPr lang="en-US" smtClean="0"/>
              <a:t>5/27/2024</a:t>
            </a:fld>
            <a:endParaRPr lang="fi-FI" dirty="0"/>
          </a:p>
        </p:txBody>
      </p:sp>
      <p:sp>
        <p:nvSpPr>
          <p:cNvPr id="15" name="Alatunnisteen paikkamerkki 2"/>
          <p:cNvSpPr>
            <a:spLocks noGrp="1"/>
          </p:cNvSpPr>
          <p:nvPr>
            <p:ph type="ftr" sz="quarter" idx="11"/>
          </p:nvPr>
        </p:nvSpPr>
        <p:spPr>
          <a:xfrm>
            <a:off x="1482014" y="6304063"/>
            <a:ext cx="2713157" cy="219587"/>
          </a:xfrm>
        </p:spPr>
        <p:txBody>
          <a:bodyPr/>
          <a:lstStyle>
            <a:lvl1pPr>
              <a:defRPr>
                <a:solidFill>
                  <a:schemeClr val="bg1"/>
                </a:solidFill>
              </a:defRPr>
            </a:lvl1pPr>
          </a:lstStyle>
          <a:p>
            <a:r>
              <a:rPr lang="fi-FI" dirty="0"/>
              <a:t>Technology </a:t>
            </a:r>
            <a:r>
              <a:rPr lang="fi-FI" dirty="0" err="1"/>
              <a:t>Industries</a:t>
            </a:r>
            <a:r>
              <a:rPr lang="fi-FI" dirty="0"/>
              <a:t> of Finland</a:t>
            </a:r>
          </a:p>
        </p:txBody>
      </p:sp>
    </p:spTree>
    <p:extLst>
      <p:ext uri="{BB962C8B-B14F-4D97-AF65-F5344CB8AC3E}">
        <p14:creationId xmlns:p14="http://schemas.microsoft.com/office/powerpoint/2010/main" val="4252079463"/>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omena">
    <p:bg>
      <p:bgPr>
        <a:solidFill>
          <a:srgbClr val="85E869"/>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6787201" y="0"/>
            <a:ext cx="5404807" cy="6858000"/>
          </a:xfrm>
          <a:prstGeom prst="rect">
            <a:avLst/>
          </a:prstGeom>
        </p:spPr>
        <p:txBody>
          <a:bodyPr anchor="ctr"/>
          <a:lstStyle>
            <a:lvl1pPr marL="0" indent="0" algn="ctr">
              <a:buFontTx/>
              <a:buNone/>
              <a:defRPr sz="2000">
                <a:solidFill>
                  <a:schemeClr val="bg1"/>
                </a:solidFill>
              </a:defRPr>
            </a:lvl1pPr>
          </a:lstStyle>
          <a:p>
            <a:r>
              <a:rPr lang="fi-FI"/>
              <a:t>Lisää kuva napsauttamalla kuvaketta</a:t>
            </a:r>
            <a:endParaRPr lang="fi-FI" dirty="0"/>
          </a:p>
        </p:txBody>
      </p:sp>
      <p:sp>
        <p:nvSpPr>
          <p:cNvPr id="9" name="Päivämäärän paikkamerkki 1"/>
          <p:cNvSpPr>
            <a:spLocks noGrp="1"/>
          </p:cNvSpPr>
          <p:nvPr>
            <p:ph type="dt" sz="half" idx="10"/>
          </p:nvPr>
        </p:nvSpPr>
        <p:spPr>
          <a:xfrm>
            <a:off x="376037" y="6304063"/>
            <a:ext cx="1222279" cy="219587"/>
          </a:xfrm>
        </p:spPr>
        <p:txBody>
          <a:bodyPr/>
          <a:lstStyle>
            <a:lvl1pPr>
              <a:defRPr>
                <a:solidFill>
                  <a:schemeClr val="bg1"/>
                </a:solidFill>
              </a:defRPr>
            </a:lvl1pPr>
          </a:lstStyle>
          <a:p>
            <a:fld id="{3015ADCA-8E35-4E8D-BC4B-9F473597696F}" type="datetime1">
              <a:rPr lang="en-US" smtClean="0"/>
              <a:t>5/27/2024</a:t>
            </a:fld>
            <a:endParaRPr lang="fi-FI" dirty="0"/>
          </a:p>
        </p:txBody>
      </p:sp>
      <p:sp>
        <p:nvSpPr>
          <p:cNvPr id="10" name="Alatunnisteen paikkamerkki 2"/>
          <p:cNvSpPr>
            <a:spLocks noGrp="1"/>
          </p:cNvSpPr>
          <p:nvPr>
            <p:ph type="ftr" sz="quarter" idx="11"/>
          </p:nvPr>
        </p:nvSpPr>
        <p:spPr>
          <a:xfrm>
            <a:off x="1482014" y="6304063"/>
            <a:ext cx="2713157" cy="219587"/>
          </a:xfrm>
        </p:spPr>
        <p:txBody>
          <a:bodyPr/>
          <a:lstStyle>
            <a:lvl1pPr>
              <a:defRPr>
                <a:solidFill>
                  <a:schemeClr val="bg1"/>
                </a:solidFill>
              </a:defRPr>
            </a:lvl1pPr>
          </a:lstStyle>
          <a:p>
            <a:r>
              <a:rPr lang="fi-FI" dirty="0"/>
              <a:t>Technology </a:t>
            </a:r>
            <a:r>
              <a:rPr lang="fi-FI" dirty="0" err="1"/>
              <a:t>Industries</a:t>
            </a:r>
            <a:r>
              <a:rPr lang="fi-FI" dirty="0"/>
              <a:t> of Finland</a:t>
            </a:r>
          </a:p>
        </p:txBody>
      </p:sp>
      <p:sp>
        <p:nvSpPr>
          <p:cNvPr id="7" name="Tekstin paikkamerkki 2"/>
          <p:cNvSpPr>
            <a:spLocks noGrp="1"/>
          </p:cNvSpPr>
          <p:nvPr>
            <p:ph idx="21"/>
          </p:nvPr>
        </p:nvSpPr>
        <p:spPr>
          <a:xfrm>
            <a:off x="1430400" y="2113634"/>
            <a:ext cx="5126400" cy="3799956"/>
          </a:xfrm>
          <a:prstGeom prst="rect">
            <a:avLst/>
          </a:prstGeom>
        </p:spPr>
        <p:txBody>
          <a:bodyPr vert="horz" lIns="91440" tIns="45720" rIns="91440" bIns="45720" rtlCol="0">
            <a:normAutofit/>
          </a:bodyPr>
          <a:lstStyle>
            <a:lvl1pPr marL="311992" marR="0" indent="-283193" algn="l" defTabSz="1074709" rtl="0" eaLnBrk="1" fontAlgn="auto" latinLnBrk="0" hangingPunct="1">
              <a:lnSpc>
                <a:spcPts val="2667"/>
              </a:lnSpc>
              <a:spcBef>
                <a:spcPts val="533"/>
              </a:spcBef>
              <a:spcAft>
                <a:spcPts val="400"/>
              </a:spcAft>
              <a:buClrTx/>
              <a:buSzPct val="125000"/>
              <a:buFont typeface="Arial" panose="020B0604020202020204" pitchFamily="34" charset="0"/>
              <a:buChar char="•"/>
              <a:tabLst/>
              <a:defRPr sz="2133">
                <a:solidFill>
                  <a:schemeClr val="bg1"/>
                </a:solidFill>
              </a:defRPr>
            </a:lvl1pPr>
            <a:lvl2pPr indent="-211195">
              <a:buSzPct val="125000"/>
              <a:defRPr sz="1733" baseline="0">
                <a:solidFill>
                  <a:schemeClr val="bg1"/>
                </a:solidFill>
              </a:defRPr>
            </a:lvl2pPr>
            <a:lvl3pPr indent="-211195">
              <a:buSzPct val="125000"/>
              <a:defRPr sz="1467">
                <a:solidFill>
                  <a:schemeClr val="bg1"/>
                </a:solidFill>
              </a:defRPr>
            </a:lvl3pPr>
            <a:lvl4pPr indent="-211195">
              <a:buSzPct val="125000"/>
              <a:defRPr sz="1333">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430400" y="1470601"/>
            <a:ext cx="5126400" cy="489577"/>
          </a:xfrm>
          <a:prstGeom prst="rect">
            <a:avLst/>
          </a:prstGeom>
        </p:spPr>
        <p:txBody>
          <a:bodyPr/>
          <a:lstStyle>
            <a:lvl1pPr marL="19200" indent="0">
              <a:lnSpc>
                <a:spcPts val="3600"/>
              </a:lnSpc>
              <a:spcAft>
                <a:spcPts val="0"/>
              </a:spcAft>
              <a:buFontTx/>
              <a:buNone/>
              <a:defRPr sz="2933" b="1" baseline="0">
                <a:solidFill>
                  <a:schemeClr val="bg1"/>
                </a:solidFill>
              </a:defRPr>
            </a:lvl1pPr>
            <a:lvl2pPr marL="419810" indent="0">
              <a:spcAft>
                <a:spcPts val="0"/>
              </a:spcAft>
              <a:buFontTx/>
              <a:buNone/>
              <a:defRPr sz="2933" b="1">
                <a:solidFill>
                  <a:srgbClr val="666666"/>
                </a:solidFill>
              </a:defRPr>
            </a:lvl2pPr>
            <a:lvl3pPr marL="839611" indent="0">
              <a:spcAft>
                <a:spcPts val="0"/>
              </a:spcAft>
              <a:buFontTx/>
              <a:buNone/>
              <a:defRPr sz="2933" b="1">
                <a:solidFill>
                  <a:srgbClr val="666666"/>
                </a:solidFill>
              </a:defRPr>
            </a:lvl3pPr>
            <a:lvl4pPr marL="1259421" indent="0">
              <a:spcAft>
                <a:spcPts val="0"/>
              </a:spcAft>
              <a:buFontTx/>
              <a:buNone/>
              <a:defRPr sz="2933" b="1">
                <a:solidFill>
                  <a:srgbClr val="666666"/>
                </a:solidFill>
              </a:defRPr>
            </a:lvl4pPr>
            <a:lvl5pPr marL="1690426" indent="0">
              <a:spcAft>
                <a:spcPts val="0"/>
              </a:spcAft>
              <a:buFontTx/>
              <a:buNone/>
              <a:defRPr sz="2933"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904591212"/>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Väliotsikkodia - sitruuna">
    <p:bg>
      <p:bgPr>
        <a:solidFill>
          <a:srgbClr val="FFFF00"/>
        </a:solidFill>
        <a:effectLst/>
      </p:bgPr>
    </p:bg>
    <p:spTree>
      <p:nvGrpSpPr>
        <p:cNvPr id="1" name=""/>
        <p:cNvGrpSpPr/>
        <p:nvPr/>
      </p:nvGrpSpPr>
      <p:grpSpPr>
        <a:xfrm>
          <a:off x="0" y="0"/>
          <a:ext cx="0" cy="0"/>
          <a:chOff x="0" y="0"/>
          <a:chExt cx="0" cy="0"/>
        </a:xfrm>
      </p:grpSpPr>
      <p:pic>
        <p:nvPicPr>
          <p:cNvPr id="9" name="Kuva 8"/>
          <p:cNvPicPr>
            <a:picLocks noChangeAspect="1"/>
          </p:cNvPicPr>
          <p:nvPr userDrawn="1"/>
        </p:nvPicPr>
        <p:blipFill>
          <a:blip r:embed="rId2"/>
          <a:stretch>
            <a:fillRect/>
          </a:stretch>
        </p:blipFill>
        <p:spPr>
          <a:xfrm>
            <a:off x="11114166" y="491898"/>
            <a:ext cx="582741" cy="582709"/>
          </a:xfrm>
          <a:prstGeom prst="rect">
            <a:avLst/>
          </a:prstGeom>
        </p:spPr>
      </p:pic>
      <p:sp>
        <p:nvSpPr>
          <p:cNvPr id="10" name="Tekstin paikkamerkki 28"/>
          <p:cNvSpPr>
            <a:spLocks noGrp="1"/>
          </p:cNvSpPr>
          <p:nvPr>
            <p:ph type="body" sz="quarter" idx="15" hasCustomPrompt="1"/>
          </p:nvPr>
        </p:nvSpPr>
        <p:spPr>
          <a:xfrm>
            <a:off x="1430401" y="2566509"/>
            <a:ext cx="9303044" cy="1553691"/>
          </a:xfrm>
          <a:prstGeom prst="rect">
            <a:avLst/>
          </a:prstGeom>
        </p:spPr>
        <p:txBody>
          <a:bodyPr/>
          <a:lstStyle>
            <a:lvl1pPr marL="14400" indent="0">
              <a:lnSpc>
                <a:spcPts val="3600"/>
              </a:lnSpc>
              <a:spcBef>
                <a:spcPts val="0"/>
              </a:spcBef>
              <a:spcAft>
                <a:spcPts val="0"/>
              </a:spcAft>
              <a:buFontTx/>
              <a:buNone/>
              <a:defRPr sz="2933" b="1" baseline="0">
                <a:solidFill>
                  <a:srgbClr val="000000"/>
                </a:solidFill>
              </a:defRPr>
            </a:lvl1pPr>
            <a:lvl2pPr marL="419810" indent="0">
              <a:spcAft>
                <a:spcPts val="0"/>
              </a:spcAft>
              <a:buFontTx/>
              <a:buNone/>
              <a:defRPr sz="2933" b="1">
                <a:solidFill>
                  <a:srgbClr val="666666"/>
                </a:solidFill>
              </a:defRPr>
            </a:lvl2pPr>
            <a:lvl3pPr marL="839611" indent="0">
              <a:spcAft>
                <a:spcPts val="0"/>
              </a:spcAft>
              <a:buFontTx/>
              <a:buNone/>
              <a:defRPr sz="2933" b="1">
                <a:solidFill>
                  <a:srgbClr val="666666"/>
                </a:solidFill>
              </a:defRPr>
            </a:lvl3pPr>
            <a:lvl4pPr marL="1259421" indent="0">
              <a:spcAft>
                <a:spcPts val="0"/>
              </a:spcAft>
              <a:buFontTx/>
              <a:buNone/>
              <a:defRPr sz="2933" b="1">
                <a:solidFill>
                  <a:srgbClr val="666666"/>
                </a:solidFill>
              </a:defRPr>
            </a:lvl4pPr>
            <a:lvl5pPr marL="1690426" indent="0">
              <a:spcAft>
                <a:spcPts val="0"/>
              </a:spcAft>
              <a:buFontTx/>
              <a:buNone/>
              <a:defRPr sz="2933"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10674636" y="6305876"/>
            <a:ext cx="1151987" cy="220541"/>
          </a:xfrm>
          <a:prstGeom prst="rect">
            <a:avLst/>
          </a:prstGeom>
        </p:spPr>
        <p:txBody>
          <a:bodyPr/>
          <a:lstStyle>
            <a:lvl1pPr>
              <a:defRPr sz="933">
                <a:solidFill>
                  <a:srgbClr val="000000"/>
                </a:solidFill>
              </a:defRPr>
            </a:lvl1pPr>
          </a:lstStyle>
          <a:p>
            <a:fld id="{6FCB6B90-8271-4E8F-82C1-E646FBB48A2E}" type="slidenum">
              <a:rPr lang="fi-FI" smtClean="0"/>
              <a:pPr/>
              <a:t>‹#›</a:t>
            </a:fld>
            <a:endParaRPr lang="fi-FI" dirty="0"/>
          </a:p>
        </p:txBody>
      </p:sp>
      <p:sp>
        <p:nvSpPr>
          <p:cNvPr id="14" name="Päivämäärän paikkamerkki 1"/>
          <p:cNvSpPr>
            <a:spLocks noGrp="1"/>
          </p:cNvSpPr>
          <p:nvPr>
            <p:ph type="dt" sz="half" idx="10"/>
          </p:nvPr>
        </p:nvSpPr>
        <p:spPr>
          <a:xfrm>
            <a:off x="376037" y="6304063"/>
            <a:ext cx="1222279" cy="219587"/>
          </a:xfrm>
        </p:spPr>
        <p:txBody>
          <a:bodyPr/>
          <a:lstStyle>
            <a:lvl1pPr>
              <a:defRPr>
                <a:solidFill>
                  <a:srgbClr val="000000"/>
                </a:solidFill>
              </a:defRPr>
            </a:lvl1pPr>
          </a:lstStyle>
          <a:p>
            <a:fld id="{3823E4C3-436B-4D27-8703-03F6D6D87FC4}" type="datetime1">
              <a:rPr lang="en-US" smtClean="0"/>
              <a:t>5/27/2024</a:t>
            </a:fld>
            <a:endParaRPr lang="fi-FI" dirty="0"/>
          </a:p>
        </p:txBody>
      </p:sp>
      <p:sp>
        <p:nvSpPr>
          <p:cNvPr id="15" name="Alatunnisteen paikkamerkki 2"/>
          <p:cNvSpPr>
            <a:spLocks noGrp="1"/>
          </p:cNvSpPr>
          <p:nvPr>
            <p:ph type="ftr" sz="quarter" idx="11"/>
          </p:nvPr>
        </p:nvSpPr>
        <p:spPr>
          <a:xfrm>
            <a:off x="1482014" y="6304063"/>
            <a:ext cx="2713157" cy="219587"/>
          </a:xfrm>
        </p:spPr>
        <p:txBody>
          <a:bodyPr/>
          <a:lstStyle>
            <a:lvl1pPr>
              <a:defRPr>
                <a:solidFill>
                  <a:srgbClr val="000000"/>
                </a:solidFill>
              </a:defRPr>
            </a:lvl1pPr>
          </a:lstStyle>
          <a:p>
            <a:r>
              <a:rPr lang="fi-FI" dirty="0"/>
              <a:t>Technology </a:t>
            </a:r>
            <a:r>
              <a:rPr lang="fi-FI" dirty="0" err="1"/>
              <a:t>Industries</a:t>
            </a:r>
            <a:r>
              <a:rPr lang="fi-FI" dirty="0"/>
              <a:t> of Finland</a:t>
            </a:r>
          </a:p>
        </p:txBody>
      </p:sp>
    </p:spTree>
    <p:extLst>
      <p:ext uri="{BB962C8B-B14F-4D97-AF65-F5344CB8AC3E}">
        <p14:creationId xmlns:p14="http://schemas.microsoft.com/office/powerpoint/2010/main" val="1745204575"/>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truuna">
    <p:bg>
      <p:bgPr>
        <a:solidFill>
          <a:srgbClr val="FFFF00"/>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6787201" y="0"/>
            <a:ext cx="5404807" cy="6858000"/>
          </a:xfrm>
          <a:prstGeom prst="rect">
            <a:avLst/>
          </a:prstGeom>
        </p:spPr>
        <p:txBody>
          <a:bodyPr anchor="ctr"/>
          <a:lstStyle>
            <a:lvl1pPr marL="0" indent="0" algn="ctr">
              <a:buFontTx/>
              <a:buNone/>
              <a:defRPr sz="2000">
                <a:solidFill>
                  <a:srgbClr val="000000"/>
                </a:solidFill>
              </a:defRPr>
            </a:lvl1pPr>
          </a:lstStyle>
          <a:p>
            <a:r>
              <a:rPr lang="fi-FI"/>
              <a:t>Lisää kuva napsauttamalla kuvaketta</a:t>
            </a:r>
            <a:endParaRPr lang="fi-FI" dirty="0"/>
          </a:p>
        </p:txBody>
      </p:sp>
      <p:sp>
        <p:nvSpPr>
          <p:cNvPr id="9" name="Päivämäärän paikkamerkki 1"/>
          <p:cNvSpPr>
            <a:spLocks noGrp="1"/>
          </p:cNvSpPr>
          <p:nvPr>
            <p:ph type="dt" sz="half" idx="10"/>
          </p:nvPr>
        </p:nvSpPr>
        <p:spPr>
          <a:xfrm>
            <a:off x="376037" y="6304063"/>
            <a:ext cx="1222279" cy="219587"/>
          </a:xfrm>
        </p:spPr>
        <p:txBody>
          <a:bodyPr/>
          <a:lstStyle>
            <a:lvl1pPr>
              <a:defRPr>
                <a:solidFill>
                  <a:srgbClr val="000000"/>
                </a:solidFill>
              </a:defRPr>
            </a:lvl1pPr>
          </a:lstStyle>
          <a:p>
            <a:fld id="{A2F7AA48-13C6-4B92-BA02-8193D7A1134B}" type="datetime1">
              <a:rPr lang="en-US" smtClean="0"/>
              <a:t>5/27/2024</a:t>
            </a:fld>
            <a:endParaRPr lang="fi-FI" dirty="0"/>
          </a:p>
        </p:txBody>
      </p:sp>
      <p:sp>
        <p:nvSpPr>
          <p:cNvPr id="10" name="Alatunnisteen paikkamerkki 2"/>
          <p:cNvSpPr>
            <a:spLocks noGrp="1"/>
          </p:cNvSpPr>
          <p:nvPr>
            <p:ph type="ftr" sz="quarter" idx="11"/>
          </p:nvPr>
        </p:nvSpPr>
        <p:spPr>
          <a:xfrm>
            <a:off x="1482014" y="6304063"/>
            <a:ext cx="2713157" cy="219587"/>
          </a:xfrm>
        </p:spPr>
        <p:txBody>
          <a:bodyPr/>
          <a:lstStyle>
            <a:lvl1pPr>
              <a:defRPr>
                <a:solidFill>
                  <a:srgbClr val="000000"/>
                </a:solidFill>
              </a:defRPr>
            </a:lvl1pPr>
          </a:lstStyle>
          <a:p>
            <a:r>
              <a:rPr lang="fi-FI" dirty="0"/>
              <a:t>Technology </a:t>
            </a:r>
            <a:r>
              <a:rPr lang="fi-FI" dirty="0" err="1"/>
              <a:t>Industries</a:t>
            </a:r>
            <a:r>
              <a:rPr lang="fi-FI" dirty="0"/>
              <a:t> of Finland</a:t>
            </a:r>
          </a:p>
        </p:txBody>
      </p:sp>
      <p:sp>
        <p:nvSpPr>
          <p:cNvPr id="7" name="Tekstin paikkamerkki 2"/>
          <p:cNvSpPr>
            <a:spLocks noGrp="1"/>
          </p:cNvSpPr>
          <p:nvPr>
            <p:ph idx="21"/>
          </p:nvPr>
        </p:nvSpPr>
        <p:spPr>
          <a:xfrm>
            <a:off x="1430400" y="2113635"/>
            <a:ext cx="5126400" cy="3799956"/>
          </a:xfrm>
          <a:prstGeom prst="rect">
            <a:avLst/>
          </a:prstGeom>
        </p:spPr>
        <p:txBody>
          <a:bodyPr vert="horz" lIns="91440" tIns="45720" rIns="91440" bIns="45720" rtlCol="0">
            <a:normAutofit/>
          </a:bodyPr>
          <a:lstStyle>
            <a:lvl1pPr marL="311992" marR="0" indent="-283193" algn="l" defTabSz="1074709" rtl="0" eaLnBrk="1" fontAlgn="auto" latinLnBrk="0" hangingPunct="1">
              <a:lnSpc>
                <a:spcPts val="2667"/>
              </a:lnSpc>
              <a:spcBef>
                <a:spcPts val="533"/>
              </a:spcBef>
              <a:spcAft>
                <a:spcPts val="400"/>
              </a:spcAft>
              <a:buClrTx/>
              <a:buSzPct val="125000"/>
              <a:buFont typeface="Arial" panose="020B0604020202020204" pitchFamily="34" charset="0"/>
              <a:buChar char="•"/>
              <a:tabLst/>
              <a:defRPr sz="2133">
                <a:solidFill>
                  <a:srgbClr val="000000"/>
                </a:solidFill>
              </a:defRPr>
            </a:lvl1pPr>
            <a:lvl2pPr indent="-211195">
              <a:buSzPct val="125000"/>
              <a:defRPr sz="1733" baseline="0">
                <a:solidFill>
                  <a:srgbClr val="000000"/>
                </a:solidFill>
              </a:defRPr>
            </a:lvl2pPr>
            <a:lvl3pPr indent="-211195">
              <a:buSzPct val="125000"/>
              <a:defRPr sz="1467">
                <a:solidFill>
                  <a:srgbClr val="000000"/>
                </a:solidFill>
              </a:defRPr>
            </a:lvl3pPr>
            <a:lvl4pPr indent="-211195">
              <a:buSzPct val="125000"/>
              <a:defRPr sz="1333">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430400" y="1470601"/>
            <a:ext cx="5126400" cy="489577"/>
          </a:xfrm>
          <a:prstGeom prst="rect">
            <a:avLst/>
          </a:prstGeom>
        </p:spPr>
        <p:txBody>
          <a:bodyPr/>
          <a:lstStyle>
            <a:lvl1pPr marL="19200" indent="0">
              <a:lnSpc>
                <a:spcPts val="3600"/>
              </a:lnSpc>
              <a:spcAft>
                <a:spcPts val="0"/>
              </a:spcAft>
              <a:buFontTx/>
              <a:buNone/>
              <a:defRPr sz="2933" b="1" baseline="0">
                <a:solidFill>
                  <a:srgbClr val="000000"/>
                </a:solidFill>
              </a:defRPr>
            </a:lvl1pPr>
            <a:lvl2pPr marL="419810" indent="0">
              <a:spcAft>
                <a:spcPts val="0"/>
              </a:spcAft>
              <a:buFontTx/>
              <a:buNone/>
              <a:defRPr sz="2933" b="1">
                <a:solidFill>
                  <a:srgbClr val="666666"/>
                </a:solidFill>
              </a:defRPr>
            </a:lvl2pPr>
            <a:lvl3pPr marL="839611" indent="0">
              <a:spcAft>
                <a:spcPts val="0"/>
              </a:spcAft>
              <a:buFontTx/>
              <a:buNone/>
              <a:defRPr sz="2933" b="1">
                <a:solidFill>
                  <a:srgbClr val="666666"/>
                </a:solidFill>
              </a:defRPr>
            </a:lvl3pPr>
            <a:lvl4pPr marL="1259421" indent="0">
              <a:spcAft>
                <a:spcPts val="0"/>
              </a:spcAft>
              <a:buFontTx/>
              <a:buNone/>
              <a:defRPr sz="2933" b="1">
                <a:solidFill>
                  <a:srgbClr val="666666"/>
                </a:solidFill>
              </a:defRPr>
            </a:lvl4pPr>
            <a:lvl5pPr marL="1690426" indent="0">
              <a:spcAft>
                <a:spcPts val="0"/>
              </a:spcAft>
              <a:buFontTx/>
              <a:buNone/>
              <a:defRPr sz="2933"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3908697348"/>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isältödia tekst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11114166" y="491898"/>
            <a:ext cx="582741" cy="582709"/>
          </a:xfrm>
          <a:prstGeom prst="rect">
            <a:avLst/>
          </a:prstGeom>
        </p:spPr>
      </p:pic>
      <p:sp>
        <p:nvSpPr>
          <p:cNvPr id="14" name="Dian numeron paikkamerkki 3"/>
          <p:cNvSpPr>
            <a:spLocks noGrp="1"/>
          </p:cNvSpPr>
          <p:nvPr>
            <p:ph type="sldNum" sz="quarter" idx="12"/>
          </p:nvPr>
        </p:nvSpPr>
        <p:spPr>
          <a:xfrm>
            <a:off x="10674636" y="6305876"/>
            <a:ext cx="1151987" cy="220541"/>
          </a:xfrm>
          <a:prstGeom prst="rect">
            <a:avLst/>
          </a:prstGeom>
        </p:spPr>
        <p:txBody>
          <a:bodyPr/>
          <a:lstStyle>
            <a:lvl1pPr>
              <a:defRPr sz="933"/>
            </a:lvl1pPr>
          </a:lstStyle>
          <a:p>
            <a:fld id="{6FCB6B90-8271-4E8F-82C1-E646FBB48A2E}" type="slidenum">
              <a:rPr lang="fi-FI" smtClean="0"/>
              <a:pPr/>
              <a:t>‹#›</a:t>
            </a:fld>
            <a:endParaRPr lang="fi-FI" dirty="0"/>
          </a:p>
        </p:txBody>
      </p:sp>
      <p:sp>
        <p:nvSpPr>
          <p:cNvPr id="15" name="Päivämäärän paikkamerkki 1"/>
          <p:cNvSpPr>
            <a:spLocks noGrp="1"/>
          </p:cNvSpPr>
          <p:nvPr>
            <p:ph type="dt" sz="half" idx="10"/>
          </p:nvPr>
        </p:nvSpPr>
        <p:spPr>
          <a:xfrm>
            <a:off x="376037" y="6304063"/>
            <a:ext cx="1222279" cy="219587"/>
          </a:xfrm>
        </p:spPr>
        <p:txBody>
          <a:bodyPr/>
          <a:lstStyle/>
          <a:p>
            <a:fld id="{BFBA45B5-99AE-4DC6-AE90-F0CC4C496FAF}" type="datetime1">
              <a:rPr lang="en-US" smtClean="0"/>
              <a:t>5/27/2024</a:t>
            </a:fld>
            <a:endParaRPr lang="fi-FI" dirty="0"/>
          </a:p>
        </p:txBody>
      </p:sp>
      <p:sp>
        <p:nvSpPr>
          <p:cNvPr id="17" name="Alatunnisteen paikkamerkki 2"/>
          <p:cNvSpPr>
            <a:spLocks noGrp="1"/>
          </p:cNvSpPr>
          <p:nvPr>
            <p:ph type="ftr" sz="quarter" idx="11"/>
          </p:nvPr>
        </p:nvSpPr>
        <p:spPr>
          <a:xfrm>
            <a:off x="1482014" y="6304063"/>
            <a:ext cx="2713157" cy="219587"/>
          </a:xfrm>
        </p:spPr>
        <p:txBody>
          <a:bodyPr/>
          <a:lstStyle/>
          <a:p>
            <a:r>
              <a:rPr lang="fi-FI" dirty="0"/>
              <a:t>Technology </a:t>
            </a:r>
            <a:r>
              <a:rPr lang="fi-FI" dirty="0" err="1"/>
              <a:t>Industries</a:t>
            </a:r>
            <a:r>
              <a:rPr lang="fi-FI" dirty="0"/>
              <a:t> of Finland</a:t>
            </a:r>
          </a:p>
        </p:txBody>
      </p:sp>
      <p:sp>
        <p:nvSpPr>
          <p:cNvPr id="9" name="Tekstin paikkamerkki 3"/>
          <p:cNvSpPr>
            <a:spLocks noGrp="1"/>
          </p:cNvSpPr>
          <p:nvPr>
            <p:ph type="body" sz="quarter" idx="18" hasCustomPrompt="1"/>
          </p:nvPr>
        </p:nvSpPr>
        <p:spPr>
          <a:xfrm>
            <a:off x="336000" y="387352"/>
            <a:ext cx="5760000" cy="334449"/>
          </a:xfrm>
          <a:prstGeom prst="rect">
            <a:avLst/>
          </a:prstGeom>
        </p:spPr>
        <p:txBody>
          <a:bodyPr anchor="t"/>
          <a:lstStyle>
            <a:lvl1pPr marL="33599" indent="0">
              <a:lnSpc>
                <a:spcPct val="100000"/>
              </a:lnSpc>
              <a:spcBef>
                <a:spcPts val="0"/>
              </a:spcBef>
              <a:spcAft>
                <a:spcPts val="0"/>
              </a:spcAft>
              <a:buFontTx/>
              <a:buNone/>
              <a:defRPr sz="1333" b="0" kern="1200" spc="0" baseline="0">
                <a:solidFill>
                  <a:schemeClr val="tx1"/>
                </a:solidFill>
              </a:defRPr>
            </a:lvl1pPr>
            <a:lvl2pPr marL="419810" indent="0">
              <a:buFontTx/>
              <a:buNone/>
              <a:defRPr/>
            </a:lvl2pPr>
            <a:lvl3pPr marL="839611" indent="0">
              <a:buFontTx/>
              <a:buNone/>
              <a:defRPr/>
            </a:lvl3pPr>
            <a:lvl4pPr marL="1259421" indent="0">
              <a:buFontTx/>
              <a:buNone/>
              <a:defRPr/>
            </a:lvl4pPr>
            <a:lvl5pPr marL="1690426" indent="0">
              <a:buFontTx/>
              <a:buNone/>
              <a:defRPr/>
            </a:lvl5pPr>
          </a:lstStyle>
          <a:p>
            <a:pPr lvl="0"/>
            <a:r>
              <a:rPr lang="en-US" dirty="0" err="1"/>
              <a:t>Väliotsikko</a:t>
            </a:r>
            <a:r>
              <a:rPr lang="en-US" dirty="0"/>
              <a:t> </a:t>
            </a:r>
            <a:r>
              <a:rPr lang="en-US" dirty="0" err="1"/>
              <a:t>yläviitteenä</a:t>
            </a:r>
            <a:endParaRPr lang="fi-FI" dirty="0"/>
          </a:p>
        </p:txBody>
      </p:sp>
      <p:sp>
        <p:nvSpPr>
          <p:cNvPr id="21" name="Tekstin paikkamerkki 2"/>
          <p:cNvSpPr>
            <a:spLocks noGrp="1"/>
          </p:cNvSpPr>
          <p:nvPr>
            <p:ph idx="19"/>
          </p:nvPr>
        </p:nvSpPr>
        <p:spPr>
          <a:xfrm>
            <a:off x="1430400" y="2109873"/>
            <a:ext cx="9561600" cy="3859127"/>
          </a:xfrm>
          <a:prstGeom prst="rect">
            <a:avLst/>
          </a:prstGeom>
        </p:spPr>
        <p:txBody>
          <a:bodyPr vert="horz" lIns="91440" tIns="45720" rIns="91440" bIns="45720" rtlCol="0">
            <a:normAutofit/>
          </a:bodyPr>
          <a:lstStyle>
            <a:lvl1pPr marL="311992" marR="0" indent="-283193" algn="l" defTabSz="1074709" rtl="0" eaLnBrk="1" fontAlgn="auto" latinLnBrk="0" hangingPunct="1">
              <a:lnSpc>
                <a:spcPts val="2667"/>
              </a:lnSpc>
              <a:spcBef>
                <a:spcPts val="533"/>
              </a:spcBef>
              <a:spcAft>
                <a:spcPts val="400"/>
              </a:spcAft>
              <a:buClrTx/>
              <a:buSzPct val="125000"/>
              <a:buFont typeface="Arial" panose="020B0604020202020204" pitchFamily="34" charset="0"/>
              <a:buChar char="•"/>
              <a:tabLst/>
              <a:defRPr sz="2133">
                <a:solidFill>
                  <a:srgbClr val="000000"/>
                </a:solidFill>
              </a:defRPr>
            </a:lvl1pPr>
            <a:lvl2pPr indent="-211195">
              <a:lnSpc>
                <a:spcPts val="2400"/>
              </a:lnSpc>
              <a:spcBef>
                <a:spcPts val="267"/>
              </a:spcBef>
              <a:spcAft>
                <a:spcPts val="267"/>
              </a:spcAft>
              <a:buSzPct val="125000"/>
              <a:defRPr sz="1733" baseline="0">
                <a:solidFill>
                  <a:srgbClr val="000000"/>
                </a:solidFill>
              </a:defRPr>
            </a:lvl2pPr>
            <a:lvl3pPr indent="-211195">
              <a:lnSpc>
                <a:spcPts val="2400"/>
              </a:lnSpc>
              <a:spcBef>
                <a:spcPts val="267"/>
              </a:spcBef>
              <a:spcAft>
                <a:spcPts val="267"/>
              </a:spcAft>
              <a:buSzPct val="125000"/>
              <a:defRPr sz="1400">
                <a:solidFill>
                  <a:srgbClr val="000000"/>
                </a:solidFill>
              </a:defRPr>
            </a:lvl3pPr>
            <a:lvl4pPr indent="-211195">
              <a:lnSpc>
                <a:spcPts val="2400"/>
              </a:lnSpc>
              <a:spcBef>
                <a:spcPts val="267"/>
              </a:spcBef>
              <a:spcAft>
                <a:spcPts val="267"/>
              </a:spcAft>
              <a:buSzPct val="125000"/>
              <a:defRPr sz="140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22" name="Tekstin paikkamerkki 28"/>
          <p:cNvSpPr>
            <a:spLocks noGrp="1"/>
          </p:cNvSpPr>
          <p:nvPr>
            <p:ph type="body" sz="quarter" idx="20" hasCustomPrompt="1"/>
          </p:nvPr>
        </p:nvSpPr>
        <p:spPr>
          <a:xfrm>
            <a:off x="1430400" y="1470601"/>
            <a:ext cx="9561600" cy="489577"/>
          </a:xfrm>
          <a:prstGeom prst="rect">
            <a:avLst/>
          </a:prstGeom>
        </p:spPr>
        <p:txBody>
          <a:bodyPr/>
          <a:lstStyle>
            <a:lvl1pPr marL="19200" indent="0">
              <a:lnSpc>
                <a:spcPts val="3600"/>
              </a:lnSpc>
              <a:spcAft>
                <a:spcPts val="0"/>
              </a:spcAft>
              <a:buFontTx/>
              <a:buNone/>
              <a:defRPr sz="2933" b="1" baseline="0">
                <a:solidFill>
                  <a:srgbClr val="000000"/>
                </a:solidFill>
              </a:defRPr>
            </a:lvl1pPr>
            <a:lvl2pPr marL="419810" indent="0">
              <a:spcAft>
                <a:spcPts val="0"/>
              </a:spcAft>
              <a:buFontTx/>
              <a:buNone/>
              <a:defRPr sz="2933" b="1">
                <a:solidFill>
                  <a:srgbClr val="666666"/>
                </a:solidFill>
              </a:defRPr>
            </a:lvl2pPr>
            <a:lvl3pPr marL="839611" indent="0">
              <a:spcAft>
                <a:spcPts val="0"/>
              </a:spcAft>
              <a:buFontTx/>
              <a:buNone/>
              <a:defRPr sz="2933" b="1">
                <a:solidFill>
                  <a:srgbClr val="666666"/>
                </a:solidFill>
              </a:defRPr>
            </a:lvl3pPr>
            <a:lvl4pPr marL="1259421" indent="0">
              <a:spcAft>
                <a:spcPts val="0"/>
              </a:spcAft>
              <a:buFontTx/>
              <a:buNone/>
              <a:defRPr sz="2933" b="1">
                <a:solidFill>
                  <a:srgbClr val="666666"/>
                </a:solidFill>
              </a:defRPr>
            </a:lvl4pPr>
            <a:lvl5pPr marL="1690426" indent="0">
              <a:spcAft>
                <a:spcPts val="0"/>
              </a:spcAft>
              <a:buFontTx/>
              <a:buNone/>
              <a:defRPr sz="2933" b="1">
                <a:solidFill>
                  <a:srgbClr val="666666"/>
                </a:solidFill>
              </a:defRPr>
            </a:lvl5pPr>
          </a:lstStyle>
          <a:p>
            <a:pPr lvl="0"/>
            <a:r>
              <a:rPr lang="fi-FI" dirty="0"/>
              <a:t>Muokkaa väliotsikkoa </a:t>
            </a:r>
            <a:r>
              <a:rPr lang="fi-FI" dirty="0" err="1"/>
              <a:t>napsautt</a:t>
            </a:r>
            <a:r>
              <a:rPr lang="fi-FI" dirty="0"/>
              <a:t>.</a:t>
            </a:r>
          </a:p>
        </p:txBody>
      </p:sp>
    </p:spTree>
    <p:extLst>
      <p:ext uri="{BB962C8B-B14F-4D97-AF65-F5344CB8AC3E}">
        <p14:creationId xmlns:p14="http://schemas.microsoft.com/office/powerpoint/2010/main" val="4015133617"/>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Sisältödia tekstille 2-palstaa">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11114166" y="491898"/>
            <a:ext cx="582741" cy="582709"/>
          </a:xfrm>
          <a:prstGeom prst="rect">
            <a:avLst/>
          </a:prstGeom>
        </p:spPr>
      </p:pic>
      <p:sp>
        <p:nvSpPr>
          <p:cNvPr id="14" name="Dian numeron paikkamerkki 3"/>
          <p:cNvSpPr>
            <a:spLocks noGrp="1"/>
          </p:cNvSpPr>
          <p:nvPr>
            <p:ph type="sldNum" sz="quarter" idx="12"/>
          </p:nvPr>
        </p:nvSpPr>
        <p:spPr>
          <a:xfrm>
            <a:off x="10674636" y="6305876"/>
            <a:ext cx="1151987" cy="220541"/>
          </a:xfrm>
          <a:prstGeom prst="rect">
            <a:avLst/>
          </a:prstGeom>
        </p:spPr>
        <p:txBody>
          <a:bodyPr/>
          <a:lstStyle>
            <a:lvl1pPr>
              <a:defRPr sz="933"/>
            </a:lvl1pPr>
          </a:lstStyle>
          <a:p>
            <a:fld id="{6FCB6B90-8271-4E8F-82C1-E646FBB48A2E}" type="slidenum">
              <a:rPr lang="fi-FI" smtClean="0"/>
              <a:pPr/>
              <a:t>‹#›</a:t>
            </a:fld>
            <a:endParaRPr lang="fi-FI" dirty="0"/>
          </a:p>
        </p:txBody>
      </p:sp>
      <p:sp>
        <p:nvSpPr>
          <p:cNvPr id="15" name="Päivämäärän paikkamerkki 1"/>
          <p:cNvSpPr>
            <a:spLocks noGrp="1"/>
          </p:cNvSpPr>
          <p:nvPr>
            <p:ph type="dt" sz="half" idx="10"/>
          </p:nvPr>
        </p:nvSpPr>
        <p:spPr>
          <a:xfrm>
            <a:off x="376037" y="6304063"/>
            <a:ext cx="1222279" cy="219587"/>
          </a:xfrm>
        </p:spPr>
        <p:txBody>
          <a:bodyPr/>
          <a:lstStyle/>
          <a:p>
            <a:fld id="{B6805023-F229-4028-A7EF-BB668AB9EE9F}" type="datetime1">
              <a:rPr lang="en-US" smtClean="0"/>
              <a:t>5/27/2024</a:t>
            </a:fld>
            <a:endParaRPr lang="fi-FI" dirty="0"/>
          </a:p>
        </p:txBody>
      </p:sp>
      <p:sp>
        <p:nvSpPr>
          <p:cNvPr id="17" name="Alatunnisteen paikkamerkki 2"/>
          <p:cNvSpPr>
            <a:spLocks noGrp="1"/>
          </p:cNvSpPr>
          <p:nvPr>
            <p:ph type="ftr" sz="quarter" idx="11"/>
          </p:nvPr>
        </p:nvSpPr>
        <p:spPr>
          <a:xfrm>
            <a:off x="1482014" y="6304063"/>
            <a:ext cx="2713157" cy="219587"/>
          </a:xfrm>
        </p:spPr>
        <p:txBody>
          <a:bodyPr/>
          <a:lstStyle/>
          <a:p>
            <a:r>
              <a:rPr lang="fi-FI" dirty="0"/>
              <a:t>Technology </a:t>
            </a:r>
            <a:r>
              <a:rPr lang="fi-FI" dirty="0" err="1"/>
              <a:t>Industries</a:t>
            </a:r>
            <a:r>
              <a:rPr lang="fi-FI" dirty="0"/>
              <a:t> of Finland</a:t>
            </a:r>
          </a:p>
        </p:txBody>
      </p:sp>
      <p:sp>
        <p:nvSpPr>
          <p:cNvPr id="9" name="Tekstin paikkamerkki 3"/>
          <p:cNvSpPr>
            <a:spLocks noGrp="1"/>
          </p:cNvSpPr>
          <p:nvPr>
            <p:ph type="body" sz="quarter" idx="18" hasCustomPrompt="1"/>
          </p:nvPr>
        </p:nvSpPr>
        <p:spPr>
          <a:xfrm>
            <a:off x="336000" y="387352"/>
            <a:ext cx="5760000" cy="334449"/>
          </a:xfrm>
          <a:prstGeom prst="rect">
            <a:avLst/>
          </a:prstGeom>
        </p:spPr>
        <p:txBody>
          <a:bodyPr anchor="t"/>
          <a:lstStyle>
            <a:lvl1pPr marL="33599" indent="0">
              <a:lnSpc>
                <a:spcPct val="100000"/>
              </a:lnSpc>
              <a:spcBef>
                <a:spcPts val="0"/>
              </a:spcBef>
              <a:spcAft>
                <a:spcPts val="0"/>
              </a:spcAft>
              <a:buFontTx/>
              <a:buNone/>
              <a:defRPr sz="1333" b="0" kern="1200" spc="0" baseline="0">
                <a:solidFill>
                  <a:schemeClr val="tx1"/>
                </a:solidFill>
              </a:defRPr>
            </a:lvl1pPr>
            <a:lvl2pPr marL="419810" indent="0">
              <a:buFontTx/>
              <a:buNone/>
              <a:defRPr/>
            </a:lvl2pPr>
            <a:lvl3pPr marL="839611" indent="0">
              <a:buFontTx/>
              <a:buNone/>
              <a:defRPr/>
            </a:lvl3pPr>
            <a:lvl4pPr marL="1259421" indent="0">
              <a:buFontTx/>
              <a:buNone/>
              <a:defRPr/>
            </a:lvl4pPr>
            <a:lvl5pPr marL="1690426" indent="0">
              <a:buFontTx/>
              <a:buNone/>
              <a:defRPr/>
            </a:lvl5pPr>
          </a:lstStyle>
          <a:p>
            <a:pPr lvl="0"/>
            <a:r>
              <a:rPr lang="en-US" dirty="0" err="1"/>
              <a:t>Väliotsikko</a:t>
            </a:r>
            <a:r>
              <a:rPr lang="en-US" dirty="0"/>
              <a:t> </a:t>
            </a:r>
            <a:r>
              <a:rPr lang="en-US" dirty="0" err="1"/>
              <a:t>yläviitteenä</a:t>
            </a:r>
            <a:endParaRPr lang="fi-FI" dirty="0"/>
          </a:p>
        </p:txBody>
      </p:sp>
      <p:sp>
        <p:nvSpPr>
          <p:cNvPr id="11" name="Tekstin paikkamerkki 2"/>
          <p:cNvSpPr>
            <a:spLocks noGrp="1"/>
          </p:cNvSpPr>
          <p:nvPr>
            <p:ph idx="1"/>
          </p:nvPr>
        </p:nvSpPr>
        <p:spPr>
          <a:xfrm>
            <a:off x="5932339" y="2087647"/>
            <a:ext cx="4665600" cy="3859127"/>
          </a:xfrm>
          <a:prstGeom prst="rect">
            <a:avLst/>
          </a:prstGeom>
        </p:spPr>
        <p:txBody>
          <a:bodyPr vert="horz" lIns="91440" tIns="45720" rIns="91440" bIns="45720" rtlCol="0">
            <a:normAutofit/>
          </a:bodyPr>
          <a:lstStyle>
            <a:lvl1pPr marL="311992" marR="0" indent="-283193" algn="l" defTabSz="1074709" rtl="0" eaLnBrk="1" fontAlgn="auto" latinLnBrk="0" hangingPunct="1">
              <a:lnSpc>
                <a:spcPts val="2667"/>
              </a:lnSpc>
              <a:spcBef>
                <a:spcPts val="533"/>
              </a:spcBef>
              <a:spcAft>
                <a:spcPts val="400"/>
              </a:spcAft>
              <a:buClrTx/>
              <a:buSzPct val="125000"/>
              <a:buFont typeface="Arial" panose="020B0604020202020204" pitchFamily="34" charset="0"/>
              <a:buChar char="•"/>
              <a:tabLst/>
              <a:defRPr sz="2133">
                <a:solidFill>
                  <a:srgbClr val="000000"/>
                </a:solidFill>
              </a:defRPr>
            </a:lvl1pPr>
            <a:lvl2pPr indent="-211195">
              <a:lnSpc>
                <a:spcPts val="2400"/>
              </a:lnSpc>
              <a:spcBef>
                <a:spcPts val="267"/>
              </a:spcBef>
              <a:spcAft>
                <a:spcPts val="267"/>
              </a:spcAft>
              <a:buSzPct val="125000"/>
              <a:defRPr sz="1733" baseline="0">
                <a:solidFill>
                  <a:srgbClr val="000000"/>
                </a:solidFill>
              </a:defRPr>
            </a:lvl2pPr>
            <a:lvl3pPr indent="-211195">
              <a:lnSpc>
                <a:spcPts val="2400"/>
              </a:lnSpc>
              <a:spcBef>
                <a:spcPts val="267"/>
              </a:spcBef>
              <a:spcAft>
                <a:spcPts val="267"/>
              </a:spcAft>
              <a:buSzPct val="125000"/>
              <a:defRPr sz="1400">
                <a:solidFill>
                  <a:srgbClr val="000000"/>
                </a:solidFill>
              </a:defRPr>
            </a:lvl3pPr>
            <a:lvl4pPr indent="-211195">
              <a:lnSpc>
                <a:spcPts val="2400"/>
              </a:lnSpc>
              <a:spcBef>
                <a:spcPts val="267"/>
              </a:spcBef>
              <a:spcAft>
                <a:spcPts val="267"/>
              </a:spcAft>
              <a:buSzPct val="125000"/>
              <a:defRPr sz="140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12" name="Tekstin paikkamerkki 28"/>
          <p:cNvSpPr>
            <a:spLocks noGrp="1"/>
          </p:cNvSpPr>
          <p:nvPr>
            <p:ph type="body" sz="quarter" idx="17" hasCustomPrompt="1"/>
          </p:nvPr>
        </p:nvSpPr>
        <p:spPr>
          <a:xfrm>
            <a:off x="1430400" y="1470601"/>
            <a:ext cx="9561600" cy="489577"/>
          </a:xfrm>
          <a:prstGeom prst="rect">
            <a:avLst/>
          </a:prstGeom>
        </p:spPr>
        <p:txBody>
          <a:bodyPr/>
          <a:lstStyle>
            <a:lvl1pPr marL="19200" indent="0">
              <a:lnSpc>
                <a:spcPts val="3600"/>
              </a:lnSpc>
              <a:spcAft>
                <a:spcPts val="0"/>
              </a:spcAft>
              <a:buFontTx/>
              <a:buNone/>
              <a:defRPr sz="2933" b="1" baseline="0">
                <a:solidFill>
                  <a:srgbClr val="000000"/>
                </a:solidFill>
              </a:defRPr>
            </a:lvl1pPr>
            <a:lvl2pPr marL="419810" indent="0">
              <a:spcAft>
                <a:spcPts val="0"/>
              </a:spcAft>
              <a:buFontTx/>
              <a:buNone/>
              <a:defRPr sz="2933" b="1">
                <a:solidFill>
                  <a:srgbClr val="666666"/>
                </a:solidFill>
              </a:defRPr>
            </a:lvl2pPr>
            <a:lvl3pPr marL="839611" indent="0">
              <a:spcAft>
                <a:spcPts val="0"/>
              </a:spcAft>
              <a:buFontTx/>
              <a:buNone/>
              <a:defRPr sz="2933" b="1">
                <a:solidFill>
                  <a:srgbClr val="666666"/>
                </a:solidFill>
              </a:defRPr>
            </a:lvl3pPr>
            <a:lvl4pPr marL="1259421" indent="0">
              <a:spcAft>
                <a:spcPts val="0"/>
              </a:spcAft>
              <a:buFontTx/>
              <a:buNone/>
              <a:defRPr sz="2933" b="1">
                <a:solidFill>
                  <a:srgbClr val="666666"/>
                </a:solidFill>
              </a:defRPr>
            </a:lvl4pPr>
            <a:lvl5pPr marL="1690426" indent="0">
              <a:spcAft>
                <a:spcPts val="0"/>
              </a:spcAft>
              <a:buFontTx/>
              <a:buNone/>
              <a:defRPr sz="2933" b="1">
                <a:solidFill>
                  <a:srgbClr val="666666"/>
                </a:solidFill>
              </a:defRPr>
            </a:lvl5pPr>
          </a:lstStyle>
          <a:p>
            <a:pPr lvl="0"/>
            <a:r>
              <a:rPr lang="fi-FI" dirty="0"/>
              <a:t>Muokkaa väliotsikkoa </a:t>
            </a:r>
            <a:r>
              <a:rPr lang="fi-FI" dirty="0" err="1"/>
              <a:t>napsautt</a:t>
            </a:r>
            <a:r>
              <a:rPr lang="fi-FI" dirty="0"/>
              <a:t>.</a:t>
            </a:r>
          </a:p>
        </p:txBody>
      </p:sp>
      <p:sp>
        <p:nvSpPr>
          <p:cNvPr id="28" name="Tekstin paikkamerkki 2"/>
          <p:cNvSpPr>
            <a:spLocks noGrp="1"/>
          </p:cNvSpPr>
          <p:nvPr>
            <p:ph idx="19"/>
          </p:nvPr>
        </p:nvSpPr>
        <p:spPr>
          <a:xfrm>
            <a:off x="1430400" y="2109873"/>
            <a:ext cx="4665600" cy="3859127"/>
          </a:xfrm>
          <a:prstGeom prst="rect">
            <a:avLst/>
          </a:prstGeom>
        </p:spPr>
        <p:txBody>
          <a:bodyPr vert="horz" lIns="91440" tIns="45720" rIns="91440" bIns="45720" rtlCol="0">
            <a:normAutofit/>
          </a:bodyPr>
          <a:lstStyle>
            <a:lvl1pPr marL="311992" marR="0" indent="-283193" algn="l" defTabSz="1074709" rtl="0" eaLnBrk="1" fontAlgn="auto" latinLnBrk="0" hangingPunct="1">
              <a:lnSpc>
                <a:spcPts val="2667"/>
              </a:lnSpc>
              <a:spcBef>
                <a:spcPts val="533"/>
              </a:spcBef>
              <a:spcAft>
                <a:spcPts val="400"/>
              </a:spcAft>
              <a:buClrTx/>
              <a:buSzPct val="125000"/>
              <a:buFont typeface="Arial" panose="020B0604020202020204" pitchFamily="34" charset="0"/>
              <a:buChar char="•"/>
              <a:tabLst/>
              <a:defRPr sz="2133">
                <a:solidFill>
                  <a:srgbClr val="000000"/>
                </a:solidFill>
              </a:defRPr>
            </a:lvl1pPr>
            <a:lvl2pPr indent="-211195">
              <a:lnSpc>
                <a:spcPts val="2400"/>
              </a:lnSpc>
              <a:spcBef>
                <a:spcPts val="267"/>
              </a:spcBef>
              <a:spcAft>
                <a:spcPts val="267"/>
              </a:spcAft>
              <a:buSzPct val="125000"/>
              <a:defRPr sz="1733" baseline="0">
                <a:solidFill>
                  <a:srgbClr val="000000"/>
                </a:solidFill>
              </a:defRPr>
            </a:lvl2pPr>
            <a:lvl3pPr indent="-211195">
              <a:lnSpc>
                <a:spcPts val="2400"/>
              </a:lnSpc>
              <a:spcBef>
                <a:spcPts val="267"/>
              </a:spcBef>
              <a:spcAft>
                <a:spcPts val="267"/>
              </a:spcAft>
              <a:buSzPct val="125000"/>
              <a:defRPr sz="1400">
                <a:solidFill>
                  <a:srgbClr val="000000"/>
                </a:solidFill>
              </a:defRPr>
            </a:lvl3pPr>
            <a:lvl4pPr indent="-211195">
              <a:lnSpc>
                <a:spcPts val="2400"/>
              </a:lnSpc>
              <a:spcBef>
                <a:spcPts val="267"/>
              </a:spcBef>
              <a:spcAft>
                <a:spcPts val="267"/>
              </a:spcAft>
              <a:buSzPct val="125000"/>
              <a:defRPr sz="140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Tree>
    <p:extLst>
      <p:ext uri="{BB962C8B-B14F-4D97-AF65-F5344CB8AC3E}">
        <p14:creationId xmlns:p14="http://schemas.microsoft.com/office/powerpoint/2010/main" val="3846102218"/>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A">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376037" y="6304063"/>
            <a:ext cx="1222279" cy="219587"/>
          </a:xfrm>
        </p:spPr>
        <p:txBody>
          <a:bodyPr/>
          <a:lstStyle/>
          <a:p>
            <a:fld id="{60DE9654-8D3A-4D0F-9C7A-6BE18DC017F8}" type="datetime1">
              <a:rPr lang="en-US" smtClean="0"/>
              <a:t>5/27/2024</a:t>
            </a:fld>
            <a:endParaRPr lang="fi-FI" dirty="0"/>
          </a:p>
        </p:txBody>
      </p:sp>
      <p:sp>
        <p:nvSpPr>
          <p:cNvPr id="17" name="Alatunnisteen paikkamerkki 2"/>
          <p:cNvSpPr>
            <a:spLocks noGrp="1"/>
          </p:cNvSpPr>
          <p:nvPr>
            <p:ph type="ftr" sz="quarter" idx="11"/>
          </p:nvPr>
        </p:nvSpPr>
        <p:spPr>
          <a:xfrm>
            <a:off x="1482014" y="6304063"/>
            <a:ext cx="2713157" cy="219587"/>
          </a:xfrm>
        </p:spPr>
        <p:txBody>
          <a:bodyPr/>
          <a:lstStyle/>
          <a:p>
            <a:r>
              <a:rPr lang="fi-FI" dirty="0"/>
              <a:t>Technology </a:t>
            </a:r>
            <a:r>
              <a:rPr lang="fi-FI" dirty="0" err="1"/>
              <a:t>Industries</a:t>
            </a:r>
            <a:r>
              <a:rPr lang="fi-FI" dirty="0"/>
              <a:t> of Finland</a:t>
            </a:r>
          </a:p>
        </p:txBody>
      </p:sp>
      <p:sp>
        <p:nvSpPr>
          <p:cNvPr id="8" name="Tekstin paikkamerkki 2"/>
          <p:cNvSpPr>
            <a:spLocks noGrp="1"/>
          </p:cNvSpPr>
          <p:nvPr>
            <p:ph idx="19"/>
          </p:nvPr>
        </p:nvSpPr>
        <p:spPr>
          <a:xfrm>
            <a:off x="1430400" y="2112738"/>
            <a:ext cx="7372800" cy="3799956"/>
          </a:xfrm>
          <a:prstGeom prst="rect">
            <a:avLst/>
          </a:prstGeom>
        </p:spPr>
        <p:txBody>
          <a:bodyPr vert="horz" lIns="91440" tIns="45720" rIns="91440" bIns="45720" rtlCol="0">
            <a:normAutofit/>
          </a:bodyPr>
          <a:lstStyle>
            <a:lvl1pPr marL="311992" marR="0" indent="-283193" algn="l" defTabSz="1074709" rtl="0" eaLnBrk="1" fontAlgn="auto" latinLnBrk="0" hangingPunct="1">
              <a:lnSpc>
                <a:spcPts val="2667"/>
              </a:lnSpc>
              <a:spcBef>
                <a:spcPts val="533"/>
              </a:spcBef>
              <a:spcAft>
                <a:spcPts val="400"/>
              </a:spcAft>
              <a:buClrTx/>
              <a:buSzPct val="125000"/>
              <a:buFont typeface="Arial" panose="020B0604020202020204" pitchFamily="34" charset="0"/>
              <a:buChar char="•"/>
              <a:tabLst/>
              <a:defRPr sz="2133">
                <a:solidFill>
                  <a:srgbClr val="000000"/>
                </a:solidFill>
              </a:defRPr>
            </a:lvl1pPr>
            <a:lvl2pPr indent="-211195">
              <a:lnSpc>
                <a:spcPts val="2400"/>
              </a:lnSpc>
              <a:spcBef>
                <a:spcPts val="267"/>
              </a:spcBef>
              <a:spcAft>
                <a:spcPts val="267"/>
              </a:spcAft>
              <a:buSzPct val="125000"/>
              <a:defRPr sz="1733" baseline="0">
                <a:solidFill>
                  <a:srgbClr val="000000"/>
                </a:solidFill>
              </a:defRPr>
            </a:lvl2pPr>
            <a:lvl3pPr indent="-211195">
              <a:lnSpc>
                <a:spcPts val="2400"/>
              </a:lnSpc>
              <a:spcBef>
                <a:spcPts val="267"/>
              </a:spcBef>
              <a:spcAft>
                <a:spcPts val="267"/>
              </a:spcAft>
              <a:buSzPct val="125000"/>
              <a:defRPr sz="1467">
                <a:solidFill>
                  <a:srgbClr val="000000"/>
                </a:solidFill>
              </a:defRPr>
            </a:lvl3pPr>
            <a:lvl4pPr indent="-211195">
              <a:lnSpc>
                <a:spcPts val="2400"/>
              </a:lnSpc>
              <a:spcBef>
                <a:spcPts val="267"/>
              </a:spcBef>
              <a:spcAft>
                <a:spcPts val="267"/>
              </a:spcAft>
              <a:buSzPct val="125000"/>
              <a:defRPr sz="1333">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9" name="Tekstin paikkamerkki 28"/>
          <p:cNvSpPr>
            <a:spLocks noGrp="1"/>
          </p:cNvSpPr>
          <p:nvPr>
            <p:ph type="body" sz="quarter" idx="21" hasCustomPrompt="1"/>
          </p:nvPr>
        </p:nvSpPr>
        <p:spPr>
          <a:xfrm>
            <a:off x="1430400" y="1472603"/>
            <a:ext cx="7372800" cy="487576"/>
          </a:xfrm>
          <a:prstGeom prst="rect">
            <a:avLst/>
          </a:prstGeom>
        </p:spPr>
        <p:txBody>
          <a:bodyPr/>
          <a:lstStyle>
            <a:lvl1pPr marL="19200" indent="0">
              <a:lnSpc>
                <a:spcPts val="3600"/>
              </a:lnSpc>
              <a:spcAft>
                <a:spcPts val="0"/>
              </a:spcAft>
              <a:buFontTx/>
              <a:buNone/>
              <a:defRPr sz="2933" b="1" baseline="0">
                <a:solidFill>
                  <a:srgbClr val="000000"/>
                </a:solidFill>
              </a:defRPr>
            </a:lvl1pPr>
            <a:lvl2pPr marL="419810" indent="0">
              <a:spcAft>
                <a:spcPts val="0"/>
              </a:spcAft>
              <a:buFontTx/>
              <a:buNone/>
              <a:defRPr sz="2933" b="1">
                <a:solidFill>
                  <a:srgbClr val="666666"/>
                </a:solidFill>
              </a:defRPr>
            </a:lvl2pPr>
            <a:lvl3pPr marL="839611" indent="0">
              <a:spcAft>
                <a:spcPts val="0"/>
              </a:spcAft>
              <a:buFontTx/>
              <a:buNone/>
              <a:defRPr sz="2933" b="1">
                <a:solidFill>
                  <a:srgbClr val="666666"/>
                </a:solidFill>
              </a:defRPr>
            </a:lvl3pPr>
            <a:lvl4pPr marL="1259421" indent="0">
              <a:spcAft>
                <a:spcPts val="0"/>
              </a:spcAft>
              <a:buFontTx/>
              <a:buNone/>
              <a:defRPr sz="2933" b="1">
                <a:solidFill>
                  <a:srgbClr val="666666"/>
                </a:solidFill>
              </a:defRPr>
            </a:lvl4pPr>
            <a:lvl5pPr marL="1690426" indent="0">
              <a:spcAft>
                <a:spcPts val="0"/>
              </a:spcAft>
              <a:buFontTx/>
              <a:buNone/>
              <a:defRPr sz="2933" b="1">
                <a:solidFill>
                  <a:srgbClr val="666666"/>
                </a:solidFill>
              </a:defRPr>
            </a:lvl5pPr>
          </a:lstStyle>
          <a:p>
            <a:pPr lvl="0"/>
            <a:r>
              <a:rPr lang="fi-FI" dirty="0"/>
              <a:t>Muokkaa väliotsikkoa </a:t>
            </a:r>
            <a:r>
              <a:rPr lang="fi-FI" dirty="0" err="1"/>
              <a:t>napsautt</a:t>
            </a:r>
            <a:r>
              <a:rPr lang="fi-FI" dirty="0"/>
              <a:t>.</a:t>
            </a:r>
          </a:p>
        </p:txBody>
      </p:sp>
      <p:sp>
        <p:nvSpPr>
          <p:cNvPr id="10" name="Kuvan paikkamerkki 6"/>
          <p:cNvSpPr>
            <a:spLocks noGrp="1"/>
          </p:cNvSpPr>
          <p:nvPr>
            <p:ph type="pic" sz="quarter" idx="20"/>
          </p:nvPr>
        </p:nvSpPr>
        <p:spPr>
          <a:xfrm>
            <a:off x="9033601" y="0"/>
            <a:ext cx="3158407" cy="6858000"/>
          </a:xfrm>
          <a:prstGeom prst="rect">
            <a:avLst/>
          </a:prstGeom>
        </p:spPr>
        <p:txBody>
          <a:bodyPr anchor="ctr"/>
          <a:lstStyle>
            <a:lvl1pPr marL="0" indent="0" algn="ctr">
              <a:buFontTx/>
              <a:buNone/>
              <a:defRPr sz="2000">
                <a:solidFill>
                  <a:srgbClr val="000000"/>
                </a:solidFill>
              </a:defRPr>
            </a:lvl1pPr>
          </a:lstStyle>
          <a:p>
            <a:r>
              <a:rPr lang="fi-FI"/>
              <a:t>Lisää kuva napsauttamalla kuvaketta</a:t>
            </a:r>
            <a:endParaRPr lang="fi-FI" dirty="0"/>
          </a:p>
        </p:txBody>
      </p:sp>
      <p:sp>
        <p:nvSpPr>
          <p:cNvPr id="12" name="Tekstin paikkamerkki 3"/>
          <p:cNvSpPr>
            <a:spLocks noGrp="1"/>
          </p:cNvSpPr>
          <p:nvPr>
            <p:ph type="body" sz="quarter" idx="18" hasCustomPrompt="1"/>
          </p:nvPr>
        </p:nvSpPr>
        <p:spPr>
          <a:xfrm>
            <a:off x="336000" y="387352"/>
            <a:ext cx="5760000" cy="334449"/>
          </a:xfrm>
          <a:prstGeom prst="rect">
            <a:avLst/>
          </a:prstGeom>
        </p:spPr>
        <p:txBody>
          <a:bodyPr anchor="t"/>
          <a:lstStyle>
            <a:lvl1pPr marL="33599" indent="0">
              <a:lnSpc>
                <a:spcPct val="100000"/>
              </a:lnSpc>
              <a:spcBef>
                <a:spcPts val="0"/>
              </a:spcBef>
              <a:spcAft>
                <a:spcPts val="0"/>
              </a:spcAft>
              <a:buFontTx/>
              <a:buNone/>
              <a:defRPr sz="1333" b="0" kern="1200" spc="0" baseline="0">
                <a:solidFill>
                  <a:schemeClr val="tx1"/>
                </a:solidFill>
              </a:defRPr>
            </a:lvl1pPr>
            <a:lvl2pPr marL="419810" indent="0">
              <a:buFontTx/>
              <a:buNone/>
              <a:defRPr/>
            </a:lvl2pPr>
            <a:lvl3pPr marL="839611" indent="0">
              <a:buFontTx/>
              <a:buNone/>
              <a:defRPr/>
            </a:lvl3pPr>
            <a:lvl4pPr marL="1259421" indent="0">
              <a:buFontTx/>
              <a:buNone/>
              <a:defRPr/>
            </a:lvl4pPr>
            <a:lvl5pPr marL="1690426"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1384088786"/>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EEA54F-2F69-4AB1-BA52-DE76D5F1784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DFDDB96-FFCB-4FDB-AA30-C47A6D45C73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39D208E-2C1F-48E0-8B99-FDC0B64BB5B5}"/>
              </a:ext>
            </a:extLst>
          </p:cNvPr>
          <p:cNvSpPr>
            <a:spLocks noGrp="1"/>
          </p:cNvSpPr>
          <p:nvPr>
            <p:ph type="dt" sz="half" idx="10"/>
          </p:nvPr>
        </p:nvSpPr>
        <p:spPr/>
        <p:txBody>
          <a:bodyPr/>
          <a:lstStyle/>
          <a:p>
            <a:fld id="{84178E5B-A723-4594-B5CF-1632E2FD0474}" type="datetimeFigureOut">
              <a:rPr lang="en-GB" smtClean="0"/>
              <a:t>27/05/2024</a:t>
            </a:fld>
            <a:endParaRPr lang="en-GB"/>
          </a:p>
        </p:txBody>
      </p:sp>
      <p:sp>
        <p:nvSpPr>
          <p:cNvPr id="5" name="Footer Placeholder 4">
            <a:extLst>
              <a:ext uri="{FF2B5EF4-FFF2-40B4-BE49-F238E27FC236}">
                <a16:creationId xmlns:a16="http://schemas.microsoft.com/office/drawing/2014/main" id="{AFE856EE-B884-4802-8432-703BB4461CF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5B3D8B-41D3-48D0-8B2C-454179CD027D}"/>
              </a:ext>
            </a:extLst>
          </p:cNvPr>
          <p:cNvSpPr>
            <a:spLocks noGrp="1"/>
          </p:cNvSpPr>
          <p:nvPr>
            <p:ph type="sldNum" sz="quarter" idx="12"/>
          </p:nvPr>
        </p:nvSpPr>
        <p:spPr/>
        <p:txBody>
          <a:bodyPr/>
          <a:lstStyle/>
          <a:p>
            <a:fld id="{4E0081BC-FCAC-4ED9-A769-56CB4635B558}" type="slidenum">
              <a:rPr lang="en-GB" smtClean="0"/>
              <a:t>‹#›</a:t>
            </a:fld>
            <a:endParaRPr lang="en-GB"/>
          </a:p>
        </p:txBody>
      </p:sp>
    </p:spTree>
    <p:extLst>
      <p:ext uri="{BB962C8B-B14F-4D97-AF65-F5344CB8AC3E}">
        <p14:creationId xmlns:p14="http://schemas.microsoft.com/office/powerpoint/2010/main" val="110123248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B">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376037" y="6304063"/>
            <a:ext cx="1222279" cy="219587"/>
          </a:xfrm>
        </p:spPr>
        <p:txBody>
          <a:bodyPr/>
          <a:lstStyle/>
          <a:p>
            <a:fld id="{6688634B-769C-4DA7-B947-A5E1A37A12CA}" type="datetime1">
              <a:rPr lang="en-US" smtClean="0"/>
              <a:t>5/27/2024</a:t>
            </a:fld>
            <a:endParaRPr lang="fi-FI" dirty="0"/>
          </a:p>
        </p:txBody>
      </p:sp>
      <p:sp>
        <p:nvSpPr>
          <p:cNvPr id="17" name="Alatunnisteen paikkamerkki 2"/>
          <p:cNvSpPr>
            <a:spLocks noGrp="1"/>
          </p:cNvSpPr>
          <p:nvPr>
            <p:ph type="ftr" sz="quarter" idx="11"/>
          </p:nvPr>
        </p:nvSpPr>
        <p:spPr>
          <a:xfrm>
            <a:off x="1482014" y="6304063"/>
            <a:ext cx="2713157" cy="219587"/>
          </a:xfrm>
        </p:spPr>
        <p:txBody>
          <a:bodyPr/>
          <a:lstStyle/>
          <a:p>
            <a:r>
              <a:rPr lang="fi-FI" dirty="0"/>
              <a:t>Technology </a:t>
            </a:r>
            <a:r>
              <a:rPr lang="fi-FI" dirty="0" err="1"/>
              <a:t>Industries</a:t>
            </a:r>
            <a:r>
              <a:rPr lang="fi-FI" dirty="0"/>
              <a:t> of Finland</a:t>
            </a:r>
          </a:p>
        </p:txBody>
      </p:sp>
      <p:sp>
        <p:nvSpPr>
          <p:cNvPr id="19" name="Kuvan paikkamerkki 6"/>
          <p:cNvSpPr>
            <a:spLocks noGrp="1"/>
          </p:cNvSpPr>
          <p:nvPr>
            <p:ph type="pic" sz="quarter" idx="20"/>
          </p:nvPr>
        </p:nvSpPr>
        <p:spPr>
          <a:xfrm>
            <a:off x="6787200" y="0"/>
            <a:ext cx="5404808" cy="6858000"/>
          </a:xfrm>
          <a:prstGeom prst="rect">
            <a:avLst/>
          </a:prstGeom>
        </p:spPr>
        <p:txBody>
          <a:bodyPr anchor="ctr"/>
          <a:lstStyle>
            <a:lvl1pPr marL="0" indent="0" algn="ctr">
              <a:buFontTx/>
              <a:buNone/>
              <a:defRPr sz="2000">
                <a:solidFill>
                  <a:srgbClr val="000000"/>
                </a:solidFill>
              </a:defRPr>
            </a:lvl1pPr>
          </a:lstStyle>
          <a:p>
            <a:r>
              <a:rPr lang="fi-FI"/>
              <a:t>Lisää kuva napsauttamalla kuvaketta</a:t>
            </a:r>
            <a:endParaRPr lang="fi-FI" dirty="0"/>
          </a:p>
        </p:txBody>
      </p:sp>
      <p:sp>
        <p:nvSpPr>
          <p:cNvPr id="8" name="Tekstin paikkamerkki 2"/>
          <p:cNvSpPr>
            <a:spLocks noGrp="1"/>
          </p:cNvSpPr>
          <p:nvPr>
            <p:ph idx="19"/>
          </p:nvPr>
        </p:nvSpPr>
        <p:spPr>
          <a:xfrm>
            <a:off x="1430400" y="2112739"/>
            <a:ext cx="5126400" cy="3799956"/>
          </a:xfrm>
          <a:prstGeom prst="rect">
            <a:avLst/>
          </a:prstGeom>
        </p:spPr>
        <p:txBody>
          <a:bodyPr vert="horz" lIns="91440" tIns="45720" rIns="91440" bIns="45720" rtlCol="0">
            <a:normAutofit/>
          </a:bodyPr>
          <a:lstStyle>
            <a:lvl1pPr marL="311992" marR="0" indent="-283193" algn="l" defTabSz="1074709" rtl="0" eaLnBrk="1" fontAlgn="auto" latinLnBrk="0" hangingPunct="1">
              <a:lnSpc>
                <a:spcPts val="2667"/>
              </a:lnSpc>
              <a:spcBef>
                <a:spcPts val="0"/>
              </a:spcBef>
              <a:spcAft>
                <a:spcPts val="933"/>
              </a:spcAft>
              <a:buClrTx/>
              <a:buSzPct val="125000"/>
              <a:buFont typeface="Arial" panose="020B0604020202020204" pitchFamily="34" charset="0"/>
              <a:buChar char="•"/>
              <a:tabLst/>
              <a:defRPr sz="2133">
                <a:solidFill>
                  <a:srgbClr val="000000"/>
                </a:solidFill>
              </a:defRPr>
            </a:lvl1pPr>
            <a:lvl2pPr indent="-211195">
              <a:lnSpc>
                <a:spcPts val="2400"/>
              </a:lnSpc>
              <a:spcBef>
                <a:spcPts val="267"/>
              </a:spcBef>
              <a:spcAft>
                <a:spcPts val="267"/>
              </a:spcAft>
              <a:buSzPct val="125000"/>
              <a:defRPr sz="1733" baseline="0">
                <a:solidFill>
                  <a:srgbClr val="000000"/>
                </a:solidFill>
              </a:defRPr>
            </a:lvl2pPr>
            <a:lvl3pPr indent="-211195">
              <a:lnSpc>
                <a:spcPts val="2400"/>
              </a:lnSpc>
              <a:spcBef>
                <a:spcPts val="267"/>
              </a:spcBef>
              <a:spcAft>
                <a:spcPts val="267"/>
              </a:spcAft>
              <a:buSzPct val="125000"/>
              <a:defRPr sz="1467">
                <a:solidFill>
                  <a:srgbClr val="000000"/>
                </a:solidFill>
              </a:defRPr>
            </a:lvl3pPr>
            <a:lvl4pPr indent="-211195">
              <a:lnSpc>
                <a:spcPts val="2400"/>
              </a:lnSpc>
              <a:spcBef>
                <a:spcPts val="267"/>
              </a:spcBef>
              <a:spcAft>
                <a:spcPts val="267"/>
              </a:spcAft>
              <a:buSzPct val="125000"/>
              <a:defRPr sz="1333">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9" name="Tekstin paikkamerkki 28"/>
          <p:cNvSpPr>
            <a:spLocks noGrp="1"/>
          </p:cNvSpPr>
          <p:nvPr>
            <p:ph type="body" sz="quarter" idx="21" hasCustomPrompt="1"/>
          </p:nvPr>
        </p:nvSpPr>
        <p:spPr>
          <a:xfrm>
            <a:off x="1430400" y="1472603"/>
            <a:ext cx="5126400" cy="487576"/>
          </a:xfrm>
          <a:prstGeom prst="rect">
            <a:avLst/>
          </a:prstGeom>
        </p:spPr>
        <p:txBody>
          <a:bodyPr/>
          <a:lstStyle>
            <a:lvl1pPr marL="19200" indent="0">
              <a:lnSpc>
                <a:spcPts val="3600"/>
              </a:lnSpc>
              <a:spcAft>
                <a:spcPts val="0"/>
              </a:spcAft>
              <a:buFontTx/>
              <a:buNone/>
              <a:defRPr sz="2933" b="1" baseline="0">
                <a:solidFill>
                  <a:srgbClr val="000000"/>
                </a:solidFill>
              </a:defRPr>
            </a:lvl1pPr>
            <a:lvl2pPr marL="419810" indent="0">
              <a:spcAft>
                <a:spcPts val="0"/>
              </a:spcAft>
              <a:buFontTx/>
              <a:buNone/>
              <a:defRPr sz="2933" b="1">
                <a:solidFill>
                  <a:srgbClr val="666666"/>
                </a:solidFill>
              </a:defRPr>
            </a:lvl2pPr>
            <a:lvl3pPr marL="839611" indent="0">
              <a:spcAft>
                <a:spcPts val="0"/>
              </a:spcAft>
              <a:buFontTx/>
              <a:buNone/>
              <a:defRPr sz="2933" b="1">
                <a:solidFill>
                  <a:srgbClr val="666666"/>
                </a:solidFill>
              </a:defRPr>
            </a:lvl3pPr>
            <a:lvl4pPr marL="1259421" indent="0">
              <a:spcAft>
                <a:spcPts val="0"/>
              </a:spcAft>
              <a:buFontTx/>
              <a:buNone/>
              <a:defRPr sz="2933" b="1">
                <a:solidFill>
                  <a:srgbClr val="666666"/>
                </a:solidFill>
              </a:defRPr>
            </a:lvl4pPr>
            <a:lvl5pPr marL="1690426" indent="0">
              <a:spcAft>
                <a:spcPts val="0"/>
              </a:spcAft>
              <a:buFontTx/>
              <a:buNone/>
              <a:defRPr sz="2933" b="1">
                <a:solidFill>
                  <a:srgbClr val="666666"/>
                </a:solidFill>
              </a:defRPr>
            </a:lvl5pPr>
          </a:lstStyle>
          <a:p>
            <a:pPr lvl="0"/>
            <a:r>
              <a:rPr lang="fi-FI" dirty="0"/>
              <a:t>Muokkaa </a:t>
            </a:r>
            <a:r>
              <a:rPr lang="fi-FI" dirty="0" err="1"/>
              <a:t>napsautt</a:t>
            </a:r>
            <a:r>
              <a:rPr lang="fi-FI" dirty="0"/>
              <a:t>.</a:t>
            </a:r>
          </a:p>
        </p:txBody>
      </p:sp>
      <p:sp>
        <p:nvSpPr>
          <p:cNvPr id="10" name="Tekstin paikkamerkki 3"/>
          <p:cNvSpPr>
            <a:spLocks noGrp="1"/>
          </p:cNvSpPr>
          <p:nvPr>
            <p:ph type="body" sz="quarter" idx="18" hasCustomPrompt="1"/>
          </p:nvPr>
        </p:nvSpPr>
        <p:spPr>
          <a:xfrm>
            <a:off x="336000" y="387352"/>
            <a:ext cx="5760000" cy="334449"/>
          </a:xfrm>
          <a:prstGeom prst="rect">
            <a:avLst/>
          </a:prstGeom>
        </p:spPr>
        <p:txBody>
          <a:bodyPr anchor="t"/>
          <a:lstStyle>
            <a:lvl1pPr marL="33599" indent="0">
              <a:lnSpc>
                <a:spcPct val="100000"/>
              </a:lnSpc>
              <a:spcBef>
                <a:spcPts val="0"/>
              </a:spcBef>
              <a:spcAft>
                <a:spcPts val="0"/>
              </a:spcAft>
              <a:buFontTx/>
              <a:buNone/>
              <a:defRPr sz="1333" b="0" kern="1200" spc="0" baseline="0">
                <a:solidFill>
                  <a:schemeClr val="tx1"/>
                </a:solidFill>
              </a:defRPr>
            </a:lvl1pPr>
            <a:lvl2pPr marL="419810" indent="0">
              <a:buFontTx/>
              <a:buNone/>
              <a:defRPr/>
            </a:lvl2pPr>
            <a:lvl3pPr marL="839611" indent="0">
              <a:buFontTx/>
              <a:buNone/>
              <a:defRPr/>
            </a:lvl3pPr>
            <a:lvl4pPr marL="1259421" indent="0">
              <a:buFontTx/>
              <a:buNone/>
              <a:defRPr/>
            </a:lvl4pPr>
            <a:lvl5pPr marL="1690426"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1188631598"/>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isältödia pelkälle kuvalle">
    <p:spTree>
      <p:nvGrpSpPr>
        <p:cNvPr id="1" name=""/>
        <p:cNvGrpSpPr/>
        <p:nvPr/>
      </p:nvGrpSpPr>
      <p:grpSpPr>
        <a:xfrm>
          <a:off x="0" y="0"/>
          <a:ext cx="0" cy="0"/>
          <a:chOff x="0" y="0"/>
          <a:chExt cx="0" cy="0"/>
        </a:xfrm>
      </p:grpSpPr>
      <p:sp>
        <p:nvSpPr>
          <p:cNvPr id="19" name="Kuvan paikkamerkki 6"/>
          <p:cNvSpPr>
            <a:spLocks noGrp="1"/>
          </p:cNvSpPr>
          <p:nvPr>
            <p:ph type="pic" sz="quarter" idx="20"/>
          </p:nvPr>
        </p:nvSpPr>
        <p:spPr>
          <a:xfrm>
            <a:off x="1" y="0"/>
            <a:ext cx="12192007" cy="6858000"/>
          </a:xfrm>
          <a:prstGeom prst="rect">
            <a:avLst/>
          </a:prstGeom>
        </p:spPr>
        <p:txBody>
          <a:bodyPr anchor="ctr"/>
          <a:lstStyle>
            <a:lvl1pPr marL="0" indent="0" algn="ctr">
              <a:buFontTx/>
              <a:buNone/>
              <a:defRPr sz="2000">
                <a:solidFill>
                  <a:srgbClr val="000000"/>
                </a:solidFill>
              </a:defRPr>
            </a:lvl1pPr>
          </a:lstStyle>
          <a:p>
            <a:r>
              <a:rPr lang="fi-FI"/>
              <a:t>Lisää kuva napsauttamalla kuvaketta</a:t>
            </a:r>
            <a:endParaRPr lang="fi-FI" dirty="0"/>
          </a:p>
        </p:txBody>
      </p:sp>
    </p:spTree>
    <p:extLst>
      <p:ext uri="{BB962C8B-B14F-4D97-AF65-F5344CB8AC3E}">
        <p14:creationId xmlns:p14="http://schemas.microsoft.com/office/powerpoint/2010/main" val="184928872"/>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isältödia tauluko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11114166" y="491898"/>
            <a:ext cx="582741" cy="582709"/>
          </a:xfrm>
          <a:prstGeom prst="rect">
            <a:avLst/>
          </a:prstGeom>
        </p:spPr>
      </p:pic>
      <p:sp>
        <p:nvSpPr>
          <p:cNvPr id="9" name="Tekstin paikkamerkki 3"/>
          <p:cNvSpPr>
            <a:spLocks noGrp="1"/>
          </p:cNvSpPr>
          <p:nvPr>
            <p:ph type="body" sz="quarter" idx="18" hasCustomPrompt="1"/>
          </p:nvPr>
        </p:nvSpPr>
        <p:spPr>
          <a:xfrm>
            <a:off x="336000" y="387352"/>
            <a:ext cx="5760000" cy="334449"/>
          </a:xfrm>
          <a:prstGeom prst="rect">
            <a:avLst/>
          </a:prstGeom>
        </p:spPr>
        <p:txBody>
          <a:bodyPr anchor="t"/>
          <a:lstStyle>
            <a:lvl1pPr marL="33599" indent="0">
              <a:lnSpc>
                <a:spcPct val="100000"/>
              </a:lnSpc>
              <a:spcBef>
                <a:spcPts val="0"/>
              </a:spcBef>
              <a:spcAft>
                <a:spcPts val="0"/>
              </a:spcAft>
              <a:buFontTx/>
              <a:buNone/>
              <a:defRPr sz="1333" b="0" kern="1200" spc="0" baseline="0">
                <a:solidFill>
                  <a:schemeClr val="tx1"/>
                </a:solidFill>
              </a:defRPr>
            </a:lvl1pPr>
            <a:lvl2pPr marL="419810" indent="0">
              <a:buFontTx/>
              <a:buNone/>
              <a:defRPr/>
            </a:lvl2pPr>
            <a:lvl3pPr marL="839611" indent="0">
              <a:buFontTx/>
              <a:buNone/>
              <a:defRPr/>
            </a:lvl3pPr>
            <a:lvl4pPr marL="1259421" indent="0">
              <a:buFontTx/>
              <a:buNone/>
              <a:defRPr/>
            </a:lvl4pPr>
            <a:lvl5pPr marL="1690426" indent="0">
              <a:buFontTx/>
              <a:buNone/>
              <a:defRPr/>
            </a:lvl5pPr>
          </a:lstStyle>
          <a:p>
            <a:pPr lvl="0"/>
            <a:r>
              <a:rPr lang="en-US" dirty="0" err="1"/>
              <a:t>Väliotsikko</a:t>
            </a:r>
            <a:r>
              <a:rPr lang="en-US" dirty="0"/>
              <a:t> </a:t>
            </a:r>
            <a:r>
              <a:rPr lang="en-US" dirty="0" err="1"/>
              <a:t>yläviitteenä</a:t>
            </a:r>
            <a:endParaRPr lang="fi-FI" dirty="0"/>
          </a:p>
        </p:txBody>
      </p:sp>
      <p:sp>
        <p:nvSpPr>
          <p:cNvPr id="11" name="Tekstin paikkamerkki 2"/>
          <p:cNvSpPr>
            <a:spLocks noGrp="1"/>
          </p:cNvSpPr>
          <p:nvPr>
            <p:ph type="body" sz="quarter" idx="23" hasCustomPrompt="1"/>
          </p:nvPr>
        </p:nvSpPr>
        <p:spPr>
          <a:xfrm>
            <a:off x="4063972" y="6303433"/>
            <a:ext cx="3962289" cy="220217"/>
          </a:xfrm>
        </p:spPr>
        <p:txBody>
          <a:bodyPr>
            <a:noAutofit/>
          </a:bodyPr>
          <a:lstStyle>
            <a:lvl1pPr marL="0" indent="0">
              <a:lnSpc>
                <a:spcPct val="100000"/>
              </a:lnSpc>
              <a:spcBef>
                <a:spcPts val="0"/>
              </a:spcBef>
              <a:spcAft>
                <a:spcPts val="0"/>
              </a:spcAft>
              <a:buFontTx/>
              <a:buNone/>
              <a:defRPr sz="933" spc="0" baseline="0"/>
            </a:lvl1pPr>
          </a:lstStyle>
          <a:p>
            <a:pPr lvl="0"/>
            <a:r>
              <a:rPr lang="fi-FI" dirty="0"/>
              <a:t>Lähde tähän</a:t>
            </a:r>
          </a:p>
        </p:txBody>
      </p:sp>
      <p:sp>
        <p:nvSpPr>
          <p:cNvPr id="19" name="Tekstin paikkamerkki 28"/>
          <p:cNvSpPr>
            <a:spLocks noGrp="1"/>
          </p:cNvSpPr>
          <p:nvPr>
            <p:ph type="body" sz="quarter" idx="21" hasCustomPrompt="1"/>
          </p:nvPr>
        </p:nvSpPr>
        <p:spPr>
          <a:xfrm>
            <a:off x="1430400" y="1470601"/>
            <a:ext cx="9158401" cy="489577"/>
          </a:xfrm>
          <a:prstGeom prst="rect">
            <a:avLst/>
          </a:prstGeom>
        </p:spPr>
        <p:txBody>
          <a:bodyPr/>
          <a:lstStyle>
            <a:lvl1pPr marL="19200" indent="0">
              <a:lnSpc>
                <a:spcPts val="3600"/>
              </a:lnSpc>
              <a:spcAft>
                <a:spcPts val="0"/>
              </a:spcAft>
              <a:buFontTx/>
              <a:buNone/>
              <a:defRPr sz="2933" b="1" baseline="0">
                <a:solidFill>
                  <a:srgbClr val="000000"/>
                </a:solidFill>
              </a:defRPr>
            </a:lvl1pPr>
            <a:lvl2pPr marL="419810" indent="0">
              <a:spcAft>
                <a:spcPts val="0"/>
              </a:spcAft>
              <a:buFontTx/>
              <a:buNone/>
              <a:defRPr sz="2933" b="1">
                <a:solidFill>
                  <a:srgbClr val="666666"/>
                </a:solidFill>
              </a:defRPr>
            </a:lvl2pPr>
            <a:lvl3pPr marL="839611" indent="0">
              <a:spcAft>
                <a:spcPts val="0"/>
              </a:spcAft>
              <a:buFontTx/>
              <a:buNone/>
              <a:defRPr sz="2933" b="1">
                <a:solidFill>
                  <a:srgbClr val="666666"/>
                </a:solidFill>
              </a:defRPr>
            </a:lvl3pPr>
            <a:lvl4pPr marL="1259421" indent="0">
              <a:spcAft>
                <a:spcPts val="0"/>
              </a:spcAft>
              <a:buFontTx/>
              <a:buNone/>
              <a:defRPr sz="2933" b="1">
                <a:solidFill>
                  <a:srgbClr val="666666"/>
                </a:solidFill>
              </a:defRPr>
            </a:lvl4pPr>
            <a:lvl5pPr marL="1690426" indent="0">
              <a:spcAft>
                <a:spcPts val="0"/>
              </a:spcAft>
              <a:buFontTx/>
              <a:buNone/>
              <a:defRPr sz="2933" b="1">
                <a:solidFill>
                  <a:srgbClr val="666666"/>
                </a:solidFill>
              </a:defRPr>
            </a:lvl5pPr>
          </a:lstStyle>
          <a:p>
            <a:pPr lvl="0"/>
            <a:r>
              <a:rPr lang="fi-FI" dirty="0"/>
              <a:t>Muokkaa väliotsikkoa </a:t>
            </a:r>
            <a:r>
              <a:rPr lang="fi-FI" dirty="0" err="1"/>
              <a:t>napsautt</a:t>
            </a:r>
            <a:r>
              <a:rPr lang="fi-FI" dirty="0"/>
              <a:t>.</a:t>
            </a:r>
          </a:p>
        </p:txBody>
      </p:sp>
      <p:sp>
        <p:nvSpPr>
          <p:cNvPr id="20" name="Sisällön paikkamerkki 4"/>
          <p:cNvSpPr>
            <a:spLocks noGrp="1"/>
          </p:cNvSpPr>
          <p:nvPr>
            <p:ph sz="quarter" idx="17"/>
          </p:nvPr>
        </p:nvSpPr>
        <p:spPr>
          <a:xfrm>
            <a:off x="1602319" y="2112267"/>
            <a:ext cx="8986483" cy="4013959"/>
          </a:xfrm>
        </p:spPr>
        <p:txBody>
          <a:bodyPr/>
          <a:lstStyle>
            <a:lvl1pPr marL="321592" indent="-283193">
              <a:buFont typeface="Arial" panose="020B0604020202020204" pitchFamily="34" charset="0"/>
              <a:buChar char="•"/>
              <a:defRPr/>
            </a:lvl1pPr>
            <a:lvl2pPr marL="628427" indent="0">
              <a:lnSpc>
                <a:spcPts val="2400"/>
              </a:lnSpc>
              <a:spcBef>
                <a:spcPts val="267"/>
              </a:spcBef>
              <a:spcAft>
                <a:spcPts val="267"/>
              </a:spcAft>
              <a:buFontTx/>
              <a:buNone/>
              <a:defRPr/>
            </a:lvl2pPr>
            <a:lvl3pPr marL="1048228" indent="0">
              <a:lnSpc>
                <a:spcPts val="2400"/>
              </a:lnSpc>
              <a:spcBef>
                <a:spcPts val="267"/>
              </a:spcBef>
              <a:spcAft>
                <a:spcPts val="267"/>
              </a:spcAft>
              <a:buFontTx/>
              <a:buNone/>
              <a:defRPr/>
            </a:lvl3pPr>
            <a:lvl4pPr marL="1479231" indent="0">
              <a:lnSpc>
                <a:spcPts val="2400"/>
              </a:lnSpc>
              <a:spcBef>
                <a:spcPts val="267"/>
              </a:spcBef>
              <a:spcAft>
                <a:spcPts val="267"/>
              </a:spcAft>
              <a:buFontTx/>
              <a:buNone/>
              <a:defRPr/>
            </a:lvl4pPr>
          </a:lstStyle>
          <a:p>
            <a:pPr lvl="0"/>
            <a:r>
              <a:rPr lang="fi-FI"/>
              <a:t>Muokkaa tekstin perustyylejä napsauttamalla</a:t>
            </a:r>
          </a:p>
        </p:txBody>
      </p:sp>
      <p:sp>
        <p:nvSpPr>
          <p:cNvPr id="24" name="Dian numeron paikkamerkki 3"/>
          <p:cNvSpPr>
            <a:spLocks noGrp="1"/>
          </p:cNvSpPr>
          <p:nvPr>
            <p:ph type="sldNum" sz="quarter" idx="12"/>
          </p:nvPr>
        </p:nvSpPr>
        <p:spPr>
          <a:xfrm>
            <a:off x="10674636" y="6305876"/>
            <a:ext cx="1151987" cy="220541"/>
          </a:xfrm>
          <a:prstGeom prst="rect">
            <a:avLst/>
          </a:prstGeom>
        </p:spPr>
        <p:txBody>
          <a:bodyPr/>
          <a:lstStyle>
            <a:lvl1pPr>
              <a:defRPr sz="933"/>
            </a:lvl1pPr>
          </a:lstStyle>
          <a:p>
            <a:fld id="{6FCB6B90-8271-4E8F-82C1-E646FBB48A2E}" type="slidenum">
              <a:rPr lang="fi-FI" smtClean="0"/>
              <a:pPr/>
              <a:t>‹#›</a:t>
            </a:fld>
            <a:endParaRPr lang="fi-FI" dirty="0"/>
          </a:p>
        </p:txBody>
      </p:sp>
      <p:sp>
        <p:nvSpPr>
          <p:cNvPr id="25" name="Päivämäärän paikkamerkki 1"/>
          <p:cNvSpPr>
            <a:spLocks noGrp="1"/>
          </p:cNvSpPr>
          <p:nvPr>
            <p:ph type="dt" sz="half" idx="10"/>
          </p:nvPr>
        </p:nvSpPr>
        <p:spPr>
          <a:xfrm>
            <a:off x="376037" y="6304063"/>
            <a:ext cx="1222279" cy="219587"/>
          </a:xfrm>
        </p:spPr>
        <p:txBody>
          <a:bodyPr/>
          <a:lstStyle/>
          <a:p>
            <a:fld id="{3629FD3F-FAE6-4882-B622-8AEC5F7555EC}" type="datetime1">
              <a:rPr lang="en-US" smtClean="0"/>
              <a:t>5/27/2024</a:t>
            </a:fld>
            <a:endParaRPr lang="fi-FI" dirty="0"/>
          </a:p>
        </p:txBody>
      </p:sp>
      <p:sp>
        <p:nvSpPr>
          <p:cNvPr id="26" name="Alatunnisteen paikkamerkki 2"/>
          <p:cNvSpPr>
            <a:spLocks noGrp="1"/>
          </p:cNvSpPr>
          <p:nvPr>
            <p:ph type="ftr" sz="quarter" idx="11"/>
          </p:nvPr>
        </p:nvSpPr>
        <p:spPr>
          <a:xfrm>
            <a:off x="1482013" y="6304063"/>
            <a:ext cx="2367552" cy="219587"/>
          </a:xfrm>
        </p:spPr>
        <p:txBody>
          <a:bodyPr/>
          <a:lstStyle/>
          <a:p>
            <a:r>
              <a:rPr lang="fi-FI" dirty="0"/>
              <a:t>Technology </a:t>
            </a:r>
            <a:r>
              <a:rPr lang="fi-FI" dirty="0" err="1"/>
              <a:t>Industries</a:t>
            </a:r>
            <a:r>
              <a:rPr lang="fi-FI" dirty="0"/>
              <a:t> of Finland</a:t>
            </a:r>
          </a:p>
        </p:txBody>
      </p:sp>
    </p:spTree>
    <p:extLst>
      <p:ext uri="{BB962C8B-B14F-4D97-AF65-F5344CB8AC3E}">
        <p14:creationId xmlns:p14="http://schemas.microsoft.com/office/powerpoint/2010/main" val="1680609615"/>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isältödia tekstille ja tauluko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11114166" y="491898"/>
            <a:ext cx="582741" cy="582709"/>
          </a:xfrm>
          <a:prstGeom prst="rect">
            <a:avLst/>
          </a:prstGeom>
        </p:spPr>
      </p:pic>
      <p:sp>
        <p:nvSpPr>
          <p:cNvPr id="17" name="Dian numeron paikkamerkki 3"/>
          <p:cNvSpPr>
            <a:spLocks noGrp="1"/>
          </p:cNvSpPr>
          <p:nvPr>
            <p:ph type="sldNum" sz="quarter" idx="12"/>
          </p:nvPr>
        </p:nvSpPr>
        <p:spPr>
          <a:xfrm>
            <a:off x="10674636" y="6305876"/>
            <a:ext cx="1151987" cy="220541"/>
          </a:xfrm>
          <a:prstGeom prst="rect">
            <a:avLst/>
          </a:prstGeom>
        </p:spPr>
        <p:txBody>
          <a:bodyPr/>
          <a:lstStyle>
            <a:lvl1pPr>
              <a:defRPr sz="933"/>
            </a:lvl1pPr>
          </a:lstStyle>
          <a:p>
            <a:fld id="{6FCB6B90-8271-4E8F-82C1-E646FBB48A2E}" type="slidenum">
              <a:rPr lang="fi-FI" smtClean="0"/>
              <a:pPr/>
              <a:t>‹#›</a:t>
            </a:fld>
            <a:endParaRPr lang="fi-FI" dirty="0"/>
          </a:p>
        </p:txBody>
      </p:sp>
      <p:sp>
        <p:nvSpPr>
          <p:cNvPr id="18" name="Päivämäärän paikkamerkki 1"/>
          <p:cNvSpPr>
            <a:spLocks noGrp="1"/>
          </p:cNvSpPr>
          <p:nvPr>
            <p:ph type="dt" sz="half" idx="10"/>
          </p:nvPr>
        </p:nvSpPr>
        <p:spPr>
          <a:xfrm>
            <a:off x="376037" y="6304063"/>
            <a:ext cx="1222279" cy="219587"/>
          </a:xfrm>
        </p:spPr>
        <p:txBody>
          <a:bodyPr/>
          <a:lstStyle/>
          <a:p>
            <a:fld id="{069623BB-AB23-4AFE-B23E-43D0AC6BAC09}" type="datetime1">
              <a:rPr lang="en-US" smtClean="0"/>
              <a:t>5/27/2024</a:t>
            </a:fld>
            <a:endParaRPr lang="fi-FI" dirty="0"/>
          </a:p>
        </p:txBody>
      </p:sp>
      <p:sp>
        <p:nvSpPr>
          <p:cNvPr id="19" name="Alatunnisteen paikkamerkki 2"/>
          <p:cNvSpPr>
            <a:spLocks noGrp="1"/>
          </p:cNvSpPr>
          <p:nvPr>
            <p:ph type="ftr" sz="quarter" idx="11"/>
          </p:nvPr>
        </p:nvSpPr>
        <p:spPr>
          <a:xfrm>
            <a:off x="1482013" y="6304063"/>
            <a:ext cx="2367552" cy="219587"/>
          </a:xfrm>
        </p:spPr>
        <p:txBody>
          <a:bodyPr/>
          <a:lstStyle/>
          <a:p>
            <a:r>
              <a:rPr lang="fi-FI" dirty="0"/>
              <a:t>Technology </a:t>
            </a:r>
            <a:r>
              <a:rPr lang="fi-FI" dirty="0" err="1"/>
              <a:t>Industries</a:t>
            </a:r>
            <a:r>
              <a:rPr lang="fi-FI" dirty="0"/>
              <a:t> of Finland</a:t>
            </a:r>
          </a:p>
        </p:txBody>
      </p:sp>
      <p:sp>
        <p:nvSpPr>
          <p:cNvPr id="16" name="Tekstin paikkamerkki 2"/>
          <p:cNvSpPr>
            <a:spLocks noGrp="1"/>
          </p:cNvSpPr>
          <p:nvPr>
            <p:ph type="body" sz="quarter" idx="18" hasCustomPrompt="1"/>
          </p:nvPr>
        </p:nvSpPr>
        <p:spPr>
          <a:xfrm>
            <a:off x="4063970" y="6303433"/>
            <a:ext cx="3962289" cy="220217"/>
          </a:xfrm>
        </p:spPr>
        <p:txBody>
          <a:bodyPr>
            <a:noAutofit/>
          </a:bodyPr>
          <a:lstStyle>
            <a:lvl1pPr marL="0" indent="0">
              <a:lnSpc>
                <a:spcPct val="100000"/>
              </a:lnSpc>
              <a:spcBef>
                <a:spcPts val="0"/>
              </a:spcBef>
              <a:spcAft>
                <a:spcPts val="0"/>
              </a:spcAft>
              <a:buFontTx/>
              <a:buNone/>
              <a:defRPr sz="933" spc="0" baseline="0"/>
            </a:lvl1pPr>
          </a:lstStyle>
          <a:p>
            <a:pPr lvl="0"/>
            <a:r>
              <a:rPr lang="fi-FI" dirty="0"/>
              <a:t>Lähde tähän</a:t>
            </a:r>
          </a:p>
        </p:txBody>
      </p:sp>
      <p:sp>
        <p:nvSpPr>
          <p:cNvPr id="9" name="Tekstin paikkamerkki 28"/>
          <p:cNvSpPr>
            <a:spLocks noGrp="1"/>
          </p:cNvSpPr>
          <p:nvPr>
            <p:ph type="body" sz="quarter" idx="21" hasCustomPrompt="1"/>
          </p:nvPr>
        </p:nvSpPr>
        <p:spPr>
          <a:xfrm>
            <a:off x="1430400" y="1470601"/>
            <a:ext cx="9158401" cy="489577"/>
          </a:xfrm>
          <a:prstGeom prst="rect">
            <a:avLst/>
          </a:prstGeom>
        </p:spPr>
        <p:txBody>
          <a:bodyPr/>
          <a:lstStyle>
            <a:lvl1pPr marL="19200" indent="0">
              <a:lnSpc>
                <a:spcPts val="3600"/>
              </a:lnSpc>
              <a:spcAft>
                <a:spcPts val="0"/>
              </a:spcAft>
              <a:buFontTx/>
              <a:buNone/>
              <a:defRPr sz="2933" b="1" baseline="0">
                <a:solidFill>
                  <a:srgbClr val="000000"/>
                </a:solidFill>
              </a:defRPr>
            </a:lvl1pPr>
            <a:lvl2pPr marL="419810" indent="0">
              <a:spcAft>
                <a:spcPts val="0"/>
              </a:spcAft>
              <a:buFontTx/>
              <a:buNone/>
              <a:defRPr sz="2933" b="1">
                <a:solidFill>
                  <a:srgbClr val="666666"/>
                </a:solidFill>
              </a:defRPr>
            </a:lvl2pPr>
            <a:lvl3pPr marL="839611" indent="0">
              <a:spcAft>
                <a:spcPts val="0"/>
              </a:spcAft>
              <a:buFontTx/>
              <a:buNone/>
              <a:defRPr sz="2933" b="1">
                <a:solidFill>
                  <a:srgbClr val="666666"/>
                </a:solidFill>
              </a:defRPr>
            </a:lvl3pPr>
            <a:lvl4pPr marL="1259421" indent="0">
              <a:spcAft>
                <a:spcPts val="0"/>
              </a:spcAft>
              <a:buFontTx/>
              <a:buNone/>
              <a:defRPr sz="2933" b="1">
                <a:solidFill>
                  <a:srgbClr val="666666"/>
                </a:solidFill>
              </a:defRPr>
            </a:lvl4pPr>
            <a:lvl5pPr marL="1690426" indent="0">
              <a:spcAft>
                <a:spcPts val="0"/>
              </a:spcAft>
              <a:buFontTx/>
              <a:buNone/>
              <a:defRPr sz="2933" b="1">
                <a:solidFill>
                  <a:srgbClr val="666666"/>
                </a:solidFill>
              </a:defRPr>
            </a:lvl5pPr>
          </a:lstStyle>
          <a:p>
            <a:pPr lvl="0"/>
            <a:r>
              <a:rPr lang="fi-FI" dirty="0"/>
              <a:t>Muokkaa väliotsikkoa </a:t>
            </a:r>
            <a:r>
              <a:rPr lang="fi-FI" dirty="0" err="1"/>
              <a:t>napsautt</a:t>
            </a:r>
            <a:r>
              <a:rPr lang="fi-FI" dirty="0"/>
              <a:t>.</a:t>
            </a:r>
          </a:p>
        </p:txBody>
      </p:sp>
      <p:sp>
        <p:nvSpPr>
          <p:cNvPr id="11" name="Tekstin paikkamerkki 3"/>
          <p:cNvSpPr>
            <a:spLocks noGrp="1"/>
          </p:cNvSpPr>
          <p:nvPr>
            <p:ph type="body" sz="quarter" idx="22" hasCustomPrompt="1"/>
          </p:nvPr>
        </p:nvSpPr>
        <p:spPr>
          <a:xfrm>
            <a:off x="336000" y="387352"/>
            <a:ext cx="5760000" cy="334449"/>
          </a:xfrm>
          <a:prstGeom prst="rect">
            <a:avLst/>
          </a:prstGeom>
        </p:spPr>
        <p:txBody>
          <a:bodyPr anchor="t"/>
          <a:lstStyle>
            <a:lvl1pPr marL="33599" indent="0">
              <a:lnSpc>
                <a:spcPct val="100000"/>
              </a:lnSpc>
              <a:spcBef>
                <a:spcPts val="0"/>
              </a:spcBef>
              <a:spcAft>
                <a:spcPts val="0"/>
              </a:spcAft>
              <a:buFontTx/>
              <a:buNone/>
              <a:defRPr sz="1333" b="0" kern="1200" spc="0" baseline="0">
                <a:solidFill>
                  <a:schemeClr val="tx1"/>
                </a:solidFill>
              </a:defRPr>
            </a:lvl1pPr>
            <a:lvl2pPr marL="419810" indent="0">
              <a:buFontTx/>
              <a:buNone/>
              <a:defRPr/>
            </a:lvl2pPr>
            <a:lvl3pPr marL="839611" indent="0">
              <a:buFontTx/>
              <a:buNone/>
              <a:defRPr/>
            </a:lvl3pPr>
            <a:lvl4pPr marL="1259421" indent="0">
              <a:buFontTx/>
              <a:buNone/>
              <a:defRPr/>
            </a:lvl4pPr>
            <a:lvl5pPr marL="1690426" indent="0">
              <a:buFontTx/>
              <a:buNone/>
              <a:defRPr/>
            </a:lvl5pPr>
          </a:lstStyle>
          <a:p>
            <a:pPr lvl="0"/>
            <a:r>
              <a:rPr lang="en-US" dirty="0" err="1"/>
              <a:t>Väliotsikko</a:t>
            </a:r>
            <a:r>
              <a:rPr lang="en-US" dirty="0"/>
              <a:t> </a:t>
            </a:r>
            <a:r>
              <a:rPr lang="en-US" dirty="0" err="1"/>
              <a:t>yläviitteenä</a:t>
            </a:r>
            <a:endParaRPr lang="fi-FI" dirty="0"/>
          </a:p>
        </p:txBody>
      </p:sp>
      <p:sp>
        <p:nvSpPr>
          <p:cNvPr id="13" name="Sisällön paikkamerkki 4"/>
          <p:cNvSpPr>
            <a:spLocks noGrp="1"/>
          </p:cNvSpPr>
          <p:nvPr>
            <p:ph sz="quarter" idx="23" hasCustomPrompt="1"/>
          </p:nvPr>
        </p:nvSpPr>
        <p:spPr>
          <a:xfrm>
            <a:off x="6096001" y="2112267"/>
            <a:ext cx="4492800" cy="3856733"/>
          </a:xfrm>
        </p:spPr>
        <p:txBody>
          <a:bodyPr/>
          <a:lstStyle>
            <a:lvl1pPr marL="0" indent="0">
              <a:buFontTx/>
              <a:buNone/>
              <a:defRPr/>
            </a:lvl1pPr>
            <a:lvl2pPr marL="628427" indent="0">
              <a:lnSpc>
                <a:spcPts val="2400"/>
              </a:lnSpc>
              <a:spcBef>
                <a:spcPts val="267"/>
              </a:spcBef>
              <a:spcAft>
                <a:spcPts val="267"/>
              </a:spcAft>
              <a:buFontTx/>
              <a:buNone/>
              <a:defRPr/>
            </a:lvl2pPr>
            <a:lvl3pPr marL="1048228" indent="0">
              <a:lnSpc>
                <a:spcPts val="2400"/>
              </a:lnSpc>
              <a:spcBef>
                <a:spcPts val="267"/>
              </a:spcBef>
              <a:spcAft>
                <a:spcPts val="267"/>
              </a:spcAft>
              <a:buFontTx/>
              <a:buNone/>
              <a:defRPr/>
            </a:lvl3pPr>
            <a:lvl4pPr marL="1479231" indent="0">
              <a:lnSpc>
                <a:spcPts val="2400"/>
              </a:lnSpc>
              <a:spcBef>
                <a:spcPts val="267"/>
              </a:spcBef>
              <a:spcAft>
                <a:spcPts val="267"/>
              </a:spcAft>
              <a:buFontTx/>
              <a:buNone/>
              <a:defRPr/>
            </a:lvl4pPr>
          </a:lstStyle>
          <a:p>
            <a:pPr lvl="0"/>
            <a:r>
              <a:rPr lang="fi-FI" dirty="0"/>
              <a:t>Lisää objekti</a:t>
            </a:r>
          </a:p>
        </p:txBody>
      </p:sp>
      <p:sp>
        <p:nvSpPr>
          <p:cNvPr id="12" name="Tekstin paikkamerkki 2"/>
          <p:cNvSpPr>
            <a:spLocks noGrp="1"/>
          </p:cNvSpPr>
          <p:nvPr>
            <p:ph idx="19"/>
          </p:nvPr>
        </p:nvSpPr>
        <p:spPr>
          <a:xfrm>
            <a:off x="1430400" y="2109873"/>
            <a:ext cx="4665600" cy="3859127"/>
          </a:xfrm>
          <a:prstGeom prst="rect">
            <a:avLst/>
          </a:prstGeom>
        </p:spPr>
        <p:txBody>
          <a:bodyPr vert="horz" lIns="91440" tIns="45720" rIns="91440" bIns="45720" rtlCol="0">
            <a:normAutofit/>
          </a:bodyPr>
          <a:lstStyle>
            <a:lvl1pPr marL="311992" marR="0" indent="-283193" algn="l" defTabSz="1074709" rtl="0" eaLnBrk="1" fontAlgn="auto" latinLnBrk="0" hangingPunct="1">
              <a:lnSpc>
                <a:spcPts val="2667"/>
              </a:lnSpc>
              <a:spcBef>
                <a:spcPts val="533"/>
              </a:spcBef>
              <a:spcAft>
                <a:spcPts val="400"/>
              </a:spcAft>
              <a:buClrTx/>
              <a:buSzPct val="125000"/>
              <a:buFont typeface="Arial" panose="020B0604020202020204" pitchFamily="34" charset="0"/>
              <a:buChar char="•"/>
              <a:tabLst/>
              <a:defRPr sz="2133">
                <a:solidFill>
                  <a:srgbClr val="000000"/>
                </a:solidFill>
              </a:defRPr>
            </a:lvl1pPr>
            <a:lvl2pPr indent="-211195">
              <a:lnSpc>
                <a:spcPts val="2400"/>
              </a:lnSpc>
              <a:spcBef>
                <a:spcPts val="267"/>
              </a:spcBef>
              <a:spcAft>
                <a:spcPts val="267"/>
              </a:spcAft>
              <a:buSzPct val="125000"/>
              <a:defRPr sz="1733" baseline="0">
                <a:solidFill>
                  <a:srgbClr val="000000"/>
                </a:solidFill>
              </a:defRPr>
            </a:lvl2pPr>
            <a:lvl3pPr indent="-211195">
              <a:lnSpc>
                <a:spcPts val="2400"/>
              </a:lnSpc>
              <a:spcBef>
                <a:spcPts val="267"/>
              </a:spcBef>
              <a:spcAft>
                <a:spcPts val="267"/>
              </a:spcAft>
              <a:buSzPct val="125000"/>
              <a:defRPr sz="1400">
                <a:solidFill>
                  <a:srgbClr val="000000"/>
                </a:solidFill>
              </a:defRPr>
            </a:lvl3pPr>
            <a:lvl4pPr indent="-211195">
              <a:lnSpc>
                <a:spcPts val="2400"/>
              </a:lnSpc>
              <a:spcBef>
                <a:spcPts val="267"/>
              </a:spcBef>
              <a:spcAft>
                <a:spcPts val="267"/>
              </a:spcAft>
              <a:buSzPct val="125000"/>
              <a:defRPr sz="140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Tree>
    <p:extLst>
      <p:ext uri="{BB962C8B-B14F-4D97-AF65-F5344CB8AC3E}">
        <p14:creationId xmlns:p14="http://schemas.microsoft.com/office/powerpoint/2010/main" val="2413516066"/>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isältödia isoille taulukoille">
    <p:spTree>
      <p:nvGrpSpPr>
        <p:cNvPr id="1" name=""/>
        <p:cNvGrpSpPr/>
        <p:nvPr/>
      </p:nvGrpSpPr>
      <p:grpSpPr>
        <a:xfrm>
          <a:off x="0" y="0"/>
          <a:ext cx="0" cy="0"/>
          <a:chOff x="0" y="0"/>
          <a:chExt cx="0" cy="0"/>
        </a:xfrm>
      </p:grpSpPr>
      <p:sp>
        <p:nvSpPr>
          <p:cNvPr id="30" name="Tekstin paikkamerkki 28"/>
          <p:cNvSpPr>
            <a:spLocks noGrp="1"/>
          </p:cNvSpPr>
          <p:nvPr>
            <p:ph type="body" sz="quarter" idx="15" hasCustomPrompt="1"/>
          </p:nvPr>
        </p:nvSpPr>
        <p:spPr>
          <a:xfrm>
            <a:off x="336000" y="376200"/>
            <a:ext cx="10656000" cy="864000"/>
          </a:xfrm>
          <a:prstGeom prst="rect">
            <a:avLst/>
          </a:prstGeom>
        </p:spPr>
        <p:txBody>
          <a:bodyPr/>
          <a:lstStyle>
            <a:lvl1pPr marL="19200" indent="0">
              <a:lnSpc>
                <a:spcPts val="3600"/>
              </a:lnSpc>
              <a:spcAft>
                <a:spcPts val="0"/>
              </a:spcAft>
              <a:buFontTx/>
              <a:buNone/>
              <a:defRPr sz="2933" b="1">
                <a:solidFill>
                  <a:srgbClr val="000000"/>
                </a:solidFill>
              </a:defRPr>
            </a:lvl1pPr>
            <a:lvl2pPr marL="419810" indent="0">
              <a:spcAft>
                <a:spcPts val="0"/>
              </a:spcAft>
              <a:buFontTx/>
              <a:buNone/>
              <a:defRPr sz="2933" b="1">
                <a:solidFill>
                  <a:srgbClr val="666666"/>
                </a:solidFill>
              </a:defRPr>
            </a:lvl2pPr>
            <a:lvl3pPr marL="839611" indent="0">
              <a:spcAft>
                <a:spcPts val="0"/>
              </a:spcAft>
              <a:buFontTx/>
              <a:buNone/>
              <a:defRPr sz="2933" b="1">
                <a:solidFill>
                  <a:srgbClr val="666666"/>
                </a:solidFill>
              </a:defRPr>
            </a:lvl3pPr>
            <a:lvl4pPr marL="1259421" indent="0">
              <a:spcAft>
                <a:spcPts val="0"/>
              </a:spcAft>
              <a:buFontTx/>
              <a:buNone/>
              <a:defRPr sz="2933" b="1">
                <a:solidFill>
                  <a:srgbClr val="666666"/>
                </a:solidFill>
              </a:defRPr>
            </a:lvl4pPr>
            <a:lvl5pPr marL="1690426" indent="0">
              <a:spcAft>
                <a:spcPts val="0"/>
              </a:spcAft>
              <a:buFontTx/>
              <a:buNone/>
              <a:defRPr sz="2933" b="1">
                <a:solidFill>
                  <a:srgbClr val="666666"/>
                </a:solidFill>
              </a:defRPr>
            </a:lvl5pPr>
          </a:lstStyle>
          <a:p>
            <a:pPr lvl="0"/>
            <a:r>
              <a:rPr lang="fi-FI" dirty="0"/>
              <a:t>Muokkaa väliotsikkoa </a:t>
            </a:r>
            <a:r>
              <a:rPr lang="fi-FI" dirty="0" err="1"/>
              <a:t>napsautt</a:t>
            </a:r>
            <a:r>
              <a:rPr lang="fi-FI" dirty="0"/>
              <a:t>.</a:t>
            </a:r>
          </a:p>
        </p:txBody>
      </p:sp>
      <p:pic>
        <p:nvPicPr>
          <p:cNvPr id="10" name="Kuva 9"/>
          <p:cNvPicPr>
            <a:picLocks noChangeAspect="1"/>
          </p:cNvPicPr>
          <p:nvPr userDrawn="1"/>
        </p:nvPicPr>
        <p:blipFill>
          <a:blip r:embed="rId2"/>
          <a:stretch>
            <a:fillRect/>
          </a:stretch>
        </p:blipFill>
        <p:spPr>
          <a:xfrm>
            <a:off x="11114166" y="491898"/>
            <a:ext cx="582741" cy="582709"/>
          </a:xfrm>
          <a:prstGeom prst="rect">
            <a:avLst/>
          </a:prstGeom>
        </p:spPr>
      </p:pic>
      <p:sp>
        <p:nvSpPr>
          <p:cNvPr id="17" name="Dian numeron paikkamerkki 3"/>
          <p:cNvSpPr>
            <a:spLocks noGrp="1"/>
          </p:cNvSpPr>
          <p:nvPr>
            <p:ph type="sldNum" sz="quarter" idx="12"/>
          </p:nvPr>
        </p:nvSpPr>
        <p:spPr>
          <a:xfrm>
            <a:off x="10674636" y="6305876"/>
            <a:ext cx="1151987" cy="220541"/>
          </a:xfrm>
          <a:prstGeom prst="rect">
            <a:avLst/>
          </a:prstGeom>
        </p:spPr>
        <p:txBody>
          <a:bodyPr/>
          <a:lstStyle>
            <a:lvl1pPr>
              <a:defRPr sz="933"/>
            </a:lvl1pPr>
          </a:lstStyle>
          <a:p>
            <a:fld id="{6FCB6B90-8271-4E8F-82C1-E646FBB48A2E}" type="slidenum">
              <a:rPr lang="fi-FI" smtClean="0"/>
              <a:pPr/>
              <a:t>‹#›</a:t>
            </a:fld>
            <a:endParaRPr lang="fi-FI" dirty="0"/>
          </a:p>
        </p:txBody>
      </p:sp>
      <p:sp>
        <p:nvSpPr>
          <p:cNvPr id="18" name="Päivämäärän paikkamerkki 1"/>
          <p:cNvSpPr>
            <a:spLocks noGrp="1"/>
          </p:cNvSpPr>
          <p:nvPr>
            <p:ph type="dt" sz="half" idx="10"/>
          </p:nvPr>
        </p:nvSpPr>
        <p:spPr>
          <a:xfrm>
            <a:off x="376037" y="6304063"/>
            <a:ext cx="1222279" cy="219587"/>
          </a:xfrm>
        </p:spPr>
        <p:txBody>
          <a:bodyPr/>
          <a:lstStyle/>
          <a:p>
            <a:fld id="{CBE7DC44-C376-4F45-AAD9-CF0021B2BA36}" type="datetime1">
              <a:rPr lang="en-US" smtClean="0"/>
              <a:t>5/27/2024</a:t>
            </a:fld>
            <a:endParaRPr lang="fi-FI" dirty="0"/>
          </a:p>
        </p:txBody>
      </p:sp>
      <p:sp>
        <p:nvSpPr>
          <p:cNvPr id="19" name="Alatunnisteen paikkamerkki 2"/>
          <p:cNvSpPr>
            <a:spLocks noGrp="1"/>
          </p:cNvSpPr>
          <p:nvPr>
            <p:ph type="ftr" sz="quarter" idx="11"/>
          </p:nvPr>
        </p:nvSpPr>
        <p:spPr>
          <a:xfrm>
            <a:off x="1482013" y="6304063"/>
            <a:ext cx="2367552" cy="219587"/>
          </a:xfrm>
        </p:spPr>
        <p:txBody>
          <a:bodyPr/>
          <a:lstStyle/>
          <a:p>
            <a:r>
              <a:rPr lang="fi-FI" dirty="0"/>
              <a:t>Technology </a:t>
            </a:r>
            <a:r>
              <a:rPr lang="fi-FI" dirty="0" err="1"/>
              <a:t>Industries</a:t>
            </a:r>
            <a:r>
              <a:rPr lang="fi-FI" dirty="0"/>
              <a:t> of Finland</a:t>
            </a:r>
          </a:p>
        </p:txBody>
      </p:sp>
      <p:sp>
        <p:nvSpPr>
          <p:cNvPr id="5" name="Sisällön paikkamerkki 4"/>
          <p:cNvSpPr>
            <a:spLocks noGrp="1"/>
          </p:cNvSpPr>
          <p:nvPr>
            <p:ph sz="quarter" idx="17"/>
          </p:nvPr>
        </p:nvSpPr>
        <p:spPr>
          <a:xfrm>
            <a:off x="508001" y="1471084"/>
            <a:ext cx="11188700" cy="4722283"/>
          </a:xfrm>
        </p:spPr>
        <p:txBody>
          <a:bodyPr/>
          <a:lstStyle>
            <a:lvl1pPr marL="0" indent="0">
              <a:buFontTx/>
              <a:buNone/>
              <a:defRPr/>
            </a:lvl1pPr>
            <a:lvl2pPr marL="628427" indent="0">
              <a:lnSpc>
                <a:spcPts val="2400"/>
              </a:lnSpc>
              <a:spcBef>
                <a:spcPts val="267"/>
              </a:spcBef>
              <a:spcAft>
                <a:spcPts val="267"/>
              </a:spcAft>
              <a:buFontTx/>
              <a:buNone/>
              <a:defRPr/>
            </a:lvl2pPr>
            <a:lvl3pPr marL="1048228" indent="0">
              <a:lnSpc>
                <a:spcPts val="2400"/>
              </a:lnSpc>
              <a:spcBef>
                <a:spcPts val="267"/>
              </a:spcBef>
              <a:spcAft>
                <a:spcPts val="267"/>
              </a:spcAft>
              <a:buFontTx/>
              <a:buNone/>
              <a:defRPr/>
            </a:lvl3pPr>
            <a:lvl4pPr marL="1479231" indent="0">
              <a:lnSpc>
                <a:spcPts val="2400"/>
              </a:lnSpc>
              <a:spcBef>
                <a:spcPts val="267"/>
              </a:spcBef>
              <a:spcAft>
                <a:spcPts val="267"/>
              </a:spcAft>
              <a:buFontTx/>
              <a:buNone/>
              <a:defRPr/>
            </a:lvl4pPr>
          </a:lstStyle>
          <a:p>
            <a:pPr lvl="0"/>
            <a:r>
              <a:rPr lang="fi-FI"/>
              <a:t>Muokkaa tekstin perustyylejä napsauttamalla</a:t>
            </a:r>
          </a:p>
        </p:txBody>
      </p:sp>
      <p:sp>
        <p:nvSpPr>
          <p:cNvPr id="16" name="Tekstin paikkamerkki 2"/>
          <p:cNvSpPr>
            <a:spLocks noGrp="1"/>
          </p:cNvSpPr>
          <p:nvPr>
            <p:ph type="body" sz="quarter" idx="18" hasCustomPrompt="1"/>
          </p:nvPr>
        </p:nvSpPr>
        <p:spPr>
          <a:xfrm>
            <a:off x="4063970" y="6303433"/>
            <a:ext cx="3962289" cy="220217"/>
          </a:xfrm>
        </p:spPr>
        <p:txBody>
          <a:bodyPr>
            <a:noAutofit/>
          </a:bodyPr>
          <a:lstStyle>
            <a:lvl1pPr marL="0" indent="0">
              <a:lnSpc>
                <a:spcPct val="100000"/>
              </a:lnSpc>
              <a:spcBef>
                <a:spcPts val="0"/>
              </a:spcBef>
              <a:spcAft>
                <a:spcPts val="0"/>
              </a:spcAft>
              <a:buFontTx/>
              <a:buNone/>
              <a:defRPr sz="933" spc="0" baseline="0"/>
            </a:lvl1pPr>
          </a:lstStyle>
          <a:p>
            <a:pPr lvl="0"/>
            <a:r>
              <a:rPr lang="fi-FI" dirty="0"/>
              <a:t>Lähde tähän</a:t>
            </a:r>
          </a:p>
        </p:txBody>
      </p:sp>
    </p:spTree>
    <p:extLst>
      <p:ext uri="{BB962C8B-B14F-4D97-AF65-F5344CB8AC3E}">
        <p14:creationId xmlns:p14="http://schemas.microsoft.com/office/powerpoint/2010/main" val="2898119138"/>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yhjä dia">
    <p:spTree>
      <p:nvGrpSpPr>
        <p:cNvPr id="1" name=""/>
        <p:cNvGrpSpPr/>
        <p:nvPr/>
      </p:nvGrpSpPr>
      <p:grpSpPr>
        <a:xfrm>
          <a:off x="0" y="0"/>
          <a:ext cx="0" cy="0"/>
          <a:chOff x="0" y="0"/>
          <a:chExt cx="0" cy="0"/>
        </a:xfrm>
      </p:grpSpPr>
      <p:pic>
        <p:nvPicPr>
          <p:cNvPr id="2" name="Kuva 1"/>
          <p:cNvPicPr>
            <a:picLocks noChangeAspect="1"/>
          </p:cNvPicPr>
          <p:nvPr userDrawn="1"/>
        </p:nvPicPr>
        <p:blipFill>
          <a:blip r:embed="rId2"/>
          <a:stretch>
            <a:fillRect/>
          </a:stretch>
        </p:blipFill>
        <p:spPr>
          <a:xfrm>
            <a:off x="11114166" y="491898"/>
            <a:ext cx="582741" cy="582709"/>
          </a:xfrm>
          <a:prstGeom prst="rect">
            <a:avLst/>
          </a:prstGeom>
        </p:spPr>
      </p:pic>
      <p:sp>
        <p:nvSpPr>
          <p:cNvPr id="3" name="Dian numeron paikkamerkki 3"/>
          <p:cNvSpPr>
            <a:spLocks noGrp="1"/>
          </p:cNvSpPr>
          <p:nvPr>
            <p:ph type="sldNum" sz="quarter" idx="12"/>
          </p:nvPr>
        </p:nvSpPr>
        <p:spPr>
          <a:xfrm>
            <a:off x="10674636" y="6305876"/>
            <a:ext cx="1151987" cy="220541"/>
          </a:xfrm>
          <a:prstGeom prst="rect">
            <a:avLst/>
          </a:prstGeom>
        </p:spPr>
        <p:txBody>
          <a:bodyPr/>
          <a:lstStyle>
            <a:lvl1pPr>
              <a:defRPr sz="933"/>
            </a:lvl1pPr>
          </a:lstStyle>
          <a:p>
            <a:fld id="{6FCB6B90-8271-4E8F-82C1-E646FBB48A2E}" type="slidenum">
              <a:rPr lang="fi-FI" smtClean="0"/>
              <a:pPr/>
              <a:t>‹#›</a:t>
            </a:fld>
            <a:endParaRPr lang="fi-FI" dirty="0"/>
          </a:p>
        </p:txBody>
      </p:sp>
      <p:sp>
        <p:nvSpPr>
          <p:cNvPr id="4" name="Päivämäärän paikkamerkki 1"/>
          <p:cNvSpPr>
            <a:spLocks noGrp="1"/>
          </p:cNvSpPr>
          <p:nvPr>
            <p:ph type="dt" sz="half" idx="10"/>
          </p:nvPr>
        </p:nvSpPr>
        <p:spPr>
          <a:xfrm>
            <a:off x="376037" y="6304063"/>
            <a:ext cx="1222279" cy="219587"/>
          </a:xfrm>
        </p:spPr>
        <p:txBody>
          <a:bodyPr/>
          <a:lstStyle/>
          <a:p>
            <a:fld id="{5ADDE7DF-11E5-41DD-A98E-E4FDFA50E2CA}" type="datetime1">
              <a:rPr lang="en-US" smtClean="0"/>
              <a:t>5/27/2024</a:t>
            </a:fld>
            <a:endParaRPr lang="fi-FI" dirty="0"/>
          </a:p>
        </p:txBody>
      </p:sp>
      <p:sp>
        <p:nvSpPr>
          <p:cNvPr id="5" name="Alatunnisteen paikkamerkki 2"/>
          <p:cNvSpPr>
            <a:spLocks noGrp="1"/>
          </p:cNvSpPr>
          <p:nvPr>
            <p:ph type="ftr" sz="quarter" idx="11"/>
          </p:nvPr>
        </p:nvSpPr>
        <p:spPr>
          <a:xfrm>
            <a:off x="1482014" y="6304063"/>
            <a:ext cx="2713157" cy="219587"/>
          </a:xfrm>
        </p:spPr>
        <p:txBody>
          <a:bodyPr/>
          <a:lstStyle/>
          <a:p>
            <a:r>
              <a:rPr lang="fi-FI" dirty="0"/>
              <a:t>Technology </a:t>
            </a:r>
            <a:r>
              <a:rPr lang="fi-FI" dirty="0" err="1"/>
              <a:t>Industries</a:t>
            </a:r>
            <a:r>
              <a:rPr lang="fi-FI" dirty="0"/>
              <a:t> of Finland</a:t>
            </a:r>
          </a:p>
        </p:txBody>
      </p:sp>
    </p:spTree>
    <p:extLst>
      <p:ext uri="{BB962C8B-B14F-4D97-AF65-F5344CB8AC3E}">
        <p14:creationId xmlns:p14="http://schemas.microsoft.com/office/powerpoint/2010/main" val="3888194793"/>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Väliotsikkodia - valkoinen">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11114166" y="491898"/>
            <a:ext cx="582741" cy="582709"/>
          </a:xfrm>
          <a:prstGeom prst="rect">
            <a:avLst/>
          </a:prstGeom>
        </p:spPr>
      </p:pic>
      <p:sp>
        <p:nvSpPr>
          <p:cNvPr id="14" name="Dian numeron paikkamerkki 3"/>
          <p:cNvSpPr>
            <a:spLocks noGrp="1"/>
          </p:cNvSpPr>
          <p:nvPr>
            <p:ph type="sldNum" sz="quarter" idx="12"/>
          </p:nvPr>
        </p:nvSpPr>
        <p:spPr>
          <a:xfrm>
            <a:off x="10674636" y="6305876"/>
            <a:ext cx="1151987" cy="220541"/>
          </a:xfrm>
          <a:prstGeom prst="rect">
            <a:avLst/>
          </a:prstGeom>
        </p:spPr>
        <p:txBody>
          <a:bodyPr/>
          <a:lstStyle>
            <a:lvl1pPr>
              <a:defRPr sz="933"/>
            </a:lvl1pPr>
          </a:lstStyle>
          <a:p>
            <a:fld id="{6FCB6B90-8271-4E8F-82C1-E646FBB48A2E}" type="slidenum">
              <a:rPr lang="fi-FI" smtClean="0"/>
              <a:pPr/>
              <a:t>‹#›</a:t>
            </a:fld>
            <a:endParaRPr lang="fi-FI" dirty="0"/>
          </a:p>
        </p:txBody>
      </p:sp>
      <p:sp>
        <p:nvSpPr>
          <p:cNvPr id="15" name="Päivämäärän paikkamerkki 1"/>
          <p:cNvSpPr>
            <a:spLocks noGrp="1"/>
          </p:cNvSpPr>
          <p:nvPr>
            <p:ph type="dt" sz="half" idx="10"/>
          </p:nvPr>
        </p:nvSpPr>
        <p:spPr>
          <a:xfrm>
            <a:off x="376037" y="6304063"/>
            <a:ext cx="1222279" cy="219587"/>
          </a:xfrm>
        </p:spPr>
        <p:txBody>
          <a:bodyPr/>
          <a:lstStyle/>
          <a:p>
            <a:fld id="{EE15E6F7-FA86-41FD-A9AD-AFA2377AF82F}" type="datetime1">
              <a:rPr lang="en-US" smtClean="0"/>
              <a:t>5/27/2024</a:t>
            </a:fld>
            <a:endParaRPr lang="fi-FI" dirty="0"/>
          </a:p>
        </p:txBody>
      </p:sp>
      <p:sp>
        <p:nvSpPr>
          <p:cNvPr id="17" name="Alatunnisteen paikkamerkki 2"/>
          <p:cNvSpPr>
            <a:spLocks noGrp="1"/>
          </p:cNvSpPr>
          <p:nvPr>
            <p:ph type="ftr" sz="quarter" idx="11"/>
          </p:nvPr>
        </p:nvSpPr>
        <p:spPr>
          <a:xfrm>
            <a:off x="1482014" y="6304063"/>
            <a:ext cx="2713157" cy="219587"/>
          </a:xfrm>
        </p:spPr>
        <p:txBody>
          <a:bodyPr/>
          <a:lstStyle/>
          <a:p>
            <a:r>
              <a:rPr lang="fi-FI"/>
              <a:t>Technology Industries of Finland</a:t>
            </a:r>
            <a:endParaRPr lang="fi-FI" dirty="0"/>
          </a:p>
        </p:txBody>
      </p:sp>
      <p:sp>
        <p:nvSpPr>
          <p:cNvPr id="11" name="Tekstin paikkamerkki 28"/>
          <p:cNvSpPr>
            <a:spLocks noGrp="1"/>
          </p:cNvSpPr>
          <p:nvPr>
            <p:ph type="body" sz="quarter" idx="22" hasCustomPrompt="1"/>
          </p:nvPr>
        </p:nvSpPr>
        <p:spPr>
          <a:xfrm>
            <a:off x="1430400" y="2551663"/>
            <a:ext cx="9561600" cy="1568548"/>
          </a:xfrm>
          <a:prstGeom prst="rect">
            <a:avLst/>
          </a:prstGeom>
        </p:spPr>
        <p:txBody>
          <a:bodyPr/>
          <a:lstStyle>
            <a:lvl1pPr marL="19200" indent="0">
              <a:lnSpc>
                <a:spcPts val="3600"/>
              </a:lnSpc>
              <a:spcAft>
                <a:spcPts val="0"/>
              </a:spcAft>
              <a:buFontTx/>
              <a:buNone/>
              <a:defRPr sz="2933" b="1" baseline="0">
                <a:solidFill>
                  <a:srgbClr val="000000"/>
                </a:solidFill>
              </a:defRPr>
            </a:lvl1pPr>
            <a:lvl2pPr marL="419810" indent="0">
              <a:spcAft>
                <a:spcPts val="0"/>
              </a:spcAft>
              <a:buFontTx/>
              <a:buNone/>
              <a:defRPr sz="2933" b="1">
                <a:solidFill>
                  <a:srgbClr val="666666"/>
                </a:solidFill>
              </a:defRPr>
            </a:lvl2pPr>
            <a:lvl3pPr marL="839611" indent="0">
              <a:spcAft>
                <a:spcPts val="0"/>
              </a:spcAft>
              <a:buFontTx/>
              <a:buNone/>
              <a:defRPr sz="2933" b="1">
                <a:solidFill>
                  <a:srgbClr val="666666"/>
                </a:solidFill>
              </a:defRPr>
            </a:lvl3pPr>
            <a:lvl4pPr marL="1259421" indent="0">
              <a:spcAft>
                <a:spcPts val="0"/>
              </a:spcAft>
              <a:buFontTx/>
              <a:buNone/>
              <a:defRPr sz="2933" b="1">
                <a:solidFill>
                  <a:srgbClr val="666666"/>
                </a:solidFill>
              </a:defRPr>
            </a:lvl4pPr>
            <a:lvl5pPr marL="1690426" indent="0">
              <a:spcAft>
                <a:spcPts val="0"/>
              </a:spcAft>
              <a:buFontTx/>
              <a:buNone/>
              <a:defRPr sz="2933" b="1">
                <a:solidFill>
                  <a:srgbClr val="666666"/>
                </a:solidFill>
              </a:defRPr>
            </a:lvl5pPr>
          </a:lstStyle>
          <a:p>
            <a:pPr lvl="0"/>
            <a:r>
              <a:rPr lang="fi-FI" dirty="0"/>
              <a:t>Muokkaa väliotsikkoa </a:t>
            </a:r>
            <a:r>
              <a:rPr lang="fi-FI" dirty="0" err="1"/>
              <a:t>napsautt</a:t>
            </a:r>
            <a:r>
              <a:rPr lang="fi-FI" dirty="0"/>
              <a:t>.</a:t>
            </a:r>
          </a:p>
        </p:txBody>
      </p:sp>
    </p:spTree>
    <p:extLst>
      <p:ext uri="{BB962C8B-B14F-4D97-AF65-F5344CB8AC3E}">
        <p14:creationId xmlns:p14="http://schemas.microsoft.com/office/powerpoint/2010/main" val="1079609462"/>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alkoinen">
    <p:bg>
      <p:bgPr>
        <a:solidFill>
          <a:schemeClr val="bg1"/>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6787201" y="0"/>
            <a:ext cx="5404807" cy="6858000"/>
          </a:xfrm>
          <a:prstGeom prst="rect">
            <a:avLst/>
          </a:prstGeom>
        </p:spPr>
        <p:txBody>
          <a:bodyPr anchor="ctr"/>
          <a:lstStyle>
            <a:lvl1pPr marL="0" indent="0" algn="ctr">
              <a:buFontTx/>
              <a:buNone/>
              <a:defRPr sz="2000">
                <a:solidFill>
                  <a:srgbClr val="000000"/>
                </a:solidFill>
              </a:defRPr>
            </a:lvl1pPr>
          </a:lstStyle>
          <a:p>
            <a:r>
              <a:rPr lang="fi-FI"/>
              <a:t>Lisää kuva napsauttamalla kuvaketta</a:t>
            </a:r>
            <a:endParaRPr lang="fi-FI" dirty="0"/>
          </a:p>
        </p:txBody>
      </p:sp>
      <p:sp>
        <p:nvSpPr>
          <p:cNvPr id="9" name="Päivämäärän paikkamerkki 1"/>
          <p:cNvSpPr>
            <a:spLocks noGrp="1"/>
          </p:cNvSpPr>
          <p:nvPr>
            <p:ph type="dt" sz="half" idx="10"/>
          </p:nvPr>
        </p:nvSpPr>
        <p:spPr>
          <a:xfrm>
            <a:off x="376037" y="6304063"/>
            <a:ext cx="1222279" cy="219587"/>
          </a:xfrm>
        </p:spPr>
        <p:txBody>
          <a:bodyPr/>
          <a:lstStyle>
            <a:lvl1pPr>
              <a:defRPr>
                <a:solidFill>
                  <a:srgbClr val="000000"/>
                </a:solidFill>
              </a:defRPr>
            </a:lvl1pPr>
          </a:lstStyle>
          <a:p>
            <a:fld id="{D5984966-0882-4C80-8501-F671FCC519FE}" type="datetime1">
              <a:rPr lang="en-US" smtClean="0"/>
              <a:t>5/27/2024</a:t>
            </a:fld>
            <a:endParaRPr lang="fi-FI" dirty="0"/>
          </a:p>
        </p:txBody>
      </p:sp>
      <p:sp>
        <p:nvSpPr>
          <p:cNvPr id="10" name="Alatunnisteen paikkamerkki 2"/>
          <p:cNvSpPr>
            <a:spLocks noGrp="1"/>
          </p:cNvSpPr>
          <p:nvPr>
            <p:ph type="ftr" sz="quarter" idx="11"/>
          </p:nvPr>
        </p:nvSpPr>
        <p:spPr>
          <a:xfrm>
            <a:off x="1482014" y="6304063"/>
            <a:ext cx="2713157" cy="219587"/>
          </a:xfrm>
        </p:spPr>
        <p:txBody>
          <a:bodyPr/>
          <a:lstStyle>
            <a:lvl1pPr>
              <a:defRPr>
                <a:solidFill>
                  <a:srgbClr val="000000"/>
                </a:solidFill>
              </a:defRPr>
            </a:lvl1pPr>
          </a:lstStyle>
          <a:p>
            <a:r>
              <a:rPr lang="fi-FI" dirty="0"/>
              <a:t>Technology </a:t>
            </a:r>
            <a:r>
              <a:rPr lang="fi-FI" dirty="0" err="1"/>
              <a:t>Industries</a:t>
            </a:r>
            <a:r>
              <a:rPr lang="fi-FI" dirty="0"/>
              <a:t> of Finland</a:t>
            </a:r>
          </a:p>
        </p:txBody>
      </p:sp>
      <p:sp>
        <p:nvSpPr>
          <p:cNvPr id="7" name="Tekstin paikkamerkki 2"/>
          <p:cNvSpPr>
            <a:spLocks noGrp="1"/>
          </p:cNvSpPr>
          <p:nvPr>
            <p:ph idx="21"/>
          </p:nvPr>
        </p:nvSpPr>
        <p:spPr>
          <a:xfrm>
            <a:off x="1430400" y="2113635"/>
            <a:ext cx="5126400" cy="3799956"/>
          </a:xfrm>
          <a:prstGeom prst="rect">
            <a:avLst/>
          </a:prstGeom>
        </p:spPr>
        <p:txBody>
          <a:bodyPr vert="horz" lIns="91440" tIns="45720" rIns="91440" bIns="45720" rtlCol="0">
            <a:normAutofit/>
          </a:bodyPr>
          <a:lstStyle>
            <a:lvl1pPr marL="311992" marR="0" indent="-283193" algn="l" defTabSz="1074709" rtl="0" eaLnBrk="1" fontAlgn="auto" latinLnBrk="0" hangingPunct="1">
              <a:lnSpc>
                <a:spcPts val="2667"/>
              </a:lnSpc>
              <a:spcBef>
                <a:spcPts val="533"/>
              </a:spcBef>
              <a:spcAft>
                <a:spcPts val="400"/>
              </a:spcAft>
              <a:buClrTx/>
              <a:buSzPct val="125000"/>
              <a:buFont typeface="Arial" panose="020B0604020202020204" pitchFamily="34" charset="0"/>
              <a:buChar char="•"/>
              <a:tabLst/>
              <a:defRPr sz="2133">
                <a:solidFill>
                  <a:srgbClr val="000000"/>
                </a:solidFill>
              </a:defRPr>
            </a:lvl1pPr>
            <a:lvl2pPr indent="-211195">
              <a:buSzPct val="125000"/>
              <a:defRPr sz="1733" baseline="0">
                <a:solidFill>
                  <a:srgbClr val="000000"/>
                </a:solidFill>
              </a:defRPr>
            </a:lvl2pPr>
            <a:lvl3pPr indent="-211195">
              <a:buSzPct val="125000"/>
              <a:defRPr sz="1467">
                <a:solidFill>
                  <a:srgbClr val="000000"/>
                </a:solidFill>
              </a:defRPr>
            </a:lvl3pPr>
            <a:lvl4pPr indent="-211195">
              <a:buSzPct val="125000"/>
              <a:defRPr sz="1333">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430400" y="1470601"/>
            <a:ext cx="5126400" cy="489577"/>
          </a:xfrm>
          <a:prstGeom prst="rect">
            <a:avLst/>
          </a:prstGeom>
        </p:spPr>
        <p:txBody>
          <a:bodyPr/>
          <a:lstStyle>
            <a:lvl1pPr marL="19200" indent="0">
              <a:lnSpc>
                <a:spcPts val="3600"/>
              </a:lnSpc>
              <a:spcAft>
                <a:spcPts val="0"/>
              </a:spcAft>
              <a:buFontTx/>
              <a:buNone/>
              <a:defRPr sz="2933" b="1" baseline="0">
                <a:solidFill>
                  <a:srgbClr val="000000"/>
                </a:solidFill>
              </a:defRPr>
            </a:lvl1pPr>
            <a:lvl2pPr marL="419810" indent="0">
              <a:spcAft>
                <a:spcPts val="0"/>
              </a:spcAft>
              <a:buFontTx/>
              <a:buNone/>
              <a:defRPr sz="2933" b="1">
                <a:solidFill>
                  <a:srgbClr val="666666"/>
                </a:solidFill>
              </a:defRPr>
            </a:lvl2pPr>
            <a:lvl3pPr marL="839611" indent="0">
              <a:spcAft>
                <a:spcPts val="0"/>
              </a:spcAft>
              <a:buFontTx/>
              <a:buNone/>
              <a:defRPr sz="2933" b="1">
                <a:solidFill>
                  <a:srgbClr val="666666"/>
                </a:solidFill>
              </a:defRPr>
            </a:lvl3pPr>
            <a:lvl4pPr marL="1259421" indent="0">
              <a:spcAft>
                <a:spcPts val="0"/>
              </a:spcAft>
              <a:buFontTx/>
              <a:buNone/>
              <a:defRPr sz="2933" b="1">
                <a:solidFill>
                  <a:srgbClr val="666666"/>
                </a:solidFill>
              </a:defRPr>
            </a:lvl4pPr>
            <a:lvl5pPr marL="1690426" indent="0">
              <a:spcAft>
                <a:spcPts val="0"/>
              </a:spcAft>
              <a:buFontTx/>
              <a:buNone/>
              <a:defRPr sz="2933"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1673921628"/>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Forside">
    <p:bg>
      <p:bgPr>
        <a:solidFill>
          <a:schemeClr val="accent1"/>
        </a:solidFill>
        <a:effectLst/>
      </p:bgPr>
    </p:bg>
    <p:spTree>
      <p:nvGrpSpPr>
        <p:cNvPr id="1" name=""/>
        <p:cNvGrpSpPr/>
        <p:nvPr/>
      </p:nvGrpSpPr>
      <p:grpSpPr>
        <a:xfrm>
          <a:off x="0" y="0"/>
          <a:ext cx="0" cy="0"/>
          <a:chOff x="0" y="0"/>
          <a:chExt cx="0" cy="0"/>
        </a:xfrm>
      </p:grpSpPr>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GB" dirty="0"/>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4C8C45C-947F-4981-8B3F-4F32E973C901}" type="slidenum">
              <a:rPr lang="en-GB" smtClean="0"/>
              <a:pPr/>
              <a:t>‹#›</a:t>
            </a:fld>
            <a:endParaRPr lang="en-GB" dirty="0"/>
          </a:p>
        </p:txBody>
      </p:sp>
      <p:sp>
        <p:nvSpPr>
          <p:cNvPr id="4" name="Kombinationstegning: figur 12">
            <a:extLst>
              <a:ext uri="{FF2B5EF4-FFF2-40B4-BE49-F238E27FC236}">
                <a16:creationId xmlns:a16="http://schemas.microsoft.com/office/drawing/2014/main" id="{CA386589-75A7-DC7B-07A1-50DE4600CFB0}"/>
              </a:ext>
            </a:extLst>
          </p:cNvPr>
          <p:cNvSpPr/>
          <p:nvPr userDrawn="1"/>
        </p:nvSpPr>
        <p:spPr>
          <a:xfrm rot="5400000">
            <a:off x="6856481" y="2802630"/>
            <a:ext cx="514495" cy="507039"/>
          </a:xfrm>
          <a:custGeom>
            <a:avLst/>
            <a:gdLst>
              <a:gd name="connsiteX0" fmla="*/ 179948 w 514495"/>
              <a:gd name="connsiteY0" fmla="*/ 0 h 507039"/>
              <a:gd name="connsiteX1" fmla="*/ 334547 w 514495"/>
              <a:gd name="connsiteY1" fmla="*/ 0 h 507039"/>
              <a:gd name="connsiteX2" fmla="*/ 514495 w 514495"/>
              <a:gd name="connsiteY2" fmla="*/ 179948 h 507039"/>
              <a:gd name="connsiteX3" fmla="*/ 514495 w 514495"/>
              <a:gd name="connsiteY3" fmla="*/ 327091 h 507039"/>
              <a:gd name="connsiteX4" fmla="*/ 334547 w 514495"/>
              <a:gd name="connsiteY4" fmla="*/ 507039 h 507039"/>
              <a:gd name="connsiteX5" fmla="*/ 180110 w 514495"/>
              <a:gd name="connsiteY5" fmla="*/ 507039 h 507039"/>
              <a:gd name="connsiteX6" fmla="*/ 179948 w 514495"/>
              <a:gd name="connsiteY6" fmla="*/ 507039 h 507039"/>
              <a:gd name="connsiteX7" fmla="*/ 0 w 514495"/>
              <a:gd name="connsiteY7" fmla="*/ 507039 h 507039"/>
              <a:gd name="connsiteX8" fmla="*/ 0 w 514495"/>
              <a:gd name="connsiteY8" fmla="*/ 327091 h 507039"/>
              <a:gd name="connsiteX9" fmla="*/ 0 w 514495"/>
              <a:gd name="connsiteY9" fmla="*/ 286906 h 507039"/>
              <a:gd name="connsiteX10" fmla="*/ 0 w 514495"/>
              <a:gd name="connsiteY10" fmla="*/ 179948 h 507039"/>
              <a:gd name="connsiteX11" fmla="*/ 179948 w 514495"/>
              <a:gd name="connsiteY11" fmla="*/ 0 h 507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4495" h="507039">
                <a:moveTo>
                  <a:pt x="179948" y="0"/>
                </a:moveTo>
                <a:lnTo>
                  <a:pt x="334547" y="0"/>
                </a:lnTo>
                <a:cubicBezTo>
                  <a:pt x="433930" y="0"/>
                  <a:pt x="514495" y="80565"/>
                  <a:pt x="514495" y="179948"/>
                </a:cubicBezTo>
                <a:lnTo>
                  <a:pt x="514495" y="327091"/>
                </a:lnTo>
                <a:cubicBezTo>
                  <a:pt x="514495" y="426474"/>
                  <a:pt x="433930" y="507039"/>
                  <a:pt x="334547" y="507039"/>
                </a:cubicBezTo>
                <a:lnTo>
                  <a:pt x="180110" y="507039"/>
                </a:lnTo>
                <a:lnTo>
                  <a:pt x="179948" y="507039"/>
                </a:lnTo>
                <a:lnTo>
                  <a:pt x="0" y="507039"/>
                </a:lnTo>
                <a:lnTo>
                  <a:pt x="0" y="327091"/>
                </a:lnTo>
                <a:lnTo>
                  <a:pt x="0" y="286906"/>
                </a:lnTo>
                <a:lnTo>
                  <a:pt x="0" y="179948"/>
                </a:lnTo>
                <a:cubicBezTo>
                  <a:pt x="0" y="80565"/>
                  <a:pt x="80565" y="0"/>
                  <a:pt x="179948" y="0"/>
                </a:cubicBezTo>
                <a:close/>
              </a:path>
            </a:pathLst>
          </a:custGeom>
          <a:solidFill>
            <a:srgbClr val="A7A4E0"/>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en-GB" sz="2000" noProof="0" dirty="0" err="1"/>
          </a:p>
        </p:txBody>
      </p:sp>
      <p:sp>
        <p:nvSpPr>
          <p:cNvPr id="44" name="Titel kasse">
            <a:extLst>
              <a:ext uri="{FF2B5EF4-FFF2-40B4-BE49-F238E27FC236}">
                <a16:creationId xmlns:a16="http://schemas.microsoft.com/office/drawing/2014/main" id="{3CBB74ED-65A9-39F5-79DE-B76C72DC5539}"/>
              </a:ext>
            </a:extLst>
          </p:cNvPr>
          <p:cNvSpPr>
            <a:spLocks noGrp="1" noRot="1" noMove="1" noResize="1" noEditPoints="1" noAdjustHandles="1" noChangeArrowheads="1" noChangeShapeType="1"/>
          </p:cNvSpPr>
          <p:nvPr userDrawn="1"/>
        </p:nvSpPr>
        <p:spPr>
          <a:xfrm>
            <a:off x="388800" y="388800"/>
            <a:ext cx="6214528" cy="2664000"/>
          </a:xfrm>
          <a:custGeom>
            <a:avLst/>
            <a:gdLst>
              <a:gd name="connsiteX0" fmla="*/ 262537 w 6214528"/>
              <a:gd name="connsiteY0" fmla="*/ 0 h 2664000"/>
              <a:gd name="connsiteX1" fmla="*/ 5951991 w 6214528"/>
              <a:gd name="connsiteY1" fmla="*/ 0 h 2664000"/>
              <a:gd name="connsiteX2" fmla="*/ 6214528 w 6214528"/>
              <a:gd name="connsiteY2" fmla="*/ 262537 h 2664000"/>
              <a:gd name="connsiteX3" fmla="*/ 6214528 w 6214528"/>
              <a:gd name="connsiteY3" fmla="*/ 1826775 h 2664000"/>
              <a:gd name="connsiteX4" fmla="*/ 6214528 w 6214528"/>
              <a:gd name="connsiteY4" fmla="*/ 2401463 h 2664000"/>
              <a:gd name="connsiteX5" fmla="*/ 6214528 w 6214528"/>
              <a:gd name="connsiteY5" fmla="*/ 2664000 h 2664000"/>
              <a:gd name="connsiteX6" fmla="*/ 5951991 w 6214528"/>
              <a:gd name="connsiteY6" fmla="*/ 2664000 h 2664000"/>
              <a:gd name="connsiteX7" fmla="*/ 5354820 w 6214528"/>
              <a:gd name="connsiteY7" fmla="*/ 2664000 h 2664000"/>
              <a:gd name="connsiteX8" fmla="*/ 262537 w 6214528"/>
              <a:gd name="connsiteY8" fmla="*/ 2664000 h 2664000"/>
              <a:gd name="connsiteX9" fmla="*/ 0 w 6214528"/>
              <a:gd name="connsiteY9" fmla="*/ 2401463 h 2664000"/>
              <a:gd name="connsiteX10" fmla="*/ 0 w 6214528"/>
              <a:gd name="connsiteY10" fmla="*/ 262537 h 2664000"/>
              <a:gd name="connsiteX11" fmla="*/ 262537 w 6214528"/>
              <a:gd name="connsiteY11" fmla="*/ 0 h 26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14528" h="2664000">
                <a:moveTo>
                  <a:pt x="262537" y="0"/>
                </a:moveTo>
                <a:lnTo>
                  <a:pt x="5951991" y="0"/>
                </a:lnTo>
                <a:cubicBezTo>
                  <a:pt x="6096986" y="0"/>
                  <a:pt x="6214528" y="117542"/>
                  <a:pt x="6214528" y="262537"/>
                </a:cubicBezTo>
                <a:lnTo>
                  <a:pt x="6214528" y="1826775"/>
                </a:lnTo>
                <a:lnTo>
                  <a:pt x="6214528" y="2401463"/>
                </a:lnTo>
                <a:lnTo>
                  <a:pt x="6214528" y="2664000"/>
                </a:lnTo>
                <a:lnTo>
                  <a:pt x="5951991" y="2664000"/>
                </a:lnTo>
                <a:lnTo>
                  <a:pt x="5354820" y="2664000"/>
                </a:lnTo>
                <a:lnTo>
                  <a:pt x="262537" y="2664000"/>
                </a:lnTo>
                <a:cubicBezTo>
                  <a:pt x="117542" y="2664000"/>
                  <a:pt x="0" y="2546458"/>
                  <a:pt x="0" y="2401463"/>
                </a:cubicBezTo>
                <a:lnTo>
                  <a:pt x="0" y="262537"/>
                </a:lnTo>
                <a:cubicBezTo>
                  <a:pt x="0" y="117542"/>
                  <a:pt x="117542" y="0"/>
                  <a:pt x="262537" y="0"/>
                </a:cubicBezTo>
                <a:close/>
              </a:path>
            </a:pathLst>
          </a:cu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en-GB" sz="2000" noProof="0" dirty="0" err="1"/>
          </a:p>
        </p:txBody>
      </p:sp>
      <p:sp>
        <p:nvSpPr>
          <p:cNvPr id="2" name="Title 1"/>
          <p:cNvSpPr>
            <a:spLocks noGrp="1"/>
          </p:cNvSpPr>
          <p:nvPr>
            <p:ph type="ctrTitle" hasCustomPrompt="1"/>
          </p:nvPr>
        </p:nvSpPr>
        <p:spPr>
          <a:xfrm>
            <a:off x="647999" y="647999"/>
            <a:ext cx="5436163" cy="1908000"/>
          </a:xfrm>
        </p:spPr>
        <p:txBody>
          <a:bodyPr anchor="t" anchorCtr="0"/>
          <a:lstStyle>
            <a:lvl1pPr algn="l">
              <a:defRPr sz="4400"/>
            </a:lvl1pPr>
          </a:lstStyle>
          <a:p>
            <a:r>
              <a:rPr lang="en-GB" dirty="0"/>
              <a:t>Klik for at indsætte overskrift – max. tre linjer</a:t>
            </a:r>
            <a:endParaRPr lang="en-GB"/>
          </a:p>
        </p:txBody>
      </p:sp>
      <p:sp>
        <p:nvSpPr>
          <p:cNvPr id="57" name="Pladsholder til tekst navn">
            <a:extLst>
              <a:ext uri="{FF2B5EF4-FFF2-40B4-BE49-F238E27FC236}">
                <a16:creationId xmlns:a16="http://schemas.microsoft.com/office/drawing/2014/main" id="{2704DDB4-16E8-0563-66A2-CD390B2ADE8C}"/>
              </a:ext>
            </a:extLst>
          </p:cNvPr>
          <p:cNvSpPr>
            <a:spLocks noGrp="1"/>
          </p:cNvSpPr>
          <p:nvPr>
            <p:ph type="body" sz="quarter" idx="18" hasCustomPrompt="1"/>
          </p:nvPr>
        </p:nvSpPr>
        <p:spPr>
          <a:xfrm>
            <a:off x="648000" y="3292346"/>
            <a:ext cx="3960000" cy="324000"/>
          </a:xfrm>
        </p:spPr>
        <p:txBody>
          <a:bodyPr/>
          <a:lstStyle>
            <a:lvl1pPr marL="0" indent="0">
              <a:lnSpc>
                <a:spcPct val="100000"/>
              </a:lnSpc>
              <a:spcAft>
                <a:spcPts val="0"/>
              </a:spcAft>
              <a:buNone/>
              <a:defRPr sz="2000" b="1">
                <a:solidFill>
                  <a:schemeClr val="bg1"/>
                </a:solidFill>
              </a:defRPr>
            </a:lvl1pPr>
            <a:lvl2pPr marL="0" indent="0">
              <a:lnSpc>
                <a:spcPct val="100000"/>
              </a:lnSpc>
              <a:spcAft>
                <a:spcPts val="0"/>
              </a:spcAft>
              <a:buNone/>
              <a:defRPr sz="2000" b="1">
                <a:solidFill>
                  <a:schemeClr val="bg1"/>
                </a:solidFill>
              </a:defRPr>
            </a:lvl2pPr>
            <a:lvl3pPr marL="0" indent="0">
              <a:lnSpc>
                <a:spcPct val="100000"/>
              </a:lnSpc>
              <a:spcAft>
                <a:spcPts val="0"/>
              </a:spcAft>
              <a:buNone/>
              <a:defRPr sz="2000" b="1">
                <a:solidFill>
                  <a:schemeClr val="bg1"/>
                </a:solidFill>
              </a:defRPr>
            </a:lvl3pPr>
            <a:lvl4pPr marL="0">
              <a:lnSpc>
                <a:spcPct val="100000"/>
              </a:lnSpc>
              <a:spcAft>
                <a:spcPts val="0"/>
              </a:spcAft>
              <a:buNone/>
              <a:defRPr sz="2000" b="1">
                <a:solidFill>
                  <a:schemeClr val="bg1"/>
                </a:solidFill>
              </a:defRPr>
            </a:lvl4pPr>
            <a:lvl5pPr marL="0">
              <a:lnSpc>
                <a:spcPct val="100000"/>
              </a:lnSpc>
              <a:spcAft>
                <a:spcPts val="0"/>
              </a:spcAft>
              <a:buNone/>
              <a:defRPr sz="2000" b="1">
                <a:solidFill>
                  <a:schemeClr val="bg1"/>
                </a:solidFill>
              </a:defRPr>
            </a:lvl5pPr>
            <a:lvl6pPr marL="0" indent="0">
              <a:lnSpc>
                <a:spcPct val="100000"/>
              </a:lnSpc>
              <a:spcAft>
                <a:spcPts val="0"/>
              </a:spcAft>
              <a:buNone/>
              <a:defRPr sz="2000" b="1">
                <a:solidFill>
                  <a:schemeClr val="bg1"/>
                </a:solidFill>
              </a:defRPr>
            </a:lvl6pPr>
            <a:lvl7pPr marL="0">
              <a:lnSpc>
                <a:spcPct val="100000"/>
              </a:lnSpc>
              <a:spcAft>
                <a:spcPts val="0"/>
              </a:spcAft>
              <a:buNone/>
              <a:defRPr sz="2000" b="1">
                <a:solidFill>
                  <a:schemeClr val="bg1"/>
                </a:solidFill>
              </a:defRPr>
            </a:lvl7pPr>
            <a:lvl8pPr marL="0">
              <a:lnSpc>
                <a:spcPct val="100000"/>
              </a:lnSpc>
              <a:spcAft>
                <a:spcPts val="0"/>
              </a:spcAft>
              <a:buNone/>
              <a:defRPr sz="2000" b="1">
                <a:solidFill>
                  <a:schemeClr val="bg1"/>
                </a:solidFill>
              </a:defRPr>
            </a:lvl8pPr>
            <a:lvl9pPr marL="0">
              <a:lnSpc>
                <a:spcPct val="100000"/>
              </a:lnSpc>
              <a:spcAft>
                <a:spcPts val="0"/>
              </a:spcAft>
              <a:buNone/>
              <a:defRPr sz="2000" b="1">
                <a:solidFill>
                  <a:schemeClr val="bg1"/>
                </a:solidFill>
              </a:defRPr>
            </a:lvl9pPr>
          </a:lstStyle>
          <a:p>
            <a:pPr lvl="0"/>
            <a:r>
              <a:rPr lang="en-GB" dirty="0"/>
              <a:t>Klik og indsæt fornavn</a:t>
            </a:r>
            <a:endParaRPr lang="en-GB"/>
          </a:p>
        </p:txBody>
      </p:sp>
      <p:sp>
        <p:nvSpPr>
          <p:cNvPr id="58" name="Pladsholder til tekst efternavn">
            <a:extLst>
              <a:ext uri="{FF2B5EF4-FFF2-40B4-BE49-F238E27FC236}">
                <a16:creationId xmlns:a16="http://schemas.microsoft.com/office/drawing/2014/main" id="{F6B382D9-8FC1-3803-166D-0FD261AAD634}"/>
              </a:ext>
            </a:extLst>
          </p:cNvPr>
          <p:cNvSpPr>
            <a:spLocks noGrp="1"/>
          </p:cNvSpPr>
          <p:nvPr>
            <p:ph type="body" sz="quarter" idx="19" hasCustomPrompt="1"/>
          </p:nvPr>
        </p:nvSpPr>
        <p:spPr>
          <a:xfrm>
            <a:off x="648000" y="3578598"/>
            <a:ext cx="3960000" cy="324000"/>
          </a:xfrm>
        </p:spPr>
        <p:txBody>
          <a:bodyPr/>
          <a:lstStyle>
            <a:lvl1pPr marL="0" indent="0">
              <a:lnSpc>
                <a:spcPct val="100000"/>
              </a:lnSpc>
              <a:spcAft>
                <a:spcPts val="0"/>
              </a:spcAft>
              <a:buNone/>
              <a:defRPr sz="2000" b="1">
                <a:solidFill>
                  <a:schemeClr val="bg1"/>
                </a:solidFill>
              </a:defRPr>
            </a:lvl1pPr>
            <a:lvl2pPr marL="0" indent="0">
              <a:lnSpc>
                <a:spcPct val="100000"/>
              </a:lnSpc>
              <a:spcAft>
                <a:spcPts val="0"/>
              </a:spcAft>
              <a:buNone/>
              <a:defRPr sz="2000" b="1">
                <a:solidFill>
                  <a:schemeClr val="bg1"/>
                </a:solidFill>
              </a:defRPr>
            </a:lvl2pPr>
            <a:lvl3pPr marL="0" indent="0">
              <a:lnSpc>
                <a:spcPct val="100000"/>
              </a:lnSpc>
              <a:spcAft>
                <a:spcPts val="0"/>
              </a:spcAft>
              <a:buNone/>
              <a:defRPr sz="2000" b="1">
                <a:solidFill>
                  <a:schemeClr val="bg1"/>
                </a:solidFill>
              </a:defRPr>
            </a:lvl3pPr>
            <a:lvl4pPr marL="0">
              <a:lnSpc>
                <a:spcPct val="100000"/>
              </a:lnSpc>
              <a:spcAft>
                <a:spcPts val="0"/>
              </a:spcAft>
              <a:buNone/>
              <a:defRPr sz="2000" b="1">
                <a:solidFill>
                  <a:schemeClr val="bg1"/>
                </a:solidFill>
              </a:defRPr>
            </a:lvl4pPr>
            <a:lvl5pPr marL="0">
              <a:lnSpc>
                <a:spcPct val="100000"/>
              </a:lnSpc>
              <a:spcAft>
                <a:spcPts val="0"/>
              </a:spcAft>
              <a:buNone/>
              <a:defRPr sz="2000" b="1">
                <a:solidFill>
                  <a:schemeClr val="bg1"/>
                </a:solidFill>
              </a:defRPr>
            </a:lvl5pPr>
            <a:lvl6pPr marL="0" indent="0">
              <a:lnSpc>
                <a:spcPct val="100000"/>
              </a:lnSpc>
              <a:spcAft>
                <a:spcPts val="0"/>
              </a:spcAft>
              <a:buNone/>
              <a:defRPr sz="2000" b="1">
                <a:solidFill>
                  <a:schemeClr val="bg1"/>
                </a:solidFill>
              </a:defRPr>
            </a:lvl6pPr>
            <a:lvl7pPr marL="0">
              <a:lnSpc>
                <a:spcPct val="100000"/>
              </a:lnSpc>
              <a:spcAft>
                <a:spcPts val="0"/>
              </a:spcAft>
              <a:buNone/>
              <a:defRPr sz="2000" b="1">
                <a:solidFill>
                  <a:schemeClr val="bg1"/>
                </a:solidFill>
              </a:defRPr>
            </a:lvl7pPr>
            <a:lvl8pPr marL="0">
              <a:lnSpc>
                <a:spcPct val="100000"/>
              </a:lnSpc>
              <a:spcAft>
                <a:spcPts val="0"/>
              </a:spcAft>
              <a:buNone/>
              <a:defRPr sz="2000" b="1">
                <a:solidFill>
                  <a:schemeClr val="bg1"/>
                </a:solidFill>
              </a:defRPr>
            </a:lvl8pPr>
            <a:lvl9pPr marL="0">
              <a:lnSpc>
                <a:spcPct val="100000"/>
              </a:lnSpc>
              <a:spcAft>
                <a:spcPts val="0"/>
              </a:spcAft>
              <a:buNone/>
              <a:defRPr sz="2000" b="1">
                <a:solidFill>
                  <a:schemeClr val="bg1"/>
                </a:solidFill>
              </a:defRPr>
            </a:lvl9pPr>
          </a:lstStyle>
          <a:p>
            <a:pPr lvl="0"/>
            <a:r>
              <a:rPr lang="en-GB" dirty="0"/>
              <a:t>Klik og indsæt efternavn</a:t>
            </a:r>
            <a:endParaRPr lang="en-GB"/>
          </a:p>
        </p:txBody>
      </p:sp>
      <p:sp>
        <p:nvSpPr>
          <p:cNvPr id="7" name="Date Placeholder 6">
            <a:extLst>
              <a:ext uri="{FF2B5EF4-FFF2-40B4-BE49-F238E27FC236}">
                <a16:creationId xmlns:a16="http://schemas.microsoft.com/office/drawing/2014/main" id="{FAC78685-2AE8-4790-9E15-2028753F5FF4}"/>
              </a:ext>
            </a:extLst>
          </p:cNvPr>
          <p:cNvSpPr>
            <a:spLocks noGrp="1"/>
          </p:cNvSpPr>
          <p:nvPr>
            <p:ph type="dt" sz="half" idx="15"/>
          </p:nvPr>
        </p:nvSpPr>
        <p:spPr>
          <a:xfrm>
            <a:off x="648000" y="3872772"/>
            <a:ext cx="3960000" cy="324000"/>
          </a:xfrm>
          <a:prstGeom prst="rect">
            <a:avLst/>
          </a:prstGeom>
        </p:spPr>
        <p:txBody>
          <a:bodyPr anchor="t" anchorCtr="0"/>
          <a:lstStyle>
            <a:lvl1pPr algn="l">
              <a:defRPr sz="2000">
                <a:solidFill>
                  <a:schemeClr val="bg1"/>
                </a:solidFill>
              </a:defRPr>
            </a:lvl1pPr>
          </a:lstStyle>
          <a:p>
            <a:fld id="{11D385FF-6CE1-4F3A-8740-3430CCA7CC97}" type="datetime2">
              <a:rPr lang="en-GB" smtClean="0"/>
              <a:t>Monday, 27 May 2024</a:t>
            </a:fld>
            <a:endParaRPr lang="en-GB" dirty="0"/>
          </a:p>
        </p:txBody>
      </p:sp>
      <p:pic>
        <p:nvPicPr>
          <p:cNvPr id="1234646882" name="Dynamic cover logo hvid" descr="{&quot;templafy&quot;:{&quot;id&quot;:&quot;db262538-76d7-4dab-907b-84f40c291489&quot;}}"/>
          <p:cNvPicPr>
            <a:picLocks noChangeAspect="1"/>
          </p:cNvPicPr>
          <p:nvPr/>
        </p:nvPicPr>
        <p:blipFill>
          <a:blip r:embed="rId2"/>
          <a:stretch>
            <a:fillRect/>
          </a:stretch>
        </p:blipFill>
        <p:spPr>
          <a:xfrm>
            <a:off x="0" y="5958000"/>
            <a:ext cx="3596831" cy="900000"/>
          </a:xfrm>
          <a:prstGeom prst="rect">
            <a:avLst/>
          </a:prstGeom>
        </p:spPr>
      </p:pic>
    </p:spTree>
    <p:extLst>
      <p:ext uri="{BB962C8B-B14F-4D97-AF65-F5344CB8AC3E}">
        <p14:creationId xmlns:p14="http://schemas.microsoft.com/office/powerpoint/2010/main" val="13770928"/>
      </p:ext>
    </p:extLst>
  </p:cSld>
  <p:clrMapOvr>
    <a:overrideClrMapping bg1="lt1" tx1="dk1" bg2="lt2" tx2="dk2" accent1="accent1" accent2="accent2" accent3="accent3" accent4="accent4" accent5="accent5" accent6="accent6" hlink="hlink" folHlink="folHlink"/>
  </p:clrMapOvr>
  <p:hf sldNum="0" hdr="0" ftr="0"/>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Forside grafik og billede">
    <p:bg>
      <p:bgPr>
        <a:solidFill>
          <a:schemeClr val="bg2"/>
        </a:solidFill>
        <a:effectLst/>
      </p:bgPr>
    </p:bg>
    <p:spTree>
      <p:nvGrpSpPr>
        <p:cNvPr id="1" name=""/>
        <p:cNvGrpSpPr/>
        <p:nvPr/>
      </p:nvGrpSpPr>
      <p:grpSpPr>
        <a:xfrm>
          <a:off x="0" y="0"/>
          <a:ext cx="0" cy="0"/>
          <a:chOff x="0" y="0"/>
          <a:chExt cx="0" cy="0"/>
        </a:xfrm>
      </p:grpSpPr>
      <p:sp>
        <p:nvSpPr>
          <p:cNvPr id="7" name="Date Placeholder 6" hidden="1">
            <a:extLst>
              <a:ext uri="{FF2B5EF4-FFF2-40B4-BE49-F238E27FC236}">
                <a16:creationId xmlns:a16="http://schemas.microsoft.com/office/drawing/2014/main" id="{FAC78685-2AE8-4790-9E15-2028753F5FF4}"/>
              </a:ext>
            </a:extLst>
          </p:cNvPr>
          <p:cNvSpPr>
            <a:spLocks noGrp="1"/>
          </p:cNvSpPr>
          <p:nvPr>
            <p:ph type="dt" sz="half" idx="15"/>
          </p:nvPr>
        </p:nvSpPr>
        <p:spPr>
          <a:xfrm>
            <a:off x="0" y="6858000"/>
            <a:ext cx="0" cy="0"/>
          </a:xfrm>
        </p:spPr>
        <p:txBody>
          <a:bodyPr/>
          <a:lstStyle>
            <a:lvl1pPr>
              <a:defRPr sz="100">
                <a:noFill/>
              </a:defRPr>
            </a:lvl1pPr>
          </a:lstStyle>
          <a:p>
            <a:fld id="{F0F9CC8B-76AD-439D-B13F-C37266E9F73E}" type="datetime2">
              <a:rPr lang="en-GB" smtClean="0"/>
              <a:t>Monday, 27 May 2024</a:t>
            </a:fld>
            <a:endParaRPr lang="en-GB" dirty="0"/>
          </a:p>
        </p:txBody>
      </p:sp>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6858000"/>
            <a:ext cx="0" cy="0"/>
          </a:xfrm>
        </p:spPr>
        <p:txBody>
          <a:bodyPr/>
          <a:lstStyle>
            <a:lvl1pPr>
              <a:defRPr sz="100">
                <a:noFill/>
              </a:defRPr>
            </a:lvl1pPr>
          </a:lstStyle>
          <a:p>
            <a:endParaRPr lang="en-GB" dirty="0"/>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6858000"/>
            <a:ext cx="0" cy="0"/>
          </a:xfrm>
        </p:spPr>
        <p:txBody>
          <a:bodyPr/>
          <a:lstStyle>
            <a:lvl1pPr>
              <a:defRPr sz="100">
                <a:noFill/>
              </a:defRPr>
            </a:lvl1pPr>
          </a:lstStyle>
          <a:p>
            <a:fld id="{24C8C45C-947F-4981-8B3F-4F32E973C901}" type="slidenum">
              <a:rPr lang="en-GB" smtClean="0"/>
              <a:pPr/>
              <a:t>‹#›</a:t>
            </a:fld>
            <a:endParaRPr lang="en-GB" dirty="0"/>
          </a:p>
        </p:txBody>
      </p:sp>
      <p:sp>
        <p:nvSpPr>
          <p:cNvPr id="51" name="Kombinationstegning: figur 50">
            <a:extLst>
              <a:ext uri="{FF2B5EF4-FFF2-40B4-BE49-F238E27FC236}">
                <a16:creationId xmlns:a16="http://schemas.microsoft.com/office/drawing/2014/main" id="{E7C26656-999E-E543-4486-447B68DD471C}"/>
              </a:ext>
            </a:extLst>
          </p:cNvPr>
          <p:cNvSpPr/>
          <p:nvPr userDrawn="1"/>
        </p:nvSpPr>
        <p:spPr>
          <a:xfrm>
            <a:off x="1904246" y="245097"/>
            <a:ext cx="5463070" cy="2666656"/>
          </a:xfrm>
          <a:custGeom>
            <a:avLst/>
            <a:gdLst>
              <a:gd name="connsiteX0" fmla="*/ 181093 w 5463070"/>
              <a:gd name="connsiteY0" fmla="*/ 0 h 2666656"/>
              <a:gd name="connsiteX1" fmla="*/ 5281977 w 5463070"/>
              <a:gd name="connsiteY1" fmla="*/ 0 h 2666656"/>
              <a:gd name="connsiteX2" fmla="*/ 5463070 w 5463070"/>
              <a:gd name="connsiteY2" fmla="*/ 181093 h 2666656"/>
              <a:gd name="connsiteX3" fmla="*/ 5463070 w 5463070"/>
              <a:gd name="connsiteY3" fmla="*/ 2485563 h 2666656"/>
              <a:gd name="connsiteX4" fmla="*/ 5281977 w 5463070"/>
              <a:gd name="connsiteY4" fmla="*/ 2666656 h 2666656"/>
              <a:gd name="connsiteX5" fmla="*/ 575035 w 5463070"/>
              <a:gd name="connsiteY5" fmla="*/ 2666656 h 2666656"/>
              <a:gd name="connsiteX6" fmla="*/ 181093 w 5463070"/>
              <a:gd name="connsiteY6" fmla="*/ 2666656 h 2666656"/>
              <a:gd name="connsiteX7" fmla="*/ 0 w 5463070"/>
              <a:gd name="connsiteY7" fmla="*/ 2666656 h 2666656"/>
              <a:gd name="connsiteX8" fmla="*/ 0 w 5463070"/>
              <a:gd name="connsiteY8" fmla="*/ 2485563 h 2666656"/>
              <a:gd name="connsiteX9" fmla="*/ 0 w 5463070"/>
              <a:gd name="connsiteY9" fmla="*/ 2082194 h 2666656"/>
              <a:gd name="connsiteX10" fmla="*/ 0 w 5463070"/>
              <a:gd name="connsiteY10" fmla="*/ 181093 h 2666656"/>
              <a:gd name="connsiteX11" fmla="*/ 181093 w 5463070"/>
              <a:gd name="connsiteY11" fmla="*/ 0 h 2666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63070" h="2666656">
                <a:moveTo>
                  <a:pt x="181093" y="0"/>
                </a:moveTo>
                <a:lnTo>
                  <a:pt x="5281977" y="0"/>
                </a:lnTo>
                <a:cubicBezTo>
                  <a:pt x="5381992" y="0"/>
                  <a:pt x="5463070" y="81078"/>
                  <a:pt x="5463070" y="181093"/>
                </a:cubicBezTo>
                <a:lnTo>
                  <a:pt x="5463070" y="2485563"/>
                </a:lnTo>
                <a:cubicBezTo>
                  <a:pt x="5463070" y="2585578"/>
                  <a:pt x="5381992" y="2666656"/>
                  <a:pt x="5281977" y="2666656"/>
                </a:cubicBezTo>
                <a:lnTo>
                  <a:pt x="575035" y="2666656"/>
                </a:lnTo>
                <a:lnTo>
                  <a:pt x="181093" y="2666656"/>
                </a:lnTo>
                <a:lnTo>
                  <a:pt x="0" y="2666656"/>
                </a:lnTo>
                <a:lnTo>
                  <a:pt x="0" y="2485563"/>
                </a:lnTo>
                <a:lnTo>
                  <a:pt x="0" y="2082194"/>
                </a:lnTo>
                <a:lnTo>
                  <a:pt x="0" y="181093"/>
                </a:lnTo>
                <a:cubicBezTo>
                  <a:pt x="0" y="81078"/>
                  <a:pt x="81078" y="0"/>
                  <a:pt x="181093" y="0"/>
                </a:cubicBezTo>
                <a:close/>
              </a:path>
            </a:pathLst>
          </a:cu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en-GB" sz="2000" noProof="0" dirty="0" err="1"/>
          </a:p>
        </p:txBody>
      </p:sp>
      <p:sp>
        <p:nvSpPr>
          <p:cNvPr id="49" name="Kombinationstegning: figur 48">
            <a:extLst>
              <a:ext uri="{FF2B5EF4-FFF2-40B4-BE49-F238E27FC236}">
                <a16:creationId xmlns:a16="http://schemas.microsoft.com/office/drawing/2014/main" id="{755B547F-186A-F034-8199-2C5F8838F2F1}"/>
              </a:ext>
            </a:extLst>
          </p:cNvPr>
          <p:cNvSpPr/>
          <p:nvPr userDrawn="1"/>
        </p:nvSpPr>
        <p:spPr>
          <a:xfrm>
            <a:off x="0" y="1"/>
            <a:ext cx="1653766" cy="2900487"/>
          </a:xfrm>
          <a:custGeom>
            <a:avLst/>
            <a:gdLst>
              <a:gd name="connsiteX0" fmla="*/ 0 w 1653766"/>
              <a:gd name="connsiteY0" fmla="*/ 0 h 2900487"/>
              <a:gd name="connsiteX1" fmla="*/ 163177 w 1653766"/>
              <a:gd name="connsiteY1" fmla="*/ 0 h 2900487"/>
              <a:gd name="connsiteX2" fmla="*/ 575035 w 1653766"/>
              <a:gd name="connsiteY2" fmla="*/ 0 h 2900487"/>
              <a:gd name="connsiteX3" fmla="*/ 1078731 w 1653766"/>
              <a:gd name="connsiteY3" fmla="*/ 0 h 2900487"/>
              <a:gd name="connsiteX4" fmla="*/ 1490589 w 1653766"/>
              <a:gd name="connsiteY4" fmla="*/ 0 h 2900487"/>
              <a:gd name="connsiteX5" fmla="*/ 1653766 w 1653766"/>
              <a:gd name="connsiteY5" fmla="*/ 0 h 2900487"/>
              <a:gd name="connsiteX6" fmla="*/ 1653766 w 1653766"/>
              <a:gd name="connsiteY6" fmla="*/ 163177 h 2900487"/>
              <a:gd name="connsiteX7" fmla="*/ 1653766 w 1653766"/>
              <a:gd name="connsiteY7" fmla="*/ 584462 h 2900487"/>
              <a:gd name="connsiteX8" fmla="*/ 1653766 w 1653766"/>
              <a:gd name="connsiteY8" fmla="*/ 2737310 h 2900487"/>
              <a:gd name="connsiteX9" fmla="*/ 1490589 w 1653766"/>
              <a:gd name="connsiteY9" fmla="*/ 2900487 h 2900487"/>
              <a:gd name="connsiteX10" fmla="*/ 575035 w 1653766"/>
              <a:gd name="connsiteY10" fmla="*/ 2900487 h 2900487"/>
              <a:gd name="connsiteX11" fmla="*/ 163177 w 1653766"/>
              <a:gd name="connsiteY11" fmla="*/ 2900487 h 2900487"/>
              <a:gd name="connsiteX12" fmla="*/ 0 w 1653766"/>
              <a:gd name="connsiteY12" fmla="*/ 2900487 h 2900487"/>
              <a:gd name="connsiteX13" fmla="*/ 0 w 1653766"/>
              <a:gd name="connsiteY13" fmla="*/ 2737310 h 2900487"/>
              <a:gd name="connsiteX14" fmla="*/ 0 w 1653766"/>
              <a:gd name="connsiteY14" fmla="*/ 2316025 h 2900487"/>
              <a:gd name="connsiteX15" fmla="*/ 0 w 1653766"/>
              <a:gd name="connsiteY15" fmla="*/ 584462 h 2900487"/>
              <a:gd name="connsiteX16" fmla="*/ 0 w 1653766"/>
              <a:gd name="connsiteY16" fmla="*/ 163177 h 290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3766" h="2900487">
                <a:moveTo>
                  <a:pt x="0" y="0"/>
                </a:moveTo>
                <a:lnTo>
                  <a:pt x="163177" y="0"/>
                </a:lnTo>
                <a:lnTo>
                  <a:pt x="575035" y="0"/>
                </a:lnTo>
                <a:lnTo>
                  <a:pt x="1078731" y="0"/>
                </a:lnTo>
                <a:lnTo>
                  <a:pt x="1490589" y="0"/>
                </a:lnTo>
                <a:lnTo>
                  <a:pt x="1653766" y="0"/>
                </a:lnTo>
                <a:lnTo>
                  <a:pt x="1653766" y="163177"/>
                </a:lnTo>
                <a:lnTo>
                  <a:pt x="1653766" y="584462"/>
                </a:lnTo>
                <a:lnTo>
                  <a:pt x="1653766" y="2737310"/>
                </a:lnTo>
                <a:cubicBezTo>
                  <a:pt x="1653766" y="2827430"/>
                  <a:pt x="1580709" y="2900487"/>
                  <a:pt x="1490589" y="2900487"/>
                </a:cubicBezTo>
                <a:lnTo>
                  <a:pt x="575035" y="2900487"/>
                </a:lnTo>
                <a:lnTo>
                  <a:pt x="163177" y="2900487"/>
                </a:lnTo>
                <a:lnTo>
                  <a:pt x="0" y="2900487"/>
                </a:lnTo>
                <a:lnTo>
                  <a:pt x="0" y="2737310"/>
                </a:lnTo>
                <a:lnTo>
                  <a:pt x="0" y="2316025"/>
                </a:lnTo>
                <a:lnTo>
                  <a:pt x="0" y="584462"/>
                </a:lnTo>
                <a:lnTo>
                  <a:pt x="0" y="163177"/>
                </a:lnTo>
                <a:close/>
              </a:path>
            </a:pathLst>
          </a:cu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en-GB" sz="2000" noProof="0" dirty="0" err="1"/>
          </a:p>
        </p:txBody>
      </p:sp>
      <p:sp>
        <p:nvSpPr>
          <p:cNvPr id="52" name="Kombinationstegning: figur 51">
            <a:extLst>
              <a:ext uri="{FF2B5EF4-FFF2-40B4-BE49-F238E27FC236}">
                <a16:creationId xmlns:a16="http://schemas.microsoft.com/office/drawing/2014/main" id="{CAE133EE-A739-6965-8F7E-F72BBBD76339}"/>
              </a:ext>
            </a:extLst>
          </p:cNvPr>
          <p:cNvSpPr/>
          <p:nvPr userDrawn="1"/>
        </p:nvSpPr>
        <p:spPr>
          <a:xfrm>
            <a:off x="2541456" y="3171189"/>
            <a:ext cx="2029111" cy="1015913"/>
          </a:xfrm>
          <a:custGeom>
            <a:avLst/>
            <a:gdLst>
              <a:gd name="connsiteX0" fmla="*/ 173752 w 2029111"/>
              <a:gd name="connsiteY0" fmla="*/ 0 h 1015913"/>
              <a:gd name="connsiteX1" fmla="*/ 1855359 w 2029111"/>
              <a:gd name="connsiteY1" fmla="*/ 0 h 1015913"/>
              <a:gd name="connsiteX2" fmla="*/ 2029111 w 2029111"/>
              <a:gd name="connsiteY2" fmla="*/ 173752 h 1015913"/>
              <a:gd name="connsiteX3" fmla="*/ 2029111 w 2029111"/>
              <a:gd name="connsiteY3" fmla="*/ 431451 h 1015913"/>
              <a:gd name="connsiteX4" fmla="*/ 2029111 w 2029111"/>
              <a:gd name="connsiteY4" fmla="*/ 842161 h 1015913"/>
              <a:gd name="connsiteX5" fmla="*/ 2029111 w 2029111"/>
              <a:gd name="connsiteY5" fmla="*/ 1015913 h 1015913"/>
              <a:gd name="connsiteX6" fmla="*/ 1855359 w 2029111"/>
              <a:gd name="connsiteY6" fmla="*/ 1015913 h 1015913"/>
              <a:gd name="connsiteX7" fmla="*/ 1454076 w 2029111"/>
              <a:gd name="connsiteY7" fmla="*/ 1015913 h 1015913"/>
              <a:gd name="connsiteX8" fmla="*/ 173752 w 2029111"/>
              <a:gd name="connsiteY8" fmla="*/ 1015913 h 1015913"/>
              <a:gd name="connsiteX9" fmla="*/ 0 w 2029111"/>
              <a:gd name="connsiteY9" fmla="*/ 842161 h 1015913"/>
              <a:gd name="connsiteX10" fmla="*/ 0 w 2029111"/>
              <a:gd name="connsiteY10" fmla="*/ 173752 h 1015913"/>
              <a:gd name="connsiteX11" fmla="*/ 173752 w 2029111"/>
              <a:gd name="connsiteY11" fmla="*/ 0 h 101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9111" h="1015913">
                <a:moveTo>
                  <a:pt x="173752" y="0"/>
                </a:moveTo>
                <a:lnTo>
                  <a:pt x="1855359" y="0"/>
                </a:lnTo>
                <a:cubicBezTo>
                  <a:pt x="1951320" y="0"/>
                  <a:pt x="2029111" y="77791"/>
                  <a:pt x="2029111" y="173752"/>
                </a:cubicBezTo>
                <a:lnTo>
                  <a:pt x="2029111" y="431451"/>
                </a:lnTo>
                <a:lnTo>
                  <a:pt x="2029111" y="842161"/>
                </a:lnTo>
                <a:lnTo>
                  <a:pt x="2029111" y="1015913"/>
                </a:lnTo>
                <a:lnTo>
                  <a:pt x="1855359" y="1015913"/>
                </a:lnTo>
                <a:lnTo>
                  <a:pt x="1454076" y="1015913"/>
                </a:lnTo>
                <a:lnTo>
                  <a:pt x="173752" y="1015913"/>
                </a:lnTo>
                <a:cubicBezTo>
                  <a:pt x="77791" y="1015913"/>
                  <a:pt x="0" y="938122"/>
                  <a:pt x="0" y="842161"/>
                </a:cubicBezTo>
                <a:lnTo>
                  <a:pt x="0" y="173752"/>
                </a:lnTo>
                <a:cubicBezTo>
                  <a:pt x="0" y="77791"/>
                  <a:pt x="77791" y="0"/>
                  <a:pt x="173752" y="0"/>
                </a:cubicBezTo>
                <a:close/>
              </a:path>
            </a:pathLst>
          </a:cu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en-GB" sz="2000" noProof="0" dirty="0" err="1"/>
          </a:p>
        </p:txBody>
      </p:sp>
      <p:sp>
        <p:nvSpPr>
          <p:cNvPr id="2" name="Title 1"/>
          <p:cNvSpPr>
            <a:spLocks noGrp="1"/>
          </p:cNvSpPr>
          <p:nvPr userDrawn="1">
            <p:ph type="ctrTitle" hasCustomPrompt="1"/>
          </p:nvPr>
        </p:nvSpPr>
        <p:spPr>
          <a:xfrm>
            <a:off x="647999" y="647999"/>
            <a:ext cx="6246514" cy="2052000"/>
          </a:xfrm>
        </p:spPr>
        <p:txBody>
          <a:bodyPr anchor="t" anchorCtr="0"/>
          <a:lstStyle>
            <a:lvl1pPr algn="l">
              <a:defRPr sz="4800">
                <a:solidFill>
                  <a:schemeClr val="accent1"/>
                </a:solidFill>
              </a:defRPr>
            </a:lvl1pPr>
          </a:lstStyle>
          <a:p>
            <a:r>
              <a:rPr lang="en-GB" dirty="0"/>
              <a:t>Klik for at indsætte overskrift – max. tre linjer</a:t>
            </a:r>
            <a:endParaRPr lang="en-GB"/>
          </a:p>
        </p:txBody>
      </p:sp>
      <p:sp>
        <p:nvSpPr>
          <p:cNvPr id="10" name="Pladsholder til billede 9">
            <a:extLst>
              <a:ext uri="{FF2B5EF4-FFF2-40B4-BE49-F238E27FC236}">
                <a16:creationId xmlns:a16="http://schemas.microsoft.com/office/drawing/2014/main" id="{DC6C5979-C79E-DC54-42DC-16CE569AC6B9}"/>
              </a:ext>
            </a:extLst>
          </p:cNvPr>
          <p:cNvSpPr>
            <a:spLocks noGrp="1"/>
          </p:cNvSpPr>
          <p:nvPr>
            <p:ph type="pic" sz="quarter" idx="14" hasCustomPrompt="1"/>
          </p:nvPr>
        </p:nvSpPr>
        <p:spPr>
          <a:xfrm>
            <a:off x="4823104" y="3171189"/>
            <a:ext cx="7368895" cy="3053532"/>
          </a:xfrm>
          <a:custGeom>
            <a:avLst/>
            <a:gdLst>
              <a:gd name="connsiteX0" fmla="*/ 153837 w 7368895"/>
              <a:gd name="connsiteY0" fmla="*/ 0 h 3053532"/>
              <a:gd name="connsiteX1" fmla="*/ 6614751 w 7368895"/>
              <a:gd name="connsiteY1" fmla="*/ 0 h 3053532"/>
              <a:gd name="connsiteX2" fmla="*/ 7215058 w 7368895"/>
              <a:gd name="connsiteY2" fmla="*/ 0 h 3053532"/>
              <a:gd name="connsiteX3" fmla="*/ 7368895 w 7368895"/>
              <a:gd name="connsiteY3" fmla="*/ 0 h 3053532"/>
              <a:gd name="connsiteX4" fmla="*/ 7368895 w 7368895"/>
              <a:gd name="connsiteY4" fmla="*/ 153837 h 3053532"/>
              <a:gd name="connsiteX5" fmla="*/ 7368895 w 7368895"/>
              <a:gd name="connsiteY5" fmla="*/ 820132 h 3053532"/>
              <a:gd name="connsiteX6" fmla="*/ 7368895 w 7368895"/>
              <a:gd name="connsiteY6" fmla="*/ 2233400 h 3053532"/>
              <a:gd name="connsiteX7" fmla="*/ 7368895 w 7368895"/>
              <a:gd name="connsiteY7" fmla="*/ 2899695 h 3053532"/>
              <a:gd name="connsiteX8" fmla="*/ 7368895 w 7368895"/>
              <a:gd name="connsiteY8" fmla="*/ 3053532 h 3053532"/>
              <a:gd name="connsiteX9" fmla="*/ 7215058 w 7368895"/>
              <a:gd name="connsiteY9" fmla="*/ 3053532 h 3053532"/>
              <a:gd name="connsiteX10" fmla="*/ 6614751 w 7368895"/>
              <a:gd name="connsiteY10" fmla="*/ 3053532 h 3053532"/>
              <a:gd name="connsiteX11" fmla="*/ 153837 w 7368895"/>
              <a:gd name="connsiteY11" fmla="*/ 3053532 h 3053532"/>
              <a:gd name="connsiteX12" fmla="*/ 0 w 7368895"/>
              <a:gd name="connsiteY12" fmla="*/ 2899695 h 3053532"/>
              <a:gd name="connsiteX13" fmla="*/ 0 w 7368895"/>
              <a:gd name="connsiteY13" fmla="*/ 153837 h 3053532"/>
              <a:gd name="connsiteX14" fmla="*/ 153837 w 7368895"/>
              <a:gd name="connsiteY14" fmla="*/ 0 h 305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368895" h="3053532">
                <a:moveTo>
                  <a:pt x="153837" y="0"/>
                </a:moveTo>
                <a:lnTo>
                  <a:pt x="6614751" y="0"/>
                </a:lnTo>
                <a:lnTo>
                  <a:pt x="7215058" y="0"/>
                </a:lnTo>
                <a:lnTo>
                  <a:pt x="7368895" y="0"/>
                </a:lnTo>
                <a:lnTo>
                  <a:pt x="7368895" y="153837"/>
                </a:lnTo>
                <a:lnTo>
                  <a:pt x="7368895" y="820132"/>
                </a:lnTo>
                <a:lnTo>
                  <a:pt x="7368895" y="2233400"/>
                </a:lnTo>
                <a:lnTo>
                  <a:pt x="7368895" y="2899695"/>
                </a:lnTo>
                <a:lnTo>
                  <a:pt x="7368895" y="3053532"/>
                </a:lnTo>
                <a:lnTo>
                  <a:pt x="7215058" y="3053532"/>
                </a:lnTo>
                <a:lnTo>
                  <a:pt x="6614751" y="3053532"/>
                </a:lnTo>
                <a:lnTo>
                  <a:pt x="153837" y="3053532"/>
                </a:lnTo>
                <a:cubicBezTo>
                  <a:pt x="68875" y="3053532"/>
                  <a:pt x="0" y="2984657"/>
                  <a:pt x="0" y="2899695"/>
                </a:cubicBezTo>
                <a:lnTo>
                  <a:pt x="0" y="153837"/>
                </a:lnTo>
                <a:cubicBezTo>
                  <a:pt x="0" y="68875"/>
                  <a:pt x="68875" y="0"/>
                  <a:pt x="153837" y="0"/>
                </a:cubicBezTo>
                <a:close/>
              </a:path>
            </a:pathLst>
          </a:custGeom>
          <a:solidFill>
            <a:schemeClr val="bg1">
              <a:lumMod val="95000"/>
            </a:schemeClr>
          </a:solidFill>
        </p:spPr>
        <p:txBody>
          <a:bodyPr wrap="square" tIns="0" bIns="72000" anchor="b" anchorCtr="0">
            <a:noAutofit/>
          </a:bodyPr>
          <a:lstStyle>
            <a:lvl1pPr marL="0" indent="0" algn="ctr">
              <a:buNone/>
              <a:defRPr sz="1600"/>
            </a:lvl1pPr>
          </a:lstStyle>
          <a:p>
            <a:r>
              <a:rPr lang="en-GB" noProof="0" dirty="0"/>
              <a:t>Klik på rammen og indsæt billede via Skyfish</a:t>
            </a:r>
            <a:endParaRPr lang="en-GB"/>
          </a:p>
        </p:txBody>
      </p:sp>
      <p:sp>
        <p:nvSpPr>
          <p:cNvPr id="34" name="Kombinationstegning: figur 33">
            <a:extLst>
              <a:ext uri="{FF2B5EF4-FFF2-40B4-BE49-F238E27FC236}">
                <a16:creationId xmlns:a16="http://schemas.microsoft.com/office/drawing/2014/main" id="{E288D085-3325-26CA-2AFA-5BCC11B0C0B8}"/>
              </a:ext>
            </a:extLst>
          </p:cNvPr>
          <p:cNvSpPr/>
          <p:nvPr userDrawn="1"/>
        </p:nvSpPr>
        <p:spPr>
          <a:xfrm>
            <a:off x="0" y="3171189"/>
            <a:ext cx="2288370" cy="1400811"/>
          </a:xfrm>
          <a:custGeom>
            <a:avLst/>
            <a:gdLst>
              <a:gd name="connsiteX0" fmla="*/ 0 w 2288370"/>
              <a:gd name="connsiteY0" fmla="*/ 0 h 1400811"/>
              <a:gd name="connsiteX1" fmla="*/ 174289 w 2288370"/>
              <a:gd name="connsiteY1" fmla="*/ 0 h 1400811"/>
              <a:gd name="connsiteX2" fmla="*/ 575035 w 2288370"/>
              <a:gd name="connsiteY2" fmla="*/ 0 h 1400811"/>
              <a:gd name="connsiteX3" fmla="*/ 2114081 w 2288370"/>
              <a:gd name="connsiteY3" fmla="*/ 0 h 1400811"/>
              <a:gd name="connsiteX4" fmla="*/ 2288370 w 2288370"/>
              <a:gd name="connsiteY4" fmla="*/ 174289 h 1400811"/>
              <a:gd name="connsiteX5" fmla="*/ 2288370 w 2288370"/>
              <a:gd name="connsiteY5" fmla="*/ 816349 h 1400811"/>
              <a:gd name="connsiteX6" fmla="*/ 2288370 w 2288370"/>
              <a:gd name="connsiteY6" fmla="*/ 1226522 h 1400811"/>
              <a:gd name="connsiteX7" fmla="*/ 2288370 w 2288370"/>
              <a:gd name="connsiteY7" fmla="*/ 1400811 h 1400811"/>
              <a:gd name="connsiteX8" fmla="*/ 2114081 w 2288370"/>
              <a:gd name="connsiteY8" fmla="*/ 1400811 h 1400811"/>
              <a:gd name="connsiteX9" fmla="*/ 1713335 w 2288370"/>
              <a:gd name="connsiteY9" fmla="*/ 1400811 h 1400811"/>
              <a:gd name="connsiteX10" fmla="*/ 575035 w 2288370"/>
              <a:gd name="connsiteY10" fmla="*/ 1400811 h 1400811"/>
              <a:gd name="connsiteX11" fmla="*/ 174289 w 2288370"/>
              <a:gd name="connsiteY11" fmla="*/ 1400811 h 1400811"/>
              <a:gd name="connsiteX12" fmla="*/ 0 w 2288370"/>
              <a:gd name="connsiteY12" fmla="*/ 1400811 h 1400811"/>
              <a:gd name="connsiteX13" fmla="*/ 0 w 2288370"/>
              <a:gd name="connsiteY13" fmla="*/ 1226522 h 1400811"/>
              <a:gd name="connsiteX14" fmla="*/ 0 w 2288370"/>
              <a:gd name="connsiteY14" fmla="*/ 816349 h 1400811"/>
              <a:gd name="connsiteX15" fmla="*/ 0 w 2288370"/>
              <a:gd name="connsiteY15" fmla="*/ 584462 h 1400811"/>
              <a:gd name="connsiteX16" fmla="*/ 0 w 2288370"/>
              <a:gd name="connsiteY16" fmla="*/ 174289 h 1400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88370" h="1400811">
                <a:moveTo>
                  <a:pt x="0" y="0"/>
                </a:moveTo>
                <a:lnTo>
                  <a:pt x="174289" y="0"/>
                </a:lnTo>
                <a:lnTo>
                  <a:pt x="575035" y="0"/>
                </a:lnTo>
                <a:lnTo>
                  <a:pt x="2114081" y="0"/>
                </a:lnTo>
                <a:cubicBezTo>
                  <a:pt x="2210338" y="0"/>
                  <a:pt x="2288370" y="78032"/>
                  <a:pt x="2288370" y="174289"/>
                </a:cubicBezTo>
                <a:lnTo>
                  <a:pt x="2288370" y="816349"/>
                </a:lnTo>
                <a:lnTo>
                  <a:pt x="2288370" y="1226522"/>
                </a:lnTo>
                <a:lnTo>
                  <a:pt x="2288370" y="1400811"/>
                </a:lnTo>
                <a:lnTo>
                  <a:pt x="2114081" y="1400811"/>
                </a:lnTo>
                <a:lnTo>
                  <a:pt x="1713335" y="1400811"/>
                </a:lnTo>
                <a:lnTo>
                  <a:pt x="575035" y="1400811"/>
                </a:lnTo>
                <a:lnTo>
                  <a:pt x="174289" y="1400811"/>
                </a:lnTo>
                <a:lnTo>
                  <a:pt x="0" y="1400811"/>
                </a:lnTo>
                <a:lnTo>
                  <a:pt x="0" y="1226522"/>
                </a:lnTo>
                <a:lnTo>
                  <a:pt x="0" y="816349"/>
                </a:lnTo>
                <a:lnTo>
                  <a:pt x="0" y="584462"/>
                </a:lnTo>
                <a:lnTo>
                  <a:pt x="0" y="174289"/>
                </a:lnTo>
                <a:close/>
              </a:path>
            </a:pathLst>
          </a:custGeom>
          <a:solidFill>
            <a:srgbClr val="BCE194"/>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en-GB" sz="2000" noProof="0" dirty="0" err="1"/>
          </a:p>
        </p:txBody>
      </p:sp>
      <p:sp>
        <p:nvSpPr>
          <p:cNvPr id="22" name="Kombinationstegning: figur 21">
            <a:extLst>
              <a:ext uri="{FF2B5EF4-FFF2-40B4-BE49-F238E27FC236}">
                <a16:creationId xmlns:a16="http://schemas.microsoft.com/office/drawing/2014/main" id="{6E611502-B394-CFB5-0632-D4AE070A4C15}"/>
              </a:ext>
            </a:extLst>
          </p:cNvPr>
          <p:cNvSpPr/>
          <p:nvPr userDrawn="1"/>
        </p:nvSpPr>
        <p:spPr>
          <a:xfrm>
            <a:off x="9523026" y="255842"/>
            <a:ext cx="1781422" cy="2657040"/>
          </a:xfrm>
          <a:custGeom>
            <a:avLst/>
            <a:gdLst>
              <a:gd name="connsiteX0" fmla="*/ 161237 w 1781422"/>
              <a:gd name="connsiteY0" fmla="*/ 0 h 2657040"/>
              <a:gd name="connsiteX1" fmla="*/ 1620185 w 1781422"/>
              <a:gd name="connsiteY1" fmla="*/ 0 h 2657040"/>
              <a:gd name="connsiteX2" fmla="*/ 1781422 w 1781422"/>
              <a:gd name="connsiteY2" fmla="*/ 161237 h 2657040"/>
              <a:gd name="connsiteX3" fmla="*/ 1781422 w 1781422"/>
              <a:gd name="connsiteY3" fmla="*/ 2495803 h 2657040"/>
              <a:gd name="connsiteX4" fmla="*/ 1620185 w 1781422"/>
              <a:gd name="connsiteY4" fmla="*/ 2657040 h 2657040"/>
              <a:gd name="connsiteX5" fmla="*/ 575035 w 1781422"/>
              <a:gd name="connsiteY5" fmla="*/ 2657040 h 2657040"/>
              <a:gd name="connsiteX6" fmla="*/ 161237 w 1781422"/>
              <a:gd name="connsiteY6" fmla="*/ 2657040 h 2657040"/>
              <a:gd name="connsiteX7" fmla="*/ 0 w 1781422"/>
              <a:gd name="connsiteY7" fmla="*/ 2657040 h 2657040"/>
              <a:gd name="connsiteX8" fmla="*/ 0 w 1781422"/>
              <a:gd name="connsiteY8" fmla="*/ 2495803 h 2657040"/>
              <a:gd name="connsiteX9" fmla="*/ 0 w 1781422"/>
              <a:gd name="connsiteY9" fmla="*/ 2072578 h 2657040"/>
              <a:gd name="connsiteX10" fmla="*/ 0 w 1781422"/>
              <a:gd name="connsiteY10" fmla="*/ 161237 h 2657040"/>
              <a:gd name="connsiteX11" fmla="*/ 161237 w 1781422"/>
              <a:gd name="connsiteY11" fmla="*/ 0 h 265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1422" h="2657040">
                <a:moveTo>
                  <a:pt x="161237" y="0"/>
                </a:moveTo>
                <a:lnTo>
                  <a:pt x="1620185" y="0"/>
                </a:lnTo>
                <a:cubicBezTo>
                  <a:pt x="1709234" y="0"/>
                  <a:pt x="1781422" y="72188"/>
                  <a:pt x="1781422" y="161237"/>
                </a:cubicBezTo>
                <a:lnTo>
                  <a:pt x="1781422" y="2495803"/>
                </a:lnTo>
                <a:cubicBezTo>
                  <a:pt x="1781422" y="2584852"/>
                  <a:pt x="1709234" y="2657040"/>
                  <a:pt x="1620185" y="2657040"/>
                </a:cubicBezTo>
                <a:lnTo>
                  <a:pt x="575035" y="2657040"/>
                </a:lnTo>
                <a:lnTo>
                  <a:pt x="161237" y="2657040"/>
                </a:lnTo>
                <a:lnTo>
                  <a:pt x="0" y="2657040"/>
                </a:lnTo>
                <a:lnTo>
                  <a:pt x="0" y="2495803"/>
                </a:lnTo>
                <a:lnTo>
                  <a:pt x="0" y="2072578"/>
                </a:lnTo>
                <a:lnTo>
                  <a:pt x="0" y="161237"/>
                </a:lnTo>
                <a:cubicBezTo>
                  <a:pt x="0" y="72188"/>
                  <a:pt x="72188" y="0"/>
                  <a:pt x="161237" y="0"/>
                </a:cubicBezTo>
                <a:close/>
              </a:path>
            </a:pathLst>
          </a:custGeom>
          <a:solidFill>
            <a:srgbClr val="BCE194"/>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en-GB" sz="2000" noProof="0" dirty="0" err="1"/>
          </a:p>
        </p:txBody>
      </p:sp>
      <p:sp>
        <p:nvSpPr>
          <p:cNvPr id="21" name="Kombinationstegning: figur 20">
            <a:extLst>
              <a:ext uri="{FF2B5EF4-FFF2-40B4-BE49-F238E27FC236}">
                <a16:creationId xmlns:a16="http://schemas.microsoft.com/office/drawing/2014/main" id="{D942A283-C7FF-AF14-9139-FB8DE864FB0E}"/>
              </a:ext>
            </a:extLst>
          </p:cNvPr>
          <p:cNvSpPr/>
          <p:nvPr userDrawn="1"/>
        </p:nvSpPr>
        <p:spPr>
          <a:xfrm>
            <a:off x="7608445" y="506947"/>
            <a:ext cx="1658103" cy="2416407"/>
          </a:xfrm>
          <a:custGeom>
            <a:avLst/>
            <a:gdLst>
              <a:gd name="connsiteX0" fmla="*/ 165114 w 1658103"/>
              <a:gd name="connsiteY0" fmla="*/ 0 h 2416407"/>
              <a:gd name="connsiteX1" fmla="*/ 1083068 w 1658103"/>
              <a:gd name="connsiteY1" fmla="*/ 0 h 2416407"/>
              <a:gd name="connsiteX2" fmla="*/ 1492989 w 1658103"/>
              <a:gd name="connsiteY2" fmla="*/ 0 h 2416407"/>
              <a:gd name="connsiteX3" fmla="*/ 1658103 w 1658103"/>
              <a:gd name="connsiteY3" fmla="*/ 0 h 2416407"/>
              <a:gd name="connsiteX4" fmla="*/ 1658103 w 1658103"/>
              <a:gd name="connsiteY4" fmla="*/ 165114 h 2416407"/>
              <a:gd name="connsiteX5" fmla="*/ 1658103 w 1658103"/>
              <a:gd name="connsiteY5" fmla="*/ 584462 h 2416407"/>
              <a:gd name="connsiteX6" fmla="*/ 1658103 w 1658103"/>
              <a:gd name="connsiteY6" fmla="*/ 2251293 h 2416407"/>
              <a:gd name="connsiteX7" fmla="*/ 1492989 w 1658103"/>
              <a:gd name="connsiteY7" fmla="*/ 2416407 h 2416407"/>
              <a:gd name="connsiteX8" fmla="*/ 165114 w 1658103"/>
              <a:gd name="connsiteY8" fmla="*/ 2416407 h 2416407"/>
              <a:gd name="connsiteX9" fmla="*/ 0 w 1658103"/>
              <a:gd name="connsiteY9" fmla="*/ 2251293 h 2416407"/>
              <a:gd name="connsiteX10" fmla="*/ 0 w 1658103"/>
              <a:gd name="connsiteY10" fmla="*/ 165114 h 2416407"/>
              <a:gd name="connsiteX11" fmla="*/ 165114 w 1658103"/>
              <a:gd name="connsiteY11" fmla="*/ 0 h 2416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8103" h="2416407">
                <a:moveTo>
                  <a:pt x="165114" y="0"/>
                </a:moveTo>
                <a:lnTo>
                  <a:pt x="1083068" y="0"/>
                </a:lnTo>
                <a:lnTo>
                  <a:pt x="1492989" y="0"/>
                </a:lnTo>
                <a:lnTo>
                  <a:pt x="1658103" y="0"/>
                </a:lnTo>
                <a:lnTo>
                  <a:pt x="1658103" y="165114"/>
                </a:lnTo>
                <a:lnTo>
                  <a:pt x="1658103" y="584462"/>
                </a:lnTo>
                <a:lnTo>
                  <a:pt x="1658103" y="2251293"/>
                </a:lnTo>
                <a:cubicBezTo>
                  <a:pt x="1658103" y="2342483"/>
                  <a:pt x="1584179" y="2416407"/>
                  <a:pt x="1492989" y="2416407"/>
                </a:cubicBezTo>
                <a:lnTo>
                  <a:pt x="165114" y="2416407"/>
                </a:lnTo>
                <a:cubicBezTo>
                  <a:pt x="73924" y="2416407"/>
                  <a:pt x="0" y="2342483"/>
                  <a:pt x="0" y="2251293"/>
                </a:cubicBezTo>
                <a:lnTo>
                  <a:pt x="0" y="165114"/>
                </a:lnTo>
                <a:cubicBezTo>
                  <a:pt x="0" y="73924"/>
                  <a:pt x="73924" y="0"/>
                  <a:pt x="165114" y="0"/>
                </a:cubicBezTo>
                <a:close/>
              </a:path>
            </a:pathLst>
          </a:cu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en-GB" sz="2000" noProof="0" dirty="0" err="1"/>
          </a:p>
        </p:txBody>
      </p:sp>
      <p:sp>
        <p:nvSpPr>
          <p:cNvPr id="5" name="Freeform: Shape 4">
            <a:extLst>
              <a:ext uri="{FF2B5EF4-FFF2-40B4-BE49-F238E27FC236}">
                <a16:creationId xmlns:a16="http://schemas.microsoft.com/office/drawing/2014/main" id="{EF1BC340-DDA0-9682-C839-750C1667C6D0}"/>
              </a:ext>
            </a:extLst>
          </p:cNvPr>
          <p:cNvSpPr/>
          <p:nvPr userDrawn="1"/>
        </p:nvSpPr>
        <p:spPr>
          <a:xfrm>
            <a:off x="3283720" y="4446237"/>
            <a:ext cx="1260000" cy="2411763"/>
          </a:xfrm>
          <a:custGeom>
            <a:avLst/>
            <a:gdLst>
              <a:gd name="connsiteX0" fmla="*/ 0 w 1260000"/>
              <a:gd name="connsiteY0" fmla="*/ 0 h 2411763"/>
              <a:gd name="connsiteX1" fmla="*/ 1090078 w 1260000"/>
              <a:gd name="connsiteY1" fmla="*/ 0 h 2411763"/>
              <a:gd name="connsiteX2" fmla="*/ 1260000 w 1260000"/>
              <a:gd name="connsiteY2" fmla="*/ 169922 h 2411763"/>
              <a:gd name="connsiteX3" fmla="*/ 1260000 w 1260000"/>
              <a:gd name="connsiteY3" fmla="*/ 1827301 h 2411763"/>
              <a:gd name="connsiteX4" fmla="*/ 1260000 w 1260000"/>
              <a:gd name="connsiteY4" fmla="*/ 2241841 h 2411763"/>
              <a:gd name="connsiteX5" fmla="*/ 1260000 w 1260000"/>
              <a:gd name="connsiteY5" fmla="*/ 2411763 h 2411763"/>
              <a:gd name="connsiteX6" fmla="*/ 1090078 w 1260000"/>
              <a:gd name="connsiteY6" fmla="*/ 2411763 h 2411763"/>
              <a:gd name="connsiteX7" fmla="*/ 684965 w 1260000"/>
              <a:gd name="connsiteY7" fmla="*/ 2411763 h 2411763"/>
              <a:gd name="connsiteX8" fmla="*/ 0 w 1260000"/>
              <a:gd name="connsiteY8" fmla="*/ 2411763 h 2411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0000" h="2411763">
                <a:moveTo>
                  <a:pt x="0" y="0"/>
                </a:moveTo>
                <a:lnTo>
                  <a:pt x="1090078" y="0"/>
                </a:lnTo>
                <a:cubicBezTo>
                  <a:pt x="1183923" y="0"/>
                  <a:pt x="1260000" y="76077"/>
                  <a:pt x="1260000" y="169922"/>
                </a:cubicBezTo>
                <a:lnTo>
                  <a:pt x="1260000" y="1827301"/>
                </a:lnTo>
                <a:lnTo>
                  <a:pt x="1260000" y="2241841"/>
                </a:lnTo>
                <a:lnTo>
                  <a:pt x="1260000" y="2411763"/>
                </a:lnTo>
                <a:lnTo>
                  <a:pt x="1090078" y="2411763"/>
                </a:lnTo>
                <a:lnTo>
                  <a:pt x="684965" y="2411763"/>
                </a:lnTo>
                <a:lnTo>
                  <a:pt x="0" y="2411763"/>
                </a:lnTo>
                <a:close/>
              </a:path>
            </a:pathLst>
          </a:custGeom>
          <a:solidFill>
            <a:srgbClr val="38025C"/>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en-GB" sz="2000" noProof="0" dirty="0" err="1"/>
          </a:p>
        </p:txBody>
      </p:sp>
      <p:pic>
        <p:nvPicPr>
          <p:cNvPr id="196022943" name="Dynamic cover logo lilla" descr="{&quot;templafy&quot;:{&quot;id&quot;:&quot;de6eafc2-956f-4989-b18c-3026e8e54d1e&quot;}}"/>
          <p:cNvPicPr>
            <a:picLocks noChangeAspect="1"/>
          </p:cNvPicPr>
          <p:nvPr/>
        </p:nvPicPr>
        <p:blipFill>
          <a:blip r:embed="rId2"/>
          <a:stretch>
            <a:fillRect/>
          </a:stretch>
        </p:blipFill>
        <p:spPr>
          <a:xfrm>
            <a:off x="0" y="5958000"/>
            <a:ext cx="3596831" cy="900000"/>
          </a:xfrm>
          <a:prstGeom prst="rect">
            <a:avLst/>
          </a:prstGeom>
        </p:spPr>
      </p:pic>
    </p:spTree>
    <p:extLst>
      <p:ext uri="{BB962C8B-B14F-4D97-AF65-F5344CB8AC3E}">
        <p14:creationId xmlns:p14="http://schemas.microsoft.com/office/powerpoint/2010/main" val="2882324058"/>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ogodia">
    <p:bg>
      <p:bgPr>
        <a:solidFill>
          <a:srgbClr val="000000"/>
        </a:solidFill>
        <a:effectLst/>
      </p:bgPr>
    </p:bg>
    <p:spTree>
      <p:nvGrpSpPr>
        <p:cNvPr id="1" name=""/>
        <p:cNvGrpSpPr/>
        <p:nvPr/>
      </p:nvGrpSpPr>
      <p:grpSpPr>
        <a:xfrm>
          <a:off x="0" y="0"/>
          <a:ext cx="0" cy="0"/>
          <a:chOff x="0" y="0"/>
          <a:chExt cx="0" cy="0"/>
        </a:xfrm>
      </p:grpSpPr>
      <p:pic>
        <p:nvPicPr>
          <p:cNvPr id="21" name="Kuva 20"/>
          <p:cNvPicPr>
            <a:picLocks noChangeAspect="1"/>
          </p:cNvPicPr>
          <p:nvPr userDrawn="1"/>
        </p:nvPicPr>
        <p:blipFill>
          <a:blip r:embed="rId2"/>
          <a:stretch>
            <a:fillRect/>
          </a:stretch>
        </p:blipFill>
        <p:spPr>
          <a:xfrm>
            <a:off x="2763026" y="2622609"/>
            <a:ext cx="6306791" cy="1563403"/>
          </a:xfrm>
          <a:prstGeom prst="rect">
            <a:avLst/>
          </a:prstGeom>
        </p:spPr>
      </p:pic>
    </p:spTree>
    <p:extLst>
      <p:ext uri="{BB962C8B-B14F-4D97-AF65-F5344CB8AC3E}">
        <p14:creationId xmlns:p14="http://schemas.microsoft.com/office/powerpoint/2010/main" val="4075521970"/>
      </p:ext>
    </p:extLst>
  </p:cSld>
  <p:clrMapOvr>
    <a:masterClrMapping/>
  </p:clrMapOvr>
  <p:transition spd="med">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Forside billede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GB" dirty="0"/>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4C8C45C-947F-4981-8B3F-4F32E973C901}" type="slidenum">
              <a:rPr lang="en-GB" smtClean="0"/>
              <a:pPr/>
              <a:t>‹#›</a:t>
            </a:fld>
            <a:endParaRPr lang="en-GB" dirty="0"/>
          </a:p>
        </p:txBody>
      </p:sp>
      <p:sp>
        <p:nvSpPr>
          <p:cNvPr id="3" name="TextBox 16">
            <a:extLst>
              <a:ext uri="{FF2B5EF4-FFF2-40B4-BE49-F238E27FC236}">
                <a16:creationId xmlns:a16="http://schemas.microsoft.com/office/drawing/2014/main" id="{7D0A1319-0B5E-A282-88DF-73052973A3E0}"/>
              </a:ext>
            </a:extLst>
          </p:cNvPr>
          <p:cNvSpPr txBox="1"/>
          <p:nvPr userDrawn="1"/>
        </p:nvSpPr>
        <p:spPr>
          <a:xfrm>
            <a:off x="0" y="-228599"/>
            <a:ext cx="12213522" cy="169277"/>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Indsæt et nyt billede: Klik på </a:t>
            </a:r>
            <a:r>
              <a:rPr lang="en-GB" sz="1100" b="1" dirty="0"/>
              <a:t>Baggrundsbilleder</a:t>
            </a:r>
            <a:r>
              <a:rPr lang="en-GB" sz="1100" dirty="0"/>
              <a:t> ikonet i Templafy vinduet, vælg ved at klikke én gang. Vent og vælg knappen </a:t>
            </a:r>
            <a:r>
              <a:rPr lang="en-GB" sz="1100" b="1" dirty="0"/>
              <a:t>Select Image as Background </a:t>
            </a:r>
            <a:r>
              <a:rPr lang="en-GB" sz="1100" dirty="0"/>
              <a:t>under DI fanen. </a:t>
            </a:r>
            <a:endParaRPr lang="en-GB"/>
          </a:p>
        </p:txBody>
      </p:sp>
      <p:sp>
        <p:nvSpPr>
          <p:cNvPr id="44" name="Hvid kasse">
            <a:extLst>
              <a:ext uri="{FF2B5EF4-FFF2-40B4-BE49-F238E27FC236}">
                <a16:creationId xmlns:a16="http://schemas.microsoft.com/office/drawing/2014/main" id="{3CBB74ED-65A9-39F5-79DE-B76C72DC5539}"/>
              </a:ext>
            </a:extLst>
          </p:cNvPr>
          <p:cNvSpPr>
            <a:spLocks noGrp="1" noRot="1" noMove="1" noResize="1" noEditPoints="1" noAdjustHandles="1" noChangeArrowheads="1" noChangeShapeType="1"/>
          </p:cNvSpPr>
          <p:nvPr userDrawn="1"/>
        </p:nvSpPr>
        <p:spPr bwMode="ltGray">
          <a:xfrm>
            <a:off x="388800" y="388800"/>
            <a:ext cx="6214528" cy="2664000"/>
          </a:xfrm>
          <a:custGeom>
            <a:avLst/>
            <a:gdLst>
              <a:gd name="connsiteX0" fmla="*/ 262537 w 6214528"/>
              <a:gd name="connsiteY0" fmla="*/ 0 h 2664000"/>
              <a:gd name="connsiteX1" fmla="*/ 5951991 w 6214528"/>
              <a:gd name="connsiteY1" fmla="*/ 0 h 2664000"/>
              <a:gd name="connsiteX2" fmla="*/ 6214528 w 6214528"/>
              <a:gd name="connsiteY2" fmla="*/ 262537 h 2664000"/>
              <a:gd name="connsiteX3" fmla="*/ 6214528 w 6214528"/>
              <a:gd name="connsiteY3" fmla="*/ 1826775 h 2664000"/>
              <a:gd name="connsiteX4" fmla="*/ 6214528 w 6214528"/>
              <a:gd name="connsiteY4" fmla="*/ 2401463 h 2664000"/>
              <a:gd name="connsiteX5" fmla="*/ 6214528 w 6214528"/>
              <a:gd name="connsiteY5" fmla="*/ 2664000 h 2664000"/>
              <a:gd name="connsiteX6" fmla="*/ 5951991 w 6214528"/>
              <a:gd name="connsiteY6" fmla="*/ 2664000 h 2664000"/>
              <a:gd name="connsiteX7" fmla="*/ 5354820 w 6214528"/>
              <a:gd name="connsiteY7" fmla="*/ 2664000 h 2664000"/>
              <a:gd name="connsiteX8" fmla="*/ 262537 w 6214528"/>
              <a:gd name="connsiteY8" fmla="*/ 2664000 h 2664000"/>
              <a:gd name="connsiteX9" fmla="*/ 0 w 6214528"/>
              <a:gd name="connsiteY9" fmla="*/ 2401463 h 2664000"/>
              <a:gd name="connsiteX10" fmla="*/ 0 w 6214528"/>
              <a:gd name="connsiteY10" fmla="*/ 262537 h 2664000"/>
              <a:gd name="connsiteX11" fmla="*/ 262537 w 6214528"/>
              <a:gd name="connsiteY11" fmla="*/ 0 h 26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14528" h="2664000">
                <a:moveTo>
                  <a:pt x="262537" y="0"/>
                </a:moveTo>
                <a:lnTo>
                  <a:pt x="5951991" y="0"/>
                </a:lnTo>
                <a:cubicBezTo>
                  <a:pt x="6096986" y="0"/>
                  <a:pt x="6214528" y="117542"/>
                  <a:pt x="6214528" y="262537"/>
                </a:cubicBezTo>
                <a:lnTo>
                  <a:pt x="6214528" y="1826775"/>
                </a:lnTo>
                <a:lnTo>
                  <a:pt x="6214528" y="2401463"/>
                </a:lnTo>
                <a:lnTo>
                  <a:pt x="6214528" y="2664000"/>
                </a:lnTo>
                <a:lnTo>
                  <a:pt x="5951991" y="2664000"/>
                </a:lnTo>
                <a:lnTo>
                  <a:pt x="5354820" y="2664000"/>
                </a:lnTo>
                <a:lnTo>
                  <a:pt x="262537" y="2664000"/>
                </a:lnTo>
                <a:cubicBezTo>
                  <a:pt x="117542" y="2664000"/>
                  <a:pt x="0" y="2546458"/>
                  <a:pt x="0" y="2401463"/>
                </a:cubicBezTo>
                <a:lnTo>
                  <a:pt x="0" y="262537"/>
                </a:lnTo>
                <a:cubicBezTo>
                  <a:pt x="0" y="117542"/>
                  <a:pt x="117542" y="0"/>
                  <a:pt x="262537" y="0"/>
                </a:cubicBezTo>
                <a:close/>
              </a:path>
            </a:pathLst>
          </a:custGeom>
          <a:solidFill>
            <a:schemeClr val="accent1"/>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en-GB" sz="2000" noProof="0" dirty="0" err="1"/>
          </a:p>
        </p:txBody>
      </p:sp>
      <p:sp>
        <p:nvSpPr>
          <p:cNvPr id="2" name="Title 1"/>
          <p:cNvSpPr>
            <a:spLocks noGrp="1"/>
          </p:cNvSpPr>
          <p:nvPr>
            <p:ph type="ctrTitle" hasCustomPrompt="1"/>
          </p:nvPr>
        </p:nvSpPr>
        <p:spPr>
          <a:xfrm>
            <a:off x="647999" y="647999"/>
            <a:ext cx="5436163" cy="1908000"/>
          </a:xfrm>
        </p:spPr>
        <p:txBody>
          <a:bodyPr anchor="t" anchorCtr="0"/>
          <a:lstStyle>
            <a:lvl1pPr algn="l">
              <a:defRPr sz="4400">
                <a:solidFill>
                  <a:schemeClr val="bg1"/>
                </a:solidFill>
              </a:defRPr>
            </a:lvl1pPr>
          </a:lstStyle>
          <a:p>
            <a:r>
              <a:rPr lang="en-GB" dirty="0"/>
              <a:t>Klik for at indsætte overskrift – max. tre linjer</a:t>
            </a:r>
            <a:endParaRPr lang="en-GB"/>
          </a:p>
        </p:txBody>
      </p:sp>
      <p:sp>
        <p:nvSpPr>
          <p:cNvPr id="14" name="Navne kasse">
            <a:extLst>
              <a:ext uri="{FF2B5EF4-FFF2-40B4-BE49-F238E27FC236}">
                <a16:creationId xmlns:a16="http://schemas.microsoft.com/office/drawing/2014/main" id="{DDBEFA5B-3926-71DD-6A16-85D4E2504949}"/>
              </a:ext>
            </a:extLst>
          </p:cNvPr>
          <p:cNvSpPr>
            <a:spLocks noGrp="1" noRot="1" noMove="1" noResize="1" noEditPoints="1" noAdjustHandles="1" noChangeArrowheads="1" noChangeShapeType="1"/>
          </p:cNvSpPr>
          <p:nvPr userDrawn="1"/>
        </p:nvSpPr>
        <p:spPr bwMode="ltGray">
          <a:xfrm>
            <a:off x="388800" y="3181117"/>
            <a:ext cx="3431451" cy="1130401"/>
          </a:xfrm>
          <a:custGeom>
            <a:avLst/>
            <a:gdLst>
              <a:gd name="connsiteX0" fmla="*/ 0 w 3431451"/>
              <a:gd name="connsiteY0" fmla="*/ 0 h 1130401"/>
              <a:gd name="connsiteX1" fmla="*/ 309398 w 3431451"/>
              <a:gd name="connsiteY1" fmla="*/ 0 h 1130401"/>
              <a:gd name="connsiteX2" fmla="*/ 360803 w 3431451"/>
              <a:gd name="connsiteY2" fmla="*/ 0 h 1130401"/>
              <a:gd name="connsiteX3" fmla="*/ 1784429 w 3431451"/>
              <a:gd name="connsiteY3" fmla="*/ 0 h 1130401"/>
              <a:gd name="connsiteX4" fmla="*/ 1984561 w 3431451"/>
              <a:gd name="connsiteY4" fmla="*/ 0 h 1130401"/>
              <a:gd name="connsiteX5" fmla="*/ 2864082 w 3431451"/>
              <a:gd name="connsiteY5" fmla="*/ 0 h 1130401"/>
              <a:gd name="connsiteX6" fmla="*/ 2864082 w 3431451"/>
              <a:gd name="connsiteY6" fmla="*/ 220 h 1130401"/>
              <a:gd name="connsiteX7" fmla="*/ 2866251 w 3431451"/>
              <a:gd name="connsiteY7" fmla="*/ 1 h 1130401"/>
              <a:gd name="connsiteX8" fmla="*/ 3431451 w 3431451"/>
              <a:gd name="connsiteY8" fmla="*/ 565201 h 1130401"/>
              <a:gd name="connsiteX9" fmla="*/ 2866251 w 3431451"/>
              <a:gd name="connsiteY9" fmla="*/ 1130401 h 1130401"/>
              <a:gd name="connsiteX10" fmla="*/ 2864082 w 3431451"/>
              <a:gd name="connsiteY10" fmla="*/ 1130183 h 1130401"/>
              <a:gd name="connsiteX11" fmla="*/ 2864082 w 3431451"/>
              <a:gd name="connsiteY11" fmla="*/ 1130400 h 1130401"/>
              <a:gd name="connsiteX12" fmla="*/ 1784429 w 3431451"/>
              <a:gd name="connsiteY12" fmla="*/ 1130400 h 1130401"/>
              <a:gd name="connsiteX13" fmla="*/ 1784429 w 3431451"/>
              <a:gd name="connsiteY13" fmla="*/ 1129231 h 1130401"/>
              <a:gd name="connsiteX14" fmla="*/ 309398 w 3431451"/>
              <a:gd name="connsiteY14" fmla="*/ 1129231 h 1130401"/>
              <a:gd name="connsiteX15" fmla="*/ 0 w 3431451"/>
              <a:gd name="connsiteY15" fmla="*/ 819833 h 1130401"/>
              <a:gd name="connsiteX16" fmla="*/ 0 w 3431451"/>
              <a:gd name="connsiteY16" fmla="*/ 360803 h 1130401"/>
              <a:gd name="connsiteX17" fmla="*/ 0 w 3431451"/>
              <a:gd name="connsiteY17" fmla="*/ 309398 h 1130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31451" h="1130401">
                <a:moveTo>
                  <a:pt x="0" y="0"/>
                </a:moveTo>
                <a:lnTo>
                  <a:pt x="309398" y="0"/>
                </a:lnTo>
                <a:lnTo>
                  <a:pt x="360803" y="0"/>
                </a:lnTo>
                <a:lnTo>
                  <a:pt x="1784429" y="0"/>
                </a:lnTo>
                <a:lnTo>
                  <a:pt x="1984561" y="0"/>
                </a:lnTo>
                <a:lnTo>
                  <a:pt x="2864082" y="0"/>
                </a:lnTo>
                <a:lnTo>
                  <a:pt x="2864082" y="220"/>
                </a:lnTo>
                <a:lnTo>
                  <a:pt x="2866251" y="1"/>
                </a:lnTo>
                <a:cubicBezTo>
                  <a:pt x="3178402" y="1"/>
                  <a:pt x="3431451" y="253050"/>
                  <a:pt x="3431451" y="565201"/>
                </a:cubicBezTo>
                <a:cubicBezTo>
                  <a:pt x="3431451" y="877352"/>
                  <a:pt x="3178402" y="1130401"/>
                  <a:pt x="2866251" y="1130401"/>
                </a:cubicBezTo>
                <a:lnTo>
                  <a:pt x="2864082" y="1130183"/>
                </a:lnTo>
                <a:lnTo>
                  <a:pt x="2864082" y="1130400"/>
                </a:lnTo>
                <a:lnTo>
                  <a:pt x="1784429" y="1130400"/>
                </a:lnTo>
                <a:lnTo>
                  <a:pt x="1784429" y="1129231"/>
                </a:lnTo>
                <a:lnTo>
                  <a:pt x="309398" y="1129231"/>
                </a:lnTo>
                <a:cubicBezTo>
                  <a:pt x="138522" y="1129231"/>
                  <a:pt x="0" y="990709"/>
                  <a:pt x="0" y="819833"/>
                </a:cubicBezTo>
                <a:lnTo>
                  <a:pt x="0" y="360803"/>
                </a:lnTo>
                <a:lnTo>
                  <a:pt x="0" y="309398"/>
                </a:lnTo>
                <a:close/>
              </a:path>
            </a:pathLst>
          </a:cu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en-GB" sz="2000" noProof="0" dirty="0" err="1"/>
          </a:p>
        </p:txBody>
      </p:sp>
      <p:sp>
        <p:nvSpPr>
          <p:cNvPr id="15" name="Pladsholder til tekst navn">
            <a:extLst>
              <a:ext uri="{FF2B5EF4-FFF2-40B4-BE49-F238E27FC236}">
                <a16:creationId xmlns:a16="http://schemas.microsoft.com/office/drawing/2014/main" id="{FFA186A6-CFBA-E3D8-4BAA-76661E92AD5B}"/>
              </a:ext>
            </a:extLst>
          </p:cNvPr>
          <p:cNvSpPr>
            <a:spLocks noGrp="1"/>
          </p:cNvSpPr>
          <p:nvPr>
            <p:ph type="body" sz="quarter" idx="18" hasCustomPrompt="1"/>
          </p:nvPr>
        </p:nvSpPr>
        <p:spPr>
          <a:xfrm>
            <a:off x="648000" y="3292346"/>
            <a:ext cx="2786400" cy="324000"/>
          </a:xfrm>
        </p:spPr>
        <p:txBody>
          <a:bodyPr/>
          <a:lstStyle>
            <a:lvl1pPr marL="0" indent="0">
              <a:lnSpc>
                <a:spcPct val="100000"/>
              </a:lnSpc>
              <a:spcAft>
                <a:spcPts val="0"/>
              </a:spcAft>
              <a:buNone/>
              <a:defRPr sz="2000" b="1">
                <a:solidFill>
                  <a:srgbClr val="38025C"/>
                </a:solidFill>
              </a:defRPr>
            </a:lvl1pPr>
            <a:lvl2pPr marL="0" indent="0">
              <a:lnSpc>
                <a:spcPct val="100000"/>
              </a:lnSpc>
              <a:spcAft>
                <a:spcPts val="0"/>
              </a:spcAft>
              <a:buNone/>
              <a:defRPr sz="2000" b="1">
                <a:solidFill>
                  <a:schemeClr val="bg1"/>
                </a:solidFill>
              </a:defRPr>
            </a:lvl2pPr>
            <a:lvl3pPr marL="0" indent="0">
              <a:lnSpc>
                <a:spcPct val="100000"/>
              </a:lnSpc>
              <a:spcAft>
                <a:spcPts val="0"/>
              </a:spcAft>
              <a:buNone/>
              <a:defRPr sz="2000" b="1">
                <a:solidFill>
                  <a:schemeClr val="bg1"/>
                </a:solidFill>
              </a:defRPr>
            </a:lvl3pPr>
            <a:lvl4pPr marL="0">
              <a:lnSpc>
                <a:spcPct val="100000"/>
              </a:lnSpc>
              <a:spcAft>
                <a:spcPts val="0"/>
              </a:spcAft>
              <a:buNone/>
              <a:defRPr sz="2000" b="1">
                <a:solidFill>
                  <a:schemeClr val="bg1"/>
                </a:solidFill>
              </a:defRPr>
            </a:lvl4pPr>
            <a:lvl5pPr marL="0">
              <a:lnSpc>
                <a:spcPct val="100000"/>
              </a:lnSpc>
              <a:spcAft>
                <a:spcPts val="0"/>
              </a:spcAft>
              <a:buNone/>
              <a:defRPr sz="2000" b="1">
                <a:solidFill>
                  <a:schemeClr val="bg1"/>
                </a:solidFill>
              </a:defRPr>
            </a:lvl5pPr>
            <a:lvl6pPr marL="0" indent="0">
              <a:lnSpc>
                <a:spcPct val="100000"/>
              </a:lnSpc>
              <a:spcAft>
                <a:spcPts val="0"/>
              </a:spcAft>
              <a:buNone/>
              <a:defRPr sz="2000" b="1">
                <a:solidFill>
                  <a:schemeClr val="bg1"/>
                </a:solidFill>
              </a:defRPr>
            </a:lvl6pPr>
            <a:lvl7pPr marL="0">
              <a:lnSpc>
                <a:spcPct val="100000"/>
              </a:lnSpc>
              <a:spcAft>
                <a:spcPts val="0"/>
              </a:spcAft>
              <a:buNone/>
              <a:defRPr sz="2000" b="1">
                <a:solidFill>
                  <a:schemeClr val="bg1"/>
                </a:solidFill>
              </a:defRPr>
            </a:lvl7pPr>
            <a:lvl8pPr marL="0">
              <a:lnSpc>
                <a:spcPct val="100000"/>
              </a:lnSpc>
              <a:spcAft>
                <a:spcPts val="0"/>
              </a:spcAft>
              <a:buNone/>
              <a:defRPr sz="2000" b="1">
                <a:solidFill>
                  <a:schemeClr val="bg1"/>
                </a:solidFill>
              </a:defRPr>
            </a:lvl8pPr>
            <a:lvl9pPr marL="0">
              <a:lnSpc>
                <a:spcPct val="100000"/>
              </a:lnSpc>
              <a:spcAft>
                <a:spcPts val="0"/>
              </a:spcAft>
              <a:buNone/>
              <a:defRPr sz="2000" b="1">
                <a:solidFill>
                  <a:schemeClr val="bg1"/>
                </a:solidFill>
              </a:defRPr>
            </a:lvl9pPr>
          </a:lstStyle>
          <a:p>
            <a:pPr lvl="0"/>
            <a:r>
              <a:rPr lang="en-GB" dirty="0"/>
              <a:t>Klik og indsæt fornavn</a:t>
            </a:r>
            <a:endParaRPr lang="en-GB"/>
          </a:p>
        </p:txBody>
      </p:sp>
      <p:sp>
        <p:nvSpPr>
          <p:cNvPr id="16" name="Pladsholder til tekst efternavn">
            <a:extLst>
              <a:ext uri="{FF2B5EF4-FFF2-40B4-BE49-F238E27FC236}">
                <a16:creationId xmlns:a16="http://schemas.microsoft.com/office/drawing/2014/main" id="{0639540E-3E75-4573-9921-2D9E77D18B28}"/>
              </a:ext>
            </a:extLst>
          </p:cNvPr>
          <p:cNvSpPr>
            <a:spLocks noGrp="1"/>
          </p:cNvSpPr>
          <p:nvPr>
            <p:ph type="body" sz="quarter" idx="19" hasCustomPrompt="1"/>
          </p:nvPr>
        </p:nvSpPr>
        <p:spPr>
          <a:xfrm>
            <a:off x="648000" y="3578598"/>
            <a:ext cx="2787350" cy="324000"/>
          </a:xfrm>
        </p:spPr>
        <p:txBody>
          <a:bodyPr/>
          <a:lstStyle>
            <a:lvl1pPr marL="0" indent="0">
              <a:lnSpc>
                <a:spcPct val="100000"/>
              </a:lnSpc>
              <a:spcAft>
                <a:spcPts val="0"/>
              </a:spcAft>
              <a:buNone/>
              <a:defRPr sz="2000" b="1">
                <a:solidFill>
                  <a:srgbClr val="38025C"/>
                </a:solidFill>
              </a:defRPr>
            </a:lvl1pPr>
            <a:lvl2pPr marL="0" indent="0">
              <a:lnSpc>
                <a:spcPct val="100000"/>
              </a:lnSpc>
              <a:spcAft>
                <a:spcPts val="0"/>
              </a:spcAft>
              <a:buNone/>
              <a:defRPr sz="2000" b="1">
                <a:solidFill>
                  <a:schemeClr val="bg1"/>
                </a:solidFill>
              </a:defRPr>
            </a:lvl2pPr>
            <a:lvl3pPr marL="0" indent="0">
              <a:lnSpc>
                <a:spcPct val="100000"/>
              </a:lnSpc>
              <a:spcAft>
                <a:spcPts val="0"/>
              </a:spcAft>
              <a:buNone/>
              <a:defRPr sz="2000" b="1">
                <a:solidFill>
                  <a:schemeClr val="bg1"/>
                </a:solidFill>
              </a:defRPr>
            </a:lvl3pPr>
            <a:lvl4pPr marL="0">
              <a:lnSpc>
                <a:spcPct val="100000"/>
              </a:lnSpc>
              <a:spcAft>
                <a:spcPts val="0"/>
              </a:spcAft>
              <a:buNone/>
              <a:defRPr sz="2000" b="1">
                <a:solidFill>
                  <a:schemeClr val="bg1"/>
                </a:solidFill>
              </a:defRPr>
            </a:lvl4pPr>
            <a:lvl5pPr marL="0">
              <a:lnSpc>
                <a:spcPct val="100000"/>
              </a:lnSpc>
              <a:spcAft>
                <a:spcPts val="0"/>
              </a:spcAft>
              <a:buNone/>
              <a:defRPr sz="2000" b="1">
                <a:solidFill>
                  <a:schemeClr val="bg1"/>
                </a:solidFill>
              </a:defRPr>
            </a:lvl5pPr>
            <a:lvl6pPr marL="0" indent="0">
              <a:lnSpc>
                <a:spcPct val="100000"/>
              </a:lnSpc>
              <a:spcAft>
                <a:spcPts val="0"/>
              </a:spcAft>
              <a:buNone/>
              <a:defRPr sz="2000" b="1">
                <a:solidFill>
                  <a:schemeClr val="bg1"/>
                </a:solidFill>
              </a:defRPr>
            </a:lvl6pPr>
            <a:lvl7pPr marL="0">
              <a:lnSpc>
                <a:spcPct val="100000"/>
              </a:lnSpc>
              <a:spcAft>
                <a:spcPts val="0"/>
              </a:spcAft>
              <a:buNone/>
              <a:defRPr sz="2000" b="1">
                <a:solidFill>
                  <a:schemeClr val="bg1"/>
                </a:solidFill>
              </a:defRPr>
            </a:lvl7pPr>
            <a:lvl8pPr marL="0">
              <a:lnSpc>
                <a:spcPct val="100000"/>
              </a:lnSpc>
              <a:spcAft>
                <a:spcPts val="0"/>
              </a:spcAft>
              <a:buNone/>
              <a:defRPr sz="2000" b="1">
                <a:solidFill>
                  <a:schemeClr val="bg1"/>
                </a:solidFill>
              </a:defRPr>
            </a:lvl8pPr>
            <a:lvl9pPr marL="0">
              <a:lnSpc>
                <a:spcPct val="100000"/>
              </a:lnSpc>
              <a:spcAft>
                <a:spcPts val="0"/>
              </a:spcAft>
              <a:buNone/>
              <a:defRPr sz="2000" b="1">
                <a:solidFill>
                  <a:schemeClr val="bg1"/>
                </a:solidFill>
              </a:defRPr>
            </a:lvl9pPr>
          </a:lstStyle>
          <a:p>
            <a:pPr lvl="0"/>
            <a:r>
              <a:rPr lang="en-GB" dirty="0"/>
              <a:t>Klik og indsæt efternavn</a:t>
            </a:r>
            <a:endParaRPr lang="en-GB"/>
          </a:p>
        </p:txBody>
      </p:sp>
      <p:sp>
        <p:nvSpPr>
          <p:cNvPr id="17" name="Date Placeholder 6">
            <a:extLst>
              <a:ext uri="{FF2B5EF4-FFF2-40B4-BE49-F238E27FC236}">
                <a16:creationId xmlns:a16="http://schemas.microsoft.com/office/drawing/2014/main" id="{507A64B3-127A-DB52-8A39-1BCC311F3DE9}"/>
              </a:ext>
            </a:extLst>
          </p:cNvPr>
          <p:cNvSpPr>
            <a:spLocks noGrp="1"/>
          </p:cNvSpPr>
          <p:nvPr>
            <p:ph type="dt" sz="half" idx="15"/>
          </p:nvPr>
        </p:nvSpPr>
        <p:spPr>
          <a:xfrm>
            <a:off x="648000" y="3872772"/>
            <a:ext cx="2786400" cy="324000"/>
          </a:xfrm>
          <a:prstGeom prst="rect">
            <a:avLst/>
          </a:prstGeom>
        </p:spPr>
        <p:txBody>
          <a:bodyPr anchor="t" anchorCtr="0"/>
          <a:lstStyle>
            <a:lvl1pPr algn="l">
              <a:defRPr sz="2000">
                <a:solidFill>
                  <a:srgbClr val="38025C"/>
                </a:solidFill>
              </a:defRPr>
            </a:lvl1pPr>
          </a:lstStyle>
          <a:p>
            <a:fld id="{27E5D938-A7D3-45B9-BEB6-D9B4DFC7DEDE}" type="datetime2">
              <a:rPr lang="en-GB" smtClean="0"/>
              <a:pPr/>
              <a:t>Monday, 27 May 2024</a:t>
            </a:fld>
            <a:endParaRPr lang="en-GB" dirty="0"/>
          </a:p>
        </p:txBody>
      </p:sp>
      <p:pic>
        <p:nvPicPr>
          <p:cNvPr id="1891939671" name="Dynamic cover logo hvid" descr="{&quot;templafy&quot;:{&quot;id&quot;:&quot;26188bfb-920b-4685-ae75-46c44977086e&quot;}}"/>
          <p:cNvPicPr>
            <a:picLocks noChangeAspect="1"/>
          </p:cNvPicPr>
          <p:nvPr/>
        </p:nvPicPr>
        <p:blipFill>
          <a:blip r:embed="rId3"/>
          <a:stretch>
            <a:fillRect/>
          </a:stretch>
        </p:blipFill>
        <p:spPr>
          <a:xfrm>
            <a:off x="0" y="5958000"/>
            <a:ext cx="3596831" cy="900000"/>
          </a:xfrm>
          <a:prstGeom prst="rect">
            <a:avLst/>
          </a:prstGeom>
        </p:spPr>
      </p:pic>
    </p:spTree>
    <p:extLst>
      <p:ext uri="{BB962C8B-B14F-4D97-AF65-F5344CB8AC3E}">
        <p14:creationId xmlns:p14="http://schemas.microsoft.com/office/powerpoint/2010/main" val="1677794418"/>
      </p:ext>
    </p:extLst>
  </p:cSld>
  <p:clrMapOvr>
    <a:overrideClrMapping bg1="lt1" tx1="dk1" bg2="lt2" tx2="dk2" accent1="accent1" accent2="accent2" accent3="accent3" accent4="accent4" accent5="accent5" accent6="accent6" hlink="hlink" folHlink="folHlink"/>
  </p:clrMapOvr>
  <p:hf sldNum="0" hdr="0" ftr="0"/>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Forside billede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GB" dirty="0"/>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4C8C45C-947F-4981-8B3F-4F32E973C901}" type="slidenum">
              <a:rPr lang="en-GB" smtClean="0"/>
              <a:pPr/>
              <a:t>‹#›</a:t>
            </a:fld>
            <a:endParaRPr lang="en-GB" dirty="0"/>
          </a:p>
        </p:txBody>
      </p:sp>
      <p:sp>
        <p:nvSpPr>
          <p:cNvPr id="3" name="TextBox 16">
            <a:extLst>
              <a:ext uri="{FF2B5EF4-FFF2-40B4-BE49-F238E27FC236}">
                <a16:creationId xmlns:a16="http://schemas.microsoft.com/office/drawing/2014/main" id="{7D0A1319-0B5E-A282-88DF-73052973A3E0}"/>
              </a:ext>
            </a:extLst>
          </p:cNvPr>
          <p:cNvSpPr txBox="1"/>
          <p:nvPr userDrawn="1"/>
        </p:nvSpPr>
        <p:spPr>
          <a:xfrm>
            <a:off x="0" y="-228599"/>
            <a:ext cx="12213522" cy="169277"/>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Indsæt et nyt billede: Klik på </a:t>
            </a:r>
            <a:r>
              <a:rPr lang="en-GB" sz="1100" b="1" dirty="0"/>
              <a:t>Baggrundsbilleder</a:t>
            </a:r>
            <a:r>
              <a:rPr lang="en-GB" sz="1100" dirty="0"/>
              <a:t> ikonet i Templafy vinduet, vælg ved at klikke én gang. Vent og vælg knappen </a:t>
            </a:r>
            <a:r>
              <a:rPr lang="en-GB" sz="1100" b="1" dirty="0"/>
              <a:t>Select Image as Background </a:t>
            </a:r>
            <a:r>
              <a:rPr lang="en-GB" sz="1100" dirty="0"/>
              <a:t>under DI fanen. </a:t>
            </a:r>
            <a:endParaRPr lang="en-GB"/>
          </a:p>
        </p:txBody>
      </p:sp>
      <p:sp>
        <p:nvSpPr>
          <p:cNvPr id="14" name="Kombinationstegning: figur 13">
            <a:extLst>
              <a:ext uri="{FF2B5EF4-FFF2-40B4-BE49-F238E27FC236}">
                <a16:creationId xmlns:a16="http://schemas.microsoft.com/office/drawing/2014/main" id="{EFD08B09-ECAF-2DC3-10D0-D8A84F43E315}"/>
              </a:ext>
            </a:extLst>
          </p:cNvPr>
          <p:cNvSpPr>
            <a:spLocks noGrp="1" noRot="1" noMove="1" noResize="1" noEditPoints="1" noAdjustHandles="1" noChangeArrowheads="1" noChangeShapeType="1"/>
          </p:cNvSpPr>
          <p:nvPr userDrawn="1"/>
        </p:nvSpPr>
        <p:spPr bwMode="ltGray">
          <a:xfrm>
            <a:off x="388800" y="388800"/>
            <a:ext cx="11415600" cy="2664000"/>
          </a:xfrm>
          <a:custGeom>
            <a:avLst/>
            <a:gdLst>
              <a:gd name="connsiteX0" fmla="*/ 268957 w 11415600"/>
              <a:gd name="connsiteY0" fmla="*/ 0 h 2664000"/>
              <a:gd name="connsiteX1" fmla="*/ 11146643 w 11415600"/>
              <a:gd name="connsiteY1" fmla="*/ 0 h 2664000"/>
              <a:gd name="connsiteX2" fmla="*/ 11415600 w 11415600"/>
              <a:gd name="connsiteY2" fmla="*/ 268957 h 2664000"/>
              <a:gd name="connsiteX3" fmla="*/ 11415600 w 11415600"/>
              <a:gd name="connsiteY3" fmla="*/ 1274000 h 2664000"/>
              <a:gd name="connsiteX4" fmla="*/ 11415600 w 11415600"/>
              <a:gd name="connsiteY4" fmla="*/ 2395043 h 2664000"/>
              <a:gd name="connsiteX5" fmla="*/ 11415600 w 11415600"/>
              <a:gd name="connsiteY5" fmla="*/ 2664000 h 2664000"/>
              <a:gd name="connsiteX6" fmla="*/ 11146643 w 11415600"/>
              <a:gd name="connsiteY6" fmla="*/ 2664000 h 2664000"/>
              <a:gd name="connsiteX7" fmla="*/ 10025600 w 11415600"/>
              <a:gd name="connsiteY7" fmla="*/ 2664000 h 2664000"/>
              <a:gd name="connsiteX8" fmla="*/ 268957 w 11415600"/>
              <a:gd name="connsiteY8" fmla="*/ 2664000 h 2664000"/>
              <a:gd name="connsiteX9" fmla="*/ 0 w 11415600"/>
              <a:gd name="connsiteY9" fmla="*/ 2395043 h 2664000"/>
              <a:gd name="connsiteX10" fmla="*/ 0 w 11415600"/>
              <a:gd name="connsiteY10" fmla="*/ 268957 h 2664000"/>
              <a:gd name="connsiteX11" fmla="*/ 268957 w 11415600"/>
              <a:gd name="connsiteY11" fmla="*/ 0 h 26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15600" h="2664000">
                <a:moveTo>
                  <a:pt x="268957" y="0"/>
                </a:moveTo>
                <a:lnTo>
                  <a:pt x="11146643" y="0"/>
                </a:lnTo>
                <a:cubicBezTo>
                  <a:pt x="11295184" y="0"/>
                  <a:pt x="11415600" y="120416"/>
                  <a:pt x="11415600" y="268957"/>
                </a:cubicBezTo>
                <a:lnTo>
                  <a:pt x="11415600" y="1274000"/>
                </a:lnTo>
                <a:lnTo>
                  <a:pt x="11415600" y="2395043"/>
                </a:lnTo>
                <a:lnTo>
                  <a:pt x="11415600" y="2664000"/>
                </a:lnTo>
                <a:lnTo>
                  <a:pt x="11146643" y="2664000"/>
                </a:lnTo>
                <a:lnTo>
                  <a:pt x="10025600" y="2664000"/>
                </a:lnTo>
                <a:lnTo>
                  <a:pt x="268957" y="2664000"/>
                </a:lnTo>
                <a:cubicBezTo>
                  <a:pt x="120416" y="2664000"/>
                  <a:pt x="0" y="2543584"/>
                  <a:pt x="0" y="2395043"/>
                </a:cubicBezTo>
                <a:lnTo>
                  <a:pt x="0" y="268957"/>
                </a:lnTo>
                <a:cubicBezTo>
                  <a:pt x="0" y="120416"/>
                  <a:pt x="120416" y="0"/>
                  <a:pt x="268957" y="0"/>
                </a:cubicBezTo>
                <a:close/>
              </a:path>
            </a:pathLst>
          </a:custGeom>
          <a:ln w="15875">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en-GB" sz="2000" noProof="0" dirty="0" err="1"/>
          </a:p>
        </p:txBody>
      </p:sp>
      <p:sp>
        <p:nvSpPr>
          <p:cNvPr id="20" name="Navne kasse">
            <a:extLst>
              <a:ext uri="{FF2B5EF4-FFF2-40B4-BE49-F238E27FC236}">
                <a16:creationId xmlns:a16="http://schemas.microsoft.com/office/drawing/2014/main" id="{6A4A735E-41FE-6B84-92C6-0CF66EC82410}"/>
              </a:ext>
            </a:extLst>
          </p:cNvPr>
          <p:cNvSpPr>
            <a:spLocks noGrp="1" noRot="1" noMove="1" noResize="1" noEditPoints="1" noAdjustHandles="1" noChangeArrowheads="1" noChangeShapeType="1"/>
          </p:cNvSpPr>
          <p:nvPr userDrawn="1"/>
        </p:nvSpPr>
        <p:spPr bwMode="ltGray">
          <a:xfrm>
            <a:off x="388800" y="3181117"/>
            <a:ext cx="3431451" cy="1130401"/>
          </a:xfrm>
          <a:custGeom>
            <a:avLst/>
            <a:gdLst>
              <a:gd name="connsiteX0" fmla="*/ 0 w 3431451"/>
              <a:gd name="connsiteY0" fmla="*/ 0 h 1130401"/>
              <a:gd name="connsiteX1" fmla="*/ 309398 w 3431451"/>
              <a:gd name="connsiteY1" fmla="*/ 0 h 1130401"/>
              <a:gd name="connsiteX2" fmla="*/ 360803 w 3431451"/>
              <a:gd name="connsiteY2" fmla="*/ 0 h 1130401"/>
              <a:gd name="connsiteX3" fmla="*/ 1784429 w 3431451"/>
              <a:gd name="connsiteY3" fmla="*/ 0 h 1130401"/>
              <a:gd name="connsiteX4" fmla="*/ 1984561 w 3431451"/>
              <a:gd name="connsiteY4" fmla="*/ 0 h 1130401"/>
              <a:gd name="connsiteX5" fmla="*/ 2864082 w 3431451"/>
              <a:gd name="connsiteY5" fmla="*/ 0 h 1130401"/>
              <a:gd name="connsiteX6" fmla="*/ 2864082 w 3431451"/>
              <a:gd name="connsiteY6" fmla="*/ 220 h 1130401"/>
              <a:gd name="connsiteX7" fmla="*/ 2866251 w 3431451"/>
              <a:gd name="connsiteY7" fmla="*/ 1 h 1130401"/>
              <a:gd name="connsiteX8" fmla="*/ 3431451 w 3431451"/>
              <a:gd name="connsiteY8" fmla="*/ 565201 h 1130401"/>
              <a:gd name="connsiteX9" fmla="*/ 2866251 w 3431451"/>
              <a:gd name="connsiteY9" fmla="*/ 1130401 h 1130401"/>
              <a:gd name="connsiteX10" fmla="*/ 2864082 w 3431451"/>
              <a:gd name="connsiteY10" fmla="*/ 1130183 h 1130401"/>
              <a:gd name="connsiteX11" fmla="*/ 2864082 w 3431451"/>
              <a:gd name="connsiteY11" fmla="*/ 1130400 h 1130401"/>
              <a:gd name="connsiteX12" fmla="*/ 1784429 w 3431451"/>
              <a:gd name="connsiteY12" fmla="*/ 1130400 h 1130401"/>
              <a:gd name="connsiteX13" fmla="*/ 1784429 w 3431451"/>
              <a:gd name="connsiteY13" fmla="*/ 1129231 h 1130401"/>
              <a:gd name="connsiteX14" fmla="*/ 309398 w 3431451"/>
              <a:gd name="connsiteY14" fmla="*/ 1129231 h 1130401"/>
              <a:gd name="connsiteX15" fmla="*/ 0 w 3431451"/>
              <a:gd name="connsiteY15" fmla="*/ 819833 h 1130401"/>
              <a:gd name="connsiteX16" fmla="*/ 0 w 3431451"/>
              <a:gd name="connsiteY16" fmla="*/ 360803 h 1130401"/>
              <a:gd name="connsiteX17" fmla="*/ 0 w 3431451"/>
              <a:gd name="connsiteY17" fmla="*/ 309398 h 1130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31451" h="1130401">
                <a:moveTo>
                  <a:pt x="0" y="0"/>
                </a:moveTo>
                <a:lnTo>
                  <a:pt x="309398" y="0"/>
                </a:lnTo>
                <a:lnTo>
                  <a:pt x="360803" y="0"/>
                </a:lnTo>
                <a:lnTo>
                  <a:pt x="1784429" y="0"/>
                </a:lnTo>
                <a:lnTo>
                  <a:pt x="1984561" y="0"/>
                </a:lnTo>
                <a:lnTo>
                  <a:pt x="2864082" y="0"/>
                </a:lnTo>
                <a:lnTo>
                  <a:pt x="2864082" y="220"/>
                </a:lnTo>
                <a:lnTo>
                  <a:pt x="2866251" y="1"/>
                </a:lnTo>
                <a:cubicBezTo>
                  <a:pt x="3178402" y="1"/>
                  <a:pt x="3431451" y="253050"/>
                  <a:pt x="3431451" y="565201"/>
                </a:cubicBezTo>
                <a:cubicBezTo>
                  <a:pt x="3431451" y="877352"/>
                  <a:pt x="3178402" y="1130401"/>
                  <a:pt x="2866251" y="1130401"/>
                </a:cubicBezTo>
                <a:lnTo>
                  <a:pt x="2864082" y="1130183"/>
                </a:lnTo>
                <a:lnTo>
                  <a:pt x="2864082" y="1130400"/>
                </a:lnTo>
                <a:lnTo>
                  <a:pt x="1784429" y="1130400"/>
                </a:lnTo>
                <a:lnTo>
                  <a:pt x="1784429" y="1129231"/>
                </a:lnTo>
                <a:lnTo>
                  <a:pt x="309398" y="1129231"/>
                </a:lnTo>
                <a:cubicBezTo>
                  <a:pt x="138522" y="1129231"/>
                  <a:pt x="0" y="990709"/>
                  <a:pt x="0" y="819833"/>
                </a:cubicBezTo>
                <a:lnTo>
                  <a:pt x="0" y="360803"/>
                </a:lnTo>
                <a:lnTo>
                  <a:pt x="0" y="309398"/>
                </a:lnTo>
                <a:close/>
              </a:path>
            </a:pathLst>
          </a:cu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en-GB" sz="2000" noProof="0" dirty="0" err="1"/>
          </a:p>
        </p:txBody>
      </p:sp>
      <p:sp>
        <p:nvSpPr>
          <p:cNvPr id="2" name="Title 1"/>
          <p:cNvSpPr>
            <a:spLocks noGrp="1"/>
          </p:cNvSpPr>
          <p:nvPr>
            <p:ph type="ctrTitle" hasCustomPrompt="1"/>
          </p:nvPr>
        </p:nvSpPr>
        <p:spPr>
          <a:xfrm>
            <a:off x="648000" y="647999"/>
            <a:ext cx="10742076" cy="1908000"/>
          </a:xfrm>
        </p:spPr>
        <p:txBody>
          <a:bodyPr anchor="t" anchorCtr="0"/>
          <a:lstStyle>
            <a:lvl1pPr algn="l">
              <a:defRPr sz="4400">
                <a:solidFill>
                  <a:schemeClr val="bg1"/>
                </a:solidFill>
              </a:defRPr>
            </a:lvl1pPr>
          </a:lstStyle>
          <a:p>
            <a:r>
              <a:rPr lang="en-GB" dirty="0"/>
              <a:t>Klik for at indsætte overskrift – max. tre linjer</a:t>
            </a:r>
            <a:endParaRPr lang="en-GB"/>
          </a:p>
        </p:txBody>
      </p:sp>
      <p:sp>
        <p:nvSpPr>
          <p:cNvPr id="22" name="Pladsholder til tekst navn">
            <a:extLst>
              <a:ext uri="{FF2B5EF4-FFF2-40B4-BE49-F238E27FC236}">
                <a16:creationId xmlns:a16="http://schemas.microsoft.com/office/drawing/2014/main" id="{C3269FE8-18B8-3459-CA89-40A0E170E069}"/>
              </a:ext>
            </a:extLst>
          </p:cNvPr>
          <p:cNvSpPr>
            <a:spLocks noGrp="1"/>
          </p:cNvSpPr>
          <p:nvPr>
            <p:ph type="body" sz="quarter" idx="18" hasCustomPrompt="1"/>
          </p:nvPr>
        </p:nvSpPr>
        <p:spPr>
          <a:xfrm>
            <a:off x="648000" y="3292346"/>
            <a:ext cx="2786400" cy="324000"/>
          </a:xfrm>
        </p:spPr>
        <p:txBody>
          <a:bodyPr/>
          <a:lstStyle>
            <a:lvl1pPr marL="0" indent="0">
              <a:lnSpc>
                <a:spcPct val="100000"/>
              </a:lnSpc>
              <a:spcAft>
                <a:spcPts val="0"/>
              </a:spcAft>
              <a:buNone/>
              <a:defRPr sz="2000" b="1">
                <a:solidFill>
                  <a:srgbClr val="38025C"/>
                </a:solidFill>
              </a:defRPr>
            </a:lvl1pPr>
            <a:lvl2pPr marL="0" indent="0">
              <a:lnSpc>
                <a:spcPct val="100000"/>
              </a:lnSpc>
              <a:spcAft>
                <a:spcPts val="0"/>
              </a:spcAft>
              <a:buNone/>
              <a:defRPr sz="2000" b="1">
                <a:solidFill>
                  <a:schemeClr val="bg1"/>
                </a:solidFill>
              </a:defRPr>
            </a:lvl2pPr>
            <a:lvl3pPr marL="0" indent="0">
              <a:lnSpc>
                <a:spcPct val="100000"/>
              </a:lnSpc>
              <a:spcAft>
                <a:spcPts val="0"/>
              </a:spcAft>
              <a:buNone/>
              <a:defRPr sz="2000" b="1">
                <a:solidFill>
                  <a:schemeClr val="bg1"/>
                </a:solidFill>
              </a:defRPr>
            </a:lvl3pPr>
            <a:lvl4pPr marL="0">
              <a:lnSpc>
                <a:spcPct val="100000"/>
              </a:lnSpc>
              <a:spcAft>
                <a:spcPts val="0"/>
              </a:spcAft>
              <a:buNone/>
              <a:defRPr sz="2000" b="1">
                <a:solidFill>
                  <a:schemeClr val="bg1"/>
                </a:solidFill>
              </a:defRPr>
            </a:lvl4pPr>
            <a:lvl5pPr marL="0">
              <a:lnSpc>
                <a:spcPct val="100000"/>
              </a:lnSpc>
              <a:spcAft>
                <a:spcPts val="0"/>
              </a:spcAft>
              <a:buNone/>
              <a:defRPr sz="2000" b="1">
                <a:solidFill>
                  <a:schemeClr val="bg1"/>
                </a:solidFill>
              </a:defRPr>
            </a:lvl5pPr>
            <a:lvl6pPr marL="0" indent="0">
              <a:lnSpc>
                <a:spcPct val="100000"/>
              </a:lnSpc>
              <a:spcAft>
                <a:spcPts val="0"/>
              </a:spcAft>
              <a:buNone/>
              <a:defRPr sz="2000" b="1">
                <a:solidFill>
                  <a:schemeClr val="bg1"/>
                </a:solidFill>
              </a:defRPr>
            </a:lvl6pPr>
            <a:lvl7pPr marL="0">
              <a:lnSpc>
                <a:spcPct val="100000"/>
              </a:lnSpc>
              <a:spcAft>
                <a:spcPts val="0"/>
              </a:spcAft>
              <a:buNone/>
              <a:defRPr sz="2000" b="1">
                <a:solidFill>
                  <a:schemeClr val="bg1"/>
                </a:solidFill>
              </a:defRPr>
            </a:lvl7pPr>
            <a:lvl8pPr marL="0">
              <a:lnSpc>
                <a:spcPct val="100000"/>
              </a:lnSpc>
              <a:spcAft>
                <a:spcPts val="0"/>
              </a:spcAft>
              <a:buNone/>
              <a:defRPr sz="2000" b="1">
                <a:solidFill>
                  <a:schemeClr val="bg1"/>
                </a:solidFill>
              </a:defRPr>
            </a:lvl8pPr>
            <a:lvl9pPr marL="0">
              <a:lnSpc>
                <a:spcPct val="100000"/>
              </a:lnSpc>
              <a:spcAft>
                <a:spcPts val="0"/>
              </a:spcAft>
              <a:buNone/>
              <a:defRPr sz="2000" b="1">
                <a:solidFill>
                  <a:schemeClr val="bg1"/>
                </a:solidFill>
              </a:defRPr>
            </a:lvl9pPr>
          </a:lstStyle>
          <a:p>
            <a:pPr lvl="0"/>
            <a:r>
              <a:rPr lang="en-GB" dirty="0"/>
              <a:t>Klik og indsæt fornavn</a:t>
            </a:r>
            <a:endParaRPr lang="en-GB"/>
          </a:p>
        </p:txBody>
      </p:sp>
      <p:sp>
        <p:nvSpPr>
          <p:cNvPr id="23" name="Pladsholder til tekst efternavn">
            <a:extLst>
              <a:ext uri="{FF2B5EF4-FFF2-40B4-BE49-F238E27FC236}">
                <a16:creationId xmlns:a16="http://schemas.microsoft.com/office/drawing/2014/main" id="{AD574D64-8CDB-3935-F699-5029DE272334}"/>
              </a:ext>
            </a:extLst>
          </p:cNvPr>
          <p:cNvSpPr>
            <a:spLocks noGrp="1"/>
          </p:cNvSpPr>
          <p:nvPr>
            <p:ph type="body" sz="quarter" idx="19" hasCustomPrompt="1"/>
          </p:nvPr>
        </p:nvSpPr>
        <p:spPr>
          <a:xfrm>
            <a:off x="648000" y="3578598"/>
            <a:ext cx="2787350" cy="324000"/>
          </a:xfrm>
        </p:spPr>
        <p:txBody>
          <a:bodyPr/>
          <a:lstStyle>
            <a:lvl1pPr marL="0" indent="0">
              <a:lnSpc>
                <a:spcPct val="100000"/>
              </a:lnSpc>
              <a:spcAft>
                <a:spcPts val="0"/>
              </a:spcAft>
              <a:buNone/>
              <a:defRPr sz="2000" b="1">
                <a:solidFill>
                  <a:srgbClr val="38025C"/>
                </a:solidFill>
              </a:defRPr>
            </a:lvl1pPr>
            <a:lvl2pPr marL="0" indent="0">
              <a:lnSpc>
                <a:spcPct val="100000"/>
              </a:lnSpc>
              <a:spcAft>
                <a:spcPts val="0"/>
              </a:spcAft>
              <a:buNone/>
              <a:defRPr sz="2000" b="1">
                <a:solidFill>
                  <a:schemeClr val="bg1"/>
                </a:solidFill>
              </a:defRPr>
            </a:lvl2pPr>
            <a:lvl3pPr marL="0" indent="0">
              <a:lnSpc>
                <a:spcPct val="100000"/>
              </a:lnSpc>
              <a:spcAft>
                <a:spcPts val="0"/>
              </a:spcAft>
              <a:buNone/>
              <a:defRPr sz="2000" b="1">
                <a:solidFill>
                  <a:schemeClr val="bg1"/>
                </a:solidFill>
              </a:defRPr>
            </a:lvl3pPr>
            <a:lvl4pPr marL="0">
              <a:lnSpc>
                <a:spcPct val="100000"/>
              </a:lnSpc>
              <a:spcAft>
                <a:spcPts val="0"/>
              </a:spcAft>
              <a:buNone/>
              <a:defRPr sz="2000" b="1">
                <a:solidFill>
                  <a:schemeClr val="bg1"/>
                </a:solidFill>
              </a:defRPr>
            </a:lvl4pPr>
            <a:lvl5pPr marL="0">
              <a:lnSpc>
                <a:spcPct val="100000"/>
              </a:lnSpc>
              <a:spcAft>
                <a:spcPts val="0"/>
              </a:spcAft>
              <a:buNone/>
              <a:defRPr sz="2000" b="1">
                <a:solidFill>
                  <a:schemeClr val="bg1"/>
                </a:solidFill>
              </a:defRPr>
            </a:lvl5pPr>
            <a:lvl6pPr marL="0" indent="0">
              <a:lnSpc>
                <a:spcPct val="100000"/>
              </a:lnSpc>
              <a:spcAft>
                <a:spcPts val="0"/>
              </a:spcAft>
              <a:buNone/>
              <a:defRPr sz="2000" b="1">
                <a:solidFill>
                  <a:schemeClr val="bg1"/>
                </a:solidFill>
              </a:defRPr>
            </a:lvl6pPr>
            <a:lvl7pPr marL="0">
              <a:lnSpc>
                <a:spcPct val="100000"/>
              </a:lnSpc>
              <a:spcAft>
                <a:spcPts val="0"/>
              </a:spcAft>
              <a:buNone/>
              <a:defRPr sz="2000" b="1">
                <a:solidFill>
                  <a:schemeClr val="bg1"/>
                </a:solidFill>
              </a:defRPr>
            </a:lvl7pPr>
            <a:lvl8pPr marL="0">
              <a:lnSpc>
                <a:spcPct val="100000"/>
              </a:lnSpc>
              <a:spcAft>
                <a:spcPts val="0"/>
              </a:spcAft>
              <a:buNone/>
              <a:defRPr sz="2000" b="1">
                <a:solidFill>
                  <a:schemeClr val="bg1"/>
                </a:solidFill>
              </a:defRPr>
            </a:lvl8pPr>
            <a:lvl9pPr marL="0">
              <a:lnSpc>
                <a:spcPct val="100000"/>
              </a:lnSpc>
              <a:spcAft>
                <a:spcPts val="0"/>
              </a:spcAft>
              <a:buNone/>
              <a:defRPr sz="2000" b="1">
                <a:solidFill>
                  <a:schemeClr val="bg1"/>
                </a:solidFill>
              </a:defRPr>
            </a:lvl9pPr>
          </a:lstStyle>
          <a:p>
            <a:pPr lvl="0"/>
            <a:r>
              <a:rPr lang="en-GB" dirty="0"/>
              <a:t>Klik og indsæt efternavn</a:t>
            </a:r>
            <a:endParaRPr lang="en-GB"/>
          </a:p>
        </p:txBody>
      </p:sp>
      <p:sp>
        <p:nvSpPr>
          <p:cNvPr id="24" name="Date Placeholder 6">
            <a:extLst>
              <a:ext uri="{FF2B5EF4-FFF2-40B4-BE49-F238E27FC236}">
                <a16:creationId xmlns:a16="http://schemas.microsoft.com/office/drawing/2014/main" id="{BC3454EA-FB5D-610A-B68A-406536AE9037}"/>
              </a:ext>
            </a:extLst>
          </p:cNvPr>
          <p:cNvSpPr>
            <a:spLocks noGrp="1"/>
          </p:cNvSpPr>
          <p:nvPr>
            <p:ph type="dt" sz="half" idx="15"/>
          </p:nvPr>
        </p:nvSpPr>
        <p:spPr>
          <a:xfrm>
            <a:off x="648000" y="3872772"/>
            <a:ext cx="2786400" cy="324000"/>
          </a:xfrm>
          <a:prstGeom prst="rect">
            <a:avLst/>
          </a:prstGeom>
        </p:spPr>
        <p:txBody>
          <a:bodyPr anchor="t" anchorCtr="0"/>
          <a:lstStyle>
            <a:lvl1pPr algn="l">
              <a:defRPr sz="2000">
                <a:solidFill>
                  <a:srgbClr val="38025C"/>
                </a:solidFill>
              </a:defRPr>
            </a:lvl1pPr>
          </a:lstStyle>
          <a:p>
            <a:fld id="{395073DB-E2B7-4A43-8E2E-87C86606DD17}" type="datetime2">
              <a:rPr lang="en-GB" smtClean="0"/>
              <a:pPr/>
              <a:t>Monday, 27 May 2024</a:t>
            </a:fld>
            <a:endParaRPr lang="en-GB" dirty="0"/>
          </a:p>
        </p:txBody>
      </p:sp>
      <p:pic>
        <p:nvPicPr>
          <p:cNvPr id="1269208863" name="Dynamic cover logo hvid" descr="{&quot;templafy&quot;:{&quot;id&quot;:&quot;1ba0a0ef-29ff-4c33-b7b0-aba41a355d29&quot;}}"/>
          <p:cNvPicPr>
            <a:picLocks noChangeAspect="1"/>
          </p:cNvPicPr>
          <p:nvPr/>
        </p:nvPicPr>
        <p:blipFill>
          <a:blip r:embed="rId3"/>
          <a:stretch>
            <a:fillRect/>
          </a:stretch>
        </p:blipFill>
        <p:spPr>
          <a:xfrm>
            <a:off x="0" y="5958000"/>
            <a:ext cx="3596831" cy="900000"/>
          </a:xfrm>
          <a:prstGeom prst="rect">
            <a:avLst/>
          </a:prstGeom>
        </p:spPr>
      </p:pic>
    </p:spTree>
    <p:extLst>
      <p:ext uri="{BB962C8B-B14F-4D97-AF65-F5344CB8AC3E}">
        <p14:creationId xmlns:p14="http://schemas.microsoft.com/office/powerpoint/2010/main" val="2144050527"/>
      </p:ext>
    </p:extLst>
  </p:cSld>
  <p:clrMapOvr>
    <a:overrideClrMapping bg1="lt1" tx1="dk1" bg2="lt2" tx2="dk2" accent1="accent1" accent2="accent2" accent3="accent3" accent4="accent4" accent5="accent5" accent6="accent6" hlink="hlink" folHlink="folHlink"/>
  </p:clrMapOvr>
  <p:hf sldNum="0" hdr="0" ftr="0"/>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Forside billede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GB" dirty="0"/>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4C8C45C-947F-4981-8B3F-4F32E973C901}" type="slidenum">
              <a:rPr lang="en-GB" smtClean="0"/>
              <a:pPr/>
              <a:t>‹#›</a:t>
            </a:fld>
            <a:endParaRPr lang="en-GB" dirty="0"/>
          </a:p>
        </p:txBody>
      </p:sp>
      <p:sp>
        <p:nvSpPr>
          <p:cNvPr id="3" name="TextBox 16">
            <a:extLst>
              <a:ext uri="{FF2B5EF4-FFF2-40B4-BE49-F238E27FC236}">
                <a16:creationId xmlns:a16="http://schemas.microsoft.com/office/drawing/2014/main" id="{7D0A1319-0B5E-A282-88DF-73052973A3E0}"/>
              </a:ext>
            </a:extLst>
          </p:cNvPr>
          <p:cNvSpPr txBox="1"/>
          <p:nvPr userDrawn="1"/>
        </p:nvSpPr>
        <p:spPr>
          <a:xfrm>
            <a:off x="0" y="-228599"/>
            <a:ext cx="12213522" cy="169277"/>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Indsæt et nyt billede: Klik på </a:t>
            </a:r>
            <a:r>
              <a:rPr lang="en-GB" sz="1100" b="1" dirty="0"/>
              <a:t>Baggrundsbilleder</a:t>
            </a:r>
            <a:r>
              <a:rPr lang="en-GB" sz="1100" dirty="0"/>
              <a:t> ikonet i Templafy vinduet, vælg ved at klikke én gang. Vent og vælg knappen </a:t>
            </a:r>
            <a:r>
              <a:rPr lang="en-GB" sz="1100" b="1" dirty="0"/>
              <a:t>Select Image as Background </a:t>
            </a:r>
            <a:r>
              <a:rPr lang="en-GB" sz="1100" dirty="0"/>
              <a:t>under DI fanen. </a:t>
            </a:r>
            <a:endParaRPr lang="en-GB"/>
          </a:p>
        </p:txBody>
      </p:sp>
      <p:sp>
        <p:nvSpPr>
          <p:cNvPr id="44" name="Titel/navn kasse">
            <a:extLst>
              <a:ext uri="{FF2B5EF4-FFF2-40B4-BE49-F238E27FC236}">
                <a16:creationId xmlns:a16="http://schemas.microsoft.com/office/drawing/2014/main" id="{7DF60BF7-E188-EE7A-FF4A-E65E9B3570A0}"/>
              </a:ext>
            </a:extLst>
          </p:cNvPr>
          <p:cNvSpPr>
            <a:spLocks noGrp="1" noRot="1" noChangeAspect="1" noMove="1" noResize="1" noEditPoints="1" noAdjustHandles="1" noChangeArrowheads="1" noChangeShapeType="1"/>
          </p:cNvSpPr>
          <p:nvPr userDrawn="1"/>
        </p:nvSpPr>
        <p:spPr>
          <a:xfrm>
            <a:off x="388799" y="388800"/>
            <a:ext cx="6598800" cy="4817430"/>
          </a:xfrm>
          <a:custGeom>
            <a:avLst/>
            <a:gdLst>
              <a:gd name="connsiteX0" fmla="*/ 0 w 6598800"/>
              <a:gd name="connsiteY0" fmla="*/ 0 h 4817430"/>
              <a:gd name="connsiteX1" fmla="*/ 533241 w 6598800"/>
              <a:gd name="connsiteY1" fmla="*/ 0 h 4817430"/>
              <a:gd name="connsiteX2" fmla="*/ 1618021 w 6598800"/>
              <a:gd name="connsiteY2" fmla="*/ 0 h 4817430"/>
              <a:gd name="connsiteX3" fmla="*/ 6065559 w 6598800"/>
              <a:gd name="connsiteY3" fmla="*/ 0 h 4817430"/>
              <a:gd name="connsiteX4" fmla="*/ 6598800 w 6598800"/>
              <a:gd name="connsiteY4" fmla="*/ 533241 h 4817430"/>
              <a:gd name="connsiteX5" fmla="*/ 6598800 w 6598800"/>
              <a:gd name="connsiteY5" fmla="*/ 4284189 h 4817430"/>
              <a:gd name="connsiteX6" fmla="*/ 6065559 w 6598800"/>
              <a:gd name="connsiteY6" fmla="*/ 4817430 h 4817430"/>
              <a:gd name="connsiteX7" fmla="*/ 533241 w 6598800"/>
              <a:gd name="connsiteY7" fmla="*/ 4817430 h 4817430"/>
              <a:gd name="connsiteX8" fmla="*/ 0 w 6598800"/>
              <a:gd name="connsiteY8" fmla="*/ 4284189 h 4817430"/>
              <a:gd name="connsiteX9" fmla="*/ 0 w 6598800"/>
              <a:gd name="connsiteY9" fmla="*/ 1618021 h 4817430"/>
              <a:gd name="connsiteX10" fmla="*/ 0 w 6598800"/>
              <a:gd name="connsiteY10" fmla="*/ 533241 h 481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98800" h="4817430">
                <a:moveTo>
                  <a:pt x="0" y="0"/>
                </a:moveTo>
                <a:lnTo>
                  <a:pt x="533241" y="0"/>
                </a:lnTo>
                <a:lnTo>
                  <a:pt x="1618021" y="0"/>
                </a:lnTo>
                <a:lnTo>
                  <a:pt x="6065559" y="0"/>
                </a:lnTo>
                <a:cubicBezTo>
                  <a:pt x="6360060" y="0"/>
                  <a:pt x="6598800" y="238740"/>
                  <a:pt x="6598800" y="533241"/>
                </a:cubicBezTo>
                <a:lnTo>
                  <a:pt x="6598800" y="4284189"/>
                </a:lnTo>
                <a:cubicBezTo>
                  <a:pt x="6598800" y="4578690"/>
                  <a:pt x="6360060" y="4817430"/>
                  <a:pt x="6065559" y="4817430"/>
                </a:cubicBezTo>
                <a:lnTo>
                  <a:pt x="533241" y="4817430"/>
                </a:lnTo>
                <a:cubicBezTo>
                  <a:pt x="238740" y="4817430"/>
                  <a:pt x="0" y="4578690"/>
                  <a:pt x="0" y="4284189"/>
                </a:cubicBezTo>
                <a:lnTo>
                  <a:pt x="0" y="1618021"/>
                </a:lnTo>
                <a:lnTo>
                  <a:pt x="0" y="533241"/>
                </a:lnTo>
                <a:close/>
              </a:path>
            </a:pathLst>
          </a:custGeom>
          <a:solidFill>
            <a:srgbClr val="8DC8E8"/>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en-GB" sz="2000" noProof="0" dirty="0" err="1"/>
          </a:p>
        </p:txBody>
      </p:sp>
      <p:sp>
        <p:nvSpPr>
          <p:cNvPr id="2" name="Title 1"/>
          <p:cNvSpPr>
            <a:spLocks noGrp="1"/>
          </p:cNvSpPr>
          <p:nvPr>
            <p:ph type="ctrTitle" hasCustomPrompt="1"/>
          </p:nvPr>
        </p:nvSpPr>
        <p:spPr>
          <a:xfrm>
            <a:off x="648000" y="648000"/>
            <a:ext cx="4057349" cy="3060000"/>
          </a:xfrm>
        </p:spPr>
        <p:txBody>
          <a:bodyPr anchor="t" anchorCtr="0"/>
          <a:lstStyle>
            <a:lvl1pPr algn="l">
              <a:defRPr sz="4400">
                <a:solidFill>
                  <a:schemeClr val="accent1"/>
                </a:solidFill>
              </a:defRPr>
            </a:lvl1pPr>
          </a:lstStyle>
          <a:p>
            <a:r>
              <a:rPr lang="en-GB" dirty="0"/>
              <a:t>Klik for at indsætte overskrift – </a:t>
            </a:r>
            <a:br>
              <a:rPr lang="da-DK" dirty="0"/>
            </a:br>
            <a:r>
              <a:rPr lang="en-GB" dirty="0"/>
              <a:t>max. fem linjer</a:t>
            </a:r>
            <a:endParaRPr lang="en-GB"/>
          </a:p>
        </p:txBody>
      </p:sp>
      <p:sp>
        <p:nvSpPr>
          <p:cNvPr id="46" name="Pladsholder til tekst navn">
            <a:extLst>
              <a:ext uri="{FF2B5EF4-FFF2-40B4-BE49-F238E27FC236}">
                <a16:creationId xmlns:a16="http://schemas.microsoft.com/office/drawing/2014/main" id="{45479F02-9280-6162-F05B-91F5EF7275D6}"/>
              </a:ext>
            </a:extLst>
          </p:cNvPr>
          <p:cNvSpPr>
            <a:spLocks noGrp="1"/>
          </p:cNvSpPr>
          <p:nvPr>
            <p:ph type="body" sz="quarter" idx="18" hasCustomPrompt="1"/>
          </p:nvPr>
        </p:nvSpPr>
        <p:spPr>
          <a:xfrm>
            <a:off x="648000" y="4389225"/>
            <a:ext cx="5576400" cy="324000"/>
          </a:xfrm>
        </p:spPr>
        <p:txBody>
          <a:bodyPr/>
          <a:lstStyle>
            <a:lvl1pPr marL="0" indent="0">
              <a:lnSpc>
                <a:spcPct val="100000"/>
              </a:lnSpc>
              <a:spcAft>
                <a:spcPts val="0"/>
              </a:spcAft>
              <a:buNone/>
              <a:defRPr sz="2000" b="1">
                <a:solidFill>
                  <a:schemeClr val="accent1"/>
                </a:solidFill>
              </a:defRPr>
            </a:lvl1pPr>
            <a:lvl2pPr marL="0" indent="0">
              <a:lnSpc>
                <a:spcPct val="100000"/>
              </a:lnSpc>
              <a:spcAft>
                <a:spcPts val="0"/>
              </a:spcAft>
              <a:buNone/>
              <a:defRPr sz="2000" b="1">
                <a:solidFill>
                  <a:schemeClr val="accent1"/>
                </a:solidFill>
              </a:defRPr>
            </a:lvl2pPr>
            <a:lvl3pPr marL="0" indent="0">
              <a:lnSpc>
                <a:spcPct val="100000"/>
              </a:lnSpc>
              <a:spcAft>
                <a:spcPts val="0"/>
              </a:spcAft>
              <a:buNone/>
              <a:defRPr sz="2000" b="1">
                <a:solidFill>
                  <a:schemeClr val="accent1"/>
                </a:solidFill>
              </a:defRPr>
            </a:lvl3pPr>
            <a:lvl4pPr marL="0">
              <a:lnSpc>
                <a:spcPct val="100000"/>
              </a:lnSpc>
              <a:spcAft>
                <a:spcPts val="0"/>
              </a:spcAft>
              <a:buNone/>
              <a:defRPr sz="2000" b="1">
                <a:solidFill>
                  <a:schemeClr val="accent1"/>
                </a:solidFill>
              </a:defRPr>
            </a:lvl4pPr>
            <a:lvl5pPr marL="0">
              <a:lnSpc>
                <a:spcPct val="100000"/>
              </a:lnSpc>
              <a:spcAft>
                <a:spcPts val="0"/>
              </a:spcAft>
              <a:buNone/>
              <a:defRPr sz="2000" b="1">
                <a:solidFill>
                  <a:schemeClr val="accent1"/>
                </a:solidFill>
              </a:defRPr>
            </a:lvl5pPr>
            <a:lvl6pPr marL="0" indent="0">
              <a:lnSpc>
                <a:spcPct val="100000"/>
              </a:lnSpc>
              <a:spcAft>
                <a:spcPts val="0"/>
              </a:spcAft>
              <a:buNone/>
              <a:defRPr sz="2000" b="1">
                <a:solidFill>
                  <a:schemeClr val="accent1"/>
                </a:solidFill>
              </a:defRPr>
            </a:lvl6pPr>
            <a:lvl7pPr marL="0">
              <a:lnSpc>
                <a:spcPct val="100000"/>
              </a:lnSpc>
              <a:spcAft>
                <a:spcPts val="0"/>
              </a:spcAft>
              <a:buNone/>
              <a:defRPr sz="2000" b="1">
                <a:solidFill>
                  <a:schemeClr val="accent1"/>
                </a:solidFill>
              </a:defRPr>
            </a:lvl7pPr>
            <a:lvl8pPr marL="0">
              <a:lnSpc>
                <a:spcPct val="100000"/>
              </a:lnSpc>
              <a:spcAft>
                <a:spcPts val="0"/>
              </a:spcAft>
              <a:buNone/>
              <a:defRPr sz="2000" b="1">
                <a:solidFill>
                  <a:schemeClr val="accent1"/>
                </a:solidFill>
              </a:defRPr>
            </a:lvl8pPr>
            <a:lvl9pPr marL="0">
              <a:lnSpc>
                <a:spcPct val="100000"/>
              </a:lnSpc>
              <a:spcAft>
                <a:spcPts val="0"/>
              </a:spcAft>
              <a:buNone/>
              <a:defRPr sz="2000" b="1">
                <a:solidFill>
                  <a:schemeClr val="accent1"/>
                </a:solidFill>
              </a:defRPr>
            </a:lvl9pPr>
          </a:lstStyle>
          <a:p>
            <a:pPr lvl="0"/>
            <a:r>
              <a:rPr lang="en-GB" dirty="0"/>
              <a:t>Klik og indsæt fornavn og efternavn</a:t>
            </a:r>
            <a:endParaRPr lang="en-GB"/>
          </a:p>
        </p:txBody>
      </p:sp>
      <p:sp>
        <p:nvSpPr>
          <p:cNvPr id="4" name="Date Placeholder 6">
            <a:extLst>
              <a:ext uri="{FF2B5EF4-FFF2-40B4-BE49-F238E27FC236}">
                <a16:creationId xmlns:a16="http://schemas.microsoft.com/office/drawing/2014/main" id="{FE82FFA3-0253-2F7D-9644-43789BEC2E36}"/>
              </a:ext>
            </a:extLst>
          </p:cNvPr>
          <p:cNvSpPr>
            <a:spLocks noGrp="1"/>
          </p:cNvSpPr>
          <p:nvPr>
            <p:ph type="dt" sz="half" idx="15"/>
          </p:nvPr>
        </p:nvSpPr>
        <p:spPr>
          <a:xfrm>
            <a:off x="648000" y="4680893"/>
            <a:ext cx="5576400" cy="324000"/>
          </a:xfrm>
          <a:prstGeom prst="rect">
            <a:avLst/>
          </a:prstGeom>
        </p:spPr>
        <p:txBody>
          <a:bodyPr anchor="t" anchorCtr="0"/>
          <a:lstStyle>
            <a:lvl1pPr algn="l">
              <a:defRPr sz="2000">
                <a:solidFill>
                  <a:schemeClr val="accent1"/>
                </a:solidFill>
              </a:defRPr>
            </a:lvl1pPr>
          </a:lstStyle>
          <a:p>
            <a:fld id="{6EA3C555-07D8-48FC-8D68-BF0F4B4F7844}" type="datetime2">
              <a:rPr lang="en-GB" smtClean="0"/>
              <a:pPr/>
              <a:t>Monday, 27 May 2024</a:t>
            </a:fld>
            <a:endParaRPr lang="en-GB" dirty="0"/>
          </a:p>
        </p:txBody>
      </p:sp>
      <p:pic>
        <p:nvPicPr>
          <p:cNvPr id="1670090169" name="Dynamic cover logo hvid" descr="{&quot;templafy&quot;:{&quot;id&quot;:&quot;9720dc39-74df-4948-ab93-3b3f2feb9ae3&quot;}}"/>
          <p:cNvPicPr>
            <a:picLocks noChangeAspect="1"/>
          </p:cNvPicPr>
          <p:nvPr/>
        </p:nvPicPr>
        <p:blipFill>
          <a:blip r:embed="rId3"/>
          <a:stretch>
            <a:fillRect/>
          </a:stretch>
        </p:blipFill>
        <p:spPr>
          <a:xfrm>
            <a:off x="0" y="5958000"/>
            <a:ext cx="3596831" cy="900000"/>
          </a:xfrm>
          <a:prstGeom prst="rect">
            <a:avLst/>
          </a:prstGeom>
        </p:spPr>
      </p:pic>
    </p:spTree>
    <p:extLst>
      <p:ext uri="{BB962C8B-B14F-4D97-AF65-F5344CB8AC3E}">
        <p14:creationId xmlns:p14="http://schemas.microsoft.com/office/powerpoint/2010/main" val="2786154575"/>
      </p:ext>
    </p:extLst>
  </p:cSld>
  <p:clrMapOvr>
    <a:overrideClrMapping bg1="lt1" tx1="dk1" bg2="lt2" tx2="dk2" accent1="accent1" accent2="accent2" accent3="accent3" accent4="accent4" accent5="accent5" accent6="accent6" hlink="hlink" folHlink="folHlink"/>
  </p:clrMapOvr>
  <p:hf sldNum="0" hdr="0" ftr="0"/>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Forside billede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Date Placeholder 6" hidden="1">
            <a:extLst>
              <a:ext uri="{FF2B5EF4-FFF2-40B4-BE49-F238E27FC236}">
                <a16:creationId xmlns:a16="http://schemas.microsoft.com/office/drawing/2014/main" id="{B9D254C8-3CF1-61FB-D1B5-12181816FD81}"/>
              </a:ext>
            </a:extLst>
          </p:cNvPr>
          <p:cNvSpPr>
            <a:spLocks noGrp="1" noRot="1" noMove="1" noResize="1" noEditPoints="1" noAdjustHandles="1" noChangeArrowheads="1" noChangeShapeType="1"/>
          </p:cNvSpPr>
          <p:nvPr>
            <p:ph type="dt" sz="half" idx="15"/>
          </p:nvPr>
        </p:nvSpPr>
        <p:spPr>
          <a:xfrm>
            <a:off x="0" y="6858000"/>
            <a:ext cx="0" cy="0"/>
          </a:xfrm>
          <a:prstGeom prst="rect">
            <a:avLst/>
          </a:prstGeom>
        </p:spPr>
        <p:txBody>
          <a:bodyPr/>
          <a:lstStyle>
            <a:lvl1pPr>
              <a:defRPr sz="100">
                <a:noFill/>
              </a:defRPr>
            </a:lvl1pPr>
          </a:lstStyle>
          <a:p>
            <a:fld id="{91CD3CCE-C6CC-49D5-87B5-317FF0CBE116}" type="datetime2">
              <a:rPr lang="en-GB" smtClean="0"/>
              <a:t>Monday, 27 May 2024</a:t>
            </a:fld>
            <a:endParaRPr lang="en-GB" dirty="0"/>
          </a:p>
        </p:txBody>
      </p:sp>
      <p:sp>
        <p:nvSpPr>
          <p:cNvPr id="11" name="Footer Placeholder 8" hidden="1">
            <a:extLst>
              <a:ext uri="{FF2B5EF4-FFF2-40B4-BE49-F238E27FC236}">
                <a16:creationId xmlns:a16="http://schemas.microsoft.com/office/drawing/2014/main" id="{7AC1EA72-2ABB-A105-6A9A-CF2A2F6E8890}"/>
              </a:ext>
            </a:extLst>
          </p:cNvPr>
          <p:cNvSpPr>
            <a:spLocks noGrp="1" noRot="1" noMove="1" noResize="1" noEditPoints="1" noAdjustHandles="1" noChangeArrowheads="1" noChangeShapeType="1"/>
          </p:cNvSpPr>
          <p:nvPr>
            <p:ph type="ftr" sz="quarter" idx="16"/>
          </p:nvPr>
        </p:nvSpPr>
        <p:spPr>
          <a:xfrm>
            <a:off x="0" y="6858000"/>
            <a:ext cx="0" cy="0"/>
          </a:xfrm>
          <a:prstGeom prst="rect">
            <a:avLst/>
          </a:prstGeom>
        </p:spPr>
        <p:txBody>
          <a:bodyPr/>
          <a:lstStyle>
            <a:lvl1pPr>
              <a:defRPr sz="100">
                <a:noFill/>
              </a:defRPr>
            </a:lvl1pPr>
          </a:lstStyle>
          <a:p>
            <a:endParaRPr lang="en-GB" dirty="0"/>
          </a:p>
        </p:txBody>
      </p:sp>
      <p:sp>
        <p:nvSpPr>
          <p:cNvPr id="12" name="Slide Number Placeholder 10" hidden="1">
            <a:extLst>
              <a:ext uri="{FF2B5EF4-FFF2-40B4-BE49-F238E27FC236}">
                <a16:creationId xmlns:a16="http://schemas.microsoft.com/office/drawing/2014/main" id="{38A0F504-3DCC-14C8-F974-E890C35FE8B8}"/>
              </a:ext>
            </a:extLst>
          </p:cNvPr>
          <p:cNvSpPr>
            <a:spLocks noGrp="1" noRot="1" noMove="1" noResize="1" noEditPoints="1" noAdjustHandles="1" noChangeArrowheads="1" noChangeShapeType="1"/>
          </p:cNvSpPr>
          <p:nvPr>
            <p:ph type="sldNum" sz="quarter" idx="17"/>
          </p:nvPr>
        </p:nvSpPr>
        <p:spPr>
          <a:xfrm>
            <a:off x="0" y="6858000"/>
            <a:ext cx="0" cy="0"/>
          </a:xfrm>
          <a:prstGeom prst="rect">
            <a:avLst/>
          </a:prstGeom>
        </p:spPr>
        <p:txBody>
          <a:bodyPr/>
          <a:lstStyle>
            <a:lvl1pPr>
              <a:defRPr sz="100">
                <a:noFill/>
              </a:defRPr>
            </a:lvl1pPr>
          </a:lstStyle>
          <a:p>
            <a:fld id="{24C8C45C-947F-4981-8B3F-4F32E973C901}" type="slidenum">
              <a:rPr lang="en-GB" smtClean="0"/>
              <a:pPr/>
              <a:t>‹#›</a:t>
            </a:fld>
            <a:endParaRPr lang="en-GB" dirty="0"/>
          </a:p>
        </p:txBody>
      </p:sp>
      <p:sp>
        <p:nvSpPr>
          <p:cNvPr id="2" name="Title 1">
            <a:extLst>
              <a:ext uri="{FF2B5EF4-FFF2-40B4-BE49-F238E27FC236}">
                <a16:creationId xmlns:a16="http://schemas.microsoft.com/office/drawing/2014/main" id="{BAA1FC40-0E07-46B2-80F9-1324562DE668}"/>
              </a:ext>
            </a:extLst>
          </p:cNvPr>
          <p:cNvSpPr>
            <a:spLocks noGrp="1"/>
          </p:cNvSpPr>
          <p:nvPr>
            <p:ph type="title" hasCustomPrompt="1"/>
          </p:nvPr>
        </p:nvSpPr>
        <p:spPr/>
        <p:txBody>
          <a:bodyPr/>
          <a:lstStyle>
            <a:lvl1pPr>
              <a:defRPr sz="4800">
                <a:solidFill>
                  <a:schemeClr val="bg1"/>
                </a:solidFill>
              </a:defRPr>
            </a:lvl1pPr>
          </a:lstStyle>
          <a:p>
            <a:r>
              <a:rPr lang="en-GB" dirty="0"/>
              <a:t>Overskriften flyttes op eller ned afhængig af motiv i foto. Max. 2 linjer</a:t>
            </a:r>
            <a:endParaRPr lang="en-GB"/>
          </a:p>
        </p:txBody>
      </p:sp>
      <p:sp>
        <p:nvSpPr>
          <p:cNvPr id="4" name="TextBox 16">
            <a:extLst>
              <a:ext uri="{FF2B5EF4-FFF2-40B4-BE49-F238E27FC236}">
                <a16:creationId xmlns:a16="http://schemas.microsoft.com/office/drawing/2014/main" id="{FEB0DF23-2BCC-CAD7-380E-9DB66BFF5E6C}"/>
              </a:ext>
            </a:extLst>
          </p:cNvPr>
          <p:cNvSpPr txBox="1"/>
          <p:nvPr userDrawn="1"/>
        </p:nvSpPr>
        <p:spPr>
          <a:xfrm>
            <a:off x="0" y="-228599"/>
            <a:ext cx="12213522" cy="169277"/>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Indsæt et nyt billede: Klik på </a:t>
            </a:r>
            <a:r>
              <a:rPr lang="en-GB" sz="1100" b="1" dirty="0"/>
              <a:t>Baggrundsbilleder</a:t>
            </a:r>
            <a:r>
              <a:rPr lang="en-GB" sz="1100" dirty="0"/>
              <a:t> ikonet i Templafy vinduet, vælg ved at klikke én gang. Vent og vælg knappen </a:t>
            </a:r>
            <a:r>
              <a:rPr lang="en-GB" sz="1100" b="1" dirty="0"/>
              <a:t>Select Image as Background </a:t>
            </a:r>
            <a:r>
              <a:rPr lang="en-GB" sz="1100" dirty="0"/>
              <a:t>under DI fanen. </a:t>
            </a:r>
            <a:endParaRPr lang="en-GB"/>
          </a:p>
        </p:txBody>
      </p:sp>
      <p:sp>
        <p:nvSpPr>
          <p:cNvPr id="6" name="Pladsholder til tekst 5">
            <a:extLst>
              <a:ext uri="{FF2B5EF4-FFF2-40B4-BE49-F238E27FC236}">
                <a16:creationId xmlns:a16="http://schemas.microsoft.com/office/drawing/2014/main" id="{F6C734C7-BFE5-3D6F-DACF-E24F16203A41}"/>
              </a:ext>
            </a:extLst>
          </p:cNvPr>
          <p:cNvSpPr>
            <a:spLocks noGrp="1"/>
          </p:cNvSpPr>
          <p:nvPr>
            <p:ph type="body" sz="quarter" idx="18" hasCustomPrompt="1"/>
          </p:nvPr>
        </p:nvSpPr>
        <p:spPr>
          <a:xfrm>
            <a:off x="8619565" y="3854727"/>
            <a:ext cx="2923147" cy="1850037"/>
          </a:xfrm>
          <a:custGeom>
            <a:avLst/>
            <a:gdLst>
              <a:gd name="connsiteX0" fmla="*/ 0 w 2787650"/>
              <a:gd name="connsiteY0" fmla="*/ 179816 h 1764282"/>
              <a:gd name="connsiteX1" fmla="*/ 179816 w 2787650"/>
              <a:gd name="connsiteY1" fmla="*/ 0 h 1764282"/>
              <a:gd name="connsiteX2" fmla="*/ 2607834 w 2787650"/>
              <a:gd name="connsiteY2" fmla="*/ 0 h 1764282"/>
              <a:gd name="connsiteX3" fmla="*/ 2787650 w 2787650"/>
              <a:gd name="connsiteY3" fmla="*/ 179816 h 1764282"/>
              <a:gd name="connsiteX4" fmla="*/ 2787650 w 2787650"/>
              <a:gd name="connsiteY4" fmla="*/ 1584466 h 1764282"/>
              <a:gd name="connsiteX5" fmla="*/ 2607834 w 2787650"/>
              <a:gd name="connsiteY5" fmla="*/ 1764282 h 1764282"/>
              <a:gd name="connsiteX6" fmla="*/ 179816 w 2787650"/>
              <a:gd name="connsiteY6" fmla="*/ 1764282 h 1764282"/>
              <a:gd name="connsiteX7" fmla="*/ 0 w 2787650"/>
              <a:gd name="connsiteY7" fmla="*/ 1584466 h 1764282"/>
              <a:gd name="connsiteX8" fmla="*/ 0 w 2787650"/>
              <a:gd name="connsiteY8" fmla="*/ 179816 h 1764282"/>
              <a:gd name="connsiteX0" fmla="*/ 3 w 2787653"/>
              <a:gd name="connsiteY0" fmla="*/ 179816 h 1764282"/>
              <a:gd name="connsiteX1" fmla="*/ 179819 w 2787653"/>
              <a:gd name="connsiteY1" fmla="*/ 0 h 1764282"/>
              <a:gd name="connsiteX2" fmla="*/ 2607837 w 2787653"/>
              <a:gd name="connsiteY2" fmla="*/ 0 h 1764282"/>
              <a:gd name="connsiteX3" fmla="*/ 2787653 w 2787653"/>
              <a:gd name="connsiteY3" fmla="*/ 179816 h 1764282"/>
              <a:gd name="connsiteX4" fmla="*/ 2787653 w 2787653"/>
              <a:gd name="connsiteY4" fmla="*/ 1584466 h 1764282"/>
              <a:gd name="connsiteX5" fmla="*/ 2607837 w 2787653"/>
              <a:gd name="connsiteY5" fmla="*/ 1764282 h 1764282"/>
              <a:gd name="connsiteX6" fmla="*/ 179819 w 2787653"/>
              <a:gd name="connsiteY6" fmla="*/ 1764282 h 1764282"/>
              <a:gd name="connsiteX7" fmla="*/ 3 w 2787653"/>
              <a:gd name="connsiteY7" fmla="*/ 1584466 h 1764282"/>
              <a:gd name="connsiteX8" fmla="*/ 3 w 2787653"/>
              <a:gd name="connsiteY8" fmla="*/ 179816 h 1764282"/>
              <a:gd name="connsiteX0" fmla="*/ 3 w 2787653"/>
              <a:gd name="connsiteY0" fmla="*/ 181162 h 1765628"/>
              <a:gd name="connsiteX1" fmla="*/ 179819 w 2787653"/>
              <a:gd name="connsiteY1" fmla="*/ 1346 h 1765628"/>
              <a:gd name="connsiteX2" fmla="*/ 2607837 w 2787653"/>
              <a:gd name="connsiteY2" fmla="*/ 1346 h 1765628"/>
              <a:gd name="connsiteX3" fmla="*/ 2787653 w 2787653"/>
              <a:gd name="connsiteY3" fmla="*/ 181162 h 1765628"/>
              <a:gd name="connsiteX4" fmla="*/ 2787653 w 2787653"/>
              <a:gd name="connsiteY4" fmla="*/ 1585812 h 1765628"/>
              <a:gd name="connsiteX5" fmla="*/ 2607837 w 2787653"/>
              <a:gd name="connsiteY5" fmla="*/ 1765628 h 1765628"/>
              <a:gd name="connsiteX6" fmla="*/ 179819 w 2787653"/>
              <a:gd name="connsiteY6" fmla="*/ 1765628 h 1765628"/>
              <a:gd name="connsiteX7" fmla="*/ 3 w 2787653"/>
              <a:gd name="connsiteY7" fmla="*/ 1585812 h 1765628"/>
              <a:gd name="connsiteX8" fmla="*/ 3 w 2787653"/>
              <a:gd name="connsiteY8" fmla="*/ 181162 h 1765628"/>
              <a:gd name="connsiteX0" fmla="*/ 0 w 2787650"/>
              <a:gd name="connsiteY0" fmla="*/ 179816 h 1764282"/>
              <a:gd name="connsiteX1" fmla="*/ 179816 w 2787650"/>
              <a:gd name="connsiteY1" fmla="*/ 0 h 1764282"/>
              <a:gd name="connsiteX2" fmla="*/ 2607834 w 2787650"/>
              <a:gd name="connsiteY2" fmla="*/ 0 h 1764282"/>
              <a:gd name="connsiteX3" fmla="*/ 2787650 w 2787650"/>
              <a:gd name="connsiteY3" fmla="*/ 179816 h 1764282"/>
              <a:gd name="connsiteX4" fmla="*/ 2787650 w 2787650"/>
              <a:gd name="connsiteY4" fmla="*/ 1584466 h 1764282"/>
              <a:gd name="connsiteX5" fmla="*/ 2607834 w 2787650"/>
              <a:gd name="connsiteY5" fmla="*/ 1764282 h 1764282"/>
              <a:gd name="connsiteX6" fmla="*/ 179816 w 2787650"/>
              <a:gd name="connsiteY6" fmla="*/ 1764282 h 1764282"/>
              <a:gd name="connsiteX7" fmla="*/ 0 w 2787650"/>
              <a:gd name="connsiteY7" fmla="*/ 1584466 h 1764282"/>
              <a:gd name="connsiteX8" fmla="*/ 0 w 2787650"/>
              <a:gd name="connsiteY8" fmla="*/ 179816 h 1764282"/>
              <a:gd name="connsiteX0" fmla="*/ 0 w 2787650"/>
              <a:gd name="connsiteY0" fmla="*/ 179816 h 1764282"/>
              <a:gd name="connsiteX1" fmla="*/ 86566 w 2787650"/>
              <a:gd name="connsiteY1" fmla="*/ 81420 h 1764282"/>
              <a:gd name="connsiteX2" fmla="*/ 179816 w 2787650"/>
              <a:gd name="connsiteY2" fmla="*/ 0 h 1764282"/>
              <a:gd name="connsiteX3" fmla="*/ 2607834 w 2787650"/>
              <a:gd name="connsiteY3" fmla="*/ 0 h 1764282"/>
              <a:gd name="connsiteX4" fmla="*/ 2787650 w 2787650"/>
              <a:gd name="connsiteY4" fmla="*/ 179816 h 1764282"/>
              <a:gd name="connsiteX5" fmla="*/ 2787650 w 2787650"/>
              <a:gd name="connsiteY5" fmla="*/ 1584466 h 1764282"/>
              <a:gd name="connsiteX6" fmla="*/ 2607834 w 2787650"/>
              <a:gd name="connsiteY6" fmla="*/ 1764282 h 1764282"/>
              <a:gd name="connsiteX7" fmla="*/ 179816 w 2787650"/>
              <a:gd name="connsiteY7" fmla="*/ 1764282 h 1764282"/>
              <a:gd name="connsiteX8" fmla="*/ 0 w 2787650"/>
              <a:gd name="connsiteY8" fmla="*/ 1584466 h 1764282"/>
              <a:gd name="connsiteX9" fmla="*/ 0 w 2787650"/>
              <a:gd name="connsiteY9" fmla="*/ 179816 h 1764282"/>
              <a:gd name="connsiteX0" fmla="*/ 0 w 2787650"/>
              <a:gd name="connsiteY0" fmla="*/ 179816 h 1764282"/>
              <a:gd name="connsiteX1" fmla="*/ 206 w 2787650"/>
              <a:gd name="connsiteY1" fmla="*/ 5220 h 1764282"/>
              <a:gd name="connsiteX2" fmla="*/ 179816 w 2787650"/>
              <a:gd name="connsiteY2" fmla="*/ 0 h 1764282"/>
              <a:gd name="connsiteX3" fmla="*/ 2607834 w 2787650"/>
              <a:gd name="connsiteY3" fmla="*/ 0 h 1764282"/>
              <a:gd name="connsiteX4" fmla="*/ 2787650 w 2787650"/>
              <a:gd name="connsiteY4" fmla="*/ 179816 h 1764282"/>
              <a:gd name="connsiteX5" fmla="*/ 2787650 w 2787650"/>
              <a:gd name="connsiteY5" fmla="*/ 1584466 h 1764282"/>
              <a:gd name="connsiteX6" fmla="*/ 2607834 w 2787650"/>
              <a:gd name="connsiteY6" fmla="*/ 1764282 h 1764282"/>
              <a:gd name="connsiteX7" fmla="*/ 179816 w 2787650"/>
              <a:gd name="connsiteY7" fmla="*/ 1764282 h 1764282"/>
              <a:gd name="connsiteX8" fmla="*/ 0 w 2787650"/>
              <a:gd name="connsiteY8" fmla="*/ 1584466 h 1764282"/>
              <a:gd name="connsiteX9" fmla="*/ 0 w 2787650"/>
              <a:gd name="connsiteY9" fmla="*/ 179816 h 1764282"/>
              <a:gd name="connsiteX0" fmla="*/ 0 w 2787650"/>
              <a:gd name="connsiteY0" fmla="*/ 179816 h 1764282"/>
              <a:gd name="connsiteX1" fmla="*/ 206 w 2787650"/>
              <a:gd name="connsiteY1" fmla="*/ 5220 h 1764282"/>
              <a:gd name="connsiteX2" fmla="*/ 179816 w 2787650"/>
              <a:gd name="connsiteY2" fmla="*/ 0 h 1764282"/>
              <a:gd name="connsiteX3" fmla="*/ 2607834 w 2787650"/>
              <a:gd name="connsiteY3" fmla="*/ 0 h 1764282"/>
              <a:gd name="connsiteX4" fmla="*/ 2787650 w 2787650"/>
              <a:gd name="connsiteY4" fmla="*/ 179816 h 1764282"/>
              <a:gd name="connsiteX5" fmla="*/ 2787650 w 2787650"/>
              <a:gd name="connsiteY5" fmla="*/ 1584466 h 1764282"/>
              <a:gd name="connsiteX6" fmla="*/ 2607834 w 2787650"/>
              <a:gd name="connsiteY6" fmla="*/ 1764282 h 1764282"/>
              <a:gd name="connsiteX7" fmla="*/ 179816 w 2787650"/>
              <a:gd name="connsiteY7" fmla="*/ 1764282 h 1764282"/>
              <a:gd name="connsiteX8" fmla="*/ 0 w 2787650"/>
              <a:gd name="connsiteY8" fmla="*/ 1584466 h 1764282"/>
              <a:gd name="connsiteX9" fmla="*/ 0 w 2787650"/>
              <a:gd name="connsiteY9" fmla="*/ 179816 h 1764282"/>
              <a:gd name="connsiteX0" fmla="*/ 2335 w 2789985"/>
              <a:gd name="connsiteY0" fmla="*/ 179816 h 1764282"/>
              <a:gd name="connsiteX1" fmla="*/ 1 w 2789985"/>
              <a:gd name="connsiteY1" fmla="*/ 140 h 1764282"/>
              <a:gd name="connsiteX2" fmla="*/ 182151 w 2789985"/>
              <a:gd name="connsiteY2" fmla="*/ 0 h 1764282"/>
              <a:gd name="connsiteX3" fmla="*/ 2610169 w 2789985"/>
              <a:gd name="connsiteY3" fmla="*/ 0 h 1764282"/>
              <a:gd name="connsiteX4" fmla="*/ 2789985 w 2789985"/>
              <a:gd name="connsiteY4" fmla="*/ 179816 h 1764282"/>
              <a:gd name="connsiteX5" fmla="*/ 2789985 w 2789985"/>
              <a:gd name="connsiteY5" fmla="*/ 1584466 h 1764282"/>
              <a:gd name="connsiteX6" fmla="*/ 2610169 w 2789985"/>
              <a:gd name="connsiteY6" fmla="*/ 1764282 h 1764282"/>
              <a:gd name="connsiteX7" fmla="*/ 182151 w 2789985"/>
              <a:gd name="connsiteY7" fmla="*/ 1764282 h 1764282"/>
              <a:gd name="connsiteX8" fmla="*/ 2335 w 2789985"/>
              <a:gd name="connsiteY8" fmla="*/ 1584466 h 1764282"/>
              <a:gd name="connsiteX9" fmla="*/ 2335 w 2789985"/>
              <a:gd name="connsiteY9" fmla="*/ 179816 h 1764282"/>
              <a:gd name="connsiteX0" fmla="*/ 0 w 2787650"/>
              <a:gd name="connsiteY0" fmla="*/ 179816 h 1764282"/>
              <a:gd name="connsiteX1" fmla="*/ 2746 w 2787650"/>
              <a:gd name="connsiteY1" fmla="*/ 140 h 1764282"/>
              <a:gd name="connsiteX2" fmla="*/ 179816 w 2787650"/>
              <a:gd name="connsiteY2" fmla="*/ 0 h 1764282"/>
              <a:gd name="connsiteX3" fmla="*/ 2607834 w 2787650"/>
              <a:gd name="connsiteY3" fmla="*/ 0 h 1764282"/>
              <a:gd name="connsiteX4" fmla="*/ 2787650 w 2787650"/>
              <a:gd name="connsiteY4" fmla="*/ 179816 h 1764282"/>
              <a:gd name="connsiteX5" fmla="*/ 2787650 w 2787650"/>
              <a:gd name="connsiteY5" fmla="*/ 1584466 h 1764282"/>
              <a:gd name="connsiteX6" fmla="*/ 2607834 w 2787650"/>
              <a:gd name="connsiteY6" fmla="*/ 1764282 h 1764282"/>
              <a:gd name="connsiteX7" fmla="*/ 179816 w 2787650"/>
              <a:gd name="connsiteY7" fmla="*/ 1764282 h 1764282"/>
              <a:gd name="connsiteX8" fmla="*/ 0 w 2787650"/>
              <a:gd name="connsiteY8" fmla="*/ 1584466 h 1764282"/>
              <a:gd name="connsiteX9" fmla="*/ 0 w 2787650"/>
              <a:gd name="connsiteY9" fmla="*/ 179816 h 1764282"/>
              <a:gd name="connsiteX0" fmla="*/ 0 w 2787650"/>
              <a:gd name="connsiteY0" fmla="*/ 179816 h 1764282"/>
              <a:gd name="connsiteX1" fmla="*/ 206 w 2787650"/>
              <a:gd name="connsiteY1" fmla="*/ 140 h 1764282"/>
              <a:gd name="connsiteX2" fmla="*/ 179816 w 2787650"/>
              <a:gd name="connsiteY2" fmla="*/ 0 h 1764282"/>
              <a:gd name="connsiteX3" fmla="*/ 2607834 w 2787650"/>
              <a:gd name="connsiteY3" fmla="*/ 0 h 1764282"/>
              <a:gd name="connsiteX4" fmla="*/ 2787650 w 2787650"/>
              <a:gd name="connsiteY4" fmla="*/ 179816 h 1764282"/>
              <a:gd name="connsiteX5" fmla="*/ 2787650 w 2787650"/>
              <a:gd name="connsiteY5" fmla="*/ 1584466 h 1764282"/>
              <a:gd name="connsiteX6" fmla="*/ 2607834 w 2787650"/>
              <a:gd name="connsiteY6" fmla="*/ 1764282 h 1764282"/>
              <a:gd name="connsiteX7" fmla="*/ 179816 w 2787650"/>
              <a:gd name="connsiteY7" fmla="*/ 1764282 h 1764282"/>
              <a:gd name="connsiteX8" fmla="*/ 0 w 2787650"/>
              <a:gd name="connsiteY8" fmla="*/ 1584466 h 1764282"/>
              <a:gd name="connsiteX9" fmla="*/ 0 w 2787650"/>
              <a:gd name="connsiteY9" fmla="*/ 179816 h 176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87650" h="1764282">
                <a:moveTo>
                  <a:pt x="0" y="179816"/>
                </a:moveTo>
                <a:cubicBezTo>
                  <a:pt x="69" y="121617"/>
                  <a:pt x="137" y="15159"/>
                  <a:pt x="206" y="140"/>
                </a:cubicBezTo>
                <a:lnTo>
                  <a:pt x="179816" y="0"/>
                </a:lnTo>
                <a:lnTo>
                  <a:pt x="2607834" y="0"/>
                </a:lnTo>
                <a:cubicBezTo>
                  <a:pt x="2707144" y="0"/>
                  <a:pt x="2787650" y="80506"/>
                  <a:pt x="2787650" y="179816"/>
                </a:cubicBezTo>
                <a:lnTo>
                  <a:pt x="2787650" y="1584466"/>
                </a:lnTo>
                <a:cubicBezTo>
                  <a:pt x="2787650" y="1683776"/>
                  <a:pt x="2707144" y="1764282"/>
                  <a:pt x="2607834" y="1764282"/>
                </a:cubicBezTo>
                <a:lnTo>
                  <a:pt x="179816" y="1764282"/>
                </a:lnTo>
                <a:cubicBezTo>
                  <a:pt x="80506" y="1764282"/>
                  <a:pt x="0" y="1683776"/>
                  <a:pt x="0" y="1584466"/>
                </a:cubicBezTo>
                <a:lnTo>
                  <a:pt x="0" y="179816"/>
                </a:lnTo>
                <a:close/>
              </a:path>
            </a:pathLst>
          </a:custGeom>
          <a:ln w="15875">
            <a:solidFill>
              <a:schemeClr val="bg1"/>
            </a:solidFill>
          </a:ln>
        </p:spPr>
        <p:txBody>
          <a:bodyPr lIns="72000" tIns="72000" rIns="72000" bIns="72000" anchor="ctr" anchorCtr="0"/>
          <a:lstStyle>
            <a:lvl1pPr marL="0" indent="0" algn="ctr">
              <a:lnSpc>
                <a:spcPct val="100000"/>
              </a:lnSpc>
              <a:spcAft>
                <a:spcPts val="0"/>
              </a:spcAft>
              <a:buFont typeface="Arial" panose="020B0604020202020204" pitchFamily="34" charset="0"/>
              <a:buNone/>
              <a:defRPr sz="9600" b="0">
                <a:solidFill>
                  <a:schemeClr val="bg1"/>
                </a:solidFill>
                <a:latin typeface="DI Numbers Office" pitchFamily="2" charset="0"/>
              </a:defRPr>
            </a:lvl1pPr>
            <a:lvl2pPr marL="0" indent="0">
              <a:lnSpc>
                <a:spcPct val="87000"/>
              </a:lnSpc>
              <a:spcAft>
                <a:spcPts val="0"/>
              </a:spcAft>
              <a:buFont typeface="Arial" panose="020B0604020202020204" pitchFamily="34" charset="0"/>
              <a:buNone/>
              <a:defRPr sz="6000" b="0">
                <a:latin typeface="DI Numbers Office" pitchFamily="2" charset="0"/>
              </a:defRPr>
            </a:lvl2pPr>
            <a:lvl3pPr marL="0" indent="0">
              <a:lnSpc>
                <a:spcPct val="87000"/>
              </a:lnSpc>
              <a:spcAft>
                <a:spcPts val="0"/>
              </a:spcAft>
              <a:buFont typeface="Arial" panose="020B0604020202020204" pitchFamily="34" charset="0"/>
              <a:buNone/>
              <a:defRPr sz="6000" b="0">
                <a:latin typeface="DI Numbers Office" pitchFamily="2" charset="0"/>
              </a:defRPr>
            </a:lvl3pPr>
            <a:lvl4pPr marL="0" indent="0">
              <a:lnSpc>
                <a:spcPct val="87000"/>
              </a:lnSpc>
              <a:spcAft>
                <a:spcPts val="0"/>
              </a:spcAft>
              <a:buFont typeface="Arial" panose="020B0604020202020204" pitchFamily="34" charset="0"/>
              <a:buNone/>
              <a:defRPr sz="6000" b="0">
                <a:latin typeface="DI Numbers Office" pitchFamily="2" charset="0"/>
              </a:defRPr>
            </a:lvl4pPr>
            <a:lvl5pPr marL="0" indent="0">
              <a:lnSpc>
                <a:spcPct val="87000"/>
              </a:lnSpc>
              <a:spcAft>
                <a:spcPts val="0"/>
              </a:spcAft>
              <a:buFont typeface="Arial" panose="020B0604020202020204" pitchFamily="34" charset="0"/>
              <a:buNone/>
              <a:defRPr sz="6000" b="0">
                <a:latin typeface="DI Numbers Office" pitchFamily="2" charset="0"/>
              </a:defRPr>
            </a:lvl5pPr>
            <a:lvl6pPr marL="0" indent="0">
              <a:lnSpc>
                <a:spcPct val="87000"/>
              </a:lnSpc>
              <a:spcAft>
                <a:spcPts val="0"/>
              </a:spcAft>
              <a:buFont typeface="Arial" panose="020B0604020202020204" pitchFamily="34" charset="0"/>
              <a:buNone/>
              <a:defRPr sz="6000" b="0">
                <a:latin typeface="DI Numbers Office" pitchFamily="2" charset="0"/>
              </a:defRPr>
            </a:lvl6pPr>
            <a:lvl7pPr marL="0" indent="0">
              <a:lnSpc>
                <a:spcPct val="87000"/>
              </a:lnSpc>
              <a:spcAft>
                <a:spcPts val="0"/>
              </a:spcAft>
              <a:buFont typeface="Arial" panose="020B0604020202020204" pitchFamily="34" charset="0"/>
              <a:buNone/>
              <a:defRPr sz="6000" b="0">
                <a:latin typeface="DI Numbers Office" pitchFamily="2" charset="0"/>
              </a:defRPr>
            </a:lvl7pPr>
            <a:lvl8pPr marL="0" indent="0">
              <a:lnSpc>
                <a:spcPct val="87000"/>
              </a:lnSpc>
              <a:spcAft>
                <a:spcPts val="0"/>
              </a:spcAft>
              <a:buFont typeface="Arial" panose="020B0604020202020204" pitchFamily="34" charset="0"/>
              <a:buNone/>
              <a:defRPr sz="6000" b="0">
                <a:latin typeface="DI Numbers Office" pitchFamily="2" charset="0"/>
              </a:defRPr>
            </a:lvl8pPr>
            <a:lvl9pPr marL="0" indent="0">
              <a:lnSpc>
                <a:spcPct val="87000"/>
              </a:lnSpc>
              <a:spcAft>
                <a:spcPts val="0"/>
              </a:spcAft>
              <a:buFont typeface="Arial" panose="020B0604020202020204" pitchFamily="34" charset="0"/>
              <a:buNone/>
              <a:defRPr sz="6000" b="0">
                <a:latin typeface="DI Numbers Office" pitchFamily="2" charset="0"/>
              </a:defRPr>
            </a:lvl9pPr>
          </a:lstStyle>
          <a:p>
            <a:pPr lvl="0"/>
            <a:r>
              <a:rPr lang="en-GB" noProof="0" dirty="0"/>
              <a:t>100%</a:t>
            </a:r>
            <a:endParaRPr lang="en-GB"/>
          </a:p>
        </p:txBody>
      </p:sp>
      <p:sp>
        <p:nvSpPr>
          <p:cNvPr id="3" name="Pladsholder til tekst navn">
            <a:extLst>
              <a:ext uri="{FF2B5EF4-FFF2-40B4-BE49-F238E27FC236}">
                <a16:creationId xmlns:a16="http://schemas.microsoft.com/office/drawing/2014/main" id="{18DA8BD8-4D10-F04D-369E-089788044C44}"/>
              </a:ext>
            </a:extLst>
          </p:cNvPr>
          <p:cNvSpPr>
            <a:spLocks noGrp="1"/>
          </p:cNvSpPr>
          <p:nvPr>
            <p:ph type="body" sz="quarter" idx="19" hasCustomPrompt="1"/>
          </p:nvPr>
        </p:nvSpPr>
        <p:spPr>
          <a:xfrm>
            <a:off x="648000" y="2605967"/>
            <a:ext cx="4387550" cy="324000"/>
          </a:xfrm>
        </p:spPr>
        <p:txBody>
          <a:bodyPr/>
          <a:lstStyle>
            <a:lvl1pPr marL="0" indent="0">
              <a:lnSpc>
                <a:spcPct val="100000"/>
              </a:lnSpc>
              <a:spcAft>
                <a:spcPts val="0"/>
              </a:spcAft>
              <a:buNone/>
              <a:defRPr sz="2000" b="1">
                <a:solidFill>
                  <a:schemeClr val="bg1"/>
                </a:solidFill>
              </a:defRPr>
            </a:lvl1pPr>
            <a:lvl2pPr marL="0" indent="0">
              <a:lnSpc>
                <a:spcPct val="100000"/>
              </a:lnSpc>
              <a:spcAft>
                <a:spcPts val="0"/>
              </a:spcAft>
              <a:buNone/>
              <a:defRPr sz="2000" b="1">
                <a:solidFill>
                  <a:schemeClr val="bg1"/>
                </a:solidFill>
              </a:defRPr>
            </a:lvl2pPr>
            <a:lvl3pPr marL="0" indent="0">
              <a:lnSpc>
                <a:spcPct val="100000"/>
              </a:lnSpc>
              <a:spcAft>
                <a:spcPts val="0"/>
              </a:spcAft>
              <a:buNone/>
              <a:defRPr sz="2000" b="1">
                <a:solidFill>
                  <a:schemeClr val="bg1"/>
                </a:solidFill>
              </a:defRPr>
            </a:lvl3pPr>
            <a:lvl4pPr marL="0">
              <a:lnSpc>
                <a:spcPct val="100000"/>
              </a:lnSpc>
              <a:spcAft>
                <a:spcPts val="0"/>
              </a:spcAft>
              <a:buNone/>
              <a:defRPr sz="2000" b="1">
                <a:solidFill>
                  <a:schemeClr val="bg1"/>
                </a:solidFill>
              </a:defRPr>
            </a:lvl4pPr>
            <a:lvl5pPr marL="0">
              <a:lnSpc>
                <a:spcPct val="100000"/>
              </a:lnSpc>
              <a:spcAft>
                <a:spcPts val="0"/>
              </a:spcAft>
              <a:buNone/>
              <a:defRPr sz="2000" b="1">
                <a:solidFill>
                  <a:schemeClr val="bg1"/>
                </a:solidFill>
              </a:defRPr>
            </a:lvl5pPr>
            <a:lvl6pPr marL="0" indent="0">
              <a:lnSpc>
                <a:spcPct val="100000"/>
              </a:lnSpc>
              <a:spcAft>
                <a:spcPts val="0"/>
              </a:spcAft>
              <a:buNone/>
              <a:defRPr sz="2000" b="1">
                <a:solidFill>
                  <a:schemeClr val="bg1"/>
                </a:solidFill>
              </a:defRPr>
            </a:lvl6pPr>
            <a:lvl7pPr marL="0">
              <a:lnSpc>
                <a:spcPct val="100000"/>
              </a:lnSpc>
              <a:spcAft>
                <a:spcPts val="0"/>
              </a:spcAft>
              <a:buNone/>
              <a:defRPr sz="2000" b="1">
                <a:solidFill>
                  <a:schemeClr val="bg1"/>
                </a:solidFill>
              </a:defRPr>
            </a:lvl7pPr>
            <a:lvl8pPr marL="0">
              <a:lnSpc>
                <a:spcPct val="100000"/>
              </a:lnSpc>
              <a:spcAft>
                <a:spcPts val="0"/>
              </a:spcAft>
              <a:buNone/>
              <a:defRPr sz="2000" b="1">
                <a:solidFill>
                  <a:schemeClr val="bg1"/>
                </a:solidFill>
              </a:defRPr>
            </a:lvl8pPr>
            <a:lvl9pPr marL="0">
              <a:lnSpc>
                <a:spcPct val="100000"/>
              </a:lnSpc>
              <a:spcAft>
                <a:spcPts val="0"/>
              </a:spcAft>
              <a:buNone/>
              <a:defRPr sz="2000" b="1">
                <a:solidFill>
                  <a:schemeClr val="bg1"/>
                </a:solidFill>
              </a:defRPr>
            </a:lvl9pPr>
          </a:lstStyle>
          <a:p>
            <a:pPr lvl="0"/>
            <a:r>
              <a:rPr lang="en-GB" dirty="0"/>
              <a:t>Klik og indsæt fornavn og efternavn</a:t>
            </a:r>
            <a:endParaRPr lang="en-GB"/>
          </a:p>
        </p:txBody>
      </p:sp>
      <p:sp>
        <p:nvSpPr>
          <p:cNvPr id="5" name="Date Placeholder 6">
            <a:extLst>
              <a:ext uri="{FF2B5EF4-FFF2-40B4-BE49-F238E27FC236}">
                <a16:creationId xmlns:a16="http://schemas.microsoft.com/office/drawing/2014/main" id="{27A59C48-14BC-4204-45C7-53A2D7F67C89}"/>
              </a:ext>
            </a:extLst>
          </p:cNvPr>
          <p:cNvSpPr txBox="1">
            <a:spLocks/>
          </p:cNvSpPr>
          <p:nvPr userDrawn="1"/>
        </p:nvSpPr>
        <p:spPr>
          <a:xfrm>
            <a:off x="648000" y="2901257"/>
            <a:ext cx="4388400" cy="324000"/>
          </a:xfrm>
          <a:prstGeom prst="rect">
            <a:avLst/>
          </a:prstGeom>
        </p:spPr>
        <p:txBody>
          <a:bodyPr vert="horz" lIns="0" tIns="0" rIns="0" bIns="0" rtlCol="0" anchor="t" anchorCtr="0"/>
          <a:lstStyle>
            <a:defPPr>
              <a:defRPr lang="en-US"/>
            </a:defPPr>
            <a:lvl1pPr marL="0" algn="r" defTabSz="914400" rtl="0" eaLnBrk="1" latinLnBrk="0" hangingPunct="1">
              <a:defRPr sz="2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54A937AC-837E-4900-A9B4-EB8622A1E968}" type="datetime2">
              <a:rPr lang="en-GB" smtClean="0"/>
              <a:pPr algn="l"/>
              <a:t>Monday, 27 May 2024</a:t>
            </a:fld>
            <a:endParaRPr lang="en-GB" dirty="0"/>
          </a:p>
        </p:txBody>
      </p:sp>
      <p:pic>
        <p:nvPicPr>
          <p:cNvPr id="822376493" name="Dynamic cover logo hvid" descr="{&quot;templafy&quot;:{&quot;id&quot;:&quot;bdd2e6e1-054b-4af8-b539-212500257c05&quot;}}"/>
          <p:cNvPicPr>
            <a:picLocks noChangeAspect="1"/>
          </p:cNvPicPr>
          <p:nvPr/>
        </p:nvPicPr>
        <p:blipFill>
          <a:blip r:embed="rId3"/>
          <a:stretch>
            <a:fillRect/>
          </a:stretch>
        </p:blipFill>
        <p:spPr>
          <a:xfrm>
            <a:off x="0" y="5958000"/>
            <a:ext cx="3596831" cy="900000"/>
          </a:xfrm>
          <a:prstGeom prst="rect">
            <a:avLst/>
          </a:prstGeom>
        </p:spPr>
      </p:pic>
    </p:spTree>
    <p:extLst>
      <p:ext uri="{BB962C8B-B14F-4D97-AF65-F5344CB8AC3E}">
        <p14:creationId xmlns:p14="http://schemas.microsoft.com/office/powerpoint/2010/main" val="1372608325"/>
      </p:ext>
    </p:extLst>
  </p:cSld>
  <p:clrMapOvr>
    <a:masterClrMapping/>
  </p:clrMapOvr>
  <p:hf sldNum="0" hdr="0" ftr="0"/>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Forside billede uden navn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Date Placeholder 6" hidden="1">
            <a:extLst>
              <a:ext uri="{FF2B5EF4-FFF2-40B4-BE49-F238E27FC236}">
                <a16:creationId xmlns:a16="http://schemas.microsoft.com/office/drawing/2014/main" id="{B9D254C8-3CF1-61FB-D1B5-12181816FD81}"/>
              </a:ext>
            </a:extLst>
          </p:cNvPr>
          <p:cNvSpPr>
            <a:spLocks noGrp="1" noRot="1" noMove="1" noResize="1" noEditPoints="1" noAdjustHandles="1" noChangeArrowheads="1" noChangeShapeType="1"/>
          </p:cNvSpPr>
          <p:nvPr>
            <p:ph type="dt" sz="half" idx="15"/>
          </p:nvPr>
        </p:nvSpPr>
        <p:spPr>
          <a:xfrm>
            <a:off x="0" y="6858000"/>
            <a:ext cx="0" cy="0"/>
          </a:xfrm>
        </p:spPr>
        <p:txBody>
          <a:bodyPr/>
          <a:lstStyle>
            <a:lvl1pPr>
              <a:defRPr sz="100">
                <a:noFill/>
              </a:defRPr>
            </a:lvl1pPr>
          </a:lstStyle>
          <a:p>
            <a:fld id="{25EE4BB6-1872-41CD-8FC5-9B4C6EC8EFBF}" type="datetime2">
              <a:rPr lang="en-GB" smtClean="0"/>
              <a:t>Monday, 27 May 2024</a:t>
            </a:fld>
            <a:endParaRPr lang="en-GB" dirty="0"/>
          </a:p>
        </p:txBody>
      </p:sp>
      <p:sp>
        <p:nvSpPr>
          <p:cNvPr id="11" name="Footer Placeholder 8" hidden="1">
            <a:extLst>
              <a:ext uri="{FF2B5EF4-FFF2-40B4-BE49-F238E27FC236}">
                <a16:creationId xmlns:a16="http://schemas.microsoft.com/office/drawing/2014/main" id="{7AC1EA72-2ABB-A105-6A9A-CF2A2F6E8890}"/>
              </a:ext>
            </a:extLst>
          </p:cNvPr>
          <p:cNvSpPr>
            <a:spLocks noGrp="1" noRot="1" noMove="1" noResize="1" noEditPoints="1" noAdjustHandles="1" noChangeArrowheads="1" noChangeShapeType="1"/>
          </p:cNvSpPr>
          <p:nvPr>
            <p:ph type="ftr" sz="quarter" idx="16"/>
          </p:nvPr>
        </p:nvSpPr>
        <p:spPr>
          <a:xfrm>
            <a:off x="0" y="6858000"/>
            <a:ext cx="0" cy="0"/>
          </a:xfrm>
        </p:spPr>
        <p:txBody>
          <a:bodyPr/>
          <a:lstStyle>
            <a:lvl1pPr>
              <a:defRPr sz="100">
                <a:noFill/>
              </a:defRPr>
            </a:lvl1pPr>
          </a:lstStyle>
          <a:p>
            <a:endParaRPr lang="en-GB" dirty="0"/>
          </a:p>
        </p:txBody>
      </p:sp>
      <p:sp>
        <p:nvSpPr>
          <p:cNvPr id="12" name="Slide Number Placeholder 10" hidden="1">
            <a:extLst>
              <a:ext uri="{FF2B5EF4-FFF2-40B4-BE49-F238E27FC236}">
                <a16:creationId xmlns:a16="http://schemas.microsoft.com/office/drawing/2014/main" id="{38A0F504-3DCC-14C8-F974-E890C35FE8B8}"/>
              </a:ext>
            </a:extLst>
          </p:cNvPr>
          <p:cNvSpPr>
            <a:spLocks noGrp="1" noRot="1" noMove="1" noResize="1" noEditPoints="1" noAdjustHandles="1" noChangeArrowheads="1" noChangeShapeType="1"/>
          </p:cNvSpPr>
          <p:nvPr>
            <p:ph type="sldNum" sz="quarter" idx="17"/>
          </p:nvPr>
        </p:nvSpPr>
        <p:spPr>
          <a:xfrm>
            <a:off x="0" y="6858000"/>
            <a:ext cx="0" cy="0"/>
          </a:xfrm>
        </p:spPr>
        <p:txBody>
          <a:bodyPr/>
          <a:lstStyle>
            <a:lvl1pPr>
              <a:defRPr sz="100">
                <a:noFill/>
              </a:defRPr>
            </a:lvl1pPr>
          </a:lstStyle>
          <a:p>
            <a:fld id="{24C8C45C-947F-4981-8B3F-4F32E973C901}" type="slidenum">
              <a:rPr lang="en-GB" smtClean="0"/>
              <a:pPr/>
              <a:t>‹#›</a:t>
            </a:fld>
            <a:endParaRPr lang="en-GB" dirty="0"/>
          </a:p>
        </p:txBody>
      </p:sp>
      <p:sp>
        <p:nvSpPr>
          <p:cNvPr id="2" name="Title 1">
            <a:extLst>
              <a:ext uri="{FF2B5EF4-FFF2-40B4-BE49-F238E27FC236}">
                <a16:creationId xmlns:a16="http://schemas.microsoft.com/office/drawing/2014/main" id="{BAA1FC40-0E07-46B2-80F9-1324562DE668}"/>
              </a:ext>
            </a:extLst>
          </p:cNvPr>
          <p:cNvSpPr>
            <a:spLocks noGrp="1"/>
          </p:cNvSpPr>
          <p:nvPr>
            <p:ph type="title" hasCustomPrompt="1"/>
          </p:nvPr>
        </p:nvSpPr>
        <p:spPr>
          <a:xfrm>
            <a:off x="648000" y="648000"/>
            <a:ext cx="7435550" cy="1296000"/>
          </a:xfrm>
        </p:spPr>
        <p:txBody>
          <a:bodyPr/>
          <a:lstStyle>
            <a:lvl1pPr>
              <a:defRPr sz="4800">
                <a:solidFill>
                  <a:schemeClr val="bg1"/>
                </a:solidFill>
              </a:defRPr>
            </a:lvl1pPr>
          </a:lstStyle>
          <a:p>
            <a:r>
              <a:rPr lang="en-GB" dirty="0"/>
              <a:t>Klik for at indsætte overskrift – max. to linjer</a:t>
            </a:r>
            <a:endParaRPr lang="en-GB"/>
          </a:p>
        </p:txBody>
      </p:sp>
      <p:sp>
        <p:nvSpPr>
          <p:cNvPr id="4" name="TextBox 16">
            <a:extLst>
              <a:ext uri="{FF2B5EF4-FFF2-40B4-BE49-F238E27FC236}">
                <a16:creationId xmlns:a16="http://schemas.microsoft.com/office/drawing/2014/main" id="{FEB0DF23-2BCC-CAD7-380E-9DB66BFF5E6C}"/>
              </a:ext>
            </a:extLst>
          </p:cNvPr>
          <p:cNvSpPr txBox="1"/>
          <p:nvPr userDrawn="1"/>
        </p:nvSpPr>
        <p:spPr>
          <a:xfrm>
            <a:off x="0" y="-228599"/>
            <a:ext cx="12213522" cy="169277"/>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Indsæt et nyt billede: Klik på </a:t>
            </a:r>
            <a:r>
              <a:rPr lang="en-GB" sz="1100" b="1" dirty="0"/>
              <a:t>Baggrundsbilleder</a:t>
            </a:r>
            <a:r>
              <a:rPr lang="en-GB" sz="1100" dirty="0"/>
              <a:t> ikonet i Templafy vinduet, vælg ved at klikke én gang. Vent og vælg knappen </a:t>
            </a:r>
            <a:r>
              <a:rPr lang="en-GB" sz="1100" b="1" dirty="0"/>
              <a:t>Select Image as Background </a:t>
            </a:r>
            <a:r>
              <a:rPr lang="en-GB" sz="1100" dirty="0"/>
              <a:t>under DI fanen. </a:t>
            </a:r>
            <a:endParaRPr lang="en-GB"/>
          </a:p>
        </p:txBody>
      </p:sp>
      <p:sp>
        <p:nvSpPr>
          <p:cNvPr id="13" name="Pladsholder til tekst 12">
            <a:extLst>
              <a:ext uri="{FF2B5EF4-FFF2-40B4-BE49-F238E27FC236}">
                <a16:creationId xmlns:a16="http://schemas.microsoft.com/office/drawing/2014/main" id="{F50CF705-5B0B-ABEE-C230-0BB82AD954AC}"/>
              </a:ext>
            </a:extLst>
          </p:cNvPr>
          <p:cNvSpPr>
            <a:spLocks noGrp="1"/>
          </p:cNvSpPr>
          <p:nvPr>
            <p:ph type="body" sz="quarter" idx="18" hasCustomPrompt="1"/>
          </p:nvPr>
        </p:nvSpPr>
        <p:spPr>
          <a:xfrm>
            <a:off x="9653618" y="2154813"/>
            <a:ext cx="1780398" cy="1660041"/>
          </a:xfrm>
          <a:custGeom>
            <a:avLst/>
            <a:gdLst>
              <a:gd name="connsiteX0" fmla="*/ 178039 w 1780398"/>
              <a:gd name="connsiteY0" fmla="*/ 0 h 1660041"/>
              <a:gd name="connsiteX1" fmla="*/ 1602359 w 1780398"/>
              <a:gd name="connsiteY1" fmla="*/ 0 h 1660041"/>
              <a:gd name="connsiteX2" fmla="*/ 1780398 w 1780398"/>
              <a:gd name="connsiteY2" fmla="*/ 178039 h 1660041"/>
              <a:gd name="connsiteX3" fmla="*/ 1780398 w 1780398"/>
              <a:gd name="connsiteY3" fmla="*/ 1482002 h 1660041"/>
              <a:gd name="connsiteX4" fmla="*/ 1602359 w 1780398"/>
              <a:gd name="connsiteY4" fmla="*/ 1660041 h 1660041"/>
              <a:gd name="connsiteX5" fmla="*/ 679802 w 1780398"/>
              <a:gd name="connsiteY5" fmla="*/ 1660041 h 1660041"/>
              <a:gd name="connsiteX6" fmla="*/ 178039 w 1780398"/>
              <a:gd name="connsiteY6" fmla="*/ 1660041 h 1660041"/>
              <a:gd name="connsiteX7" fmla="*/ 0 w 1780398"/>
              <a:gd name="connsiteY7" fmla="*/ 1660041 h 1660041"/>
              <a:gd name="connsiteX8" fmla="*/ 0 w 1780398"/>
              <a:gd name="connsiteY8" fmla="*/ 1482002 h 1660041"/>
              <a:gd name="connsiteX9" fmla="*/ 0 w 1780398"/>
              <a:gd name="connsiteY9" fmla="*/ 1078877 h 1660041"/>
              <a:gd name="connsiteX10" fmla="*/ 0 w 1780398"/>
              <a:gd name="connsiteY10" fmla="*/ 178039 h 1660041"/>
              <a:gd name="connsiteX11" fmla="*/ 178039 w 1780398"/>
              <a:gd name="connsiteY11" fmla="*/ 0 h 166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0398" h="1660041">
                <a:moveTo>
                  <a:pt x="178039" y="0"/>
                </a:moveTo>
                <a:lnTo>
                  <a:pt x="1602359" y="0"/>
                </a:lnTo>
                <a:cubicBezTo>
                  <a:pt x="1700687" y="0"/>
                  <a:pt x="1780398" y="79711"/>
                  <a:pt x="1780398" y="178039"/>
                </a:cubicBezTo>
                <a:lnTo>
                  <a:pt x="1780398" y="1482002"/>
                </a:lnTo>
                <a:cubicBezTo>
                  <a:pt x="1780398" y="1580330"/>
                  <a:pt x="1700687" y="1660041"/>
                  <a:pt x="1602359" y="1660041"/>
                </a:cubicBezTo>
                <a:lnTo>
                  <a:pt x="679802" y="1660041"/>
                </a:lnTo>
                <a:lnTo>
                  <a:pt x="178039" y="1660041"/>
                </a:lnTo>
                <a:lnTo>
                  <a:pt x="0" y="1660041"/>
                </a:lnTo>
                <a:lnTo>
                  <a:pt x="0" y="1482002"/>
                </a:lnTo>
                <a:lnTo>
                  <a:pt x="0" y="1078877"/>
                </a:lnTo>
                <a:lnTo>
                  <a:pt x="0" y="178039"/>
                </a:lnTo>
                <a:cubicBezTo>
                  <a:pt x="0" y="79711"/>
                  <a:pt x="79711" y="0"/>
                  <a:pt x="178039" y="0"/>
                </a:cubicBezTo>
                <a:close/>
              </a:path>
            </a:pathLst>
          </a:custGeom>
          <a:ln w="15875">
            <a:solidFill>
              <a:schemeClr val="bg1"/>
            </a:solidFill>
          </a:ln>
        </p:spPr>
        <p:txBody>
          <a:bodyPr wrap="square" lIns="72000" tIns="72000" rIns="72000" bIns="72000" anchor="ctr" anchorCtr="0">
            <a:noAutofit/>
          </a:bodyPr>
          <a:lstStyle>
            <a:lvl1pPr marL="0" indent="0" algn="ctr">
              <a:lnSpc>
                <a:spcPct val="100000"/>
              </a:lnSpc>
              <a:spcAft>
                <a:spcPts val="0"/>
              </a:spcAft>
              <a:buFont typeface="Arial" panose="020B0604020202020204" pitchFamily="34" charset="0"/>
              <a:buNone/>
              <a:defRPr sz="100" b="0">
                <a:noFill/>
                <a:latin typeface="DI Numbers Office" pitchFamily="2" charset="0"/>
              </a:defRPr>
            </a:lvl1pPr>
            <a:lvl2pPr marL="0" indent="0">
              <a:lnSpc>
                <a:spcPct val="87000"/>
              </a:lnSpc>
              <a:spcAft>
                <a:spcPts val="0"/>
              </a:spcAft>
              <a:buFont typeface="Arial" panose="020B0604020202020204" pitchFamily="34" charset="0"/>
              <a:buNone/>
              <a:defRPr sz="6000" b="0">
                <a:latin typeface="DI Numbers Office" pitchFamily="2" charset="0"/>
              </a:defRPr>
            </a:lvl2pPr>
            <a:lvl3pPr marL="0" indent="0">
              <a:lnSpc>
                <a:spcPct val="87000"/>
              </a:lnSpc>
              <a:spcAft>
                <a:spcPts val="0"/>
              </a:spcAft>
              <a:buFont typeface="Arial" panose="020B0604020202020204" pitchFamily="34" charset="0"/>
              <a:buNone/>
              <a:defRPr sz="6000" b="0">
                <a:latin typeface="DI Numbers Office" pitchFamily="2" charset="0"/>
              </a:defRPr>
            </a:lvl3pPr>
            <a:lvl4pPr marL="0" indent="0">
              <a:lnSpc>
                <a:spcPct val="87000"/>
              </a:lnSpc>
              <a:spcAft>
                <a:spcPts val="0"/>
              </a:spcAft>
              <a:buFont typeface="Arial" panose="020B0604020202020204" pitchFamily="34" charset="0"/>
              <a:buNone/>
              <a:defRPr sz="6000" b="0">
                <a:latin typeface="DI Numbers Office" pitchFamily="2" charset="0"/>
              </a:defRPr>
            </a:lvl4pPr>
            <a:lvl5pPr marL="0" indent="0">
              <a:lnSpc>
                <a:spcPct val="87000"/>
              </a:lnSpc>
              <a:spcAft>
                <a:spcPts val="0"/>
              </a:spcAft>
              <a:buFont typeface="Arial" panose="020B0604020202020204" pitchFamily="34" charset="0"/>
              <a:buNone/>
              <a:defRPr sz="6000" b="0">
                <a:latin typeface="DI Numbers Office" pitchFamily="2" charset="0"/>
              </a:defRPr>
            </a:lvl5pPr>
            <a:lvl6pPr marL="0" indent="0">
              <a:lnSpc>
                <a:spcPct val="87000"/>
              </a:lnSpc>
              <a:spcAft>
                <a:spcPts val="0"/>
              </a:spcAft>
              <a:buFont typeface="Arial" panose="020B0604020202020204" pitchFamily="34" charset="0"/>
              <a:buNone/>
              <a:defRPr sz="6000" b="0">
                <a:latin typeface="DI Numbers Office" pitchFamily="2" charset="0"/>
              </a:defRPr>
            </a:lvl6pPr>
            <a:lvl7pPr marL="0" indent="0">
              <a:lnSpc>
                <a:spcPct val="87000"/>
              </a:lnSpc>
              <a:spcAft>
                <a:spcPts val="0"/>
              </a:spcAft>
              <a:buFont typeface="Arial" panose="020B0604020202020204" pitchFamily="34" charset="0"/>
              <a:buNone/>
              <a:defRPr sz="6000" b="0">
                <a:latin typeface="DI Numbers Office" pitchFamily="2" charset="0"/>
              </a:defRPr>
            </a:lvl7pPr>
            <a:lvl8pPr marL="0" indent="0">
              <a:lnSpc>
                <a:spcPct val="87000"/>
              </a:lnSpc>
              <a:spcAft>
                <a:spcPts val="0"/>
              </a:spcAft>
              <a:buFont typeface="Arial" panose="020B0604020202020204" pitchFamily="34" charset="0"/>
              <a:buNone/>
              <a:defRPr sz="6000" b="0">
                <a:latin typeface="DI Numbers Office" pitchFamily="2" charset="0"/>
              </a:defRPr>
            </a:lvl8pPr>
            <a:lvl9pPr marL="0" indent="0">
              <a:lnSpc>
                <a:spcPct val="87000"/>
              </a:lnSpc>
              <a:spcAft>
                <a:spcPts val="0"/>
              </a:spcAft>
              <a:buFont typeface="Arial" panose="020B0604020202020204" pitchFamily="34" charset="0"/>
              <a:buNone/>
              <a:defRPr sz="6000" b="0">
                <a:latin typeface="DI Numbers Office" pitchFamily="2" charset="0"/>
              </a:defRPr>
            </a:lvl9pPr>
          </a:lstStyle>
          <a:p>
            <a:pPr lvl="0"/>
            <a:r>
              <a:rPr lang="en-GB" noProof="0" dirty="0"/>
              <a:t>.</a:t>
            </a:r>
            <a:endParaRPr lang="en-GB"/>
          </a:p>
        </p:txBody>
      </p:sp>
      <p:pic>
        <p:nvPicPr>
          <p:cNvPr id="373153718" name="Dynamic cover logo hvid" descr="{&quot;templafy&quot;:{&quot;id&quot;:&quot;a4ff2ff0-7432-417c-93e4-45e3c8a1ddf1&quot;}}"/>
          <p:cNvPicPr>
            <a:picLocks noChangeAspect="1"/>
          </p:cNvPicPr>
          <p:nvPr/>
        </p:nvPicPr>
        <p:blipFill>
          <a:blip r:embed="rId3"/>
          <a:stretch>
            <a:fillRect/>
          </a:stretch>
        </p:blipFill>
        <p:spPr>
          <a:xfrm>
            <a:off x="0" y="5958000"/>
            <a:ext cx="3596831" cy="900000"/>
          </a:xfrm>
          <a:prstGeom prst="rect">
            <a:avLst/>
          </a:prstGeom>
        </p:spPr>
      </p:pic>
    </p:spTree>
    <p:extLst>
      <p:ext uri="{BB962C8B-B14F-4D97-AF65-F5344CB8AC3E}">
        <p14:creationId xmlns:p14="http://schemas.microsoft.com/office/powerpoint/2010/main" val="125189064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Forside billede uden navn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Date Placeholder 6" hidden="1">
            <a:extLst>
              <a:ext uri="{FF2B5EF4-FFF2-40B4-BE49-F238E27FC236}">
                <a16:creationId xmlns:a16="http://schemas.microsoft.com/office/drawing/2014/main" id="{FAC78685-2AE8-4790-9E15-2028753F5FF4}"/>
              </a:ext>
            </a:extLst>
          </p:cNvPr>
          <p:cNvSpPr>
            <a:spLocks noGrp="1"/>
          </p:cNvSpPr>
          <p:nvPr>
            <p:ph type="dt" sz="half" idx="15"/>
          </p:nvPr>
        </p:nvSpPr>
        <p:spPr>
          <a:xfrm>
            <a:off x="0" y="6858000"/>
            <a:ext cx="0" cy="0"/>
          </a:xfrm>
        </p:spPr>
        <p:txBody>
          <a:bodyPr/>
          <a:lstStyle>
            <a:lvl1pPr>
              <a:defRPr sz="100">
                <a:noFill/>
              </a:defRPr>
            </a:lvl1pPr>
          </a:lstStyle>
          <a:p>
            <a:fld id="{4022E5A2-5470-4965-BF6A-D0A7391310E2}" type="datetime2">
              <a:rPr lang="en-GB" smtClean="0"/>
              <a:t>Monday, 27 May 2024</a:t>
            </a:fld>
            <a:endParaRPr lang="en-GB" dirty="0"/>
          </a:p>
        </p:txBody>
      </p:sp>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6858000"/>
            <a:ext cx="0" cy="0"/>
          </a:xfrm>
        </p:spPr>
        <p:txBody>
          <a:bodyPr/>
          <a:lstStyle>
            <a:lvl1pPr>
              <a:defRPr sz="100">
                <a:noFill/>
              </a:defRPr>
            </a:lvl1pPr>
          </a:lstStyle>
          <a:p>
            <a:endParaRPr lang="en-GB" dirty="0"/>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6858000"/>
            <a:ext cx="0" cy="0"/>
          </a:xfrm>
        </p:spPr>
        <p:txBody>
          <a:bodyPr/>
          <a:lstStyle>
            <a:lvl1pPr>
              <a:defRPr sz="100">
                <a:noFill/>
              </a:defRPr>
            </a:lvl1pPr>
          </a:lstStyle>
          <a:p>
            <a:fld id="{24C8C45C-947F-4981-8B3F-4F32E973C901}" type="slidenum">
              <a:rPr lang="en-GB" smtClean="0"/>
              <a:pPr/>
              <a:t>‹#›</a:t>
            </a:fld>
            <a:endParaRPr lang="en-GB" dirty="0"/>
          </a:p>
        </p:txBody>
      </p:sp>
      <p:sp>
        <p:nvSpPr>
          <p:cNvPr id="44" name="Kombinationstegning: figur 43">
            <a:extLst>
              <a:ext uri="{FF2B5EF4-FFF2-40B4-BE49-F238E27FC236}">
                <a16:creationId xmlns:a16="http://schemas.microsoft.com/office/drawing/2014/main" id="{4B4AC28A-B22D-EBC3-E04D-2CDF1AD8FD9A}"/>
              </a:ext>
            </a:extLst>
          </p:cNvPr>
          <p:cNvSpPr/>
          <p:nvPr userDrawn="1"/>
        </p:nvSpPr>
        <p:spPr>
          <a:xfrm>
            <a:off x="3685879" y="2917009"/>
            <a:ext cx="2279945" cy="3434805"/>
          </a:xfrm>
          <a:custGeom>
            <a:avLst/>
            <a:gdLst>
              <a:gd name="connsiteX0" fmla="*/ 178451 w 2279945"/>
              <a:gd name="connsiteY0" fmla="*/ 0 h 3434805"/>
              <a:gd name="connsiteX1" fmla="*/ 2101494 w 2279945"/>
              <a:gd name="connsiteY1" fmla="*/ 0 h 3434805"/>
              <a:gd name="connsiteX2" fmla="*/ 2279945 w 2279945"/>
              <a:gd name="connsiteY2" fmla="*/ 178451 h 3434805"/>
              <a:gd name="connsiteX3" fmla="*/ 2279945 w 2279945"/>
              <a:gd name="connsiteY3" fmla="*/ 3256354 h 3434805"/>
              <a:gd name="connsiteX4" fmla="*/ 2101494 w 2279945"/>
              <a:gd name="connsiteY4" fmla="*/ 3434805 h 3434805"/>
              <a:gd name="connsiteX5" fmla="*/ 1009650 w 2279945"/>
              <a:gd name="connsiteY5" fmla="*/ 3434805 h 3434805"/>
              <a:gd name="connsiteX6" fmla="*/ 178451 w 2279945"/>
              <a:gd name="connsiteY6" fmla="*/ 3434805 h 3434805"/>
              <a:gd name="connsiteX7" fmla="*/ 0 w 2279945"/>
              <a:gd name="connsiteY7" fmla="*/ 3434805 h 3434805"/>
              <a:gd name="connsiteX8" fmla="*/ 0 w 2279945"/>
              <a:gd name="connsiteY8" fmla="*/ 3256354 h 3434805"/>
              <a:gd name="connsiteX9" fmla="*/ 0 w 2279945"/>
              <a:gd name="connsiteY9" fmla="*/ 2272755 h 3434805"/>
              <a:gd name="connsiteX10" fmla="*/ 0 w 2279945"/>
              <a:gd name="connsiteY10" fmla="*/ 178451 h 3434805"/>
              <a:gd name="connsiteX11" fmla="*/ 178451 w 2279945"/>
              <a:gd name="connsiteY11" fmla="*/ 0 h 3434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79945" h="3434805">
                <a:moveTo>
                  <a:pt x="178451" y="0"/>
                </a:moveTo>
                <a:lnTo>
                  <a:pt x="2101494" y="0"/>
                </a:lnTo>
                <a:cubicBezTo>
                  <a:pt x="2200050" y="0"/>
                  <a:pt x="2279945" y="79895"/>
                  <a:pt x="2279945" y="178451"/>
                </a:cubicBezTo>
                <a:lnTo>
                  <a:pt x="2279945" y="3256354"/>
                </a:lnTo>
                <a:cubicBezTo>
                  <a:pt x="2279945" y="3354910"/>
                  <a:pt x="2200050" y="3434805"/>
                  <a:pt x="2101494" y="3434805"/>
                </a:cubicBezTo>
                <a:lnTo>
                  <a:pt x="1009650" y="3434805"/>
                </a:lnTo>
                <a:lnTo>
                  <a:pt x="178451" y="3434805"/>
                </a:lnTo>
                <a:lnTo>
                  <a:pt x="0" y="3434805"/>
                </a:lnTo>
                <a:lnTo>
                  <a:pt x="0" y="3256354"/>
                </a:lnTo>
                <a:lnTo>
                  <a:pt x="0" y="2272755"/>
                </a:lnTo>
                <a:lnTo>
                  <a:pt x="0" y="178451"/>
                </a:lnTo>
                <a:cubicBezTo>
                  <a:pt x="0" y="79895"/>
                  <a:pt x="79895" y="0"/>
                  <a:pt x="178451" y="0"/>
                </a:cubicBezTo>
                <a:close/>
              </a:path>
            </a:pathLst>
          </a:cu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en-GB" sz="2000" noProof="0" dirty="0" err="1"/>
          </a:p>
        </p:txBody>
      </p:sp>
      <p:sp>
        <p:nvSpPr>
          <p:cNvPr id="43" name="Kombinationstegning: figur 42">
            <a:extLst>
              <a:ext uri="{FF2B5EF4-FFF2-40B4-BE49-F238E27FC236}">
                <a16:creationId xmlns:a16="http://schemas.microsoft.com/office/drawing/2014/main" id="{368D428A-E186-E93F-00D5-2BBAB2E157F5}"/>
              </a:ext>
            </a:extLst>
          </p:cNvPr>
          <p:cNvSpPr/>
          <p:nvPr userDrawn="1"/>
        </p:nvSpPr>
        <p:spPr>
          <a:xfrm>
            <a:off x="1649691" y="2917009"/>
            <a:ext cx="1785660" cy="1145538"/>
          </a:xfrm>
          <a:custGeom>
            <a:avLst/>
            <a:gdLst>
              <a:gd name="connsiteX0" fmla="*/ 183458 w 1785660"/>
              <a:gd name="connsiteY0" fmla="*/ 0 h 1145538"/>
              <a:gd name="connsiteX1" fmla="*/ 776010 w 1785660"/>
              <a:gd name="connsiteY1" fmla="*/ 0 h 1145538"/>
              <a:gd name="connsiteX2" fmla="*/ 1602202 w 1785660"/>
              <a:gd name="connsiteY2" fmla="*/ 0 h 1145538"/>
              <a:gd name="connsiteX3" fmla="*/ 1785660 w 1785660"/>
              <a:gd name="connsiteY3" fmla="*/ 0 h 1145538"/>
              <a:gd name="connsiteX4" fmla="*/ 1785660 w 1785660"/>
              <a:gd name="connsiteY4" fmla="*/ 183458 h 1145538"/>
              <a:gd name="connsiteX5" fmla="*/ 1785660 w 1785660"/>
              <a:gd name="connsiteY5" fmla="*/ 561975 h 1145538"/>
              <a:gd name="connsiteX6" fmla="*/ 1785660 w 1785660"/>
              <a:gd name="connsiteY6" fmla="*/ 962080 h 1145538"/>
              <a:gd name="connsiteX7" fmla="*/ 1602202 w 1785660"/>
              <a:gd name="connsiteY7" fmla="*/ 1145538 h 1145538"/>
              <a:gd name="connsiteX8" fmla="*/ 183458 w 1785660"/>
              <a:gd name="connsiteY8" fmla="*/ 1145538 h 1145538"/>
              <a:gd name="connsiteX9" fmla="*/ 0 w 1785660"/>
              <a:gd name="connsiteY9" fmla="*/ 962080 h 1145538"/>
              <a:gd name="connsiteX10" fmla="*/ 0 w 1785660"/>
              <a:gd name="connsiteY10" fmla="*/ 183458 h 1145538"/>
              <a:gd name="connsiteX11" fmla="*/ 183458 w 1785660"/>
              <a:gd name="connsiteY11" fmla="*/ 0 h 114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5660" h="1145538">
                <a:moveTo>
                  <a:pt x="183458" y="0"/>
                </a:moveTo>
                <a:lnTo>
                  <a:pt x="776010" y="0"/>
                </a:lnTo>
                <a:lnTo>
                  <a:pt x="1602202" y="0"/>
                </a:lnTo>
                <a:lnTo>
                  <a:pt x="1785660" y="0"/>
                </a:lnTo>
                <a:lnTo>
                  <a:pt x="1785660" y="183458"/>
                </a:lnTo>
                <a:lnTo>
                  <a:pt x="1785660" y="561975"/>
                </a:lnTo>
                <a:lnTo>
                  <a:pt x="1785660" y="962080"/>
                </a:lnTo>
                <a:cubicBezTo>
                  <a:pt x="1785660" y="1063401"/>
                  <a:pt x="1703523" y="1145538"/>
                  <a:pt x="1602202" y="1145538"/>
                </a:cubicBezTo>
                <a:lnTo>
                  <a:pt x="183458" y="1145538"/>
                </a:lnTo>
                <a:cubicBezTo>
                  <a:pt x="82137" y="1145538"/>
                  <a:pt x="0" y="1063401"/>
                  <a:pt x="0" y="962080"/>
                </a:cubicBezTo>
                <a:lnTo>
                  <a:pt x="0" y="183458"/>
                </a:lnTo>
                <a:cubicBezTo>
                  <a:pt x="0" y="82137"/>
                  <a:pt x="82137" y="0"/>
                  <a:pt x="183458" y="0"/>
                </a:cubicBezTo>
                <a:close/>
              </a:path>
            </a:pathLst>
          </a:cu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en-GB" sz="2000" noProof="0" dirty="0" err="1"/>
          </a:p>
        </p:txBody>
      </p:sp>
      <p:sp>
        <p:nvSpPr>
          <p:cNvPr id="42" name="Kombinationstegning: figur 41">
            <a:extLst>
              <a:ext uri="{FF2B5EF4-FFF2-40B4-BE49-F238E27FC236}">
                <a16:creationId xmlns:a16="http://schemas.microsoft.com/office/drawing/2014/main" id="{92615C35-0EB4-2246-705E-B3B96273D2A6}"/>
              </a:ext>
            </a:extLst>
          </p:cNvPr>
          <p:cNvSpPr/>
          <p:nvPr userDrawn="1"/>
        </p:nvSpPr>
        <p:spPr>
          <a:xfrm>
            <a:off x="0" y="1"/>
            <a:ext cx="8755063" cy="2658358"/>
          </a:xfrm>
          <a:custGeom>
            <a:avLst/>
            <a:gdLst>
              <a:gd name="connsiteX0" fmla="*/ 0 w 8755063"/>
              <a:gd name="connsiteY0" fmla="*/ 0 h 2658358"/>
              <a:gd name="connsiteX1" fmla="*/ 170480 w 8755063"/>
              <a:gd name="connsiteY1" fmla="*/ 0 h 2658358"/>
              <a:gd name="connsiteX2" fmla="*/ 1009650 w 8755063"/>
              <a:gd name="connsiteY2" fmla="*/ 0 h 2658358"/>
              <a:gd name="connsiteX3" fmla="*/ 7745413 w 8755063"/>
              <a:gd name="connsiteY3" fmla="*/ 0 h 2658358"/>
              <a:gd name="connsiteX4" fmla="*/ 8584583 w 8755063"/>
              <a:gd name="connsiteY4" fmla="*/ 0 h 2658358"/>
              <a:gd name="connsiteX5" fmla="*/ 8755063 w 8755063"/>
              <a:gd name="connsiteY5" fmla="*/ 0 h 2658358"/>
              <a:gd name="connsiteX6" fmla="*/ 8755063 w 8755063"/>
              <a:gd name="connsiteY6" fmla="*/ 170480 h 2658358"/>
              <a:gd name="connsiteX7" fmla="*/ 8755063 w 8755063"/>
              <a:gd name="connsiteY7" fmla="*/ 1162050 h 2658358"/>
              <a:gd name="connsiteX8" fmla="*/ 8755063 w 8755063"/>
              <a:gd name="connsiteY8" fmla="*/ 2487878 h 2658358"/>
              <a:gd name="connsiteX9" fmla="*/ 8584583 w 8755063"/>
              <a:gd name="connsiteY9" fmla="*/ 2658358 h 2658358"/>
              <a:gd name="connsiteX10" fmla="*/ 1009650 w 8755063"/>
              <a:gd name="connsiteY10" fmla="*/ 2658358 h 2658358"/>
              <a:gd name="connsiteX11" fmla="*/ 170480 w 8755063"/>
              <a:gd name="connsiteY11" fmla="*/ 2658358 h 2658358"/>
              <a:gd name="connsiteX12" fmla="*/ 0 w 8755063"/>
              <a:gd name="connsiteY12" fmla="*/ 2658358 h 2658358"/>
              <a:gd name="connsiteX13" fmla="*/ 0 w 8755063"/>
              <a:gd name="connsiteY13" fmla="*/ 2487878 h 2658358"/>
              <a:gd name="connsiteX14" fmla="*/ 0 w 8755063"/>
              <a:gd name="connsiteY14" fmla="*/ 1496308 h 2658358"/>
              <a:gd name="connsiteX15" fmla="*/ 0 w 8755063"/>
              <a:gd name="connsiteY15" fmla="*/ 1162050 h 2658358"/>
              <a:gd name="connsiteX16" fmla="*/ 0 w 8755063"/>
              <a:gd name="connsiteY16" fmla="*/ 170480 h 2658358"/>
              <a:gd name="connsiteX0" fmla="*/ 0 w 8755063"/>
              <a:gd name="connsiteY0" fmla="*/ 170480 h 2658358"/>
              <a:gd name="connsiteX1" fmla="*/ 0 w 8755063"/>
              <a:gd name="connsiteY1" fmla="*/ 0 h 2658358"/>
              <a:gd name="connsiteX2" fmla="*/ 170480 w 8755063"/>
              <a:gd name="connsiteY2" fmla="*/ 0 h 2658358"/>
              <a:gd name="connsiteX3" fmla="*/ 1009650 w 8755063"/>
              <a:gd name="connsiteY3" fmla="*/ 0 h 2658358"/>
              <a:gd name="connsiteX4" fmla="*/ 7745413 w 8755063"/>
              <a:gd name="connsiteY4" fmla="*/ 0 h 2658358"/>
              <a:gd name="connsiteX5" fmla="*/ 8584583 w 8755063"/>
              <a:gd name="connsiteY5" fmla="*/ 0 h 2658358"/>
              <a:gd name="connsiteX6" fmla="*/ 8755063 w 8755063"/>
              <a:gd name="connsiteY6" fmla="*/ 0 h 2658358"/>
              <a:gd name="connsiteX7" fmla="*/ 8755063 w 8755063"/>
              <a:gd name="connsiteY7" fmla="*/ 170480 h 2658358"/>
              <a:gd name="connsiteX8" fmla="*/ 8755063 w 8755063"/>
              <a:gd name="connsiteY8" fmla="*/ 1162050 h 2658358"/>
              <a:gd name="connsiteX9" fmla="*/ 8755063 w 8755063"/>
              <a:gd name="connsiteY9" fmla="*/ 2487878 h 2658358"/>
              <a:gd name="connsiteX10" fmla="*/ 8584583 w 8755063"/>
              <a:gd name="connsiteY10" fmla="*/ 2658358 h 2658358"/>
              <a:gd name="connsiteX11" fmla="*/ 1009650 w 8755063"/>
              <a:gd name="connsiteY11" fmla="*/ 2658358 h 2658358"/>
              <a:gd name="connsiteX12" fmla="*/ 170480 w 8755063"/>
              <a:gd name="connsiteY12" fmla="*/ 2658358 h 2658358"/>
              <a:gd name="connsiteX13" fmla="*/ 0 w 8755063"/>
              <a:gd name="connsiteY13" fmla="*/ 2658358 h 2658358"/>
              <a:gd name="connsiteX14" fmla="*/ 0 w 8755063"/>
              <a:gd name="connsiteY14" fmla="*/ 2487878 h 2658358"/>
              <a:gd name="connsiteX15" fmla="*/ 0 w 8755063"/>
              <a:gd name="connsiteY15" fmla="*/ 1496308 h 2658358"/>
              <a:gd name="connsiteX16" fmla="*/ 0 w 8755063"/>
              <a:gd name="connsiteY16" fmla="*/ 1162050 h 2658358"/>
              <a:gd name="connsiteX17" fmla="*/ 91440 w 8755063"/>
              <a:gd name="connsiteY17" fmla="*/ 261920 h 2658358"/>
              <a:gd name="connsiteX0" fmla="*/ 0 w 8755063"/>
              <a:gd name="connsiteY0" fmla="*/ 170480 h 2658358"/>
              <a:gd name="connsiteX1" fmla="*/ 0 w 8755063"/>
              <a:gd name="connsiteY1" fmla="*/ 0 h 2658358"/>
              <a:gd name="connsiteX2" fmla="*/ 170480 w 8755063"/>
              <a:gd name="connsiteY2" fmla="*/ 0 h 2658358"/>
              <a:gd name="connsiteX3" fmla="*/ 1009650 w 8755063"/>
              <a:gd name="connsiteY3" fmla="*/ 0 h 2658358"/>
              <a:gd name="connsiteX4" fmla="*/ 7745413 w 8755063"/>
              <a:gd name="connsiteY4" fmla="*/ 0 h 2658358"/>
              <a:gd name="connsiteX5" fmla="*/ 8584583 w 8755063"/>
              <a:gd name="connsiteY5" fmla="*/ 0 h 2658358"/>
              <a:gd name="connsiteX6" fmla="*/ 8755063 w 8755063"/>
              <a:gd name="connsiteY6" fmla="*/ 0 h 2658358"/>
              <a:gd name="connsiteX7" fmla="*/ 8755063 w 8755063"/>
              <a:gd name="connsiteY7" fmla="*/ 170480 h 2658358"/>
              <a:gd name="connsiteX8" fmla="*/ 8755063 w 8755063"/>
              <a:gd name="connsiteY8" fmla="*/ 1162050 h 2658358"/>
              <a:gd name="connsiteX9" fmla="*/ 8755063 w 8755063"/>
              <a:gd name="connsiteY9" fmla="*/ 2487878 h 2658358"/>
              <a:gd name="connsiteX10" fmla="*/ 8584583 w 8755063"/>
              <a:gd name="connsiteY10" fmla="*/ 2658358 h 2658358"/>
              <a:gd name="connsiteX11" fmla="*/ 1009650 w 8755063"/>
              <a:gd name="connsiteY11" fmla="*/ 2658358 h 2658358"/>
              <a:gd name="connsiteX12" fmla="*/ 170480 w 8755063"/>
              <a:gd name="connsiteY12" fmla="*/ 2658358 h 2658358"/>
              <a:gd name="connsiteX13" fmla="*/ 0 w 8755063"/>
              <a:gd name="connsiteY13" fmla="*/ 2658358 h 2658358"/>
              <a:gd name="connsiteX14" fmla="*/ 0 w 8755063"/>
              <a:gd name="connsiteY14" fmla="*/ 2487878 h 2658358"/>
              <a:gd name="connsiteX15" fmla="*/ 0 w 8755063"/>
              <a:gd name="connsiteY15" fmla="*/ 1496308 h 2658358"/>
              <a:gd name="connsiteX16" fmla="*/ 0 w 8755063"/>
              <a:gd name="connsiteY16" fmla="*/ 1162050 h 2658358"/>
              <a:gd name="connsiteX17" fmla="*/ 91440 w 8755063"/>
              <a:gd name="connsiteY17" fmla="*/ 261920 h 2658358"/>
              <a:gd name="connsiteX18" fmla="*/ 76200 w 8755063"/>
              <a:gd name="connsiteY18" fmla="*/ 266699 h 2658358"/>
              <a:gd name="connsiteX0" fmla="*/ 0 w 8755063"/>
              <a:gd name="connsiteY0" fmla="*/ 170480 h 2658358"/>
              <a:gd name="connsiteX1" fmla="*/ 0 w 8755063"/>
              <a:gd name="connsiteY1" fmla="*/ 0 h 2658358"/>
              <a:gd name="connsiteX2" fmla="*/ 170480 w 8755063"/>
              <a:gd name="connsiteY2" fmla="*/ 0 h 2658358"/>
              <a:gd name="connsiteX3" fmla="*/ 1009650 w 8755063"/>
              <a:gd name="connsiteY3" fmla="*/ 0 h 2658358"/>
              <a:gd name="connsiteX4" fmla="*/ 7745413 w 8755063"/>
              <a:gd name="connsiteY4" fmla="*/ 0 h 2658358"/>
              <a:gd name="connsiteX5" fmla="*/ 8584583 w 8755063"/>
              <a:gd name="connsiteY5" fmla="*/ 0 h 2658358"/>
              <a:gd name="connsiteX6" fmla="*/ 8755063 w 8755063"/>
              <a:gd name="connsiteY6" fmla="*/ 0 h 2658358"/>
              <a:gd name="connsiteX7" fmla="*/ 8755063 w 8755063"/>
              <a:gd name="connsiteY7" fmla="*/ 170480 h 2658358"/>
              <a:gd name="connsiteX8" fmla="*/ 8755063 w 8755063"/>
              <a:gd name="connsiteY8" fmla="*/ 1162050 h 2658358"/>
              <a:gd name="connsiteX9" fmla="*/ 8755063 w 8755063"/>
              <a:gd name="connsiteY9" fmla="*/ 2487878 h 2658358"/>
              <a:gd name="connsiteX10" fmla="*/ 8584583 w 8755063"/>
              <a:gd name="connsiteY10" fmla="*/ 2658358 h 2658358"/>
              <a:gd name="connsiteX11" fmla="*/ 1009650 w 8755063"/>
              <a:gd name="connsiteY11" fmla="*/ 2658358 h 2658358"/>
              <a:gd name="connsiteX12" fmla="*/ 170480 w 8755063"/>
              <a:gd name="connsiteY12" fmla="*/ 2658358 h 2658358"/>
              <a:gd name="connsiteX13" fmla="*/ 0 w 8755063"/>
              <a:gd name="connsiteY13" fmla="*/ 2658358 h 2658358"/>
              <a:gd name="connsiteX14" fmla="*/ 0 w 8755063"/>
              <a:gd name="connsiteY14" fmla="*/ 2487878 h 2658358"/>
              <a:gd name="connsiteX15" fmla="*/ 0 w 8755063"/>
              <a:gd name="connsiteY15" fmla="*/ 1496308 h 2658358"/>
              <a:gd name="connsiteX16" fmla="*/ 0 w 8755063"/>
              <a:gd name="connsiteY16" fmla="*/ 1162050 h 2658358"/>
              <a:gd name="connsiteX17" fmla="*/ 91440 w 8755063"/>
              <a:gd name="connsiteY17" fmla="*/ 261920 h 2658358"/>
              <a:gd name="connsiteX18" fmla="*/ 76200 w 8755063"/>
              <a:gd name="connsiteY18" fmla="*/ 266699 h 2658358"/>
              <a:gd name="connsiteX19" fmla="*/ 85725 w 8755063"/>
              <a:gd name="connsiteY19" fmla="*/ 238124 h 2658358"/>
              <a:gd name="connsiteX0" fmla="*/ 0 w 8755063"/>
              <a:gd name="connsiteY0" fmla="*/ 170480 h 2658358"/>
              <a:gd name="connsiteX1" fmla="*/ 0 w 8755063"/>
              <a:gd name="connsiteY1" fmla="*/ 0 h 2658358"/>
              <a:gd name="connsiteX2" fmla="*/ 170480 w 8755063"/>
              <a:gd name="connsiteY2" fmla="*/ 0 h 2658358"/>
              <a:gd name="connsiteX3" fmla="*/ 1009650 w 8755063"/>
              <a:gd name="connsiteY3" fmla="*/ 0 h 2658358"/>
              <a:gd name="connsiteX4" fmla="*/ 7745413 w 8755063"/>
              <a:gd name="connsiteY4" fmla="*/ 0 h 2658358"/>
              <a:gd name="connsiteX5" fmla="*/ 8584583 w 8755063"/>
              <a:gd name="connsiteY5" fmla="*/ 0 h 2658358"/>
              <a:gd name="connsiteX6" fmla="*/ 8755063 w 8755063"/>
              <a:gd name="connsiteY6" fmla="*/ 0 h 2658358"/>
              <a:gd name="connsiteX7" fmla="*/ 8755063 w 8755063"/>
              <a:gd name="connsiteY7" fmla="*/ 170480 h 2658358"/>
              <a:gd name="connsiteX8" fmla="*/ 8755063 w 8755063"/>
              <a:gd name="connsiteY8" fmla="*/ 1162050 h 2658358"/>
              <a:gd name="connsiteX9" fmla="*/ 8755063 w 8755063"/>
              <a:gd name="connsiteY9" fmla="*/ 2487878 h 2658358"/>
              <a:gd name="connsiteX10" fmla="*/ 8584583 w 8755063"/>
              <a:gd name="connsiteY10" fmla="*/ 2658358 h 2658358"/>
              <a:gd name="connsiteX11" fmla="*/ 1009650 w 8755063"/>
              <a:gd name="connsiteY11" fmla="*/ 2658358 h 2658358"/>
              <a:gd name="connsiteX12" fmla="*/ 170480 w 8755063"/>
              <a:gd name="connsiteY12" fmla="*/ 2658358 h 2658358"/>
              <a:gd name="connsiteX13" fmla="*/ 0 w 8755063"/>
              <a:gd name="connsiteY13" fmla="*/ 2658358 h 2658358"/>
              <a:gd name="connsiteX14" fmla="*/ 0 w 8755063"/>
              <a:gd name="connsiteY14" fmla="*/ 2487878 h 2658358"/>
              <a:gd name="connsiteX15" fmla="*/ 0 w 8755063"/>
              <a:gd name="connsiteY15" fmla="*/ 1496308 h 2658358"/>
              <a:gd name="connsiteX16" fmla="*/ 0 w 8755063"/>
              <a:gd name="connsiteY16" fmla="*/ 1162050 h 2658358"/>
              <a:gd name="connsiteX17" fmla="*/ 91440 w 8755063"/>
              <a:gd name="connsiteY17" fmla="*/ 261920 h 2658358"/>
              <a:gd name="connsiteX18" fmla="*/ 76200 w 8755063"/>
              <a:gd name="connsiteY18" fmla="*/ 266699 h 2658358"/>
              <a:gd name="connsiteX0" fmla="*/ 0 w 8755063"/>
              <a:gd name="connsiteY0" fmla="*/ 170480 h 2658358"/>
              <a:gd name="connsiteX1" fmla="*/ 0 w 8755063"/>
              <a:gd name="connsiteY1" fmla="*/ 0 h 2658358"/>
              <a:gd name="connsiteX2" fmla="*/ 170480 w 8755063"/>
              <a:gd name="connsiteY2" fmla="*/ 0 h 2658358"/>
              <a:gd name="connsiteX3" fmla="*/ 1009650 w 8755063"/>
              <a:gd name="connsiteY3" fmla="*/ 0 h 2658358"/>
              <a:gd name="connsiteX4" fmla="*/ 7745413 w 8755063"/>
              <a:gd name="connsiteY4" fmla="*/ 0 h 2658358"/>
              <a:gd name="connsiteX5" fmla="*/ 8584583 w 8755063"/>
              <a:gd name="connsiteY5" fmla="*/ 0 h 2658358"/>
              <a:gd name="connsiteX6" fmla="*/ 8755063 w 8755063"/>
              <a:gd name="connsiteY6" fmla="*/ 0 h 2658358"/>
              <a:gd name="connsiteX7" fmla="*/ 8755063 w 8755063"/>
              <a:gd name="connsiteY7" fmla="*/ 170480 h 2658358"/>
              <a:gd name="connsiteX8" fmla="*/ 8755063 w 8755063"/>
              <a:gd name="connsiteY8" fmla="*/ 1162050 h 2658358"/>
              <a:gd name="connsiteX9" fmla="*/ 8755063 w 8755063"/>
              <a:gd name="connsiteY9" fmla="*/ 2487878 h 2658358"/>
              <a:gd name="connsiteX10" fmla="*/ 8584583 w 8755063"/>
              <a:gd name="connsiteY10" fmla="*/ 2658358 h 2658358"/>
              <a:gd name="connsiteX11" fmla="*/ 1009650 w 8755063"/>
              <a:gd name="connsiteY11" fmla="*/ 2658358 h 2658358"/>
              <a:gd name="connsiteX12" fmla="*/ 170480 w 8755063"/>
              <a:gd name="connsiteY12" fmla="*/ 2658358 h 2658358"/>
              <a:gd name="connsiteX13" fmla="*/ 0 w 8755063"/>
              <a:gd name="connsiteY13" fmla="*/ 2658358 h 2658358"/>
              <a:gd name="connsiteX14" fmla="*/ 0 w 8755063"/>
              <a:gd name="connsiteY14" fmla="*/ 2487878 h 2658358"/>
              <a:gd name="connsiteX15" fmla="*/ 0 w 8755063"/>
              <a:gd name="connsiteY15" fmla="*/ 1496308 h 2658358"/>
              <a:gd name="connsiteX16" fmla="*/ 0 w 8755063"/>
              <a:gd name="connsiteY16" fmla="*/ 1162050 h 2658358"/>
              <a:gd name="connsiteX17" fmla="*/ 91440 w 8755063"/>
              <a:gd name="connsiteY17" fmla="*/ 261920 h 2658358"/>
              <a:gd name="connsiteX0" fmla="*/ 0 w 8755063"/>
              <a:gd name="connsiteY0" fmla="*/ 170480 h 2658358"/>
              <a:gd name="connsiteX1" fmla="*/ 0 w 8755063"/>
              <a:gd name="connsiteY1" fmla="*/ 0 h 2658358"/>
              <a:gd name="connsiteX2" fmla="*/ 170480 w 8755063"/>
              <a:gd name="connsiteY2" fmla="*/ 0 h 2658358"/>
              <a:gd name="connsiteX3" fmla="*/ 1009650 w 8755063"/>
              <a:gd name="connsiteY3" fmla="*/ 0 h 2658358"/>
              <a:gd name="connsiteX4" fmla="*/ 7745413 w 8755063"/>
              <a:gd name="connsiteY4" fmla="*/ 0 h 2658358"/>
              <a:gd name="connsiteX5" fmla="*/ 8584583 w 8755063"/>
              <a:gd name="connsiteY5" fmla="*/ 0 h 2658358"/>
              <a:gd name="connsiteX6" fmla="*/ 8755063 w 8755063"/>
              <a:gd name="connsiteY6" fmla="*/ 0 h 2658358"/>
              <a:gd name="connsiteX7" fmla="*/ 8755063 w 8755063"/>
              <a:gd name="connsiteY7" fmla="*/ 170480 h 2658358"/>
              <a:gd name="connsiteX8" fmla="*/ 8755063 w 8755063"/>
              <a:gd name="connsiteY8" fmla="*/ 1162050 h 2658358"/>
              <a:gd name="connsiteX9" fmla="*/ 8755063 w 8755063"/>
              <a:gd name="connsiteY9" fmla="*/ 2487878 h 2658358"/>
              <a:gd name="connsiteX10" fmla="*/ 8584583 w 8755063"/>
              <a:gd name="connsiteY10" fmla="*/ 2658358 h 2658358"/>
              <a:gd name="connsiteX11" fmla="*/ 1009650 w 8755063"/>
              <a:gd name="connsiteY11" fmla="*/ 2658358 h 2658358"/>
              <a:gd name="connsiteX12" fmla="*/ 170480 w 8755063"/>
              <a:gd name="connsiteY12" fmla="*/ 2658358 h 2658358"/>
              <a:gd name="connsiteX13" fmla="*/ 0 w 8755063"/>
              <a:gd name="connsiteY13" fmla="*/ 2658358 h 2658358"/>
              <a:gd name="connsiteX14" fmla="*/ 0 w 8755063"/>
              <a:gd name="connsiteY14" fmla="*/ 2487878 h 2658358"/>
              <a:gd name="connsiteX15" fmla="*/ 0 w 8755063"/>
              <a:gd name="connsiteY15" fmla="*/ 1496308 h 2658358"/>
              <a:gd name="connsiteX16" fmla="*/ 0 w 8755063"/>
              <a:gd name="connsiteY16" fmla="*/ 1162050 h 2658358"/>
              <a:gd name="connsiteX0" fmla="*/ 0 w 8755063"/>
              <a:gd name="connsiteY0" fmla="*/ 170480 h 2658358"/>
              <a:gd name="connsiteX1" fmla="*/ 0 w 8755063"/>
              <a:gd name="connsiteY1" fmla="*/ 0 h 2658358"/>
              <a:gd name="connsiteX2" fmla="*/ 170480 w 8755063"/>
              <a:gd name="connsiteY2" fmla="*/ 0 h 2658358"/>
              <a:gd name="connsiteX3" fmla="*/ 1009650 w 8755063"/>
              <a:gd name="connsiteY3" fmla="*/ 0 h 2658358"/>
              <a:gd name="connsiteX4" fmla="*/ 7745413 w 8755063"/>
              <a:gd name="connsiteY4" fmla="*/ 0 h 2658358"/>
              <a:gd name="connsiteX5" fmla="*/ 8584583 w 8755063"/>
              <a:gd name="connsiteY5" fmla="*/ 0 h 2658358"/>
              <a:gd name="connsiteX6" fmla="*/ 8755063 w 8755063"/>
              <a:gd name="connsiteY6" fmla="*/ 0 h 2658358"/>
              <a:gd name="connsiteX7" fmla="*/ 8755063 w 8755063"/>
              <a:gd name="connsiteY7" fmla="*/ 170480 h 2658358"/>
              <a:gd name="connsiteX8" fmla="*/ 8755063 w 8755063"/>
              <a:gd name="connsiteY8" fmla="*/ 1162050 h 2658358"/>
              <a:gd name="connsiteX9" fmla="*/ 8755063 w 8755063"/>
              <a:gd name="connsiteY9" fmla="*/ 2487878 h 2658358"/>
              <a:gd name="connsiteX10" fmla="*/ 8584583 w 8755063"/>
              <a:gd name="connsiteY10" fmla="*/ 2658358 h 2658358"/>
              <a:gd name="connsiteX11" fmla="*/ 1009650 w 8755063"/>
              <a:gd name="connsiteY11" fmla="*/ 2658358 h 2658358"/>
              <a:gd name="connsiteX12" fmla="*/ 170480 w 8755063"/>
              <a:gd name="connsiteY12" fmla="*/ 2658358 h 2658358"/>
              <a:gd name="connsiteX13" fmla="*/ 0 w 8755063"/>
              <a:gd name="connsiteY13" fmla="*/ 2658358 h 2658358"/>
              <a:gd name="connsiteX14" fmla="*/ 0 w 8755063"/>
              <a:gd name="connsiteY14" fmla="*/ 2487878 h 2658358"/>
              <a:gd name="connsiteX15" fmla="*/ 0 w 8755063"/>
              <a:gd name="connsiteY15" fmla="*/ 1496308 h 2658358"/>
              <a:gd name="connsiteX0" fmla="*/ 0 w 8755063"/>
              <a:gd name="connsiteY0" fmla="*/ 170480 h 2658358"/>
              <a:gd name="connsiteX1" fmla="*/ 0 w 8755063"/>
              <a:gd name="connsiteY1" fmla="*/ 0 h 2658358"/>
              <a:gd name="connsiteX2" fmla="*/ 170480 w 8755063"/>
              <a:gd name="connsiteY2" fmla="*/ 0 h 2658358"/>
              <a:gd name="connsiteX3" fmla="*/ 1009650 w 8755063"/>
              <a:gd name="connsiteY3" fmla="*/ 0 h 2658358"/>
              <a:gd name="connsiteX4" fmla="*/ 7745413 w 8755063"/>
              <a:gd name="connsiteY4" fmla="*/ 0 h 2658358"/>
              <a:gd name="connsiteX5" fmla="*/ 8584583 w 8755063"/>
              <a:gd name="connsiteY5" fmla="*/ 0 h 2658358"/>
              <a:gd name="connsiteX6" fmla="*/ 8755063 w 8755063"/>
              <a:gd name="connsiteY6" fmla="*/ 0 h 2658358"/>
              <a:gd name="connsiteX7" fmla="*/ 8755063 w 8755063"/>
              <a:gd name="connsiteY7" fmla="*/ 170480 h 2658358"/>
              <a:gd name="connsiteX8" fmla="*/ 8755063 w 8755063"/>
              <a:gd name="connsiteY8" fmla="*/ 1162050 h 2658358"/>
              <a:gd name="connsiteX9" fmla="*/ 8755063 w 8755063"/>
              <a:gd name="connsiteY9" fmla="*/ 2487878 h 2658358"/>
              <a:gd name="connsiteX10" fmla="*/ 8584583 w 8755063"/>
              <a:gd name="connsiteY10" fmla="*/ 2658358 h 2658358"/>
              <a:gd name="connsiteX11" fmla="*/ 1009650 w 8755063"/>
              <a:gd name="connsiteY11" fmla="*/ 2658358 h 2658358"/>
              <a:gd name="connsiteX12" fmla="*/ 170480 w 8755063"/>
              <a:gd name="connsiteY12" fmla="*/ 2658358 h 2658358"/>
              <a:gd name="connsiteX13" fmla="*/ 0 w 8755063"/>
              <a:gd name="connsiteY13" fmla="*/ 2658358 h 2658358"/>
              <a:gd name="connsiteX14" fmla="*/ 0 w 8755063"/>
              <a:gd name="connsiteY14" fmla="*/ 2487878 h 2658358"/>
              <a:gd name="connsiteX0" fmla="*/ 0 w 8755063"/>
              <a:gd name="connsiteY0" fmla="*/ 170480 h 2658358"/>
              <a:gd name="connsiteX1" fmla="*/ 0 w 8755063"/>
              <a:gd name="connsiteY1" fmla="*/ 0 h 2658358"/>
              <a:gd name="connsiteX2" fmla="*/ 170480 w 8755063"/>
              <a:gd name="connsiteY2" fmla="*/ 0 h 2658358"/>
              <a:gd name="connsiteX3" fmla="*/ 1009650 w 8755063"/>
              <a:gd name="connsiteY3" fmla="*/ 0 h 2658358"/>
              <a:gd name="connsiteX4" fmla="*/ 7745413 w 8755063"/>
              <a:gd name="connsiteY4" fmla="*/ 0 h 2658358"/>
              <a:gd name="connsiteX5" fmla="*/ 8584583 w 8755063"/>
              <a:gd name="connsiteY5" fmla="*/ 0 h 2658358"/>
              <a:gd name="connsiteX6" fmla="*/ 8755063 w 8755063"/>
              <a:gd name="connsiteY6" fmla="*/ 0 h 2658358"/>
              <a:gd name="connsiteX7" fmla="*/ 8755063 w 8755063"/>
              <a:gd name="connsiteY7" fmla="*/ 170480 h 2658358"/>
              <a:gd name="connsiteX8" fmla="*/ 8755063 w 8755063"/>
              <a:gd name="connsiteY8" fmla="*/ 1162050 h 2658358"/>
              <a:gd name="connsiteX9" fmla="*/ 8755063 w 8755063"/>
              <a:gd name="connsiteY9" fmla="*/ 2487878 h 2658358"/>
              <a:gd name="connsiteX10" fmla="*/ 8584583 w 8755063"/>
              <a:gd name="connsiteY10" fmla="*/ 2658358 h 2658358"/>
              <a:gd name="connsiteX11" fmla="*/ 1009650 w 8755063"/>
              <a:gd name="connsiteY11" fmla="*/ 2658358 h 2658358"/>
              <a:gd name="connsiteX12" fmla="*/ 170480 w 8755063"/>
              <a:gd name="connsiteY12" fmla="*/ 2658358 h 2658358"/>
              <a:gd name="connsiteX13" fmla="*/ 0 w 8755063"/>
              <a:gd name="connsiteY13" fmla="*/ 2658358 h 2658358"/>
              <a:gd name="connsiteX0" fmla="*/ 0 w 8755063"/>
              <a:gd name="connsiteY0" fmla="*/ 0 h 2658358"/>
              <a:gd name="connsiteX1" fmla="*/ 170480 w 8755063"/>
              <a:gd name="connsiteY1" fmla="*/ 0 h 2658358"/>
              <a:gd name="connsiteX2" fmla="*/ 1009650 w 8755063"/>
              <a:gd name="connsiteY2" fmla="*/ 0 h 2658358"/>
              <a:gd name="connsiteX3" fmla="*/ 7745413 w 8755063"/>
              <a:gd name="connsiteY3" fmla="*/ 0 h 2658358"/>
              <a:gd name="connsiteX4" fmla="*/ 8584583 w 8755063"/>
              <a:gd name="connsiteY4" fmla="*/ 0 h 2658358"/>
              <a:gd name="connsiteX5" fmla="*/ 8755063 w 8755063"/>
              <a:gd name="connsiteY5" fmla="*/ 0 h 2658358"/>
              <a:gd name="connsiteX6" fmla="*/ 8755063 w 8755063"/>
              <a:gd name="connsiteY6" fmla="*/ 170480 h 2658358"/>
              <a:gd name="connsiteX7" fmla="*/ 8755063 w 8755063"/>
              <a:gd name="connsiteY7" fmla="*/ 1162050 h 2658358"/>
              <a:gd name="connsiteX8" fmla="*/ 8755063 w 8755063"/>
              <a:gd name="connsiteY8" fmla="*/ 2487878 h 2658358"/>
              <a:gd name="connsiteX9" fmla="*/ 8584583 w 8755063"/>
              <a:gd name="connsiteY9" fmla="*/ 2658358 h 2658358"/>
              <a:gd name="connsiteX10" fmla="*/ 1009650 w 8755063"/>
              <a:gd name="connsiteY10" fmla="*/ 2658358 h 2658358"/>
              <a:gd name="connsiteX11" fmla="*/ 170480 w 8755063"/>
              <a:gd name="connsiteY11" fmla="*/ 2658358 h 2658358"/>
              <a:gd name="connsiteX12" fmla="*/ 0 w 8755063"/>
              <a:gd name="connsiteY12" fmla="*/ 2658358 h 2658358"/>
              <a:gd name="connsiteX0" fmla="*/ 0 w 8755063"/>
              <a:gd name="connsiteY0" fmla="*/ 0 h 2658358"/>
              <a:gd name="connsiteX1" fmla="*/ 170480 w 8755063"/>
              <a:gd name="connsiteY1" fmla="*/ 0 h 2658358"/>
              <a:gd name="connsiteX2" fmla="*/ 7745413 w 8755063"/>
              <a:gd name="connsiteY2" fmla="*/ 0 h 2658358"/>
              <a:gd name="connsiteX3" fmla="*/ 8584583 w 8755063"/>
              <a:gd name="connsiteY3" fmla="*/ 0 h 2658358"/>
              <a:gd name="connsiteX4" fmla="*/ 8755063 w 8755063"/>
              <a:gd name="connsiteY4" fmla="*/ 0 h 2658358"/>
              <a:gd name="connsiteX5" fmla="*/ 8755063 w 8755063"/>
              <a:gd name="connsiteY5" fmla="*/ 170480 h 2658358"/>
              <a:gd name="connsiteX6" fmla="*/ 8755063 w 8755063"/>
              <a:gd name="connsiteY6" fmla="*/ 1162050 h 2658358"/>
              <a:gd name="connsiteX7" fmla="*/ 8755063 w 8755063"/>
              <a:gd name="connsiteY7" fmla="*/ 2487878 h 2658358"/>
              <a:gd name="connsiteX8" fmla="*/ 8584583 w 8755063"/>
              <a:gd name="connsiteY8" fmla="*/ 2658358 h 2658358"/>
              <a:gd name="connsiteX9" fmla="*/ 1009650 w 8755063"/>
              <a:gd name="connsiteY9" fmla="*/ 2658358 h 2658358"/>
              <a:gd name="connsiteX10" fmla="*/ 170480 w 8755063"/>
              <a:gd name="connsiteY10" fmla="*/ 2658358 h 2658358"/>
              <a:gd name="connsiteX11" fmla="*/ 0 w 8755063"/>
              <a:gd name="connsiteY11" fmla="*/ 2658358 h 2658358"/>
              <a:gd name="connsiteX0" fmla="*/ 0 w 8755063"/>
              <a:gd name="connsiteY0" fmla="*/ 0 h 2658358"/>
              <a:gd name="connsiteX1" fmla="*/ 7745413 w 8755063"/>
              <a:gd name="connsiteY1" fmla="*/ 0 h 2658358"/>
              <a:gd name="connsiteX2" fmla="*/ 8584583 w 8755063"/>
              <a:gd name="connsiteY2" fmla="*/ 0 h 2658358"/>
              <a:gd name="connsiteX3" fmla="*/ 8755063 w 8755063"/>
              <a:gd name="connsiteY3" fmla="*/ 0 h 2658358"/>
              <a:gd name="connsiteX4" fmla="*/ 8755063 w 8755063"/>
              <a:gd name="connsiteY4" fmla="*/ 170480 h 2658358"/>
              <a:gd name="connsiteX5" fmla="*/ 8755063 w 8755063"/>
              <a:gd name="connsiteY5" fmla="*/ 1162050 h 2658358"/>
              <a:gd name="connsiteX6" fmla="*/ 8755063 w 8755063"/>
              <a:gd name="connsiteY6" fmla="*/ 2487878 h 2658358"/>
              <a:gd name="connsiteX7" fmla="*/ 8584583 w 8755063"/>
              <a:gd name="connsiteY7" fmla="*/ 2658358 h 2658358"/>
              <a:gd name="connsiteX8" fmla="*/ 1009650 w 8755063"/>
              <a:gd name="connsiteY8" fmla="*/ 2658358 h 2658358"/>
              <a:gd name="connsiteX9" fmla="*/ 170480 w 8755063"/>
              <a:gd name="connsiteY9" fmla="*/ 2658358 h 2658358"/>
              <a:gd name="connsiteX10" fmla="*/ 0 w 8755063"/>
              <a:gd name="connsiteY10" fmla="*/ 2658358 h 2658358"/>
              <a:gd name="connsiteX0" fmla="*/ 7745413 w 8755063"/>
              <a:gd name="connsiteY0" fmla="*/ 0 h 2658358"/>
              <a:gd name="connsiteX1" fmla="*/ 8584583 w 8755063"/>
              <a:gd name="connsiteY1" fmla="*/ 0 h 2658358"/>
              <a:gd name="connsiteX2" fmla="*/ 8755063 w 8755063"/>
              <a:gd name="connsiteY2" fmla="*/ 0 h 2658358"/>
              <a:gd name="connsiteX3" fmla="*/ 8755063 w 8755063"/>
              <a:gd name="connsiteY3" fmla="*/ 170480 h 2658358"/>
              <a:gd name="connsiteX4" fmla="*/ 8755063 w 8755063"/>
              <a:gd name="connsiteY4" fmla="*/ 1162050 h 2658358"/>
              <a:gd name="connsiteX5" fmla="*/ 8755063 w 8755063"/>
              <a:gd name="connsiteY5" fmla="*/ 2487878 h 2658358"/>
              <a:gd name="connsiteX6" fmla="*/ 8584583 w 8755063"/>
              <a:gd name="connsiteY6" fmla="*/ 2658358 h 2658358"/>
              <a:gd name="connsiteX7" fmla="*/ 1009650 w 8755063"/>
              <a:gd name="connsiteY7" fmla="*/ 2658358 h 2658358"/>
              <a:gd name="connsiteX8" fmla="*/ 170480 w 8755063"/>
              <a:gd name="connsiteY8" fmla="*/ 2658358 h 2658358"/>
              <a:gd name="connsiteX9" fmla="*/ 0 w 8755063"/>
              <a:gd name="connsiteY9" fmla="*/ 2658358 h 2658358"/>
              <a:gd name="connsiteX0" fmla="*/ 8584583 w 8755063"/>
              <a:gd name="connsiteY0" fmla="*/ 0 h 2658358"/>
              <a:gd name="connsiteX1" fmla="*/ 8755063 w 8755063"/>
              <a:gd name="connsiteY1" fmla="*/ 0 h 2658358"/>
              <a:gd name="connsiteX2" fmla="*/ 8755063 w 8755063"/>
              <a:gd name="connsiteY2" fmla="*/ 170480 h 2658358"/>
              <a:gd name="connsiteX3" fmla="*/ 8755063 w 8755063"/>
              <a:gd name="connsiteY3" fmla="*/ 1162050 h 2658358"/>
              <a:gd name="connsiteX4" fmla="*/ 8755063 w 8755063"/>
              <a:gd name="connsiteY4" fmla="*/ 2487878 h 2658358"/>
              <a:gd name="connsiteX5" fmla="*/ 8584583 w 8755063"/>
              <a:gd name="connsiteY5" fmla="*/ 2658358 h 2658358"/>
              <a:gd name="connsiteX6" fmla="*/ 1009650 w 8755063"/>
              <a:gd name="connsiteY6" fmla="*/ 2658358 h 2658358"/>
              <a:gd name="connsiteX7" fmla="*/ 170480 w 8755063"/>
              <a:gd name="connsiteY7" fmla="*/ 2658358 h 2658358"/>
              <a:gd name="connsiteX8" fmla="*/ 0 w 8755063"/>
              <a:gd name="connsiteY8" fmla="*/ 2658358 h 2658358"/>
              <a:gd name="connsiteX0" fmla="*/ 8755063 w 8755063"/>
              <a:gd name="connsiteY0" fmla="*/ 0 h 2658358"/>
              <a:gd name="connsiteX1" fmla="*/ 8755063 w 8755063"/>
              <a:gd name="connsiteY1" fmla="*/ 170480 h 2658358"/>
              <a:gd name="connsiteX2" fmla="*/ 8755063 w 8755063"/>
              <a:gd name="connsiteY2" fmla="*/ 1162050 h 2658358"/>
              <a:gd name="connsiteX3" fmla="*/ 8755063 w 8755063"/>
              <a:gd name="connsiteY3" fmla="*/ 2487878 h 2658358"/>
              <a:gd name="connsiteX4" fmla="*/ 8584583 w 8755063"/>
              <a:gd name="connsiteY4" fmla="*/ 2658358 h 2658358"/>
              <a:gd name="connsiteX5" fmla="*/ 1009650 w 8755063"/>
              <a:gd name="connsiteY5" fmla="*/ 2658358 h 2658358"/>
              <a:gd name="connsiteX6" fmla="*/ 170480 w 8755063"/>
              <a:gd name="connsiteY6" fmla="*/ 2658358 h 2658358"/>
              <a:gd name="connsiteX7" fmla="*/ 0 w 8755063"/>
              <a:gd name="connsiteY7" fmla="*/ 2658358 h 2658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55063" h="2658358">
                <a:moveTo>
                  <a:pt x="8755063" y="0"/>
                </a:moveTo>
                <a:lnTo>
                  <a:pt x="8755063" y="170480"/>
                </a:lnTo>
                <a:lnTo>
                  <a:pt x="8755063" y="1162050"/>
                </a:lnTo>
                <a:lnTo>
                  <a:pt x="8755063" y="2487878"/>
                </a:lnTo>
                <a:cubicBezTo>
                  <a:pt x="8755063" y="2582032"/>
                  <a:pt x="8678737" y="2658358"/>
                  <a:pt x="8584583" y="2658358"/>
                </a:cubicBezTo>
                <a:lnTo>
                  <a:pt x="1009650" y="2658358"/>
                </a:lnTo>
                <a:lnTo>
                  <a:pt x="170480" y="2658358"/>
                </a:lnTo>
                <a:lnTo>
                  <a:pt x="0" y="2658358"/>
                </a:lnTo>
              </a:path>
            </a:pathLst>
          </a:cu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en-GB" sz="2000" noProof="0" dirty="0" err="1"/>
          </a:p>
        </p:txBody>
      </p:sp>
      <p:sp>
        <p:nvSpPr>
          <p:cNvPr id="37" name="Kombinationstegning: figur 36">
            <a:extLst>
              <a:ext uri="{FF2B5EF4-FFF2-40B4-BE49-F238E27FC236}">
                <a16:creationId xmlns:a16="http://schemas.microsoft.com/office/drawing/2014/main" id="{CBEC9A72-2B6F-4DB6-32FC-DB444A5AD36D}"/>
              </a:ext>
            </a:extLst>
          </p:cNvPr>
          <p:cNvSpPr/>
          <p:nvPr userDrawn="1"/>
        </p:nvSpPr>
        <p:spPr>
          <a:xfrm>
            <a:off x="6224588" y="2917009"/>
            <a:ext cx="3295270" cy="3824359"/>
          </a:xfrm>
          <a:custGeom>
            <a:avLst/>
            <a:gdLst>
              <a:gd name="connsiteX0" fmla="*/ 0 w 3295270"/>
              <a:gd name="connsiteY0" fmla="*/ 0 h 3824359"/>
              <a:gd name="connsiteX1" fmla="*/ 174386 w 3295270"/>
              <a:gd name="connsiteY1" fmla="*/ 0 h 3824359"/>
              <a:gd name="connsiteX2" fmla="*/ 1009650 w 3295270"/>
              <a:gd name="connsiteY2" fmla="*/ 0 h 3824359"/>
              <a:gd name="connsiteX3" fmla="*/ 3120884 w 3295270"/>
              <a:gd name="connsiteY3" fmla="*/ 0 h 3824359"/>
              <a:gd name="connsiteX4" fmla="*/ 3295270 w 3295270"/>
              <a:gd name="connsiteY4" fmla="*/ 174386 h 3824359"/>
              <a:gd name="connsiteX5" fmla="*/ 3295270 w 3295270"/>
              <a:gd name="connsiteY5" fmla="*/ 3649973 h 3824359"/>
              <a:gd name="connsiteX6" fmla="*/ 3120884 w 3295270"/>
              <a:gd name="connsiteY6" fmla="*/ 3824359 h 3824359"/>
              <a:gd name="connsiteX7" fmla="*/ 174386 w 3295270"/>
              <a:gd name="connsiteY7" fmla="*/ 3824359 h 3824359"/>
              <a:gd name="connsiteX8" fmla="*/ 0 w 3295270"/>
              <a:gd name="connsiteY8" fmla="*/ 3649973 h 3824359"/>
              <a:gd name="connsiteX9" fmla="*/ 0 w 3295270"/>
              <a:gd name="connsiteY9" fmla="*/ 1162050 h 3824359"/>
              <a:gd name="connsiteX10" fmla="*/ 0 w 3295270"/>
              <a:gd name="connsiteY10" fmla="*/ 174386 h 382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5270" h="3824359">
                <a:moveTo>
                  <a:pt x="0" y="0"/>
                </a:moveTo>
                <a:lnTo>
                  <a:pt x="174386" y="0"/>
                </a:lnTo>
                <a:lnTo>
                  <a:pt x="1009650" y="0"/>
                </a:lnTo>
                <a:lnTo>
                  <a:pt x="3120884" y="0"/>
                </a:lnTo>
                <a:cubicBezTo>
                  <a:pt x="3217195" y="0"/>
                  <a:pt x="3295270" y="78075"/>
                  <a:pt x="3295270" y="174386"/>
                </a:cubicBezTo>
                <a:lnTo>
                  <a:pt x="3295270" y="3649973"/>
                </a:lnTo>
                <a:cubicBezTo>
                  <a:pt x="3295270" y="3746284"/>
                  <a:pt x="3217195" y="3824359"/>
                  <a:pt x="3120884" y="3824359"/>
                </a:cubicBezTo>
                <a:lnTo>
                  <a:pt x="174386" y="3824359"/>
                </a:lnTo>
                <a:cubicBezTo>
                  <a:pt x="78075" y="3824359"/>
                  <a:pt x="0" y="3746284"/>
                  <a:pt x="0" y="3649973"/>
                </a:cubicBezTo>
                <a:lnTo>
                  <a:pt x="0" y="1162050"/>
                </a:lnTo>
                <a:lnTo>
                  <a:pt x="0" y="174386"/>
                </a:lnTo>
                <a:close/>
              </a:path>
            </a:pathLst>
          </a:cu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en-GB" sz="2000" noProof="0" dirty="0" err="1"/>
          </a:p>
        </p:txBody>
      </p:sp>
      <p:sp>
        <p:nvSpPr>
          <p:cNvPr id="36" name="Kombinationstegning: figur 35">
            <a:extLst>
              <a:ext uri="{FF2B5EF4-FFF2-40B4-BE49-F238E27FC236}">
                <a16:creationId xmlns:a16="http://schemas.microsoft.com/office/drawing/2014/main" id="{D60EE587-2189-29D3-95AB-B3CFE0CD4DA4}"/>
              </a:ext>
            </a:extLst>
          </p:cNvPr>
          <p:cNvSpPr/>
          <p:nvPr userDrawn="1"/>
        </p:nvSpPr>
        <p:spPr>
          <a:xfrm>
            <a:off x="9780954" y="2917009"/>
            <a:ext cx="2411045" cy="2412637"/>
          </a:xfrm>
          <a:custGeom>
            <a:avLst/>
            <a:gdLst>
              <a:gd name="connsiteX0" fmla="*/ 0 w 2411045"/>
              <a:gd name="connsiteY0" fmla="*/ 0 h 2412637"/>
              <a:gd name="connsiteX1" fmla="*/ 180322 w 2411045"/>
              <a:gd name="connsiteY1" fmla="*/ 0 h 2412637"/>
              <a:gd name="connsiteX2" fmla="*/ 1009650 w 2411045"/>
              <a:gd name="connsiteY2" fmla="*/ 0 h 2412637"/>
              <a:gd name="connsiteX3" fmla="*/ 1401395 w 2411045"/>
              <a:gd name="connsiteY3" fmla="*/ 0 h 2412637"/>
              <a:gd name="connsiteX4" fmla="*/ 2230723 w 2411045"/>
              <a:gd name="connsiteY4" fmla="*/ 0 h 2412637"/>
              <a:gd name="connsiteX5" fmla="*/ 2411045 w 2411045"/>
              <a:gd name="connsiteY5" fmla="*/ 0 h 2412637"/>
              <a:gd name="connsiteX6" fmla="*/ 2411045 w 2411045"/>
              <a:gd name="connsiteY6" fmla="*/ 180322 h 2412637"/>
              <a:gd name="connsiteX7" fmla="*/ 2411045 w 2411045"/>
              <a:gd name="connsiteY7" fmla="*/ 1162050 h 2412637"/>
              <a:gd name="connsiteX8" fmla="*/ 2411045 w 2411045"/>
              <a:gd name="connsiteY8" fmla="*/ 1250587 h 2412637"/>
              <a:gd name="connsiteX9" fmla="*/ 2411045 w 2411045"/>
              <a:gd name="connsiteY9" fmla="*/ 2232315 h 2412637"/>
              <a:gd name="connsiteX10" fmla="*/ 2411045 w 2411045"/>
              <a:gd name="connsiteY10" fmla="*/ 2412637 h 2412637"/>
              <a:gd name="connsiteX11" fmla="*/ 2230723 w 2411045"/>
              <a:gd name="connsiteY11" fmla="*/ 2412637 h 2412637"/>
              <a:gd name="connsiteX12" fmla="*/ 1401395 w 2411045"/>
              <a:gd name="connsiteY12" fmla="*/ 2412637 h 2412637"/>
              <a:gd name="connsiteX13" fmla="*/ 180322 w 2411045"/>
              <a:gd name="connsiteY13" fmla="*/ 2412637 h 2412637"/>
              <a:gd name="connsiteX14" fmla="*/ 0 w 2411045"/>
              <a:gd name="connsiteY14" fmla="*/ 2232315 h 2412637"/>
              <a:gd name="connsiteX15" fmla="*/ 0 w 2411045"/>
              <a:gd name="connsiteY15" fmla="*/ 1162050 h 2412637"/>
              <a:gd name="connsiteX16" fmla="*/ 0 w 2411045"/>
              <a:gd name="connsiteY16" fmla="*/ 180322 h 2412637"/>
              <a:gd name="connsiteX0" fmla="*/ 2411045 w 2502485"/>
              <a:gd name="connsiteY0" fmla="*/ 180322 h 2412637"/>
              <a:gd name="connsiteX1" fmla="*/ 2411045 w 2502485"/>
              <a:gd name="connsiteY1" fmla="*/ 1162050 h 2412637"/>
              <a:gd name="connsiteX2" fmla="*/ 2411045 w 2502485"/>
              <a:gd name="connsiteY2" fmla="*/ 1250587 h 2412637"/>
              <a:gd name="connsiteX3" fmla="*/ 2411045 w 2502485"/>
              <a:gd name="connsiteY3" fmla="*/ 2232315 h 2412637"/>
              <a:gd name="connsiteX4" fmla="*/ 2411045 w 2502485"/>
              <a:gd name="connsiteY4" fmla="*/ 2412637 h 2412637"/>
              <a:gd name="connsiteX5" fmla="*/ 2230723 w 2502485"/>
              <a:gd name="connsiteY5" fmla="*/ 2412637 h 2412637"/>
              <a:gd name="connsiteX6" fmla="*/ 1401395 w 2502485"/>
              <a:gd name="connsiteY6" fmla="*/ 2412637 h 2412637"/>
              <a:gd name="connsiteX7" fmla="*/ 180322 w 2502485"/>
              <a:gd name="connsiteY7" fmla="*/ 2412637 h 2412637"/>
              <a:gd name="connsiteX8" fmla="*/ 0 w 2502485"/>
              <a:gd name="connsiteY8" fmla="*/ 2232315 h 2412637"/>
              <a:gd name="connsiteX9" fmla="*/ 0 w 2502485"/>
              <a:gd name="connsiteY9" fmla="*/ 1162050 h 2412637"/>
              <a:gd name="connsiteX10" fmla="*/ 0 w 2502485"/>
              <a:gd name="connsiteY10" fmla="*/ 180322 h 2412637"/>
              <a:gd name="connsiteX11" fmla="*/ 0 w 2502485"/>
              <a:gd name="connsiteY11" fmla="*/ 0 h 2412637"/>
              <a:gd name="connsiteX12" fmla="*/ 180322 w 2502485"/>
              <a:gd name="connsiteY12" fmla="*/ 0 h 2412637"/>
              <a:gd name="connsiteX13" fmla="*/ 1009650 w 2502485"/>
              <a:gd name="connsiteY13" fmla="*/ 0 h 2412637"/>
              <a:gd name="connsiteX14" fmla="*/ 1401395 w 2502485"/>
              <a:gd name="connsiteY14" fmla="*/ 0 h 2412637"/>
              <a:gd name="connsiteX15" fmla="*/ 2230723 w 2502485"/>
              <a:gd name="connsiteY15" fmla="*/ 0 h 2412637"/>
              <a:gd name="connsiteX16" fmla="*/ 2411045 w 2502485"/>
              <a:gd name="connsiteY16" fmla="*/ 0 h 2412637"/>
              <a:gd name="connsiteX17" fmla="*/ 2502485 w 2502485"/>
              <a:gd name="connsiteY17" fmla="*/ 271762 h 2412637"/>
              <a:gd name="connsiteX0" fmla="*/ 2411045 w 2411045"/>
              <a:gd name="connsiteY0" fmla="*/ 180322 h 2412637"/>
              <a:gd name="connsiteX1" fmla="*/ 2411045 w 2411045"/>
              <a:gd name="connsiteY1" fmla="*/ 1162050 h 2412637"/>
              <a:gd name="connsiteX2" fmla="*/ 2411045 w 2411045"/>
              <a:gd name="connsiteY2" fmla="*/ 1250587 h 2412637"/>
              <a:gd name="connsiteX3" fmla="*/ 2411045 w 2411045"/>
              <a:gd name="connsiteY3" fmla="*/ 2232315 h 2412637"/>
              <a:gd name="connsiteX4" fmla="*/ 2411045 w 2411045"/>
              <a:gd name="connsiteY4" fmla="*/ 2412637 h 2412637"/>
              <a:gd name="connsiteX5" fmla="*/ 2230723 w 2411045"/>
              <a:gd name="connsiteY5" fmla="*/ 2412637 h 2412637"/>
              <a:gd name="connsiteX6" fmla="*/ 1401395 w 2411045"/>
              <a:gd name="connsiteY6" fmla="*/ 2412637 h 2412637"/>
              <a:gd name="connsiteX7" fmla="*/ 180322 w 2411045"/>
              <a:gd name="connsiteY7" fmla="*/ 2412637 h 2412637"/>
              <a:gd name="connsiteX8" fmla="*/ 0 w 2411045"/>
              <a:gd name="connsiteY8" fmla="*/ 2232315 h 2412637"/>
              <a:gd name="connsiteX9" fmla="*/ 0 w 2411045"/>
              <a:gd name="connsiteY9" fmla="*/ 1162050 h 2412637"/>
              <a:gd name="connsiteX10" fmla="*/ 0 w 2411045"/>
              <a:gd name="connsiteY10" fmla="*/ 180322 h 2412637"/>
              <a:gd name="connsiteX11" fmla="*/ 0 w 2411045"/>
              <a:gd name="connsiteY11" fmla="*/ 0 h 2412637"/>
              <a:gd name="connsiteX12" fmla="*/ 180322 w 2411045"/>
              <a:gd name="connsiteY12" fmla="*/ 0 h 2412637"/>
              <a:gd name="connsiteX13" fmla="*/ 1009650 w 2411045"/>
              <a:gd name="connsiteY13" fmla="*/ 0 h 2412637"/>
              <a:gd name="connsiteX14" fmla="*/ 1401395 w 2411045"/>
              <a:gd name="connsiteY14" fmla="*/ 0 h 2412637"/>
              <a:gd name="connsiteX15" fmla="*/ 2230723 w 2411045"/>
              <a:gd name="connsiteY15" fmla="*/ 0 h 2412637"/>
              <a:gd name="connsiteX16" fmla="*/ 2411045 w 2411045"/>
              <a:gd name="connsiteY16" fmla="*/ 0 h 2412637"/>
              <a:gd name="connsiteX0" fmla="*/ 2411045 w 2411045"/>
              <a:gd name="connsiteY0" fmla="*/ 1162050 h 2412637"/>
              <a:gd name="connsiteX1" fmla="*/ 2411045 w 2411045"/>
              <a:gd name="connsiteY1" fmla="*/ 1250587 h 2412637"/>
              <a:gd name="connsiteX2" fmla="*/ 2411045 w 2411045"/>
              <a:gd name="connsiteY2" fmla="*/ 2232315 h 2412637"/>
              <a:gd name="connsiteX3" fmla="*/ 2411045 w 2411045"/>
              <a:gd name="connsiteY3" fmla="*/ 2412637 h 2412637"/>
              <a:gd name="connsiteX4" fmla="*/ 2230723 w 2411045"/>
              <a:gd name="connsiteY4" fmla="*/ 2412637 h 2412637"/>
              <a:gd name="connsiteX5" fmla="*/ 1401395 w 2411045"/>
              <a:gd name="connsiteY5" fmla="*/ 2412637 h 2412637"/>
              <a:gd name="connsiteX6" fmla="*/ 180322 w 2411045"/>
              <a:gd name="connsiteY6" fmla="*/ 2412637 h 2412637"/>
              <a:gd name="connsiteX7" fmla="*/ 0 w 2411045"/>
              <a:gd name="connsiteY7" fmla="*/ 2232315 h 2412637"/>
              <a:gd name="connsiteX8" fmla="*/ 0 w 2411045"/>
              <a:gd name="connsiteY8" fmla="*/ 1162050 h 2412637"/>
              <a:gd name="connsiteX9" fmla="*/ 0 w 2411045"/>
              <a:gd name="connsiteY9" fmla="*/ 180322 h 2412637"/>
              <a:gd name="connsiteX10" fmla="*/ 0 w 2411045"/>
              <a:gd name="connsiteY10" fmla="*/ 0 h 2412637"/>
              <a:gd name="connsiteX11" fmla="*/ 180322 w 2411045"/>
              <a:gd name="connsiteY11" fmla="*/ 0 h 2412637"/>
              <a:gd name="connsiteX12" fmla="*/ 1009650 w 2411045"/>
              <a:gd name="connsiteY12" fmla="*/ 0 h 2412637"/>
              <a:gd name="connsiteX13" fmla="*/ 1401395 w 2411045"/>
              <a:gd name="connsiteY13" fmla="*/ 0 h 2412637"/>
              <a:gd name="connsiteX14" fmla="*/ 2230723 w 2411045"/>
              <a:gd name="connsiteY14" fmla="*/ 0 h 2412637"/>
              <a:gd name="connsiteX15" fmla="*/ 2411045 w 2411045"/>
              <a:gd name="connsiteY15" fmla="*/ 0 h 2412637"/>
              <a:gd name="connsiteX0" fmla="*/ 2411045 w 2411045"/>
              <a:gd name="connsiteY0" fmla="*/ 1250587 h 2412637"/>
              <a:gd name="connsiteX1" fmla="*/ 2411045 w 2411045"/>
              <a:gd name="connsiteY1" fmla="*/ 2232315 h 2412637"/>
              <a:gd name="connsiteX2" fmla="*/ 2411045 w 2411045"/>
              <a:gd name="connsiteY2" fmla="*/ 2412637 h 2412637"/>
              <a:gd name="connsiteX3" fmla="*/ 2230723 w 2411045"/>
              <a:gd name="connsiteY3" fmla="*/ 2412637 h 2412637"/>
              <a:gd name="connsiteX4" fmla="*/ 1401395 w 2411045"/>
              <a:gd name="connsiteY4" fmla="*/ 2412637 h 2412637"/>
              <a:gd name="connsiteX5" fmla="*/ 180322 w 2411045"/>
              <a:gd name="connsiteY5" fmla="*/ 2412637 h 2412637"/>
              <a:gd name="connsiteX6" fmla="*/ 0 w 2411045"/>
              <a:gd name="connsiteY6" fmla="*/ 2232315 h 2412637"/>
              <a:gd name="connsiteX7" fmla="*/ 0 w 2411045"/>
              <a:gd name="connsiteY7" fmla="*/ 1162050 h 2412637"/>
              <a:gd name="connsiteX8" fmla="*/ 0 w 2411045"/>
              <a:gd name="connsiteY8" fmla="*/ 180322 h 2412637"/>
              <a:gd name="connsiteX9" fmla="*/ 0 w 2411045"/>
              <a:gd name="connsiteY9" fmla="*/ 0 h 2412637"/>
              <a:gd name="connsiteX10" fmla="*/ 180322 w 2411045"/>
              <a:gd name="connsiteY10" fmla="*/ 0 h 2412637"/>
              <a:gd name="connsiteX11" fmla="*/ 1009650 w 2411045"/>
              <a:gd name="connsiteY11" fmla="*/ 0 h 2412637"/>
              <a:gd name="connsiteX12" fmla="*/ 1401395 w 2411045"/>
              <a:gd name="connsiteY12" fmla="*/ 0 h 2412637"/>
              <a:gd name="connsiteX13" fmla="*/ 2230723 w 2411045"/>
              <a:gd name="connsiteY13" fmla="*/ 0 h 2412637"/>
              <a:gd name="connsiteX14" fmla="*/ 2411045 w 2411045"/>
              <a:gd name="connsiteY14" fmla="*/ 0 h 2412637"/>
              <a:gd name="connsiteX0" fmla="*/ 2411045 w 2411045"/>
              <a:gd name="connsiteY0" fmla="*/ 2232315 h 2412637"/>
              <a:gd name="connsiteX1" fmla="*/ 2411045 w 2411045"/>
              <a:gd name="connsiteY1" fmla="*/ 2412637 h 2412637"/>
              <a:gd name="connsiteX2" fmla="*/ 2230723 w 2411045"/>
              <a:gd name="connsiteY2" fmla="*/ 2412637 h 2412637"/>
              <a:gd name="connsiteX3" fmla="*/ 1401395 w 2411045"/>
              <a:gd name="connsiteY3" fmla="*/ 2412637 h 2412637"/>
              <a:gd name="connsiteX4" fmla="*/ 180322 w 2411045"/>
              <a:gd name="connsiteY4" fmla="*/ 2412637 h 2412637"/>
              <a:gd name="connsiteX5" fmla="*/ 0 w 2411045"/>
              <a:gd name="connsiteY5" fmla="*/ 2232315 h 2412637"/>
              <a:gd name="connsiteX6" fmla="*/ 0 w 2411045"/>
              <a:gd name="connsiteY6" fmla="*/ 1162050 h 2412637"/>
              <a:gd name="connsiteX7" fmla="*/ 0 w 2411045"/>
              <a:gd name="connsiteY7" fmla="*/ 180322 h 2412637"/>
              <a:gd name="connsiteX8" fmla="*/ 0 w 2411045"/>
              <a:gd name="connsiteY8" fmla="*/ 0 h 2412637"/>
              <a:gd name="connsiteX9" fmla="*/ 180322 w 2411045"/>
              <a:gd name="connsiteY9" fmla="*/ 0 h 2412637"/>
              <a:gd name="connsiteX10" fmla="*/ 1009650 w 2411045"/>
              <a:gd name="connsiteY10" fmla="*/ 0 h 2412637"/>
              <a:gd name="connsiteX11" fmla="*/ 1401395 w 2411045"/>
              <a:gd name="connsiteY11" fmla="*/ 0 h 2412637"/>
              <a:gd name="connsiteX12" fmla="*/ 2230723 w 2411045"/>
              <a:gd name="connsiteY12" fmla="*/ 0 h 2412637"/>
              <a:gd name="connsiteX13" fmla="*/ 2411045 w 2411045"/>
              <a:gd name="connsiteY13" fmla="*/ 0 h 2412637"/>
              <a:gd name="connsiteX0" fmla="*/ 2411045 w 2411045"/>
              <a:gd name="connsiteY0" fmla="*/ 2412637 h 2412637"/>
              <a:gd name="connsiteX1" fmla="*/ 2230723 w 2411045"/>
              <a:gd name="connsiteY1" fmla="*/ 2412637 h 2412637"/>
              <a:gd name="connsiteX2" fmla="*/ 1401395 w 2411045"/>
              <a:gd name="connsiteY2" fmla="*/ 2412637 h 2412637"/>
              <a:gd name="connsiteX3" fmla="*/ 180322 w 2411045"/>
              <a:gd name="connsiteY3" fmla="*/ 2412637 h 2412637"/>
              <a:gd name="connsiteX4" fmla="*/ 0 w 2411045"/>
              <a:gd name="connsiteY4" fmla="*/ 2232315 h 2412637"/>
              <a:gd name="connsiteX5" fmla="*/ 0 w 2411045"/>
              <a:gd name="connsiteY5" fmla="*/ 1162050 h 2412637"/>
              <a:gd name="connsiteX6" fmla="*/ 0 w 2411045"/>
              <a:gd name="connsiteY6" fmla="*/ 180322 h 2412637"/>
              <a:gd name="connsiteX7" fmla="*/ 0 w 2411045"/>
              <a:gd name="connsiteY7" fmla="*/ 0 h 2412637"/>
              <a:gd name="connsiteX8" fmla="*/ 180322 w 2411045"/>
              <a:gd name="connsiteY8" fmla="*/ 0 h 2412637"/>
              <a:gd name="connsiteX9" fmla="*/ 1009650 w 2411045"/>
              <a:gd name="connsiteY9" fmla="*/ 0 h 2412637"/>
              <a:gd name="connsiteX10" fmla="*/ 1401395 w 2411045"/>
              <a:gd name="connsiteY10" fmla="*/ 0 h 2412637"/>
              <a:gd name="connsiteX11" fmla="*/ 2230723 w 2411045"/>
              <a:gd name="connsiteY11" fmla="*/ 0 h 2412637"/>
              <a:gd name="connsiteX12" fmla="*/ 2411045 w 2411045"/>
              <a:gd name="connsiteY12" fmla="*/ 0 h 2412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11045" h="2412637">
                <a:moveTo>
                  <a:pt x="2411045" y="2412637"/>
                </a:moveTo>
                <a:lnTo>
                  <a:pt x="2230723" y="2412637"/>
                </a:lnTo>
                <a:lnTo>
                  <a:pt x="1401395" y="2412637"/>
                </a:lnTo>
                <a:lnTo>
                  <a:pt x="180322" y="2412637"/>
                </a:lnTo>
                <a:cubicBezTo>
                  <a:pt x="80733" y="2412637"/>
                  <a:pt x="0" y="2331904"/>
                  <a:pt x="0" y="2232315"/>
                </a:cubicBezTo>
                <a:lnTo>
                  <a:pt x="0" y="1162050"/>
                </a:lnTo>
                <a:lnTo>
                  <a:pt x="0" y="180322"/>
                </a:lnTo>
                <a:lnTo>
                  <a:pt x="0" y="0"/>
                </a:lnTo>
                <a:lnTo>
                  <a:pt x="180322" y="0"/>
                </a:lnTo>
                <a:lnTo>
                  <a:pt x="1009650" y="0"/>
                </a:lnTo>
                <a:lnTo>
                  <a:pt x="1401395" y="0"/>
                </a:lnTo>
                <a:lnTo>
                  <a:pt x="2230723" y="0"/>
                </a:lnTo>
                <a:lnTo>
                  <a:pt x="2411045" y="0"/>
                </a:lnTo>
              </a:path>
            </a:pathLst>
          </a:cu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en-GB" sz="2000" noProof="0" dirty="0" err="1"/>
          </a:p>
        </p:txBody>
      </p:sp>
      <p:sp>
        <p:nvSpPr>
          <p:cNvPr id="2" name="Title 1"/>
          <p:cNvSpPr>
            <a:spLocks noGrp="1"/>
          </p:cNvSpPr>
          <p:nvPr userDrawn="1">
            <p:ph type="ctrTitle" hasCustomPrompt="1"/>
          </p:nvPr>
        </p:nvSpPr>
        <p:spPr>
          <a:xfrm>
            <a:off x="647998" y="647999"/>
            <a:ext cx="7864823" cy="1548000"/>
          </a:xfrm>
        </p:spPr>
        <p:txBody>
          <a:bodyPr anchor="t" anchorCtr="0"/>
          <a:lstStyle>
            <a:lvl1pPr algn="l">
              <a:defRPr sz="4800">
                <a:solidFill>
                  <a:schemeClr val="bg1"/>
                </a:solidFill>
              </a:defRPr>
            </a:lvl1pPr>
          </a:lstStyle>
          <a:p>
            <a:r>
              <a:rPr lang="en-GB" dirty="0"/>
              <a:t>Klik for at indsætte overskrift – max. to linjer</a:t>
            </a:r>
            <a:endParaRPr lang="en-GB"/>
          </a:p>
        </p:txBody>
      </p:sp>
      <p:sp>
        <p:nvSpPr>
          <p:cNvPr id="4" name="TextBox 16">
            <a:extLst>
              <a:ext uri="{FF2B5EF4-FFF2-40B4-BE49-F238E27FC236}">
                <a16:creationId xmlns:a16="http://schemas.microsoft.com/office/drawing/2014/main" id="{F0DE24AE-4CF1-6AAE-9434-71C296F5A545}"/>
              </a:ext>
            </a:extLst>
          </p:cNvPr>
          <p:cNvSpPr txBox="1"/>
          <p:nvPr userDrawn="1"/>
        </p:nvSpPr>
        <p:spPr>
          <a:xfrm>
            <a:off x="0" y="-228599"/>
            <a:ext cx="12213522" cy="169277"/>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Indsæt et nyt billede: Klik på </a:t>
            </a:r>
            <a:r>
              <a:rPr lang="en-GB" sz="1100" b="1" dirty="0"/>
              <a:t>Baggrundsbilleder</a:t>
            </a:r>
            <a:r>
              <a:rPr lang="en-GB" sz="1100" dirty="0"/>
              <a:t> ikonet i Templafy vinduet, vælg ved at klikke én gang. Vent og vælg knappen </a:t>
            </a:r>
            <a:r>
              <a:rPr lang="en-GB" sz="1100" b="1" dirty="0"/>
              <a:t>Select Image as Background </a:t>
            </a:r>
            <a:r>
              <a:rPr lang="en-GB" sz="1100" dirty="0"/>
              <a:t>under DI fanen. </a:t>
            </a:r>
            <a:endParaRPr lang="en-GB"/>
          </a:p>
        </p:txBody>
      </p:sp>
      <p:sp>
        <p:nvSpPr>
          <p:cNvPr id="5" name="Kombinationstegning: figur 4">
            <a:extLst>
              <a:ext uri="{FF2B5EF4-FFF2-40B4-BE49-F238E27FC236}">
                <a16:creationId xmlns:a16="http://schemas.microsoft.com/office/drawing/2014/main" id="{77AD0AB1-B695-8A3F-4BBC-52A16EC0F7C1}"/>
              </a:ext>
            </a:extLst>
          </p:cNvPr>
          <p:cNvSpPr/>
          <p:nvPr userDrawn="1"/>
        </p:nvSpPr>
        <p:spPr>
          <a:xfrm flipV="1">
            <a:off x="9013826" y="209451"/>
            <a:ext cx="3178174" cy="2459734"/>
          </a:xfrm>
          <a:custGeom>
            <a:avLst/>
            <a:gdLst>
              <a:gd name="connsiteX0" fmla="*/ 0 w 3178174"/>
              <a:gd name="connsiteY0" fmla="*/ 0 h 2459734"/>
              <a:gd name="connsiteX1" fmla="*/ 179659 w 3178174"/>
              <a:gd name="connsiteY1" fmla="*/ 0 h 2459734"/>
              <a:gd name="connsiteX2" fmla="*/ 1009650 w 3178174"/>
              <a:gd name="connsiteY2" fmla="*/ 0 h 2459734"/>
              <a:gd name="connsiteX3" fmla="*/ 2168523 w 3178174"/>
              <a:gd name="connsiteY3" fmla="*/ 0 h 2459734"/>
              <a:gd name="connsiteX4" fmla="*/ 2998515 w 3178174"/>
              <a:gd name="connsiteY4" fmla="*/ 0 h 2459734"/>
              <a:gd name="connsiteX5" fmla="*/ 3178173 w 3178174"/>
              <a:gd name="connsiteY5" fmla="*/ 0 h 2459734"/>
              <a:gd name="connsiteX6" fmla="*/ 3178173 w 3178174"/>
              <a:gd name="connsiteY6" fmla="*/ 179654 h 2459734"/>
              <a:gd name="connsiteX7" fmla="*/ 3178174 w 3178174"/>
              <a:gd name="connsiteY7" fmla="*/ 179659 h 2459734"/>
              <a:gd name="connsiteX8" fmla="*/ 3178174 w 3178174"/>
              <a:gd name="connsiteY8" fmla="*/ 1297684 h 2459734"/>
              <a:gd name="connsiteX9" fmla="*/ 3178174 w 3178174"/>
              <a:gd name="connsiteY9" fmla="*/ 2280075 h 2459734"/>
              <a:gd name="connsiteX10" fmla="*/ 3178174 w 3178174"/>
              <a:gd name="connsiteY10" fmla="*/ 2459734 h 2459734"/>
              <a:gd name="connsiteX11" fmla="*/ 2998515 w 3178174"/>
              <a:gd name="connsiteY11" fmla="*/ 2459734 h 2459734"/>
              <a:gd name="connsiteX12" fmla="*/ 2168524 w 3178174"/>
              <a:gd name="connsiteY12" fmla="*/ 2459734 h 2459734"/>
              <a:gd name="connsiteX13" fmla="*/ 179659 w 3178174"/>
              <a:gd name="connsiteY13" fmla="*/ 2459734 h 2459734"/>
              <a:gd name="connsiteX14" fmla="*/ 0 w 3178174"/>
              <a:gd name="connsiteY14" fmla="*/ 2280075 h 2459734"/>
              <a:gd name="connsiteX15" fmla="*/ 0 w 3178174"/>
              <a:gd name="connsiteY15" fmla="*/ 1162050 h 2459734"/>
              <a:gd name="connsiteX16" fmla="*/ 0 w 3178174"/>
              <a:gd name="connsiteY16" fmla="*/ 179659 h 2459734"/>
              <a:gd name="connsiteX0" fmla="*/ 3178174 w 3269614"/>
              <a:gd name="connsiteY0" fmla="*/ 179659 h 2459734"/>
              <a:gd name="connsiteX1" fmla="*/ 3178174 w 3269614"/>
              <a:gd name="connsiteY1" fmla="*/ 1297684 h 2459734"/>
              <a:gd name="connsiteX2" fmla="*/ 3178174 w 3269614"/>
              <a:gd name="connsiteY2" fmla="*/ 2280075 h 2459734"/>
              <a:gd name="connsiteX3" fmla="*/ 3178174 w 3269614"/>
              <a:gd name="connsiteY3" fmla="*/ 2459734 h 2459734"/>
              <a:gd name="connsiteX4" fmla="*/ 2998515 w 3269614"/>
              <a:gd name="connsiteY4" fmla="*/ 2459734 h 2459734"/>
              <a:gd name="connsiteX5" fmla="*/ 2168524 w 3269614"/>
              <a:gd name="connsiteY5" fmla="*/ 2459734 h 2459734"/>
              <a:gd name="connsiteX6" fmla="*/ 179659 w 3269614"/>
              <a:gd name="connsiteY6" fmla="*/ 2459734 h 2459734"/>
              <a:gd name="connsiteX7" fmla="*/ 0 w 3269614"/>
              <a:gd name="connsiteY7" fmla="*/ 2280075 h 2459734"/>
              <a:gd name="connsiteX8" fmla="*/ 0 w 3269614"/>
              <a:gd name="connsiteY8" fmla="*/ 1162050 h 2459734"/>
              <a:gd name="connsiteX9" fmla="*/ 0 w 3269614"/>
              <a:gd name="connsiteY9" fmla="*/ 179659 h 2459734"/>
              <a:gd name="connsiteX10" fmla="*/ 0 w 3269614"/>
              <a:gd name="connsiteY10" fmla="*/ 0 h 2459734"/>
              <a:gd name="connsiteX11" fmla="*/ 179659 w 3269614"/>
              <a:gd name="connsiteY11" fmla="*/ 0 h 2459734"/>
              <a:gd name="connsiteX12" fmla="*/ 1009650 w 3269614"/>
              <a:gd name="connsiteY12" fmla="*/ 0 h 2459734"/>
              <a:gd name="connsiteX13" fmla="*/ 2168523 w 3269614"/>
              <a:gd name="connsiteY13" fmla="*/ 0 h 2459734"/>
              <a:gd name="connsiteX14" fmla="*/ 2998515 w 3269614"/>
              <a:gd name="connsiteY14" fmla="*/ 0 h 2459734"/>
              <a:gd name="connsiteX15" fmla="*/ 3178173 w 3269614"/>
              <a:gd name="connsiteY15" fmla="*/ 0 h 2459734"/>
              <a:gd name="connsiteX16" fmla="*/ 3178173 w 3269614"/>
              <a:gd name="connsiteY16" fmla="*/ 179654 h 2459734"/>
              <a:gd name="connsiteX17" fmla="*/ 3269614 w 3269614"/>
              <a:gd name="connsiteY17" fmla="*/ 271099 h 2459734"/>
              <a:gd name="connsiteX0" fmla="*/ 3178174 w 3269614"/>
              <a:gd name="connsiteY0" fmla="*/ 179659 h 2459734"/>
              <a:gd name="connsiteX1" fmla="*/ 3178174 w 3269614"/>
              <a:gd name="connsiteY1" fmla="*/ 1297684 h 2459734"/>
              <a:gd name="connsiteX2" fmla="*/ 3178174 w 3269614"/>
              <a:gd name="connsiteY2" fmla="*/ 2280075 h 2459734"/>
              <a:gd name="connsiteX3" fmla="*/ 3178174 w 3269614"/>
              <a:gd name="connsiteY3" fmla="*/ 2459734 h 2459734"/>
              <a:gd name="connsiteX4" fmla="*/ 2998515 w 3269614"/>
              <a:gd name="connsiteY4" fmla="*/ 2459734 h 2459734"/>
              <a:gd name="connsiteX5" fmla="*/ 2168524 w 3269614"/>
              <a:gd name="connsiteY5" fmla="*/ 2459734 h 2459734"/>
              <a:gd name="connsiteX6" fmla="*/ 179659 w 3269614"/>
              <a:gd name="connsiteY6" fmla="*/ 2459734 h 2459734"/>
              <a:gd name="connsiteX7" fmla="*/ 0 w 3269614"/>
              <a:gd name="connsiteY7" fmla="*/ 2280075 h 2459734"/>
              <a:gd name="connsiteX8" fmla="*/ 0 w 3269614"/>
              <a:gd name="connsiteY8" fmla="*/ 1162050 h 2459734"/>
              <a:gd name="connsiteX9" fmla="*/ 0 w 3269614"/>
              <a:gd name="connsiteY9" fmla="*/ 179659 h 2459734"/>
              <a:gd name="connsiteX10" fmla="*/ 0 w 3269614"/>
              <a:gd name="connsiteY10" fmla="*/ 0 h 2459734"/>
              <a:gd name="connsiteX11" fmla="*/ 179659 w 3269614"/>
              <a:gd name="connsiteY11" fmla="*/ 0 h 2459734"/>
              <a:gd name="connsiteX12" fmla="*/ 1009650 w 3269614"/>
              <a:gd name="connsiteY12" fmla="*/ 0 h 2459734"/>
              <a:gd name="connsiteX13" fmla="*/ 2168523 w 3269614"/>
              <a:gd name="connsiteY13" fmla="*/ 0 h 2459734"/>
              <a:gd name="connsiteX14" fmla="*/ 2998515 w 3269614"/>
              <a:gd name="connsiteY14" fmla="*/ 0 h 2459734"/>
              <a:gd name="connsiteX15" fmla="*/ 3178173 w 3269614"/>
              <a:gd name="connsiteY15" fmla="*/ 0 h 2459734"/>
              <a:gd name="connsiteX16" fmla="*/ 3269614 w 3269614"/>
              <a:gd name="connsiteY16" fmla="*/ 271099 h 2459734"/>
              <a:gd name="connsiteX0" fmla="*/ 3178174 w 3269614"/>
              <a:gd name="connsiteY0" fmla="*/ 1297684 h 2459734"/>
              <a:gd name="connsiteX1" fmla="*/ 3178174 w 3269614"/>
              <a:gd name="connsiteY1" fmla="*/ 2280075 h 2459734"/>
              <a:gd name="connsiteX2" fmla="*/ 3178174 w 3269614"/>
              <a:gd name="connsiteY2" fmla="*/ 2459734 h 2459734"/>
              <a:gd name="connsiteX3" fmla="*/ 2998515 w 3269614"/>
              <a:gd name="connsiteY3" fmla="*/ 2459734 h 2459734"/>
              <a:gd name="connsiteX4" fmla="*/ 2168524 w 3269614"/>
              <a:gd name="connsiteY4" fmla="*/ 2459734 h 2459734"/>
              <a:gd name="connsiteX5" fmla="*/ 179659 w 3269614"/>
              <a:gd name="connsiteY5" fmla="*/ 2459734 h 2459734"/>
              <a:gd name="connsiteX6" fmla="*/ 0 w 3269614"/>
              <a:gd name="connsiteY6" fmla="*/ 2280075 h 2459734"/>
              <a:gd name="connsiteX7" fmla="*/ 0 w 3269614"/>
              <a:gd name="connsiteY7" fmla="*/ 1162050 h 2459734"/>
              <a:gd name="connsiteX8" fmla="*/ 0 w 3269614"/>
              <a:gd name="connsiteY8" fmla="*/ 179659 h 2459734"/>
              <a:gd name="connsiteX9" fmla="*/ 0 w 3269614"/>
              <a:gd name="connsiteY9" fmla="*/ 0 h 2459734"/>
              <a:gd name="connsiteX10" fmla="*/ 179659 w 3269614"/>
              <a:gd name="connsiteY10" fmla="*/ 0 h 2459734"/>
              <a:gd name="connsiteX11" fmla="*/ 1009650 w 3269614"/>
              <a:gd name="connsiteY11" fmla="*/ 0 h 2459734"/>
              <a:gd name="connsiteX12" fmla="*/ 2168523 w 3269614"/>
              <a:gd name="connsiteY12" fmla="*/ 0 h 2459734"/>
              <a:gd name="connsiteX13" fmla="*/ 2998515 w 3269614"/>
              <a:gd name="connsiteY13" fmla="*/ 0 h 2459734"/>
              <a:gd name="connsiteX14" fmla="*/ 3178173 w 3269614"/>
              <a:gd name="connsiteY14" fmla="*/ 0 h 2459734"/>
              <a:gd name="connsiteX15" fmla="*/ 3269614 w 3269614"/>
              <a:gd name="connsiteY15" fmla="*/ 271099 h 2459734"/>
              <a:gd name="connsiteX0" fmla="*/ 3178174 w 3269614"/>
              <a:gd name="connsiteY0" fmla="*/ 2280075 h 2459734"/>
              <a:gd name="connsiteX1" fmla="*/ 3178174 w 3269614"/>
              <a:gd name="connsiteY1" fmla="*/ 2459734 h 2459734"/>
              <a:gd name="connsiteX2" fmla="*/ 2998515 w 3269614"/>
              <a:gd name="connsiteY2" fmla="*/ 2459734 h 2459734"/>
              <a:gd name="connsiteX3" fmla="*/ 2168524 w 3269614"/>
              <a:gd name="connsiteY3" fmla="*/ 2459734 h 2459734"/>
              <a:gd name="connsiteX4" fmla="*/ 179659 w 3269614"/>
              <a:gd name="connsiteY4" fmla="*/ 2459734 h 2459734"/>
              <a:gd name="connsiteX5" fmla="*/ 0 w 3269614"/>
              <a:gd name="connsiteY5" fmla="*/ 2280075 h 2459734"/>
              <a:gd name="connsiteX6" fmla="*/ 0 w 3269614"/>
              <a:gd name="connsiteY6" fmla="*/ 1162050 h 2459734"/>
              <a:gd name="connsiteX7" fmla="*/ 0 w 3269614"/>
              <a:gd name="connsiteY7" fmla="*/ 179659 h 2459734"/>
              <a:gd name="connsiteX8" fmla="*/ 0 w 3269614"/>
              <a:gd name="connsiteY8" fmla="*/ 0 h 2459734"/>
              <a:gd name="connsiteX9" fmla="*/ 179659 w 3269614"/>
              <a:gd name="connsiteY9" fmla="*/ 0 h 2459734"/>
              <a:gd name="connsiteX10" fmla="*/ 1009650 w 3269614"/>
              <a:gd name="connsiteY10" fmla="*/ 0 h 2459734"/>
              <a:gd name="connsiteX11" fmla="*/ 2168523 w 3269614"/>
              <a:gd name="connsiteY11" fmla="*/ 0 h 2459734"/>
              <a:gd name="connsiteX12" fmla="*/ 2998515 w 3269614"/>
              <a:gd name="connsiteY12" fmla="*/ 0 h 2459734"/>
              <a:gd name="connsiteX13" fmla="*/ 3178173 w 3269614"/>
              <a:gd name="connsiteY13" fmla="*/ 0 h 2459734"/>
              <a:gd name="connsiteX14" fmla="*/ 3269614 w 3269614"/>
              <a:gd name="connsiteY14" fmla="*/ 271099 h 2459734"/>
              <a:gd name="connsiteX0" fmla="*/ 3178174 w 3269614"/>
              <a:gd name="connsiteY0" fmla="*/ 2459734 h 2459734"/>
              <a:gd name="connsiteX1" fmla="*/ 2998515 w 3269614"/>
              <a:gd name="connsiteY1" fmla="*/ 2459734 h 2459734"/>
              <a:gd name="connsiteX2" fmla="*/ 2168524 w 3269614"/>
              <a:gd name="connsiteY2" fmla="*/ 2459734 h 2459734"/>
              <a:gd name="connsiteX3" fmla="*/ 179659 w 3269614"/>
              <a:gd name="connsiteY3" fmla="*/ 2459734 h 2459734"/>
              <a:gd name="connsiteX4" fmla="*/ 0 w 3269614"/>
              <a:gd name="connsiteY4" fmla="*/ 2280075 h 2459734"/>
              <a:gd name="connsiteX5" fmla="*/ 0 w 3269614"/>
              <a:gd name="connsiteY5" fmla="*/ 1162050 h 2459734"/>
              <a:gd name="connsiteX6" fmla="*/ 0 w 3269614"/>
              <a:gd name="connsiteY6" fmla="*/ 179659 h 2459734"/>
              <a:gd name="connsiteX7" fmla="*/ 0 w 3269614"/>
              <a:gd name="connsiteY7" fmla="*/ 0 h 2459734"/>
              <a:gd name="connsiteX8" fmla="*/ 179659 w 3269614"/>
              <a:gd name="connsiteY8" fmla="*/ 0 h 2459734"/>
              <a:gd name="connsiteX9" fmla="*/ 1009650 w 3269614"/>
              <a:gd name="connsiteY9" fmla="*/ 0 h 2459734"/>
              <a:gd name="connsiteX10" fmla="*/ 2168523 w 3269614"/>
              <a:gd name="connsiteY10" fmla="*/ 0 h 2459734"/>
              <a:gd name="connsiteX11" fmla="*/ 2998515 w 3269614"/>
              <a:gd name="connsiteY11" fmla="*/ 0 h 2459734"/>
              <a:gd name="connsiteX12" fmla="*/ 3178173 w 3269614"/>
              <a:gd name="connsiteY12" fmla="*/ 0 h 2459734"/>
              <a:gd name="connsiteX13" fmla="*/ 3269614 w 3269614"/>
              <a:gd name="connsiteY13" fmla="*/ 271099 h 2459734"/>
              <a:gd name="connsiteX0" fmla="*/ 3178174 w 3178174"/>
              <a:gd name="connsiteY0" fmla="*/ 2459734 h 2459734"/>
              <a:gd name="connsiteX1" fmla="*/ 2998515 w 3178174"/>
              <a:gd name="connsiteY1" fmla="*/ 2459734 h 2459734"/>
              <a:gd name="connsiteX2" fmla="*/ 2168524 w 3178174"/>
              <a:gd name="connsiteY2" fmla="*/ 2459734 h 2459734"/>
              <a:gd name="connsiteX3" fmla="*/ 179659 w 3178174"/>
              <a:gd name="connsiteY3" fmla="*/ 2459734 h 2459734"/>
              <a:gd name="connsiteX4" fmla="*/ 0 w 3178174"/>
              <a:gd name="connsiteY4" fmla="*/ 2280075 h 2459734"/>
              <a:gd name="connsiteX5" fmla="*/ 0 w 3178174"/>
              <a:gd name="connsiteY5" fmla="*/ 1162050 h 2459734"/>
              <a:gd name="connsiteX6" fmla="*/ 0 w 3178174"/>
              <a:gd name="connsiteY6" fmla="*/ 179659 h 2459734"/>
              <a:gd name="connsiteX7" fmla="*/ 0 w 3178174"/>
              <a:gd name="connsiteY7" fmla="*/ 0 h 2459734"/>
              <a:gd name="connsiteX8" fmla="*/ 179659 w 3178174"/>
              <a:gd name="connsiteY8" fmla="*/ 0 h 2459734"/>
              <a:gd name="connsiteX9" fmla="*/ 1009650 w 3178174"/>
              <a:gd name="connsiteY9" fmla="*/ 0 h 2459734"/>
              <a:gd name="connsiteX10" fmla="*/ 2168523 w 3178174"/>
              <a:gd name="connsiteY10" fmla="*/ 0 h 2459734"/>
              <a:gd name="connsiteX11" fmla="*/ 2998515 w 3178174"/>
              <a:gd name="connsiteY11" fmla="*/ 0 h 2459734"/>
              <a:gd name="connsiteX12" fmla="*/ 3178173 w 3178174"/>
              <a:gd name="connsiteY12" fmla="*/ 0 h 245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78174" h="2459734">
                <a:moveTo>
                  <a:pt x="3178174" y="2459734"/>
                </a:moveTo>
                <a:lnTo>
                  <a:pt x="2998515" y="2459734"/>
                </a:lnTo>
                <a:lnTo>
                  <a:pt x="2168524" y="2459734"/>
                </a:lnTo>
                <a:lnTo>
                  <a:pt x="179659" y="2459734"/>
                </a:lnTo>
                <a:cubicBezTo>
                  <a:pt x="80436" y="2459734"/>
                  <a:pt x="0" y="2379298"/>
                  <a:pt x="0" y="2280075"/>
                </a:cubicBezTo>
                <a:lnTo>
                  <a:pt x="0" y="1162050"/>
                </a:lnTo>
                <a:lnTo>
                  <a:pt x="0" y="179659"/>
                </a:lnTo>
                <a:lnTo>
                  <a:pt x="0" y="0"/>
                </a:lnTo>
                <a:lnTo>
                  <a:pt x="179659" y="0"/>
                </a:lnTo>
                <a:lnTo>
                  <a:pt x="1009650" y="0"/>
                </a:lnTo>
                <a:lnTo>
                  <a:pt x="2168523" y="0"/>
                </a:lnTo>
                <a:lnTo>
                  <a:pt x="2998515" y="0"/>
                </a:lnTo>
                <a:lnTo>
                  <a:pt x="3178173" y="0"/>
                </a:lnTo>
              </a:path>
            </a:pathLst>
          </a:cu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en-GB" sz="2000" noProof="0" dirty="0" err="1"/>
          </a:p>
        </p:txBody>
      </p:sp>
      <p:pic>
        <p:nvPicPr>
          <p:cNvPr id="853454030" name="Dynamic cover logo hvid" descr="{&quot;templafy&quot;:{&quot;id&quot;:&quot;36de92d6-c4b7-4285-987e-8cfb1f16143b&quot;}}"/>
          <p:cNvPicPr>
            <a:picLocks noChangeAspect="1"/>
          </p:cNvPicPr>
          <p:nvPr/>
        </p:nvPicPr>
        <p:blipFill>
          <a:blip r:embed="rId3"/>
          <a:stretch>
            <a:fillRect/>
          </a:stretch>
        </p:blipFill>
        <p:spPr>
          <a:xfrm>
            <a:off x="0" y="5958000"/>
            <a:ext cx="3596831" cy="900000"/>
          </a:xfrm>
          <a:prstGeom prst="rect">
            <a:avLst/>
          </a:prstGeom>
        </p:spPr>
      </p:pic>
    </p:spTree>
    <p:extLst>
      <p:ext uri="{BB962C8B-B14F-4D97-AF65-F5344CB8AC3E}">
        <p14:creationId xmlns:p14="http://schemas.microsoft.com/office/powerpoint/2010/main" val="427483672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Forside animation A">
    <p:bg>
      <p:bgPr>
        <a:solidFill>
          <a:schemeClr val="accent2"/>
        </a:solidFill>
        <a:effectLst/>
      </p:bgPr>
    </p:bg>
    <p:spTree>
      <p:nvGrpSpPr>
        <p:cNvPr id="1" name=""/>
        <p:cNvGrpSpPr/>
        <p:nvPr/>
      </p:nvGrpSpPr>
      <p:grpSpPr>
        <a:xfrm>
          <a:off x="0" y="0"/>
          <a:ext cx="0" cy="0"/>
          <a:chOff x="0" y="0"/>
          <a:chExt cx="0" cy="0"/>
        </a:xfrm>
      </p:grpSpPr>
      <p:sp>
        <p:nvSpPr>
          <p:cNvPr id="7" name="Date Placeholder 6" hidden="1">
            <a:extLst>
              <a:ext uri="{FF2B5EF4-FFF2-40B4-BE49-F238E27FC236}">
                <a16:creationId xmlns:a16="http://schemas.microsoft.com/office/drawing/2014/main" id="{FAC78685-2AE8-4790-9E15-2028753F5FF4}"/>
              </a:ext>
            </a:extLst>
          </p:cNvPr>
          <p:cNvSpPr>
            <a:spLocks noGrp="1"/>
          </p:cNvSpPr>
          <p:nvPr>
            <p:ph type="dt" sz="half" idx="15"/>
          </p:nvPr>
        </p:nvSpPr>
        <p:spPr>
          <a:xfrm>
            <a:off x="0" y="6858000"/>
            <a:ext cx="0" cy="0"/>
          </a:xfrm>
        </p:spPr>
        <p:txBody>
          <a:bodyPr/>
          <a:lstStyle>
            <a:lvl1pPr>
              <a:defRPr sz="100">
                <a:noFill/>
              </a:defRPr>
            </a:lvl1pPr>
          </a:lstStyle>
          <a:p>
            <a:fld id="{E064EB2C-1CD1-4D10-855F-3A578564A60D}" type="datetime2">
              <a:rPr lang="en-GB" smtClean="0"/>
              <a:t>Monday, 27 May 2024</a:t>
            </a:fld>
            <a:endParaRPr lang="en-GB" dirty="0"/>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6858000"/>
            <a:ext cx="0" cy="0"/>
          </a:xfrm>
        </p:spPr>
        <p:txBody>
          <a:bodyPr/>
          <a:lstStyle>
            <a:lvl1pPr>
              <a:defRPr sz="100">
                <a:noFill/>
              </a:defRPr>
            </a:lvl1pPr>
          </a:lstStyle>
          <a:p>
            <a:fld id="{24C8C45C-947F-4981-8B3F-4F32E973C901}" type="slidenum">
              <a:rPr lang="en-GB" smtClean="0"/>
              <a:pPr/>
              <a:t>‹#›</a:t>
            </a:fld>
            <a:endParaRPr lang="en-GB" dirty="0"/>
          </a:p>
        </p:txBody>
      </p:sp>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6858000"/>
            <a:ext cx="0" cy="0"/>
          </a:xfrm>
        </p:spPr>
        <p:txBody>
          <a:bodyPr/>
          <a:lstStyle>
            <a:lvl1pPr>
              <a:defRPr sz="100">
                <a:noFill/>
              </a:defRPr>
            </a:lvl1pPr>
          </a:lstStyle>
          <a:p>
            <a:endParaRPr lang="en-GB" dirty="0"/>
          </a:p>
        </p:txBody>
      </p:sp>
      <p:grpSp>
        <p:nvGrpSpPr>
          <p:cNvPr id="14" name="Group 58">
            <a:extLst>
              <a:ext uri="{FF2B5EF4-FFF2-40B4-BE49-F238E27FC236}">
                <a16:creationId xmlns:a16="http://schemas.microsoft.com/office/drawing/2014/main" id="{6DDFF541-6CCC-D3E8-D9B9-FBEB2F3A2FF1}"/>
              </a:ext>
            </a:extLst>
          </p:cNvPr>
          <p:cNvGrpSpPr/>
          <p:nvPr userDrawn="1"/>
        </p:nvGrpSpPr>
        <p:grpSpPr>
          <a:xfrm>
            <a:off x="1857489" y="3761682"/>
            <a:ext cx="1817000" cy="1111735"/>
            <a:chOff x="7918183" y="1759240"/>
            <a:chExt cx="1670583" cy="1532511"/>
          </a:xfrm>
          <a:solidFill>
            <a:srgbClr val="0F2A48"/>
          </a:solidFill>
        </p:grpSpPr>
        <p:sp>
          <p:nvSpPr>
            <p:cNvPr id="15" name="Rectangle: Rounded Corners 59">
              <a:extLst>
                <a:ext uri="{FF2B5EF4-FFF2-40B4-BE49-F238E27FC236}">
                  <a16:creationId xmlns:a16="http://schemas.microsoft.com/office/drawing/2014/main" id="{91945049-B940-A2AB-288A-ACF563FC674F}"/>
                </a:ext>
              </a:extLst>
            </p:cNvPr>
            <p:cNvSpPr/>
            <p:nvPr/>
          </p:nvSpPr>
          <p:spPr>
            <a:xfrm>
              <a:off x="7918183" y="1759240"/>
              <a:ext cx="1670583" cy="1532511"/>
            </a:xfrm>
            <a:prstGeom prst="roundRect">
              <a:avLst>
                <a:gd name="adj" fmla="val 15364"/>
              </a:avLst>
            </a:prstGeom>
            <a:grpFill/>
            <a:ln w="15875">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dirty="0" err="1"/>
            </a:p>
          </p:txBody>
        </p:sp>
        <p:sp>
          <p:nvSpPr>
            <p:cNvPr id="16" name="Rectangle 60">
              <a:extLst>
                <a:ext uri="{FF2B5EF4-FFF2-40B4-BE49-F238E27FC236}">
                  <a16:creationId xmlns:a16="http://schemas.microsoft.com/office/drawing/2014/main" id="{430B9163-EF65-92AE-BBFB-A0FCF45ED020}"/>
                </a:ext>
              </a:extLst>
            </p:cNvPr>
            <p:cNvSpPr/>
            <p:nvPr/>
          </p:nvSpPr>
          <p:spPr>
            <a:xfrm>
              <a:off x="7918183" y="2007032"/>
              <a:ext cx="1361283" cy="1284719"/>
            </a:xfrm>
            <a:prstGeom prst="rect">
              <a:avLst/>
            </a:prstGeom>
            <a:grpFill/>
            <a:ln w="15875">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grpSp>
      <p:grpSp>
        <p:nvGrpSpPr>
          <p:cNvPr id="48" name="Group 58">
            <a:extLst>
              <a:ext uri="{FF2B5EF4-FFF2-40B4-BE49-F238E27FC236}">
                <a16:creationId xmlns:a16="http://schemas.microsoft.com/office/drawing/2014/main" id="{9D88B4A7-2CE1-0D09-C5F0-C50C209DE9B7}"/>
              </a:ext>
            </a:extLst>
          </p:cNvPr>
          <p:cNvGrpSpPr/>
          <p:nvPr userDrawn="1"/>
        </p:nvGrpSpPr>
        <p:grpSpPr>
          <a:xfrm>
            <a:off x="1857489" y="3761682"/>
            <a:ext cx="1817000" cy="1111735"/>
            <a:chOff x="7918183" y="1759240"/>
            <a:chExt cx="1670583" cy="1532511"/>
          </a:xfrm>
          <a:solidFill>
            <a:srgbClr val="0F2A48"/>
          </a:solidFill>
        </p:grpSpPr>
        <p:sp>
          <p:nvSpPr>
            <p:cNvPr id="49" name="Rectangle: Rounded Corners 59">
              <a:extLst>
                <a:ext uri="{FF2B5EF4-FFF2-40B4-BE49-F238E27FC236}">
                  <a16:creationId xmlns:a16="http://schemas.microsoft.com/office/drawing/2014/main" id="{CFA5313A-DA53-2018-21C9-69529D142D69}"/>
                </a:ext>
              </a:extLst>
            </p:cNvPr>
            <p:cNvSpPr/>
            <p:nvPr/>
          </p:nvSpPr>
          <p:spPr>
            <a:xfrm>
              <a:off x="7918183" y="1759240"/>
              <a:ext cx="1670583" cy="1532511"/>
            </a:xfrm>
            <a:prstGeom prst="roundRect">
              <a:avLst>
                <a:gd name="adj" fmla="val 15364"/>
              </a:avLst>
            </a:prstGeom>
            <a:grpFill/>
            <a:ln w="15875">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dirty="0" err="1"/>
            </a:p>
          </p:txBody>
        </p:sp>
        <p:sp>
          <p:nvSpPr>
            <p:cNvPr id="50" name="Rectangle 60">
              <a:extLst>
                <a:ext uri="{FF2B5EF4-FFF2-40B4-BE49-F238E27FC236}">
                  <a16:creationId xmlns:a16="http://schemas.microsoft.com/office/drawing/2014/main" id="{B29D20AD-8FC5-E28E-87AB-D192F4F1FF0E}"/>
                </a:ext>
              </a:extLst>
            </p:cNvPr>
            <p:cNvSpPr/>
            <p:nvPr/>
          </p:nvSpPr>
          <p:spPr>
            <a:xfrm>
              <a:off x="7918183" y="2007032"/>
              <a:ext cx="1361283" cy="1284719"/>
            </a:xfrm>
            <a:prstGeom prst="rect">
              <a:avLst/>
            </a:prstGeom>
            <a:grpFill/>
            <a:ln w="15875">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grpSp>
      <p:sp>
        <p:nvSpPr>
          <p:cNvPr id="11" name="Kombinationstegning: figur 10">
            <a:extLst>
              <a:ext uri="{FF2B5EF4-FFF2-40B4-BE49-F238E27FC236}">
                <a16:creationId xmlns:a16="http://schemas.microsoft.com/office/drawing/2014/main" id="{4456FFCD-2A17-FC34-A682-69B4F4F88E41}"/>
              </a:ext>
            </a:extLst>
          </p:cNvPr>
          <p:cNvSpPr/>
          <p:nvPr/>
        </p:nvSpPr>
        <p:spPr>
          <a:xfrm rot="10800000">
            <a:off x="9544636" y="2653551"/>
            <a:ext cx="1818000" cy="1290917"/>
          </a:xfrm>
          <a:custGeom>
            <a:avLst/>
            <a:gdLst>
              <a:gd name="connsiteX0" fmla="*/ 360000 w 1817000"/>
              <a:gd name="connsiteY0" fmla="*/ 1290917 h 1290917"/>
              <a:gd name="connsiteX1" fmla="*/ 0 w 1817000"/>
              <a:gd name="connsiteY1" fmla="*/ 1290917 h 1290917"/>
              <a:gd name="connsiteX2" fmla="*/ 0 w 1817000"/>
              <a:gd name="connsiteY2" fmla="*/ 1092579 h 1290917"/>
              <a:gd name="connsiteX3" fmla="*/ 0 w 1817000"/>
              <a:gd name="connsiteY3" fmla="*/ 930917 h 1290917"/>
              <a:gd name="connsiteX4" fmla="*/ 0 w 1817000"/>
              <a:gd name="connsiteY4" fmla="*/ 198336 h 1290917"/>
              <a:gd name="connsiteX5" fmla="*/ 198336 w 1817000"/>
              <a:gd name="connsiteY5" fmla="*/ 0 h 1290917"/>
              <a:gd name="connsiteX6" fmla="*/ 1618664 w 1817000"/>
              <a:gd name="connsiteY6" fmla="*/ 0 h 1290917"/>
              <a:gd name="connsiteX7" fmla="*/ 1817000 w 1817000"/>
              <a:gd name="connsiteY7" fmla="*/ 198336 h 1290917"/>
              <a:gd name="connsiteX8" fmla="*/ 1817000 w 1817000"/>
              <a:gd name="connsiteY8" fmla="*/ 1092579 h 1290917"/>
              <a:gd name="connsiteX9" fmla="*/ 1618664 w 1817000"/>
              <a:gd name="connsiteY9" fmla="*/ 1290915 h 1290917"/>
              <a:gd name="connsiteX10" fmla="*/ 360000 w 1817000"/>
              <a:gd name="connsiteY10" fmla="*/ 1290915 h 1290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17000" h="1290917">
                <a:moveTo>
                  <a:pt x="360000" y="1290917"/>
                </a:moveTo>
                <a:lnTo>
                  <a:pt x="0" y="1290917"/>
                </a:lnTo>
                <a:lnTo>
                  <a:pt x="0" y="1092579"/>
                </a:lnTo>
                <a:lnTo>
                  <a:pt x="0" y="930917"/>
                </a:lnTo>
                <a:lnTo>
                  <a:pt x="0" y="198336"/>
                </a:lnTo>
                <a:cubicBezTo>
                  <a:pt x="0" y="88798"/>
                  <a:pt x="88798" y="0"/>
                  <a:pt x="198336" y="0"/>
                </a:cubicBezTo>
                <a:lnTo>
                  <a:pt x="1618664" y="0"/>
                </a:lnTo>
                <a:cubicBezTo>
                  <a:pt x="1728202" y="0"/>
                  <a:pt x="1817000" y="88798"/>
                  <a:pt x="1817000" y="198336"/>
                </a:cubicBezTo>
                <a:lnTo>
                  <a:pt x="1817000" y="1092579"/>
                </a:lnTo>
                <a:cubicBezTo>
                  <a:pt x="1817000" y="1202117"/>
                  <a:pt x="1728202" y="1290915"/>
                  <a:pt x="1618664" y="1290915"/>
                </a:cubicBezTo>
                <a:lnTo>
                  <a:pt x="360000" y="1290915"/>
                </a:lnTo>
                <a:close/>
              </a:path>
            </a:pathLst>
          </a:custGeom>
          <a:solidFill>
            <a:srgbClr val="0F2A48"/>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en-GB" sz="2000" dirty="0" err="1"/>
          </a:p>
        </p:txBody>
      </p:sp>
      <p:grpSp>
        <p:nvGrpSpPr>
          <p:cNvPr id="17" name="Gruppe 11">
            <a:extLst>
              <a:ext uri="{FF2B5EF4-FFF2-40B4-BE49-F238E27FC236}">
                <a16:creationId xmlns:a16="http://schemas.microsoft.com/office/drawing/2014/main" id="{97979A19-7240-CF88-1A46-EF209A270409}"/>
              </a:ext>
            </a:extLst>
          </p:cNvPr>
          <p:cNvGrpSpPr/>
          <p:nvPr userDrawn="1"/>
        </p:nvGrpSpPr>
        <p:grpSpPr>
          <a:xfrm>
            <a:off x="9544636" y="2236384"/>
            <a:ext cx="1818002" cy="1401760"/>
            <a:chOff x="9525589" y="2653550"/>
            <a:chExt cx="1818002" cy="1401760"/>
          </a:xfrm>
        </p:grpSpPr>
        <p:sp>
          <p:nvSpPr>
            <p:cNvPr id="18" name="Kombinationstegning: figur 10">
              <a:extLst>
                <a:ext uri="{FF2B5EF4-FFF2-40B4-BE49-F238E27FC236}">
                  <a16:creationId xmlns:a16="http://schemas.microsoft.com/office/drawing/2014/main" id="{D6DC5504-CEA2-FE86-0334-2623969B6511}"/>
                </a:ext>
              </a:extLst>
            </p:cNvPr>
            <p:cNvSpPr/>
            <p:nvPr/>
          </p:nvSpPr>
          <p:spPr>
            <a:xfrm rot="10800000">
              <a:off x="9525589" y="2653550"/>
              <a:ext cx="1818000" cy="1401760"/>
            </a:xfrm>
            <a:custGeom>
              <a:avLst/>
              <a:gdLst>
                <a:gd name="connsiteX0" fmla="*/ 360000 w 1817000"/>
                <a:gd name="connsiteY0" fmla="*/ 1290917 h 1290917"/>
                <a:gd name="connsiteX1" fmla="*/ 0 w 1817000"/>
                <a:gd name="connsiteY1" fmla="*/ 1290917 h 1290917"/>
                <a:gd name="connsiteX2" fmla="*/ 0 w 1817000"/>
                <a:gd name="connsiteY2" fmla="*/ 1092579 h 1290917"/>
                <a:gd name="connsiteX3" fmla="*/ 0 w 1817000"/>
                <a:gd name="connsiteY3" fmla="*/ 930917 h 1290917"/>
                <a:gd name="connsiteX4" fmla="*/ 0 w 1817000"/>
                <a:gd name="connsiteY4" fmla="*/ 198336 h 1290917"/>
                <a:gd name="connsiteX5" fmla="*/ 198336 w 1817000"/>
                <a:gd name="connsiteY5" fmla="*/ 0 h 1290917"/>
                <a:gd name="connsiteX6" fmla="*/ 1618664 w 1817000"/>
                <a:gd name="connsiteY6" fmla="*/ 0 h 1290917"/>
                <a:gd name="connsiteX7" fmla="*/ 1817000 w 1817000"/>
                <a:gd name="connsiteY7" fmla="*/ 198336 h 1290917"/>
                <a:gd name="connsiteX8" fmla="*/ 1817000 w 1817000"/>
                <a:gd name="connsiteY8" fmla="*/ 1092579 h 1290917"/>
                <a:gd name="connsiteX9" fmla="*/ 1618664 w 1817000"/>
                <a:gd name="connsiteY9" fmla="*/ 1290915 h 1290917"/>
                <a:gd name="connsiteX10" fmla="*/ 360000 w 1817000"/>
                <a:gd name="connsiteY10" fmla="*/ 1290915 h 1290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17000" h="1290917">
                  <a:moveTo>
                    <a:pt x="360000" y="1290917"/>
                  </a:moveTo>
                  <a:lnTo>
                    <a:pt x="0" y="1290917"/>
                  </a:lnTo>
                  <a:lnTo>
                    <a:pt x="0" y="1092579"/>
                  </a:lnTo>
                  <a:lnTo>
                    <a:pt x="0" y="930917"/>
                  </a:lnTo>
                  <a:lnTo>
                    <a:pt x="0" y="198336"/>
                  </a:lnTo>
                  <a:cubicBezTo>
                    <a:pt x="0" y="88798"/>
                    <a:pt x="88798" y="0"/>
                    <a:pt x="198336" y="0"/>
                  </a:cubicBezTo>
                  <a:lnTo>
                    <a:pt x="1618664" y="0"/>
                  </a:lnTo>
                  <a:cubicBezTo>
                    <a:pt x="1728202" y="0"/>
                    <a:pt x="1817000" y="88798"/>
                    <a:pt x="1817000" y="198336"/>
                  </a:cubicBezTo>
                  <a:lnTo>
                    <a:pt x="1817000" y="1092579"/>
                  </a:lnTo>
                  <a:cubicBezTo>
                    <a:pt x="1817000" y="1202117"/>
                    <a:pt x="1728202" y="1290915"/>
                    <a:pt x="1618664" y="1290915"/>
                  </a:cubicBezTo>
                  <a:lnTo>
                    <a:pt x="360000" y="1290915"/>
                  </a:lnTo>
                  <a:close/>
                </a:path>
              </a:pathLst>
            </a:custGeom>
            <a:solidFill>
              <a:srgbClr val="0F2A48"/>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en-GB" sz="2000" dirty="0" err="1"/>
            </a:p>
          </p:txBody>
        </p:sp>
        <p:sp>
          <p:nvSpPr>
            <p:cNvPr id="19" name="Kombinationstegning: figur 5">
              <a:extLst>
                <a:ext uri="{FF2B5EF4-FFF2-40B4-BE49-F238E27FC236}">
                  <a16:creationId xmlns:a16="http://schemas.microsoft.com/office/drawing/2014/main" id="{8EC91071-25FC-DF8A-36A0-6F47DDA79584}"/>
                </a:ext>
              </a:extLst>
            </p:cNvPr>
            <p:cNvSpPr/>
            <p:nvPr/>
          </p:nvSpPr>
          <p:spPr>
            <a:xfrm rot="10800000">
              <a:off x="9525591" y="2653551"/>
              <a:ext cx="1818000" cy="1082188"/>
            </a:xfrm>
            <a:custGeom>
              <a:avLst/>
              <a:gdLst>
                <a:gd name="connsiteX0" fmla="*/ 360000 w 1817002"/>
                <a:gd name="connsiteY0" fmla="*/ 1082188 h 1082188"/>
                <a:gd name="connsiteX1" fmla="*/ 0 w 1817002"/>
                <a:gd name="connsiteY1" fmla="*/ 1082188 h 1082188"/>
                <a:gd name="connsiteX2" fmla="*/ 0 w 1817002"/>
                <a:gd name="connsiteY2" fmla="*/ 901819 h 1082188"/>
                <a:gd name="connsiteX3" fmla="*/ 0 w 1817002"/>
                <a:gd name="connsiteY3" fmla="*/ 722188 h 1082188"/>
                <a:gd name="connsiteX4" fmla="*/ 0 w 1817002"/>
                <a:gd name="connsiteY4" fmla="*/ 180368 h 1082188"/>
                <a:gd name="connsiteX5" fmla="*/ 180368 w 1817002"/>
                <a:gd name="connsiteY5" fmla="*/ 0 h 1082188"/>
                <a:gd name="connsiteX6" fmla="*/ 1636634 w 1817002"/>
                <a:gd name="connsiteY6" fmla="*/ 0 h 1082188"/>
                <a:gd name="connsiteX7" fmla="*/ 1817002 w 1817002"/>
                <a:gd name="connsiteY7" fmla="*/ 180368 h 1082188"/>
                <a:gd name="connsiteX8" fmla="*/ 1817002 w 1817002"/>
                <a:gd name="connsiteY8" fmla="*/ 901819 h 1082188"/>
                <a:gd name="connsiteX9" fmla="*/ 1636634 w 1817002"/>
                <a:gd name="connsiteY9" fmla="*/ 1082187 h 1082188"/>
                <a:gd name="connsiteX10" fmla="*/ 360000 w 1817002"/>
                <a:gd name="connsiteY10" fmla="*/ 1082187 h 108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17002" h="1082188">
                  <a:moveTo>
                    <a:pt x="360000" y="1082188"/>
                  </a:moveTo>
                  <a:lnTo>
                    <a:pt x="0" y="1082188"/>
                  </a:lnTo>
                  <a:lnTo>
                    <a:pt x="0" y="901819"/>
                  </a:lnTo>
                  <a:lnTo>
                    <a:pt x="0" y="722188"/>
                  </a:lnTo>
                  <a:lnTo>
                    <a:pt x="0" y="180368"/>
                  </a:lnTo>
                  <a:cubicBezTo>
                    <a:pt x="0" y="80754"/>
                    <a:pt x="80754" y="0"/>
                    <a:pt x="180368" y="0"/>
                  </a:cubicBezTo>
                  <a:lnTo>
                    <a:pt x="1636634" y="0"/>
                  </a:lnTo>
                  <a:cubicBezTo>
                    <a:pt x="1736248" y="0"/>
                    <a:pt x="1817002" y="80754"/>
                    <a:pt x="1817002" y="180368"/>
                  </a:cubicBezTo>
                  <a:lnTo>
                    <a:pt x="1817002" y="901819"/>
                  </a:lnTo>
                  <a:cubicBezTo>
                    <a:pt x="1817002" y="1001433"/>
                    <a:pt x="1736248" y="1082187"/>
                    <a:pt x="1636634" y="1082187"/>
                  </a:cubicBezTo>
                  <a:lnTo>
                    <a:pt x="360000" y="1082187"/>
                  </a:lnTo>
                  <a:close/>
                </a:path>
              </a:pathLst>
            </a:custGeom>
            <a:solidFill>
              <a:srgbClr val="0F2A48"/>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en-GB" sz="2000" noProof="0" dirty="0" err="1"/>
            </a:p>
          </p:txBody>
        </p:sp>
      </p:grpSp>
      <p:sp>
        <p:nvSpPr>
          <p:cNvPr id="32" name="Kombinationstegning: figur 31">
            <a:extLst>
              <a:ext uri="{FF2B5EF4-FFF2-40B4-BE49-F238E27FC236}">
                <a16:creationId xmlns:a16="http://schemas.microsoft.com/office/drawing/2014/main" id="{58E431ED-E98C-0B05-A685-B8623369B24F}"/>
              </a:ext>
            </a:extLst>
          </p:cNvPr>
          <p:cNvSpPr/>
          <p:nvPr userDrawn="1"/>
        </p:nvSpPr>
        <p:spPr>
          <a:xfrm>
            <a:off x="6822141" y="4204446"/>
            <a:ext cx="5369859" cy="2656745"/>
          </a:xfrm>
          <a:custGeom>
            <a:avLst/>
            <a:gdLst>
              <a:gd name="connsiteX0" fmla="*/ 186052 w 5369859"/>
              <a:gd name="connsiteY0" fmla="*/ 0 h 2656745"/>
              <a:gd name="connsiteX1" fmla="*/ 662859 w 5369859"/>
              <a:gd name="connsiteY1" fmla="*/ 0 h 2656745"/>
              <a:gd name="connsiteX2" fmla="*/ 5183807 w 5369859"/>
              <a:gd name="connsiteY2" fmla="*/ 0 h 2656745"/>
              <a:gd name="connsiteX3" fmla="*/ 5369859 w 5369859"/>
              <a:gd name="connsiteY3" fmla="*/ 0 h 2656745"/>
              <a:gd name="connsiteX4" fmla="*/ 5369859 w 5369859"/>
              <a:gd name="connsiteY4" fmla="*/ 186052 h 2656745"/>
              <a:gd name="connsiteX5" fmla="*/ 5369859 w 5369859"/>
              <a:gd name="connsiteY5" fmla="*/ 429570 h 2656745"/>
              <a:gd name="connsiteX6" fmla="*/ 5369859 w 5369859"/>
              <a:gd name="connsiteY6" fmla="*/ 2470693 h 2656745"/>
              <a:gd name="connsiteX7" fmla="*/ 5369859 w 5369859"/>
              <a:gd name="connsiteY7" fmla="*/ 2656745 h 2656745"/>
              <a:gd name="connsiteX8" fmla="*/ 5183807 w 5369859"/>
              <a:gd name="connsiteY8" fmla="*/ 2656745 h 2656745"/>
              <a:gd name="connsiteX9" fmla="*/ 186052 w 5369859"/>
              <a:gd name="connsiteY9" fmla="*/ 2656745 h 2656745"/>
              <a:gd name="connsiteX10" fmla="*/ 0 w 5369859"/>
              <a:gd name="connsiteY10" fmla="*/ 2656745 h 2656745"/>
              <a:gd name="connsiteX11" fmla="*/ 0 w 5369859"/>
              <a:gd name="connsiteY11" fmla="*/ 2470693 h 2656745"/>
              <a:gd name="connsiteX12" fmla="*/ 0 w 5369859"/>
              <a:gd name="connsiteY12" fmla="*/ 429570 h 2656745"/>
              <a:gd name="connsiteX13" fmla="*/ 0 w 5369859"/>
              <a:gd name="connsiteY13" fmla="*/ 186052 h 2656745"/>
              <a:gd name="connsiteX14" fmla="*/ 186052 w 5369859"/>
              <a:gd name="connsiteY14" fmla="*/ 0 h 2656745"/>
              <a:gd name="connsiteX0" fmla="*/ 5369859 w 5461299"/>
              <a:gd name="connsiteY0" fmla="*/ 186052 h 2656745"/>
              <a:gd name="connsiteX1" fmla="*/ 5369859 w 5461299"/>
              <a:gd name="connsiteY1" fmla="*/ 429570 h 2656745"/>
              <a:gd name="connsiteX2" fmla="*/ 5369859 w 5461299"/>
              <a:gd name="connsiteY2" fmla="*/ 2470693 h 2656745"/>
              <a:gd name="connsiteX3" fmla="*/ 5369859 w 5461299"/>
              <a:gd name="connsiteY3" fmla="*/ 2656745 h 2656745"/>
              <a:gd name="connsiteX4" fmla="*/ 5183807 w 5461299"/>
              <a:gd name="connsiteY4" fmla="*/ 2656745 h 2656745"/>
              <a:gd name="connsiteX5" fmla="*/ 186052 w 5461299"/>
              <a:gd name="connsiteY5" fmla="*/ 2656745 h 2656745"/>
              <a:gd name="connsiteX6" fmla="*/ 0 w 5461299"/>
              <a:gd name="connsiteY6" fmla="*/ 2656745 h 2656745"/>
              <a:gd name="connsiteX7" fmla="*/ 0 w 5461299"/>
              <a:gd name="connsiteY7" fmla="*/ 2470693 h 2656745"/>
              <a:gd name="connsiteX8" fmla="*/ 0 w 5461299"/>
              <a:gd name="connsiteY8" fmla="*/ 429570 h 2656745"/>
              <a:gd name="connsiteX9" fmla="*/ 0 w 5461299"/>
              <a:gd name="connsiteY9" fmla="*/ 186052 h 2656745"/>
              <a:gd name="connsiteX10" fmla="*/ 186052 w 5461299"/>
              <a:gd name="connsiteY10" fmla="*/ 0 h 2656745"/>
              <a:gd name="connsiteX11" fmla="*/ 662859 w 5461299"/>
              <a:gd name="connsiteY11" fmla="*/ 0 h 2656745"/>
              <a:gd name="connsiteX12" fmla="*/ 5183807 w 5461299"/>
              <a:gd name="connsiteY12" fmla="*/ 0 h 2656745"/>
              <a:gd name="connsiteX13" fmla="*/ 5369859 w 5461299"/>
              <a:gd name="connsiteY13" fmla="*/ 0 h 2656745"/>
              <a:gd name="connsiteX14" fmla="*/ 5461299 w 5461299"/>
              <a:gd name="connsiteY14" fmla="*/ 277492 h 2656745"/>
              <a:gd name="connsiteX0" fmla="*/ 5369859 w 5461299"/>
              <a:gd name="connsiteY0" fmla="*/ 429570 h 2656745"/>
              <a:gd name="connsiteX1" fmla="*/ 5369859 w 5461299"/>
              <a:gd name="connsiteY1" fmla="*/ 2470693 h 2656745"/>
              <a:gd name="connsiteX2" fmla="*/ 5369859 w 5461299"/>
              <a:gd name="connsiteY2" fmla="*/ 2656745 h 2656745"/>
              <a:gd name="connsiteX3" fmla="*/ 5183807 w 5461299"/>
              <a:gd name="connsiteY3" fmla="*/ 2656745 h 2656745"/>
              <a:gd name="connsiteX4" fmla="*/ 186052 w 5461299"/>
              <a:gd name="connsiteY4" fmla="*/ 2656745 h 2656745"/>
              <a:gd name="connsiteX5" fmla="*/ 0 w 5461299"/>
              <a:gd name="connsiteY5" fmla="*/ 2656745 h 2656745"/>
              <a:gd name="connsiteX6" fmla="*/ 0 w 5461299"/>
              <a:gd name="connsiteY6" fmla="*/ 2470693 h 2656745"/>
              <a:gd name="connsiteX7" fmla="*/ 0 w 5461299"/>
              <a:gd name="connsiteY7" fmla="*/ 429570 h 2656745"/>
              <a:gd name="connsiteX8" fmla="*/ 0 w 5461299"/>
              <a:gd name="connsiteY8" fmla="*/ 186052 h 2656745"/>
              <a:gd name="connsiteX9" fmla="*/ 186052 w 5461299"/>
              <a:gd name="connsiteY9" fmla="*/ 0 h 2656745"/>
              <a:gd name="connsiteX10" fmla="*/ 662859 w 5461299"/>
              <a:gd name="connsiteY10" fmla="*/ 0 h 2656745"/>
              <a:gd name="connsiteX11" fmla="*/ 5183807 w 5461299"/>
              <a:gd name="connsiteY11" fmla="*/ 0 h 2656745"/>
              <a:gd name="connsiteX12" fmla="*/ 5369859 w 5461299"/>
              <a:gd name="connsiteY12" fmla="*/ 0 h 2656745"/>
              <a:gd name="connsiteX13" fmla="*/ 5461299 w 5461299"/>
              <a:gd name="connsiteY13" fmla="*/ 277492 h 2656745"/>
              <a:gd name="connsiteX0" fmla="*/ 5369859 w 5369859"/>
              <a:gd name="connsiteY0" fmla="*/ 429570 h 2656745"/>
              <a:gd name="connsiteX1" fmla="*/ 5369859 w 5369859"/>
              <a:gd name="connsiteY1" fmla="*/ 2470693 h 2656745"/>
              <a:gd name="connsiteX2" fmla="*/ 5369859 w 5369859"/>
              <a:gd name="connsiteY2" fmla="*/ 2656745 h 2656745"/>
              <a:gd name="connsiteX3" fmla="*/ 5183807 w 5369859"/>
              <a:gd name="connsiteY3" fmla="*/ 2656745 h 2656745"/>
              <a:gd name="connsiteX4" fmla="*/ 186052 w 5369859"/>
              <a:gd name="connsiteY4" fmla="*/ 2656745 h 2656745"/>
              <a:gd name="connsiteX5" fmla="*/ 0 w 5369859"/>
              <a:gd name="connsiteY5" fmla="*/ 2656745 h 2656745"/>
              <a:gd name="connsiteX6" fmla="*/ 0 w 5369859"/>
              <a:gd name="connsiteY6" fmla="*/ 2470693 h 2656745"/>
              <a:gd name="connsiteX7" fmla="*/ 0 w 5369859"/>
              <a:gd name="connsiteY7" fmla="*/ 429570 h 2656745"/>
              <a:gd name="connsiteX8" fmla="*/ 0 w 5369859"/>
              <a:gd name="connsiteY8" fmla="*/ 186052 h 2656745"/>
              <a:gd name="connsiteX9" fmla="*/ 186052 w 5369859"/>
              <a:gd name="connsiteY9" fmla="*/ 0 h 2656745"/>
              <a:gd name="connsiteX10" fmla="*/ 662859 w 5369859"/>
              <a:gd name="connsiteY10" fmla="*/ 0 h 2656745"/>
              <a:gd name="connsiteX11" fmla="*/ 5183807 w 5369859"/>
              <a:gd name="connsiteY11" fmla="*/ 0 h 2656745"/>
              <a:gd name="connsiteX12" fmla="*/ 5369859 w 5369859"/>
              <a:gd name="connsiteY12" fmla="*/ 0 h 2656745"/>
              <a:gd name="connsiteX0" fmla="*/ 5369859 w 5369859"/>
              <a:gd name="connsiteY0" fmla="*/ 2470693 h 2656745"/>
              <a:gd name="connsiteX1" fmla="*/ 5369859 w 5369859"/>
              <a:gd name="connsiteY1" fmla="*/ 2656745 h 2656745"/>
              <a:gd name="connsiteX2" fmla="*/ 5183807 w 5369859"/>
              <a:gd name="connsiteY2" fmla="*/ 2656745 h 2656745"/>
              <a:gd name="connsiteX3" fmla="*/ 186052 w 5369859"/>
              <a:gd name="connsiteY3" fmla="*/ 2656745 h 2656745"/>
              <a:gd name="connsiteX4" fmla="*/ 0 w 5369859"/>
              <a:gd name="connsiteY4" fmla="*/ 2656745 h 2656745"/>
              <a:gd name="connsiteX5" fmla="*/ 0 w 5369859"/>
              <a:gd name="connsiteY5" fmla="*/ 2470693 h 2656745"/>
              <a:gd name="connsiteX6" fmla="*/ 0 w 5369859"/>
              <a:gd name="connsiteY6" fmla="*/ 429570 h 2656745"/>
              <a:gd name="connsiteX7" fmla="*/ 0 w 5369859"/>
              <a:gd name="connsiteY7" fmla="*/ 186052 h 2656745"/>
              <a:gd name="connsiteX8" fmla="*/ 186052 w 5369859"/>
              <a:gd name="connsiteY8" fmla="*/ 0 h 2656745"/>
              <a:gd name="connsiteX9" fmla="*/ 662859 w 5369859"/>
              <a:gd name="connsiteY9" fmla="*/ 0 h 2656745"/>
              <a:gd name="connsiteX10" fmla="*/ 5183807 w 5369859"/>
              <a:gd name="connsiteY10" fmla="*/ 0 h 2656745"/>
              <a:gd name="connsiteX11" fmla="*/ 5369859 w 5369859"/>
              <a:gd name="connsiteY11" fmla="*/ 0 h 2656745"/>
              <a:gd name="connsiteX0" fmla="*/ 5369859 w 5369859"/>
              <a:gd name="connsiteY0" fmla="*/ 2656745 h 2656745"/>
              <a:gd name="connsiteX1" fmla="*/ 5183807 w 5369859"/>
              <a:gd name="connsiteY1" fmla="*/ 2656745 h 2656745"/>
              <a:gd name="connsiteX2" fmla="*/ 186052 w 5369859"/>
              <a:gd name="connsiteY2" fmla="*/ 2656745 h 2656745"/>
              <a:gd name="connsiteX3" fmla="*/ 0 w 5369859"/>
              <a:gd name="connsiteY3" fmla="*/ 2656745 h 2656745"/>
              <a:gd name="connsiteX4" fmla="*/ 0 w 5369859"/>
              <a:gd name="connsiteY4" fmla="*/ 2470693 h 2656745"/>
              <a:gd name="connsiteX5" fmla="*/ 0 w 5369859"/>
              <a:gd name="connsiteY5" fmla="*/ 429570 h 2656745"/>
              <a:gd name="connsiteX6" fmla="*/ 0 w 5369859"/>
              <a:gd name="connsiteY6" fmla="*/ 186052 h 2656745"/>
              <a:gd name="connsiteX7" fmla="*/ 186052 w 5369859"/>
              <a:gd name="connsiteY7" fmla="*/ 0 h 2656745"/>
              <a:gd name="connsiteX8" fmla="*/ 662859 w 5369859"/>
              <a:gd name="connsiteY8" fmla="*/ 0 h 2656745"/>
              <a:gd name="connsiteX9" fmla="*/ 5183807 w 5369859"/>
              <a:gd name="connsiteY9" fmla="*/ 0 h 2656745"/>
              <a:gd name="connsiteX10" fmla="*/ 5369859 w 5369859"/>
              <a:gd name="connsiteY10" fmla="*/ 0 h 2656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69859" h="2656745">
                <a:moveTo>
                  <a:pt x="5369859" y="2656745"/>
                </a:moveTo>
                <a:lnTo>
                  <a:pt x="5183807" y="2656745"/>
                </a:lnTo>
                <a:lnTo>
                  <a:pt x="186052" y="2656745"/>
                </a:lnTo>
                <a:lnTo>
                  <a:pt x="0" y="2656745"/>
                </a:lnTo>
                <a:lnTo>
                  <a:pt x="0" y="2470693"/>
                </a:lnTo>
                <a:lnTo>
                  <a:pt x="0" y="429570"/>
                </a:lnTo>
                <a:lnTo>
                  <a:pt x="0" y="186052"/>
                </a:lnTo>
                <a:cubicBezTo>
                  <a:pt x="0" y="83298"/>
                  <a:pt x="83298" y="0"/>
                  <a:pt x="186052" y="0"/>
                </a:cubicBezTo>
                <a:lnTo>
                  <a:pt x="662859" y="0"/>
                </a:lnTo>
                <a:lnTo>
                  <a:pt x="5183807" y="0"/>
                </a:lnTo>
                <a:lnTo>
                  <a:pt x="5369859" y="0"/>
                </a:lnTo>
              </a:path>
            </a:pathLst>
          </a:cu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en-GB" sz="2000" noProof="0" dirty="0" err="1"/>
          </a:p>
        </p:txBody>
      </p:sp>
      <p:sp>
        <p:nvSpPr>
          <p:cNvPr id="4" name="Kombinationstegning: figur 3">
            <a:extLst>
              <a:ext uri="{FF2B5EF4-FFF2-40B4-BE49-F238E27FC236}">
                <a16:creationId xmlns:a16="http://schemas.microsoft.com/office/drawing/2014/main" id="{0265A287-DBA7-26CB-3597-BFBF8CAFAE77}"/>
              </a:ext>
            </a:extLst>
          </p:cNvPr>
          <p:cNvSpPr/>
          <p:nvPr userDrawn="1"/>
        </p:nvSpPr>
        <p:spPr>
          <a:xfrm rot="16200000">
            <a:off x="10259918" y="2012389"/>
            <a:ext cx="3290420" cy="573738"/>
          </a:xfrm>
          <a:custGeom>
            <a:avLst/>
            <a:gdLst>
              <a:gd name="connsiteX0" fmla="*/ 3290420 w 3290420"/>
              <a:gd name="connsiteY0" fmla="*/ 0 h 784409"/>
              <a:gd name="connsiteX1" fmla="*/ 3290420 w 3290420"/>
              <a:gd name="connsiteY1" fmla="*/ 137238 h 784409"/>
              <a:gd name="connsiteX2" fmla="*/ 3290420 w 3290420"/>
              <a:gd name="connsiteY2" fmla="*/ 436501 h 784409"/>
              <a:gd name="connsiteX3" fmla="*/ 3290420 w 3290420"/>
              <a:gd name="connsiteY3" fmla="*/ 436503 h 784409"/>
              <a:gd name="connsiteX4" fmla="*/ 3290420 w 3290420"/>
              <a:gd name="connsiteY4" fmla="*/ 573738 h 784409"/>
              <a:gd name="connsiteX5" fmla="*/ 3290420 w 3290420"/>
              <a:gd name="connsiteY5" fmla="*/ 784409 h 784409"/>
              <a:gd name="connsiteX6" fmla="*/ 2861541 w 3290420"/>
              <a:gd name="connsiteY6" fmla="*/ 784409 h 784409"/>
              <a:gd name="connsiteX7" fmla="*/ 2861541 w 3290420"/>
              <a:gd name="connsiteY7" fmla="*/ 573738 h 784409"/>
              <a:gd name="connsiteX8" fmla="*/ 0 w 3290420"/>
              <a:gd name="connsiteY8" fmla="*/ 573738 h 784409"/>
              <a:gd name="connsiteX9" fmla="*/ 0 w 3290420"/>
              <a:gd name="connsiteY9" fmla="*/ 296968 h 784409"/>
              <a:gd name="connsiteX10" fmla="*/ 1 w 3290420"/>
              <a:gd name="connsiteY10" fmla="*/ 296968 h 784409"/>
              <a:gd name="connsiteX11" fmla="*/ 1 w 3290420"/>
              <a:gd name="connsiteY11" fmla="*/ 137238 h 784409"/>
              <a:gd name="connsiteX12" fmla="*/ 137239 w 3290420"/>
              <a:gd name="connsiteY12" fmla="*/ 0 h 784409"/>
              <a:gd name="connsiteX13" fmla="*/ 2861541 w 3290420"/>
              <a:gd name="connsiteY13" fmla="*/ 0 h 784409"/>
              <a:gd name="connsiteX14" fmla="*/ 3153182 w 3290420"/>
              <a:gd name="connsiteY14" fmla="*/ 0 h 784409"/>
              <a:gd name="connsiteX0" fmla="*/ 2861541 w 3290420"/>
              <a:gd name="connsiteY0" fmla="*/ 784409 h 875849"/>
              <a:gd name="connsiteX1" fmla="*/ 2861541 w 3290420"/>
              <a:gd name="connsiteY1" fmla="*/ 573738 h 875849"/>
              <a:gd name="connsiteX2" fmla="*/ 0 w 3290420"/>
              <a:gd name="connsiteY2" fmla="*/ 573738 h 875849"/>
              <a:gd name="connsiteX3" fmla="*/ 0 w 3290420"/>
              <a:gd name="connsiteY3" fmla="*/ 296968 h 875849"/>
              <a:gd name="connsiteX4" fmla="*/ 1 w 3290420"/>
              <a:gd name="connsiteY4" fmla="*/ 296968 h 875849"/>
              <a:gd name="connsiteX5" fmla="*/ 1 w 3290420"/>
              <a:gd name="connsiteY5" fmla="*/ 137238 h 875849"/>
              <a:gd name="connsiteX6" fmla="*/ 137239 w 3290420"/>
              <a:gd name="connsiteY6" fmla="*/ 0 h 875849"/>
              <a:gd name="connsiteX7" fmla="*/ 2861541 w 3290420"/>
              <a:gd name="connsiteY7" fmla="*/ 0 h 875849"/>
              <a:gd name="connsiteX8" fmla="*/ 3153182 w 3290420"/>
              <a:gd name="connsiteY8" fmla="*/ 0 h 875849"/>
              <a:gd name="connsiteX9" fmla="*/ 3290420 w 3290420"/>
              <a:gd name="connsiteY9" fmla="*/ 0 h 875849"/>
              <a:gd name="connsiteX10" fmla="*/ 3290420 w 3290420"/>
              <a:gd name="connsiteY10" fmla="*/ 137238 h 875849"/>
              <a:gd name="connsiteX11" fmla="*/ 3290420 w 3290420"/>
              <a:gd name="connsiteY11" fmla="*/ 436501 h 875849"/>
              <a:gd name="connsiteX12" fmla="*/ 3290420 w 3290420"/>
              <a:gd name="connsiteY12" fmla="*/ 436503 h 875849"/>
              <a:gd name="connsiteX13" fmla="*/ 3290420 w 3290420"/>
              <a:gd name="connsiteY13" fmla="*/ 573738 h 875849"/>
              <a:gd name="connsiteX14" fmla="*/ 3290420 w 3290420"/>
              <a:gd name="connsiteY14" fmla="*/ 784409 h 875849"/>
              <a:gd name="connsiteX15" fmla="*/ 2952981 w 3290420"/>
              <a:gd name="connsiteY15" fmla="*/ 875849 h 875849"/>
              <a:gd name="connsiteX0" fmla="*/ 2861541 w 3290420"/>
              <a:gd name="connsiteY0" fmla="*/ 784409 h 784409"/>
              <a:gd name="connsiteX1" fmla="*/ 2861541 w 3290420"/>
              <a:gd name="connsiteY1" fmla="*/ 573738 h 784409"/>
              <a:gd name="connsiteX2" fmla="*/ 0 w 3290420"/>
              <a:gd name="connsiteY2" fmla="*/ 573738 h 784409"/>
              <a:gd name="connsiteX3" fmla="*/ 0 w 3290420"/>
              <a:gd name="connsiteY3" fmla="*/ 296968 h 784409"/>
              <a:gd name="connsiteX4" fmla="*/ 1 w 3290420"/>
              <a:gd name="connsiteY4" fmla="*/ 296968 h 784409"/>
              <a:gd name="connsiteX5" fmla="*/ 1 w 3290420"/>
              <a:gd name="connsiteY5" fmla="*/ 137238 h 784409"/>
              <a:gd name="connsiteX6" fmla="*/ 137239 w 3290420"/>
              <a:gd name="connsiteY6" fmla="*/ 0 h 784409"/>
              <a:gd name="connsiteX7" fmla="*/ 2861541 w 3290420"/>
              <a:gd name="connsiteY7" fmla="*/ 0 h 784409"/>
              <a:gd name="connsiteX8" fmla="*/ 3153182 w 3290420"/>
              <a:gd name="connsiteY8" fmla="*/ 0 h 784409"/>
              <a:gd name="connsiteX9" fmla="*/ 3290420 w 3290420"/>
              <a:gd name="connsiteY9" fmla="*/ 0 h 784409"/>
              <a:gd name="connsiteX10" fmla="*/ 3290420 w 3290420"/>
              <a:gd name="connsiteY10" fmla="*/ 137238 h 784409"/>
              <a:gd name="connsiteX11" fmla="*/ 3290420 w 3290420"/>
              <a:gd name="connsiteY11" fmla="*/ 436501 h 784409"/>
              <a:gd name="connsiteX12" fmla="*/ 3290420 w 3290420"/>
              <a:gd name="connsiteY12" fmla="*/ 436503 h 784409"/>
              <a:gd name="connsiteX13" fmla="*/ 3290420 w 3290420"/>
              <a:gd name="connsiteY13" fmla="*/ 573738 h 784409"/>
              <a:gd name="connsiteX14" fmla="*/ 3290420 w 3290420"/>
              <a:gd name="connsiteY14" fmla="*/ 784409 h 784409"/>
              <a:gd name="connsiteX0" fmla="*/ 2861541 w 3290420"/>
              <a:gd name="connsiteY0" fmla="*/ 784409 h 784409"/>
              <a:gd name="connsiteX1" fmla="*/ 2861541 w 3290420"/>
              <a:gd name="connsiteY1" fmla="*/ 573738 h 784409"/>
              <a:gd name="connsiteX2" fmla="*/ 0 w 3290420"/>
              <a:gd name="connsiteY2" fmla="*/ 573738 h 784409"/>
              <a:gd name="connsiteX3" fmla="*/ 0 w 3290420"/>
              <a:gd name="connsiteY3" fmla="*/ 296968 h 784409"/>
              <a:gd name="connsiteX4" fmla="*/ 1 w 3290420"/>
              <a:gd name="connsiteY4" fmla="*/ 296968 h 784409"/>
              <a:gd name="connsiteX5" fmla="*/ 1 w 3290420"/>
              <a:gd name="connsiteY5" fmla="*/ 137238 h 784409"/>
              <a:gd name="connsiteX6" fmla="*/ 137239 w 3290420"/>
              <a:gd name="connsiteY6" fmla="*/ 0 h 784409"/>
              <a:gd name="connsiteX7" fmla="*/ 2861541 w 3290420"/>
              <a:gd name="connsiteY7" fmla="*/ 0 h 784409"/>
              <a:gd name="connsiteX8" fmla="*/ 3153182 w 3290420"/>
              <a:gd name="connsiteY8" fmla="*/ 0 h 784409"/>
              <a:gd name="connsiteX9" fmla="*/ 3290420 w 3290420"/>
              <a:gd name="connsiteY9" fmla="*/ 0 h 784409"/>
              <a:gd name="connsiteX10" fmla="*/ 3290420 w 3290420"/>
              <a:gd name="connsiteY10" fmla="*/ 137238 h 784409"/>
              <a:gd name="connsiteX11" fmla="*/ 3290420 w 3290420"/>
              <a:gd name="connsiteY11" fmla="*/ 436501 h 784409"/>
              <a:gd name="connsiteX12" fmla="*/ 3290420 w 3290420"/>
              <a:gd name="connsiteY12" fmla="*/ 436503 h 784409"/>
              <a:gd name="connsiteX13" fmla="*/ 3290420 w 3290420"/>
              <a:gd name="connsiteY13" fmla="*/ 573738 h 784409"/>
              <a:gd name="connsiteX0" fmla="*/ 2861541 w 3290420"/>
              <a:gd name="connsiteY0" fmla="*/ 573738 h 573738"/>
              <a:gd name="connsiteX1" fmla="*/ 0 w 3290420"/>
              <a:gd name="connsiteY1" fmla="*/ 573738 h 573738"/>
              <a:gd name="connsiteX2" fmla="*/ 0 w 3290420"/>
              <a:gd name="connsiteY2" fmla="*/ 296968 h 573738"/>
              <a:gd name="connsiteX3" fmla="*/ 1 w 3290420"/>
              <a:gd name="connsiteY3" fmla="*/ 296968 h 573738"/>
              <a:gd name="connsiteX4" fmla="*/ 1 w 3290420"/>
              <a:gd name="connsiteY4" fmla="*/ 137238 h 573738"/>
              <a:gd name="connsiteX5" fmla="*/ 137239 w 3290420"/>
              <a:gd name="connsiteY5" fmla="*/ 0 h 573738"/>
              <a:gd name="connsiteX6" fmla="*/ 2861541 w 3290420"/>
              <a:gd name="connsiteY6" fmla="*/ 0 h 573738"/>
              <a:gd name="connsiteX7" fmla="*/ 3153182 w 3290420"/>
              <a:gd name="connsiteY7" fmla="*/ 0 h 573738"/>
              <a:gd name="connsiteX8" fmla="*/ 3290420 w 3290420"/>
              <a:gd name="connsiteY8" fmla="*/ 0 h 573738"/>
              <a:gd name="connsiteX9" fmla="*/ 3290420 w 3290420"/>
              <a:gd name="connsiteY9" fmla="*/ 137238 h 573738"/>
              <a:gd name="connsiteX10" fmla="*/ 3290420 w 3290420"/>
              <a:gd name="connsiteY10" fmla="*/ 436501 h 573738"/>
              <a:gd name="connsiteX11" fmla="*/ 3290420 w 3290420"/>
              <a:gd name="connsiteY11" fmla="*/ 436503 h 573738"/>
              <a:gd name="connsiteX12" fmla="*/ 3290420 w 3290420"/>
              <a:gd name="connsiteY12" fmla="*/ 573738 h 573738"/>
              <a:gd name="connsiteX0" fmla="*/ 0 w 3290420"/>
              <a:gd name="connsiteY0" fmla="*/ 573738 h 573738"/>
              <a:gd name="connsiteX1" fmla="*/ 0 w 3290420"/>
              <a:gd name="connsiteY1" fmla="*/ 296968 h 573738"/>
              <a:gd name="connsiteX2" fmla="*/ 1 w 3290420"/>
              <a:gd name="connsiteY2" fmla="*/ 296968 h 573738"/>
              <a:gd name="connsiteX3" fmla="*/ 1 w 3290420"/>
              <a:gd name="connsiteY3" fmla="*/ 137238 h 573738"/>
              <a:gd name="connsiteX4" fmla="*/ 137239 w 3290420"/>
              <a:gd name="connsiteY4" fmla="*/ 0 h 573738"/>
              <a:gd name="connsiteX5" fmla="*/ 2861541 w 3290420"/>
              <a:gd name="connsiteY5" fmla="*/ 0 h 573738"/>
              <a:gd name="connsiteX6" fmla="*/ 3153182 w 3290420"/>
              <a:gd name="connsiteY6" fmla="*/ 0 h 573738"/>
              <a:gd name="connsiteX7" fmla="*/ 3290420 w 3290420"/>
              <a:gd name="connsiteY7" fmla="*/ 0 h 573738"/>
              <a:gd name="connsiteX8" fmla="*/ 3290420 w 3290420"/>
              <a:gd name="connsiteY8" fmla="*/ 137238 h 573738"/>
              <a:gd name="connsiteX9" fmla="*/ 3290420 w 3290420"/>
              <a:gd name="connsiteY9" fmla="*/ 436501 h 573738"/>
              <a:gd name="connsiteX10" fmla="*/ 3290420 w 3290420"/>
              <a:gd name="connsiteY10" fmla="*/ 436503 h 573738"/>
              <a:gd name="connsiteX11" fmla="*/ 3290420 w 3290420"/>
              <a:gd name="connsiteY11" fmla="*/ 573738 h 57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90420" h="573738">
                <a:moveTo>
                  <a:pt x="0" y="573738"/>
                </a:moveTo>
                <a:lnTo>
                  <a:pt x="0" y="296968"/>
                </a:lnTo>
                <a:lnTo>
                  <a:pt x="1" y="296968"/>
                </a:lnTo>
                <a:lnTo>
                  <a:pt x="1" y="137238"/>
                </a:lnTo>
                <a:cubicBezTo>
                  <a:pt x="1" y="61444"/>
                  <a:pt x="61445" y="0"/>
                  <a:pt x="137239" y="0"/>
                </a:cubicBezTo>
                <a:lnTo>
                  <a:pt x="2861541" y="0"/>
                </a:lnTo>
                <a:lnTo>
                  <a:pt x="3153182" y="0"/>
                </a:lnTo>
                <a:lnTo>
                  <a:pt x="3290420" y="0"/>
                </a:lnTo>
                <a:lnTo>
                  <a:pt x="3290420" y="137238"/>
                </a:lnTo>
                <a:lnTo>
                  <a:pt x="3290420" y="436501"/>
                </a:lnTo>
                <a:lnTo>
                  <a:pt x="3290420" y="436503"/>
                </a:lnTo>
                <a:lnTo>
                  <a:pt x="3290420" y="573738"/>
                </a:lnTo>
              </a:path>
            </a:pathLst>
          </a:cu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en-GB" sz="2000" noProof="0" dirty="0" err="1"/>
          </a:p>
        </p:txBody>
      </p:sp>
      <p:sp>
        <p:nvSpPr>
          <p:cNvPr id="13" name="Kombinationstegning: figur 12">
            <a:extLst>
              <a:ext uri="{FF2B5EF4-FFF2-40B4-BE49-F238E27FC236}">
                <a16:creationId xmlns:a16="http://schemas.microsoft.com/office/drawing/2014/main" id="{48A5DC69-715C-A5CB-06D3-FD6482E72F48}"/>
              </a:ext>
            </a:extLst>
          </p:cNvPr>
          <p:cNvSpPr/>
          <p:nvPr userDrawn="1"/>
        </p:nvSpPr>
        <p:spPr>
          <a:xfrm rot="5400000">
            <a:off x="-527441" y="2744110"/>
            <a:ext cx="2656746" cy="1601868"/>
          </a:xfrm>
          <a:custGeom>
            <a:avLst/>
            <a:gdLst>
              <a:gd name="connsiteX0" fmla="*/ 0 w 2656746"/>
              <a:gd name="connsiteY0" fmla="*/ 1439807 h 1601868"/>
              <a:gd name="connsiteX1" fmla="*/ 0 w 2656746"/>
              <a:gd name="connsiteY1" fmla="*/ 162061 h 1601868"/>
              <a:gd name="connsiteX2" fmla="*/ 162061 w 2656746"/>
              <a:gd name="connsiteY2" fmla="*/ 0 h 1601868"/>
              <a:gd name="connsiteX3" fmla="*/ 2494683 w 2656746"/>
              <a:gd name="connsiteY3" fmla="*/ 0 h 1601868"/>
              <a:gd name="connsiteX4" fmla="*/ 2656744 w 2656746"/>
              <a:gd name="connsiteY4" fmla="*/ 162061 h 1601868"/>
              <a:gd name="connsiteX5" fmla="*/ 2656744 w 2656746"/>
              <a:gd name="connsiteY5" fmla="*/ 259006 h 1601868"/>
              <a:gd name="connsiteX6" fmla="*/ 2656746 w 2656746"/>
              <a:gd name="connsiteY6" fmla="*/ 259006 h 1601868"/>
              <a:gd name="connsiteX7" fmla="*/ 2656746 w 2656746"/>
              <a:gd name="connsiteY7" fmla="*/ 1601868 h 1601868"/>
              <a:gd name="connsiteX8" fmla="*/ 2494683 w 2656746"/>
              <a:gd name="connsiteY8" fmla="*/ 1601868 h 1601868"/>
              <a:gd name="connsiteX9" fmla="*/ 162061 w 2656746"/>
              <a:gd name="connsiteY9" fmla="*/ 1601868 h 1601868"/>
              <a:gd name="connsiteX10" fmla="*/ 2 w 2656746"/>
              <a:gd name="connsiteY10" fmla="*/ 1601868 h 1601868"/>
              <a:gd name="connsiteX11" fmla="*/ 2 w 2656746"/>
              <a:gd name="connsiteY11" fmla="*/ 1439817 h 1601868"/>
              <a:gd name="connsiteX0" fmla="*/ 2 w 2656746"/>
              <a:gd name="connsiteY0" fmla="*/ 1601868 h 1693308"/>
              <a:gd name="connsiteX1" fmla="*/ 2 w 2656746"/>
              <a:gd name="connsiteY1" fmla="*/ 1439817 h 1693308"/>
              <a:gd name="connsiteX2" fmla="*/ 0 w 2656746"/>
              <a:gd name="connsiteY2" fmla="*/ 1439807 h 1693308"/>
              <a:gd name="connsiteX3" fmla="*/ 0 w 2656746"/>
              <a:gd name="connsiteY3" fmla="*/ 162061 h 1693308"/>
              <a:gd name="connsiteX4" fmla="*/ 162061 w 2656746"/>
              <a:gd name="connsiteY4" fmla="*/ 0 h 1693308"/>
              <a:gd name="connsiteX5" fmla="*/ 2494683 w 2656746"/>
              <a:gd name="connsiteY5" fmla="*/ 0 h 1693308"/>
              <a:gd name="connsiteX6" fmla="*/ 2656744 w 2656746"/>
              <a:gd name="connsiteY6" fmla="*/ 162061 h 1693308"/>
              <a:gd name="connsiteX7" fmla="*/ 2656744 w 2656746"/>
              <a:gd name="connsiteY7" fmla="*/ 259006 h 1693308"/>
              <a:gd name="connsiteX8" fmla="*/ 2656746 w 2656746"/>
              <a:gd name="connsiteY8" fmla="*/ 259006 h 1693308"/>
              <a:gd name="connsiteX9" fmla="*/ 2656746 w 2656746"/>
              <a:gd name="connsiteY9" fmla="*/ 1601868 h 1693308"/>
              <a:gd name="connsiteX10" fmla="*/ 2494683 w 2656746"/>
              <a:gd name="connsiteY10" fmla="*/ 1601868 h 1693308"/>
              <a:gd name="connsiteX11" fmla="*/ 162061 w 2656746"/>
              <a:gd name="connsiteY11" fmla="*/ 1601868 h 1693308"/>
              <a:gd name="connsiteX12" fmla="*/ 91442 w 2656746"/>
              <a:gd name="connsiteY12" fmla="*/ 1693308 h 1693308"/>
              <a:gd name="connsiteX0" fmla="*/ 2 w 2656746"/>
              <a:gd name="connsiteY0" fmla="*/ 1601868 h 1601868"/>
              <a:gd name="connsiteX1" fmla="*/ 2 w 2656746"/>
              <a:gd name="connsiteY1" fmla="*/ 1439817 h 1601868"/>
              <a:gd name="connsiteX2" fmla="*/ 0 w 2656746"/>
              <a:gd name="connsiteY2" fmla="*/ 1439807 h 1601868"/>
              <a:gd name="connsiteX3" fmla="*/ 0 w 2656746"/>
              <a:gd name="connsiteY3" fmla="*/ 162061 h 1601868"/>
              <a:gd name="connsiteX4" fmla="*/ 162061 w 2656746"/>
              <a:gd name="connsiteY4" fmla="*/ 0 h 1601868"/>
              <a:gd name="connsiteX5" fmla="*/ 2494683 w 2656746"/>
              <a:gd name="connsiteY5" fmla="*/ 0 h 1601868"/>
              <a:gd name="connsiteX6" fmla="*/ 2656744 w 2656746"/>
              <a:gd name="connsiteY6" fmla="*/ 162061 h 1601868"/>
              <a:gd name="connsiteX7" fmla="*/ 2656744 w 2656746"/>
              <a:gd name="connsiteY7" fmla="*/ 259006 h 1601868"/>
              <a:gd name="connsiteX8" fmla="*/ 2656746 w 2656746"/>
              <a:gd name="connsiteY8" fmla="*/ 259006 h 1601868"/>
              <a:gd name="connsiteX9" fmla="*/ 2656746 w 2656746"/>
              <a:gd name="connsiteY9" fmla="*/ 1601868 h 1601868"/>
              <a:gd name="connsiteX10" fmla="*/ 2494683 w 2656746"/>
              <a:gd name="connsiteY10" fmla="*/ 1601868 h 1601868"/>
              <a:gd name="connsiteX11" fmla="*/ 162061 w 2656746"/>
              <a:gd name="connsiteY11" fmla="*/ 1601868 h 1601868"/>
              <a:gd name="connsiteX0" fmla="*/ 2 w 2656746"/>
              <a:gd name="connsiteY0" fmla="*/ 1601868 h 1601868"/>
              <a:gd name="connsiteX1" fmla="*/ 2 w 2656746"/>
              <a:gd name="connsiteY1" fmla="*/ 1439817 h 1601868"/>
              <a:gd name="connsiteX2" fmla="*/ 0 w 2656746"/>
              <a:gd name="connsiteY2" fmla="*/ 1439807 h 1601868"/>
              <a:gd name="connsiteX3" fmla="*/ 0 w 2656746"/>
              <a:gd name="connsiteY3" fmla="*/ 162061 h 1601868"/>
              <a:gd name="connsiteX4" fmla="*/ 162061 w 2656746"/>
              <a:gd name="connsiteY4" fmla="*/ 0 h 1601868"/>
              <a:gd name="connsiteX5" fmla="*/ 2494683 w 2656746"/>
              <a:gd name="connsiteY5" fmla="*/ 0 h 1601868"/>
              <a:gd name="connsiteX6" fmla="*/ 2656744 w 2656746"/>
              <a:gd name="connsiteY6" fmla="*/ 162061 h 1601868"/>
              <a:gd name="connsiteX7" fmla="*/ 2656744 w 2656746"/>
              <a:gd name="connsiteY7" fmla="*/ 259006 h 1601868"/>
              <a:gd name="connsiteX8" fmla="*/ 2656746 w 2656746"/>
              <a:gd name="connsiteY8" fmla="*/ 259006 h 1601868"/>
              <a:gd name="connsiteX9" fmla="*/ 2656746 w 2656746"/>
              <a:gd name="connsiteY9" fmla="*/ 1601868 h 1601868"/>
              <a:gd name="connsiteX10" fmla="*/ 2494683 w 2656746"/>
              <a:gd name="connsiteY10" fmla="*/ 1601868 h 1601868"/>
              <a:gd name="connsiteX0" fmla="*/ 2 w 2656746"/>
              <a:gd name="connsiteY0" fmla="*/ 1601868 h 1601868"/>
              <a:gd name="connsiteX1" fmla="*/ 2 w 2656746"/>
              <a:gd name="connsiteY1" fmla="*/ 1439817 h 1601868"/>
              <a:gd name="connsiteX2" fmla="*/ 0 w 2656746"/>
              <a:gd name="connsiteY2" fmla="*/ 1439807 h 1601868"/>
              <a:gd name="connsiteX3" fmla="*/ 0 w 2656746"/>
              <a:gd name="connsiteY3" fmla="*/ 162061 h 1601868"/>
              <a:gd name="connsiteX4" fmla="*/ 162061 w 2656746"/>
              <a:gd name="connsiteY4" fmla="*/ 0 h 1601868"/>
              <a:gd name="connsiteX5" fmla="*/ 2494683 w 2656746"/>
              <a:gd name="connsiteY5" fmla="*/ 0 h 1601868"/>
              <a:gd name="connsiteX6" fmla="*/ 2656744 w 2656746"/>
              <a:gd name="connsiteY6" fmla="*/ 162061 h 1601868"/>
              <a:gd name="connsiteX7" fmla="*/ 2656744 w 2656746"/>
              <a:gd name="connsiteY7" fmla="*/ 259006 h 1601868"/>
              <a:gd name="connsiteX8" fmla="*/ 2656746 w 2656746"/>
              <a:gd name="connsiteY8" fmla="*/ 259006 h 1601868"/>
              <a:gd name="connsiteX9" fmla="*/ 2656746 w 2656746"/>
              <a:gd name="connsiteY9" fmla="*/ 1601868 h 1601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6746" h="1601868">
                <a:moveTo>
                  <a:pt x="2" y="1601868"/>
                </a:moveTo>
                <a:lnTo>
                  <a:pt x="2" y="1439817"/>
                </a:lnTo>
                <a:cubicBezTo>
                  <a:pt x="1" y="1439814"/>
                  <a:pt x="1" y="1439810"/>
                  <a:pt x="0" y="1439807"/>
                </a:cubicBezTo>
                <a:lnTo>
                  <a:pt x="0" y="162061"/>
                </a:lnTo>
                <a:cubicBezTo>
                  <a:pt x="0" y="72557"/>
                  <a:pt x="72557" y="0"/>
                  <a:pt x="162061" y="0"/>
                </a:cubicBezTo>
                <a:lnTo>
                  <a:pt x="2494683" y="0"/>
                </a:lnTo>
                <a:cubicBezTo>
                  <a:pt x="2584187" y="0"/>
                  <a:pt x="2656744" y="72557"/>
                  <a:pt x="2656744" y="162061"/>
                </a:cubicBezTo>
                <a:lnTo>
                  <a:pt x="2656744" y="259006"/>
                </a:lnTo>
                <a:lnTo>
                  <a:pt x="2656746" y="259006"/>
                </a:lnTo>
                <a:lnTo>
                  <a:pt x="2656746" y="1601868"/>
                </a:lnTo>
              </a:path>
            </a:pathLst>
          </a:cu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en-GB" sz="2000" noProof="0" dirty="0" err="1"/>
          </a:p>
        </p:txBody>
      </p:sp>
      <p:sp>
        <p:nvSpPr>
          <p:cNvPr id="47" name="Freeform: Shape 79">
            <a:extLst>
              <a:ext uri="{FF2B5EF4-FFF2-40B4-BE49-F238E27FC236}">
                <a16:creationId xmlns:a16="http://schemas.microsoft.com/office/drawing/2014/main" id="{441A6F05-6F6E-988B-FA5B-FB1CCAE99F15}"/>
              </a:ext>
            </a:extLst>
          </p:cNvPr>
          <p:cNvSpPr/>
          <p:nvPr userDrawn="1"/>
        </p:nvSpPr>
        <p:spPr>
          <a:xfrm rot="5400000">
            <a:off x="-1016912" y="2810669"/>
            <a:ext cx="1740665" cy="6383726"/>
          </a:xfrm>
          <a:custGeom>
            <a:avLst/>
            <a:gdLst>
              <a:gd name="connsiteX0" fmla="*/ 0 w 1740665"/>
              <a:gd name="connsiteY0" fmla="*/ 6383726 h 6559829"/>
              <a:gd name="connsiteX1" fmla="*/ 0 w 1740665"/>
              <a:gd name="connsiteY1" fmla="*/ 176104 h 6559829"/>
              <a:gd name="connsiteX2" fmla="*/ 176103 w 1740665"/>
              <a:gd name="connsiteY2" fmla="*/ 1 h 6559829"/>
              <a:gd name="connsiteX3" fmla="*/ 566238 w 1740665"/>
              <a:gd name="connsiteY3" fmla="*/ 1 h 6559829"/>
              <a:gd name="connsiteX4" fmla="*/ 566238 w 1740665"/>
              <a:gd name="connsiteY4" fmla="*/ 0 h 6559829"/>
              <a:gd name="connsiteX5" fmla="*/ 1740665 w 1740665"/>
              <a:gd name="connsiteY5" fmla="*/ 0 h 6559829"/>
              <a:gd name="connsiteX6" fmla="*/ 1740665 w 1740665"/>
              <a:gd name="connsiteY6" fmla="*/ 6551498 h 6559829"/>
              <a:gd name="connsiteX7" fmla="*/ 1605825 w 1740665"/>
              <a:gd name="connsiteY7" fmla="*/ 6551498 h 6559829"/>
              <a:gd name="connsiteX8" fmla="*/ 1564562 w 1740665"/>
              <a:gd name="connsiteY8" fmla="*/ 6559829 h 6559829"/>
              <a:gd name="connsiteX9" fmla="*/ 176103 w 1740665"/>
              <a:gd name="connsiteY9" fmla="*/ 6559829 h 6559829"/>
              <a:gd name="connsiteX10" fmla="*/ 0 w 1740665"/>
              <a:gd name="connsiteY10" fmla="*/ 6383726 h 6559829"/>
              <a:gd name="connsiteX0" fmla="*/ 1740665 w 1832105"/>
              <a:gd name="connsiteY0" fmla="*/ 6551498 h 6642938"/>
              <a:gd name="connsiteX1" fmla="*/ 1605825 w 1832105"/>
              <a:gd name="connsiteY1" fmla="*/ 6551498 h 6642938"/>
              <a:gd name="connsiteX2" fmla="*/ 1564562 w 1832105"/>
              <a:gd name="connsiteY2" fmla="*/ 6559829 h 6642938"/>
              <a:gd name="connsiteX3" fmla="*/ 176103 w 1832105"/>
              <a:gd name="connsiteY3" fmla="*/ 6559829 h 6642938"/>
              <a:gd name="connsiteX4" fmla="*/ 0 w 1832105"/>
              <a:gd name="connsiteY4" fmla="*/ 6383726 h 6642938"/>
              <a:gd name="connsiteX5" fmla="*/ 0 w 1832105"/>
              <a:gd name="connsiteY5" fmla="*/ 176104 h 6642938"/>
              <a:gd name="connsiteX6" fmla="*/ 176103 w 1832105"/>
              <a:gd name="connsiteY6" fmla="*/ 1 h 6642938"/>
              <a:gd name="connsiteX7" fmla="*/ 566238 w 1832105"/>
              <a:gd name="connsiteY7" fmla="*/ 1 h 6642938"/>
              <a:gd name="connsiteX8" fmla="*/ 566238 w 1832105"/>
              <a:gd name="connsiteY8" fmla="*/ 0 h 6642938"/>
              <a:gd name="connsiteX9" fmla="*/ 1740665 w 1832105"/>
              <a:gd name="connsiteY9" fmla="*/ 0 h 6642938"/>
              <a:gd name="connsiteX10" fmla="*/ 1832105 w 1832105"/>
              <a:gd name="connsiteY10" fmla="*/ 6642938 h 6642938"/>
              <a:gd name="connsiteX0" fmla="*/ 1740665 w 1740665"/>
              <a:gd name="connsiteY0" fmla="*/ 6551498 h 6559829"/>
              <a:gd name="connsiteX1" fmla="*/ 1605825 w 1740665"/>
              <a:gd name="connsiteY1" fmla="*/ 6551498 h 6559829"/>
              <a:gd name="connsiteX2" fmla="*/ 1564562 w 1740665"/>
              <a:gd name="connsiteY2" fmla="*/ 6559829 h 6559829"/>
              <a:gd name="connsiteX3" fmla="*/ 176103 w 1740665"/>
              <a:gd name="connsiteY3" fmla="*/ 6559829 h 6559829"/>
              <a:gd name="connsiteX4" fmla="*/ 0 w 1740665"/>
              <a:gd name="connsiteY4" fmla="*/ 6383726 h 6559829"/>
              <a:gd name="connsiteX5" fmla="*/ 0 w 1740665"/>
              <a:gd name="connsiteY5" fmla="*/ 176104 h 6559829"/>
              <a:gd name="connsiteX6" fmla="*/ 176103 w 1740665"/>
              <a:gd name="connsiteY6" fmla="*/ 1 h 6559829"/>
              <a:gd name="connsiteX7" fmla="*/ 566238 w 1740665"/>
              <a:gd name="connsiteY7" fmla="*/ 1 h 6559829"/>
              <a:gd name="connsiteX8" fmla="*/ 566238 w 1740665"/>
              <a:gd name="connsiteY8" fmla="*/ 0 h 6559829"/>
              <a:gd name="connsiteX9" fmla="*/ 1740665 w 1740665"/>
              <a:gd name="connsiteY9" fmla="*/ 0 h 6559829"/>
              <a:gd name="connsiteX0" fmla="*/ 1605825 w 1740665"/>
              <a:gd name="connsiteY0" fmla="*/ 6551498 h 6559829"/>
              <a:gd name="connsiteX1" fmla="*/ 1564562 w 1740665"/>
              <a:gd name="connsiteY1" fmla="*/ 6559829 h 6559829"/>
              <a:gd name="connsiteX2" fmla="*/ 176103 w 1740665"/>
              <a:gd name="connsiteY2" fmla="*/ 6559829 h 6559829"/>
              <a:gd name="connsiteX3" fmla="*/ 0 w 1740665"/>
              <a:gd name="connsiteY3" fmla="*/ 6383726 h 6559829"/>
              <a:gd name="connsiteX4" fmla="*/ 0 w 1740665"/>
              <a:gd name="connsiteY4" fmla="*/ 176104 h 6559829"/>
              <a:gd name="connsiteX5" fmla="*/ 176103 w 1740665"/>
              <a:gd name="connsiteY5" fmla="*/ 1 h 6559829"/>
              <a:gd name="connsiteX6" fmla="*/ 566238 w 1740665"/>
              <a:gd name="connsiteY6" fmla="*/ 1 h 6559829"/>
              <a:gd name="connsiteX7" fmla="*/ 566238 w 1740665"/>
              <a:gd name="connsiteY7" fmla="*/ 0 h 6559829"/>
              <a:gd name="connsiteX8" fmla="*/ 1740665 w 1740665"/>
              <a:gd name="connsiteY8" fmla="*/ 0 h 6559829"/>
              <a:gd name="connsiteX0" fmla="*/ 1605825 w 1740665"/>
              <a:gd name="connsiteY0" fmla="*/ 6551498 h 6559829"/>
              <a:gd name="connsiteX1" fmla="*/ 176103 w 1740665"/>
              <a:gd name="connsiteY1" fmla="*/ 6559829 h 6559829"/>
              <a:gd name="connsiteX2" fmla="*/ 0 w 1740665"/>
              <a:gd name="connsiteY2" fmla="*/ 6383726 h 6559829"/>
              <a:gd name="connsiteX3" fmla="*/ 0 w 1740665"/>
              <a:gd name="connsiteY3" fmla="*/ 176104 h 6559829"/>
              <a:gd name="connsiteX4" fmla="*/ 176103 w 1740665"/>
              <a:gd name="connsiteY4" fmla="*/ 1 h 6559829"/>
              <a:gd name="connsiteX5" fmla="*/ 566238 w 1740665"/>
              <a:gd name="connsiteY5" fmla="*/ 1 h 6559829"/>
              <a:gd name="connsiteX6" fmla="*/ 566238 w 1740665"/>
              <a:gd name="connsiteY6" fmla="*/ 0 h 6559829"/>
              <a:gd name="connsiteX7" fmla="*/ 1740665 w 1740665"/>
              <a:gd name="connsiteY7" fmla="*/ 0 h 6559829"/>
              <a:gd name="connsiteX0" fmla="*/ 176103 w 1740665"/>
              <a:gd name="connsiteY0" fmla="*/ 6559829 h 6559829"/>
              <a:gd name="connsiteX1" fmla="*/ 0 w 1740665"/>
              <a:gd name="connsiteY1" fmla="*/ 6383726 h 6559829"/>
              <a:gd name="connsiteX2" fmla="*/ 0 w 1740665"/>
              <a:gd name="connsiteY2" fmla="*/ 176104 h 6559829"/>
              <a:gd name="connsiteX3" fmla="*/ 176103 w 1740665"/>
              <a:gd name="connsiteY3" fmla="*/ 1 h 6559829"/>
              <a:gd name="connsiteX4" fmla="*/ 566238 w 1740665"/>
              <a:gd name="connsiteY4" fmla="*/ 1 h 6559829"/>
              <a:gd name="connsiteX5" fmla="*/ 566238 w 1740665"/>
              <a:gd name="connsiteY5" fmla="*/ 0 h 6559829"/>
              <a:gd name="connsiteX6" fmla="*/ 1740665 w 1740665"/>
              <a:gd name="connsiteY6" fmla="*/ 0 h 6559829"/>
              <a:gd name="connsiteX0" fmla="*/ 0 w 1740665"/>
              <a:gd name="connsiteY0" fmla="*/ 6383726 h 6383726"/>
              <a:gd name="connsiteX1" fmla="*/ 0 w 1740665"/>
              <a:gd name="connsiteY1" fmla="*/ 176104 h 6383726"/>
              <a:gd name="connsiteX2" fmla="*/ 176103 w 1740665"/>
              <a:gd name="connsiteY2" fmla="*/ 1 h 6383726"/>
              <a:gd name="connsiteX3" fmla="*/ 566238 w 1740665"/>
              <a:gd name="connsiteY3" fmla="*/ 1 h 6383726"/>
              <a:gd name="connsiteX4" fmla="*/ 566238 w 1740665"/>
              <a:gd name="connsiteY4" fmla="*/ 0 h 6383726"/>
              <a:gd name="connsiteX5" fmla="*/ 1740665 w 1740665"/>
              <a:gd name="connsiteY5" fmla="*/ 0 h 6383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0665" h="6383726">
                <a:moveTo>
                  <a:pt x="0" y="6383726"/>
                </a:moveTo>
                <a:lnTo>
                  <a:pt x="0" y="176104"/>
                </a:lnTo>
                <a:cubicBezTo>
                  <a:pt x="0" y="78845"/>
                  <a:pt x="78844" y="1"/>
                  <a:pt x="176103" y="1"/>
                </a:cubicBezTo>
                <a:lnTo>
                  <a:pt x="566238" y="1"/>
                </a:lnTo>
                <a:lnTo>
                  <a:pt x="566238" y="0"/>
                </a:lnTo>
                <a:lnTo>
                  <a:pt x="1740665" y="0"/>
                </a:lnTo>
              </a:path>
            </a:pathLst>
          </a:cu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en-GB" sz="2000" noProof="0" dirty="0" err="1"/>
          </a:p>
        </p:txBody>
      </p:sp>
      <p:sp>
        <p:nvSpPr>
          <p:cNvPr id="2" name="Title 1"/>
          <p:cNvSpPr>
            <a:spLocks noGrp="1"/>
          </p:cNvSpPr>
          <p:nvPr userDrawn="1">
            <p:ph type="ctrTitle" hasCustomPrompt="1"/>
          </p:nvPr>
        </p:nvSpPr>
        <p:spPr>
          <a:xfrm>
            <a:off x="647998" y="647999"/>
            <a:ext cx="7176789" cy="1548000"/>
          </a:xfrm>
        </p:spPr>
        <p:txBody>
          <a:bodyPr anchor="t" anchorCtr="0"/>
          <a:lstStyle>
            <a:lvl1pPr algn="l">
              <a:defRPr sz="4800">
                <a:solidFill>
                  <a:schemeClr val="bg1"/>
                </a:solidFill>
              </a:defRPr>
            </a:lvl1pPr>
          </a:lstStyle>
          <a:p>
            <a:r>
              <a:rPr lang="en-GB" dirty="0"/>
              <a:t>Klik for at indsætte overskrift – max. to linjer</a:t>
            </a:r>
            <a:endParaRPr lang="en-GB"/>
          </a:p>
        </p:txBody>
      </p:sp>
      <p:pic>
        <p:nvPicPr>
          <p:cNvPr id="1795671037" name="Dynamic cover logo hvid" descr="{&quot;templafy&quot;:{&quot;id&quot;:&quot;518ad3d8-7708-4126-a7f8-267e023979b8&quot;}}"/>
          <p:cNvPicPr>
            <a:picLocks noChangeAspect="1"/>
          </p:cNvPicPr>
          <p:nvPr/>
        </p:nvPicPr>
        <p:blipFill>
          <a:blip r:embed="rId2"/>
          <a:stretch>
            <a:fillRect/>
          </a:stretch>
        </p:blipFill>
        <p:spPr>
          <a:xfrm>
            <a:off x="0" y="5958000"/>
            <a:ext cx="3596831" cy="900000"/>
          </a:xfrm>
          <a:prstGeom prst="rect">
            <a:avLst/>
          </a:prstGeom>
        </p:spPr>
      </p:pic>
    </p:spTree>
    <p:extLst>
      <p:ext uri="{BB962C8B-B14F-4D97-AF65-F5344CB8AC3E}">
        <p14:creationId xmlns:p14="http://schemas.microsoft.com/office/powerpoint/2010/main" val="90410566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grpId="0" nodeType="withEffect">
                                  <p:stCondLst>
                                    <p:cond delay="0"/>
                                  </p:stCondLst>
                                  <p:childTnLst>
                                    <p:animMotion origin="layout" path="M -8.33333E-7 -1.48148E-6 L 0.21224 -1.48148E-6 " pathEditMode="relative" rAng="0" ptsTypes="AA">
                                      <p:cBhvr>
                                        <p:cTn id="6" dur="5000" fill="hold"/>
                                        <p:tgtEl>
                                          <p:spTgt spid="47"/>
                                        </p:tgtEl>
                                        <p:attrNameLst>
                                          <p:attrName>ppt_x</p:attrName>
                                          <p:attrName>ppt_y</p:attrName>
                                        </p:attrNameLst>
                                      </p:cBhvr>
                                      <p:rCtr x="10612" y="0"/>
                                    </p:animMotion>
                                  </p:childTnLst>
                                </p:cTn>
                              </p:par>
                              <p:par>
                                <p:cTn id="7" presetID="64" presetClass="path" presetSubtype="0" repeatCount="indefinite" accel="50000" decel="50000" autoRev="1" fill="hold" nodeType="withEffect">
                                  <p:stCondLst>
                                    <p:cond delay="1700"/>
                                  </p:stCondLst>
                                  <p:childTnLst>
                                    <p:animMotion origin="layout" path="M -1.875E-6 -7.40741E-7 L -1.875E-6 -0.09699 " pathEditMode="relative" rAng="0" ptsTypes="AA">
                                      <p:cBhvr>
                                        <p:cTn id="8" dur="6750" fill="hold"/>
                                        <p:tgtEl>
                                          <p:spTgt spid="17"/>
                                        </p:tgtEl>
                                        <p:attrNameLst>
                                          <p:attrName>ppt_x</p:attrName>
                                          <p:attrName>ppt_y</p:attrName>
                                        </p:attrNameLst>
                                      </p:cBhvr>
                                      <p:rCtr x="0" y="-4861"/>
                                    </p:animMotion>
                                  </p:childTnLst>
                                </p:cTn>
                              </p:par>
                              <p:par>
                                <p:cTn id="9" presetID="42" presetClass="path" presetSubtype="0" repeatCount="indefinite" accel="50000" decel="50000" autoRev="1" fill="hold" nodeType="withEffect">
                                  <p:stCondLst>
                                    <p:cond delay="0"/>
                                  </p:stCondLst>
                                  <p:childTnLst>
                                    <p:animMotion origin="layout" path="M -2.91667E-6 3.7037E-7 L 0.05742 3.7037E-7 " pathEditMode="relative" rAng="0" ptsTypes="AA">
                                      <p:cBhvr>
                                        <p:cTn id="10" dur="6750" fill="hold"/>
                                        <p:tgtEl>
                                          <p:spTgt spid="48"/>
                                        </p:tgtEl>
                                        <p:attrNameLst>
                                          <p:attrName>ppt_x</p:attrName>
                                          <p:attrName>ppt_y</p:attrName>
                                        </p:attrNameLst>
                                      </p:cBhvr>
                                      <p:rCtr x="286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Forside animation B">
    <p:bg>
      <p:bgPr>
        <a:solidFill>
          <a:schemeClr val="bg2"/>
        </a:solidFill>
        <a:effectLst/>
      </p:bgPr>
    </p:bg>
    <p:spTree>
      <p:nvGrpSpPr>
        <p:cNvPr id="1" name=""/>
        <p:cNvGrpSpPr/>
        <p:nvPr/>
      </p:nvGrpSpPr>
      <p:grpSpPr>
        <a:xfrm>
          <a:off x="0" y="0"/>
          <a:ext cx="0" cy="0"/>
          <a:chOff x="0" y="0"/>
          <a:chExt cx="0" cy="0"/>
        </a:xfrm>
      </p:grpSpPr>
      <p:sp>
        <p:nvSpPr>
          <p:cNvPr id="7" name="Date Placeholder 6" hidden="1">
            <a:extLst>
              <a:ext uri="{FF2B5EF4-FFF2-40B4-BE49-F238E27FC236}">
                <a16:creationId xmlns:a16="http://schemas.microsoft.com/office/drawing/2014/main" id="{FAC78685-2AE8-4790-9E15-2028753F5FF4}"/>
              </a:ext>
            </a:extLst>
          </p:cNvPr>
          <p:cNvSpPr>
            <a:spLocks noGrp="1"/>
          </p:cNvSpPr>
          <p:nvPr>
            <p:ph type="dt" sz="half" idx="15"/>
          </p:nvPr>
        </p:nvSpPr>
        <p:spPr>
          <a:xfrm>
            <a:off x="0" y="6858000"/>
            <a:ext cx="0" cy="0"/>
          </a:xfrm>
        </p:spPr>
        <p:txBody>
          <a:bodyPr/>
          <a:lstStyle>
            <a:lvl1pPr>
              <a:defRPr sz="100">
                <a:noFill/>
              </a:defRPr>
            </a:lvl1pPr>
          </a:lstStyle>
          <a:p>
            <a:fld id="{1F558EE2-5BC5-4E63-8AB4-9F9595058CF5}" type="datetime2">
              <a:rPr lang="en-GB" smtClean="0"/>
              <a:t>Monday, 27 May 2024</a:t>
            </a:fld>
            <a:endParaRPr lang="en-GB" dirty="0"/>
          </a:p>
        </p:txBody>
      </p:sp>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6858000"/>
            <a:ext cx="0" cy="0"/>
          </a:xfrm>
        </p:spPr>
        <p:txBody>
          <a:bodyPr/>
          <a:lstStyle>
            <a:lvl1pPr>
              <a:defRPr sz="100">
                <a:noFill/>
              </a:defRPr>
            </a:lvl1pPr>
          </a:lstStyle>
          <a:p>
            <a:endParaRPr lang="en-GB" dirty="0"/>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6858000"/>
            <a:ext cx="0" cy="0"/>
          </a:xfrm>
        </p:spPr>
        <p:txBody>
          <a:bodyPr/>
          <a:lstStyle>
            <a:lvl1pPr>
              <a:defRPr sz="100">
                <a:noFill/>
              </a:defRPr>
            </a:lvl1pPr>
          </a:lstStyle>
          <a:p>
            <a:fld id="{24C8C45C-947F-4981-8B3F-4F32E973C901}" type="slidenum">
              <a:rPr lang="en-GB" smtClean="0"/>
              <a:pPr/>
              <a:t>‹#›</a:t>
            </a:fld>
            <a:endParaRPr lang="en-GB" dirty="0"/>
          </a:p>
        </p:txBody>
      </p:sp>
      <p:grpSp>
        <p:nvGrpSpPr>
          <p:cNvPr id="35" name="Group 37">
            <a:extLst>
              <a:ext uri="{FF2B5EF4-FFF2-40B4-BE49-F238E27FC236}">
                <a16:creationId xmlns:a16="http://schemas.microsoft.com/office/drawing/2014/main" id="{345680D0-54A8-BBC5-D9D9-BFE8F7BDC5D5}"/>
              </a:ext>
            </a:extLst>
          </p:cNvPr>
          <p:cNvGrpSpPr/>
          <p:nvPr userDrawn="1"/>
        </p:nvGrpSpPr>
        <p:grpSpPr>
          <a:xfrm>
            <a:off x="9707205" y="1658311"/>
            <a:ext cx="1899131" cy="1532511"/>
            <a:chOff x="7918183" y="1759240"/>
            <a:chExt cx="1670583" cy="1532511"/>
          </a:xfrm>
          <a:solidFill>
            <a:schemeClr val="accent3"/>
          </a:solidFill>
        </p:grpSpPr>
        <p:sp>
          <p:nvSpPr>
            <p:cNvPr id="36" name="Rectangle: Rounded Corners 38">
              <a:extLst>
                <a:ext uri="{FF2B5EF4-FFF2-40B4-BE49-F238E27FC236}">
                  <a16:creationId xmlns:a16="http://schemas.microsoft.com/office/drawing/2014/main" id="{1A4DFA48-D3CA-A2BB-57DD-75958F343582}"/>
                </a:ext>
              </a:extLst>
            </p:cNvPr>
            <p:cNvSpPr/>
            <p:nvPr/>
          </p:nvSpPr>
          <p:spPr>
            <a:xfrm>
              <a:off x="7918183" y="1759240"/>
              <a:ext cx="1670583" cy="1532511"/>
            </a:xfrm>
            <a:prstGeom prst="roundRect">
              <a:avLst>
                <a:gd name="adj" fmla="val 10244"/>
              </a:avLst>
            </a:prstGeom>
            <a:grpFill/>
            <a:ln w="15875">
              <a:solidFill>
                <a:srgbClr val="7D55C7"/>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dirty="0" err="1"/>
            </a:p>
          </p:txBody>
        </p:sp>
        <p:sp>
          <p:nvSpPr>
            <p:cNvPr id="37" name="Rectangle 39">
              <a:extLst>
                <a:ext uri="{FF2B5EF4-FFF2-40B4-BE49-F238E27FC236}">
                  <a16:creationId xmlns:a16="http://schemas.microsoft.com/office/drawing/2014/main" id="{A15C5EF1-D4CB-00F4-9001-3D2F0EF758F7}"/>
                </a:ext>
              </a:extLst>
            </p:cNvPr>
            <p:cNvSpPr/>
            <p:nvPr/>
          </p:nvSpPr>
          <p:spPr>
            <a:xfrm>
              <a:off x="7918183" y="2007031"/>
              <a:ext cx="1077132" cy="1284720"/>
            </a:xfrm>
            <a:prstGeom prst="rect">
              <a:avLst/>
            </a:prstGeom>
            <a:grpFill/>
            <a:ln w="15875">
              <a:solidFill>
                <a:srgbClr val="7D55C7"/>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grpSp>
      <p:sp>
        <p:nvSpPr>
          <p:cNvPr id="40" name="Rectangle: Rounded Corners 15">
            <a:extLst>
              <a:ext uri="{FF2B5EF4-FFF2-40B4-BE49-F238E27FC236}">
                <a16:creationId xmlns:a16="http://schemas.microsoft.com/office/drawing/2014/main" id="{D32817E6-8B89-65BB-1D74-551FCEAE35E1}"/>
              </a:ext>
            </a:extLst>
          </p:cNvPr>
          <p:cNvSpPr/>
          <p:nvPr userDrawn="1"/>
        </p:nvSpPr>
        <p:spPr>
          <a:xfrm>
            <a:off x="7758498" y="841163"/>
            <a:ext cx="1670583" cy="1532511"/>
          </a:xfrm>
          <a:prstGeom prst="roundRect">
            <a:avLst>
              <a:gd name="adj" fmla="val 10244"/>
            </a:avLst>
          </a:prstGeom>
          <a:solidFill>
            <a:srgbClr val="F68D2E"/>
          </a:solidFill>
          <a:ln w="15875">
            <a:solidFill>
              <a:srgbClr val="F68D2E"/>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41" name="Rectangle: Rounded Corners 9">
            <a:extLst>
              <a:ext uri="{FF2B5EF4-FFF2-40B4-BE49-F238E27FC236}">
                <a16:creationId xmlns:a16="http://schemas.microsoft.com/office/drawing/2014/main" id="{0AD77006-6263-CBA3-95C3-66538B4BD583}"/>
              </a:ext>
            </a:extLst>
          </p:cNvPr>
          <p:cNvSpPr/>
          <p:nvPr userDrawn="1"/>
        </p:nvSpPr>
        <p:spPr>
          <a:xfrm>
            <a:off x="9707205" y="1103147"/>
            <a:ext cx="1899131" cy="1532511"/>
          </a:xfrm>
          <a:prstGeom prst="roundRect">
            <a:avLst>
              <a:gd name="adj" fmla="val 10244"/>
            </a:avLst>
          </a:prstGeom>
          <a:solidFill>
            <a:schemeClr val="accent3"/>
          </a:solidFill>
          <a:ln w="15875">
            <a:solidFill>
              <a:srgbClr val="7D55C7"/>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42" name="Rectangle: Rounded Corners 10">
            <a:extLst>
              <a:ext uri="{FF2B5EF4-FFF2-40B4-BE49-F238E27FC236}">
                <a16:creationId xmlns:a16="http://schemas.microsoft.com/office/drawing/2014/main" id="{BA0F0B34-15DF-3C9E-400C-C29A457876C5}"/>
              </a:ext>
            </a:extLst>
          </p:cNvPr>
          <p:cNvSpPr/>
          <p:nvPr userDrawn="1"/>
        </p:nvSpPr>
        <p:spPr>
          <a:xfrm>
            <a:off x="9707205" y="1546370"/>
            <a:ext cx="1899131" cy="1532511"/>
          </a:xfrm>
          <a:prstGeom prst="roundRect">
            <a:avLst>
              <a:gd name="adj" fmla="val 10244"/>
            </a:avLst>
          </a:prstGeom>
          <a:solidFill>
            <a:schemeClr val="accent3"/>
          </a:solidFill>
          <a:ln w="15875">
            <a:solidFill>
              <a:srgbClr val="7D55C7"/>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grpSp>
        <p:nvGrpSpPr>
          <p:cNvPr id="43" name="Group 13">
            <a:extLst>
              <a:ext uri="{FF2B5EF4-FFF2-40B4-BE49-F238E27FC236}">
                <a16:creationId xmlns:a16="http://schemas.microsoft.com/office/drawing/2014/main" id="{3F646390-FCF6-092F-FAF1-684918E6C4A4}"/>
              </a:ext>
            </a:extLst>
          </p:cNvPr>
          <p:cNvGrpSpPr/>
          <p:nvPr userDrawn="1"/>
        </p:nvGrpSpPr>
        <p:grpSpPr>
          <a:xfrm>
            <a:off x="7758498" y="1661606"/>
            <a:ext cx="1670583" cy="1532511"/>
            <a:chOff x="7918183" y="1759240"/>
            <a:chExt cx="1670583" cy="1532511"/>
          </a:xfrm>
          <a:solidFill>
            <a:srgbClr val="F68D2E"/>
          </a:solidFill>
        </p:grpSpPr>
        <p:sp>
          <p:nvSpPr>
            <p:cNvPr id="44" name="Rectangle: Rounded Corners 12">
              <a:extLst>
                <a:ext uri="{FF2B5EF4-FFF2-40B4-BE49-F238E27FC236}">
                  <a16:creationId xmlns:a16="http://schemas.microsoft.com/office/drawing/2014/main" id="{05CA8F74-8DAC-9A15-B1FD-4140CA1325C6}"/>
                </a:ext>
              </a:extLst>
            </p:cNvPr>
            <p:cNvSpPr/>
            <p:nvPr/>
          </p:nvSpPr>
          <p:spPr>
            <a:xfrm>
              <a:off x="7918183" y="1759240"/>
              <a:ext cx="1670583" cy="1532511"/>
            </a:xfrm>
            <a:prstGeom prst="roundRect">
              <a:avLst>
                <a:gd name="adj" fmla="val 10244"/>
              </a:avLst>
            </a:prstGeom>
            <a:grpFill/>
            <a:ln w="15875">
              <a:solidFill>
                <a:srgbClr val="F68D2E"/>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dirty="0" err="1"/>
            </a:p>
          </p:txBody>
        </p:sp>
        <p:sp>
          <p:nvSpPr>
            <p:cNvPr id="46" name="Rectangle 11">
              <a:extLst>
                <a:ext uri="{FF2B5EF4-FFF2-40B4-BE49-F238E27FC236}">
                  <a16:creationId xmlns:a16="http://schemas.microsoft.com/office/drawing/2014/main" id="{11FBB2EA-3973-25A2-E5D3-1E32F82F86FD}"/>
                </a:ext>
              </a:extLst>
            </p:cNvPr>
            <p:cNvSpPr/>
            <p:nvPr/>
          </p:nvSpPr>
          <p:spPr>
            <a:xfrm>
              <a:off x="7918183" y="2007031"/>
              <a:ext cx="1077132" cy="1284720"/>
            </a:xfrm>
            <a:prstGeom prst="rect">
              <a:avLst/>
            </a:prstGeom>
            <a:grpFill/>
            <a:ln w="15875">
              <a:solidFill>
                <a:srgbClr val="F68D2E"/>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grpSp>
      <p:sp>
        <p:nvSpPr>
          <p:cNvPr id="12" name="Freeform: Shape 11">
            <a:extLst>
              <a:ext uri="{FF2B5EF4-FFF2-40B4-BE49-F238E27FC236}">
                <a16:creationId xmlns:a16="http://schemas.microsoft.com/office/drawing/2014/main" id="{EC2584C0-3DED-D639-DA70-1763518DF8F0}"/>
              </a:ext>
            </a:extLst>
          </p:cNvPr>
          <p:cNvSpPr/>
          <p:nvPr userDrawn="1"/>
        </p:nvSpPr>
        <p:spPr>
          <a:xfrm>
            <a:off x="4640765" y="5672577"/>
            <a:ext cx="2313526" cy="1185422"/>
          </a:xfrm>
          <a:custGeom>
            <a:avLst/>
            <a:gdLst>
              <a:gd name="connsiteX0" fmla="*/ 167145 w 2313526"/>
              <a:gd name="connsiteY0" fmla="*/ 0 h 1185422"/>
              <a:gd name="connsiteX1" fmla="*/ 1203080 w 2313526"/>
              <a:gd name="connsiteY1" fmla="*/ 0 h 1185422"/>
              <a:gd name="connsiteX2" fmla="*/ 2146381 w 2313526"/>
              <a:gd name="connsiteY2" fmla="*/ 0 h 1185422"/>
              <a:gd name="connsiteX3" fmla="*/ 2313525 w 2313526"/>
              <a:gd name="connsiteY3" fmla="*/ 0 h 1185422"/>
              <a:gd name="connsiteX4" fmla="*/ 2313525 w 2313526"/>
              <a:gd name="connsiteY4" fmla="*/ 167140 h 1185422"/>
              <a:gd name="connsiteX5" fmla="*/ 2313526 w 2313526"/>
              <a:gd name="connsiteY5" fmla="*/ 167145 h 1185422"/>
              <a:gd name="connsiteX6" fmla="*/ 2313526 w 2313526"/>
              <a:gd name="connsiteY6" fmla="*/ 1142153 h 1185422"/>
              <a:gd name="connsiteX7" fmla="*/ 2313525 w 2313526"/>
              <a:gd name="connsiteY7" fmla="*/ 1142158 h 1185422"/>
              <a:gd name="connsiteX8" fmla="*/ 2313525 w 2313526"/>
              <a:gd name="connsiteY8" fmla="*/ 1185422 h 1185422"/>
              <a:gd name="connsiteX9" fmla="*/ 1 w 2313526"/>
              <a:gd name="connsiteY9" fmla="*/ 1185422 h 1185422"/>
              <a:gd name="connsiteX10" fmla="*/ 1 w 2313526"/>
              <a:gd name="connsiteY10" fmla="*/ 1142158 h 1185422"/>
              <a:gd name="connsiteX11" fmla="*/ 0 w 2313526"/>
              <a:gd name="connsiteY11" fmla="*/ 1142153 h 1185422"/>
              <a:gd name="connsiteX12" fmla="*/ 0 w 2313526"/>
              <a:gd name="connsiteY12" fmla="*/ 167145 h 1185422"/>
              <a:gd name="connsiteX13" fmla="*/ 167145 w 2313526"/>
              <a:gd name="connsiteY13" fmla="*/ 0 h 1185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13526" h="1185422">
                <a:moveTo>
                  <a:pt x="167145" y="0"/>
                </a:moveTo>
                <a:lnTo>
                  <a:pt x="1203080" y="0"/>
                </a:lnTo>
                <a:lnTo>
                  <a:pt x="2146381" y="0"/>
                </a:lnTo>
                <a:lnTo>
                  <a:pt x="2313525" y="0"/>
                </a:lnTo>
                <a:lnTo>
                  <a:pt x="2313525" y="167140"/>
                </a:lnTo>
                <a:lnTo>
                  <a:pt x="2313526" y="167145"/>
                </a:lnTo>
                <a:lnTo>
                  <a:pt x="2313526" y="1142153"/>
                </a:lnTo>
                <a:lnTo>
                  <a:pt x="2313525" y="1142158"/>
                </a:lnTo>
                <a:lnTo>
                  <a:pt x="2313525" y="1185422"/>
                </a:lnTo>
                <a:lnTo>
                  <a:pt x="1" y="1185422"/>
                </a:lnTo>
                <a:lnTo>
                  <a:pt x="1" y="1142158"/>
                </a:lnTo>
                <a:lnTo>
                  <a:pt x="0" y="1142153"/>
                </a:lnTo>
                <a:lnTo>
                  <a:pt x="0" y="167145"/>
                </a:lnTo>
                <a:cubicBezTo>
                  <a:pt x="0" y="74833"/>
                  <a:pt x="74833" y="0"/>
                  <a:pt x="167145" y="0"/>
                </a:cubicBezTo>
                <a:close/>
              </a:path>
            </a:pathLst>
          </a:custGeom>
          <a:solidFill>
            <a:schemeClr val="accent1"/>
          </a:solidFill>
          <a:ln w="15875">
            <a:solidFill>
              <a:srgbClr val="38025C"/>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en-GB" sz="2000" noProof="0" dirty="0" err="1"/>
          </a:p>
        </p:txBody>
      </p:sp>
      <p:sp>
        <p:nvSpPr>
          <p:cNvPr id="14" name="Freeform: Shape 13">
            <a:extLst>
              <a:ext uri="{FF2B5EF4-FFF2-40B4-BE49-F238E27FC236}">
                <a16:creationId xmlns:a16="http://schemas.microsoft.com/office/drawing/2014/main" id="{B25533A6-5841-A4BC-D9EB-4BC84547556A}"/>
              </a:ext>
            </a:extLst>
          </p:cNvPr>
          <p:cNvSpPr/>
          <p:nvPr userDrawn="1"/>
        </p:nvSpPr>
        <p:spPr>
          <a:xfrm>
            <a:off x="7213491" y="3438552"/>
            <a:ext cx="4978508" cy="2791037"/>
          </a:xfrm>
          <a:custGeom>
            <a:avLst/>
            <a:gdLst>
              <a:gd name="connsiteX0" fmla="*/ 189818 w 4978508"/>
              <a:gd name="connsiteY0" fmla="*/ 0 h 2791037"/>
              <a:gd name="connsiteX1" fmla="*/ 2952066 w 4978508"/>
              <a:gd name="connsiteY1" fmla="*/ 0 h 2791037"/>
              <a:gd name="connsiteX2" fmla="*/ 4897367 w 4978508"/>
              <a:gd name="connsiteY2" fmla="*/ 0 h 2791037"/>
              <a:gd name="connsiteX3" fmla="*/ 4978508 w 4978508"/>
              <a:gd name="connsiteY3" fmla="*/ 0 h 2791037"/>
              <a:gd name="connsiteX4" fmla="*/ 4978508 w 4978508"/>
              <a:gd name="connsiteY4" fmla="*/ 2790000 h 2791037"/>
              <a:gd name="connsiteX5" fmla="*/ 4907654 w 4978508"/>
              <a:gd name="connsiteY5" fmla="*/ 2790000 h 2791037"/>
              <a:gd name="connsiteX6" fmla="*/ 4897367 w 4978508"/>
              <a:gd name="connsiteY6" fmla="*/ 2791037 h 2791037"/>
              <a:gd name="connsiteX7" fmla="*/ 189818 w 4978508"/>
              <a:gd name="connsiteY7" fmla="*/ 2791037 h 2791037"/>
              <a:gd name="connsiteX8" fmla="*/ 0 w 4978508"/>
              <a:gd name="connsiteY8" fmla="*/ 2601219 h 2791037"/>
              <a:gd name="connsiteX9" fmla="*/ 0 w 4978508"/>
              <a:gd name="connsiteY9" fmla="*/ 189818 h 2791037"/>
              <a:gd name="connsiteX10" fmla="*/ 189818 w 4978508"/>
              <a:gd name="connsiteY10" fmla="*/ 0 h 279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78508" h="2791037">
                <a:moveTo>
                  <a:pt x="189818" y="0"/>
                </a:moveTo>
                <a:lnTo>
                  <a:pt x="2952066" y="0"/>
                </a:lnTo>
                <a:lnTo>
                  <a:pt x="4897367" y="0"/>
                </a:lnTo>
                <a:lnTo>
                  <a:pt x="4978508" y="0"/>
                </a:lnTo>
                <a:lnTo>
                  <a:pt x="4978508" y="2790000"/>
                </a:lnTo>
                <a:lnTo>
                  <a:pt x="4907654" y="2790000"/>
                </a:lnTo>
                <a:lnTo>
                  <a:pt x="4897367" y="2791037"/>
                </a:lnTo>
                <a:lnTo>
                  <a:pt x="189818" y="2791037"/>
                </a:lnTo>
                <a:cubicBezTo>
                  <a:pt x="84984" y="2791037"/>
                  <a:pt x="0" y="2706053"/>
                  <a:pt x="0" y="2601219"/>
                </a:cubicBezTo>
                <a:lnTo>
                  <a:pt x="0" y="189818"/>
                </a:lnTo>
                <a:cubicBezTo>
                  <a:pt x="0" y="84984"/>
                  <a:pt x="84984" y="0"/>
                  <a:pt x="189818" y="0"/>
                </a:cubicBezTo>
                <a:close/>
              </a:path>
            </a:pathLst>
          </a:custGeom>
          <a:solidFill>
            <a:schemeClr val="bg1"/>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en-GB" sz="2000" noProof="0" dirty="0" err="1"/>
          </a:p>
        </p:txBody>
      </p:sp>
      <p:sp>
        <p:nvSpPr>
          <p:cNvPr id="101" name="Kombinationstegning: figur 100">
            <a:extLst>
              <a:ext uri="{FF2B5EF4-FFF2-40B4-BE49-F238E27FC236}">
                <a16:creationId xmlns:a16="http://schemas.microsoft.com/office/drawing/2014/main" id="{08BFB9B9-F32C-192D-99A4-E53272102434}"/>
              </a:ext>
            </a:extLst>
          </p:cNvPr>
          <p:cNvSpPr/>
          <p:nvPr userDrawn="1"/>
        </p:nvSpPr>
        <p:spPr>
          <a:xfrm>
            <a:off x="2996094" y="1524105"/>
            <a:ext cx="4512666" cy="1656915"/>
          </a:xfrm>
          <a:custGeom>
            <a:avLst/>
            <a:gdLst>
              <a:gd name="connsiteX0" fmla="*/ 158931 w 4512666"/>
              <a:gd name="connsiteY0" fmla="*/ 0 h 1656915"/>
              <a:gd name="connsiteX1" fmla="*/ 4353735 w 4512666"/>
              <a:gd name="connsiteY1" fmla="*/ 0 h 1656915"/>
              <a:gd name="connsiteX2" fmla="*/ 4512666 w 4512666"/>
              <a:gd name="connsiteY2" fmla="*/ 158931 h 1656915"/>
              <a:gd name="connsiteX3" fmla="*/ 4512666 w 4512666"/>
              <a:gd name="connsiteY3" fmla="*/ 990165 h 1656915"/>
              <a:gd name="connsiteX4" fmla="*/ 4512666 w 4512666"/>
              <a:gd name="connsiteY4" fmla="*/ 1497984 h 1656915"/>
              <a:gd name="connsiteX5" fmla="*/ 4512666 w 4512666"/>
              <a:gd name="connsiteY5" fmla="*/ 1656915 h 1656915"/>
              <a:gd name="connsiteX6" fmla="*/ 4353735 w 4512666"/>
              <a:gd name="connsiteY6" fmla="*/ 1656915 h 1656915"/>
              <a:gd name="connsiteX7" fmla="*/ 3741141 w 4512666"/>
              <a:gd name="connsiteY7" fmla="*/ 1656915 h 1656915"/>
              <a:gd name="connsiteX8" fmla="*/ 158931 w 4512666"/>
              <a:gd name="connsiteY8" fmla="*/ 1656915 h 1656915"/>
              <a:gd name="connsiteX9" fmla="*/ 0 w 4512666"/>
              <a:gd name="connsiteY9" fmla="*/ 1497984 h 1656915"/>
              <a:gd name="connsiteX10" fmla="*/ 0 w 4512666"/>
              <a:gd name="connsiteY10" fmla="*/ 158931 h 1656915"/>
              <a:gd name="connsiteX11" fmla="*/ 158931 w 4512666"/>
              <a:gd name="connsiteY11" fmla="*/ 0 h 1656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12666" h="1656915">
                <a:moveTo>
                  <a:pt x="158931" y="0"/>
                </a:moveTo>
                <a:lnTo>
                  <a:pt x="4353735" y="0"/>
                </a:lnTo>
                <a:cubicBezTo>
                  <a:pt x="4441510" y="0"/>
                  <a:pt x="4512666" y="71156"/>
                  <a:pt x="4512666" y="158931"/>
                </a:cubicBezTo>
                <a:lnTo>
                  <a:pt x="4512666" y="990165"/>
                </a:lnTo>
                <a:lnTo>
                  <a:pt x="4512666" y="1497984"/>
                </a:lnTo>
                <a:lnTo>
                  <a:pt x="4512666" y="1656915"/>
                </a:lnTo>
                <a:lnTo>
                  <a:pt x="4353735" y="1656915"/>
                </a:lnTo>
                <a:lnTo>
                  <a:pt x="3741141" y="1656915"/>
                </a:lnTo>
                <a:lnTo>
                  <a:pt x="158931" y="1656915"/>
                </a:lnTo>
                <a:cubicBezTo>
                  <a:pt x="71156" y="1656915"/>
                  <a:pt x="0" y="1585759"/>
                  <a:pt x="0" y="1497984"/>
                </a:cubicBezTo>
                <a:lnTo>
                  <a:pt x="0" y="158931"/>
                </a:lnTo>
                <a:cubicBezTo>
                  <a:pt x="0" y="71156"/>
                  <a:pt x="71156" y="0"/>
                  <a:pt x="158931" y="0"/>
                </a:cubicBezTo>
                <a:close/>
              </a:path>
            </a:pathLst>
          </a:cu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en-GB" sz="2000" noProof="0" dirty="0" err="1"/>
          </a:p>
        </p:txBody>
      </p:sp>
      <p:sp>
        <p:nvSpPr>
          <p:cNvPr id="10" name="Freeform: Shape 9">
            <a:extLst>
              <a:ext uri="{FF2B5EF4-FFF2-40B4-BE49-F238E27FC236}">
                <a16:creationId xmlns:a16="http://schemas.microsoft.com/office/drawing/2014/main" id="{78C65111-0D27-639E-EDD8-E12C1BEF8558}"/>
              </a:ext>
            </a:extLst>
          </p:cNvPr>
          <p:cNvSpPr/>
          <p:nvPr userDrawn="1"/>
        </p:nvSpPr>
        <p:spPr>
          <a:xfrm>
            <a:off x="0" y="0"/>
            <a:ext cx="2746356" cy="3171633"/>
          </a:xfrm>
          <a:custGeom>
            <a:avLst/>
            <a:gdLst>
              <a:gd name="connsiteX0" fmla="*/ 0 w 2746356"/>
              <a:gd name="connsiteY0" fmla="*/ 0 h 3171633"/>
              <a:gd name="connsiteX1" fmla="*/ 2746356 w 2746356"/>
              <a:gd name="connsiteY1" fmla="*/ 0 h 3171633"/>
              <a:gd name="connsiteX2" fmla="*/ 2746356 w 2746356"/>
              <a:gd name="connsiteY2" fmla="*/ 419000 h 3171633"/>
              <a:gd name="connsiteX3" fmla="*/ 2746355 w 2746356"/>
              <a:gd name="connsiteY3" fmla="*/ 419000 h 3171633"/>
              <a:gd name="connsiteX4" fmla="*/ 2746355 w 2746356"/>
              <a:gd name="connsiteY4" fmla="*/ 2989328 h 3171633"/>
              <a:gd name="connsiteX5" fmla="*/ 2564051 w 2746356"/>
              <a:gd name="connsiteY5" fmla="*/ 3171632 h 3171633"/>
              <a:gd name="connsiteX6" fmla="*/ 417450 w 2746356"/>
              <a:gd name="connsiteY6" fmla="*/ 3171632 h 3171633"/>
              <a:gd name="connsiteX7" fmla="*/ 417450 w 2746356"/>
              <a:gd name="connsiteY7" fmla="*/ 3171633 h 3171633"/>
              <a:gd name="connsiteX8" fmla="*/ 0 w 2746356"/>
              <a:gd name="connsiteY8" fmla="*/ 3171633 h 317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6356" h="3171633">
                <a:moveTo>
                  <a:pt x="0" y="0"/>
                </a:moveTo>
                <a:lnTo>
                  <a:pt x="2746356" y="0"/>
                </a:lnTo>
                <a:lnTo>
                  <a:pt x="2746356" y="419000"/>
                </a:lnTo>
                <a:lnTo>
                  <a:pt x="2746355" y="419000"/>
                </a:lnTo>
                <a:lnTo>
                  <a:pt x="2746355" y="2989328"/>
                </a:lnTo>
                <a:cubicBezTo>
                  <a:pt x="2746355" y="3090012"/>
                  <a:pt x="2664735" y="3171632"/>
                  <a:pt x="2564051" y="3171632"/>
                </a:cubicBezTo>
                <a:lnTo>
                  <a:pt x="417450" y="3171632"/>
                </a:lnTo>
                <a:lnTo>
                  <a:pt x="417450" y="3171633"/>
                </a:lnTo>
                <a:lnTo>
                  <a:pt x="0" y="3171633"/>
                </a:lnTo>
                <a:close/>
              </a:path>
            </a:pathLst>
          </a:cu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en-GB" sz="2000" noProof="0" dirty="0" err="1"/>
          </a:p>
        </p:txBody>
      </p:sp>
      <p:sp>
        <p:nvSpPr>
          <p:cNvPr id="124" name="Rectangle: Rounded Corners 6">
            <a:extLst>
              <a:ext uri="{FF2B5EF4-FFF2-40B4-BE49-F238E27FC236}">
                <a16:creationId xmlns:a16="http://schemas.microsoft.com/office/drawing/2014/main" id="{5EBC8348-21D0-9C68-0D0B-4E2FD2EB8293}"/>
              </a:ext>
            </a:extLst>
          </p:cNvPr>
          <p:cNvSpPr/>
          <p:nvPr userDrawn="1"/>
        </p:nvSpPr>
        <p:spPr>
          <a:xfrm>
            <a:off x="5283708" y="3438552"/>
            <a:ext cx="1670584" cy="1976493"/>
          </a:xfrm>
          <a:prstGeom prst="roundRect">
            <a:avLst>
              <a:gd name="adj" fmla="val 8947"/>
            </a:avLst>
          </a:prstGeom>
          <a:no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grpSp>
        <p:nvGrpSpPr>
          <p:cNvPr id="125" name="Group 16">
            <a:extLst>
              <a:ext uri="{FF2B5EF4-FFF2-40B4-BE49-F238E27FC236}">
                <a16:creationId xmlns:a16="http://schemas.microsoft.com/office/drawing/2014/main" id="{2183D9D5-BB0C-1F7E-9DDD-0E9320A0246A}"/>
              </a:ext>
            </a:extLst>
          </p:cNvPr>
          <p:cNvGrpSpPr/>
          <p:nvPr userDrawn="1"/>
        </p:nvGrpSpPr>
        <p:grpSpPr>
          <a:xfrm>
            <a:off x="-1" y="3438552"/>
            <a:ext cx="5024505" cy="1976493"/>
            <a:chOff x="7949655" y="1759240"/>
            <a:chExt cx="1639111" cy="1532511"/>
          </a:xfrm>
          <a:solidFill>
            <a:srgbClr val="F68D2E"/>
          </a:solidFill>
        </p:grpSpPr>
        <p:sp>
          <p:nvSpPr>
            <p:cNvPr id="126" name="Rectangle: Rounded Corners 17">
              <a:extLst>
                <a:ext uri="{FF2B5EF4-FFF2-40B4-BE49-F238E27FC236}">
                  <a16:creationId xmlns:a16="http://schemas.microsoft.com/office/drawing/2014/main" id="{11DF771D-BDC7-951A-E008-8F0D92749B56}"/>
                </a:ext>
              </a:extLst>
            </p:cNvPr>
            <p:cNvSpPr/>
            <p:nvPr/>
          </p:nvSpPr>
          <p:spPr>
            <a:xfrm>
              <a:off x="7949655" y="1759240"/>
              <a:ext cx="1639111" cy="1532511"/>
            </a:xfrm>
            <a:prstGeom prst="roundRect">
              <a:avLst>
                <a:gd name="adj" fmla="val 8127"/>
              </a:avLst>
            </a:prstGeom>
            <a:grpFill/>
            <a:ln w="15875">
              <a:solidFill>
                <a:srgbClr val="F68D2E"/>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dirty="0" err="1"/>
            </a:p>
          </p:txBody>
        </p:sp>
        <p:sp>
          <p:nvSpPr>
            <p:cNvPr id="127" name="Rectangle 18">
              <a:extLst>
                <a:ext uri="{FF2B5EF4-FFF2-40B4-BE49-F238E27FC236}">
                  <a16:creationId xmlns:a16="http://schemas.microsoft.com/office/drawing/2014/main" id="{F2C02440-8E00-B5FA-BFDD-3A391A4D4FDE}"/>
                </a:ext>
              </a:extLst>
            </p:cNvPr>
            <p:cNvSpPr/>
            <p:nvPr/>
          </p:nvSpPr>
          <p:spPr>
            <a:xfrm>
              <a:off x="7949655" y="1759240"/>
              <a:ext cx="1639111" cy="1284720"/>
            </a:xfrm>
            <a:prstGeom prst="rect">
              <a:avLst/>
            </a:prstGeom>
            <a:grpFill/>
            <a:ln w="15875">
              <a:solidFill>
                <a:srgbClr val="F68D2E"/>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28" name="Rectangle 14">
              <a:extLst>
                <a:ext uri="{FF2B5EF4-FFF2-40B4-BE49-F238E27FC236}">
                  <a16:creationId xmlns:a16="http://schemas.microsoft.com/office/drawing/2014/main" id="{CF46447D-E921-4E77-CFF8-85D1BA1132BD}"/>
                </a:ext>
              </a:extLst>
            </p:cNvPr>
            <p:cNvSpPr/>
            <p:nvPr/>
          </p:nvSpPr>
          <p:spPr>
            <a:xfrm>
              <a:off x="7949655" y="2007031"/>
              <a:ext cx="1355322" cy="1284720"/>
            </a:xfrm>
            <a:prstGeom prst="rect">
              <a:avLst/>
            </a:prstGeom>
            <a:grpFill/>
            <a:ln w="15875">
              <a:solidFill>
                <a:srgbClr val="F68D2E"/>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grpSp>
      <p:sp>
        <p:nvSpPr>
          <p:cNvPr id="129" name="Freeform: Shape 8">
            <a:extLst>
              <a:ext uri="{FF2B5EF4-FFF2-40B4-BE49-F238E27FC236}">
                <a16:creationId xmlns:a16="http://schemas.microsoft.com/office/drawing/2014/main" id="{E5C54FDE-EEFF-701F-69E3-8308F636AF53}"/>
              </a:ext>
            </a:extLst>
          </p:cNvPr>
          <p:cNvSpPr/>
          <p:nvPr userDrawn="1"/>
        </p:nvSpPr>
        <p:spPr>
          <a:xfrm>
            <a:off x="5283707" y="3438552"/>
            <a:ext cx="1521117" cy="1976493"/>
          </a:xfrm>
          <a:custGeom>
            <a:avLst/>
            <a:gdLst>
              <a:gd name="connsiteX0" fmla="*/ 0 w 1670584"/>
              <a:gd name="connsiteY0" fmla="*/ 0 h 1976493"/>
              <a:gd name="connsiteX1" fmla="*/ 149467 w 1670584"/>
              <a:gd name="connsiteY1" fmla="*/ 0 h 1976493"/>
              <a:gd name="connsiteX2" fmla="*/ 1280462 w 1670584"/>
              <a:gd name="connsiteY2" fmla="*/ 0 h 1976493"/>
              <a:gd name="connsiteX3" fmla="*/ 1521117 w 1670584"/>
              <a:gd name="connsiteY3" fmla="*/ 0 h 1976493"/>
              <a:gd name="connsiteX4" fmla="*/ 1670584 w 1670584"/>
              <a:gd name="connsiteY4" fmla="*/ 149467 h 1976493"/>
              <a:gd name="connsiteX5" fmla="*/ 1670584 w 1670584"/>
              <a:gd name="connsiteY5" fmla="*/ 1827026 h 1976493"/>
              <a:gd name="connsiteX6" fmla="*/ 1521117 w 1670584"/>
              <a:gd name="connsiteY6" fmla="*/ 1976493 h 1976493"/>
              <a:gd name="connsiteX7" fmla="*/ 149467 w 1670584"/>
              <a:gd name="connsiteY7" fmla="*/ 1976493 h 1976493"/>
              <a:gd name="connsiteX8" fmla="*/ 0 w 1670584"/>
              <a:gd name="connsiteY8" fmla="*/ 1827026 h 1976493"/>
              <a:gd name="connsiteX9" fmla="*/ 0 w 1670584"/>
              <a:gd name="connsiteY9" fmla="*/ 1552142 h 1976493"/>
              <a:gd name="connsiteX10" fmla="*/ 0 w 1670584"/>
              <a:gd name="connsiteY10" fmla="*/ 149467 h 1976493"/>
              <a:gd name="connsiteX0" fmla="*/ 1670584 w 1762024"/>
              <a:gd name="connsiteY0" fmla="*/ 149467 h 1976493"/>
              <a:gd name="connsiteX1" fmla="*/ 1670584 w 1762024"/>
              <a:gd name="connsiteY1" fmla="*/ 1827026 h 1976493"/>
              <a:gd name="connsiteX2" fmla="*/ 1521117 w 1762024"/>
              <a:gd name="connsiteY2" fmla="*/ 1976493 h 1976493"/>
              <a:gd name="connsiteX3" fmla="*/ 149467 w 1762024"/>
              <a:gd name="connsiteY3" fmla="*/ 1976493 h 1976493"/>
              <a:gd name="connsiteX4" fmla="*/ 0 w 1762024"/>
              <a:gd name="connsiteY4" fmla="*/ 1827026 h 1976493"/>
              <a:gd name="connsiteX5" fmla="*/ 0 w 1762024"/>
              <a:gd name="connsiteY5" fmla="*/ 1552142 h 1976493"/>
              <a:gd name="connsiteX6" fmla="*/ 0 w 1762024"/>
              <a:gd name="connsiteY6" fmla="*/ 149467 h 1976493"/>
              <a:gd name="connsiteX7" fmla="*/ 0 w 1762024"/>
              <a:gd name="connsiteY7" fmla="*/ 0 h 1976493"/>
              <a:gd name="connsiteX8" fmla="*/ 149467 w 1762024"/>
              <a:gd name="connsiteY8" fmla="*/ 0 h 1976493"/>
              <a:gd name="connsiteX9" fmla="*/ 1280462 w 1762024"/>
              <a:gd name="connsiteY9" fmla="*/ 0 h 1976493"/>
              <a:gd name="connsiteX10" fmla="*/ 1521117 w 1762024"/>
              <a:gd name="connsiteY10" fmla="*/ 0 h 1976493"/>
              <a:gd name="connsiteX11" fmla="*/ 1762024 w 1762024"/>
              <a:gd name="connsiteY11" fmla="*/ 240907 h 1976493"/>
              <a:gd name="connsiteX0" fmla="*/ 1670584 w 1670584"/>
              <a:gd name="connsiteY0" fmla="*/ 149467 h 1976493"/>
              <a:gd name="connsiteX1" fmla="*/ 1670584 w 1670584"/>
              <a:gd name="connsiteY1" fmla="*/ 1827026 h 1976493"/>
              <a:gd name="connsiteX2" fmla="*/ 1521117 w 1670584"/>
              <a:gd name="connsiteY2" fmla="*/ 1976493 h 1976493"/>
              <a:gd name="connsiteX3" fmla="*/ 149467 w 1670584"/>
              <a:gd name="connsiteY3" fmla="*/ 1976493 h 1976493"/>
              <a:gd name="connsiteX4" fmla="*/ 0 w 1670584"/>
              <a:gd name="connsiteY4" fmla="*/ 1827026 h 1976493"/>
              <a:gd name="connsiteX5" fmla="*/ 0 w 1670584"/>
              <a:gd name="connsiteY5" fmla="*/ 1552142 h 1976493"/>
              <a:gd name="connsiteX6" fmla="*/ 0 w 1670584"/>
              <a:gd name="connsiteY6" fmla="*/ 149467 h 1976493"/>
              <a:gd name="connsiteX7" fmla="*/ 0 w 1670584"/>
              <a:gd name="connsiteY7" fmla="*/ 0 h 1976493"/>
              <a:gd name="connsiteX8" fmla="*/ 149467 w 1670584"/>
              <a:gd name="connsiteY8" fmla="*/ 0 h 1976493"/>
              <a:gd name="connsiteX9" fmla="*/ 1280462 w 1670584"/>
              <a:gd name="connsiteY9" fmla="*/ 0 h 1976493"/>
              <a:gd name="connsiteX10" fmla="*/ 1521117 w 1670584"/>
              <a:gd name="connsiteY10" fmla="*/ 0 h 1976493"/>
              <a:gd name="connsiteX0" fmla="*/ 1670584 w 1670584"/>
              <a:gd name="connsiteY0" fmla="*/ 1827026 h 1976493"/>
              <a:gd name="connsiteX1" fmla="*/ 1521117 w 1670584"/>
              <a:gd name="connsiteY1" fmla="*/ 1976493 h 1976493"/>
              <a:gd name="connsiteX2" fmla="*/ 149467 w 1670584"/>
              <a:gd name="connsiteY2" fmla="*/ 1976493 h 1976493"/>
              <a:gd name="connsiteX3" fmla="*/ 0 w 1670584"/>
              <a:gd name="connsiteY3" fmla="*/ 1827026 h 1976493"/>
              <a:gd name="connsiteX4" fmla="*/ 0 w 1670584"/>
              <a:gd name="connsiteY4" fmla="*/ 1552142 h 1976493"/>
              <a:gd name="connsiteX5" fmla="*/ 0 w 1670584"/>
              <a:gd name="connsiteY5" fmla="*/ 149467 h 1976493"/>
              <a:gd name="connsiteX6" fmla="*/ 0 w 1670584"/>
              <a:gd name="connsiteY6" fmla="*/ 0 h 1976493"/>
              <a:gd name="connsiteX7" fmla="*/ 149467 w 1670584"/>
              <a:gd name="connsiteY7" fmla="*/ 0 h 1976493"/>
              <a:gd name="connsiteX8" fmla="*/ 1280462 w 1670584"/>
              <a:gd name="connsiteY8" fmla="*/ 0 h 1976493"/>
              <a:gd name="connsiteX9" fmla="*/ 1521117 w 1670584"/>
              <a:gd name="connsiteY9" fmla="*/ 0 h 1976493"/>
              <a:gd name="connsiteX0" fmla="*/ 1521117 w 1521117"/>
              <a:gd name="connsiteY0" fmla="*/ 1976493 h 1976493"/>
              <a:gd name="connsiteX1" fmla="*/ 149467 w 1521117"/>
              <a:gd name="connsiteY1" fmla="*/ 1976493 h 1976493"/>
              <a:gd name="connsiteX2" fmla="*/ 0 w 1521117"/>
              <a:gd name="connsiteY2" fmla="*/ 1827026 h 1976493"/>
              <a:gd name="connsiteX3" fmla="*/ 0 w 1521117"/>
              <a:gd name="connsiteY3" fmla="*/ 1552142 h 1976493"/>
              <a:gd name="connsiteX4" fmla="*/ 0 w 1521117"/>
              <a:gd name="connsiteY4" fmla="*/ 149467 h 1976493"/>
              <a:gd name="connsiteX5" fmla="*/ 0 w 1521117"/>
              <a:gd name="connsiteY5" fmla="*/ 0 h 1976493"/>
              <a:gd name="connsiteX6" fmla="*/ 149467 w 1521117"/>
              <a:gd name="connsiteY6" fmla="*/ 0 h 1976493"/>
              <a:gd name="connsiteX7" fmla="*/ 1280462 w 1521117"/>
              <a:gd name="connsiteY7" fmla="*/ 0 h 1976493"/>
              <a:gd name="connsiteX8" fmla="*/ 1521117 w 1521117"/>
              <a:gd name="connsiteY8" fmla="*/ 0 h 1976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1117" h="1976493">
                <a:moveTo>
                  <a:pt x="1521117" y="1976493"/>
                </a:moveTo>
                <a:lnTo>
                  <a:pt x="149467" y="1976493"/>
                </a:lnTo>
                <a:cubicBezTo>
                  <a:pt x="66919" y="1976493"/>
                  <a:pt x="0" y="1909574"/>
                  <a:pt x="0" y="1827026"/>
                </a:cubicBezTo>
                <a:lnTo>
                  <a:pt x="0" y="1552142"/>
                </a:lnTo>
                <a:lnTo>
                  <a:pt x="0" y="149467"/>
                </a:lnTo>
                <a:lnTo>
                  <a:pt x="0" y="0"/>
                </a:lnTo>
                <a:lnTo>
                  <a:pt x="149467" y="0"/>
                </a:lnTo>
                <a:lnTo>
                  <a:pt x="1280462" y="0"/>
                </a:lnTo>
                <a:lnTo>
                  <a:pt x="1521117" y="0"/>
                </a:lnTo>
              </a:path>
            </a:pathLst>
          </a:custGeom>
          <a:solidFill>
            <a:schemeClr val="bg2"/>
          </a:solid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en-GB" sz="2000" noProof="0" dirty="0" err="1"/>
          </a:p>
        </p:txBody>
      </p:sp>
      <p:sp>
        <p:nvSpPr>
          <p:cNvPr id="2" name="Title 1"/>
          <p:cNvSpPr>
            <a:spLocks noGrp="1"/>
          </p:cNvSpPr>
          <p:nvPr userDrawn="1">
            <p:ph type="ctrTitle" hasCustomPrompt="1"/>
          </p:nvPr>
        </p:nvSpPr>
        <p:spPr>
          <a:xfrm>
            <a:off x="647999" y="647999"/>
            <a:ext cx="6246514" cy="2052000"/>
          </a:xfrm>
        </p:spPr>
        <p:txBody>
          <a:bodyPr anchor="t" anchorCtr="0"/>
          <a:lstStyle>
            <a:lvl1pPr algn="l">
              <a:defRPr sz="4800">
                <a:solidFill>
                  <a:schemeClr val="accent1"/>
                </a:solidFill>
              </a:defRPr>
            </a:lvl1pPr>
          </a:lstStyle>
          <a:p>
            <a:r>
              <a:rPr lang="en-GB" dirty="0"/>
              <a:t>Klik for at indsætte overskrift – max. tre linjer</a:t>
            </a:r>
            <a:endParaRPr lang="en-GB"/>
          </a:p>
        </p:txBody>
      </p:sp>
      <p:pic>
        <p:nvPicPr>
          <p:cNvPr id="1763355899" name="Dynamic cover logo lilla" descr="{&quot;templafy&quot;:{&quot;id&quot;:&quot;d2476896-f41d-4b5a-9d84-d305825c1d78&quot;}}"/>
          <p:cNvPicPr>
            <a:picLocks noChangeAspect="1"/>
          </p:cNvPicPr>
          <p:nvPr/>
        </p:nvPicPr>
        <p:blipFill>
          <a:blip r:embed="rId2"/>
          <a:stretch>
            <a:fillRect/>
          </a:stretch>
        </p:blipFill>
        <p:spPr>
          <a:xfrm>
            <a:off x="0" y="5958000"/>
            <a:ext cx="3596831" cy="900000"/>
          </a:xfrm>
          <a:prstGeom prst="rect">
            <a:avLst/>
          </a:prstGeom>
        </p:spPr>
      </p:pic>
    </p:spTree>
    <p:extLst>
      <p:ext uri="{BB962C8B-B14F-4D97-AF65-F5344CB8AC3E}">
        <p14:creationId xmlns:p14="http://schemas.microsoft.com/office/powerpoint/2010/main" val="81427257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grpId="0" nodeType="withEffect">
                                  <p:stCondLst>
                                    <p:cond delay="2800"/>
                                  </p:stCondLst>
                                  <p:childTnLst>
                                    <p:animMotion origin="layout" path="M 2.29167E-6 7.40741E-7 L 2.29167E-6 0.03356 " pathEditMode="relative" rAng="0" ptsTypes="AA">
                                      <p:cBhvr>
                                        <p:cTn id="6" dur="6000" fill="hold"/>
                                        <p:tgtEl>
                                          <p:spTgt spid="40"/>
                                        </p:tgtEl>
                                        <p:attrNameLst>
                                          <p:attrName>ppt_x</p:attrName>
                                          <p:attrName>ppt_y</p:attrName>
                                        </p:attrNameLst>
                                      </p:cBhvr>
                                      <p:rCtr x="0" y="1667"/>
                                    </p:animMotion>
                                  </p:childTnLst>
                                </p:cTn>
                              </p:par>
                              <p:par>
                                <p:cTn id="7" presetID="42" presetClass="path" presetSubtype="0" repeatCount="indefinite" accel="50000" decel="50000" autoRev="1" fill="hold" grpId="0" nodeType="withEffect">
                                  <p:stCondLst>
                                    <p:cond delay="1700"/>
                                  </p:stCondLst>
                                  <p:childTnLst>
                                    <p:animMotion origin="layout" path="M 1.45833E-6 -3.7037E-6 L -0.00013 -0.1 " pathEditMode="relative" rAng="0" ptsTypes="AA">
                                      <p:cBhvr>
                                        <p:cTn id="8" dur="6750" fill="hold"/>
                                        <p:tgtEl>
                                          <p:spTgt spid="41"/>
                                        </p:tgtEl>
                                        <p:attrNameLst>
                                          <p:attrName>ppt_x</p:attrName>
                                          <p:attrName>ppt_y</p:attrName>
                                        </p:attrNameLst>
                                      </p:cBhvr>
                                      <p:rCtr x="-13" y="-5000"/>
                                    </p:animMotion>
                                  </p:childTnLst>
                                </p:cTn>
                              </p:par>
                              <p:par>
                                <p:cTn id="9" presetID="42" presetClass="path" presetSubtype="0" repeatCount="indefinite" accel="68000" decel="14000" autoRev="1" fill="hold" nodeType="withEffect">
                                  <p:stCondLst>
                                    <p:cond delay="0"/>
                                  </p:stCondLst>
                                  <p:childTnLst>
                                    <p:animMotion origin="layout" path="M 4.16667E-7 -3.7037E-7 L -0.0931 -3.7037E-7 " pathEditMode="relative" rAng="0" ptsTypes="AA">
                                      <p:cBhvr>
                                        <p:cTn id="10" dur="5500" fill="hold"/>
                                        <p:tgtEl>
                                          <p:spTgt spid="125"/>
                                        </p:tgtEl>
                                        <p:attrNameLst>
                                          <p:attrName>ppt_x</p:attrName>
                                          <p:attrName>ppt_y</p:attrName>
                                        </p:attrNameLst>
                                      </p:cBhvr>
                                      <p:rCtr x="-4661" y="0"/>
                                    </p:animMotion>
                                  </p:childTnLst>
                                </p:cTn>
                              </p:par>
                              <p:par>
                                <p:cTn id="11" presetID="42" presetClass="path" presetSubtype="0" repeatCount="indefinite" accel="68000" decel="14000" autoRev="1" fill="hold" grpId="0" nodeType="withEffect">
                                  <p:stCondLst>
                                    <p:cond delay="0"/>
                                  </p:stCondLst>
                                  <p:childTnLst>
                                    <p:animMotion origin="layout" path="M -3.125E-6 -3.7037E-7 L -0.0931 -3.7037E-7 " pathEditMode="relative" rAng="0" ptsTypes="AA">
                                      <p:cBhvr>
                                        <p:cTn id="12" dur="5500" fill="hold"/>
                                        <p:tgtEl>
                                          <p:spTgt spid="129"/>
                                        </p:tgtEl>
                                        <p:attrNameLst>
                                          <p:attrName>ppt_x</p:attrName>
                                          <p:attrName>ppt_y</p:attrName>
                                        </p:attrNameLst>
                                      </p:cBhvr>
                                      <p:rCtr x="-466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129" grpId="0" animBg="1"/>
    </p:bld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Forside med billede animation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Date Placeholder 6" hidden="1">
            <a:extLst>
              <a:ext uri="{FF2B5EF4-FFF2-40B4-BE49-F238E27FC236}">
                <a16:creationId xmlns:a16="http://schemas.microsoft.com/office/drawing/2014/main" id="{FAC78685-2AE8-4790-9E15-2028753F5FF4}"/>
              </a:ext>
            </a:extLst>
          </p:cNvPr>
          <p:cNvSpPr>
            <a:spLocks noGrp="1"/>
          </p:cNvSpPr>
          <p:nvPr>
            <p:ph type="dt" sz="half" idx="15"/>
          </p:nvPr>
        </p:nvSpPr>
        <p:spPr>
          <a:xfrm>
            <a:off x="0" y="6858000"/>
            <a:ext cx="0" cy="0"/>
          </a:xfrm>
        </p:spPr>
        <p:txBody>
          <a:bodyPr/>
          <a:lstStyle>
            <a:lvl1pPr>
              <a:defRPr sz="100">
                <a:noFill/>
              </a:defRPr>
            </a:lvl1pPr>
          </a:lstStyle>
          <a:p>
            <a:fld id="{B8B07CA3-2C59-4ADB-B7C9-DF67464564EF}" type="datetime2">
              <a:rPr lang="en-GB" smtClean="0"/>
              <a:t>Monday, 27 May 2024</a:t>
            </a:fld>
            <a:endParaRPr lang="en-GB" dirty="0"/>
          </a:p>
        </p:txBody>
      </p:sp>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6858000"/>
            <a:ext cx="0" cy="0"/>
          </a:xfrm>
        </p:spPr>
        <p:txBody>
          <a:bodyPr/>
          <a:lstStyle>
            <a:lvl1pPr>
              <a:defRPr sz="100">
                <a:noFill/>
              </a:defRPr>
            </a:lvl1pPr>
          </a:lstStyle>
          <a:p>
            <a:endParaRPr lang="en-GB" dirty="0"/>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6858000"/>
            <a:ext cx="0" cy="0"/>
          </a:xfrm>
        </p:spPr>
        <p:txBody>
          <a:bodyPr/>
          <a:lstStyle>
            <a:lvl1pPr>
              <a:defRPr sz="100">
                <a:noFill/>
              </a:defRPr>
            </a:lvl1pPr>
          </a:lstStyle>
          <a:p>
            <a:fld id="{24C8C45C-947F-4981-8B3F-4F32E973C901}" type="slidenum">
              <a:rPr lang="en-GB" smtClean="0"/>
              <a:pPr/>
              <a:t>‹#›</a:t>
            </a:fld>
            <a:endParaRPr lang="en-GB" dirty="0"/>
          </a:p>
        </p:txBody>
      </p:sp>
      <p:sp>
        <p:nvSpPr>
          <p:cNvPr id="32" name="Kombinationstegning: figur 31">
            <a:extLst>
              <a:ext uri="{FF2B5EF4-FFF2-40B4-BE49-F238E27FC236}">
                <a16:creationId xmlns:a16="http://schemas.microsoft.com/office/drawing/2014/main" id="{58E431ED-E98C-0B05-A685-B8623369B24F}"/>
              </a:ext>
            </a:extLst>
          </p:cNvPr>
          <p:cNvSpPr/>
          <p:nvPr userDrawn="1"/>
        </p:nvSpPr>
        <p:spPr>
          <a:xfrm>
            <a:off x="6822141" y="4204446"/>
            <a:ext cx="5369859" cy="2656745"/>
          </a:xfrm>
          <a:custGeom>
            <a:avLst/>
            <a:gdLst>
              <a:gd name="connsiteX0" fmla="*/ 186052 w 5369859"/>
              <a:gd name="connsiteY0" fmla="*/ 0 h 2656745"/>
              <a:gd name="connsiteX1" fmla="*/ 662859 w 5369859"/>
              <a:gd name="connsiteY1" fmla="*/ 0 h 2656745"/>
              <a:gd name="connsiteX2" fmla="*/ 5183807 w 5369859"/>
              <a:gd name="connsiteY2" fmla="*/ 0 h 2656745"/>
              <a:gd name="connsiteX3" fmla="*/ 5369859 w 5369859"/>
              <a:gd name="connsiteY3" fmla="*/ 0 h 2656745"/>
              <a:gd name="connsiteX4" fmla="*/ 5369859 w 5369859"/>
              <a:gd name="connsiteY4" fmla="*/ 186052 h 2656745"/>
              <a:gd name="connsiteX5" fmla="*/ 5369859 w 5369859"/>
              <a:gd name="connsiteY5" fmla="*/ 429570 h 2656745"/>
              <a:gd name="connsiteX6" fmla="*/ 5369859 w 5369859"/>
              <a:gd name="connsiteY6" fmla="*/ 2470693 h 2656745"/>
              <a:gd name="connsiteX7" fmla="*/ 5369859 w 5369859"/>
              <a:gd name="connsiteY7" fmla="*/ 2656745 h 2656745"/>
              <a:gd name="connsiteX8" fmla="*/ 5183807 w 5369859"/>
              <a:gd name="connsiteY8" fmla="*/ 2656745 h 2656745"/>
              <a:gd name="connsiteX9" fmla="*/ 186052 w 5369859"/>
              <a:gd name="connsiteY9" fmla="*/ 2656745 h 2656745"/>
              <a:gd name="connsiteX10" fmla="*/ 0 w 5369859"/>
              <a:gd name="connsiteY10" fmla="*/ 2656745 h 2656745"/>
              <a:gd name="connsiteX11" fmla="*/ 0 w 5369859"/>
              <a:gd name="connsiteY11" fmla="*/ 2470693 h 2656745"/>
              <a:gd name="connsiteX12" fmla="*/ 0 w 5369859"/>
              <a:gd name="connsiteY12" fmla="*/ 429570 h 2656745"/>
              <a:gd name="connsiteX13" fmla="*/ 0 w 5369859"/>
              <a:gd name="connsiteY13" fmla="*/ 186052 h 2656745"/>
              <a:gd name="connsiteX14" fmla="*/ 186052 w 5369859"/>
              <a:gd name="connsiteY14" fmla="*/ 0 h 2656745"/>
              <a:gd name="connsiteX0" fmla="*/ 5369859 w 5461299"/>
              <a:gd name="connsiteY0" fmla="*/ 186052 h 2656745"/>
              <a:gd name="connsiteX1" fmla="*/ 5369859 w 5461299"/>
              <a:gd name="connsiteY1" fmla="*/ 429570 h 2656745"/>
              <a:gd name="connsiteX2" fmla="*/ 5369859 w 5461299"/>
              <a:gd name="connsiteY2" fmla="*/ 2470693 h 2656745"/>
              <a:gd name="connsiteX3" fmla="*/ 5369859 w 5461299"/>
              <a:gd name="connsiteY3" fmla="*/ 2656745 h 2656745"/>
              <a:gd name="connsiteX4" fmla="*/ 5183807 w 5461299"/>
              <a:gd name="connsiteY4" fmla="*/ 2656745 h 2656745"/>
              <a:gd name="connsiteX5" fmla="*/ 186052 w 5461299"/>
              <a:gd name="connsiteY5" fmla="*/ 2656745 h 2656745"/>
              <a:gd name="connsiteX6" fmla="*/ 0 w 5461299"/>
              <a:gd name="connsiteY6" fmla="*/ 2656745 h 2656745"/>
              <a:gd name="connsiteX7" fmla="*/ 0 w 5461299"/>
              <a:gd name="connsiteY7" fmla="*/ 2470693 h 2656745"/>
              <a:gd name="connsiteX8" fmla="*/ 0 w 5461299"/>
              <a:gd name="connsiteY8" fmla="*/ 429570 h 2656745"/>
              <a:gd name="connsiteX9" fmla="*/ 0 w 5461299"/>
              <a:gd name="connsiteY9" fmla="*/ 186052 h 2656745"/>
              <a:gd name="connsiteX10" fmla="*/ 186052 w 5461299"/>
              <a:gd name="connsiteY10" fmla="*/ 0 h 2656745"/>
              <a:gd name="connsiteX11" fmla="*/ 662859 w 5461299"/>
              <a:gd name="connsiteY11" fmla="*/ 0 h 2656745"/>
              <a:gd name="connsiteX12" fmla="*/ 5183807 w 5461299"/>
              <a:gd name="connsiteY12" fmla="*/ 0 h 2656745"/>
              <a:gd name="connsiteX13" fmla="*/ 5369859 w 5461299"/>
              <a:gd name="connsiteY13" fmla="*/ 0 h 2656745"/>
              <a:gd name="connsiteX14" fmla="*/ 5461299 w 5461299"/>
              <a:gd name="connsiteY14" fmla="*/ 277492 h 2656745"/>
              <a:gd name="connsiteX0" fmla="*/ 5369859 w 5461299"/>
              <a:gd name="connsiteY0" fmla="*/ 429570 h 2656745"/>
              <a:gd name="connsiteX1" fmla="*/ 5369859 w 5461299"/>
              <a:gd name="connsiteY1" fmla="*/ 2470693 h 2656745"/>
              <a:gd name="connsiteX2" fmla="*/ 5369859 w 5461299"/>
              <a:gd name="connsiteY2" fmla="*/ 2656745 h 2656745"/>
              <a:gd name="connsiteX3" fmla="*/ 5183807 w 5461299"/>
              <a:gd name="connsiteY3" fmla="*/ 2656745 h 2656745"/>
              <a:gd name="connsiteX4" fmla="*/ 186052 w 5461299"/>
              <a:gd name="connsiteY4" fmla="*/ 2656745 h 2656745"/>
              <a:gd name="connsiteX5" fmla="*/ 0 w 5461299"/>
              <a:gd name="connsiteY5" fmla="*/ 2656745 h 2656745"/>
              <a:gd name="connsiteX6" fmla="*/ 0 w 5461299"/>
              <a:gd name="connsiteY6" fmla="*/ 2470693 h 2656745"/>
              <a:gd name="connsiteX7" fmla="*/ 0 w 5461299"/>
              <a:gd name="connsiteY7" fmla="*/ 429570 h 2656745"/>
              <a:gd name="connsiteX8" fmla="*/ 0 w 5461299"/>
              <a:gd name="connsiteY8" fmla="*/ 186052 h 2656745"/>
              <a:gd name="connsiteX9" fmla="*/ 186052 w 5461299"/>
              <a:gd name="connsiteY9" fmla="*/ 0 h 2656745"/>
              <a:gd name="connsiteX10" fmla="*/ 662859 w 5461299"/>
              <a:gd name="connsiteY10" fmla="*/ 0 h 2656745"/>
              <a:gd name="connsiteX11" fmla="*/ 5183807 w 5461299"/>
              <a:gd name="connsiteY11" fmla="*/ 0 h 2656745"/>
              <a:gd name="connsiteX12" fmla="*/ 5369859 w 5461299"/>
              <a:gd name="connsiteY12" fmla="*/ 0 h 2656745"/>
              <a:gd name="connsiteX13" fmla="*/ 5461299 w 5461299"/>
              <a:gd name="connsiteY13" fmla="*/ 277492 h 2656745"/>
              <a:gd name="connsiteX0" fmla="*/ 5369859 w 5369859"/>
              <a:gd name="connsiteY0" fmla="*/ 429570 h 2656745"/>
              <a:gd name="connsiteX1" fmla="*/ 5369859 w 5369859"/>
              <a:gd name="connsiteY1" fmla="*/ 2470693 h 2656745"/>
              <a:gd name="connsiteX2" fmla="*/ 5369859 w 5369859"/>
              <a:gd name="connsiteY2" fmla="*/ 2656745 h 2656745"/>
              <a:gd name="connsiteX3" fmla="*/ 5183807 w 5369859"/>
              <a:gd name="connsiteY3" fmla="*/ 2656745 h 2656745"/>
              <a:gd name="connsiteX4" fmla="*/ 186052 w 5369859"/>
              <a:gd name="connsiteY4" fmla="*/ 2656745 h 2656745"/>
              <a:gd name="connsiteX5" fmla="*/ 0 w 5369859"/>
              <a:gd name="connsiteY5" fmla="*/ 2656745 h 2656745"/>
              <a:gd name="connsiteX6" fmla="*/ 0 w 5369859"/>
              <a:gd name="connsiteY6" fmla="*/ 2470693 h 2656745"/>
              <a:gd name="connsiteX7" fmla="*/ 0 w 5369859"/>
              <a:gd name="connsiteY7" fmla="*/ 429570 h 2656745"/>
              <a:gd name="connsiteX8" fmla="*/ 0 w 5369859"/>
              <a:gd name="connsiteY8" fmla="*/ 186052 h 2656745"/>
              <a:gd name="connsiteX9" fmla="*/ 186052 w 5369859"/>
              <a:gd name="connsiteY9" fmla="*/ 0 h 2656745"/>
              <a:gd name="connsiteX10" fmla="*/ 662859 w 5369859"/>
              <a:gd name="connsiteY10" fmla="*/ 0 h 2656745"/>
              <a:gd name="connsiteX11" fmla="*/ 5183807 w 5369859"/>
              <a:gd name="connsiteY11" fmla="*/ 0 h 2656745"/>
              <a:gd name="connsiteX12" fmla="*/ 5369859 w 5369859"/>
              <a:gd name="connsiteY12" fmla="*/ 0 h 2656745"/>
              <a:gd name="connsiteX0" fmla="*/ 5369859 w 5369859"/>
              <a:gd name="connsiteY0" fmla="*/ 2470693 h 2656745"/>
              <a:gd name="connsiteX1" fmla="*/ 5369859 w 5369859"/>
              <a:gd name="connsiteY1" fmla="*/ 2656745 h 2656745"/>
              <a:gd name="connsiteX2" fmla="*/ 5183807 w 5369859"/>
              <a:gd name="connsiteY2" fmla="*/ 2656745 h 2656745"/>
              <a:gd name="connsiteX3" fmla="*/ 186052 w 5369859"/>
              <a:gd name="connsiteY3" fmla="*/ 2656745 h 2656745"/>
              <a:gd name="connsiteX4" fmla="*/ 0 w 5369859"/>
              <a:gd name="connsiteY4" fmla="*/ 2656745 h 2656745"/>
              <a:gd name="connsiteX5" fmla="*/ 0 w 5369859"/>
              <a:gd name="connsiteY5" fmla="*/ 2470693 h 2656745"/>
              <a:gd name="connsiteX6" fmla="*/ 0 w 5369859"/>
              <a:gd name="connsiteY6" fmla="*/ 429570 h 2656745"/>
              <a:gd name="connsiteX7" fmla="*/ 0 w 5369859"/>
              <a:gd name="connsiteY7" fmla="*/ 186052 h 2656745"/>
              <a:gd name="connsiteX8" fmla="*/ 186052 w 5369859"/>
              <a:gd name="connsiteY8" fmla="*/ 0 h 2656745"/>
              <a:gd name="connsiteX9" fmla="*/ 662859 w 5369859"/>
              <a:gd name="connsiteY9" fmla="*/ 0 h 2656745"/>
              <a:gd name="connsiteX10" fmla="*/ 5183807 w 5369859"/>
              <a:gd name="connsiteY10" fmla="*/ 0 h 2656745"/>
              <a:gd name="connsiteX11" fmla="*/ 5369859 w 5369859"/>
              <a:gd name="connsiteY11" fmla="*/ 0 h 2656745"/>
              <a:gd name="connsiteX0" fmla="*/ 5369859 w 5369859"/>
              <a:gd name="connsiteY0" fmla="*/ 2656745 h 2656745"/>
              <a:gd name="connsiteX1" fmla="*/ 5183807 w 5369859"/>
              <a:gd name="connsiteY1" fmla="*/ 2656745 h 2656745"/>
              <a:gd name="connsiteX2" fmla="*/ 186052 w 5369859"/>
              <a:gd name="connsiteY2" fmla="*/ 2656745 h 2656745"/>
              <a:gd name="connsiteX3" fmla="*/ 0 w 5369859"/>
              <a:gd name="connsiteY3" fmla="*/ 2656745 h 2656745"/>
              <a:gd name="connsiteX4" fmla="*/ 0 w 5369859"/>
              <a:gd name="connsiteY4" fmla="*/ 2470693 h 2656745"/>
              <a:gd name="connsiteX5" fmla="*/ 0 w 5369859"/>
              <a:gd name="connsiteY5" fmla="*/ 429570 h 2656745"/>
              <a:gd name="connsiteX6" fmla="*/ 0 w 5369859"/>
              <a:gd name="connsiteY6" fmla="*/ 186052 h 2656745"/>
              <a:gd name="connsiteX7" fmla="*/ 186052 w 5369859"/>
              <a:gd name="connsiteY7" fmla="*/ 0 h 2656745"/>
              <a:gd name="connsiteX8" fmla="*/ 662859 w 5369859"/>
              <a:gd name="connsiteY8" fmla="*/ 0 h 2656745"/>
              <a:gd name="connsiteX9" fmla="*/ 5183807 w 5369859"/>
              <a:gd name="connsiteY9" fmla="*/ 0 h 2656745"/>
              <a:gd name="connsiteX10" fmla="*/ 5369859 w 5369859"/>
              <a:gd name="connsiteY10" fmla="*/ 0 h 2656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69859" h="2656745">
                <a:moveTo>
                  <a:pt x="5369859" y="2656745"/>
                </a:moveTo>
                <a:lnTo>
                  <a:pt x="5183807" y="2656745"/>
                </a:lnTo>
                <a:lnTo>
                  <a:pt x="186052" y="2656745"/>
                </a:lnTo>
                <a:lnTo>
                  <a:pt x="0" y="2656745"/>
                </a:lnTo>
                <a:lnTo>
                  <a:pt x="0" y="2470693"/>
                </a:lnTo>
                <a:lnTo>
                  <a:pt x="0" y="429570"/>
                </a:lnTo>
                <a:lnTo>
                  <a:pt x="0" y="186052"/>
                </a:lnTo>
                <a:cubicBezTo>
                  <a:pt x="0" y="83298"/>
                  <a:pt x="83298" y="0"/>
                  <a:pt x="186052" y="0"/>
                </a:cubicBezTo>
                <a:lnTo>
                  <a:pt x="662859" y="0"/>
                </a:lnTo>
                <a:lnTo>
                  <a:pt x="5183807" y="0"/>
                </a:lnTo>
                <a:lnTo>
                  <a:pt x="5369859" y="0"/>
                </a:lnTo>
              </a:path>
            </a:pathLst>
          </a:cu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en-GB" sz="2000" noProof="0" dirty="0" err="1"/>
          </a:p>
        </p:txBody>
      </p:sp>
      <p:sp>
        <p:nvSpPr>
          <p:cNvPr id="14" name="Kombinationstegning: figur 13">
            <a:extLst>
              <a:ext uri="{FF2B5EF4-FFF2-40B4-BE49-F238E27FC236}">
                <a16:creationId xmlns:a16="http://schemas.microsoft.com/office/drawing/2014/main" id="{61B59AE7-8907-E8BA-4230-97D543C1BCA9}"/>
              </a:ext>
            </a:extLst>
          </p:cNvPr>
          <p:cNvSpPr/>
          <p:nvPr userDrawn="1"/>
        </p:nvSpPr>
        <p:spPr>
          <a:xfrm rot="16200000">
            <a:off x="10259919" y="2012391"/>
            <a:ext cx="3290420" cy="573738"/>
          </a:xfrm>
          <a:custGeom>
            <a:avLst/>
            <a:gdLst>
              <a:gd name="connsiteX0" fmla="*/ 3290420 w 3290420"/>
              <a:gd name="connsiteY0" fmla="*/ 137238 h 573739"/>
              <a:gd name="connsiteX1" fmla="*/ 3290420 w 3290420"/>
              <a:gd name="connsiteY1" fmla="*/ 436501 h 573739"/>
              <a:gd name="connsiteX2" fmla="*/ 3290420 w 3290420"/>
              <a:gd name="connsiteY2" fmla="*/ 436503 h 573739"/>
              <a:gd name="connsiteX3" fmla="*/ 3290420 w 3290420"/>
              <a:gd name="connsiteY3" fmla="*/ 573738 h 573739"/>
              <a:gd name="connsiteX4" fmla="*/ 3153187 w 3290420"/>
              <a:gd name="connsiteY4" fmla="*/ 573738 h 573739"/>
              <a:gd name="connsiteX5" fmla="*/ 3153182 w 3290420"/>
              <a:gd name="connsiteY5" fmla="*/ 573739 h 573739"/>
              <a:gd name="connsiteX6" fmla="*/ 137239 w 3290420"/>
              <a:gd name="connsiteY6" fmla="*/ 573739 h 573739"/>
              <a:gd name="connsiteX7" fmla="*/ 137234 w 3290420"/>
              <a:gd name="connsiteY7" fmla="*/ 573738 h 573739"/>
              <a:gd name="connsiteX8" fmla="*/ 0 w 3290420"/>
              <a:gd name="connsiteY8" fmla="*/ 573738 h 573739"/>
              <a:gd name="connsiteX9" fmla="*/ 0 w 3290420"/>
              <a:gd name="connsiteY9" fmla="*/ 296968 h 573739"/>
              <a:gd name="connsiteX10" fmla="*/ 1 w 3290420"/>
              <a:gd name="connsiteY10" fmla="*/ 296968 h 573739"/>
              <a:gd name="connsiteX11" fmla="*/ 1 w 3290420"/>
              <a:gd name="connsiteY11" fmla="*/ 137238 h 573739"/>
              <a:gd name="connsiteX12" fmla="*/ 137239 w 3290420"/>
              <a:gd name="connsiteY12" fmla="*/ 0 h 573739"/>
              <a:gd name="connsiteX13" fmla="*/ 3153182 w 3290420"/>
              <a:gd name="connsiteY13" fmla="*/ 0 h 573739"/>
              <a:gd name="connsiteX14" fmla="*/ 3290420 w 3290420"/>
              <a:gd name="connsiteY14" fmla="*/ 137238 h 573739"/>
              <a:gd name="connsiteX0" fmla="*/ 137234 w 3290420"/>
              <a:gd name="connsiteY0" fmla="*/ 573738 h 665178"/>
              <a:gd name="connsiteX1" fmla="*/ 0 w 3290420"/>
              <a:gd name="connsiteY1" fmla="*/ 573738 h 665178"/>
              <a:gd name="connsiteX2" fmla="*/ 0 w 3290420"/>
              <a:gd name="connsiteY2" fmla="*/ 296968 h 665178"/>
              <a:gd name="connsiteX3" fmla="*/ 1 w 3290420"/>
              <a:gd name="connsiteY3" fmla="*/ 296968 h 665178"/>
              <a:gd name="connsiteX4" fmla="*/ 1 w 3290420"/>
              <a:gd name="connsiteY4" fmla="*/ 137238 h 665178"/>
              <a:gd name="connsiteX5" fmla="*/ 137239 w 3290420"/>
              <a:gd name="connsiteY5" fmla="*/ 0 h 665178"/>
              <a:gd name="connsiteX6" fmla="*/ 3153182 w 3290420"/>
              <a:gd name="connsiteY6" fmla="*/ 0 h 665178"/>
              <a:gd name="connsiteX7" fmla="*/ 3290420 w 3290420"/>
              <a:gd name="connsiteY7" fmla="*/ 137238 h 665178"/>
              <a:gd name="connsiteX8" fmla="*/ 3290420 w 3290420"/>
              <a:gd name="connsiteY8" fmla="*/ 436501 h 665178"/>
              <a:gd name="connsiteX9" fmla="*/ 3290420 w 3290420"/>
              <a:gd name="connsiteY9" fmla="*/ 436503 h 665178"/>
              <a:gd name="connsiteX10" fmla="*/ 3290420 w 3290420"/>
              <a:gd name="connsiteY10" fmla="*/ 573738 h 665178"/>
              <a:gd name="connsiteX11" fmla="*/ 3153187 w 3290420"/>
              <a:gd name="connsiteY11" fmla="*/ 573738 h 665178"/>
              <a:gd name="connsiteX12" fmla="*/ 3153182 w 3290420"/>
              <a:gd name="connsiteY12" fmla="*/ 573739 h 665178"/>
              <a:gd name="connsiteX13" fmla="*/ 137239 w 3290420"/>
              <a:gd name="connsiteY13" fmla="*/ 573739 h 665178"/>
              <a:gd name="connsiteX14" fmla="*/ 228674 w 3290420"/>
              <a:gd name="connsiteY14" fmla="*/ 665178 h 665178"/>
              <a:gd name="connsiteX0" fmla="*/ 137234 w 3290420"/>
              <a:gd name="connsiteY0" fmla="*/ 573738 h 665178"/>
              <a:gd name="connsiteX1" fmla="*/ 0 w 3290420"/>
              <a:gd name="connsiteY1" fmla="*/ 573738 h 665178"/>
              <a:gd name="connsiteX2" fmla="*/ 0 w 3290420"/>
              <a:gd name="connsiteY2" fmla="*/ 296968 h 665178"/>
              <a:gd name="connsiteX3" fmla="*/ 1 w 3290420"/>
              <a:gd name="connsiteY3" fmla="*/ 296968 h 665178"/>
              <a:gd name="connsiteX4" fmla="*/ 1 w 3290420"/>
              <a:gd name="connsiteY4" fmla="*/ 137238 h 665178"/>
              <a:gd name="connsiteX5" fmla="*/ 137239 w 3290420"/>
              <a:gd name="connsiteY5" fmla="*/ 0 h 665178"/>
              <a:gd name="connsiteX6" fmla="*/ 3153182 w 3290420"/>
              <a:gd name="connsiteY6" fmla="*/ 0 h 665178"/>
              <a:gd name="connsiteX7" fmla="*/ 3290420 w 3290420"/>
              <a:gd name="connsiteY7" fmla="*/ 137238 h 665178"/>
              <a:gd name="connsiteX8" fmla="*/ 3290420 w 3290420"/>
              <a:gd name="connsiteY8" fmla="*/ 436501 h 665178"/>
              <a:gd name="connsiteX9" fmla="*/ 3290420 w 3290420"/>
              <a:gd name="connsiteY9" fmla="*/ 436503 h 665178"/>
              <a:gd name="connsiteX10" fmla="*/ 3290420 w 3290420"/>
              <a:gd name="connsiteY10" fmla="*/ 573738 h 665178"/>
              <a:gd name="connsiteX11" fmla="*/ 3153187 w 3290420"/>
              <a:gd name="connsiteY11" fmla="*/ 573738 h 665178"/>
              <a:gd name="connsiteX12" fmla="*/ 3153182 w 3290420"/>
              <a:gd name="connsiteY12" fmla="*/ 573739 h 665178"/>
              <a:gd name="connsiteX13" fmla="*/ 228674 w 3290420"/>
              <a:gd name="connsiteY13" fmla="*/ 665178 h 665178"/>
              <a:gd name="connsiteX0" fmla="*/ 137234 w 3290420"/>
              <a:gd name="connsiteY0" fmla="*/ 573738 h 573739"/>
              <a:gd name="connsiteX1" fmla="*/ 0 w 3290420"/>
              <a:gd name="connsiteY1" fmla="*/ 573738 h 573739"/>
              <a:gd name="connsiteX2" fmla="*/ 0 w 3290420"/>
              <a:gd name="connsiteY2" fmla="*/ 296968 h 573739"/>
              <a:gd name="connsiteX3" fmla="*/ 1 w 3290420"/>
              <a:gd name="connsiteY3" fmla="*/ 296968 h 573739"/>
              <a:gd name="connsiteX4" fmla="*/ 1 w 3290420"/>
              <a:gd name="connsiteY4" fmla="*/ 137238 h 573739"/>
              <a:gd name="connsiteX5" fmla="*/ 137239 w 3290420"/>
              <a:gd name="connsiteY5" fmla="*/ 0 h 573739"/>
              <a:gd name="connsiteX6" fmla="*/ 3153182 w 3290420"/>
              <a:gd name="connsiteY6" fmla="*/ 0 h 573739"/>
              <a:gd name="connsiteX7" fmla="*/ 3290420 w 3290420"/>
              <a:gd name="connsiteY7" fmla="*/ 137238 h 573739"/>
              <a:gd name="connsiteX8" fmla="*/ 3290420 w 3290420"/>
              <a:gd name="connsiteY8" fmla="*/ 436501 h 573739"/>
              <a:gd name="connsiteX9" fmla="*/ 3290420 w 3290420"/>
              <a:gd name="connsiteY9" fmla="*/ 436503 h 573739"/>
              <a:gd name="connsiteX10" fmla="*/ 3290420 w 3290420"/>
              <a:gd name="connsiteY10" fmla="*/ 573738 h 573739"/>
              <a:gd name="connsiteX11" fmla="*/ 3153187 w 3290420"/>
              <a:gd name="connsiteY11" fmla="*/ 573738 h 573739"/>
              <a:gd name="connsiteX12" fmla="*/ 3153182 w 3290420"/>
              <a:gd name="connsiteY12" fmla="*/ 573739 h 573739"/>
              <a:gd name="connsiteX0" fmla="*/ 0 w 3290420"/>
              <a:gd name="connsiteY0" fmla="*/ 573738 h 573739"/>
              <a:gd name="connsiteX1" fmla="*/ 0 w 3290420"/>
              <a:gd name="connsiteY1" fmla="*/ 296968 h 573739"/>
              <a:gd name="connsiteX2" fmla="*/ 1 w 3290420"/>
              <a:gd name="connsiteY2" fmla="*/ 296968 h 573739"/>
              <a:gd name="connsiteX3" fmla="*/ 1 w 3290420"/>
              <a:gd name="connsiteY3" fmla="*/ 137238 h 573739"/>
              <a:gd name="connsiteX4" fmla="*/ 137239 w 3290420"/>
              <a:gd name="connsiteY4" fmla="*/ 0 h 573739"/>
              <a:gd name="connsiteX5" fmla="*/ 3153182 w 3290420"/>
              <a:gd name="connsiteY5" fmla="*/ 0 h 573739"/>
              <a:gd name="connsiteX6" fmla="*/ 3290420 w 3290420"/>
              <a:gd name="connsiteY6" fmla="*/ 137238 h 573739"/>
              <a:gd name="connsiteX7" fmla="*/ 3290420 w 3290420"/>
              <a:gd name="connsiteY7" fmla="*/ 436501 h 573739"/>
              <a:gd name="connsiteX8" fmla="*/ 3290420 w 3290420"/>
              <a:gd name="connsiteY8" fmla="*/ 436503 h 573739"/>
              <a:gd name="connsiteX9" fmla="*/ 3290420 w 3290420"/>
              <a:gd name="connsiteY9" fmla="*/ 573738 h 573739"/>
              <a:gd name="connsiteX10" fmla="*/ 3153187 w 3290420"/>
              <a:gd name="connsiteY10" fmla="*/ 573738 h 573739"/>
              <a:gd name="connsiteX11" fmla="*/ 3153182 w 3290420"/>
              <a:gd name="connsiteY11" fmla="*/ 573739 h 573739"/>
              <a:gd name="connsiteX0" fmla="*/ 0 w 3290420"/>
              <a:gd name="connsiteY0" fmla="*/ 573738 h 573738"/>
              <a:gd name="connsiteX1" fmla="*/ 0 w 3290420"/>
              <a:gd name="connsiteY1" fmla="*/ 296968 h 573738"/>
              <a:gd name="connsiteX2" fmla="*/ 1 w 3290420"/>
              <a:gd name="connsiteY2" fmla="*/ 296968 h 573738"/>
              <a:gd name="connsiteX3" fmla="*/ 1 w 3290420"/>
              <a:gd name="connsiteY3" fmla="*/ 137238 h 573738"/>
              <a:gd name="connsiteX4" fmla="*/ 137239 w 3290420"/>
              <a:gd name="connsiteY4" fmla="*/ 0 h 573738"/>
              <a:gd name="connsiteX5" fmla="*/ 3153182 w 3290420"/>
              <a:gd name="connsiteY5" fmla="*/ 0 h 573738"/>
              <a:gd name="connsiteX6" fmla="*/ 3290420 w 3290420"/>
              <a:gd name="connsiteY6" fmla="*/ 137238 h 573738"/>
              <a:gd name="connsiteX7" fmla="*/ 3290420 w 3290420"/>
              <a:gd name="connsiteY7" fmla="*/ 436501 h 573738"/>
              <a:gd name="connsiteX8" fmla="*/ 3290420 w 3290420"/>
              <a:gd name="connsiteY8" fmla="*/ 436503 h 573738"/>
              <a:gd name="connsiteX9" fmla="*/ 3290420 w 3290420"/>
              <a:gd name="connsiteY9" fmla="*/ 573738 h 573738"/>
              <a:gd name="connsiteX10" fmla="*/ 3153187 w 3290420"/>
              <a:gd name="connsiteY10" fmla="*/ 573738 h 573738"/>
              <a:gd name="connsiteX0" fmla="*/ 0 w 3290420"/>
              <a:gd name="connsiteY0" fmla="*/ 573738 h 573738"/>
              <a:gd name="connsiteX1" fmla="*/ 0 w 3290420"/>
              <a:gd name="connsiteY1" fmla="*/ 296968 h 573738"/>
              <a:gd name="connsiteX2" fmla="*/ 1 w 3290420"/>
              <a:gd name="connsiteY2" fmla="*/ 296968 h 573738"/>
              <a:gd name="connsiteX3" fmla="*/ 1 w 3290420"/>
              <a:gd name="connsiteY3" fmla="*/ 137238 h 573738"/>
              <a:gd name="connsiteX4" fmla="*/ 137239 w 3290420"/>
              <a:gd name="connsiteY4" fmla="*/ 0 h 573738"/>
              <a:gd name="connsiteX5" fmla="*/ 3153182 w 3290420"/>
              <a:gd name="connsiteY5" fmla="*/ 0 h 573738"/>
              <a:gd name="connsiteX6" fmla="*/ 3290420 w 3290420"/>
              <a:gd name="connsiteY6" fmla="*/ 137238 h 573738"/>
              <a:gd name="connsiteX7" fmla="*/ 3290420 w 3290420"/>
              <a:gd name="connsiteY7" fmla="*/ 436501 h 573738"/>
              <a:gd name="connsiteX8" fmla="*/ 3290420 w 3290420"/>
              <a:gd name="connsiteY8" fmla="*/ 436503 h 573738"/>
              <a:gd name="connsiteX9" fmla="*/ 3290420 w 3290420"/>
              <a:gd name="connsiteY9" fmla="*/ 573738 h 57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90420" h="573738">
                <a:moveTo>
                  <a:pt x="0" y="573738"/>
                </a:moveTo>
                <a:lnTo>
                  <a:pt x="0" y="296968"/>
                </a:lnTo>
                <a:lnTo>
                  <a:pt x="1" y="296968"/>
                </a:lnTo>
                <a:lnTo>
                  <a:pt x="1" y="137238"/>
                </a:lnTo>
                <a:cubicBezTo>
                  <a:pt x="1" y="61444"/>
                  <a:pt x="61445" y="0"/>
                  <a:pt x="137239" y="0"/>
                </a:cubicBezTo>
                <a:lnTo>
                  <a:pt x="3153182" y="0"/>
                </a:lnTo>
                <a:cubicBezTo>
                  <a:pt x="3228976" y="0"/>
                  <a:pt x="3290420" y="61444"/>
                  <a:pt x="3290420" y="137238"/>
                </a:cubicBezTo>
                <a:lnTo>
                  <a:pt x="3290420" y="436501"/>
                </a:lnTo>
                <a:lnTo>
                  <a:pt x="3290420" y="436503"/>
                </a:lnTo>
                <a:lnTo>
                  <a:pt x="3290420" y="573738"/>
                </a:lnTo>
              </a:path>
            </a:pathLst>
          </a:cu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en-GB" sz="2000" noProof="0" dirty="0" err="1"/>
          </a:p>
        </p:txBody>
      </p:sp>
      <p:sp>
        <p:nvSpPr>
          <p:cNvPr id="13" name="Kombinationstegning: figur 12">
            <a:extLst>
              <a:ext uri="{FF2B5EF4-FFF2-40B4-BE49-F238E27FC236}">
                <a16:creationId xmlns:a16="http://schemas.microsoft.com/office/drawing/2014/main" id="{48A5DC69-715C-A5CB-06D3-FD6482E72F48}"/>
              </a:ext>
            </a:extLst>
          </p:cNvPr>
          <p:cNvSpPr/>
          <p:nvPr userDrawn="1"/>
        </p:nvSpPr>
        <p:spPr>
          <a:xfrm rot="5400000">
            <a:off x="-527441" y="2744108"/>
            <a:ext cx="2656746" cy="1601868"/>
          </a:xfrm>
          <a:custGeom>
            <a:avLst/>
            <a:gdLst>
              <a:gd name="connsiteX0" fmla="*/ 0 w 2656746"/>
              <a:gd name="connsiteY0" fmla="*/ 1439807 h 1601868"/>
              <a:gd name="connsiteX1" fmla="*/ 0 w 2656746"/>
              <a:gd name="connsiteY1" fmla="*/ 162061 h 1601868"/>
              <a:gd name="connsiteX2" fmla="*/ 162061 w 2656746"/>
              <a:gd name="connsiteY2" fmla="*/ 0 h 1601868"/>
              <a:gd name="connsiteX3" fmla="*/ 2494683 w 2656746"/>
              <a:gd name="connsiteY3" fmla="*/ 0 h 1601868"/>
              <a:gd name="connsiteX4" fmla="*/ 2656744 w 2656746"/>
              <a:gd name="connsiteY4" fmla="*/ 162061 h 1601868"/>
              <a:gd name="connsiteX5" fmla="*/ 2656744 w 2656746"/>
              <a:gd name="connsiteY5" fmla="*/ 259006 h 1601868"/>
              <a:gd name="connsiteX6" fmla="*/ 2656746 w 2656746"/>
              <a:gd name="connsiteY6" fmla="*/ 259006 h 1601868"/>
              <a:gd name="connsiteX7" fmla="*/ 2656746 w 2656746"/>
              <a:gd name="connsiteY7" fmla="*/ 1601868 h 1601868"/>
              <a:gd name="connsiteX8" fmla="*/ 2494683 w 2656746"/>
              <a:gd name="connsiteY8" fmla="*/ 1601868 h 1601868"/>
              <a:gd name="connsiteX9" fmla="*/ 162061 w 2656746"/>
              <a:gd name="connsiteY9" fmla="*/ 1601868 h 1601868"/>
              <a:gd name="connsiteX10" fmla="*/ 2 w 2656746"/>
              <a:gd name="connsiteY10" fmla="*/ 1601868 h 1601868"/>
              <a:gd name="connsiteX11" fmla="*/ 2 w 2656746"/>
              <a:gd name="connsiteY11" fmla="*/ 1439817 h 1601868"/>
              <a:gd name="connsiteX0" fmla="*/ 2 w 2656746"/>
              <a:gd name="connsiteY0" fmla="*/ 1601868 h 1693308"/>
              <a:gd name="connsiteX1" fmla="*/ 2 w 2656746"/>
              <a:gd name="connsiteY1" fmla="*/ 1439817 h 1693308"/>
              <a:gd name="connsiteX2" fmla="*/ 0 w 2656746"/>
              <a:gd name="connsiteY2" fmla="*/ 1439807 h 1693308"/>
              <a:gd name="connsiteX3" fmla="*/ 0 w 2656746"/>
              <a:gd name="connsiteY3" fmla="*/ 162061 h 1693308"/>
              <a:gd name="connsiteX4" fmla="*/ 162061 w 2656746"/>
              <a:gd name="connsiteY4" fmla="*/ 0 h 1693308"/>
              <a:gd name="connsiteX5" fmla="*/ 2494683 w 2656746"/>
              <a:gd name="connsiteY5" fmla="*/ 0 h 1693308"/>
              <a:gd name="connsiteX6" fmla="*/ 2656744 w 2656746"/>
              <a:gd name="connsiteY6" fmla="*/ 162061 h 1693308"/>
              <a:gd name="connsiteX7" fmla="*/ 2656744 w 2656746"/>
              <a:gd name="connsiteY7" fmla="*/ 259006 h 1693308"/>
              <a:gd name="connsiteX8" fmla="*/ 2656746 w 2656746"/>
              <a:gd name="connsiteY8" fmla="*/ 259006 h 1693308"/>
              <a:gd name="connsiteX9" fmla="*/ 2656746 w 2656746"/>
              <a:gd name="connsiteY9" fmla="*/ 1601868 h 1693308"/>
              <a:gd name="connsiteX10" fmla="*/ 2494683 w 2656746"/>
              <a:gd name="connsiteY10" fmla="*/ 1601868 h 1693308"/>
              <a:gd name="connsiteX11" fmla="*/ 162061 w 2656746"/>
              <a:gd name="connsiteY11" fmla="*/ 1601868 h 1693308"/>
              <a:gd name="connsiteX12" fmla="*/ 91442 w 2656746"/>
              <a:gd name="connsiteY12" fmla="*/ 1693308 h 1693308"/>
              <a:gd name="connsiteX0" fmla="*/ 2 w 2656746"/>
              <a:gd name="connsiteY0" fmla="*/ 1601868 h 1601868"/>
              <a:gd name="connsiteX1" fmla="*/ 2 w 2656746"/>
              <a:gd name="connsiteY1" fmla="*/ 1439817 h 1601868"/>
              <a:gd name="connsiteX2" fmla="*/ 0 w 2656746"/>
              <a:gd name="connsiteY2" fmla="*/ 1439807 h 1601868"/>
              <a:gd name="connsiteX3" fmla="*/ 0 w 2656746"/>
              <a:gd name="connsiteY3" fmla="*/ 162061 h 1601868"/>
              <a:gd name="connsiteX4" fmla="*/ 162061 w 2656746"/>
              <a:gd name="connsiteY4" fmla="*/ 0 h 1601868"/>
              <a:gd name="connsiteX5" fmla="*/ 2494683 w 2656746"/>
              <a:gd name="connsiteY5" fmla="*/ 0 h 1601868"/>
              <a:gd name="connsiteX6" fmla="*/ 2656744 w 2656746"/>
              <a:gd name="connsiteY6" fmla="*/ 162061 h 1601868"/>
              <a:gd name="connsiteX7" fmla="*/ 2656744 w 2656746"/>
              <a:gd name="connsiteY7" fmla="*/ 259006 h 1601868"/>
              <a:gd name="connsiteX8" fmla="*/ 2656746 w 2656746"/>
              <a:gd name="connsiteY8" fmla="*/ 259006 h 1601868"/>
              <a:gd name="connsiteX9" fmla="*/ 2656746 w 2656746"/>
              <a:gd name="connsiteY9" fmla="*/ 1601868 h 1601868"/>
              <a:gd name="connsiteX10" fmla="*/ 2494683 w 2656746"/>
              <a:gd name="connsiteY10" fmla="*/ 1601868 h 1601868"/>
              <a:gd name="connsiteX11" fmla="*/ 162061 w 2656746"/>
              <a:gd name="connsiteY11" fmla="*/ 1601868 h 1601868"/>
              <a:gd name="connsiteX0" fmla="*/ 2 w 2656746"/>
              <a:gd name="connsiteY0" fmla="*/ 1601868 h 1601868"/>
              <a:gd name="connsiteX1" fmla="*/ 2 w 2656746"/>
              <a:gd name="connsiteY1" fmla="*/ 1439817 h 1601868"/>
              <a:gd name="connsiteX2" fmla="*/ 0 w 2656746"/>
              <a:gd name="connsiteY2" fmla="*/ 1439807 h 1601868"/>
              <a:gd name="connsiteX3" fmla="*/ 0 w 2656746"/>
              <a:gd name="connsiteY3" fmla="*/ 162061 h 1601868"/>
              <a:gd name="connsiteX4" fmla="*/ 162061 w 2656746"/>
              <a:gd name="connsiteY4" fmla="*/ 0 h 1601868"/>
              <a:gd name="connsiteX5" fmla="*/ 2494683 w 2656746"/>
              <a:gd name="connsiteY5" fmla="*/ 0 h 1601868"/>
              <a:gd name="connsiteX6" fmla="*/ 2656744 w 2656746"/>
              <a:gd name="connsiteY6" fmla="*/ 162061 h 1601868"/>
              <a:gd name="connsiteX7" fmla="*/ 2656744 w 2656746"/>
              <a:gd name="connsiteY7" fmla="*/ 259006 h 1601868"/>
              <a:gd name="connsiteX8" fmla="*/ 2656746 w 2656746"/>
              <a:gd name="connsiteY8" fmla="*/ 259006 h 1601868"/>
              <a:gd name="connsiteX9" fmla="*/ 2656746 w 2656746"/>
              <a:gd name="connsiteY9" fmla="*/ 1601868 h 1601868"/>
              <a:gd name="connsiteX10" fmla="*/ 2494683 w 2656746"/>
              <a:gd name="connsiteY10" fmla="*/ 1601868 h 1601868"/>
              <a:gd name="connsiteX0" fmla="*/ 2 w 2656746"/>
              <a:gd name="connsiteY0" fmla="*/ 1601868 h 1601868"/>
              <a:gd name="connsiteX1" fmla="*/ 2 w 2656746"/>
              <a:gd name="connsiteY1" fmla="*/ 1439817 h 1601868"/>
              <a:gd name="connsiteX2" fmla="*/ 0 w 2656746"/>
              <a:gd name="connsiteY2" fmla="*/ 1439807 h 1601868"/>
              <a:gd name="connsiteX3" fmla="*/ 0 w 2656746"/>
              <a:gd name="connsiteY3" fmla="*/ 162061 h 1601868"/>
              <a:gd name="connsiteX4" fmla="*/ 162061 w 2656746"/>
              <a:gd name="connsiteY4" fmla="*/ 0 h 1601868"/>
              <a:gd name="connsiteX5" fmla="*/ 2494683 w 2656746"/>
              <a:gd name="connsiteY5" fmla="*/ 0 h 1601868"/>
              <a:gd name="connsiteX6" fmla="*/ 2656744 w 2656746"/>
              <a:gd name="connsiteY6" fmla="*/ 162061 h 1601868"/>
              <a:gd name="connsiteX7" fmla="*/ 2656744 w 2656746"/>
              <a:gd name="connsiteY7" fmla="*/ 259006 h 1601868"/>
              <a:gd name="connsiteX8" fmla="*/ 2656746 w 2656746"/>
              <a:gd name="connsiteY8" fmla="*/ 259006 h 1601868"/>
              <a:gd name="connsiteX9" fmla="*/ 2656746 w 2656746"/>
              <a:gd name="connsiteY9" fmla="*/ 1601868 h 1601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6746" h="1601868">
                <a:moveTo>
                  <a:pt x="2" y="1601868"/>
                </a:moveTo>
                <a:lnTo>
                  <a:pt x="2" y="1439817"/>
                </a:lnTo>
                <a:cubicBezTo>
                  <a:pt x="1" y="1439814"/>
                  <a:pt x="1" y="1439810"/>
                  <a:pt x="0" y="1439807"/>
                </a:cubicBezTo>
                <a:lnTo>
                  <a:pt x="0" y="162061"/>
                </a:lnTo>
                <a:cubicBezTo>
                  <a:pt x="0" y="72557"/>
                  <a:pt x="72557" y="0"/>
                  <a:pt x="162061" y="0"/>
                </a:cubicBezTo>
                <a:lnTo>
                  <a:pt x="2494683" y="0"/>
                </a:lnTo>
                <a:cubicBezTo>
                  <a:pt x="2584187" y="0"/>
                  <a:pt x="2656744" y="72557"/>
                  <a:pt x="2656744" y="162061"/>
                </a:cubicBezTo>
                <a:lnTo>
                  <a:pt x="2656744" y="259006"/>
                </a:lnTo>
                <a:lnTo>
                  <a:pt x="2656746" y="259006"/>
                </a:lnTo>
                <a:lnTo>
                  <a:pt x="2656746" y="1601868"/>
                </a:lnTo>
              </a:path>
            </a:pathLst>
          </a:cu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en-GB" sz="2000" noProof="0" dirty="0" err="1"/>
          </a:p>
        </p:txBody>
      </p:sp>
      <p:sp>
        <p:nvSpPr>
          <p:cNvPr id="47" name="Freeform: Shape 79">
            <a:extLst>
              <a:ext uri="{FF2B5EF4-FFF2-40B4-BE49-F238E27FC236}">
                <a16:creationId xmlns:a16="http://schemas.microsoft.com/office/drawing/2014/main" id="{441A6F05-6F6E-988B-FA5B-FB1CCAE99F15}"/>
              </a:ext>
            </a:extLst>
          </p:cNvPr>
          <p:cNvSpPr/>
          <p:nvPr userDrawn="1"/>
        </p:nvSpPr>
        <p:spPr>
          <a:xfrm rot="5400000">
            <a:off x="-1016912" y="2810669"/>
            <a:ext cx="1740665" cy="6383726"/>
          </a:xfrm>
          <a:custGeom>
            <a:avLst/>
            <a:gdLst>
              <a:gd name="connsiteX0" fmla="*/ 0 w 1740665"/>
              <a:gd name="connsiteY0" fmla="*/ 6383726 h 6559829"/>
              <a:gd name="connsiteX1" fmla="*/ 0 w 1740665"/>
              <a:gd name="connsiteY1" fmla="*/ 176104 h 6559829"/>
              <a:gd name="connsiteX2" fmla="*/ 176103 w 1740665"/>
              <a:gd name="connsiteY2" fmla="*/ 1 h 6559829"/>
              <a:gd name="connsiteX3" fmla="*/ 566238 w 1740665"/>
              <a:gd name="connsiteY3" fmla="*/ 1 h 6559829"/>
              <a:gd name="connsiteX4" fmla="*/ 566238 w 1740665"/>
              <a:gd name="connsiteY4" fmla="*/ 0 h 6559829"/>
              <a:gd name="connsiteX5" fmla="*/ 1740665 w 1740665"/>
              <a:gd name="connsiteY5" fmla="*/ 0 h 6559829"/>
              <a:gd name="connsiteX6" fmla="*/ 1740665 w 1740665"/>
              <a:gd name="connsiteY6" fmla="*/ 6551498 h 6559829"/>
              <a:gd name="connsiteX7" fmla="*/ 1605825 w 1740665"/>
              <a:gd name="connsiteY7" fmla="*/ 6551498 h 6559829"/>
              <a:gd name="connsiteX8" fmla="*/ 1564562 w 1740665"/>
              <a:gd name="connsiteY8" fmla="*/ 6559829 h 6559829"/>
              <a:gd name="connsiteX9" fmla="*/ 176103 w 1740665"/>
              <a:gd name="connsiteY9" fmla="*/ 6559829 h 6559829"/>
              <a:gd name="connsiteX10" fmla="*/ 0 w 1740665"/>
              <a:gd name="connsiteY10" fmla="*/ 6383726 h 6559829"/>
              <a:gd name="connsiteX0" fmla="*/ 1740665 w 1832105"/>
              <a:gd name="connsiteY0" fmla="*/ 6551498 h 6642938"/>
              <a:gd name="connsiteX1" fmla="*/ 1605825 w 1832105"/>
              <a:gd name="connsiteY1" fmla="*/ 6551498 h 6642938"/>
              <a:gd name="connsiteX2" fmla="*/ 1564562 w 1832105"/>
              <a:gd name="connsiteY2" fmla="*/ 6559829 h 6642938"/>
              <a:gd name="connsiteX3" fmla="*/ 176103 w 1832105"/>
              <a:gd name="connsiteY3" fmla="*/ 6559829 h 6642938"/>
              <a:gd name="connsiteX4" fmla="*/ 0 w 1832105"/>
              <a:gd name="connsiteY4" fmla="*/ 6383726 h 6642938"/>
              <a:gd name="connsiteX5" fmla="*/ 0 w 1832105"/>
              <a:gd name="connsiteY5" fmla="*/ 176104 h 6642938"/>
              <a:gd name="connsiteX6" fmla="*/ 176103 w 1832105"/>
              <a:gd name="connsiteY6" fmla="*/ 1 h 6642938"/>
              <a:gd name="connsiteX7" fmla="*/ 566238 w 1832105"/>
              <a:gd name="connsiteY7" fmla="*/ 1 h 6642938"/>
              <a:gd name="connsiteX8" fmla="*/ 566238 w 1832105"/>
              <a:gd name="connsiteY8" fmla="*/ 0 h 6642938"/>
              <a:gd name="connsiteX9" fmla="*/ 1740665 w 1832105"/>
              <a:gd name="connsiteY9" fmla="*/ 0 h 6642938"/>
              <a:gd name="connsiteX10" fmla="*/ 1832105 w 1832105"/>
              <a:gd name="connsiteY10" fmla="*/ 6642938 h 6642938"/>
              <a:gd name="connsiteX0" fmla="*/ 1740665 w 1740665"/>
              <a:gd name="connsiteY0" fmla="*/ 6551498 h 6559829"/>
              <a:gd name="connsiteX1" fmla="*/ 1605825 w 1740665"/>
              <a:gd name="connsiteY1" fmla="*/ 6551498 h 6559829"/>
              <a:gd name="connsiteX2" fmla="*/ 1564562 w 1740665"/>
              <a:gd name="connsiteY2" fmla="*/ 6559829 h 6559829"/>
              <a:gd name="connsiteX3" fmla="*/ 176103 w 1740665"/>
              <a:gd name="connsiteY3" fmla="*/ 6559829 h 6559829"/>
              <a:gd name="connsiteX4" fmla="*/ 0 w 1740665"/>
              <a:gd name="connsiteY4" fmla="*/ 6383726 h 6559829"/>
              <a:gd name="connsiteX5" fmla="*/ 0 w 1740665"/>
              <a:gd name="connsiteY5" fmla="*/ 176104 h 6559829"/>
              <a:gd name="connsiteX6" fmla="*/ 176103 w 1740665"/>
              <a:gd name="connsiteY6" fmla="*/ 1 h 6559829"/>
              <a:gd name="connsiteX7" fmla="*/ 566238 w 1740665"/>
              <a:gd name="connsiteY7" fmla="*/ 1 h 6559829"/>
              <a:gd name="connsiteX8" fmla="*/ 566238 w 1740665"/>
              <a:gd name="connsiteY8" fmla="*/ 0 h 6559829"/>
              <a:gd name="connsiteX9" fmla="*/ 1740665 w 1740665"/>
              <a:gd name="connsiteY9" fmla="*/ 0 h 6559829"/>
              <a:gd name="connsiteX0" fmla="*/ 1605825 w 1740665"/>
              <a:gd name="connsiteY0" fmla="*/ 6551498 h 6559829"/>
              <a:gd name="connsiteX1" fmla="*/ 1564562 w 1740665"/>
              <a:gd name="connsiteY1" fmla="*/ 6559829 h 6559829"/>
              <a:gd name="connsiteX2" fmla="*/ 176103 w 1740665"/>
              <a:gd name="connsiteY2" fmla="*/ 6559829 h 6559829"/>
              <a:gd name="connsiteX3" fmla="*/ 0 w 1740665"/>
              <a:gd name="connsiteY3" fmla="*/ 6383726 h 6559829"/>
              <a:gd name="connsiteX4" fmla="*/ 0 w 1740665"/>
              <a:gd name="connsiteY4" fmla="*/ 176104 h 6559829"/>
              <a:gd name="connsiteX5" fmla="*/ 176103 w 1740665"/>
              <a:gd name="connsiteY5" fmla="*/ 1 h 6559829"/>
              <a:gd name="connsiteX6" fmla="*/ 566238 w 1740665"/>
              <a:gd name="connsiteY6" fmla="*/ 1 h 6559829"/>
              <a:gd name="connsiteX7" fmla="*/ 566238 w 1740665"/>
              <a:gd name="connsiteY7" fmla="*/ 0 h 6559829"/>
              <a:gd name="connsiteX8" fmla="*/ 1740665 w 1740665"/>
              <a:gd name="connsiteY8" fmla="*/ 0 h 6559829"/>
              <a:gd name="connsiteX0" fmla="*/ 1605825 w 1740665"/>
              <a:gd name="connsiteY0" fmla="*/ 6551498 h 6559829"/>
              <a:gd name="connsiteX1" fmla="*/ 176103 w 1740665"/>
              <a:gd name="connsiteY1" fmla="*/ 6559829 h 6559829"/>
              <a:gd name="connsiteX2" fmla="*/ 0 w 1740665"/>
              <a:gd name="connsiteY2" fmla="*/ 6383726 h 6559829"/>
              <a:gd name="connsiteX3" fmla="*/ 0 w 1740665"/>
              <a:gd name="connsiteY3" fmla="*/ 176104 h 6559829"/>
              <a:gd name="connsiteX4" fmla="*/ 176103 w 1740665"/>
              <a:gd name="connsiteY4" fmla="*/ 1 h 6559829"/>
              <a:gd name="connsiteX5" fmla="*/ 566238 w 1740665"/>
              <a:gd name="connsiteY5" fmla="*/ 1 h 6559829"/>
              <a:gd name="connsiteX6" fmla="*/ 566238 w 1740665"/>
              <a:gd name="connsiteY6" fmla="*/ 0 h 6559829"/>
              <a:gd name="connsiteX7" fmla="*/ 1740665 w 1740665"/>
              <a:gd name="connsiteY7" fmla="*/ 0 h 6559829"/>
              <a:gd name="connsiteX0" fmla="*/ 176103 w 1740665"/>
              <a:gd name="connsiteY0" fmla="*/ 6559829 h 6559829"/>
              <a:gd name="connsiteX1" fmla="*/ 0 w 1740665"/>
              <a:gd name="connsiteY1" fmla="*/ 6383726 h 6559829"/>
              <a:gd name="connsiteX2" fmla="*/ 0 w 1740665"/>
              <a:gd name="connsiteY2" fmla="*/ 176104 h 6559829"/>
              <a:gd name="connsiteX3" fmla="*/ 176103 w 1740665"/>
              <a:gd name="connsiteY3" fmla="*/ 1 h 6559829"/>
              <a:gd name="connsiteX4" fmla="*/ 566238 w 1740665"/>
              <a:gd name="connsiteY4" fmla="*/ 1 h 6559829"/>
              <a:gd name="connsiteX5" fmla="*/ 566238 w 1740665"/>
              <a:gd name="connsiteY5" fmla="*/ 0 h 6559829"/>
              <a:gd name="connsiteX6" fmla="*/ 1740665 w 1740665"/>
              <a:gd name="connsiteY6" fmla="*/ 0 h 6559829"/>
              <a:gd name="connsiteX0" fmla="*/ 0 w 1740665"/>
              <a:gd name="connsiteY0" fmla="*/ 6383726 h 6383726"/>
              <a:gd name="connsiteX1" fmla="*/ 0 w 1740665"/>
              <a:gd name="connsiteY1" fmla="*/ 176104 h 6383726"/>
              <a:gd name="connsiteX2" fmla="*/ 176103 w 1740665"/>
              <a:gd name="connsiteY2" fmla="*/ 1 h 6383726"/>
              <a:gd name="connsiteX3" fmla="*/ 566238 w 1740665"/>
              <a:gd name="connsiteY3" fmla="*/ 1 h 6383726"/>
              <a:gd name="connsiteX4" fmla="*/ 566238 w 1740665"/>
              <a:gd name="connsiteY4" fmla="*/ 0 h 6383726"/>
              <a:gd name="connsiteX5" fmla="*/ 1740665 w 1740665"/>
              <a:gd name="connsiteY5" fmla="*/ 0 h 6383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0665" h="6383726">
                <a:moveTo>
                  <a:pt x="0" y="6383726"/>
                </a:moveTo>
                <a:lnTo>
                  <a:pt x="0" y="176104"/>
                </a:lnTo>
                <a:cubicBezTo>
                  <a:pt x="0" y="78845"/>
                  <a:pt x="78844" y="1"/>
                  <a:pt x="176103" y="1"/>
                </a:cubicBezTo>
                <a:lnTo>
                  <a:pt x="566238" y="1"/>
                </a:lnTo>
                <a:lnTo>
                  <a:pt x="566238" y="0"/>
                </a:lnTo>
                <a:lnTo>
                  <a:pt x="1740665" y="0"/>
                </a:lnTo>
              </a:path>
            </a:pathLst>
          </a:cu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en-GB" sz="2000" noProof="0" dirty="0" err="1"/>
          </a:p>
        </p:txBody>
      </p:sp>
      <p:sp>
        <p:nvSpPr>
          <p:cNvPr id="2" name="Title 1"/>
          <p:cNvSpPr>
            <a:spLocks noGrp="1"/>
          </p:cNvSpPr>
          <p:nvPr userDrawn="1">
            <p:ph type="ctrTitle" hasCustomPrompt="1"/>
          </p:nvPr>
        </p:nvSpPr>
        <p:spPr>
          <a:xfrm>
            <a:off x="647998" y="647999"/>
            <a:ext cx="7176789" cy="1548000"/>
          </a:xfrm>
        </p:spPr>
        <p:txBody>
          <a:bodyPr anchor="t" anchorCtr="0"/>
          <a:lstStyle>
            <a:lvl1pPr algn="l">
              <a:defRPr sz="4800">
                <a:solidFill>
                  <a:schemeClr val="bg1"/>
                </a:solidFill>
              </a:defRPr>
            </a:lvl1pPr>
          </a:lstStyle>
          <a:p>
            <a:r>
              <a:rPr lang="en-GB" dirty="0"/>
              <a:t>Klik for at indsætte overskrift – max. to linjer</a:t>
            </a:r>
            <a:endParaRPr lang="en-GB"/>
          </a:p>
        </p:txBody>
      </p:sp>
      <p:grpSp>
        <p:nvGrpSpPr>
          <p:cNvPr id="37" name="Group 58">
            <a:extLst>
              <a:ext uri="{FF2B5EF4-FFF2-40B4-BE49-F238E27FC236}">
                <a16:creationId xmlns:a16="http://schemas.microsoft.com/office/drawing/2014/main" id="{BAF1B47A-B759-092B-B58C-CBC2E7A498FA}"/>
              </a:ext>
            </a:extLst>
          </p:cNvPr>
          <p:cNvGrpSpPr/>
          <p:nvPr userDrawn="1"/>
        </p:nvGrpSpPr>
        <p:grpSpPr>
          <a:xfrm>
            <a:off x="1857489" y="3761682"/>
            <a:ext cx="1817000" cy="1111735"/>
            <a:chOff x="7918183" y="1759240"/>
            <a:chExt cx="1670583" cy="1532511"/>
          </a:xfrm>
          <a:solidFill>
            <a:srgbClr val="38025C"/>
          </a:solidFill>
        </p:grpSpPr>
        <p:sp>
          <p:nvSpPr>
            <p:cNvPr id="38" name="Rectangle: Rounded Corners 59">
              <a:extLst>
                <a:ext uri="{FF2B5EF4-FFF2-40B4-BE49-F238E27FC236}">
                  <a16:creationId xmlns:a16="http://schemas.microsoft.com/office/drawing/2014/main" id="{E41337C5-2DC8-08C4-A54E-AC76FBAE472B}"/>
                </a:ext>
              </a:extLst>
            </p:cNvPr>
            <p:cNvSpPr/>
            <p:nvPr/>
          </p:nvSpPr>
          <p:spPr>
            <a:xfrm>
              <a:off x="7918183" y="1759240"/>
              <a:ext cx="1670583" cy="1532511"/>
            </a:xfrm>
            <a:prstGeom prst="roundRect">
              <a:avLst>
                <a:gd name="adj" fmla="val 15364"/>
              </a:avLst>
            </a:prstGeom>
            <a:grpFill/>
            <a:ln w="15875">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dirty="0" err="1"/>
            </a:p>
          </p:txBody>
        </p:sp>
        <p:sp>
          <p:nvSpPr>
            <p:cNvPr id="39" name="Rectangle 60">
              <a:extLst>
                <a:ext uri="{FF2B5EF4-FFF2-40B4-BE49-F238E27FC236}">
                  <a16:creationId xmlns:a16="http://schemas.microsoft.com/office/drawing/2014/main" id="{C0501B15-3976-4459-60C3-51010BD5C331}"/>
                </a:ext>
              </a:extLst>
            </p:cNvPr>
            <p:cNvSpPr/>
            <p:nvPr/>
          </p:nvSpPr>
          <p:spPr>
            <a:xfrm>
              <a:off x="7918183" y="2007032"/>
              <a:ext cx="1361283" cy="1284719"/>
            </a:xfrm>
            <a:prstGeom prst="rect">
              <a:avLst/>
            </a:prstGeom>
            <a:grpFill/>
            <a:ln w="15875">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grpSp>
      <p:grpSp>
        <p:nvGrpSpPr>
          <p:cNvPr id="40" name="Group 58">
            <a:extLst>
              <a:ext uri="{FF2B5EF4-FFF2-40B4-BE49-F238E27FC236}">
                <a16:creationId xmlns:a16="http://schemas.microsoft.com/office/drawing/2014/main" id="{8BAF4F7A-302A-90D9-CC50-4F1CCE096C98}"/>
              </a:ext>
            </a:extLst>
          </p:cNvPr>
          <p:cNvGrpSpPr/>
          <p:nvPr userDrawn="1"/>
        </p:nvGrpSpPr>
        <p:grpSpPr>
          <a:xfrm>
            <a:off x="1857489" y="3761682"/>
            <a:ext cx="1817000" cy="1111735"/>
            <a:chOff x="7918183" y="1759240"/>
            <a:chExt cx="1670583" cy="1532511"/>
          </a:xfrm>
          <a:solidFill>
            <a:srgbClr val="38025C"/>
          </a:solidFill>
        </p:grpSpPr>
        <p:sp>
          <p:nvSpPr>
            <p:cNvPr id="41" name="Rectangle: Rounded Corners 59">
              <a:extLst>
                <a:ext uri="{FF2B5EF4-FFF2-40B4-BE49-F238E27FC236}">
                  <a16:creationId xmlns:a16="http://schemas.microsoft.com/office/drawing/2014/main" id="{7F495901-2FCD-935E-864C-FB7723FCF613}"/>
                </a:ext>
              </a:extLst>
            </p:cNvPr>
            <p:cNvSpPr/>
            <p:nvPr/>
          </p:nvSpPr>
          <p:spPr>
            <a:xfrm>
              <a:off x="7918183" y="1759240"/>
              <a:ext cx="1670583" cy="1532511"/>
            </a:xfrm>
            <a:prstGeom prst="roundRect">
              <a:avLst>
                <a:gd name="adj" fmla="val 15364"/>
              </a:avLst>
            </a:prstGeom>
            <a:grpFill/>
            <a:ln w="15875">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dirty="0" err="1"/>
            </a:p>
          </p:txBody>
        </p:sp>
        <p:sp>
          <p:nvSpPr>
            <p:cNvPr id="42" name="Rectangle 60">
              <a:extLst>
                <a:ext uri="{FF2B5EF4-FFF2-40B4-BE49-F238E27FC236}">
                  <a16:creationId xmlns:a16="http://schemas.microsoft.com/office/drawing/2014/main" id="{CD65BFB9-081F-8714-5D14-70639F227398}"/>
                </a:ext>
              </a:extLst>
            </p:cNvPr>
            <p:cNvSpPr/>
            <p:nvPr/>
          </p:nvSpPr>
          <p:spPr>
            <a:xfrm>
              <a:off x="7918183" y="2007032"/>
              <a:ext cx="1361283" cy="1284719"/>
            </a:xfrm>
            <a:prstGeom prst="rect">
              <a:avLst/>
            </a:prstGeom>
            <a:grpFill/>
            <a:ln w="15875">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grpSp>
      <p:grpSp>
        <p:nvGrpSpPr>
          <p:cNvPr id="43" name="Gruppe 11">
            <a:extLst>
              <a:ext uri="{FF2B5EF4-FFF2-40B4-BE49-F238E27FC236}">
                <a16:creationId xmlns:a16="http://schemas.microsoft.com/office/drawing/2014/main" id="{E72A7556-80CC-2D94-7BE4-48D508531CA0}"/>
              </a:ext>
            </a:extLst>
          </p:cNvPr>
          <p:cNvGrpSpPr/>
          <p:nvPr userDrawn="1"/>
        </p:nvGrpSpPr>
        <p:grpSpPr>
          <a:xfrm>
            <a:off x="9544636" y="2653551"/>
            <a:ext cx="1818002" cy="1290917"/>
            <a:chOff x="9525589" y="2653551"/>
            <a:chExt cx="1818002" cy="1290917"/>
          </a:xfrm>
          <a:solidFill>
            <a:srgbClr val="38025C"/>
          </a:solidFill>
        </p:grpSpPr>
        <p:sp>
          <p:nvSpPr>
            <p:cNvPr id="44" name="Kombinationstegning: figur 10">
              <a:extLst>
                <a:ext uri="{FF2B5EF4-FFF2-40B4-BE49-F238E27FC236}">
                  <a16:creationId xmlns:a16="http://schemas.microsoft.com/office/drawing/2014/main" id="{18C7E34A-422F-43B2-82D4-5A50020F9A29}"/>
                </a:ext>
              </a:extLst>
            </p:cNvPr>
            <p:cNvSpPr/>
            <p:nvPr/>
          </p:nvSpPr>
          <p:spPr>
            <a:xfrm rot="10800000">
              <a:off x="9525589" y="2653551"/>
              <a:ext cx="1818000" cy="1290917"/>
            </a:xfrm>
            <a:custGeom>
              <a:avLst/>
              <a:gdLst>
                <a:gd name="connsiteX0" fmla="*/ 360000 w 1817000"/>
                <a:gd name="connsiteY0" fmla="*/ 1290917 h 1290917"/>
                <a:gd name="connsiteX1" fmla="*/ 0 w 1817000"/>
                <a:gd name="connsiteY1" fmla="*/ 1290917 h 1290917"/>
                <a:gd name="connsiteX2" fmla="*/ 0 w 1817000"/>
                <a:gd name="connsiteY2" fmla="*/ 1092579 h 1290917"/>
                <a:gd name="connsiteX3" fmla="*/ 0 w 1817000"/>
                <a:gd name="connsiteY3" fmla="*/ 930917 h 1290917"/>
                <a:gd name="connsiteX4" fmla="*/ 0 w 1817000"/>
                <a:gd name="connsiteY4" fmla="*/ 198336 h 1290917"/>
                <a:gd name="connsiteX5" fmla="*/ 198336 w 1817000"/>
                <a:gd name="connsiteY5" fmla="*/ 0 h 1290917"/>
                <a:gd name="connsiteX6" fmla="*/ 1618664 w 1817000"/>
                <a:gd name="connsiteY6" fmla="*/ 0 h 1290917"/>
                <a:gd name="connsiteX7" fmla="*/ 1817000 w 1817000"/>
                <a:gd name="connsiteY7" fmla="*/ 198336 h 1290917"/>
                <a:gd name="connsiteX8" fmla="*/ 1817000 w 1817000"/>
                <a:gd name="connsiteY8" fmla="*/ 1092579 h 1290917"/>
                <a:gd name="connsiteX9" fmla="*/ 1618664 w 1817000"/>
                <a:gd name="connsiteY9" fmla="*/ 1290915 h 1290917"/>
                <a:gd name="connsiteX10" fmla="*/ 360000 w 1817000"/>
                <a:gd name="connsiteY10" fmla="*/ 1290915 h 1290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17000" h="1290917">
                  <a:moveTo>
                    <a:pt x="360000" y="1290917"/>
                  </a:moveTo>
                  <a:lnTo>
                    <a:pt x="0" y="1290917"/>
                  </a:lnTo>
                  <a:lnTo>
                    <a:pt x="0" y="1092579"/>
                  </a:lnTo>
                  <a:lnTo>
                    <a:pt x="0" y="930917"/>
                  </a:lnTo>
                  <a:lnTo>
                    <a:pt x="0" y="198336"/>
                  </a:lnTo>
                  <a:cubicBezTo>
                    <a:pt x="0" y="88798"/>
                    <a:pt x="88798" y="0"/>
                    <a:pt x="198336" y="0"/>
                  </a:cubicBezTo>
                  <a:lnTo>
                    <a:pt x="1618664" y="0"/>
                  </a:lnTo>
                  <a:cubicBezTo>
                    <a:pt x="1728202" y="0"/>
                    <a:pt x="1817000" y="88798"/>
                    <a:pt x="1817000" y="198336"/>
                  </a:cubicBezTo>
                  <a:lnTo>
                    <a:pt x="1817000" y="1092579"/>
                  </a:lnTo>
                  <a:cubicBezTo>
                    <a:pt x="1817000" y="1202117"/>
                    <a:pt x="1728202" y="1290915"/>
                    <a:pt x="1618664" y="1290915"/>
                  </a:cubicBezTo>
                  <a:lnTo>
                    <a:pt x="360000" y="1290915"/>
                  </a:lnTo>
                  <a:close/>
                </a:path>
              </a:pathLst>
            </a:custGeom>
            <a:grp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en-GB" sz="2000" dirty="0" err="1"/>
            </a:p>
          </p:txBody>
        </p:sp>
        <p:sp>
          <p:nvSpPr>
            <p:cNvPr id="45" name="Kombinationstegning: figur 5">
              <a:extLst>
                <a:ext uri="{FF2B5EF4-FFF2-40B4-BE49-F238E27FC236}">
                  <a16:creationId xmlns:a16="http://schemas.microsoft.com/office/drawing/2014/main" id="{4C4CBFA9-708B-05EB-2E3E-A65BFBDA16C2}"/>
                </a:ext>
              </a:extLst>
            </p:cNvPr>
            <p:cNvSpPr/>
            <p:nvPr/>
          </p:nvSpPr>
          <p:spPr>
            <a:xfrm rot="10800000">
              <a:off x="9525591" y="2653551"/>
              <a:ext cx="1818000" cy="1082188"/>
            </a:xfrm>
            <a:custGeom>
              <a:avLst/>
              <a:gdLst>
                <a:gd name="connsiteX0" fmla="*/ 360000 w 1817002"/>
                <a:gd name="connsiteY0" fmla="*/ 1082188 h 1082188"/>
                <a:gd name="connsiteX1" fmla="*/ 0 w 1817002"/>
                <a:gd name="connsiteY1" fmla="*/ 1082188 h 1082188"/>
                <a:gd name="connsiteX2" fmla="*/ 0 w 1817002"/>
                <a:gd name="connsiteY2" fmla="*/ 901819 h 1082188"/>
                <a:gd name="connsiteX3" fmla="*/ 0 w 1817002"/>
                <a:gd name="connsiteY3" fmla="*/ 722188 h 1082188"/>
                <a:gd name="connsiteX4" fmla="*/ 0 w 1817002"/>
                <a:gd name="connsiteY4" fmla="*/ 180368 h 1082188"/>
                <a:gd name="connsiteX5" fmla="*/ 180368 w 1817002"/>
                <a:gd name="connsiteY5" fmla="*/ 0 h 1082188"/>
                <a:gd name="connsiteX6" fmla="*/ 1636634 w 1817002"/>
                <a:gd name="connsiteY6" fmla="*/ 0 h 1082188"/>
                <a:gd name="connsiteX7" fmla="*/ 1817002 w 1817002"/>
                <a:gd name="connsiteY7" fmla="*/ 180368 h 1082188"/>
                <a:gd name="connsiteX8" fmla="*/ 1817002 w 1817002"/>
                <a:gd name="connsiteY8" fmla="*/ 901819 h 1082188"/>
                <a:gd name="connsiteX9" fmla="*/ 1636634 w 1817002"/>
                <a:gd name="connsiteY9" fmla="*/ 1082187 h 1082188"/>
                <a:gd name="connsiteX10" fmla="*/ 360000 w 1817002"/>
                <a:gd name="connsiteY10" fmla="*/ 1082187 h 108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17002" h="1082188">
                  <a:moveTo>
                    <a:pt x="360000" y="1082188"/>
                  </a:moveTo>
                  <a:lnTo>
                    <a:pt x="0" y="1082188"/>
                  </a:lnTo>
                  <a:lnTo>
                    <a:pt x="0" y="901819"/>
                  </a:lnTo>
                  <a:lnTo>
                    <a:pt x="0" y="722188"/>
                  </a:lnTo>
                  <a:lnTo>
                    <a:pt x="0" y="180368"/>
                  </a:lnTo>
                  <a:cubicBezTo>
                    <a:pt x="0" y="80754"/>
                    <a:pt x="80754" y="0"/>
                    <a:pt x="180368" y="0"/>
                  </a:cubicBezTo>
                  <a:lnTo>
                    <a:pt x="1636634" y="0"/>
                  </a:lnTo>
                  <a:cubicBezTo>
                    <a:pt x="1736248" y="0"/>
                    <a:pt x="1817002" y="80754"/>
                    <a:pt x="1817002" y="180368"/>
                  </a:cubicBezTo>
                  <a:lnTo>
                    <a:pt x="1817002" y="901819"/>
                  </a:lnTo>
                  <a:cubicBezTo>
                    <a:pt x="1817002" y="1001433"/>
                    <a:pt x="1736248" y="1082187"/>
                    <a:pt x="1636634" y="1082187"/>
                  </a:cubicBezTo>
                  <a:lnTo>
                    <a:pt x="360000" y="1082187"/>
                  </a:lnTo>
                  <a:close/>
                </a:path>
              </a:pathLst>
            </a:custGeom>
            <a:grp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en-GB" sz="2000" noProof="0" dirty="0" err="1"/>
            </a:p>
          </p:txBody>
        </p:sp>
      </p:grpSp>
      <p:grpSp>
        <p:nvGrpSpPr>
          <p:cNvPr id="46" name="Gruppe 11">
            <a:extLst>
              <a:ext uri="{FF2B5EF4-FFF2-40B4-BE49-F238E27FC236}">
                <a16:creationId xmlns:a16="http://schemas.microsoft.com/office/drawing/2014/main" id="{DBDAE1EB-8CD4-81B7-FC29-CDDDCE37D48B}"/>
              </a:ext>
            </a:extLst>
          </p:cNvPr>
          <p:cNvGrpSpPr/>
          <p:nvPr userDrawn="1"/>
        </p:nvGrpSpPr>
        <p:grpSpPr>
          <a:xfrm>
            <a:off x="9544636" y="2236384"/>
            <a:ext cx="1818002" cy="1401760"/>
            <a:chOff x="9525589" y="2653550"/>
            <a:chExt cx="1818002" cy="1401760"/>
          </a:xfrm>
          <a:solidFill>
            <a:srgbClr val="38025C"/>
          </a:solidFill>
        </p:grpSpPr>
        <p:sp>
          <p:nvSpPr>
            <p:cNvPr id="51" name="Kombinationstegning: figur 10">
              <a:extLst>
                <a:ext uri="{FF2B5EF4-FFF2-40B4-BE49-F238E27FC236}">
                  <a16:creationId xmlns:a16="http://schemas.microsoft.com/office/drawing/2014/main" id="{220EA7B0-5403-836C-6F99-E2E4D14A708D}"/>
                </a:ext>
              </a:extLst>
            </p:cNvPr>
            <p:cNvSpPr/>
            <p:nvPr/>
          </p:nvSpPr>
          <p:spPr>
            <a:xfrm rot="10800000">
              <a:off x="9525589" y="2653550"/>
              <a:ext cx="1818000" cy="1401760"/>
            </a:xfrm>
            <a:custGeom>
              <a:avLst/>
              <a:gdLst>
                <a:gd name="connsiteX0" fmla="*/ 360000 w 1817000"/>
                <a:gd name="connsiteY0" fmla="*/ 1290917 h 1290917"/>
                <a:gd name="connsiteX1" fmla="*/ 0 w 1817000"/>
                <a:gd name="connsiteY1" fmla="*/ 1290917 h 1290917"/>
                <a:gd name="connsiteX2" fmla="*/ 0 w 1817000"/>
                <a:gd name="connsiteY2" fmla="*/ 1092579 h 1290917"/>
                <a:gd name="connsiteX3" fmla="*/ 0 w 1817000"/>
                <a:gd name="connsiteY3" fmla="*/ 930917 h 1290917"/>
                <a:gd name="connsiteX4" fmla="*/ 0 w 1817000"/>
                <a:gd name="connsiteY4" fmla="*/ 198336 h 1290917"/>
                <a:gd name="connsiteX5" fmla="*/ 198336 w 1817000"/>
                <a:gd name="connsiteY5" fmla="*/ 0 h 1290917"/>
                <a:gd name="connsiteX6" fmla="*/ 1618664 w 1817000"/>
                <a:gd name="connsiteY6" fmla="*/ 0 h 1290917"/>
                <a:gd name="connsiteX7" fmla="*/ 1817000 w 1817000"/>
                <a:gd name="connsiteY7" fmla="*/ 198336 h 1290917"/>
                <a:gd name="connsiteX8" fmla="*/ 1817000 w 1817000"/>
                <a:gd name="connsiteY8" fmla="*/ 1092579 h 1290917"/>
                <a:gd name="connsiteX9" fmla="*/ 1618664 w 1817000"/>
                <a:gd name="connsiteY9" fmla="*/ 1290915 h 1290917"/>
                <a:gd name="connsiteX10" fmla="*/ 360000 w 1817000"/>
                <a:gd name="connsiteY10" fmla="*/ 1290915 h 1290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17000" h="1290917">
                  <a:moveTo>
                    <a:pt x="360000" y="1290917"/>
                  </a:moveTo>
                  <a:lnTo>
                    <a:pt x="0" y="1290917"/>
                  </a:lnTo>
                  <a:lnTo>
                    <a:pt x="0" y="1092579"/>
                  </a:lnTo>
                  <a:lnTo>
                    <a:pt x="0" y="930917"/>
                  </a:lnTo>
                  <a:lnTo>
                    <a:pt x="0" y="198336"/>
                  </a:lnTo>
                  <a:cubicBezTo>
                    <a:pt x="0" y="88798"/>
                    <a:pt x="88798" y="0"/>
                    <a:pt x="198336" y="0"/>
                  </a:cubicBezTo>
                  <a:lnTo>
                    <a:pt x="1618664" y="0"/>
                  </a:lnTo>
                  <a:cubicBezTo>
                    <a:pt x="1728202" y="0"/>
                    <a:pt x="1817000" y="88798"/>
                    <a:pt x="1817000" y="198336"/>
                  </a:cubicBezTo>
                  <a:lnTo>
                    <a:pt x="1817000" y="1092579"/>
                  </a:lnTo>
                  <a:cubicBezTo>
                    <a:pt x="1817000" y="1202117"/>
                    <a:pt x="1728202" y="1290915"/>
                    <a:pt x="1618664" y="1290915"/>
                  </a:cubicBezTo>
                  <a:lnTo>
                    <a:pt x="360000" y="1290915"/>
                  </a:lnTo>
                  <a:close/>
                </a:path>
              </a:pathLst>
            </a:custGeom>
            <a:grp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en-GB" sz="2000" dirty="0" err="1"/>
            </a:p>
          </p:txBody>
        </p:sp>
        <p:sp>
          <p:nvSpPr>
            <p:cNvPr id="52" name="Kombinationstegning: figur 5">
              <a:extLst>
                <a:ext uri="{FF2B5EF4-FFF2-40B4-BE49-F238E27FC236}">
                  <a16:creationId xmlns:a16="http://schemas.microsoft.com/office/drawing/2014/main" id="{D85D167A-12E0-BF65-AC24-439FAC92329B}"/>
                </a:ext>
              </a:extLst>
            </p:cNvPr>
            <p:cNvSpPr/>
            <p:nvPr/>
          </p:nvSpPr>
          <p:spPr>
            <a:xfrm rot="10800000">
              <a:off x="9525591" y="2653551"/>
              <a:ext cx="1818000" cy="1082188"/>
            </a:xfrm>
            <a:custGeom>
              <a:avLst/>
              <a:gdLst>
                <a:gd name="connsiteX0" fmla="*/ 360000 w 1817002"/>
                <a:gd name="connsiteY0" fmla="*/ 1082188 h 1082188"/>
                <a:gd name="connsiteX1" fmla="*/ 0 w 1817002"/>
                <a:gd name="connsiteY1" fmla="*/ 1082188 h 1082188"/>
                <a:gd name="connsiteX2" fmla="*/ 0 w 1817002"/>
                <a:gd name="connsiteY2" fmla="*/ 901819 h 1082188"/>
                <a:gd name="connsiteX3" fmla="*/ 0 w 1817002"/>
                <a:gd name="connsiteY3" fmla="*/ 722188 h 1082188"/>
                <a:gd name="connsiteX4" fmla="*/ 0 w 1817002"/>
                <a:gd name="connsiteY4" fmla="*/ 180368 h 1082188"/>
                <a:gd name="connsiteX5" fmla="*/ 180368 w 1817002"/>
                <a:gd name="connsiteY5" fmla="*/ 0 h 1082188"/>
                <a:gd name="connsiteX6" fmla="*/ 1636634 w 1817002"/>
                <a:gd name="connsiteY6" fmla="*/ 0 h 1082188"/>
                <a:gd name="connsiteX7" fmla="*/ 1817002 w 1817002"/>
                <a:gd name="connsiteY7" fmla="*/ 180368 h 1082188"/>
                <a:gd name="connsiteX8" fmla="*/ 1817002 w 1817002"/>
                <a:gd name="connsiteY8" fmla="*/ 901819 h 1082188"/>
                <a:gd name="connsiteX9" fmla="*/ 1636634 w 1817002"/>
                <a:gd name="connsiteY9" fmla="*/ 1082187 h 1082188"/>
                <a:gd name="connsiteX10" fmla="*/ 360000 w 1817002"/>
                <a:gd name="connsiteY10" fmla="*/ 1082187 h 108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17002" h="1082188">
                  <a:moveTo>
                    <a:pt x="360000" y="1082188"/>
                  </a:moveTo>
                  <a:lnTo>
                    <a:pt x="0" y="1082188"/>
                  </a:lnTo>
                  <a:lnTo>
                    <a:pt x="0" y="901819"/>
                  </a:lnTo>
                  <a:lnTo>
                    <a:pt x="0" y="722188"/>
                  </a:lnTo>
                  <a:lnTo>
                    <a:pt x="0" y="180368"/>
                  </a:lnTo>
                  <a:cubicBezTo>
                    <a:pt x="0" y="80754"/>
                    <a:pt x="80754" y="0"/>
                    <a:pt x="180368" y="0"/>
                  </a:cubicBezTo>
                  <a:lnTo>
                    <a:pt x="1636634" y="0"/>
                  </a:lnTo>
                  <a:cubicBezTo>
                    <a:pt x="1736248" y="0"/>
                    <a:pt x="1817002" y="80754"/>
                    <a:pt x="1817002" y="180368"/>
                  </a:cubicBezTo>
                  <a:lnTo>
                    <a:pt x="1817002" y="901819"/>
                  </a:lnTo>
                  <a:cubicBezTo>
                    <a:pt x="1817002" y="1001433"/>
                    <a:pt x="1736248" y="1082187"/>
                    <a:pt x="1636634" y="1082187"/>
                  </a:cubicBezTo>
                  <a:lnTo>
                    <a:pt x="360000" y="1082187"/>
                  </a:lnTo>
                  <a:close/>
                </a:path>
              </a:pathLst>
            </a:custGeom>
            <a:grp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en-GB" sz="2000" noProof="0" dirty="0" err="1"/>
            </a:p>
          </p:txBody>
        </p:sp>
      </p:grpSp>
      <p:sp>
        <p:nvSpPr>
          <p:cNvPr id="4" name="TextBox 16">
            <a:extLst>
              <a:ext uri="{FF2B5EF4-FFF2-40B4-BE49-F238E27FC236}">
                <a16:creationId xmlns:a16="http://schemas.microsoft.com/office/drawing/2014/main" id="{2AE2448E-0C0D-3BFF-E7A8-4BD44732D48C}"/>
              </a:ext>
            </a:extLst>
          </p:cNvPr>
          <p:cNvSpPr txBox="1"/>
          <p:nvPr userDrawn="1"/>
        </p:nvSpPr>
        <p:spPr>
          <a:xfrm>
            <a:off x="0" y="-228599"/>
            <a:ext cx="12213522" cy="169277"/>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Indsæt et nyt billede: Klik på </a:t>
            </a:r>
            <a:r>
              <a:rPr lang="en-GB" sz="1100" b="1" dirty="0"/>
              <a:t>Baggrundsbilleder</a:t>
            </a:r>
            <a:r>
              <a:rPr lang="en-GB" sz="1100" dirty="0"/>
              <a:t> ikonet i Templafy vinduet, vælg ved at klikke én gang. Vent og vælg knappen </a:t>
            </a:r>
            <a:r>
              <a:rPr lang="en-GB" sz="1100" b="1" dirty="0"/>
              <a:t>Select Image as Background </a:t>
            </a:r>
            <a:r>
              <a:rPr lang="en-GB" sz="1100" dirty="0"/>
              <a:t>under DI fanen. </a:t>
            </a:r>
            <a:endParaRPr lang="en-GB"/>
          </a:p>
        </p:txBody>
      </p:sp>
      <p:pic>
        <p:nvPicPr>
          <p:cNvPr id="986364932" name="Dynamic cover logo hvid" descr="{&quot;templafy&quot;:{&quot;id&quot;:&quot;593b7664-5e86-46d4-99e1-56b65374e5dc&quot;}}"/>
          <p:cNvPicPr>
            <a:picLocks noChangeAspect="1"/>
          </p:cNvPicPr>
          <p:nvPr/>
        </p:nvPicPr>
        <p:blipFill>
          <a:blip r:embed="rId3"/>
          <a:stretch>
            <a:fillRect/>
          </a:stretch>
        </p:blipFill>
        <p:spPr>
          <a:xfrm>
            <a:off x="0" y="5958000"/>
            <a:ext cx="3596831" cy="900000"/>
          </a:xfrm>
          <a:prstGeom prst="rect">
            <a:avLst/>
          </a:prstGeom>
        </p:spPr>
      </p:pic>
    </p:spTree>
    <p:extLst>
      <p:ext uri="{BB962C8B-B14F-4D97-AF65-F5344CB8AC3E}">
        <p14:creationId xmlns:p14="http://schemas.microsoft.com/office/powerpoint/2010/main" val="398690857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grpId="0" nodeType="withEffect">
                                  <p:stCondLst>
                                    <p:cond delay="6000"/>
                                  </p:stCondLst>
                                  <p:childTnLst>
                                    <p:animMotion origin="layout" path="M -8.33333E-7 -1.48148E-6 L 0.21224 -1.48148E-6 " pathEditMode="relative" rAng="0" ptsTypes="AA">
                                      <p:cBhvr>
                                        <p:cTn id="6" dur="5000" fill="hold"/>
                                        <p:tgtEl>
                                          <p:spTgt spid="47"/>
                                        </p:tgtEl>
                                        <p:attrNameLst>
                                          <p:attrName>ppt_x</p:attrName>
                                          <p:attrName>ppt_y</p:attrName>
                                        </p:attrNameLst>
                                      </p:cBhvr>
                                      <p:rCtr x="10612" y="0"/>
                                    </p:animMotion>
                                  </p:childTnLst>
                                </p:cTn>
                              </p:par>
                              <p:par>
                                <p:cTn id="7" presetID="64" presetClass="path" presetSubtype="0" repeatCount="indefinite" accel="50000" decel="50000" autoRev="1" fill="hold" nodeType="withEffect">
                                  <p:stCondLst>
                                    <p:cond delay="1700"/>
                                  </p:stCondLst>
                                  <p:childTnLst>
                                    <p:animMotion origin="layout" path="M -1.875E-6 -7.40741E-7 L -1.875E-6 -0.09699 " pathEditMode="relative" rAng="0" ptsTypes="AA">
                                      <p:cBhvr>
                                        <p:cTn id="8" dur="6750" fill="hold"/>
                                        <p:tgtEl>
                                          <p:spTgt spid="46"/>
                                        </p:tgtEl>
                                        <p:attrNameLst>
                                          <p:attrName>ppt_x</p:attrName>
                                          <p:attrName>ppt_y</p:attrName>
                                        </p:attrNameLst>
                                      </p:cBhvr>
                                      <p:rCtr x="0" y="-4861"/>
                                    </p:animMotion>
                                  </p:childTnLst>
                                </p:cTn>
                              </p:par>
                              <p:par>
                                <p:cTn id="9" presetID="64" presetClass="path" presetSubtype="0" repeatCount="indefinite" accel="50000" decel="50000" autoRev="1" fill="hold" nodeType="withEffect">
                                  <p:stCondLst>
                                    <p:cond delay="2300"/>
                                  </p:stCondLst>
                                  <p:childTnLst>
                                    <p:animMotion origin="layout" path="M -1.875E-6 1.48148E-6 L -1.875E-6 -0.02917 " pathEditMode="relative" rAng="0" ptsTypes="AA">
                                      <p:cBhvr>
                                        <p:cTn id="10" dur="6750" fill="hold"/>
                                        <p:tgtEl>
                                          <p:spTgt spid="43"/>
                                        </p:tgtEl>
                                        <p:attrNameLst>
                                          <p:attrName>ppt_x</p:attrName>
                                          <p:attrName>ppt_y</p:attrName>
                                        </p:attrNameLst>
                                      </p:cBhvr>
                                      <p:rCtr x="0" y="-1458"/>
                                    </p:animMotion>
                                  </p:childTnLst>
                                </p:cTn>
                              </p:par>
                              <p:par>
                                <p:cTn id="11" presetID="42" presetClass="path" presetSubtype="0" repeatCount="indefinite" accel="50000" decel="50000" autoRev="1" fill="hold" nodeType="withEffect">
                                  <p:stCondLst>
                                    <p:cond delay="0"/>
                                  </p:stCondLst>
                                  <p:childTnLst>
                                    <p:animMotion origin="layout" path="M -2.91667E-6 3.7037E-7 L 0.05742 3.7037E-7 " pathEditMode="relative" rAng="0" ptsTypes="AA">
                                      <p:cBhvr>
                                        <p:cTn id="12" dur="6750" fill="hold"/>
                                        <p:tgtEl>
                                          <p:spTgt spid="40"/>
                                        </p:tgtEl>
                                        <p:attrNameLst>
                                          <p:attrName>ppt_x</p:attrName>
                                          <p:attrName>ppt_y</p:attrName>
                                        </p:attrNameLst>
                                      </p:cBhvr>
                                      <p:rCtr x="286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Agenda A">
    <p:bg>
      <p:bgPr>
        <a:solidFill>
          <a:schemeClr val="accent1"/>
        </a:solidFill>
        <a:effectLst/>
      </p:bgPr>
    </p:bg>
    <p:spTree>
      <p:nvGrpSpPr>
        <p:cNvPr id="1" name=""/>
        <p:cNvGrpSpPr/>
        <p:nvPr/>
      </p:nvGrpSpPr>
      <p:grpSpPr>
        <a:xfrm>
          <a:off x="0" y="0"/>
          <a:ext cx="0" cy="0"/>
          <a:chOff x="0" y="0"/>
          <a:chExt cx="0" cy="0"/>
        </a:xfrm>
      </p:grpSpPr>
      <p:sp>
        <p:nvSpPr>
          <p:cNvPr id="8" name="Date Placeholder 6" hidden="1">
            <a:extLst>
              <a:ext uri="{FF2B5EF4-FFF2-40B4-BE49-F238E27FC236}">
                <a16:creationId xmlns:a16="http://schemas.microsoft.com/office/drawing/2014/main" id="{1429E5F2-0255-4760-9B2A-22AD360D02DE}"/>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8FC84352-D824-4ADF-B67A-AA51ABA71A56}" type="datetime2">
              <a:rPr lang="en-GB" smtClean="0"/>
              <a:t>Monday, 27 May 2024</a:t>
            </a:fld>
            <a:endParaRPr lang="en-GB" dirty="0"/>
          </a:p>
        </p:txBody>
      </p:sp>
      <p:sp>
        <p:nvSpPr>
          <p:cNvPr id="9" name="Footer Placeholder 8" hidden="1">
            <a:extLst>
              <a:ext uri="{FF2B5EF4-FFF2-40B4-BE49-F238E27FC236}">
                <a16:creationId xmlns:a16="http://schemas.microsoft.com/office/drawing/2014/main" id="{828D70AA-4CBD-4E0A-BDA8-1D9034F361EA}"/>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GB" dirty="0"/>
          </a:p>
        </p:txBody>
      </p:sp>
      <p:sp>
        <p:nvSpPr>
          <p:cNvPr id="13" name="Slide Number Placeholder 10" hidden="1">
            <a:extLst>
              <a:ext uri="{FF2B5EF4-FFF2-40B4-BE49-F238E27FC236}">
                <a16:creationId xmlns:a16="http://schemas.microsoft.com/office/drawing/2014/main" id="{7BDBDE96-D710-4CFC-A030-3FC341BF5A6A}"/>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4C8C45C-947F-4981-8B3F-4F32E973C901}" type="slidenum">
              <a:rPr lang="en-GB" smtClean="0"/>
              <a:pPr/>
              <a:t>‹#›</a:t>
            </a:fld>
            <a:endParaRPr lang="en-GB" dirty="0"/>
          </a:p>
        </p:txBody>
      </p:sp>
      <p:sp>
        <p:nvSpPr>
          <p:cNvPr id="3" name="Title 2">
            <a:extLst>
              <a:ext uri="{FF2B5EF4-FFF2-40B4-BE49-F238E27FC236}">
                <a16:creationId xmlns:a16="http://schemas.microsoft.com/office/drawing/2014/main" id="{9ACD22E9-9AE9-424B-A7A1-AFD0F990FCCC}"/>
              </a:ext>
            </a:extLst>
          </p:cNvPr>
          <p:cNvSpPr>
            <a:spLocks noGrp="1"/>
          </p:cNvSpPr>
          <p:nvPr>
            <p:ph type="title" hasCustomPrompt="1"/>
          </p:nvPr>
        </p:nvSpPr>
        <p:spPr>
          <a:xfrm>
            <a:off x="648000" y="648000"/>
            <a:ext cx="10897200" cy="1295100"/>
          </a:xfrm>
        </p:spPr>
        <p:txBody>
          <a:bodyPr/>
          <a:lstStyle>
            <a:lvl1pPr>
              <a:defRPr>
                <a:solidFill>
                  <a:schemeClr val="tx1"/>
                </a:solidFill>
              </a:defRPr>
            </a:lvl1pPr>
          </a:lstStyle>
          <a:p>
            <a:r>
              <a:rPr lang="en-GB" dirty="0"/>
              <a:t>Klik for at tilføje agenda titel</a:t>
            </a:r>
            <a:endParaRPr lang="en-GB"/>
          </a:p>
        </p:txBody>
      </p:sp>
      <p:sp>
        <p:nvSpPr>
          <p:cNvPr id="2" name="Text Placeholder 3">
            <a:extLst>
              <a:ext uri="{FF2B5EF4-FFF2-40B4-BE49-F238E27FC236}">
                <a16:creationId xmlns:a16="http://schemas.microsoft.com/office/drawing/2014/main" id="{42196725-AD8D-E5FE-B821-BC5B66803119}"/>
              </a:ext>
            </a:extLst>
          </p:cNvPr>
          <p:cNvSpPr>
            <a:spLocks noGrp="1"/>
          </p:cNvSpPr>
          <p:nvPr>
            <p:ph type="body" sz="quarter" idx="18" hasCustomPrompt="1"/>
          </p:nvPr>
        </p:nvSpPr>
        <p:spPr>
          <a:xfrm>
            <a:off x="648000" y="1944000"/>
            <a:ext cx="669625" cy="4006800"/>
          </a:xfrm>
        </p:spPr>
        <p:txBody>
          <a:bodyPr/>
          <a:lstStyle>
            <a:lvl1pPr marL="0" indent="0">
              <a:lnSpc>
                <a:spcPts val="4400"/>
              </a:lnSpc>
              <a:spcAft>
                <a:spcPts val="0"/>
              </a:spcAft>
              <a:buFont typeface="Arial" panose="020B0604020202020204" pitchFamily="34" charset="0"/>
              <a:buChar char="​"/>
              <a:defRPr sz="4000" b="0">
                <a:solidFill>
                  <a:schemeClr val="tx1"/>
                </a:solidFill>
              </a:defRPr>
            </a:lvl1pPr>
            <a:lvl2pPr marL="0" indent="0">
              <a:lnSpc>
                <a:spcPts val="4400"/>
              </a:lnSpc>
              <a:spcAft>
                <a:spcPts val="0"/>
              </a:spcAft>
              <a:buFont typeface="Arial" panose="020B0604020202020204" pitchFamily="34" charset="0"/>
              <a:buChar char="​"/>
              <a:defRPr sz="4000" b="0">
                <a:solidFill>
                  <a:schemeClr val="tx1"/>
                </a:solidFill>
              </a:defRPr>
            </a:lvl2pPr>
            <a:lvl3pPr marL="0" indent="0">
              <a:lnSpc>
                <a:spcPts val="4400"/>
              </a:lnSpc>
              <a:spcAft>
                <a:spcPts val="0"/>
              </a:spcAft>
              <a:buFont typeface="Arial" panose="020B0604020202020204" pitchFamily="34" charset="0"/>
              <a:buChar char="​"/>
              <a:defRPr sz="4000" b="0">
                <a:solidFill>
                  <a:schemeClr val="tx1"/>
                </a:solidFill>
              </a:defRPr>
            </a:lvl3pPr>
            <a:lvl4pPr>
              <a:lnSpc>
                <a:spcPts val="4400"/>
              </a:lnSpc>
              <a:spcAft>
                <a:spcPts val="0"/>
              </a:spcAft>
              <a:buFont typeface="Arial" panose="020B0604020202020204" pitchFamily="34" charset="0"/>
              <a:buChar char="​"/>
              <a:defRPr sz="4000" b="0">
                <a:solidFill>
                  <a:schemeClr val="tx1"/>
                </a:solidFill>
              </a:defRPr>
            </a:lvl4pPr>
            <a:lvl5pPr>
              <a:lnSpc>
                <a:spcPts val="4400"/>
              </a:lnSpc>
              <a:spcAft>
                <a:spcPts val="0"/>
              </a:spcAft>
              <a:buFont typeface="Arial" panose="020B0604020202020204" pitchFamily="34" charset="0"/>
              <a:buChar char="​"/>
              <a:defRPr sz="4000" b="0">
                <a:solidFill>
                  <a:schemeClr val="tx1"/>
                </a:solidFill>
              </a:defRPr>
            </a:lvl5pPr>
            <a:lvl6pPr marL="0" indent="0">
              <a:lnSpc>
                <a:spcPts val="4400"/>
              </a:lnSpc>
              <a:spcAft>
                <a:spcPts val="0"/>
              </a:spcAft>
              <a:buFont typeface="Arial" panose="020B0604020202020204" pitchFamily="34" charset="0"/>
              <a:buChar char="​"/>
              <a:defRPr sz="4000" b="0">
                <a:solidFill>
                  <a:schemeClr val="tx1"/>
                </a:solidFill>
              </a:defRPr>
            </a:lvl6pPr>
            <a:lvl7pPr>
              <a:lnSpc>
                <a:spcPts val="4400"/>
              </a:lnSpc>
              <a:spcAft>
                <a:spcPts val="0"/>
              </a:spcAft>
              <a:defRPr sz="4000" b="0">
                <a:solidFill>
                  <a:schemeClr val="tx1"/>
                </a:solidFill>
              </a:defRPr>
            </a:lvl7pPr>
            <a:lvl8pPr>
              <a:lnSpc>
                <a:spcPts val="4400"/>
              </a:lnSpc>
              <a:spcAft>
                <a:spcPts val="0"/>
              </a:spcAft>
              <a:defRPr sz="4000" b="0">
                <a:solidFill>
                  <a:schemeClr val="tx1"/>
                </a:solidFill>
              </a:defRPr>
            </a:lvl8pPr>
            <a:lvl9pPr>
              <a:lnSpc>
                <a:spcPts val="4400"/>
              </a:lnSpc>
              <a:spcAft>
                <a:spcPts val="0"/>
              </a:spcAft>
              <a:defRPr sz="4000" b="0">
                <a:solidFill>
                  <a:schemeClr val="tx1"/>
                </a:solidFill>
              </a:defRPr>
            </a:lvl9pPr>
          </a:lstStyle>
          <a:p>
            <a:pPr lvl="0"/>
            <a:r>
              <a:rPr lang="en-GB" dirty="0"/>
              <a:t>01</a:t>
            </a:r>
            <a:endParaRPr lang="en-GB"/>
          </a:p>
          <a:p>
            <a:pPr lvl="1"/>
            <a:endParaRPr lang="en-GB" dirty="0"/>
          </a:p>
        </p:txBody>
      </p:sp>
      <p:sp>
        <p:nvSpPr>
          <p:cNvPr id="6" name="Text Placeholder 2">
            <a:extLst>
              <a:ext uri="{FF2B5EF4-FFF2-40B4-BE49-F238E27FC236}">
                <a16:creationId xmlns:a16="http://schemas.microsoft.com/office/drawing/2014/main" id="{12F87528-4E5C-571A-6979-6A0D27D03587}"/>
              </a:ext>
            </a:extLst>
          </p:cNvPr>
          <p:cNvSpPr>
            <a:spLocks noGrp="1"/>
          </p:cNvSpPr>
          <p:nvPr>
            <p:ph type="body" sz="quarter" idx="13" hasCustomPrompt="1"/>
          </p:nvPr>
        </p:nvSpPr>
        <p:spPr>
          <a:xfrm>
            <a:off x="1576388" y="1944000"/>
            <a:ext cx="9966326" cy="4006800"/>
          </a:xfrm>
        </p:spPr>
        <p:txBody>
          <a:bodyPr/>
          <a:lstStyle>
            <a:lvl1pPr marL="0" indent="0">
              <a:lnSpc>
                <a:spcPts val="4400"/>
              </a:lnSpc>
              <a:spcAft>
                <a:spcPts val="0"/>
              </a:spcAft>
              <a:buFont typeface="Arial" panose="020B0604020202020204" pitchFamily="34" charset="0"/>
              <a:buChar char="​"/>
              <a:defRPr sz="4000">
                <a:solidFill>
                  <a:schemeClr val="tx1"/>
                </a:solidFill>
              </a:defRPr>
            </a:lvl1pPr>
            <a:lvl2pPr marL="0" indent="0">
              <a:lnSpc>
                <a:spcPts val="4400"/>
              </a:lnSpc>
              <a:spcBef>
                <a:spcPts val="0"/>
              </a:spcBef>
              <a:spcAft>
                <a:spcPts val="0"/>
              </a:spcAft>
              <a:buFont typeface="Arial" panose="020B0604020202020204" pitchFamily="34" charset="0"/>
              <a:buChar char="​"/>
              <a:defRPr sz="4000" b="0">
                <a:solidFill>
                  <a:schemeClr val="tx1"/>
                </a:solidFill>
              </a:defRPr>
            </a:lvl2pPr>
            <a:lvl3pPr marL="0" indent="0">
              <a:lnSpc>
                <a:spcPts val="4400"/>
              </a:lnSpc>
              <a:spcBef>
                <a:spcPts val="0"/>
              </a:spcBef>
              <a:spcAft>
                <a:spcPts val="0"/>
              </a:spcAft>
              <a:buFont typeface="Arial" panose="020B0604020202020204" pitchFamily="34" charset="0"/>
              <a:buChar char="​"/>
              <a:defRPr sz="4000" b="0">
                <a:solidFill>
                  <a:schemeClr val="tx1"/>
                </a:solidFill>
              </a:defRPr>
            </a:lvl3pPr>
            <a:lvl4pPr marL="0" indent="0">
              <a:lnSpc>
                <a:spcPts val="4400"/>
              </a:lnSpc>
              <a:spcBef>
                <a:spcPts val="0"/>
              </a:spcBef>
              <a:spcAft>
                <a:spcPts val="0"/>
              </a:spcAft>
              <a:buFont typeface="Arial" panose="020B0604020202020204" pitchFamily="34" charset="0"/>
              <a:buChar char="​"/>
              <a:defRPr sz="4000" b="0">
                <a:solidFill>
                  <a:schemeClr val="tx1"/>
                </a:solidFill>
              </a:defRPr>
            </a:lvl4pPr>
            <a:lvl5pPr marL="0" indent="0">
              <a:lnSpc>
                <a:spcPts val="4400"/>
              </a:lnSpc>
              <a:spcBef>
                <a:spcPts val="0"/>
              </a:spcBef>
              <a:spcAft>
                <a:spcPts val="0"/>
              </a:spcAft>
              <a:buFont typeface="Arial" panose="020B0604020202020204" pitchFamily="34" charset="0"/>
              <a:buChar char="​"/>
              <a:defRPr sz="4000" b="0">
                <a:solidFill>
                  <a:schemeClr val="tx1"/>
                </a:solidFill>
              </a:defRPr>
            </a:lvl5pPr>
            <a:lvl6pPr marL="0" indent="0">
              <a:lnSpc>
                <a:spcPts val="4400"/>
              </a:lnSpc>
              <a:spcBef>
                <a:spcPts val="0"/>
              </a:spcBef>
              <a:spcAft>
                <a:spcPts val="0"/>
              </a:spcAft>
              <a:buFont typeface="Arial" panose="020B0604020202020204" pitchFamily="34" charset="0"/>
              <a:buChar char="​"/>
              <a:defRPr sz="4000" b="0">
                <a:solidFill>
                  <a:schemeClr val="tx1"/>
                </a:solidFill>
              </a:defRPr>
            </a:lvl6pPr>
            <a:lvl7pPr marL="0" indent="0">
              <a:lnSpc>
                <a:spcPts val="4400"/>
              </a:lnSpc>
              <a:spcBef>
                <a:spcPts val="0"/>
              </a:spcBef>
              <a:spcAft>
                <a:spcPts val="0"/>
              </a:spcAft>
              <a:buFont typeface="Arial" panose="020B0604020202020204" pitchFamily="34" charset="0"/>
              <a:buChar char="​"/>
              <a:defRPr sz="4000" b="0">
                <a:solidFill>
                  <a:schemeClr val="tx1"/>
                </a:solidFill>
              </a:defRPr>
            </a:lvl7pPr>
            <a:lvl8pPr marL="0" indent="0">
              <a:lnSpc>
                <a:spcPts val="4400"/>
              </a:lnSpc>
              <a:spcBef>
                <a:spcPts val="0"/>
              </a:spcBef>
              <a:spcAft>
                <a:spcPts val="0"/>
              </a:spcAft>
              <a:buFont typeface="Arial" panose="020B0604020202020204" pitchFamily="34" charset="0"/>
              <a:buChar char="​"/>
              <a:defRPr sz="4000" b="0">
                <a:solidFill>
                  <a:schemeClr val="tx1"/>
                </a:solidFill>
              </a:defRPr>
            </a:lvl8pPr>
            <a:lvl9pPr marL="0" indent="0">
              <a:lnSpc>
                <a:spcPts val="4400"/>
              </a:lnSpc>
              <a:spcBef>
                <a:spcPts val="0"/>
              </a:spcBef>
              <a:spcAft>
                <a:spcPts val="0"/>
              </a:spcAft>
              <a:buFont typeface="Arial" panose="020B0604020202020204" pitchFamily="34" charset="0"/>
              <a:buChar char="​"/>
              <a:defRPr sz="4000" b="0">
                <a:solidFill>
                  <a:schemeClr val="tx1"/>
                </a:solidFill>
              </a:defRPr>
            </a:lvl9pPr>
          </a:lstStyle>
          <a:p>
            <a:pPr lvl="0"/>
            <a:r>
              <a:rPr lang="en-GB" noProof="0" dirty="0"/>
              <a:t>Klik for at tilføje agendapunkt</a:t>
            </a:r>
            <a:endParaRPr lang="en-GB"/>
          </a:p>
          <a:p>
            <a:pPr lvl="1"/>
            <a:endParaRPr lang="en-GB" noProof="0" dirty="0"/>
          </a:p>
        </p:txBody>
      </p:sp>
      <p:pic>
        <p:nvPicPr>
          <p:cNvPr id="280609184" name="Dynamic logo hvid" descr="{&quot;templafy&quot;:{&quot;id&quot;:&quot;31e3a13a-4f0a-46d1-b708-acb1de860d1d&quot;}}"/>
          <p:cNvPicPr>
            <a:picLocks noChangeAspect="1"/>
          </p:cNvPicPr>
          <p:nvPr/>
        </p:nvPicPr>
        <p:blipFill>
          <a:blip r:embed="rId2"/>
          <a:stretch>
            <a:fillRect/>
          </a:stretch>
        </p:blipFill>
        <p:spPr>
          <a:xfrm>
            <a:off x="0" y="6146006"/>
            <a:ext cx="5036828" cy="720000"/>
          </a:xfrm>
          <a:prstGeom prst="rect">
            <a:avLst/>
          </a:prstGeom>
        </p:spPr>
      </p:pic>
    </p:spTree>
    <p:extLst>
      <p:ext uri="{BB962C8B-B14F-4D97-AF65-F5344CB8AC3E}">
        <p14:creationId xmlns:p14="http://schemas.microsoft.com/office/powerpoint/2010/main" val="1501607749"/>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tsikkodia">
    <p:bg>
      <p:bgPr>
        <a:solidFill>
          <a:srgbClr val="000000"/>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11113339" y="493911"/>
            <a:ext cx="582933" cy="582899"/>
          </a:xfrm>
          <a:prstGeom prst="rect">
            <a:avLst/>
          </a:prstGeom>
        </p:spPr>
      </p:pic>
      <p:sp>
        <p:nvSpPr>
          <p:cNvPr id="9" name="Tekstin paikkamerkki 28"/>
          <p:cNvSpPr>
            <a:spLocks noGrp="1"/>
          </p:cNvSpPr>
          <p:nvPr>
            <p:ph type="body" sz="quarter" idx="15" hasCustomPrompt="1"/>
          </p:nvPr>
        </p:nvSpPr>
        <p:spPr>
          <a:xfrm>
            <a:off x="1430401" y="2509197"/>
            <a:ext cx="9303044" cy="1553691"/>
          </a:xfrm>
          <a:prstGeom prst="rect">
            <a:avLst/>
          </a:prstGeom>
        </p:spPr>
        <p:txBody>
          <a:bodyPr>
            <a:normAutofit/>
          </a:bodyPr>
          <a:lstStyle>
            <a:lvl1pPr marL="14400" indent="0">
              <a:lnSpc>
                <a:spcPct val="100000"/>
              </a:lnSpc>
              <a:spcBef>
                <a:spcPts val="0"/>
              </a:spcBef>
              <a:spcAft>
                <a:spcPts val="0"/>
              </a:spcAft>
              <a:buFontTx/>
              <a:buNone/>
              <a:defRPr sz="3467" b="1" baseline="0">
                <a:solidFill>
                  <a:schemeClr val="bg1"/>
                </a:solidFill>
              </a:defRPr>
            </a:lvl1pPr>
            <a:lvl2pPr marL="419810" indent="0">
              <a:spcAft>
                <a:spcPts val="0"/>
              </a:spcAft>
              <a:buFontTx/>
              <a:buNone/>
              <a:defRPr sz="2933" b="1">
                <a:solidFill>
                  <a:srgbClr val="666666"/>
                </a:solidFill>
              </a:defRPr>
            </a:lvl2pPr>
            <a:lvl3pPr marL="839611" indent="0">
              <a:spcAft>
                <a:spcPts val="0"/>
              </a:spcAft>
              <a:buFontTx/>
              <a:buNone/>
              <a:defRPr sz="2933" b="1">
                <a:solidFill>
                  <a:srgbClr val="666666"/>
                </a:solidFill>
              </a:defRPr>
            </a:lvl3pPr>
            <a:lvl4pPr marL="1259421" indent="0">
              <a:spcAft>
                <a:spcPts val="0"/>
              </a:spcAft>
              <a:buFontTx/>
              <a:buNone/>
              <a:defRPr sz="2933" b="1">
                <a:solidFill>
                  <a:srgbClr val="666666"/>
                </a:solidFill>
              </a:defRPr>
            </a:lvl4pPr>
            <a:lvl5pPr marL="1690426" indent="0">
              <a:spcAft>
                <a:spcPts val="0"/>
              </a:spcAft>
              <a:buFontTx/>
              <a:buNone/>
              <a:defRPr sz="2933" b="1">
                <a:solidFill>
                  <a:srgbClr val="666666"/>
                </a:solidFill>
              </a:defRPr>
            </a:lvl5pPr>
          </a:lstStyle>
          <a:p>
            <a:pPr lvl="0"/>
            <a:r>
              <a:rPr lang="fi-FI" dirty="0"/>
              <a:t>Muokkaa pääotsikkoa </a:t>
            </a:r>
            <a:r>
              <a:rPr lang="fi-FI" dirty="0" err="1"/>
              <a:t>napsautt</a:t>
            </a:r>
            <a:r>
              <a:rPr lang="fi-FI" dirty="0"/>
              <a:t>.</a:t>
            </a:r>
          </a:p>
        </p:txBody>
      </p:sp>
      <p:sp>
        <p:nvSpPr>
          <p:cNvPr id="10" name="Dian numeron paikkamerkki 3"/>
          <p:cNvSpPr>
            <a:spLocks noGrp="1"/>
          </p:cNvSpPr>
          <p:nvPr>
            <p:ph type="sldNum" sz="quarter" idx="12"/>
          </p:nvPr>
        </p:nvSpPr>
        <p:spPr>
          <a:xfrm>
            <a:off x="10674636" y="6305876"/>
            <a:ext cx="1151987" cy="220541"/>
          </a:xfrm>
          <a:prstGeom prst="rect">
            <a:avLst/>
          </a:prstGeom>
        </p:spPr>
        <p:txBody>
          <a:bodyPr/>
          <a:lstStyle>
            <a:lvl1pPr>
              <a:defRPr sz="933">
                <a:solidFill>
                  <a:schemeClr val="bg1"/>
                </a:solidFill>
              </a:defRPr>
            </a:lvl1pPr>
          </a:lstStyle>
          <a:p>
            <a:fld id="{6FCB6B90-8271-4E8F-82C1-E646FBB48A2E}" type="slidenum">
              <a:rPr lang="fi-FI" smtClean="0"/>
              <a:pPr/>
              <a:t>‹#›</a:t>
            </a:fld>
            <a:endParaRPr lang="fi-FI" dirty="0"/>
          </a:p>
        </p:txBody>
      </p:sp>
      <p:sp>
        <p:nvSpPr>
          <p:cNvPr id="12" name="Päivämäärän paikkamerkki 1"/>
          <p:cNvSpPr>
            <a:spLocks noGrp="1"/>
          </p:cNvSpPr>
          <p:nvPr>
            <p:ph type="dt" sz="half" idx="10"/>
          </p:nvPr>
        </p:nvSpPr>
        <p:spPr>
          <a:xfrm>
            <a:off x="376037" y="6304063"/>
            <a:ext cx="1222279" cy="219587"/>
          </a:xfrm>
        </p:spPr>
        <p:txBody>
          <a:bodyPr/>
          <a:lstStyle>
            <a:lvl1pPr>
              <a:defRPr>
                <a:solidFill>
                  <a:schemeClr val="bg1"/>
                </a:solidFill>
              </a:defRPr>
            </a:lvl1pPr>
          </a:lstStyle>
          <a:p>
            <a:fld id="{F553C366-6A2C-43B9-A437-B827E0484441}" type="datetime1">
              <a:rPr lang="fi-FI" smtClean="0"/>
              <a:t>27.5.2024</a:t>
            </a:fld>
            <a:endParaRPr lang="fi-FI" dirty="0"/>
          </a:p>
        </p:txBody>
      </p:sp>
      <p:sp>
        <p:nvSpPr>
          <p:cNvPr id="14" name="Alatunnisteen paikkamerkki 2"/>
          <p:cNvSpPr>
            <a:spLocks noGrp="1"/>
          </p:cNvSpPr>
          <p:nvPr>
            <p:ph type="ftr" sz="quarter" idx="11"/>
          </p:nvPr>
        </p:nvSpPr>
        <p:spPr>
          <a:xfrm>
            <a:off x="1482014" y="6304063"/>
            <a:ext cx="1727855" cy="219587"/>
          </a:xfrm>
        </p:spPr>
        <p:txBody>
          <a:bodyPr/>
          <a:lstStyle>
            <a:lvl1pPr>
              <a:defRPr>
                <a:solidFill>
                  <a:schemeClr val="bg1"/>
                </a:solidFill>
              </a:defRPr>
            </a:lvl1pPr>
          </a:lstStyle>
          <a:p>
            <a:r>
              <a:rPr lang="fi-FI"/>
              <a:t>Teknologiateollisuus</a:t>
            </a:r>
            <a:endParaRPr lang="fi-FI" dirty="0"/>
          </a:p>
        </p:txBody>
      </p:sp>
    </p:spTree>
    <p:extLst>
      <p:ext uri="{BB962C8B-B14F-4D97-AF65-F5344CB8AC3E}">
        <p14:creationId xmlns:p14="http://schemas.microsoft.com/office/powerpoint/2010/main" val="875212649"/>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Agenda B">
    <p:bg>
      <p:bgPr>
        <a:solidFill>
          <a:schemeClr val="bg2"/>
        </a:solidFill>
        <a:effectLst/>
      </p:bgPr>
    </p:bg>
    <p:spTree>
      <p:nvGrpSpPr>
        <p:cNvPr id="1" name=""/>
        <p:cNvGrpSpPr/>
        <p:nvPr/>
      </p:nvGrpSpPr>
      <p:grpSpPr>
        <a:xfrm>
          <a:off x="0" y="0"/>
          <a:ext cx="0" cy="0"/>
          <a:chOff x="0" y="0"/>
          <a:chExt cx="0" cy="0"/>
        </a:xfrm>
      </p:grpSpPr>
      <p:sp>
        <p:nvSpPr>
          <p:cNvPr id="8" name="Date Placeholder 6" hidden="1">
            <a:extLst>
              <a:ext uri="{FF2B5EF4-FFF2-40B4-BE49-F238E27FC236}">
                <a16:creationId xmlns:a16="http://schemas.microsoft.com/office/drawing/2014/main" id="{1429E5F2-0255-4760-9B2A-22AD360D02DE}"/>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450723F5-A138-4A95-806D-9BEAFEEC8B34}" type="datetime2">
              <a:rPr lang="en-GB" smtClean="0"/>
              <a:t>Monday, 27 May 2024</a:t>
            </a:fld>
            <a:endParaRPr lang="en-GB" dirty="0"/>
          </a:p>
        </p:txBody>
      </p:sp>
      <p:sp>
        <p:nvSpPr>
          <p:cNvPr id="9" name="Footer Placeholder 8" hidden="1">
            <a:extLst>
              <a:ext uri="{FF2B5EF4-FFF2-40B4-BE49-F238E27FC236}">
                <a16:creationId xmlns:a16="http://schemas.microsoft.com/office/drawing/2014/main" id="{828D70AA-4CBD-4E0A-BDA8-1D9034F361EA}"/>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GB" dirty="0"/>
          </a:p>
        </p:txBody>
      </p:sp>
      <p:sp>
        <p:nvSpPr>
          <p:cNvPr id="13" name="Slide Number Placeholder 10" hidden="1">
            <a:extLst>
              <a:ext uri="{FF2B5EF4-FFF2-40B4-BE49-F238E27FC236}">
                <a16:creationId xmlns:a16="http://schemas.microsoft.com/office/drawing/2014/main" id="{7BDBDE96-D710-4CFC-A030-3FC341BF5A6A}"/>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4C8C45C-947F-4981-8B3F-4F32E973C901}" type="slidenum">
              <a:rPr lang="en-GB" smtClean="0"/>
              <a:pPr/>
              <a:t>‹#›</a:t>
            </a:fld>
            <a:endParaRPr lang="en-GB" dirty="0"/>
          </a:p>
        </p:txBody>
      </p:sp>
      <p:sp>
        <p:nvSpPr>
          <p:cNvPr id="3" name="Title 2">
            <a:extLst>
              <a:ext uri="{FF2B5EF4-FFF2-40B4-BE49-F238E27FC236}">
                <a16:creationId xmlns:a16="http://schemas.microsoft.com/office/drawing/2014/main" id="{9ACD22E9-9AE9-424B-A7A1-AFD0F990FCCC}"/>
              </a:ext>
            </a:extLst>
          </p:cNvPr>
          <p:cNvSpPr>
            <a:spLocks noGrp="1"/>
          </p:cNvSpPr>
          <p:nvPr>
            <p:ph type="title" hasCustomPrompt="1"/>
          </p:nvPr>
        </p:nvSpPr>
        <p:spPr>
          <a:xfrm>
            <a:off x="648000" y="648000"/>
            <a:ext cx="10897200" cy="1295100"/>
          </a:xfrm>
        </p:spPr>
        <p:txBody>
          <a:bodyPr/>
          <a:lstStyle>
            <a:lvl1pPr>
              <a:defRPr>
                <a:solidFill>
                  <a:schemeClr val="accent1"/>
                </a:solidFill>
              </a:defRPr>
            </a:lvl1pPr>
          </a:lstStyle>
          <a:p>
            <a:r>
              <a:rPr lang="en-GB" dirty="0"/>
              <a:t>Klik for at tilføje agenda titel</a:t>
            </a:r>
            <a:endParaRPr lang="en-GB"/>
          </a:p>
        </p:txBody>
      </p:sp>
      <p:sp>
        <p:nvSpPr>
          <p:cNvPr id="2" name="Text Placeholder 3">
            <a:extLst>
              <a:ext uri="{FF2B5EF4-FFF2-40B4-BE49-F238E27FC236}">
                <a16:creationId xmlns:a16="http://schemas.microsoft.com/office/drawing/2014/main" id="{42196725-AD8D-E5FE-B821-BC5B66803119}"/>
              </a:ext>
            </a:extLst>
          </p:cNvPr>
          <p:cNvSpPr>
            <a:spLocks noGrp="1"/>
          </p:cNvSpPr>
          <p:nvPr>
            <p:ph type="body" sz="quarter" idx="18" hasCustomPrompt="1"/>
          </p:nvPr>
        </p:nvSpPr>
        <p:spPr>
          <a:xfrm>
            <a:off x="648000" y="1944000"/>
            <a:ext cx="669625" cy="4006800"/>
          </a:xfrm>
        </p:spPr>
        <p:txBody>
          <a:bodyPr/>
          <a:lstStyle>
            <a:lvl1pPr marL="0" indent="0">
              <a:lnSpc>
                <a:spcPts val="4400"/>
              </a:lnSpc>
              <a:spcAft>
                <a:spcPts val="0"/>
              </a:spcAft>
              <a:buFont typeface="Arial" panose="020B0604020202020204" pitchFamily="34" charset="0"/>
              <a:buChar char="​"/>
              <a:defRPr sz="4000" b="0">
                <a:solidFill>
                  <a:schemeClr val="accent1"/>
                </a:solidFill>
              </a:defRPr>
            </a:lvl1pPr>
            <a:lvl2pPr marL="0" indent="0">
              <a:lnSpc>
                <a:spcPts val="4400"/>
              </a:lnSpc>
              <a:spcAft>
                <a:spcPts val="0"/>
              </a:spcAft>
              <a:buFont typeface="Arial" panose="020B0604020202020204" pitchFamily="34" charset="0"/>
              <a:buChar char="​"/>
              <a:defRPr sz="4000" b="0">
                <a:solidFill>
                  <a:schemeClr val="accent1"/>
                </a:solidFill>
              </a:defRPr>
            </a:lvl2pPr>
            <a:lvl3pPr marL="0" indent="0">
              <a:lnSpc>
                <a:spcPts val="4400"/>
              </a:lnSpc>
              <a:spcAft>
                <a:spcPts val="0"/>
              </a:spcAft>
              <a:buFont typeface="Arial" panose="020B0604020202020204" pitchFamily="34" charset="0"/>
              <a:buChar char="​"/>
              <a:defRPr sz="4000" b="0">
                <a:solidFill>
                  <a:schemeClr val="accent1"/>
                </a:solidFill>
              </a:defRPr>
            </a:lvl3pPr>
            <a:lvl4pPr>
              <a:lnSpc>
                <a:spcPts val="4400"/>
              </a:lnSpc>
              <a:spcAft>
                <a:spcPts val="0"/>
              </a:spcAft>
              <a:buFont typeface="Arial" panose="020B0604020202020204" pitchFamily="34" charset="0"/>
              <a:buChar char="​"/>
              <a:defRPr sz="4000" b="0">
                <a:solidFill>
                  <a:schemeClr val="accent1"/>
                </a:solidFill>
              </a:defRPr>
            </a:lvl4pPr>
            <a:lvl5pPr>
              <a:lnSpc>
                <a:spcPts val="4400"/>
              </a:lnSpc>
              <a:spcAft>
                <a:spcPts val="0"/>
              </a:spcAft>
              <a:buFont typeface="Arial" panose="020B0604020202020204" pitchFamily="34" charset="0"/>
              <a:buChar char="​"/>
              <a:defRPr sz="4000" b="0">
                <a:solidFill>
                  <a:schemeClr val="accent1"/>
                </a:solidFill>
              </a:defRPr>
            </a:lvl5pPr>
            <a:lvl6pPr marL="0" indent="0">
              <a:lnSpc>
                <a:spcPts val="4400"/>
              </a:lnSpc>
              <a:spcAft>
                <a:spcPts val="0"/>
              </a:spcAft>
              <a:buFont typeface="Arial" panose="020B0604020202020204" pitchFamily="34" charset="0"/>
              <a:buChar char="​"/>
              <a:defRPr sz="4000" b="0">
                <a:solidFill>
                  <a:schemeClr val="accent1"/>
                </a:solidFill>
              </a:defRPr>
            </a:lvl6pPr>
            <a:lvl7pPr>
              <a:lnSpc>
                <a:spcPts val="4400"/>
              </a:lnSpc>
              <a:spcAft>
                <a:spcPts val="0"/>
              </a:spcAft>
              <a:defRPr sz="4000" b="0">
                <a:solidFill>
                  <a:schemeClr val="accent1"/>
                </a:solidFill>
              </a:defRPr>
            </a:lvl7pPr>
            <a:lvl8pPr>
              <a:lnSpc>
                <a:spcPts val="4400"/>
              </a:lnSpc>
              <a:spcAft>
                <a:spcPts val="0"/>
              </a:spcAft>
              <a:defRPr sz="4000" b="0">
                <a:solidFill>
                  <a:schemeClr val="accent1"/>
                </a:solidFill>
              </a:defRPr>
            </a:lvl8pPr>
            <a:lvl9pPr>
              <a:lnSpc>
                <a:spcPts val="4400"/>
              </a:lnSpc>
              <a:spcAft>
                <a:spcPts val="0"/>
              </a:spcAft>
              <a:defRPr sz="4000" b="0">
                <a:solidFill>
                  <a:schemeClr val="accent1"/>
                </a:solidFill>
              </a:defRPr>
            </a:lvl9pPr>
          </a:lstStyle>
          <a:p>
            <a:pPr lvl="0"/>
            <a:r>
              <a:rPr lang="en-GB" dirty="0"/>
              <a:t>01</a:t>
            </a:r>
            <a:endParaRPr lang="en-GB"/>
          </a:p>
          <a:p>
            <a:pPr lvl="1"/>
            <a:endParaRPr lang="en-GB" dirty="0"/>
          </a:p>
        </p:txBody>
      </p:sp>
      <p:sp>
        <p:nvSpPr>
          <p:cNvPr id="6" name="Text Placeholder 2">
            <a:extLst>
              <a:ext uri="{FF2B5EF4-FFF2-40B4-BE49-F238E27FC236}">
                <a16:creationId xmlns:a16="http://schemas.microsoft.com/office/drawing/2014/main" id="{12F87528-4E5C-571A-6979-6A0D27D03587}"/>
              </a:ext>
            </a:extLst>
          </p:cNvPr>
          <p:cNvSpPr>
            <a:spLocks noGrp="1"/>
          </p:cNvSpPr>
          <p:nvPr>
            <p:ph type="body" sz="quarter" idx="13" hasCustomPrompt="1"/>
          </p:nvPr>
        </p:nvSpPr>
        <p:spPr>
          <a:xfrm>
            <a:off x="1576388" y="1944000"/>
            <a:ext cx="9966326" cy="4006800"/>
          </a:xfrm>
        </p:spPr>
        <p:txBody>
          <a:bodyPr/>
          <a:lstStyle>
            <a:lvl1pPr marL="0" indent="0">
              <a:lnSpc>
                <a:spcPts val="4400"/>
              </a:lnSpc>
              <a:spcAft>
                <a:spcPts val="0"/>
              </a:spcAft>
              <a:buFont typeface="Arial" panose="020B0604020202020204" pitchFamily="34" charset="0"/>
              <a:buChar char="​"/>
              <a:defRPr sz="4000">
                <a:solidFill>
                  <a:schemeClr val="accent1"/>
                </a:solidFill>
              </a:defRPr>
            </a:lvl1pPr>
            <a:lvl2pPr marL="0" indent="0">
              <a:lnSpc>
                <a:spcPts val="4400"/>
              </a:lnSpc>
              <a:spcBef>
                <a:spcPts val="0"/>
              </a:spcBef>
              <a:spcAft>
                <a:spcPts val="0"/>
              </a:spcAft>
              <a:buFont typeface="Arial" panose="020B0604020202020204" pitchFamily="34" charset="0"/>
              <a:buChar char="​"/>
              <a:defRPr sz="4000" b="0">
                <a:solidFill>
                  <a:schemeClr val="accent1"/>
                </a:solidFill>
              </a:defRPr>
            </a:lvl2pPr>
            <a:lvl3pPr marL="0" indent="0">
              <a:lnSpc>
                <a:spcPts val="4400"/>
              </a:lnSpc>
              <a:spcBef>
                <a:spcPts val="0"/>
              </a:spcBef>
              <a:spcAft>
                <a:spcPts val="0"/>
              </a:spcAft>
              <a:buFont typeface="Arial" panose="020B0604020202020204" pitchFamily="34" charset="0"/>
              <a:buChar char="​"/>
              <a:defRPr sz="4000" b="0">
                <a:solidFill>
                  <a:schemeClr val="accent1"/>
                </a:solidFill>
              </a:defRPr>
            </a:lvl3pPr>
            <a:lvl4pPr marL="0" indent="0">
              <a:lnSpc>
                <a:spcPts val="4400"/>
              </a:lnSpc>
              <a:spcBef>
                <a:spcPts val="0"/>
              </a:spcBef>
              <a:spcAft>
                <a:spcPts val="0"/>
              </a:spcAft>
              <a:buFont typeface="Arial" panose="020B0604020202020204" pitchFamily="34" charset="0"/>
              <a:buChar char="​"/>
              <a:defRPr sz="4000" b="0">
                <a:solidFill>
                  <a:schemeClr val="accent1"/>
                </a:solidFill>
              </a:defRPr>
            </a:lvl4pPr>
            <a:lvl5pPr marL="0" indent="0">
              <a:lnSpc>
                <a:spcPts val="4400"/>
              </a:lnSpc>
              <a:spcBef>
                <a:spcPts val="0"/>
              </a:spcBef>
              <a:spcAft>
                <a:spcPts val="0"/>
              </a:spcAft>
              <a:buFont typeface="Arial" panose="020B0604020202020204" pitchFamily="34" charset="0"/>
              <a:buChar char="​"/>
              <a:defRPr sz="4000" b="0">
                <a:solidFill>
                  <a:schemeClr val="accent1"/>
                </a:solidFill>
              </a:defRPr>
            </a:lvl5pPr>
            <a:lvl6pPr marL="0" indent="0">
              <a:lnSpc>
                <a:spcPts val="4400"/>
              </a:lnSpc>
              <a:spcBef>
                <a:spcPts val="0"/>
              </a:spcBef>
              <a:spcAft>
                <a:spcPts val="0"/>
              </a:spcAft>
              <a:buFont typeface="Arial" panose="020B0604020202020204" pitchFamily="34" charset="0"/>
              <a:buChar char="​"/>
              <a:defRPr sz="4000" b="0">
                <a:solidFill>
                  <a:schemeClr val="accent1"/>
                </a:solidFill>
              </a:defRPr>
            </a:lvl6pPr>
            <a:lvl7pPr marL="0" indent="0">
              <a:lnSpc>
                <a:spcPts val="4400"/>
              </a:lnSpc>
              <a:spcBef>
                <a:spcPts val="0"/>
              </a:spcBef>
              <a:spcAft>
                <a:spcPts val="0"/>
              </a:spcAft>
              <a:buFont typeface="Arial" panose="020B0604020202020204" pitchFamily="34" charset="0"/>
              <a:buChar char="​"/>
              <a:defRPr sz="4000" b="0">
                <a:solidFill>
                  <a:schemeClr val="accent1"/>
                </a:solidFill>
              </a:defRPr>
            </a:lvl7pPr>
            <a:lvl8pPr marL="0" indent="0">
              <a:lnSpc>
                <a:spcPts val="4400"/>
              </a:lnSpc>
              <a:spcBef>
                <a:spcPts val="0"/>
              </a:spcBef>
              <a:spcAft>
                <a:spcPts val="0"/>
              </a:spcAft>
              <a:buFont typeface="Arial" panose="020B0604020202020204" pitchFamily="34" charset="0"/>
              <a:buChar char="​"/>
              <a:defRPr sz="4000" b="0">
                <a:solidFill>
                  <a:schemeClr val="accent1"/>
                </a:solidFill>
              </a:defRPr>
            </a:lvl8pPr>
            <a:lvl9pPr marL="0" indent="0">
              <a:lnSpc>
                <a:spcPts val="4400"/>
              </a:lnSpc>
              <a:spcBef>
                <a:spcPts val="0"/>
              </a:spcBef>
              <a:spcAft>
                <a:spcPts val="0"/>
              </a:spcAft>
              <a:buFont typeface="Arial" panose="020B0604020202020204" pitchFamily="34" charset="0"/>
              <a:buChar char="​"/>
              <a:defRPr sz="4000" b="0">
                <a:solidFill>
                  <a:schemeClr val="accent1"/>
                </a:solidFill>
              </a:defRPr>
            </a:lvl9pPr>
          </a:lstStyle>
          <a:p>
            <a:pPr lvl="0"/>
            <a:r>
              <a:rPr lang="en-GB" noProof="0" dirty="0"/>
              <a:t>Klik for at tilføje agendapunkt</a:t>
            </a:r>
            <a:endParaRPr lang="en-GB"/>
          </a:p>
          <a:p>
            <a:pPr lvl="1"/>
            <a:endParaRPr lang="en-GB" noProof="0" dirty="0"/>
          </a:p>
        </p:txBody>
      </p:sp>
    </p:spTree>
    <p:extLst>
      <p:ext uri="{BB962C8B-B14F-4D97-AF65-F5344CB8AC3E}">
        <p14:creationId xmlns:p14="http://schemas.microsoft.com/office/powerpoint/2010/main" val="1615037461"/>
      </p:ext>
    </p:extLst>
  </p:cSld>
  <p:clrMapOvr>
    <a:overrideClrMapping bg1="lt1" tx1="dk1" bg2="lt2" tx2="dk2" accent1="accent1" accent2="accent2" accent3="accent3" accent4="accent4" accent5="accent5" accent6="accent6" hlink="hlink" folHlink="folHlink"/>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Agenda tidspunkt A">
    <p:bg>
      <p:bgPr>
        <a:solidFill>
          <a:schemeClr val="accent1"/>
        </a:solidFill>
        <a:effectLst/>
      </p:bgPr>
    </p:bg>
    <p:spTree>
      <p:nvGrpSpPr>
        <p:cNvPr id="1" name=""/>
        <p:cNvGrpSpPr/>
        <p:nvPr/>
      </p:nvGrpSpPr>
      <p:grpSpPr>
        <a:xfrm>
          <a:off x="0" y="0"/>
          <a:ext cx="0" cy="0"/>
          <a:chOff x="0" y="0"/>
          <a:chExt cx="0" cy="0"/>
        </a:xfrm>
      </p:grpSpPr>
      <p:sp>
        <p:nvSpPr>
          <p:cNvPr id="8" name="Date Placeholder 6" hidden="1">
            <a:extLst>
              <a:ext uri="{FF2B5EF4-FFF2-40B4-BE49-F238E27FC236}">
                <a16:creationId xmlns:a16="http://schemas.microsoft.com/office/drawing/2014/main" id="{1429E5F2-0255-4760-9B2A-22AD360D02DE}"/>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99A334B8-94C2-4F5F-A26B-D047E4B357D2}" type="datetime2">
              <a:rPr lang="en-GB" smtClean="0"/>
              <a:t>Monday, 27 May 2024</a:t>
            </a:fld>
            <a:endParaRPr lang="en-GB" dirty="0"/>
          </a:p>
        </p:txBody>
      </p:sp>
      <p:sp>
        <p:nvSpPr>
          <p:cNvPr id="9" name="Footer Placeholder 8" hidden="1">
            <a:extLst>
              <a:ext uri="{FF2B5EF4-FFF2-40B4-BE49-F238E27FC236}">
                <a16:creationId xmlns:a16="http://schemas.microsoft.com/office/drawing/2014/main" id="{828D70AA-4CBD-4E0A-BDA8-1D9034F361EA}"/>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GB" dirty="0"/>
          </a:p>
        </p:txBody>
      </p:sp>
      <p:sp>
        <p:nvSpPr>
          <p:cNvPr id="13" name="Slide Number Placeholder 10" hidden="1">
            <a:extLst>
              <a:ext uri="{FF2B5EF4-FFF2-40B4-BE49-F238E27FC236}">
                <a16:creationId xmlns:a16="http://schemas.microsoft.com/office/drawing/2014/main" id="{7BDBDE96-D710-4CFC-A030-3FC341BF5A6A}"/>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4C8C45C-947F-4981-8B3F-4F32E973C901}" type="slidenum">
              <a:rPr lang="en-GB" smtClean="0"/>
              <a:pPr/>
              <a:t>‹#›</a:t>
            </a:fld>
            <a:endParaRPr lang="en-GB" dirty="0"/>
          </a:p>
        </p:txBody>
      </p:sp>
      <p:sp>
        <p:nvSpPr>
          <p:cNvPr id="3" name="Title 2">
            <a:extLst>
              <a:ext uri="{FF2B5EF4-FFF2-40B4-BE49-F238E27FC236}">
                <a16:creationId xmlns:a16="http://schemas.microsoft.com/office/drawing/2014/main" id="{9ACD22E9-9AE9-424B-A7A1-AFD0F990FCCC}"/>
              </a:ext>
            </a:extLst>
          </p:cNvPr>
          <p:cNvSpPr>
            <a:spLocks noGrp="1"/>
          </p:cNvSpPr>
          <p:nvPr>
            <p:ph type="title" hasCustomPrompt="1"/>
          </p:nvPr>
        </p:nvSpPr>
        <p:spPr>
          <a:xfrm>
            <a:off x="648000" y="648000"/>
            <a:ext cx="10897200" cy="1295100"/>
          </a:xfrm>
        </p:spPr>
        <p:txBody>
          <a:bodyPr/>
          <a:lstStyle>
            <a:lvl1pPr>
              <a:defRPr>
                <a:solidFill>
                  <a:schemeClr val="tx1"/>
                </a:solidFill>
              </a:defRPr>
            </a:lvl1pPr>
          </a:lstStyle>
          <a:p>
            <a:r>
              <a:rPr lang="en-GB" dirty="0"/>
              <a:t>Klik for at tilføje agenda titel</a:t>
            </a:r>
            <a:endParaRPr lang="en-GB"/>
          </a:p>
        </p:txBody>
      </p:sp>
      <p:sp>
        <p:nvSpPr>
          <p:cNvPr id="2" name="Text Placeholder 3">
            <a:extLst>
              <a:ext uri="{FF2B5EF4-FFF2-40B4-BE49-F238E27FC236}">
                <a16:creationId xmlns:a16="http://schemas.microsoft.com/office/drawing/2014/main" id="{42196725-AD8D-E5FE-B821-BC5B66803119}"/>
              </a:ext>
            </a:extLst>
          </p:cNvPr>
          <p:cNvSpPr>
            <a:spLocks noGrp="1"/>
          </p:cNvSpPr>
          <p:nvPr>
            <p:ph type="body" sz="quarter" idx="18" hasCustomPrompt="1"/>
          </p:nvPr>
        </p:nvSpPr>
        <p:spPr>
          <a:xfrm>
            <a:off x="648000" y="1944000"/>
            <a:ext cx="1304625" cy="4006800"/>
          </a:xfrm>
        </p:spPr>
        <p:txBody>
          <a:bodyPr/>
          <a:lstStyle>
            <a:lvl1pPr marL="0" indent="0">
              <a:lnSpc>
                <a:spcPts val="4400"/>
              </a:lnSpc>
              <a:spcAft>
                <a:spcPts val="0"/>
              </a:spcAft>
              <a:buFont typeface="Arial" panose="020B0604020202020204" pitchFamily="34" charset="0"/>
              <a:buChar char="​"/>
              <a:defRPr sz="4000" b="0">
                <a:solidFill>
                  <a:schemeClr val="tx1"/>
                </a:solidFill>
              </a:defRPr>
            </a:lvl1pPr>
            <a:lvl2pPr marL="0" indent="0">
              <a:lnSpc>
                <a:spcPts val="4400"/>
              </a:lnSpc>
              <a:spcAft>
                <a:spcPts val="0"/>
              </a:spcAft>
              <a:buFont typeface="Arial" panose="020B0604020202020204" pitchFamily="34" charset="0"/>
              <a:buChar char="​"/>
              <a:defRPr sz="4000" b="0">
                <a:solidFill>
                  <a:schemeClr val="tx1"/>
                </a:solidFill>
              </a:defRPr>
            </a:lvl2pPr>
            <a:lvl3pPr marL="0" indent="0">
              <a:lnSpc>
                <a:spcPts val="4400"/>
              </a:lnSpc>
              <a:spcAft>
                <a:spcPts val="0"/>
              </a:spcAft>
              <a:buFont typeface="Arial" panose="020B0604020202020204" pitchFamily="34" charset="0"/>
              <a:buChar char="​"/>
              <a:defRPr sz="4000" b="0">
                <a:solidFill>
                  <a:schemeClr val="tx1"/>
                </a:solidFill>
              </a:defRPr>
            </a:lvl3pPr>
            <a:lvl4pPr>
              <a:lnSpc>
                <a:spcPts val="4400"/>
              </a:lnSpc>
              <a:spcAft>
                <a:spcPts val="0"/>
              </a:spcAft>
              <a:buFont typeface="Arial" panose="020B0604020202020204" pitchFamily="34" charset="0"/>
              <a:buChar char="​"/>
              <a:defRPr sz="4000" b="0">
                <a:solidFill>
                  <a:schemeClr val="tx1"/>
                </a:solidFill>
              </a:defRPr>
            </a:lvl4pPr>
            <a:lvl5pPr>
              <a:lnSpc>
                <a:spcPts val="4400"/>
              </a:lnSpc>
              <a:spcAft>
                <a:spcPts val="0"/>
              </a:spcAft>
              <a:buFont typeface="Arial" panose="020B0604020202020204" pitchFamily="34" charset="0"/>
              <a:buChar char="​"/>
              <a:defRPr sz="4000" b="0">
                <a:solidFill>
                  <a:schemeClr val="tx1"/>
                </a:solidFill>
              </a:defRPr>
            </a:lvl5pPr>
            <a:lvl6pPr marL="0" indent="0">
              <a:lnSpc>
                <a:spcPts val="4400"/>
              </a:lnSpc>
              <a:spcAft>
                <a:spcPts val="0"/>
              </a:spcAft>
              <a:buFont typeface="Arial" panose="020B0604020202020204" pitchFamily="34" charset="0"/>
              <a:buChar char="​"/>
              <a:defRPr sz="4000" b="0">
                <a:solidFill>
                  <a:schemeClr val="tx1"/>
                </a:solidFill>
              </a:defRPr>
            </a:lvl6pPr>
            <a:lvl7pPr>
              <a:lnSpc>
                <a:spcPts val="4400"/>
              </a:lnSpc>
              <a:spcAft>
                <a:spcPts val="0"/>
              </a:spcAft>
              <a:defRPr sz="4000" b="0">
                <a:solidFill>
                  <a:schemeClr val="tx1"/>
                </a:solidFill>
              </a:defRPr>
            </a:lvl7pPr>
            <a:lvl8pPr>
              <a:lnSpc>
                <a:spcPts val="4400"/>
              </a:lnSpc>
              <a:spcAft>
                <a:spcPts val="0"/>
              </a:spcAft>
              <a:defRPr sz="4000" b="0">
                <a:solidFill>
                  <a:schemeClr val="tx1"/>
                </a:solidFill>
              </a:defRPr>
            </a:lvl8pPr>
            <a:lvl9pPr>
              <a:lnSpc>
                <a:spcPts val="4400"/>
              </a:lnSpc>
              <a:spcAft>
                <a:spcPts val="0"/>
              </a:spcAft>
              <a:defRPr sz="4000" b="0">
                <a:solidFill>
                  <a:schemeClr val="tx1"/>
                </a:solidFill>
              </a:defRPr>
            </a:lvl9pPr>
          </a:lstStyle>
          <a:p>
            <a:pPr lvl="0"/>
            <a:r>
              <a:rPr lang="en-GB" dirty="0"/>
              <a:t>08.00</a:t>
            </a:r>
            <a:endParaRPr lang="en-GB"/>
          </a:p>
          <a:p>
            <a:pPr lvl="1"/>
            <a:endParaRPr lang="en-GB" dirty="0"/>
          </a:p>
        </p:txBody>
      </p:sp>
      <p:sp>
        <p:nvSpPr>
          <p:cNvPr id="6" name="Text Placeholder 2">
            <a:extLst>
              <a:ext uri="{FF2B5EF4-FFF2-40B4-BE49-F238E27FC236}">
                <a16:creationId xmlns:a16="http://schemas.microsoft.com/office/drawing/2014/main" id="{12F87528-4E5C-571A-6979-6A0D27D03587}"/>
              </a:ext>
            </a:extLst>
          </p:cNvPr>
          <p:cNvSpPr>
            <a:spLocks noGrp="1"/>
          </p:cNvSpPr>
          <p:nvPr>
            <p:ph type="body" sz="quarter" idx="13" hasCustomPrompt="1"/>
          </p:nvPr>
        </p:nvSpPr>
        <p:spPr>
          <a:xfrm>
            <a:off x="2247900" y="1944000"/>
            <a:ext cx="9294813" cy="4006800"/>
          </a:xfrm>
        </p:spPr>
        <p:txBody>
          <a:bodyPr/>
          <a:lstStyle>
            <a:lvl1pPr marL="0" indent="0">
              <a:lnSpc>
                <a:spcPts val="4400"/>
              </a:lnSpc>
              <a:spcAft>
                <a:spcPts val="0"/>
              </a:spcAft>
              <a:buFont typeface="Arial" panose="020B0604020202020204" pitchFamily="34" charset="0"/>
              <a:buChar char="​"/>
              <a:defRPr sz="4000">
                <a:solidFill>
                  <a:schemeClr val="tx1"/>
                </a:solidFill>
              </a:defRPr>
            </a:lvl1pPr>
            <a:lvl2pPr marL="0" indent="0">
              <a:lnSpc>
                <a:spcPts val="4400"/>
              </a:lnSpc>
              <a:spcBef>
                <a:spcPts val="0"/>
              </a:spcBef>
              <a:spcAft>
                <a:spcPts val="0"/>
              </a:spcAft>
              <a:buFont typeface="Arial" panose="020B0604020202020204" pitchFamily="34" charset="0"/>
              <a:buChar char="​"/>
              <a:defRPr sz="4000" b="0">
                <a:solidFill>
                  <a:schemeClr val="tx1"/>
                </a:solidFill>
              </a:defRPr>
            </a:lvl2pPr>
            <a:lvl3pPr marL="0" indent="0">
              <a:lnSpc>
                <a:spcPts val="4400"/>
              </a:lnSpc>
              <a:spcBef>
                <a:spcPts val="0"/>
              </a:spcBef>
              <a:spcAft>
                <a:spcPts val="0"/>
              </a:spcAft>
              <a:buFont typeface="Arial" panose="020B0604020202020204" pitchFamily="34" charset="0"/>
              <a:buChar char="​"/>
              <a:defRPr sz="4000" b="0">
                <a:solidFill>
                  <a:schemeClr val="tx1"/>
                </a:solidFill>
              </a:defRPr>
            </a:lvl3pPr>
            <a:lvl4pPr marL="0" indent="0">
              <a:lnSpc>
                <a:spcPts val="4400"/>
              </a:lnSpc>
              <a:spcBef>
                <a:spcPts val="0"/>
              </a:spcBef>
              <a:spcAft>
                <a:spcPts val="0"/>
              </a:spcAft>
              <a:buFont typeface="Arial" panose="020B0604020202020204" pitchFamily="34" charset="0"/>
              <a:buChar char="​"/>
              <a:defRPr sz="4000" b="0">
                <a:solidFill>
                  <a:schemeClr val="tx1"/>
                </a:solidFill>
              </a:defRPr>
            </a:lvl4pPr>
            <a:lvl5pPr marL="0" indent="0">
              <a:lnSpc>
                <a:spcPts val="4400"/>
              </a:lnSpc>
              <a:spcBef>
                <a:spcPts val="0"/>
              </a:spcBef>
              <a:spcAft>
                <a:spcPts val="0"/>
              </a:spcAft>
              <a:buFont typeface="Arial" panose="020B0604020202020204" pitchFamily="34" charset="0"/>
              <a:buChar char="​"/>
              <a:defRPr sz="4000" b="0">
                <a:solidFill>
                  <a:schemeClr val="tx1"/>
                </a:solidFill>
              </a:defRPr>
            </a:lvl5pPr>
            <a:lvl6pPr marL="0" indent="0">
              <a:lnSpc>
                <a:spcPts val="4400"/>
              </a:lnSpc>
              <a:spcBef>
                <a:spcPts val="0"/>
              </a:spcBef>
              <a:spcAft>
                <a:spcPts val="0"/>
              </a:spcAft>
              <a:buFont typeface="Arial" panose="020B0604020202020204" pitchFamily="34" charset="0"/>
              <a:buChar char="​"/>
              <a:defRPr sz="4000" b="0">
                <a:solidFill>
                  <a:schemeClr val="tx1"/>
                </a:solidFill>
              </a:defRPr>
            </a:lvl6pPr>
            <a:lvl7pPr marL="0" indent="0">
              <a:lnSpc>
                <a:spcPts val="4400"/>
              </a:lnSpc>
              <a:spcBef>
                <a:spcPts val="0"/>
              </a:spcBef>
              <a:spcAft>
                <a:spcPts val="0"/>
              </a:spcAft>
              <a:buFont typeface="Arial" panose="020B0604020202020204" pitchFamily="34" charset="0"/>
              <a:buChar char="​"/>
              <a:defRPr sz="4000" b="0">
                <a:solidFill>
                  <a:schemeClr val="tx1"/>
                </a:solidFill>
              </a:defRPr>
            </a:lvl7pPr>
            <a:lvl8pPr marL="0" indent="0">
              <a:lnSpc>
                <a:spcPts val="4400"/>
              </a:lnSpc>
              <a:spcBef>
                <a:spcPts val="0"/>
              </a:spcBef>
              <a:spcAft>
                <a:spcPts val="0"/>
              </a:spcAft>
              <a:buFont typeface="Arial" panose="020B0604020202020204" pitchFamily="34" charset="0"/>
              <a:buChar char="​"/>
              <a:defRPr sz="4000" b="0">
                <a:solidFill>
                  <a:schemeClr val="tx1"/>
                </a:solidFill>
              </a:defRPr>
            </a:lvl8pPr>
            <a:lvl9pPr marL="0" indent="0">
              <a:lnSpc>
                <a:spcPts val="4400"/>
              </a:lnSpc>
              <a:spcBef>
                <a:spcPts val="0"/>
              </a:spcBef>
              <a:spcAft>
                <a:spcPts val="0"/>
              </a:spcAft>
              <a:buFont typeface="Arial" panose="020B0604020202020204" pitchFamily="34" charset="0"/>
              <a:buChar char="​"/>
              <a:defRPr sz="4000" b="0">
                <a:solidFill>
                  <a:schemeClr val="tx1"/>
                </a:solidFill>
              </a:defRPr>
            </a:lvl9pPr>
          </a:lstStyle>
          <a:p>
            <a:pPr lvl="0"/>
            <a:r>
              <a:rPr lang="en-GB" noProof="0" dirty="0"/>
              <a:t>Klik for at tilføje agendapunkt</a:t>
            </a:r>
            <a:endParaRPr lang="en-GB"/>
          </a:p>
          <a:p>
            <a:pPr lvl="1"/>
            <a:endParaRPr lang="en-GB" noProof="0" dirty="0"/>
          </a:p>
        </p:txBody>
      </p:sp>
      <p:pic>
        <p:nvPicPr>
          <p:cNvPr id="1827000779" name="Dynamic logo hvid" descr="{&quot;templafy&quot;:{&quot;id&quot;:&quot;d0ba1835-ad56-4ff8-88d2-b207407bd286&quot;}}"/>
          <p:cNvPicPr>
            <a:picLocks noChangeAspect="1"/>
          </p:cNvPicPr>
          <p:nvPr/>
        </p:nvPicPr>
        <p:blipFill>
          <a:blip r:embed="rId2"/>
          <a:stretch>
            <a:fillRect/>
          </a:stretch>
        </p:blipFill>
        <p:spPr>
          <a:xfrm>
            <a:off x="0" y="6146006"/>
            <a:ext cx="5036828" cy="720000"/>
          </a:xfrm>
          <a:prstGeom prst="rect">
            <a:avLst/>
          </a:prstGeom>
        </p:spPr>
      </p:pic>
    </p:spTree>
    <p:extLst>
      <p:ext uri="{BB962C8B-B14F-4D97-AF65-F5344CB8AC3E}">
        <p14:creationId xmlns:p14="http://schemas.microsoft.com/office/powerpoint/2010/main" val="1353640133"/>
      </p:ext>
    </p:extLst>
  </p:cSld>
  <p:clrMapOvr>
    <a:overrideClrMapping bg1="dk1" tx1="lt1" bg2="dk2" tx2="lt2" accent1="accent1" accent2="accent2" accent3="accent3" accent4="accent4" accent5="accent5" accent6="accent6" hlink="hlink" folHlink="folHlink"/>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Agenda tidspunkt B">
    <p:bg>
      <p:bgPr>
        <a:solidFill>
          <a:schemeClr val="bg2"/>
        </a:solidFill>
        <a:effectLst/>
      </p:bgPr>
    </p:bg>
    <p:spTree>
      <p:nvGrpSpPr>
        <p:cNvPr id="1" name=""/>
        <p:cNvGrpSpPr/>
        <p:nvPr/>
      </p:nvGrpSpPr>
      <p:grpSpPr>
        <a:xfrm>
          <a:off x="0" y="0"/>
          <a:ext cx="0" cy="0"/>
          <a:chOff x="0" y="0"/>
          <a:chExt cx="0" cy="0"/>
        </a:xfrm>
      </p:grpSpPr>
      <p:sp>
        <p:nvSpPr>
          <p:cNvPr id="8" name="Date Placeholder 6" hidden="1">
            <a:extLst>
              <a:ext uri="{FF2B5EF4-FFF2-40B4-BE49-F238E27FC236}">
                <a16:creationId xmlns:a16="http://schemas.microsoft.com/office/drawing/2014/main" id="{1429E5F2-0255-4760-9B2A-22AD360D02DE}"/>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58D8C2F2-679C-4048-B1FF-69BB2ED69E51}" type="datetime2">
              <a:rPr lang="en-GB" smtClean="0"/>
              <a:t>Monday, 27 May 2024</a:t>
            </a:fld>
            <a:endParaRPr lang="en-GB" dirty="0"/>
          </a:p>
        </p:txBody>
      </p:sp>
      <p:sp>
        <p:nvSpPr>
          <p:cNvPr id="9" name="Footer Placeholder 8" hidden="1">
            <a:extLst>
              <a:ext uri="{FF2B5EF4-FFF2-40B4-BE49-F238E27FC236}">
                <a16:creationId xmlns:a16="http://schemas.microsoft.com/office/drawing/2014/main" id="{828D70AA-4CBD-4E0A-BDA8-1D9034F361EA}"/>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GB" dirty="0"/>
          </a:p>
        </p:txBody>
      </p:sp>
      <p:sp>
        <p:nvSpPr>
          <p:cNvPr id="13" name="Slide Number Placeholder 10" hidden="1">
            <a:extLst>
              <a:ext uri="{FF2B5EF4-FFF2-40B4-BE49-F238E27FC236}">
                <a16:creationId xmlns:a16="http://schemas.microsoft.com/office/drawing/2014/main" id="{7BDBDE96-D710-4CFC-A030-3FC341BF5A6A}"/>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4C8C45C-947F-4981-8B3F-4F32E973C901}" type="slidenum">
              <a:rPr lang="en-GB" smtClean="0"/>
              <a:pPr/>
              <a:t>‹#›</a:t>
            </a:fld>
            <a:endParaRPr lang="en-GB" dirty="0"/>
          </a:p>
        </p:txBody>
      </p:sp>
      <p:sp>
        <p:nvSpPr>
          <p:cNvPr id="3" name="Title 2">
            <a:extLst>
              <a:ext uri="{FF2B5EF4-FFF2-40B4-BE49-F238E27FC236}">
                <a16:creationId xmlns:a16="http://schemas.microsoft.com/office/drawing/2014/main" id="{9ACD22E9-9AE9-424B-A7A1-AFD0F990FCCC}"/>
              </a:ext>
            </a:extLst>
          </p:cNvPr>
          <p:cNvSpPr>
            <a:spLocks noGrp="1"/>
          </p:cNvSpPr>
          <p:nvPr>
            <p:ph type="title" hasCustomPrompt="1"/>
          </p:nvPr>
        </p:nvSpPr>
        <p:spPr>
          <a:xfrm>
            <a:off x="648000" y="648000"/>
            <a:ext cx="10897200" cy="1295100"/>
          </a:xfrm>
        </p:spPr>
        <p:txBody>
          <a:bodyPr/>
          <a:lstStyle>
            <a:lvl1pPr>
              <a:defRPr>
                <a:solidFill>
                  <a:schemeClr val="accent1"/>
                </a:solidFill>
              </a:defRPr>
            </a:lvl1pPr>
          </a:lstStyle>
          <a:p>
            <a:r>
              <a:rPr lang="en-GB" dirty="0"/>
              <a:t>Klik for at tilføje agenda titel</a:t>
            </a:r>
            <a:endParaRPr lang="en-GB"/>
          </a:p>
        </p:txBody>
      </p:sp>
      <p:sp>
        <p:nvSpPr>
          <p:cNvPr id="2" name="Text Placeholder 3">
            <a:extLst>
              <a:ext uri="{FF2B5EF4-FFF2-40B4-BE49-F238E27FC236}">
                <a16:creationId xmlns:a16="http://schemas.microsoft.com/office/drawing/2014/main" id="{42196725-AD8D-E5FE-B821-BC5B66803119}"/>
              </a:ext>
            </a:extLst>
          </p:cNvPr>
          <p:cNvSpPr>
            <a:spLocks noGrp="1"/>
          </p:cNvSpPr>
          <p:nvPr>
            <p:ph type="body" sz="quarter" idx="18" hasCustomPrompt="1"/>
          </p:nvPr>
        </p:nvSpPr>
        <p:spPr>
          <a:xfrm>
            <a:off x="648000" y="1944000"/>
            <a:ext cx="1304625" cy="4006800"/>
          </a:xfrm>
        </p:spPr>
        <p:txBody>
          <a:bodyPr/>
          <a:lstStyle>
            <a:lvl1pPr marL="0" indent="0">
              <a:lnSpc>
                <a:spcPts val="4400"/>
              </a:lnSpc>
              <a:spcAft>
                <a:spcPts val="0"/>
              </a:spcAft>
              <a:buFont typeface="Arial" panose="020B0604020202020204" pitchFamily="34" charset="0"/>
              <a:buChar char="​"/>
              <a:defRPr sz="4000" b="0">
                <a:solidFill>
                  <a:schemeClr val="accent1"/>
                </a:solidFill>
              </a:defRPr>
            </a:lvl1pPr>
            <a:lvl2pPr marL="0" indent="0">
              <a:lnSpc>
                <a:spcPts val="4400"/>
              </a:lnSpc>
              <a:spcAft>
                <a:spcPts val="0"/>
              </a:spcAft>
              <a:buFont typeface="Arial" panose="020B0604020202020204" pitchFamily="34" charset="0"/>
              <a:buChar char="​"/>
              <a:defRPr sz="4000" b="0">
                <a:solidFill>
                  <a:schemeClr val="accent1"/>
                </a:solidFill>
              </a:defRPr>
            </a:lvl2pPr>
            <a:lvl3pPr marL="0" indent="0">
              <a:lnSpc>
                <a:spcPts val="4400"/>
              </a:lnSpc>
              <a:spcAft>
                <a:spcPts val="0"/>
              </a:spcAft>
              <a:buFont typeface="Arial" panose="020B0604020202020204" pitchFamily="34" charset="0"/>
              <a:buChar char="​"/>
              <a:defRPr sz="4000" b="0">
                <a:solidFill>
                  <a:schemeClr val="accent1"/>
                </a:solidFill>
              </a:defRPr>
            </a:lvl3pPr>
            <a:lvl4pPr>
              <a:lnSpc>
                <a:spcPts val="4400"/>
              </a:lnSpc>
              <a:spcAft>
                <a:spcPts val="0"/>
              </a:spcAft>
              <a:buFont typeface="Arial" panose="020B0604020202020204" pitchFamily="34" charset="0"/>
              <a:buChar char="​"/>
              <a:defRPr sz="4000" b="0">
                <a:solidFill>
                  <a:schemeClr val="accent1"/>
                </a:solidFill>
              </a:defRPr>
            </a:lvl4pPr>
            <a:lvl5pPr>
              <a:lnSpc>
                <a:spcPts val="4400"/>
              </a:lnSpc>
              <a:spcAft>
                <a:spcPts val="0"/>
              </a:spcAft>
              <a:buFont typeface="Arial" panose="020B0604020202020204" pitchFamily="34" charset="0"/>
              <a:buChar char="​"/>
              <a:defRPr sz="4000" b="0">
                <a:solidFill>
                  <a:schemeClr val="accent1"/>
                </a:solidFill>
              </a:defRPr>
            </a:lvl5pPr>
            <a:lvl6pPr marL="0" indent="0">
              <a:lnSpc>
                <a:spcPts val="4400"/>
              </a:lnSpc>
              <a:spcAft>
                <a:spcPts val="0"/>
              </a:spcAft>
              <a:buFont typeface="Arial" panose="020B0604020202020204" pitchFamily="34" charset="0"/>
              <a:buChar char="​"/>
              <a:defRPr sz="4000" b="0">
                <a:solidFill>
                  <a:schemeClr val="accent1"/>
                </a:solidFill>
              </a:defRPr>
            </a:lvl6pPr>
            <a:lvl7pPr>
              <a:lnSpc>
                <a:spcPts val="4400"/>
              </a:lnSpc>
              <a:spcAft>
                <a:spcPts val="0"/>
              </a:spcAft>
              <a:defRPr sz="4000" b="0">
                <a:solidFill>
                  <a:schemeClr val="accent1"/>
                </a:solidFill>
              </a:defRPr>
            </a:lvl7pPr>
            <a:lvl8pPr>
              <a:lnSpc>
                <a:spcPts val="4400"/>
              </a:lnSpc>
              <a:spcAft>
                <a:spcPts val="0"/>
              </a:spcAft>
              <a:defRPr sz="4000" b="0">
                <a:solidFill>
                  <a:schemeClr val="accent1"/>
                </a:solidFill>
              </a:defRPr>
            </a:lvl8pPr>
            <a:lvl9pPr>
              <a:lnSpc>
                <a:spcPts val="4400"/>
              </a:lnSpc>
              <a:spcAft>
                <a:spcPts val="0"/>
              </a:spcAft>
              <a:defRPr sz="4000" b="0">
                <a:solidFill>
                  <a:schemeClr val="accent1"/>
                </a:solidFill>
              </a:defRPr>
            </a:lvl9pPr>
          </a:lstStyle>
          <a:p>
            <a:pPr lvl="0"/>
            <a:r>
              <a:rPr lang="en-GB" dirty="0"/>
              <a:t>08.00</a:t>
            </a:r>
            <a:endParaRPr lang="en-GB"/>
          </a:p>
          <a:p>
            <a:pPr lvl="1"/>
            <a:endParaRPr lang="en-GB" dirty="0"/>
          </a:p>
        </p:txBody>
      </p:sp>
      <p:sp>
        <p:nvSpPr>
          <p:cNvPr id="6" name="Text Placeholder 2">
            <a:extLst>
              <a:ext uri="{FF2B5EF4-FFF2-40B4-BE49-F238E27FC236}">
                <a16:creationId xmlns:a16="http://schemas.microsoft.com/office/drawing/2014/main" id="{12F87528-4E5C-571A-6979-6A0D27D03587}"/>
              </a:ext>
            </a:extLst>
          </p:cNvPr>
          <p:cNvSpPr>
            <a:spLocks noGrp="1"/>
          </p:cNvSpPr>
          <p:nvPr>
            <p:ph type="body" sz="quarter" idx="13" hasCustomPrompt="1"/>
          </p:nvPr>
        </p:nvSpPr>
        <p:spPr>
          <a:xfrm>
            <a:off x="2247900" y="1944000"/>
            <a:ext cx="9294813" cy="4006800"/>
          </a:xfrm>
        </p:spPr>
        <p:txBody>
          <a:bodyPr/>
          <a:lstStyle>
            <a:lvl1pPr marL="0" indent="0">
              <a:lnSpc>
                <a:spcPts val="4400"/>
              </a:lnSpc>
              <a:spcAft>
                <a:spcPts val="0"/>
              </a:spcAft>
              <a:buFont typeface="Arial" panose="020B0604020202020204" pitchFamily="34" charset="0"/>
              <a:buChar char="​"/>
              <a:defRPr sz="4000">
                <a:solidFill>
                  <a:schemeClr val="accent1"/>
                </a:solidFill>
              </a:defRPr>
            </a:lvl1pPr>
            <a:lvl2pPr marL="0" indent="0">
              <a:lnSpc>
                <a:spcPts val="4400"/>
              </a:lnSpc>
              <a:spcBef>
                <a:spcPts val="0"/>
              </a:spcBef>
              <a:spcAft>
                <a:spcPts val="0"/>
              </a:spcAft>
              <a:buFont typeface="Arial" panose="020B0604020202020204" pitchFamily="34" charset="0"/>
              <a:buChar char="​"/>
              <a:defRPr sz="4000" b="0">
                <a:solidFill>
                  <a:schemeClr val="accent1"/>
                </a:solidFill>
              </a:defRPr>
            </a:lvl2pPr>
            <a:lvl3pPr marL="0" indent="0">
              <a:lnSpc>
                <a:spcPts val="4400"/>
              </a:lnSpc>
              <a:spcBef>
                <a:spcPts val="0"/>
              </a:spcBef>
              <a:spcAft>
                <a:spcPts val="0"/>
              </a:spcAft>
              <a:buFont typeface="Arial" panose="020B0604020202020204" pitchFamily="34" charset="0"/>
              <a:buChar char="​"/>
              <a:defRPr sz="4000" b="0">
                <a:solidFill>
                  <a:schemeClr val="accent1"/>
                </a:solidFill>
              </a:defRPr>
            </a:lvl3pPr>
            <a:lvl4pPr marL="0" indent="0">
              <a:lnSpc>
                <a:spcPts val="4400"/>
              </a:lnSpc>
              <a:spcBef>
                <a:spcPts val="0"/>
              </a:spcBef>
              <a:spcAft>
                <a:spcPts val="0"/>
              </a:spcAft>
              <a:buFont typeface="Arial" panose="020B0604020202020204" pitchFamily="34" charset="0"/>
              <a:buChar char="​"/>
              <a:defRPr sz="4000" b="0">
                <a:solidFill>
                  <a:schemeClr val="accent1"/>
                </a:solidFill>
              </a:defRPr>
            </a:lvl4pPr>
            <a:lvl5pPr marL="0" indent="0">
              <a:lnSpc>
                <a:spcPts val="4400"/>
              </a:lnSpc>
              <a:spcBef>
                <a:spcPts val="0"/>
              </a:spcBef>
              <a:spcAft>
                <a:spcPts val="0"/>
              </a:spcAft>
              <a:buFont typeface="Arial" panose="020B0604020202020204" pitchFamily="34" charset="0"/>
              <a:buChar char="​"/>
              <a:defRPr sz="4000" b="0">
                <a:solidFill>
                  <a:schemeClr val="accent1"/>
                </a:solidFill>
              </a:defRPr>
            </a:lvl5pPr>
            <a:lvl6pPr marL="0" indent="0">
              <a:lnSpc>
                <a:spcPts val="4400"/>
              </a:lnSpc>
              <a:spcBef>
                <a:spcPts val="0"/>
              </a:spcBef>
              <a:spcAft>
                <a:spcPts val="0"/>
              </a:spcAft>
              <a:buFont typeface="Arial" panose="020B0604020202020204" pitchFamily="34" charset="0"/>
              <a:buChar char="​"/>
              <a:defRPr sz="4000" b="0">
                <a:solidFill>
                  <a:schemeClr val="accent1"/>
                </a:solidFill>
              </a:defRPr>
            </a:lvl6pPr>
            <a:lvl7pPr marL="0" indent="0">
              <a:lnSpc>
                <a:spcPts val="4400"/>
              </a:lnSpc>
              <a:spcBef>
                <a:spcPts val="0"/>
              </a:spcBef>
              <a:spcAft>
                <a:spcPts val="0"/>
              </a:spcAft>
              <a:buFont typeface="Arial" panose="020B0604020202020204" pitchFamily="34" charset="0"/>
              <a:buChar char="​"/>
              <a:defRPr sz="4000" b="0">
                <a:solidFill>
                  <a:schemeClr val="accent1"/>
                </a:solidFill>
              </a:defRPr>
            </a:lvl7pPr>
            <a:lvl8pPr marL="0" indent="0">
              <a:lnSpc>
                <a:spcPts val="4400"/>
              </a:lnSpc>
              <a:spcBef>
                <a:spcPts val="0"/>
              </a:spcBef>
              <a:spcAft>
                <a:spcPts val="0"/>
              </a:spcAft>
              <a:buFont typeface="Arial" panose="020B0604020202020204" pitchFamily="34" charset="0"/>
              <a:buChar char="​"/>
              <a:defRPr sz="4000" b="0">
                <a:solidFill>
                  <a:schemeClr val="accent1"/>
                </a:solidFill>
              </a:defRPr>
            </a:lvl8pPr>
            <a:lvl9pPr marL="0" indent="0">
              <a:lnSpc>
                <a:spcPts val="4400"/>
              </a:lnSpc>
              <a:spcBef>
                <a:spcPts val="0"/>
              </a:spcBef>
              <a:spcAft>
                <a:spcPts val="0"/>
              </a:spcAft>
              <a:buFont typeface="Arial" panose="020B0604020202020204" pitchFamily="34" charset="0"/>
              <a:buChar char="​"/>
              <a:defRPr sz="4000" b="0">
                <a:solidFill>
                  <a:schemeClr val="accent1"/>
                </a:solidFill>
              </a:defRPr>
            </a:lvl9pPr>
          </a:lstStyle>
          <a:p>
            <a:pPr lvl="0"/>
            <a:r>
              <a:rPr lang="en-GB" noProof="0" dirty="0"/>
              <a:t>Klik for at tilføje agendapunkt</a:t>
            </a:r>
            <a:endParaRPr lang="en-GB"/>
          </a:p>
          <a:p>
            <a:pPr lvl="1"/>
            <a:endParaRPr lang="en-GB" noProof="0" dirty="0"/>
          </a:p>
        </p:txBody>
      </p:sp>
    </p:spTree>
    <p:extLst>
      <p:ext uri="{BB962C8B-B14F-4D97-AF65-F5344CB8AC3E}">
        <p14:creationId xmlns:p14="http://schemas.microsoft.com/office/powerpoint/2010/main" val="2122026035"/>
      </p:ext>
    </p:extLst>
  </p:cSld>
  <p:clrMapOvr>
    <a:overrideClrMapping bg1="lt1" tx1="dk1" bg2="lt2" tx2="dk2" accent1="accent1" accent2="accent2" accent3="accent3" accent4="accent4" accent5="accent5" accent6="accent6" hlink="hlink" folHlink="folHlink"/>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Agenda tabel">
    <p:bg>
      <p:bgPr>
        <a:solidFill>
          <a:schemeClr val="accent1"/>
        </a:solidFill>
        <a:effectLst/>
      </p:bgPr>
    </p:bg>
    <p:spTree>
      <p:nvGrpSpPr>
        <p:cNvPr id="1" name=""/>
        <p:cNvGrpSpPr/>
        <p:nvPr/>
      </p:nvGrpSpPr>
      <p:grpSpPr>
        <a:xfrm>
          <a:off x="0" y="0"/>
          <a:ext cx="0" cy="0"/>
          <a:chOff x="0" y="0"/>
          <a:chExt cx="0" cy="0"/>
        </a:xfrm>
      </p:grpSpPr>
      <p:sp>
        <p:nvSpPr>
          <p:cNvPr id="8" name="Date Placeholder 6" hidden="1">
            <a:extLst>
              <a:ext uri="{FF2B5EF4-FFF2-40B4-BE49-F238E27FC236}">
                <a16:creationId xmlns:a16="http://schemas.microsoft.com/office/drawing/2014/main" id="{1429E5F2-0255-4760-9B2A-22AD360D02DE}"/>
              </a:ext>
            </a:extLst>
          </p:cNvPr>
          <p:cNvSpPr>
            <a:spLocks noGrp="1"/>
          </p:cNvSpPr>
          <p:nvPr>
            <p:ph type="dt" sz="half" idx="15"/>
          </p:nvPr>
        </p:nvSpPr>
        <p:spPr>
          <a:xfrm>
            <a:off x="0" y="6858000"/>
            <a:ext cx="0" cy="0"/>
          </a:xfrm>
        </p:spPr>
        <p:txBody>
          <a:bodyPr/>
          <a:lstStyle>
            <a:lvl1pPr>
              <a:defRPr sz="100">
                <a:noFill/>
              </a:defRPr>
            </a:lvl1pPr>
          </a:lstStyle>
          <a:p>
            <a:fld id="{9B1FEFFC-31B0-457C-A3D6-5C8ECDAEBB26}" type="datetime2">
              <a:rPr lang="en-GB" smtClean="0"/>
              <a:t>Monday, 27 May 2024</a:t>
            </a:fld>
            <a:endParaRPr lang="en-GB" dirty="0"/>
          </a:p>
        </p:txBody>
      </p:sp>
      <p:sp>
        <p:nvSpPr>
          <p:cNvPr id="9" name="Footer Placeholder 8" hidden="1">
            <a:extLst>
              <a:ext uri="{FF2B5EF4-FFF2-40B4-BE49-F238E27FC236}">
                <a16:creationId xmlns:a16="http://schemas.microsoft.com/office/drawing/2014/main" id="{828D70AA-4CBD-4E0A-BDA8-1D9034F361EA}"/>
              </a:ext>
            </a:extLst>
          </p:cNvPr>
          <p:cNvSpPr>
            <a:spLocks noGrp="1"/>
          </p:cNvSpPr>
          <p:nvPr>
            <p:ph type="ftr" sz="quarter" idx="16"/>
          </p:nvPr>
        </p:nvSpPr>
        <p:spPr>
          <a:xfrm>
            <a:off x="0" y="6858000"/>
            <a:ext cx="0" cy="0"/>
          </a:xfrm>
        </p:spPr>
        <p:txBody>
          <a:bodyPr/>
          <a:lstStyle>
            <a:lvl1pPr>
              <a:defRPr sz="100">
                <a:noFill/>
              </a:defRPr>
            </a:lvl1pPr>
          </a:lstStyle>
          <a:p>
            <a:endParaRPr lang="en-GB" dirty="0"/>
          </a:p>
        </p:txBody>
      </p:sp>
      <p:sp>
        <p:nvSpPr>
          <p:cNvPr id="13" name="Slide Number Placeholder 10" hidden="1">
            <a:extLst>
              <a:ext uri="{FF2B5EF4-FFF2-40B4-BE49-F238E27FC236}">
                <a16:creationId xmlns:a16="http://schemas.microsoft.com/office/drawing/2014/main" id="{7BDBDE96-D710-4CFC-A030-3FC341BF5A6A}"/>
              </a:ext>
            </a:extLst>
          </p:cNvPr>
          <p:cNvSpPr>
            <a:spLocks noGrp="1"/>
          </p:cNvSpPr>
          <p:nvPr>
            <p:ph type="sldNum" sz="quarter" idx="17"/>
          </p:nvPr>
        </p:nvSpPr>
        <p:spPr>
          <a:xfrm>
            <a:off x="0" y="6858000"/>
            <a:ext cx="0" cy="0"/>
          </a:xfrm>
        </p:spPr>
        <p:txBody>
          <a:bodyPr/>
          <a:lstStyle>
            <a:lvl1pPr>
              <a:defRPr sz="100">
                <a:noFill/>
              </a:defRPr>
            </a:lvl1pPr>
          </a:lstStyle>
          <a:p>
            <a:fld id="{24C8C45C-947F-4981-8B3F-4F32E973C901}" type="slidenum">
              <a:rPr lang="en-GB" smtClean="0"/>
              <a:pPr/>
              <a:t>‹#›</a:t>
            </a:fld>
            <a:endParaRPr lang="en-GB" dirty="0"/>
          </a:p>
        </p:txBody>
      </p:sp>
      <p:sp>
        <p:nvSpPr>
          <p:cNvPr id="3" name="Title 2">
            <a:extLst>
              <a:ext uri="{FF2B5EF4-FFF2-40B4-BE49-F238E27FC236}">
                <a16:creationId xmlns:a16="http://schemas.microsoft.com/office/drawing/2014/main" id="{9ACD22E9-9AE9-424B-A7A1-AFD0F990FCCC}"/>
              </a:ext>
            </a:extLst>
          </p:cNvPr>
          <p:cNvSpPr>
            <a:spLocks noGrp="1"/>
          </p:cNvSpPr>
          <p:nvPr>
            <p:ph type="title" hasCustomPrompt="1"/>
          </p:nvPr>
        </p:nvSpPr>
        <p:spPr>
          <a:xfrm>
            <a:off x="648000" y="647999"/>
            <a:ext cx="10897200" cy="750923"/>
          </a:xfrm>
        </p:spPr>
        <p:txBody>
          <a:bodyPr/>
          <a:lstStyle>
            <a:lvl1pPr>
              <a:defRPr>
                <a:solidFill>
                  <a:schemeClr val="tx1"/>
                </a:solidFill>
              </a:defRPr>
            </a:lvl1pPr>
          </a:lstStyle>
          <a:p>
            <a:r>
              <a:rPr lang="en-GB" dirty="0"/>
              <a:t>Klik for at tilføje agenda titel</a:t>
            </a:r>
            <a:endParaRPr lang="en-GB"/>
          </a:p>
        </p:txBody>
      </p:sp>
      <p:sp>
        <p:nvSpPr>
          <p:cNvPr id="7" name="Pladsholder til tabel 6">
            <a:extLst>
              <a:ext uri="{FF2B5EF4-FFF2-40B4-BE49-F238E27FC236}">
                <a16:creationId xmlns:a16="http://schemas.microsoft.com/office/drawing/2014/main" id="{30C11071-5D19-0FA9-64F6-6DEDF09EC59B}"/>
              </a:ext>
            </a:extLst>
          </p:cNvPr>
          <p:cNvSpPr>
            <a:spLocks noGrp="1"/>
          </p:cNvSpPr>
          <p:nvPr>
            <p:ph type="tbl" sz="quarter" idx="18" hasCustomPrompt="1"/>
          </p:nvPr>
        </p:nvSpPr>
        <p:spPr>
          <a:xfrm>
            <a:off x="647700" y="1400400"/>
            <a:ext cx="10895013" cy="4549550"/>
          </a:xfrm>
        </p:spPr>
        <p:txBody>
          <a:bodyPr tIns="684000" anchor="ctr" anchorCtr="0"/>
          <a:lstStyle>
            <a:lvl1pPr marL="0" indent="0" algn="ctr">
              <a:buNone/>
              <a:defRPr>
                <a:solidFill>
                  <a:schemeClr val="tx1"/>
                </a:solidFill>
              </a:defRPr>
            </a:lvl1pPr>
          </a:lstStyle>
          <a:p>
            <a:r>
              <a:rPr lang="en-GB" dirty="0"/>
              <a:t>Klik på ikonet for at indsætte agenda tabel</a:t>
            </a:r>
            <a:endParaRPr lang="en-GB"/>
          </a:p>
        </p:txBody>
      </p:sp>
      <p:pic>
        <p:nvPicPr>
          <p:cNvPr id="1290631263" name="Dynamic logo hvid" descr="{&quot;templafy&quot;:{&quot;id&quot;:&quot;bfe76962-3255-47eb-8a7d-26453d77a5ee&quot;}}"/>
          <p:cNvPicPr>
            <a:picLocks noChangeAspect="1"/>
          </p:cNvPicPr>
          <p:nvPr/>
        </p:nvPicPr>
        <p:blipFill>
          <a:blip r:embed="rId2"/>
          <a:stretch>
            <a:fillRect/>
          </a:stretch>
        </p:blipFill>
        <p:spPr>
          <a:xfrm>
            <a:off x="0" y="6146006"/>
            <a:ext cx="5036828" cy="720000"/>
          </a:xfrm>
          <a:prstGeom prst="rect">
            <a:avLst/>
          </a:prstGeom>
        </p:spPr>
      </p:pic>
    </p:spTree>
    <p:extLst>
      <p:ext uri="{BB962C8B-B14F-4D97-AF65-F5344CB8AC3E}">
        <p14:creationId xmlns:p14="http://schemas.microsoft.com/office/powerpoint/2010/main" val="227315026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882">
          <p15:clr>
            <a:srgbClr val="F26B43"/>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Kapitel stor titel">
    <p:bg>
      <p:bgPr>
        <a:solidFill>
          <a:schemeClr val="bg2"/>
        </a:solidFill>
        <a:effectLst/>
      </p:bgPr>
    </p:bg>
    <p:spTree>
      <p:nvGrpSpPr>
        <p:cNvPr id="1" name=""/>
        <p:cNvGrpSpPr/>
        <p:nvPr/>
      </p:nvGrpSpPr>
      <p:grpSpPr>
        <a:xfrm>
          <a:off x="0" y="0"/>
          <a:ext cx="0" cy="0"/>
          <a:chOff x="0" y="0"/>
          <a:chExt cx="0" cy="0"/>
        </a:xfrm>
      </p:grpSpPr>
      <p:sp>
        <p:nvSpPr>
          <p:cNvPr id="8" name="Date Placeholder 6" hidden="1">
            <a:extLst>
              <a:ext uri="{FF2B5EF4-FFF2-40B4-BE49-F238E27FC236}">
                <a16:creationId xmlns:a16="http://schemas.microsoft.com/office/drawing/2014/main" id="{EC4984FD-C954-4704-8EAD-D63D90C9952D}"/>
              </a:ext>
            </a:extLst>
          </p:cNvPr>
          <p:cNvSpPr>
            <a:spLocks noGrp="1" noRot="1" noMove="1" noResize="1" noEditPoints="1" noAdjustHandles="1" noChangeArrowheads="1" noChangeShapeType="1"/>
          </p:cNvSpPr>
          <p:nvPr>
            <p:ph type="dt" sz="half" idx="15"/>
          </p:nvPr>
        </p:nvSpPr>
        <p:spPr>
          <a:xfrm>
            <a:off x="0" y="6858000"/>
            <a:ext cx="0" cy="0"/>
          </a:xfrm>
        </p:spPr>
        <p:txBody>
          <a:bodyPr/>
          <a:lstStyle>
            <a:lvl1pPr>
              <a:defRPr sz="100">
                <a:noFill/>
              </a:defRPr>
            </a:lvl1pPr>
          </a:lstStyle>
          <a:p>
            <a:fld id="{F4854BEB-E42B-41CA-9C2A-29C2A5ED8DE1}" type="datetime2">
              <a:rPr lang="en-GB" smtClean="0"/>
              <a:t>Monday, 27 May 2024</a:t>
            </a:fld>
            <a:endParaRPr lang="en-GB" dirty="0"/>
          </a:p>
        </p:txBody>
      </p:sp>
      <p:sp>
        <p:nvSpPr>
          <p:cNvPr id="9" name="Footer Placeholder 8" hidden="1">
            <a:extLst>
              <a:ext uri="{FF2B5EF4-FFF2-40B4-BE49-F238E27FC236}">
                <a16:creationId xmlns:a16="http://schemas.microsoft.com/office/drawing/2014/main" id="{E9C8E5B9-7CE0-43DA-AD39-74ECF3AC709B}"/>
              </a:ext>
            </a:extLst>
          </p:cNvPr>
          <p:cNvSpPr>
            <a:spLocks noGrp="1" noRot="1" noMove="1" noResize="1" noEditPoints="1" noAdjustHandles="1" noChangeArrowheads="1" noChangeShapeType="1"/>
          </p:cNvSpPr>
          <p:nvPr>
            <p:ph type="ftr" sz="quarter" idx="16"/>
          </p:nvPr>
        </p:nvSpPr>
        <p:spPr>
          <a:xfrm>
            <a:off x="0" y="6858000"/>
            <a:ext cx="0" cy="0"/>
          </a:xfrm>
        </p:spPr>
        <p:txBody>
          <a:bodyPr/>
          <a:lstStyle>
            <a:lvl1pPr>
              <a:defRPr sz="100">
                <a:noFill/>
              </a:defRPr>
            </a:lvl1pPr>
          </a:lstStyle>
          <a:p>
            <a:endParaRPr lang="en-GB" dirty="0"/>
          </a:p>
        </p:txBody>
      </p:sp>
      <p:sp>
        <p:nvSpPr>
          <p:cNvPr id="10" name="Slide Number Placeholder 10" hidden="1">
            <a:extLst>
              <a:ext uri="{FF2B5EF4-FFF2-40B4-BE49-F238E27FC236}">
                <a16:creationId xmlns:a16="http://schemas.microsoft.com/office/drawing/2014/main" id="{DA38F4F7-EE53-4B48-8A78-570C0E71009D}"/>
              </a:ext>
            </a:extLst>
          </p:cNvPr>
          <p:cNvSpPr>
            <a:spLocks noGrp="1" noRot="1" noMove="1" noResize="1" noEditPoints="1" noAdjustHandles="1" noChangeArrowheads="1" noChangeShapeType="1"/>
          </p:cNvSpPr>
          <p:nvPr>
            <p:ph type="sldNum" sz="quarter" idx="17"/>
          </p:nvPr>
        </p:nvSpPr>
        <p:spPr>
          <a:xfrm>
            <a:off x="0" y="6858000"/>
            <a:ext cx="0" cy="0"/>
          </a:xfrm>
        </p:spPr>
        <p:txBody>
          <a:bodyPr/>
          <a:lstStyle>
            <a:lvl1pPr>
              <a:defRPr sz="100">
                <a:noFill/>
              </a:defRPr>
            </a:lvl1pPr>
          </a:lstStyle>
          <a:p>
            <a:fld id="{24C8C45C-947F-4981-8B3F-4F32E973C901}" type="slidenum">
              <a:rPr lang="en-GB" smtClean="0"/>
              <a:pPr/>
              <a:t>‹#›</a:t>
            </a:fld>
            <a:endParaRPr lang="en-GB" dirty="0"/>
          </a:p>
        </p:txBody>
      </p:sp>
      <p:sp>
        <p:nvSpPr>
          <p:cNvPr id="18" name="Kombinationstegning: figur 17">
            <a:extLst>
              <a:ext uri="{FF2B5EF4-FFF2-40B4-BE49-F238E27FC236}">
                <a16:creationId xmlns:a16="http://schemas.microsoft.com/office/drawing/2014/main" id="{0BE627A4-7FDC-7163-2482-DB104564D43E}"/>
              </a:ext>
            </a:extLst>
          </p:cNvPr>
          <p:cNvSpPr>
            <a:spLocks noChangeAspect="1"/>
          </p:cNvSpPr>
          <p:nvPr userDrawn="1"/>
        </p:nvSpPr>
        <p:spPr>
          <a:xfrm>
            <a:off x="9777320" y="954000"/>
            <a:ext cx="1774842" cy="864000"/>
          </a:xfrm>
          <a:custGeom>
            <a:avLst/>
            <a:gdLst>
              <a:gd name="connsiteX0" fmla="*/ 162839 w 1774842"/>
              <a:gd name="connsiteY0" fmla="*/ 0 h 864000"/>
              <a:gd name="connsiteX1" fmla="*/ 1124753 w 1774842"/>
              <a:gd name="connsiteY1" fmla="*/ 0 h 864000"/>
              <a:gd name="connsiteX2" fmla="*/ 1182661 w 1774842"/>
              <a:gd name="connsiteY2" fmla="*/ 0 h 864000"/>
              <a:gd name="connsiteX3" fmla="*/ 1342842 w 1774842"/>
              <a:gd name="connsiteY3" fmla="*/ 0 h 864000"/>
              <a:gd name="connsiteX4" fmla="*/ 1345500 w 1774842"/>
              <a:gd name="connsiteY4" fmla="*/ 0 h 864000"/>
              <a:gd name="connsiteX5" fmla="*/ 1345500 w 1774842"/>
              <a:gd name="connsiteY5" fmla="*/ 268 h 864000"/>
              <a:gd name="connsiteX6" fmla="*/ 1429905 w 1774842"/>
              <a:gd name="connsiteY6" fmla="*/ 8777 h 864000"/>
              <a:gd name="connsiteX7" fmla="*/ 1774842 w 1774842"/>
              <a:gd name="connsiteY7" fmla="*/ 432000 h 864000"/>
              <a:gd name="connsiteX8" fmla="*/ 1429905 w 1774842"/>
              <a:gd name="connsiteY8" fmla="*/ 855223 h 864000"/>
              <a:gd name="connsiteX9" fmla="*/ 1345500 w 1774842"/>
              <a:gd name="connsiteY9" fmla="*/ 863732 h 864000"/>
              <a:gd name="connsiteX10" fmla="*/ 1345500 w 1774842"/>
              <a:gd name="connsiteY10" fmla="*/ 864000 h 864000"/>
              <a:gd name="connsiteX11" fmla="*/ 1342842 w 1774842"/>
              <a:gd name="connsiteY11" fmla="*/ 864000 h 864000"/>
              <a:gd name="connsiteX12" fmla="*/ 1182661 w 1774842"/>
              <a:gd name="connsiteY12" fmla="*/ 864000 h 864000"/>
              <a:gd name="connsiteX13" fmla="*/ 1124753 w 1774842"/>
              <a:gd name="connsiteY13" fmla="*/ 864000 h 864000"/>
              <a:gd name="connsiteX14" fmla="*/ 220747 w 1774842"/>
              <a:gd name="connsiteY14" fmla="*/ 864000 h 864000"/>
              <a:gd name="connsiteX15" fmla="*/ 162839 w 1774842"/>
              <a:gd name="connsiteY15" fmla="*/ 864000 h 864000"/>
              <a:gd name="connsiteX16" fmla="*/ 0 w 1774842"/>
              <a:gd name="connsiteY16" fmla="*/ 864000 h 864000"/>
              <a:gd name="connsiteX17" fmla="*/ 0 w 1774842"/>
              <a:gd name="connsiteY17" fmla="*/ 698648 h 864000"/>
              <a:gd name="connsiteX18" fmla="*/ 0 w 1774842"/>
              <a:gd name="connsiteY18" fmla="*/ 639847 h 864000"/>
              <a:gd name="connsiteX19" fmla="*/ 0 w 1774842"/>
              <a:gd name="connsiteY19" fmla="*/ 165352 h 864000"/>
              <a:gd name="connsiteX20" fmla="*/ 162839 w 1774842"/>
              <a:gd name="connsiteY20" fmla="*/ 0 h 8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74842" h="864000">
                <a:moveTo>
                  <a:pt x="162839" y="0"/>
                </a:moveTo>
                <a:lnTo>
                  <a:pt x="1124753" y="0"/>
                </a:lnTo>
                <a:lnTo>
                  <a:pt x="1182661" y="0"/>
                </a:lnTo>
                <a:lnTo>
                  <a:pt x="1342842" y="0"/>
                </a:lnTo>
                <a:lnTo>
                  <a:pt x="1345500" y="0"/>
                </a:lnTo>
                <a:lnTo>
                  <a:pt x="1345500" y="268"/>
                </a:lnTo>
                <a:lnTo>
                  <a:pt x="1429905" y="8777"/>
                </a:lnTo>
                <a:cubicBezTo>
                  <a:pt x="1626760" y="49059"/>
                  <a:pt x="1774842" y="223236"/>
                  <a:pt x="1774842" y="432000"/>
                </a:cubicBezTo>
                <a:cubicBezTo>
                  <a:pt x="1774842" y="640764"/>
                  <a:pt x="1626760" y="814941"/>
                  <a:pt x="1429905" y="855223"/>
                </a:cubicBezTo>
                <a:lnTo>
                  <a:pt x="1345500" y="863732"/>
                </a:lnTo>
                <a:lnTo>
                  <a:pt x="1345500" y="864000"/>
                </a:lnTo>
                <a:lnTo>
                  <a:pt x="1342842" y="864000"/>
                </a:lnTo>
                <a:lnTo>
                  <a:pt x="1182661" y="864000"/>
                </a:lnTo>
                <a:lnTo>
                  <a:pt x="1124753" y="864000"/>
                </a:lnTo>
                <a:lnTo>
                  <a:pt x="220747" y="864000"/>
                </a:lnTo>
                <a:lnTo>
                  <a:pt x="162839" y="864000"/>
                </a:lnTo>
                <a:lnTo>
                  <a:pt x="0" y="864000"/>
                </a:lnTo>
                <a:lnTo>
                  <a:pt x="0" y="698648"/>
                </a:lnTo>
                <a:lnTo>
                  <a:pt x="0" y="639847"/>
                </a:lnTo>
                <a:lnTo>
                  <a:pt x="0" y="165352"/>
                </a:lnTo>
                <a:cubicBezTo>
                  <a:pt x="0" y="74031"/>
                  <a:pt x="72906" y="0"/>
                  <a:pt x="162839" y="0"/>
                </a:cubicBezTo>
                <a:close/>
              </a:path>
            </a:pathLst>
          </a:custGeom>
          <a:ln w="15875">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en-GB" sz="2000" noProof="0" dirty="0" err="1"/>
          </a:p>
        </p:txBody>
      </p:sp>
      <p:sp>
        <p:nvSpPr>
          <p:cNvPr id="14" name="Titel">
            <a:extLst>
              <a:ext uri="{FF2B5EF4-FFF2-40B4-BE49-F238E27FC236}">
                <a16:creationId xmlns:a16="http://schemas.microsoft.com/office/drawing/2014/main" id="{C44909EA-9C54-585A-B2CB-48ABD86659D9}"/>
              </a:ext>
            </a:extLst>
          </p:cNvPr>
          <p:cNvSpPr>
            <a:spLocks noGrp="1"/>
          </p:cNvSpPr>
          <p:nvPr>
            <p:ph type="ctrTitle" hasCustomPrompt="1"/>
          </p:nvPr>
        </p:nvSpPr>
        <p:spPr>
          <a:xfrm>
            <a:off x="388799" y="1944000"/>
            <a:ext cx="11153913" cy="2811462"/>
          </a:xfrm>
          <a:custGeom>
            <a:avLst/>
            <a:gdLst>
              <a:gd name="connsiteX0" fmla="*/ 0 w 11113200"/>
              <a:gd name="connsiteY0" fmla="*/ 0 h 2811462"/>
              <a:gd name="connsiteX1" fmla="*/ 336616 w 11113200"/>
              <a:gd name="connsiteY1" fmla="*/ 0 h 2811462"/>
              <a:gd name="connsiteX2" fmla="*/ 928687 w 11113200"/>
              <a:gd name="connsiteY2" fmla="*/ 0 h 2811462"/>
              <a:gd name="connsiteX3" fmla="*/ 10776584 w 11113200"/>
              <a:gd name="connsiteY3" fmla="*/ 0 h 2811462"/>
              <a:gd name="connsiteX4" fmla="*/ 11113200 w 11113200"/>
              <a:gd name="connsiteY4" fmla="*/ 336616 h 2811462"/>
              <a:gd name="connsiteX5" fmla="*/ 11113200 w 11113200"/>
              <a:gd name="connsiteY5" fmla="*/ 2474846 h 2811462"/>
              <a:gd name="connsiteX6" fmla="*/ 10776584 w 11113200"/>
              <a:gd name="connsiteY6" fmla="*/ 2811462 h 2811462"/>
              <a:gd name="connsiteX7" fmla="*/ 336616 w 11113200"/>
              <a:gd name="connsiteY7" fmla="*/ 2811462 h 2811462"/>
              <a:gd name="connsiteX8" fmla="*/ 0 w 11113200"/>
              <a:gd name="connsiteY8" fmla="*/ 2474846 h 2811462"/>
              <a:gd name="connsiteX9" fmla="*/ 0 w 11113200"/>
              <a:gd name="connsiteY9" fmla="*/ 855406 h 2811462"/>
              <a:gd name="connsiteX10" fmla="*/ 0 w 11113200"/>
              <a:gd name="connsiteY10" fmla="*/ 336616 h 281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13200" h="2811462">
                <a:moveTo>
                  <a:pt x="0" y="0"/>
                </a:moveTo>
                <a:lnTo>
                  <a:pt x="336616" y="0"/>
                </a:lnTo>
                <a:lnTo>
                  <a:pt x="928687" y="0"/>
                </a:lnTo>
                <a:lnTo>
                  <a:pt x="10776584" y="0"/>
                </a:lnTo>
                <a:cubicBezTo>
                  <a:pt x="10962492" y="0"/>
                  <a:pt x="11113200" y="150708"/>
                  <a:pt x="11113200" y="336616"/>
                </a:cubicBezTo>
                <a:lnTo>
                  <a:pt x="11113200" y="2474846"/>
                </a:lnTo>
                <a:cubicBezTo>
                  <a:pt x="11113200" y="2660754"/>
                  <a:pt x="10962492" y="2811462"/>
                  <a:pt x="10776584" y="2811462"/>
                </a:cubicBezTo>
                <a:lnTo>
                  <a:pt x="336616" y="2811462"/>
                </a:lnTo>
                <a:cubicBezTo>
                  <a:pt x="150708" y="2811462"/>
                  <a:pt x="0" y="2660754"/>
                  <a:pt x="0" y="2474846"/>
                </a:cubicBezTo>
                <a:lnTo>
                  <a:pt x="0" y="855406"/>
                </a:lnTo>
                <a:lnTo>
                  <a:pt x="0" y="336616"/>
                </a:lnTo>
                <a:close/>
              </a:path>
            </a:pathLst>
          </a:custGeom>
          <a:ln w="15875">
            <a:solidFill>
              <a:schemeClr val="accent1"/>
            </a:solidFill>
          </a:ln>
        </p:spPr>
        <p:txBody>
          <a:bodyPr wrap="square" lIns="360000" tIns="324000" rIns="360000" bIns="360000" anchor="ctr" anchorCtr="0">
            <a:noAutofit/>
          </a:bodyPr>
          <a:lstStyle>
            <a:lvl1pPr algn="ctr">
              <a:lnSpc>
                <a:spcPct val="100000"/>
              </a:lnSpc>
              <a:defRPr sz="9600" b="0">
                <a:solidFill>
                  <a:schemeClr val="accent1"/>
                </a:solidFill>
              </a:defRPr>
            </a:lvl1pPr>
          </a:lstStyle>
          <a:p>
            <a:r>
              <a:rPr lang="en-GB" dirty="0"/>
              <a:t>Klik og tilføj titel</a:t>
            </a:r>
            <a:endParaRPr lang="en-GB"/>
          </a:p>
        </p:txBody>
      </p:sp>
      <p:sp>
        <p:nvSpPr>
          <p:cNvPr id="3" name="Pladsholder til tekst 2">
            <a:extLst>
              <a:ext uri="{FF2B5EF4-FFF2-40B4-BE49-F238E27FC236}">
                <a16:creationId xmlns:a16="http://schemas.microsoft.com/office/drawing/2014/main" id="{F89E3EBE-8AA5-6E31-828C-000E9EB15518}"/>
              </a:ext>
            </a:extLst>
          </p:cNvPr>
          <p:cNvSpPr>
            <a:spLocks noGrp="1"/>
          </p:cNvSpPr>
          <p:nvPr>
            <p:ph type="body" sz="quarter" idx="18" hasCustomPrompt="1"/>
          </p:nvPr>
        </p:nvSpPr>
        <p:spPr>
          <a:xfrm>
            <a:off x="10226816" y="954000"/>
            <a:ext cx="900000" cy="864000"/>
          </a:xfrm>
        </p:spPr>
        <p:txBody>
          <a:bodyPr tIns="36000"/>
          <a:lstStyle>
            <a:lvl1pPr marL="0" indent="0">
              <a:lnSpc>
                <a:spcPct val="100000"/>
              </a:lnSpc>
              <a:spcAft>
                <a:spcPts val="0"/>
              </a:spcAft>
              <a:buNone/>
              <a:defRPr sz="5400">
                <a:solidFill>
                  <a:schemeClr val="bg1"/>
                </a:solidFill>
                <a:latin typeface="DI Numbers Office" pitchFamily="2" charset="0"/>
              </a:defRPr>
            </a:lvl1pPr>
            <a:lvl2pPr marL="0" indent="0">
              <a:lnSpc>
                <a:spcPct val="100000"/>
              </a:lnSpc>
              <a:spcAft>
                <a:spcPts val="0"/>
              </a:spcAft>
              <a:buNone/>
              <a:defRPr sz="5400">
                <a:latin typeface="DI Numbers Office" pitchFamily="2" charset="0"/>
              </a:defRPr>
            </a:lvl2pPr>
            <a:lvl3pPr marL="0" indent="0">
              <a:lnSpc>
                <a:spcPct val="100000"/>
              </a:lnSpc>
              <a:spcAft>
                <a:spcPts val="0"/>
              </a:spcAft>
              <a:buNone/>
              <a:defRPr sz="5400">
                <a:latin typeface="DI Numbers Office" pitchFamily="2" charset="0"/>
              </a:defRPr>
            </a:lvl3pPr>
            <a:lvl4pPr marL="0">
              <a:lnSpc>
                <a:spcPct val="100000"/>
              </a:lnSpc>
              <a:spcAft>
                <a:spcPts val="0"/>
              </a:spcAft>
              <a:buNone/>
              <a:defRPr sz="5400">
                <a:latin typeface="DI Numbers Office" pitchFamily="2" charset="0"/>
              </a:defRPr>
            </a:lvl4pPr>
            <a:lvl5pPr marL="0">
              <a:lnSpc>
                <a:spcPct val="100000"/>
              </a:lnSpc>
              <a:spcAft>
                <a:spcPts val="0"/>
              </a:spcAft>
              <a:buNone/>
              <a:defRPr sz="5400">
                <a:latin typeface="DI Numbers Office" pitchFamily="2" charset="0"/>
              </a:defRPr>
            </a:lvl5pPr>
            <a:lvl6pPr marL="0" indent="0">
              <a:lnSpc>
                <a:spcPct val="100000"/>
              </a:lnSpc>
              <a:spcAft>
                <a:spcPts val="0"/>
              </a:spcAft>
              <a:buNone/>
              <a:defRPr sz="5400">
                <a:latin typeface="DI Numbers Office" pitchFamily="2" charset="0"/>
              </a:defRPr>
            </a:lvl6pPr>
            <a:lvl7pPr marL="0">
              <a:lnSpc>
                <a:spcPct val="100000"/>
              </a:lnSpc>
              <a:spcAft>
                <a:spcPts val="0"/>
              </a:spcAft>
              <a:buNone/>
              <a:defRPr sz="5400">
                <a:latin typeface="DI Numbers Office" pitchFamily="2" charset="0"/>
              </a:defRPr>
            </a:lvl7pPr>
            <a:lvl8pPr marL="0">
              <a:lnSpc>
                <a:spcPct val="100000"/>
              </a:lnSpc>
              <a:spcAft>
                <a:spcPts val="0"/>
              </a:spcAft>
              <a:buNone/>
              <a:defRPr sz="5400">
                <a:latin typeface="DI Numbers Office" pitchFamily="2" charset="0"/>
              </a:defRPr>
            </a:lvl8pPr>
            <a:lvl9pPr marL="0">
              <a:lnSpc>
                <a:spcPct val="100000"/>
              </a:lnSpc>
              <a:spcAft>
                <a:spcPts val="0"/>
              </a:spcAft>
              <a:buNone/>
              <a:defRPr sz="5400">
                <a:latin typeface="DI Numbers Office" pitchFamily="2" charset="0"/>
              </a:defRPr>
            </a:lvl9pPr>
          </a:lstStyle>
          <a:p>
            <a:pPr lvl="0"/>
            <a:r>
              <a:rPr lang="en-GB" noProof="0" dirty="0"/>
              <a:t>01</a:t>
            </a:r>
            <a:endParaRPr lang="en-GB"/>
          </a:p>
        </p:txBody>
      </p:sp>
    </p:spTree>
    <p:extLst>
      <p:ext uri="{BB962C8B-B14F-4D97-AF65-F5344CB8AC3E}">
        <p14:creationId xmlns:p14="http://schemas.microsoft.com/office/powerpoint/2010/main" val="1102897961"/>
      </p:ext>
    </p:extLst>
  </p:cSld>
  <p:clrMapOvr>
    <a:overrideClrMapping bg1="lt1" tx1="dk1" bg2="lt2" tx2="dk2" accent1="accent1" accent2="accent2" accent3="accent3" accent4="accent4" accent5="accent5" accent6="accent6" hlink="hlink" folHlink="folHlink"/>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Kapitel lille titel">
    <p:bg>
      <p:bgPr>
        <a:solidFill>
          <a:schemeClr val="bg2"/>
        </a:solidFill>
        <a:effectLst/>
      </p:bgPr>
    </p:bg>
    <p:spTree>
      <p:nvGrpSpPr>
        <p:cNvPr id="1" name=""/>
        <p:cNvGrpSpPr/>
        <p:nvPr/>
      </p:nvGrpSpPr>
      <p:grpSpPr>
        <a:xfrm>
          <a:off x="0" y="0"/>
          <a:ext cx="0" cy="0"/>
          <a:chOff x="0" y="0"/>
          <a:chExt cx="0" cy="0"/>
        </a:xfrm>
      </p:grpSpPr>
      <p:sp>
        <p:nvSpPr>
          <p:cNvPr id="8" name="Date Placeholder 6" hidden="1">
            <a:extLst>
              <a:ext uri="{FF2B5EF4-FFF2-40B4-BE49-F238E27FC236}">
                <a16:creationId xmlns:a16="http://schemas.microsoft.com/office/drawing/2014/main" id="{EC4984FD-C954-4704-8EAD-D63D90C9952D}"/>
              </a:ext>
            </a:extLst>
          </p:cNvPr>
          <p:cNvSpPr>
            <a:spLocks noGrp="1" noRot="1" noMove="1" noResize="1" noEditPoints="1" noAdjustHandles="1" noChangeArrowheads="1" noChangeShapeType="1"/>
          </p:cNvSpPr>
          <p:nvPr>
            <p:ph type="dt" sz="half" idx="15"/>
          </p:nvPr>
        </p:nvSpPr>
        <p:spPr>
          <a:xfrm>
            <a:off x="0" y="6858000"/>
            <a:ext cx="0" cy="0"/>
          </a:xfrm>
        </p:spPr>
        <p:txBody>
          <a:bodyPr/>
          <a:lstStyle>
            <a:lvl1pPr>
              <a:defRPr sz="100">
                <a:noFill/>
              </a:defRPr>
            </a:lvl1pPr>
          </a:lstStyle>
          <a:p>
            <a:fld id="{B1A1CD55-E521-44FD-A6A5-0C1A34CA2475}" type="datetime2">
              <a:rPr lang="en-GB" smtClean="0"/>
              <a:t>Monday, 27 May 2024</a:t>
            </a:fld>
            <a:endParaRPr lang="en-GB" dirty="0"/>
          </a:p>
        </p:txBody>
      </p:sp>
      <p:sp>
        <p:nvSpPr>
          <p:cNvPr id="9" name="Footer Placeholder 8" hidden="1">
            <a:extLst>
              <a:ext uri="{FF2B5EF4-FFF2-40B4-BE49-F238E27FC236}">
                <a16:creationId xmlns:a16="http://schemas.microsoft.com/office/drawing/2014/main" id="{E9C8E5B9-7CE0-43DA-AD39-74ECF3AC709B}"/>
              </a:ext>
            </a:extLst>
          </p:cNvPr>
          <p:cNvSpPr>
            <a:spLocks noGrp="1" noRot="1" noMove="1" noResize="1" noEditPoints="1" noAdjustHandles="1" noChangeArrowheads="1" noChangeShapeType="1"/>
          </p:cNvSpPr>
          <p:nvPr>
            <p:ph type="ftr" sz="quarter" idx="16"/>
          </p:nvPr>
        </p:nvSpPr>
        <p:spPr>
          <a:xfrm>
            <a:off x="0" y="6858000"/>
            <a:ext cx="0" cy="0"/>
          </a:xfrm>
        </p:spPr>
        <p:txBody>
          <a:bodyPr/>
          <a:lstStyle>
            <a:lvl1pPr>
              <a:defRPr sz="100">
                <a:noFill/>
              </a:defRPr>
            </a:lvl1pPr>
          </a:lstStyle>
          <a:p>
            <a:endParaRPr lang="en-GB" dirty="0"/>
          </a:p>
        </p:txBody>
      </p:sp>
      <p:sp>
        <p:nvSpPr>
          <p:cNvPr id="10" name="Slide Number Placeholder 10" hidden="1">
            <a:extLst>
              <a:ext uri="{FF2B5EF4-FFF2-40B4-BE49-F238E27FC236}">
                <a16:creationId xmlns:a16="http://schemas.microsoft.com/office/drawing/2014/main" id="{DA38F4F7-EE53-4B48-8A78-570C0E71009D}"/>
              </a:ext>
            </a:extLst>
          </p:cNvPr>
          <p:cNvSpPr>
            <a:spLocks noGrp="1" noRot="1" noMove="1" noResize="1" noEditPoints="1" noAdjustHandles="1" noChangeArrowheads="1" noChangeShapeType="1"/>
          </p:cNvSpPr>
          <p:nvPr>
            <p:ph type="sldNum" sz="quarter" idx="17"/>
          </p:nvPr>
        </p:nvSpPr>
        <p:spPr>
          <a:xfrm>
            <a:off x="0" y="6858000"/>
            <a:ext cx="0" cy="0"/>
          </a:xfrm>
        </p:spPr>
        <p:txBody>
          <a:bodyPr/>
          <a:lstStyle>
            <a:lvl1pPr>
              <a:defRPr sz="100">
                <a:noFill/>
              </a:defRPr>
            </a:lvl1pPr>
          </a:lstStyle>
          <a:p>
            <a:fld id="{24C8C45C-947F-4981-8B3F-4F32E973C901}" type="slidenum">
              <a:rPr lang="en-GB" smtClean="0"/>
              <a:pPr/>
              <a:t>‹#›</a:t>
            </a:fld>
            <a:endParaRPr lang="en-GB" dirty="0"/>
          </a:p>
        </p:txBody>
      </p:sp>
      <p:sp>
        <p:nvSpPr>
          <p:cNvPr id="14" name="Titel">
            <a:extLst>
              <a:ext uri="{FF2B5EF4-FFF2-40B4-BE49-F238E27FC236}">
                <a16:creationId xmlns:a16="http://schemas.microsoft.com/office/drawing/2014/main" id="{C44909EA-9C54-585A-B2CB-48ABD86659D9}"/>
              </a:ext>
            </a:extLst>
          </p:cNvPr>
          <p:cNvSpPr>
            <a:spLocks noGrp="1"/>
          </p:cNvSpPr>
          <p:nvPr>
            <p:ph type="ctrTitle" hasCustomPrompt="1"/>
          </p:nvPr>
        </p:nvSpPr>
        <p:spPr>
          <a:xfrm>
            <a:off x="388799" y="1944000"/>
            <a:ext cx="11153913" cy="2811462"/>
          </a:xfrm>
          <a:custGeom>
            <a:avLst/>
            <a:gdLst>
              <a:gd name="connsiteX0" fmla="*/ 0 w 11113200"/>
              <a:gd name="connsiteY0" fmla="*/ 0 h 2811462"/>
              <a:gd name="connsiteX1" fmla="*/ 336616 w 11113200"/>
              <a:gd name="connsiteY1" fmla="*/ 0 h 2811462"/>
              <a:gd name="connsiteX2" fmla="*/ 928687 w 11113200"/>
              <a:gd name="connsiteY2" fmla="*/ 0 h 2811462"/>
              <a:gd name="connsiteX3" fmla="*/ 10776584 w 11113200"/>
              <a:gd name="connsiteY3" fmla="*/ 0 h 2811462"/>
              <a:gd name="connsiteX4" fmla="*/ 11113200 w 11113200"/>
              <a:gd name="connsiteY4" fmla="*/ 336616 h 2811462"/>
              <a:gd name="connsiteX5" fmla="*/ 11113200 w 11113200"/>
              <a:gd name="connsiteY5" fmla="*/ 2474846 h 2811462"/>
              <a:gd name="connsiteX6" fmla="*/ 10776584 w 11113200"/>
              <a:gd name="connsiteY6" fmla="*/ 2811462 h 2811462"/>
              <a:gd name="connsiteX7" fmla="*/ 336616 w 11113200"/>
              <a:gd name="connsiteY7" fmla="*/ 2811462 h 2811462"/>
              <a:gd name="connsiteX8" fmla="*/ 0 w 11113200"/>
              <a:gd name="connsiteY8" fmla="*/ 2474846 h 2811462"/>
              <a:gd name="connsiteX9" fmla="*/ 0 w 11113200"/>
              <a:gd name="connsiteY9" fmla="*/ 855406 h 2811462"/>
              <a:gd name="connsiteX10" fmla="*/ 0 w 11113200"/>
              <a:gd name="connsiteY10" fmla="*/ 336616 h 281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13200" h="2811462">
                <a:moveTo>
                  <a:pt x="0" y="0"/>
                </a:moveTo>
                <a:lnTo>
                  <a:pt x="336616" y="0"/>
                </a:lnTo>
                <a:lnTo>
                  <a:pt x="928687" y="0"/>
                </a:lnTo>
                <a:lnTo>
                  <a:pt x="10776584" y="0"/>
                </a:lnTo>
                <a:cubicBezTo>
                  <a:pt x="10962492" y="0"/>
                  <a:pt x="11113200" y="150708"/>
                  <a:pt x="11113200" y="336616"/>
                </a:cubicBezTo>
                <a:lnTo>
                  <a:pt x="11113200" y="2474846"/>
                </a:lnTo>
                <a:cubicBezTo>
                  <a:pt x="11113200" y="2660754"/>
                  <a:pt x="10962492" y="2811462"/>
                  <a:pt x="10776584" y="2811462"/>
                </a:cubicBezTo>
                <a:lnTo>
                  <a:pt x="336616" y="2811462"/>
                </a:lnTo>
                <a:cubicBezTo>
                  <a:pt x="150708" y="2811462"/>
                  <a:pt x="0" y="2660754"/>
                  <a:pt x="0" y="2474846"/>
                </a:cubicBezTo>
                <a:lnTo>
                  <a:pt x="0" y="855406"/>
                </a:lnTo>
                <a:lnTo>
                  <a:pt x="0" y="336616"/>
                </a:lnTo>
                <a:close/>
              </a:path>
            </a:pathLst>
          </a:custGeom>
          <a:ln w="15875">
            <a:solidFill>
              <a:schemeClr val="accent1"/>
            </a:solidFill>
          </a:ln>
        </p:spPr>
        <p:txBody>
          <a:bodyPr wrap="square" lIns="360000" tIns="360000" rIns="360000" bIns="360000" anchor="t" anchorCtr="0">
            <a:noAutofit/>
          </a:bodyPr>
          <a:lstStyle>
            <a:lvl1pPr algn="l">
              <a:lnSpc>
                <a:spcPct val="89000"/>
              </a:lnSpc>
              <a:defRPr sz="4800" b="0">
                <a:solidFill>
                  <a:schemeClr val="accent1"/>
                </a:solidFill>
              </a:defRPr>
            </a:lvl1pPr>
          </a:lstStyle>
          <a:p>
            <a:r>
              <a:rPr lang="en-GB" dirty="0"/>
              <a:t>Klik og tilføj titel</a:t>
            </a:r>
            <a:endParaRPr lang="en-GB"/>
          </a:p>
        </p:txBody>
      </p:sp>
      <p:sp>
        <p:nvSpPr>
          <p:cNvPr id="2" name="Kombinationstegning: figur 1">
            <a:extLst>
              <a:ext uri="{FF2B5EF4-FFF2-40B4-BE49-F238E27FC236}">
                <a16:creationId xmlns:a16="http://schemas.microsoft.com/office/drawing/2014/main" id="{25FAA383-8643-B920-15C7-85B2976664FC}"/>
              </a:ext>
            </a:extLst>
          </p:cNvPr>
          <p:cNvSpPr>
            <a:spLocks noChangeAspect="1"/>
          </p:cNvSpPr>
          <p:nvPr userDrawn="1"/>
        </p:nvSpPr>
        <p:spPr>
          <a:xfrm>
            <a:off x="9777320" y="954000"/>
            <a:ext cx="1774842" cy="864000"/>
          </a:xfrm>
          <a:custGeom>
            <a:avLst/>
            <a:gdLst>
              <a:gd name="connsiteX0" fmla="*/ 162839 w 1774842"/>
              <a:gd name="connsiteY0" fmla="*/ 0 h 864000"/>
              <a:gd name="connsiteX1" fmla="*/ 1124753 w 1774842"/>
              <a:gd name="connsiteY1" fmla="*/ 0 h 864000"/>
              <a:gd name="connsiteX2" fmla="*/ 1182661 w 1774842"/>
              <a:gd name="connsiteY2" fmla="*/ 0 h 864000"/>
              <a:gd name="connsiteX3" fmla="*/ 1342842 w 1774842"/>
              <a:gd name="connsiteY3" fmla="*/ 0 h 864000"/>
              <a:gd name="connsiteX4" fmla="*/ 1345500 w 1774842"/>
              <a:gd name="connsiteY4" fmla="*/ 0 h 864000"/>
              <a:gd name="connsiteX5" fmla="*/ 1345500 w 1774842"/>
              <a:gd name="connsiteY5" fmla="*/ 268 h 864000"/>
              <a:gd name="connsiteX6" fmla="*/ 1429905 w 1774842"/>
              <a:gd name="connsiteY6" fmla="*/ 8777 h 864000"/>
              <a:gd name="connsiteX7" fmla="*/ 1774842 w 1774842"/>
              <a:gd name="connsiteY7" fmla="*/ 432000 h 864000"/>
              <a:gd name="connsiteX8" fmla="*/ 1429905 w 1774842"/>
              <a:gd name="connsiteY8" fmla="*/ 855223 h 864000"/>
              <a:gd name="connsiteX9" fmla="*/ 1345500 w 1774842"/>
              <a:gd name="connsiteY9" fmla="*/ 863732 h 864000"/>
              <a:gd name="connsiteX10" fmla="*/ 1345500 w 1774842"/>
              <a:gd name="connsiteY10" fmla="*/ 864000 h 864000"/>
              <a:gd name="connsiteX11" fmla="*/ 1342842 w 1774842"/>
              <a:gd name="connsiteY11" fmla="*/ 864000 h 864000"/>
              <a:gd name="connsiteX12" fmla="*/ 1182661 w 1774842"/>
              <a:gd name="connsiteY12" fmla="*/ 864000 h 864000"/>
              <a:gd name="connsiteX13" fmla="*/ 1124753 w 1774842"/>
              <a:gd name="connsiteY13" fmla="*/ 864000 h 864000"/>
              <a:gd name="connsiteX14" fmla="*/ 220747 w 1774842"/>
              <a:gd name="connsiteY14" fmla="*/ 864000 h 864000"/>
              <a:gd name="connsiteX15" fmla="*/ 162839 w 1774842"/>
              <a:gd name="connsiteY15" fmla="*/ 864000 h 864000"/>
              <a:gd name="connsiteX16" fmla="*/ 0 w 1774842"/>
              <a:gd name="connsiteY16" fmla="*/ 864000 h 864000"/>
              <a:gd name="connsiteX17" fmla="*/ 0 w 1774842"/>
              <a:gd name="connsiteY17" fmla="*/ 698648 h 864000"/>
              <a:gd name="connsiteX18" fmla="*/ 0 w 1774842"/>
              <a:gd name="connsiteY18" fmla="*/ 639847 h 864000"/>
              <a:gd name="connsiteX19" fmla="*/ 0 w 1774842"/>
              <a:gd name="connsiteY19" fmla="*/ 165352 h 864000"/>
              <a:gd name="connsiteX20" fmla="*/ 162839 w 1774842"/>
              <a:gd name="connsiteY20" fmla="*/ 0 h 8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74842" h="864000">
                <a:moveTo>
                  <a:pt x="162839" y="0"/>
                </a:moveTo>
                <a:lnTo>
                  <a:pt x="1124753" y="0"/>
                </a:lnTo>
                <a:lnTo>
                  <a:pt x="1182661" y="0"/>
                </a:lnTo>
                <a:lnTo>
                  <a:pt x="1342842" y="0"/>
                </a:lnTo>
                <a:lnTo>
                  <a:pt x="1345500" y="0"/>
                </a:lnTo>
                <a:lnTo>
                  <a:pt x="1345500" y="268"/>
                </a:lnTo>
                <a:lnTo>
                  <a:pt x="1429905" y="8777"/>
                </a:lnTo>
                <a:cubicBezTo>
                  <a:pt x="1626760" y="49059"/>
                  <a:pt x="1774842" y="223236"/>
                  <a:pt x="1774842" y="432000"/>
                </a:cubicBezTo>
                <a:cubicBezTo>
                  <a:pt x="1774842" y="640764"/>
                  <a:pt x="1626760" y="814941"/>
                  <a:pt x="1429905" y="855223"/>
                </a:cubicBezTo>
                <a:lnTo>
                  <a:pt x="1345500" y="863732"/>
                </a:lnTo>
                <a:lnTo>
                  <a:pt x="1345500" y="864000"/>
                </a:lnTo>
                <a:lnTo>
                  <a:pt x="1342842" y="864000"/>
                </a:lnTo>
                <a:lnTo>
                  <a:pt x="1182661" y="864000"/>
                </a:lnTo>
                <a:lnTo>
                  <a:pt x="1124753" y="864000"/>
                </a:lnTo>
                <a:lnTo>
                  <a:pt x="220747" y="864000"/>
                </a:lnTo>
                <a:lnTo>
                  <a:pt x="162839" y="864000"/>
                </a:lnTo>
                <a:lnTo>
                  <a:pt x="0" y="864000"/>
                </a:lnTo>
                <a:lnTo>
                  <a:pt x="0" y="698648"/>
                </a:lnTo>
                <a:lnTo>
                  <a:pt x="0" y="639847"/>
                </a:lnTo>
                <a:lnTo>
                  <a:pt x="0" y="165352"/>
                </a:lnTo>
                <a:cubicBezTo>
                  <a:pt x="0" y="74031"/>
                  <a:pt x="72906" y="0"/>
                  <a:pt x="162839" y="0"/>
                </a:cubicBezTo>
                <a:close/>
              </a:path>
            </a:pathLst>
          </a:custGeom>
          <a:ln w="15875">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en-GB" sz="2000" noProof="0" dirty="0" err="1"/>
          </a:p>
        </p:txBody>
      </p:sp>
      <p:sp>
        <p:nvSpPr>
          <p:cNvPr id="3" name="Pladsholder til tekst 2">
            <a:extLst>
              <a:ext uri="{FF2B5EF4-FFF2-40B4-BE49-F238E27FC236}">
                <a16:creationId xmlns:a16="http://schemas.microsoft.com/office/drawing/2014/main" id="{78B7FA76-02C7-CC47-03AF-000FF6CEDE34}"/>
              </a:ext>
            </a:extLst>
          </p:cNvPr>
          <p:cNvSpPr>
            <a:spLocks noGrp="1"/>
          </p:cNvSpPr>
          <p:nvPr>
            <p:ph type="body" sz="quarter" idx="18" hasCustomPrompt="1"/>
          </p:nvPr>
        </p:nvSpPr>
        <p:spPr>
          <a:xfrm>
            <a:off x="10226816" y="954000"/>
            <a:ext cx="900000" cy="864000"/>
          </a:xfrm>
        </p:spPr>
        <p:txBody>
          <a:bodyPr tIns="36000"/>
          <a:lstStyle>
            <a:lvl1pPr marL="0" indent="0">
              <a:lnSpc>
                <a:spcPct val="100000"/>
              </a:lnSpc>
              <a:spcAft>
                <a:spcPts val="0"/>
              </a:spcAft>
              <a:buNone/>
              <a:defRPr sz="5400">
                <a:solidFill>
                  <a:schemeClr val="bg1"/>
                </a:solidFill>
                <a:latin typeface="DI Numbers Office" pitchFamily="2" charset="0"/>
              </a:defRPr>
            </a:lvl1pPr>
            <a:lvl2pPr marL="0" indent="0">
              <a:lnSpc>
                <a:spcPct val="100000"/>
              </a:lnSpc>
              <a:spcAft>
                <a:spcPts val="0"/>
              </a:spcAft>
              <a:buNone/>
              <a:defRPr sz="5400">
                <a:latin typeface="DI Numbers Office" pitchFamily="2" charset="0"/>
              </a:defRPr>
            </a:lvl2pPr>
            <a:lvl3pPr marL="0" indent="0">
              <a:lnSpc>
                <a:spcPct val="100000"/>
              </a:lnSpc>
              <a:spcAft>
                <a:spcPts val="0"/>
              </a:spcAft>
              <a:buNone/>
              <a:defRPr sz="5400">
                <a:latin typeface="DI Numbers Office" pitchFamily="2" charset="0"/>
              </a:defRPr>
            </a:lvl3pPr>
            <a:lvl4pPr marL="0">
              <a:lnSpc>
                <a:spcPct val="100000"/>
              </a:lnSpc>
              <a:spcAft>
                <a:spcPts val="0"/>
              </a:spcAft>
              <a:buNone/>
              <a:defRPr sz="5400">
                <a:latin typeface="DI Numbers Office" pitchFamily="2" charset="0"/>
              </a:defRPr>
            </a:lvl4pPr>
            <a:lvl5pPr marL="0">
              <a:lnSpc>
                <a:spcPct val="100000"/>
              </a:lnSpc>
              <a:spcAft>
                <a:spcPts val="0"/>
              </a:spcAft>
              <a:buNone/>
              <a:defRPr sz="5400">
                <a:latin typeface="DI Numbers Office" pitchFamily="2" charset="0"/>
              </a:defRPr>
            </a:lvl5pPr>
            <a:lvl6pPr marL="0" indent="0">
              <a:lnSpc>
                <a:spcPct val="100000"/>
              </a:lnSpc>
              <a:spcAft>
                <a:spcPts val="0"/>
              </a:spcAft>
              <a:buNone/>
              <a:defRPr sz="5400">
                <a:latin typeface="DI Numbers Office" pitchFamily="2" charset="0"/>
              </a:defRPr>
            </a:lvl6pPr>
            <a:lvl7pPr marL="0">
              <a:lnSpc>
                <a:spcPct val="100000"/>
              </a:lnSpc>
              <a:spcAft>
                <a:spcPts val="0"/>
              </a:spcAft>
              <a:buNone/>
              <a:defRPr sz="5400">
                <a:latin typeface="DI Numbers Office" pitchFamily="2" charset="0"/>
              </a:defRPr>
            </a:lvl7pPr>
            <a:lvl8pPr marL="0">
              <a:lnSpc>
                <a:spcPct val="100000"/>
              </a:lnSpc>
              <a:spcAft>
                <a:spcPts val="0"/>
              </a:spcAft>
              <a:buNone/>
              <a:defRPr sz="5400">
                <a:latin typeface="DI Numbers Office" pitchFamily="2" charset="0"/>
              </a:defRPr>
            </a:lvl8pPr>
            <a:lvl9pPr marL="0">
              <a:lnSpc>
                <a:spcPct val="100000"/>
              </a:lnSpc>
              <a:spcAft>
                <a:spcPts val="0"/>
              </a:spcAft>
              <a:buNone/>
              <a:defRPr sz="5400">
                <a:latin typeface="DI Numbers Office" pitchFamily="2" charset="0"/>
              </a:defRPr>
            </a:lvl9pPr>
          </a:lstStyle>
          <a:p>
            <a:pPr lvl="0"/>
            <a:r>
              <a:rPr lang="en-GB" noProof="0" dirty="0"/>
              <a:t>02</a:t>
            </a:r>
            <a:endParaRPr lang="en-GB"/>
          </a:p>
        </p:txBody>
      </p:sp>
    </p:spTree>
    <p:extLst>
      <p:ext uri="{BB962C8B-B14F-4D97-AF65-F5344CB8AC3E}">
        <p14:creationId xmlns:p14="http://schemas.microsoft.com/office/powerpoint/2010/main" val="868633519"/>
      </p:ext>
    </p:extLst>
  </p:cSld>
  <p:clrMapOvr>
    <a:overrideClrMapping bg1="lt1" tx1="dk1" bg2="lt2" tx2="dk2" accent1="accent1" accent2="accent2" accent3="accent3" accent4="accent4" accent5="accent5" accent6="accent6" hlink="hlink" folHlink="folHlink"/>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el og et indhold A">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50754-C2CE-4CB8-A5E2-AD2A724C0A6F}"/>
              </a:ext>
            </a:extLst>
          </p:cNvPr>
          <p:cNvSpPr>
            <a:spLocks noGrp="1"/>
          </p:cNvSpPr>
          <p:nvPr>
            <p:ph type="title" hasCustomPrompt="1"/>
          </p:nvPr>
        </p:nvSpPr>
        <p:spPr/>
        <p:txBody>
          <a:bodyPr/>
          <a:lstStyle/>
          <a:p>
            <a:r>
              <a:rPr lang="en-GB" dirty="0"/>
              <a:t>Klik for at indsætte overskrift – max. to linjer</a:t>
            </a:r>
            <a:endParaRPr lang="en-GB"/>
          </a:p>
        </p:txBody>
      </p:sp>
      <p:sp>
        <p:nvSpPr>
          <p:cNvPr id="3" name="Content Placeholder 2"/>
          <p:cNvSpPr>
            <a:spLocks noGrp="1"/>
          </p:cNvSpPr>
          <p:nvPr>
            <p:ph idx="1" hasCustomPrompt="1"/>
          </p:nvPr>
        </p:nvSpPr>
        <p:spPr/>
        <p:txBody>
          <a:bodyPr/>
          <a:lstStyle>
            <a:lvl1pPr>
              <a:defRPr/>
            </a:lvl1pPr>
          </a:lstStyle>
          <a:p>
            <a:pPr lvl="0"/>
            <a:r>
              <a:rPr lang="en-GB" noProof="0" dirty="0"/>
              <a:t>Klik for at indsætte tekst                                                                                                                                        Indsæt graf som et billede fra Excel.                                                                                                                   Grafen kan også laves direkte i PowerPoint:                                                                                                             1. Klik på DI fanen                                                                                                                                                              2. Create Chart                                                                                                                                                                 3. Vælg efterfølgende Chart Color</a:t>
            </a:r>
            <a:endParaRPr lang="en-GB"/>
          </a:p>
          <a:p>
            <a:pPr lvl="1"/>
            <a:r>
              <a:rPr lang="en-GB" noProof="0" dirty="0"/>
              <a:t>Andet Niveau</a:t>
            </a:r>
            <a:endParaRPr lang="en-GB"/>
          </a:p>
          <a:p>
            <a:pPr lvl="2"/>
            <a:r>
              <a:rPr lang="en-GB" noProof="0" dirty="0"/>
              <a:t>Tredje Niveau</a:t>
            </a:r>
            <a:endParaRPr lang="en-GB"/>
          </a:p>
          <a:p>
            <a:pPr lvl="3"/>
            <a:r>
              <a:rPr lang="en-GB" noProof="0" dirty="0"/>
              <a:t>Fjerde Niveau</a:t>
            </a:r>
            <a:endParaRPr lang="en-GB"/>
          </a:p>
          <a:p>
            <a:pPr lvl="4"/>
            <a:r>
              <a:rPr lang="en-GB" noProof="0" dirty="0"/>
              <a:t>Femte Niveau</a:t>
            </a:r>
            <a:endParaRPr lang="en-GB"/>
          </a:p>
          <a:p>
            <a:pPr lvl="5"/>
            <a:r>
              <a:rPr lang="en-GB" noProof="0" dirty="0"/>
              <a:t>6 Niveau</a:t>
            </a:r>
            <a:endParaRPr lang="en-GB"/>
          </a:p>
          <a:p>
            <a:pPr lvl="6"/>
            <a:r>
              <a:rPr lang="en-GB" noProof="0" dirty="0"/>
              <a:t>7 Niveau</a:t>
            </a:r>
            <a:endParaRPr lang="en-GB"/>
          </a:p>
          <a:p>
            <a:pPr lvl="7"/>
            <a:r>
              <a:rPr lang="en-GB" noProof="0" dirty="0"/>
              <a:t>8 Niveau</a:t>
            </a:r>
            <a:endParaRPr lang="en-GB"/>
          </a:p>
          <a:p>
            <a:pPr lvl="8"/>
            <a:r>
              <a:rPr lang="en-GB" noProof="0" dirty="0"/>
              <a:t>9 Niveau</a:t>
            </a:r>
            <a:endParaRPr lang="en-GB"/>
          </a:p>
        </p:txBody>
      </p:sp>
      <p:sp>
        <p:nvSpPr>
          <p:cNvPr id="4" name="Text Placeholder note">
            <a:extLst>
              <a:ext uri="{FF2B5EF4-FFF2-40B4-BE49-F238E27FC236}">
                <a16:creationId xmlns:a16="http://schemas.microsoft.com/office/drawing/2014/main" id="{EF0AF0F1-4779-0FFA-EF48-5157A6907B78}"/>
              </a:ext>
            </a:extLst>
          </p:cNvPr>
          <p:cNvSpPr>
            <a:spLocks noGrp="1"/>
          </p:cNvSpPr>
          <p:nvPr>
            <p:ph type="body" sz="quarter" idx="17" hasCustomPrompt="1"/>
          </p:nvPr>
        </p:nvSpPr>
        <p:spPr>
          <a:xfrm>
            <a:off x="5295600" y="5949950"/>
            <a:ext cx="6249600" cy="290332"/>
          </a:xfrm>
        </p:spPr>
        <p:txBody>
          <a:bodyPr anchor="b" anchorCtr="0"/>
          <a:lstStyle>
            <a:lvl1pPr marL="0" indent="0" algn="r">
              <a:spcAft>
                <a:spcPts val="300"/>
              </a:spcAft>
              <a:buFont typeface="Arial" panose="020B0604020202020204" pitchFamily="34" charset="0"/>
              <a:buNone/>
              <a:defRPr sz="800" b="0" i="0"/>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en-GB" dirty="0"/>
              <a:t>Anfør anmærkning, kilde eller fotokreditering</a:t>
            </a:r>
            <a:endParaRPr lang="en-GB"/>
          </a:p>
        </p:txBody>
      </p:sp>
      <p:sp>
        <p:nvSpPr>
          <p:cNvPr id="5" name="Pladsholder til dato 4" hidden="1">
            <a:extLst>
              <a:ext uri="{FF2B5EF4-FFF2-40B4-BE49-F238E27FC236}">
                <a16:creationId xmlns:a16="http://schemas.microsoft.com/office/drawing/2014/main" id="{EB0117F5-CCCE-538C-5F4B-9E83D036A40E}"/>
              </a:ext>
            </a:extLst>
          </p:cNvPr>
          <p:cNvSpPr>
            <a:spLocks noGrp="1"/>
          </p:cNvSpPr>
          <p:nvPr>
            <p:ph type="dt" sz="half" idx="18"/>
          </p:nvPr>
        </p:nvSpPr>
        <p:spPr/>
        <p:txBody>
          <a:bodyPr/>
          <a:lstStyle/>
          <a:p>
            <a:fld id="{44D8C6C3-D430-4DAF-92AA-EBC816A3542B}" type="datetime2">
              <a:rPr lang="en-GB" smtClean="0"/>
              <a:t>Monday, 27 May 2024</a:t>
            </a:fld>
            <a:endParaRPr lang="en-GB" dirty="0"/>
          </a:p>
        </p:txBody>
      </p:sp>
      <p:sp>
        <p:nvSpPr>
          <p:cNvPr id="6" name="Pladsholder til sidefod 5" hidden="1">
            <a:extLst>
              <a:ext uri="{FF2B5EF4-FFF2-40B4-BE49-F238E27FC236}">
                <a16:creationId xmlns:a16="http://schemas.microsoft.com/office/drawing/2014/main" id="{D6A145C2-3E64-4708-3BF6-DC7B93D613B7}"/>
              </a:ext>
            </a:extLst>
          </p:cNvPr>
          <p:cNvSpPr>
            <a:spLocks noGrp="1"/>
          </p:cNvSpPr>
          <p:nvPr>
            <p:ph type="ftr" sz="quarter" idx="19"/>
          </p:nvPr>
        </p:nvSpPr>
        <p:spPr/>
        <p:txBody>
          <a:bodyPr/>
          <a:lstStyle/>
          <a:p>
            <a:endParaRPr lang="en-GB" dirty="0"/>
          </a:p>
        </p:txBody>
      </p:sp>
      <p:sp>
        <p:nvSpPr>
          <p:cNvPr id="7" name="Pladsholder til slidenummer 6" hidden="1">
            <a:extLst>
              <a:ext uri="{FF2B5EF4-FFF2-40B4-BE49-F238E27FC236}">
                <a16:creationId xmlns:a16="http://schemas.microsoft.com/office/drawing/2014/main" id="{17F63FBC-E640-C1CF-FE98-D81C05D36683}"/>
              </a:ext>
            </a:extLst>
          </p:cNvPr>
          <p:cNvSpPr>
            <a:spLocks noGrp="1"/>
          </p:cNvSpPr>
          <p:nvPr>
            <p:ph type="sldNum" sz="quarter" idx="20"/>
          </p:nvPr>
        </p:nvSpPr>
        <p:spPr/>
        <p:txBody>
          <a:bodyPr/>
          <a:lstStyle/>
          <a:p>
            <a:fld id="{24C8C45C-947F-4981-8B3F-4F32E973C901}" type="slidenum">
              <a:rPr lang="en-GB" smtClean="0"/>
              <a:pPr/>
              <a:t>‹#›</a:t>
            </a:fld>
            <a:endParaRPr lang="en-GB" dirty="0"/>
          </a:p>
        </p:txBody>
      </p:sp>
    </p:spTree>
    <p:extLst>
      <p:ext uri="{BB962C8B-B14F-4D97-AF65-F5344CB8AC3E}">
        <p14:creationId xmlns:p14="http://schemas.microsoft.com/office/powerpoint/2010/main" val="2968518769"/>
      </p:ext>
    </p:extLst>
  </p:cSld>
  <p:clrMapOvr>
    <a:masterClrMapping/>
  </p:clrMapOvr>
  <p:extLst>
    <p:ext uri="{DCECCB84-F9BA-43D5-87BE-67443E8EF086}">
      <p15:sldGuideLst xmlns:p15="http://schemas.microsoft.com/office/powerpoint/2012/main"/>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el og et indhold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50754-C2CE-4CB8-A5E2-AD2A724C0A6F}"/>
              </a:ext>
            </a:extLst>
          </p:cNvPr>
          <p:cNvSpPr>
            <a:spLocks noGrp="1"/>
          </p:cNvSpPr>
          <p:nvPr>
            <p:ph type="title" hasCustomPrompt="1"/>
          </p:nvPr>
        </p:nvSpPr>
        <p:spPr/>
        <p:txBody>
          <a:bodyPr/>
          <a:lstStyle/>
          <a:p>
            <a:r>
              <a:rPr lang="en-GB" dirty="0"/>
              <a:t>Klik for at indsætte overskrift – max. to linjer</a:t>
            </a:r>
            <a:endParaRPr lang="en-GB"/>
          </a:p>
        </p:txBody>
      </p:sp>
      <p:sp>
        <p:nvSpPr>
          <p:cNvPr id="3" name="Content Placeholder 2"/>
          <p:cNvSpPr>
            <a:spLocks noGrp="1"/>
          </p:cNvSpPr>
          <p:nvPr>
            <p:ph idx="1" hasCustomPrompt="1"/>
          </p:nvPr>
        </p:nvSpPr>
        <p:spPr/>
        <p:txBody>
          <a:bodyPr/>
          <a:lstStyle>
            <a:lvl1pPr>
              <a:defRPr/>
            </a:lvl1pPr>
          </a:lstStyle>
          <a:p>
            <a:pPr lvl="0"/>
            <a:r>
              <a:rPr lang="en-GB" noProof="0" dirty="0"/>
              <a:t>Klik for at indsætte tekst                                                                                                                                        Indsæt graf som et billede fra Excel.                                                                                                                   Grafen kan også laves direkte i PowerPoint:                                                                                                             1. Klik på DI fanen                                                                                                                                                              2. Create Chart                                                                                                                                                                 3. Vælg efterfølgende Chart Color</a:t>
            </a:r>
            <a:endParaRPr lang="en-GB"/>
          </a:p>
          <a:p>
            <a:pPr lvl="1"/>
            <a:r>
              <a:rPr lang="en-GB" noProof="0" dirty="0"/>
              <a:t>Andet Niveau</a:t>
            </a:r>
            <a:endParaRPr lang="en-GB"/>
          </a:p>
          <a:p>
            <a:pPr lvl="2"/>
            <a:r>
              <a:rPr lang="en-GB" noProof="0" dirty="0"/>
              <a:t>Tredje Niveau</a:t>
            </a:r>
            <a:endParaRPr lang="en-GB"/>
          </a:p>
          <a:p>
            <a:pPr lvl="3"/>
            <a:r>
              <a:rPr lang="en-GB" noProof="0" dirty="0"/>
              <a:t>Fjerde Niveau</a:t>
            </a:r>
            <a:endParaRPr lang="en-GB"/>
          </a:p>
          <a:p>
            <a:pPr lvl="4"/>
            <a:r>
              <a:rPr lang="en-GB" noProof="0" dirty="0"/>
              <a:t>Femte Niveau</a:t>
            </a:r>
            <a:endParaRPr lang="en-GB"/>
          </a:p>
          <a:p>
            <a:pPr lvl="5"/>
            <a:r>
              <a:rPr lang="en-GB" noProof="0" dirty="0"/>
              <a:t>6 Niveau</a:t>
            </a:r>
            <a:endParaRPr lang="en-GB"/>
          </a:p>
          <a:p>
            <a:pPr lvl="6"/>
            <a:r>
              <a:rPr lang="en-GB" noProof="0" dirty="0"/>
              <a:t>7 Niveau</a:t>
            </a:r>
            <a:endParaRPr lang="en-GB"/>
          </a:p>
          <a:p>
            <a:pPr lvl="7"/>
            <a:r>
              <a:rPr lang="en-GB" noProof="0" dirty="0"/>
              <a:t>8 Niveau</a:t>
            </a:r>
            <a:endParaRPr lang="en-GB"/>
          </a:p>
          <a:p>
            <a:pPr lvl="8"/>
            <a:r>
              <a:rPr lang="en-GB" noProof="0" dirty="0"/>
              <a:t>9 Niveau</a:t>
            </a:r>
            <a:endParaRPr lang="en-GB"/>
          </a:p>
        </p:txBody>
      </p:sp>
      <p:sp>
        <p:nvSpPr>
          <p:cNvPr id="11" name="Text Placeholder note">
            <a:extLst>
              <a:ext uri="{FF2B5EF4-FFF2-40B4-BE49-F238E27FC236}">
                <a16:creationId xmlns:a16="http://schemas.microsoft.com/office/drawing/2014/main" id="{245C8F84-4C5D-3EE3-1FB6-087410EF73FB}"/>
              </a:ext>
            </a:extLst>
          </p:cNvPr>
          <p:cNvSpPr>
            <a:spLocks noGrp="1"/>
          </p:cNvSpPr>
          <p:nvPr>
            <p:ph type="body" sz="quarter" idx="17" hasCustomPrompt="1"/>
          </p:nvPr>
        </p:nvSpPr>
        <p:spPr>
          <a:xfrm>
            <a:off x="5295600" y="5949950"/>
            <a:ext cx="6249600" cy="290332"/>
          </a:xfrm>
        </p:spPr>
        <p:txBody>
          <a:bodyPr anchor="b" anchorCtr="0"/>
          <a:lstStyle>
            <a:lvl1pPr marL="0" indent="0" algn="r">
              <a:spcAft>
                <a:spcPts val="300"/>
              </a:spcAft>
              <a:buFont typeface="Arial" panose="020B0604020202020204" pitchFamily="34" charset="0"/>
              <a:buNone/>
              <a:defRPr sz="800" b="0" i="0"/>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en-GB" dirty="0"/>
              <a:t>Anfør anmærkning, kilde eller fotokreditering</a:t>
            </a:r>
            <a:endParaRPr lang="en-GB"/>
          </a:p>
        </p:txBody>
      </p:sp>
      <p:sp>
        <p:nvSpPr>
          <p:cNvPr id="4" name="Pladsholder til dato 3" hidden="1">
            <a:extLst>
              <a:ext uri="{FF2B5EF4-FFF2-40B4-BE49-F238E27FC236}">
                <a16:creationId xmlns:a16="http://schemas.microsoft.com/office/drawing/2014/main" id="{D1B7864D-F85A-51C0-61FA-FDBB825E90AC}"/>
              </a:ext>
            </a:extLst>
          </p:cNvPr>
          <p:cNvSpPr>
            <a:spLocks noGrp="1"/>
          </p:cNvSpPr>
          <p:nvPr>
            <p:ph type="dt" sz="half" idx="18"/>
          </p:nvPr>
        </p:nvSpPr>
        <p:spPr/>
        <p:txBody>
          <a:bodyPr/>
          <a:lstStyle/>
          <a:p>
            <a:fld id="{FAAC466B-B9BC-4540-B925-BB3606CC309B}" type="datetime2">
              <a:rPr lang="en-GB" smtClean="0"/>
              <a:t>Monday, 27 May 2024</a:t>
            </a:fld>
            <a:endParaRPr lang="en-GB" dirty="0"/>
          </a:p>
        </p:txBody>
      </p:sp>
      <p:sp>
        <p:nvSpPr>
          <p:cNvPr id="5" name="Pladsholder til sidefod 4" hidden="1">
            <a:extLst>
              <a:ext uri="{FF2B5EF4-FFF2-40B4-BE49-F238E27FC236}">
                <a16:creationId xmlns:a16="http://schemas.microsoft.com/office/drawing/2014/main" id="{D0A26A80-EB88-4FD8-19D9-C4B3C43469AD}"/>
              </a:ext>
            </a:extLst>
          </p:cNvPr>
          <p:cNvSpPr>
            <a:spLocks noGrp="1"/>
          </p:cNvSpPr>
          <p:nvPr>
            <p:ph type="ftr" sz="quarter" idx="19"/>
          </p:nvPr>
        </p:nvSpPr>
        <p:spPr/>
        <p:txBody>
          <a:bodyPr/>
          <a:lstStyle/>
          <a:p>
            <a:endParaRPr lang="en-GB" dirty="0"/>
          </a:p>
        </p:txBody>
      </p:sp>
      <p:sp>
        <p:nvSpPr>
          <p:cNvPr id="6" name="Pladsholder til slidenummer 5" hidden="1">
            <a:extLst>
              <a:ext uri="{FF2B5EF4-FFF2-40B4-BE49-F238E27FC236}">
                <a16:creationId xmlns:a16="http://schemas.microsoft.com/office/drawing/2014/main" id="{CFD105D1-049D-35DE-D62A-A74AE7535F7C}"/>
              </a:ext>
            </a:extLst>
          </p:cNvPr>
          <p:cNvSpPr>
            <a:spLocks noGrp="1"/>
          </p:cNvSpPr>
          <p:nvPr>
            <p:ph type="sldNum" sz="quarter" idx="20"/>
          </p:nvPr>
        </p:nvSpPr>
        <p:spPr/>
        <p:txBody>
          <a:bodyPr/>
          <a:lstStyle/>
          <a:p>
            <a:fld id="{24C8C45C-947F-4981-8B3F-4F32E973C901}" type="slidenum">
              <a:rPr lang="en-GB" smtClean="0"/>
              <a:pPr/>
              <a:t>‹#›</a:t>
            </a:fld>
            <a:endParaRPr lang="en-GB" dirty="0"/>
          </a:p>
        </p:txBody>
      </p:sp>
    </p:spTree>
    <p:extLst>
      <p:ext uri="{BB962C8B-B14F-4D97-AF65-F5344CB8AC3E}">
        <p14:creationId xmlns:p14="http://schemas.microsoft.com/office/powerpoint/2010/main" val="14776714"/>
      </p:ext>
    </p:extLst>
  </p:cSld>
  <p:clrMapOvr>
    <a:masterClrMapping/>
  </p:clrMapOvr>
  <p:extLst>
    <p:ext uri="{DCECCB84-F9BA-43D5-87BE-67443E8EF086}">
      <p15:sldGuideLst xmlns:p15="http://schemas.microsoft.com/office/powerpoint/2012/main"/>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el, undertitel og indhold A">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50754-C2CE-4CB8-A5E2-AD2A724C0A6F}"/>
              </a:ext>
            </a:extLst>
          </p:cNvPr>
          <p:cNvSpPr>
            <a:spLocks noGrp="1"/>
          </p:cNvSpPr>
          <p:nvPr>
            <p:ph type="title" hasCustomPrompt="1"/>
          </p:nvPr>
        </p:nvSpPr>
        <p:spPr>
          <a:xfrm>
            <a:off x="648000" y="648000"/>
            <a:ext cx="10897200" cy="532800"/>
          </a:xfrm>
        </p:spPr>
        <p:txBody>
          <a:bodyPr/>
          <a:lstStyle>
            <a:lvl1pPr>
              <a:defRPr/>
            </a:lvl1pPr>
          </a:lstStyle>
          <a:p>
            <a:r>
              <a:rPr lang="en-GB" dirty="0"/>
              <a:t>Klik for at indsætte overskrift – max. en linje</a:t>
            </a:r>
            <a:endParaRPr lang="en-GB"/>
          </a:p>
        </p:txBody>
      </p:sp>
      <p:sp>
        <p:nvSpPr>
          <p:cNvPr id="4" name="Subtitle 2">
            <a:extLst>
              <a:ext uri="{FF2B5EF4-FFF2-40B4-BE49-F238E27FC236}">
                <a16:creationId xmlns:a16="http://schemas.microsoft.com/office/drawing/2014/main" id="{8A008F28-7F58-53FE-932A-36E2076F43AA}"/>
              </a:ext>
            </a:extLst>
          </p:cNvPr>
          <p:cNvSpPr>
            <a:spLocks noGrp="1"/>
          </p:cNvSpPr>
          <p:nvPr>
            <p:ph type="subTitle" idx="13" hasCustomPrompt="1"/>
          </p:nvPr>
        </p:nvSpPr>
        <p:spPr>
          <a:xfrm>
            <a:off x="648000" y="1184400"/>
            <a:ext cx="10897200" cy="370800"/>
          </a:xfrm>
        </p:spPr>
        <p:txBody>
          <a:bodyPr/>
          <a:lstStyle>
            <a:lvl1pPr marL="0" indent="0" algn="l">
              <a:spcBef>
                <a:spcPts val="0"/>
              </a:spcBef>
              <a:buFont typeface="Arial" panose="020B0604020202020204" pitchFamily="34" charset="0"/>
              <a:buChar char="​"/>
              <a:defRPr sz="2400"/>
            </a:lvl1pPr>
            <a:lvl2pPr marL="800100" indent="-342900" algn="l">
              <a:buFont typeface="Arial" panose="020B0604020202020204" pitchFamily="34" charset="0"/>
              <a:buChar char="•"/>
              <a:defRPr sz="2000"/>
            </a:lvl2pPr>
            <a:lvl3pPr marL="1200150" indent="-285750" algn="l">
              <a:buFont typeface="Arial" panose="020B0604020202020204" pitchFamily="34" charset="0"/>
              <a:buChar char="•"/>
              <a:defRPr sz="2000"/>
            </a:lvl3pPr>
            <a:lvl4pPr marL="1657350" indent="-285750" algn="l">
              <a:buFont typeface="Arial" panose="020B0604020202020204" pitchFamily="34" charset="0"/>
              <a:buChar char="•"/>
              <a:defRPr sz="2000"/>
            </a:lvl4pPr>
            <a:lvl5pPr marL="2114550" indent="-285750" algn="l">
              <a:buFont typeface="Arial" panose="020B0604020202020204" pitchFamily="34" charset="0"/>
              <a:buChar char="•"/>
              <a:defRPr sz="2000"/>
            </a:lvl5pPr>
            <a:lvl6pPr marL="2571750" indent="-285750" algn="l">
              <a:buFont typeface="Arial" panose="020B0604020202020204" pitchFamily="34" charset="0"/>
              <a:buChar char="•"/>
              <a:defRPr sz="2000"/>
            </a:lvl6pPr>
            <a:lvl7pPr marL="3028950" indent="-285750" algn="l">
              <a:buFont typeface="Arial" panose="020B0604020202020204" pitchFamily="34" charset="0"/>
              <a:buChar char="•"/>
              <a:defRPr sz="2000"/>
            </a:lvl7pPr>
            <a:lvl8pPr marL="3486150" indent="-285750" algn="l">
              <a:buFont typeface="Arial" panose="020B0604020202020204" pitchFamily="34" charset="0"/>
              <a:buChar char="•"/>
              <a:defRPr sz="2000"/>
            </a:lvl8pPr>
            <a:lvl9pPr marL="3943350" indent="-285750" algn="l">
              <a:buFont typeface="Arial" panose="020B0604020202020204" pitchFamily="34" charset="0"/>
              <a:buChar char="•"/>
              <a:defRPr sz="2000"/>
            </a:lvl9pPr>
          </a:lstStyle>
          <a:p>
            <a:r>
              <a:rPr lang="en-GB" dirty="0"/>
              <a:t>Klik for at indsætte undertitel</a:t>
            </a:r>
            <a:endParaRPr lang="en-GB"/>
          </a:p>
        </p:txBody>
      </p:sp>
      <p:sp>
        <p:nvSpPr>
          <p:cNvPr id="3" name="Content Placeholder 2"/>
          <p:cNvSpPr>
            <a:spLocks noGrp="1"/>
          </p:cNvSpPr>
          <p:nvPr>
            <p:ph idx="1" hasCustomPrompt="1"/>
          </p:nvPr>
        </p:nvSpPr>
        <p:spPr/>
        <p:txBody>
          <a:bodyPr/>
          <a:lstStyle>
            <a:lvl1pPr>
              <a:defRPr/>
            </a:lvl1pPr>
          </a:lstStyle>
          <a:p>
            <a:pPr lvl="0"/>
            <a:r>
              <a:rPr lang="en-GB" noProof="0" dirty="0"/>
              <a:t>Klik for at indsætte tekst                                                                                                                                        Indsæt graf som et billede fra Excel.                                                                                                                   Grafen kan også laves direkte i PowerPoint:                                                                                                             1. Klik på DI fanen                                                                                                                                                              2. Create Chart                                                                                                                                                                 3. Vælg efterfølgende Chart Color</a:t>
            </a:r>
            <a:endParaRPr lang="en-GB"/>
          </a:p>
          <a:p>
            <a:pPr lvl="1"/>
            <a:r>
              <a:rPr lang="en-GB" noProof="0" dirty="0"/>
              <a:t>Andet Niveau</a:t>
            </a:r>
            <a:endParaRPr lang="en-GB"/>
          </a:p>
          <a:p>
            <a:pPr lvl="2"/>
            <a:r>
              <a:rPr lang="en-GB" noProof="0" dirty="0"/>
              <a:t>Tredje Niveau</a:t>
            </a:r>
            <a:endParaRPr lang="en-GB"/>
          </a:p>
          <a:p>
            <a:pPr lvl="3"/>
            <a:r>
              <a:rPr lang="en-GB" noProof="0" dirty="0"/>
              <a:t>Fjerde Niveau</a:t>
            </a:r>
            <a:endParaRPr lang="en-GB"/>
          </a:p>
          <a:p>
            <a:pPr lvl="4"/>
            <a:r>
              <a:rPr lang="en-GB" noProof="0" dirty="0"/>
              <a:t>Femte Niveau</a:t>
            </a:r>
            <a:endParaRPr lang="en-GB"/>
          </a:p>
          <a:p>
            <a:pPr lvl="5"/>
            <a:r>
              <a:rPr lang="en-GB" noProof="0" dirty="0"/>
              <a:t>6 Niveau</a:t>
            </a:r>
            <a:endParaRPr lang="en-GB"/>
          </a:p>
          <a:p>
            <a:pPr lvl="6"/>
            <a:r>
              <a:rPr lang="en-GB" noProof="0" dirty="0"/>
              <a:t>7 Niveau</a:t>
            </a:r>
            <a:endParaRPr lang="en-GB"/>
          </a:p>
          <a:p>
            <a:pPr lvl="7"/>
            <a:r>
              <a:rPr lang="en-GB" noProof="0" dirty="0"/>
              <a:t>8 Niveau</a:t>
            </a:r>
            <a:endParaRPr lang="en-GB"/>
          </a:p>
          <a:p>
            <a:pPr lvl="8"/>
            <a:r>
              <a:rPr lang="en-GB" noProof="0" dirty="0"/>
              <a:t>9 Niveau</a:t>
            </a:r>
            <a:endParaRPr lang="en-GB"/>
          </a:p>
        </p:txBody>
      </p:sp>
      <p:sp>
        <p:nvSpPr>
          <p:cNvPr id="7" name="Text Placeholder note">
            <a:extLst>
              <a:ext uri="{FF2B5EF4-FFF2-40B4-BE49-F238E27FC236}">
                <a16:creationId xmlns:a16="http://schemas.microsoft.com/office/drawing/2014/main" id="{2E1CFC2B-19C0-985A-211A-6FE7BAB8460B}"/>
              </a:ext>
            </a:extLst>
          </p:cNvPr>
          <p:cNvSpPr>
            <a:spLocks noGrp="1"/>
          </p:cNvSpPr>
          <p:nvPr>
            <p:ph type="body" sz="quarter" idx="17" hasCustomPrompt="1"/>
          </p:nvPr>
        </p:nvSpPr>
        <p:spPr>
          <a:xfrm>
            <a:off x="5295600" y="5949950"/>
            <a:ext cx="6249600" cy="290332"/>
          </a:xfrm>
        </p:spPr>
        <p:txBody>
          <a:bodyPr anchor="b" anchorCtr="0"/>
          <a:lstStyle>
            <a:lvl1pPr marL="0" indent="0" algn="r">
              <a:spcAft>
                <a:spcPts val="300"/>
              </a:spcAft>
              <a:buFont typeface="Arial" panose="020B0604020202020204" pitchFamily="34" charset="0"/>
              <a:buNone/>
              <a:defRPr sz="800" b="0" i="0"/>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en-GB" dirty="0"/>
              <a:t>Anfør anmærkning, kilde eller fotokreditering</a:t>
            </a:r>
            <a:endParaRPr lang="en-GB"/>
          </a:p>
        </p:txBody>
      </p:sp>
      <p:sp>
        <p:nvSpPr>
          <p:cNvPr id="5" name="Pladsholder til dato 4" hidden="1">
            <a:extLst>
              <a:ext uri="{FF2B5EF4-FFF2-40B4-BE49-F238E27FC236}">
                <a16:creationId xmlns:a16="http://schemas.microsoft.com/office/drawing/2014/main" id="{D1F47E36-8FD2-023F-A3F0-6A8488CB4A07}"/>
              </a:ext>
            </a:extLst>
          </p:cNvPr>
          <p:cNvSpPr>
            <a:spLocks noGrp="1"/>
          </p:cNvSpPr>
          <p:nvPr>
            <p:ph type="dt" sz="half" idx="18"/>
          </p:nvPr>
        </p:nvSpPr>
        <p:spPr/>
        <p:txBody>
          <a:bodyPr/>
          <a:lstStyle/>
          <a:p>
            <a:fld id="{F2836A15-CD3D-4B71-9EF5-AEC44590494E}" type="datetime2">
              <a:rPr lang="en-GB" smtClean="0"/>
              <a:t>Monday, 27 May 2024</a:t>
            </a:fld>
            <a:endParaRPr lang="en-GB" dirty="0"/>
          </a:p>
        </p:txBody>
      </p:sp>
      <p:sp>
        <p:nvSpPr>
          <p:cNvPr id="6" name="Pladsholder til sidefod 5" hidden="1">
            <a:extLst>
              <a:ext uri="{FF2B5EF4-FFF2-40B4-BE49-F238E27FC236}">
                <a16:creationId xmlns:a16="http://schemas.microsoft.com/office/drawing/2014/main" id="{EA570AF3-65DF-4E10-FBF4-D47551A4BDE5}"/>
              </a:ext>
            </a:extLst>
          </p:cNvPr>
          <p:cNvSpPr>
            <a:spLocks noGrp="1"/>
          </p:cNvSpPr>
          <p:nvPr>
            <p:ph type="ftr" sz="quarter" idx="19"/>
          </p:nvPr>
        </p:nvSpPr>
        <p:spPr/>
        <p:txBody>
          <a:bodyPr/>
          <a:lstStyle/>
          <a:p>
            <a:endParaRPr lang="en-GB" dirty="0"/>
          </a:p>
        </p:txBody>
      </p:sp>
      <p:sp>
        <p:nvSpPr>
          <p:cNvPr id="11" name="Pladsholder til slidenummer 10" hidden="1">
            <a:extLst>
              <a:ext uri="{FF2B5EF4-FFF2-40B4-BE49-F238E27FC236}">
                <a16:creationId xmlns:a16="http://schemas.microsoft.com/office/drawing/2014/main" id="{8A044976-2ECF-2ADB-C87A-6C44A639C566}"/>
              </a:ext>
            </a:extLst>
          </p:cNvPr>
          <p:cNvSpPr>
            <a:spLocks noGrp="1"/>
          </p:cNvSpPr>
          <p:nvPr>
            <p:ph type="sldNum" sz="quarter" idx="20"/>
          </p:nvPr>
        </p:nvSpPr>
        <p:spPr/>
        <p:txBody>
          <a:bodyPr/>
          <a:lstStyle/>
          <a:p>
            <a:fld id="{24C8C45C-947F-4981-8B3F-4F32E973C901}" type="slidenum">
              <a:rPr lang="en-GB" smtClean="0"/>
              <a:pPr/>
              <a:t>‹#›</a:t>
            </a:fld>
            <a:endParaRPr lang="en-GB" dirty="0"/>
          </a:p>
        </p:txBody>
      </p:sp>
    </p:spTree>
    <p:extLst>
      <p:ext uri="{BB962C8B-B14F-4D97-AF65-F5344CB8AC3E}">
        <p14:creationId xmlns:p14="http://schemas.microsoft.com/office/powerpoint/2010/main" val="2346928175"/>
      </p:ext>
    </p:extLst>
  </p:cSld>
  <p:clrMapOvr>
    <a:masterClrMapping/>
  </p:clrMapOvr>
  <p:extLst>
    <p:ext uri="{DCECCB84-F9BA-43D5-87BE-67443E8EF086}">
      <p15:sldGuideLst xmlns:p15="http://schemas.microsoft.com/office/powerpoint/2012/main"/>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el, undertitel og indhold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50754-C2CE-4CB8-A5E2-AD2A724C0A6F}"/>
              </a:ext>
            </a:extLst>
          </p:cNvPr>
          <p:cNvSpPr>
            <a:spLocks noGrp="1"/>
          </p:cNvSpPr>
          <p:nvPr>
            <p:ph type="title" hasCustomPrompt="1"/>
          </p:nvPr>
        </p:nvSpPr>
        <p:spPr>
          <a:xfrm>
            <a:off x="648000" y="648000"/>
            <a:ext cx="10897200" cy="532800"/>
          </a:xfrm>
        </p:spPr>
        <p:txBody>
          <a:bodyPr/>
          <a:lstStyle>
            <a:lvl1pPr>
              <a:defRPr/>
            </a:lvl1pPr>
          </a:lstStyle>
          <a:p>
            <a:r>
              <a:rPr lang="en-GB" dirty="0"/>
              <a:t>Klik for at indsætte overskrift – max. en linje</a:t>
            </a:r>
            <a:endParaRPr lang="en-GB"/>
          </a:p>
        </p:txBody>
      </p:sp>
      <p:sp>
        <p:nvSpPr>
          <p:cNvPr id="4" name="Subtitle 2">
            <a:extLst>
              <a:ext uri="{FF2B5EF4-FFF2-40B4-BE49-F238E27FC236}">
                <a16:creationId xmlns:a16="http://schemas.microsoft.com/office/drawing/2014/main" id="{8A008F28-7F58-53FE-932A-36E2076F43AA}"/>
              </a:ext>
            </a:extLst>
          </p:cNvPr>
          <p:cNvSpPr>
            <a:spLocks noGrp="1"/>
          </p:cNvSpPr>
          <p:nvPr>
            <p:ph type="subTitle" idx="13" hasCustomPrompt="1"/>
          </p:nvPr>
        </p:nvSpPr>
        <p:spPr>
          <a:xfrm>
            <a:off x="648000" y="1184400"/>
            <a:ext cx="10897200" cy="370800"/>
          </a:xfrm>
        </p:spPr>
        <p:txBody>
          <a:bodyPr/>
          <a:lstStyle>
            <a:lvl1pPr marL="0" indent="0" algn="l">
              <a:spcBef>
                <a:spcPts val="0"/>
              </a:spcBef>
              <a:buFont typeface="Arial" panose="020B0604020202020204" pitchFamily="34" charset="0"/>
              <a:buChar char="​"/>
              <a:defRPr sz="2400"/>
            </a:lvl1pPr>
            <a:lvl2pPr marL="800100" indent="-342900" algn="l">
              <a:buFont typeface="Arial" panose="020B0604020202020204" pitchFamily="34" charset="0"/>
              <a:buChar char="•"/>
              <a:defRPr sz="2000"/>
            </a:lvl2pPr>
            <a:lvl3pPr marL="1200150" indent="-285750" algn="l">
              <a:buFont typeface="Arial" panose="020B0604020202020204" pitchFamily="34" charset="0"/>
              <a:buChar char="•"/>
              <a:defRPr sz="2000"/>
            </a:lvl3pPr>
            <a:lvl4pPr marL="1657350" indent="-285750" algn="l">
              <a:buFont typeface="Arial" panose="020B0604020202020204" pitchFamily="34" charset="0"/>
              <a:buChar char="•"/>
              <a:defRPr sz="2000"/>
            </a:lvl4pPr>
            <a:lvl5pPr marL="2114550" indent="-285750" algn="l">
              <a:buFont typeface="Arial" panose="020B0604020202020204" pitchFamily="34" charset="0"/>
              <a:buChar char="•"/>
              <a:defRPr sz="2000"/>
            </a:lvl5pPr>
            <a:lvl6pPr marL="2571750" indent="-285750" algn="l">
              <a:buFont typeface="Arial" panose="020B0604020202020204" pitchFamily="34" charset="0"/>
              <a:buChar char="•"/>
              <a:defRPr sz="2000"/>
            </a:lvl6pPr>
            <a:lvl7pPr marL="3028950" indent="-285750" algn="l">
              <a:buFont typeface="Arial" panose="020B0604020202020204" pitchFamily="34" charset="0"/>
              <a:buChar char="•"/>
              <a:defRPr sz="2000"/>
            </a:lvl7pPr>
            <a:lvl8pPr marL="3486150" indent="-285750" algn="l">
              <a:buFont typeface="Arial" panose="020B0604020202020204" pitchFamily="34" charset="0"/>
              <a:buChar char="•"/>
              <a:defRPr sz="2000"/>
            </a:lvl8pPr>
            <a:lvl9pPr marL="3943350" indent="-285750" algn="l">
              <a:buFont typeface="Arial" panose="020B0604020202020204" pitchFamily="34" charset="0"/>
              <a:buChar char="•"/>
              <a:defRPr sz="2000"/>
            </a:lvl9pPr>
          </a:lstStyle>
          <a:p>
            <a:r>
              <a:rPr lang="en-GB" dirty="0"/>
              <a:t>Klik for at indsætte undertitel</a:t>
            </a:r>
            <a:endParaRPr lang="en-GB"/>
          </a:p>
        </p:txBody>
      </p:sp>
      <p:sp>
        <p:nvSpPr>
          <p:cNvPr id="3" name="Content Placeholder 2"/>
          <p:cNvSpPr>
            <a:spLocks noGrp="1"/>
          </p:cNvSpPr>
          <p:nvPr>
            <p:ph idx="1" hasCustomPrompt="1"/>
          </p:nvPr>
        </p:nvSpPr>
        <p:spPr/>
        <p:txBody>
          <a:bodyPr/>
          <a:lstStyle>
            <a:lvl1pPr>
              <a:defRPr/>
            </a:lvl1pPr>
          </a:lstStyle>
          <a:p>
            <a:pPr lvl="0"/>
            <a:r>
              <a:rPr lang="en-GB" noProof="0" dirty="0"/>
              <a:t>Klik for at indsætte tekst                                                                                                                                        Indsæt graf som et billede fra Excel.                                                                                                                   Grafen kan også laves direkte i PowerPoint:                                                                                                             1. Klik på DI fanen                                                                                                                                                              2. Create Chart                                                                                                                                                                 3. Vælg efterfølgende Chart Color</a:t>
            </a:r>
            <a:endParaRPr lang="en-GB"/>
          </a:p>
          <a:p>
            <a:pPr lvl="1"/>
            <a:r>
              <a:rPr lang="en-GB" noProof="0" dirty="0"/>
              <a:t>Andet Niveau</a:t>
            </a:r>
            <a:endParaRPr lang="en-GB"/>
          </a:p>
          <a:p>
            <a:pPr lvl="2"/>
            <a:r>
              <a:rPr lang="en-GB" noProof="0" dirty="0"/>
              <a:t>Tredje Niveau</a:t>
            </a:r>
            <a:endParaRPr lang="en-GB"/>
          </a:p>
          <a:p>
            <a:pPr lvl="3"/>
            <a:r>
              <a:rPr lang="en-GB" noProof="0" dirty="0"/>
              <a:t>Fjerde Niveau</a:t>
            </a:r>
            <a:endParaRPr lang="en-GB"/>
          </a:p>
          <a:p>
            <a:pPr lvl="4"/>
            <a:r>
              <a:rPr lang="en-GB" noProof="0" dirty="0"/>
              <a:t>Femte Niveau</a:t>
            </a:r>
            <a:endParaRPr lang="en-GB"/>
          </a:p>
          <a:p>
            <a:pPr lvl="5"/>
            <a:r>
              <a:rPr lang="en-GB" noProof="0" dirty="0"/>
              <a:t>6 Niveau</a:t>
            </a:r>
            <a:endParaRPr lang="en-GB"/>
          </a:p>
          <a:p>
            <a:pPr lvl="6"/>
            <a:r>
              <a:rPr lang="en-GB" noProof="0" dirty="0"/>
              <a:t>7 Niveau</a:t>
            </a:r>
            <a:endParaRPr lang="en-GB"/>
          </a:p>
          <a:p>
            <a:pPr lvl="7"/>
            <a:r>
              <a:rPr lang="en-GB" noProof="0" dirty="0"/>
              <a:t>8 Niveau</a:t>
            </a:r>
            <a:endParaRPr lang="en-GB"/>
          </a:p>
          <a:p>
            <a:pPr lvl="8"/>
            <a:r>
              <a:rPr lang="en-GB" noProof="0" dirty="0"/>
              <a:t>9 Niveau</a:t>
            </a:r>
            <a:endParaRPr lang="en-GB"/>
          </a:p>
        </p:txBody>
      </p:sp>
      <p:sp>
        <p:nvSpPr>
          <p:cNvPr id="5" name="Text Placeholder note">
            <a:extLst>
              <a:ext uri="{FF2B5EF4-FFF2-40B4-BE49-F238E27FC236}">
                <a16:creationId xmlns:a16="http://schemas.microsoft.com/office/drawing/2014/main" id="{8792DB1C-0983-A1CA-84AA-58A7B0B1F5F1}"/>
              </a:ext>
            </a:extLst>
          </p:cNvPr>
          <p:cNvSpPr>
            <a:spLocks noGrp="1"/>
          </p:cNvSpPr>
          <p:nvPr>
            <p:ph type="body" sz="quarter" idx="17" hasCustomPrompt="1"/>
          </p:nvPr>
        </p:nvSpPr>
        <p:spPr>
          <a:xfrm>
            <a:off x="5295600" y="5949950"/>
            <a:ext cx="6249600" cy="290332"/>
          </a:xfrm>
        </p:spPr>
        <p:txBody>
          <a:bodyPr anchor="b" anchorCtr="0"/>
          <a:lstStyle>
            <a:lvl1pPr marL="0" indent="0" algn="r">
              <a:spcAft>
                <a:spcPts val="300"/>
              </a:spcAft>
              <a:buFont typeface="Arial" panose="020B0604020202020204" pitchFamily="34" charset="0"/>
              <a:buNone/>
              <a:defRPr sz="800" b="0" i="0"/>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en-GB" dirty="0"/>
              <a:t>Anfør anmærkning, kilde eller fotokreditering</a:t>
            </a:r>
            <a:endParaRPr lang="en-GB"/>
          </a:p>
        </p:txBody>
      </p:sp>
      <p:sp>
        <p:nvSpPr>
          <p:cNvPr id="6" name="Pladsholder til dato 5" hidden="1">
            <a:extLst>
              <a:ext uri="{FF2B5EF4-FFF2-40B4-BE49-F238E27FC236}">
                <a16:creationId xmlns:a16="http://schemas.microsoft.com/office/drawing/2014/main" id="{43A7B38C-AC60-A319-AB2C-55BE66DF4665}"/>
              </a:ext>
            </a:extLst>
          </p:cNvPr>
          <p:cNvSpPr>
            <a:spLocks noGrp="1"/>
          </p:cNvSpPr>
          <p:nvPr>
            <p:ph type="dt" sz="half" idx="18"/>
          </p:nvPr>
        </p:nvSpPr>
        <p:spPr/>
        <p:txBody>
          <a:bodyPr/>
          <a:lstStyle/>
          <a:p>
            <a:fld id="{56552087-3F32-47F5-8089-EB804B31A433}" type="datetime2">
              <a:rPr lang="en-GB" smtClean="0"/>
              <a:t>Monday, 27 May 2024</a:t>
            </a:fld>
            <a:endParaRPr lang="en-GB" dirty="0"/>
          </a:p>
        </p:txBody>
      </p:sp>
      <p:sp>
        <p:nvSpPr>
          <p:cNvPr id="7" name="Pladsholder til sidefod 6" hidden="1">
            <a:extLst>
              <a:ext uri="{FF2B5EF4-FFF2-40B4-BE49-F238E27FC236}">
                <a16:creationId xmlns:a16="http://schemas.microsoft.com/office/drawing/2014/main" id="{5EB372C1-983D-2636-18BC-447D6080C951}"/>
              </a:ext>
            </a:extLst>
          </p:cNvPr>
          <p:cNvSpPr>
            <a:spLocks noGrp="1"/>
          </p:cNvSpPr>
          <p:nvPr>
            <p:ph type="ftr" sz="quarter" idx="19"/>
          </p:nvPr>
        </p:nvSpPr>
        <p:spPr/>
        <p:txBody>
          <a:bodyPr/>
          <a:lstStyle/>
          <a:p>
            <a:endParaRPr lang="en-GB" dirty="0"/>
          </a:p>
        </p:txBody>
      </p:sp>
      <p:sp>
        <p:nvSpPr>
          <p:cNvPr id="11" name="Pladsholder til slidenummer 10" hidden="1">
            <a:extLst>
              <a:ext uri="{FF2B5EF4-FFF2-40B4-BE49-F238E27FC236}">
                <a16:creationId xmlns:a16="http://schemas.microsoft.com/office/drawing/2014/main" id="{40156EBA-D90E-0D39-97C2-DC28AF352730}"/>
              </a:ext>
            </a:extLst>
          </p:cNvPr>
          <p:cNvSpPr>
            <a:spLocks noGrp="1"/>
          </p:cNvSpPr>
          <p:nvPr>
            <p:ph type="sldNum" sz="quarter" idx="20"/>
          </p:nvPr>
        </p:nvSpPr>
        <p:spPr/>
        <p:txBody>
          <a:bodyPr/>
          <a:lstStyle/>
          <a:p>
            <a:fld id="{24C8C45C-947F-4981-8B3F-4F32E973C901}" type="slidenum">
              <a:rPr lang="en-GB" smtClean="0"/>
              <a:pPr/>
              <a:t>‹#›</a:t>
            </a:fld>
            <a:endParaRPr lang="en-GB" dirty="0"/>
          </a:p>
        </p:txBody>
      </p:sp>
    </p:spTree>
    <p:extLst>
      <p:ext uri="{BB962C8B-B14F-4D97-AF65-F5344CB8AC3E}">
        <p14:creationId xmlns:p14="http://schemas.microsoft.com/office/powerpoint/2010/main" val="156981616"/>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äliotsikkodia - turkoosi">
    <p:bg>
      <p:bgPr>
        <a:solidFill>
          <a:srgbClr val="0ACFCF"/>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11113339" y="493911"/>
            <a:ext cx="582933" cy="582899"/>
          </a:xfrm>
          <a:prstGeom prst="rect">
            <a:avLst/>
          </a:prstGeom>
        </p:spPr>
      </p:pic>
      <p:sp>
        <p:nvSpPr>
          <p:cNvPr id="9" name="Tekstin paikkamerkki 28"/>
          <p:cNvSpPr>
            <a:spLocks noGrp="1"/>
          </p:cNvSpPr>
          <p:nvPr>
            <p:ph type="body" sz="quarter" idx="15" hasCustomPrompt="1"/>
          </p:nvPr>
        </p:nvSpPr>
        <p:spPr>
          <a:xfrm>
            <a:off x="1430401" y="2566509"/>
            <a:ext cx="9303044" cy="1553691"/>
          </a:xfrm>
          <a:prstGeom prst="rect">
            <a:avLst/>
          </a:prstGeom>
        </p:spPr>
        <p:txBody>
          <a:bodyPr/>
          <a:lstStyle>
            <a:lvl1pPr marL="14400" indent="0">
              <a:lnSpc>
                <a:spcPts val="3600"/>
              </a:lnSpc>
              <a:spcBef>
                <a:spcPts val="0"/>
              </a:spcBef>
              <a:spcAft>
                <a:spcPts val="0"/>
              </a:spcAft>
              <a:buFontTx/>
              <a:buNone/>
              <a:defRPr sz="2933" b="1" baseline="0">
                <a:solidFill>
                  <a:schemeClr val="bg1"/>
                </a:solidFill>
              </a:defRPr>
            </a:lvl1pPr>
            <a:lvl2pPr marL="419810" indent="0">
              <a:spcAft>
                <a:spcPts val="0"/>
              </a:spcAft>
              <a:buFontTx/>
              <a:buNone/>
              <a:defRPr sz="2933" b="1">
                <a:solidFill>
                  <a:srgbClr val="666666"/>
                </a:solidFill>
              </a:defRPr>
            </a:lvl2pPr>
            <a:lvl3pPr marL="839611" indent="0">
              <a:spcAft>
                <a:spcPts val="0"/>
              </a:spcAft>
              <a:buFontTx/>
              <a:buNone/>
              <a:defRPr sz="2933" b="1">
                <a:solidFill>
                  <a:srgbClr val="666666"/>
                </a:solidFill>
              </a:defRPr>
            </a:lvl3pPr>
            <a:lvl4pPr marL="1259421" indent="0">
              <a:spcAft>
                <a:spcPts val="0"/>
              </a:spcAft>
              <a:buFontTx/>
              <a:buNone/>
              <a:defRPr sz="2933" b="1">
                <a:solidFill>
                  <a:srgbClr val="666666"/>
                </a:solidFill>
              </a:defRPr>
            </a:lvl4pPr>
            <a:lvl5pPr marL="1690426" indent="0">
              <a:spcAft>
                <a:spcPts val="0"/>
              </a:spcAft>
              <a:buFontTx/>
              <a:buNone/>
              <a:defRPr sz="2933" b="1">
                <a:solidFill>
                  <a:srgbClr val="666666"/>
                </a:solidFill>
              </a:defRPr>
            </a:lvl5pPr>
          </a:lstStyle>
          <a:p>
            <a:pPr lvl="0"/>
            <a:r>
              <a:rPr lang="fi-FI" dirty="0"/>
              <a:t>Muokkaa väliotsikkoa </a:t>
            </a:r>
            <a:r>
              <a:rPr lang="fi-FI" dirty="0" err="1"/>
              <a:t>napsautt</a:t>
            </a:r>
            <a:r>
              <a:rPr lang="fi-FI" dirty="0"/>
              <a:t>.</a:t>
            </a:r>
          </a:p>
        </p:txBody>
      </p:sp>
      <p:sp>
        <p:nvSpPr>
          <p:cNvPr id="10" name="Dian numeron paikkamerkki 3"/>
          <p:cNvSpPr>
            <a:spLocks noGrp="1"/>
          </p:cNvSpPr>
          <p:nvPr>
            <p:ph type="sldNum" sz="quarter" idx="12"/>
          </p:nvPr>
        </p:nvSpPr>
        <p:spPr>
          <a:xfrm>
            <a:off x="10674636" y="6305876"/>
            <a:ext cx="1151987" cy="220541"/>
          </a:xfrm>
          <a:prstGeom prst="rect">
            <a:avLst/>
          </a:prstGeom>
        </p:spPr>
        <p:txBody>
          <a:bodyPr/>
          <a:lstStyle>
            <a:lvl1pPr>
              <a:defRPr sz="933">
                <a:solidFill>
                  <a:schemeClr val="bg1"/>
                </a:solidFill>
              </a:defRPr>
            </a:lvl1pPr>
          </a:lstStyle>
          <a:p>
            <a:fld id="{6FCB6B90-8271-4E8F-82C1-E646FBB48A2E}" type="slidenum">
              <a:rPr lang="fi-FI" smtClean="0"/>
              <a:pPr/>
              <a:t>‹#›</a:t>
            </a:fld>
            <a:endParaRPr lang="fi-FI" dirty="0"/>
          </a:p>
        </p:txBody>
      </p:sp>
      <p:sp>
        <p:nvSpPr>
          <p:cNvPr id="12" name="Päivämäärän paikkamerkki 1"/>
          <p:cNvSpPr>
            <a:spLocks noGrp="1"/>
          </p:cNvSpPr>
          <p:nvPr>
            <p:ph type="dt" sz="half" idx="10"/>
          </p:nvPr>
        </p:nvSpPr>
        <p:spPr>
          <a:xfrm>
            <a:off x="376037" y="6304063"/>
            <a:ext cx="1222279" cy="219587"/>
          </a:xfrm>
        </p:spPr>
        <p:txBody>
          <a:bodyPr/>
          <a:lstStyle>
            <a:lvl1pPr>
              <a:defRPr>
                <a:solidFill>
                  <a:schemeClr val="bg1"/>
                </a:solidFill>
              </a:defRPr>
            </a:lvl1pPr>
          </a:lstStyle>
          <a:p>
            <a:fld id="{FBD49F65-936D-47C1-B476-B10D0AC9DEC4}" type="datetime1">
              <a:rPr lang="fi-FI" smtClean="0"/>
              <a:t>27.5.2024</a:t>
            </a:fld>
            <a:endParaRPr lang="fi-FI" dirty="0"/>
          </a:p>
        </p:txBody>
      </p:sp>
      <p:sp>
        <p:nvSpPr>
          <p:cNvPr id="14" name="Alatunnisteen paikkamerkki 2"/>
          <p:cNvSpPr>
            <a:spLocks noGrp="1"/>
          </p:cNvSpPr>
          <p:nvPr>
            <p:ph type="ftr" sz="quarter" idx="11"/>
          </p:nvPr>
        </p:nvSpPr>
        <p:spPr>
          <a:xfrm>
            <a:off x="1482014" y="6304063"/>
            <a:ext cx="1727855" cy="219587"/>
          </a:xfrm>
        </p:spPr>
        <p:txBody>
          <a:bodyPr/>
          <a:lstStyle>
            <a:lvl1pPr>
              <a:defRPr>
                <a:solidFill>
                  <a:schemeClr val="bg1"/>
                </a:solidFill>
              </a:defRPr>
            </a:lvl1pPr>
          </a:lstStyle>
          <a:p>
            <a:r>
              <a:rPr lang="fi-FI"/>
              <a:t>Teknologiateollisuus</a:t>
            </a:r>
            <a:endParaRPr lang="fi-FI" dirty="0"/>
          </a:p>
        </p:txBody>
      </p:sp>
    </p:spTree>
    <p:extLst>
      <p:ext uri="{BB962C8B-B14F-4D97-AF65-F5344CB8AC3E}">
        <p14:creationId xmlns:p14="http://schemas.microsoft.com/office/powerpoint/2010/main" val="3505794311"/>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el, undertitel og indhold i boks">
    <p:bg>
      <p:bgPr>
        <a:solidFill>
          <a:schemeClr val="bg2"/>
        </a:solidFill>
        <a:effectLst/>
      </p:bgPr>
    </p:bg>
    <p:spTree>
      <p:nvGrpSpPr>
        <p:cNvPr id="1" name=""/>
        <p:cNvGrpSpPr/>
        <p:nvPr/>
      </p:nvGrpSpPr>
      <p:grpSpPr>
        <a:xfrm>
          <a:off x="0" y="0"/>
          <a:ext cx="0" cy="0"/>
          <a:chOff x="0" y="0"/>
          <a:chExt cx="0" cy="0"/>
        </a:xfrm>
      </p:grpSpPr>
      <p:sp>
        <p:nvSpPr>
          <p:cNvPr id="8" name="Kombinationstegning: figur 7">
            <a:extLst>
              <a:ext uri="{FF2B5EF4-FFF2-40B4-BE49-F238E27FC236}">
                <a16:creationId xmlns:a16="http://schemas.microsoft.com/office/drawing/2014/main" id="{FCA7672F-42E3-2578-E46F-914C432316A7}"/>
              </a:ext>
            </a:extLst>
          </p:cNvPr>
          <p:cNvSpPr/>
          <p:nvPr userDrawn="1"/>
        </p:nvSpPr>
        <p:spPr bwMode="auto">
          <a:xfrm flipV="1">
            <a:off x="388800" y="1685926"/>
            <a:ext cx="11415600" cy="4264024"/>
          </a:xfrm>
          <a:custGeom>
            <a:avLst/>
            <a:gdLst>
              <a:gd name="connsiteX0" fmla="*/ 532065 w 11415600"/>
              <a:gd name="connsiteY0" fmla="*/ 4264024 h 4264024"/>
              <a:gd name="connsiteX1" fmla="*/ 10883535 w 11415600"/>
              <a:gd name="connsiteY1" fmla="*/ 4264024 h 4264024"/>
              <a:gd name="connsiteX2" fmla="*/ 11415600 w 11415600"/>
              <a:gd name="connsiteY2" fmla="*/ 3731959 h 4264024"/>
              <a:gd name="connsiteX3" fmla="*/ 11415600 w 11415600"/>
              <a:gd name="connsiteY3" fmla="*/ 532065 h 4264024"/>
              <a:gd name="connsiteX4" fmla="*/ 10883535 w 11415600"/>
              <a:gd name="connsiteY4" fmla="*/ 0 h 4264024"/>
              <a:gd name="connsiteX5" fmla="*/ 2958353 w 11415600"/>
              <a:gd name="connsiteY5" fmla="*/ 0 h 4264024"/>
              <a:gd name="connsiteX6" fmla="*/ 532065 w 11415600"/>
              <a:gd name="connsiteY6" fmla="*/ 0 h 4264024"/>
              <a:gd name="connsiteX7" fmla="*/ 0 w 11415600"/>
              <a:gd name="connsiteY7" fmla="*/ 0 h 4264024"/>
              <a:gd name="connsiteX8" fmla="*/ 0 w 11415600"/>
              <a:gd name="connsiteY8" fmla="*/ 532065 h 4264024"/>
              <a:gd name="connsiteX9" fmla="*/ 0 w 11415600"/>
              <a:gd name="connsiteY9" fmla="*/ 1936376 h 4264024"/>
              <a:gd name="connsiteX10" fmla="*/ 0 w 11415600"/>
              <a:gd name="connsiteY10" fmla="*/ 3731959 h 4264024"/>
              <a:gd name="connsiteX11" fmla="*/ 532065 w 11415600"/>
              <a:gd name="connsiteY11" fmla="*/ 4264024 h 4264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15600" h="4264024">
                <a:moveTo>
                  <a:pt x="532065" y="4264024"/>
                </a:moveTo>
                <a:lnTo>
                  <a:pt x="10883535" y="4264024"/>
                </a:lnTo>
                <a:cubicBezTo>
                  <a:pt x="11177386" y="4264024"/>
                  <a:pt x="11415600" y="4025810"/>
                  <a:pt x="11415600" y="3731959"/>
                </a:cubicBezTo>
                <a:lnTo>
                  <a:pt x="11415600" y="532065"/>
                </a:lnTo>
                <a:cubicBezTo>
                  <a:pt x="11415600" y="238214"/>
                  <a:pt x="11177386" y="0"/>
                  <a:pt x="10883535" y="0"/>
                </a:cubicBezTo>
                <a:lnTo>
                  <a:pt x="2958353" y="0"/>
                </a:lnTo>
                <a:lnTo>
                  <a:pt x="532065" y="0"/>
                </a:lnTo>
                <a:lnTo>
                  <a:pt x="0" y="0"/>
                </a:lnTo>
                <a:lnTo>
                  <a:pt x="0" y="532065"/>
                </a:lnTo>
                <a:lnTo>
                  <a:pt x="0" y="1936376"/>
                </a:lnTo>
                <a:lnTo>
                  <a:pt x="0" y="3731959"/>
                </a:lnTo>
                <a:cubicBezTo>
                  <a:pt x="0" y="4025810"/>
                  <a:pt x="238214" y="4264024"/>
                  <a:pt x="532065" y="426402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err="1">
              <a:ln>
                <a:noFill/>
              </a:ln>
              <a:solidFill>
                <a:srgbClr val="FFFFFF"/>
              </a:solidFill>
              <a:effectLst/>
              <a:uLnTx/>
              <a:uFillTx/>
              <a:latin typeface="DI Sans Office"/>
              <a:ea typeface="+mn-ea"/>
              <a:cs typeface="+mn-cs"/>
            </a:endParaRPr>
          </a:p>
        </p:txBody>
      </p:sp>
      <p:sp>
        <p:nvSpPr>
          <p:cNvPr id="2" name="Title 1">
            <a:extLst>
              <a:ext uri="{FF2B5EF4-FFF2-40B4-BE49-F238E27FC236}">
                <a16:creationId xmlns:a16="http://schemas.microsoft.com/office/drawing/2014/main" id="{D9F50754-C2CE-4CB8-A5E2-AD2A724C0A6F}"/>
              </a:ext>
            </a:extLst>
          </p:cNvPr>
          <p:cNvSpPr>
            <a:spLocks noGrp="1"/>
          </p:cNvSpPr>
          <p:nvPr>
            <p:ph type="title" hasCustomPrompt="1"/>
          </p:nvPr>
        </p:nvSpPr>
        <p:spPr>
          <a:xfrm>
            <a:off x="648000" y="647999"/>
            <a:ext cx="10897200" cy="532800"/>
          </a:xfrm>
        </p:spPr>
        <p:txBody>
          <a:bodyPr/>
          <a:lstStyle>
            <a:lvl1pPr>
              <a:defRPr/>
            </a:lvl1pPr>
          </a:lstStyle>
          <a:p>
            <a:r>
              <a:rPr lang="en-GB" dirty="0"/>
              <a:t>Klik for at indsætte overskrift – max. en linje</a:t>
            </a:r>
            <a:endParaRPr lang="en-GB"/>
          </a:p>
        </p:txBody>
      </p:sp>
      <p:sp>
        <p:nvSpPr>
          <p:cNvPr id="16" name="Subtitle 2">
            <a:extLst>
              <a:ext uri="{FF2B5EF4-FFF2-40B4-BE49-F238E27FC236}">
                <a16:creationId xmlns:a16="http://schemas.microsoft.com/office/drawing/2014/main" id="{1B5E41F0-74B6-2393-700A-01C30B8B255A}"/>
              </a:ext>
            </a:extLst>
          </p:cNvPr>
          <p:cNvSpPr>
            <a:spLocks noGrp="1"/>
          </p:cNvSpPr>
          <p:nvPr>
            <p:ph type="subTitle" idx="13" hasCustomPrompt="1"/>
          </p:nvPr>
        </p:nvSpPr>
        <p:spPr>
          <a:xfrm>
            <a:off x="648000" y="1184400"/>
            <a:ext cx="10897200" cy="370800"/>
          </a:xfrm>
        </p:spPr>
        <p:txBody>
          <a:bodyPr/>
          <a:lstStyle>
            <a:lvl1pPr marL="0" indent="0" algn="l">
              <a:spcBef>
                <a:spcPts val="0"/>
              </a:spcBef>
              <a:buFont typeface="Arial" panose="020B0604020202020204" pitchFamily="34" charset="0"/>
              <a:buChar char="​"/>
              <a:defRPr sz="2400"/>
            </a:lvl1pPr>
            <a:lvl2pPr marL="800100" indent="-342900" algn="l">
              <a:buFont typeface="Arial" panose="020B0604020202020204" pitchFamily="34" charset="0"/>
              <a:buChar char="•"/>
              <a:defRPr sz="2000"/>
            </a:lvl2pPr>
            <a:lvl3pPr marL="1200150" indent="-285750" algn="l">
              <a:buFont typeface="Arial" panose="020B0604020202020204" pitchFamily="34" charset="0"/>
              <a:buChar char="•"/>
              <a:defRPr sz="2000"/>
            </a:lvl3pPr>
            <a:lvl4pPr marL="1657350" indent="-285750" algn="l">
              <a:buFont typeface="Arial" panose="020B0604020202020204" pitchFamily="34" charset="0"/>
              <a:buChar char="•"/>
              <a:defRPr sz="2000"/>
            </a:lvl4pPr>
            <a:lvl5pPr marL="2114550" indent="-285750" algn="l">
              <a:buFont typeface="Arial" panose="020B0604020202020204" pitchFamily="34" charset="0"/>
              <a:buChar char="•"/>
              <a:defRPr sz="2000"/>
            </a:lvl5pPr>
            <a:lvl6pPr marL="2571750" indent="-285750" algn="l">
              <a:buFont typeface="Arial" panose="020B0604020202020204" pitchFamily="34" charset="0"/>
              <a:buChar char="•"/>
              <a:defRPr sz="2000"/>
            </a:lvl6pPr>
            <a:lvl7pPr marL="3028950" indent="-285750" algn="l">
              <a:buFont typeface="Arial" panose="020B0604020202020204" pitchFamily="34" charset="0"/>
              <a:buChar char="•"/>
              <a:defRPr sz="2000"/>
            </a:lvl7pPr>
            <a:lvl8pPr marL="3486150" indent="-285750" algn="l">
              <a:buFont typeface="Arial" panose="020B0604020202020204" pitchFamily="34" charset="0"/>
              <a:buChar char="•"/>
              <a:defRPr sz="2000"/>
            </a:lvl8pPr>
            <a:lvl9pPr marL="3943350" indent="-285750" algn="l">
              <a:buFont typeface="Arial" panose="020B0604020202020204" pitchFamily="34" charset="0"/>
              <a:buChar char="•"/>
              <a:defRPr sz="2000"/>
            </a:lvl9pPr>
          </a:lstStyle>
          <a:p>
            <a:r>
              <a:rPr lang="en-GB" dirty="0"/>
              <a:t>Klik for at indsætte undertitel</a:t>
            </a:r>
            <a:endParaRPr lang="en-GB"/>
          </a:p>
        </p:txBody>
      </p:sp>
      <p:sp>
        <p:nvSpPr>
          <p:cNvPr id="3" name="Content Placeholder 2"/>
          <p:cNvSpPr>
            <a:spLocks noGrp="1"/>
          </p:cNvSpPr>
          <p:nvPr>
            <p:ph idx="1" hasCustomPrompt="1"/>
          </p:nvPr>
        </p:nvSpPr>
        <p:spPr>
          <a:xfrm>
            <a:off x="647999" y="1944000"/>
            <a:ext cx="10894713" cy="3747600"/>
          </a:xfrm>
        </p:spPr>
        <p:txBody>
          <a:bodyPr/>
          <a:lstStyle>
            <a:lvl1pPr>
              <a:defRPr/>
            </a:lvl1pPr>
          </a:lstStyle>
          <a:p>
            <a:pPr lvl="0"/>
            <a:r>
              <a:rPr lang="en-GB" noProof="0" dirty="0"/>
              <a:t>Klik for at indsætte tekst                                                                                                                                        Indsæt graf som et billede fra Excel.                                                                                                                   Grafen kan også laves direkte i PowerPoint:                                                                                                             1. Klik på DI fanen                                                                                                                                                              2. Create Chart                                                                                                                                                                 3. Vælg efterfølgende Chart Color</a:t>
            </a:r>
            <a:endParaRPr lang="en-GB"/>
          </a:p>
          <a:p>
            <a:pPr lvl="1"/>
            <a:r>
              <a:rPr lang="en-GB" noProof="0" dirty="0"/>
              <a:t>Andet Niveau</a:t>
            </a:r>
            <a:endParaRPr lang="en-GB"/>
          </a:p>
          <a:p>
            <a:pPr lvl="2"/>
            <a:r>
              <a:rPr lang="en-GB" noProof="0" dirty="0"/>
              <a:t>Tredje Niveau</a:t>
            </a:r>
            <a:endParaRPr lang="en-GB"/>
          </a:p>
          <a:p>
            <a:pPr lvl="3"/>
            <a:r>
              <a:rPr lang="en-GB" noProof="0" dirty="0"/>
              <a:t>Fjerde Niveau</a:t>
            </a:r>
            <a:endParaRPr lang="en-GB"/>
          </a:p>
          <a:p>
            <a:pPr lvl="4"/>
            <a:r>
              <a:rPr lang="en-GB" noProof="0" dirty="0"/>
              <a:t>Femte Niveau</a:t>
            </a:r>
            <a:endParaRPr lang="en-GB"/>
          </a:p>
        </p:txBody>
      </p:sp>
      <p:sp>
        <p:nvSpPr>
          <p:cNvPr id="9" name="Text Placeholder note">
            <a:extLst>
              <a:ext uri="{FF2B5EF4-FFF2-40B4-BE49-F238E27FC236}">
                <a16:creationId xmlns:a16="http://schemas.microsoft.com/office/drawing/2014/main" id="{A72D3724-FB7C-224D-C330-35201EDC5B3B}"/>
              </a:ext>
            </a:extLst>
          </p:cNvPr>
          <p:cNvSpPr>
            <a:spLocks noGrp="1"/>
          </p:cNvSpPr>
          <p:nvPr>
            <p:ph type="body" sz="quarter" idx="17" hasCustomPrompt="1"/>
          </p:nvPr>
        </p:nvSpPr>
        <p:spPr>
          <a:xfrm>
            <a:off x="6224588" y="5949949"/>
            <a:ext cx="5320612" cy="291600"/>
          </a:xfrm>
        </p:spPr>
        <p:txBody>
          <a:bodyPr anchor="b" anchorCtr="0"/>
          <a:lstStyle>
            <a:lvl1pPr marL="0" indent="0" algn="r">
              <a:spcAft>
                <a:spcPts val="300"/>
              </a:spcAft>
              <a:buFont typeface="Arial" panose="020B0604020202020204" pitchFamily="34" charset="0"/>
              <a:buNone/>
              <a:defRPr sz="800" b="0" i="0"/>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en-GB" dirty="0"/>
              <a:t>Anfør anmærkning, kilde eller fotokreditering</a:t>
            </a:r>
            <a:endParaRPr lang="en-GB"/>
          </a:p>
        </p:txBody>
      </p:sp>
      <p:sp>
        <p:nvSpPr>
          <p:cNvPr id="11" name="Pladsholder til dato 10" hidden="1">
            <a:extLst>
              <a:ext uri="{FF2B5EF4-FFF2-40B4-BE49-F238E27FC236}">
                <a16:creationId xmlns:a16="http://schemas.microsoft.com/office/drawing/2014/main" id="{04785889-1C42-8018-88B4-382E17914982}"/>
              </a:ext>
            </a:extLst>
          </p:cNvPr>
          <p:cNvSpPr>
            <a:spLocks noGrp="1"/>
          </p:cNvSpPr>
          <p:nvPr>
            <p:ph type="dt" sz="half" idx="18"/>
          </p:nvPr>
        </p:nvSpPr>
        <p:spPr/>
        <p:txBody>
          <a:bodyPr/>
          <a:lstStyle/>
          <a:p>
            <a:fld id="{90600F65-4630-4DB7-A1B9-C084C7A42560}" type="datetime2">
              <a:rPr lang="en-GB" smtClean="0"/>
              <a:t>Monday, 27 May 2024</a:t>
            </a:fld>
            <a:endParaRPr lang="en-GB" dirty="0"/>
          </a:p>
        </p:txBody>
      </p:sp>
      <p:sp>
        <p:nvSpPr>
          <p:cNvPr id="12" name="Pladsholder til sidefod 11" hidden="1">
            <a:extLst>
              <a:ext uri="{FF2B5EF4-FFF2-40B4-BE49-F238E27FC236}">
                <a16:creationId xmlns:a16="http://schemas.microsoft.com/office/drawing/2014/main" id="{E6C4E954-D637-A7F3-45FB-CDA533E1934C}"/>
              </a:ext>
            </a:extLst>
          </p:cNvPr>
          <p:cNvSpPr>
            <a:spLocks noGrp="1"/>
          </p:cNvSpPr>
          <p:nvPr>
            <p:ph type="ftr" sz="quarter" idx="19"/>
          </p:nvPr>
        </p:nvSpPr>
        <p:spPr/>
        <p:txBody>
          <a:bodyPr/>
          <a:lstStyle/>
          <a:p>
            <a:endParaRPr lang="en-GB" dirty="0"/>
          </a:p>
        </p:txBody>
      </p:sp>
      <p:sp>
        <p:nvSpPr>
          <p:cNvPr id="13" name="Pladsholder til slidenummer 12" hidden="1">
            <a:extLst>
              <a:ext uri="{FF2B5EF4-FFF2-40B4-BE49-F238E27FC236}">
                <a16:creationId xmlns:a16="http://schemas.microsoft.com/office/drawing/2014/main" id="{CC26FD0B-9B11-6D68-E9C1-DC541A0BB51D}"/>
              </a:ext>
            </a:extLst>
          </p:cNvPr>
          <p:cNvSpPr>
            <a:spLocks noGrp="1"/>
          </p:cNvSpPr>
          <p:nvPr>
            <p:ph type="sldNum" sz="quarter" idx="20"/>
          </p:nvPr>
        </p:nvSpPr>
        <p:spPr/>
        <p:txBody>
          <a:bodyPr/>
          <a:lstStyle/>
          <a:p>
            <a:fld id="{24C8C45C-947F-4981-8B3F-4F32E973C901}" type="slidenum">
              <a:rPr lang="en-GB" smtClean="0"/>
              <a:pPr/>
              <a:t>‹#›</a:t>
            </a:fld>
            <a:endParaRPr lang="en-GB" dirty="0"/>
          </a:p>
        </p:txBody>
      </p:sp>
    </p:spTree>
    <p:extLst>
      <p:ext uri="{BB962C8B-B14F-4D97-AF65-F5344CB8AC3E}">
        <p14:creationId xmlns:p14="http://schemas.microsoft.com/office/powerpoint/2010/main" val="514789716"/>
      </p:ext>
    </p:extLst>
  </p:cSld>
  <p:clrMapOvr>
    <a:masterClrMapping/>
  </p:clrMapOvr>
  <p:extLst>
    <p:ext uri="{DCECCB84-F9BA-43D5-87BE-67443E8EF086}">
      <p15:sldGuideLst xmlns:p15="http://schemas.microsoft.com/office/powerpoint/2012/main"/>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el og to indhold A">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50754-C2CE-4CB8-A5E2-AD2A724C0A6F}"/>
              </a:ext>
            </a:extLst>
          </p:cNvPr>
          <p:cNvSpPr>
            <a:spLocks noGrp="1"/>
          </p:cNvSpPr>
          <p:nvPr>
            <p:ph type="title" hasCustomPrompt="1"/>
          </p:nvPr>
        </p:nvSpPr>
        <p:spPr>
          <a:xfrm>
            <a:off x="648000" y="648000"/>
            <a:ext cx="10897200" cy="1296000"/>
          </a:xfrm>
        </p:spPr>
        <p:txBody>
          <a:bodyPr/>
          <a:lstStyle/>
          <a:p>
            <a:r>
              <a:rPr lang="en-GB" dirty="0"/>
              <a:t>Klik for at indsætte overskrift – max. to linjer</a:t>
            </a:r>
            <a:endParaRPr lang="en-GB"/>
          </a:p>
        </p:txBody>
      </p:sp>
      <p:sp>
        <p:nvSpPr>
          <p:cNvPr id="3" name="Content Placeholder 2"/>
          <p:cNvSpPr>
            <a:spLocks noGrp="1"/>
          </p:cNvSpPr>
          <p:nvPr>
            <p:ph idx="1" hasCustomPrompt="1"/>
          </p:nvPr>
        </p:nvSpPr>
        <p:spPr>
          <a:xfrm>
            <a:off x="648000" y="1944000"/>
            <a:ext cx="5317200" cy="3991550"/>
          </a:xfrm>
        </p:spPr>
        <p:txBody>
          <a:bodyPr/>
          <a:lstStyle>
            <a:lvl1pPr>
              <a:defRPr/>
            </a:lvl1pPr>
          </a:lstStyle>
          <a:p>
            <a:pPr lvl="0"/>
            <a:r>
              <a:rPr lang="en-GB" noProof="0" dirty="0"/>
              <a:t>Klik for at indsætte tekst                                               Indsæt graf som et billede fra Excel.              Grafen kan også laves direkte i PowerPoint:          1. Klik på DI fanen                                                       2. Create Chart                                                                3. Vælg efterfølgende Chart Color </a:t>
            </a:r>
            <a:endParaRPr lang="en-GB"/>
          </a:p>
          <a:p>
            <a:pPr lvl="1"/>
            <a:r>
              <a:rPr lang="en-GB" noProof="0" dirty="0"/>
              <a:t>Andet Niveau</a:t>
            </a:r>
            <a:endParaRPr lang="en-GB"/>
          </a:p>
          <a:p>
            <a:pPr lvl="2"/>
            <a:r>
              <a:rPr lang="en-GB" noProof="0" dirty="0"/>
              <a:t>Tredje Niveau</a:t>
            </a:r>
            <a:endParaRPr lang="en-GB"/>
          </a:p>
          <a:p>
            <a:pPr lvl="3"/>
            <a:r>
              <a:rPr lang="en-GB" noProof="0" dirty="0"/>
              <a:t>Fjerde Niveau</a:t>
            </a:r>
            <a:endParaRPr lang="en-GB"/>
          </a:p>
          <a:p>
            <a:pPr lvl="4"/>
            <a:r>
              <a:rPr lang="en-GB" noProof="0" dirty="0"/>
              <a:t>Femte Niveau</a:t>
            </a:r>
            <a:endParaRPr lang="en-GB"/>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6227075" y="1944000"/>
            <a:ext cx="5317200" cy="3992400"/>
          </a:xfrm>
        </p:spPr>
        <p:txBody>
          <a:bodyPr/>
          <a:lstStyle>
            <a:lvl1pPr>
              <a:defRPr/>
            </a:lvl1pPr>
          </a:lstStyle>
          <a:p>
            <a:pPr lvl="0"/>
            <a:r>
              <a:rPr lang="en-GB" noProof="0" dirty="0"/>
              <a:t>Klik for at indsætte tekst                                               Indsæt graf som et billede fra Excel.              Grafen kan også laves direkte i PowerPoint:          1. Klik på DI fanen                                                       2. Create Chart                                                                3. Vælg efterfølgende Chart Color </a:t>
            </a:r>
            <a:endParaRPr lang="en-GB"/>
          </a:p>
          <a:p>
            <a:pPr lvl="1"/>
            <a:r>
              <a:rPr lang="en-GB" noProof="0" dirty="0"/>
              <a:t>Andet Niveau</a:t>
            </a:r>
            <a:endParaRPr lang="en-GB"/>
          </a:p>
          <a:p>
            <a:pPr lvl="2"/>
            <a:r>
              <a:rPr lang="en-GB" noProof="0" dirty="0"/>
              <a:t>Tredje Niveau</a:t>
            </a:r>
            <a:endParaRPr lang="en-GB"/>
          </a:p>
          <a:p>
            <a:pPr lvl="3"/>
            <a:r>
              <a:rPr lang="en-GB" noProof="0" dirty="0"/>
              <a:t>Fjerde Niveau</a:t>
            </a:r>
            <a:endParaRPr lang="en-GB"/>
          </a:p>
          <a:p>
            <a:pPr lvl="4"/>
            <a:r>
              <a:rPr lang="en-GB" noProof="0" dirty="0"/>
              <a:t>Femte Niveau</a:t>
            </a:r>
            <a:endParaRPr lang="en-GB"/>
          </a:p>
          <a:p>
            <a:pPr lvl="5"/>
            <a:endParaRPr lang="en-GB" noProof="0" dirty="0"/>
          </a:p>
        </p:txBody>
      </p:sp>
      <p:sp>
        <p:nvSpPr>
          <p:cNvPr id="9" name="Text Placeholder note">
            <a:extLst>
              <a:ext uri="{FF2B5EF4-FFF2-40B4-BE49-F238E27FC236}">
                <a16:creationId xmlns:a16="http://schemas.microsoft.com/office/drawing/2014/main" id="{A72D3724-FB7C-224D-C330-35201EDC5B3B}"/>
              </a:ext>
            </a:extLst>
          </p:cNvPr>
          <p:cNvSpPr>
            <a:spLocks noGrp="1"/>
          </p:cNvSpPr>
          <p:nvPr>
            <p:ph type="body" sz="quarter" idx="17" hasCustomPrompt="1"/>
          </p:nvPr>
        </p:nvSpPr>
        <p:spPr>
          <a:xfrm>
            <a:off x="6224588" y="5949950"/>
            <a:ext cx="5320612" cy="290332"/>
          </a:xfrm>
        </p:spPr>
        <p:txBody>
          <a:bodyPr anchor="b" anchorCtr="0"/>
          <a:lstStyle>
            <a:lvl1pPr marL="0" indent="0" algn="r">
              <a:spcAft>
                <a:spcPts val="300"/>
              </a:spcAft>
              <a:buFont typeface="Arial" panose="020B0604020202020204" pitchFamily="34" charset="0"/>
              <a:buNone/>
              <a:defRPr sz="800" b="0" i="0"/>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en-GB" dirty="0"/>
              <a:t>Anfør anmærkning, kilde eller fotokreditering</a:t>
            </a:r>
            <a:endParaRPr lang="en-GB"/>
          </a:p>
        </p:txBody>
      </p:sp>
      <p:sp>
        <p:nvSpPr>
          <p:cNvPr id="8" name="Pladsholder til dato 7" hidden="1">
            <a:extLst>
              <a:ext uri="{FF2B5EF4-FFF2-40B4-BE49-F238E27FC236}">
                <a16:creationId xmlns:a16="http://schemas.microsoft.com/office/drawing/2014/main" id="{FEE035DC-5E52-49D5-01CA-72F773A5C764}"/>
              </a:ext>
            </a:extLst>
          </p:cNvPr>
          <p:cNvSpPr>
            <a:spLocks noGrp="1"/>
          </p:cNvSpPr>
          <p:nvPr>
            <p:ph type="dt" sz="half" idx="18"/>
          </p:nvPr>
        </p:nvSpPr>
        <p:spPr/>
        <p:txBody>
          <a:bodyPr/>
          <a:lstStyle/>
          <a:p>
            <a:fld id="{E4603E96-4A59-4D64-B873-DB1F86E9F89F}" type="datetime2">
              <a:rPr lang="en-GB" smtClean="0"/>
              <a:t>Monday, 27 May 2024</a:t>
            </a:fld>
            <a:endParaRPr lang="en-GB" dirty="0"/>
          </a:p>
        </p:txBody>
      </p:sp>
      <p:sp>
        <p:nvSpPr>
          <p:cNvPr id="10" name="Pladsholder til sidefod 9" hidden="1">
            <a:extLst>
              <a:ext uri="{FF2B5EF4-FFF2-40B4-BE49-F238E27FC236}">
                <a16:creationId xmlns:a16="http://schemas.microsoft.com/office/drawing/2014/main" id="{8AEB8CCF-D4B5-0517-FDCE-D272C6EC754B}"/>
              </a:ext>
            </a:extLst>
          </p:cNvPr>
          <p:cNvSpPr>
            <a:spLocks noGrp="1"/>
          </p:cNvSpPr>
          <p:nvPr>
            <p:ph type="ftr" sz="quarter" idx="19"/>
          </p:nvPr>
        </p:nvSpPr>
        <p:spPr/>
        <p:txBody>
          <a:bodyPr/>
          <a:lstStyle/>
          <a:p>
            <a:endParaRPr lang="en-GB" dirty="0"/>
          </a:p>
        </p:txBody>
      </p:sp>
      <p:sp>
        <p:nvSpPr>
          <p:cNvPr id="11" name="Pladsholder til slidenummer 10" hidden="1">
            <a:extLst>
              <a:ext uri="{FF2B5EF4-FFF2-40B4-BE49-F238E27FC236}">
                <a16:creationId xmlns:a16="http://schemas.microsoft.com/office/drawing/2014/main" id="{5DA6C8E0-9B05-AC27-CA18-AA8D28CD4703}"/>
              </a:ext>
            </a:extLst>
          </p:cNvPr>
          <p:cNvSpPr>
            <a:spLocks noGrp="1"/>
          </p:cNvSpPr>
          <p:nvPr>
            <p:ph type="sldNum" sz="quarter" idx="20"/>
          </p:nvPr>
        </p:nvSpPr>
        <p:spPr/>
        <p:txBody>
          <a:bodyPr/>
          <a:lstStyle/>
          <a:p>
            <a:fld id="{24C8C45C-947F-4981-8B3F-4F32E973C901}" type="slidenum">
              <a:rPr lang="en-GB" smtClean="0"/>
              <a:pPr/>
              <a:t>‹#›</a:t>
            </a:fld>
            <a:endParaRPr lang="en-GB" dirty="0"/>
          </a:p>
        </p:txBody>
      </p:sp>
    </p:spTree>
    <p:extLst>
      <p:ext uri="{BB962C8B-B14F-4D97-AF65-F5344CB8AC3E}">
        <p14:creationId xmlns:p14="http://schemas.microsoft.com/office/powerpoint/2010/main" val="2893273428"/>
      </p:ext>
    </p:extLst>
  </p:cSld>
  <p:clrMapOvr>
    <a:masterClrMapping/>
  </p:clrMapOvr>
  <p:extLst>
    <p:ext uri="{DCECCB84-F9BA-43D5-87BE-67443E8EF086}">
      <p15:sldGuideLst xmlns:p15="http://schemas.microsoft.com/office/powerpoint/2012/main"/>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el og to indhold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50754-C2CE-4CB8-A5E2-AD2A724C0A6F}"/>
              </a:ext>
            </a:extLst>
          </p:cNvPr>
          <p:cNvSpPr>
            <a:spLocks noGrp="1"/>
          </p:cNvSpPr>
          <p:nvPr>
            <p:ph type="title" hasCustomPrompt="1"/>
          </p:nvPr>
        </p:nvSpPr>
        <p:spPr>
          <a:xfrm>
            <a:off x="648000" y="648000"/>
            <a:ext cx="10897200" cy="1296000"/>
          </a:xfrm>
        </p:spPr>
        <p:txBody>
          <a:bodyPr/>
          <a:lstStyle/>
          <a:p>
            <a:r>
              <a:rPr lang="en-GB" dirty="0"/>
              <a:t>Klik for at indsætte overskrift – max. to linjer</a:t>
            </a:r>
            <a:endParaRPr lang="en-GB"/>
          </a:p>
        </p:txBody>
      </p:sp>
      <p:sp>
        <p:nvSpPr>
          <p:cNvPr id="3" name="Content Placeholder 2"/>
          <p:cNvSpPr>
            <a:spLocks noGrp="1"/>
          </p:cNvSpPr>
          <p:nvPr>
            <p:ph idx="1" hasCustomPrompt="1"/>
          </p:nvPr>
        </p:nvSpPr>
        <p:spPr>
          <a:xfrm>
            <a:off x="648000" y="1944000"/>
            <a:ext cx="5317200" cy="3991550"/>
          </a:xfrm>
        </p:spPr>
        <p:txBody>
          <a:bodyPr/>
          <a:lstStyle>
            <a:lvl1pPr>
              <a:defRPr/>
            </a:lvl1pPr>
          </a:lstStyle>
          <a:p>
            <a:pPr lvl="0"/>
            <a:r>
              <a:rPr lang="en-GB" noProof="0" dirty="0"/>
              <a:t>Klik for at indsætte tekst                                               Indsæt graf som et billede fra Excel.              Grafen kan også laves direkte i PowerPoint:          1. Klik på DI fanen                                                       2. Create Chart                                                                3. Vælg efterfølgende Chart Color </a:t>
            </a:r>
            <a:endParaRPr lang="en-GB"/>
          </a:p>
          <a:p>
            <a:pPr lvl="1"/>
            <a:r>
              <a:rPr lang="en-GB" noProof="0" dirty="0"/>
              <a:t>Andet Niveau</a:t>
            </a:r>
            <a:endParaRPr lang="en-GB"/>
          </a:p>
          <a:p>
            <a:pPr lvl="2"/>
            <a:r>
              <a:rPr lang="en-GB" noProof="0" dirty="0"/>
              <a:t>Tredje Niveau</a:t>
            </a:r>
            <a:endParaRPr lang="en-GB"/>
          </a:p>
          <a:p>
            <a:pPr lvl="3"/>
            <a:r>
              <a:rPr lang="en-GB" noProof="0" dirty="0"/>
              <a:t>Fjerde Niveau</a:t>
            </a:r>
            <a:endParaRPr lang="en-GB"/>
          </a:p>
          <a:p>
            <a:pPr lvl="4"/>
            <a:r>
              <a:rPr lang="en-GB" noProof="0" dirty="0"/>
              <a:t>Femte Niveau</a:t>
            </a:r>
            <a:endParaRPr lang="en-GB"/>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6227075" y="1944000"/>
            <a:ext cx="5317200" cy="3992400"/>
          </a:xfrm>
        </p:spPr>
        <p:txBody>
          <a:bodyPr/>
          <a:lstStyle>
            <a:lvl1pPr>
              <a:defRPr/>
            </a:lvl1pPr>
          </a:lstStyle>
          <a:p>
            <a:pPr lvl="0"/>
            <a:r>
              <a:rPr lang="en-GB" noProof="0" dirty="0"/>
              <a:t>Klik for at indsætte tekst                                               Indsæt graf som et billede fra Excel.              Grafen kan også laves direkte i PowerPoint:          1. Klik på DI fanen                                                       2. Create Chart                                                                3. Vælg efterfølgende Chart Color </a:t>
            </a:r>
            <a:endParaRPr lang="en-GB"/>
          </a:p>
          <a:p>
            <a:pPr lvl="1"/>
            <a:r>
              <a:rPr lang="en-GB" noProof="0" dirty="0"/>
              <a:t>Andet Niveau</a:t>
            </a:r>
            <a:endParaRPr lang="en-GB"/>
          </a:p>
          <a:p>
            <a:pPr lvl="2"/>
            <a:r>
              <a:rPr lang="en-GB" noProof="0" dirty="0"/>
              <a:t>Tredje Niveau</a:t>
            </a:r>
            <a:endParaRPr lang="en-GB"/>
          </a:p>
          <a:p>
            <a:pPr lvl="3"/>
            <a:r>
              <a:rPr lang="en-GB" noProof="0" dirty="0"/>
              <a:t>Fjerde Niveau</a:t>
            </a:r>
            <a:endParaRPr lang="en-GB"/>
          </a:p>
          <a:p>
            <a:pPr lvl="4"/>
            <a:r>
              <a:rPr lang="en-GB" noProof="0" dirty="0"/>
              <a:t>Femte Niveau</a:t>
            </a:r>
            <a:endParaRPr lang="en-GB"/>
          </a:p>
        </p:txBody>
      </p:sp>
      <p:sp>
        <p:nvSpPr>
          <p:cNvPr id="9" name="Text Placeholder note">
            <a:extLst>
              <a:ext uri="{FF2B5EF4-FFF2-40B4-BE49-F238E27FC236}">
                <a16:creationId xmlns:a16="http://schemas.microsoft.com/office/drawing/2014/main" id="{C96D60FE-CC0D-010F-930B-89889DF1D45C}"/>
              </a:ext>
            </a:extLst>
          </p:cNvPr>
          <p:cNvSpPr>
            <a:spLocks noGrp="1"/>
          </p:cNvSpPr>
          <p:nvPr>
            <p:ph type="body" sz="quarter" idx="17" hasCustomPrompt="1"/>
          </p:nvPr>
        </p:nvSpPr>
        <p:spPr>
          <a:xfrm>
            <a:off x="6224588" y="5949950"/>
            <a:ext cx="5320612" cy="290332"/>
          </a:xfrm>
        </p:spPr>
        <p:txBody>
          <a:bodyPr anchor="b" anchorCtr="0"/>
          <a:lstStyle>
            <a:lvl1pPr marL="0" indent="0" algn="r">
              <a:spcAft>
                <a:spcPts val="300"/>
              </a:spcAft>
              <a:buFont typeface="Arial" panose="020B0604020202020204" pitchFamily="34" charset="0"/>
              <a:buNone/>
              <a:defRPr sz="800" b="0" i="0"/>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en-GB" dirty="0"/>
              <a:t>Anfør anmærkning, kilde eller fotokreditering</a:t>
            </a:r>
            <a:endParaRPr lang="en-GB"/>
          </a:p>
        </p:txBody>
      </p:sp>
      <p:sp>
        <p:nvSpPr>
          <p:cNvPr id="8" name="Pladsholder til dato 7" hidden="1">
            <a:extLst>
              <a:ext uri="{FF2B5EF4-FFF2-40B4-BE49-F238E27FC236}">
                <a16:creationId xmlns:a16="http://schemas.microsoft.com/office/drawing/2014/main" id="{8E9C1547-4563-166E-5B09-EC0B38B49165}"/>
              </a:ext>
            </a:extLst>
          </p:cNvPr>
          <p:cNvSpPr>
            <a:spLocks noGrp="1"/>
          </p:cNvSpPr>
          <p:nvPr>
            <p:ph type="dt" sz="half" idx="18"/>
          </p:nvPr>
        </p:nvSpPr>
        <p:spPr/>
        <p:txBody>
          <a:bodyPr/>
          <a:lstStyle/>
          <a:p>
            <a:fld id="{39A1AC5C-6B35-489B-A91E-EF042B89B749}" type="datetime2">
              <a:rPr lang="en-GB" smtClean="0"/>
              <a:t>Monday, 27 May 2024</a:t>
            </a:fld>
            <a:endParaRPr lang="en-GB" dirty="0"/>
          </a:p>
        </p:txBody>
      </p:sp>
      <p:sp>
        <p:nvSpPr>
          <p:cNvPr id="10" name="Pladsholder til sidefod 9" hidden="1">
            <a:extLst>
              <a:ext uri="{FF2B5EF4-FFF2-40B4-BE49-F238E27FC236}">
                <a16:creationId xmlns:a16="http://schemas.microsoft.com/office/drawing/2014/main" id="{8AC89008-D6EE-EFE5-FA31-1DCEEA702014}"/>
              </a:ext>
            </a:extLst>
          </p:cNvPr>
          <p:cNvSpPr>
            <a:spLocks noGrp="1"/>
          </p:cNvSpPr>
          <p:nvPr>
            <p:ph type="ftr" sz="quarter" idx="19"/>
          </p:nvPr>
        </p:nvSpPr>
        <p:spPr/>
        <p:txBody>
          <a:bodyPr/>
          <a:lstStyle/>
          <a:p>
            <a:endParaRPr lang="en-GB" dirty="0"/>
          </a:p>
        </p:txBody>
      </p:sp>
      <p:sp>
        <p:nvSpPr>
          <p:cNvPr id="11" name="Pladsholder til slidenummer 10" hidden="1">
            <a:extLst>
              <a:ext uri="{FF2B5EF4-FFF2-40B4-BE49-F238E27FC236}">
                <a16:creationId xmlns:a16="http://schemas.microsoft.com/office/drawing/2014/main" id="{D991810C-2445-78C1-75AE-248DA7B18ACD}"/>
              </a:ext>
            </a:extLst>
          </p:cNvPr>
          <p:cNvSpPr>
            <a:spLocks noGrp="1"/>
          </p:cNvSpPr>
          <p:nvPr>
            <p:ph type="sldNum" sz="quarter" idx="20"/>
          </p:nvPr>
        </p:nvSpPr>
        <p:spPr/>
        <p:txBody>
          <a:bodyPr/>
          <a:lstStyle/>
          <a:p>
            <a:fld id="{24C8C45C-947F-4981-8B3F-4F32E973C901}" type="slidenum">
              <a:rPr lang="en-GB" smtClean="0"/>
              <a:pPr/>
              <a:t>‹#›</a:t>
            </a:fld>
            <a:endParaRPr lang="en-GB" dirty="0"/>
          </a:p>
        </p:txBody>
      </p:sp>
    </p:spTree>
    <p:extLst>
      <p:ext uri="{BB962C8B-B14F-4D97-AF65-F5344CB8AC3E}">
        <p14:creationId xmlns:p14="http://schemas.microsoft.com/office/powerpoint/2010/main" val="2614879170"/>
      </p:ext>
    </p:extLst>
  </p:cSld>
  <p:clrMapOvr>
    <a:masterClrMapping/>
  </p:clrMapOvr>
  <p:extLst>
    <p:ext uri="{DCECCB84-F9BA-43D5-87BE-67443E8EF086}">
      <p15:sldGuideLst xmlns:p15="http://schemas.microsoft.com/office/powerpoint/2012/main"/>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el og indhold i bokse">
    <p:bg>
      <p:bgPr>
        <a:solidFill>
          <a:schemeClr val="bg2"/>
        </a:solidFill>
        <a:effectLst/>
      </p:bgPr>
    </p:bg>
    <p:spTree>
      <p:nvGrpSpPr>
        <p:cNvPr id="1" name=""/>
        <p:cNvGrpSpPr/>
        <p:nvPr/>
      </p:nvGrpSpPr>
      <p:grpSpPr>
        <a:xfrm>
          <a:off x="0" y="0"/>
          <a:ext cx="0" cy="0"/>
          <a:chOff x="0" y="0"/>
          <a:chExt cx="0" cy="0"/>
        </a:xfrm>
      </p:grpSpPr>
      <p:sp>
        <p:nvSpPr>
          <p:cNvPr id="17" name="Kombinationstegning: figur 16">
            <a:extLst>
              <a:ext uri="{FF2B5EF4-FFF2-40B4-BE49-F238E27FC236}">
                <a16:creationId xmlns:a16="http://schemas.microsoft.com/office/drawing/2014/main" id="{A9044547-A8D9-180D-A965-E52CFBC0DB82}"/>
              </a:ext>
            </a:extLst>
          </p:cNvPr>
          <p:cNvSpPr/>
          <p:nvPr userDrawn="1"/>
        </p:nvSpPr>
        <p:spPr bwMode="auto">
          <a:xfrm flipV="1">
            <a:off x="6226176" y="1685926"/>
            <a:ext cx="5316538" cy="4264024"/>
          </a:xfrm>
          <a:custGeom>
            <a:avLst/>
            <a:gdLst>
              <a:gd name="connsiteX0" fmla="*/ 529848 w 5316538"/>
              <a:gd name="connsiteY0" fmla="*/ 4264024 h 4264024"/>
              <a:gd name="connsiteX1" fmla="*/ 4786690 w 5316538"/>
              <a:gd name="connsiteY1" fmla="*/ 4264024 h 4264024"/>
              <a:gd name="connsiteX2" fmla="*/ 5316538 w 5316538"/>
              <a:gd name="connsiteY2" fmla="*/ 3734176 h 4264024"/>
              <a:gd name="connsiteX3" fmla="*/ 5316538 w 5316538"/>
              <a:gd name="connsiteY3" fmla="*/ 529848 h 4264024"/>
              <a:gd name="connsiteX4" fmla="*/ 4786690 w 5316538"/>
              <a:gd name="connsiteY4" fmla="*/ 0 h 4264024"/>
              <a:gd name="connsiteX5" fmla="*/ 1571625 w 5316538"/>
              <a:gd name="connsiteY5" fmla="*/ 0 h 4264024"/>
              <a:gd name="connsiteX6" fmla="*/ 529848 w 5316538"/>
              <a:gd name="connsiteY6" fmla="*/ 0 h 4264024"/>
              <a:gd name="connsiteX7" fmla="*/ 0 w 5316538"/>
              <a:gd name="connsiteY7" fmla="*/ 0 h 4264024"/>
              <a:gd name="connsiteX8" fmla="*/ 0 w 5316538"/>
              <a:gd name="connsiteY8" fmla="*/ 529848 h 4264024"/>
              <a:gd name="connsiteX9" fmla="*/ 0 w 5316538"/>
              <a:gd name="connsiteY9" fmla="*/ 1143000 h 4264024"/>
              <a:gd name="connsiteX10" fmla="*/ 0 w 5316538"/>
              <a:gd name="connsiteY10" fmla="*/ 3734176 h 4264024"/>
              <a:gd name="connsiteX11" fmla="*/ 529848 w 5316538"/>
              <a:gd name="connsiteY11" fmla="*/ 4264024 h 4264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16538" h="4264024">
                <a:moveTo>
                  <a:pt x="529848" y="4264024"/>
                </a:moveTo>
                <a:lnTo>
                  <a:pt x="4786690" y="4264024"/>
                </a:lnTo>
                <a:cubicBezTo>
                  <a:pt x="5079317" y="4264024"/>
                  <a:pt x="5316538" y="4026803"/>
                  <a:pt x="5316538" y="3734176"/>
                </a:cubicBezTo>
                <a:lnTo>
                  <a:pt x="5316538" y="529848"/>
                </a:lnTo>
                <a:cubicBezTo>
                  <a:pt x="5316538" y="237221"/>
                  <a:pt x="5079317" y="0"/>
                  <a:pt x="4786690" y="0"/>
                </a:cubicBezTo>
                <a:lnTo>
                  <a:pt x="1571625" y="0"/>
                </a:lnTo>
                <a:lnTo>
                  <a:pt x="529848" y="0"/>
                </a:lnTo>
                <a:lnTo>
                  <a:pt x="0" y="0"/>
                </a:lnTo>
                <a:lnTo>
                  <a:pt x="0" y="529848"/>
                </a:lnTo>
                <a:lnTo>
                  <a:pt x="0" y="1143000"/>
                </a:lnTo>
                <a:lnTo>
                  <a:pt x="0" y="3734176"/>
                </a:lnTo>
                <a:cubicBezTo>
                  <a:pt x="0" y="4026803"/>
                  <a:pt x="237221" y="4264024"/>
                  <a:pt x="529848" y="426402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err="1">
              <a:ln>
                <a:noFill/>
              </a:ln>
              <a:solidFill>
                <a:srgbClr val="FFFFFF"/>
              </a:solidFill>
              <a:effectLst/>
              <a:uLnTx/>
              <a:uFillTx/>
              <a:latin typeface="DI Sans Office"/>
              <a:ea typeface="+mn-ea"/>
              <a:cs typeface="+mn-cs"/>
            </a:endParaRPr>
          </a:p>
        </p:txBody>
      </p:sp>
      <p:sp>
        <p:nvSpPr>
          <p:cNvPr id="20" name="Kombinationstegning: figur 19">
            <a:extLst>
              <a:ext uri="{FF2B5EF4-FFF2-40B4-BE49-F238E27FC236}">
                <a16:creationId xmlns:a16="http://schemas.microsoft.com/office/drawing/2014/main" id="{D5E9D3E4-E47D-0971-DD47-F2DC5A405712}"/>
              </a:ext>
            </a:extLst>
          </p:cNvPr>
          <p:cNvSpPr/>
          <p:nvPr userDrawn="1"/>
        </p:nvSpPr>
        <p:spPr bwMode="auto">
          <a:xfrm flipV="1">
            <a:off x="0" y="1685925"/>
            <a:ext cx="5965825" cy="4264024"/>
          </a:xfrm>
          <a:custGeom>
            <a:avLst/>
            <a:gdLst>
              <a:gd name="connsiteX0" fmla="*/ 0 w 5965825"/>
              <a:gd name="connsiteY0" fmla="*/ 4264024 h 4264024"/>
              <a:gd name="connsiteX1" fmla="*/ 537139 w 5965825"/>
              <a:gd name="connsiteY1" fmla="*/ 4264024 h 4264024"/>
              <a:gd name="connsiteX2" fmla="*/ 1571625 w 5965825"/>
              <a:gd name="connsiteY2" fmla="*/ 4264024 h 4264024"/>
              <a:gd name="connsiteX3" fmla="*/ 5428686 w 5965825"/>
              <a:gd name="connsiteY3" fmla="*/ 4264024 h 4264024"/>
              <a:gd name="connsiteX4" fmla="*/ 5965825 w 5965825"/>
              <a:gd name="connsiteY4" fmla="*/ 3726885 h 4264024"/>
              <a:gd name="connsiteX5" fmla="*/ 5965825 w 5965825"/>
              <a:gd name="connsiteY5" fmla="*/ 537139 h 4264024"/>
              <a:gd name="connsiteX6" fmla="*/ 5428686 w 5965825"/>
              <a:gd name="connsiteY6" fmla="*/ 0 h 4264024"/>
              <a:gd name="connsiteX7" fmla="*/ 1571625 w 5965825"/>
              <a:gd name="connsiteY7" fmla="*/ 0 h 4264024"/>
              <a:gd name="connsiteX8" fmla="*/ 537139 w 5965825"/>
              <a:gd name="connsiteY8" fmla="*/ 0 h 4264024"/>
              <a:gd name="connsiteX9" fmla="*/ 0 w 5965825"/>
              <a:gd name="connsiteY9" fmla="*/ 0 h 4264024"/>
              <a:gd name="connsiteX10" fmla="*/ 0 w 5965825"/>
              <a:gd name="connsiteY10" fmla="*/ 537139 h 4264024"/>
              <a:gd name="connsiteX11" fmla="*/ 0 w 5965825"/>
              <a:gd name="connsiteY11" fmla="*/ 1143000 h 4264024"/>
              <a:gd name="connsiteX12" fmla="*/ 0 w 5965825"/>
              <a:gd name="connsiteY12" fmla="*/ 3121024 h 4264024"/>
              <a:gd name="connsiteX13" fmla="*/ 0 w 5965825"/>
              <a:gd name="connsiteY13" fmla="*/ 3726885 h 4264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65825" h="4264024">
                <a:moveTo>
                  <a:pt x="0" y="4264024"/>
                </a:moveTo>
                <a:lnTo>
                  <a:pt x="537139" y="4264024"/>
                </a:lnTo>
                <a:lnTo>
                  <a:pt x="1571625" y="4264024"/>
                </a:lnTo>
                <a:lnTo>
                  <a:pt x="5428686" y="4264024"/>
                </a:lnTo>
                <a:cubicBezTo>
                  <a:pt x="5725340" y="4264024"/>
                  <a:pt x="5965825" y="4023539"/>
                  <a:pt x="5965825" y="3726885"/>
                </a:cubicBezTo>
                <a:lnTo>
                  <a:pt x="5965825" y="537139"/>
                </a:lnTo>
                <a:cubicBezTo>
                  <a:pt x="5965825" y="240485"/>
                  <a:pt x="5725340" y="0"/>
                  <a:pt x="5428686" y="0"/>
                </a:cubicBezTo>
                <a:lnTo>
                  <a:pt x="1571625" y="0"/>
                </a:lnTo>
                <a:lnTo>
                  <a:pt x="537139" y="0"/>
                </a:lnTo>
                <a:lnTo>
                  <a:pt x="0" y="0"/>
                </a:lnTo>
                <a:lnTo>
                  <a:pt x="0" y="537139"/>
                </a:lnTo>
                <a:lnTo>
                  <a:pt x="0" y="1143000"/>
                </a:lnTo>
                <a:lnTo>
                  <a:pt x="0" y="3121024"/>
                </a:lnTo>
                <a:lnTo>
                  <a:pt x="0" y="372688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err="1">
              <a:ln>
                <a:noFill/>
              </a:ln>
              <a:solidFill>
                <a:srgbClr val="FFFFFF"/>
              </a:solidFill>
              <a:effectLst/>
              <a:uLnTx/>
              <a:uFillTx/>
              <a:latin typeface="DI Sans Office"/>
              <a:ea typeface="+mn-ea"/>
              <a:cs typeface="+mn-cs"/>
            </a:endParaRPr>
          </a:p>
        </p:txBody>
      </p:sp>
      <p:sp>
        <p:nvSpPr>
          <p:cNvPr id="2" name="Title 1">
            <a:extLst>
              <a:ext uri="{FF2B5EF4-FFF2-40B4-BE49-F238E27FC236}">
                <a16:creationId xmlns:a16="http://schemas.microsoft.com/office/drawing/2014/main" id="{D9F50754-C2CE-4CB8-A5E2-AD2A724C0A6F}"/>
              </a:ext>
            </a:extLst>
          </p:cNvPr>
          <p:cNvSpPr>
            <a:spLocks noGrp="1"/>
          </p:cNvSpPr>
          <p:nvPr>
            <p:ph type="title" hasCustomPrompt="1"/>
          </p:nvPr>
        </p:nvSpPr>
        <p:spPr>
          <a:xfrm>
            <a:off x="648000" y="648000"/>
            <a:ext cx="10897200" cy="1295100"/>
          </a:xfrm>
        </p:spPr>
        <p:txBody>
          <a:bodyPr/>
          <a:lstStyle>
            <a:lvl1pPr>
              <a:defRPr/>
            </a:lvl1pPr>
          </a:lstStyle>
          <a:p>
            <a:r>
              <a:rPr lang="en-GB" dirty="0"/>
              <a:t>Klik for at indsætte overskrift – max. to linjer</a:t>
            </a:r>
            <a:endParaRPr lang="en-GB"/>
          </a:p>
        </p:txBody>
      </p:sp>
      <p:sp>
        <p:nvSpPr>
          <p:cNvPr id="3" name="Content Placeholder 2"/>
          <p:cNvSpPr>
            <a:spLocks noGrp="1"/>
          </p:cNvSpPr>
          <p:nvPr>
            <p:ph idx="1" hasCustomPrompt="1"/>
          </p:nvPr>
        </p:nvSpPr>
        <p:spPr>
          <a:xfrm>
            <a:off x="648000" y="1944000"/>
            <a:ext cx="5059720" cy="3747600"/>
          </a:xfrm>
        </p:spPr>
        <p:txBody>
          <a:bodyPr/>
          <a:lstStyle>
            <a:lvl1pPr>
              <a:defRPr/>
            </a:lvl1pPr>
          </a:lstStyle>
          <a:p>
            <a:pPr lvl="0"/>
            <a:r>
              <a:rPr lang="en-GB" noProof="0" dirty="0"/>
              <a:t>Klik for at indsætte tekst                                       Indsæt graf som et billede fra Excel.              Grafen kan også laves direkte i PowerPoint:    1. Klik på DI fanen                                                   2. Create Chart                                                        3. Vælg efterfølgende Chart Color </a:t>
            </a:r>
            <a:endParaRPr lang="en-GB"/>
          </a:p>
          <a:p>
            <a:pPr lvl="1"/>
            <a:r>
              <a:rPr lang="en-GB" noProof="0" dirty="0"/>
              <a:t>Andet Niveau</a:t>
            </a:r>
            <a:endParaRPr lang="en-GB"/>
          </a:p>
          <a:p>
            <a:pPr lvl="2"/>
            <a:r>
              <a:rPr lang="en-GB" noProof="0" dirty="0"/>
              <a:t>Tredje Niveau</a:t>
            </a:r>
            <a:endParaRPr lang="en-GB"/>
          </a:p>
          <a:p>
            <a:pPr lvl="3"/>
            <a:r>
              <a:rPr lang="en-GB" noProof="0" dirty="0"/>
              <a:t>Fjerde Niveau</a:t>
            </a:r>
            <a:endParaRPr lang="en-GB"/>
          </a:p>
          <a:p>
            <a:pPr lvl="4"/>
            <a:r>
              <a:rPr lang="en-GB" noProof="0" dirty="0"/>
              <a:t>Femte Niveau</a:t>
            </a:r>
            <a:endParaRPr lang="en-GB"/>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6486526" y="1944000"/>
            <a:ext cx="4796518" cy="3747600"/>
          </a:xfrm>
        </p:spPr>
        <p:txBody>
          <a:bodyPr/>
          <a:lstStyle>
            <a:lvl1pPr>
              <a:defRPr/>
            </a:lvl1pPr>
          </a:lstStyle>
          <a:p>
            <a:pPr lvl="0"/>
            <a:r>
              <a:rPr lang="en-GB" noProof="0" dirty="0"/>
              <a:t>Klik for at indsætte tekst                                       Indsæt graf som et billede fra Excel.              Grafen kan også laves direkte i PowerPoint:    1. Klik på DI fanen                                                   2. Create Chart                                                        3. Vælg efterfølgende Chart Color </a:t>
            </a:r>
            <a:endParaRPr lang="en-GB"/>
          </a:p>
          <a:p>
            <a:pPr lvl="1"/>
            <a:r>
              <a:rPr lang="en-GB" noProof="0" dirty="0"/>
              <a:t>Andet Niveau</a:t>
            </a:r>
            <a:endParaRPr lang="en-GB"/>
          </a:p>
          <a:p>
            <a:pPr lvl="2"/>
            <a:r>
              <a:rPr lang="en-GB" noProof="0" dirty="0"/>
              <a:t>Tredje Niveau</a:t>
            </a:r>
            <a:endParaRPr lang="en-GB"/>
          </a:p>
          <a:p>
            <a:pPr lvl="3"/>
            <a:r>
              <a:rPr lang="en-GB" noProof="0" dirty="0"/>
              <a:t>Fjerde Niveau</a:t>
            </a:r>
            <a:endParaRPr lang="en-GB"/>
          </a:p>
          <a:p>
            <a:pPr lvl="4"/>
            <a:r>
              <a:rPr lang="en-GB" noProof="0" dirty="0"/>
              <a:t>Femte Niveau</a:t>
            </a:r>
            <a:endParaRPr lang="en-GB"/>
          </a:p>
        </p:txBody>
      </p:sp>
      <p:sp>
        <p:nvSpPr>
          <p:cNvPr id="9" name="Text Placeholder note">
            <a:extLst>
              <a:ext uri="{FF2B5EF4-FFF2-40B4-BE49-F238E27FC236}">
                <a16:creationId xmlns:a16="http://schemas.microsoft.com/office/drawing/2014/main" id="{A72D3724-FB7C-224D-C330-35201EDC5B3B}"/>
              </a:ext>
            </a:extLst>
          </p:cNvPr>
          <p:cNvSpPr>
            <a:spLocks noGrp="1"/>
          </p:cNvSpPr>
          <p:nvPr>
            <p:ph type="body" sz="quarter" idx="17" hasCustomPrompt="1"/>
          </p:nvPr>
        </p:nvSpPr>
        <p:spPr>
          <a:xfrm>
            <a:off x="6224588" y="5949949"/>
            <a:ext cx="5320612" cy="291600"/>
          </a:xfrm>
        </p:spPr>
        <p:txBody>
          <a:bodyPr anchor="b" anchorCtr="0"/>
          <a:lstStyle>
            <a:lvl1pPr marL="0" indent="0" algn="r">
              <a:spcAft>
                <a:spcPts val="300"/>
              </a:spcAft>
              <a:buFont typeface="Arial" panose="020B0604020202020204" pitchFamily="34" charset="0"/>
              <a:buNone/>
              <a:defRPr sz="800" b="0" i="0"/>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en-GB" dirty="0"/>
              <a:t>Anfør anmærkning, kilde eller fotokreditering</a:t>
            </a:r>
            <a:endParaRPr lang="en-GB"/>
          </a:p>
        </p:txBody>
      </p:sp>
      <p:sp>
        <p:nvSpPr>
          <p:cNvPr id="8" name="Pladsholder til dato 7" hidden="1">
            <a:extLst>
              <a:ext uri="{FF2B5EF4-FFF2-40B4-BE49-F238E27FC236}">
                <a16:creationId xmlns:a16="http://schemas.microsoft.com/office/drawing/2014/main" id="{2EA650DF-7CD7-C817-0573-0C30E75AD0F4}"/>
              </a:ext>
            </a:extLst>
          </p:cNvPr>
          <p:cNvSpPr>
            <a:spLocks noGrp="1"/>
          </p:cNvSpPr>
          <p:nvPr>
            <p:ph type="dt" sz="half" idx="18"/>
          </p:nvPr>
        </p:nvSpPr>
        <p:spPr/>
        <p:txBody>
          <a:bodyPr/>
          <a:lstStyle/>
          <a:p>
            <a:fld id="{1176805D-954B-49CB-96C9-66920B5A91A3}" type="datetime2">
              <a:rPr lang="en-GB" smtClean="0"/>
              <a:t>Monday, 27 May 2024</a:t>
            </a:fld>
            <a:endParaRPr lang="en-GB" dirty="0"/>
          </a:p>
        </p:txBody>
      </p:sp>
      <p:sp>
        <p:nvSpPr>
          <p:cNvPr id="10" name="Pladsholder til sidefod 9" hidden="1">
            <a:extLst>
              <a:ext uri="{FF2B5EF4-FFF2-40B4-BE49-F238E27FC236}">
                <a16:creationId xmlns:a16="http://schemas.microsoft.com/office/drawing/2014/main" id="{F131996F-390A-E865-6DE1-34B2C89B6DDA}"/>
              </a:ext>
            </a:extLst>
          </p:cNvPr>
          <p:cNvSpPr>
            <a:spLocks noGrp="1"/>
          </p:cNvSpPr>
          <p:nvPr>
            <p:ph type="ftr" sz="quarter" idx="19"/>
          </p:nvPr>
        </p:nvSpPr>
        <p:spPr/>
        <p:txBody>
          <a:bodyPr/>
          <a:lstStyle/>
          <a:p>
            <a:endParaRPr lang="en-GB" dirty="0"/>
          </a:p>
        </p:txBody>
      </p:sp>
      <p:sp>
        <p:nvSpPr>
          <p:cNvPr id="11" name="Pladsholder til slidenummer 10" hidden="1">
            <a:extLst>
              <a:ext uri="{FF2B5EF4-FFF2-40B4-BE49-F238E27FC236}">
                <a16:creationId xmlns:a16="http://schemas.microsoft.com/office/drawing/2014/main" id="{4677818A-C460-9AD4-4581-79D827C2FA37}"/>
              </a:ext>
            </a:extLst>
          </p:cNvPr>
          <p:cNvSpPr>
            <a:spLocks noGrp="1"/>
          </p:cNvSpPr>
          <p:nvPr>
            <p:ph type="sldNum" sz="quarter" idx="20"/>
          </p:nvPr>
        </p:nvSpPr>
        <p:spPr/>
        <p:txBody>
          <a:bodyPr/>
          <a:lstStyle/>
          <a:p>
            <a:fld id="{24C8C45C-947F-4981-8B3F-4F32E973C901}" type="slidenum">
              <a:rPr lang="en-GB" smtClean="0"/>
              <a:pPr/>
              <a:t>‹#›</a:t>
            </a:fld>
            <a:endParaRPr lang="en-GB" dirty="0"/>
          </a:p>
        </p:txBody>
      </p:sp>
    </p:spTree>
    <p:extLst>
      <p:ext uri="{BB962C8B-B14F-4D97-AF65-F5344CB8AC3E}">
        <p14:creationId xmlns:p14="http://schemas.microsoft.com/office/powerpoint/2010/main" val="1187282282"/>
      </p:ext>
    </p:extLst>
  </p:cSld>
  <p:clrMapOvr>
    <a:masterClrMapping/>
  </p:clrMapOvr>
  <p:extLst>
    <p:ext uri="{DCECCB84-F9BA-43D5-87BE-67443E8EF086}">
      <p15:sldGuideLst xmlns:p15="http://schemas.microsoft.com/office/powerpoint/2012/main"/>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el, indhold i boks og indhold">
    <p:bg>
      <p:bgPr>
        <a:solidFill>
          <a:schemeClr val="bg2"/>
        </a:solidFill>
        <a:effectLst/>
      </p:bgPr>
    </p:bg>
    <p:spTree>
      <p:nvGrpSpPr>
        <p:cNvPr id="1" name=""/>
        <p:cNvGrpSpPr/>
        <p:nvPr/>
      </p:nvGrpSpPr>
      <p:grpSpPr>
        <a:xfrm>
          <a:off x="0" y="0"/>
          <a:ext cx="0" cy="0"/>
          <a:chOff x="0" y="0"/>
          <a:chExt cx="0" cy="0"/>
        </a:xfrm>
      </p:grpSpPr>
      <p:sp>
        <p:nvSpPr>
          <p:cNvPr id="21" name="Kombinationstegning: figur 20">
            <a:extLst>
              <a:ext uri="{FF2B5EF4-FFF2-40B4-BE49-F238E27FC236}">
                <a16:creationId xmlns:a16="http://schemas.microsoft.com/office/drawing/2014/main" id="{06DC3118-876E-EDE7-62FA-F78BEA29F6F6}"/>
              </a:ext>
            </a:extLst>
          </p:cNvPr>
          <p:cNvSpPr/>
          <p:nvPr userDrawn="1"/>
        </p:nvSpPr>
        <p:spPr bwMode="auto">
          <a:xfrm flipV="1">
            <a:off x="0" y="1685925"/>
            <a:ext cx="7824788" cy="4264024"/>
          </a:xfrm>
          <a:custGeom>
            <a:avLst/>
            <a:gdLst>
              <a:gd name="connsiteX0" fmla="*/ 0 w 7824788"/>
              <a:gd name="connsiteY0" fmla="*/ 4264024 h 4264024"/>
              <a:gd name="connsiteX1" fmla="*/ 533387 w 7824788"/>
              <a:gd name="connsiteY1" fmla="*/ 4264024 h 4264024"/>
              <a:gd name="connsiteX2" fmla="*/ 1276350 w 7824788"/>
              <a:gd name="connsiteY2" fmla="*/ 4264024 h 4264024"/>
              <a:gd name="connsiteX3" fmla="*/ 6548438 w 7824788"/>
              <a:gd name="connsiteY3" fmla="*/ 4264024 h 4264024"/>
              <a:gd name="connsiteX4" fmla="*/ 7291401 w 7824788"/>
              <a:gd name="connsiteY4" fmla="*/ 4264024 h 4264024"/>
              <a:gd name="connsiteX5" fmla="*/ 7824788 w 7824788"/>
              <a:gd name="connsiteY5" fmla="*/ 4264024 h 4264024"/>
              <a:gd name="connsiteX6" fmla="*/ 7824788 w 7824788"/>
              <a:gd name="connsiteY6" fmla="*/ 3730637 h 4264024"/>
              <a:gd name="connsiteX7" fmla="*/ 7824788 w 7824788"/>
              <a:gd name="connsiteY7" fmla="*/ 3092449 h 4264024"/>
              <a:gd name="connsiteX8" fmla="*/ 7824788 w 7824788"/>
              <a:gd name="connsiteY8" fmla="*/ 533387 h 4264024"/>
              <a:gd name="connsiteX9" fmla="*/ 7291401 w 7824788"/>
              <a:gd name="connsiteY9" fmla="*/ 0 h 4264024"/>
              <a:gd name="connsiteX10" fmla="*/ 1276350 w 7824788"/>
              <a:gd name="connsiteY10" fmla="*/ 0 h 4264024"/>
              <a:gd name="connsiteX11" fmla="*/ 533387 w 7824788"/>
              <a:gd name="connsiteY11" fmla="*/ 0 h 4264024"/>
              <a:gd name="connsiteX12" fmla="*/ 0 w 7824788"/>
              <a:gd name="connsiteY12" fmla="*/ 0 h 4264024"/>
              <a:gd name="connsiteX13" fmla="*/ 0 w 7824788"/>
              <a:gd name="connsiteY13" fmla="*/ 533387 h 4264024"/>
              <a:gd name="connsiteX14" fmla="*/ 0 w 7824788"/>
              <a:gd name="connsiteY14" fmla="*/ 1171575 h 4264024"/>
              <a:gd name="connsiteX15" fmla="*/ 0 w 7824788"/>
              <a:gd name="connsiteY15" fmla="*/ 3092449 h 4264024"/>
              <a:gd name="connsiteX16" fmla="*/ 0 w 7824788"/>
              <a:gd name="connsiteY16" fmla="*/ 3730637 h 4264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4788" h="4264024">
                <a:moveTo>
                  <a:pt x="0" y="4264024"/>
                </a:moveTo>
                <a:lnTo>
                  <a:pt x="533387" y="4264024"/>
                </a:lnTo>
                <a:lnTo>
                  <a:pt x="1276350" y="4264024"/>
                </a:lnTo>
                <a:lnTo>
                  <a:pt x="6548438" y="4264024"/>
                </a:lnTo>
                <a:lnTo>
                  <a:pt x="7291401" y="4264024"/>
                </a:lnTo>
                <a:lnTo>
                  <a:pt x="7824788" y="4264024"/>
                </a:lnTo>
                <a:lnTo>
                  <a:pt x="7824788" y="3730637"/>
                </a:lnTo>
                <a:lnTo>
                  <a:pt x="7824788" y="3092449"/>
                </a:lnTo>
                <a:lnTo>
                  <a:pt x="7824788" y="533387"/>
                </a:lnTo>
                <a:cubicBezTo>
                  <a:pt x="7824788" y="238805"/>
                  <a:pt x="7585983" y="0"/>
                  <a:pt x="7291401" y="0"/>
                </a:cubicBezTo>
                <a:lnTo>
                  <a:pt x="1276350" y="0"/>
                </a:lnTo>
                <a:lnTo>
                  <a:pt x="533387" y="0"/>
                </a:lnTo>
                <a:lnTo>
                  <a:pt x="0" y="0"/>
                </a:lnTo>
                <a:lnTo>
                  <a:pt x="0" y="533387"/>
                </a:lnTo>
                <a:lnTo>
                  <a:pt x="0" y="1171575"/>
                </a:lnTo>
                <a:lnTo>
                  <a:pt x="0" y="3092449"/>
                </a:lnTo>
                <a:lnTo>
                  <a:pt x="0" y="373063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err="1">
              <a:ln>
                <a:noFill/>
              </a:ln>
              <a:solidFill>
                <a:srgbClr val="FFFFFF"/>
              </a:solidFill>
              <a:effectLst/>
              <a:uLnTx/>
              <a:uFillTx/>
              <a:latin typeface="DI Sans Office"/>
              <a:ea typeface="+mn-ea"/>
              <a:cs typeface="+mn-cs"/>
            </a:endParaRPr>
          </a:p>
        </p:txBody>
      </p:sp>
      <p:sp>
        <p:nvSpPr>
          <p:cNvPr id="2" name="Title 1">
            <a:extLst>
              <a:ext uri="{FF2B5EF4-FFF2-40B4-BE49-F238E27FC236}">
                <a16:creationId xmlns:a16="http://schemas.microsoft.com/office/drawing/2014/main" id="{D9F50754-C2CE-4CB8-A5E2-AD2A724C0A6F}"/>
              </a:ext>
            </a:extLst>
          </p:cNvPr>
          <p:cNvSpPr>
            <a:spLocks noGrp="1"/>
          </p:cNvSpPr>
          <p:nvPr>
            <p:ph type="title" hasCustomPrompt="1"/>
          </p:nvPr>
        </p:nvSpPr>
        <p:spPr>
          <a:xfrm>
            <a:off x="648000" y="648000"/>
            <a:ext cx="10897200" cy="1296000"/>
          </a:xfrm>
        </p:spPr>
        <p:txBody>
          <a:bodyPr/>
          <a:lstStyle/>
          <a:p>
            <a:r>
              <a:rPr lang="en-GB" dirty="0"/>
              <a:t>Klik for at indsætte overskrift – max. to linjer</a:t>
            </a:r>
            <a:endParaRPr lang="en-GB"/>
          </a:p>
        </p:txBody>
      </p:sp>
      <p:sp>
        <p:nvSpPr>
          <p:cNvPr id="3" name="Content Placeholder 2"/>
          <p:cNvSpPr>
            <a:spLocks noGrp="1"/>
          </p:cNvSpPr>
          <p:nvPr>
            <p:ph idx="1" hasCustomPrompt="1"/>
          </p:nvPr>
        </p:nvSpPr>
        <p:spPr>
          <a:xfrm>
            <a:off x="648000" y="1943100"/>
            <a:ext cx="6904800" cy="3747485"/>
          </a:xfrm>
        </p:spPr>
        <p:txBody>
          <a:bodyPr/>
          <a:lstStyle>
            <a:lvl1pPr>
              <a:defRPr/>
            </a:lvl1pPr>
          </a:lstStyle>
          <a:p>
            <a:pPr lvl="0"/>
            <a:r>
              <a:rPr lang="en-GB" noProof="0" dirty="0"/>
              <a:t>Klik for at indsætte tekst                                                                    Eller indsæt graf som et billede fra Excel.                                         Grafen kan også laves direkte i PowerPoint:                                     1. Klik på DI fanen                                                                                    2. Create Chart                                                                                           3. Vælg efterfølgende Chart Color</a:t>
            </a:r>
            <a:endParaRPr lang="en-GB"/>
          </a:p>
          <a:p>
            <a:pPr lvl="1"/>
            <a:r>
              <a:rPr lang="en-GB" noProof="0" dirty="0"/>
              <a:t>Andet Niveau</a:t>
            </a:r>
            <a:endParaRPr lang="en-GB"/>
          </a:p>
          <a:p>
            <a:pPr lvl="2"/>
            <a:r>
              <a:rPr lang="en-GB" noProof="0" dirty="0"/>
              <a:t>Tredje Niveau</a:t>
            </a:r>
            <a:endParaRPr lang="en-GB"/>
          </a:p>
          <a:p>
            <a:pPr lvl="3"/>
            <a:r>
              <a:rPr lang="en-GB" noProof="0" dirty="0"/>
              <a:t>Fjerde Niveau</a:t>
            </a:r>
            <a:endParaRPr lang="en-GB"/>
          </a:p>
          <a:p>
            <a:pPr lvl="4"/>
            <a:r>
              <a:rPr lang="en-GB" noProof="0" dirty="0"/>
              <a:t>Femte Niveau</a:t>
            </a:r>
            <a:endParaRPr lang="en-GB"/>
          </a:p>
          <a:p>
            <a:pPr lvl="5"/>
            <a:endParaRPr lang="en-GB" noProof="0" dirty="0"/>
          </a:p>
        </p:txBody>
      </p:sp>
      <p:sp>
        <p:nvSpPr>
          <p:cNvPr id="5" name="Content Placeholder 2">
            <a:extLst>
              <a:ext uri="{FF2B5EF4-FFF2-40B4-BE49-F238E27FC236}">
                <a16:creationId xmlns:a16="http://schemas.microsoft.com/office/drawing/2014/main" id="{4236427F-82B2-146C-4693-46DF1073D97D}"/>
              </a:ext>
            </a:extLst>
          </p:cNvPr>
          <p:cNvSpPr>
            <a:spLocks noGrp="1"/>
          </p:cNvSpPr>
          <p:nvPr>
            <p:ph idx="13" hasCustomPrompt="1"/>
          </p:nvPr>
        </p:nvSpPr>
        <p:spPr>
          <a:xfrm>
            <a:off x="8755062" y="1943100"/>
            <a:ext cx="2790137" cy="4006850"/>
          </a:xfrm>
        </p:spPr>
        <p:txBody>
          <a:bodyPr/>
          <a:lstStyle>
            <a:lvl1pPr>
              <a:defRPr/>
            </a:lvl1pPr>
          </a:lstStyle>
          <a:p>
            <a:pPr lvl="0"/>
            <a:r>
              <a:rPr lang="en-GB" noProof="0" dirty="0"/>
              <a:t>Klik for at indsætte tekst</a:t>
            </a:r>
            <a:endParaRPr lang="en-GB"/>
          </a:p>
          <a:p>
            <a:pPr lvl="1"/>
            <a:r>
              <a:rPr lang="en-GB" noProof="0" dirty="0"/>
              <a:t>Andet Niveau</a:t>
            </a:r>
            <a:endParaRPr lang="en-GB"/>
          </a:p>
          <a:p>
            <a:pPr lvl="2"/>
            <a:r>
              <a:rPr lang="en-GB" noProof="0" dirty="0"/>
              <a:t>Tredje Niveau</a:t>
            </a:r>
            <a:endParaRPr lang="en-GB"/>
          </a:p>
          <a:p>
            <a:pPr lvl="3"/>
            <a:r>
              <a:rPr lang="en-GB" noProof="0" dirty="0"/>
              <a:t>Fjerde Niveau</a:t>
            </a:r>
            <a:endParaRPr lang="en-GB"/>
          </a:p>
          <a:p>
            <a:pPr lvl="4"/>
            <a:r>
              <a:rPr lang="en-GB" noProof="0" dirty="0"/>
              <a:t>Femte Niveau</a:t>
            </a:r>
            <a:endParaRPr lang="en-GB"/>
          </a:p>
          <a:p>
            <a:pPr lvl="5"/>
            <a:r>
              <a:rPr lang="en-GB" noProof="0" dirty="0"/>
              <a:t>6 Niveau</a:t>
            </a:r>
            <a:endParaRPr lang="en-GB"/>
          </a:p>
          <a:p>
            <a:pPr lvl="6"/>
            <a:r>
              <a:rPr lang="en-GB" noProof="0" dirty="0"/>
              <a:t>7 Niveau</a:t>
            </a:r>
            <a:endParaRPr lang="en-GB"/>
          </a:p>
          <a:p>
            <a:pPr lvl="7"/>
            <a:r>
              <a:rPr lang="en-GB" noProof="0" dirty="0"/>
              <a:t>8 Niveau</a:t>
            </a:r>
            <a:endParaRPr lang="en-GB"/>
          </a:p>
          <a:p>
            <a:pPr lvl="8"/>
            <a:r>
              <a:rPr lang="en-GB" noProof="0" dirty="0"/>
              <a:t>9 Niveau</a:t>
            </a:r>
            <a:endParaRPr lang="en-GB"/>
          </a:p>
        </p:txBody>
      </p:sp>
      <p:sp>
        <p:nvSpPr>
          <p:cNvPr id="14" name="Text Placeholder note">
            <a:extLst>
              <a:ext uri="{FF2B5EF4-FFF2-40B4-BE49-F238E27FC236}">
                <a16:creationId xmlns:a16="http://schemas.microsoft.com/office/drawing/2014/main" id="{912BDFD1-0506-A7E1-6591-ECC3CE1F09DF}"/>
              </a:ext>
            </a:extLst>
          </p:cNvPr>
          <p:cNvSpPr>
            <a:spLocks noGrp="1"/>
          </p:cNvSpPr>
          <p:nvPr>
            <p:ph type="body" sz="quarter" idx="17" hasCustomPrompt="1"/>
          </p:nvPr>
        </p:nvSpPr>
        <p:spPr>
          <a:xfrm>
            <a:off x="8755062" y="5949950"/>
            <a:ext cx="2790137" cy="290332"/>
          </a:xfrm>
        </p:spPr>
        <p:txBody>
          <a:bodyPr anchor="b" anchorCtr="0"/>
          <a:lstStyle>
            <a:lvl1pPr marL="0" indent="0" algn="r">
              <a:spcAft>
                <a:spcPts val="300"/>
              </a:spcAft>
              <a:buFont typeface="Arial" panose="020B0604020202020204" pitchFamily="34" charset="0"/>
              <a:buNone/>
              <a:defRPr sz="800" b="0" i="0"/>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en-GB" dirty="0"/>
              <a:t>Anfør anmærkning, kilde eller fotokreditering</a:t>
            </a:r>
            <a:endParaRPr lang="en-GB"/>
          </a:p>
        </p:txBody>
      </p:sp>
      <p:sp>
        <p:nvSpPr>
          <p:cNvPr id="4" name="Pladsholder til dato 3" hidden="1">
            <a:extLst>
              <a:ext uri="{FF2B5EF4-FFF2-40B4-BE49-F238E27FC236}">
                <a16:creationId xmlns:a16="http://schemas.microsoft.com/office/drawing/2014/main" id="{6A3F7858-A8A7-9247-33F1-49D8C46BCF8F}"/>
              </a:ext>
            </a:extLst>
          </p:cNvPr>
          <p:cNvSpPr>
            <a:spLocks noGrp="1"/>
          </p:cNvSpPr>
          <p:nvPr>
            <p:ph type="dt" sz="half" idx="18"/>
          </p:nvPr>
        </p:nvSpPr>
        <p:spPr/>
        <p:txBody>
          <a:bodyPr/>
          <a:lstStyle/>
          <a:p>
            <a:fld id="{F112B893-6D0C-4087-92C6-D7F6814302ED}" type="datetime2">
              <a:rPr lang="en-GB" smtClean="0"/>
              <a:t>Monday, 27 May 2024</a:t>
            </a:fld>
            <a:endParaRPr lang="en-GB" dirty="0"/>
          </a:p>
        </p:txBody>
      </p:sp>
      <p:sp>
        <p:nvSpPr>
          <p:cNvPr id="6" name="Pladsholder til sidefod 5" hidden="1">
            <a:extLst>
              <a:ext uri="{FF2B5EF4-FFF2-40B4-BE49-F238E27FC236}">
                <a16:creationId xmlns:a16="http://schemas.microsoft.com/office/drawing/2014/main" id="{8C92AFAF-91DA-4A8C-FBC9-B6A3038C8AE0}"/>
              </a:ext>
            </a:extLst>
          </p:cNvPr>
          <p:cNvSpPr>
            <a:spLocks noGrp="1"/>
          </p:cNvSpPr>
          <p:nvPr>
            <p:ph type="ftr" sz="quarter" idx="19"/>
          </p:nvPr>
        </p:nvSpPr>
        <p:spPr/>
        <p:txBody>
          <a:bodyPr/>
          <a:lstStyle/>
          <a:p>
            <a:endParaRPr lang="en-GB" dirty="0"/>
          </a:p>
        </p:txBody>
      </p:sp>
      <p:sp>
        <p:nvSpPr>
          <p:cNvPr id="7" name="Pladsholder til slidenummer 6" hidden="1">
            <a:extLst>
              <a:ext uri="{FF2B5EF4-FFF2-40B4-BE49-F238E27FC236}">
                <a16:creationId xmlns:a16="http://schemas.microsoft.com/office/drawing/2014/main" id="{12A9BC98-45F3-DDE8-4CF2-D08211A80D67}"/>
              </a:ext>
            </a:extLst>
          </p:cNvPr>
          <p:cNvSpPr>
            <a:spLocks noGrp="1"/>
          </p:cNvSpPr>
          <p:nvPr>
            <p:ph type="sldNum" sz="quarter" idx="20"/>
          </p:nvPr>
        </p:nvSpPr>
        <p:spPr/>
        <p:txBody>
          <a:bodyPr/>
          <a:lstStyle/>
          <a:p>
            <a:fld id="{24C8C45C-947F-4981-8B3F-4F32E973C901}" type="slidenum">
              <a:rPr lang="en-GB" smtClean="0"/>
              <a:pPr/>
              <a:t>‹#›</a:t>
            </a:fld>
            <a:endParaRPr lang="en-GB" dirty="0"/>
          </a:p>
        </p:txBody>
      </p:sp>
    </p:spTree>
    <p:extLst>
      <p:ext uri="{BB962C8B-B14F-4D97-AF65-F5344CB8AC3E}">
        <p14:creationId xmlns:p14="http://schemas.microsoft.com/office/powerpoint/2010/main" val="842952847"/>
      </p:ext>
    </p:extLst>
  </p:cSld>
  <p:clrMapOvr>
    <a:masterClrMapping/>
  </p:clrMapOvr>
  <p:extLst>
    <p:ext uri="{DCECCB84-F9BA-43D5-87BE-67443E8EF086}">
      <p15:sldGuideLst xmlns:p15="http://schemas.microsoft.com/office/powerpoint/2012/main"/>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el, indhold og indhold i boks">
    <p:bg>
      <p:bgPr>
        <a:solidFill>
          <a:schemeClr val="bg2"/>
        </a:solidFill>
        <a:effectLst/>
      </p:bgPr>
    </p:bg>
    <p:spTree>
      <p:nvGrpSpPr>
        <p:cNvPr id="1" name=""/>
        <p:cNvGrpSpPr/>
        <p:nvPr/>
      </p:nvGrpSpPr>
      <p:grpSpPr>
        <a:xfrm>
          <a:off x="0" y="0"/>
          <a:ext cx="0" cy="0"/>
          <a:chOff x="0" y="0"/>
          <a:chExt cx="0" cy="0"/>
        </a:xfrm>
      </p:grpSpPr>
      <p:sp>
        <p:nvSpPr>
          <p:cNvPr id="19" name="Kombinationstegning: figur 18">
            <a:extLst>
              <a:ext uri="{FF2B5EF4-FFF2-40B4-BE49-F238E27FC236}">
                <a16:creationId xmlns:a16="http://schemas.microsoft.com/office/drawing/2014/main" id="{7956A760-0F29-E355-088D-58A1FAEDF759}"/>
              </a:ext>
            </a:extLst>
          </p:cNvPr>
          <p:cNvSpPr/>
          <p:nvPr userDrawn="1"/>
        </p:nvSpPr>
        <p:spPr bwMode="auto">
          <a:xfrm flipV="1">
            <a:off x="4367212" y="1685925"/>
            <a:ext cx="7824788" cy="4264024"/>
          </a:xfrm>
          <a:custGeom>
            <a:avLst/>
            <a:gdLst>
              <a:gd name="connsiteX0" fmla="*/ 0 w 7824788"/>
              <a:gd name="connsiteY0" fmla="*/ 4264024 h 4264024"/>
              <a:gd name="connsiteX1" fmla="*/ 533387 w 7824788"/>
              <a:gd name="connsiteY1" fmla="*/ 4264024 h 4264024"/>
              <a:gd name="connsiteX2" fmla="*/ 1276350 w 7824788"/>
              <a:gd name="connsiteY2" fmla="*/ 4264024 h 4264024"/>
              <a:gd name="connsiteX3" fmla="*/ 6548438 w 7824788"/>
              <a:gd name="connsiteY3" fmla="*/ 4264024 h 4264024"/>
              <a:gd name="connsiteX4" fmla="*/ 7291401 w 7824788"/>
              <a:gd name="connsiteY4" fmla="*/ 4264024 h 4264024"/>
              <a:gd name="connsiteX5" fmla="*/ 7824788 w 7824788"/>
              <a:gd name="connsiteY5" fmla="*/ 4264024 h 4264024"/>
              <a:gd name="connsiteX6" fmla="*/ 7824788 w 7824788"/>
              <a:gd name="connsiteY6" fmla="*/ 3730637 h 4264024"/>
              <a:gd name="connsiteX7" fmla="*/ 7824788 w 7824788"/>
              <a:gd name="connsiteY7" fmla="*/ 3092449 h 4264024"/>
              <a:gd name="connsiteX8" fmla="*/ 7824788 w 7824788"/>
              <a:gd name="connsiteY8" fmla="*/ 1171575 h 4264024"/>
              <a:gd name="connsiteX9" fmla="*/ 7824788 w 7824788"/>
              <a:gd name="connsiteY9" fmla="*/ 533387 h 4264024"/>
              <a:gd name="connsiteX10" fmla="*/ 7824788 w 7824788"/>
              <a:gd name="connsiteY10" fmla="*/ 0 h 4264024"/>
              <a:gd name="connsiteX11" fmla="*/ 7291401 w 7824788"/>
              <a:gd name="connsiteY11" fmla="*/ 0 h 4264024"/>
              <a:gd name="connsiteX12" fmla="*/ 6548438 w 7824788"/>
              <a:gd name="connsiteY12" fmla="*/ 0 h 4264024"/>
              <a:gd name="connsiteX13" fmla="*/ 533387 w 7824788"/>
              <a:gd name="connsiteY13" fmla="*/ 0 h 4264024"/>
              <a:gd name="connsiteX14" fmla="*/ 0 w 7824788"/>
              <a:gd name="connsiteY14" fmla="*/ 533387 h 4264024"/>
              <a:gd name="connsiteX15" fmla="*/ 0 w 7824788"/>
              <a:gd name="connsiteY15" fmla="*/ 3092449 h 4264024"/>
              <a:gd name="connsiteX16" fmla="*/ 0 w 7824788"/>
              <a:gd name="connsiteY16" fmla="*/ 3730637 h 4264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4788" h="4264024">
                <a:moveTo>
                  <a:pt x="0" y="4264024"/>
                </a:moveTo>
                <a:lnTo>
                  <a:pt x="533387" y="4264024"/>
                </a:lnTo>
                <a:lnTo>
                  <a:pt x="1276350" y="4264024"/>
                </a:lnTo>
                <a:lnTo>
                  <a:pt x="6548438" y="4264024"/>
                </a:lnTo>
                <a:lnTo>
                  <a:pt x="7291401" y="4264024"/>
                </a:lnTo>
                <a:lnTo>
                  <a:pt x="7824788" y="4264024"/>
                </a:lnTo>
                <a:lnTo>
                  <a:pt x="7824788" y="3730637"/>
                </a:lnTo>
                <a:lnTo>
                  <a:pt x="7824788" y="3092449"/>
                </a:lnTo>
                <a:lnTo>
                  <a:pt x="7824788" y="1171575"/>
                </a:lnTo>
                <a:lnTo>
                  <a:pt x="7824788" y="533387"/>
                </a:lnTo>
                <a:lnTo>
                  <a:pt x="7824788" y="0"/>
                </a:lnTo>
                <a:lnTo>
                  <a:pt x="7291401" y="0"/>
                </a:lnTo>
                <a:lnTo>
                  <a:pt x="6548438" y="0"/>
                </a:lnTo>
                <a:lnTo>
                  <a:pt x="533387" y="0"/>
                </a:lnTo>
                <a:cubicBezTo>
                  <a:pt x="238805" y="0"/>
                  <a:pt x="0" y="238805"/>
                  <a:pt x="0" y="533387"/>
                </a:cubicBezTo>
                <a:lnTo>
                  <a:pt x="0" y="3092449"/>
                </a:lnTo>
                <a:lnTo>
                  <a:pt x="0" y="373063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err="1">
              <a:ln>
                <a:noFill/>
              </a:ln>
              <a:solidFill>
                <a:srgbClr val="FFFFFF"/>
              </a:solidFill>
              <a:effectLst/>
              <a:uLnTx/>
              <a:uFillTx/>
              <a:latin typeface="DI Sans Office"/>
              <a:ea typeface="+mn-ea"/>
              <a:cs typeface="+mn-cs"/>
            </a:endParaRPr>
          </a:p>
        </p:txBody>
      </p:sp>
      <p:sp>
        <p:nvSpPr>
          <p:cNvPr id="2" name="Title 1">
            <a:extLst>
              <a:ext uri="{FF2B5EF4-FFF2-40B4-BE49-F238E27FC236}">
                <a16:creationId xmlns:a16="http://schemas.microsoft.com/office/drawing/2014/main" id="{D9F50754-C2CE-4CB8-A5E2-AD2A724C0A6F}"/>
              </a:ext>
            </a:extLst>
          </p:cNvPr>
          <p:cNvSpPr>
            <a:spLocks noGrp="1"/>
          </p:cNvSpPr>
          <p:nvPr>
            <p:ph type="title" hasCustomPrompt="1"/>
          </p:nvPr>
        </p:nvSpPr>
        <p:spPr>
          <a:xfrm>
            <a:off x="648000" y="648000"/>
            <a:ext cx="10897200" cy="1296000"/>
          </a:xfrm>
        </p:spPr>
        <p:txBody>
          <a:bodyPr/>
          <a:lstStyle/>
          <a:p>
            <a:r>
              <a:rPr lang="en-GB" dirty="0"/>
              <a:t>Klik for at indsætte overskrift – max. to linjer</a:t>
            </a:r>
            <a:endParaRPr lang="en-GB"/>
          </a:p>
        </p:txBody>
      </p:sp>
      <p:sp>
        <p:nvSpPr>
          <p:cNvPr id="3" name="Content Placeholder 2"/>
          <p:cNvSpPr>
            <a:spLocks noGrp="1"/>
          </p:cNvSpPr>
          <p:nvPr>
            <p:ph idx="1" hasCustomPrompt="1"/>
          </p:nvPr>
        </p:nvSpPr>
        <p:spPr>
          <a:xfrm>
            <a:off x="4640400" y="1943100"/>
            <a:ext cx="6904800" cy="3747485"/>
          </a:xfrm>
        </p:spPr>
        <p:txBody>
          <a:bodyPr/>
          <a:lstStyle>
            <a:lvl1pPr>
              <a:defRPr/>
            </a:lvl1pPr>
          </a:lstStyle>
          <a:p>
            <a:pPr lvl="0"/>
            <a:r>
              <a:rPr lang="en-GB" noProof="0" dirty="0"/>
              <a:t>Klik for at indsætte tekst                                                                    Eller indsæt graf som et billede fra Excel.                                         Grafen kan også laves direkte i PowerPoint:                                     1. Klik på DI fanen                                                                                    2. Create Chart                                                                                           3. Vælg efterfølgende Chart Color</a:t>
            </a:r>
            <a:endParaRPr lang="en-GB"/>
          </a:p>
          <a:p>
            <a:pPr lvl="1"/>
            <a:r>
              <a:rPr lang="en-GB" noProof="0" dirty="0"/>
              <a:t>Andet Niveau</a:t>
            </a:r>
            <a:endParaRPr lang="en-GB"/>
          </a:p>
          <a:p>
            <a:pPr lvl="2"/>
            <a:r>
              <a:rPr lang="en-GB" noProof="0" dirty="0"/>
              <a:t>Tredje Niveau</a:t>
            </a:r>
            <a:endParaRPr lang="en-GB"/>
          </a:p>
          <a:p>
            <a:pPr lvl="3"/>
            <a:r>
              <a:rPr lang="en-GB" noProof="0" dirty="0"/>
              <a:t>Fjerde Niveau</a:t>
            </a:r>
            <a:endParaRPr lang="en-GB"/>
          </a:p>
          <a:p>
            <a:pPr lvl="4"/>
            <a:r>
              <a:rPr lang="en-GB" noProof="0" dirty="0"/>
              <a:t>Femte Niveau</a:t>
            </a:r>
            <a:endParaRPr lang="en-GB"/>
          </a:p>
        </p:txBody>
      </p:sp>
      <p:sp>
        <p:nvSpPr>
          <p:cNvPr id="5" name="Content Placeholder 2">
            <a:extLst>
              <a:ext uri="{FF2B5EF4-FFF2-40B4-BE49-F238E27FC236}">
                <a16:creationId xmlns:a16="http://schemas.microsoft.com/office/drawing/2014/main" id="{4236427F-82B2-146C-4693-46DF1073D97D}"/>
              </a:ext>
            </a:extLst>
          </p:cNvPr>
          <p:cNvSpPr>
            <a:spLocks noGrp="1"/>
          </p:cNvSpPr>
          <p:nvPr>
            <p:ph idx="13" hasCustomPrompt="1"/>
          </p:nvPr>
        </p:nvSpPr>
        <p:spPr>
          <a:xfrm>
            <a:off x="648000" y="1943100"/>
            <a:ext cx="2790137" cy="4006850"/>
          </a:xfrm>
        </p:spPr>
        <p:txBody>
          <a:bodyPr/>
          <a:lstStyle>
            <a:lvl1pPr>
              <a:defRPr/>
            </a:lvl1pPr>
          </a:lstStyle>
          <a:p>
            <a:pPr lvl="0"/>
            <a:r>
              <a:rPr lang="en-GB" noProof="0" dirty="0"/>
              <a:t>Klik for at indsætte tekst</a:t>
            </a:r>
            <a:endParaRPr lang="en-GB"/>
          </a:p>
          <a:p>
            <a:pPr lvl="1"/>
            <a:r>
              <a:rPr lang="en-GB" noProof="0" dirty="0"/>
              <a:t>Andet Niveau</a:t>
            </a:r>
            <a:endParaRPr lang="en-GB"/>
          </a:p>
          <a:p>
            <a:pPr lvl="2"/>
            <a:r>
              <a:rPr lang="en-GB" noProof="0" dirty="0"/>
              <a:t>Tredje Niveau</a:t>
            </a:r>
            <a:endParaRPr lang="en-GB"/>
          </a:p>
          <a:p>
            <a:pPr lvl="3"/>
            <a:r>
              <a:rPr lang="en-GB" noProof="0" dirty="0"/>
              <a:t>Fjerde Niveau</a:t>
            </a:r>
            <a:endParaRPr lang="en-GB"/>
          </a:p>
          <a:p>
            <a:pPr lvl="4"/>
            <a:r>
              <a:rPr lang="en-GB" noProof="0" dirty="0"/>
              <a:t>Femte Niveau</a:t>
            </a:r>
            <a:endParaRPr lang="en-GB"/>
          </a:p>
          <a:p>
            <a:pPr lvl="5"/>
            <a:r>
              <a:rPr lang="en-GB" noProof="0" dirty="0"/>
              <a:t>6 Niveau</a:t>
            </a:r>
            <a:endParaRPr lang="en-GB"/>
          </a:p>
          <a:p>
            <a:pPr lvl="6"/>
            <a:r>
              <a:rPr lang="en-GB" noProof="0" dirty="0"/>
              <a:t>7 Niveau</a:t>
            </a:r>
            <a:endParaRPr lang="en-GB"/>
          </a:p>
          <a:p>
            <a:pPr lvl="7"/>
            <a:r>
              <a:rPr lang="en-GB" noProof="0" dirty="0"/>
              <a:t>8 Niveau</a:t>
            </a:r>
            <a:endParaRPr lang="en-GB"/>
          </a:p>
          <a:p>
            <a:pPr lvl="8"/>
            <a:r>
              <a:rPr lang="en-GB" noProof="0" dirty="0"/>
              <a:t>9 Niveau</a:t>
            </a:r>
            <a:endParaRPr lang="en-GB"/>
          </a:p>
        </p:txBody>
      </p:sp>
      <p:sp>
        <p:nvSpPr>
          <p:cNvPr id="14" name="Text Placeholder note">
            <a:extLst>
              <a:ext uri="{FF2B5EF4-FFF2-40B4-BE49-F238E27FC236}">
                <a16:creationId xmlns:a16="http://schemas.microsoft.com/office/drawing/2014/main" id="{912BDFD1-0506-A7E1-6591-ECC3CE1F09DF}"/>
              </a:ext>
            </a:extLst>
          </p:cNvPr>
          <p:cNvSpPr>
            <a:spLocks noGrp="1"/>
          </p:cNvSpPr>
          <p:nvPr>
            <p:ph type="body" sz="quarter" idx="17" hasCustomPrompt="1"/>
          </p:nvPr>
        </p:nvSpPr>
        <p:spPr>
          <a:xfrm>
            <a:off x="5295900" y="5949950"/>
            <a:ext cx="6249300" cy="290332"/>
          </a:xfrm>
        </p:spPr>
        <p:txBody>
          <a:bodyPr anchor="b" anchorCtr="0"/>
          <a:lstStyle>
            <a:lvl1pPr marL="0" indent="0" algn="r">
              <a:spcAft>
                <a:spcPts val="300"/>
              </a:spcAft>
              <a:buFont typeface="Arial" panose="020B0604020202020204" pitchFamily="34" charset="0"/>
              <a:buNone/>
              <a:defRPr sz="800" b="0" i="0"/>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en-GB" dirty="0"/>
              <a:t>Anfør anmærkning, kilde eller fotokreditering</a:t>
            </a:r>
            <a:endParaRPr lang="en-GB"/>
          </a:p>
        </p:txBody>
      </p:sp>
      <p:sp>
        <p:nvSpPr>
          <p:cNvPr id="7" name="Pladsholder til dato 6" hidden="1">
            <a:extLst>
              <a:ext uri="{FF2B5EF4-FFF2-40B4-BE49-F238E27FC236}">
                <a16:creationId xmlns:a16="http://schemas.microsoft.com/office/drawing/2014/main" id="{5D39DAF0-930E-7136-53A8-BF2EE9B93054}"/>
              </a:ext>
            </a:extLst>
          </p:cNvPr>
          <p:cNvSpPr>
            <a:spLocks noGrp="1"/>
          </p:cNvSpPr>
          <p:nvPr>
            <p:ph type="dt" sz="half" idx="18"/>
          </p:nvPr>
        </p:nvSpPr>
        <p:spPr/>
        <p:txBody>
          <a:bodyPr/>
          <a:lstStyle/>
          <a:p>
            <a:fld id="{6A15EBCE-FE69-4EA0-A7A7-118D151FD02F}" type="datetime2">
              <a:rPr lang="en-GB" smtClean="0"/>
              <a:t>Monday, 27 May 2024</a:t>
            </a:fld>
            <a:endParaRPr lang="en-GB" dirty="0"/>
          </a:p>
        </p:txBody>
      </p:sp>
      <p:sp>
        <p:nvSpPr>
          <p:cNvPr id="11" name="Pladsholder til sidefod 10" hidden="1">
            <a:extLst>
              <a:ext uri="{FF2B5EF4-FFF2-40B4-BE49-F238E27FC236}">
                <a16:creationId xmlns:a16="http://schemas.microsoft.com/office/drawing/2014/main" id="{889280A1-198A-BBE7-6BBD-9C61B3F85953}"/>
              </a:ext>
            </a:extLst>
          </p:cNvPr>
          <p:cNvSpPr>
            <a:spLocks noGrp="1"/>
          </p:cNvSpPr>
          <p:nvPr>
            <p:ph type="ftr" sz="quarter" idx="19"/>
          </p:nvPr>
        </p:nvSpPr>
        <p:spPr/>
        <p:txBody>
          <a:bodyPr/>
          <a:lstStyle/>
          <a:p>
            <a:endParaRPr lang="en-GB" dirty="0"/>
          </a:p>
        </p:txBody>
      </p:sp>
      <p:sp>
        <p:nvSpPr>
          <p:cNvPr id="12" name="Pladsholder til slidenummer 11" hidden="1">
            <a:extLst>
              <a:ext uri="{FF2B5EF4-FFF2-40B4-BE49-F238E27FC236}">
                <a16:creationId xmlns:a16="http://schemas.microsoft.com/office/drawing/2014/main" id="{03D613F3-97B4-931E-C498-B6B2AD516B5D}"/>
              </a:ext>
            </a:extLst>
          </p:cNvPr>
          <p:cNvSpPr>
            <a:spLocks noGrp="1"/>
          </p:cNvSpPr>
          <p:nvPr>
            <p:ph type="sldNum" sz="quarter" idx="20"/>
          </p:nvPr>
        </p:nvSpPr>
        <p:spPr/>
        <p:txBody>
          <a:bodyPr/>
          <a:lstStyle/>
          <a:p>
            <a:fld id="{24C8C45C-947F-4981-8B3F-4F32E973C901}" type="slidenum">
              <a:rPr lang="en-GB" smtClean="0"/>
              <a:pPr/>
              <a:t>‹#›</a:t>
            </a:fld>
            <a:endParaRPr lang="en-GB" dirty="0"/>
          </a:p>
        </p:txBody>
      </p:sp>
    </p:spTree>
    <p:extLst>
      <p:ext uri="{BB962C8B-B14F-4D97-AF65-F5344CB8AC3E}">
        <p14:creationId xmlns:p14="http://schemas.microsoft.com/office/powerpoint/2010/main" val="782275788"/>
      </p:ext>
    </p:extLst>
  </p:cSld>
  <p:clrMapOvr>
    <a:masterClrMapping/>
  </p:clrMapOvr>
  <p:extLst>
    <p:ext uri="{DCECCB84-F9BA-43D5-87BE-67443E8EF086}">
      <p15:sldGuideLst xmlns:p15="http://schemas.microsoft.com/office/powerpoint/2012/main"/>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el, undertitel, indhold i boks og indho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50754-C2CE-4CB8-A5E2-AD2A724C0A6F}"/>
              </a:ext>
            </a:extLst>
          </p:cNvPr>
          <p:cNvSpPr>
            <a:spLocks noGrp="1"/>
          </p:cNvSpPr>
          <p:nvPr>
            <p:ph type="title" hasCustomPrompt="1"/>
          </p:nvPr>
        </p:nvSpPr>
        <p:spPr>
          <a:xfrm>
            <a:off x="648000" y="648000"/>
            <a:ext cx="10897200" cy="533100"/>
          </a:xfrm>
        </p:spPr>
        <p:txBody>
          <a:bodyPr/>
          <a:lstStyle/>
          <a:p>
            <a:r>
              <a:rPr lang="en-GB" dirty="0"/>
              <a:t>Klik for at indsætte overskrift – max. en linje</a:t>
            </a:r>
            <a:endParaRPr lang="en-GB"/>
          </a:p>
        </p:txBody>
      </p:sp>
      <p:sp>
        <p:nvSpPr>
          <p:cNvPr id="5" name="Subtitle 2">
            <a:extLst>
              <a:ext uri="{FF2B5EF4-FFF2-40B4-BE49-F238E27FC236}">
                <a16:creationId xmlns:a16="http://schemas.microsoft.com/office/drawing/2014/main" id="{FC6ABE0D-AB92-E8EA-A825-D3A943832CB4}"/>
              </a:ext>
            </a:extLst>
          </p:cNvPr>
          <p:cNvSpPr>
            <a:spLocks noGrp="1"/>
          </p:cNvSpPr>
          <p:nvPr>
            <p:ph type="subTitle" idx="13" hasCustomPrompt="1"/>
          </p:nvPr>
        </p:nvSpPr>
        <p:spPr>
          <a:xfrm>
            <a:off x="648000" y="1184400"/>
            <a:ext cx="10897200" cy="370800"/>
          </a:xfrm>
        </p:spPr>
        <p:txBody>
          <a:bodyPr/>
          <a:lstStyle>
            <a:lvl1pPr marL="0" indent="0" algn="l">
              <a:spcBef>
                <a:spcPts val="0"/>
              </a:spcBef>
              <a:buFont typeface="Arial" panose="020B0604020202020204" pitchFamily="34" charset="0"/>
              <a:buChar char="​"/>
              <a:defRPr sz="2400"/>
            </a:lvl1pPr>
            <a:lvl2pPr marL="800100" indent="-342900" algn="l">
              <a:buFont typeface="Arial" panose="020B0604020202020204" pitchFamily="34" charset="0"/>
              <a:buChar char="•"/>
              <a:defRPr sz="2000"/>
            </a:lvl2pPr>
            <a:lvl3pPr marL="1200150" indent="-285750" algn="l">
              <a:buFont typeface="Arial" panose="020B0604020202020204" pitchFamily="34" charset="0"/>
              <a:buChar char="•"/>
              <a:defRPr sz="2000"/>
            </a:lvl3pPr>
            <a:lvl4pPr marL="1657350" indent="-285750" algn="l">
              <a:buFont typeface="Arial" panose="020B0604020202020204" pitchFamily="34" charset="0"/>
              <a:buChar char="•"/>
              <a:defRPr sz="2000"/>
            </a:lvl4pPr>
            <a:lvl5pPr marL="2114550" indent="-285750" algn="l">
              <a:buFont typeface="Arial" panose="020B0604020202020204" pitchFamily="34" charset="0"/>
              <a:buChar char="•"/>
              <a:defRPr sz="2000"/>
            </a:lvl5pPr>
            <a:lvl6pPr marL="2571750" indent="-285750" algn="l">
              <a:buFont typeface="Arial" panose="020B0604020202020204" pitchFamily="34" charset="0"/>
              <a:buChar char="•"/>
              <a:defRPr sz="2000"/>
            </a:lvl6pPr>
            <a:lvl7pPr marL="3028950" indent="-285750" algn="l">
              <a:buFont typeface="Arial" panose="020B0604020202020204" pitchFamily="34" charset="0"/>
              <a:buChar char="•"/>
              <a:defRPr sz="2000"/>
            </a:lvl7pPr>
            <a:lvl8pPr marL="3486150" indent="-285750" algn="l">
              <a:buFont typeface="Arial" panose="020B0604020202020204" pitchFamily="34" charset="0"/>
              <a:buChar char="•"/>
              <a:defRPr sz="2000"/>
            </a:lvl8pPr>
            <a:lvl9pPr marL="3943350" indent="-285750" algn="l">
              <a:buFont typeface="Arial" panose="020B0604020202020204" pitchFamily="34" charset="0"/>
              <a:buChar char="•"/>
              <a:defRPr sz="2000"/>
            </a:lvl9pPr>
          </a:lstStyle>
          <a:p>
            <a:r>
              <a:rPr lang="en-GB" dirty="0"/>
              <a:t>Klik for at indsætte undertitel</a:t>
            </a:r>
            <a:endParaRPr lang="en-GB"/>
          </a:p>
        </p:txBody>
      </p:sp>
      <p:sp>
        <p:nvSpPr>
          <p:cNvPr id="6" name="Rectangle: Single Corner Rounded 15">
            <a:extLst>
              <a:ext uri="{FF2B5EF4-FFF2-40B4-BE49-F238E27FC236}">
                <a16:creationId xmlns:a16="http://schemas.microsoft.com/office/drawing/2014/main" id="{321C1839-DBD2-C44C-8687-A005F3C09AEB}"/>
              </a:ext>
            </a:extLst>
          </p:cNvPr>
          <p:cNvSpPr/>
          <p:nvPr userDrawn="1"/>
        </p:nvSpPr>
        <p:spPr bwMode="auto">
          <a:xfrm flipV="1">
            <a:off x="0" y="1685925"/>
            <a:ext cx="7824788" cy="4264024"/>
          </a:xfrm>
          <a:prstGeom prst="round1Rect">
            <a:avLst>
              <a:gd name="adj" fmla="val 1351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err="1">
              <a:ln>
                <a:noFill/>
              </a:ln>
              <a:solidFill>
                <a:srgbClr val="FFFFFF"/>
              </a:solidFill>
              <a:effectLst/>
              <a:uLnTx/>
              <a:uFillTx/>
              <a:latin typeface="DI Sans Office"/>
              <a:ea typeface="+mn-ea"/>
              <a:cs typeface="+mn-cs"/>
            </a:endParaRPr>
          </a:p>
        </p:txBody>
      </p:sp>
      <p:sp>
        <p:nvSpPr>
          <p:cNvPr id="7" name="Content Placeholder 2">
            <a:extLst>
              <a:ext uri="{FF2B5EF4-FFF2-40B4-BE49-F238E27FC236}">
                <a16:creationId xmlns:a16="http://schemas.microsoft.com/office/drawing/2014/main" id="{E9B1860C-BFCC-1746-5521-A5B82FB19C72}"/>
              </a:ext>
            </a:extLst>
          </p:cNvPr>
          <p:cNvSpPr>
            <a:spLocks noGrp="1"/>
          </p:cNvSpPr>
          <p:nvPr>
            <p:ph idx="1" hasCustomPrompt="1"/>
          </p:nvPr>
        </p:nvSpPr>
        <p:spPr>
          <a:xfrm>
            <a:off x="648000" y="1943100"/>
            <a:ext cx="6904800" cy="3747485"/>
          </a:xfrm>
        </p:spPr>
        <p:txBody>
          <a:bodyPr/>
          <a:lstStyle>
            <a:lvl1pPr>
              <a:defRPr/>
            </a:lvl1pPr>
          </a:lstStyle>
          <a:p>
            <a:pPr lvl="0"/>
            <a:r>
              <a:rPr lang="en-GB" noProof="0" dirty="0"/>
              <a:t>Klik for at indsætte tekst                                                                    Eller indsæt graf som et billede fra Excel.                                         Grafen kan også laves direkte i PowerPoint:                                     1. Klik på DI fanen                                                                                    2. Create Chart                                                                                           3. Vælg efterfølgende Chart Color</a:t>
            </a:r>
            <a:endParaRPr lang="en-GB"/>
          </a:p>
          <a:p>
            <a:pPr lvl="1"/>
            <a:r>
              <a:rPr lang="en-GB" noProof="0" dirty="0"/>
              <a:t>Andet Niveau</a:t>
            </a:r>
            <a:endParaRPr lang="en-GB"/>
          </a:p>
          <a:p>
            <a:pPr lvl="2"/>
            <a:r>
              <a:rPr lang="en-GB" noProof="0" dirty="0"/>
              <a:t>Tredje Niveau</a:t>
            </a:r>
            <a:endParaRPr lang="en-GB"/>
          </a:p>
          <a:p>
            <a:pPr lvl="3"/>
            <a:r>
              <a:rPr lang="en-GB" noProof="0" dirty="0"/>
              <a:t>Fjerde Niveau</a:t>
            </a:r>
            <a:endParaRPr lang="en-GB"/>
          </a:p>
          <a:p>
            <a:pPr lvl="4"/>
            <a:r>
              <a:rPr lang="en-GB" noProof="0" dirty="0"/>
              <a:t>Femte Niveau</a:t>
            </a:r>
            <a:endParaRPr lang="en-GB"/>
          </a:p>
        </p:txBody>
      </p:sp>
      <p:sp>
        <p:nvSpPr>
          <p:cNvPr id="11" name="Content Placeholder 2">
            <a:extLst>
              <a:ext uri="{FF2B5EF4-FFF2-40B4-BE49-F238E27FC236}">
                <a16:creationId xmlns:a16="http://schemas.microsoft.com/office/drawing/2014/main" id="{C1ACC670-49B7-4552-69C6-82D25273BD6D}"/>
              </a:ext>
            </a:extLst>
          </p:cNvPr>
          <p:cNvSpPr>
            <a:spLocks noGrp="1"/>
          </p:cNvSpPr>
          <p:nvPr>
            <p:ph idx="14" hasCustomPrompt="1"/>
          </p:nvPr>
        </p:nvSpPr>
        <p:spPr>
          <a:xfrm>
            <a:off x="8755062" y="1943100"/>
            <a:ext cx="2790137" cy="4006850"/>
          </a:xfrm>
        </p:spPr>
        <p:txBody>
          <a:bodyPr/>
          <a:lstStyle>
            <a:lvl1pPr>
              <a:defRPr/>
            </a:lvl1pPr>
          </a:lstStyle>
          <a:p>
            <a:pPr lvl="0"/>
            <a:r>
              <a:rPr lang="en-GB" noProof="0" dirty="0"/>
              <a:t>Klik for at indsætte tekst</a:t>
            </a:r>
            <a:endParaRPr lang="en-GB"/>
          </a:p>
          <a:p>
            <a:pPr lvl="1"/>
            <a:r>
              <a:rPr lang="en-GB" noProof="0" dirty="0"/>
              <a:t>Andet Niveau</a:t>
            </a:r>
            <a:endParaRPr lang="en-GB"/>
          </a:p>
          <a:p>
            <a:pPr lvl="2"/>
            <a:r>
              <a:rPr lang="en-GB" noProof="0" dirty="0"/>
              <a:t>Tredje Niveau</a:t>
            </a:r>
            <a:endParaRPr lang="en-GB"/>
          </a:p>
          <a:p>
            <a:pPr lvl="3"/>
            <a:r>
              <a:rPr lang="en-GB" noProof="0" dirty="0"/>
              <a:t>Fjerde Niveau</a:t>
            </a:r>
            <a:endParaRPr lang="en-GB"/>
          </a:p>
          <a:p>
            <a:pPr lvl="4"/>
            <a:r>
              <a:rPr lang="en-GB" noProof="0" dirty="0"/>
              <a:t>Femte Niveau</a:t>
            </a:r>
            <a:endParaRPr lang="en-GB"/>
          </a:p>
          <a:p>
            <a:pPr lvl="5"/>
            <a:r>
              <a:rPr lang="en-GB" noProof="0" dirty="0"/>
              <a:t>6 Niveau</a:t>
            </a:r>
            <a:endParaRPr lang="en-GB"/>
          </a:p>
          <a:p>
            <a:pPr lvl="6"/>
            <a:r>
              <a:rPr lang="en-GB" noProof="0" dirty="0"/>
              <a:t>7 Niveau</a:t>
            </a:r>
            <a:endParaRPr lang="en-GB"/>
          </a:p>
          <a:p>
            <a:pPr lvl="7"/>
            <a:r>
              <a:rPr lang="en-GB" noProof="0" dirty="0"/>
              <a:t>8 Niveau</a:t>
            </a:r>
            <a:endParaRPr lang="en-GB"/>
          </a:p>
          <a:p>
            <a:pPr lvl="8"/>
            <a:r>
              <a:rPr lang="en-GB" noProof="0" dirty="0"/>
              <a:t>9 Niveau</a:t>
            </a:r>
            <a:endParaRPr lang="en-GB"/>
          </a:p>
        </p:txBody>
      </p:sp>
      <p:sp>
        <p:nvSpPr>
          <p:cNvPr id="12" name="Text Placeholder note">
            <a:extLst>
              <a:ext uri="{FF2B5EF4-FFF2-40B4-BE49-F238E27FC236}">
                <a16:creationId xmlns:a16="http://schemas.microsoft.com/office/drawing/2014/main" id="{DCD3A48A-06EB-51FE-2186-11C53C5F7503}"/>
              </a:ext>
            </a:extLst>
          </p:cNvPr>
          <p:cNvSpPr>
            <a:spLocks noGrp="1"/>
          </p:cNvSpPr>
          <p:nvPr>
            <p:ph type="body" sz="quarter" idx="17" hasCustomPrompt="1"/>
          </p:nvPr>
        </p:nvSpPr>
        <p:spPr>
          <a:xfrm>
            <a:off x="8755062" y="5949950"/>
            <a:ext cx="2790137" cy="290332"/>
          </a:xfrm>
        </p:spPr>
        <p:txBody>
          <a:bodyPr anchor="b" anchorCtr="0"/>
          <a:lstStyle>
            <a:lvl1pPr marL="0" indent="0" algn="r">
              <a:spcAft>
                <a:spcPts val="300"/>
              </a:spcAft>
              <a:buFont typeface="Arial" panose="020B0604020202020204" pitchFamily="34" charset="0"/>
              <a:buNone/>
              <a:defRPr sz="800" b="0" i="0"/>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en-GB" dirty="0"/>
              <a:t>Anfør anmærkning, kilde eller fotokreditering</a:t>
            </a:r>
            <a:endParaRPr lang="en-GB"/>
          </a:p>
        </p:txBody>
      </p:sp>
      <p:sp>
        <p:nvSpPr>
          <p:cNvPr id="3" name="Pladsholder til dato 2" hidden="1">
            <a:extLst>
              <a:ext uri="{FF2B5EF4-FFF2-40B4-BE49-F238E27FC236}">
                <a16:creationId xmlns:a16="http://schemas.microsoft.com/office/drawing/2014/main" id="{CC95E95A-476B-9C14-D999-70F27F0BDE4A}"/>
              </a:ext>
            </a:extLst>
          </p:cNvPr>
          <p:cNvSpPr>
            <a:spLocks noGrp="1"/>
          </p:cNvSpPr>
          <p:nvPr>
            <p:ph type="dt" sz="half" idx="18"/>
          </p:nvPr>
        </p:nvSpPr>
        <p:spPr/>
        <p:txBody>
          <a:bodyPr/>
          <a:lstStyle/>
          <a:p>
            <a:fld id="{7F0647A0-B639-4644-B7A6-E2022BFF6B60}" type="datetime2">
              <a:rPr lang="en-GB" smtClean="0"/>
              <a:t>Monday, 27 May 2024</a:t>
            </a:fld>
            <a:endParaRPr lang="en-GB" dirty="0"/>
          </a:p>
        </p:txBody>
      </p:sp>
      <p:sp>
        <p:nvSpPr>
          <p:cNvPr id="4" name="Pladsholder til sidefod 3" hidden="1">
            <a:extLst>
              <a:ext uri="{FF2B5EF4-FFF2-40B4-BE49-F238E27FC236}">
                <a16:creationId xmlns:a16="http://schemas.microsoft.com/office/drawing/2014/main" id="{6548771E-2E35-0A64-BB60-C5C7B01B8D1B}"/>
              </a:ext>
            </a:extLst>
          </p:cNvPr>
          <p:cNvSpPr>
            <a:spLocks noGrp="1"/>
          </p:cNvSpPr>
          <p:nvPr>
            <p:ph type="ftr" sz="quarter" idx="19"/>
          </p:nvPr>
        </p:nvSpPr>
        <p:spPr/>
        <p:txBody>
          <a:bodyPr/>
          <a:lstStyle/>
          <a:p>
            <a:endParaRPr lang="en-GB" dirty="0"/>
          </a:p>
        </p:txBody>
      </p:sp>
      <p:sp>
        <p:nvSpPr>
          <p:cNvPr id="13" name="Pladsholder til slidenummer 12" hidden="1">
            <a:extLst>
              <a:ext uri="{FF2B5EF4-FFF2-40B4-BE49-F238E27FC236}">
                <a16:creationId xmlns:a16="http://schemas.microsoft.com/office/drawing/2014/main" id="{F1C4F2DF-9876-F898-EC75-3A6FC72010C9}"/>
              </a:ext>
            </a:extLst>
          </p:cNvPr>
          <p:cNvSpPr>
            <a:spLocks noGrp="1"/>
          </p:cNvSpPr>
          <p:nvPr>
            <p:ph type="sldNum" sz="quarter" idx="20"/>
          </p:nvPr>
        </p:nvSpPr>
        <p:spPr/>
        <p:txBody>
          <a:bodyPr/>
          <a:lstStyle/>
          <a:p>
            <a:fld id="{24C8C45C-947F-4981-8B3F-4F32E973C901}" type="slidenum">
              <a:rPr lang="en-GB" smtClean="0"/>
              <a:pPr/>
              <a:t>‹#›</a:t>
            </a:fld>
            <a:endParaRPr lang="en-GB" dirty="0"/>
          </a:p>
        </p:txBody>
      </p:sp>
    </p:spTree>
    <p:extLst>
      <p:ext uri="{BB962C8B-B14F-4D97-AF65-F5344CB8AC3E}">
        <p14:creationId xmlns:p14="http://schemas.microsoft.com/office/powerpoint/2010/main" val="2654994736"/>
      </p:ext>
    </p:extLst>
  </p:cSld>
  <p:clrMapOvr>
    <a:masterClrMapping/>
  </p:clrMapOvr>
  <p:extLst>
    <p:ext uri="{DCECCB84-F9BA-43D5-87BE-67443E8EF086}">
      <p15:sldGuideLst xmlns:p15="http://schemas.microsoft.com/office/powerpoint/2012/main"/>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el, undertitel, indhold og indhold i boks">
    <p:bg>
      <p:bgPr>
        <a:solidFill>
          <a:schemeClr val="bg2"/>
        </a:solidFill>
        <a:effectLst/>
      </p:bgPr>
    </p:bg>
    <p:spTree>
      <p:nvGrpSpPr>
        <p:cNvPr id="1" name=""/>
        <p:cNvGrpSpPr/>
        <p:nvPr/>
      </p:nvGrpSpPr>
      <p:grpSpPr>
        <a:xfrm>
          <a:off x="0" y="0"/>
          <a:ext cx="0" cy="0"/>
          <a:chOff x="0" y="0"/>
          <a:chExt cx="0" cy="0"/>
        </a:xfrm>
      </p:grpSpPr>
      <p:sp>
        <p:nvSpPr>
          <p:cNvPr id="19" name="Kombinationstegning: figur 18">
            <a:extLst>
              <a:ext uri="{FF2B5EF4-FFF2-40B4-BE49-F238E27FC236}">
                <a16:creationId xmlns:a16="http://schemas.microsoft.com/office/drawing/2014/main" id="{7956A760-0F29-E355-088D-58A1FAEDF759}"/>
              </a:ext>
            </a:extLst>
          </p:cNvPr>
          <p:cNvSpPr/>
          <p:nvPr userDrawn="1"/>
        </p:nvSpPr>
        <p:spPr bwMode="auto">
          <a:xfrm flipV="1">
            <a:off x="4367212" y="1685925"/>
            <a:ext cx="7824788" cy="4264024"/>
          </a:xfrm>
          <a:custGeom>
            <a:avLst/>
            <a:gdLst>
              <a:gd name="connsiteX0" fmla="*/ 0 w 7824788"/>
              <a:gd name="connsiteY0" fmla="*/ 4264024 h 4264024"/>
              <a:gd name="connsiteX1" fmla="*/ 533387 w 7824788"/>
              <a:gd name="connsiteY1" fmla="*/ 4264024 h 4264024"/>
              <a:gd name="connsiteX2" fmla="*/ 1276350 w 7824788"/>
              <a:gd name="connsiteY2" fmla="*/ 4264024 h 4264024"/>
              <a:gd name="connsiteX3" fmla="*/ 6548438 w 7824788"/>
              <a:gd name="connsiteY3" fmla="*/ 4264024 h 4264024"/>
              <a:gd name="connsiteX4" fmla="*/ 7291401 w 7824788"/>
              <a:gd name="connsiteY4" fmla="*/ 4264024 h 4264024"/>
              <a:gd name="connsiteX5" fmla="*/ 7824788 w 7824788"/>
              <a:gd name="connsiteY5" fmla="*/ 4264024 h 4264024"/>
              <a:gd name="connsiteX6" fmla="*/ 7824788 w 7824788"/>
              <a:gd name="connsiteY6" fmla="*/ 3730637 h 4264024"/>
              <a:gd name="connsiteX7" fmla="*/ 7824788 w 7824788"/>
              <a:gd name="connsiteY7" fmla="*/ 3092449 h 4264024"/>
              <a:gd name="connsiteX8" fmla="*/ 7824788 w 7824788"/>
              <a:gd name="connsiteY8" fmla="*/ 1171575 h 4264024"/>
              <a:gd name="connsiteX9" fmla="*/ 7824788 w 7824788"/>
              <a:gd name="connsiteY9" fmla="*/ 533387 h 4264024"/>
              <a:gd name="connsiteX10" fmla="*/ 7824788 w 7824788"/>
              <a:gd name="connsiteY10" fmla="*/ 0 h 4264024"/>
              <a:gd name="connsiteX11" fmla="*/ 7291401 w 7824788"/>
              <a:gd name="connsiteY11" fmla="*/ 0 h 4264024"/>
              <a:gd name="connsiteX12" fmla="*/ 6548438 w 7824788"/>
              <a:gd name="connsiteY12" fmla="*/ 0 h 4264024"/>
              <a:gd name="connsiteX13" fmla="*/ 533387 w 7824788"/>
              <a:gd name="connsiteY13" fmla="*/ 0 h 4264024"/>
              <a:gd name="connsiteX14" fmla="*/ 0 w 7824788"/>
              <a:gd name="connsiteY14" fmla="*/ 533387 h 4264024"/>
              <a:gd name="connsiteX15" fmla="*/ 0 w 7824788"/>
              <a:gd name="connsiteY15" fmla="*/ 3092449 h 4264024"/>
              <a:gd name="connsiteX16" fmla="*/ 0 w 7824788"/>
              <a:gd name="connsiteY16" fmla="*/ 3730637 h 4264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4788" h="4264024">
                <a:moveTo>
                  <a:pt x="0" y="4264024"/>
                </a:moveTo>
                <a:lnTo>
                  <a:pt x="533387" y="4264024"/>
                </a:lnTo>
                <a:lnTo>
                  <a:pt x="1276350" y="4264024"/>
                </a:lnTo>
                <a:lnTo>
                  <a:pt x="6548438" y="4264024"/>
                </a:lnTo>
                <a:lnTo>
                  <a:pt x="7291401" y="4264024"/>
                </a:lnTo>
                <a:lnTo>
                  <a:pt x="7824788" y="4264024"/>
                </a:lnTo>
                <a:lnTo>
                  <a:pt x="7824788" y="3730637"/>
                </a:lnTo>
                <a:lnTo>
                  <a:pt x="7824788" y="3092449"/>
                </a:lnTo>
                <a:lnTo>
                  <a:pt x="7824788" y="1171575"/>
                </a:lnTo>
                <a:lnTo>
                  <a:pt x="7824788" y="533387"/>
                </a:lnTo>
                <a:lnTo>
                  <a:pt x="7824788" y="0"/>
                </a:lnTo>
                <a:lnTo>
                  <a:pt x="7291401" y="0"/>
                </a:lnTo>
                <a:lnTo>
                  <a:pt x="6548438" y="0"/>
                </a:lnTo>
                <a:lnTo>
                  <a:pt x="533387" y="0"/>
                </a:lnTo>
                <a:cubicBezTo>
                  <a:pt x="238805" y="0"/>
                  <a:pt x="0" y="238805"/>
                  <a:pt x="0" y="533387"/>
                </a:cubicBezTo>
                <a:lnTo>
                  <a:pt x="0" y="3092449"/>
                </a:lnTo>
                <a:lnTo>
                  <a:pt x="0" y="373063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err="1">
              <a:ln>
                <a:noFill/>
              </a:ln>
              <a:solidFill>
                <a:srgbClr val="FFFFFF"/>
              </a:solidFill>
              <a:effectLst/>
              <a:uLnTx/>
              <a:uFillTx/>
              <a:latin typeface="DI Sans Office"/>
              <a:ea typeface="+mn-ea"/>
              <a:cs typeface="+mn-cs"/>
            </a:endParaRPr>
          </a:p>
        </p:txBody>
      </p:sp>
      <p:sp>
        <p:nvSpPr>
          <p:cNvPr id="2" name="Title 1">
            <a:extLst>
              <a:ext uri="{FF2B5EF4-FFF2-40B4-BE49-F238E27FC236}">
                <a16:creationId xmlns:a16="http://schemas.microsoft.com/office/drawing/2014/main" id="{D9F50754-C2CE-4CB8-A5E2-AD2A724C0A6F}"/>
              </a:ext>
            </a:extLst>
          </p:cNvPr>
          <p:cNvSpPr>
            <a:spLocks noGrp="1"/>
          </p:cNvSpPr>
          <p:nvPr>
            <p:ph type="title" hasCustomPrompt="1"/>
          </p:nvPr>
        </p:nvSpPr>
        <p:spPr>
          <a:xfrm>
            <a:off x="648000" y="648000"/>
            <a:ext cx="10897200" cy="1296000"/>
          </a:xfrm>
        </p:spPr>
        <p:txBody>
          <a:bodyPr/>
          <a:lstStyle>
            <a:lvl1pPr>
              <a:defRPr/>
            </a:lvl1pPr>
          </a:lstStyle>
          <a:p>
            <a:r>
              <a:rPr lang="en-GB" dirty="0"/>
              <a:t>Klik for at indsætte overskrift – max. en linje</a:t>
            </a:r>
            <a:endParaRPr lang="en-GB"/>
          </a:p>
        </p:txBody>
      </p:sp>
      <p:sp>
        <p:nvSpPr>
          <p:cNvPr id="11" name="Subtitle 2">
            <a:extLst>
              <a:ext uri="{FF2B5EF4-FFF2-40B4-BE49-F238E27FC236}">
                <a16:creationId xmlns:a16="http://schemas.microsoft.com/office/drawing/2014/main" id="{AA9CC7F3-A167-27AF-EA67-E46CB6F5832F}"/>
              </a:ext>
            </a:extLst>
          </p:cNvPr>
          <p:cNvSpPr>
            <a:spLocks noGrp="1"/>
          </p:cNvSpPr>
          <p:nvPr>
            <p:ph type="subTitle" idx="18" hasCustomPrompt="1"/>
          </p:nvPr>
        </p:nvSpPr>
        <p:spPr>
          <a:xfrm>
            <a:off x="648000" y="1184400"/>
            <a:ext cx="10897200" cy="370800"/>
          </a:xfrm>
        </p:spPr>
        <p:txBody>
          <a:bodyPr/>
          <a:lstStyle>
            <a:lvl1pPr marL="0" indent="0" algn="l">
              <a:spcBef>
                <a:spcPts val="0"/>
              </a:spcBef>
              <a:buFont typeface="Arial" panose="020B0604020202020204" pitchFamily="34" charset="0"/>
              <a:buChar char="​"/>
              <a:defRPr sz="2400"/>
            </a:lvl1pPr>
            <a:lvl2pPr marL="800100" indent="-342900" algn="l">
              <a:buFont typeface="Arial" panose="020B0604020202020204" pitchFamily="34" charset="0"/>
              <a:buChar char="•"/>
              <a:defRPr sz="2000"/>
            </a:lvl2pPr>
            <a:lvl3pPr marL="1200150" indent="-285750" algn="l">
              <a:buFont typeface="Arial" panose="020B0604020202020204" pitchFamily="34" charset="0"/>
              <a:buChar char="•"/>
              <a:defRPr sz="2000"/>
            </a:lvl3pPr>
            <a:lvl4pPr marL="1657350" indent="-285750" algn="l">
              <a:buFont typeface="Arial" panose="020B0604020202020204" pitchFamily="34" charset="0"/>
              <a:buChar char="•"/>
              <a:defRPr sz="2000"/>
            </a:lvl4pPr>
            <a:lvl5pPr marL="2114550" indent="-285750" algn="l">
              <a:buFont typeface="Arial" panose="020B0604020202020204" pitchFamily="34" charset="0"/>
              <a:buChar char="•"/>
              <a:defRPr sz="2000"/>
            </a:lvl5pPr>
            <a:lvl6pPr marL="2571750" indent="-285750" algn="l">
              <a:buFont typeface="Arial" panose="020B0604020202020204" pitchFamily="34" charset="0"/>
              <a:buChar char="•"/>
              <a:defRPr sz="2000"/>
            </a:lvl6pPr>
            <a:lvl7pPr marL="3028950" indent="-285750" algn="l">
              <a:buFont typeface="Arial" panose="020B0604020202020204" pitchFamily="34" charset="0"/>
              <a:buChar char="•"/>
              <a:defRPr sz="2000"/>
            </a:lvl7pPr>
            <a:lvl8pPr marL="3486150" indent="-285750" algn="l">
              <a:buFont typeface="Arial" panose="020B0604020202020204" pitchFamily="34" charset="0"/>
              <a:buChar char="•"/>
              <a:defRPr sz="2000"/>
            </a:lvl8pPr>
            <a:lvl9pPr marL="3943350" indent="-285750" algn="l">
              <a:buFont typeface="Arial" panose="020B0604020202020204" pitchFamily="34" charset="0"/>
              <a:buChar char="•"/>
              <a:defRPr sz="2000"/>
            </a:lvl9pPr>
          </a:lstStyle>
          <a:p>
            <a:r>
              <a:rPr lang="en-GB" dirty="0"/>
              <a:t>Klik for at indsætte undertitel</a:t>
            </a:r>
            <a:endParaRPr lang="en-GB"/>
          </a:p>
        </p:txBody>
      </p:sp>
      <p:sp>
        <p:nvSpPr>
          <p:cNvPr id="3" name="Content Placeholder 2"/>
          <p:cNvSpPr>
            <a:spLocks noGrp="1"/>
          </p:cNvSpPr>
          <p:nvPr>
            <p:ph idx="1" hasCustomPrompt="1"/>
          </p:nvPr>
        </p:nvSpPr>
        <p:spPr>
          <a:xfrm>
            <a:off x="4640400" y="1943100"/>
            <a:ext cx="6904800" cy="3747485"/>
          </a:xfrm>
        </p:spPr>
        <p:txBody>
          <a:bodyPr/>
          <a:lstStyle>
            <a:lvl1pPr>
              <a:defRPr/>
            </a:lvl1pPr>
          </a:lstStyle>
          <a:p>
            <a:pPr lvl="0"/>
            <a:r>
              <a:rPr lang="en-GB" noProof="0" dirty="0"/>
              <a:t>Klik for at indsætte tekst                                                                    Eller indsæt graf som et billede fra Excel.                                         Grafen kan også laves direkte i PowerPoint:                                     1. Klik på DI fanen                                                                                    2. Create Chart                                                                                           3. Vælg efterfølgende Chart Color</a:t>
            </a:r>
            <a:endParaRPr lang="en-GB"/>
          </a:p>
          <a:p>
            <a:pPr lvl="1"/>
            <a:r>
              <a:rPr lang="en-GB" noProof="0" dirty="0"/>
              <a:t>Andet Niveau</a:t>
            </a:r>
            <a:endParaRPr lang="en-GB"/>
          </a:p>
          <a:p>
            <a:pPr lvl="2"/>
            <a:r>
              <a:rPr lang="en-GB" noProof="0" dirty="0"/>
              <a:t>Tredje Niveau</a:t>
            </a:r>
            <a:endParaRPr lang="en-GB"/>
          </a:p>
          <a:p>
            <a:pPr lvl="3"/>
            <a:r>
              <a:rPr lang="en-GB" noProof="0" dirty="0"/>
              <a:t>Fjerde Niveau</a:t>
            </a:r>
            <a:endParaRPr lang="en-GB"/>
          </a:p>
          <a:p>
            <a:pPr lvl="4"/>
            <a:r>
              <a:rPr lang="en-GB" noProof="0" dirty="0"/>
              <a:t>Femte Niveau</a:t>
            </a:r>
            <a:endParaRPr lang="en-GB"/>
          </a:p>
        </p:txBody>
      </p:sp>
      <p:sp>
        <p:nvSpPr>
          <p:cNvPr id="5" name="Content Placeholder 2">
            <a:extLst>
              <a:ext uri="{FF2B5EF4-FFF2-40B4-BE49-F238E27FC236}">
                <a16:creationId xmlns:a16="http://schemas.microsoft.com/office/drawing/2014/main" id="{4236427F-82B2-146C-4693-46DF1073D97D}"/>
              </a:ext>
            </a:extLst>
          </p:cNvPr>
          <p:cNvSpPr>
            <a:spLocks noGrp="1"/>
          </p:cNvSpPr>
          <p:nvPr>
            <p:ph idx="13" hasCustomPrompt="1"/>
          </p:nvPr>
        </p:nvSpPr>
        <p:spPr>
          <a:xfrm>
            <a:off x="648000" y="1943100"/>
            <a:ext cx="2790137" cy="4006850"/>
          </a:xfrm>
        </p:spPr>
        <p:txBody>
          <a:bodyPr/>
          <a:lstStyle>
            <a:lvl1pPr>
              <a:defRPr/>
            </a:lvl1pPr>
          </a:lstStyle>
          <a:p>
            <a:pPr lvl="0"/>
            <a:r>
              <a:rPr lang="en-GB" noProof="0" dirty="0"/>
              <a:t>Klik for at indsætte tekst</a:t>
            </a:r>
            <a:endParaRPr lang="en-GB"/>
          </a:p>
          <a:p>
            <a:pPr lvl="1"/>
            <a:r>
              <a:rPr lang="en-GB" noProof="0" dirty="0"/>
              <a:t>Andet Niveau</a:t>
            </a:r>
            <a:endParaRPr lang="en-GB"/>
          </a:p>
          <a:p>
            <a:pPr lvl="2"/>
            <a:r>
              <a:rPr lang="en-GB" noProof="0" dirty="0"/>
              <a:t>Tredje Niveau</a:t>
            </a:r>
            <a:endParaRPr lang="en-GB"/>
          </a:p>
          <a:p>
            <a:pPr lvl="3"/>
            <a:r>
              <a:rPr lang="en-GB" noProof="0" dirty="0"/>
              <a:t>Fjerde Niveau</a:t>
            </a:r>
            <a:endParaRPr lang="en-GB"/>
          </a:p>
          <a:p>
            <a:pPr lvl="4"/>
            <a:r>
              <a:rPr lang="en-GB" noProof="0" dirty="0"/>
              <a:t>Femte Niveau</a:t>
            </a:r>
            <a:endParaRPr lang="en-GB"/>
          </a:p>
          <a:p>
            <a:pPr lvl="5"/>
            <a:r>
              <a:rPr lang="en-GB" noProof="0" dirty="0"/>
              <a:t>6 Niveau</a:t>
            </a:r>
            <a:endParaRPr lang="en-GB"/>
          </a:p>
          <a:p>
            <a:pPr lvl="6"/>
            <a:r>
              <a:rPr lang="en-GB" noProof="0" dirty="0"/>
              <a:t>7 Niveau</a:t>
            </a:r>
            <a:endParaRPr lang="en-GB"/>
          </a:p>
          <a:p>
            <a:pPr lvl="7"/>
            <a:r>
              <a:rPr lang="en-GB" noProof="0" dirty="0"/>
              <a:t>8 Niveau</a:t>
            </a:r>
            <a:endParaRPr lang="en-GB"/>
          </a:p>
          <a:p>
            <a:pPr lvl="8"/>
            <a:r>
              <a:rPr lang="en-GB" noProof="0" dirty="0"/>
              <a:t>9 Niveau</a:t>
            </a:r>
            <a:endParaRPr lang="en-GB"/>
          </a:p>
        </p:txBody>
      </p:sp>
      <p:sp>
        <p:nvSpPr>
          <p:cNvPr id="14" name="Text Placeholder note">
            <a:extLst>
              <a:ext uri="{FF2B5EF4-FFF2-40B4-BE49-F238E27FC236}">
                <a16:creationId xmlns:a16="http://schemas.microsoft.com/office/drawing/2014/main" id="{912BDFD1-0506-A7E1-6591-ECC3CE1F09DF}"/>
              </a:ext>
            </a:extLst>
          </p:cNvPr>
          <p:cNvSpPr>
            <a:spLocks noGrp="1"/>
          </p:cNvSpPr>
          <p:nvPr>
            <p:ph type="body" sz="quarter" idx="17" hasCustomPrompt="1"/>
          </p:nvPr>
        </p:nvSpPr>
        <p:spPr>
          <a:xfrm>
            <a:off x="5295600" y="5949950"/>
            <a:ext cx="6249600" cy="290332"/>
          </a:xfrm>
        </p:spPr>
        <p:txBody>
          <a:bodyPr anchor="b" anchorCtr="0"/>
          <a:lstStyle>
            <a:lvl1pPr marL="0" indent="0" algn="r">
              <a:spcAft>
                <a:spcPts val="300"/>
              </a:spcAft>
              <a:buFont typeface="Arial" panose="020B0604020202020204" pitchFamily="34" charset="0"/>
              <a:buNone/>
              <a:defRPr sz="800" b="0" i="0"/>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en-GB" dirty="0"/>
              <a:t>Anfør anmærkning, kilde eller fotokreditering</a:t>
            </a:r>
            <a:endParaRPr lang="en-GB"/>
          </a:p>
        </p:txBody>
      </p:sp>
      <p:sp>
        <p:nvSpPr>
          <p:cNvPr id="4" name="Pladsholder til dato 3" hidden="1">
            <a:extLst>
              <a:ext uri="{FF2B5EF4-FFF2-40B4-BE49-F238E27FC236}">
                <a16:creationId xmlns:a16="http://schemas.microsoft.com/office/drawing/2014/main" id="{25269864-9DC1-9A97-CB37-44AB255F33C5}"/>
              </a:ext>
            </a:extLst>
          </p:cNvPr>
          <p:cNvSpPr>
            <a:spLocks noGrp="1"/>
          </p:cNvSpPr>
          <p:nvPr>
            <p:ph type="dt" sz="half" idx="19"/>
          </p:nvPr>
        </p:nvSpPr>
        <p:spPr/>
        <p:txBody>
          <a:bodyPr/>
          <a:lstStyle/>
          <a:p>
            <a:fld id="{21684E64-783B-4067-B225-396786B56D0D}" type="datetime2">
              <a:rPr lang="en-GB" smtClean="0"/>
              <a:t>Monday, 27 May 2024</a:t>
            </a:fld>
            <a:endParaRPr lang="en-GB" dirty="0"/>
          </a:p>
        </p:txBody>
      </p:sp>
      <p:sp>
        <p:nvSpPr>
          <p:cNvPr id="6" name="Pladsholder til sidefod 5" hidden="1">
            <a:extLst>
              <a:ext uri="{FF2B5EF4-FFF2-40B4-BE49-F238E27FC236}">
                <a16:creationId xmlns:a16="http://schemas.microsoft.com/office/drawing/2014/main" id="{5FE15E82-906C-2363-0821-844E542975F7}"/>
              </a:ext>
            </a:extLst>
          </p:cNvPr>
          <p:cNvSpPr>
            <a:spLocks noGrp="1"/>
          </p:cNvSpPr>
          <p:nvPr>
            <p:ph type="ftr" sz="quarter" idx="20"/>
          </p:nvPr>
        </p:nvSpPr>
        <p:spPr/>
        <p:txBody>
          <a:bodyPr/>
          <a:lstStyle/>
          <a:p>
            <a:endParaRPr lang="en-GB" dirty="0"/>
          </a:p>
        </p:txBody>
      </p:sp>
      <p:sp>
        <p:nvSpPr>
          <p:cNvPr id="7" name="Pladsholder til slidenummer 6" hidden="1">
            <a:extLst>
              <a:ext uri="{FF2B5EF4-FFF2-40B4-BE49-F238E27FC236}">
                <a16:creationId xmlns:a16="http://schemas.microsoft.com/office/drawing/2014/main" id="{E045214C-F52E-C5ED-514E-4BCA1589BEDF}"/>
              </a:ext>
            </a:extLst>
          </p:cNvPr>
          <p:cNvSpPr>
            <a:spLocks noGrp="1"/>
          </p:cNvSpPr>
          <p:nvPr>
            <p:ph type="sldNum" sz="quarter" idx="21"/>
          </p:nvPr>
        </p:nvSpPr>
        <p:spPr/>
        <p:txBody>
          <a:bodyPr/>
          <a:lstStyle/>
          <a:p>
            <a:fld id="{24C8C45C-947F-4981-8B3F-4F32E973C901}" type="slidenum">
              <a:rPr lang="en-GB" smtClean="0"/>
              <a:pPr/>
              <a:t>‹#›</a:t>
            </a:fld>
            <a:endParaRPr lang="en-GB" dirty="0"/>
          </a:p>
        </p:txBody>
      </p:sp>
    </p:spTree>
    <p:extLst>
      <p:ext uri="{BB962C8B-B14F-4D97-AF65-F5344CB8AC3E}">
        <p14:creationId xmlns:p14="http://schemas.microsoft.com/office/powerpoint/2010/main" val="2017466013"/>
      </p:ext>
    </p:extLst>
  </p:cSld>
  <p:clrMapOvr>
    <a:masterClrMapping/>
  </p:clrMapOvr>
  <p:extLst>
    <p:ext uri="{DCECCB84-F9BA-43D5-87BE-67443E8EF086}">
      <p15:sldGuideLst xmlns:p15="http://schemas.microsoft.com/office/powerpoint/2012/main"/>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el, undertitel og to indhold i boks">
    <p:bg>
      <p:bgPr>
        <a:solidFill>
          <a:schemeClr val="bg2"/>
        </a:solidFill>
        <a:effectLst/>
      </p:bgPr>
    </p:bg>
    <p:spTree>
      <p:nvGrpSpPr>
        <p:cNvPr id="1" name=""/>
        <p:cNvGrpSpPr/>
        <p:nvPr/>
      </p:nvGrpSpPr>
      <p:grpSpPr>
        <a:xfrm>
          <a:off x="0" y="0"/>
          <a:ext cx="0" cy="0"/>
          <a:chOff x="0" y="0"/>
          <a:chExt cx="0" cy="0"/>
        </a:xfrm>
      </p:grpSpPr>
      <p:sp>
        <p:nvSpPr>
          <p:cNvPr id="4" name="Rectangle: Single Corner Rounded 15">
            <a:extLst>
              <a:ext uri="{FF2B5EF4-FFF2-40B4-BE49-F238E27FC236}">
                <a16:creationId xmlns:a16="http://schemas.microsoft.com/office/drawing/2014/main" id="{7235954B-8849-8E63-0A81-519032526B3F}"/>
              </a:ext>
            </a:extLst>
          </p:cNvPr>
          <p:cNvSpPr/>
          <p:nvPr userDrawn="1"/>
        </p:nvSpPr>
        <p:spPr>
          <a:xfrm flipV="1">
            <a:off x="0" y="1943999"/>
            <a:ext cx="5965825" cy="400595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err="1">
              <a:ln>
                <a:noFill/>
              </a:ln>
              <a:solidFill>
                <a:srgbClr val="FFFFFF"/>
              </a:solidFill>
              <a:effectLst/>
              <a:uLnTx/>
              <a:uFillTx/>
              <a:latin typeface="DI Sans Office"/>
              <a:ea typeface="+mn-ea"/>
              <a:cs typeface="+mn-cs"/>
            </a:endParaRPr>
          </a:p>
        </p:txBody>
      </p:sp>
      <p:sp>
        <p:nvSpPr>
          <p:cNvPr id="8" name="Kombinationstegning: figur 7">
            <a:extLst>
              <a:ext uri="{FF2B5EF4-FFF2-40B4-BE49-F238E27FC236}">
                <a16:creationId xmlns:a16="http://schemas.microsoft.com/office/drawing/2014/main" id="{27BFBB39-F32F-ADCB-84E2-1282B909A974}"/>
              </a:ext>
            </a:extLst>
          </p:cNvPr>
          <p:cNvSpPr/>
          <p:nvPr userDrawn="1"/>
        </p:nvSpPr>
        <p:spPr bwMode="auto">
          <a:xfrm flipV="1">
            <a:off x="6226176" y="1685926"/>
            <a:ext cx="5316538" cy="4264024"/>
          </a:xfrm>
          <a:custGeom>
            <a:avLst/>
            <a:gdLst>
              <a:gd name="connsiteX0" fmla="*/ 529848 w 5316538"/>
              <a:gd name="connsiteY0" fmla="*/ 4264024 h 4264024"/>
              <a:gd name="connsiteX1" fmla="*/ 4786690 w 5316538"/>
              <a:gd name="connsiteY1" fmla="*/ 4264024 h 4264024"/>
              <a:gd name="connsiteX2" fmla="*/ 5316538 w 5316538"/>
              <a:gd name="connsiteY2" fmla="*/ 3734176 h 4264024"/>
              <a:gd name="connsiteX3" fmla="*/ 5316538 w 5316538"/>
              <a:gd name="connsiteY3" fmla="*/ 529848 h 4264024"/>
              <a:gd name="connsiteX4" fmla="*/ 4786690 w 5316538"/>
              <a:gd name="connsiteY4" fmla="*/ 0 h 4264024"/>
              <a:gd name="connsiteX5" fmla="*/ 1571625 w 5316538"/>
              <a:gd name="connsiteY5" fmla="*/ 0 h 4264024"/>
              <a:gd name="connsiteX6" fmla="*/ 529848 w 5316538"/>
              <a:gd name="connsiteY6" fmla="*/ 0 h 4264024"/>
              <a:gd name="connsiteX7" fmla="*/ 0 w 5316538"/>
              <a:gd name="connsiteY7" fmla="*/ 0 h 4264024"/>
              <a:gd name="connsiteX8" fmla="*/ 0 w 5316538"/>
              <a:gd name="connsiteY8" fmla="*/ 529848 h 4264024"/>
              <a:gd name="connsiteX9" fmla="*/ 0 w 5316538"/>
              <a:gd name="connsiteY9" fmla="*/ 1143000 h 4264024"/>
              <a:gd name="connsiteX10" fmla="*/ 0 w 5316538"/>
              <a:gd name="connsiteY10" fmla="*/ 3734176 h 4264024"/>
              <a:gd name="connsiteX11" fmla="*/ 529848 w 5316538"/>
              <a:gd name="connsiteY11" fmla="*/ 4264024 h 4264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16538" h="4264024">
                <a:moveTo>
                  <a:pt x="529848" y="4264024"/>
                </a:moveTo>
                <a:lnTo>
                  <a:pt x="4786690" y="4264024"/>
                </a:lnTo>
                <a:cubicBezTo>
                  <a:pt x="5079317" y="4264024"/>
                  <a:pt x="5316538" y="4026803"/>
                  <a:pt x="5316538" y="3734176"/>
                </a:cubicBezTo>
                <a:lnTo>
                  <a:pt x="5316538" y="529848"/>
                </a:lnTo>
                <a:cubicBezTo>
                  <a:pt x="5316538" y="237221"/>
                  <a:pt x="5079317" y="0"/>
                  <a:pt x="4786690" y="0"/>
                </a:cubicBezTo>
                <a:lnTo>
                  <a:pt x="1571625" y="0"/>
                </a:lnTo>
                <a:lnTo>
                  <a:pt x="529848" y="0"/>
                </a:lnTo>
                <a:lnTo>
                  <a:pt x="0" y="0"/>
                </a:lnTo>
                <a:lnTo>
                  <a:pt x="0" y="529848"/>
                </a:lnTo>
                <a:lnTo>
                  <a:pt x="0" y="1143000"/>
                </a:lnTo>
                <a:lnTo>
                  <a:pt x="0" y="3734176"/>
                </a:lnTo>
                <a:cubicBezTo>
                  <a:pt x="0" y="4026803"/>
                  <a:pt x="237221" y="4264024"/>
                  <a:pt x="529848" y="426402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err="1">
              <a:ln>
                <a:noFill/>
              </a:ln>
              <a:solidFill>
                <a:srgbClr val="FFFFFF"/>
              </a:solidFill>
              <a:effectLst/>
              <a:uLnTx/>
              <a:uFillTx/>
              <a:latin typeface="DI Sans Office"/>
              <a:ea typeface="+mn-ea"/>
              <a:cs typeface="+mn-cs"/>
            </a:endParaRPr>
          </a:p>
        </p:txBody>
      </p:sp>
      <p:sp>
        <p:nvSpPr>
          <p:cNvPr id="9" name="Kombinationstegning: figur 8">
            <a:extLst>
              <a:ext uri="{FF2B5EF4-FFF2-40B4-BE49-F238E27FC236}">
                <a16:creationId xmlns:a16="http://schemas.microsoft.com/office/drawing/2014/main" id="{373C8EEB-9FB4-DB58-D299-02E2DFEF0E8C}"/>
              </a:ext>
            </a:extLst>
          </p:cNvPr>
          <p:cNvSpPr/>
          <p:nvPr userDrawn="1"/>
        </p:nvSpPr>
        <p:spPr bwMode="auto">
          <a:xfrm flipV="1">
            <a:off x="0" y="1685925"/>
            <a:ext cx="5965825" cy="4264024"/>
          </a:xfrm>
          <a:custGeom>
            <a:avLst/>
            <a:gdLst>
              <a:gd name="connsiteX0" fmla="*/ 0 w 5965825"/>
              <a:gd name="connsiteY0" fmla="*/ 4264024 h 4264024"/>
              <a:gd name="connsiteX1" fmla="*/ 537139 w 5965825"/>
              <a:gd name="connsiteY1" fmla="*/ 4264024 h 4264024"/>
              <a:gd name="connsiteX2" fmla="*/ 1571625 w 5965825"/>
              <a:gd name="connsiteY2" fmla="*/ 4264024 h 4264024"/>
              <a:gd name="connsiteX3" fmla="*/ 5428686 w 5965825"/>
              <a:gd name="connsiteY3" fmla="*/ 4264024 h 4264024"/>
              <a:gd name="connsiteX4" fmla="*/ 5965825 w 5965825"/>
              <a:gd name="connsiteY4" fmla="*/ 3726885 h 4264024"/>
              <a:gd name="connsiteX5" fmla="*/ 5965825 w 5965825"/>
              <a:gd name="connsiteY5" fmla="*/ 537139 h 4264024"/>
              <a:gd name="connsiteX6" fmla="*/ 5428686 w 5965825"/>
              <a:gd name="connsiteY6" fmla="*/ 0 h 4264024"/>
              <a:gd name="connsiteX7" fmla="*/ 1571625 w 5965825"/>
              <a:gd name="connsiteY7" fmla="*/ 0 h 4264024"/>
              <a:gd name="connsiteX8" fmla="*/ 537139 w 5965825"/>
              <a:gd name="connsiteY8" fmla="*/ 0 h 4264024"/>
              <a:gd name="connsiteX9" fmla="*/ 0 w 5965825"/>
              <a:gd name="connsiteY9" fmla="*/ 0 h 4264024"/>
              <a:gd name="connsiteX10" fmla="*/ 0 w 5965825"/>
              <a:gd name="connsiteY10" fmla="*/ 537139 h 4264024"/>
              <a:gd name="connsiteX11" fmla="*/ 0 w 5965825"/>
              <a:gd name="connsiteY11" fmla="*/ 1143000 h 4264024"/>
              <a:gd name="connsiteX12" fmla="*/ 0 w 5965825"/>
              <a:gd name="connsiteY12" fmla="*/ 3121024 h 4264024"/>
              <a:gd name="connsiteX13" fmla="*/ 0 w 5965825"/>
              <a:gd name="connsiteY13" fmla="*/ 3726885 h 4264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65825" h="4264024">
                <a:moveTo>
                  <a:pt x="0" y="4264024"/>
                </a:moveTo>
                <a:lnTo>
                  <a:pt x="537139" y="4264024"/>
                </a:lnTo>
                <a:lnTo>
                  <a:pt x="1571625" y="4264024"/>
                </a:lnTo>
                <a:lnTo>
                  <a:pt x="5428686" y="4264024"/>
                </a:lnTo>
                <a:cubicBezTo>
                  <a:pt x="5725340" y="4264024"/>
                  <a:pt x="5965825" y="4023539"/>
                  <a:pt x="5965825" y="3726885"/>
                </a:cubicBezTo>
                <a:lnTo>
                  <a:pt x="5965825" y="537139"/>
                </a:lnTo>
                <a:cubicBezTo>
                  <a:pt x="5965825" y="240485"/>
                  <a:pt x="5725340" y="0"/>
                  <a:pt x="5428686" y="0"/>
                </a:cubicBezTo>
                <a:lnTo>
                  <a:pt x="1571625" y="0"/>
                </a:lnTo>
                <a:lnTo>
                  <a:pt x="537139" y="0"/>
                </a:lnTo>
                <a:lnTo>
                  <a:pt x="0" y="0"/>
                </a:lnTo>
                <a:lnTo>
                  <a:pt x="0" y="537139"/>
                </a:lnTo>
                <a:lnTo>
                  <a:pt x="0" y="1143000"/>
                </a:lnTo>
                <a:lnTo>
                  <a:pt x="0" y="3121024"/>
                </a:lnTo>
                <a:lnTo>
                  <a:pt x="0" y="372688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err="1">
              <a:ln>
                <a:noFill/>
              </a:ln>
              <a:solidFill>
                <a:srgbClr val="FFFFFF"/>
              </a:solidFill>
              <a:effectLst/>
              <a:uLnTx/>
              <a:uFillTx/>
              <a:latin typeface="DI Sans Office"/>
              <a:ea typeface="+mn-ea"/>
              <a:cs typeface="+mn-cs"/>
            </a:endParaRPr>
          </a:p>
        </p:txBody>
      </p:sp>
      <p:sp>
        <p:nvSpPr>
          <p:cNvPr id="2" name="Title 1">
            <a:extLst>
              <a:ext uri="{FF2B5EF4-FFF2-40B4-BE49-F238E27FC236}">
                <a16:creationId xmlns:a16="http://schemas.microsoft.com/office/drawing/2014/main" id="{D9F50754-C2CE-4CB8-A5E2-AD2A724C0A6F}"/>
              </a:ext>
            </a:extLst>
          </p:cNvPr>
          <p:cNvSpPr>
            <a:spLocks noGrp="1"/>
          </p:cNvSpPr>
          <p:nvPr>
            <p:ph type="title" hasCustomPrompt="1"/>
          </p:nvPr>
        </p:nvSpPr>
        <p:spPr>
          <a:xfrm>
            <a:off x="648000" y="648000"/>
            <a:ext cx="10897200" cy="533100"/>
          </a:xfrm>
        </p:spPr>
        <p:txBody>
          <a:bodyPr/>
          <a:lstStyle/>
          <a:p>
            <a:r>
              <a:rPr lang="en-GB" dirty="0"/>
              <a:t>Klik for at indsætte overskrift – max. en linje</a:t>
            </a:r>
            <a:endParaRPr lang="en-GB"/>
          </a:p>
        </p:txBody>
      </p:sp>
      <p:sp>
        <p:nvSpPr>
          <p:cNvPr id="5" name="Subtitle 2">
            <a:extLst>
              <a:ext uri="{FF2B5EF4-FFF2-40B4-BE49-F238E27FC236}">
                <a16:creationId xmlns:a16="http://schemas.microsoft.com/office/drawing/2014/main" id="{FC6ABE0D-AB92-E8EA-A825-D3A943832CB4}"/>
              </a:ext>
            </a:extLst>
          </p:cNvPr>
          <p:cNvSpPr>
            <a:spLocks noGrp="1"/>
          </p:cNvSpPr>
          <p:nvPr>
            <p:ph type="subTitle" idx="13" hasCustomPrompt="1"/>
          </p:nvPr>
        </p:nvSpPr>
        <p:spPr>
          <a:xfrm>
            <a:off x="648000" y="1184400"/>
            <a:ext cx="10897200" cy="370800"/>
          </a:xfrm>
        </p:spPr>
        <p:txBody>
          <a:bodyPr/>
          <a:lstStyle>
            <a:lvl1pPr marL="0" indent="0" algn="l">
              <a:spcBef>
                <a:spcPts val="0"/>
              </a:spcBef>
              <a:buFont typeface="Arial" panose="020B0604020202020204" pitchFamily="34" charset="0"/>
              <a:buChar char="​"/>
              <a:defRPr sz="2400"/>
            </a:lvl1pPr>
            <a:lvl2pPr marL="800100" indent="-342900" algn="l">
              <a:buFont typeface="Arial" panose="020B0604020202020204" pitchFamily="34" charset="0"/>
              <a:buChar char="•"/>
              <a:defRPr sz="2000"/>
            </a:lvl2pPr>
            <a:lvl3pPr marL="1200150" indent="-285750" algn="l">
              <a:buFont typeface="Arial" panose="020B0604020202020204" pitchFamily="34" charset="0"/>
              <a:buChar char="•"/>
              <a:defRPr sz="2000"/>
            </a:lvl3pPr>
            <a:lvl4pPr marL="1657350" indent="-285750" algn="l">
              <a:buFont typeface="Arial" panose="020B0604020202020204" pitchFamily="34" charset="0"/>
              <a:buChar char="•"/>
              <a:defRPr sz="2000"/>
            </a:lvl4pPr>
            <a:lvl5pPr marL="2114550" indent="-285750" algn="l">
              <a:buFont typeface="Arial" panose="020B0604020202020204" pitchFamily="34" charset="0"/>
              <a:buChar char="•"/>
              <a:defRPr sz="2000"/>
            </a:lvl5pPr>
            <a:lvl6pPr marL="2571750" indent="-285750" algn="l">
              <a:buFont typeface="Arial" panose="020B0604020202020204" pitchFamily="34" charset="0"/>
              <a:buChar char="•"/>
              <a:defRPr sz="2000"/>
            </a:lvl6pPr>
            <a:lvl7pPr marL="3028950" indent="-285750" algn="l">
              <a:buFont typeface="Arial" panose="020B0604020202020204" pitchFamily="34" charset="0"/>
              <a:buChar char="•"/>
              <a:defRPr sz="2000"/>
            </a:lvl7pPr>
            <a:lvl8pPr marL="3486150" indent="-285750" algn="l">
              <a:buFont typeface="Arial" panose="020B0604020202020204" pitchFamily="34" charset="0"/>
              <a:buChar char="•"/>
              <a:defRPr sz="2000"/>
            </a:lvl8pPr>
            <a:lvl9pPr marL="3943350" indent="-285750" algn="l">
              <a:buFont typeface="Arial" panose="020B0604020202020204" pitchFamily="34" charset="0"/>
              <a:buChar char="•"/>
              <a:defRPr sz="2000"/>
            </a:lvl9pPr>
          </a:lstStyle>
          <a:p>
            <a:r>
              <a:rPr lang="en-GB" dirty="0"/>
              <a:t>Klik for at indsætte undertitel</a:t>
            </a:r>
            <a:endParaRPr lang="en-GB"/>
          </a:p>
        </p:txBody>
      </p:sp>
      <p:sp>
        <p:nvSpPr>
          <p:cNvPr id="3" name="Content Placeholder 2"/>
          <p:cNvSpPr>
            <a:spLocks noGrp="1"/>
          </p:cNvSpPr>
          <p:nvPr>
            <p:ph idx="1" hasCustomPrompt="1"/>
          </p:nvPr>
        </p:nvSpPr>
        <p:spPr>
          <a:xfrm>
            <a:off x="647998" y="1944000"/>
            <a:ext cx="5061600" cy="3362325"/>
          </a:xfrm>
        </p:spPr>
        <p:txBody>
          <a:bodyPr/>
          <a:lstStyle>
            <a:lvl1pPr>
              <a:defRPr/>
            </a:lvl1pPr>
          </a:lstStyle>
          <a:p>
            <a:pPr lvl="0"/>
            <a:r>
              <a:rPr lang="en-GB" noProof="0" dirty="0"/>
              <a:t>Klik for at indsætte tekst                                  Eller indsæt graf som et billede fra Excel. Grafen kan også laves direkte i PowerPoint:    1. Klik på DI fanen                                                   2. Create Chart                                                         3. Vælg efterfølgende Chart Color</a:t>
            </a:r>
            <a:endParaRPr lang="en-GB"/>
          </a:p>
          <a:p>
            <a:pPr lvl="1"/>
            <a:r>
              <a:rPr lang="en-GB" noProof="0" dirty="0"/>
              <a:t>Andet Niveau</a:t>
            </a:r>
            <a:endParaRPr lang="en-GB"/>
          </a:p>
          <a:p>
            <a:pPr lvl="2"/>
            <a:r>
              <a:rPr lang="en-GB" noProof="0" dirty="0"/>
              <a:t>Tredje Niveau</a:t>
            </a:r>
            <a:endParaRPr lang="en-GB"/>
          </a:p>
          <a:p>
            <a:pPr lvl="3"/>
            <a:r>
              <a:rPr lang="en-GB" noProof="0" dirty="0"/>
              <a:t>Fjerde Niveau</a:t>
            </a:r>
            <a:endParaRPr lang="en-GB"/>
          </a:p>
          <a:p>
            <a:pPr lvl="4"/>
            <a:r>
              <a:rPr lang="en-GB" noProof="0" dirty="0"/>
              <a:t>Femte Niveau</a:t>
            </a:r>
            <a:endParaRPr lang="en-GB"/>
          </a:p>
        </p:txBody>
      </p:sp>
      <p:sp>
        <p:nvSpPr>
          <p:cNvPr id="29" name="Content Placeholder 2">
            <a:extLst>
              <a:ext uri="{FF2B5EF4-FFF2-40B4-BE49-F238E27FC236}">
                <a16:creationId xmlns:a16="http://schemas.microsoft.com/office/drawing/2014/main" id="{51ACAAA7-0466-2321-F95F-97DBA7C58A55}"/>
              </a:ext>
            </a:extLst>
          </p:cNvPr>
          <p:cNvSpPr>
            <a:spLocks noGrp="1"/>
          </p:cNvSpPr>
          <p:nvPr>
            <p:ph idx="14" hasCustomPrompt="1"/>
          </p:nvPr>
        </p:nvSpPr>
        <p:spPr>
          <a:xfrm>
            <a:off x="6487200" y="1944000"/>
            <a:ext cx="4795200" cy="3362325"/>
          </a:xfrm>
        </p:spPr>
        <p:txBody>
          <a:bodyPr/>
          <a:lstStyle>
            <a:lvl1pPr>
              <a:defRPr/>
            </a:lvl1pPr>
          </a:lstStyle>
          <a:p>
            <a:pPr lvl="0"/>
            <a:r>
              <a:rPr lang="en-GB" noProof="0" dirty="0"/>
              <a:t>Klik for at indsætte tekst                                  Eller indsæt graf som et billede fra Excel. Grafen kan også laves direkte i PowerPoint:    1. Klik på DI fanen                                                   2. Create Chart                                                         3. Vælg efterfølgende Chart Color</a:t>
            </a:r>
            <a:endParaRPr lang="en-GB"/>
          </a:p>
          <a:p>
            <a:pPr lvl="1"/>
            <a:r>
              <a:rPr lang="en-GB" noProof="0" dirty="0"/>
              <a:t>Andet Niveau</a:t>
            </a:r>
            <a:endParaRPr lang="en-GB"/>
          </a:p>
          <a:p>
            <a:pPr lvl="2"/>
            <a:r>
              <a:rPr lang="en-GB" noProof="0" dirty="0"/>
              <a:t>Tredje Niveau</a:t>
            </a:r>
            <a:endParaRPr lang="en-GB"/>
          </a:p>
          <a:p>
            <a:pPr lvl="3"/>
            <a:r>
              <a:rPr lang="en-GB" noProof="0" dirty="0"/>
              <a:t>Fjerde Niveau</a:t>
            </a:r>
            <a:endParaRPr lang="en-GB"/>
          </a:p>
          <a:p>
            <a:pPr lvl="4"/>
            <a:r>
              <a:rPr lang="en-GB" noProof="0" dirty="0"/>
              <a:t>Femte Niveau</a:t>
            </a:r>
            <a:endParaRPr lang="en-GB"/>
          </a:p>
        </p:txBody>
      </p:sp>
      <p:sp>
        <p:nvSpPr>
          <p:cNvPr id="33" name="Text Placeholder note">
            <a:extLst>
              <a:ext uri="{FF2B5EF4-FFF2-40B4-BE49-F238E27FC236}">
                <a16:creationId xmlns:a16="http://schemas.microsoft.com/office/drawing/2014/main" id="{8C8CC7A7-A66D-1EE2-7234-8ED16715918F}"/>
              </a:ext>
            </a:extLst>
          </p:cNvPr>
          <p:cNvSpPr>
            <a:spLocks noGrp="1"/>
          </p:cNvSpPr>
          <p:nvPr>
            <p:ph type="body" sz="quarter" idx="17" hasCustomPrompt="1"/>
          </p:nvPr>
        </p:nvSpPr>
        <p:spPr>
          <a:xfrm>
            <a:off x="6487200" y="5431476"/>
            <a:ext cx="4795200" cy="290332"/>
          </a:xfrm>
        </p:spPr>
        <p:txBody>
          <a:bodyPr anchor="b" anchorCtr="0"/>
          <a:lstStyle>
            <a:lvl1pPr marL="0" indent="0" algn="r">
              <a:spcAft>
                <a:spcPts val="300"/>
              </a:spcAft>
              <a:buFont typeface="Arial" panose="020B0604020202020204" pitchFamily="34" charset="0"/>
              <a:buNone/>
              <a:defRPr sz="800" b="0" i="0"/>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en-GB" dirty="0"/>
              <a:t>Anfør anmærkning, kilde eller fotokreditering</a:t>
            </a:r>
            <a:endParaRPr lang="en-GB"/>
          </a:p>
        </p:txBody>
      </p:sp>
      <p:sp>
        <p:nvSpPr>
          <p:cNvPr id="34" name="Text Placeholder note">
            <a:extLst>
              <a:ext uri="{FF2B5EF4-FFF2-40B4-BE49-F238E27FC236}">
                <a16:creationId xmlns:a16="http://schemas.microsoft.com/office/drawing/2014/main" id="{1E1099D8-5E8B-6339-3913-E119E65708AC}"/>
              </a:ext>
            </a:extLst>
          </p:cNvPr>
          <p:cNvSpPr>
            <a:spLocks noGrp="1"/>
          </p:cNvSpPr>
          <p:nvPr>
            <p:ph type="body" sz="quarter" idx="18" hasCustomPrompt="1"/>
          </p:nvPr>
        </p:nvSpPr>
        <p:spPr>
          <a:xfrm>
            <a:off x="648000" y="5431476"/>
            <a:ext cx="5061600" cy="290332"/>
          </a:xfrm>
        </p:spPr>
        <p:txBody>
          <a:bodyPr anchor="b" anchorCtr="0"/>
          <a:lstStyle>
            <a:lvl1pPr marL="0" indent="0" algn="r">
              <a:spcAft>
                <a:spcPts val="300"/>
              </a:spcAft>
              <a:buFont typeface="Arial" panose="020B0604020202020204" pitchFamily="34" charset="0"/>
              <a:buNone/>
              <a:defRPr sz="800" b="0" i="0"/>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en-GB" dirty="0"/>
              <a:t>Anfør anmærkning, kilde eller fotokreditering</a:t>
            </a:r>
            <a:endParaRPr lang="en-GB"/>
          </a:p>
        </p:txBody>
      </p:sp>
      <p:sp>
        <p:nvSpPr>
          <p:cNvPr id="6" name="Pladsholder til dato 5" hidden="1">
            <a:extLst>
              <a:ext uri="{FF2B5EF4-FFF2-40B4-BE49-F238E27FC236}">
                <a16:creationId xmlns:a16="http://schemas.microsoft.com/office/drawing/2014/main" id="{F9832486-0750-ED6B-7D23-7F2DCDCC4E4A}"/>
              </a:ext>
            </a:extLst>
          </p:cNvPr>
          <p:cNvSpPr>
            <a:spLocks noGrp="1"/>
          </p:cNvSpPr>
          <p:nvPr>
            <p:ph type="dt" sz="half" idx="19"/>
          </p:nvPr>
        </p:nvSpPr>
        <p:spPr/>
        <p:txBody>
          <a:bodyPr/>
          <a:lstStyle/>
          <a:p>
            <a:fld id="{5EDD3936-4D5A-4791-A55B-9B75553730C6}" type="datetime2">
              <a:rPr lang="en-GB" smtClean="0"/>
              <a:t>Monday, 27 May 2024</a:t>
            </a:fld>
            <a:endParaRPr lang="en-GB" dirty="0"/>
          </a:p>
        </p:txBody>
      </p:sp>
      <p:sp>
        <p:nvSpPr>
          <p:cNvPr id="7" name="Pladsholder til sidefod 6" hidden="1">
            <a:extLst>
              <a:ext uri="{FF2B5EF4-FFF2-40B4-BE49-F238E27FC236}">
                <a16:creationId xmlns:a16="http://schemas.microsoft.com/office/drawing/2014/main" id="{019C52ED-2B7A-2FC8-C23F-14E5F0AC531D}"/>
              </a:ext>
            </a:extLst>
          </p:cNvPr>
          <p:cNvSpPr>
            <a:spLocks noGrp="1"/>
          </p:cNvSpPr>
          <p:nvPr>
            <p:ph type="ftr" sz="quarter" idx="20"/>
          </p:nvPr>
        </p:nvSpPr>
        <p:spPr/>
        <p:txBody>
          <a:bodyPr/>
          <a:lstStyle/>
          <a:p>
            <a:endParaRPr lang="en-GB" dirty="0"/>
          </a:p>
        </p:txBody>
      </p:sp>
      <p:sp>
        <p:nvSpPr>
          <p:cNvPr id="11" name="Pladsholder til slidenummer 10" hidden="1">
            <a:extLst>
              <a:ext uri="{FF2B5EF4-FFF2-40B4-BE49-F238E27FC236}">
                <a16:creationId xmlns:a16="http://schemas.microsoft.com/office/drawing/2014/main" id="{37E232F7-FD9B-7EB7-684A-0990909DB543}"/>
              </a:ext>
            </a:extLst>
          </p:cNvPr>
          <p:cNvSpPr>
            <a:spLocks noGrp="1"/>
          </p:cNvSpPr>
          <p:nvPr>
            <p:ph type="sldNum" sz="quarter" idx="21"/>
          </p:nvPr>
        </p:nvSpPr>
        <p:spPr/>
        <p:txBody>
          <a:bodyPr/>
          <a:lstStyle/>
          <a:p>
            <a:fld id="{24C8C45C-947F-4981-8B3F-4F32E973C901}" type="slidenum">
              <a:rPr lang="en-GB" smtClean="0"/>
              <a:pPr/>
              <a:t>‹#›</a:t>
            </a:fld>
            <a:endParaRPr lang="en-GB" dirty="0"/>
          </a:p>
        </p:txBody>
      </p:sp>
    </p:spTree>
    <p:extLst>
      <p:ext uri="{BB962C8B-B14F-4D97-AF65-F5344CB8AC3E}">
        <p14:creationId xmlns:p14="http://schemas.microsoft.com/office/powerpoint/2010/main" val="4056566896"/>
      </p:ext>
    </p:extLst>
  </p:cSld>
  <p:clrMapOvr>
    <a:masterClrMapping/>
  </p:clrMapOvr>
  <p:extLst>
    <p:ext uri="{DCECCB84-F9BA-43D5-87BE-67443E8EF086}">
      <p15:sldGuideLst xmlns:p15="http://schemas.microsoft.com/office/powerpoint/2012/main"/>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ekst og billede">
    <p:bg>
      <p:bgPr>
        <a:solidFill>
          <a:schemeClr val="bg2"/>
        </a:solidFill>
        <a:effectLst/>
      </p:bgPr>
    </p:bg>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B08E7F3D-6988-472F-B578-FE0BAAE4B34C}"/>
              </a:ext>
            </a:extLst>
          </p:cNvPr>
          <p:cNvSpPr>
            <a:spLocks noGrp="1"/>
          </p:cNvSpPr>
          <p:nvPr>
            <p:ph type="dt" sz="half" idx="15"/>
          </p:nvPr>
        </p:nvSpPr>
        <p:spPr>
          <a:xfrm>
            <a:off x="0" y="6858000"/>
            <a:ext cx="0" cy="0"/>
          </a:xfrm>
          <a:prstGeom prst="rect">
            <a:avLst/>
          </a:prstGeom>
        </p:spPr>
        <p:txBody>
          <a:bodyPr/>
          <a:lstStyle>
            <a:lvl1pPr>
              <a:defRPr>
                <a:noFill/>
              </a:defRPr>
            </a:lvl1pPr>
          </a:lstStyle>
          <a:p>
            <a:fld id="{BAF314EE-D22D-4B68-88BC-1C864E6C9CA0}" type="datetime2">
              <a:rPr lang="en-GB" smtClean="0"/>
              <a:pPr/>
              <a:t>Monday, 27 May 2024</a:t>
            </a:fld>
            <a:endParaRPr lang="en-GB" dirty="0"/>
          </a:p>
        </p:txBody>
      </p:sp>
      <p:sp>
        <p:nvSpPr>
          <p:cNvPr id="5" name="Footer Placeholder 4" hidden="1">
            <a:extLst>
              <a:ext uri="{FF2B5EF4-FFF2-40B4-BE49-F238E27FC236}">
                <a16:creationId xmlns:a16="http://schemas.microsoft.com/office/drawing/2014/main" id="{DF791A6B-7868-4737-804A-79CD9B5E3561}"/>
              </a:ext>
            </a:extLst>
          </p:cNvPr>
          <p:cNvSpPr>
            <a:spLocks noGrp="1"/>
          </p:cNvSpPr>
          <p:nvPr>
            <p:ph type="ftr" sz="quarter" idx="16"/>
          </p:nvPr>
        </p:nvSpPr>
        <p:spPr>
          <a:xfrm>
            <a:off x="0" y="6858000"/>
            <a:ext cx="0" cy="0"/>
          </a:xfrm>
          <a:prstGeom prst="rect">
            <a:avLst/>
          </a:prstGeom>
        </p:spPr>
        <p:txBody>
          <a:bodyPr/>
          <a:lstStyle/>
          <a:p>
            <a:endParaRPr lang="en-GB" dirty="0"/>
          </a:p>
        </p:txBody>
      </p:sp>
      <p:sp>
        <p:nvSpPr>
          <p:cNvPr id="6" name="Slide Number Placeholder 5" hidden="1">
            <a:extLst>
              <a:ext uri="{FF2B5EF4-FFF2-40B4-BE49-F238E27FC236}">
                <a16:creationId xmlns:a16="http://schemas.microsoft.com/office/drawing/2014/main" id="{86E53573-69CA-45BB-8807-CD39F9E1E650}"/>
              </a:ext>
            </a:extLst>
          </p:cNvPr>
          <p:cNvSpPr>
            <a:spLocks noGrp="1"/>
          </p:cNvSpPr>
          <p:nvPr>
            <p:ph type="sldNum" sz="quarter" idx="17"/>
          </p:nvPr>
        </p:nvSpPr>
        <p:spPr>
          <a:xfrm>
            <a:off x="0" y="6858000"/>
            <a:ext cx="0" cy="0"/>
          </a:xfrm>
          <a:prstGeom prst="rect">
            <a:avLst/>
          </a:prstGeom>
        </p:spPr>
        <p:txBody>
          <a:bodyPr/>
          <a:lstStyle/>
          <a:p>
            <a:fld id="{24C8C45C-947F-4981-8B3F-4F32E973C901}" type="slidenum">
              <a:rPr lang="en-GB" smtClean="0"/>
              <a:pPr/>
              <a:t>‹#›</a:t>
            </a:fld>
            <a:endParaRPr lang="en-GB" dirty="0"/>
          </a:p>
        </p:txBody>
      </p:sp>
      <p:sp>
        <p:nvSpPr>
          <p:cNvPr id="25" name="billedepladsholder">
            <a:extLst>
              <a:ext uri="{FF2B5EF4-FFF2-40B4-BE49-F238E27FC236}">
                <a16:creationId xmlns:a16="http://schemas.microsoft.com/office/drawing/2014/main" id="{7CA19038-2793-B869-1B2D-AF849E91B08B}"/>
              </a:ext>
            </a:extLst>
          </p:cNvPr>
          <p:cNvSpPr>
            <a:spLocks noGrp="1"/>
          </p:cNvSpPr>
          <p:nvPr>
            <p:ph type="pic" sz="quarter" idx="14" hasCustomPrompt="1"/>
          </p:nvPr>
        </p:nvSpPr>
        <p:spPr>
          <a:xfrm>
            <a:off x="6224588" y="0"/>
            <a:ext cx="5967412" cy="6858000"/>
          </a:xfrm>
          <a:custGeom>
            <a:avLst/>
            <a:gdLst>
              <a:gd name="connsiteX0" fmla="*/ 536769 w 5967412"/>
              <a:gd name="connsiteY0" fmla="*/ 0 h 6858000"/>
              <a:gd name="connsiteX1" fmla="*/ 4630225 w 5967412"/>
              <a:gd name="connsiteY1" fmla="*/ 0 h 6858000"/>
              <a:gd name="connsiteX2" fmla="*/ 5430643 w 5967412"/>
              <a:gd name="connsiteY2" fmla="*/ 0 h 6858000"/>
              <a:gd name="connsiteX3" fmla="*/ 5967412 w 5967412"/>
              <a:gd name="connsiteY3" fmla="*/ 0 h 6858000"/>
              <a:gd name="connsiteX4" fmla="*/ 5967412 w 5967412"/>
              <a:gd name="connsiteY4" fmla="*/ 536769 h 6858000"/>
              <a:gd name="connsiteX5" fmla="*/ 5967412 w 5967412"/>
              <a:gd name="connsiteY5" fmla="*/ 1543665 h 6858000"/>
              <a:gd name="connsiteX6" fmla="*/ 5967412 w 5967412"/>
              <a:gd name="connsiteY6" fmla="*/ 5314335 h 6858000"/>
              <a:gd name="connsiteX7" fmla="*/ 5967412 w 5967412"/>
              <a:gd name="connsiteY7" fmla="*/ 6321231 h 6858000"/>
              <a:gd name="connsiteX8" fmla="*/ 5967412 w 5967412"/>
              <a:gd name="connsiteY8" fmla="*/ 6858000 h 6858000"/>
              <a:gd name="connsiteX9" fmla="*/ 5430643 w 5967412"/>
              <a:gd name="connsiteY9" fmla="*/ 6858000 h 6858000"/>
              <a:gd name="connsiteX10" fmla="*/ 4630225 w 5967412"/>
              <a:gd name="connsiteY10" fmla="*/ 6858000 h 6858000"/>
              <a:gd name="connsiteX11" fmla="*/ 1337187 w 5967412"/>
              <a:gd name="connsiteY11" fmla="*/ 6858000 h 6858000"/>
              <a:gd name="connsiteX12" fmla="*/ 536769 w 5967412"/>
              <a:gd name="connsiteY12" fmla="*/ 6858000 h 6858000"/>
              <a:gd name="connsiteX13" fmla="*/ 0 w 5967412"/>
              <a:gd name="connsiteY13" fmla="*/ 6858000 h 6858000"/>
              <a:gd name="connsiteX14" fmla="*/ 0 w 5967412"/>
              <a:gd name="connsiteY14" fmla="*/ 6321231 h 6858000"/>
              <a:gd name="connsiteX15" fmla="*/ 0 w 5967412"/>
              <a:gd name="connsiteY15" fmla="*/ 5314335 h 6858000"/>
              <a:gd name="connsiteX16" fmla="*/ 0 w 5967412"/>
              <a:gd name="connsiteY16" fmla="*/ 536769 h 6858000"/>
              <a:gd name="connsiteX17" fmla="*/ 536769 w 5967412"/>
              <a:gd name="connsiteY1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67412" h="6858000">
                <a:moveTo>
                  <a:pt x="536769" y="0"/>
                </a:moveTo>
                <a:lnTo>
                  <a:pt x="4630225" y="0"/>
                </a:lnTo>
                <a:lnTo>
                  <a:pt x="5430643" y="0"/>
                </a:lnTo>
                <a:lnTo>
                  <a:pt x="5967412" y="0"/>
                </a:lnTo>
                <a:lnTo>
                  <a:pt x="5967412" y="536769"/>
                </a:lnTo>
                <a:lnTo>
                  <a:pt x="5967412" y="1543665"/>
                </a:lnTo>
                <a:lnTo>
                  <a:pt x="5967412" y="5314335"/>
                </a:lnTo>
                <a:lnTo>
                  <a:pt x="5967412" y="6321231"/>
                </a:lnTo>
                <a:lnTo>
                  <a:pt x="5967412" y="6858000"/>
                </a:lnTo>
                <a:lnTo>
                  <a:pt x="5430643" y="6858000"/>
                </a:lnTo>
                <a:lnTo>
                  <a:pt x="4630225" y="6858000"/>
                </a:lnTo>
                <a:lnTo>
                  <a:pt x="1337187" y="6858000"/>
                </a:lnTo>
                <a:lnTo>
                  <a:pt x="536769" y="6858000"/>
                </a:lnTo>
                <a:lnTo>
                  <a:pt x="0" y="6858000"/>
                </a:lnTo>
                <a:lnTo>
                  <a:pt x="0" y="6321231"/>
                </a:lnTo>
                <a:lnTo>
                  <a:pt x="0" y="5314335"/>
                </a:lnTo>
                <a:lnTo>
                  <a:pt x="0" y="536769"/>
                </a:lnTo>
                <a:cubicBezTo>
                  <a:pt x="0" y="240320"/>
                  <a:pt x="240320" y="0"/>
                  <a:pt x="536769" y="0"/>
                </a:cubicBezTo>
                <a:close/>
              </a:path>
            </a:pathLst>
          </a:custGeom>
          <a:solidFill>
            <a:schemeClr val="bg1">
              <a:lumMod val="95000"/>
            </a:schemeClr>
          </a:solidFill>
        </p:spPr>
        <p:txBody>
          <a:bodyPr wrap="square" tIns="0" bIns="72000" anchor="b" anchorCtr="0">
            <a:noAutofit/>
          </a:bodyPr>
          <a:lstStyle>
            <a:lvl1pPr marL="0" indent="0" algn="ctr">
              <a:buNone/>
              <a:defRPr sz="1600"/>
            </a:lvl1pPr>
          </a:lstStyle>
          <a:p>
            <a:r>
              <a:rPr lang="en-GB" noProof="0" dirty="0"/>
              <a:t>Klik på rammen og indsæt billede via Skyfish</a:t>
            </a:r>
            <a:endParaRPr lang="en-GB"/>
          </a:p>
        </p:txBody>
      </p:sp>
      <p:sp>
        <p:nvSpPr>
          <p:cNvPr id="9" name="Title 1">
            <a:extLst>
              <a:ext uri="{FF2B5EF4-FFF2-40B4-BE49-F238E27FC236}">
                <a16:creationId xmlns:a16="http://schemas.microsoft.com/office/drawing/2014/main" id="{FD2526F5-5CE8-0F9C-1B30-4A814883F900}"/>
              </a:ext>
            </a:extLst>
          </p:cNvPr>
          <p:cNvSpPr>
            <a:spLocks noGrp="1"/>
          </p:cNvSpPr>
          <p:nvPr>
            <p:ph type="title" hasCustomPrompt="1"/>
          </p:nvPr>
        </p:nvSpPr>
        <p:spPr>
          <a:xfrm>
            <a:off x="648000" y="648000"/>
            <a:ext cx="5317825" cy="532800"/>
          </a:xfrm>
        </p:spPr>
        <p:txBody>
          <a:bodyPr/>
          <a:lstStyle>
            <a:lvl1pPr>
              <a:defRPr/>
            </a:lvl1pPr>
          </a:lstStyle>
          <a:p>
            <a:r>
              <a:rPr lang="en-GB" dirty="0"/>
              <a:t>Klik og indsæt overskrift</a:t>
            </a:r>
            <a:endParaRPr lang="en-GB"/>
          </a:p>
        </p:txBody>
      </p:sp>
      <p:sp>
        <p:nvSpPr>
          <p:cNvPr id="10" name="Subtitle 2">
            <a:extLst>
              <a:ext uri="{FF2B5EF4-FFF2-40B4-BE49-F238E27FC236}">
                <a16:creationId xmlns:a16="http://schemas.microsoft.com/office/drawing/2014/main" id="{57B58181-DE00-7B3C-7EFA-612704BA3C71}"/>
              </a:ext>
            </a:extLst>
          </p:cNvPr>
          <p:cNvSpPr>
            <a:spLocks noGrp="1"/>
          </p:cNvSpPr>
          <p:nvPr>
            <p:ph type="subTitle" idx="13" hasCustomPrompt="1"/>
          </p:nvPr>
        </p:nvSpPr>
        <p:spPr>
          <a:xfrm>
            <a:off x="648000" y="1184400"/>
            <a:ext cx="5317825" cy="370800"/>
          </a:xfrm>
        </p:spPr>
        <p:txBody>
          <a:bodyPr/>
          <a:lstStyle>
            <a:lvl1pPr marL="0" indent="0" algn="l">
              <a:spcBef>
                <a:spcPts val="0"/>
              </a:spcBef>
              <a:buFont typeface="Arial" panose="020B0604020202020204" pitchFamily="34" charset="0"/>
              <a:buChar char="​"/>
              <a:defRPr sz="2400"/>
            </a:lvl1pPr>
            <a:lvl2pPr marL="800100" indent="-342900" algn="l">
              <a:buFont typeface="Arial" panose="020B0604020202020204" pitchFamily="34" charset="0"/>
              <a:buChar char="•"/>
              <a:defRPr sz="2000"/>
            </a:lvl2pPr>
            <a:lvl3pPr marL="1200150" indent="-285750" algn="l">
              <a:buFont typeface="Arial" panose="020B0604020202020204" pitchFamily="34" charset="0"/>
              <a:buChar char="•"/>
              <a:defRPr sz="2000"/>
            </a:lvl3pPr>
            <a:lvl4pPr marL="1657350" indent="-285750" algn="l">
              <a:buFont typeface="Arial" panose="020B0604020202020204" pitchFamily="34" charset="0"/>
              <a:buChar char="•"/>
              <a:defRPr sz="2000"/>
            </a:lvl4pPr>
            <a:lvl5pPr marL="2114550" indent="-285750" algn="l">
              <a:buFont typeface="Arial" panose="020B0604020202020204" pitchFamily="34" charset="0"/>
              <a:buChar char="•"/>
              <a:defRPr sz="2000"/>
            </a:lvl5pPr>
            <a:lvl6pPr marL="2571750" indent="-285750" algn="l">
              <a:buFont typeface="Arial" panose="020B0604020202020204" pitchFamily="34" charset="0"/>
              <a:buChar char="•"/>
              <a:defRPr sz="2000"/>
            </a:lvl6pPr>
            <a:lvl7pPr marL="3028950" indent="-285750" algn="l">
              <a:buFont typeface="Arial" panose="020B0604020202020204" pitchFamily="34" charset="0"/>
              <a:buChar char="•"/>
              <a:defRPr sz="2000"/>
            </a:lvl7pPr>
            <a:lvl8pPr marL="3486150" indent="-285750" algn="l">
              <a:buFont typeface="Arial" panose="020B0604020202020204" pitchFamily="34" charset="0"/>
              <a:buChar char="•"/>
              <a:defRPr sz="2000"/>
            </a:lvl8pPr>
            <a:lvl9pPr marL="3943350" indent="-285750" algn="l">
              <a:buFont typeface="Arial" panose="020B0604020202020204" pitchFamily="34" charset="0"/>
              <a:buChar char="•"/>
              <a:defRPr sz="2000"/>
            </a:lvl9pPr>
          </a:lstStyle>
          <a:p>
            <a:r>
              <a:rPr lang="en-GB" dirty="0"/>
              <a:t>Klik for at indsætte undertitel</a:t>
            </a:r>
            <a:endParaRPr lang="en-GB"/>
          </a:p>
        </p:txBody>
      </p:sp>
      <p:sp>
        <p:nvSpPr>
          <p:cNvPr id="11" name="Content Placeholder 2">
            <a:extLst>
              <a:ext uri="{FF2B5EF4-FFF2-40B4-BE49-F238E27FC236}">
                <a16:creationId xmlns:a16="http://schemas.microsoft.com/office/drawing/2014/main" id="{03B4B108-24DD-CD8F-F1E3-5DD98AA90CC7}"/>
              </a:ext>
            </a:extLst>
          </p:cNvPr>
          <p:cNvSpPr>
            <a:spLocks noGrp="1"/>
          </p:cNvSpPr>
          <p:nvPr>
            <p:ph idx="1" hasCustomPrompt="1"/>
          </p:nvPr>
        </p:nvSpPr>
        <p:spPr>
          <a:xfrm>
            <a:off x="648000" y="1944000"/>
            <a:ext cx="5317825" cy="4006800"/>
          </a:xfrm>
        </p:spPr>
        <p:txBody>
          <a:bodyPr/>
          <a:lstStyle>
            <a:lvl1pPr>
              <a:defRPr/>
            </a:lvl1pPr>
          </a:lstStyle>
          <a:p>
            <a:pPr lvl="0"/>
            <a:r>
              <a:rPr lang="en-GB" noProof="0" dirty="0"/>
              <a:t>Klik for at indsætte tekst                                               Indsæt graf som et billede fra Excel.              Grafen kan også laves direkte i PowerPoint:          1. Klik på DI fanen                                                       2. Create Chart                                                                3. Vælg efterfølgende Chart Color </a:t>
            </a:r>
            <a:endParaRPr lang="en-GB"/>
          </a:p>
          <a:p>
            <a:pPr lvl="1"/>
            <a:r>
              <a:rPr lang="en-GB" noProof="0" dirty="0"/>
              <a:t>Andet Niveau</a:t>
            </a:r>
            <a:endParaRPr lang="en-GB"/>
          </a:p>
          <a:p>
            <a:pPr lvl="2"/>
            <a:r>
              <a:rPr lang="en-GB" noProof="0" dirty="0"/>
              <a:t>Tredje Niveau</a:t>
            </a:r>
            <a:endParaRPr lang="en-GB"/>
          </a:p>
          <a:p>
            <a:pPr lvl="3"/>
            <a:r>
              <a:rPr lang="en-GB" noProof="0" dirty="0"/>
              <a:t>Fjerde Niveau</a:t>
            </a:r>
            <a:endParaRPr lang="en-GB"/>
          </a:p>
          <a:p>
            <a:pPr lvl="4"/>
            <a:r>
              <a:rPr lang="en-GB" noProof="0" dirty="0"/>
              <a:t>Femte Niveau</a:t>
            </a:r>
            <a:endParaRPr lang="en-GB"/>
          </a:p>
          <a:p>
            <a:pPr lvl="5"/>
            <a:r>
              <a:rPr lang="en-GB" noProof="0" dirty="0"/>
              <a:t>6 Niveau</a:t>
            </a:r>
            <a:endParaRPr lang="en-GB"/>
          </a:p>
          <a:p>
            <a:pPr lvl="6"/>
            <a:r>
              <a:rPr lang="en-GB" noProof="0" dirty="0"/>
              <a:t>7 Niveau</a:t>
            </a:r>
            <a:endParaRPr lang="en-GB"/>
          </a:p>
          <a:p>
            <a:pPr lvl="7"/>
            <a:r>
              <a:rPr lang="en-GB" noProof="0" dirty="0"/>
              <a:t>8 Niveau</a:t>
            </a:r>
            <a:endParaRPr lang="en-GB"/>
          </a:p>
          <a:p>
            <a:pPr lvl="8"/>
            <a:r>
              <a:rPr lang="en-GB" noProof="0" dirty="0"/>
              <a:t>9 Niveau</a:t>
            </a:r>
            <a:endParaRPr lang="en-GB"/>
          </a:p>
        </p:txBody>
      </p:sp>
    </p:spTree>
    <p:extLst>
      <p:ext uri="{BB962C8B-B14F-4D97-AF65-F5344CB8AC3E}">
        <p14:creationId xmlns:p14="http://schemas.microsoft.com/office/powerpoint/2010/main" val="400098890"/>
      </p:ext>
    </p:extLst>
  </p:cSld>
  <p:clrMapOvr>
    <a:masterClrMapping/>
  </p:clrMapOvr>
  <p:hf sldNum="0" hdr="0" ftr="0" dt="0"/>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turkoosi">
    <p:bg>
      <p:bgPr>
        <a:solidFill>
          <a:srgbClr val="0ACFCF"/>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6787201" y="0"/>
            <a:ext cx="5404807" cy="6858000"/>
          </a:xfrm>
          <a:prstGeom prst="rect">
            <a:avLst/>
          </a:prstGeom>
        </p:spPr>
        <p:txBody>
          <a:bodyPr anchor="ctr"/>
          <a:lstStyle>
            <a:lvl1pPr marL="0" indent="0" algn="ctr">
              <a:buFontTx/>
              <a:buNone/>
              <a:defRPr sz="2000">
                <a:solidFill>
                  <a:schemeClr val="bg1"/>
                </a:solidFill>
              </a:defRPr>
            </a:lvl1pPr>
          </a:lstStyle>
          <a:p>
            <a:r>
              <a:rPr lang="fi-FI"/>
              <a:t>Lisää kuva napsauttamalla kuvaketta</a:t>
            </a:r>
            <a:endParaRPr lang="fi-FI" dirty="0"/>
          </a:p>
        </p:txBody>
      </p:sp>
      <p:sp>
        <p:nvSpPr>
          <p:cNvPr id="9" name="Päivämäärän paikkamerkki 1"/>
          <p:cNvSpPr>
            <a:spLocks noGrp="1"/>
          </p:cNvSpPr>
          <p:nvPr>
            <p:ph type="dt" sz="half" idx="10"/>
          </p:nvPr>
        </p:nvSpPr>
        <p:spPr>
          <a:xfrm>
            <a:off x="376037" y="6304063"/>
            <a:ext cx="1222279" cy="219587"/>
          </a:xfrm>
        </p:spPr>
        <p:txBody>
          <a:bodyPr/>
          <a:lstStyle>
            <a:lvl1pPr>
              <a:defRPr>
                <a:solidFill>
                  <a:schemeClr val="bg1"/>
                </a:solidFill>
              </a:defRPr>
            </a:lvl1pPr>
          </a:lstStyle>
          <a:p>
            <a:fld id="{8E114E9B-AF34-462B-9107-FB4A4FE20955}" type="datetime1">
              <a:rPr lang="fi-FI" smtClean="0"/>
              <a:t>27.5.2024</a:t>
            </a:fld>
            <a:endParaRPr lang="fi-FI" dirty="0"/>
          </a:p>
        </p:txBody>
      </p:sp>
      <p:sp>
        <p:nvSpPr>
          <p:cNvPr id="10" name="Alatunnisteen paikkamerkki 2"/>
          <p:cNvSpPr>
            <a:spLocks noGrp="1"/>
          </p:cNvSpPr>
          <p:nvPr>
            <p:ph type="ftr" sz="quarter" idx="11"/>
          </p:nvPr>
        </p:nvSpPr>
        <p:spPr>
          <a:xfrm>
            <a:off x="1482014" y="6304063"/>
            <a:ext cx="1727855" cy="219587"/>
          </a:xfrm>
        </p:spPr>
        <p:txBody>
          <a:bodyPr/>
          <a:lstStyle>
            <a:lvl1pPr>
              <a:defRPr>
                <a:solidFill>
                  <a:schemeClr val="bg1"/>
                </a:solidFill>
              </a:defRPr>
            </a:lvl1pPr>
          </a:lstStyle>
          <a:p>
            <a:r>
              <a:rPr lang="fi-FI"/>
              <a:t>Teknologiateollisuus</a:t>
            </a:r>
            <a:endParaRPr lang="fi-FI" dirty="0"/>
          </a:p>
        </p:txBody>
      </p:sp>
      <p:sp>
        <p:nvSpPr>
          <p:cNvPr id="7" name="Tekstin paikkamerkki 2"/>
          <p:cNvSpPr>
            <a:spLocks noGrp="1"/>
          </p:cNvSpPr>
          <p:nvPr>
            <p:ph idx="21"/>
          </p:nvPr>
        </p:nvSpPr>
        <p:spPr>
          <a:xfrm>
            <a:off x="1430400" y="2110737"/>
            <a:ext cx="5126400" cy="3799956"/>
          </a:xfrm>
          <a:prstGeom prst="rect">
            <a:avLst/>
          </a:prstGeom>
        </p:spPr>
        <p:txBody>
          <a:bodyPr vert="horz" lIns="91440" tIns="45720" rIns="91440" bIns="45720" rtlCol="0">
            <a:normAutofit/>
          </a:bodyPr>
          <a:lstStyle>
            <a:lvl1pPr marL="311992" marR="0" indent="-283193" algn="l" defTabSz="1074709" rtl="0" eaLnBrk="1" fontAlgn="auto" latinLnBrk="0" hangingPunct="1">
              <a:lnSpc>
                <a:spcPts val="2667"/>
              </a:lnSpc>
              <a:spcBef>
                <a:spcPts val="533"/>
              </a:spcBef>
              <a:spcAft>
                <a:spcPts val="400"/>
              </a:spcAft>
              <a:buClrTx/>
              <a:buSzPct val="125000"/>
              <a:buFont typeface="Arial" panose="020B0604020202020204" pitchFamily="34" charset="0"/>
              <a:buChar char="•"/>
              <a:tabLst/>
              <a:defRPr sz="2133">
                <a:solidFill>
                  <a:schemeClr val="bg1"/>
                </a:solidFill>
              </a:defRPr>
            </a:lvl1pPr>
            <a:lvl2pPr indent="-211195">
              <a:buSzPct val="125000"/>
              <a:defRPr sz="1733" baseline="0">
                <a:solidFill>
                  <a:schemeClr val="bg1"/>
                </a:solidFill>
              </a:defRPr>
            </a:lvl2pPr>
            <a:lvl3pPr indent="-211195">
              <a:buSzPct val="125000"/>
              <a:defRPr sz="1467">
                <a:solidFill>
                  <a:schemeClr val="bg1"/>
                </a:solidFill>
              </a:defRPr>
            </a:lvl3pPr>
            <a:lvl4pPr indent="-211195">
              <a:buSzPct val="125000"/>
              <a:defRPr sz="1333">
                <a:solidFill>
                  <a:schemeClr val="bg1"/>
                </a:solidFill>
              </a:defRPr>
            </a:lvl4pPr>
          </a:lstStyle>
          <a:p>
            <a:pPr lvl="0"/>
            <a:r>
              <a:rPr lang="fi-FI"/>
              <a:t>Muokkaa tekstin perustyylejä</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430400" y="1470601"/>
            <a:ext cx="5126400" cy="489577"/>
          </a:xfrm>
          <a:prstGeom prst="rect">
            <a:avLst/>
          </a:prstGeom>
        </p:spPr>
        <p:txBody>
          <a:bodyPr/>
          <a:lstStyle>
            <a:lvl1pPr marL="19200" indent="0">
              <a:lnSpc>
                <a:spcPts val="3600"/>
              </a:lnSpc>
              <a:spcAft>
                <a:spcPts val="0"/>
              </a:spcAft>
              <a:buFontTx/>
              <a:buNone/>
              <a:defRPr sz="2933" b="1" baseline="0">
                <a:solidFill>
                  <a:schemeClr val="bg1"/>
                </a:solidFill>
              </a:defRPr>
            </a:lvl1pPr>
            <a:lvl2pPr marL="419810" indent="0">
              <a:spcAft>
                <a:spcPts val="0"/>
              </a:spcAft>
              <a:buFontTx/>
              <a:buNone/>
              <a:defRPr sz="2933" b="1">
                <a:solidFill>
                  <a:srgbClr val="666666"/>
                </a:solidFill>
              </a:defRPr>
            </a:lvl2pPr>
            <a:lvl3pPr marL="839611" indent="0">
              <a:spcAft>
                <a:spcPts val="0"/>
              </a:spcAft>
              <a:buFontTx/>
              <a:buNone/>
              <a:defRPr sz="2933" b="1">
                <a:solidFill>
                  <a:srgbClr val="666666"/>
                </a:solidFill>
              </a:defRPr>
            </a:lvl3pPr>
            <a:lvl4pPr marL="1259421" indent="0">
              <a:spcAft>
                <a:spcPts val="0"/>
              </a:spcAft>
              <a:buFontTx/>
              <a:buNone/>
              <a:defRPr sz="2933" b="1">
                <a:solidFill>
                  <a:srgbClr val="666666"/>
                </a:solidFill>
              </a:defRPr>
            </a:lvl4pPr>
            <a:lvl5pPr marL="1690426" indent="0">
              <a:spcAft>
                <a:spcPts val="0"/>
              </a:spcAft>
              <a:buFontTx/>
              <a:buNone/>
              <a:defRPr sz="2933"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756366280"/>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Billede og tekst">
    <p:bg>
      <p:bgPr>
        <a:solidFill>
          <a:schemeClr val="bg2"/>
        </a:solidFill>
        <a:effectLst/>
      </p:bgPr>
    </p:bg>
    <p:spTree>
      <p:nvGrpSpPr>
        <p:cNvPr id="1" name=""/>
        <p:cNvGrpSpPr/>
        <p:nvPr/>
      </p:nvGrpSpPr>
      <p:grpSpPr>
        <a:xfrm>
          <a:off x="0" y="0"/>
          <a:ext cx="0" cy="0"/>
          <a:chOff x="0" y="0"/>
          <a:chExt cx="0" cy="0"/>
        </a:xfrm>
      </p:grpSpPr>
      <p:sp>
        <p:nvSpPr>
          <p:cNvPr id="37" name="Pladsholder til billede 36">
            <a:extLst>
              <a:ext uri="{FF2B5EF4-FFF2-40B4-BE49-F238E27FC236}">
                <a16:creationId xmlns:a16="http://schemas.microsoft.com/office/drawing/2014/main" id="{9C188D91-FF1D-2905-6219-3579B19752D7}"/>
              </a:ext>
            </a:extLst>
          </p:cNvPr>
          <p:cNvSpPr>
            <a:spLocks noGrp="1"/>
          </p:cNvSpPr>
          <p:nvPr>
            <p:ph type="pic" sz="quarter" idx="14" hasCustomPrompt="1"/>
          </p:nvPr>
        </p:nvSpPr>
        <p:spPr>
          <a:xfrm>
            <a:off x="388800" y="1943100"/>
            <a:ext cx="5577025" cy="4006850"/>
          </a:xfrm>
          <a:custGeom>
            <a:avLst/>
            <a:gdLst>
              <a:gd name="connsiteX0" fmla="*/ 539162 w 5577025"/>
              <a:gd name="connsiteY0" fmla="*/ 0 h 4006850"/>
              <a:gd name="connsiteX1" fmla="*/ 4721618 w 5577025"/>
              <a:gd name="connsiteY1" fmla="*/ 0 h 4006850"/>
              <a:gd name="connsiteX2" fmla="*/ 5037863 w 5577025"/>
              <a:gd name="connsiteY2" fmla="*/ 0 h 4006850"/>
              <a:gd name="connsiteX3" fmla="*/ 5577025 w 5577025"/>
              <a:gd name="connsiteY3" fmla="*/ 0 h 4006850"/>
              <a:gd name="connsiteX4" fmla="*/ 5577025 w 5577025"/>
              <a:gd name="connsiteY4" fmla="*/ 539162 h 4006850"/>
              <a:gd name="connsiteX5" fmla="*/ 5577025 w 5577025"/>
              <a:gd name="connsiteY5" fmla="*/ 1042220 h 4006850"/>
              <a:gd name="connsiteX6" fmla="*/ 5577025 w 5577025"/>
              <a:gd name="connsiteY6" fmla="*/ 3467688 h 4006850"/>
              <a:gd name="connsiteX7" fmla="*/ 5037863 w 5577025"/>
              <a:gd name="connsiteY7" fmla="*/ 4006850 h 4006850"/>
              <a:gd name="connsiteX8" fmla="*/ 539162 w 5577025"/>
              <a:gd name="connsiteY8" fmla="*/ 4006850 h 4006850"/>
              <a:gd name="connsiteX9" fmla="*/ 0 w 5577025"/>
              <a:gd name="connsiteY9" fmla="*/ 3467688 h 4006850"/>
              <a:gd name="connsiteX10" fmla="*/ 0 w 5577025"/>
              <a:gd name="connsiteY10" fmla="*/ 539162 h 4006850"/>
              <a:gd name="connsiteX11" fmla="*/ 539162 w 5577025"/>
              <a:gd name="connsiteY11" fmla="*/ 0 h 400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77025" h="4006850">
                <a:moveTo>
                  <a:pt x="539162" y="0"/>
                </a:moveTo>
                <a:lnTo>
                  <a:pt x="4721618" y="0"/>
                </a:lnTo>
                <a:lnTo>
                  <a:pt x="5037863" y="0"/>
                </a:lnTo>
                <a:lnTo>
                  <a:pt x="5577025" y="0"/>
                </a:lnTo>
                <a:lnTo>
                  <a:pt x="5577025" y="539162"/>
                </a:lnTo>
                <a:lnTo>
                  <a:pt x="5577025" y="1042220"/>
                </a:lnTo>
                <a:lnTo>
                  <a:pt x="5577025" y="3467688"/>
                </a:lnTo>
                <a:cubicBezTo>
                  <a:pt x="5577025" y="3765459"/>
                  <a:pt x="5335634" y="4006850"/>
                  <a:pt x="5037863" y="4006850"/>
                </a:cubicBezTo>
                <a:lnTo>
                  <a:pt x="539162" y="4006850"/>
                </a:lnTo>
                <a:cubicBezTo>
                  <a:pt x="241391" y="4006850"/>
                  <a:pt x="0" y="3765459"/>
                  <a:pt x="0" y="3467688"/>
                </a:cubicBezTo>
                <a:lnTo>
                  <a:pt x="0" y="539162"/>
                </a:lnTo>
                <a:cubicBezTo>
                  <a:pt x="0" y="241391"/>
                  <a:pt x="241391" y="0"/>
                  <a:pt x="539162" y="0"/>
                </a:cubicBezTo>
                <a:close/>
              </a:path>
            </a:pathLst>
          </a:custGeom>
          <a:solidFill>
            <a:schemeClr val="bg1">
              <a:lumMod val="95000"/>
            </a:schemeClr>
          </a:solidFill>
        </p:spPr>
        <p:txBody>
          <a:bodyPr wrap="square" tIns="0" bIns="72000" anchor="b" anchorCtr="0">
            <a:noAutofit/>
          </a:bodyPr>
          <a:lstStyle>
            <a:lvl1pPr marL="0" indent="0" algn="ctr">
              <a:buNone/>
              <a:defRPr sz="1600"/>
            </a:lvl1pPr>
          </a:lstStyle>
          <a:p>
            <a:r>
              <a:rPr lang="en-GB" noProof="0" dirty="0"/>
              <a:t>Klik på rammen og indsæt billede via Skyfish</a:t>
            </a:r>
            <a:endParaRPr lang="en-GB"/>
          </a:p>
        </p:txBody>
      </p:sp>
      <p:sp>
        <p:nvSpPr>
          <p:cNvPr id="9" name="Title 1">
            <a:extLst>
              <a:ext uri="{FF2B5EF4-FFF2-40B4-BE49-F238E27FC236}">
                <a16:creationId xmlns:a16="http://schemas.microsoft.com/office/drawing/2014/main" id="{FD2526F5-5CE8-0F9C-1B30-4A814883F900}"/>
              </a:ext>
            </a:extLst>
          </p:cNvPr>
          <p:cNvSpPr>
            <a:spLocks noGrp="1"/>
          </p:cNvSpPr>
          <p:nvPr>
            <p:ph type="title" hasCustomPrompt="1"/>
          </p:nvPr>
        </p:nvSpPr>
        <p:spPr>
          <a:xfrm>
            <a:off x="647999" y="648000"/>
            <a:ext cx="10897200" cy="532800"/>
          </a:xfrm>
        </p:spPr>
        <p:txBody>
          <a:bodyPr/>
          <a:lstStyle>
            <a:lvl1pPr>
              <a:defRPr/>
            </a:lvl1pPr>
          </a:lstStyle>
          <a:p>
            <a:r>
              <a:rPr lang="en-GB" dirty="0"/>
              <a:t>Klik for at indsætte overskrift – max. en linje</a:t>
            </a:r>
            <a:endParaRPr lang="en-GB"/>
          </a:p>
        </p:txBody>
      </p:sp>
      <p:sp>
        <p:nvSpPr>
          <p:cNvPr id="10" name="Subtitle 2">
            <a:extLst>
              <a:ext uri="{FF2B5EF4-FFF2-40B4-BE49-F238E27FC236}">
                <a16:creationId xmlns:a16="http://schemas.microsoft.com/office/drawing/2014/main" id="{57B58181-DE00-7B3C-7EFA-612704BA3C71}"/>
              </a:ext>
            </a:extLst>
          </p:cNvPr>
          <p:cNvSpPr>
            <a:spLocks noGrp="1"/>
          </p:cNvSpPr>
          <p:nvPr>
            <p:ph type="subTitle" idx="13" hasCustomPrompt="1"/>
          </p:nvPr>
        </p:nvSpPr>
        <p:spPr>
          <a:xfrm>
            <a:off x="647999" y="1184400"/>
            <a:ext cx="10897200" cy="370800"/>
          </a:xfrm>
        </p:spPr>
        <p:txBody>
          <a:bodyPr/>
          <a:lstStyle>
            <a:lvl1pPr marL="0" indent="0" algn="l">
              <a:spcBef>
                <a:spcPts val="0"/>
              </a:spcBef>
              <a:buFont typeface="Arial" panose="020B0604020202020204" pitchFamily="34" charset="0"/>
              <a:buChar char="​"/>
              <a:defRPr sz="2400"/>
            </a:lvl1pPr>
            <a:lvl2pPr marL="800100" indent="-342900" algn="l">
              <a:buFont typeface="Arial" panose="020B0604020202020204" pitchFamily="34" charset="0"/>
              <a:buChar char="•"/>
              <a:defRPr sz="2000"/>
            </a:lvl2pPr>
            <a:lvl3pPr marL="1200150" indent="-285750" algn="l">
              <a:buFont typeface="Arial" panose="020B0604020202020204" pitchFamily="34" charset="0"/>
              <a:buChar char="•"/>
              <a:defRPr sz="2000"/>
            </a:lvl3pPr>
            <a:lvl4pPr marL="1657350" indent="-285750" algn="l">
              <a:buFont typeface="Arial" panose="020B0604020202020204" pitchFamily="34" charset="0"/>
              <a:buChar char="•"/>
              <a:defRPr sz="2000"/>
            </a:lvl4pPr>
            <a:lvl5pPr marL="2114550" indent="-285750" algn="l">
              <a:buFont typeface="Arial" panose="020B0604020202020204" pitchFamily="34" charset="0"/>
              <a:buChar char="•"/>
              <a:defRPr sz="2000"/>
            </a:lvl5pPr>
            <a:lvl6pPr marL="2571750" indent="-285750" algn="l">
              <a:buFont typeface="Arial" panose="020B0604020202020204" pitchFamily="34" charset="0"/>
              <a:buChar char="•"/>
              <a:defRPr sz="2000"/>
            </a:lvl6pPr>
            <a:lvl7pPr marL="3028950" indent="-285750" algn="l">
              <a:buFont typeface="Arial" panose="020B0604020202020204" pitchFamily="34" charset="0"/>
              <a:buChar char="•"/>
              <a:defRPr sz="2000"/>
            </a:lvl7pPr>
            <a:lvl8pPr marL="3486150" indent="-285750" algn="l">
              <a:buFont typeface="Arial" panose="020B0604020202020204" pitchFamily="34" charset="0"/>
              <a:buChar char="•"/>
              <a:defRPr sz="2000"/>
            </a:lvl8pPr>
            <a:lvl9pPr marL="3943350" indent="-285750" algn="l">
              <a:buFont typeface="Arial" panose="020B0604020202020204" pitchFamily="34" charset="0"/>
              <a:buChar char="•"/>
              <a:defRPr sz="2000"/>
            </a:lvl9pPr>
          </a:lstStyle>
          <a:p>
            <a:r>
              <a:rPr lang="en-GB" dirty="0"/>
              <a:t>Klik for at indsætte undertitel</a:t>
            </a:r>
            <a:endParaRPr lang="en-GB"/>
          </a:p>
        </p:txBody>
      </p:sp>
      <p:sp>
        <p:nvSpPr>
          <p:cNvPr id="11" name="Content Placeholder 2">
            <a:extLst>
              <a:ext uri="{FF2B5EF4-FFF2-40B4-BE49-F238E27FC236}">
                <a16:creationId xmlns:a16="http://schemas.microsoft.com/office/drawing/2014/main" id="{03B4B108-24DD-CD8F-F1E3-5DD98AA90CC7}"/>
              </a:ext>
            </a:extLst>
          </p:cNvPr>
          <p:cNvSpPr>
            <a:spLocks noGrp="1"/>
          </p:cNvSpPr>
          <p:nvPr>
            <p:ph idx="1" hasCustomPrompt="1"/>
          </p:nvPr>
        </p:nvSpPr>
        <p:spPr>
          <a:xfrm>
            <a:off x="6598800" y="1944000"/>
            <a:ext cx="4273988" cy="4006800"/>
          </a:xfrm>
        </p:spPr>
        <p:txBody>
          <a:bodyPr/>
          <a:lstStyle>
            <a:lvl1pPr>
              <a:defRPr/>
            </a:lvl1pPr>
          </a:lstStyle>
          <a:p>
            <a:pPr lvl="0"/>
            <a:r>
              <a:rPr lang="en-GB" noProof="0" dirty="0"/>
              <a:t>Klik for at indsætte tekst</a:t>
            </a:r>
            <a:endParaRPr lang="en-GB"/>
          </a:p>
          <a:p>
            <a:pPr lvl="1"/>
            <a:r>
              <a:rPr lang="en-GB" noProof="0" dirty="0"/>
              <a:t>Andet Niveau</a:t>
            </a:r>
            <a:endParaRPr lang="en-GB"/>
          </a:p>
          <a:p>
            <a:pPr lvl="2"/>
            <a:r>
              <a:rPr lang="en-GB" noProof="0" dirty="0"/>
              <a:t>Tredje Niveau</a:t>
            </a:r>
            <a:endParaRPr lang="en-GB"/>
          </a:p>
          <a:p>
            <a:pPr lvl="3"/>
            <a:r>
              <a:rPr lang="en-GB" noProof="0" dirty="0"/>
              <a:t>Fjerde Niveau</a:t>
            </a:r>
            <a:endParaRPr lang="en-GB"/>
          </a:p>
          <a:p>
            <a:pPr lvl="4"/>
            <a:r>
              <a:rPr lang="en-GB" noProof="0" dirty="0"/>
              <a:t>Femte Niveau</a:t>
            </a:r>
            <a:endParaRPr lang="en-GB"/>
          </a:p>
          <a:p>
            <a:pPr lvl="5"/>
            <a:r>
              <a:rPr lang="en-GB" noProof="0" dirty="0"/>
              <a:t>6 Niveau</a:t>
            </a:r>
            <a:endParaRPr lang="en-GB"/>
          </a:p>
          <a:p>
            <a:pPr lvl="6"/>
            <a:r>
              <a:rPr lang="en-GB" noProof="0" dirty="0"/>
              <a:t>7 Niveau</a:t>
            </a:r>
            <a:endParaRPr lang="en-GB"/>
          </a:p>
          <a:p>
            <a:pPr lvl="7"/>
            <a:r>
              <a:rPr lang="en-GB" noProof="0" dirty="0"/>
              <a:t>8 Niveau</a:t>
            </a:r>
            <a:endParaRPr lang="en-GB"/>
          </a:p>
          <a:p>
            <a:pPr lvl="8"/>
            <a:r>
              <a:rPr lang="en-GB" noProof="0" dirty="0"/>
              <a:t>9 Niveau</a:t>
            </a:r>
            <a:endParaRPr lang="en-GB"/>
          </a:p>
        </p:txBody>
      </p:sp>
      <p:sp>
        <p:nvSpPr>
          <p:cNvPr id="2" name="Pladsholder til dato 1" hidden="1">
            <a:extLst>
              <a:ext uri="{FF2B5EF4-FFF2-40B4-BE49-F238E27FC236}">
                <a16:creationId xmlns:a16="http://schemas.microsoft.com/office/drawing/2014/main" id="{3116D7F8-371E-BAC5-AA3C-30B6C9BEC43D}"/>
              </a:ext>
            </a:extLst>
          </p:cNvPr>
          <p:cNvSpPr>
            <a:spLocks noGrp="1"/>
          </p:cNvSpPr>
          <p:nvPr>
            <p:ph type="dt" sz="half" idx="15"/>
          </p:nvPr>
        </p:nvSpPr>
        <p:spPr/>
        <p:txBody>
          <a:bodyPr/>
          <a:lstStyle/>
          <a:p>
            <a:fld id="{69553A9A-4FDE-4AFF-BBDD-2A95AC629A2C}" type="datetime2">
              <a:rPr lang="en-GB" smtClean="0"/>
              <a:t>Monday, 27 May 2024</a:t>
            </a:fld>
            <a:endParaRPr lang="en-GB" dirty="0"/>
          </a:p>
        </p:txBody>
      </p:sp>
      <p:sp>
        <p:nvSpPr>
          <p:cNvPr id="3" name="Pladsholder til sidefod 2" hidden="1">
            <a:extLst>
              <a:ext uri="{FF2B5EF4-FFF2-40B4-BE49-F238E27FC236}">
                <a16:creationId xmlns:a16="http://schemas.microsoft.com/office/drawing/2014/main" id="{AB28B257-41B5-D8E1-F7B3-C4AB20920F46}"/>
              </a:ext>
            </a:extLst>
          </p:cNvPr>
          <p:cNvSpPr>
            <a:spLocks noGrp="1"/>
          </p:cNvSpPr>
          <p:nvPr>
            <p:ph type="ftr" sz="quarter" idx="16"/>
          </p:nvPr>
        </p:nvSpPr>
        <p:spPr/>
        <p:txBody>
          <a:bodyPr/>
          <a:lstStyle/>
          <a:p>
            <a:endParaRPr lang="en-GB" dirty="0"/>
          </a:p>
        </p:txBody>
      </p:sp>
      <p:sp>
        <p:nvSpPr>
          <p:cNvPr id="7" name="Pladsholder til slidenummer 6" hidden="1">
            <a:extLst>
              <a:ext uri="{FF2B5EF4-FFF2-40B4-BE49-F238E27FC236}">
                <a16:creationId xmlns:a16="http://schemas.microsoft.com/office/drawing/2014/main" id="{3DBC7F08-6300-292B-BD7A-762726465430}"/>
              </a:ext>
            </a:extLst>
          </p:cNvPr>
          <p:cNvSpPr>
            <a:spLocks noGrp="1"/>
          </p:cNvSpPr>
          <p:nvPr>
            <p:ph type="sldNum" sz="quarter" idx="17"/>
          </p:nvPr>
        </p:nvSpPr>
        <p:spPr/>
        <p:txBody>
          <a:bodyPr/>
          <a:lstStyle/>
          <a:p>
            <a:fld id="{24C8C45C-947F-4981-8B3F-4F32E973C901}" type="slidenum">
              <a:rPr lang="en-GB" smtClean="0"/>
              <a:pPr/>
              <a:t>‹#›</a:t>
            </a:fld>
            <a:endParaRPr lang="en-GB" dirty="0"/>
          </a:p>
        </p:txBody>
      </p:sp>
    </p:spTree>
    <p:extLst>
      <p:ext uri="{BB962C8B-B14F-4D97-AF65-F5344CB8AC3E}">
        <p14:creationId xmlns:p14="http://schemas.microsoft.com/office/powerpoint/2010/main" val="2567446889"/>
      </p:ext>
    </p:extLst>
  </p:cSld>
  <p:clrMapOvr>
    <a:masterClrMapping/>
  </p:clrMapOvr>
  <p:extLst>
    <p:ext uri="{DCECCB84-F9BA-43D5-87BE-67443E8EF086}">
      <p15:sldGuideLst xmlns:p15="http://schemas.microsoft.com/office/powerpoint/2012/main"/>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itat">
    <p:bg>
      <p:bgPr>
        <a:solidFill>
          <a:schemeClr val="bg2"/>
        </a:solidFill>
        <a:effectLst/>
      </p:bgPr>
    </p:bg>
    <p:spTree>
      <p:nvGrpSpPr>
        <p:cNvPr id="1" name=""/>
        <p:cNvGrpSpPr/>
        <p:nvPr/>
      </p:nvGrpSpPr>
      <p:grpSpPr>
        <a:xfrm>
          <a:off x="0" y="0"/>
          <a:ext cx="0" cy="0"/>
          <a:chOff x="0" y="0"/>
          <a:chExt cx="0" cy="0"/>
        </a:xfrm>
      </p:grpSpPr>
      <p:sp>
        <p:nvSpPr>
          <p:cNvPr id="37" name="Pladsholder til billede 36">
            <a:extLst>
              <a:ext uri="{FF2B5EF4-FFF2-40B4-BE49-F238E27FC236}">
                <a16:creationId xmlns:a16="http://schemas.microsoft.com/office/drawing/2014/main" id="{9C188D91-FF1D-2905-6219-3579B19752D7}"/>
              </a:ext>
            </a:extLst>
          </p:cNvPr>
          <p:cNvSpPr>
            <a:spLocks noGrp="1"/>
          </p:cNvSpPr>
          <p:nvPr>
            <p:ph type="pic" sz="quarter" idx="14" hasCustomPrompt="1"/>
          </p:nvPr>
        </p:nvSpPr>
        <p:spPr>
          <a:xfrm>
            <a:off x="388800" y="1943100"/>
            <a:ext cx="5577025" cy="4006850"/>
          </a:xfrm>
          <a:custGeom>
            <a:avLst/>
            <a:gdLst>
              <a:gd name="connsiteX0" fmla="*/ 539162 w 5577025"/>
              <a:gd name="connsiteY0" fmla="*/ 0 h 4006850"/>
              <a:gd name="connsiteX1" fmla="*/ 4721618 w 5577025"/>
              <a:gd name="connsiteY1" fmla="*/ 0 h 4006850"/>
              <a:gd name="connsiteX2" fmla="*/ 5037863 w 5577025"/>
              <a:gd name="connsiteY2" fmla="*/ 0 h 4006850"/>
              <a:gd name="connsiteX3" fmla="*/ 5577025 w 5577025"/>
              <a:gd name="connsiteY3" fmla="*/ 0 h 4006850"/>
              <a:gd name="connsiteX4" fmla="*/ 5577025 w 5577025"/>
              <a:gd name="connsiteY4" fmla="*/ 539162 h 4006850"/>
              <a:gd name="connsiteX5" fmla="*/ 5577025 w 5577025"/>
              <a:gd name="connsiteY5" fmla="*/ 1042220 h 4006850"/>
              <a:gd name="connsiteX6" fmla="*/ 5577025 w 5577025"/>
              <a:gd name="connsiteY6" fmla="*/ 3467688 h 4006850"/>
              <a:gd name="connsiteX7" fmla="*/ 5037863 w 5577025"/>
              <a:gd name="connsiteY7" fmla="*/ 4006850 h 4006850"/>
              <a:gd name="connsiteX8" fmla="*/ 539162 w 5577025"/>
              <a:gd name="connsiteY8" fmla="*/ 4006850 h 4006850"/>
              <a:gd name="connsiteX9" fmla="*/ 0 w 5577025"/>
              <a:gd name="connsiteY9" fmla="*/ 3467688 h 4006850"/>
              <a:gd name="connsiteX10" fmla="*/ 0 w 5577025"/>
              <a:gd name="connsiteY10" fmla="*/ 539162 h 4006850"/>
              <a:gd name="connsiteX11" fmla="*/ 539162 w 5577025"/>
              <a:gd name="connsiteY11" fmla="*/ 0 h 400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77025" h="4006850">
                <a:moveTo>
                  <a:pt x="539162" y="0"/>
                </a:moveTo>
                <a:lnTo>
                  <a:pt x="4721618" y="0"/>
                </a:lnTo>
                <a:lnTo>
                  <a:pt x="5037863" y="0"/>
                </a:lnTo>
                <a:lnTo>
                  <a:pt x="5577025" y="0"/>
                </a:lnTo>
                <a:lnTo>
                  <a:pt x="5577025" y="539162"/>
                </a:lnTo>
                <a:lnTo>
                  <a:pt x="5577025" y="1042220"/>
                </a:lnTo>
                <a:lnTo>
                  <a:pt x="5577025" y="3467688"/>
                </a:lnTo>
                <a:cubicBezTo>
                  <a:pt x="5577025" y="3765459"/>
                  <a:pt x="5335634" y="4006850"/>
                  <a:pt x="5037863" y="4006850"/>
                </a:cubicBezTo>
                <a:lnTo>
                  <a:pt x="539162" y="4006850"/>
                </a:lnTo>
                <a:cubicBezTo>
                  <a:pt x="241391" y="4006850"/>
                  <a:pt x="0" y="3765459"/>
                  <a:pt x="0" y="3467688"/>
                </a:cubicBezTo>
                <a:lnTo>
                  <a:pt x="0" y="539162"/>
                </a:lnTo>
                <a:cubicBezTo>
                  <a:pt x="0" y="241391"/>
                  <a:pt x="241391" y="0"/>
                  <a:pt x="539162" y="0"/>
                </a:cubicBezTo>
                <a:close/>
              </a:path>
            </a:pathLst>
          </a:custGeom>
          <a:solidFill>
            <a:schemeClr val="bg1">
              <a:lumMod val="95000"/>
            </a:schemeClr>
          </a:solidFill>
        </p:spPr>
        <p:txBody>
          <a:bodyPr wrap="square" tIns="0" bIns="72000" anchor="b" anchorCtr="0">
            <a:noAutofit/>
          </a:bodyPr>
          <a:lstStyle>
            <a:lvl1pPr marL="0" indent="0" algn="ctr">
              <a:buNone/>
              <a:defRPr sz="1600"/>
            </a:lvl1pPr>
          </a:lstStyle>
          <a:p>
            <a:r>
              <a:rPr lang="en-GB" noProof="0" dirty="0"/>
              <a:t>Klik på rammen og indsæt billede via Skyfish</a:t>
            </a:r>
            <a:endParaRPr lang="en-GB"/>
          </a:p>
        </p:txBody>
      </p:sp>
      <p:sp>
        <p:nvSpPr>
          <p:cNvPr id="9" name="Title 1">
            <a:extLst>
              <a:ext uri="{FF2B5EF4-FFF2-40B4-BE49-F238E27FC236}">
                <a16:creationId xmlns:a16="http://schemas.microsoft.com/office/drawing/2014/main" id="{FD2526F5-5CE8-0F9C-1B30-4A814883F900}"/>
              </a:ext>
            </a:extLst>
          </p:cNvPr>
          <p:cNvSpPr>
            <a:spLocks noGrp="1"/>
          </p:cNvSpPr>
          <p:nvPr>
            <p:ph type="title" hasCustomPrompt="1"/>
          </p:nvPr>
        </p:nvSpPr>
        <p:spPr>
          <a:xfrm>
            <a:off x="647999" y="648000"/>
            <a:ext cx="10897200" cy="532800"/>
          </a:xfrm>
        </p:spPr>
        <p:txBody>
          <a:bodyPr/>
          <a:lstStyle>
            <a:lvl1pPr>
              <a:defRPr/>
            </a:lvl1pPr>
          </a:lstStyle>
          <a:p>
            <a:r>
              <a:rPr lang="en-GB" dirty="0"/>
              <a:t>Klik for at indsætte overskrift – max. en linje</a:t>
            </a:r>
            <a:endParaRPr lang="en-GB"/>
          </a:p>
        </p:txBody>
      </p:sp>
      <p:sp>
        <p:nvSpPr>
          <p:cNvPr id="10" name="Subtitle 2">
            <a:extLst>
              <a:ext uri="{FF2B5EF4-FFF2-40B4-BE49-F238E27FC236}">
                <a16:creationId xmlns:a16="http://schemas.microsoft.com/office/drawing/2014/main" id="{57B58181-DE00-7B3C-7EFA-612704BA3C71}"/>
              </a:ext>
            </a:extLst>
          </p:cNvPr>
          <p:cNvSpPr>
            <a:spLocks noGrp="1"/>
          </p:cNvSpPr>
          <p:nvPr>
            <p:ph type="subTitle" idx="13" hasCustomPrompt="1"/>
          </p:nvPr>
        </p:nvSpPr>
        <p:spPr>
          <a:xfrm>
            <a:off x="647999" y="1184400"/>
            <a:ext cx="10897200" cy="370800"/>
          </a:xfrm>
        </p:spPr>
        <p:txBody>
          <a:bodyPr/>
          <a:lstStyle>
            <a:lvl1pPr marL="0" indent="0" algn="l">
              <a:spcBef>
                <a:spcPts val="0"/>
              </a:spcBef>
              <a:buFont typeface="Arial" panose="020B0604020202020204" pitchFamily="34" charset="0"/>
              <a:buChar char="​"/>
              <a:defRPr sz="2400"/>
            </a:lvl1pPr>
            <a:lvl2pPr marL="800100" indent="-342900" algn="l">
              <a:buFont typeface="Arial" panose="020B0604020202020204" pitchFamily="34" charset="0"/>
              <a:buChar char="•"/>
              <a:defRPr sz="2000"/>
            </a:lvl2pPr>
            <a:lvl3pPr marL="1200150" indent="-285750" algn="l">
              <a:buFont typeface="Arial" panose="020B0604020202020204" pitchFamily="34" charset="0"/>
              <a:buChar char="•"/>
              <a:defRPr sz="2000"/>
            </a:lvl3pPr>
            <a:lvl4pPr marL="1657350" indent="-285750" algn="l">
              <a:buFont typeface="Arial" panose="020B0604020202020204" pitchFamily="34" charset="0"/>
              <a:buChar char="•"/>
              <a:defRPr sz="2000"/>
            </a:lvl4pPr>
            <a:lvl5pPr marL="2114550" indent="-285750" algn="l">
              <a:buFont typeface="Arial" panose="020B0604020202020204" pitchFamily="34" charset="0"/>
              <a:buChar char="•"/>
              <a:defRPr sz="2000"/>
            </a:lvl5pPr>
            <a:lvl6pPr marL="2571750" indent="-285750" algn="l">
              <a:buFont typeface="Arial" panose="020B0604020202020204" pitchFamily="34" charset="0"/>
              <a:buChar char="•"/>
              <a:defRPr sz="2000"/>
            </a:lvl6pPr>
            <a:lvl7pPr marL="3028950" indent="-285750" algn="l">
              <a:buFont typeface="Arial" panose="020B0604020202020204" pitchFamily="34" charset="0"/>
              <a:buChar char="•"/>
              <a:defRPr sz="2000"/>
            </a:lvl7pPr>
            <a:lvl8pPr marL="3486150" indent="-285750" algn="l">
              <a:buFont typeface="Arial" panose="020B0604020202020204" pitchFamily="34" charset="0"/>
              <a:buChar char="•"/>
              <a:defRPr sz="2000"/>
            </a:lvl8pPr>
            <a:lvl9pPr marL="3943350" indent="-285750" algn="l">
              <a:buFont typeface="Arial" panose="020B0604020202020204" pitchFamily="34" charset="0"/>
              <a:buChar char="•"/>
              <a:defRPr sz="2000"/>
            </a:lvl9pPr>
          </a:lstStyle>
          <a:p>
            <a:r>
              <a:rPr lang="en-GB" dirty="0"/>
              <a:t>Klik for at indsætte undertitel</a:t>
            </a:r>
            <a:endParaRPr lang="en-GB"/>
          </a:p>
        </p:txBody>
      </p:sp>
      <p:sp>
        <p:nvSpPr>
          <p:cNvPr id="3" name="Pladsholder til tekst 2">
            <a:extLst>
              <a:ext uri="{FF2B5EF4-FFF2-40B4-BE49-F238E27FC236}">
                <a16:creationId xmlns:a16="http://schemas.microsoft.com/office/drawing/2014/main" id="{4E8C1449-912A-DDBD-F3F4-19A43447E259}"/>
              </a:ext>
            </a:extLst>
          </p:cNvPr>
          <p:cNvSpPr>
            <a:spLocks noGrp="1"/>
          </p:cNvSpPr>
          <p:nvPr>
            <p:ph type="body" sz="quarter" idx="18" hasCustomPrompt="1"/>
          </p:nvPr>
        </p:nvSpPr>
        <p:spPr>
          <a:xfrm>
            <a:off x="6616700" y="1943100"/>
            <a:ext cx="4256088" cy="4006850"/>
          </a:xfrm>
        </p:spPr>
        <p:txBody>
          <a:bodyPr/>
          <a:lstStyle>
            <a:lvl1pPr marL="0" indent="72000">
              <a:buFont typeface="DI Sans Office" panose="00000500000000000000" charset="0"/>
              <a:buChar char="“"/>
              <a:defRPr/>
            </a:lvl1pPr>
            <a:lvl2pPr marL="0" indent="0">
              <a:spcBef>
                <a:spcPts val="1200"/>
              </a:spcBef>
              <a:spcAft>
                <a:spcPts val="0"/>
              </a:spcAft>
              <a:buFont typeface="Arial" panose="020B0604020202020204" pitchFamily="34" charset="0"/>
              <a:buChar char="​"/>
              <a:defRPr b="1"/>
            </a:lvl2pPr>
            <a:lvl3pPr marL="0" indent="0">
              <a:spcAft>
                <a:spcPts val="600"/>
              </a:spcAft>
              <a:buFont typeface="Arial" panose="020B0604020202020204" pitchFamily="34" charset="0"/>
              <a:buChar char="​"/>
              <a:defRPr b="0"/>
            </a:lvl3pPr>
            <a:lvl4pPr>
              <a:spcAft>
                <a:spcPts val="600"/>
              </a:spcAft>
              <a:defRPr b="0"/>
            </a:lvl4pPr>
            <a:lvl5pPr>
              <a:spcAft>
                <a:spcPts val="600"/>
              </a:spcAft>
              <a:defRPr b="0"/>
            </a:lvl5pPr>
            <a:lvl6pPr marL="0" indent="0">
              <a:lnSpc>
                <a:spcPct val="93000"/>
              </a:lnSpc>
              <a:spcAft>
                <a:spcPts val="600"/>
              </a:spcAft>
              <a:buFont typeface="Arial" panose="020B0604020202020204" pitchFamily="34" charset="0"/>
              <a:buNone/>
              <a:defRPr sz="2000" b="0"/>
            </a:lvl6pPr>
            <a:lvl7pPr marL="0" indent="0">
              <a:lnSpc>
                <a:spcPct val="93000"/>
              </a:lnSpc>
              <a:spcAft>
                <a:spcPts val="600"/>
              </a:spcAft>
              <a:buFont typeface="Arial" panose="020B0604020202020204" pitchFamily="34" charset="0"/>
              <a:buChar char="​"/>
              <a:defRPr sz="2000" b="0"/>
            </a:lvl7pPr>
            <a:lvl8pPr marL="0" indent="0">
              <a:lnSpc>
                <a:spcPct val="93000"/>
              </a:lnSpc>
              <a:spcAft>
                <a:spcPts val="600"/>
              </a:spcAft>
              <a:buFont typeface="Arial" panose="020B0604020202020204" pitchFamily="34" charset="0"/>
              <a:buChar char="​"/>
              <a:defRPr sz="2000" b="0"/>
            </a:lvl8pPr>
            <a:lvl9pPr marL="0" indent="0">
              <a:lnSpc>
                <a:spcPct val="93000"/>
              </a:lnSpc>
              <a:spcAft>
                <a:spcPts val="600"/>
              </a:spcAft>
              <a:buFont typeface="Arial" panose="020B0604020202020204" pitchFamily="34" charset="0"/>
              <a:buChar char="​"/>
              <a:defRPr sz="2000" b="0"/>
            </a:lvl9pPr>
          </a:lstStyle>
          <a:p>
            <a:pPr lvl="0"/>
            <a:r>
              <a:rPr lang="en-GB" dirty="0"/>
              <a:t>Klik for at indsætte citat tekst evt. fremhæv med fed.                                    Klik ENTER derefter TAB for at indsætte: Navn og efternavn                                     Klik ENTER derefter TAB for at indsætte: Titel, virksomhed i korrekt tekst style</a:t>
            </a:r>
            <a:endParaRPr lang="en-GB"/>
          </a:p>
          <a:p>
            <a:pPr lvl="1"/>
            <a:r>
              <a:rPr lang="en-GB" dirty="0"/>
              <a:t>Andet niveau</a:t>
            </a:r>
            <a:endParaRPr lang="en-GB"/>
          </a:p>
          <a:p>
            <a:pPr lvl="2"/>
            <a:r>
              <a:rPr lang="en-GB" dirty="0"/>
              <a:t>Tredje niveau</a:t>
            </a:r>
            <a:endParaRPr lang="en-GB"/>
          </a:p>
          <a:p>
            <a:pPr lvl="3"/>
            <a:r>
              <a:rPr lang="en-GB" dirty="0"/>
              <a:t>Fjerde niveau</a:t>
            </a:r>
            <a:endParaRPr lang="en-GB"/>
          </a:p>
          <a:p>
            <a:pPr lvl="4"/>
            <a:r>
              <a:rPr lang="en-GB" dirty="0"/>
              <a:t>Femte niveau</a:t>
            </a:r>
            <a:endParaRPr lang="en-GB"/>
          </a:p>
          <a:p>
            <a:pPr lvl="5"/>
            <a:endParaRPr lang="en-GB" dirty="0"/>
          </a:p>
        </p:txBody>
      </p:sp>
      <p:sp>
        <p:nvSpPr>
          <p:cNvPr id="13" name="Kombinationstegning: figur 12">
            <a:extLst>
              <a:ext uri="{FF2B5EF4-FFF2-40B4-BE49-F238E27FC236}">
                <a16:creationId xmlns:a16="http://schemas.microsoft.com/office/drawing/2014/main" id="{A8EEF8A6-EC59-B3AF-D544-0215FD9BB2F1}"/>
              </a:ext>
            </a:extLst>
          </p:cNvPr>
          <p:cNvSpPr/>
          <p:nvPr userDrawn="1"/>
        </p:nvSpPr>
        <p:spPr>
          <a:xfrm>
            <a:off x="11028218" y="1575666"/>
            <a:ext cx="514495" cy="507039"/>
          </a:xfrm>
          <a:custGeom>
            <a:avLst/>
            <a:gdLst>
              <a:gd name="connsiteX0" fmla="*/ 179948 w 514495"/>
              <a:gd name="connsiteY0" fmla="*/ 0 h 507039"/>
              <a:gd name="connsiteX1" fmla="*/ 334547 w 514495"/>
              <a:gd name="connsiteY1" fmla="*/ 0 h 507039"/>
              <a:gd name="connsiteX2" fmla="*/ 514495 w 514495"/>
              <a:gd name="connsiteY2" fmla="*/ 179948 h 507039"/>
              <a:gd name="connsiteX3" fmla="*/ 514495 w 514495"/>
              <a:gd name="connsiteY3" fmla="*/ 327091 h 507039"/>
              <a:gd name="connsiteX4" fmla="*/ 334547 w 514495"/>
              <a:gd name="connsiteY4" fmla="*/ 507039 h 507039"/>
              <a:gd name="connsiteX5" fmla="*/ 180110 w 514495"/>
              <a:gd name="connsiteY5" fmla="*/ 507039 h 507039"/>
              <a:gd name="connsiteX6" fmla="*/ 179948 w 514495"/>
              <a:gd name="connsiteY6" fmla="*/ 507039 h 507039"/>
              <a:gd name="connsiteX7" fmla="*/ 0 w 514495"/>
              <a:gd name="connsiteY7" fmla="*/ 507039 h 507039"/>
              <a:gd name="connsiteX8" fmla="*/ 0 w 514495"/>
              <a:gd name="connsiteY8" fmla="*/ 327091 h 507039"/>
              <a:gd name="connsiteX9" fmla="*/ 0 w 514495"/>
              <a:gd name="connsiteY9" fmla="*/ 286906 h 507039"/>
              <a:gd name="connsiteX10" fmla="*/ 0 w 514495"/>
              <a:gd name="connsiteY10" fmla="*/ 179948 h 507039"/>
              <a:gd name="connsiteX11" fmla="*/ 179948 w 514495"/>
              <a:gd name="connsiteY11" fmla="*/ 0 h 507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4495" h="507039">
                <a:moveTo>
                  <a:pt x="179948" y="0"/>
                </a:moveTo>
                <a:lnTo>
                  <a:pt x="334547" y="0"/>
                </a:lnTo>
                <a:cubicBezTo>
                  <a:pt x="433930" y="0"/>
                  <a:pt x="514495" y="80565"/>
                  <a:pt x="514495" y="179948"/>
                </a:cubicBezTo>
                <a:lnTo>
                  <a:pt x="514495" y="327091"/>
                </a:lnTo>
                <a:cubicBezTo>
                  <a:pt x="514495" y="426474"/>
                  <a:pt x="433930" y="507039"/>
                  <a:pt x="334547" y="507039"/>
                </a:cubicBezTo>
                <a:lnTo>
                  <a:pt x="180110" y="507039"/>
                </a:lnTo>
                <a:lnTo>
                  <a:pt x="179948" y="507039"/>
                </a:lnTo>
                <a:lnTo>
                  <a:pt x="0" y="507039"/>
                </a:lnTo>
                <a:lnTo>
                  <a:pt x="0" y="327091"/>
                </a:lnTo>
                <a:lnTo>
                  <a:pt x="0" y="286906"/>
                </a:lnTo>
                <a:lnTo>
                  <a:pt x="0" y="179948"/>
                </a:lnTo>
                <a:cubicBezTo>
                  <a:pt x="0" y="80565"/>
                  <a:pt x="80565" y="0"/>
                  <a:pt x="179948" y="0"/>
                </a:cubicBezTo>
                <a:close/>
              </a:path>
            </a:pathLst>
          </a:cu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en-GB" sz="2000" noProof="0" dirty="0" err="1"/>
          </a:p>
        </p:txBody>
      </p:sp>
      <p:sp>
        <p:nvSpPr>
          <p:cNvPr id="2" name="Pladsholder til dato 1" hidden="1">
            <a:extLst>
              <a:ext uri="{FF2B5EF4-FFF2-40B4-BE49-F238E27FC236}">
                <a16:creationId xmlns:a16="http://schemas.microsoft.com/office/drawing/2014/main" id="{BFDC3D11-79CB-0C48-FE68-624B121AA41D}"/>
              </a:ext>
            </a:extLst>
          </p:cNvPr>
          <p:cNvSpPr>
            <a:spLocks noGrp="1"/>
          </p:cNvSpPr>
          <p:nvPr>
            <p:ph type="dt" sz="half" idx="19"/>
          </p:nvPr>
        </p:nvSpPr>
        <p:spPr/>
        <p:txBody>
          <a:bodyPr/>
          <a:lstStyle/>
          <a:p>
            <a:fld id="{81ABCEC2-7CAF-45A6-BE9A-22E11AB63D46}" type="datetime2">
              <a:rPr lang="en-GB" smtClean="0"/>
              <a:t>Monday, 27 May 2024</a:t>
            </a:fld>
            <a:endParaRPr lang="en-GB" dirty="0"/>
          </a:p>
        </p:txBody>
      </p:sp>
      <p:sp>
        <p:nvSpPr>
          <p:cNvPr id="7" name="Pladsholder til sidefod 6" hidden="1">
            <a:extLst>
              <a:ext uri="{FF2B5EF4-FFF2-40B4-BE49-F238E27FC236}">
                <a16:creationId xmlns:a16="http://schemas.microsoft.com/office/drawing/2014/main" id="{575B18B2-C530-84AC-1432-9272BE2CFD10}"/>
              </a:ext>
            </a:extLst>
          </p:cNvPr>
          <p:cNvSpPr>
            <a:spLocks noGrp="1"/>
          </p:cNvSpPr>
          <p:nvPr>
            <p:ph type="ftr" sz="quarter" idx="20"/>
          </p:nvPr>
        </p:nvSpPr>
        <p:spPr/>
        <p:txBody>
          <a:bodyPr/>
          <a:lstStyle/>
          <a:p>
            <a:endParaRPr lang="en-GB" dirty="0"/>
          </a:p>
        </p:txBody>
      </p:sp>
      <p:sp>
        <p:nvSpPr>
          <p:cNvPr id="8" name="Pladsholder til slidenummer 7" hidden="1">
            <a:extLst>
              <a:ext uri="{FF2B5EF4-FFF2-40B4-BE49-F238E27FC236}">
                <a16:creationId xmlns:a16="http://schemas.microsoft.com/office/drawing/2014/main" id="{B53BB447-77CB-50C1-6F19-B59DC751EA9C}"/>
              </a:ext>
            </a:extLst>
          </p:cNvPr>
          <p:cNvSpPr>
            <a:spLocks noGrp="1"/>
          </p:cNvSpPr>
          <p:nvPr>
            <p:ph type="sldNum" sz="quarter" idx="21"/>
          </p:nvPr>
        </p:nvSpPr>
        <p:spPr/>
        <p:txBody>
          <a:bodyPr/>
          <a:lstStyle/>
          <a:p>
            <a:fld id="{24C8C45C-947F-4981-8B3F-4F32E973C901}" type="slidenum">
              <a:rPr lang="en-GB" smtClean="0"/>
              <a:pPr/>
              <a:t>‹#›</a:t>
            </a:fld>
            <a:endParaRPr lang="en-GB" dirty="0"/>
          </a:p>
        </p:txBody>
      </p:sp>
    </p:spTree>
    <p:extLst>
      <p:ext uri="{BB962C8B-B14F-4D97-AF65-F5344CB8AC3E}">
        <p14:creationId xmlns:p14="http://schemas.microsoft.com/office/powerpoint/2010/main" val="4070441944"/>
      </p:ext>
    </p:extLst>
  </p:cSld>
  <p:clrMapOvr>
    <a:masterClrMapping/>
  </p:clrMapOvr>
  <p:extLst>
    <p:ext uri="{DCECCB84-F9BA-43D5-87BE-67443E8EF086}">
      <p15:sldGuideLst xmlns:p15="http://schemas.microsoft.com/office/powerpoint/2012/main"/>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Rapport fem indhold">
    <p:bg>
      <p:bgPr>
        <a:solidFill>
          <a:schemeClr val="bg1"/>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F8B4114-3ED6-4DA2-8C83-C6DE1E45CC54}"/>
              </a:ext>
            </a:extLst>
          </p:cNvPr>
          <p:cNvSpPr>
            <a:spLocks noGrp="1"/>
          </p:cNvSpPr>
          <p:nvPr>
            <p:ph type="title" hasCustomPrompt="1"/>
          </p:nvPr>
        </p:nvSpPr>
        <p:spPr>
          <a:xfrm>
            <a:off x="648000" y="648000"/>
            <a:ext cx="3456000" cy="2518110"/>
          </a:xfrm>
        </p:spPr>
        <p:txBody>
          <a:bodyPr/>
          <a:lstStyle>
            <a:lvl1pPr>
              <a:defRPr sz="2400"/>
            </a:lvl1pPr>
          </a:lstStyle>
          <a:p>
            <a:r>
              <a:rPr lang="en-GB" dirty="0"/>
              <a:t>Klik for at indsætte overskrift</a:t>
            </a:r>
            <a:endParaRPr lang="en-GB"/>
          </a:p>
        </p:txBody>
      </p:sp>
      <p:sp>
        <p:nvSpPr>
          <p:cNvPr id="3" name="Content Placeholder 2"/>
          <p:cNvSpPr>
            <a:spLocks noGrp="1"/>
          </p:cNvSpPr>
          <p:nvPr>
            <p:ph idx="1" hasCustomPrompt="1"/>
          </p:nvPr>
        </p:nvSpPr>
        <p:spPr>
          <a:xfrm>
            <a:off x="648000" y="3430170"/>
            <a:ext cx="3456000" cy="2520000"/>
          </a:xfrm>
        </p:spPr>
        <p:txBody>
          <a:bodyPr/>
          <a:lstStyle>
            <a:lvl1pPr>
              <a:defRPr sz="1600"/>
            </a:lvl1pPr>
            <a:lvl2pPr>
              <a:defRPr sz="1400"/>
            </a:lvl2pPr>
            <a:lvl3pPr>
              <a:defRPr sz="1200"/>
            </a:lvl3pPr>
            <a:lvl4pPr>
              <a:defRPr sz="1600"/>
            </a:lvl4pPr>
            <a:lvl5pPr>
              <a:defRPr sz="1600"/>
            </a:lvl5pPr>
          </a:lstStyle>
          <a:p>
            <a:pPr lvl="0"/>
            <a:r>
              <a:rPr lang="en-GB" noProof="0" dirty="0"/>
              <a:t>Klik for at indsætte tekst                            Indsæt graf som et billede fra Excel. Grafen kan også laves direkte i PowerPoint:                                                 1. Klik på DI fanen                                      2. Create Chart                                           3. Vælg efterfølgende Chart Color </a:t>
            </a:r>
            <a:endParaRPr lang="en-GB"/>
          </a:p>
          <a:p>
            <a:pPr lvl="1"/>
            <a:r>
              <a:rPr lang="en-GB" noProof="0" dirty="0"/>
              <a:t>Andet Niveau</a:t>
            </a:r>
            <a:endParaRPr lang="en-GB"/>
          </a:p>
          <a:p>
            <a:pPr lvl="2"/>
            <a:r>
              <a:rPr lang="en-GB" noProof="0" dirty="0"/>
              <a:t>Tredje Niveau</a:t>
            </a:r>
            <a:endParaRPr lang="en-GB"/>
          </a:p>
          <a:p>
            <a:pPr lvl="3"/>
            <a:endParaRPr lang="en-GB" noProof="0" dirty="0"/>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4366800" y="648000"/>
            <a:ext cx="3456000" cy="2520000"/>
          </a:xfrm>
        </p:spPr>
        <p:txBody>
          <a:bodyPr/>
          <a:lstStyle>
            <a:lvl1pPr>
              <a:defRPr sz="1600"/>
            </a:lvl1pPr>
            <a:lvl2pPr>
              <a:defRPr sz="1400"/>
            </a:lvl2pPr>
            <a:lvl3pPr>
              <a:defRPr sz="1200"/>
            </a:lvl3pPr>
            <a:lvl4pPr>
              <a:buNone/>
              <a:defRPr sz="1600"/>
            </a:lvl4pPr>
            <a:lvl5pPr>
              <a:defRPr sz="1600"/>
            </a:lvl5pPr>
          </a:lstStyle>
          <a:p>
            <a:pPr lvl="0"/>
            <a:r>
              <a:rPr lang="en-GB" noProof="0" dirty="0"/>
              <a:t>Klik for at indsætte tekst                            Indsæt graf som et billede fra Excel. Grafen kan også laves direkte i PowerPoint:                                                 1. Klik på DI fanen                                      2. Create Chart                                           3. Vælg efterfølgende Chart Color </a:t>
            </a:r>
            <a:endParaRPr lang="en-GB"/>
          </a:p>
          <a:p>
            <a:pPr lvl="1"/>
            <a:r>
              <a:rPr lang="en-GB" noProof="0" dirty="0"/>
              <a:t>Andet Niveau</a:t>
            </a:r>
            <a:endParaRPr lang="en-GB"/>
          </a:p>
          <a:p>
            <a:pPr lvl="2"/>
            <a:r>
              <a:rPr lang="en-GB" noProof="0" dirty="0"/>
              <a:t>Tredje Niveau</a:t>
            </a:r>
            <a:endParaRPr lang="en-GB"/>
          </a:p>
        </p:txBody>
      </p:sp>
      <p:sp>
        <p:nvSpPr>
          <p:cNvPr id="5" name="Content Placeholder 4">
            <a:extLst>
              <a:ext uri="{FF2B5EF4-FFF2-40B4-BE49-F238E27FC236}">
                <a16:creationId xmlns:a16="http://schemas.microsoft.com/office/drawing/2014/main" id="{C725A8F3-C789-43A7-B9C7-C2E8AD06CA86}"/>
              </a:ext>
            </a:extLst>
          </p:cNvPr>
          <p:cNvSpPr>
            <a:spLocks noGrp="1"/>
          </p:cNvSpPr>
          <p:nvPr>
            <p:ph sz="quarter" idx="13" hasCustomPrompt="1"/>
          </p:nvPr>
        </p:nvSpPr>
        <p:spPr>
          <a:xfrm>
            <a:off x="4366800" y="3430170"/>
            <a:ext cx="3456000" cy="2520000"/>
          </a:xfrm>
        </p:spPr>
        <p:txBody>
          <a:bodyPr/>
          <a:lstStyle>
            <a:lvl1pPr>
              <a:defRPr sz="1600"/>
            </a:lvl1pPr>
            <a:lvl2pPr>
              <a:defRPr sz="1400"/>
            </a:lvl2pPr>
            <a:lvl3pPr>
              <a:defRPr sz="1200"/>
            </a:lvl3pPr>
            <a:lvl4pPr>
              <a:defRPr sz="1600"/>
            </a:lvl4pPr>
            <a:lvl5pPr>
              <a:defRPr sz="1600"/>
            </a:lvl5pPr>
          </a:lstStyle>
          <a:p>
            <a:pPr lvl="0"/>
            <a:r>
              <a:rPr lang="en-GB" noProof="0" dirty="0"/>
              <a:t>Klik for at indsætte tekst                            Indsæt graf som et billede fra Excel. Grafen kan også laves direkte i PowerPoint:                                                 1. Klik på DI fanen                                      2. Create Chart                                           3. Vælg efterfølgende Chart Color </a:t>
            </a:r>
            <a:endParaRPr lang="en-GB"/>
          </a:p>
          <a:p>
            <a:pPr lvl="1"/>
            <a:r>
              <a:rPr lang="en-GB" noProof="0" dirty="0"/>
              <a:t>Andet Niveau</a:t>
            </a:r>
            <a:endParaRPr lang="en-GB"/>
          </a:p>
          <a:p>
            <a:pPr lvl="2"/>
            <a:r>
              <a:rPr lang="en-GB" noProof="0" dirty="0"/>
              <a:t>Tredje Niveau</a:t>
            </a:r>
            <a:endParaRPr lang="en-GB"/>
          </a:p>
        </p:txBody>
      </p:sp>
      <p:sp>
        <p:nvSpPr>
          <p:cNvPr id="11" name="Content Placeholder 10">
            <a:extLst>
              <a:ext uri="{FF2B5EF4-FFF2-40B4-BE49-F238E27FC236}">
                <a16:creationId xmlns:a16="http://schemas.microsoft.com/office/drawing/2014/main" id="{EA075391-72C2-46AD-A34B-A677ADEAE2B2}"/>
              </a:ext>
            </a:extLst>
          </p:cNvPr>
          <p:cNvSpPr>
            <a:spLocks noGrp="1"/>
          </p:cNvSpPr>
          <p:nvPr>
            <p:ph sz="quarter" idx="14" hasCustomPrompt="1"/>
          </p:nvPr>
        </p:nvSpPr>
        <p:spPr>
          <a:xfrm>
            <a:off x="8086713" y="3430170"/>
            <a:ext cx="3456000" cy="2520000"/>
          </a:xfrm>
        </p:spPr>
        <p:txBody>
          <a:bodyPr/>
          <a:lstStyle>
            <a:lvl1pPr>
              <a:defRPr sz="1600"/>
            </a:lvl1pPr>
            <a:lvl2pPr>
              <a:defRPr sz="1400"/>
            </a:lvl2pPr>
            <a:lvl3pPr>
              <a:defRPr sz="1200"/>
            </a:lvl3pPr>
            <a:lvl4pPr>
              <a:defRPr sz="1600"/>
            </a:lvl4pPr>
            <a:lvl5pPr>
              <a:defRPr sz="1600"/>
            </a:lvl5pPr>
          </a:lstStyle>
          <a:p>
            <a:pPr lvl="0"/>
            <a:r>
              <a:rPr lang="en-GB" noProof="0" dirty="0"/>
              <a:t>Klik for at indsætte tekst                            Indsæt graf som et billede fra Excel. Grafen kan også laves direkte i PowerPoint:                                                 1. Klik på DI fanen                                      2. Create Chart                                           3. Vælg efterfølgende Chart Color </a:t>
            </a:r>
            <a:endParaRPr lang="en-GB"/>
          </a:p>
          <a:p>
            <a:pPr lvl="1"/>
            <a:r>
              <a:rPr lang="en-GB" noProof="0" dirty="0"/>
              <a:t>Andet Niveau</a:t>
            </a:r>
            <a:endParaRPr lang="en-GB"/>
          </a:p>
          <a:p>
            <a:pPr lvl="2"/>
            <a:r>
              <a:rPr lang="en-GB" noProof="0" dirty="0"/>
              <a:t>Tredje Niveau</a:t>
            </a:r>
            <a:endParaRPr lang="en-GB"/>
          </a:p>
        </p:txBody>
      </p:sp>
      <p:sp>
        <p:nvSpPr>
          <p:cNvPr id="12" name="Content Placeholder 12">
            <a:extLst>
              <a:ext uri="{FF2B5EF4-FFF2-40B4-BE49-F238E27FC236}">
                <a16:creationId xmlns:a16="http://schemas.microsoft.com/office/drawing/2014/main" id="{1AF3818B-4AF4-2388-5354-2C14A825A1FB}"/>
              </a:ext>
            </a:extLst>
          </p:cNvPr>
          <p:cNvSpPr>
            <a:spLocks noGrp="1"/>
          </p:cNvSpPr>
          <p:nvPr>
            <p:ph sz="quarter" idx="18" hasCustomPrompt="1"/>
          </p:nvPr>
        </p:nvSpPr>
        <p:spPr>
          <a:xfrm>
            <a:off x="8086713" y="648000"/>
            <a:ext cx="3456000" cy="2520000"/>
          </a:xfrm>
        </p:spPr>
        <p:txBody>
          <a:bodyPr/>
          <a:lstStyle>
            <a:lvl1pPr marL="0" indent="0">
              <a:lnSpc>
                <a:spcPct val="87000"/>
              </a:lnSpc>
              <a:spcBef>
                <a:spcPts val="1200"/>
              </a:spcBef>
              <a:spcAft>
                <a:spcPts val="0"/>
              </a:spcAft>
              <a:buNone/>
              <a:defRPr sz="6000" b="0">
                <a:latin typeface="DI Numbers Office" pitchFamily="2" charset="0"/>
              </a:defRPr>
            </a:lvl1pPr>
            <a:lvl2pPr marL="0" indent="0">
              <a:lnSpc>
                <a:spcPct val="87000"/>
              </a:lnSpc>
              <a:spcBef>
                <a:spcPts val="1200"/>
              </a:spcBef>
              <a:spcAft>
                <a:spcPts val="0"/>
              </a:spcAft>
              <a:buNone/>
              <a:defRPr sz="6000" b="0">
                <a:latin typeface="DI Numbers Office" pitchFamily="2" charset="0"/>
              </a:defRPr>
            </a:lvl2pPr>
            <a:lvl3pPr marL="0" indent="0">
              <a:lnSpc>
                <a:spcPct val="87000"/>
              </a:lnSpc>
              <a:spcBef>
                <a:spcPts val="1200"/>
              </a:spcBef>
              <a:spcAft>
                <a:spcPts val="0"/>
              </a:spcAft>
              <a:buNone/>
              <a:defRPr sz="6000" b="0">
                <a:latin typeface="DI Numbers Office" pitchFamily="2" charset="0"/>
              </a:defRPr>
            </a:lvl3pPr>
            <a:lvl4pPr marL="0">
              <a:lnSpc>
                <a:spcPct val="87000"/>
              </a:lnSpc>
              <a:spcBef>
                <a:spcPts val="1200"/>
              </a:spcBef>
              <a:spcAft>
                <a:spcPts val="0"/>
              </a:spcAft>
              <a:buNone/>
              <a:defRPr sz="6000" b="0">
                <a:latin typeface="DI Numbers Office" pitchFamily="2" charset="0"/>
              </a:defRPr>
            </a:lvl4pPr>
            <a:lvl5pPr marL="0">
              <a:lnSpc>
                <a:spcPct val="87000"/>
              </a:lnSpc>
              <a:spcBef>
                <a:spcPts val="1200"/>
              </a:spcBef>
              <a:spcAft>
                <a:spcPts val="0"/>
              </a:spcAft>
              <a:buNone/>
              <a:defRPr sz="6000" b="0">
                <a:latin typeface="DI Numbers Office" pitchFamily="2" charset="0"/>
              </a:defRPr>
            </a:lvl5pPr>
            <a:lvl6pPr marL="0" indent="0">
              <a:lnSpc>
                <a:spcPct val="87000"/>
              </a:lnSpc>
              <a:spcBef>
                <a:spcPts val="1200"/>
              </a:spcBef>
              <a:spcAft>
                <a:spcPts val="0"/>
              </a:spcAft>
              <a:buNone/>
              <a:defRPr sz="6000" b="0">
                <a:latin typeface="DI Numbers Office" pitchFamily="2" charset="0"/>
              </a:defRPr>
            </a:lvl6pPr>
            <a:lvl7pPr marL="0">
              <a:lnSpc>
                <a:spcPct val="87000"/>
              </a:lnSpc>
              <a:spcBef>
                <a:spcPts val="1200"/>
              </a:spcBef>
              <a:spcAft>
                <a:spcPts val="0"/>
              </a:spcAft>
              <a:buNone/>
              <a:defRPr sz="6000" b="0">
                <a:latin typeface="DI Numbers Office" pitchFamily="2" charset="0"/>
              </a:defRPr>
            </a:lvl7pPr>
            <a:lvl8pPr marL="0">
              <a:lnSpc>
                <a:spcPct val="87000"/>
              </a:lnSpc>
              <a:spcBef>
                <a:spcPts val="1200"/>
              </a:spcBef>
              <a:spcAft>
                <a:spcPts val="0"/>
              </a:spcAft>
              <a:buNone/>
              <a:defRPr sz="6000" b="0">
                <a:latin typeface="DI Numbers Office" pitchFamily="2" charset="0"/>
              </a:defRPr>
            </a:lvl8pPr>
            <a:lvl9pPr marL="0">
              <a:lnSpc>
                <a:spcPct val="87000"/>
              </a:lnSpc>
              <a:spcBef>
                <a:spcPts val="1200"/>
              </a:spcBef>
              <a:spcAft>
                <a:spcPts val="0"/>
              </a:spcAft>
              <a:buNone/>
              <a:defRPr sz="6000" b="0">
                <a:latin typeface="DI Numbers Office" pitchFamily="2" charset="0"/>
              </a:defRPr>
            </a:lvl9pPr>
          </a:lstStyle>
          <a:p>
            <a:pPr lvl="0"/>
            <a:r>
              <a:rPr lang="en-GB" noProof="0" dirty="0"/>
              <a:t>Klik for at indsætte 123%</a:t>
            </a:r>
            <a:endParaRPr lang="en-GB"/>
          </a:p>
        </p:txBody>
      </p:sp>
      <p:sp>
        <p:nvSpPr>
          <p:cNvPr id="14" name="Text Placeholder note">
            <a:extLst>
              <a:ext uri="{FF2B5EF4-FFF2-40B4-BE49-F238E27FC236}">
                <a16:creationId xmlns:a16="http://schemas.microsoft.com/office/drawing/2014/main" id="{84B91D35-23CD-E42E-72A6-55B483D13D67}"/>
              </a:ext>
            </a:extLst>
          </p:cNvPr>
          <p:cNvSpPr>
            <a:spLocks noGrp="1"/>
          </p:cNvSpPr>
          <p:nvPr>
            <p:ph type="body" sz="quarter" idx="19" hasCustomPrompt="1"/>
          </p:nvPr>
        </p:nvSpPr>
        <p:spPr>
          <a:xfrm>
            <a:off x="5295600" y="5949950"/>
            <a:ext cx="6249600" cy="290332"/>
          </a:xfrm>
        </p:spPr>
        <p:txBody>
          <a:bodyPr anchor="b" anchorCtr="0"/>
          <a:lstStyle>
            <a:lvl1pPr marL="0" indent="0" algn="r">
              <a:spcAft>
                <a:spcPts val="300"/>
              </a:spcAft>
              <a:buFont typeface="Arial" panose="020B0604020202020204" pitchFamily="34" charset="0"/>
              <a:buNone/>
              <a:defRPr sz="800" b="0" i="0"/>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en-GB" dirty="0"/>
              <a:t>Anfør anmærkning, kilde eller fotokreditering</a:t>
            </a:r>
            <a:endParaRPr lang="en-GB"/>
          </a:p>
        </p:txBody>
      </p:sp>
      <p:sp>
        <p:nvSpPr>
          <p:cNvPr id="2" name="Pladsholder til dato 1" hidden="1">
            <a:extLst>
              <a:ext uri="{FF2B5EF4-FFF2-40B4-BE49-F238E27FC236}">
                <a16:creationId xmlns:a16="http://schemas.microsoft.com/office/drawing/2014/main" id="{6D0FB33F-8C42-2D32-01E5-CA0AB0771641}"/>
              </a:ext>
            </a:extLst>
          </p:cNvPr>
          <p:cNvSpPr>
            <a:spLocks noGrp="1"/>
          </p:cNvSpPr>
          <p:nvPr>
            <p:ph type="dt" sz="half" idx="20"/>
          </p:nvPr>
        </p:nvSpPr>
        <p:spPr/>
        <p:txBody>
          <a:bodyPr/>
          <a:lstStyle/>
          <a:p>
            <a:fld id="{184108CF-F4BF-46AE-BE9E-23AF7477B31B}" type="datetime2">
              <a:rPr lang="en-GB" smtClean="0"/>
              <a:t>Monday, 27 May 2024</a:t>
            </a:fld>
            <a:endParaRPr lang="en-GB" dirty="0"/>
          </a:p>
        </p:txBody>
      </p:sp>
      <p:sp>
        <p:nvSpPr>
          <p:cNvPr id="4" name="Pladsholder til sidefod 3" hidden="1">
            <a:extLst>
              <a:ext uri="{FF2B5EF4-FFF2-40B4-BE49-F238E27FC236}">
                <a16:creationId xmlns:a16="http://schemas.microsoft.com/office/drawing/2014/main" id="{6DB6BEE3-FFAD-B58E-EA0A-D24AD2AB39E1}"/>
              </a:ext>
            </a:extLst>
          </p:cNvPr>
          <p:cNvSpPr>
            <a:spLocks noGrp="1"/>
          </p:cNvSpPr>
          <p:nvPr>
            <p:ph type="ftr" sz="quarter" idx="21"/>
          </p:nvPr>
        </p:nvSpPr>
        <p:spPr/>
        <p:txBody>
          <a:bodyPr/>
          <a:lstStyle/>
          <a:p>
            <a:endParaRPr lang="en-GB" dirty="0"/>
          </a:p>
        </p:txBody>
      </p:sp>
      <p:sp>
        <p:nvSpPr>
          <p:cNvPr id="13" name="Pladsholder til slidenummer 12" hidden="1">
            <a:extLst>
              <a:ext uri="{FF2B5EF4-FFF2-40B4-BE49-F238E27FC236}">
                <a16:creationId xmlns:a16="http://schemas.microsoft.com/office/drawing/2014/main" id="{6C8A0763-32BF-111A-8FBC-C9676FCEDDE5}"/>
              </a:ext>
            </a:extLst>
          </p:cNvPr>
          <p:cNvSpPr>
            <a:spLocks noGrp="1"/>
          </p:cNvSpPr>
          <p:nvPr>
            <p:ph type="sldNum" sz="quarter" idx="22"/>
          </p:nvPr>
        </p:nvSpPr>
        <p:spPr/>
        <p:txBody>
          <a:bodyPr/>
          <a:lstStyle/>
          <a:p>
            <a:fld id="{24C8C45C-947F-4981-8B3F-4F32E973C901}" type="slidenum">
              <a:rPr lang="en-GB" smtClean="0"/>
              <a:pPr/>
              <a:t>‹#›</a:t>
            </a:fld>
            <a:endParaRPr lang="en-GB" dirty="0"/>
          </a:p>
        </p:txBody>
      </p:sp>
    </p:spTree>
    <p:extLst>
      <p:ext uri="{BB962C8B-B14F-4D97-AF65-F5344CB8AC3E}">
        <p14:creationId xmlns:p14="http://schemas.microsoft.com/office/powerpoint/2010/main" val="184697164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159">
          <p15:clr>
            <a:srgbClr val="A4A3A4"/>
          </p15:clr>
        </p15:guide>
        <p15:guide id="3" orient="horz" pos="1996">
          <p15:clr>
            <a:srgbClr val="A4A3A4"/>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Rapport syv indho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A490D34-535C-4BE8-BC2D-3F3666ED7C01}"/>
              </a:ext>
            </a:extLst>
          </p:cNvPr>
          <p:cNvSpPr>
            <a:spLocks noGrp="1"/>
          </p:cNvSpPr>
          <p:nvPr>
            <p:ph type="title" hasCustomPrompt="1"/>
          </p:nvPr>
        </p:nvSpPr>
        <p:spPr>
          <a:xfrm>
            <a:off x="648000" y="648000"/>
            <a:ext cx="2527200" cy="2520000"/>
          </a:xfrm>
        </p:spPr>
        <p:txBody>
          <a:bodyPr/>
          <a:lstStyle>
            <a:lvl1pPr>
              <a:defRPr sz="2400"/>
            </a:lvl1pPr>
          </a:lstStyle>
          <a:p>
            <a:r>
              <a:rPr lang="en-GB" dirty="0"/>
              <a:t>Klik for at indsætte overskrift</a:t>
            </a:r>
            <a:endParaRPr lang="en-GB"/>
          </a:p>
        </p:txBody>
      </p:sp>
      <p:sp>
        <p:nvSpPr>
          <p:cNvPr id="3" name="Content Placeholder 2"/>
          <p:cNvSpPr>
            <a:spLocks noGrp="1"/>
          </p:cNvSpPr>
          <p:nvPr>
            <p:ph idx="1" hasCustomPrompt="1"/>
          </p:nvPr>
        </p:nvSpPr>
        <p:spPr>
          <a:xfrm>
            <a:off x="648000" y="3430800"/>
            <a:ext cx="2527200" cy="2520000"/>
          </a:xfrm>
        </p:spPr>
        <p:txBody>
          <a:bodyPr/>
          <a:lstStyle>
            <a:lvl1pPr>
              <a:defRPr sz="1600"/>
            </a:lvl1pPr>
            <a:lvl2pPr>
              <a:defRPr sz="1400"/>
            </a:lvl2pPr>
            <a:lvl3pPr>
              <a:defRPr sz="1200"/>
            </a:lvl3pPr>
            <a:lvl4pPr>
              <a:defRPr sz="1600"/>
            </a:lvl4pPr>
            <a:lvl5pPr>
              <a:defRPr sz="1600"/>
            </a:lvl5pPr>
          </a:lstStyle>
          <a:p>
            <a:pPr lvl="0"/>
            <a:r>
              <a:rPr lang="en-GB" noProof="0" dirty="0"/>
              <a:t>Klik for at indsætte tekst     Indsæt graf som et billede fra Excel.                         Grafen kan også laves direkte i PowerPoint:            1. Klik på DI fanen                2. Create Chart                      3. Vælg efterfølgende Chart Color </a:t>
            </a:r>
            <a:endParaRPr lang="en-GB"/>
          </a:p>
          <a:p>
            <a:pPr lvl="1"/>
            <a:r>
              <a:rPr lang="en-GB" noProof="0" dirty="0"/>
              <a:t>Andet Niveau</a:t>
            </a:r>
            <a:endParaRPr lang="en-GB"/>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3437597" y="648000"/>
            <a:ext cx="2527200" cy="2520000"/>
          </a:xfrm>
        </p:spPr>
        <p:txBody>
          <a:bodyPr/>
          <a:lstStyle>
            <a:lvl1pPr>
              <a:defRPr sz="1600"/>
            </a:lvl1pPr>
            <a:lvl2pPr>
              <a:defRPr sz="1400"/>
            </a:lvl2pPr>
            <a:lvl3pPr>
              <a:defRPr sz="1200"/>
            </a:lvl3pPr>
            <a:lvl4pPr>
              <a:defRPr sz="1600"/>
            </a:lvl4pPr>
            <a:lvl5pPr>
              <a:defRPr sz="1600"/>
            </a:lvl5pPr>
          </a:lstStyle>
          <a:p>
            <a:pPr lvl="0"/>
            <a:r>
              <a:rPr lang="en-GB" noProof="0" dirty="0"/>
              <a:t>Klik for at indsætte tekst     Indsæt graf som et billede fra Excel.                         Grafen kan også laves direkte i PowerPoint:            1. Klik på DI fanen                2. Create Chart                      3. Vælg efterfølgende Chart Color </a:t>
            </a:r>
            <a:endParaRPr lang="en-GB"/>
          </a:p>
          <a:p>
            <a:pPr lvl="1"/>
            <a:r>
              <a:rPr lang="en-GB" noProof="0" dirty="0"/>
              <a:t>Andet Niveau</a:t>
            </a:r>
            <a:endParaRPr lang="en-GB"/>
          </a:p>
        </p:txBody>
      </p:sp>
      <p:sp>
        <p:nvSpPr>
          <p:cNvPr id="5" name="Content Placeholder 4">
            <a:extLst>
              <a:ext uri="{FF2B5EF4-FFF2-40B4-BE49-F238E27FC236}">
                <a16:creationId xmlns:a16="http://schemas.microsoft.com/office/drawing/2014/main" id="{63173555-621B-4368-85A5-D9E165C76349}"/>
              </a:ext>
            </a:extLst>
          </p:cNvPr>
          <p:cNvSpPr>
            <a:spLocks noGrp="1"/>
          </p:cNvSpPr>
          <p:nvPr>
            <p:ph sz="quarter" idx="13" hasCustomPrompt="1"/>
          </p:nvPr>
        </p:nvSpPr>
        <p:spPr>
          <a:xfrm>
            <a:off x="3437597" y="3430800"/>
            <a:ext cx="2527200" cy="2520000"/>
          </a:xfrm>
        </p:spPr>
        <p:txBody>
          <a:bodyPr/>
          <a:lstStyle>
            <a:lvl1pPr>
              <a:defRPr sz="1600"/>
            </a:lvl1pPr>
            <a:lvl2pPr>
              <a:defRPr sz="1400"/>
            </a:lvl2pPr>
            <a:lvl3pPr>
              <a:defRPr sz="1200"/>
            </a:lvl3pPr>
            <a:lvl4pPr>
              <a:defRPr sz="1600"/>
            </a:lvl4pPr>
            <a:lvl5pPr>
              <a:defRPr sz="1600"/>
            </a:lvl5pPr>
          </a:lstStyle>
          <a:p>
            <a:pPr lvl="0"/>
            <a:r>
              <a:rPr lang="en-GB" noProof="0" dirty="0"/>
              <a:t>Klik for at indsætte tekst     Indsæt graf som et billede fra Excel.                         Grafen kan også laves direkte i PowerPoint:            1. Klik på DI fanen                2. Create Chart                      3. Vælg efterfølgende Chart Color </a:t>
            </a:r>
            <a:endParaRPr lang="en-GB"/>
          </a:p>
          <a:p>
            <a:pPr lvl="1"/>
            <a:r>
              <a:rPr lang="en-GB" noProof="0" dirty="0"/>
              <a:t>Andet Niveau</a:t>
            </a:r>
            <a:endParaRPr lang="en-GB"/>
          </a:p>
        </p:txBody>
      </p:sp>
      <p:sp>
        <p:nvSpPr>
          <p:cNvPr id="11" name="Content Placeholder 10">
            <a:extLst>
              <a:ext uri="{FF2B5EF4-FFF2-40B4-BE49-F238E27FC236}">
                <a16:creationId xmlns:a16="http://schemas.microsoft.com/office/drawing/2014/main" id="{0F68EC61-8561-4994-8A68-09675655FE31}"/>
              </a:ext>
            </a:extLst>
          </p:cNvPr>
          <p:cNvSpPr>
            <a:spLocks noGrp="1"/>
          </p:cNvSpPr>
          <p:nvPr>
            <p:ph sz="quarter" idx="14" hasCustomPrompt="1"/>
          </p:nvPr>
        </p:nvSpPr>
        <p:spPr>
          <a:xfrm>
            <a:off x="6229741" y="648000"/>
            <a:ext cx="2527200" cy="2520000"/>
          </a:xfrm>
        </p:spPr>
        <p:txBody>
          <a:bodyPr/>
          <a:lstStyle>
            <a:lvl1pPr>
              <a:defRPr sz="1600"/>
            </a:lvl1pPr>
            <a:lvl2pPr>
              <a:defRPr sz="1400"/>
            </a:lvl2pPr>
            <a:lvl3pPr>
              <a:defRPr sz="1200"/>
            </a:lvl3pPr>
            <a:lvl4pPr>
              <a:defRPr sz="1600"/>
            </a:lvl4pPr>
            <a:lvl5pPr>
              <a:defRPr sz="1600"/>
            </a:lvl5pPr>
          </a:lstStyle>
          <a:p>
            <a:pPr lvl="0"/>
            <a:r>
              <a:rPr lang="en-GB" noProof="0" dirty="0"/>
              <a:t>Klik for at indsætte tekst     Indsæt graf som et billede fra Excel.                         Grafen kan også laves direkte i PowerPoint:            1. Klik på DI fanen                2. Create Chart                      3. Vælg efterfølgende Chart Color </a:t>
            </a:r>
            <a:endParaRPr lang="en-GB"/>
          </a:p>
          <a:p>
            <a:pPr lvl="1"/>
            <a:r>
              <a:rPr lang="en-GB" noProof="0" dirty="0"/>
              <a:t>Andet Niveau</a:t>
            </a:r>
            <a:endParaRPr lang="en-GB"/>
          </a:p>
        </p:txBody>
      </p:sp>
      <p:sp>
        <p:nvSpPr>
          <p:cNvPr id="2" name="Content Placeholder 12">
            <a:extLst>
              <a:ext uri="{FF2B5EF4-FFF2-40B4-BE49-F238E27FC236}">
                <a16:creationId xmlns:a16="http://schemas.microsoft.com/office/drawing/2014/main" id="{8FA2F1E0-918E-C691-0E61-C967C1BDB5A6}"/>
              </a:ext>
            </a:extLst>
          </p:cNvPr>
          <p:cNvSpPr>
            <a:spLocks noGrp="1"/>
          </p:cNvSpPr>
          <p:nvPr>
            <p:ph sz="quarter" idx="21" hasCustomPrompt="1"/>
          </p:nvPr>
        </p:nvSpPr>
        <p:spPr>
          <a:xfrm>
            <a:off x="9013825" y="648000"/>
            <a:ext cx="2528888" cy="2520000"/>
          </a:xfrm>
        </p:spPr>
        <p:txBody>
          <a:bodyPr/>
          <a:lstStyle>
            <a:lvl1pPr marL="0" indent="0">
              <a:lnSpc>
                <a:spcPct val="87000"/>
              </a:lnSpc>
              <a:spcBef>
                <a:spcPts val="1200"/>
              </a:spcBef>
              <a:spcAft>
                <a:spcPts val="0"/>
              </a:spcAft>
              <a:buNone/>
              <a:defRPr sz="6000" b="0">
                <a:latin typeface="DI Numbers Office" pitchFamily="2" charset="0"/>
              </a:defRPr>
            </a:lvl1pPr>
            <a:lvl2pPr marL="0" indent="0">
              <a:lnSpc>
                <a:spcPct val="87000"/>
              </a:lnSpc>
              <a:spcBef>
                <a:spcPts val="1200"/>
              </a:spcBef>
              <a:spcAft>
                <a:spcPts val="0"/>
              </a:spcAft>
              <a:buNone/>
              <a:defRPr sz="6000" b="0">
                <a:latin typeface="DI Numbers Office" pitchFamily="2" charset="0"/>
              </a:defRPr>
            </a:lvl2pPr>
            <a:lvl3pPr marL="0" indent="0">
              <a:lnSpc>
                <a:spcPct val="87000"/>
              </a:lnSpc>
              <a:spcBef>
                <a:spcPts val="1200"/>
              </a:spcBef>
              <a:spcAft>
                <a:spcPts val="0"/>
              </a:spcAft>
              <a:buNone/>
              <a:defRPr sz="6000" b="0">
                <a:latin typeface="DI Numbers Office" pitchFamily="2" charset="0"/>
              </a:defRPr>
            </a:lvl3pPr>
            <a:lvl4pPr marL="0">
              <a:lnSpc>
                <a:spcPct val="87000"/>
              </a:lnSpc>
              <a:spcBef>
                <a:spcPts val="1200"/>
              </a:spcBef>
              <a:spcAft>
                <a:spcPts val="0"/>
              </a:spcAft>
              <a:buNone/>
              <a:defRPr sz="6000" b="0">
                <a:latin typeface="DI Numbers Office" pitchFamily="2" charset="0"/>
              </a:defRPr>
            </a:lvl4pPr>
            <a:lvl5pPr marL="0">
              <a:lnSpc>
                <a:spcPct val="87000"/>
              </a:lnSpc>
              <a:spcBef>
                <a:spcPts val="1200"/>
              </a:spcBef>
              <a:spcAft>
                <a:spcPts val="0"/>
              </a:spcAft>
              <a:buNone/>
              <a:defRPr sz="6000" b="0">
                <a:latin typeface="DI Numbers Office" pitchFamily="2" charset="0"/>
              </a:defRPr>
            </a:lvl5pPr>
            <a:lvl6pPr marL="0" indent="0">
              <a:lnSpc>
                <a:spcPct val="87000"/>
              </a:lnSpc>
              <a:spcBef>
                <a:spcPts val="1200"/>
              </a:spcBef>
              <a:spcAft>
                <a:spcPts val="0"/>
              </a:spcAft>
              <a:buNone/>
              <a:defRPr sz="6000" b="0">
                <a:latin typeface="DI Numbers Office" pitchFamily="2" charset="0"/>
              </a:defRPr>
            </a:lvl6pPr>
            <a:lvl7pPr marL="0">
              <a:lnSpc>
                <a:spcPct val="87000"/>
              </a:lnSpc>
              <a:spcBef>
                <a:spcPts val="1200"/>
              </a:spcBef>
              <a:spcAft>
                <a:spcPts val="0"/>
              </a:spcAft>
              <a:buNone/>
              <a:defRPr sz="6000" b="0">
                <a:latin typeface="DI Numbers Office" pitchFamily="2" charset="0"/>
              </a:defRPr>
            </a:lvl7pPr>
            <a:lvl8pPr marL="0">
              <a:lnSpc>
                <a:spcPct val="87000"/>
              </a:lnSpc>
              <a:spcBef>
                <a:spcPts val="1200"/>
              </a:spcBef>
              <a:spcAft>
                <a:spcPts val="0"/>
              </a:spcAft>
              <a:buNone/>
              <a:defRPr sz="6000" b="0">
                <a:latin typeface="DI Numbers Office" pitchFamily="2" charset="0"/>
              </a:defRPr>
            </a:lvl8pPr>
            <a:lvl9pPr marL="0">
              <a:lnSpc>
                <a:spcPct val="87000"/>
              </a:lnSpc>
              <a:spcBef>
                <a:spcPts val="1200"/>
              </a:spcBef>
              <a:spcAft>
                <a:spcPts val="0"/>
              </a:spcAft>
              <a:buNone/>
              <a:defRPr sz="6000" b="0">
                <a:latin typeface="DI Numbers Office" pitchFamily="2" charset="0"/>
              </a:defRPr>
            </a:lvl9pPr>
          </a:lstStyle>
          <a:p>
            <a:pPr lvl="0"/>
            <a:r>
              <a:rPr lang="en-GB" noProof="0" dirty="0"/>
              <a:t>Klik og indsæt 123%</a:t>
            </a:r>
            <a:endParaRPr lang="en-GB"/>
          </a:p>
        </p:txBody>
      </p:sp>
      <p:sp>
        <p:nvSpPr>
          <p:cNvPr id="4" name="Text Placeholder note">
            <a:extLst>
              <a:ext uri="{FF2B5EF4-FFF2-40B4-BE49-F238E27FC236}">
                <a16:creationId xmlns:a16="http://schemas.microsoft.com/office/drawing/2014/main" id="{9293B404-C542-36E9-352D-662FB25977DE}"/>
              </a:ext>
            </a:extLst>
          </p:cNvPr>
          <p:cNvSpPr>
            <a:spLocks noGrp="1"/>
          </p:cNvSpPr>
          <p:nvPr>
            <p:ph type="body" sz="quarter" idx="22" hasCustomPrompt="1"/>
          </p:nvPr>
        </p:nvSpPr>
        <p:spPr>
          <a:xfrm>
            <a:off x="5295600" y="5949950"/>
            <a:ext cx="6249600" cy="290332"/>
          </a:xfrm>
        </p:spPr>
        <p:txBody>
          <a:bodyPr anchor="b" anchorCtr="0"/>
          <a:lstStyle>
            <a:lvl1pPr marL="0" indent="0" algn="r">
              <a:spcAft>
                <a:spcPts val="300"/>
              </a:spcAft>
              <a:buFont typeface="Arial" panose="020B0604020202020204" pitchFamily="34" charset="0"/>
              <a:buNone/>
              <a:defRPr sz="800" b="0" i="0"/>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en-GB" dirty="0"/>
              <a:t>Anfør anmærkning, kilde eller fotokreditering</a:t>
            </a:r>
            <a:endParaRPr lang="en-GB"/>
          </a:p>
        </p:txBody>
      </p:sp>
      <p:sp>
        <p:nvSpPr>
          <p:cNvPr id="9" name="Pladsholder til dato 8" hidden="1">
            <a:extLst>
              <a:ext uri="{FF2B5EF4-FFF2-40B4-BE49-F238E27FC236}">
                <a16:creationId xmlns:a16="http://schemas.microsoft.com/office/drawing/2014/main" id="{01224BFB-0C29-9655-0FE2-4E41651F096D}"/>
              </a:ext>
            </a:extLst>
          </p:cNvPr>
          <p:cNvSpPr>
            <a:spLocks noGrp="1"/>
          </p:cNvSpPr>
          <p:nvPr>
            <p:ph type="dt" sz="half" idx="23"/>
          </p:nvPr>
        </p:nvSpPr>
        <p:spPr/>
        <p:txBody>
          <a:bodyPr/>
          <a:lstStyle/>
          <a:p>
            <a:fld id="{4EEAA188-5A0A-458D-9709-7483ECB9B179}" type="datetime2">
              <a:rPr lang="en-GB" smtClean="0"/>
              <a:t>Monday, 27 May 2024</a:t>
            </a:fld>
            <a:endParaRPr lang="en-GB" dirty="0"/>
          </a:p>
        </p:txBody>
      </p:sp>
      <p:sp>
        <p:nvSpPr>
          <p:cNvPr id="10" name="Pladsholder til sidefod 9" hidden="1">
            <a:extLst>
              <a:ext uri="{FF2B5EF4-FFF2-40B4-BE49-F238E27FC236}">
                <a16:creationId xmlns:a16="http://schemas.microsoft.com/office/drawing/2014/main" id="{AEC8E52F-0D96-74F6-819D-5A9438022484}"/>
              </a:ext>
            </a:extLst>
          </p:cNvPr>
          <p:cNvSpPr>
            <a:spLocks noGrp="1"/>
          </p:cNvSpPr>
          <p:nvPr>
            <p:ph type="ftr" sz="quarter" idx="24"/>
          </p:nvPr>
        </p:nvSpPr>
        <p:spPr/>
        <p:txBody>
          <a:bodyPr/>
          <a:lstStyle/>
          <a:p>
            <a:endParaRPr lang="en-GB" dirty="0"/>
          </a:p>
        </p:txBody>
      </p:sp>
      <p:sp>
        <p:nvSpPr>
          <p:cNvPr id="14" name="Pladsholder til slidenummer 13" hidden="1">
            <a:extLst>
              <a:ext uri="{FF2B5EF4-FFF2-40B4-BE49-F238E27FC236}">
                <a16:creationId xmlns:a16="http://schemas.microsoft.com/office/drawing/2014/main" id="{38B67B8E-9814-F918-84D9-5136B08F2477}"/>
              </a:ext>
            </a:extLst>
          </p:cNvPr>
          <p:cNvSpPr>
            <a:spLocks noGrp="1"/>
          </p:cNvSpPr>
          <p:nvPr>
            <p:ph type="sldNum" sz="quarter" idx="25"/>
          </p:nvPr>
        </p:nvSpPr>
        <p:spPr/>
        <p:txBody>
          <a:bodyPr/>
          <a:lstStyle/>
          <a:p>
            <a:fld id="{24C8C45C-947F-4981-8B3F-4F32E973C901}" type="slidenum">
              <a:rPr lang="en-GB" smtClean="0"/>
              <a:pPr/>
              <a:t>‹#›</a:t>
            </a:fld>
            <a:endParaRPr lang="en-GB" dirty="0"/>
          </a:p>
        </p:txBody>
      </p:sp>
      <p:sp>
        <p:nvSpPr>
          <p:cNvPr id="17" name="Content Placeholder 14">
            <a:extLst>
              <a:ext uri="{FF2B5EF4-FFF2-40B4-BE49-F238E27FC236}">
                <a16:creationId xmlns:a16="http://schemas.microsoft.com/office/drawing/2014/main" id="{0A292E12-B22A-6473-743D-C1FAE7236874}"/>
              </a:ext>
            </a:extLst>
          </p:cNvPr>
          <p:cNvSpPr>
            <a:spLocks noGrp="1"/>
          </p:cNvSpPr>
          <p:nvPr>
            <p:ph sz="quarter" idx="26" hasCustomPrompt="1"/>
          </p:nvPr>
        </p:nvSpPr>
        <p:spPr>
          <a:xfrm>
            <a:off x="6229741" y="3430800"/>
            <a:ext cx="2527200" cy="2520000"/>
          </a:xfrm>
        </p:spPr>
        <p:txBody>
          <a:bodyPr/>
          <a:lstStyle>
            <a:lvl1pPr>
              <a:defRPr sz="1600"/>
            </a:lvl1pPr>
            <a:lvl2pPr>
              <a:defRPr sz="1400"/>
            </a:lvl2pPr>
            <a:lvl3pPr>
              <a:defRPr sz="1200"/>
            </a:lvl3pPr>
            <a:lvl4pPr>
              <a:defRPr sz="1600"/>
            </a:lvl4pPr>
            <a:lvl5pPr>
              <a:defRPr sz="1600"/>
            </a:lvl5pPr>
          </a:lstStyle>
          <a:p>
            <a:pPr lvl="0"/>
            <a:r>
              <a:rPr lang="en-GB" noProof="0" dirty="0"/>
              <a:t>Klik for at indsætte tekst     Indsæt graf som et billede fra Excel.                         Grafen kan også laves direkte i PowerPoint:            1. Klik på DI fanen                2. Create Chart                      3. Vælg efterfølgende Chart Color </a:t>
            </a:r>
            <a:endParaRPr lang="en-GB"/>
          </a:p>
          <a:p>
            <a:pPr lvl="1"/>
            <a:r>
              <a:rPr lang="en-GB" noProof="0" dirty="0"/>
              <a:t>Andet Niveau</a:t>
            </a:r>
            <a:endParaRPr lang="en-GB"/>
          </a:p>
        </p:txBody>
      </p:sp>
      <p:sp>
        <p:nvSpPr>
          <p:cNvPr id="18" name="Content Placeholder 14">
            <a:extLst>
              <a:ext uri="{FF2B5EF4-FFF2-40B4-BE49-F238E27FC236}">
                <a16:creationId xmlns:a16="http://schemas.microsoft.com/office/drawing/2014/main" id="{89973F6E-BE36-5A8D-29A5-741FC174D97B}"/>
              </a:ext>
            </a:extLst>
          </p:cNvPr>
          <p:cNvSpPr>
            <a:spLocks noGrp="1"/>
          </p:cNvSpPr>
          <p:nvPr>
            <p:ph sz="quarter" idx="27" hasCustomPrompt="1"/>
          </p:nvPr>
        </p:nvSpPr>
        <p:spPr>
          <a:xfrm>
            <a:off x="9015513" y="3430800"/>
            <a:ext cx="2527200" cy="2520000"/>
          </a:xfrm>
        </p:spPr>
        <p:txBody>
          <a:bodyPr/>
          <a:lstStyle>
            <a:lvl1pPr>
              <a:defRPr sz="1600"/>
            </a:lvl1pPr>
            <a:lvl2pPr>
              <a:defRPr sz="1400"/>
            </a:lvl2pPr>
            <a:lvl3pPr>
              <a:defRPr sz="1200"/>
            </a:lvl3pPr>
            <a:lvl4pPr>
              <a:defRPr sz="1600"/>
            </a:lvl4pPr>
            <a:lvl5pPr>
              <a:defRPr sz="1600"/>
            </a:lvl5pPr>
          </a:lstStyle>
          <a:p>
            <a:pPr lvl="0"/>
            <a:r>
              <a:rPr lang="en-GB" noProof="0" dirty="0"/>
              <a:t>Klik for at indsætte tekst     Indsæt graf som et billede fra Excel.                         Grafen kan også laves direkte i PowerPoint:            1. Klik på DI fanen                2. Create Chart                      3. Vælg efterfølgende Chart Color </a:t>
            </a:r>
            <a:endParaRPr lang="en-GB"/>
          </a:p>
          <a:p>
            <a:pPr lvl="1"/>
            <a:r>
              <a:rPr lang="en-GB" noProof="0" dirty="0"/>
              <a:t>Andet Niveau</a:t>
            </a:r>
            <a:endParaRPr lang="en-GB"/>
          </a:p>
        </p:txBody>
      </p:sp>
    </p:spTree>
    <p:extLst>
      <p:ext uri="{BB962C8B-B14F-4D97-AF65-F5344CB8AC3E}">
        <p14:creationId xmlns:p14="http://schemas.microsoft.com/office/powerpoint/2010/main" val="1076586988"/>
      </p:ext>
    </p:extLst>
  </p:cSld>
  <p:clrMapOvr>
    <a:masterClrMapping/>
  </p:clrMapOvr>
  <p:extLst>
    <p:ext uri="{DCECCB84-F9BA-43D5-87BE-67443E8EF086}">
      <p15:sldGuideLst xmlns:p15="http://schemas.microsoft.com/office/powerpoint/2012/main">
        <p15:guide id="1" orient="horz" pos="1996">
          <p15:clr>
            <a:srgbClr val="A4A3A4"/>
          </p15:clr>
        </p15:guide>
        <p15:guide id="2" orient="horz" pos="2158">
          <p15:clr>
            <a:srgbClr val="A4A3A4"/>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2 Kontaktpersoner">
    <p:bg>
      <p:bgPr>
        <a:solidFill>
          <a:schemeClr val="bg2"/>
        </a:solidFill>
        <a:effectLst/>
      </p:bgPr>
    </p:bg>
    <p:spTree>
      <p:nvGrpSpPr>
        <p:cNvPr id="1" name=""/>
        <p:cNvGrpSpPr/>
        <p:nvPr/>
      </p:nvGrpSpPr>
      <p:grpSpPr>
        <a:xfrm>
          <a:off x="0" y="0"/>
          <a:ext cx="0" cy="0"/>
          <a:chOff x="0" y="0"/>
          <a:chExt cx="0" cy="0"/>
        </a:xfrm>
      </p:grpSpPr>
      <p:sp>
        <p:nvSpPr>
          <p:cNvPr id="4" name="Pladsholder til dato 3" hidden="1">
            <a:extLst>
              <a:ext uri="{FF2B5EF4-FFF2-40B4-BE49-F238E27FC236}">
                <a16:creationId xmlns:a16="http://schemas.microsoft.com/office/drawing/2014/main" id="{61C79CF3-B631-E8E3-051D-72B58828B346}"/>
              </a:ext>
            </a:extLst>
          </p:cNvPr>
          <p:cNvSpPr>
            <a:spLocks noGrp="1"/>
          </p:cNvSpPr>
          <p:nvPr>
            <p:ph type="dt" sz="half" idx="11"/>
          </p:nvPr>
        </p:nvSpPr>
        <p:spPr>
          <a:xfrm>
            <a:off x="0" y="6858000"/>
            <a:ext cx="0" cy="0"/>
          </a:xfrm>
          <a:prstGeom prst="rect">
            <a:avLst/>
          </a:prstGeom>
        </p:spPr>
        <p:txBody>
          <a:bodyPr/>
          <a:lstStyle/>
          <a:p>
            <a:fld id="{A7544344-06F1-45C9-BF92-99A64AC4A3FE}" type="datetime2">
              <a:rPr lang="en-GB" smtClean="0"/>
              <a:t>Monday, 27 May 2024</a:t>
            </a:fld>
            <a:endParaRPr lang="en-GB" dirty="0"/>
          </a:p>
        </p:txBody>
      </p:sp>
      <p:sp>
        <p:nvSpPr>
          <p:cNvPr id="5" name="Pladsholder til sidefod 4" hidden="1">
            <a:extLst>
              <a:ext uri="{FF2B5EF4-FFF2-40B4-BE49-F238E27FC236}">
                <a16:creationId xmlns:a16="http://schemas.microsoft.com/office/drawing/2014/main" id="{54C20659-2A5B-B635-28CC-577FCE585D87}"/>
              </a:ext>
            </a:extLst>
          </p:cNvPr>
          <p:cNvSpPr>
            <a:spLocks noGrp="1"/>
          </p:cNvSpPr>
          <p:nvPr>
            <p:ph type="ftr" sz="quarter" idx="12"/>
          </p:nvPr>
        </p:nvSpPr>
        <p:spPr>
          <a:xfrm>
            <a:off x="0" y="6858000"/>
            <a:ext cx="0" cy="0"/>
          </a:xfrm>
          <a:prstGeom prst="rect">
            <a:avLst/>
          </a:prstGeom>
        </p:spPr>
        <p:txBody>
          <a:bodyPr/>
          <a:lstStyle/>
          <a:p>
            <a:endParaRPr lang="en-GB" dirty="0"/>
          </a:p>
        </p:txBody>
      </p:sp>
      <p:sp>
        <p:nvSpPr>
          <p:cNvPr id="3" name="Pladsholder til slidenummer 2" hidden="1">
            <a:extLst>
              <a:ext uri="{FF2B5EF4-FFF2-40B4-BE49-F238E27FC236}">
                <a16:creationId xmlns:a16="http://schemas.microsoft.com/office/drawing/2014/main" id="{8A2E37A7-0865-5D9D-8070-D263D29272F5}"/>
              </a:ext>
            </a:extLst>
          </p:cNvPr>
          <p:cNvSpPr>
            <a:spLocks noGrp="1"/>
          </p:cNvSpPr>
          <p:nvPr>
            <p:ph type="sldNum" sz="quarter" idx="10"/>
          </p:nvPr>
        </p:nvSpPr>
        <p:spPr>
          <a:xfrm>
            <a:off x="0" y="6858000"/>
            <a:ext cx="0" cy="0"/>
          </a:xfrm>
          <a:prstGeom prst="rect">
            <a:avLst/>
          </a:prstGeom>
        </p:spPr>
        <p:txBody>
          <a:bodyPr/>
          <a:lstStyle/>
          <a:p>
            <a:fld id="{24C8C45C-947F-4981-8B3F-4F32E973C901}" type="slidenum">
              <a:rPr lang="en-GB" smtClean="0"/>
              <a:pPr/>
              <a:t>‹#›</a:t>
            </a:fld>
            <a:endParaRPr lang="en-GB" dirty="0"/>
          </a:p>
        </p:txBody>
      </p:sp>
      <p:sp>
        <p:nvSpPr>
          <p:cNvPr id="16" name="Billedepladsholder 1">
            <a:extLst>
              <a:ext uri="{FF2B5EF4-FFF2-40B4-BE49-F238E27FC236}">
                <a16:creationId xmlns:a16="http://schemas.microsoft.com/office/drawing/2014/main" id="{8E1C80C0-9FA5-E77D-95FB-701A9423CFD5}"/>
              </a:ext>
            </a:extLst>
          </p:cNvPr>
          <p:cNvSpPr>
            <a:spLocks noGrp="1"/>
          </p:cNvSpPr>
          <p:nvPr>
            <p:ph type="pic" sz="quarter" idx="14" hasCustomPrompt="1"/>
          </p:nvPr>
        </p:nvSpPr>
        <p:spPr>
          <a:xfrm>
            <a:off x="3435350" y="1526429"/>
            <a:ext cx="3719513" cy="3424446"/>
          </a:xfrm>
          <a:custGeom>
            <a:avLst/>
            <a:gdLst>
              <a:gd name="connsiteX0" fmla="*/ 0 w 3719513"/>
              <a:gd name="connsiteY0" fmla="*/ 0 h 3424446"/>
              <a:gd name="connsiteX1" fmla="*/ 349430 w 3719513"/>
              <a:gd name="connsiteY1" fmla="*/ 0 h 3424446"/>
              <a:gd name="connsiteX2" fmla="*/ 1027522 w 3719513"/>
              <a:gd name="connsiteY2" fmla="*/ 0 h 3424446"/>
              <a:gd name="connsiteX3" fmla="*/ 3370083 w 3719513"/>
              <a:gd name="connsiteY3" fmla="*/ 0 h 3424446"/>
              <a:gd name="connsiteX4" fmla="*/ 3719513 w 3719513"/>
              <a:gd name="connsiteY4" fmla="*/ 349430 h 3424446"/>
              <a:gd name="connsiteX5" fmla="*/ 3719513 w 3719513"/>
              <a:gd name="connsiteY5" fmla="*/ 3075016 h 3424446"/>
              <a:gd name="connsiteX6" fmla="*/ 3370083 w 3719513"/>
              <a:gd name="connsiteY6" fmla="*/ 3424446 h 3424446"/>
              <a:gd name="connsiteX7" fmla="*/ 349430 w 3719513"/>
              <a:gd name="connsiteY7" fmla="*/ 3424446 h 3424446"/>
              <a:gd name="connsiteX8" fmla="*/ 0 w 3719513"/>
              <a:gd name="connsiteY8" fmla="*/ 3075016 h 3424446"/>
              <a:gd name="connsiteX9" fmla="*/ 0 w 3719513"/>
              <a:gd name="connsiteY9" fmla="*/ 961534 h 3424446"/>
              <a:gd name="connsiteX10" fmla="*/ 0 w 3719513"/>
              <a:gd name="connsiteY10" fmla="*/ 349430 h 342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19513" h="3424446">
                <a:moveTo>
                  <a:pt x="0" y="0"/>
                </a:moveTo>
                <a:lnTo>
                  <a:pt x="349430" y="0"/>
                </a:lnTo>
                <a:lnTo>
                  <a:pt x="1027522" y="0"/>
                </a:lnTo>
                <a:lnTo>
                  <a:pt x="3370083" y="0"/>
                </a:lnTo>
                <a:cubicBezTo>
                  <a:pt x="3563068" y="0"/>
                  <a:pt x="3719513" y="156445"/>
                  <a:pt x="3719513" y="349430"/>
                </a:cubicBezTo>
                <a:lnTo>
                  <a:pt x="3719513" y="3075016"/>
                </a:lnTo>
                <a:cubicBezTo>
                  <a:pt x="3719513" y="3268001"/>
                  <a:pt x="3563068" y="3424446"/>
                  <a:pt x="3370083" y="3424446"/>
                </a:cubicBezTo>
                <a:lnTo>
                  <a:pt x="349430" y="3424446"/>
                </a:lnTo>
                <a:cubicBezTo>
                  <a:pt x="156445" y="3424446"/>
                  <a:pt x="0" y="3268001"/>
                  <a:pt x="0" y="3075016"/>
                </a:cubicBezTo>
                <a:lnTo>
                  <a:pt x="0" y="961534"/>
                </a:lnTo>
                <a:lnTo>
                  <a:pt x="0" y="349430"/>
                </a:lnTo>
                <a:close/>
              </a:path>
            </a:pathLst>
          </a:custGeom>
          <a:solidFill>
            <a:schemeClr val="bg1">
              <a:lumMod val="95000"/>
            </a:schemeClr>
          </a:solidFill>
        </p:spPr>
        <p:txBody>
          <a:bodyPr wrap="square" lIns="108000" tIns="72000" rIns="108000" bIns="0" anchor="t" anchorCtr="0">
            <a:noAutofit/>
          </a:bodyPr>
          <a:lstStyle>
            <a:lvl1pPr marL="0" indent="0" algn="ctr">
              <a:buNone/>
              <a:defRPr sz="1600"/>
            </a:lvl1pPr>
          </a:lstStyle>
          <a:p>
            <a:r>
              <a:rPr lang="en-GB" noProof="0" dirty="0"/>
              <a:t>Klik på rammen og indsæt billede via Skyfish</a:t>
            </a:r>
            <a:endParaRPr lang="en-GB"/>
          </a:p>
        </p:txBody>
      </p:sp>
      <p:sp>
        <p:nvSpPr>
          <p:cNvPr id="17" name="Billedepladsholder 2">
            <a:extLst>
              <a:ext uri="{FF2B5EF4-FFF2-40B4-BE49-F238E27FC236}">
                <a16:creationId xmlns:a16="http://schemas.microsoft.com/office/drawing/2014/main" id="{C6660F99-2D39-0E5E-2BAE-8FE7E698DC74}"/>
              </a:ext>
            </a:extLst>
          </p:cNvPr>
          <p:cNvSpPr>
            <a:spLocks noGrp="1"/>
          </p:cNvSpPr>
          <p:nvPr>
            <p:ph type="pic" sz="quarter" idx="15" hasCustomPrompt="1"/>
          </p:nvPr>
        </p:nvSpPr>
        <p:spPr>
          <a:xfrm>
            <a:off x="7496796" y="1526429"/>
            <a:ext cx="3719513" cy="3424446"/>
          </a:xfrm>
          <a:custGeom>
            <a:avLst/>
            <a:gdLst>
              <a:gd name="connsiteX0" fmla="*/ 0 w 3719513"/>
              <a:gd name="connsiteY0" fmla="*/ 0 h 3424446"/>
              <a:gd name="connsiteX1" fmla="*/ 349430 w 3719513"/>
              <a:gd name="connsiteY1" fmla="*/ 0 h 3424446"/>
              <a:gd name="connsiteX2" fmla="*/ 1027522 w 3719513"/>
              <a:gd name="connsiteY2" fmla="*/ 0 h 3424446"/>
              <a:gd name="connsiteX3" fmla="*/ 3370083 w 3719513"/>
              <a:gd name="connsiteY3" fmla="*/ 0 h 3424446"/>
              <a:gd name="connsiteX4" fmla="*/ 3719513 w 3719513"/>
              <a:gd name="connsiteY4" fmla="*/ 349430 h 3424446"/>
              <a:gd name="connsiteX5" fmla="*/ 3719513 w 3719513"/>
              <a:gd name="connsiteY5" fmla="*/ 3075016 h 3424446"/>
              <a:gd name="connsiteX6" fmla="*/ 3370083 w 3719513"/>
              <a:gd name="connsiteY6" fmla="*/ 3424446 h 3424446"/>
              <a:gd name="connsiteX7" fmla="*/ 349430 w 3719513"/>
              <a:gd name="connsiteY7" fmla="*/ 3424446 h 3424446"/>
              <a:gd name="connsiteX8" fmla="*/ 0 w 3719513"/>
              <a:gd name="connsiteY8" fmla="*/ 3075016 h 3424446"/>
              <a:gd name="connsiteX9" fmla="*/ 0 w 3719513"/>
              <a:gd name="connsiteY9" fmla="*/ 961534 h 3424446"/>
              <a:gd name="connsiteX10" fmla="*/ 0 w 3719513"/>
              <a:gd name="connsiteY10" fmla="*/ 349430 h 342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19513" h="3424446">
                <a:moveTo>
                  <a:pt x="0" y="0"/>
                </a:moveTo>
                <a:lnTo>
                  <a:pt x="349430" y="0"/>
                </a:lnTo>
                <a:lnTo>
                  <a:pt x="1027522" y="0"/>
                </a:lnTo>
                <a:lnTo>
                  <a:pt x="3370083" y="0"/>
                </a:lnTo>
                <a:cubicBezTo>
                  <a:pt x="3563068" y="0"/>
                  <a:pt x="3719513" y="156445"/>
                  <a:pt x="3719513" y="349430"/>
                </a:cubicBezTo>
                <a:lnTo>
                  <a:pt x="3719513" y="3075016"/>
                </a:lnTo>
                <a:cubicBezTo>
                  <a:pt x="3719513" y="3268001"/>
                  <a:pt x="3563068" y="3424446"/>
                  <a:pt x="3370083" y="3424446"/>
                </a:cubicBezTo>
                <a:lnTo>
                  <a:pt x="349430" y="3424446"/>
                </a:lnTo>
                <a:cubicBezTo>
                  <a:pt x="156445" y="3424446"/>
                  <a:pt x="0" y="3268001"/>
                  <a:pt x="0" y="3075016"/>
                </a:cubicBezTo>
                <a:lnTo>
                  <a:pt x="0" y="961534"/>
                </a:lnTo>
                <a:lnTo>
                  <a:pt x="0" y="349430"/>
                </a:lnTo>
                <a:close/>
              </a:path>
            </a:pathLst>
          </a:custGeom>
          <a:solidFill>
            <a:schemeClr val="bg1">
              <a:lumMod val="95000"/>
            </a:schemeClr>
          </a:solidFill>
        </p:spPr>
        <p:txBody>
          <a:bodyPr wrap="square" lIns="108000" tIns="72000" rIns="108000" bIns="0" anchor="t" anchorCtr="0">
            <a:noAutofit/>
          </a:bodyPr>
          <a:lstStyle>
            <a:lvl1pPr marL="0" indent="0" algn="ctr">
              <a:buNone/>
              <a:defRPr sz="1600"/>
            </a:lvl1pPr>
          </a:lstStyle>
          <a:p>
            <a:r>
              <a:rPr lang="en-GB" noProof="0" dirty="0"/>
              <a:t>Klik på rammen og indsæt billede via Skyfish</a:t>
            </a:r>
            <a:endParaRPr lang="en-GB"/>
          </a:p>
        </p:txBody>
      </p:sp>
      <p:sp>
        <p:nvSpPr>
          <p:cNvPr id="2" name="Titel 1">
            <a:extLst>
              <a:ext uri="{FF2B5EF4-FFF2-40B4-BE49-F238E27FC236}">
                <a16:creationId xmlns:a16="http://schemas.microsoft.com/office/drawing/2014/main" id="{9F85D3E7-D4BC-7BF4-9267-EBAA80F11F25}"/>
              </a:ext>
            </a:extLst>
          </p:cNvPr>
          <p:cNvSpPr>
            <a:spLocks noGrp="1"/>
          </p:cNvSpPr>
          <p:nvPr>
            <p:ph type="title" hasCustomPrompt="1"/>
          </p:nvPr>
        </p:nvSpPr>
        <p:spPr>
          <a:xfrm>
            <a:off x="648000" y="648000"/>
            <a:ext cx="10897200" cy="600697"/>
          </a:xfrm>
        </p:spPr>
        <p:txBody>
          <a:bodyPr/>
          <a:lstStyle>
            <a:lvl1pPr>
              <a:defRPr/>
            </a:lvl1pPr>
          </a:lstStyle>
          <a:p>
            <a:r>
              <a:rPr lang="en-GB" dirty="0"/>
              <a:t>Klik for at indsætte Kontaktpersoner</a:t>
            </a:r>
            <a:endParaRPr lang="en-GB"/>
          </a:p>
        </p:txBody>
      </p:sp>
      <p:sp>
        <p:nvSpPr>
          <p:cNvPr id="8" name="Pladsholder til tekst 7">
            <a:extLst>
              <a:ext uri="{FF2B5EF4-FFF2-40B4-BE49-F238E27FC236}">
                <a16:creationId xmlns:a16="http://schemas.microsoft.com/office/drawing/2014/main" id="{3EE981BC-DD1C-C0DC-77DB-4FB9211CC57D}"/>
              </a:ext>
            </a:extLst>
          </p:cNvPr>
          <p:cNvSpPr>
            <a:spLocks noGrp="1"/>
          </p:cNvSpPr>
          <p:nvPr>
            <p:ph type="body" sz="quarter" idx="13" hasCustomPrompt="1"/>
          </p:nvPr>
        </p:nvSpPr>
        <p:spPr>
          <a:xfrm>
            <a:off x="647700" y="1501897"/>
            <a:ext cx="1858963" cy="2160000"/>
          </a:xfrm>
        </p:spPr>
        <p:txBody>
          <a:bodyPr/>
          <a:lstStyle>
            <a:lvl1pPr marL="0" indent="0">
              <a:lnSpc>
                <a:spcPct val="100000"/>
              </a:lnSpc>
              <a:spcAft>
                <a:spcPts val="600"/>
              </a:spcAft>
              <a:buFont typeface="Arial" panose="020B0604020202020204" pitchFamily="34" charset="0"/>
              <a:buChar char="​"/>
              <a:defRPr sz="1000"/>
            </a:lvl1pPr>
            <a:lvl2pPr marL="0" indent="0">
              <a:lnSpc>
                <a:spcPct val="100000"/>
              </a:lnSpc>
              <a:spcAft>
                <a:spcPts val="0"/>
              </a:spcAft>
              <a:buFont typeface="Arial" panose="020B0604020202020204" pitchFamily="34" charset="0"/>
              <a:buChar char="​"/>
              <a:defRPr sz="1000" b="1"/>
            </a:lvl2pPr>
            <a:lvl3pPr marL="90000" indent="-90000">
              <a:lnSpc>
                <a:spcPct val="100000"/>
              </a:lnSpc>
              <a:spcAft>
                <a:spcPts val="600"/>
              </a:spcAft>
              <a:defRPr sz="1000"/>
            </a:lvl3pPr>
            <a:lvl4pPr marL="180000" indent="-90000">
              <a:lnSpc>
                <a:spcPct val="100000"/>
              </a:lnSpc>
              <a:spcAft>
                <a:spcPts val="600"/>
              </a:spcAft>
              <a:buFont typeface="Arial" panose="020B0604020202020204" pitchFamily="34" charset="0"/>
              <a:buChar char="•"/>
              <a:defRPr sz="1000" b="0"/>
            </a:lvl4pPr>
            <a:lvl5pPr marL="270000" indent="-90000">
              <a:lnSpc>
                <a:spcPct val="100000"/>
              </a:lnSpc>
              <a:spcAft>
                <a:spcPts val="600"/>
              </a:spcAft>
              <a:buFont typeface="Arial" panose="020B0604020202020204" pitchFamily="34" charset="0"/>
              <a:buChar char="•"/>
              <a:defRPr sz="1000"/>
            </a:lvl5pPr>
            <a:lvl6pPr marL="180000" indent="-180000">
              <a:lnSpc>
                <a:spcPct val="93000"/>
              </a:lnSpc>
              <a:spcAft>
                <a:spcPts val="600"/>
              </a:spcAft>
              <a:defRPr sz="2000"/>
            </a:lvl6pPr>
            <a:lvl7pPr>
              <a:lnSpc>
                <a:spcPct val="93000"/>
              </a:lnSpc>
              <a:spcAft>
                <a:spcPts val="0"/>
              </a:spcAft>
              <a:defRPr sz="2000"/>
            </a:lvl7pPr>
            <a:lvl8pPr>
              <a:lnSpc>
                <a:spcPct val="93000"/>
              </a:lnSpc>
              <a:spcAft>
                <a:spcPts val="1200"/>
              </a:spcAft>
              <a:defRPr sz="2000"/>
            </a:lvl8pPr>
          </a:lstStyle>
          <a:p>
            <a:pPr lvl="0"/>
            <a:r>
              <a:rPr lang="en-GB" noProof="0" dirty="0"/>
              <a:t>Klik for at indsætte tekst</a:t>
            </a:r>
            <a:endParaRPr lang="en-GB"/>
          </a:p>
          <a:p>
            <a:pPr lvl="1"/>
            <a:r>
              <a:rPr lang="en-GB" noProof="0" dirty="0"/>
              <a:t>Andet Niveau</a:t>
            </a:r>
            <a:endParaRPr lang="en-GB"/>
          </a:p>
          <a:p>
            <a:pPr lvl="2"/>
            <a:r>
              <a:rPr lang="en-GB" noProof="0" dirty="0"/>
              <a:t>Tredje Niveau</a:t>
            </a:r>
            <a:endParaRPr lang="en-GB"/>
          </a:p>
          <a:p>
            <a:pPr lvl="3"/>
            <a:r>
              <a:rPr lang="en-GB" noProof="0" dirty="0"/>
              <a:t>Fjerde Niveau</a:t>
            </a:r>
            <a:endParaRPr lang="en-GB"/>
          </a:p>
          <a:p>
            <a:pPr lvl="4"/>
            <a:r>
              <a:rPr lang="en-GB" noProof="0" dirty="0"/>
              <a:t>Femte Niveau</a:t>
            </a:r>
            <a:endParaRPr lang="en-GB"/>
          </a:p>
          <a:p>
            <a:pPr lvl="5"/>
            <a:r>
              <a:rPr lang="en-GB" noProof="0" dirty="0"/>
              <a:t>6 Niveau</a:t>
            </a:r>
            <a:endParaRPr lang="en-GB"/>
          </a:p>
          <a:p>
            <a:pPr lvl="6"/>
            <a:r>
              <a:rPr lang="en-GB" noProof="0" dirty="0"/>
              <a:t>7 Niveau</a:t>
            </a:r>
            <a:endParaRPr lang="en-GB"/>
          </a:p>
          <a:p>
            <a:pPr lvl="7"/>
            <a:r>
              <a:rPr lang="en-GB" noProof="0" dirty="0"/>
              <a:t>8 Niveau</a:t>
            </a:r>
            <a:endParaRPr lang="en-GB"/>
          </a:p>
          <a:p>
            <a:pPr lvl="8"/>
            <a:r>
              <a:rPr lang="en-GB" noProof="0" dirty="0"/>
              <a:t>9</a:t>
            </a:r>
            <a:endParaRPr lang="en-GB"/>
          </a:p>
        </p:txBody>
      </p:sp>
      <p:sp>
        <p:nvSpPr>
          <p:cNvPr id="19" name="Pladsholder til tekst navn">
            <a:extLst>
              <a:ext uri="{FF2B5EF4-FFF2-40B4-BE49-F238E27FC236}">
                <a16:creationId xmlns:a16="http://schemas.microsoft.com/office/drawing/2014/main" id="{DDEC23B9-63B1-8BA7-FB58-088997549115}"/>
              </a:ext>
            </a:extLst>
          </p:cNvPr>
          <p:cNvSpPr>
            <a:spLocks noGrp="1"/>
          </p:cNvSpPr>
          <p:nvPr>
            <p:ph type="body" sz="quarter" idx="16" hasCustomPrompt="1"/>
          </p:nvPr>
        </p:nvSpPr>
        <p:spPr>
          <a:xfrm>
            <a:off x="3668454" y="5117657"/>
            <a:ext cx="3222000" cy="252000"/>
          </a:xfrm>
        </p:spPr>
        <p:txBody>
          <a:bodyPr/>
          <a:lstStyle>
            <a:lvl1pPr marL="0" indent="0">
              <a:lnSpc>
                <a:spcPct val="100000"/>
              </a:lnSpc>
              <a:spcAft>
                <a:spcPts val="0"/>
              </a:spcAft>
              <a:buNone/>
              <a:defRPr sz="1600" b="1"/>
            </a:lvl1pPr>
            <a:lvl2pPr marL="0" indent="0">
              <a:lnSpc>
                <a:spcPct val="100000"/>
              </a:lnSpc>
              <a:spcAft>
                <a:spcPts val="0"/>
              </a:spcAft>
              <a:buNone/>
              <a:defRPr sz="1600" b="1"/>
            </a:lvl2pPr>
            <a:lvl3pPr marL="0" indent="0">
              <a:lnSpc>
                <a:spcPct val="100000"/>
              </a:lnSpc>
              <a:spcAft>
                <a:spcPts val="0"/>
              </a:spcAft>
              <a:buNone/>
              <a:defRPr sz="1600" b="1"/>
            </a:lvl3pPr>
            <a:lvl4pPr marL="0">
              <a:lnSpc>
                <a:spcPct val="100000"/>
              </a:lnSpc>
              <a:spcAft>
                <a:spcPts val="0"/>
              </a:spcAft>
              <a:buNone/>
              <a:defRPr sz="1600" b="1"/>
            </a:lvl4pPr>
            <a:lvl5pPr marL="0">
              <a:lnSpc>
                <a:spcPct val="100000"/>
              </a:lnSpc>
              <a:spcAft>
                <a:spcPts val="0"/>
              </a:spcAft>
              <a:buNone/>
              <a:defRPr sz="1600" b="1"/>
            </a:lvl5pPr>
            <a:lvl6pPr marL="0" indent="0">
              <a:lnSpc>
                <a:spcPct val="100000"/>
              </a:lnSpc>
              <a:spcAft>
                <a:spcPts val="0"/>
              </a:spcAft>
              <a:buNone/>
              <a:defRPr sz="1600" b="1"/>
            </a:lvl6pPr>
            <a:lvl7pPr marL="0">
              <a:lnSpc>
                <a:spcPct val="100000"/>
              </a:lnSpc>
              <a:spcAft>
                <a:spcPts val="0"/>
              </a:spcAft>
              <a:buNone/>
              <a:defRPr sz="1600" b="1"/>
            </a:lvl7pPr>
            <a:lvl8pPr marL="0">
              <a:lnSpc>
                <a:spcPct val="100000"/>
              </a:lnSpc>
              <a:spcAft>
                <a:spcPts val="0"/>
              </a:spcAft>
              <a:buNone/>
              <a:defRPr sz="1600" b="1"/>
            </a:lvl8pPr>
            <a:lvl9pPr marL="0">
              <a:lnSpc>
                <a:spcPct val="100000"/>
              </a:lnSpc>
              <a:spcAft>
                <a:spcPts val="0"/>
              </a:spcAft>
              <a:buNone/>
              <a:defRPr sz="1600" b="1"/>
            </a:lvl9pPr>
          </a:lstStyle>
          <a:p>
            <a:pPr lvl="0"/>
            <a:r>
              <a:rPr lang="en-GB" noProof="0" dirty="0"/>
              <a:t>Klik for at indsætte navn</a:t>
            </a:r>
            <a:endParaRPr lang="en-GB"/>
          </a:p>
        </p:txBody>
      </p:sp>
      <p:sp>
        <p:nvSpPr>
          <p:cNvPr id="20" name="Pladsholder til tekst titel">
            <a:extLst>
              <a:ext uri="{FF2B5EF4-FFF2-40B4-BE49-F238E27FC236}">
                <a16:creationId xmlns:a16="http://schemas.microsoft.com/office/drawing/2014/main" id="{C3209B5F-30C5-BE84-44CC-333585A3BF76}"/>
              </a:ext>
            </a:extLst>
          </p:cNvPr>
          <p:cNvSpPr>
            <a:spLocks noGrp="1"/>
          </p:cNvSpPr>
          <p:nvPr>
            <p:ph type="body" sz="quarter" idx="17" hasCustomPrompt="1"/>
          </p:nvPr>
        </p:nvSpPr>
        <p:spPr>
          <a:xfrm>
            <a:off x="3668454" y="5333589"/>
            <a:ext cx="3222000" cy="252000"/>
          </a:xfrm>
        </p:spPr>
        <p:txBody>
          <a:bodyPr/>
          <a:lstStyle>
            <a:lvl1pPr marL="0" indent="0">
              <a:lnSpc>
                <a:spcPct val="100000"/>
              </a:lnSpc>
              <a:spcAft>
                <a:spcPts val="0"/>
              </a:spcAft>
              <a:buNone/>
              <a:defRPr sz="1600" b="0"/>
            </a:lvl1pPr>
            <a:lvl2pPr marL="0" indent="0">
              <a:lnSpc>
                <a:spcPct val="100000"/>
              </a:lnSpc>
              <a:spcAft>
                <a:spcPts val="0"/>
              </a:spcAft>
              <a:buNone/>
              <a:defRPr sz="1600" b="0"/>
            </a:lvl2pPr>
            <a:lvl3pPr marL="0" indent="0">
              <a:lnSpc>
                <a:spcPct val="100000"/>
              </a:lnSpc>
              <a:spcAft>
                <a:spcPts val="0"/>
              </a:spcAft>
              <a:buNone/>
              <a:defRPr sz="1600" b="0"/>
            </a:lvl3pPr>
            <a:lvl4pPr marL="0">
              <a:lnSpc>
                <a:spcPct val="100000"/>
              </a:lnSpc>
              <a:spcAft>
                <a:spcPts val="0"/>
              </a:spcAft>
              <a:buNone/>
              <a:defRPr sz="1600" b="0"/>
            </a:lvl4pPr>
            <a:lvl5pPr marL="0">
              <a:lnSpc>
                <a:spcPct val="100000"/>
              </a:lnSpc>
              <a:spcAft>
                <a:spcPts val="0"/>
              </a:spcAft>
              <a:buNone/>
              <a:defRPr sz="1600" b="0"/>
            </a:lvl5pPr>
            <a:lvl6pPr marL="0" indent="0">
              <a:lnSpc>
                <a:spcPct val="100000"/>
              </a:lnSpc>
              <a:spcAft>
                <a:spcPts val="0"/>
              </a:spcAft>
              <a:buNone/>
              <a:defRPr sz="1600" b="0"/>
            </a:lvl6pPr>
            <a:lvl7pPr marL="0">
              <a:lnSpc>
                <a:spcPct val="100000"/>
              </a:lnSpc>
              <a:spcAft>
                <a:spcPts val="0"/>
              </a:spcAft>
              <a:buNone/>
              <a:defRPr sz="1600" b="0"/>
            </a:lvl7pPr>
            <a:lvl8pPr marL="0">
              <a:lnSpc>
                <a:spcPct val="100000"/>
              </a:lnSpc>
              <a:spcAft>
                <a:spcPts val="0"/>
              </a:spcAft>
              <a:buNone/>
              <a:defRPr sz="1600" b="0"/>
            </a:lvl8pPr>
            <a:lvl9pPr marL="0">
              <a:lnSpc>
                <a:spcPct val="100000"/>
              </a:lnSpc>
              <a:spcAft>
                <a:spcPts val="0"/>
              </a:spcAft>
              <a:buNone/>
              <a:defRPr sz="1600" b="0"/>
            </a:lvl9pPr>
          </a:lstStyle>
          <a:p>
            <a:pPr lvl="0"/>
            <a:r>
              <a:rPr lang="en-GB" noProof="0" dirty="0"/>
              <a:t>Klik for at indsætte titel</a:t>
            </a:r>
            <a:endParaRPr lang="en-GB"/>
          </a:p>
        </p:txBody>
      </p:sp>
      <p:sp>
        <p:nvSpPr>
          <p:cNvPr id="21" name="Pladsholder til tekst telefon">
            <a:extLst>
              <a:ext uri="{FF2B5EF4-FFF2-40B4-BE49-F238E27FC236}">
                <a16:creationId xmlns:a16="http://schemas.microsoft.com/office/drawing/2014/main" id="{BF5FABDB-6367-759E-E4F7-D8432A45C49A}"/>
              </a:ext>
            </a:extLst>
          </p:cNvPr>
          <p:cNvSpPr>
            <a:spLocks noGrp="1"/>
          </p:cNvSpPr>
          <p:nvPr>
            <p:ph type="body" sz="quarter" idx="18" hasCustomPrompt="1"/>
          </p:nvPr>
        </p:nvSpPr>
        <p:spPr>
          <a:xfrm>
            <a:off x="3668454" y="5568375"/>
            <a:ext cx="3222000" cy="252000"/>
          </a:xfrm>
        </p:spPr>
        <p:txBody>
          <a:bodyPr/>
          <a:lstStyle>
            <a:lvl1pPr marL="0" indent="0">
              <a:lnSpc>
                <a:spcPct val="100000"/>
              </a:lnSpc>
              <a:spcAft>
                <a:spcPts val="0"/>
              </a:spcAft>
              <a:buNone/>
              <a:defRPr sz="1600" b="0"/>
            </a:lvl1pPr>
            <a:lvl2pPr marL="0" indent="0">
              <a:lnSpc>
                <a:spcPct val="100000"/>
              </a:lnSpc>
              <a:spcAft>
                <a:spcPts val="0"/>
              </a:spcAft>
              <a:buNone/>
              <a:defRPr sz="1600" b="0"/>
            </a:lvl2pPr>
            <a:lvl3pPr marL="0" indent="0">
              <a:lnSpc>
                <a:spcPct val="100000"/>
              </a:lnSpc>
              <a:spcAft>
                <a:spcPts val="0"/>
              </a:spcAft>
              <a:buNone/>
              <a:defRPr sz="1600" b="0"/>
            </a:lvl3pPr>
            <a:lvl4pPr marL="0">
              <a:lnSpc>
                <a:spcPct val="100000"/>
              </a:lnSpc>
              <a:spcAft>
                <a:spcPts val="0"/>
              </a:spcAft>
              <a:buNone/>
              <a:defRPr sz="1600" b="0"/>
            </a:lvl4pPr>
            <a:lvl5pPr marL="0">
              <a:lnSpc>
                <a:spcPct val="100000"/>
              </a:lnSpc>
              <a:spcAft>
                <a:spcPts val="0"/>
              </a:spcAft>
              <a:buNone/>
              <a:defRPr sz="1600" b="0"/>
            </a:lvl5pPr>
            <a:lvl6pPr marL="0" indent="0">
              <a:lnSpc>
                <a:spcPct val="100000"/>
              </a:lnSpc>
              <a:spcAft>
                <a:spcPts val="0"/>
              </a:spcAft>
              <a:buNone/>
              <a:defRPr sz="1600" b="0"/>
            </a:lvl6pPr>
            <a:lvl7pPr marL="0">
              <a:lnSpc>
                <a:spcPct val="100000"/>
              </a:lnSpc>
              <a:spcAft>
                <a:spcPts val="0"/>
              </a:spcAft>
              <a:buNone/>
              <a:defRPr sz="1600" b="0"/>
            </a:lvl7pPr>
            <a:lvl8pPr marL="0">
              <a:lnSpc>
                <a:spcPct val="100000"/>
              </a:lnSpc>
              <a:spcAft>
                <a:spcPts val="0"/>
              </a:spcAft>
              <a:buNone/>
              <a:defRPr sz="1600" b="0"/>
            </a:lvl8pPr>
            <a:lvl9pPr marL="0">
              <a:lnSpc>
                <a:spcPct val="100000"/>
              </a:lnSpc>
              <a:spcAft>
                <a:spcPts val="0"/>
              </a:spcAft>
              <a:buNone/>
              <a:defRPr sz="1600" b="0"/>
            </a:lvl9pPr>
          </a:lstStyle>
          <a:p>
            <a:pPr lvl="0"/>
            <a:r>
              <a:rPr lang="en-GB" noProof="0" dirty="0"/>
              <a:t>Klik for at indsætte telefon nr.</a:t>
            </a:r>
            <a:endParaRPr lang="en-GB"/>
          </a:p>
        </p:txBody>
      </p:sp>
      <p:sp>
        <p:nvSpPr>
          <p:cNvPr id="22" name="Pladsholder til tekst email">
            <a:extLst>
              <a:ext uri="{FF2B5EF4-FFF2-40B4-BE49-F238E27FC236}">
                <a16:creationId xmlns:a16="http://schemas.microsoft.com/office/drawing/2014/main" id="{A40AE11C-8823-76DC-0AD3-9E6501850242}"/>
              </a:ext>
            </a:extLst>
          </p:cNvPr>
          <p:cNvSpPr>
            <a:spLocks noGrp="1"/>
          </p:cNvSpPr>
          <p:nvPr>
            <p:ph type="body" sz="quarter" idx="19" hasCustomPrompt="1"/>
          </p:nvPr>
        </p:nvSpPr>
        <p:spPr>
          <a:xfrm>
            <a:off x="3668454" y="5765452"/>
            <a:ext cx="3222000" cy="252000"/>
          </a:xfrm>
        </p:spPr>
        <p:txBody>
          <a:bodyPr/>
          <a:lstStyle>
            <a:lvl1pPr marL="0" indent="0">
              <a:lnSpc>
                <a:spcPct val="100000"/>
              </a:lnSpc>
              <a:spcAft>
                <a:spcPts val="0"/>
              </a:spcAft>
              <a:buNone/>
              <a:defRPr sz="1600" b="0"/>
            </a:lvl1pPr>
            <a:lvl2pPr marL="0" indent="0">
              <a:lnSpc>
                <a:spcPct val="100000"/>
              </a:lnSpc>
              <a:spcAft>
                <a:spcPts val="0"/>
              </a:spcAft>
              <a:buNone/>
              <a:defRPr sz="1600" b="0"/>
            </a:lvl2pPr>
            <a:lvl3pPr marL="0" indent="0">
              <a:lnSpc>
                <a:spcPct val="100000"/>
              </a:lnSpc>
              <a:spcAft>
                <a:spcPts val="0"/>
              </a:spcAft>
              <a:buNone/>
              <a:defRPr sz="1600" b="0"/>
            </a:lvl3pPr>
            <a:lvl4pPr marL="0">
              <a:lnSpc>
                <a:spcPct val="100000"/>
              </a:lnSpc>
              <a:spcAft>
                <a:spcPts val="0"/>
              </a:spcAft>
              <a:buNone/>
              <a:defRPr sz="1600" b="0"/>
            </a:lvl4pPr>
            <a:lvl5pPr marL="0">
              <a:lnSpc>
                <a:spcPct val="100000"/>
              </a:lnSpc>
              <a:spcAft>
                <a:spcPts val="0"/>
              </a:spcAft>
              <a:buNone/>
              <a:defRPr sz="1600" b="0"/>
            </a:lvl5pPr>
            <a:lvl6pPr marL="0" indent="0">
              <a:lnSpc>
                <a:spcPct val="100000"/>
              </a:lnSpc>
              <a:spcAft>
                <a:spcPts val="0"/>
              </a:spcAft>
              <a:buNone/>
              <a:defRPr sz="1600" b="0"/>
            </a:lvl6pPr>
            <a:lvl7pPr marL="0">
              <a:lnSpc>
                <a:spcPct val="100000"/>
              </a:lnSpc>
              <a:spcAft>
                <a:spcPts val="0"/>
              </a:spcAft>
              <a:buNone/>
              <a:defRPr sz="1600" b="0"/>
            </a:lvl7pPr>
            <a:lvl8pPr marL="0">
              <a:lnSpc>
                <a:spcPct val="100000"/>
              </a:lnSpc>
              <a:spcAft>
                <a:spcPts val="0"/>
              </a:spcAft>
              <a:buNone/>
              <a:defRPr sz="1600" b="0"/>
            </a:lvl8pPr>
            <a:lvl9pPr marL="0">
              <a:lnSpc>
                <a:spcPct val="100000"/>
              </a:lnSpc>
              <a:spcAft>
                <a:spcPts val="0"/>
              </a:spcAft>
              <a:buNone/>
              <a:defRPr sz="1600" b="0"/>
            </a:lvl9pPr>
          </a:lstStyle>
          <a:p>
            <a:pPr lvl="0"/>
            <a:r>
              <a:rPr lang="en-GB" noProof="0" dirty="0"/>
              <a:t>Klik for at indsætte e-mail</a:t>
            </a:r>
            <a:endParaRPr lang="en-GB"/>
          </a:p>
        </p:txBody>
      </p:sp>
      <p:sp>
        <p:nvSpPr>
          <p:cNvPr id="23" name="Pladsholder til tekst navn">
            <a:extLst>
              <a:ext uri="{FF2B5EF4-FFF2-40B4-BE49-F238E27FC236}">
                <a16:creationId xmlns:a16="http://schemas.microsoft.com/office/drawing/2014/main" id="{2ED3459A-AA83-0355-7B8C-61659F33B7CC}"/>
              </a:ext>
            </a:extLst>
          </p:cNvPr>
          <p:cNvSpPr>
            <a:spLocks noGrp="1"/>
          </p:cNvSpPr>
          <p:nvPr>
            <p:ph type="body" sz="quarter" idx="20" hasCustomPrompt="1"/>
          </p:nvPr>
        </p:nvSpPr>
        <p:spPr>
          <a:xfrm>
            <a:off x="7729276" y="5117657"/>
            <a:ext cx="3222000" cy="252000"/>
          </a:xfrm>
        </p:spPr>
        <p:txBody>
          <a:bodyPr/>
          <a:lstStyle>
            <a:lvl1pPr marL="0" indent="0">
              <a:lnSpc>
                <a:spcPct val="100000"/>
              </a:lnSpc>
              <a:spcAft>
                <a:spcPts val="0"/>
              </a:spcAft>
              <a:buNone/>
              <a:defRPr sz="1600" b="1"/>
            </a:lvl1pPr>
            <a:lvl2pPr marL="0" indent="0">
              <a:lnSpc>
                <a:spcPct val="100000"/>
              </a:lnSpc>
              <a:spcAft>
                <a:spcPts val="0"/>
              </a:spcAft>
              <a:buNone/>
              <a:defRPr sz="1600" b="1"/>
            </a:lvl2pPr>
            <a:lvl3pPr marL="0" indent="0">
              <a:lnSpc>
                <a:spcPct val="100000"/>
              </a:lnSpc>
              <a:spcAft>
                <a:spcPts val="0"/>
              </a:spcAft>
              <a:buNone/>
              <a:defRPr sz="1600" b="1"/>
            </a:lvl3pPr>
            <a:lvl4pPr marL="0">
              <a:lnSpc>
                <a:spcPct val="100000"/>
              </a:lnSpc>
              <a:spcAft>
                <a:spcPts val="0"/>
              </a:spcAft>
              <a:buNone/>
              <a:defRPr sz="1600" b="1"/>
            </a:lvl4pPr>
            <a:lvl5pPr marL="0">
              <a:lnSpc>
                <a:spcPct val="100000"/>
              </a:lnSpc>
              <a:spcAft>
                <a:spcPts val="0"/>
              </a:spcAft>
              <a:buNone/>
              <a:defRPr sz="1600" b="1"/>
            </a:lvl5pPr>
            <a:lvl6pPr marL="0" indent="0">
              <a:lnSpc>
                <a:spcPct val="100000"/>
              </a:lnSpc>
              <a:spcAft>
                <a:spcPts val="0"/>
              </a:spcAft>
              <a:buNone/>
              <a:defRPr sz="1600" b="1"/>
            </a:lvl6pPr>
            <a:lvl7pPr marL="0">
              <a:lnSpc>
                <a:spcPct val="100000"/>
              </a:lnSpc>
              <a:spcAft>
                <a:spcPts val="0"/>
              </a:spcAft>
              <a:buNone/>
              <a:defRPr sz="1600" b="1"/>
            </a:lvl7pPr>
            <a:lvl8pPr marL="0">
              <a:lnSpc>
                <a:spcPct val="100000"/>
              </a:lnSpc>
              <a:spcAft>
                <a:spcPts val="0"/>
              </a:spcAft>
              <a:buNone/>
              <a:defRPr sz="1600" b="1"/>
            </a:lvl8pPr>
            <a:lvl9pPr marL="0">
              <a:lnSpc>
                <a:spcPct val="100000"/>
              </a:lnSpc>
              <a:spcAft>
                <a:spcPts val="0"/>
              </a:spcAft>
              <a:buNone/>
              <a:defRPr sz="1600" b="1"/>
            </a:lvl9pPr>
          </a:lstStyle>
          <a:p>
            <a:pPr lvl="0"/>
            <a:r>
              <a:rPr lang="en-GB" noProof="0" dirty="0"/>
              <a:t>Klik for at indsætte navn</a:t>
            </a:r>
            <a:endParaRPr lang="en-GB"/>
          </a:p>
        </p:txBody>
      </p:sp>
      <p:sp>
        <p:nvSpPr>
          <p:cNvPr id="24" name="Pladsholder til tekst titel">
            <a:extLst>
              <a:ext uri="{FF2B5EF4-FFF2-40B4-BE49-F238E27FC236}">
                <a16:creationId xmlns:a16="http://schemas.microsoft.com/office/drawing/2014/main" id="{829D7A4F-734B-839A-2375-E0154A4684B9}"/>
              </a:ext>
            </a:extLst>
          </p:cNvPr>
          <p:cNvSpPr>
            <a:spLocks noGrp="1"/>
          </p:cNvSpPr>
          <p:nvPr>
            <p:ph type="body" sz="quarter" idx="21" hasCustomPrompt="1"/>
          </p:nvPr>
        </p:nvSpPr>
        <p:spPr>
          <a:xfrm>
            <a:off x="7729276" y="5333589"/>
            <a:ext cx="3222000" cy="252000"/>
          </a:xfrm>
        </p:spPr>
        <p:txBody>
          <a:bodyPr/>
          <a:lstStyle>
            <a:lvl1pPr marL="0" indent="0">
              <a:lnSpc>
                <a:spcPct val="100000"/>
              </a:lnSpc>
              <a:spcAft>
                <a:spcPts val="0"/>
              </a:spcAft>
              <a:buNone/>
              <a:defRPr sz="1600" b="0"/>
            </a:lvl1pPr>
            <a:lvl2pPr marL="0" indent="0">
              <a:lnSpc>
                <a:spcPct val="100000"/>
              </a:lnSpc>
              <a:spcAft>
                <a:spcPts val="0"/>
              </a:spcAft>
              <a:buNone/>
              <a:defRPr sz="1600" b="0"/>
            </a:lvl2pPr>
            <a:lvl3pPr marL="0" indent="0">
              <a:lnSpc>
                <a:spcPct val="100000"/>
              </a:lnSpc>
              <a:spcAft>
                <a:spcPts val="0"/>
              </a:spcAft>
              <a:buNone/>
              <a:defRPr sz="1600" b="0"/>
            </a:lvl3pPr>
            <a:lvl4pPr marL="0">
              <a:lnSpc>
                <a:spcPct val="100000"/>
              </a:lnSpc>
              <a:spcAft>
                <a:spcPts val="0"/>
              </a:spcAft>
              <a:buNone/>
              <a:defRPr sz="1600" b="0"/>
            </a:lvl4pPr>
            <a:lvl5pPr marL="0">
              <a:lnSpc>
                <a:spcPct val="100000"/>
              </a:lnSpc>
              <a:spcAft>
                <a:spcPts val="0"/>
              </a:spcAft>
              <a:buNone/>
              <a:defRPr sz="1600" b="0"/>
            </a:lvl5pPr>
            <a:lvl6pPr marL="0" indent="0">
              <a:lnSpc>
                <a:spcPct val="100000"/>
              </a:lnSpc>
              <a:spcAft>
                <a:spcPts val="0"/>
              </a:spcAft>
              <a:buNone/>
              <a:defRPr sz="1600" b="0"/>
            </a:lvl6pPr>
            <a:lvl7pPr marL="0">
              <a:lnSpc>
                <a:spcPct val="100000"/>
              </a:lnSpc>
              <a:spcAft>
                <a:spcPts val="0"/>
              </a:spcAft>
              <a:buNone/>
              <a:defRPr sz="1600" b="0"/>
            </a:lvl7pPr>
            <a:lvl8pPr marL="0">
              <a:lnSpc>
                <a:spcPct val="100000"/>
              </a:lnSpc>
              <a:spcAft>
                <a:spcPts val="0"/>
              </a:spcAft>
              <a:buNone/>
              <a:defRPr sz="1600" b="0"/>
            </a:lvl8pPr>
            <a:lvl9pPr marL="0">
              <a:lnSpc>
                <a:spcPct val="100000"/>
              </a:lnSpc>
              <a:spcAft>
                <a:spcPts val="0"/>
              </a:spcAft>
              <a:buNone/>
              <a:defRPr sz="1600" b="0"/>
            </a:lvl9pPr>
          </a:lstStyle>
          <a:p>
            <a:pPr lvl="0"/>
            <a:r>
              <a:rPr lang="en-GB" noProof="0" dirty="0"/>
              <a:t>Klik for at indsætte titel</a:t>
            </a:r>
            <a:endParaRPr lang="en-GB"/>
          </a:p>
        </p:txBody>
      </p:sp>
      <p:sp>
        <p:nvSpPr>
          <p:cNvPr id="25" name="Pladsholder til tekst telefon">
            <a:extLst>
              <a:ext uri="{FF2B5EF4-FFF2-40B4-BE49-F238E27FC236}">
                <a16:creationId xmlns:a16="http://schemas.microsoft.com/office/drawing/2014/main" id="{8F488769-3123-F208-1EA9-05964E696AA1}"/>
              </a:ext>
            </a:extLst>
          </p:cNvPr>
          <p:cNvSpPr>
            <a:spLocks noGrp="1"/>
          </p:cNvSpPr>
          <p:nvPr>
            <p:ph type="body" sz="quarter" idx="22" hasCustomPrompt="1"/>
          </p:nvPr>
        </p:nvSpPr>
        <p:spPr>
          <a:xfrm>
            <a:off x="7729276" y="5568375"/>
            <a:ext cx="3222000" cy="252000"/>
          </a:xfrm>
        </p:spPr>
        <p:txBody>
          <a:bodyPr/>
          <a:lstStyle>
            <a:lvl1pPr marL="0" indent="0">
              <a:lnSpc>
                <a:spcPct val="100000"/>
              </a:lnSpc>
              <a:spcAft>
                <a:spcPts val="0"/>
              </a:spcAft>
              <a:buNone/>
              <a:defRPr sz="1600" b="0"/>
            </a:lvl1pPr>
            <a:lvl2pPr marL="0" indent="0">
              <a:lnSpc>
                <a:spcPct val="100000"/>
              </a:lnSpc>
              <a:spcAft>
                <a:spcPts val="0"/>
              </a:spcAft>
              <a:buNone/>
              <a:defRPr sz="1600" b="0"/>
            </a:lvl2pPr>
            <a:lvl3pPr marL="0" indent="0">
              <a:lnSpc>
                <a:spcPct val="100000"/>
              </a:lnSpc>
              <a:spcAft>
                <a:spcPts val="0"/>
              </a:spcAft>
              <a:buNone/>
              <a:defRPr sz="1600" b="0"/>
            </a:lvl3pPr>
            <a:lvl4pPr marL="0">
              <a:lnSpc>
                <a:spcPct val="100000"/>
              </a:lnSpc>
              <a:spcAft>
                <a:spcPts val="0"/>
              </a:spcAft>
              <a:buNone/>
              <a:defRPr sz="1600" b="0"/>
            </a:lvl4pPr>
            <a:lvl5pPr marL="0">
              <a:lnSpc>
                <a:spcPct val="100000"/>
              </a:lnSpc>
              <a:spcAft>
                <a:spcPts val="0"/>
              </a:spcAft>
              <a:buNone/>
              <a:defRPr sz="1600" b="0"/>
            </a:lvl5pPr>
            <a:lvl6pPr marL="0" indent="0">
              <a:lnSpc>
                <a:spcPct val="100000"/>
              </a:lnSpc>
              <a:spcAft>
                <a:spcPts val="0"/>
              </a:spcAft>
              <a:buNone/>
              <a:defRPr sz="1600" b="0"/>
            </a:lvl6pPr>
            <a:lvl7pPr marL="0">
              <a:lnSpc>
                <a:spcPct val="100000"/>
              </a:lnSpc>
              <a:spcAft>
                <a:spcPts val="0"/>
              </a:spcAft>
              <a:buNone/>
              <a:defRPr sz="1600" b="0"/>
            </a:lvl7pPr>
            <a:lvl8pPr marL="0">
              <a:lnSpc>
                <a:spcPct val="100000"/>
              </a:lnSpc>
              <a:spcAft>
                <a:spcPts val="0"/>
              </a:spcAft>
              <a:buNone/>
              <a:defRPr sz="1600" b="0"/>
            </a:lvl8pPr>
            <a:lvl9pPr marL="0">
              <a:lnSpc>
                <a:spcPct val="100000"/>
              </a:lnSpc>
              <a:spcAft>
                <a:spcPts val="0"/>
              </a:spcAft>
              <a:buNone/>
              <a:defRPr sz="1600" b="0"/>
            </a:lvl9pPr>
          </a:lstStyle>
          <a:p>
            <a:pPr lvl="0"/>
            <a:r>
              <a:rPr lang="en-GB" noProof="0" dirty="0"/>
              <a:t>Klik for at indsætte telefon nr.</a:t>
            </a:r>
            <a:endParaRPr lang="en-GB"/>
          </a:p>
        </p:txBody>
      </p:sp>
      <p:sp>
        <p:nvSpPr>
          <p:cNvPr id="26" name="Pladsholder til tekst email">
            <a:extLst>
              <a:ext uri="{FF2B5EF4-FFF2-40B4-BE49-F238E27FC236}">
                <a16:creationId xmlns:a16="http://schemas.microsoft.com/office/drawing/2014/main" id="{F6F6DEF3-65D9-C270-60ED-08A37C620A66}"/>
              </a:ext>
            </a:extLst>
          </p:cNvPr>
          <p:cNvSpPr>
            <a:spLocks noGrp="1"/>
          </p:cNvSpPr>
          <p:nvPr>
            <p:ph type="body" sz="quarter" idx="23" hasCustomPrompt="1"/>
          </p:nvPr>
        </p:nvSpPr>
        <p:spPr>
          <a:xfrm>
            <a:off x="7729276" y="5765452"/>
            <a:ext cx="3222000" cy="252000"/>
          </a:xfrm>
        </p:spPr>
        <p:txBody>
          <a:bodyPr/>
          <a:lstStyle>
            <a:lvl1pPr marL="0" indent="0">
              <a:lnSpc>
                <a:spcPct val="100000"/>
              </a:lnSpc>
              <a:spcAft>
                <a:spcPts val="0"/>
              </a:spcAft>
              <a:buNone/>
              <a:defRPr sz="1600" b="0"/>
            </a:lvl1pPr>
            <a:lvl2pPr marL="0" indent="0">
              <a:lnSpc>
                <a:spcPct val="100000"/>
              </a:lnSpc>
              <a:spcAft>
                <a:spcPts val="0"/>
              </a:spcAft>
              <a:buNone/>
              <a:defRPr sz="1600" b="0"/>
            </a:lvl2pPr>
            <a:lvl3pPr marL="0" indent="0">
              <a:lnSpc>
                <a:spcPct val="100000"/>
              </a:lnSpc>
              <a:spcAft>
                <a:spcPts val="0"/>
              </a:spcAft>
              <a:buNone/>
              <a:defRPr sz="1600" b="0"/>
            </a:lvl3pPr>
            <a:lvl4pPr marL="0">
              <a:lnSpc>
                <a:spcPct val="100000"/>
              </a:lnSpc>
              <a:spcAft>
                <a:spcPts val="0"/>
              </a:spcAft>
              <a:buNone/>
              <a:defRPr sz="1600" b="0"/>
            </a:lvl4pPr>
            <a:lvl5pPr marL="0">
              <a:lnSpc>
                <a:spcPct val="100000"/>
              </a:lnSpc>
              <a:spcAft>
                <a:spcPts val="0"/>
              </a:spcAft>
              <a:buNone/>
              <a:defRPr sz="1600" b="0"/>
            </a:lvl5pPr>
            <a:lvl6pPr marL="0" indent="0">
              <a:lnSpc>
                <a:spcPct val="100000"/>
              </a:lnSpc>
              <a:spcAft>
                <a:spcPts val="0"/>
              </a:spcAft>
              <a:buNone/>
              <a:defRPr sz="1600" b="0"/>
            </a:lvl6pPr>
            <a:lvl7pPr marL="0">
              <a:lnSpc>
                <a:spcPct val="100000"/>
              </a:lnSpc>
              <a:spcAft>
                <a:spcPts val="0"/>
              </a:spcAft>
              <a:buNone/>
              <a:defRPr sz="1600" b="0"/>
            </a:lvl7pPr>
            <a:lvl8pPr marL="0">
              <a:lnSpc>
                <a:spcPct val="100000"/>
              </a:lnSpc>
              <a:spcAft>
                <a:spcPts val="0"/>
              </a:spcAft>
              <a:buNone/>
              <a:defRPr sz="1600" b="0"/>
            </a:lvl8pPr>
            <a:lvl9pPr marL="0">
              <a:lnSpc>
                <a:spcPct val="100000"/>
              </a:lnSpc>
              <a:spcAft>
                <a:spcPts val="0"/>
              </a:spcAft>
              <a:buNone/>
              <a:defRPr sz="1600" b="0"/>
            </a:lvl9pPr>
          </a:lstStyle>
          <a:p>
            <a:pPr lvl="0"/>
            <a:r>
              <a:rPr lang="en-GB" noProof="0" dirty="0"/>
              <a:t>Klik for at indsætte e-mail</a:t>
            </a:r>
            <a:endParaRPr lang="en-GB"/>
          </a:p>
        </p:txBody>
      </p:sp>
    </p:spTree>
    <p:extLst>
      <p:ext uri="{BB962C8B-B14F-4D97-AF65-F5344CB8AC3E}">
        <p14:creationId xmlns:p14="http://schemas.microsoft.com/office/powerpoint/2010/main" val="216803601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8 Kontaktpersoner">
    <p:bg>
      <p:bgPr>
        <a:solidFill>
          <a:schemeClr val="bg2"/>
        </a:solidFill>
        <a:effectLst/>
      </p:bgPr>
    </p:bg>
    <p:spTree>
      <p:nvGrpSpPr>
        <p:cNvPr id="1" name=""/>
        <p:cNvGrpSpPr/>
        <p:nvPr/>
      </p:nvGrpSpPr>
      <p:grpSpPr>
        <a:xfrm>
          <a:off x="0" y="0"/>
          <a:ext cx="0" cy="0"/>
          <a:chOff x="0" y="0"/>
          <a:chExt cx="0" cy="0"/>
        </a:xfrm>
      </p:grpSpPr>
      <p:sp>
        <p:nvSpPr>
          <p:cNvPr id="4" name="Pladsholder til dato 3" hidden="1">
            <a:extLst>
              <a:ext uri="{FF2B5EF4-FFF2-40B4-BE49-F238E27FC236}">
                <a16:creationId xmlns:a16="http://schemas.microsoft.com/office/drawing/2014/main" id="{61C79CF3-B631-E8E3-051D-72B58828B346}"/>
              </a:ext>
            </a:extLst>
          </p:cNvPr>
          <p:cNvSpPr>
            <a:spLocks noGrp="1"/>
          </p:cNvSpPr>
          <p:nvPr>
            <p:ph type="dt" sz="half" idx="11"/>
          </p:nvPr>
        </p:nvSpPr>
        <p:spPr>
          <a:xfrm>
            <a:off x="0" y="6858000"/>
            <a:ext cx="0" cy="0"/>
          </a:xfrm>
          <a:prstGeom prst="rect">
            <a:avLst/>
          </a:prstGeom>
        </p:spPr>
        <p:txBody>
          <a:bodyPr/>
          <a:lstStyle/>
          <a:p>
            <a:fld id="{F62E5546-1801-4FB6-A052-41D15CA0BB48}" type="datetime2">
              <a:rPr lang="en-GB" smtClean="0"/>
              <a:t>Monday, 27 May 2024</a:t>
            </a:fld>
            <a:endParaRPr lang="en-GB" dirty="0"/>
          </a:p>
        </p:txBody>
      </p:sp>
      <p:sp>
        <p:nvSpPr>
          <p:cNvPr id="5" name="Pladsholder til sidefod 4" hidden="1">
            <a:extLst>
              <a:ext uri="{FF2B5EF4-FFF2-40B4-BE49-F238E27FC236}">
                <a16:creationId xmlns:a16="http://schemas.microsoft.com/office/drawing/2014/main" id="{54C20659-2A5B-B635-28CC-577FCE585D87}"/>
              </a:ext>
            </a:extLst>
          </p:cNvPr>
          <p:cNvSpPr>
            <a:spLocks noGrp="1"/>
          </p:cNvSpPr>
          <p:nvPr>
            <p:ph type="ftr" sz="quarter" idx="12"/>
          </p:nvPr>
        </p:nvSpPr>
        <p:spPr>
          <a:xfrm>
            <a:off x="0" y="6858000"/>
            <a:ext cx="0" cy="0"/>
          </a:xfrm>
          <a:prstGeom prst="rect">
            <a:avLst/>
          </a:prstGeom>
        </p:spPr>
        <p:txBody>
          <a:bodyPr/>
          <a:lstStyle/>
          <a:p>
            <a:endParaRPr lang="en-GB" dirty="0"/>
          </a:p>
        </p:txBody>
      </p:sp>
      <p:sp>
        <p:nvSpPr>
          <p:cNvPr id="3" name="Pladsholder til slidenummer 2" hidden="1">
            <a:extLst>
              <a:ext uri="{FF2B5EF4-FFF2-40B4-BE49-F238E27FC236}">
                <a16:creationId xmlns:a16="http://schemas.microsoft.com/office/drawing/2014/main" id="{8A2E37A7-0865-5D9D-8070-D263D29272F5}"/>
              </a:ext>
            </a:extLst>
          </p:cNvPr>
          <p:cNvSpPr>
            <a:spLocks noGrp="1"/>
          </p:cNvSpPr>
          <p:nvPr>
            <p:ph type="sldNum" sz="quarter" idx="10"/>
          </p:nvPr>
        </p:nvSpPr>
        <p:spPr>
          <a:xfrm>
            <a:off x="0" y="6858000"/>
            <a:ext cx="0" cy="0"/>
          </a:xfrm>
          <a:prstGeom prst="rect">
            <a:avLst/>
          </a:prstGeom>
        </p:spPr>
        <p:txBody>
          <a:bodyPr/>
          <a:lstStyle/>
          <a:p>
            <a:fld id="{24C8C45C-947F-4981-8B3F-4F32E973C901}" type="slidenum">
              <a:rPr lang="en-GB" smtClean="0"/>
              <a:pPr/>
              <a:t>‹#›</a:t>
            </a:fld>
            <a:endParaRPr lang="en-GB" dirty="0"/>
          </a:p>
        </p:txBody>
      </p:sp>
      <p:pic>
        <p:nvPicPr>
          <p:cNvPr id="10" name="grid småt" descr="Et billede, der indeholder tekst, skærmbillede, linje/række, Font/skrifttype&#10;&#10;Automatisk genereret beskrivelse" hidden="1">
            <a:extLst>
              <a:ext uri="{FF2B5EF4-FFF2-40B4-BE49-F238E27FC236}">
                <a16:creationId xmlns:a16="http://schemas.microsoft.com/office/drawing/2014/main" id="{3295CEEC-B8A1-194B-1079-0770A0029A60}"/>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363"/>
            <a:ext cx="12192000" cy="6857274"/>
          </a:xfrm>
          <a:prstGeom prst="rect">
            <a:avLst/>
          </a:prstGeom>
        </p:spPr>
      </p:pic>
      <p:pic>
        <p:nvPicPr>
          <p:cNvPr id="6" name="smid ud" hidden="1">
            <a:extLst>
              <a:ext uri="{FF2B5EF4-FFF2-40B4-BE49-F238E27FC236}">
                <a16:creationId xmlns:a16="http://schemas.microsoft.com/office/drawing/2014/main" id="{D011A325-68FE-5D85-4280-E37E0F9185A7}"/>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rcRect/>
          <a:stretch/>
        </p:blipFill>
        <p:spPr>
          <a:xfrm>
            <a:off x="763" y="428"/>
            <a:ext cx="12190474" cy="6857141"/>
          </a:xfrm>
          <a:prstGeom prst="rect">
            <a:avLst/>
          </a:prstGeom>
        </p:spPr>
      </p:pic>
      <p:sp>
        <p:nvSpPr>
          <p:cNvPr id="29" name="Billedepladsholder 1">
            <a:extLst>
              <a:ext uri="{FF2B5EF4-FFF2-40B4-BE49-F238E27FC236}">
                <a16:creationId xmlns:a16="http://schemas.microsoft.com/office/drawing/2014/main" id="{6971982E-4974-B284-D383-CBBB77B6EBCA}"/>
              </a:ext>
            </a:extLst>
          </p:cNvPr>
          <p:cNvSpPr>
            <a:spLocks noGrp="1"/>
          </p:cNvSpPr>
          <p:nvPr>
            <p:ph type="pic" sz="quarter" idx="14" hasCustomPrompt="1"/>
          </p:nvPr>
        </p:nvSpPr>
        <p:spPr>
          <a:xfrm>
            <a:off x="3683274" y="1268760"/>
            <a:ext cx="1774800" cy="1651824"/>
          </a:xfrm>
          <a:custGeom>
            <a:avLst/>
            <a:gdLst>
              <a:gd name="connsiteX0" fmla="*/ 0 w 1784350"/>
              <a:gd name="connsiteY0" fmla="*/ 0 h 1651824"/>
              <a:gd name="connsiteX1" fmla="*/ 183204 w 1784350"/>
              <a:gd name="connsiteY1" fmla="*/ 0 h 1651824"/>
              <a:gd name="connsiteX2" fmla="*/ 458788 w 1784350"/>
              <a:gd name="connsiteY2" fmla="*/ 0 h 1651824"/>
              <a:gd name="connsiteX3" fmla="*/ 1601146 w 1784350"/>
              <a:gd name="connsiteY3" fmla="*/ 0 h 1651824"/>
              <a:gd name="connsiteX4" fmla="*/ 1784350 w 1784350"/>
              <a:gd name="connsiteY4" fmla="*/ 183204 h 1651824"/>
              <a:gd name="connsiteX5" fmla="*/ 1784350 w 1784350"/>
              <a:gd name="connsiteY5" fmla="*/ 1468620 h 1651824"/>
              <a:gd name="connsiteX6" fmla="*/ 1601146 w 1784350"/>
              <a:gd name="connsiteY6" fmla="*/ 1651824 h 1651824"/>
              <a:gd name="connsiteX7" fmla="*/ 183204 w 1784350"/>
              <a:gd name="connsiteY7" fmla="*/ 1651824 h 1651824"/>
              <a:gd name="connsiteX8" fmla="*/ 0 w 1784350"/>
              <a:gd name="connsiteY8" fmla="*/ 1468620 h 1651824"/>
              <a:gd name="connsiteX9" fmla="*/ 0 w 1784350"/>
              <a:gd name="connsiteY9" fmla="*/ 495300 h 1651824"/>
              <a:gd name="connsiteX10" fmla="*/ 0 w 1784350"/>
              <a:gd name="connsiteY10" fmla="*/ 183204 h 165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84350" h="1651824">
                <a:moveTo>
                  <a:pt x="0" y="0"/>
                </a:moveTo>
                <a:lnTo>
                  <a:pt x="183204" y="0"/>
                </a:lnTo>
                <a:lnTo>
                  <a:pt x="458788" y="0"/>
                </a:lnTo>
                <a:lnTo>
                  <a:pt x="1601146" y="0"/>
                </a:lnTo>
                <a:cubicBezTo>
                  <a:pt x="1702327" y="0"/>
                  <a:pt x="1784350" y="82023"/>
                  <a:pt x="1784350" y="183204"/>
                </a:cubicBezTo>
                <a:lnTo>
                  <a:pt x="1784350" y="1468620"/>
                </a:lnTo>
                <a:cubicBezTo>
                  <a:pt x="1784350" y="1569801"/>
                  <a:pt x="1702327" y="1651824"/>
                  <a:pt x="1601146" y="1651824"/>
                </a:cubicBezTo>
                <a:lnTo>
                  <a:pt x="183204" y="1651824"/>
                </a:lnTo>
                <a:cubicBezTo>
                  <a:pt x="82023" y="1651824"/>
                  <a:pt x="0" y="1569801"/>
                  <a:pt x="0" y="1468620"/>
                </a:cubicBezTo>
                <a:lnTo>
                  <a:pt x="0" y="495300"/>
                </a:lnTo>
                <a:lnTo>
                  <a:pt x="0" y="183204"/>
                </a:lnTo>
                <a:close/>
              </a:path>
            </a:pathLst>
          </a:custGeom>
          <a:solidFill>
            <a:schemeClr val="bg1">
              <a:lumMod val="95000"/>
            </a:schemeClr>
          </a:solidFill>
        </p:spPr>
        <p:txBody>
          <a:bodyPr wrap="square" lIns="36000" tIns="72000" rIns="36000" bIns="0" anchor="t" anchorCtr="0">
            <a:noAutofit/>
          </a:bodyPr>
          <a:lstStyle>
            <a:lvl1pPr marL="0" indent="0" algn="ctr">
              <a:buNone/>
              <a:defRPr sz="1200"/>
            </a:lvl1pPr>
          </a:lstStyle>
          <a:p>
            <a:r>
              <a:rPr lang="en-GB" noProof="0" dirty="0"/>
              <a:t>Klik på rammen og indsæt billede via Skyfish</a:t>
            </a:r>
            <a:endParaRPr lang="en-GB"/>
          </a:p>
        </p:txBody>
      </p:sp>
      <p:sp>
        <p:nvSpPr>
          <p:cNvPr id="30" name="Billedepladsholder 2">
            <a:extLst>
              <a:ext uri="{FF2B5EF4-FFF2-40B4-BE49-F238E27FC236}">
                <a16:creationId xmlns:a16="http://schemas.microsoft.com/office/drawing/2014/main" id="{88034DEB-A09C-B6AF-72F4-7AF1DCE52921}"/>
              </a:ext>
            </a:extLst>
          </p:cNvPr>
          <p:cNvSpPr>
            <a:spLocks noGrp="1"/>
          </p:cNvSpPr>
          <p:nvPr>
            <p:ph type="pic" sz="quarter" idx="20" hasCustomPrompt="1"/>
          </p:nvPr>
        </p:nvSpPr>
        <p:spPr>
          <a:xfrm>
            <a:off x="5715842" y="1268760"/>
            <a:ext cx="1774800" cy="1651824"/>
          </a:xfrm>
          <a:custGeom>
            <a:avLst/>
            <a:gdLst>
              <a:gd name="connsiteX0" fmla="*/ 0 w 1784350"/>
              <a:gd name="connsiteY0" fmla="*/ 0 h 1651824"/>
              <a:gd name="connsiteX1" fmla="*/ 183204 w 1784350"/>
              <a:gd name="connsiteY1" fmla="*/ 0 h 1651824"/>
              <a:gd name="connsiteX2" fmla="*/ 458788 w 1784350"/>
              <a:gd name="connsiteY2" fmla="*/ 0 h 1651824"/>
              <a:gd name="connsiteX3" fmla="*/ 1601146 w 1784350"/>
              <a:gd name="connsiteY3" fmla="*/ 0 h 1651824"/>
              <a:gd name="connsiteX4" fmla="*/ 1784350 w 1784350"/>
              <a:gd name="connsiteY4" fmla="*/ 183204 h 1651824"/>
              <a:gd name="connsiteX5" fmla="*/ 1784350 w 1784350"/>
              <a:gd name="connsiteY5" fmla="*/ 1468620 h 1651824"/>
              <a:gd name="connsiteX6" fmla="*/ 1601146 w 1784350"/>
              <a:gd name="connsiteY6" fmla="*/ 1651824 h 1651824"/>
              <a:gd name="connsiteX7" fmla="*/ 183204 w 1784350"/>
              <a:gd name="connsiteY7" fmla="*/ 1651824 h 1651824"/>
              <a:gd name="connsiteX8" fmla="*/ 0 w 1784350"/>
              <a:gd name="connsiteY8" fmla="*/ 1468620 h 1651824"/>
              <a:gd name="connsiteX9" fmla="*/ 0 w 1784350"/>
              <a:gd name="connsiteY9" fmla="*/ 495300 h 1651824"/>
              <a:gd name="connsiteX10" fmla="*/ 0 w 1784350"/>
              <a:gd name="connsiteY10" fmla="*/ 183204 h 165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84350" h="1651824">
                <a:moveTo>
                  <a:pt x="0" y="0"/>
                </a:moveTo>
                <a:lnTo>
                  <a:pt x="183204" y="0"/>
                </a:lnTo>
                <a:lnTo>
                  <a:pt x="458788" y="0"/>
                </a:lnTo>
                <a:lnTo>
                  <a:pt x="1601146" y="0"/>
                </a:lnTo>
                <a:cubicBezTo>
                  <a:pt x="1702327" y="0"/>
                  <a:pt x="1784350" y="82023"/>
                  <a:pt x="1784350" y="183204"/>
                </a:cubicBezTo>
                <a:lnTo>
                  <a:pt x="1784350" y="1468620"/>
                </a:lnTo>
                <a:cubicBezTo>
                  <a:pt x="1784350" y="1569801"/>
                  <a:pt x="1702327" y="1651824"/>
                  <a:pt x="1601146" y="1651824"/>
                </a:cubicBezTo>
                <a:lnTo>
                  <a:pt x="183204" y="1651824"/>
                </a:lnTo>
                <a:cubicBezTo>
                  <a:pt x="82023" y="1651824"/>
                  <a:pt x="0" y="1569801"/>
                  <a:pt x="0" y="1468620"/>
                </a:cubicBezTo>
                <a:lnTo>
                  <a:pt x="0" y="495300"/>
                </a:lnTo>
                <a:lnTo>
                  <a:pt x="0" y="183204"/>
                </a:lnTo>
                <a:close/>
              </a:path>
            </a:pathLst>
          </a:custGeom>
          <a:solidFill>
            <a:schemeClr val="bg1">
              <a:lumMod val="95000"/>
            </a:schemeClr>
          </a:solidFill>
        </p:spPr>
        <p:txBody>
          <a:bodyPr wrap="square" lIns="36000" tIns="72000" rIns="36000" bIns="0" anchor="t" anchorCtr="0">
            <a:noAutofit/>
          </a:bodyPr>
          <a:lstStyle>
            <a:lvl1pPr marL="0" indent="0" algn="ctr">
              <a:buNone/>
              <a:defRPr sz="1200"/>
            </a:lvl1pPr>
          </a:lstStyle>
          <a:p>
            <a:r>
              <a:rPr lang="en-GB" noProof="0" dirty="0"/>
              <a:t>Klik på rammen og indsæt billede via Skyfish</a:t>
            </a:r>
            <a:endParaRPr lang="en-GB"/>
          </a:p>
        </p:txBody>
      </p:sp>
      <p:sp>
        <p:nvSpPr>
          <p:cNvPr id="35" name="Billedepladsholder 3">
            <a:extLst>
              <a:ext uri="{FF2B5EF4-FFF2-40B4-BE49-F238E27FC236}">
                <a16:creationId xmlns:a16="http://schemas.microsoft.com/office/drawing/2014/main" id="{1DB3B329-EFF8-2CE9-D20C-F0741A1FB845}"/>
              </a:ext>
            </a:extLst>
          </p:cNvPr>
          <p:cNvSpPr>
            <a:spLocks noGrp="1"/>
          </p:cNvSpPr>
          <p:nvPr>
            <p:ph type="pic" sz="quarter" idx="25" hasCustomPrompt="1"/>
          </p:nvPr>
        </p:nvSpPr>
        <p:spPr>
          <a:xfrm>
            <a:off x="7748000" y="1268760"/>
            <a:ext cx="1774800" cy="1651824"/>
          </a:xfrm>
          <a:custGeom>
            <a:avLst/>
            <a:gdLst>
              <a:gd name="connsiteX0" fmla="*/ 0 w 1784350"/>
              <a:gd name="connsiteY0" fmla="*/ 0 h 1651824"/>
              <a:gd name="connsiteX1" fmla="*/ 183204 w 1784350"/>
              <a:gd name="connsiteY1" fmla="*/ 0 h 1651824"/>
              <a:gd name="connsiteX2" fmla="*/ 458788 w 1784350"/>
              <a:gd name="connsiteY2" fmla="*/ 0 h 1651824"/>
              <a:gd name="connsiteX3" fmla="*/ 1601146 w 1784350"/>
              <a:gd name="connsiteY3" fmla="*/ 0 h 1651824"/>
              <a:gd name="connsiteX4" fmla="*/ 1784350 w 1784350"/>
              <a:gd name="connsiteY4" fmla="*/ 183204 h 1651824"/>
              <a:gd name="connsiteX5" fmla="*/ 1784350 w 1784350"/>
              <a:gd name="connsiteY5" fmla="*/ 1468620 h 1651824"/>
              <a:gd name="connsiteX6" fmla="*/ 1601146 w 1784350"/>
              <a:gd name="connsiteY6" fmla="*/ 1651824 h 1651824"/>
              <a:gd name="connsiteX7" fmla="*/ 183204 w 1784350"/>
              <a:gd name="connsiteY7" fmla="*/ 1651824 h 1651824"/>
              <a:gd name="connsiteX8" fmla="*/ 0 w 1784350"/>
              <a:gd name="connsiteY8" fmla="*/ 1468620 h 1651824"/>
              <a:gd name="connsiteX9" fmla="*/ 0 w 1784350"/>
              <a:gd name="connsiteY9" fmla="*/ 495300 h 1651824"/>
              <a:gd name="connsiteX10" fmla="*/ 0 w 1784350"/>
              <a:gd name="connsiteY10" fmla="*/ 183204 h 165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84350" h="1651824">
                <a:moveTo>
                  <a:pt x="0" y="0"/>
                </a:moveTo>
                <a:lnTo>
                  <a:pt x="183204" y="0"/>
                </a:lnTo>
                <a:lnTo>
                  <a:pt x="458788" y="0"/>
                </a:lnTo>
                <a:lnTo>
                  <a:pt x="1601146" y="0"/>
                </a:lnTo>
                <a:cubicBezTo>
                  <a:pt x="1702327" y="0"/>
                  <a:pt x="1784350" y="82023"/>
                  <a:pt x="1784350" y="183204"/>
                </a:cubicBezTo>
                <a:lnTo>
                  <a:pt x="1784350" y="1468620"/>
                </a:lnTo>
                <a:cubicBezTo>
                  <a:pt x="1784350" y="1569801"/>
                  <a:pt x="1702327" y="1651824"/>
                  <a:pt x="1601146" y="1651824"/>
                </a:cubicBezTo>
                <a:lnTo>
                  <a:pt x="183204" y="1651824"/>
                </a:lnTo>
                <a:cubicBezTo>
                  <a:pt x="82023" y="1651824"/>
                  <a:pt x="0" y="1569801"/>
                  <a:pt x="0" y="1468620"/>
                </a:cubicBezTo>
                <a:lnTo>
                  <a:pt x="0" y="495300"/>
                </a:lnTo>
                <a:lnTo>
                  <a:pt x="0" y="183204"/>
                </a:lnTo>
                <a:close/>
              </a:path>
            </a:pathLst>
          </a:custGeom>
          <a:solidFill>
            <a:schemeClr val="bg1">
              <a:lumMod val="95000"/>
            </a:schemeClr>
          </a:solidFill>
        </p:spPr>
        <p:txBody>
          <a:bodyPr wrap="square" lIns="36000" tIns="72000" rIns="36000" bIns="0" anchor="t" anchorCtr="0">
            <a:noAutofit/>
          </a:bodyPr>
          <a:lstStyle>
            <a:lvl1pPr marL="0" indent="0" algn="ctr">
              <a:buNone/>
              <a:defRPr sz="1200"/>
            </a:lvl1pPr>
          </a:lstStyle>
          <a:p>
            <a:r>
              <a:rPr lang="en-GB" noProof="0" dirty="0"/>
              <a:t>Klik på rammen og indsæt billede via Skyfish</a:t>
            </a:r>
            <a:endParaRPr lang="en-GB"/>
          </a:p>
        </p:txBody>
      </p:sp>
      <p:sp>
        <p:nvSpPr>
          <p:cNvPr id="40" name="Billedepladsholder 5">
            <a:extLst>
              <a:ext uri="{FF2B5EF4-FFF2-40B4-BE49-F238E27FC236}">
                <a16:creationId xmlns:a16="http://schemas.microsoft.com/office/drawing/2014/main" id="{7F28C2A1-E2A7-AE2A-97D4-D330E0F8F1E9}"/>
              </a:ext>
            </a:extLst>
          </p:cNvPr>
          <p:cNvSpPr>
            <a:spLocks noGrp="1"/>
          </p:cNvSpPr>
          <p:nvPr>
            <p:ph type="pic" sz="quarter" idx="30" hasCustomPrompt="1"/>
          </p:nvPr>
        </p:nvSpPr>
        <p:spPr>
          <a:xfrm>
            <a:off x="9780977" y="1268760"/>
            <a:ext cx="1774800" cy="1651824"/>
          </a:xfrm>
          <a:custGeom>
            <a:avLst/>
            <a:gdLst>
              <a:gd name="connsiteX0" fmla="*/ 0 w 1784350"/>
              <a:gd name="connsiteY0" fmla="*/ 0 h 1651824"/>
              <a:gd name="connsiteX1" fmla="*/ 183204 w 1784350"/>
              <a:gd name="connsiteY1" fmla="*/ 0 h 1651824"/>
              <a:gd name="connsiteX2" fmla="*/ 458788 w 1784350"/>
              <a:gd name="connsiteY2" fmla="*/ 0 h 1651824"/>
              <a:gd name="connsiteX3" fmla="*/ 1601146 w 1784350"/>
              <a:gd name="connsiteY3" fmla="*/ 0 h 1651824"/>
              <a:gd name="connsiteX4" fmla="*/ 1784350 w 1784350"/>
              <a:gd name="connsiteY4" fmla="*/ 183204 h 1651824"/>
              <a:gd name="connsiteX5" fmla="*/ 1784350 w 1784350"/>
              <a:gd name="connsiteY5" fmla="*/ 1468620 h 1651824"/>
              <a:gd name="connsiteX6" fmla="*/ 1601146 w 1784350"/>
              <a:gd name="connsiteY6" fmla="*/ 1651824 h 1651824"/>
              <a:gd name="connsiteX7" fmla="*/ 183204 w 1784350"/>
              <a:gd name="connsiteY7" fmla="*/ 1651824 h 1651824"/>
              <a:gd name="connsiteX8" fmla="*/ 0 w 1784350"/>
              <a:gd name="connsiteY8" fmla="*/ 1468620 h 1651824"/>
              <a:gd name="connsiteX9" fmla="*/ 0 w 1784350"/>
              <a:gd name="connsiteY9" fmla="*/ 495300 h 1651824"/>
              <a:gd name="connsiteX10" fmla="*/ 0 w 1784350"/>
              <a:gd name="connsiteY10" fmla="*/ 183204 h 165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84350" h="1651824">
                <a:moveTo>
                  <a:pt x="0" y="0"/>
                </a:moveTo>
                <a:lnTo>
                  <a:pt x="183204" y="0"/>
                </a:lnTo>
                <a:lnTo>
                  <a:pt x="458788" y="0"/>
                </a:lnTo>
                <a:lnTo>
                  <a:pt x="1601146" y="0"/>
                </a:lnTo>
                <a:cubicBezTo>
                  <a:pt x="1702327" y="0"/>
                  <a:pt x="1784350" y="82023"/>
                  <a:pt x="1784350" y="183204"/>
                </a:cubicBezTo>
                <a:lnTo>
                  <a:pt x="1784350" y="1468620"/>
                </a:lnTo>
                <a:cubicBezTo>
                  <a:pt x="1784350" y="1569801"/>
                  <a:pt x="1702327" y="1651824"/>
                  <a:pt x="1601146" y="1651824"/>
                </a:cubicBezTo>
                <a:lnTo>
                  <a:pt x="183204" y="1651824"/>
                </a:lnTo>
                <a:cubicBezTo>
                  <a:pt x="82023" y="1651824"/>
                  <a:pt x="0" y="1569801"/>
                  <a:pt x="0" y="1468620"/>
                </a:cubicBezTo>
                <a:lnTo>
                  <a:pt x="0" y="495300"/>
                </a:lnTo>
                <a:lnTo>
                  <a:pt x="0" y="183204"/>
                </a:lnTo>
                <a:close/>
              </a:path>
            </a:pathLst>
          </a:custGeom>
          <a:solidFill>
            <a:schemeClr val="bg1">
              <a:lumMod val="95000"/>
            </a:schemeClr>
          </a:solidFill>
        </p:spPr>
        <p:txBody>
          <a:bodyPr wrap="square" lIns="36000" tIns="72000" rIns="36000" bIns="0" anchor="t" anchorCtr="0">
            <a:noAutofit/>
          </a:bodyPr>
          <a:lstStyle>
            <a:lvl1pPr marL="0" indent="0" algn="ctr">
              <a:buNone/>
              <a:defRPr sz="1200"/>
            </a:lvl1pPr>
          </a:lstStyle>
          <a:p>
            <a:r>
              <a:rPr lang="en-GB" noProof="0" dirty="0"/>
              <a:t>Klik på rammen og indsæt billede via Skyfish</a:t>
            </a:r>
            <a:endParaRPr lang="en-GB"/>
          </a:p>
        </p:txBody>
      </p:sp>
      <p:sp>
        <p:nvSpPr>
          <p:cNvPr id="45" name="Billedepladsholder 6">
            <a:extLst>
              <a:ext uri="{FF2B5EF4-FFF2-40B4-BE49-F238E27FC236}">
                <a16:creationId xmlns:a16="http://schemas.microsoft.com/office/drawing/2014/main" id="{F8A4C92D-38AF-FA22-470D-D6C5CCBBAE30}"/>
              </a:ext>
            </a:extLst>
          </p:cNvPr>
          <p:cNvSpPr>
            <a:spLocks noGrp="1"/>
          </p:cNvSpPr>
          <p:nvPr>
            <p:ph type="pic" sz="quarter" idx="35" hasCustomPrompt="1"/>
          </p:nvPr>
        </p:nvSpPr>
        <p:spPr>
          <a:xfrm>
            <a:off x="3683274" y="3812372"/>
            <a:ext cx="1774800" cy="1651824"/>
          </a:xfrm>
          <a:custGeom>
            <a:avLst/>
            <a:gdLst>
              <a:gd name="connsiteX0" fmla="*/ 0 w 1784350"/>
              <a:gd name="connsiteY0" fmla="*/ 0 h 1651824"/>
              <a:gd name="connsiteX1" fmla="*/ 183204 w 1784350"/>
              <a:gd name="connsiteY1" fmla="*/ 0 h 1651824"/>
              <a:gd name="connsiteX2" fmla="*/ 458788 w 1784350"/>
              <a:gd name="connsiteY2" fmla="*/ 0 h 1651824"/>
              <a:gd name="connsiteX3" fmla="*/ 1601146 w 1784350"/>
              <a:gd name="connsiteY3" fmla="*/ 0 h 1651824"/>
              <a:gd name="connsiteX4" fmla="*/ 1784350 w 1784350"/>
              <a:gd name="connsiteY4" fmla="*/ 183204 h 1651824"/>
              <a:gd name="connsiteX5" fmla="*/ 1784350 w 1784350"/>
              <a:gd name="connsiteY5" fmla="*/ 1468620 h 1651824"/>
              <a:gd name="connsiteX6" fmla="*/ 1601146 w 1784350"/>
              <a:gd name="connsiteY6" fmla="*/ 1651824 h 1651824"/>
              <a:gd name="connsiteX7" fmla="*/ 183204 w 1784350"/>
              <a:gd name="connsiteY7" fmla="*/ 1651824 h 1651824"/>
              <a:gd name="connsiteX8" fmla="*/ 0 w 1784350"/>
              <a:gd name="connsiteY8" fmla="*/ 1468620 h 1651824"/>
              <a:gd name="connsiteX9" fmla="*/ 0 w 1784350"/>
              <a:gd name="connsiteY9" fmla="*/ 495300 h 1651824"/>
              <a:gd name="connsiteX10" fmla="*/ 0 w 1784350"/>
              <a:gd name="connsiteY10" fmla="*/ 183204 h 165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84350" h="1651824">
                <a:moveTo>
                  <a:pt x="0" y="0"/>
                </a:moveTo>
                <a:lnTo>
                  <a:pt x="183204" y="0"/>
                </a:lnTo>
                <a:lnTo>
                  <a:pt x="458788" y="0"/>
                </a:lnTo>
                <a:lnTo>
                  <a:pt x="1601146" y="0"/>
                </a:lnTo>
                <a:cubicBezTo>
                  <a:pt x="1702327" y="0"/>
                  <a:pt x="1784350" y="82023"/>
                  <a:pt x="1784350" y="183204"/>
                </a:cubicBezTo>
                <a:lnTo>
                  <a:pt x="1784350" y="1468620"/>
                </a:lnTo>
                <a:cubicBezTo>
                  <a:pt x="1784350" y="1569801"/>
                  <a:pt x="1702327" y="1651824"/>
                  <a:pt x="1601146" y="1651824"/>
                </a:cubicBezTo>
                <a:lnTo>
                  <a:pt x="183204" y="1651824"/>
                </a:lnTo>
                <a:cubicBezTo>
                  <a:pt x="82023" y="1651824"/>
                  <a:pt x="0" y="1569801"/>
                  <a:pt x="0" y="1468620"/>
                </a:cubicBezTo>
                <a:lnTo>
                  <a:pt x="0" y="495300"/>
                </a:lnTo>
                <a:lnTo>
                  <a:pt x="0" y="183204"/>
                </a:lnTo>
                <a:close/>
              </a:path>
            </a:pathLst>
          </a:custGeom>
          <a:solidFill>
            <a:schemeClr val="bg1">
              <a:lumMod val="95000"/>
            </a:schemeClr>
          </a:solidFill>
        </p:spPr>
        <p:txBody>
          <a:bodyPr wrap="square" lIns="36000" tIns="72000" rIns="36000" bIns="0" anchor="t" anchorCtr="0">
            <a:noAutofit/>
          </a:bodyPr>
          <a:lstStyle>
            <a:lvl1pPr marL="0" indent="0" algn="ctr">
              <a:buNone/>
              <a:defRPr sz="1200"/>
            </a:lvl1pPr>
          </a:lstStyle>
          <a:p>
            <a:r>
              <a:rPr lang="en-GB" noProof="0" dirty="0"/>
              <a:t>Klik på rammen og indsæt billede via Skyfish</a:t>
            </a:r>
            <a:endParaRPr lang="en-GB"/>
          </a:p>
        </p:txBody>
      </p:sp>
      <p:sp>
        <p:nvSpPr>
          <p:cNvPr id="46" name="Billedepladsholder 7">
            <a:extLst>
              <a:ext uri="{FF2B5EF4-FFF2-40B4-BE49-F238E27FC236}">
                <a16:creationId xmlns:a16="http://schemas.microsoft.com/office/drawing/2014/main" id="{37DD0963-1982-A82D-5AF0-58D686B8C0FB}"/>
              </a:ext>
            </a:extLst>
          </p:cNvPr>
          <p:cNvSpPr>
            <a:spLocks noGrp="1"/>
          </p:cNvSpPr>
          <p:nvPr>
            <p:ph type="pic" sz="quarter" idx="36" hasCustomPrompt="1"/>
          </p:nvPr>
        </p:nvSpPr>
        <p:spPr>
          <a:xfrm>
            <a:off x="5715842" y="3812372"/>
            <a:ext cx="1774800" cy="1651824"/>
          </a:xfrm>
          <a:custGeom>
            <a:avLst/>
            <a:gdLst>
              <a:gd name="connsiteX0" fmla="*/ 0 w 1784350"/>
              <a:gd name="connsiteY0" fmla="*/ 0 h 1651824"/>
              <a:gd name="connsiteX1" fmla="*/ 183204 w 1784350"/>
              <a:gd name="connsiteY1" fmla="*/ 0 h 1651824"/>
              <a:gd name="connsiteX2" fmla="*/ 458788 w 1784350"/>
              <a:gd name="connsiteY2" fmla="*/ 0 h 1651824"/>
              <a:gd name="connsiteX3" fmla="*/ 1601146 w 1784350"/>
              <a:gd name="connsiteY3" fmla="*/ 0 h 1651824"/>
              <a:gd name="connsiteX4" fmla="*/ 1784350 w 1784350"/>
              <a:gd name="connsiteY4" fmla="*/ 183204 h 1651824"/>
              <a:gd name="connsiteX5" fmla="*/ 1784350 w 1784350"/>
              <a:gd name="connsiteY5" fmla="*/ 1468620 h 1651824"/>
              <a:gd name="connsiteX6" fmla="*/ 1601146 w 1784350"/>
              <a:gd name="connsiteY6" fmla="*/ 1651824 h 1651824"/>
              <a:gd name="connsiteX7" fmla="*/ 183204 w 1784350"/>
              <a:gd name="connsiteY7" fmla="*/ 1651824 h 1651824"/>
              <a:gd name="connsiteX8" fmla="*/ 0 w 1784350"/>
              <a:gd name="connsiteY8" fmla="*/ 1468620 h 1651824"/>
              <a:gd name="connsiteX9" fmla="*/ 0 w 1784350"/>
              <a:gd name="connsiteY9" fmla="*/ 495300 h 1651824"/>
              <a:gd name="connsiteX10" fmla="*/ 0 w 1784350"/>
              <a:gd name="connsiteY10" fmla="*/ 183204 h 165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84350" h="1651824">
                <a:moveTo>
                  <a:pt x="0" y="0"/>
                </a:moveTo>
                <a:lnTo>
                  <a:pt x="183204" y="0"/>
                </a:lnTo>
                <a:lnTo>
                  <a:pt x="458788" y="0"/>
                </a:lnTo>
                <a:lnTo>
                  <a:pt x="1601146" y="0"/>
                </a:lnTo>
                <a:cubicBezTo>
                  <a:pt x="1702327" y="0"/>
                  <a:pt x="1784350" y="82023"/>
                  <a:pt x="1784350" y="183204"/>
                </a:cubicBezTo>
                <a:lnTo>
                  <a:pt x="1784350" y="1468620"/>
                </a:lnTo>
                <a:cubicBezTo>
                  <a:pt x="1784350" y="1569801"/>
                  <a:pt x="1702327" y="1651824"/>
                  <a:pt x="1601146" y="1651824"/>
                </a:cubicBezTo>
                <a:lnTo>
                  <a:pt x="183204" y="1651824"/>
                </a:lnTo>
                <a:cubicBezTo>
                  <a:pt x="82023" y="1651824"/>
                  <a:pt x="0" y="1569801"/>
                  <a:pt x="0" y="1468620"/>
                </a:cubicBezTo>
                <a:lnTo>
                  <a:pt x="0" y="495300"/>
                </a:lnTo>
                <a:lnTo>
                  <a:pt x="0" y="183204"/>
                </a:lnTo>
                <a:close/>
              </a:path>
            </a:pathLst>
          </a:custGeom>
          <a:solidFill>
            <a:schemeClr val="bg1">
              <a:lumMod val="95000"/>
            </a:schemeClr>
          </a:solidFill>
        </p:spPr>
        <p:txBody>
          <a:bodyPr wrap="square" lIns="36000" tIns="72000" rIns="36000" bIns="0" anchor="t" anchorCtr="0">
            <a:noAutofit/>
          </a:bodyPr>
          <a:lstStyle>
            <a:lvl1pPr marL="0" indent="0" algn="ctr">
              <a:buNone/>
              <a:defRPr sz="1200"/>
            </a:lvl1pPr>
          </a:lstStyle>
          <a:p>
            <a:r>
              <a:rPr lang="en-GB" noProof="0" dirty="0"/>
              <a:t>Klik på rammen og indsæt billede via Skyfish</a:t>
            </a:r>
            <a:endParaRPr lang="en-GB"/>
          </a:p>
        </p:txBody>
      </p:sp>
      <p:sp>
        <p:nvSpPr>
          <p:cNvPr id="47" name="Billedepladsholder 8">
            <a:extLst>
              <a:ext uri="{FF2B5EF4-FFF2-40B4-BE49-F238E27FC236}">
                <a16:creationId xmlns:a16="http://schemas.microsoft.com/office/drawing/2014/main" id="{14A5FC0D-0172-3D1B-D51C-AA39B361A595}"/>
              </a:ext>
            </a:extLst>
          </p:cNvPr>
          <p:cNvSpPr>
            <a:spLocks noGrp="1"/>
          </p:cNvSpPr>
          <p:nvPr>
            <p:ph type="pic" sz="quarter" idx="37" hasCustomPrompt="1"/>
          </p:nvPr>
        </p:nvSpPr>
        <p:spPr>
          <a:xfrm>
            <a:off x="7748000" y="3812372"/>
            <a:ext cx="1774800" cy="1651824"/>
          </a:xfrm>
          <a:custGeom>
            <a:avLst/>
            <a:gdLst>
              <a:gd name="connsiteX0" fmla="*/ 0 w 1784350"/>
              <a:gd name="connsiteY0" fmla="*/ 0 h 1651824"/>
              <a:gd name="connsiteX1" fmla="*/ 183204 w 1784350"/>
              <a:gd name="connsiteY1" fmla="*/ 0 h 1651824"/>
              <a:gd name="connsiteX2" fmla="*/ 458788 w 1784350"/>
              <a:gd name="connsiteY2" fmla="*/ 0 h 1651824"/>
              <a:gd name="connsiteX3" fmla="*/ 1601146 w 1784350"/>
              <a:gd name="connsiteY3" fmla="*/ 0 h 1651824"/>
              <a:gd name="connsiteX4" fmla="*/ 1784350 w 1784350"/>
              <a:gd name="connsiteY4" fmla="*/ 183204 h 1651824"/>
              <a:gd name="connsiteX5" fmla="*/ 1784350 w 1784350"/>
              <a:gd name="connsiteY5" fmla="*/ 1468620 h 1651824"/>
              <a:gd name="connsiteX6" fmla="*/ 1601146 w 1784350"/>
              <a:gd name="connsiteY6" fmla="*/ 1651824 h 1651824"/>
              <a:gd name="connsiteX7" fmla="*/ 183204 w 1784350"/>
              <a:gd name="connsiteY7" fmla="*/ 1651824 h 1651824"/>
              <a:gd name="connsiteX8" fmla="*/ 0 w 1784350"/>
              <a:gd name="connsiteY8" fmla="*/ 1468620 h 1651824"/>
              <a:gd name="connsiteX9" fmla="*/ 0 w 1784350"/>
              <a:gd name="connsiteY9" fmla="*/ 495300 h 1651824"/>
              <a:gd name="connsiteX10" fmla="*/ 0 w 1784350"/>
              <a:gd name="connsiteY10" fmla="*/ 183204 h 165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84350" h="1651824">
                <a:moveTo>
                  <a:pt x="0" y="0"/>
                </a:moveTo>
                <a:lnTo>
                  <a:pt x="183204" y="0"/>
                </a:lnTo>
                <a:lnTo>
                  <a:pt x="458788" y="0"/>
                </a:lnTo>
                <a:lnTo>
                  <a:pt x="1601146" y="0"/>
                </a:lnTo>
                <a:cubicBezTo>
                  <a:pt x="1702327" y="0"/>
                  <a:pt x="1784350" y="82023"/>
                  <a:pt x="1784350" y="183204"/>
                </a:cubicBezTo>
                <a:lnTo>
                  <a:pt x="1784350" y="1468620"/>
                </a:lnTo>
                <a:cubicBezTo>
                  <a:pt x="1784350" y="1569801"/>
                  <a:pt x="1702327" y="1651824"/>
                  <a:pt x="1601146" y="1651824"/>
                </a:cubicBezTo>
                <a:lnTo>
                  <a:pt x="183204" y="1651824"/>
                </a:lnTo>
                <a:cubicBezTo>
                  <a:pt x="82023" y="1651824"/>
                  <a:pt x="0" y="1569801"/>
                  <a:pt x="0" y="1468620"/>
                </a:cubicBezTo>
                <a:lnTo>
                  <a:pt x="0" y="495300"/>
                </a:lnTo>
                <a:lnTo>
                  <a:pt x="0" y="183204"/>
                </a:lnTo>
                <a:close/>
              </a:path>
            </a:pathLst>
          </a:custGeom>
          <a:solidFill>
            <a:schemeClr val="bg1">
              <a:lumMod val="95000"/>
            </a:schemeClr>
          </a:solidFill>
        </p:spPr>
        <p:txBody>
          <a:bodyPr wrap="square" lIns="36000" tIns="72000" rIns="36000" bIns="0" anchor="t" anchorCtr="0">
            <a:noAutofit/>
          </a:bodyPr>
          <a:lstStyle>
            <a:lvl1pPr marL="0" indent="0" algn="ctr">
              <a:buNone/>
              <a:defRPr sz="1200"/>
            </a:lvl1pPr>
          </a:lstStyle>
          <a:p>
            <a:r>
              <a:rPr lang="en-GB" noProof="0" dirty="0"/>
              <a:t>Klik på rammen og indsæt billede via Skyfish</a:t>
            </a:r>
            <a:endParaRPr lang="en-GB"/>
          </a:p>
        </p:txBody>
      </p:sp>
      <p:sp>
        <p:nvSpPr>
          <p:cNvPr id="48" name="Billedepladsholder 9">
            <a:extLst>
              <a:ext uri="{FF2B5EF4-FFF2-40B4-BE49-F238E27FC236}">
                <a16:creationId xmlns:a16="http://schemas.microsoft.com/office/drawing/2014/main" id="{04BFF730-C1A6-26B6-7312-FB7186980B2E}"/>
              </a:ext>
            </a:extLst>
          </p:cNvPr>
          <p:cNvSpPr>
            <a:spLocks noGrp="1"/>
          </p:cNvSpPr>
          <p:nvPr>
            <p:ph type="pic" sz="quarter" idx="38" hasCustomPrompt="1"/>
          </p:nvPr>
        </p:nvSpPr>
        <p:spPr>
          <a:xfrm>
            <a:off x="9780977" y="3812372"/>
            <a:ext cx="1774800" cy="1651824"/>
          </a:xfrm>
          <a:custGeom>
            <a:avLst/>
            <a:gdLst>
              <a:gd name="connsiteX0" fmla="*/ 0 w 1784350"/>
              <a:gd name="connsiteY0" fmla="*/ 0 h 1651824"/>
              <a:gd name="connsiteX1" fmla="*/ 183204 w 1784350"/>
              <a:gd name="connsiteY1" fmla="*/ 0 h 1651824"/>
              <a:gd name="connsiteX2" fmla="*/ 458788 w 1784350"/>
              <a:gd name="connsiteY2" fmla="*/ 0 h 1651824"/>
              <a:gd name="connsiteX3" fmla="*/ 1601146 w 1784350"/>
              <a:gd name="connsiteY3" fmla="*/ 0 h 1651824"/>
              <a:gd name="connsiteX4" fmla="*/ 1784350 w 1784350"/>
              <a:gd name="connsiteY4" fmla="*/ 183204 h 1651824"/>
              <a:gd name="connsiteX5" fmla="*/ 1784350 w 1784350"/>
              <a:gd name="connsiteY5" fmla="*/ 1468620 h 1651824"/>
              <a:gd name="connsiteX6" fmla="*/ 1601146 w 1784350"/>
              <a:gd name="connsiteY6" fmla="*/ 1651824 h 1651824"/>
              <a:gd name="connsiteX7" fmla="*/ 183204 w 1784350"/>
              <a:gd name="connsiteY7" fmla="*/ 1651824 h 1651824"/>
              <a:gd name="connsiteX8" fmla="*/ 0 w 1784350"/>
              <a:gd name="connsiteY8" fmla="*/ 1468620 h 1651824"/>
              <a:gd name="connsiteX9" fmla="*/ 0 w 1784350"/>
              <a:gd name="connsiteY9" fmla="*/ 495300 h 1651824"/>
              <a:gd name="connsiteX10" fmla="*/ 0 w 1784350"/>
              <a:gd name="connsiteY10" fmla="*/ 183204 h 165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84350" h="1651824">
                <a:moveTo>
                  <a:pt x="0" y="0"/>
                </a:moveTo>
                <a:lnTo>
                  <a:pt x="183204" y="0"/>
                </a:lnTo>
                <a:lnTo>
                  <a:pt x="458788" y="0"/>
                </a:lnTo>
                <a:lnTo>
                  <a:pt x="1601146" y="0"/>
                </a:lnTo>
                <a:cubicBezTo>
                  <a:pt x="1702327" y="0"/>
                  <a:pt x="1784350" y="82023"/>
                  <a:pt x="1784350" y="183204"/>
                </a:cubicBezTo>
                <a:lnTo>
                  <a:pt x="1784350" y="1468620"/>
                </a:lnTo>
                <a:cubicBezTo>
                  <a:pt x="1784350" y="1569801"/>
                  <a:pt x="1702327" y="1651824"/>
                  <a:pt x="1601146" y="1651824"/>
                </a:cubicBezTo>
                <a:lnTo>
                  <a:pt x="183204" y="1651824"/>
                </a:lnTo>
                <a:cubicBezTo>
                  <a:pt x="82023" y="1651824"/>
                  <a:pt x="0" y="1569801"/>
                  <a:pt x="0" y="1468620"/>
                </a:cubicBezTo>
                <a:lnTo>
                  <a:pt x="0" y="495300"/>
                </a:lnTo>
                <a:lnTo>
                  <a:pt x="0" y="183204"/>
                </a:lnTo>
                <a:close/>
              </a:path>
            </a:pathLst>
          </a:custGeom>
          <a:solidFill>
            <a:schemeClr val="bg1">
              <a:lumMod val="95000"/>
            </a:schemeClr>
          </a:solidFill>
        </p:spPr>
        <p:txBody>
          <a:bodyPr wrap="square" lIns="36000" tIns="72000" rIns="36000" bIns="0" anchor="t" anchorCtr="0">
            <a:noAutofit/>
          </a:bodyPr>
          <a:lstStyle>
            <a:lvl1pPr marL="0" indent="0" algn="ctr">
              <a:buNone/>
              <a:defRPr sz="1200"/>
            </a:lvl1pPr>
          </a:lstStyle>
          <a:p>
            <a:r>
              <a:rPr lang="en-GB" noProof="0" dirty="0"/>
              <a:t>Klik på rammen og indsæt billede via Skyfish</a:t>
            </a:r>
            <a:endParaRPr lang="en-GB"/>
          </a:p>
        </p:txBody>
      </p:sp>
      <p:sp>
        <p:nvSpPr>
          <p:cNvPr id="2" name="Titel 1">
            <a:extLst>
              <a:ext uri="{FF2B5EF4-FFF2-40B4-BE49-F238E27FC236}">
                <a16:creationId xmlns:a16="http://schemas.microsoft.com/office/drawing/2014/main" id="{9F85D3E7-D4BC-7BF4-9267-EBAA80F11F25}"/>
              </a:ext>
            </a:extLst>
          </p:cNvPr>
          <p:cNvSpPr>
            <a:spLocks noGrp="1"/>
          </p:cNvSpPr>
          <p:nvPr>
            <p:ph type="title" hasCustomPrompt="1"/>
          </p:nvPr>
        </p:nvSpPr>
        <p:spPr>
          <a:xfrm>
            <a:off x="648000" y="648000"/>
            <a:ext cx="10897200" cy="600697"/>
          </a:xfrm>
        </p:spPr>
        <p:txBody>
          <a:bodyPr/>
          <a:lstStyle>
            <a:lvl1pPr>
              <a:defRPr/>
            </a:lvl1pPr>
          </a:lstStyle>
          <a:p>
            <a:r>
              <a:rPr lang="en-GB" dirty="0"/>
              <a:t>Klik for at indsætte Kontaktpersoner</a:t>
            </a:r>
            <a:endParaRPr lang="en-GB"/>
          </a:p>
        </p:txBody>
      </p:sp>
      <p:sp>
        <p:nvSpPr>
          <p:cNvPr id="8" name="Pladsholder til tekst 7">
            <a:extLst>
              <a:ext uri="{FF2B5EF4-FFF2-40B4-BE49-F238E27FC236}">
                <a16:creationId xmlns:a16="http://schemas.microsoft.com/office/drawing/2014/main" id="{3EE981BC-DD1C-C0DC-77DB-4FB9211CC57D}"/>
              </a:ext>
            </a:extLst>
          </p:cNvPr>
          <p:cNvSpPr>
            <a:spLocks noGrp="1"/>
          </p:cNvSpPr>
          <p:nvPr>
            <p:ph type="body" sz="quarter" idx="13" hasCustomPrompt="1"/>
          </p:nvPr>
        </p:nvSpPr>
        <p:spPr>
          <a:xfrm>
            <a:off x="647700" y="1501897"/>
            <a:ext cx="1858963" cy="2160000"/>
          </a:xfrm>
        </p:spPr>
        <p:txBody>
          <a:bodyPr/>
          <a:lstStyle>
            <a:lvl1pPr marL="0" indent="0">
              <a:lnSpc>
                <a:spcPct val="100000"/>
              </a:lnSpc>
              <a:spcAft>
                <a:spcPts val="600"/>
              </a:spcAft>
              <a:buFont typeface="Arial" panose="020B0604020202020204" pitchFamily="34" charset="0"/>
              <a:buChar char="​"/>
              <a:defRPr sz="1000"/>
            </a:lvl1pPr>
            <a:lvl2pPr marL="0" indent="0">
              <a:lnSpc>
                <a:spcPct val="100000"/>
              </a:lnSpc>
              <a:spcAft>
                <a:spcPts val="0"/>
              </a:spcAft>
              <a:buFont typeface="Arial" panose="020B0604020202020204" pitchFamily="34" charset="0"/>
              <a:buChar char="​"/>
              <a:defRPr sz="1000" b="1"/>
            </a:lvl2pPr>
            <a:lvl3pPr marL="90000" indent="-90000">
              <a:lnSpc>
                <a:spcPct val="100000"/>
              </a:lnSpc>
              <a:spcAft>
                <a:spcPts val="600"/>
              </a:spcAft>
              <a:defRPr sz="1000"/>
            </a:lvl3pPr>
            <a:lvl4pPr marL="180000" indent="-90000">
              <a:lnSpc>
                <a:spcPct val="100000"/>
              </a:lnSpc>
              <a:spcAft>
                <a:spcPts val="600"/>
              </a:spcAft>
              <a:buFont typeface="Arial" panose="020B0604020202020204" pitchFamily="34" charset="0"/>
              <a:buChar char="•"/>
              <a:defRPr sz="1000" b="0"/>
            </a:lvl4pPr>
            <a:lvl5pPr marL="270000" indent="-90000">
              <a:lnSpc>
                <a:spcPct val="100000"/>
              </a:lnSpc>
              <a:spcAft>
                <a:spcPts val="600"/>
              </a:spcAft>
              <a:buFont typeface="Arial" panose="020B0604020202020204" pitchFamily="34" charset="0"/>
              <a:buChar char="•"/>
              <a:defRPr sz="1000"/>
            </a:lvl5pPr>
            <a:lvl6pPr marL="180000" indent="-180000">
              <a:lnSpc>
                <a:spcPct val="93000"/>
              </a:lnSpc>
              <a:spcAft>
                <a:spcPts val="600"/>
              </a:spcAft>
              <a:defRPr sz="2000"/>
            </a:lvl6pPr>
            <a:lvl7pPr>
              <a:lnSpc>
                <a:spcPct val="93000"/>
              </a:lnSpc>
              <a:spcAft>
                <a:spcPts val="0"/>
              </a:spcAft>
              <a:defRPr sz="2000"/>
            </a:lvl7pPr>
            <a:lvl8pPr>
              <a:lnSpc>
                <a:spcPct val="93000"/>
              </a:lnSpc>
              <a:spcAft>
                <a:spcPts val="1200"/>
              </a:spcAft>
              <a:defRPr sz="2000"/>
            </a:lvl8pPr>
          </a:lstStyle>
          <a:p>
            <a:pPr lvl="0"/>
            <a:r>
              <a:rPr lang="en-GB" noProof="0" dirty="0"/>
              <a:t>Klik for at indsætte tekst</a:t>
            </a:r>
            <a:endParaRPr lang="en-GB"/>
          </a:p>
          <a:p>
            <a:pPr lvl="1"/>
            <a:r>
              <a:rPr lang="en-GB" noProof="0" dirty="0"/>
              <a:t>Andet Niveau</a:t>
            </a:r>
            <a:endParaRPr lang="en-GB"/>
          </a:p>
          <a:p>
            <a:pPr lvl="2"/>
            <a:r>
              <a:rPr lang="en-GB" noProof="0" dirty="0"/>
              <a:t>Tredje Niveau</a:t>
            </a:r>
            <a:endParaRPr lang="en-GB"/>
          </a:p>
          <a:p>
            <a:pPr lvl="3"/>
            <a:r>
              <a:rPr lang="en-GB" noProof="0" dirty="0"/>
              <a:t>Fjerde Niveau</a:t>
            </a:r>
            <a:endParaRPr lang="en-GB"/>
          </a:p>
          <a:p>
            <a:pPr lvl="4"/>
            <a:r>
              <a:rPr lang="en-GB" noProof="0" dirty="0"/>
              <a:t>Femte Niveau</a:t>
            </a:r>
            <a:endParaRPr lang="en-GB"/>
          </a:p>
          <a:p>
            <a:pPr lvl="5"/>
            <a:r>
              <a:rPr lang="en-GB" noProof="0" dirty="0"/>
              <a:t>6 Niveau</a:t>
            </a:r>
            <a:endParaRPr lang="en-GB"/>
          </a:p>
          <a:p>
            <a:pPr lvl="6"/>
            <a:r>
              <a:rPr lang="en-GB" noProof="0" dirty="0"/>
              <a:t>7 Niveau</a:t>
            </a:r>
            <a:endParaRPr lang="en-GB"/>
          </a:p>
          <a:p>
            <a:pPr lvl="7"/>
            <a:r>
              <a:rPr lang="en-GB" noProof="0" dirty="0"/>
              <a:t>8 Niveau</a:t>
            </a:r>
            <a:endParaRPr lang="en-GB"/>
          </a:p>
          <a:p>
            <a:pPr lvl="8"/>
            <a:r>
              <a:rPr lang="en-GB" noProof="0" dirty="0"/>
              <a:t>9</a:t>
            </a:r>
            <a:endParaRPr lang="en-GB"/>
          </a:p>
        </p:txBody>
      </p:sp>
      <p:sp>
        <p:nvSpPr>
          <p:cNvPr id="19" name="Pladsholder til tekst navn">
            <a:extLst>
              <a:ext uri="{FF2B5EF4-FFF2-40B4-BE49-F238E27FC236}">
                <a16:creationId xmlns:a16="http://schemas.microsoft.com/office/drawing/2014/main" id="{DDEC23B9-63B1-8BA7-FB58-088997549115}"/>
              </a:ext>
            </a:extLst>
          </p:cNvPr>
          <p:cNvSpPr>
            <a:spLocks noGrp="1"/>
          </p:cNvSpPr>
          <p:nvPr>
            <p:ph type="body" sz="quarter" idx="16" hasCustomPrompt="1"/>
          </p:nvPr>
        </p:nvSpPr>
        <p:spPr>
          <a:xfrm>
            <a:off x="3683274" y="3007995"/>
            <a:ext cx="1774800" cy="180000"/>
          </a:xfrm>
        </p:spPr>
        <p:txBody>
          <a:bodyPr/>
          <a:lstStyle>
            <a:lvl1pPr marL="0" indent="0">
              <a:lnSpc>
                <a:spcPct val="100000"/>
              </a:lnSpc>
              <a:spcAft>
                <a:spcPts val="0"/>
              </a:spcAft>
              <a:buNone/>
              <a:defRPr sz="1100" b="1"/>
            </a:lvl1pPr>
            <a:lvl2pPr marL="0" indent="0">
              <a:lnSpc>
                <a:spcPct val="100000"/>
              </a:lnSpc>
              <a:spcAft>
                <a:spcPts val="0"/>
              </a:spcAft>
              <a:buNone/>
              <a:defRPr sz="1100" b="1"/>
            </a:lvl2pPr>
            <a:lvl3pPr marL="0" indent="0">
              <a:lnSpc>
                <a:spcPct val="100000"/>
              </a:lnSpc>
              <a:spcAft>
                <a:spcPts val="0"/>
              </a:spcAft>
              <a:buNone/>
              <a:defRPr sz="1100" b="1"/>
            </a:lvl3pPr>
            <a:lvl4pPr marL="0">
              <a:lnSpc>
                <a:spcPct val="100000"/>
              </a:lnSpc>
              <a:spcAft>
                <a:spcPts val="0"/>
              </a:spcAft>
              <a:buNone/>
              <a:defRPr sz="1100" b="1"/>
            </a:lvl4pPr>
            <a:lvl5pPr marL="0">
              <a:lnSpc>
                <a:spcPct val="100000"/>
              </a:lnSpc>
              <a:spcAft>
                <a:spcPts val="0"/>
              </a:spcAft>
              <a:buNone/>
              <a:defRPr sz="1100" b="1"/>
            </a:lvl5pPr>
            <a:lvl6pPr marL="0" indent="0">
              <a:lnSpc>
                <a:spcPct val="100000"/>
              </a:lnSpc>
              <a:spcAft>
                <a:spcPts val="0"/>
              </a:spcAft>
              <a:buNone/>
              <a:defRPr sz="1100" b="1"/>
            </a:lvl6pPr>
            <a:lvl7pPr marL="0">
              <a:lnSpc>
                <a:spcPct val="100000"/>
              </a:lnSpc>
              <a:spcAft>
                <a:spcPts val="0"/>
              </a:spcAft>
              <a:buNone/>
              <a:defRPr sz="1100" b="1"/>
            </a:lvl7pPr>
            <a:lvl8pPr marL="0">
              <a:lnSpc>
                <a:spcPct val="100000"/>
              </a:lnSpc>
              <a:spcAft>
                <a:spcPts val="0"/>
              </a:spcAft>
              <a:buNone/>
              <a:defRPr sz="1100" b="1"/>
            </a:lvl8pPr>
            <a:lvl9pPr marL="0">
              <a:lnSpc>
                <a:spcPct val="100000"/>
              </a:lnSpc>
              <a:spcAft>
                <a:spcPts val="0"/>
              </a:spcAft>
              <a:buNone/>
              <a:defRPr sz="1100" b="1"/>
            </a:lvl9pPr>
          </a:lstStyle>
          <a:p>
            <a:pPr lvl="0"/>
            <a:r>
              <a:rPr lang="en-GB" noProof="0" dirty="0"/>
              <a:t>Klik for at indsætte navn</a:t>
            </a:r>
            <a:endParaRPr lang="en-GB"/>
          </a:p>
        </p:txBody>
      </p:sp>
      <p:sp>
        <p:nvSpPr>
          <p:cNvPr id="20" name="Pladsholder til tekst titel">
            <a:extLst>
              <a:ext uri="{FF2B5EF4-FFF2-40B4-BE49-F238E27FC236}">
                <a16:creationId xmlns:a16="http://schemas.microsoft.com/office/drawing/2014/main" id="{C3209B5F-30C5-BE84-44CC-333585A3BF76}"/>
              </a:ext>
            </a:extLst>
          </p:cNvPr>
          <p:cNvSpPr>
            <a:spLocks noGrp="1"/>
          </p:cNvSpPr>
          <p:nvPr>
            <p:ph type="body" sz="quarter" idx="17" hasCustomPrompt="1"/>
          </p:nvPr>
        </p:nvSpPr>
        <p:spPr>
          <a:xfrm>
            <a:off x="3683274" y="3151914"/>
            <a:ext cx="1774800" cy="180000"/>
          </a:xfrm>
        </p:spPr>
        <p:txBody>
          <a:bodyPr/>
          <a:lstStyle>
            <a:lvl1pPr marL="0" indent="0">
              <a:lnSpc>
                <a:spcPct val="100000"/>
              </a:lnSpc>
              <a:spcAft>
                <a:spcPts val="0"/>
              </a:spcAft>
              <a:buNone/>
              <a:defRPr sz="1100" b="0"/>
            </a:lvl1pPr>
            <a:lvl2pPr marL="0" indent="0">
              <a:lnSpc>
                <a:spcPct val="100000"/>
              </a:lnSpc>
              <a:spcAft>
                <a:spcPts val="0"/>
              </a:spcAft>
              <a:buNone/>
              <a:defRPr sz="1100" b="0"/>
            </a:lvl2pPr>
            <a:lvl3pPr marL="0" indent="0">
              <a:lnSpc>
                <a:spcPct val="100000"/>
              </a:lnSpc>
              <a:spcAft>
                <a:spcPts val="0"/>
              </a:spcAft>
              <a:buNone/>
              <a:defRPr sz="1100" b="0"/>
            </a:lvl3pPr>
            <a:lvl4pPr marL="0">
              <a:lnSpc>
                <a:spcPct val="100000"/>
              </a:lnSpc>
              <a:spcAft>
                <a:spcPts val="0"/>
              </a:spcAft>
              <a:buNone/>
              <a:defRPr sz="1100" b="0"/>
            </a:lvl4pPr>
            <a:lvl5pPr marL="0">
              <a:lnSpc>
                <a:spcPct val="100000"/>
              </a:lnSpc>
              <a:spcAft>
                <a:spcPts val="0"/>
              </a:spcAft>
              <a:buNone/>
              <a:defRPr sz="1100" b="0"/>
            </a:lvl5pPr>
            <a:lvl6pPr marL="0" indent="0">
              <a:lnSpc>
                <a:spcPct val="100000"/>
              </a:lnSpc>
              <a:spcAft>
                <a:spcPts val="0"/>
              </a:spcAft>
              <a:buNone/>
              <a:defRPr sz="1100" b="0"/>
            </a:lvl6pPr>
            <a:lvl7pPr marL="0">
              <a:lnSpc>
                <a:spcPct val="100000"/>
              </a:lnSpc>
              <a:spcAft>
                <a:spcPts val="0"/>
              </a:spcAft>
              <a:buNone/>
              <a:defRPr sz="1100" b="0"/>
            </a:lvl7pPr>
            <a:lvl8pPr marL="0">
              <a:lnSpc>
                <a:spcPct val="100000"/>
              </a:lnSpc>
              <a:spcAft>
                <a:spcPts val="0"/>
              </a:spcAft>
              <a:buNone/>
              <a:defRPr sz="1100" b="0"/>
            </a:lvl8pPr>
            <a:lvl9pPr marL="0">
              <a:lnSpc>
                <a:spcPct val="100000"/>
              </a:lnSpc>
              <a:spcAft>
                <a:spcPts val="0"/>
              </a:spcAft>
              <a:buNone/>
              <a:defRPr sz="1100" b="0"/>
            </a:lvl9pPr>
          </a:lstStyle>
          <a:p>
            <a:pPr lvl="0"/>
            <a:r>
              <a:rPr lang="en-GB" noProof="0" dirty="0"/>
              <a:t>Klik for at indsætte titel</a:t>
            </a:r>
            <a:endParaRPr lang="en-GB"/>
          </a:p>
        </p:txBody>
      </p:sp>
      <p:sp>
        <p:nvSpPr>
          <p:cNvPr id="21" name="Pladsholder til tekst telefon">
            <a:extLst>
              <a:ext uri="{FF2B5EF4-FFF2-40B4-BE49-F238E27FC236}">
                <a16:creationId xmlns:a16="http://schemas.microsoft.com/office/drawing/2014/main" id="{BF5FABDB-6367-759E-E4F7-D8432A45C49A}"/>
              </a:ext>
            </a:extLst>
          </p:cNvPr>
          <p:cNvSpPr>
            <a:spLocks noGrp="1"/>
          </p:cNvSpPr>
          <p:nvPr>
            <p:ph type="body" sz="quarter" idx="18" hasCustomPrompt="1"/>
          </p:nvPr>
        </p:nvSpPr>
        <p:spPr>
          <a:xfrm>
            <a:off x="3683274" y="3299741"/>
            <a:ext cx="1774800" cy="180000"/>
          </a:xfrm>
        </p:spPr>
        <p:txBody>
          <a:bodyPr/>
          <a:lstStyle>
            <a:lvl1pPr marL="0" indent="0">
              <a:lnSpc>
                <a:spcPct val="100000"/>
              </a:lnSpc>
              <a:spcAft>
                <a:spcPts val="0"/>
              </a:spcAft>
              <a:buNone/>
              <a:defRPr sz="1100" b="0"/>
            </a:lvl1pPr>
            <a:lvl2pPr marL="0" indent="0">
              <a:lnSpc>
                <a:spcPct val="100000"/>
              </a:lnSpc>
              <a:spcAft>
                <a:spcPts val="0"/>
              </a:spcAft>
              <a:buNone/>
              <a:defRPr sz="1100" b="0"/>
            </a:lvl2pPr>
            <a:lvl3pPr marL="0" indent="0">
              <a:lnSpc>
                <a:spcPct val="100000"/>
              </a:lnSpc>
              <a:spcAft>
                <a:spcPts val="0"/>
              </a:spcAft>
              <a:buNone/>
              <a:defRPr sz="1100" b="0"/>
            </a:lvl3pPr>
            <a:lvl4pPr marL="0">
              <a:lnSpc>
                <a:spcPct val="100000"/>
              </a:lnSpc>
              <a:spcAft>
                <a:spcPts val="0"/>
              </a:spcAft>
              <a:buNone/>
              <a:defRPr sz="1100" b="0"/>
            </a:lvl4pPr>
            <a:lvl5pPr marL="0">
              <a:lnSpc>
                <a:spcPct val="100000"/>
              </a:lnSpc>
              <a:spcAft>
                <a:spcPts val="0"/>
              </a:spcAft>
              <a:buNone/>
              <a:defRPr sz="1100" b="0"/>
            </a:lvl5pPr>
            <a:lvl6pPr marL="0" indent="0">
              <a:lnSpc>
                <a:spcPct val="100000"/>
              </a:lnSpc>
              <a:spcAft>
                <a:spcPts val="0"/>
              </a:spcAft>
              <a:buNone/>
              <a:defRPr sz="1100" b="0"/>
            </a:lvl6pPr>
            <a:lvl7pPr marL="0">
              <a:lnSpc>
                <a:spcPct val="100000"/>
              </a:lnSpc>
              <a:spcAft>
                <a:spcPts val="0"/>
              </a:spcAft>
              <a:buNone/>
              <a:defRPr sz="1100" b="0"/>
            </a:lvl7pPr>
            <a:lvl8pPr marL="0">
              <a:lnSpc>
                <a:spcPct val="100000"/>
              </a:lnSpc>
              <a:spcAft>
                <a:spcPts val="0"/>
              </a:spcAft>
              <a:buNone/>
              <a:defRPr sz="1100" b="0"/>
            </a:lvl8pPr>
            <a:lvl9pPr marL="0">
              <a:lnSpc>
                <a:spcPct val="100000"/>
              </a:lnSpc>
              <a:spcAft>
                <a:spcPts val="0"/>
              </a:spcAft>
              <a:buNone/>
              <a:defRPr sz="1100" b="0"/>
            </a:lvl9pPr>
          </a:lstStyle>
          <a:p>
            <a:pPr lvl="0"/>
            <a:r>
              <a:rPr lang="en-GB" noProof="0" dirty="0"/>
              <a:t>Klik for at indsætte telefon nr.</a:t>
            </a:r>
            <a:endParaRPr lang="en-GB"/>
          </a:p>
        </p:txBody>
      </p:sp>
      <p:sp>
        <p:nvSpPr>
          <p:cNvPr id="22" name="Pladsholder til tekst email">
            <a:extLst>
              <a:ext uri="{FF2B5EF4-FFF2-40B4-BE49-F238E27FC236}">
                <a16:creationId xmlns:a16="http://schemas.microsoft.com/office/drawing/2014/main" id="{A40AE11C-8823-76DC-0AD3-9E6501850242}"/>
              </a:ext>
            </a:extLst>
          </p:cNvPr>
          <p:cNvSpPr>
            <a:spLocks noGrp="1"/>
          </p:cNvSpPr>
          <p:nvPr>
            <p:ph type="body" sz="quarter" idx="19" hasCustomPrompt="1"/>
          </p:nvPr>
        </p:nvSpPr>
        <p:spPr>
          <a:xfrm>
            <a:off x="3683274" y="3439751"/>
            <a:ext cx="1774800" cy="180000"/>
          </a:xfrm>
        </p:spPr>
        <p:txBody>
          <a:bodyPr/>
          <a:lstStyle>
            <a:lvl1pPr marL="0" indent="0">
              <a:lnSpc>
                <a:spcPct val="100000"/>
              </a:lnSpc>
              <a:spcAft>
                <a:spcPts val="0"/>
              </a:spcAft>
              <a:buNone/>
              <a:defRPr sz="1100" b="0"/>
            </a:lvl1pPr>
            <a:lvl2pPr marL="0" indent="0">
              <a:lnSpc>
                <a:spcPct val="100000"/>
              </a:lnSpc>
              <a:spcAft>
                <a:spcPts val="0"/>
              </a:spcAft>
              <a:buNone/>
              <a:defRPr sz="1100" b="0"/>
            </a:lvl2pPr>
            <a:lvl3pPr marL="0" indent="0">
              <a:lnSpc>
                <a:spcPct val="100000"/>
              </a:lnSpc>
              <a:spcAft>
                <a:spcPts val="0"/>
              </a:spcAft>
              <a:buNone/>
              <a:defRPr sz="1100" b="0"/>
            </a:lvl3pPr>
            <a:lvl4pPr marL="0">
              <a:lnSpc>
                <a:spcPct val="100000"/>
              </a:lnSpc>
              <a:spcAft>
                <a:spcPts val="0"/>
              </a:spcAft>
              <a:buNone/>
              <a:defRPr sz="1100" b="0"/>
            </a:lvl4pPr>
            <a:lvl5pPr marL="0">
              <a:lnSpc>
                <a:spcPct val="100000"/>
              </a:lnSpc>
              <a:spcAft>
                <a:spcPts val="0"/>
              </a:spcAft>
              <a:buNone/>
              <a:defRPr sz="1100" b="0"/>
            </a:lvl5pPr>
            <a:lvl6pPr marL="0" indent="0">
              <a:lnSpc>
                <a:spcPct val="100000"/>
              </a:lnSpc>
              <a:spcAft>
                <a:spcPts val="0"/>
              </a:spcAft>
              <a:buNone/>
              <a:defRPr sz="1100" b="0"/>
            </a:lvl6pPr>
            <a:lvl7pPr marL="0">
              <a:lnSpc>
                <a:spcPct val="100000"/>
              </a:lnSpc>
              <a:spcAft>
                <a:spcPts val="0"/>
              </a:spcAft>
              <a:buNone/>
              <a:defRPr sz="1100" b="0"/>
            </a:lvl7pPr>
            <a:lvl8pPr marL="0">
              <a:lnSpc>
                <a:spcPct val="100000"/>
              </a:lnSpc>
              <a:spcAft>
                <a:spcPts val="0"/>
              </a:spcAft>
              <a:buNone/>
              <a:defRPr sz="1100" b="0"/>
            </a:lvl8pPr>
            <a:lvl9pPr marL="0">
              <a:lnSpc>
                <a:spcPct val="100000"/>
              </a:lnSpc>
              <a:spcAft>
                <a:spcPts val="0"/>
              </a:spcAft>
              <a:buNone/>
              <a:defRPr sz="1100" b="0"/>
            </a:lvl9pPr>
          </a:lstStyle>
          <a:p>
            <a:pPr lvl="0"/>
            <a:r>
              <a:rPr lang="en-GB" noProof="0" dirty="0"/>
              <a:t>Klik for at indsætte e-mail</a:t>
            </a:r>
            <a:endParaRPr lang="en-GB"/>
          </a:p>
        </p:txBody>
      </p:sp>
      <p:sp>
        <p:nvSpPr>
          <p:cNvPr id="31" name="Pladsholder til tekst navn">
            <a:extLst>
              <a:ext uri="{FF2B5EF4-FFF2-40B4-BE49-F238E27FC236}">
                <a16:creationId xmlns:a16="http://schemas.microsoft.com/office/drawing/2014/main" id="{7AF5FC5F-69FC-D428-5BE7-9370B292F759}"/>
              </a:ext>
            </a:extLst>
          </p:cNvPr>
          <p:cNvSpPr>
            <a:spLocks noGrp="1"/>
          </p:cNvSpPr>
          <p:nvPr>
            <p:ph type="body" sz="quarter" idx="21" hasCustomPrompt="1"/>
          </p:nvPr>
        </p:nvSpPr>
        <p:spPr>
          <a:xfrm>
            <a:off x="5715842" y="3007995"/>
            <a:ext cx="1774800" cy="180000"/>
          </a:xfrm>
        </p:spPr>
        <p:txBody>
          <a:bodyPr/>
          <a:lstStyle>
            <a:lvl1pPr marL="0" indent="0">
              <a:lnSpc>
                <a:spcPct val="100000"/>
              </a:lnSpc>
              <a:spcAft>
                <a:spcPts val="0"/>
              </a:spcAft>
              <a:buNone/>
              <a:defRPr sz="1100" b="1"/>
            </a:lvl1pPr>
            <a:lvl2pPr marL="0" indent="0">
              <a:lnSpc>
                <a:spcPct val="100000"/>
              </a:lnSpc>
              <a:spcAft>
                <a:spcPts val="0"/>
              </a:spcAft>
              <a:buNone/>
              <a:defRPr sz="1100" b="1"/>
            </a:lvl2pPr>
            <a:lvl3pPr marL="0" indent="0">
              <a:lnSpc>
                <a:spcPct val="100000"/>
              </a:lnSpc>
              <a:spcAft>
                <a:spcPts val="0"/>
              </a:spcAft>
              <a:buNone/>
              <a:defRPr sz="1100" b="1"/>
            </a:lvl3pPr>
            <a:lvl4pPr marL="0">
              <a:lnSpc>
                <a:spcPct val="100000"/>
              </a:lnSpc>
              <a:spcAft>
                <a:spcPts val="0"/>
              </a:spcAft>
              <a:buNone/>
              <a:defRPr sz="1100" b="1"/>
            </a:lvl4pPr>
            <a:lvl5pPr marL="0">
              <a:lnSpc>
                <a:spcPct val="100000"/>
              </a:lnSpc>
              <a:spcAft>
                <a:spcPts val="0"/>
              </a:spcAft>
              <a:buNone/>
              <a:defRPr sz="1100" b="1"/>
            </a:lvl5pPr>
            <a:lvl6pPr marL="0" indent="0">
              <a:lnSpc>
                <a:spcPct val="100000"/>
              </a:lnSpc>
              <a:spcAft>
                <a:spcPts val="0"/>
              </a:spcAft>
              <a:buNone/>
              <a:defRPr sz="1100" b="1"/>
            </a:lvl6pPr>
            <a:lvl7pPr marL="0">
              <a:lnSpc>
                <a:spcPct val="100000"/>
              </a:lnSpc>
              <a:spcAft>
                <a:spcPts val="0"/>
              </a:spcAft>
              <a:buNone/>
              <a:defRPr sz="1100" b="1"/>
            </a:lvl7pPr>
            <a:lvl8pPr marL="0">
              <a:lnSpc>
                <a:spcPct val="100000"/>
              </a:lnSpc>
              <a:spcAft>
                <a:spcPts val="0"/>
              </a:spcAft>
              <a:buNone/>
              <a:defRPr sz="1100" b="1"/>
            </a:lvl8pPr>
            <a:lvl9pPr marL="0">
              <a:lnSpc>
                <a:spcPct val="100000"/>
              </a:lnSpc>
              <a:spcAft>
                <a:spcPts val="0"/>
              </a:spcAft>
              <a:buNone/>
              <a:defRPr sz="1100" b="1"/>
            </a:lvl9pPr>
          </a:lstStyle>
          <a:p>
            <a:pPr lvl="0"/>
            <a:r>
              <a:rPr lang="en-GB" noProof="0" dirty="0"/>
              <a:t>Klik for at indsætte navn</a:t>
            </a:r>
            <a:endParaRPr lang="en-GB"/>
          </a:p>
        </p:txBody>
      </p:sp>
      <p:sp>
        <p:nvSpPr>
          <p:cNvPr id="32" name="Pladsholder til tekst titel">
            <a:extLst>
              <a:ext uri="{FF2B5EF4-FFF2-40B4-BE49-F238E27FC236}">
                <a16:creationId xmlns:a16="http://schemas.microsoft.com/office/drawing/2014/main" id="{303419BD-1ACC-9F1C-2C65-AAE5BD24242F}"/>
              </a:ext>
            </a:extLst>
          </p:cNvPr>
          <p:cNvSpPr>
            <a:spLocks noGrp="1"/>
          </p:cNvSpPr>
          <p:nvPr>
            <p:ph type="body" sz="quarter" idx="22" hasCustomPrompt="1"/>
          </p:nvPr>
        </p:nvSpPr>
        <p:spPr>
          <a:xfrm>
            <a:off x="5715842" y="3151914"/>
            <a:ext cx="1774800" cy="180000"/>
          </a:xfrm>
        </p:spPr>
        <p:txBody>
          <a:bodyPr/>
          <a:lstStyle>
            <a:lvl1pPr marL="0" indent="0">
              <a:lnSpc>
                <a:spcPct val="100000"/>
              </a:lnSpc>
              <a:spcAft>
                <a:spcPts val="0"/>
              </a:spcAft>
              <a:buNone/>
              <a:defRPr sz="1100" b="0"/>
            </a:lvl1pPr>
            <a:lvl2pPr marL="0" indent="0">
              <a:lnSpc>
                <a:spcPct val="100000"/>
              </a:lnSpc>
              <a:spcAft>
                <a:spcPts val="0"/>
              </a:spcAft>
              <a:buNone/>
              <a:defRPr sz="1100" b="0"/>
            </a:lvl2pPr>
            <a:lvl3pPr marL="0" indent="0">
              <a:lnSpc>
                <a:spcPct val="100000"/>
              </a:lnSpc>
              <a:spcAft>
                <a:spcPts val="0"/>
              </a:spcAft>
              <a:buNone/>
              <a:defRPr sz="1100" b="0"/>
            </a:lvl3pPr>
            <a:lvl4pPr marL="0">
              <a:lnSpc>
                <a:spcPct val="100000"/>
              </a:lnSpc>
              <a:spcAft>
                <a:spcPts val="0"/>
              </a:spcAft>
              <a:buNone/>
              <a:defRPr sz="1100" b="0"/>
            </a:lvl4pPr>
            <a:lvl5pPr marL="0">
              <a:lnSpc>
                <a:spcPct val="100000"/>
              </a:lnSpc>
              <a:spcAft>
                <a:spcPts val="0"/>
              </a:spcAft>
              <a:buNone/>
              <a:defRPr sz="1100" b="0"/>
            </a:lvl5pPr>
            <a:lvl6pPr marL="0" indent="0">
              <a:lnSpc>
                <a:spcPct val="100000"/>
              </a:lnSpc>
              <a:spcAft>
                <a:spcPts val="0"/>
              </a:spcAft>
              <a:buNone/>
              <a:defRPr sz="1100" b="0"/>
            </a:lvl6pPr>
            <a:lvl7pPr marL="0">
              <a:lnSpc>
                <a:spcPct val="100000"/>
              </a:lnSpc>
              <a:spcAft>
                <a:spcPts val="0"/>
              </a:spcAft>
              <a:buNone/>
              <a:defRPr sz="1100" b="0"/>
            </a:lvl7pPr>
            <a:lvl8pPr marL="0">
              <a:lnSpc>
                <a:spcPct val="100000"/>
              </a:lnSpc>
              <a:spcAft>
                <a:spcPts val="0"/>
              </a:spcAft>
              <a:buNone/>
              <a:defRPr sz="1100" b="0"/>
            </a:lvl8pPr>
            <a:lvl9pPr marL="0">
              <a:lnSpc>
                <a:spcPct val="100000"/>
              </a:lnSpc>
              <a:spcAft>
                <a:spcPts val="0"/>
              </a:spcAft>
              <a:buNone/>
              <a:defRPr sz="1100" b="0"/>
            </a:lvl9pPr>
          </a:lstStyle>
          <a:p>
            <a:pPr lvl="0"/>
            <a:r>
              <a:rPr lang="en-GB" noProof="0" dirty="0"/>
              <a:t>Klik for at indsætte titel</a:t>
            </a:r>
            <a:endParaRPr lang="en-GB"/>
          </a:p>
        </p:txBody>
      </p:sp>
      <p:sp>
        <p:nvSpPr>
          <p:cNvPr id="33" name="Pladsholder til tekst telefon">
            <a:extLst>
              <a:ext uri="{FF2B5EF4-FFF2-40B4-BE49-F238E27FC236}">
                <a16:creationId xmlns:a16="http://schemas.microsoft.com/office/drawing/2014/main" id="{4B8F2474-8241-8548-EA98-CE6CA98B3C7E}"/>
              </a:ext>
            </a:extLst>
          </p:cNvPr>
          <p:cNvSpPr>
            <a:spLocks noGrp="1"/>
          </p:cNvSpPr>
          <p:nvPr>
            <p:ph type="body" sz="quarter" idx="23" hasCustomPrompt="1"/>
          </p:nvPr>
        </p:nvSpPr>
        <p:spPr>
          <a:xfrm>
            <a:off x="5715842" y="3299741"/>
            <a:ext cx="1774800" cy="180000"/>
          </a:xfrm>
        </p:spPr>
        <p:txBody>
          <a:bodyPr/>
          <a:lstStyle>
            <a:lvl1pPr marL="0" indent="0">
              <a:lnSpc>
                <a:spcPct val="100000"/>
              </a:lnSpc>
              <a:spcAft>
                <a:spcPts val="0"/>
              </a:spcAft>
              <a:buNone/>
              <a:defRPr sz="1100" b="0"/>
            </a:lvl1pPr>
            <a:lvl2pPr marL="0" indent="0">
              <a:lnSpc>
                <a:spcPct val="100000"/>
              </a:lnSpc>
              <a:spcAft>
                <a:spcPts val="0"/>
              </a:spcAft>
              <a:buNone/>
              <a:defRPr sz="1100" b="0"/>
            </a:lvl2pPr>
            <a:lvl3pPr marL="0" indent="0">
              <a:lnSpc>
                <a:spcPct val="100000"/>
              </a:lnSpc>
              <a:spcAft>
                <a:spcPts val="0"/>
              </a:spcAft>
              <a:buNone/>
              <a:defRPr sz="1100" b="0"/>
            </a:lvl3pPr>
            <a:lvl4pPr marL="0">
              <a:lnSpc>
                <a:spcPct val="100000"/>
              </a:lnSpc>
              <a:spcAft>
                <a:spcPts val="0"/>
              </a:spcAft>
              <a:buNone/>
              <a:defRPr sz="1100" b="0"/>
            </a:lvl4pPr>
            <a:lvl5pPr marL="0">
              <a:lnSpc>
                <a:spcPct val="100000"/>
              </a:lnSpc>
              <a:spcAft>
                <a:spcPts val="0"/>
              </a:spcAft>
              <a:buNone/>
              <a:defRPr sz="1100" b="0"/>
            </a:lvl5pPr>
            <a:lvl6pPr marL="0" indent="0">
              <a:lnSpc>
                <a:spcPct val="100000"/>
              </a:lnSpc>
              <a:spcAft>
                <a:spcPts val="0"/>
              </a:spcAft>
              <a:buNone/>
              <a:defRPr sz="1100" b="0"/>
            </a:lvl6pPr>
            <a:lvl7pPr marL="0">
              <a:lnSpc>
                <a:spcPct val="100000"/>
              </a:lnSpc>
              <a:spcAft>
                <a:spcPts val="0"/>
              </a:spcAft>
              <a:buNone/>
              <a:defRPr sz="1100" b="0"/>
            </a:lvl7pPr>
            <a:lvl8pPr marL="0">
              <a:lnSpc>
                <a:spcPct val="100000"/>
              </a:lnSpc>
              <a:spcAft>
                <a:spcPts val="0"/>
              </a:spcAft>
              <a:buNone/>
              <a:defRPr sz="1100" b="0"/>
            </a:lvl8pPr>
            <a:lvl9pPr marL="0">
              <a:lnSpc>
                <a:spcPct val="100000"/>
              </a:lnSpc>
              <a:spcAft>
                <a:spcPts val="0"/>
              </a:spcAft>
              <a:buNone/>
              <a:defRPr sz="1100" b="0"/>
            </a:lvl9pPr>
          </a:lstStyle>
          <a:p>
            <a:pPr lvl="0"/>
            <a:r>
              <a:rPr lang="en-GB" noProof="0" dirty="0"/>
              <a:t>Klik for at indsætte telefon nr.</a:t>
            </a:r>
            <a:endParaRPr lang="en-GB"/>
          </a:p>
        </p:txBody>
      </p:sp>
      <p:sp>
        <p:nvSpPr>
          <p:cNvPr id="34" name="Pladsholder til tekst email">
            <a:extLst>
              <a:ext uri="{FF2B5EF4-FFF2-40B4-BE49-F238E27FC236}">
                <a16:creationId xmlns:a16="http://schemas.microsoft.com/office/drawing/2014/main" id="{D50DCBDA-5CB8-CCDF-2907-82D11E830C4A}"/>
              </a:ext>
            </a:extLst>
          </p:cNvPr>
          <p:cNvSpPr>
            <a:spLocks noGrp="1"/>
          </p:cNvSpPr>
          <p:nvPr>
            <p:ph type="body" sz="quarter" idx="24" hasCustomPrompt="1"/>
          </p:nvPr>
        </p:nvSpPr>
        <p:spPr>
          <a:xfrm>
            <a:off x="5715842" y="3439751"/>
            <a:ext cx="1774800" cy="180000"/>
          </a:xfrm>
        </p:spPr>
        <p:txBody>
          <a:bodyPr/>
          <a:lstStyle>
            <a:lvl1pPr marL="0" indent="0">
              <a:lnSpc>
                <a:spcPct val="100000"/>
              </a:lnSpc>
              <a:spcAft>
                <a:spcPts val="0"/>
              </a:spcAft>
              <a:buNone/>
              <a:defRPr sz="1100" b="0"/>
            </a:lvl1pPr>
            <a:lvl2pPr marL="0" indent="0">
              <a:lnSpc>
                <a:spcPct val="100000"/>
              </a:lnSpc>
              <a:spcAft>
                <a:spcPts val="0"/>
              </a:spcAft>
              <a:buNone/>
              <a:defRPr sz="1100" b="0"/>
            </a:lvl2pPr>
            <a:lvl3pPr marL="0" indent="0">
              <a:lnSpc>
                <a:spcPct val="100000"/>
              </a:lnSpc>
              <a:spcAft>
                <a:spcPts val="0"/>
              </a:spcAft>
              <a:buNone/>
              <a:defRPr sz="1100" b="0"/>
            </a:lvl3pPr>
            <a:lvl4pPr marL="0">
              <a:lnSpc>
                <a:spcPct val="100000"/>
              </a:lnSpc>
              <a:spcAft>
                <a:spcPts val="0"/>
              </a:spcAft>
              <a:buNone/>
              <a:defRPr sz="1100" b="0"/>
            </a:lvl4pPr>
            <a:lvl5pPr marL="0">
              <a:lnSpc>
                <a:spcPct val="100000"/>
              </a:lnSpc>
              <a:spcAft>
                <a:spcPts val="0"/>
              </a:spcAft>
              <a:buNone/>
              <a:defRPr sz="1100" b="0"/>
            </a:lvl5pPr>
            <a:lvl6pPr marL="0" indent="0">
              <a:lnSpc>
                <a:spcPct val="100000"/>
              </a:lnSpc>
              <a:spcAft>
                <a:spcPts val="0"/>
              </a:spcAft>
              <a:buNone/>
              <a:defRPr sz="1100" b="0"/>
            </a:lvl6pPr>
            <a:lvl7pPr marL="0">
              <a:lnSpc>
                <a:spcPct val="100000"/>
              </a:lnSpc>
              <a:spcAft>
                <a:spcPts val="0"/>
              </a:spcAft>
              <a:buNone/>
              <a:defRPr sz="1100" b="0"/>
            </a:lvl7pPr>
            <a:lvl8pPr marL="0">
              <a:lnSpc>
                <a:spcPct val="100000"/>
              </a:lnSpc>
              <a:spcAft>
                <a:spcPts val="0"/>
              </a:spcAft>
              <a:buNone/>
              <a:defRPr sz="1100" b="0"/>
            </a:lvl8pPr>
            <a:lvl9pPr marL="0">
              <a:lnSpc>
                <a:spcPct val="100000"/>
              </a:lnSpc>
              <a:spcAft>
                <a:spcPts val="0"/>
              </a:spcAft>
              <a:buNone/>
              <a:defRPr sz="1100" b="0"/>
            </a:lvl9pPr>
          </a:lstStyle>
          <a:p>
            <a:pPr lvl="0"/>
            <a:r>
              <a:rPr lang="en-GB" noProof="0" dirty="0"/>
              <a:t>Klik for at indsætte e-mail</a:t>
            </a:r>
            <a:endParaRPr lang="en-GB"/>
          </a:p>
        </p:txBody>
      </p:sp>
      <p:sp>
        <p:nvSpPr>
          <p:cNvPr id="36" name="Pladsholder til tekst navn">
            <a:extLst>
              <a:ext uri="{FF2B5EF4-FFF2-40B4-BE49-F238E27FC236}">
                <a16:creationId xmlns:a16="http://schemas.microsoft.com/office/drawing/2014/main" id="{920160E7-6ED1-3E72-227F-E94236A4C6CE}"/>
              </a:ext>
            </a:extLst>
          </p:cNvPr>
          <p:cNvSpPr>
            <a:spLocks noGrp="1"/>
          </p:cNvSpPr>
          <p:nvPr>
            <p:ph type="body" sz="quarter" idx="26" hasCustomPrompt="1"/>
          </p:nvPr>
        </p:nvSpPr>
        <p:spPr>
          <a:xfrm>
            <a:off x="7748000" y="3007995"/>
            <a:ext cx="1774800" cy="180000"/>
          </a:xfrm>
        </p:spPr>
        <p:txBody>
          <a:bodyPr/>
          <a:lstStyle>
            <a:lvl1pPr marL="0" indent="0">
              <a:lnSpc>
                <a:spcPct val="100000"/>
              </a:lnSpc>
              <a:spcAft>
                <a:spcPts val="0"/>
              </a:spcAft>
              <a:buNone/>
              <a:defRPr sz="1100" b="1"/>
            </a:lvl1pPr>
            <a:lvl2pPr marL="0" indent="0">
              <a:lnSpc>
                <a:spcPct val="100000"/>
              </a:lnSpc>
              <a:spcAft>
                <a:spcPts val="0"/>
              </a:spcAft>
              <a:buNone/>
              <a:defRPr sz="1100" b="1"/>
            </a:lvl2pPr>
            <a:lvl3pPr marL="0" indent="0">
              <a:lnSpc>
                <a:spcPct val="100000"/>
              </a:lnSpc>
              <a:spcAft>
                <a:spcPts val="0"/>
              </a:spcAft>
              <a:buNone/>
              <a:defRPr sz="1100" b="1"/>
            </a:lvl3pPr>
            <a:lvl4pPr marL="0">
              <a:lnSpc>
                <a:spcPct val="100000"/>
              </a:lnSpc>
              <a:spcAft>
                <a:spcPts val="0"/>
              </a:spcAft>
              <a:buNone/>
              <a:defRPr sz="1100" b="1"/>
            </a:lvl4pPr>
            <a:lvl5pPr marL="0">
              <a:lnSpc>
                <a:spcPct val="100000"/>
              </a:lnSpc>
              <a:spcAft>
                <a:spcPts val="0"/>
              </a:spcAft>
              <a:buNone/>
              <a:defRPr sz="1100" b="1"/>
            </a:lvl5pPr>
            <a:lvl6pPr marL="0" indent="0">
              <a:lnSpc>
                <a:spcPct val="100000"/>
              </a:lnSpc>
              <a:spcAft>
                <a:spcPts val="0"/>
              </a:spcAft>
              <a:buNone/>
              <a:defRPr sz="1100" b="1"/>
            </a:lvl6pPr>
            <a:lvl7pPr marL="0">
              <a:lnSpc>
                <a:spcPct val="100000"/>
              </a:lnSpc>
              <a:spcAft>
                <a:spcPts val="0"/>
              </a:spcAft>
              <a:buNone/>
              <a:defRPr sz="1100" b="1"/>
            </a:lvl7pPr>
            <a:lvl8pPr marL="0">
              <a:lnSpc>
                <a:spcPct val="100000"/>
              </a:lnSpc>
              <a:spcAft>
                <a:spcPts val="0"/>
              </a:spcAft>
              <a:buNone/>
              <a:defRPr sz="1100" b="1"/>
            </a:lvl8pPr>
            <a:lvl9pPr marL="0">
              <a:lnSpc>
                <a:spcPct val="100000"/>
              </a:lnSpc>
              <a:spcAft>
                <a:spcPts val="0"/>
              </a:spcAft>
              <a:buNone/>
              <a:defRPr sz="1100" b="1"/>
            </a:lvl9pPr>
          </a:lstStyle>
          <a:p>
            <a:pPr lvl="0"/>
            <a:r>
              <a:rPr lang="en-GB" noProof="0" dirty="0"/>
              <a:t>Klik for at indsætte navn</a:t>
            </a:r>
            <a:endParaRPr lang="en-GB"/>
          </a:p>
        </p:txBody>
      </p:sp>
      <p:sp>
        <p:nvSpPr>
          <p:cNvPr id="37" name="Pladsholder til tekst titel">
            <a:extLst>
              <a:ext uri="{FF2B5EF4-FFF2-40B4-BE49-F238E27FC236}">
                <a16:creationId xmlns:a16="http://schemas.microsoft.com/office/drawing/2014/main" id="{DF65F25A-90E8-EE26-D6F7-843E85CEBC2F}"/>
              </a:ext>
            </a:extLst>
          </p:cNvPr>
          <p:cNvSpPr>
            <a:spLocks noGrp="1"/>
          </p:cNvSpPr>
          <p:nvPr>
            <p:ph type="body" sz="quarter" idx="27" hasCustomPrompt="1"/>
          </p:nvPr>
        </p:nvSpPr>
        <p:spPr>
          <a:xfrm>
            <a:off x="7748000" y="3151914"/>
            <a:ext cx="1774800" cy="180000"/>
          </a:xfrm>
        </p:spPr>
        <p:txBody>
          <a:bodyPr/>
          <a:lstStyle>
            <a:lvl1pPr marL="0" indent="0">
              <a:lnSpc>
                <a:spcPct val="100000"/>
              </a:lnSpc>
              <a:spcAft>
                <a:spcPts val="0"/>
              </a:spcAft>
              <a:buNone/>
              <a:defRPr sz="1100" b="0"/>
            </a:lvl1pPr>
            <a:lvl2pPr marL="0" indent="0">
              <a:lnSpc>
                <a:spcPct val="100000"/>
              </a:lnSpc>
              <a:spcAft>
                <a:spcPts val="0"/>
              </a:spcAft>
              <a:buNone/>
              <a:defRPr sz="1100" b="0"/>
            </a:lvl2pPr>
            <a:lvl3pPr marL="0" indent="0">
              <a:lnSpc>
                <a:spcPct val="100000"/>
              </a:lnSpc>
              <a:spcAft>
                <a:spcPts val="0"/>
              </a:spcAft>
              <a:buNone/>
              <a:defRPr sz="1100" b="0"/>
            </a:lvl3pPr>
            <a:lvl4pPr marL="0">
              <a:lnSpc>
                <a:spcPct val="100000"/>
              </a:lnSpc>
              <a:spcAft>
                <a:spcPts val="0"/>
              </a:spcAft>
              <a:buNone/>
              <a:defRPr sz="1100" b="0"/>
            </a:lvl4pPr>
            <a:lvl5pPr marL="0">
              <a:lnSpc>
                <a:spcPct val="100000"/>
              </a:lnSpc>
              <a:spcAft>
                <a:spcPts val="0"/>
              </a:spcAft>
              <a:buNone/>
              <a:defRPr sz="1100" b="0"/>
            </a:lvl5pPr>
            <a:lvl6pPr marL="0" indent="0">
              <a:lnSpc>
                <a:spcPct val="100000"/>
              </a:lnSpc>
              <a:spcAft>
                <a:spcPts val="0"/>
              </a:spcAft>
              <a:buNone/>
              <a:defRPr sz="1100" b="0"/>
            </a:lvl6pPr>
            <a:lvl7pPr marL="0">
              <a:lnSpc>
                <a:spcPct val="100000"/>
              </a:lnSpc>
              <a:spcAft>
                <a:spcPts val="0"/>
              </a:spcAft>
              <a:buNone/>
              <a:defRPr sz="1100" b="0"/>
            </a:lvl7pPr>
            <a:lvl8pPr marL="0">
              <a:lnSpc>
                <a:spcPct val="100000"/>
              </a:lnSpc>
              <a:spcAft>
                <a:spcPts val="0"/>
              </a:spcAft>
              <a:buNone/>
              <a:defRPr sz="1100" b="0"/>
            </a:lvl8pPr>
            <a:lvl9pPr marL="0">
              <a:lnSpc>
                <a:spcPct val="100000"/>
              </a:lnSpc>
              <a:spcAft>
                <a:spcPts val="0"/>
              </a:spcAft>
              <a:buNone/>
              <a:defRPr sz="1100" b="0"/>
            </a:lvl9pPr>
          </a:lstStyle>
          <a:p>
            <a:pPr lvl="0"/>
            <a:r>
              <a:rPr lang="en-GB" noProof="0" dirty="0"/>
              <a:t>Klik for at indsætte titel</a:t>
            </a:r>
            <a:endParaRPr lang="en-GB"/>
          </a:p>
        </p:txBody>
      </p:sp>
      <p:sp>
        <p:nvSpPr>
          <p:cNvPr id="38" name="Pladsholder til tekst telefon">
            <a:extLst>
              <a:ext uri="{FF2B5EF4-FFF2-40B4-BE49-F238E27FC236}">
                <a16:creationId xmlns:a16="http://schemas.microsoft.com/office/drawing/2014/main" id="{A331EDAB-58A2-28AD-89F9-41103F16EAF9}"/>
              </a:ext>
            </a:extLst>
          </p:cNvPr>
          <p:cNvSpPr>
            <a:spLocks noGrp="1"/>
          </p:cNvSpPr>
          <p:nvPr>
            <p:ph type="body" sz="quarter" idx="28" hasCustomPrompt="1"/>
          </p:nvPr>
        </p:nvSpPr>
        <p:spPr>
          <a:xfrm>
            <a:off x="7748000" y="3299741"/>
            <a:ext cx="1774800" cy="180000"/>
          </a:xfrm>
        </p:spPr>
        <p:txBody>
          <a:bodyPr/>
          <a:lstStyle>
            <a:lvl1pPr marL="0" indent="0">
              <a:lnSpc>
                <a:spcPct val="100000"/>
              </a:lnSpc>
              <a:spcAft>
                <a:spcPts val="0"/>
              </a:spcAft>
              <a:buNone/>
              <a:defRPr sz="1100" b="0"/>
            </a:lvl1pPr>
            <a:lvl2pPr marL="0" indent="0">
              <a:lnSpc>
                <a:spcPct val="100000"/>
              </a:lnSpc>
              <a:spcAft>
                <a:spcPts val="0"/>
              </a:spcAft>
              <a:buNone/>
              <a:defRPr sz="1100" b="0"/>
            </a:lvl2pPr>
            <a:lvl3pPr marL="0" indent="0">
              <a:lnSpc>
                <a:spcPct val="100000"/>
              </a:lnSpc>
              <a:spcAft>
                <a:spcPts val="0"/>
              </a:spcAft>
              <a:buNone/>
              <a:defRPr sz="1100" b="0"/>
            </a:lvl3pPr>
            <a:lvl4pPr marL="0">
              <a:lnSpc>
                <a:spcPct val="100000"/>
              </a:lnSpc>
              <a:spcAft>
                <a:spcPts val="0"/>
              </a:spcAft>
              <a:buNone/>
              <a:defRPr sz="1100" b="0"/>
            </a:lvl4pPr>
            <a:lvl5pPr marL="0">
              <a:lnSpc>
                <a:spcPct val="100000"/>
              </a:lnSpc>
              <a:spcAft>
                <a:spcPts val="0"/>
              </a:spcAft>
              <a:buNone/>
              <a:defRPr sz="1100" b="0"/>
            </a:lvl5pPr>
            <a:lvl6pPr marL="0" indent="0">
              <a:lnSpc>
                <a:spcPct val="100000"/>
              </a:lnSpc>
              <a:spcAft>
                <a:spcPts val="0"/>
              </a:spcAft>
              <a:buNone/>
              <a:defRPr sz="1100" b="0"/>
            </a:lvl6pPr>
            <a:lvl7pPr marL="0">
              <a:lnSpc>
                <a:spcPct val="100000"/>
              </a:lnSpc>
              <a:spcAft>
                <a:spcPts val="0"/>
              </a:spcAft>
              <a:buNone/>
              <a:defRPr sz="1100" b="0"/>
            </a:lvl7pPr>
            <a:lvl8pPr marL="0">
              <a:lnSpc>
                <a:spcPct val="100000"/>
              </a:lnSpc>
              <a:spcAft>
                <a:spcPts val="0"/>
              </a:spcAft>
              <a:buNone/>
              <a:defRPr sz="1100" b="0"/>
            </a:lvl8pPr>
            <a:lvl9pPr marL="0">
              <a:lnSpc>
                <a:spcPct val="100000"/>
              </a:lnSpc>
              <a:spcAft>
                <a:spcPts val="0"/>
              </a:spcAft>
              <a:buNone/>
              <a:defRPr sz="1100" b="0"/>
            </a:lvl9pPr>
          </a:lstStyle>
          <a:p>
            <a:pPr lvl="0"/>
            <a:r>
              <a:rPr lang="en-GB" noProof="0" dirty="0"/>
              <a:t>Klik for at indsætte telefon nr.</a:t>
            </a:r>
            <a:endParaRPr lang="en-GB"/>
          </a:p>
        </p:txBody>
      </p:sp>
      <p:sp>
        <p:nvSpPr>
          <p:cNvPr id="39" name="Pladsholder til tekst email">
            <a:extLst>
              <a:ext uri="{FF2B5EF4-FFF2-40B4-BE49-F238E27FC236}">
                <a16:creationId xmlns:a16="http://schemas.microsoft.com/office/drawing/2014/main" id="{E9A7C2BF-43A6-509A-B1BD-CBFA75CA3FF8}"/>
              </a:ext>
            </a:extLst>
          </p:cNvPr>
          <p:cNvSpPr>
            <a:spLocks noGrp="1"/>
          </p:cNvSpPr>
          <p:nvPr>
            <p:ph type="body" sz="quarter" idx="29" hasCustomPrompt="1"/>
          </p:nvPr>
        </p:nvSpPr>
        <p:spPr>
          <a:xfrm>
            <a:off x="7748000" y="3439751"/>
            <a:ext cx="1774800" cy="180000"/>
          </a:xfrm>
        </p:spPr>
        <p:txBody>
          <a:bodyPr/>
          <a:lstStyle>
            <a:lvl1pPr marL="0" indent="0">
              <a:lnSpc>
                <a:spcPct val="100000"/>
              </a:lnSpc>
              <a:spcAft>
                <a:spcPts val="0"/>
              </a:spcAft>
              <a:buNone/>
              <a:defRPr sz="1100" b="0"/>
            </a:lvl1pPr>
            <a:lvl2pPr marL="0" indent="0">
              <a:lnSpc>
                <a:spcPct val="100000"/>
              </a:lnSpc>
              <a:spcAft>
                <a:spcPts val="0"/>
              </a:spcAft>
              <a:buNone/>
              <a:defRPr sz="1100" b="0"/>
            </a:lvl2pPr>
            <a:lvl3pPr marL="0" indent="0">
              <a:lnSpc>
                <a:spcPct val="100000"/>
              </a:lnSpc>
              <a:spcAft>
                <a:spcPts val="0"/>
              </a:spcAft>
              <a:buNone/>
              <a:defRPr sz="1100" b="0"/>
            </a:lvl3pPr>
            <a:lvl4pPr marL="0">
              <a:lnSpc>
                <a:spcPct val="100000"/>
              </a:lnSpc>
              <a:spcAft>
                <a:spcPts val="0"/>
              </a:spcAft>
              <a:buNone/>
              <a:defRPr sz="1100" b="0"/>
            </a:lvl4pPr>
            <a:lvl5pPr marL="0">
              <a:lnSpc>
                <a:spcPct val="100000"/>
              </a:lnSpc>
              <a:spcAft>
                <a:spcPts val="0"/>
              </a:spcAft>
              <a:buNone/>
              <a:defRPr sz="1100" b="0"/>
            </a:lvl5pPr>
            <a:lvl6pPr marL="0" indent="0">
              <a:lnSpc>
                <a:spcPct val="100000"/>
              </a:lnSpc>
              <a:spcAft>
                <a:spcPts val="0"/>
              </a:spcAft>
              <a:buNone/>
              <a:defRPr sz="1100" b="0"/>
            </a:lvl6pPr>
            <a:lvl7pPr marL="0">
              <a:lnSpc>
                <a:spcPct val="100000"/>
              </a:lnSpc>
              <a:spcAft>
                <a:spcPts val="0"/>
              </a:spcAft>
              <a:buNone/>
              <a:defRPr sz="1100" b="0"/>
            </a:lvl7pPr>
            <a:lvl8pPr marL="0">
              <a:lnSpc>
                <a:spcPct val="100000"/>
              </a:lnSpc>
              <a:spcAft>
                <a:spcPts val="0"/>
              </a:spcAft>
              <a:buNone/>
              <a:defRPr sz="1100" b="0"/>
            </a:lvl8pPr>
            <a:lvl9pPr marL="0">
              <a:lnSpc>
                <a:spcPct val="100000"/>
              </a:lnSpc>
              <a:spcAft>
                <a:spcPts val="0"/>
              </a:spcAft>
              <a:buNone/>
              <a:defRPr sz="1100" b="0"/>
            </a:lvl9pPr>
          </a:lstStyle>
          <a:p>
            <a:pPr lvl="0"/>
            <a:r>
              <a:rPr lang="en-GB" noProof="0" dirty="0"/>
              <a:t>Klik for at indsætte e-mail</a:t>
            </a:r>
            <a:endParaRPr lang="en-GB"/>
          </a:p>
        </p:txBody>
      </p:sp>
      <p:sp>
        <p:nvSpPr>
          <p:cNvPr id="41" name="Pladsholder til tekst navn">
            <a:extLst>
              <a:ext uri="{FF2B5EF4-FFF2-40B4-BE49-F238E27FC236}">
                <a16:creationId xmlns:a16="http://schemas.microsoft.com/office/drawing/2014/main" id="{89E01B39-9686-2A85-4C6C-A71C2DDF751C}"/>
              </a:ext>
            </a:extLst>
          </p:cNvPr>
          <p:cNvSpPr>
            <a:spLocks noGrp="1"/>
          </p:cNvSpPr>
          <p:nvPr>
            <p:ph type="body" sz="quarter" idx="31" hasCustomPrompt="1"/>
          </p:nvPr>
        </p:nvSpPr>
        <p:spPr>
          <a:xfrm>
            <a:off x="9780977" y="3007995"/>
            <a:ext cx="1774800" cy="180000"/>
          </a:xfrm>
        </p:spPr>
        <p:txBody>
          <a:bodyPr/>
          <a:lstStyle>
            <a:lvl1pPr marL="0" indent="0">
              <a:lnSpc>
                <a:spcPct val="100000"/>
              </a:lnSpc>
              <a:spcAft>
                <a:spcPts val="0"/>
              </a:spcAft>
              <a:buNone/>
              <a:defRPr sz="1100" b="1"/>
            </a:lvl1pPr>
            <a:lvl2pPr marL="0" indent="0">
              <a:lnSpc>
                <a:spcPct val="100000"/>
              </a:lnSpc>
              <a:spcAft>
                <a:spcPts val="0"/>
              </a:spcAft>
              <a:buNone/>
              <a:defRPr sz="1100" b="1"/>
            </a:lvl2pPr>
            <a:lvl3pPr marL="0" indent="0">
              <a:lnSpc>
                <a:spcPct val="100000"/>
              </a:lnSpc>
              <a:spcAft>
                <a:spcPts val="0"/>
              </a:spcAft>
              <a:buNone/>
              <a:defRPr sz="1100" b="1"/>
            </a:lvl3pPr>
            <a:lvl4pPr marL="0">
              <a:lnSpc>
                <a:spcPct val="100000"/>
              </a:lnSpc>
              <a:spcAft>
                <a:spcPts val="0"/>
              </a:spcAft>
              <a:buNone/>
              <a:defRPr sz="1100" b="1"/>
            </a:lvl4pPr>
            <a:lvl5pPr marL="0">
              <a:lnSpc>
                <a:spcPct val="100000"/>
              </a:lnSpc>
              <a:spcAft>
                <a:spcPts val="0"/>
              </a:spcAft>
              <a:buNone/>
              <a:defRPr sz="1100" b="1"/>
            </a:lvl5pPr>
            <a:lvl6pPr marL="0" indent="0">
              <a:lnSpc>
                <a:spcPct val="100000"/>
              </a:lnSpc>
              <a:spcAft>
                <a:spcPts val="0"/>
              </a:spcAft>
              <a:buNone/>
              <a:defRPr sz="1100" b="1"/>
            </a:lvl6pPr>
            <a:lvl7pPr marL="0">
              <a:lnSpc>
                <a:spcPct val="100000"/>
              </a:lnSpc>
              <a:spcAft>
                <a:spcPts val="0"/>
              </a:spcAft>
              <a:buNone/>
              <a:defRPr sz="1100" b="1"/>
            </a:lvl7pPr>
            <a:lvl8pPr marL="0">
              <a:lnSpc>
                <a:spcPct val="100000"/>
              </a:lnSpc>
              <a:spcAft>
                <a:spcPts val="0"/>
              </a:spcAft>
              <a:buNone/>
              <a:defRPr sz="1100" b="1"/>
            </a:lvl8pPr>
            <a:lvl9pPr marL="0">
              <a:lnSpc>
                <a:spcPct val="100000"/>
              </a:lnSpc>
              <a:spcAft>
                <a:spcPts val="0"/>
              </a:spcAft>
              <a:buNone/>
              <a:defRPr sz="1100" b="1"/>
            </a:lvl9pPr>
          </a:lstStyle>
          <a:p>
            <a:pPr lvl="0"/>
            <a:r>
              <a:rPr lang="en-GB" noProof="0" dirty="0"/>
              <a:t>Klik for at indsætte navn</a:t>
            </a:r>
            <a:endParaRPr lang="en-GB"/>
          </a:p>
        </p:txBody>
      </p:sp>
      <p:sp>
        <p:nvSpPr>
          <p:cNvPr id="42" name="Pladsholder til tekst titel">
            <a:extLst>
              <a:ext uri="{FF2B5EF4-FFF2-40B4-BE49-F238E27FC236}">
                <a16:creationId xmlns:a16="http://schemas.microsoft.com/office/drawing/2014/main" id="{7E736C66-F9F4-38BD-4566-82A58A9D1B31}"/>
              </a:ext>
            </a:extLst>
          </p:cNvPr>
          <p:cNvSpPr>
            <a:spLocks noGrp="1"/>
          </p:cNvSpPr>
          <p:nvPr>
            <p:ph type="body" sz="quarter" idx="32" hasCustomPrompt="1"/>
          </p:nvPr>
        </p:nvSpPr>
        <p:spPr>
          <a:xfrm>
            <a:off x="9780977" y="3151914"/>
            <a:ext cx="1774800" cy="180000"/>
          </a:xfrm>
        </p:spPr>
        <p:txBody>
          <a:bodyPr/>
          <a:lstStyle>
            <a:lvl1pPr marL="0" indent="0">
              <a:lnSpc>
                <a:spcPct val="100000"/>
              </a:lnSpc>
              <a:spcAft>
                <a:spcPts val="0"/>
              </a:spcAft>
              <a:buNone/>
              <a:defRPr sz="1100" b="0"/>
            </a:lvl1pPr>
            <a:lvl2pPr marL="0" indent="0">
              <a:lnSpc>
                <a:spcPct val="100000"/>
              </a:lnSpc>
              <a:spcAft>
                <a:spcPts val="0"/>
              </a:spcAft>
              <a:buNone/>
              <a:defRPr sz="1100" b="0"/>
            </a:lvl2pPr>
            <a:lvl3pPr marL="0" indent="0">
              <a:lnSpc>
                <a:spcPct val="100000"/>
              </a:lnSpc>
              <a:spcAft>
                <a:spcPts val="0"/>
              </a:spcAft>
              <a:buNone/>
              <a:defRPr sz="1100" b="0"/>
            </a:lvl3pPr>
            <a:lvl4pPr marL="0">
              <a:lnSpc>
                <a:spcPct val="100000"/>
              </a:lnSpc>
              <a:spcAft>
                <a:spcPts val="0"/>
              </a:spcAft>
              <a:buNone/>
              <a:defRPr sz="1100" b="0"/>
            </a:lvl4pPr>
            <a:lvl5pPr marL="0">
              <a:lnSpc>
                <a:spcPct val="100000"/>
              </a:lnSpc>
              <a:spcAft>
                <a:spcPts val="0"/>
              </a:spcAft>
              <a:buNone/>
              <a:defRPr sz="1100" b="0"/>
            </a:lvl5pPr>
            <a:lvl6pPr marL="0" indent="0">
              <a:lnSpc>
                <a:spcPct val="100000"/>
              </a:lnSpc>
              <a:spcAft>
                <a:spcPts val="0"/>
              </a:spcAft>
              <a:buNone/>
              <a:defRPr sz="1100" b="0"/>
            </a:lvl6pPr>
            <a:lvl7pPr marL="0">
              <a:lnSpc>
                <a:spcPct val="100000"/>
              </a:lnSpc>
              <a:spcAft>
                <a:spcPts val="0"/>
              </a:spcAft>
              <a:buNone/>
              <a:defRPr sz="1100" b="0"/>
            </a:lvl7pPr>
            <a:lvl8pPr marL="0">
              <a:lnSpc>
                <a:spcPct val="100000"/>
              </a:lnSpc>
              <a:spcAft>
                <a:spcPts val="0"/>
              </a:spcAft>
              <a:buNone/>
              <a:defRPr sz="1100" b="0"/>
            </a:lvl8pPr>
            <a:lvl9pPr marL="0">
              <a:lnSpc>
                <a:spcPct val="100000"/>
              </a:lnSpc>
              <a:spcAft>
                <a:spcPts val="0"/>
              </a:spcAft>
              <a:buNone/>
              <a:defRPr sz="1100" b="0"/>
            </a:lvl9pPr>
          </a:lstStyle>
          <a:p>
            <a:pPr lvl="0"/>
            <a:r>
              <a:rPr lang="en-GB" noProof="0" dirty="0"/>
              <a:t>Klik for at indsætte titel</a:t>
            </a:r>
            <a:endParaRPr lang="en-GB"/>
          </a:p>
        </p:txBody>
      </p:sp>
      <p:sp>
        <p:nvSpPr>
          <p:cNvPr id="43" name="Pladsholder til tekst telefon">
            <a:extLst>
              <a:ext uri="{FF2B5EF4-FFF2-40B4-BE49-F238E27FC236}">
                <a16:creationId xmlns:a16="http://schemas.microsoft.com/office/drawing/2014/main" id="{4C1F4AC3-BC20-CEB5-62E5-4FF7C4085A15}"/>
              </a:ext>
            </a:extLst>
          </p:cNvPr>
          <p:cNvSpPr>
            <a:spLocks noGrp="1"/>
          </p:cNvSpPr>
          <p:nvPr>
            <p:ph type="body" sz="quarter" idx="33" hasCustomPrompt="1"/>
          </p:nvPr>
        </p:nvSpPr>
        <p:spPr>
          <a:xfrm>
            <a:off x="9780977" y="3299741"/>
            <a:ext cx="1774800" cy="180000"/>
          </a:xfrm>
        </p:spPr>
        <p:txBody>
          <a:bodyPr/>
          <a:lstStyle>
            <a:lvl1pPr marL="0" indent="0">
              <a:lnSpc>
                <a:spcPct val="100000"/>
              </a:lnSpc>
              <a:spcAft>
                <a:spcPts val="0"/>
              </a:spcAft>
              <a:buNone/>
              <a:defRPr sz="1100" b="0"/>
            </a:lvl1pPr>
            <a:lvl2pPr marL="0" indent="0">
              <a:lnSpc>
                <a:spcPct val="100000"/>
              </a:lnSpc>
              <a:spcAft>
                <a:spcPts val="0"/>
              </a:spcAft>
              <a:buNone/>
              <a:defRPr sz="1100" b="0"/>
            </a:lvl2pPr>
            <a:lvl3pPr marL="0" indent="0">
              <a:lnSpc>
                <a:spcPct val="100000"/>
              </a:lnSpc>
              <a:spcAft>
                <a:spcPts val="0"/>
              </a:spcAft>
              <a:buNone/>
              <a:defRPr sz="1100" b="0"/>
            </a:lvl3pPr>
            <a:lvl4pPr marL="0">
              <a:lnSpc>
                <a:spcPct val="100000"/>
              </a:lnSpc>
              <a:spcAft>
                <a:spcPts val="0"/>
              </a:spcAft>
              <a:buNone/>
              <a:defRPr sz="1100" b="0"/>
            </a:lvl4pPr>
            <a:lvl5pPr marL="0">
              <a:lnSpc>
                <a:spcPct val="100000"/>
              </a:lnSpc>
              <a:spcAft>
                <a:spcPts val="0"/>
              </a:spcAft>
              <a:buNone/>
              <a:defRPr sz="1100" b="0"/>
            </a:lvl5pPr>
            <a:lvl6pPr marL="0" indent="0">
              <a:lnSpc>
                <a:spcPct val="100000"/>
              </a:lnSpc>
              <a:spcAft>
                <a:spcPts val="0"/>
              </a:spcAft>
              <a:buNone/>
              <a:defRPr sz="1100" b="0"/>
            </a:lvl6pPr>
            <a:lvl7pPr marL="0">
              <a:lnSpc>
                <a:spcPct val="100000"/>
              </a:lnSpc>
              <a:spcAft>
                <a:spcPts val="0"/>
              </a:spcAft>
              <a:buNone/>
              <a:defRPr sz="1100" b="0"/>
            </a:lvl7pPr>
            <a:lvl8pPr marL="0">
              <a:lnSpc>
                <a:spcPct val="100000"/>
              </a:lnSpc>
              <a:spcAft>
                <a:spcPts val="0"/>
              </a:spcAft>
              <a:buNone/>
              <a:defRPr sz="1100" b="0"/>
            </a:lvl8pPr>
            <a:lvl9pPr marL="0">
              <a:lnSpc>
                <a:spcPct val="100000"/>
              </a:lnSpc>
              <a:spcAft>
                <a:spcPts val="0"/>
              </a:spcAft>
              <a:buNone/>
              <a:defRPr sz="1100" b="0"/>
            </a:lvl9pPr>
          </a:lstStyle>
          <a:p>
            <a:pPr lvl="0"/>
            <a:r>
              <a:rPr lang="en-GB" noProof="0" dirty="0"/>
              <a:t>Klik for at indsætte telefon nr.</a:t>
            </a:r>
            <a:endParaRPr lang="en-GB"/>
          </a:p>
        </p:txBody>
      </p:sp>
      <p:sp>
        <p:nvSpPr>
          <p:cNvPr id="44" name="Pladsholder til tekst email">
            <a:extLst>
              <a:ext uri="{FF2B5EF4-FFF2-40B4-BE49-F238E27FC236}">
                <a16:creationId xmlns:a16="http://schemas.microsoft.com/office/drawing/2014/main" id="{9174F344-0B5E-994B-E79C-9E0BB38E7275}"/>
              </a:ext>
            </a:extLst>
          </p:cNvPr>
          <p:cNvSpPr>
            <a:spLocks noGrp="1"/>
          </p:cNvSpPr>
          <p:nvPr>
            <p:ph type="body" sz="quarter" idx="34" hasCustomPrompt="1"/>
          </p:nvPr>
        </p:nvSpPr>
        <p:spPr>
          <a:xfrm>
            <a:off x="9780977" y="3439751"/>
            <a:ext cx="1774800" cy="180000"/>
          </a:xfrm>
        </p:spPr>
        <p:txBody>
          <a:bodyPr/>
          <a:lstStyle>
            <a:lvl1pPr marL="0" indent="0">
              <a:lnSpc>
                <a:spcPct val="100000"/>
              </a:lnSpc>
              <a:spcAft>
                <a:spcPts val="0"/>
              </a:spcAft>
              <a:buNone/>
              <a:defRPr sz="1100" b="0"/>
            </a:lvl1pPr>
            <a:lvl2pPr marL="0" indent="0">
              <a:lnSpc>
                <a:spcPct val="100000"/>
              </a:lnSpc>
              <a:spcAft>
                <a:spcPts val="0"/>
              </a:spcAft>
              <a:buNone/>
              <a:defRPr sz="1100" b="0"/>
            </a:lvl2pPr>
            <a:lvl3pPr marL="0" indent="0">
              <a:lnSpc>
                <a:spcPct val="100000"/>
              </a:lnSpc>
              <a:spcAft>
                <a:spcPts val="0"/>
              </a:spcAft>
              <a:buNone/>
              <a:defRPr sz="1100" b="0"/>
            </a:lvl3pPr>
            <a:lvl4pPr marL="0">
              <a:lnSpc>
                <a:spcPct val="100000"/>
              </a:lnSpc>
              <a:spcAft>
                <a:spcPts val="0"/>
              </a:spcAft>
              <a:buNone/>
              <a:defRPr sz="1100" b="0"/>
            </a:lvl4pPr>
            <a:lvl5pPr marL="0">
              <a:lnSpc>
                <a:spcPct val="100000"/>
              </a:lnSpc>
              <a:spcAft>
                <a:spcPts val="0"/>
              </a:spcAft>
              <a:buNone/>
              <a:defRPr sz="1100" b="0"/>
            </a:lvl5pPr>
            <a:lvl6pPr marL="0" indent="0">
              <a:lnSpc>
                <a:spcPct val="100000"/>
              </a:lnSpc>
              <a:spcAft>
                <a:spcPts val="0"/>
              </a:spcAft>
              <a:buNone/>
              <a:defRPr sz="1100" b="0"/>
            </a:lvl6pPr>
            <a:lvl7pPr marL="0">
              <a:lnSpc>
                <a:spcPct val="100000"/>
              </a:lnSpc>
              <a:spcAft>
                <a:spcPts val="0"/>
              </a:spcAft>
              <a:buNone/>
              <a:defRPr sz="1100" b="0"/>
            </a:lvl7pPr>
            <a:lvl8pPr marL="0">
              <a:lnSpc>
                <a:spcPct val="100000"/>
              </a:lnSpc>
              <a:spcAft>
                <a:spcPts val="0"/>
              </a:spcAft>
              <a:buNone/>
              <a:defRPr sz="1100" b="0"/>
            </a:lvl8pPr>
            <a:lvl9pPr marL="0">
              <a:lnSpc>
                <a:spcPct val="100000"/>
              </a:lnSpc>
              <a:spcAft>
                <a:spcPts val="0"/>
              </a:spcAft>
              <a:buNone/>
              <a:defRPr sz="1100" b="0"/>
            </a:lvl9pPr>
          </a:lstStyle>
          <a:p>
            <a:pPr lvl="0"/>
            <a:r>
              <a:rPr lang="en-GB" noProof="0" dirty="0"/>
              <a:t>Klik for at indsætte e-mail</a:t>
            </a:r>
            <a:endParaRPr lang="en-GB"/>
          </a:p>
        </p:txBody>
      </p:sp>
      <p:sp>
        <p:nvSpPr>
          <p:cNvPr id="49" name="Pladsholder til tekst navn">
            <a:extLst>
              <a:ext uri="{FF2B5EF4-FFF2-40B4-BE49-F238E27FC236}">
                <a16:creationId xmlns:a16="http://schemas.microsoft.com/office/drawing/2014/main" id="{8432BB7C-8FF8-4C5B-1D49-F4C91B849C5F}"/>
              </a:ext>
            </a:extLst>
          </p:cNvPr>
          <p:cNvSpPr>
            <a:spLocks noGrp="1"/>
          </p:cNvSpPr>
          <p:nvPr>
            <p:ph type="body" sz="quarter" idx="39" hasCustomPrompt="1"/>
          </p:nvPr>
        </p:nvSpPr>
        <p:spPr>
          <a:xfrm>
            <a:off x="3683274" y="5551607"/>
            <a:ext cx="1774800" cy="180000"/>
          </a:xfrm>
        </p:spPr>
        <p:txBody>
          <a:bodyPr/>
          <a:lstStyle>
            <a:lvl1pPr marL="0" indent="0">
              <a:lnSpc>
                <a:spcPct val="100000"/>
              </a:lnSpc>
              <a:spcAft>
                <a:spcPts val="0"/>
              </a:spcAft>
              <a:buNone/>
              <a:defRPr sz="1100" b="1"/>
            </a:lvl1pPr>
            <a:lvl2pPr marL="0" indent="0">
              <a:lnSpc>
                <a:spcPct val="100000"/>
              </a:lnSpc>
              <a:spcAft>
                <a:spcPts val="0"/>
              </a:spcAft>
              <a:buNone/>
              <a:defRPr sz="1100" b="1"/>
            </a:lvl2pPr>
            <a:lvl3pPr marL="0" indent="0">
              <a:lnSpc>
                <a:spcPct val="100000"/>
              </a:lnSpc>
              <a:spcAft>
                <a:spcPts val="0"/>
              </a:spcAft>
              <a:buNone/>
              <a:defRPr sz="1100" b="1"/>
            </a:lvl3pPr>
            <a:lvl4pPr marL="0">
              <a:lnSpc>
                <a:spcPct val="100000"/>
              </a:lnSpc>
              <a:spcAft>
                <a:spcPts val="0"/>
              </a:spcAft>
              <a:buNone/>
              <a:defRPr sz="1100" b="1"/>
            </a:lvl4pPr>
            <a:lvl5pPr marL="0">
              <a:lnSpc>
                <a:spcPct val="100000"/>
              </a:lnSpc>
              <a:spcAft>
                <a:spcPts val="0"/>
              </a:spcAft>
              <a:buNone/>
              <a:defRPr sz="1100" b="1"/>
            </a:lvl5pPr>
            <a:lvl6pPr marL="0" indent="0">
              <a:lnSpc>
                <a:spcPct val="100000"/>
              </a:lnSpc>
              <a:spcAft>
                <a:spcPts val="0"/>
              </a:spcAft>
              <a:buNone/>
              <a:defRPr sz="1100" b="1"/>
            </a:lvl6pPr>
            <a:lvl7pPr marL="0">
              <a:lnSpc>
                <a:spcPct val="100000"/>
              </a:lnSpc>
              <a:spcAft>
                <a:spcPts val="0"/>
              </a:spcAft>
              <a:buNone/>
              <a:defRPr sz="1100" b="1"/>
            </a:lvl7pPr>
            <a:lvl8pPr marL="0">
              <a:lnSpc>
                <a:spcPct val="100000"/>
              </a:lnSpc>
              <a:spcAft>
                <a:spcPts val="0"/>
              </a:spcAft>
              <a:buNone/>
              <a:defRPr sz="1100" b="1"/>
            </a:lvl8pPr>
            <a:lvl9pPr marL="0">
              <a:lnSpc>
                <a:spcPct val="100000"/>
              </a:lnSpc>
              <a:spcAft>
                <a:spcPts val="0"/>
              </a:spcAft>
              <a:buNone/>
              <a:defRPr sz="1100" b="1"/>
            </a:lvl9pPr>
          </a:lstStyle>
          <a:p>
            <a:pPr lvl="0"/>
            <a:r>
              <a:rPr lang="en-GB" noProof="0" dirty="0"/>
              <a:t>Klik for at indsætte navn</a:t>
            </a:r>
            <a:endParaRPr lang="en-GB"/>
          </a:p>
        </p:txBody>
      </p:sp>
      <p:sp>
        <p:nvSpPr>
          <p:cNvPr id="50" name="Pladsholder til tekst titel">
            <a:extLst>
              <a:ext uri="{FF2B5EF4-FFF2-40B4-BE49-F238E27FC236}">
                <a16:creationId xmlns:a16="http://schemas.microsoft.com/office/drawing/2014/main" id="{331A4753-0F4F-6447-9D4E-42B1AD57CC46}"/>
              </a:ext>
            </a:extLst>
          </p:cNvPr>
          <p:cNvSpPr>
            <a:spLocks noGrp="1"/>
          </p:cNvSpPr>
          <p:nvPr>
            <p:ph type="body" sz="quarter" idx="40" hasCustomPrompt="1"/>
          </p:nvPr>
        </p:nvSpPr>
        <p:spPr>
          <a:xfrm>
            <a:off x="3683274" y="5695526"/>
            <a:ext cx="1774800" cy="180000"/>
          </a:xfrm>
        </p:spPr>
        <p:txBody>
          <a:bodyPr/>
          <a:lstStyle>
            <a:lvl1pPr marL="0" indent="0">
              <a:lnSpc>
                <a:spcPct val="100000"/>
              </a:lnSpc>
              <a:spcAft>
                <a:spcPts val="0"/>
              </a:spcAft>
              <a:buNone/>
              <a:defRPr sz="1100" b="0"/>
            </a:lvl1pPr>
            <a:lvl2pPr marL="0" indent="0">
              <a:lnSpc>
                <a:spcPct val="100000"/>
              </a:lnSpc>
              <a:spcAft>
                <a:spcPts val="0"/>
              </a:spcAft>
              <a:buNone/>
              <a:defRPr sz="1100" b="0"/>
            </a:lvl2pPr>
            <a:lvl3pPr marL="0" indent="0">
              <a:lnSpc>
                <a:spcPct val="100000"/>
              </a:lnSpc>
              <a:spcAft>
                <a:spcPts val="0"/>
              </a:spcAft>
              <a:buNone/>
              <a:defRPr sz="1100" b="0"/>
            </a:lvl3pPr>
            <a:lvl4pPr marL="0">
              <a:lnSpc>
                <a:spcPct val="100000"/>
              </a:lnSpc>
              <a:spcAft>
                <a:spcPts val="0"/>
              </a:spcAft>
              <a:buNone/>
              <a:defRPr sz="1100" b="0"/>
            </a:lvl4pPr>
            <a:lvl5pPr marL="0">
              <a:lnSpc>
                <a:spcPct val="100000"/>
              </a:lnSpc>
              <a:spcAft>
                <a:spcPts val="0"/>
              </a:spcAft>
              <a:buNone/>
              <a:defRPr sz="1100" b="0"/>
            </a:lvl5pPr>
            <a:lvl6pPr marL="0" indent="0">
              <a:lnSpc>
                <a:spcPct val="100000"/>
              </a:lnSpc>
              <a:spcAft>
                <a:spcPts val="0"/>
              </a:spcAft>
              <a:buNone/>
              <a:defRPr sz="1100" b="0"/>
            </a:lvl6pPr>
            <a:lvl7pPr marL="0">
              <a:lnSpc>
                <a:spcPct val="100000"/>
              </a:lnSpc>
              <a:spcAft>
                <a:spcPts val="0"/>
              </a:spcAft>
              <a:buNone/>
              <a:defRPr sz="1100" b="0"/>
            </a:lvl7pPr>
            <a:lvl8pPr marL="0">
              <a:lnSpc>
                <a:spcPct val="100000"/>
              </a:lnSpc>
              <a:spcAft>
                <a:spcPts val="0"/>
              </a:spcAft>
              <a:buNone/>
              <a:defRPr sz="1100" b="0"/>
            </a:lvl8pPr>
            <a:lvl9pPr marL="0">
              <a:lnSpc>
                <a:spcPct val="100000"/>
              </a:lnSpc>
              <a:spcAft>
                <a:spcPts val="0"/>
              </a:spcAft>
              <a:buNone/>
              <a:defRPr sz="1100" b="0"/>
            </a:lvl9pPr>
          </a:lstStyle>
          <a:p>
            <a:pPr lvl="0"/>
            <a:r>
              <a:rPr lang="en-GB" noProof="0" dirty="0"/>
              <a:t>Klik for at indsætte titel</a:t>
            </a:r>
            <a:endParaRPr lang="en-GB"/>
          </a:p>
        </p:txBody>
      </p:sp>
      <p:sp>
        <p:nvSpPr>
          <p:cNvPr id="51" name="Pladsholder til tekst telefon">
            <a:extLst>
              <a:ext uri="{FF2B5EF4-FFF2-40B4-BE49-F238E27FC236}">
                <a16:creationId xmlns:a16="http://schemas.microsoft.com/office/drawing/2014/main" id="{938027F6-4E6A-2776-F904-DB81D5A7F588}"/>
              </a:ext>
            </a:extLst>
          </p:cNvPr>
          <p:cNvSpPr>
            <a:spLocks noGrp="1"/>
          </p:cNvSpPr>
          <p:nvPr>
            <p:ph type="body" sz="quarter" idx="41" hasCustomPrompt="1"/>
          </p:nvPr>
        </p:nvSpPr>
        <p:spPr>
          <a:xfrm>
            <a:off x="3683274" y="5843353"/>
            <a:ext cx="1774800" cy="180000"/>
          </a:xfrm>
        </p:spPr>
        <p:txBody>
          <a:bodyPr/>
          <a:lstStyle>
            <a:lvl1pPr marL="0" indent="0">
              <a:lnSpc>
                <a:spcPct val="100000"/>
              </a:lnSpc>
              <a:spcAft>
                <a:spcPts val="0"/>
              </a:spcAft>
              <a:buNone/>
              <a:defRPr sz="1100" b="0"/>
            </a:lvl1pPr>
            <a:lvl2pPr marL="0" indent="0">
              <a:lnSpc>
                <a:spcPct val="100000"/>
              </a:lnSpc>
              <a:spcAft>
                <a:spcPts val="0"/>
              </a:spcAft>
              <a:buNone/>
              <a:defRPr sz="1100" b="0"/>
            </a:lvl2pPr>
            <a:lvl3pPr marL="0" indent="0">
              <a:lnSpc>
                <a:spcPct val="100000"/>
              </a:lnSpc>
              <a:spcAft>
                <a:spcPts val="0"/>
              </a:spcAft>
              <a:buNone/>
              <a:defRPr sz="1100" b="0"/>
            </a:lvl3pPr>
            <a:lvl4pPr marL="0">
              <a:lnSpc>
                <a:spcPct val="100000"/>
              </a:lnSpc>
              <a:spcAft>
                <a:spcPts val="0"/>
              </a:spcAft>
              <a:buNone/>
              <a:defRPr sz="1100" b="0"/>
            </a:lvl4pPr>
            <a:lvl5pPr marL="0">
              <a:lnSpc>
                <a:spcPct val="100000"/>
              </a:lnSpc>
              <a:spcAft>
                <a:spcPts val="0"/>
              </a:spcAft>
              <a:buNone/>
              <a:defRPr sz="1100" b="0"/>
            </a:lvl5pPr>
            <a:lvl6pPr marL="0" indent="0">
              <a:lnSpc>
                <a:spcPct val="100000"/>
              </a:lnSpc>
              <a:spcAft>
                <a:spcPts val="0"/>
              </a:spcAft>
              <a:buNone/>
              <a:defRPr sz="1100" b="0"/>
            </a:lvl6pPr>
            <a:lvl7pPr marL="0">
              <a:lnSpc>
                <a:spcPct val="100000"/>
              </a:lnSpc>
              <a:spcAft>
                <a:spcPts val="0"/>
              </a:spcAft>
              <a:buNone/>
              <a:defRPr sz="1100" b="0"/>
            </a:lvl7pPr>
            <a:lvl8pPr marL="0">
              <a:lnSpc>
                <a:spcPct val="100000"/>
              </a:lnSpc>
              <a:spcAft>
                <a:spcPts val="0"/>
              </a:spcAft>
              <a:buNone/>
              <a:defRPr sz="1100" b="0"/>
            </a:lvl8pPr>
            <a:lvl9pPr marL="0">
              <a:lnSpc>
                <a:spcPct val="100000"/>
              </a:lnSpc>
              <a:spcAft>
                <a:spcPts val="0"/>
              </a:spcAft>
              <a:buNone/>
              <a:defRPr sz="1100" b="0"/>
            </a:lvl9pPr>
          </a:lstStyle>
          <a:p>
            <a:pPr lvl="0"/>
            <a:r>
              <a:rPr lang="en-GB" noProof="0" dirty="0"/>
              <a:t>Klik for at indsætte telefon nr.</a:t>
            </a:r>
            <a:endParaRPr lang="en-GB"/>
          </a:p>
        </p:txBody>
      </p:sp>
      <p:sp>
        <p:nvSpPr>
          <p:cNvPr id="52" name="Pladsholder til tekst email">
            <a:extLst>
              <a:ext uri="{FF2B5EF4-FFF2-40B4-BE49-F238E27FC236}">
                <a16:creationId xmlns:a16="http://schemas.microsoft.com/office/drawing/2014/main" id="{5F816DA7-6027-0DE1-4B5B-C4C530ABFA99}"/>
              </a:ext>
            </a:extLst>
          </p:cNvPr>
          <p:cNvSpPr>
            <a:spLocks noGrp="1"/>
          </p:cNvSpPr>
          <p:nvPr>
            <p:ph type="body" sz="quarter" idx="42" hasCustomPrompt="1"/>
          </p:nvPr>
        </p:nvSpPr>
        <p:spPr>
          <a:xfrm>
            <a:off x="3683274" y="5983363"/>
            <a:ext cx="1774800" cy="180000"/>
          </a:xfrm>
        </p:spPr>
        <p:txBody>
          <a:bodyPr/>
          <a:lstStyle>
            <a:lvl1pPr marL="0" indent="0">
              <a:lnSpc>
                <a:spcPct val="100000"/>
              </a:lnSpc>
              <a:spcAft>
                <a:spcPts val="0"/>
              </a:spcAft>
              <a:buNone/>
              <a:defRPr sz="1100" b="0"/>
            </a:lvl1pPr>
            <a:lvl2pPr marL="0" indent="0">
              <a:lnSpc>
                <a:spcPct val="100000"/>
              </a:lnSpc>
              <a:spcAft>
                <a:spcPts val="0"/>
              </a:spcAft>
              <a:buNone/>
              <a:defRPr sz="1100" b="0"/>
            </a:lvl2pPr>
            <a:lvl3pPr marL="0" indent="0">
              <a:lnSpc>
                <a:spcPct val="100000"/>
              </a:lnSpc>
              <a:spcAft>
                <a:spcPts val="0"/>
              </a:spcAft>
              <a:buNone/>
              <a:defRPr sz="1100" b="0"/>
            </a:lvl3pPr>
            <a:lvl4pPr marL="0">
              <a:lnSpc>
                <a:spcPct val="100000"/>
              </a:lnSpc>
              <a:spcAft>
                <a:spcPts val="0"/>
              </a:spcAft>
              <a:buNone/>
              <a:defRPr sz="1100" b="0"/>
            </a:lvl4pPr>
            <a:lvl5pPr marL="0">
              <a:lnSpc>
                <a:spcPct val="100000"/>
              </a:lnSpc>
              <a:spcAft>
                <a:spcPts val="0"/>
              </a:spcAft>
              <a:buNone/>
              <a:defRPr sz="1100" b="0"/>
            </a:lvl5pPr>
            <a:lvl6pPr marL="0" indent="0">
              <a:lnSpc>
                <a:spcPct val="100000"/>
              </a:lnSpc>
              <a:spcAft>
                <a:spcPts val="0"/>
              </a:spcAft>
              <a:buNone/>
              <a:defRPr sz="1100" b="0"/>
            </a:lvl6pPr>
            <a:lvl7pPr marL="0">
              <a:lnSpc>
                <a:spcPct val="100000"/>
              </a:lnSpc>
              <a:spcAft>
                <a:spcPts val="0"/>
              </a:spcAft>
              <a:buNone/>
              <a:defRPr sz="1100" b="0"/>
            </a:lvl7pPr>
            <a:lvl8pPr marL="0">
              <a:lnSpc>
                <a:spcPct val="100000"/>
              </a:lnSpc>
              <a:spcAft>
                <a:spcPts val="0"/>
              </a:spcAft>
              <a:buNone/>
              <a:defRPr sz="1100" b="0"/>
            </a:lvl8pPr>
            <a:lvl9pPr marL="0">
              <a:lnSpc>
                <a:spcPct val="100000"/>
              </a:lnSpc>
              <a:spcAft>
                <a:spcPts val="0"/>
              </a:spcAft>
              <a:buNone/>
              <a:defRPr sz="1100" b="0"/>
            </a:lvl9pPr>
          </a:lstStyle>
          <a:p>
            <a:pPr lvl="0"/>
            <a:r>
              <a:rPr lang="en-GB" noProof="0" dirty="0"/>
              <a:t>Klik for at indsætte e-mail</a:t>
            </a:r>
            <a:endParaRPr lang="en-GB"/>
          </a:p>
        </p:txBody>
      </p:sp>
      <p:sp>
        <p:nvSpPr>
          <p:cNvPr id="53" name="Pladsholder til tekst navn">
            <a:extLst>
              <a:ext uri="{FF2B5EF4-FFF2-40B4-BE49-F238E27FC236}">
                <a16:creationId xmlns:a16="http://schemas.microsoft.com/office/drawing/2014/main" id="{106F6799-AB94-A6B6-2EA5-B2186191683A}"/>
              </a:ext>
            </a:extLst>
          </p:cNvPr>
          <p:cNvSpPr>
            <a:spLocks noGrp="1"/>
          </p:cNvSpPr>
          <p:nvPr>
            <p:ph type="body" sz="quarter" idx="43" hasCustomPrompt="1"/>
          </p:nvPr>
        </p:nvSpPr>
        <p:spPr>
          <a:xfrm>
            <a:off x="5715842" y="5551607"/>
            <a:ext cx="1774800" cy="180000"/>
          </a:xfrm>
        </p:spPr>
        <p:txBody>
          <a:bodyPr/>
          <a:lstStyle>
            <a:lvl1pPr marL="0" indent="0">
              <a:lnSpc>
                <a:spcPct val="100000"/>
              </a:lnSpc>
              <a:spcAft>
                <a:spcPts val="0"/>
              </a:spcAft>
              <a:buNone/>
              <a:defRPr sz="1100" b="1"/>
            </a:lvl1pPr>
            <a:lvl2pPr marL="0" indent="0">
              <a:lnSpc>
                <a:spcPct val="100000"/>
              </a:lnSpc>
              <a:spcAft>
                <a:spcPts val="0"/>
              </a:spcAft>
              <a:buNone/>
              <a:defRPr sz="1100" b="1"/>
            </a:lvl2pPr>
            <a:lvl3pPr marL="0" indent="0">
              <a:lnSpc>
                <a:spcPct val="100000"/>
              </a:lnSpc>
              <a:spcAft>
                <a:spcPts val="0"/>
              </a:spcAft>
              <a:buNone/>
              <a:defRPr sz="1100" b="1"/>
            </a:lvl3pPr>
            <a:lvl4pPr marL="0">
              <a:lnSpc>
                <a:spcPct val="100000"/>
              </a:lnSpc>
              <a:spcAft>
                <a:spcPts val="0"/>
              </a:spcAft>
              <a:buNone/>
              <a:defRPr sz="1100" b="1"/>
            </a:lvl4pPr>
            <a:lvl5pPr marL="0">
              <a:lnSpc>
                <a:spcPct val="100000"/>
              </a:lnSpc>
              <a:spcAft>
                <a:spcPts val="0"/>
              </a:spcAft>
              <a:buNone/>
              <a:defRPr sz="1100" b="1"/>
            </a:lvl5pPr>
            <a:lvl6pPr marL="0" indent="0">
              <a:lnSpc>
                <a:spcPct val="100000"/>
              </a:lnSpc>
              <a:spcAft>
                <a:spcPts val="0"/>
              </a:spcAft>
              <a:buNone/>
              <a:defRPr sz="1100" b="1"/>
            </a:lvl6pPr>
            <a:lvl7pPr marL="0">
              <a:lnSpc>
                <a:spcPct val="100000"/>
              </a:lnSpc>
              <a:spcAft>
                <a:spcPts val="0"/>
              </a:spcAft>
              <a:buNone/>
              <a:defRPr sz="1100" b="1"/>
            </a:lvl7pPr>
            <a:lvl8pPr marL="0">
              <a:lnSpc>
                <a:spcPct val="100000"/>
              </a:lnSpc>
              <a:spcAft>
                <a:spcPts val="0"/>
              </a:spcAft>
              <a:buNone/>
              <a:defRPr sz="1100" b="1"/>
            </a:lvl8pPr>
            <a:lvl9pPr marL="0">
              <a:lnSpc>
                <a:spcPct val="100000"/>
              </a:lnSpc>
              <a:spcAft>
                <a:spcPts val="0"/>
              </a:spcAft>
              <a:buNone/>
              <a:defRPr sz="1100" b="1"/>
            </a:lvl9pPr>
          </a:lstStyle>
          <a:p>
            <a:pPr lvl="0"/>
            <a:r>
              <a:rPr lang="en-GB" noProof="0" dirty="0"/>
              <a:t>Klik for at indsætte navn</a:t>
            </a:r>
            <a:endParaRPr lang="en-GB"/>
          </a:p>
        </p:txBody>
      </p:sp>
      <p:sp>
        <p:nvSpPr>
          <p:cNvPr id="54" name="Pladsholder til tekst titel">
            <a:extLst>
              <a:ext uri="{FF2B5EF4-FFF2-40B4-BE49-F238E27FC236}">
                <a16:creationId xmlns:a16="http://schemas.microsoft.com/office/drawing/2014/main" id="{D8500375-766E-C0ED-EC8F-763C54FB4AA2}"/>
              </a:ext>
            </a:extLst>
          </p:cNvPr>
          <p:cNvSpPr>
            <a:spLocks noGrp="1"/>
          </p:cNvSpPr>
          <p:nvPr>
            <p:ph type="body" sz="quarter" idx="44" hasCustomPrompt="1"/>
          </p:nvPr>
        </p:nvSpPr>
        <p:spPr>
          <a:xfrm>
            <a:off x="5715842" y="5695526"/>
            <a:ext cx="1774800" cy="180000"/>
          </a:xfrm>
        </p:spPr>
        <p:txBody>
          <a:bodyPr/>
          <a:lstStyle>
            <a:lvl1pPr marL="0" indent="0">
              <a:lnSpc>
                <a:spcPct val="100000"/>
              </a:lnSpc>
              <a:spcAft>
                <a:spcPts val="0"/>
              </a:spcAft>
              <a:buNone/>
              <a:defRPr sz="1100" b="0"/>
            </a:lvl1pPr>
            <a:lvl2pPr marL="0" indent="0">
              <a:lnSpc>
                <a:spcPct val="100000"/>
              </a:lnSpc>
              <a:spcAft>
                <a:spcPts val="0"/>
              </a:spcAft>
              <a:buNone/>
              <a:defRPr sz="1100" b="0"/>
            </a:lvl2pPr>
            <a:lvl3pPr marL="0" indent="0">
              <a:lnSpc>
                <a:spcPct val="100000"/>
              </a:lnSpc>
              <a:spcAft>
                <a:spcPts val="0"/>
              </a:spcAft>
              <a:buNone/>
              <a:defRPr sz="1100" b="0"/>
            </a:lvl3pPr>
            <a:lvl4pPr marL="0">
              <a:lnSpc>
                <a:spcPct val="100000"/>
              </a:lnSpc>
              <a:spcAft>
                <a:spcPts val="0"/>
              </a:spcAft>
              <a:buNone/>
              <a:defRPr sz="1100" b="0"/>
            </a:lvl4pPr>
            <a:lvl5pPr marL="0">
              <a:lnSpc>
                <a:spcPct val="100000"/>
              </a:lnSpc>
              <a:spcAft>
                <a:spcPts val="0"/>
              </a:spcAft>
              <a:buNone/>
              <a:defRPr sz="1100" b="0"/>
            </a:lvl5pPr>
            <a:lvl6pPr marL="0" indent="0">
              <a:lnSpc>
                <a:spcPct val="100000"/>
              </a:lnSpc>
              <a:spcAft>
                <a:spcPts val="0"/>
              </a:spcAft>
              <a:buNone/>
              <a:defRPr sz="1100" b="0"/>
            </a:lvl6pPr>
            <a:lvl7pPr marL="0">
              <a:lnSpc>
                <a:spcPct val="100000"/>
              </a:lnSpc>
              <a:spcAft>
                <a:spcPts val="0"/>
              </a:spcAft>
              <a:buNone/>
              <a:defRPr sz="1100" b="0"/>
            </a:lvl7pPr>
            <a:lvl8pPr marL="0">
              <a:lnSpc>
                <a:spcPct val="100000"/>
              </a:lnSpc>
              <a:spcAft>
                <a:spcPts val="0"/>
              </a:spcAft>
              <a:buNone/>
              <a:defRPr sz="1100" b="0"/>
            </a:lvl8pPr>
            <a:lvl9pPr marL="0">
              <a:lnSpc>
                <a:spcPct val="100000"/>
              </a:lnSpc>
              <a:spcAft>
                <a:spcPts val="0"/>
              </a:spcAft>
              <a:buNone/>
              <a:defRPr sz="1100" b="0"/>
            </a:lvl9pPr>
          </a:lstStyle>
          <a:p>
            <a:pPr lvl="0"/>
            <a:r>
              <a:rPr lang="en-GB" noProof="0" dirty="0"/>
              <a:t>Klik for at indsætte titel</a:t>
            </a:r>
            <a:endParaRPr lang="en-GB"/>
          </a:p>
        </p:txBody>
      </p:sp>
      <p:sp>
        <p:nvSpPr>
          <p:cNvPr id="55" name="Pladsholder til tekst telefon">
            <a:extLst>
              <a:ext uri="{FF2B5EF4-FFF2-40B4-BE49-F238E27FC236}">
                <a16:creationId xmlns:a16="http://schemas.microsoft.com/office/drawing/2014/main" id="{E39F80E4-7B49-768B-2732-A83AEC9A6A3F}"/>
              </a:ext>
            </a:extLst>
          </p:cNvPr>
          <p:cNvSpPr>
            <a:spLocks noGrp="1"/>
          </p:cNvSpPr>
          <p:nvPr>
            <p:ph type="body" sz="quarter" idx="45" hasCustomPrompt="1"/>
          </p:nvPr>
        </p:nvSpPr>
        <p:spPr>
          <a:xfrm>
            <a:off x="5715842" y="5843353"/>
            <a:ext cx="1774800" cy="180000"/>
          </a:xfrm>
        </p:spPr>
        <p:txBody>
          <a:bodyPr/>
          <a:lstStyle>
            <a:lvl1pPr marL="0" indent="0">
              <a:lnSpc>
                <a:spcPct val="100000"/>
              </a:lnSpc>
              <a:spcAft>
                <a:spcPts val="0"/>
              </a:spcAft>
              <a:buNone/>
              <a:defRPr sz="1100" b="0"/>
            </a:lvl1pPr>
            <a:lvl2pPr marL="0" indent="0">
              <a:lnSpc>
                <a:spcPct val="100000"/>
              </a:lnSpc>
              <a:spcAft>
                <a:spcPts val="0"/>
              </a:spcAft>
              <a:buNone/>
              <a:defRPr sz="1100" b="0"/>
            </a:lvl2pPr>
            <a:lvl3pPr marL="0" indent="0">
              <a:lnSpc>
                <a:spcPct val="100000"/>
              </a:lnSpc>
              <a:spcAft>
                <a:spcPts val="0"/>
              </a:spcAft>
              <a:buNone/>
              <a:defRPr sz="1100" b="0"/>
            </a:lvl3pPr>
            <a:lvl4pPr marL="0">
              <a:lnSpc>
                <a:spcPct val="100000"/>
              </a:lnSpc>
              <a:spcAft>
                <a:spcPts val="0"/>
              </a:spcAft>
              <a:buNone/>
              <a:defRPr sz="1100" b="0"/>
            </a:lvl4pPr>
            <a:lvl5pPr marL="0">
              <a:lnSpc>
                <a:spcPct val="100000"/>
              </a:lnSpc>
              <a:spcAft>
                <a:spcPts val="0"/>
              </a:spcAft>
              <a:buNone/>
              <a:defRPr sz="1100" b="0"/>
            </a:lvl5pPr>
            <a:lvl6pPr marL="0" indent="0">
              <a:lnSpc>
                <a:spcPct val="100000"/>
              </a:lnSpc>
              <a:spcAft>
                <a:spcPts val="0"/>
              </a:spcAft>
              <a:buNone/>
              <a:defRPr sz="1100" b="0"/>
            </a:lvl6pPr>
            <a:lvl7pPr marL="0">
              <a:lnSpc>
                <a:spcPct val="100000"/>
              </a:lnSpc>
              <a:spcAft>
                <a:spcPts val="0"/>
              </a:spcAft>
              <a:buNone/>
              <a:defRPr sz="1100" b="0"/>
            </a:lvl7pPr>
            <a:lvl8pPr marL="0">
              <a:lnSpc>
                <a:spcPct val="100000"/>
              </a:lnSpc>
              <a:spcAft>
                <a:spcPts val="0"/>
              </a:spcAft>
              <a:buNone/>
              <a:defRPr sz="1100" b="0"/>
            </a:lvl8pPr>
            <a:lvl9pPr marL="0">
              <a:lnSpc>
                <a:spcPct val="100000"/>
              </a:lnSpc>
              <a:spcAft>
                <a:spcPts val="0"/>
              </a:spcAft>
              <a:buNone/>
              <a:defRPr sz="1100" b="0"/>
            </a:lvl9pPr>
          </a:lstStyle>
          <a:p>
            <a:pPr lvl="0"/>
            <a:r>
              <a:rPr lang="en-GB" noProof="0" dirty="0"/>
              <a:t>Klik for at indsætte telefon nr.</a:t>
            </a:r>
            <a:endParaRPr lang="en-GB"/>
          </a:p>
        </p:txBody>
      </p:sp>
      <p:sp>
        <p:nvSpPr>
          <p:cNvPr id="56" name="Pladsholder til tekst email">
            <a:extLst>
              <a:ext uri="{FF2B5EF4-FFF2-40B4-BE49-F238E27FC236}">
                <a16:creationId xmlns:a16="http://schemas.microsoft.com/office/drawing/2014/main" id="{188D0902-6190-B9B1-CB44-973DC8CD6F37}"/>
              </a:ext>
            </a:extLst>
          </p:cNvPr>
          <p:cNvSpPr>
            <a:spLocks noGrp="1"/>
          </p:cNvSpPr>
          <p:nvPr>
            <p:ph type="body" sz="quarter" idx="46" hasCustomPrompt="1"/>
          </p:nvPr>
        </p:nvSpPr>
        <p:spPr>
          <a:xfrm>
            <a:off x="5715842" y="5983363"/>
            <a:ext cx="1774800" cy="180000"/>
          </a:xfrm>
        </p:spPr>
        <p:txBody>
          <a:bodyPr/>
          <a:lstStyle>
            <a:lvl1pPr marL="0" indent="0">
              <a:lnSpc>
                <a:spcPct val="100000"/>
              </a:lnSpc>
              <a:spcAft>
                <a:spcPts val="0"/>
              </a:spcAft>
              <a:buNone/>
              <a:defRPr sz="1100" b="0"/>
            </a:lvl1pPr>
            <a:lvl2pPr marL="0" indent="0">
              <a:lnSpc>
                <a:spcPct val="100000"/>
              </a:lnSpc>
              <a:spcAft>
                <a:spcPts val="0"/>
              </a:spcAft>
              <a:buNone/>
              <a:defRPr sz="1100" b="0"/>
            </a:lvl2pPr>
            <a:lvl3pPr marL="0" indent="0">
              <a:lnSpc>
                <a:spcPct val="100000"/>
              </a:lnSpc>
              <a:spcAft>
                <a:spcPts val="0"/>
              </a:spcAft>
              <a:buNone/>
              <a:defRPr sz="1100" b="0"/>
            </a:lvl3pPr>
            <a:lvl4pPr marL="0">
              <a:lnSpc>
                <a:spcPct val="100000"/>
              </a:lnSpc>
              <a:spcAft>
                <a:spcPts val="0"/>
              </a:spcAft>
              <a:buNone/>
              <a:defRPr sz="1100" b="0"/>
            </a:lvl4pPr>
            <a:lvl5pPr marL="0">
              <a:lnSpc>
                <a:spcPct val="100000"/>
              </a:lnSpc>
              <a:spcAft>
                <a:spcPts val="0"/>
              </a:spcAft>
              <a:buNone/>
              <a:defRPr sz="1100" b="0"/>
            </a:lvl5pPr>
            <a:lvl6pPr marL="0" indent="0">
              <a:lnSpc>
                <a:spcPct val="100000"/>
              </a:lnSpc>
              <a:spcAft>
                <a:spcPts val="0"/>
              </a:spcAft>
              <a:buNone/>
              <a:defRPr sz="1100" b="0"/>
            </a:lvl6pPr>
            <a:lvl7pPr marL="0">
              <a:lnSpc>
                <a:spcPct val="100000"/>
              </a:lnSpc>
              <a:spcAft>
                <a:spcPts val="0"/>
              </a:spcAft>
              <a:buNone/>
              <a:defRPr sz="1100" b="0"/>
            </a:lvl7pPr>
            <a:lvl8pPr marL="0">
              <a:lnSpc>
                <a:spcPct val="100000"/>
              </a:lnSpc>
              <a:spcAft>
                <a:spcPts val="0"/>
              </a:spcAft>
              <a:buNone/>
              <a:defRPr sz="1100" b="0"/>
            </a:lvl8pPr>
            <a:lvl9pPr marL="0">
              <a:lnSpc>
                <a:spcPct val="100000"/>
              </a:lnSpc>
              <a:spcAft>
                <a:spcPts val="0"/>
              </a:spcAft>
              <a:buNone/>
              <a:defRPr sz="1100" b="0"/>
            </a:lvl9pPr>
          </a:lstStyle>
          <a:p>
            <a:pPr lvl="0"/>
            <a:r>
              <a:rPr lang="en-GB" noProof="0" dirty="0"/>
              <a:t>Klik for at indsætte e-mail</a:t>
            </a:r>
            <a:endParaRPr lang="en-GB"/>
          </a:p>
        </p:txBody>
      </p:sp>
      <p:sp>
        <p:nvSpPr>
          <p:cNvPr id="57" name="Pladsholder til tekst navn">
            <a:extLst>
              <a:ext uri="{FF2B5EF4-FFF2-40B4-BE49-F238E27FC236}">
                <a16:creationId xmlns:a16="http://schemas.microsoft.com/office/drawing/2014/main" id="{85DC99C2-7071-892E-C4C2-45472FE764B8}"/>
              </a:ext>
            </a:extLst>
          </p:cNvPr>
          <p:cNvSpPr>
            <a:spLocks noGrp="1"/>
          </p:cNvSpPr>
          <p:nvPr>
            <p:ph type="body" sz="quarter" idx="47" hasCustomPrompt="1"/>
          </p:nvPr>
        </p:nvSpPr>
        <p:spPr>
          <a:xfrm>
            <a:off x="7748000" y="5551607"/>
            <a:ext cx="1774800" cy="180000"/>
          </a:xfrm>
        </p:spPr>
        <p:txBody>
          <a:bodyPr/>
          <a:lstStyle>
            <a:lvl1pPr marL="0" indent="0">
              <a:lnSpc>
                <a:spcPct val="100000"/>
              </a:lnSpc>
              <a:spcAft>
                <a:spcPts val="0"/>
              </a:spcAft>
              <a:buNone/>
              <a:defRPr sz="1100" b="1"/>
            </a:lvl1pPr>
            <a:lvl2pPr marL="0" indent="0">
              <a:lnSpc>
                <a:spcPct val="100000"/>
              </a:lnSpc>
              <a:spcAft>
                <a:spcPts val="0"/>
              </a:spcAft>
              <a:buNone/>
              <a:defRPr sz="1100" b="1"/>
            </a:lvl2pPr>
            <a:lvl3pPr marL="0" indent="0">
              <a:lnSpc>
                <a:spcPct val="100000"/>
              </a:lnSpc>
              <a:spcAft>
                <a:spcPts val="0"/>
              </a:spcAft>
              <a:buNone/>
              <a:defRPr sz="1100" b="1"/>
            </a:lvl3pPr>
            <a:lvl4pPr marL="0">
              <a:lnSpc>
                <a:spcPct val="100000"/>
              </a:lnSpc>
              <a:spcAft>
                <a:spcPts val="0"/>
              </a:spcAft>
              <a:buNone/>
              <a:defRPr sz="1100" b="1"/>
            </a:lvl4pPr>
            <a:lvl5pPr marL="0">
              <a:lnSpc>
                <a:spcPct val="100000"/>
              </a:lnSpc>
              <a:spcAft>
                <a:spcPts val="0"/>
              </a:spcAft>
              <a:buNone/>
              <a:defRPr sz="1100" b="1"/>
            </a:lvl5pPr>
            <a:lvl6pPr marL="0" indent="0">
              <a:lnSpc>
                <a:spcPct val="100000"/>
              </a:lnSpc>
              <a:spcAft>
                <a:spcPts val="0"/>
              </a:spcAft>
              <a:buNone/>
              <a:defRPr sz="1100" b="1"/>
            </a:lvl6pPr>
            <a:lvl7pPr marL="0">
              <a:lnSpc>
                <a:spcPct val="100000"/>
              </a:lnSpc>
              <a:spcAft>
                <a:spcPts val="0"/>
              </a:spcAft>
              <a:buNone/>
              <a:defRPr sz="1100" b="1"/>
            </a:lvl7pPr>
            <a:lvl8pPr marL="0">
              <a:lnSpc>
                <a:spcPct val="100000"/>
              </a:lnSpc>
              <a:spcAft>
                <a:spcPts val="0"/>
              </a:spcAft>
              <a:buNone/>
              <a:defRPr sz="1100" b="1"/>
            </a:lvl8pPr>
            <a:lvl9pPr marL="0">
              <a:lnSpc>
                <a:spcPct val="100000"/>
              </a:lnSpc>
              <a:spcAft>
                <a:spcPts val="0"/>
              </a:spcAft>
              <a:buNone/>
              <a:defRPr sz="1100" b="1"/>
            </a:lvl9pPr>
          </a:lstStyle>
          <a:p>
            <a:pPr lvl="0"/>
            <a:r>
              <a:rPr lang="en-GB" noProof="0" dirty="0"/>
              <a:t>Klik for at indsætte navn</a:t>
            </a:r>
            <a:endParaRPr lang="en-GB"/>
          </a:p>
        </p:txBody>
      </p:sp>
      <p:sp>
        <p:nvSpPr>
          <p:cNvPr id="58" name="Pladsholder til tekst titel">
            <a:extLst>
              <a:ext uri="{FF2B5EF4-FFF2-40B4-BE49-F238E27FC236}">
                <a16:creationId xmlns:a16="http://schemas.microsoft.com/office/drawing/2014/main" id="{A2E967C9-3226-CDB4-EA4D-9B6D0C5E2A24}"/>
              </a:ext>
            </a:extLst>
          </p:cNvPr>
          <p:cNvSpPr>
            <a:spLocks noGrp="1"/>
          </p:cNvSpPr>
          <p:nvPr>
            <p:ph type="body" sz="quarter" idx="48" hasCustomPrompt="1"/>
          </p:nvPr>
        </p:nvSpPr>
        <p:spPr>
          <a:xfrm>
            <a:off x="7748000" y="5695526"/>
            <a:ext cx="1774800" cy="180000"/>
          </a:xfrm>
        </p:spPr>
        <p:txBody>
          <a:bodyPr/>
          <a:lstStyle>
            <a:lvl1pPr marL="0" indent="0">
              <a:lnSpc>
                <a:spcPct val="100000"/>
              </a:lnSpc>
              <a:spcAft>
                <a:spcPts val="0"/>
              </a:spcAft>
              <a:buNone/>
              <a:defRPr sz="1100" b="0"/>
            </a:lvl1pPr>
            <a:lvl2pPr marL="0" indent="0">
              <a:lnSpc>
                <a:spcPct val="100000"/>
              </a:lnSpc>
              <a:spcAft>
                <a:spcPts val="0"/>
              </a:spcAft>
              <a:buNone/>
              <a:defRPr sz="1100" b="0"/>
            </a:lvl2pPr>
            <a:lvl3pPr marL="0" indent="0">
              <a:lnSpc>
                <a:spcPct val="100000"/>
              </a:lnSpc>
              <a:spcAft>
                <a:spcPts val="0"/>
              </a:spcAft>
              <a:buNone/>
              <a:defRPr sz="1100" b="0"/>
            </a:lvl3pPr>
            <a:lvl4pPr marL="0">
              <a:lnSpc>
                <a:spcPct val="100000"/>
              </a:lnSpc>
              <a:spcAft>
                <a:spcPts val="0"/>
              </a:spcAft>
              <a:buNone/>
              <a:defRPr sz="1100" b="0"/>
            </a:lvl4pPr>
            <a:lvl5pPr marL="0">
              <a:lnSpc>
                <a:spcPct val="100000"/>
              </a:lnSpc>
              <a:spcAft>
                <a:spcPts val="0"/>
              </a:spcAft>
              <a:buNone/>
              <a:defRPr sz="1100" b="0"/>
            </a:lvl5pPr>
            <a:lvl6pPr marL="0" indent="0">
              <a:lnSpc>
                <a:spcPct val="100000"/>
              </a:lnSpc>
              <a:spcAft>
                <a:spcPts val="0"/>
              </a:spcAft>
              <a:buNone/>
              <a:defRPr sz="1100" b="0"/>
            </a:lvl6pPr>
            <a:lvl7pPr marL="0">
              <a:lnSpc>
                <a:spcPct val="100000"/>
              </a:lnSpc>
              <a:spcAft>
                <a:spcPts val="0"/>
              </a:spcAft>
              <a:buNone/>
              <a:defRPr sz="1100" b="0"/>
            </a:lvl7pPr>
            <a:lvl8pPr marL="0">
              <a:lnSpc>
                <a:spcPct val="100000"/>
              </a:lnSpc>
              <a:spcAft>
                <a:spcPts val="0"/>
              </a:spcAft>
              <a:buNone/>
              <a:defRPr sz="1100" b="0"/>
            </a:lvl8pPr>
            <a:lvl9pPr marL="0">
              <a:lnSpc>
                <a:spcPct val="100000"/>
              </a:lnSpc>
              <a:spcAft>
                <a:spcPts val="0"/>
              </a:spcAft>
              <a:buNone/>
              <a:defRPr sz="1100" b="0"/>
            </a:lvl9pPr>
          </a:lstStyle>
          <a:p>
            <a:pPr lvl="0"/>
            <a:r>
              <a:rPr lang="en-GB" noProof="0" dirty="0"/>
              <a:t>Klik for at indsætte titel</a:t>
            </a:r>
            <a:endParaRPr lang="en-GB"/>
          </a:p>
        </p:txBody>
      </p:sp>
      <p:sp>
        <p:nvSpPr>
          <p:cNvPr id="59" name="Pladsholder til tekst telefon">
            <a:extLst>
              <a:ext uri="{FF2B5EF4-FFF2-40B4-BE49-F238E27FC236}">
                <a16:creationId xmlns:a16="http://schemas.microsoft.com/office/drawing/2014/main" id="{C31F4BB1-07AC-88F2-BD8C-51370CDA5666}"/>
              </a:ext>
            </a:extLst>
          </p:cNvPr>
          <p:cNvSpPr>
            <a:spLocks noGrp="1"/>
          </p:cNvSpPr>
          <p:nvPr>
            <p:ph type="body" sz="quarter" idx="49" hasCustomPrompt="1"/>
          </p:nvPr>
        </p:nvSpPr>
        <p:spPr>
          <a:xfrm>
            <a:off x="7748000" y="5843353"/>
            <a:ext cx="1774800" cy="180000"/>
          </a:xfrm>
        </p:spPr>
        <p:txBody>
          <a:bodyPr/>
          <a:lstStyle>
            <a:lvl1pPr marL="0" indent="0">
              <a:lnSpc>
                <a:spcPct val="100000"/>
              </a:lnSpc>
              <a:spcAft>
                <a:spcPts val="0"/>
              </a:spcAft>
              <a:buNone/>
              <a:defRPr sz="1100" b="0"/>
            </a:lvl1pPr>
            <a:lvl2pPr marL="0" indent="0">
              <a:lnSpc>
                <a:spcPct val="100000"/>
              </a:lnSpc>
              <a:spcAft>
                <a:spcPts val="0"/>
              </a:spcAft>
              <a:buNone/>
              <a:defRPr sz="1100" b="0"/>
            </a:lvl2pPr>
            <a:lvl3pPr marL="0" indent="0">
              <a:lnSpc>
                <a:spcPct val="100000"/>
              </a:lnSpc>
              <a:spcAft>
                <a:spcPts val="0"/>
              </a:spcAft>
              <a:buNone/>
              <a:defRPr sz="1100" b="0"/>
            </a:lvl3pPr>
            <a:lvl4pPr marL="0">
              <a:lnSpc>
                <a:spcPct val="100000"/>
              </a:lnSpc>
              <a:spcAft>
                <a:spcPts val="0"/>
              </a:spcAft>
              <a:buNone/>
              <a:defRPr sz="1100" b="0"/>
            </a:lvl4pPr>
            <a:lvl5pPr marL="0">
              <a:lnSpc>
                <a:spcPct val="100000"/>
              </a:lnSpc>
              <a:spcAft>
                <a:spcPts val="0"/>
              </a:spcAft>
              <a:buNone/>
              <a:defRPr sz="1100" b="0"/>
            </a:lvl5pPr>
            <a:lvl6pPr marL="0" indent="0">
              <a:lnSpc>
                <a:spcPct val="100000"/>
              </a:lnSpc>
              <a:spcAft>
                <a:spcPts val="0"/>
              </a:spcAft>
              <a:buNone/>
              <a:defRPr sz="1100" b="0"/>
            </a:lvl6pPr>
            <a:lvl7pPr marL="0">
              <a:lnSpc>
                <a:spcPct val="100000"/>
              </a:lnSpc>
              <a:spcAft>
                <a:spcPts val="0"/>
              </a:spcAft>
              <a:buNone/>
              <a:defRPr sz="1100" b="0"/>
            </a:lvl7pPr>
            <a:lvl8pPr marL="0">
              <a:lnSpc>
                <a:spcPct val="100000"/>
              </a:lnSpc>
              <a:spcAft>
                <a:spcPts val="0"/>
              </a:spcAft>
              <a:buNone/>
              <a:defRPr sz="1100" b="0"/>
            </a:lvl8pPr>
            <a:lvl9pPr marL="0">
              <a:lnSpc>
                <a:spcPct val="100000"/>
              </a:lnSpc>
              <a:spcAft>
                <a:spcPts val="0"/>
              </a:spcAft>
              <a:buNone/>
              <a:defRPr sz="1100" b="0"/>
            </a:lvl9pPr>
          </a:lstStyle>
          <a:p>
            <a:pPr lvl="0"/>
            <a:r>
              <a:rPr lang="en-GB" noProof="0" dirty="0"/>
              <a:t>Klik for at indsætte telefon nr.</a:t>
            </a:r>
            <a:endParaRPr lang="en-GB"/>
          </a:p>
        </p:txBody>
      </p:sp>
      <p:sp>
        <p:nvSpPr>
          <p:cNvPr id="60" name="Pladsholder til tekst email">
            <a:extLst>
              <a:ext uri="{FF2B5EF4-FFF2-40B4-BE49-F238E27FC236}">
                <a16:creationId xmlns:a16="http://schemas.microsoft.com/office/drawing/2014/main" id="{1E4B9B18-3A05-58D6-2B27-C3F8AEF05979}"/>
              </a:ext>
            </a:extLst>
          </p:cNvPr>
          <p:cNvSpPr>
            <a:spLocks noGrp="1"/>
          </p:cNvSpPr>
          <p:nvPr>
            <p:ph type="body" sz="quarter" idx="50" hasCustomPrompt="1"/>
          </p:nvPr>
        </p:nvSpPr>
        <p:spPr>
          <a:xfrm>
            <a:off x="7748000" y="5983363"/>
            <a:ext cx="1774800" cy="180000"/>
          </a:xfrm>
        </p:spPr>
        <p:txBody>
          <a:bodyPr/>
          <a:lstStyle>
            <a:lvl1pPr marL="0" indent="0">
              <a:lnSpc>
                <a:spcPct val="100000"/>
              </a:lnSpc>
              <a:spcAft>
                <a:spcPts val="0"/>
              </a:spcAft>
              <a:buNone/>
              <a:defRPr sz="1100" b="0"/>
            </a:lvl1pPr>
            <a:lvl2pPr marL="0" indent="0">
              <a:lnSpc>
                <a:spcPct val="100000"/>
              </a:lnSpc>
              <a:spcAft>
                <a:spcPts val="0"/>
              </a:spcAft>
              <a:buNone/>
              <a:defRPr sz="1100" b="0"/>
            </a:lvl2pPr>
            <a:lvl3pPr marL="0" indent="0">
              <a:lnSpc>
                <a:spcPct val="100000"/>
              </a:lnSpc>
              <a:spcAft>
                <a:spcPts val="0"/>
              </a:spcAft>
              <a:buNone/>
              <a:defRPr sz="1100" b="0"/>
            </a:lvl3pPr>
            <a:lvl4pPr marL="0">
              <a:lnSpc>
                <a:spcPct val="100000"/>
              </a:lnSpc>
              <a:spcAft>
                <a:spcPts val="0"/>
              </a:spcAft>
              <a:buNone/>
              <a:defRPr sz="1100" b="0"/>
            </a:lvl4pPr>
            <a:lvl5pPr marL="0">
              <a:lnSpc>
                <a:spcPct val="100000"/>
              </a:lnSpc>
              <a:spcAft>
                <a:spcPts val="0"/>
              </a:spcAft>
              <a:buNone/>
              <a:defRPr sz="1100" b="0"/>
            </a:lvl5pPr>
            <a:lvl6pPr marL="0" indent="0">
              <a:lnSpc>
                <a:spcPct val="100000"/>
              </a:lnSpc>
              <a:spcAft>
                <a:spcPts val="0"/>
              </a:spcAft>
              <a:buNone/>
              <a:defRPr sz="1100" b="0"/>
            </a:lvl6pPr>
            <a:lvl7pPr marL="0">
              <a:lnSpc>
                <a:spcPct val="100000"/>
              </a:lnSpc>
              <a:spcAft>
                <a:spcPts val="0"/>
              </a:spcAft>
              <a:buNone/>
              <a:defRPr sz="1100" b="0"/>
            </a:lvl7pPr>
            <a:lvl8pPr marL="0">
              <a:lnSpc>
                <a:spcPct val="100000"/>
              </a:lnSpc>
              <a:spcAft>
                <a:spcPts val="0"/>
              </a:spcAft>
              <a:buNone/>
              <a:defRPr sz="1100" b="0"/>
            </a:lvl8pPr>
            <a:lvl9pPr marL="0">
              <a:lnSpc>
                <a:spcPct val="100000"/>
              </a:lnSpc>
              <a:spcAft>
                <a:spcPts val="0"/>
              </a:spcAft>
              <a:buNone/>
              <a:defRPr sz="1100" b="0"/>
            </a:lvl9pPr>
          </a:lstStyle>
          <a:p>
            <a:pPr lvl="0"/>
            <a:r>
              <a:rPr lang="en-GB" noProof="0" dirty="0"/>
              <a:t>Klik for at indsætte e-mail</a:t>
            </a:r>
            <a:endParaRPr lang="en-GB"/>
          </a:p>
        </p:txBody>
      </p:sp>
      <p:sp>
        <p:nvSpPr>
          <p:cNvPr id="61" name="Pladsholder til tekst navn">
            <a:extLst>
              <a:ext uri="{FF2B5EF4-FFF2-40B4-BE49-F238E27FC236}">
                <a16:creationId xmlns:a16="http://schemas.microsoft.com/office/drawing/2014/main" id="{F49CA797-098A-8C23-D937-D0988C7A9E1B}"/>
              </a:ext>
            </a:extLst>
          </p:cNvPr>
          <p:cNvSpPr>
            <a:spLocks noGrp="1"/>
          </p:cNvSpPr>
          <p:nvPr>
            <p:ph type="body" sz="quarter" idx="51" hasCustomPrompt="1"/>
          </p:nvPr>
        </p:nvSpPr>
        <p:spPr>
          <a:xfrm>
            <a:off x="9780977" y="5551607"/>
            <a:ext cx="1774800" cy="180000"/>
          </a:xfrm>
        </p:spPr>
        <p:txBody>
          <a:bodyPr/>
          <a:lstStyle>
            <a:lvl1pPr marL="0" indent="0">
              <a:lnSpc>
                <a:spcPct val="100000"/>
              </a:lnSpc>
              <a:spcAft>
                <a:spcPts val="0"/>
              </a:spcAft>
              <a:buNone/>
              <a:defRPr sz="1100" b="1"/>
            </a:lvl1pPr>
            <a:lvl2pPr marL="0" indent="0">
              <a:lnSpc>
                <a:spcPct val="100000"/>
              </a:lnSpc>
              <a:spcAft>
                <a:spcPts val="0"/>
              </a:spcAft>
              <a:buNone/>
              <a:defRPr sz="1100" b="1"/>
            </a:lvl2pPr>
            <a:lvl3pPr marL="0" indent="0">
              <a:lnSpc>
                <a:spcPct val="100000"/>
              </a:lnSpc>
              <a:spcAft>
                <a:spcPts val="0"/>
              </a:spcAft>
              <a:buNone/>
              <a:defRPr sz="1100" b="1"/>
            </a:lvl3pPr>
            <a:lvl4pPr marL="0">
              <a:lnSpc>
                <a:spcPct val="100000"/>
              </a:lnSpc>
              <a:spcAft>
                <a:spcPts val="0"/>
              </a:spcAft>
              <a:buNone/>
              <a:defRPr sz="1100" b="1"/>
            </a:lvl4pPr>
            <a:lvl5pPr marL="0">
              <a:lnSpc>
                <a:spcPct val="100000"/>
              </a:lnSpc>
              <a:spcAft>
                <a:spcPts val="0"/>
              </a:spcAft>
              <a:buNone/>
              <a:defRPr sz="1100" b="1"/>
            </a:lvl5pPr>
            <a:lvl6pPr marL="0" indent="0">
              <a:lnSpc>
                <a:spcPct val="100000"/>
              </a:lnSpc>
              <a:spcAft>
                <a:spcPts val="0"/>
              </a:spcAft>
              <a:buNone/>
              <a:defRPr sz="1100" b="1"/>
            </a:lvl6pPr>
            <a:lvl7pPr marL="0">
              <a:lnSpc>
                <a:spcPct val="100000"/>
              </a:lnSpc>
              <a:spcAft>
                <a:spcPts val="0"/>
              </a:spcAft>
              <a:buNone/>
              <a:defRPr sz="1100" b="1"/>
            </a:lvl7pPr>
            <a:lvl8pPr marL="0">
              <a:lnSpc>
                <a:spcPct val="100000"/>
              </a:lnSpc>
              <a:spcAft>
                <a:spcPts val="0"/>
              </a:spcAft>
              <a:buNone/>
              <a:defRPr sz="1100" b="1"/>
            </a:lvl8pPr>
            <a:lvl9pPr marL="0">
              <a:lnSpc>
                <a:spcPct val="100000"/>
              </a:lnSpc>
              <a:spcAft>
                <a:spcPts val="0"/>
              </a:spcAft>
              <a:buNone/>
              <a:defRPr sz="1100" b="1"/>
            </a:lvl9pPr>
          </a:lstStyle>
          <a:p>
            <a:pPr lvl="0"/>
            <a:r>
              <a:rPr lang="en-GB" noProof="0" dirty="0"/>
              <a:t>Klik for at indsætte navn</a:t>
            </a:r>
            <a:endParaRPr lang="en-GB"/>
          </a:p>
        </p:txBody>
      </p:sp>
      <p:sp>
        <p:nvSpPr>
          <p:cNvPr id="62" name="Pladsholder til tekst titel">
            <a:extLst>
              <a:ext uri="{FF2B5EF4-FFF2-40B4-BE49-F238E27FC236}">
                <a16:creationId xmlns:a16="http://schemas.microsoft.com/office/drawing/2014/main" id="{0363CF2B-31E5-06B8-12F7-6CDE00B0BACA}"/>
              </a:ext>
            </a:extLst>
          </p:cNvPr>
          <p:cNvSpPr>
            <a:spLocks noGrp="1"/>
          </p:cNvSpPr>
          <p:nvPr>
            <p:ph type="body" sz="quarter" idx="52" hasCustomPrompt="1"/>
          </p:nvPr>
        </p:nvSpPr>
        <p:spPr>
          <a:xfrm>
            <a:off x="9780977" y="5695526"/>
            <a:ext cx="1774800" cy="180000"/>
          </a:xfrm>
        </p:spPr>
        <p:txBody>
          <a:bodyPr/>
          <a:lstStyle>
            <a:lvl1pPr marL="0" indent="0">
              <a:lnSpc>
                <a:spcPct val="100000"/>
              </a:lnSpc>
              <a:spcAft>
                <a:spcPts val="0"/>
              </a:spcAft>
              <a:buNone/>
              <a:defRPr sz="1100" b="0"/>
            </a:lvl1pPr>
            <a:lvl2pPr marL="0" indent="0">
              <a:lnSpc>
                <a:spcPct val="100000"/>
              </a:lnSpc>
              <a:spcAft>
                <a:spcPts val="0"/>
              </a:spcAft>
              <a:buNone/>
              <a:defRPr sz="1100" b="0"/>
            </a:lvl2pPr>
            <a:lvl3pPr marL="0" indent="0">
              <a:lnSpc>
                <a:spcPct val="100000"/>
              </a:lnSpc>
              <a:spcAft>
                <a:spcPts val="0"/>
              </a:spcAft>
              <a:buNone/>
              <a:defRPr sz="1100" b="0"/>
            </a:lvl3pPr>
            <a:lvl4pPr marL="0">
              <a:lnSpc>
                <a:spcPct val="100000"/>
              </a:lnSpc>
              <a:spcAft>
                <a:spcPts val="0"/>
              </a:spcAft>
              <a:buNone/>
              <a:defRPr sz="1100" b="0"/>
            </a:lvl4pPr>
            <a:lvl5pPr marL="0">
              <a:lnSpc>
                <a:spcPct val="100000"/>
              </a:lnSpc>
              <a:spcAft>
                <a:spcPts val="0"/>
              </a:spcAft>
              <a:buNone/>
              <a:defRPr sz="1100" b="0"/>
            </a:lvl5pPr>
            <a:lvl6pPr marL="0" indent="0">
              <a:lnSpc>
                <a:spcPct val="100000"/>
              </a:lnSpc>
              <a:spcAft>
                <a:spcPts val="0"/>
              </a:spcAft>
              <a:buNone/>
              <a:defRPr sz="1100" b="0"/>
            </a:lvl6pPr>
            <a:lvl7pPr marL="0">
              <a:lnSpc>
                <a:spcPct val="100000"/>
              </a:lnSpc>
              <a:spcAft>
                <a:spcPts val="0"/>
              </a:spcAft>
              <a:buNone/>
              <a:defRPr sz="1100" b="0"/>
            </a:lvl7pPr>
            <a:lvl8pPr marL="0">
              <a:lnSpc>
                <a:spcPct val="100000"/>
              </a:lnSpc>
              <a:spcAft>
                <a:spcPts val="0"/>
              </a:spcAft>
              <a:buNone/>
              <a:defRPr sz="1100" b="0"/>
            </a:lvl8pPr>
            <a:lvl9pPr marL="0">
              <a:lnSpc>
                <a:spcPct val="100000"/>
              </a:lnSpc>
              <a:spcAft>
                <a:spcPts val="0"/>
              </a:spcAft>
              <a:buNone/>
              <a:defRPr sz="1100" b="0"/>
            </a:lvl9pPr>
          </a:lstStyle>
          <a:p>
            <a:pPr lvl="0"/>
            <a:r>
              <a:rPr lang="en-GB" noProof="0" dirty="0"/>
              <a:t>Klik for at indsætte titel</a:t>
            </a:r>
            <a:endParaRPr lang="en-GB"/>
          </a:p>
        </p:txBody>
      </p:sp>
      <p:sp>
        <p:nvSpPr>
          <p:cNvPr id="63" name="Pladsholder til tekst telefon">
            <a:extLst>
              <a:ext uri="{FF2B5EF4-FFF2-40B4-BE49-F238E27FC236}">
                <a16:creationId xmlns:a16="http://schemas.microsoft.com/office/drawing/2014/main" id="{5EDB1C35-FE4F-EE6B-663C-12899B61B1BB}"/>
              </a:ext>
            </a:extLst>
          </p:cNvPr>
          <p:cNvSpPr>
            <a:spLocks noGrp="1"/>
          </p:cNvSpPr>
          <p:nvPr>
            <p:ph type="body" sz="quarter" idx="53" hasCustomPrompt="1"/>
          </p:nvPr>
        </p:nvSpPr>
        <p:spPr>
          <a:xfrm>
            <a:off x="9780977" y="5843353"/>
            <a:ext cx="1774800" cy="180000"/>
          </a:xfrm>
        </p:spPr>
        <p:txBody>
          <a:bodyPr/>
          <a:lstStyle>
            <a:lvl1pPr marL="0" indent="0">
              <a:lnSpc>
                <a:spcPct val="100000"/>
              </a:lnSpc>
              <a:spcAft>
                <a:spcPts val="0"/>
              </a:spcAft>
              <a:buNone/>
              <a:defRPr sz="1100" b="0"/>
            </a:lvl1pPr>
            <a:lvl2pPr marL="0" indent="0">
              <a:lnSpc>
                <a:spcPct val="100000"/>
              </a:lnSpc>
              <a:spcAft>
                <a:spcPts val="0"/>
              </a:spcAft>
              <a:buNone/>
              <a:defRPr sz="1100" b="0"/>
            </a:lvl2pPr>
            <a:lvl3pPr marL="0" indent="0">
              <a:lnSpc>
                <a:spcPct val="100000"/>
              </a:lnSpc>
              <a:spcAft>
                <a:spcPts val="0"/>
              </a:spcAft>
              <a:buNone/>
              <a:defRPr sz="1100" b="0"/>
            </a:lvl3pPr>
            <a:lvl4pPr marL="0">
              <a:lnSpc>
                <a:spcPct val="100000"/>
              </a:lnSpc>
              <a:spcAft>
                <a:spcPts val="0"/>
              </a:spcAft>
              <a:buNone/>
              <a:defRPr sz="1100" b="0"/>
            </a:lvl4pPr>
            <a:lvl5pPr marL="0">
              <a:lnSpc>
                <a:spcPct val="100000"/>
              </a:lnSpc>
              <a:spcAft>
                <a:spcPts val="0"/>
              </a:spcAft>
              <a:buNone/>
              <a:defRPr sz="1100" b="0"/>
            </a:lvl5pPr>
            <a:lvl6pPr marL="0" indent="0">
              <a:lnSpc>
                <a:spcPct val="100000"/>
              </a:lnSpc>
              <a:spcAft>
                <a:spcPts val="0"/>
              </a:spcAft>
              <a:buNone/>
              <a:defRPr sz="1100" b="0"/>
            </a:lvl6pPr>
            <a:lvl7pPr marL="0">
              <a:lnSpc>
                <a:spcPct val="100000"/>
              </a:lnSpc>
              <a:spcAft>
                <a:spcPts val="0"/>
              </a:spcAft>
              <a:buNone/>
              <a:defRPr sz="1100" b="0"/>
            </a:lvl7pPr>
            <a:lvl8pPr marL="0">
              <a:lnSpc>
                <a:spcPct val="100000"/>
              </a:lnSpc>
              <a:spcAft>
                <a:spcPts val="0"/>
              </a:spcAft>
              <a:buNone/>
              <a:defRPr sz="1100" b="0"/>
            </a:lvl8pPr>
            <a:lvl9pPr marL="0">
              <a:lnSpc>
                <a:spcPct val="100000"/>
              </a:lnSpc>
              <a:spcAft>
                <a:spcPts val="0"/>
              </a:spcAft>
              <a:buNone/>
              <a:defRPr sz="1100" b="0"/>
            </a:lvl9pPr>
          </a:lstStyle>
          <a:p>
            <a:pPr lvl="0"/>
            <a:r>
              <a:rPr lang="en-GB" noProof="0" dirty="0"/>
              <a:t>Klik for at indsætte telefon nr.</a:t>
            </a:r>
            <a:endParaRPr lang="en-GB"/>
          </a:p>
        </p:txBody>
      </p:sp>
      <p:sp>
        <p:nvSpPr>
          <p:cNvPr id="64" name="Pladsholder til tekst email">
            <a:extLst>
              <a:ext uri="{FF2B5EF4-FFF2-40B4-BE49-F238E27FC236}">
                <a16:creationId xmlns:a16="http://schemas.microsoft.com/office/drawing/2014/main" id="{5DAD35C9-BE12-B632-7CB3-900FC3DCE595}"/>
              </a:ext>
            </a:extLst>
          </p:cNvPr>
          <p:cNvSpPr>
            <a:spLocks noGrp="1"/>
          </p:cNvSpPr>
          <p:nvPr>
            <p:ph type="body" sz="quarter" idx="54" hasCustomPrompt="1"/>
          </p:nvPr>
        </p:nvSpPr>
        <p:spPr>
          <a:xfrm>
            <a:off x="9780977" y="5983363"/>
            <a:ext cx="1774800" cy="180000"/>
          </a:xfrm>
        </p:spPr>
        <p:txBody>
          <a:bodyPr/>
          <a:lstStyle>
            <a:lvl1pPr marL="0" indent="0">
              <a:lnSpc>
                <a:spcPct val="100000"/>
              </a:lnSpc>
              <a:spcAft>
                <a:spcPts val="0"/>
              </a:spcAft>
              <a:buNone/>
              <a:defRPr sz="1100" b="0"/>
            </a:lvl1pPr>
            <a:lvl2pPr marL="0" indent="0">
              <a:lnSpc>
                <a:spcPct val="100000"/>
              </a:lnSpc>
              <a:spcAft>
                <a:spcPts val="0"/>
              </a:spcAft>
              <a:buNone/>
              <a:defRPr sz="1100" b="0"/>
            </a:lvl2pPr>
            <a:lvl3pPr marL="0" indent="0">
              <a:lnSpc>
                <a:spcPct val="100000"/>
              </a:lnSpc>
              <a:spcAft>
                <a:spcPts val="0"/>
              </a:spcAft>
              <a:buNone/>
              <a:defRPr sz="1100" b="0"/>
            </a:lvl3pPr>
            <a:lvl4pPr marL="0">
              <a:lnSpc>
                <a:spcPct val="100000"/>
              </a:lnSpc>
              <a:spcAft>
                <a:spcPts val="0"/>
              </a:spcAft>
              <a:buNone/>
              <a:defRPr sz="1100" b="0"/>
            </a:lvl4pPr>
            <a:lvl5pPr marL="0">
              <a:lnSpc>
                <a:spcPct val="100000"/>
              </a:lnSpc>
              <a:spcAft>
                <a:spcPts val="0"/>
              </a:spcAft>
              <a:buNone/>
              <a:defRPr sz="1100" b="0"/>
            </a:lvl5pPr>
            <a:lvl6pPr marL="0" indent="0">
              <a:lnSpc>
                <a:spcPct val="100000"/>
              </a:lnSpc>
              <a:spcAft>
                <a:spcPts val="0"/>
              </a:spcAft>
              <a:buNone/>
              <a:defRPr sz="1100" b="0"/>
            </a:lvl6pPr>
            <a:lvl7pPr marL="0">
              <a:lnSpc>
                <a:spcPct val="100000"/>
              </a:lnSpc>
              <a:spcAft>
                <a:spcPts val="0"/>
              </a:spcAft>
              <a:buNone/>
              <a:defRPr sz="1100" b="0"/>
            </a:lvl7pPr>
            <a:lvl8pPr marL="0">
              <a:lnSpc>
                <a:spcPct val="100000"/>
              </a:lnSpc>
              <a:spcAft>
                <a:spcPts val="0"/>
              </a:spcAft>
              <a:buNone/>
              <a:defRPr sz="1100" b="0"/>
            </a:lvl8pPr>
            <a:lvl9pPr marL="0">
              <a:lnSpc>
                <a:spcPct val="100000"/>
              </a:lnSpc>
              <a:spcAft>
                <a:spcPts val="0"/>
              </a:spcAft>
              <a:buNone/>
              <a:defRPr sz="1100" b="0"/>
            </a:lvl9pPr>
          </a:lstStyle>
          <a:p>
            <a:pPr lvl="0"/>
            <a:r>
              <a:rPr lang="en-GB" noProof="0" dirty="0"/>
              <a:t>Klik for at indsætte e-mail</a:t>
            </a:r>
            <a:endParaRPr lang="en-GB"/>
          </a:p>
        </p:txBody>
      </p:sp>
    </p:spTree>
    <p:extLst>
      <p:ext uri="{BB962C8B-B14F-4D97-AF65-F5344CB8AC3E}">
        <p14:creationId xmlns:p14="http://schemas.microsoft.com/office/powerpoint/2010/main" val="209640153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Afslutning">
    <p:bg>
      <p:bgPr>
        <a:solidFill>
          <a:schemeClr val="bg2"/>
        </a:solidFill>
        <a:effectLst/>
      </p:bgPr>
    </p:bg>
    <p:spTree>
      <p:nvGrpSpPr>
        <p:cNvPr id="1" name=""/>
        <p:cNvGrpSpPr/>
        <p:nvPr/>
      </p:nvGrpSpPr>
      <p:grpSpPr>
        <a:xfrm>
          <a:off x="0" y="0"/>
          <a:ext cx="0" cy="0"/>
          <a:chOff x="0" y="0"/>
          <a:chExt cx="0" cy="0"/>
        </a:xfrm>
      </p:grpSpPr>
      <p:sp>
        <p:nvSpPr>
          <p:cNvPr id="8" name="Date Placeholder 6" hidden="1">
            <a:extLst>
              <a:ext uri="{FF2B5EF4-FFF2-40B4-BE49-F238E27FC236}">
                <a16:creationId xmlns:a16="http://schemas.microsoft.com/office/drawing/2014/main" id="{EC4984FD-C954-4704-8EAD-D63D90C9952D}"/>
              </a:ext>
            </a:extLst>
          </p:cNvPr>
          <p:cNvSpPr>
            <a:spLocks noGrp="1" noRot="1" noMove="1" noResize="1" noEditPoints="1" noAdjustHandles="1" noChangeArrowheads="1" noChangeShapeType="1"/>
          </p:cNvSpPr>
          <p:nvPr>
            <p:ph type="dt" sz="half" idx="15"/>
          </p:nvPr>
        </p:nvSpPr>
        <p:spPr>
          <a:xfrm>
            <a:off x="0" y="6858000"/>
            <a:ext cx="0" cy="0"/>
          </a:xfrm>
        </p:spPr>
        <p:txBody>
          <a:bodyPr/>
          <a:lstStyle>
            <a:lvl1pPr>
              <a:defRPr sz="100">
                <a:noFill/>
              </a:defRPr>
            </a:lvl1pPr>
          </a:lstStyle>
          <a:p>
            <a:fld id="{F4854BEB-E42B-41CA-9C2A-29C2A5ED8DE1}" type="datetime2">
              <a:rPr lang="en-GB" smtClean="0"/>
              <a:t>Monday, 27 May 2024</a:t>
            </a:fld>
            <a:endParaRPr lang="en-GB" dirty="0"/>
          </a:p>
        </p:txBody>
      </p:sp>
      <p:sp>
        <p:nvSpPr>
          <p:cNvPr id="9" name="Footer Placeholder 8" hidden="1">
            <a:extLst>
              <a:ext uri="{FF2B5EF4-FFF2-40B4-BE49-F238E27FC236}">
                <a16:creationId xmlns:a16="http://schemas.microsoft.com/office/drawing/2014/main" id="{E9C8E5B9-7CE0-43DA-AD39-74ECF3AC709B}"/>
              </a:ext>
            </a:extLst>
          </p:cNvPr>
          <p:cNvSpPr>
            <a:spLocks noGrp="1" noRot="1" noMove="1" noResize="1" noEditPoints="1" noAdjustHandles="1" noChangeArrowheads="1" noChangeShapeType="1"/>
          </p:cNvSpPr>
          <p:nvPr>
            <p:ph type="ftr" sz="quarter" idx="16"/>
          </p:nvPr>
        </p:nvSpPr>
        <p:spPr>
          <a:xfrm>
            <a:off x="0" y="6858000"/>
            <a:ext cx="0" cy="0"/>
          </a:xfrm>
        </p:spPr>
        <p:txBody>
          <a:bodyPr/>
          <a:lstStyle>
            <a:lvl1pPr>
              <a:defRPr sz="100">
                <a:noFill/>
              </a:defRPr>
            </a:lvl1pPr>
          </a:lstStyle>
          <a:p>
            <a:endParaRPr lang="en-GB" dirty="0"/>
          </a:p>
        </p:txBody>
      </p:sp>
      <p:sp>
        <p:nvSpPr>
          <p:cNvPr id="10" name="Slide Number Placeholder 10" hidden="1">
            <a:extLst>
              <a:ext uri="{FF2B5EF4-FFF2-40B4-BE49-F238E27FC236}">
                <a16:creationId xmlns:a16="http://schemas.microsoft.com/office/drawing/2014/main" id="{DA38F4F7-EE53-4B48-8A78-570C0E71009D}"/>
              </a:ext>
            </a:extLst>
          </p:cNvPr>
          <p:cNvSpPr>
            <a:spLocks noGrp="1" noRot="1" noMove="1" noResize="1" noEditPoints="1" noAdjustHandles="1" noChangeArrowheads="1" noChangeShapeType="1"/>
          </p:cNvSpPr>
          <p:nvPr>
            <p:ph type="sldNum" sz="quarter" idx="17"/>
          </p:nvPr>
        </p:nvSpPr>
        <p:spPr>
          <a:xfrm>
            <a:off x="0" y="6858000"/>
            <a:ext cx="0" cy="0"/>
          </a:xfrm>
        </p:spPr>
        <p:txBody>
          <a:bodyPr/>
          <a:lstStyle>
            <a:lvl1pPr>
              <a:defRPr sz="100">
                <a:noFill/>
              </a:defRPr>
            </a:lvl1pPr>
          </a:lstStyle>
          <a:p>
            <a:fld id="{24C8C45C-947F-4981-8B3F-4F32E973C901}" type="slidenum">
              <a:rPr lang="en-GB" smtClean="0"/>
              <a:pPr/>
              <a:t>‹#›</a:t>
            </a:fld>
            <a:endParaRPr lang="en-GB" dirty="0"/>
          </a:p>
        </p:txBody>
      </p:sp>
      <p:pic>
        <p:nvPicPr>
          <p:cNvPr id="5" name="Billede 4" descr="Et billede, der indeholder tekst, skærmbillede, Font/skrifttype, Grafik&#10;&#10;Automatisk genereret beskrivelse" hidden="1">
            <a:extLst>
              <a:ext uri="{FF2B5EF4-FFF2-40B4-BE49-F238E27FC236}">
                <a16:creationId xmlns:a16="http://schemas.microsoft.com/office/drawing/2014/main" id="{ADCC5258-33C0-3757-42A9-281F183866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
        <p:nvSpPr>
          <p:cNvPr id="14" name="Titel">
            <a:extLst>
              <a:ext uri="{FF2B5EF4-FFF2-40B4-BE49-F238E27FC236}">
                <a16:creationId xmlns:a16="http://schemas.microsoft.com/office/drawing/2014/main" id="{C44909EA-9C54-585A-B2CB-48ABD86659D9}"/>
              </a:ext>
            </a:extLst>
          </p:cNvPr>
          <p:cNvSpPr>
            <a:spLocks noGrp="1"/>
          </p:cNvSpPr>
          <p:nvPr>
            <p:ph type="ctrTitle" hasCustomPrompt="1"/>
          </p:nvPr>
        </p:nvSpPr>
        <p:spPr>
          <a:xfrm>
            <a:off x="388799" y="1944000"/>
            <a:ext cx="11153913" cy="2811462"/>
          </a:xfrm>
          <a:custGeom>
            <a:avLst/>
            <a:gdLst>
              <a:gd name="connsiteX0" fmla="*/ 0 w 11113200"/>
              <a:gd name="connsiteY0" fmla="*/ 0 h 2811462"/>
              <a:gd name="connsiteX1" fmla="*/ 336616 w 11113200"/>
              <a:gd name="connsiteY1" fmla="*/ 0 h 2811462"/>
              <a:gd name="connsiteX2" fmla="*/ 928687 w 11113200"/>
              <a:gd name="connsiteY2" fmla="*/ 0 h 2811462"/>
              <a:gd name="connsiteX3" fmla="*/ 10776584 w 11113200"/>
              <a:gd name="connsiteY3" fmla="*/ 0 h 2811462"/>
              <a:gd name="connsiteX4" fmla="*/ 11113200 w 11113200"/>
              <a:gd name="connsiteY4" fmla="*/ 336616 h 2811462"/>
              <a:gd name="connsiteX5" fmla="*/ 11113200 w 11113200"/>
              <a:gd name="connsiteY5" fmla="*/ 2474846 h 2811462"/>
              <a:gd name="connsiteX6" fmla="*/ 10776584 w 11113200"/>
              <a:gd name="connsiteY6" fmla="*/ 2811462 h 2811462"/>
              <a:gd name="connsiteX7" fmla="*/ 336616 w 11113200"/>
              <a:gd name="connsiteY7" fmla="*/ 2811462 h 2811462"/>
              <a:gd name="connsiteX8" fmla="*/ 0 w 11113200"/>
              <a:gd name="connsiteY8" fmla="*/ 2474846 h 2811462"/>
              <a:gd name="connsiteX9" fmla="*/ 0 w 11113200"/>
              <a:gd name="connsiteY9" fmla="*/ 855406 h 2811462"/>
              <a:gd name="connsiteX10" fmla="*/ 0 w 11113200"/>
              <a:gd name="connsiteY10" fmla="*/ 336616 h 281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13200" h="2811462">
                <a:moveTo>
                  <a:pt x="0" y="0"/>
                </a:moveTo>
                <a:lnTo>
                  <a:pt x="336616" y="0"/>
                </a:lnTo>
                <a:lnTo>
                  <a:pt x="928687" y="0"/>
                </a:lnTo>
                <a:lnTo>
                  <a:pt x="10776584" y="0"/>
                </a:lnTo>
                <a:cubicBezTo>
                  <a:pt x="10962492" y="0"/>
                  <a:pt x="11113200" y="150708"/>
                  <a:pt x="11113200" y="336616"/>
                </a:cubicBezTo>
                <a:lnTo>
                  <a:pt x="11113200" y="2474846"/>
                </a:lnTo>
                <a:cubicBezTo>
                  <a:pt x="11113200" y="2660754"/>
                  <a:pt x="10962492" y="2811462"/>
                  <a:pt x="10776584" y="2811462"/>
                </a:cubicBezTo>
                <a:lnTo>
                  <a:pt x="336616" y="2811462"/>
                </a:lnTo>
                <a:cubicBezTo>
                  <a:pt x="150708" y="2811462"/>
                  <a:pt x="0" y="2660754"/>
                  <a:pt x="0" y="2474846"/>
                </a:cubicBezTo>
                <a:lnTo>
                  <a:pt x="0" y="855406"/>
                </a:lnTo>
                <a:lnTo>
                  <a:pt x="0" y="336616"/>
                </a:lnTo>
                <a:close/>
              </a:path>
            </a:pathLst>
          </a:custGeom>
          <a:ln w="15875">
            <a:solidFill>
              <a:schemeClr val="accent1"/>
            </a:solidFill>
          </a:ln>
        </p:spPr>
        <p:txBody>
          <a:bodyPr wrap="square" lIns="360000" tIns="324000" rIns="360000" bIns="360000" anchor="ctr" anchorCtr="0">
            <a:noAutofit/>
          </a:bodyPr>
          <a:lstStyle>
            <a:lvl1pPr algn="ctr">
              <a:lnSpc>
                <a:spcPct val="100000"/>
              </a:lnSpc>
              <a:defRPr sz="9600" b="0">
                <a:solidFill>
                  <a:schemeClr val="accent1"/>
                </a:solidFill>
              </a:defRPr>
            </a:lvl1pPr>
          </a:lstStyle>
          <a:p>
            <a:r>
              <a:rPr lang="en-GB" dirty="0"/>
              <a:t>Klik og tilføj titel</a:t>
            </a:r>
            <a:endParaRPr lang="en-GB"/>
          </a:p>
        </p:txBody>
      </p:sp>
    </p:spTree>
    <p:extLst>
      <p:ext uri="{BB962C8B-B14F-4D97-AF65-F5344CB8AC3E}">
        <p14:creationId xmlns:p14="http://schemas.microsoft.com/office/powerpoint/2010/main" val="1326640506"/>
      </p:ext>
    </p:extLst>
  </p:cSld>
  <p:clrMapOvr>
    <a:overrideClrMapping bg1="lt1" tx1="dk1" bg2="lt2" tx2="dk2" accent1="accent1" accent2="accent2" accent3="accent3" accent4="accent4" accent5="accent5" accent6="accent6" hlink="hlink" folHlink="folHlink"/>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Kun titel">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CBCB9-EF2E-470C-9EE7-EF220DB3612D}"/>
              </a:ext>
            </a:extLst>
          </p:cNvPr>
          <p:cNvSpPr>
            <a:spLocks noGrp="1"/>
          </p:cNvSpPr>
          <p:nvPr>
            <p:ph type="title" hasCustomPrompt="1"/>
          </p:nvPr>
        </p:nvSpPr>
        <p:spPr/>
        <p:txBody>
          <a:bodyPr/>
          <a:lstStyle/>
          <a:p>
            <a:r>
              <a:rPr lang="en-GB" dirty="0"/>
              <a:t>Klik for at indsætte overskrift – max. to linjer</a:t>
            </a:r>
            <a:endParaRPr lang="en-GB"/>
          </a:p>
        </p:txBody>
      </p:sp>
      <p:sp>
        <p:nvSpPr>
          <p:cNvPr id="4" name="Pladsholder til dato 3" hidden="1">
            <a:extLst>
              <a:ext uri="{FF2B5EF4-FFF2-40B4-BE49-F238E27FC236}">
                <a16:creationId xmlns:a16="http://schemas.microsoft.com/office/drawing/2014/main" id="{41AAE7BC-9CE9-8428-7088-3A1B95E44BCB}"/>
              </a:ext>
            </a:extLst>
          </p:cNvPr>
          <p:cNvSpPr>
            <a:spLocks noGrp="1"/>
          </p:cNvSpPr>
          <p:nvPr>
            <p:ph type="dt" sz="half" idx="10"/>
          </p:nvPr>
        </p:nvSpPr>
        <p:spPr/>
        <p:txBody>
          <a:bodyPr/>
          <a:lstStyle/>
          <a:p>
            <a:fld id="{B4B7080B-A33B-4641-8B4F-80303CCAA72E}" type="datetime2">
              <a:rPr lang="en-GB" smtClean="0"/>
              <a:t>Monday, 27 May 2024</a:t>
            </a:fld>
            <a:endParaRPr lang="en-GB" dirty="0"/>
          </a:p>
        </p:txBody>
      </p:sp>
      <p:sp>
        <p:nvSpPr>
          <p:cNvPr id="5" name="Pladsholder til sidefod 4" hidden="1">
            <a:extLst>
              <a:ext uri="{FF2B5EF4-FFF2-40B4-BE49-F238E27FC236}">
                <a16:creationId xmlns:a16="http://schemas.microsoft.com/office/drawing/2014/main" id="{3C931EAA-DE0A-C464-7790-14511D235909}"/>
              </a:ext>
            </a:extLst>
          </p:cNvPr>
          <p:cNvSpPr>
            <a:spLocks noGrp="1"/>
          </p:cNvSpPr>
          <p:nvPr>
            <p:ph type="ftr" sz="quarter" idx="11"/>
          </p:nvPr>
        </p:nvSpPr>
        <p:spPr/>
        <p:txBody>
          <a:bodyPr/>
          <a:lstStyle/>
          <a:p>
            <a:endParaRPr lang="en-GB" dirty="0"/>
          </a:p>
        </p:txBody>
      </p:sp>
      <p:sp>
        <p:nvSpPr>
          <p:cNvPr id="9" name="Pladsholder til slidenummer 8" hidden="1">
            <a:extLst>
              <a:ext uri="{FF2B5EF4-FFF2-40B4-BE49-F238E27FC236}">
                <a16:creationId xmlns:a16="http://schemas.microsoft.com/office/drawing/2014/main" id="{8D0BC6D1-031B-BA63-1BDA-490CF8522FD0}"/>
              </a:ext>
            </a:extLst>
          </p:cNvPr>
          <p:cNvSpPr>
            <a:spLocks noGrp="1"/>
          </p:cNvSpPr>
          <p:nvPr>
            <p:ph type="sldNum" sz="quarter" idx="12"/>
          </p:nvPr>
        </p:nvSpPr>
        <p:spPr/>
        <p:txBody>
          <a:bodyPr/>
          <a:lstStyle/>
          <a:p>
            <a:fld id="{24C8C45C-947F-4981-8B3F-4F32E973C901}" type="slidenum">
              <a:rPr lang="en-GB" smtClean="0"/>
              <a:pPr/>
              <a:t>‹#›</a:t>
            </a:fld>
            <a:endParaRPr lang="en-GB" dirty="0"/>
          </a:p>
        </p:txBody>
      </p:sp>
    </p:spTree>
    <p:extLst>
      <p:ext uri="{BB962C8B-B14F-4D97-AF65-F5344CB8AC3E}">
        <p14:creationId xmlns:p14="http://schemas.microsoft.com/office/powerpoint/2010/main" val="426296793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Kun titel hvid baggr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CBCB9-EF2E-470C-9EE7-EF220DB3612D}"/>
              </a:ext>
            </a:extLst>
          </p:cNvPr>
          <p:cNvSpPr>
            <a:spLocks noGrp="1"/>
          </p:cNvSpPr>
          <p:nvPr>
            <p:ph type="title" hasCustomPrompt="1"/>
          </p:nvPr>
        </p:nvSpPr>
        <p:spPr/>
        <p:txBody>
          <a:bodyPr/>
          <a:lstStyle/>
          <a:p>
            <a:r>
              <a:rPr lang="en-GB" dirty="0"/>
              <a:t>Klik for at indsætte overskrift – max. to linjer</a:t>
            </a:r>
            <a:endParaRPr lang="en-GB"/>
          </a:p>
        </p:txBody>
      </p:sp>
      <p:sp>
        <p:nvSpPr>
          <p:cNvPr id="4" name="Pladsholder til dato 3" hidden="1">
            <a:extLst>
              <a:ext uri="{FF2B5EF4-FFF2-40B4-BE49-F238E27FC236}">
                <a16:creationId xmlns:a16="http://schemas.microsoft.com/office/drawing/2014/main" id="{443992CA-9B9C-E98F-9158-21A1E13D4683}"/>
              </a:ext>
            </a:extLst>
          </p:cNvPr>
          <p:cNvSpPr>
            <a:spLocks noGrp="1"/>
          </p:cNvSpPr>
          <p:nvPr>
            <p:ph type="dt" sz="half" idx="10"/>
          </p:nvPr>
        </p:nvSpPr>
        <p:spPr/>
        <p:txBody>
          <a:bodyPr/>
          <a:lstStyle/>
          <a:p>
            <a:fld id="{8C389154-4CF1-4174-B8D6-25ABA5D8CB34}" type="datetime2">
              <a:rPr lang="en-GB" smtClean="0"/>
              <a:t>Monday, 27 May 2024</a:t>
            </a:fld>
            <a:endParaRPr lang="en-GB" dirty="0"/>
          </a:p>
        </p:txBody>
      </p:sp>
      <p:sp>
        <p:nvSpPr>
          <p:cNvPr id="5" name="Pladsholder til sidefod 4" hidden="1">
            <a:extLst>
              <a:ext uri="{FF2B5EF4-FFF2-40B4-BE49-F238E27FC236}">
                <a16:creationId xmlns:a16="http://schemas.microsoft.com/office/drawing/2014/main" id="{6E3D451E-3DC3-BEA9-5353-74353F07362D}"/>
              </a:ext>
            </a:extLst>
          </p:cNvPr>
          <p:cNvSpPr>
            <a:spLocks noGrp="1"/>
          </p:cNvSpPr>
          <p:nvPr>
            <p:ph type="ftr" sz="quarter" idx="11"/>
          </p:nvPr>
        </p:nvSpPr>
        <p:spPr/>
        <p:txBody>
          <a:bodyPr/>
          <a:lstStyle/>
          <a:p>
            <a:endParaRPr lang="en-GB" dirty="0"/>
          </a:p>
        </p:txBody>
      </p:sp>
      <p:sp>
        <p:nvSpPr>
          <p:cNvPr id="9" name="Pladsholder til slidenummer 8" hidden="1">
            <a:extLst>
              <a:ext uri="{FF2B5EF4-FFF2-40B4-BE49-F238E27FC236}">
                <a16:creationId xmlns:a16="http://schemas.microsoft.com/office/drawing/2014/main" id="{E73EC7A4-7B62-48FD-120C-CF5D0EBAA099}"/>
              </a:ext>
            </a:extLst>
          </p:cNvPr>
          <p:cNvSpPr>
            <a:spLocks noGrp="1"/>
          </p:cNvSpPr>
          <p:nvPr>
            <p:ph type="sldNum" sz="quarter" idx="12"/>
          </p:nvPr>
        </p:nvSpPr>
        <p:spPr/>
        <p:txBody>
          <a:bodyPr/>
          <a:lstStyle/>
          <a:p>
            <a:fld id="{24C8C45C-947F-4981-8B3F-4F32E973C901}" type="slidenum">
              <a:rPr lang="en-GB" smtClean="0"/>
              <a:pPr/>
              <a:t>‹#›</a:t>
            </a:fld>
            <a:endParaRPr lang="en-GB" dirty="0"/>
          </a:p>
        </p:txBody>
      </p:sp>
    </p:spTree>
    <p:extLst>
      <p:ext uri="{BB962C8B-B14F-4D97-AF65-F5344CB8AC3E}">
        <p14:creationId xmlns:p14="http://schemas.microsoft.com/office/powerpoint/2010/main" val="407173631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el og undertitel">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CBCB9-EF2E-470C-9EE7-EF220DB3612D}"/>
              </a:ext>
            </a:extLst>
          </p:cNvPr>
          <p:cNvSpPr>
            <a:spLocks noGrp="1"/>
          </p:cNvSpPr>
          <p:nvPr>
            <p:ph type="title" hasCustomPrompt="1"/>
          </p:nvPr>
        </p:nvSpPr>
        <p:spPr>
          <a:xfrm>
            <a:off x="648000" y="648000"/>
            <a:ext cx="10897200" cy="520400"/>
          </a:xfrm>
        </p:spPr>
        <p:txBody>
          <a:bodyPr/>
          <a:lstStyle>
            <a:lvl1pPr>
              <a:defRPr/>
            </a:lvl1pPr>
          </a:lstStyle>
          <a:p>
            <a:r>
              <a:rPr lang="en-GB" dirty="0"/>
              <a:t>Klik for at indsætte overskrift – max. en linje</a:t>
            </a:r>
            <a:endParaRPr lang="en-GB"/>
          </a:p>
        </p:txBody>
      </p:sp>
      <p:sp>
        <p:nvSpPr>
          <p:cNvPr id="3" name="Subtitle 2">
            <a:extLst>
              <a:ext uri="{FF2B5EF4-FFF2-40B4-BE49-F238E27FC236}">
                <a16:creationId xmlns:a16="http://schemas.microsoft.com/office/drawing/2014/main" id="{1E69654E-8990-E473-756B-16C7AD7D880A}"/>
              </a:ext>
            </a:extLst>
          </p:cNvPr>
          <p:cNvSpPr>
            <a:spLocks noGrp="1"/>
          </p:cNvSpPr>
          <p:nvPr>
            <p:ph type="subTitle" idx="13" hasCustomPrompt="1"/>
          </p:nvPr>
        </p:nvSpPr>
        <p:spPr>
          <a:xfrm>
            <a:off x="648000" y="1184400"/>
            <a:ext cx="10897200" cy="370800"/>
          </a:xfrm>
        </p:spPr>
        <p:txBody>
          <a:bodyPr/>
          <a:lstStyle>
            <a:lvl1pPr marL="0" indent="0" algn="l">
              <a:spcBef>
                <a:spcPts val="0"/>
              </a:spcBef>
              <a:buFont typeface="Arial" panose="020B0604020202020204" pitchFamily="34" charset="0"/>
              <a:buChar char="​"/>
              <a:defRPr sz="2400"/>
            </a:lvl1pPr>
            <a:lvl2pPr marL="800100" indent="-342900" algn="l">
              <a:buFont typeface="Arial" panose="020B0604020202020204" pitchFamily="34" charset="0"/>
              <a:buChar char="•"/>
              <a:defRPr sz="2000"/>
            </a:lvl2pPr>
            <a:lvl3pPr marL="1200150" indent="-285750" algn="l">
              <a:buFont typeface="Arial" panose="020B0604020202020204" pitchFamily="34" charset="0"/>
              <a:buChar char="•"/>
              <a:defRPr sz="2000"/>
            </a:lvl3pPr>
            <a:lvl4pPr marL="1657350" indent="-285750" algn="l">
              <a:buFont typeface="Arial" panose="020B0604020202020204" pitchFamily="34" charset="0"/>
              <a:buChar char="•"/>
              <a:defRPr sz="2000"/>
            </a:lvl4pPr>
            <a:lvl5pPr marL="2114550" indent="-285750" algn="l">
              <a:buFont typeface="Arial" panose="020B0604020202020204" pitchFamily="34" charset="0"/>
              <a:buChar char="•"/>
              <a:defRPr sz="2000"/>
            </a:lvl5pPr>
            <a:lvl6pPr marL="2571750" indent="-285750" algn="l">
              <a:buFont typeface="Arial" panose="020B0604020202020204" pitchFamily="34" charset="0"/>
              <a:buChar char="•"/>
              <a:defRPr sz="2000"/>
            </a:lvl6pPr>
            <a:lvl7pPr marL="3028950" indent="-285750" algn="l">
              <a:buFont typeface="Arial" panose="020B0604020202020204" pitchFamily="34" charset="0"/>
              <a:buChar char="•"/>
              <a:defRPr sz="2000"/>
            </a:lvl7pPr>
            <a:lvl8pPr marL="3486150" indent="-285750" algn="l">
              <a:buFont typeface="Arial" panose="020B0604020202020204" pitchFamily="34" charset="0"/>
              <a:buChar char="•"/>
              <a:defRPr sz="2000"/>
            </a:lvl8pPr>
            <a:lvl9pPr marL="3943350" indent="-285750" algn="l">
              <a:buFont typeface="Arial" panose="020B0604020202020204" pitchFamily="34" charset="0"/>
              <a:buChar char="•"/>
              <a:defRPr sz="2000"/>
            </a:lvl9pPr>
          </a:lstStyle>
          <a:p>
            <a:r>
              <a:rPr lang="en-GB" dirty="0"/>
              <a:t>Klik for at indsætte undertitel</a:t>
            </a:r>
            <a:endParaRPr lang="en-GB"/>
          </a:p>
        </p:txBody>
      </p:sp>
      <p:sp>
        <p:nvSpPr>
          <p:cNvPr id="4" name="Pladsholder til dato 3" hidden="1">
            <a:extLst>
              <a:ext uri="{FF2B5EF4-FFF2-40B4-BE49-F238E27FC236}">
                <a16:creationId xmlns:a16="http://schemas.microsoft.com/office/drawing/2014/main" id="{6B04E191-15FC-79B1-0C57-DA7373BCFCA1}"/>
              </a:ext>
            </a:extLst>
          </p:cNvPr>
          <p:cNvSpPr>
            <a:spLocks noGrp="1"/>
          </p:cNvSpPr>
          <p:nvPr>
            <p:ph type="dt" sz="half" idx="14"/>
          </p:nvPr>
        </p:nvSpPr>
        <p:spPr/>
        <p:txBody>
          <a:bodyPr/>
          <a:lstStyle/>
          <a:p>
            <a:fld id="{F52769B8-46DD-439F-B943-03C6F320319F}" type="datetime2">
              <a:rPr lang="en-GB" smtClean="0"/>
              <a:t>Monday, 27 May 2024</a:t>
            </a:fld>
            <a:endParaRPr lang="en-GB" dirty="0"/>
          </a:p>
        </p:txBody>
      </p:sp>
      <p:sp>
        <p:nvSpPr>
          <p:cNvPr id="5" name="Pladsholder til sidefod 4" hidden="1">
            <a:extLst>
              <a:ext uri="{FF2B5EF4-FFF2-40B4-BE49-F238E27FC236}">
                <a16:creationId xmlns:a16="http://schemas.microsoft.com/office/drawing/2014/main" id="{9344B964-0F17-0DA7-F003-EDF58C805E1D}"/>
              </a:ext>
            </a:extLst>
          </p:cNvPr>
          <p:cNvSpPr>
            <a:spLocks noGrp="1"/>
          </p:cNvSpPr>
          <p:nvPr>
            <p:ph type="ftr" sz="quarter" idx="15"/>
          </p:nvPr>
        </p:nvSpPr>
        <p:spPr/>
        <p:txBody>
          <a:bodyPr/>
          <a:lstStyle/>
          <a:p>
            <a:endParaRPr lang="en-GB" dirty="0"/>
          </a:p>
        </p:txBody>
      </p:sp>
      <p:sp>
        <p:nvSpPr>
          <p:cNvPr id="9" name="Pladsholder til slidenummer 8" hidden="1">
            <a:extLst>
              <a:ext uri="{FF2B5EF4-FFF2-40B4-BE49-F238E27FC236}">
                <a16:creationId xmlns:a16="http://schemas.microsoft.com/office/drawing/2014/main" id="{968F98C7-5451-B927-5566-D4FF21E24C74}"/>
              </a:ext>
            </a:extLst>
          </p:cNvPr>
          <p:cNvSpPr>
            <a:spLocks noGrp="1"/>
          </p:cNvSpPr>
          <p:nvPr>
            <p:ph type="sldNum" sz="quarter" idx="16"/>
          </p:nvPr>
        </p:nvSpPr>
        <p:spPr/>
        <p:txBody>
          <a:bodyPr/>
          <a:lstStyle/>
          <a:p>
            <a:fld id="{24C8C45C-947F-4981-8B3F-4F32E973C901}" type="slidenum">
              <a:rPr lang="en-GB" smtClean="0"/>
              <a:pPr/>
              <a:t>‹#›</a:t>
            </a:fld>
            <a:endParaRPr lang="en-GB" dirty="0"/>
          </a:p>
        </p:txBody>
      </p:sp>
    </p:spTree>
    <p:extLst>
      <p:ext uri="{BB962C8B-B14F-4D97-AF65-F5344CB8AC3E}">
        <p14:creationId xmlns:p14="http://schemas.microsoft.com/office/powerpoint/2010/main" val="35427642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äliotsikkodia - petroli">
    <p:bg>
      <p:bgPr>
        <a:solidFill>
          <a:srgbClr val="0F78B2"/>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11113339" y="493911"/>
            <a:ext cx="582933" cy="582899"/>
          </a:xfrm>
          <a:prstGeom prst="rect">
            <a:avLst/>
          </a:prstGeom>
        </p:spPr>
      </p:pic>
      <p:sp>
        <p:nvSpPr>
          <p:cNvPr id="10" name="Tekstin paikkamerkki 28"/>
          <p:cNvSpPr>
            <a:spLocks noGrp="1"/>
          </p:cNvSpPr>
          <p:nvPr>
            <p:ph type="body" sz="quarter" idx="15" hasCustomPrompt="1"/>
          </p:nvPr>
        </p:nvSpPr>
        <p:spPr>
          <a:xfrm>
            <a:off x="1430401" y="2566509"/>
            <a:ext cx="9303044" cy="1553691"/>
          </a:xfrm>
          <a:prstGeom prst="rect">
            <a:avLst/>
          </a:prstGeom>
        </p:spPr>
        <p:txBody>
          <a:bodyPr/>
          <a:lstStyle>
            <a:lvl1pPr marL="14400" indent="0">
              <a:lnSpc>
                <a:spcPts val="3600"/>
              </a:lnSpc>
              <a:spcBef>
                <a:spcPts val="0"/>
              </a:spcBef>
              <a:spcAft>
                <a:spcPts val="0"/>
              </a:spcAft>
              <a:buFontTx/>
              <a:buNone/>
              <a:defRPr sz="2933" b="1" baseline="0">
                <a:solidFill>
                  <a:schemeClr val="bg1"/>
                </a:solidFill>
              </a:defRPr>
            </a:lvl1pPr>
            <a:lvl2pPr marL="419810" indent="0">
              <a:spcAft>
                <a:spcPts val="0"/>
              </a:spcAft>
              <a:buFontTx/>
              <a:buNone/>
              <a:defRPr sz="2933" b="1">
                <a:solidFill>
                  <a:srgbClr val="666666"/>
                </a:solidFill>
              </a:defRPr>
            </a:lvl2pPr>
            <a:lvl3pPr marL="839611" indent="0">
              <a:spcAft>
                <a:spcPts val="0"/>
              </a:spcAft>
              <a:buFontTx/>
              <a:buNone/>
              <a:defRPr sz="2933" b="1">
                <a:solidFill>
                  <a:srgbClr val="666666"/>
                </a:solidFill>
              </a:defRPr>
            </a:lvl3pPr>
            <a:lvl4pPr marL="1259421" indent="0">
              <a:spcAft>
                <a:spcPts val="0"/>
              </a:spcAft>
              <a:buFontTx/>
              <a:buNone/>
              <a:defRPr sz="2933" b="1">
                <a:solidFill>
                  <a:srgbClr val="666666"/>
                </a:solidFill>
              </a:defRPr>
            </a:lvl4pPr>
            <a:lvl5pPr marL="1690426" indent="0">
              <a:spcAft>
                <a:spcPts val="0"/>
              </a:spcAft>
              <a:buFontTx/>
              <a:buNone/>
              <a:defRPr sz="2933"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10674636" y="6305876"/>
            <a:ext cx="1151987" cy="220541"/>
          </a:xfrm>
          <a:prstGeom prst="rect">
            <a:avLst/>
          </a:prstGeom>
        </p:spPr>
        <p:txBody>
          <a:bodyPr/>
          <a:lstStyle>
            <a:lvl1pPr>
              <a:defRPr sz="933">
                <a:solidFill>
                  <a:schemeClr val="bg1"/>
                </a:solidFill>
              </a:defRPr>
            </a:lvl1pPr>
          </a:lstStyle>
          <a:p>
            <a:fld id="{6FCB6B90-8271-4E8F-82C1-E646FBB48A2E}" type="slidenum">
              <a:rPr lang="fi-FI" smtClean="0"/>
              <a:pPr/>
              <a:t>‹#›</a:t>
            </a:fld>
            <a:endParaRPr lang="fi-FI" dirty="0"/>
          </a:p>
        </p:txBody>
      </p:sp>
      <p:sp>
        <p:nvSpPr>
          <p:cNvPr id="14" name="Päivämäärän paikkamerkki 1"/>
          <p:cNvSpPr>
            <a:spLocks noGrp="1"/>
          </p:cNvSpPr>
          <p:nvPr>
            <p:ph type="dt" sz="half" idx="10"/>
          </p:nvPr>
        </p:nvSpPr>
        <p:spPr>
          <a:xfrm>
            <a:off x="376037" y="6304063"/>
            <a:ext cx="1222279" cy="219587"/>
          </a:xfrm>
        </p:spPr>
        <p:txBody>
          <a:bodyPr/>
          <a:lstStyle>
            <a:lvl1pPr>
              <a:defRPr>
                <a:solidFill>
                  <a:schemeClr val="bg1"/>
                </a:solidFill>
              </a:defRPr>
            </a:lvl1pPr>
          </a:lstStyle>
          <a:p>
            <a:fld id="{F7D0C29F-D373-4791-88C9-86C29F06AD83}" type="datetime1">
              <a:rPr lang="fi-FI" smtClean="0"/>
              <a:t>27.5.2024</a:t>
            </a:fld>
            <a:endParaRPr lang="fi-FI" dirty="0"/>
          </a:p>
        </p:txBody>
      </p:sp>
      <p:sp>
        <p:nvSpPr>
          <p:cNvPr id="15" name="Alatunnisteen paikkamerkki 2"/>
          <p:cNvSpPr>
            <a:spLocks noGrp="1"/>
          </p:cNvSpPr>
          <p:nvPr>
            <p:ph type="ftr" sz="quarter" idx="11"/>
          </p:nvPr>
        </p:nvSpPr>
        <p:spPr>
          <a:xfrm>
            <a:off x="1482014" y="6304063"/>
            <a:ext cx="1727855" cy="219587"/>
          </a:xfrm>
        </p:spPr>
        <p:txBody>
          <a:bodyPr/>
          <a:lstStyle>
            <a:lvl1pPr>
              <a:defRPr>
                <a:solidFill>
                  <a:schemeClr val="bg1"/>
                </a:solidFill>
              </a:defRPr>
            </a:lvl1pPr>
          </a:lstStyle>
          <a:p>
            <a:r>
              <a:rPr lang="fi-FI"/>
              <a:t>Teknologiateollisuus</a:t>
            </a:r>
            <a:endParaRPr lang="fi-FI" dirty="0"/>
          </a:p>
        </p:txBody>
      </p:sp>
    </p:spTree>
    <p:extLst>
      <p:ext uri="{BB962C8B-B14F-4D97-AF65-F5344CB8AC3E}">
        <p14:creationId xmlns:p14="http://schemas.microsoft.com/office/powerpoint/2010/main" val="3003783591"/>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el og undertitel hvid baggr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CBCB9-EF2E-470C-9EE7-EF220DB3612D}"/>
              </a:ext>
            </a:extLst>
          </p:cNvPr>
          <p:cNvSpPr>
            <a:spLocks noGrp="1"/>
          </p:cNvSpPr>
          <p:nvPr>
            <p:ph type="title" hasCustomPrompt="1"/>
          </p:nvPr>
        </p:nvSpPr>
        <p:spPr>
          <a:xfrm>
            <a:off x="648000" y="648000"/>
            <a:ext cx="10897200" cy="533100"/>
          </a:xfrm>
        </p:spPr>
        <p:txBody>
          <a:bodyPr/>
          <a:lstStyle>
            <a:lvl1pPr>
              <a:defRPr/>
            </a:lvl1pPr>
          </a:lstStyle>
          <a:p>
            <a:r>
              <a:rPr lang="en-GB" dirty="0"/>
              <a:t>Klik for at indsætte overskrift – max. en linje</a:t>
            </a:r>
            <a:endParaRPr lang="en-GB"/>
          </a:p>
        </p:txBody>
      </p:sp>
      <p:sp>
        <p:nvSpPr>
          <p:cNvPr id="3" name="Subtitle 2">
            <a:extLst>
              <a:ext uri="{FF2B5EF4-FFF2-40B4-BE49-F238E27FC236}">
                <a16:creationId xmlns:a16="http://schemas.microsoft.com/office/drawing/2014/main" id="{9CE971E7-E9A6-5F46-76A9-6772A8A82456}"/>
              </a:ext>
            </a:extLst>
          </p:cNvPr>
          <p:cNvSpPr>
            <a:spLocks noGrp="1"/>
          </p:cNvSpPr>
          <p:nvPr>
            <p:ph type="subTitle" idx="13" hasCustomPrompt="1"/>
          </p:nvPr>
        </p:nvSpPr>
        <p:spPr>
          <a:xfrm>
            <a:off x="648000" y="1184400"/>
            <a:ext cx="10897200" cy="370800"/>
          </a:xfrm>
        </p:spPr>
        <p:txBody>
          <a:bodyPr/>
          <a:lstStyle>
            <a:lvl1pPr marL="0" indent="0" algn="l">
              <a:spcBef>
                <a:spcPts val="0"/>
              </a:spcBef>
              <a:buFont typeface="Arial" panose="020B0604020202020204" pitchFamily="34" charset="0"/>
              <a:buChar char="​"/>
              <a:defRPr sz="2400"/>
            </a:lvl1pPr>
            <a:lvl2pPr marL="800100" indent="-342900" algn="l">
              <a:buFont typeface="Arial" panose="020B0604020202020204" pitchFamily="34" charset="0"/>
              <a:buChar char="•"/>
              <a:defRPr sz="2000"/>
            </a:lvl2pPr>
            <a:lvl3pPr marL="1200150" indent="-285750" algn="l">
              <a:buFont typeface="Arial" panose="020B0604020202020204" pitchFamily="34" charset="0"/>
              <a:buChar char="•"/>
              <a:defRPr sz="2000"/>
            </a:lvl3pPr>
            <a:lvl4pPr marL="1657350" indent="-285750" algn="l">
              <a:buFont typeface="Arial" panose="020B0604020202020204" pitchFamily="34" charset="0"/>
              <a:buChar char="•"/>
              <a:defRPr sz="2000"/>
            </a:lvl4pPr>
            <a:lvl5pPr marL="2114550" indent="-285750" algn="l">
              <a:buFont typeface="Arial" panose="020B0604020202020204" pitchFamily="34" charset="0"/>
              <a:buChar char="•"/>
              <a:defRPr sz="2000"/>
            </a:lvl5pPr>
            <a:lvl6pPr marL="2571750" indent="-285750" algn="l">
              <a:buFont typeface="Arial" panose="020B0604020202020204" pitchFamily="34" charset="0"/>
              <a:buChar char="•"/>
              <a:defRPr sz="2000"/>
            </a:lvl6pPr>
            <a:lvl7pPr marL="3028950" indent="-285750" algn="l">
              <a:buFont typeface="Arial" panose="020B0604020202020204" pitchFamily="34" charset="0"/>
              <a:buChar char="•"/>
              <a:defRPr sz="2000"/>
            </a:lvl7pPr>
            <a:lvl8pPr marL="3486150" indent="-285750" algn="l">
              <a:buFont typeface="Arial" panose="020B0604020202020204" pitchFamily="34" charset="0"/>
              <a:buChar char="•"/>
              <a:defRPr sz="2000"/>
            </a:lvl8pPr>
            <a:lvl9pPr marL="3943350" indent="-285750" algn="l">
              <a:buFont typeface="Arial" panose="020B0604020202020204" pitchFamily="34" charset="0"/>
              <a:buChar char="•"/>
              <a:defRPr sz="2000"/>
            </a:lvl9pPr>
          </a:lstStyle>
          <a:p>
            <a:r>
              <a:rPr lang="en-GB" dirty="0"/>
              <a:t>Klik for at indsætte undertitel</a:t>
            </a:r>
            <a:endParaRPr lang="en-GB"/>
          </a:p>
        </p:txBody>
      </p:sp>
      <p:sp>
        <p:nvSpPr>
          <p:cNvPr id="4" name="Pladsholder til dato 3" hidden="1">
            <a:extLst>
              <a:ext uri="{FF2B5EF4-FFF2-40B4-BE49-F238E27FC236}">
                <a16:creationId xmlns:a16="http://schemas.microsoft.com/office/drawing/2014/main" id="{AD7DC154-B3C3-53BC-1D63-20E5281D509A}"/>
              </a:ext>
            </a:extLst>
          </p:cNvPr>
          <p:cNvSpPr>
            <a:spLocks noGrp="1"/>
          </p:cNvSpPr>
          <p:nvPr>
            <p:ph type="dt" sz="half" idx="14"/>
          </p:nvPr>
        </p:nvSpPr>
        <p:spPr/>
        <p:txBody>
          <a:bodyPr/>
          <a:lstStyle/>
          <a:p>
            <a:fld id="{B544925F-5445-4B8E-9D16-CB89C0D77AC9}" type="datetime2">
              <a:rPr lang="en-GB" smtClean="0"/>
              <a:t>Monday, 27 May 2024</a:t>
            </a:fld>
            <a:endParaRPr lang="en-GB" dirty="0"/>
          </a:p>
        </p:txBody>
      </p:sp>
      <p:sp>
        <p:nvSpPr>
          <p:cNvPr id="5" name="Pladsholder til sidefod 4" hidden="1">
            <a:extLst>
              <a:ext uri="{FF2B5EF4-FFF2-40B4-BE49-F238E27FC236}">
                <a16:creationId xmlns:a16="http://schemas.microsoft.com/office/drawing/2014/main" id="{704AB3EB-C0A9-4AE3-DF38-0724801F3535}"/>
              </a:ext>
            </a:extLst>
          </p:cNvPr>
          <p:cNvSpPr>
            <a:spLocks noGrp="1"/>
          </p:cNvSpPr>
          <p:nvPr>
            <p:ph type="ftr" sz="quarter" idx="15"/>
          </p:nvPr>
        </p:nvSpPr>
        <p:spPr/>
        <p:txBody>
          <a:bodyPr/>
          <a:lstStyle/>
          <a:p>
            <a:endParaRPr lang="en-GB" dirty="0"/>
          </a:p>
        </p:txBody>
      </p:sp>
      <p:sp>
        <p:nvSpPr>
          <p:cNvPr id="9" name="Pladsholder til slidenummer 8" hidden="1">
            <a:extLst>
              <a:ext uri="{FF2B5EF4-FFF2-40B4-BE49-F238E27FC236}">
                <a16:creationId xmlns:a16="http://schemas.microsoft.com/office/drawing/2014/main" id="{7D141EC6-70F0-0B33-1F49-71B8218C7874}"/>
              </a:ext>
            </a:extLst>
          </p:cNvPr>
          <p:cNvSpPr>
            <a:spLocks noGrp="1"/>
          </p:cNvSpPr>
          <p:nvPr>
            <p:ph type="sldNum" sz="quarter" idx="16"/>
          </p:nvPr>
        </p:nvSpPr>
        <p:spPr/>
        <p:txBody>
          <a:bodyPr/>
          <a:lstStyle/>
          <a:p>
            <a:fld id="{24C8C45C-947F-4981-8B3F-4F32E973C901}" type="slidenum">
              <a:rPr lang="en-GB" smtClean="0"/>
              <a:pPr/>
              <a:t>‹#›</a:t>
            </a:fld>
            <a:endParaRPr lang="en-GB" dirty="0"/>
          </a:p>
        </p:txBody>
      </p:sp>
    </p:spTree>
    <p:extLst>
      <p:ext uri="{BB962C8B-B14F-4D97-AF65-F5344CB8AC3E}">
        <p14:creationId xmlns:p14="http://schemas.microsoft.com/office/powerpoint/2010/main" val="254734916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Tom">
    <p:bg>
      <p:bgPr>
        <a:solidFill>
          <a:schemeClr val="bg2"/>
        </a:solidFill>
        <a:effectLst/>
      </p:bgPr>
    </p:bg>
    <p:spTree>
      <p:nvGrpSpPr>
        <p:cNvPr id="1" name=""/>
        <p:cNvGrpSpPr/>
        <p:nvPr/>
      </p:nvGrpSpPr>
      <p:grpSpPr>
        <a:xfrm>
          <a:off x="0" y="0"/>
          <a:ext cx="0" cy="0"/>
          <a:chOff x="0" y="0"/>
          <a:chExt cx="0" cy="0"/>
        </a:xfrm>
      </p:grpSpPr>
      <p:sp>
        <p:nvSpPr>
          <p:cNvPr id="2" name="Pladsholder til dato 1" hidden="1">
            <a:extLst>
              <a:ext uri="{FF2B5EF4-FFF2-40B4-BE49-F238E27FC236}">
                <a16:creationId xmlns:a16="http://schemas.microsoft.com/office/drawing/2014/main" id="{33BEAC99-3DAC-D9E3-DF78-D2F7FB58E753}"/>
              </a:ext>
            </a:extLst>
          </p:cNvPr>
          <p:cNvSpPr>
            <a:spLocks noGrp="1"/>
          </p:cNvSpPr>
          <p:nvPr>
            <p:ph type="dt" sz="half" idx="10"/>
          </p:nvPr>
        </p:nvSpPr>
        <p:spPr/>
        <p:txBody>
          <a:bodyPr/>
          <a:lstStyle/>
          <a:p>
            <a:fld id="{430D9943-4D8B-4B23-B45B-B6E913461806}" type="datetime2">
              <a:rPr lang="en-GB" smtClean="0"/>
              <a:t>Monday, 27 May 2024</a:t>
            </a:fld>
            <a:endParaRPr lang="en-GB" dirty="0"/>
          </a:p>
        </p:txBody>
      </p:sp>
      <p:sp>
        <p:nvSpPr>
          <p:cNvPr id="3" name="Pladsholder til sidefod 2" hidden="1">
            <a:extLst>
              <a:ext uri="{FF2B5EF4-FFF2-40B4-BE49-F238E27FC236}">
                <a16:creationId xmlns:a16="http://schemas.microsoft.com/office/drawing/2014/main" id="{67DA998F-68C7-DCA0-13A0-77764713E3E6}"/>
              </a:ext>
            </a:extLst>
          </p:cNvPr>
          <p:cNvSpPr>
            <a:spLocks noGrp="1"/>
          </p:cNvSpPr>
          <p:nvPr>
            <p:ph type="ftr" sz="quarter" idx="11"/>
          </p:nvPr>
        </p:nvSpPr>
        <p:spPr/>
        <p:txBody>
          <a:bodyPr/>
          <a:lstStyle/>
          <a:p>
            <a:endParaRPr lang="en-GB" dirty="0"/>
          </a:p>
        </p:txBody>
      </p:sp>
      <p:sp>
        <p:nvSpPr>
          <p:cNvPr id="4" name="Pladsholder til slidenummer 3" hidden="1">
            <a:extLst>
              <a:ext uri="{FF2B5EF4-FFF2-40B4-BE49-F238E27FC236}">
                <a16:creationId xmlns:a16="http://schemas.microsoft.com/office/drawing/2014/main" id="{04139E55-3E63-075F-7F4B-1FD22A4E247B}"/>
              </a:ext>
            </a:extLst>
          </p:cNvPr>
          <p:cNvSpPr>
            <a:spLocks noGrp="1"/>
          </p:cNvSpPr>
          <p:nvPr>
            <p:ph type="sldNum" sz="quarter" idx="12"/>
          </p:nvPr>
        </p:nvSpPr>
        <p:spPr/>
        <p:txBody>
          <a:bodyPr/>
          <a:lstStyle/>
          <a:p>
            <a:fld id="{24C8C45C-947F-4981-8B3F-4F32E973C901}" type="slidenum">
              <a:rPr lang="en-GB" smtClean="0"/>
              <a:pPr/>
              <a:t>‹#›</a:t>
            </a:fld>
            <a:endParaRPr lang="en-GB" dirty="0"/>
          </a:p>
        </p:txBody>
      </p:sp>
    </p:spTree>
    <p:extLst>
      <p:ext uri="{BB962C8B-B14F-4D97-AF65-F5344CB8AC3E}">
        <p14:creationId xmlns:p14="http://schemas.microsoft.com/office/powerpoint/2010/main" val="344806443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Tom hvid baggrund">
    <p:spTree>
      <p:nvGrpSpPr>
        <p:cNvPr id="1" name=""/>
        <p:cNvGrpSpPr/>
        <p:nvPr/>
      </p:nvGrpSpPr>
      <p:grpSpPr>
        <a:xfrm>
          <a:off x="0" y="0"/>
          <a:ext cx="0" cy="0"/>
          <a:chOff x="0" y="0"/>
          <a:chExt cx="0" cy="0"/>
        </a:xfrm>
      </p:grpSpPr>
      <p:sp>
        <p:nvSpPr>
          <p:cNvPr id="2" name="Pladsholder til dato 1" hidden="1">
            <a:extLst>
              <a:ext uri="{FF2B5EF4-FFF2-40B4-BE49-F238E27FC236}">
                <a16:creationId xmlns:a16="http://schemas.microsoft.com/office/drawing/2014/main" id="{74DC9480-EE91-3432-4F0A-318F175FB174}"/>
              </a:ext>
            </a:extLst>
          </p:cNvPr>
          <p:cNvSpPr>
            <a:spLocks noGrp="1"/>
          </p:cNvSpPr>
          <p:nvPr>
            <p:ph type="dt" sz="half" idx="10"/>
          </p:nvPr>
        </p:nvSpPr>
        <p:spPr/>
        <p:txBody>
          <a:bodyPr/>
          <a:lstStyle/>
          <a:p>
            <a:fld id="{5510FFE0-28BF-49CC-8C5D-986A87AEEC93}" type="datetime2">
              <a:rPr lang="en-GB" smtClean="0"/>
              <a:t>Monday, 27 May 2024</a:t>
            </a:fld>
            <a:endParaRPr lang="en-GB" dirty="0"/>
          </a:p>
        </p:txBody>
      </p:sp>
      <p:sp>
        <p:nvSpPr>
          <p:cNvPr id="3" name="Pladsholder til sidefod 2" hidden="1">
            <a:extLst>
              <a:ext uri="{FF2B5EF4-FFF2-40B4-BE49-F238E27FC236}">
                <a16:creationId xmlns:a16="http://schemas.microsoft.com/office/drawing/2014/main" id="{12DB7BA1-03F5-06D0-E1AA-1FCBE804A9E4}"/>
              </a:ext>
            </a:extLst>
          </p:cNvPr>
          <p:cNvSpPr>
            <a:spLocks noGrp="1"/>
          </p:cNvSpPr>
          <p:nvPr>
            <p:ph type="ftr" sz="quarter" idx="11"/>
          </p:nvPr>
        </p:nvSpPr>
        <p:spPr/>
        <p:txBody>
          <a:bodyPr/>
          <a:lstStyle/>
          <a:p>
            <a:endParaRPr lang="en-GB" dirty="0"/>
          </a:p>
        </p:txBody>
      </p:sp>
      <p:sp>
        <p:nvSpPr>
          <p:cNvPr id="4" name="Pladsholder til slidenummer 3" hidden="1">
            <a:extLst>
              <a:ext uri="{FF2B5EF4-FFF2-40B4-BE49-F238E27FC236}">
                <a16:creationId xmlns:a16="http://schemas.microsoft.com/office/drawing/2014/main" id="{3C4564E3-4D4A-8A2A-0722-87B91F841F8D}"/>
              </a:ext>
            </a:extLst>
          </p:cNvPr>
          <p:cNvSpPr>
            <a:spLocks noGrp="1"/>
          </p:cNvSpPr>
          <p:nvPr>
            <p:ph type="sldNum" sz="quarter" idx="12"/>
          </p:nvPr>
        </p:nvSpPr>
        <p:spPr/>
        <p:txBody>
          <a:bodyPr/>
          <a:lstStyle/>
          <a:p>
            <a:fld id="{24C8C45C-947F-4981-8B3F-4F32E973C901}" type="slidenum">
              <a:rPr lang="en-GB" smtClean="0"/>
              <a:pPr/>
              <a:t>‹#›</a:t>
            </a:fld>
            <a:endParaRPr lang="en-GB" dirty="0"/>
          </a:p>
        </p:txBody>
      </p:sp>
    </p:spTree>
    <p:extLst>
      <p:ext uri="{BB962C8B-B14F-4D97-AF65-F5344CB8AC3E}">
        <p14:creationId xmlns:p14="http://schemas.microsoft.com/office/powerpoint/2010/main" val="367676281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Brugerguide">
    <p:spTree>
      <p:nvGrpSpPr>
        <p:cNvPr id="1" name=""/>
        <p:cNvGrpSpPr/>
        <p:nvPr/>
      </p:nvGrpSpPr>
      <p:grpSpPr>
        <a:xfrm>
          <a:off x="0" y="0"/>
          <a:ext cx="0" cy="0"/>
          <a:chOff x="0" y="0"/>
          <a:chExt cx="0" cy="0"/>
        </a:xfrm>
      </p:grpSpPr>
      <p:sp>
        <p:nvSpPr>
          <p:cNvPr id="26" name="Date Placeholder 6" hidden="1">
            <a:extLst>
              <a:ext uri="{FF2B5EF4-FFF2-40B4-BE49-F238E27FC236}">
                <a16:creationId xmlns:a16="http://schemas.microsoft.com/office/drawing/2014/main" id="{77A12538-135F-4FF2-A008-DD8778997A8B}"/>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CB7367D3-674B-48D7-95F9-EAC3851C3AF4}" type="datetime2">
              <a:rPr lang="en-GB" smtClean="0"/>
              <a:t>Monday, 27 May 2024</a:t>
            </a:fld>
            <a:endParaRPr lang="en-GB" dirty="0"/>
          </a:p>
        </p:txBody>
      </p:sp>
      <p:sp>
        <p:nvSpPr>
          <p:cNvPr id="30" name="Footer Placeholder 8" hidden="1">
            <a:extLst>
              <a:ext uri="{FF2B5EF4-FFF2-40B4-BE49-F238E27FC236}">
                <a16:creationId xmlns:a16="http://schemas.microsoft.com/office/drawing/2014/main" id="{A42D56E7-CDF6-4E80-AFF3-D415EB0F22A2}"/>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GB" dirty="0"/>
          </a:p>
        </p:txBody>
      </p:sp>
      <p:sp>
        <p:nvSpPr>
          <p:cNvPr id="31" name="Slide Number Placeholder 10" hidden="1">
            <a:extLst>
              <a:ext uri="{FF2B5EF4-FFF2-40B4-BE49-F238E27FC236}">
                <a16:creationId xmlns:a16="http://schemas.microsoft.com/office/drawing/2014/main" id="{42EB6738-FD94-43D4-9716-64D106B23C6B}"/>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en-GB" smtClean="0"/>
              <a:pPr/>
              <a:t>‹#›</a:t>
            </a:fld>
            <a:endParaRPr lang="en-GB" dirty="0"/>
          </a:p>
        </p:txBody>
      </p:sp>
      <p:sp>
        <p:nvSpPr>
          <p:cNvPr id="3" name="Text Box 3">
            <a:extLst>
              <a:ext uri="{FF2B5EF4-FFF2-40B4-BE49-F238E27FC236}">
                <a16:creationId xmlns:a16="http://schemas.microsoft.com/office/drawing/2014/main" id="{568FD9F8-7382-3BB1-E4DA-EF098D67DE3A}"/>
              </a:ext>
            </a:extLst>
          </p:cNvPr>
          <p:cNvSpPr txBox="1">
            <a:spLocks noChangeArrowheads="1"/>
          </p:cNvSpPr>
          <p:nvPr userDrawn="1"/>
        </p:nvSpPr>
        <p:spPr bwMode="auto">
          <a:xfrm>
            <a:off x="9540902" y="1166821"/>
            <a:ext cx="1678119" cy="467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altLang="da-DK" sz="1200" b="0" noProof="1">
                <a:solidFill>
                  <a:schemeClr val="tx1"/>
                </a:solidFill>
                <a:latin typeface="+mn-lt"/>
                <a:cs typeface="Arial" panose="020B0604020202020204" pitchFamily="34" charset="0"/>
              </a:rPr>
              <a:t>COPY/PASTE INDHOLD</a:t>
            </a:r>
            <a:endParaRPr lang="en-GB" dirty="0"/>
          </a:p>
          <a:p>
            <a:pPr eaLnBrk="1" hangingPunct="1">
              <a:spcAft>
                <a:spcPts val="600"/>
              </a:spcAft>
              <a:defRPr/>
            </a:pPr>
            <a:r>
              <a:rPr lang="en-GB" altLang="da-DK" sz="900" b="0" noProof="1">
                <a:solidFill>
                  <a:schemeClr val="tx1"/>
                </a:solidFill>
                <a:latin typeface="+mn-lt"/>
                <a:cs typeface="Arial" panose="020B0604020202020204" pitchFamily="34" charset="0"/>
              </a:rPr>
              <a:t>Du har 2 muligheder, når du kopierer gammelt indhold over i din nye præsentation:</a:t>
            </a:r>
            <a:endParaRPr lang="en-GB" dirty="0"/>
          </a:p>
          <a:p>
            <a:pPr eaLnBrk="1" hangingPunct="1">
              <a:spcAft>
                <a:spcPts val="600"/>
              </a:spcAft>
              <a:defRPr/>
            </a:pPr>
            <a:r>
              <a:rPr lang="en-GB" altLang="da-DK" sz="900" b="1" noProof="1">
                <a:solidFill>
                  <a:schemeClr val="tx1"/>
                </a:solidFill>
                <a:latin typeface="+mn-lt"/>
                <a:cs typeface="Arial" panose="020B0604020202020204" pitchFamily="34" charset="0"/>
              </a:rPr>
              <a:t>1. Best practice: </a:t>
            </a:r>
            <a:r>
              <a:rPr lang="en-GB" altLang="da-DK" sz="900" b="0" noProof="1">
                <a:solidFill>
                  <a:schemeClr val="tx1"/>
                </a:solidFill>
                <a:latin typeface="+mn-lt"/>
                <a:cs typeface="Arial" panose="020B0604020202020204" pitchFamily="34" charset="0"/>
              </a:rPr>
              <a:t>Opret et slide i din nye præsentation og kopier ét indholdselement ad gangen (fx kopier al tekst fra én tekstboks)</a:t>
            </a:r>
            <a:endParaRPr lang="en-GB" dirty="0"/>
          </a:p>
          <a:p>
            <a:pPr eaLnBrk="1" hangingPunct="1">
              <a:spcAft>
                <a:spcPts val="600"/>
              </a:spcAft>
              <a:defRPr/>
            </a:pPr>
            <a:r>
              <a:rPr lang="en-GB" altLang="da-DK" sz="900" b="1" noProof="1">
                <a:solidFill>
                  <a:schemeClr val="tx1"/>
                </a:solidFill>
                <a:latin typeface="+mn-lt"/>
                <a:cs typeface="Arial" panose="020B0604020202020204" pitchFamily="34" charset="0"/>
              </a:rPr>
              <a:t>2. </a:t>
            </a:r>
            <a:r>
              <a:rPr lang="en-GB" altLang="da-DK" sz="900" b="0" noProof="1">
                <a:solidFill>
                  <a:schemeClr val="tx1"/>
                </a:solidFill>
                <a:latin typeface="+mn-lt"/>
                <a:cs typeface="Arial" panose="020B0604020202020204" pitchFamily="34" charset="0"/>
              </a:rPr>
              <a:t>Eller kopier et helt slide over i din nye præsentation og vælg derefter et passende layout  </a:t>
            </a:r>
            <a:r>
              <a:rPr lang="en-GB" altLang="da-DK" sz="900" b="0" noProof="1">
                <a:solidFill>
                  <a:srgbClr val="000000"/>
                </a:solidFill>
                <a:latin typeface="+mn-lt"/>
                <a:cs typeface="Arial" panose="020B0604020202020204" pitchFamily="34" charset="0"/>
              </a:rPr>
              <a:t>Når din præsentation er klar, åbner du en tom præsentation (tryk Ctrl+N). Kopier alle dias fra den nye præsentation, indsæt dem i den tomme præsentation. Dette vil sikre, at der ikke er ekstra layouts</a:t>
            </a:r>
            <a:endParaRPr lang="en-GB" altLang="da-DK" sz="900" b="0" noProof="1">
              <a:solidFill>
                <a:schemeClr val="tx1"/>
              </a:solidFill>
              <a:latin typeface="+mn-lt"/>
              <a:cs typeface="Arial" panose="020B0604020202020204" pitchFamily="34" charset="0"/>
            </a:endParaRPr>
          </a:p>
          <a:p>
            <a:pPr eaLnBrk="1" hangingPunct="1">
              <a:spcAft>
                <a:spcPts val="600"/>
              </a:spcAft>
              <a:defRPr/>
            </a:pPr>
            <a:endParaRPr lang="en-GB" altLang="da-DK" sz="900" b="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200" b="0" kern="1200" dirty="0">
                <a:solidFill>
                  <a:schemeClr val="tx1"/>
                </a:solidFill>
                <a:latin typeface="+mn-lt"/>
                <a:ea typeface="+mn-ea"/>
                <a:cs typeface="Arial" panose="020B0604020202020204" pitchFamily="34" charset="0"/>
              </a:rPr>
              <a:t>Farver</a:t>
            </a:r>
            <a:br>
              <a:rPr lang="da-DK" sz="1200" b="0" kern="1200" noProof="1">
                <a:solidFill>
                  <a:schemeClr val="tx1"/>
                </a:solidFill>
                <a:latin typeface="+mn-lt"/>
                <a:ea typeface="+mn-ea"/>
                <a:cs typeface="Arial" panose="020B0604020202020204" pitchFamily="34" charset="0"/>
              </a:rPr>
            </a:br>
            <a:r>
              <a:rPr lang="en-GB" altLang="da-DK" sz="898" b="0" kern="1200" noProof="1">
                <a:solidFill>
                  <a:schemeClr val="tx1"/>
                </a:solidFill>
                <a:latin typeface="+mn-lt"/>
                <a:ea typeface="+mn-ea"/>
                <a:cs typeface="Arial" panose="020B0604020202020204" pitchFamily="34" charset="0"/>
              </a:rPr>
              <a:t>Brug kun de øverste farver i Temafarver og jeres Bruger-definerede farver</a:t>
            </a:r>
            <a:endParaRPr lang="en-GB" altLang="da-DK" sz="673" b="0" kern="1200" noProof="1">
              <a:solidFill>
                <a:schemeClr val="tx1"/>
              </a:solidFill>
              <a:latin typeface="+mn-lt"/>
              <a:ea typeface="+mn-ea"/>
              <a:cs typeface="Arial" panose="020B0604020202020204" pitchFamily="34" charset="0"/>
            </a:endParaRPr>
          </a:p>
          <a:p>
            <a:pPr eaLnBrk="1" hangingPunct="1">
              <a:spcAft>
                <a:spcPts val="600"/>
              </a:spcAft>
              <a:defRPr/>
            </a:pPr>
            <a:endParaRPr lang="en-GB" altLang="da-DK" sz="900" b="0" noProof="1">
              <a:solidFill>
                <a:schemeClr val="tx1"/>
              </a:solidFill>
              <a:latin typeface="+mn-lt"/>
              <a:cs typeface="Arial" panose="020B0604020202020204" pitchFamily="34" charset="0"/>
            </a:endParaRPr>
          </a:p>
        </p:txBody>
      </p:sp>
      <p:sp>
        <p:nvSpPr>
          <p:cNvPr id="9" name="Text Box 3">
            <a:extLst>
              <a:ext uri="{FF2B5EF4-FFF2-40B4-BE49-F238E27FC236}">
                <a16:creationId xmlns:a16="http://schemas.microsoft.com/office/drawing/2014/main" id="{B11F7A6F-088A-FC38-D8CA-09B99F42C331}"/>
              </a:ext>
            </a:extLst>
          </p:cNvPr>
          <p:cNvSpPr txBox="1">
            <a:spLocks noChangeArrowheads="1"/>
          </p:cNvSpPr>
          <p:nvPr userDrawn="1"/>
        </p:nvSpPr>
        <p:spPr bwMode="auto">
          <a:xfrm>
            <a:off x="3614300" y="1209600"/>
            <a:ext cx="2016000" cy="5021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1200"/>
              </a:spcBef>
              <a:spcAft>
                <a:spcPts val="600"/>
              </a:spcAft>
              <a:buClrTx/>
              <a:buSzTx/>
              <a:buFontTx/>
              <a:buNone/>
              <a:tabLst/>
              <a:defRPr/>
            </a:pPr>
            <a:r>
              <a:rPr lang="en-GB" sz="1200" dirty="0">
                <a:latin typeface="+mn-lt"/>
                <a:cs typeface="Arial" panose="020B0604020202020204" pitchFamily="34" charset="0"/>
              </a:rPr>
              <a:t>BILLEDER</a:t>
            </a:r>
            <a:br>
              <a:rPr lang="da-DK" sz="1600" dirty="0">
                <a:latin typeface="+mn-lt"/>
                <a:cs typeface="Arial" panose="020B0604020202020204" pitchFamily="34" charset="0"/>
              </a:rPr>
            </a:br>
            <a:r>
              <a:rPr lang="en-GB" sz="900" b="1" noProof="1">
                <a:solidFill>
                  <a:schemeClr val="tx1"/>
                </a:solidFill>
                <a:latin typeface="+mn-lt"/>
                <a:cs typeface="Arial" panose="020B0604020202020204" pitchFamily="34" charset="0"/>
              </a:rPr>
              <a:t>Indsæt fra Templafy</a:t>
            </a:r>
            <a:endParaRPr lang="en-GB" altLang="da-DK" sz="900" b="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1" noProof="1">
                <a:solidFill>
                  <a:schemeClr val="tx1"/>
                </a:solidFill>
                <a:latin typeface="+mn-lt"/>
                <a:cs typeface="Arial" panose="020B0604020202020204" pitchFamily="34" charset="0"/>
              </a:rPr>
              <a:t>1. </a:t>
            </a:r>
            <a:r>
              <a:rPr lang="en-GB" altLang="da-DK" sz="900" b="0" noProof="1">
                <a:solidFill>
                  <a:schemeClr val="tx1"/>
                </a:solidFill>
                <a:latin typeface="+mn-lt"/>
                <a:cs typeface="Arial" panose="020B0604020202020204" pitchFamily="34" charset="0"/>
              </a:rPr>
              <a:t>Klik på den blå </a:t>
            </a:r>
            <a:r>
              <a:rPr lang="en-GB" altLang="da-DK" sz="900" b="1" baseline="0" noProof="1">
                <a:solidFill>
                  <a:schemeClr val="tx1"/>
                </a:solidFill>
                <a:latin typeface="+mn-lt"/>
                <a:cs typeface="Arial" panose="020B0604020202020204" pitchFamily="34" charset="0"/>
              </a:rPr>
              <a:t>Templafy </a:t>
            </a:r>
            <a:r>
              <a:rPr lang="en-GB" altLang="da-DK" sz="900" b="0" baseline="0" noProof="1">
                <a:solidFill>
                  <a:schemeClr val="tx1"/>
                </a:solidFill>
                <a:latin typeface="+mn-lt"/>
                <a:cs typeface="Arial" panose="020B0604020202020204" pitchFamily="34" charset="0"/>
              </a:rPr>
              <a:t>knap, hvis Templafy vinduet ikke er i højre side.</a:t>
            </a:r>
            <a:endParaRPr lang="en-GB" dirty="0"/>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1" baseline="0" noProof="1">
                <a:solidFill>
                  <a:schemeClr val="tx1"/>
                </a:solidFill>
                <a:latin typeface="+mn-lt"/>
                <a:cs typeface="Arial" panose="020B0604020202020204" pitchFamily="34" charset="0"/>
              </a:rPr>
              <a:t>2. </a:t>
            </a:r>
            <a:r>
              <a:rPr lang="en-GB" altLang="da-DK" sz="900" b="0" baseline="0" noProof="1">
                <a:solidFill>
                  <a:schemeClr val="tx1"/>
                </a:solidFill>
                <a:latin typeface="+mn-lt"/>
                <a:cs typeface="Arial" panose="020B0604020202020204" pitchFamily="34" charset="0"/>
              </a:rPr>
              <a:t>Vælg billedepladsholder ved at klikke på rammen (helt ude i kanten)</a:t>
            </a:r>
            <a:endParaRPr lang="en-GB" dirty="0"/>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1" baseline="0" noProof="1">
                <a:solidFill>
                  <a:schemeClr val="tx1"/>
                </a:solidFill>
                <a:latin typeface="+mn-lt"/>
                <a:cs typeface="Arial" panose="020B0604020202020204" pitchFamily="34" charset="0"/>
              </a:rPr>
              <a:t>3. </a:t>
            </a:r>
            <a:r>
              <a:rPr lang="en-GB" altLang="da-DK" sz="900" b="0" baseline="0" noProof="1">
                <a:solidFill>
                  <a:schemeClr val="tx1"/>
                </a:solidFill>
                <a:latin typeface="+mn-lt"/>
                <a:cs typeface="Arial" panose="020B0604020202020204" pitchFamily="34" charset="0"/>
              </a:rPr>
              <a:t>I dropdown menuen, vælg </a:t>
            </a:r>
            <a:r>
              <a:rPr lang="en-GB" altLang="da-DK" sz="900" b="1" baseline="0" noProof="1">
                <a:solidFill>
                  <a:schemeClr val="tx1"/>
                </a:solidFill>
                <a:latin typeface="+mn-lt"/>
                <a:cs typeface="Arial" panose="020B0604020202020204" pitchFamily="34" charset="0"/>
              </a:rPr>
              <a:t>Images</a:t>
            </a:r>
            <a:r>
              <a:rPr lang="en-GB" altLang="da-DK" sz="900" b="0" baseline="0" noProof="1">
                <a:solidFill>
                  <a:schemeClr val="tx1"/>
                </a:solidFill>
                <a:latin typeface="+mn-lt"/>
                <a:cs typeface="Arial" panose="020B0604020202020204" pitchFamily="34" charset="0"/>
              </a:rPr>
              <a:t>, eller klik på </a:t>
            </a:r>
            <a:r>
              <a:rPr lang="en-GB" altLang="da-DK" sz="900" b="1" baseline="0" noProof="1">
                <a:solidFill>
                  <a:schemeClr val="tx1"/>
                </a:solidFill>
                <a:latin typeface="+mn-lt"/>
                <a:cs typeface="Arial" panose="020B0604020202020204" pitchFamily="34" charset="0"/>
              </a:rPr>
              <a:t>billeder</a:t>
            </a:r>
            <a:r>
              <a:rPr lang="en-GB" altLang="da-DK" sz="900" b="0" i="0" baseline="0" noProof="1">
                <a:solidFill>
                  <a:schemeClr val="tx1"/>
                </a:solidFill>
                <a:latin typeface="+mn-lt"/>
                <a:cs typeface="Arial" panose="020B0604020202020204" pitchFamily="34" charset="0"/>
              </a:rPr>
              <a:t> knappen</a:t>
            </a:r>
            <a:r>
              <a:rPr lang="en-GB" altLang="da-DK" sz="900" b="0" baseline="0" noProof="1">
                <a:solidFill>
                  <a:schemeClr val="tx1"/>
                </a:solidFill>
                <a:latin typeface="+mn-lt"/>
                <a:cs typeface="Arial" panose="020B0604020202020204" pitchFamily="34" charset="0"/>
              </a:rPr>
              <a:t> i Templafy vinduet i højre side af skærmen</a:t>
            </a:r>
            <a:endParaRPr lang="en-GB" dirty="0"/>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1" noProof="1">
                <a:solidFill>
                  <a:schemeClr val="tx1"/>
                </a:solidFill>
                <a:latin typeface="+mn-lt"/>
                <a:cs typeface="Arial" panose="020B0604020202020204" pitchFamily="34" charset="0"/>
              </a:rPr>
              <a:t>TIP: </a:t>
            </a:r>
            <a:r>
              <a:rPr lang="en-GB" altLang="da-DK" sz="900" b="0" noProof="1">
                <a:solidFill>
                  <a:schemeClr val="tx1"/>
                </a:solidFill>
                <a:latin typeface="+mn-lt"/>
                <a:cs typeface="Arial" panose="020B0604020202020204" pitchFamily="34" charset="0"/>
              </a:rPr>
              <a:t>Du kan søge efter billeder i </a:t>
            </a:r>
            <a:br>
              <a:rPr lang="da-DK"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søge feltet</a:t>
            </a:r>
            <a:br>
              <a:rPr lang="da-DK" altLang="da-DK" sz="900" b="0" noProof="1">
                <a:solidFill>
                  <a:schemeClr val="tx1"/>
                </a:solidFill>
                <a:latin typeface="+mn-lt"/>
                <a:cs typeface="Arial" panose="020B0604020202020204" pitchFamily="34" charset="0"/>
              </a:rPr>
            </a:br>
            <a:endParaRPr lang="en-GB" altLang="da-DK" sz="900" b="0" baseline="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1" baseline="0" noProof="1">
                <a:solidFill>
                  <a:schemeClr val="tx1"/>
                </a:solidFill>
                <a:latin typeface="+mn-lt"/>
                <a:cs typeface="Arial" panose="020B0604020202020204" pitchFamily="34" charset="0"/>
              </a:rPr>
              <a:t>Indsæt billede fra andre steder</a:t>
            </a:r>
            <a:endParaRPr lang="en-GB" dirty="0"/>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0" noProof="1">
                <a:solidFill>
                  <a:schemeClr val="tx1"/>
                </a:solidFill>
                <a:latin typeface="+mn-lt"/>
                <a:cs typeface="Arial" panose="020B0604020202020204" pitchFamily="34" charset="0"/>
              </a:rPr>
              <a:t>På slides med billedpladsholder, </a:t>
            </a:r>
            <a:br>
              <a:rPr lang="da-DK"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klik på ikonet og vælg </a:t>
            </a:r>
            <a:r>
              <a:rPr lang="en-GB" altLang="da-DK" sz="900" b="1" noProof="1">
                <a:solidFill>
                  <a:schemeClr val="tx1"/>
                </a:solidFill>
                <a:latin typeface="+mn-lt"/>
                <a:cs typeface="Arial" panose="020B0604020202020204" pitchFamily="34" charset="0"/>
              </a:rPr>
              <a:t>Indsæt </a:t>
            </a:r>
            <a:r>
              <a:rPr lang="en-GB" altLang="da-DK" sz="900" b="0" noProof="1">
                <a:solidFill>
                  <a:schemeClr val="tx1"/>
                </a:solidFill>
                <a:latin typeface="+mn-lt"/>
                <a:cs typeface="Arial" panose="020B0604020202020204" pitchFamily="34" charset="0"/>
              </a:rPr>
              <a:t>for at søge efter billede</a:t>
            </a:r>
            <a:endParaRPr lang="en-GB" altLang="da-DK" sz="900" b="1" noProof="1">
              <a:solidFill>
                <a:schemeClr val="tx1"/>
              </a:solidFill>
              <a:latin typeface="+mn-lt"/>
              <a:cs typeface="Arial" panose="020B0604020202020204" pitchFamily="34" charset="0"/>
            </a:endParaRPr>
          </a:p>
          <a:p>
            <a:pPr eaLnBrk="1" hangingPunct="1">
              <a:spcBef>
                <a:spcPts val="1200"/>
              </a:spcBef>
              <a:spcAft>
                <a:spcPts val="600"/>
              </a:spcAft>
              <a:defRPr/>
            </a:pPr>
            <a:r>
              <a:rPr lang="en-GB" sz="900" b="1" noProof="1">
                <a:solidFill>
                  <a:schemeClr val="tx1"/>
                </a:solidFill>
                <a:latin typeface="+mn-lt"/>
                <a:cs typeface="Arial" panose="020B0604020202020204" pitchFamily="34" charset="0"/>
              </a:rPr>
              <a:t>Beskær billede</a:t>
            </a:r>
            <a:endParaRPr lang="en-GB" dirty="0"/>
          </a:p>
          <a:p>
            <a:pPr eaLnBrk="1" hangingPunct="1">
              <a:spcAft>
                <a:spcPts val="600"/>
              </a:spcAft>
              <a:defRPr/>
            </a:pPr>
            <a:r>
              <a:rPr lang="en-GB" altLang="da-DK" sz="900" b="1" noProof="1">
                <a:solidFill>
                  <a:schemeClr val="tx1"/>
                </a:solidFill>
                <a:latin typeface="+mn-lt"/>
                <a:cs typeface="Arial" panose="020B0604020202020204" pitchFamily="34" charset="0"/>
              </a:rPr>
              <a:t>1. </a:t>
            </a:r>
            <a:r>
              <a:rPr lang="en-GB" altLang="da-DK" sz="900" b="0" noProof="1">
                <a:solidFill>
                  <a:schemeClr val="tx1"/>
                </a:solidFill>
                <a:latin typeface="+mn-lt"/>
                <a:cs typeface="Arial" panose="020B0604020202020204" pitchFamily="34" charset="0"/>
              </a:rPr>
              <a:t>Klik </a:t>
            </a:r>
            <a:r>
              <a:rPr lang="en-GB" altLang="da-DK" sz="900" b="1" noProof="1">
                <a:solidFill>
                  <a:schemeClr val="tx1"/>
                </a:solidFill>
                <a:latin typeface="+mn-lt"/>
                <a:cs typeface="Arial" panose="020B0604020202020204" pitchFamily="34" charset="0"/>
              </a:rPr>
              <a:t>Beskær</a:t>
            </a:r>
            <a:r>
              <a:rPr lang="en-GB" altLang="da-DK" sz="900" b="0" noProof="1">
                <a:solidFill>
                  <a:schemeClr val="tx1"/>
                </a:solidFill>
                <a:latin typeface="+mn-lt"/>
                <a:cs typeface="Arial" panose="020B0604020202020204" pitchFamily="34" charset="0"/>
              </a:rPr>
              <a:t> for at ændre billedets fokus/størrelse</a:t>
            </a:r>
            <a:endParaRPr lang="en-GB" dirty="0"/>
          </a:p>
          <a:p>
            <a:pPr eaLnBrk="1" hangingPunct="1">
              <a:spcAft>
                <a:spcPts val="600"/>
              </a:spcAft>
              <a:defRPr/>
            </a:pPr>
            <a:r>
              <a:rPr lang="en-GB" altLang="da-DK" sz="900" b="1" noProof="1">
                <a:solidFill>
                  <a:schemeClr val="tx1"/>
                </a:solidFill>
                <a:latin typeface="+mn-lt"/>
                <a:cs typeface="Arial" panose="020B0604020202020204" pitchFamily="34" charset="0"/>
              </a:rPr>
              <a:t>2. </a:t>
            </a:r>
            <a:r>
              <a:rPr lang="en-GB" altLang="da-DK" sz="900" b="0" noProof="1">
                <a:solidFill>
                  <a:schemeClr val="tx1"/>
                </a:solidFill>
                <a:latin typeface="+mn-lt"/>
                <a:cs typeface="Arial" panose="020B0604020202020204" pitchFamily="34" charset="0"/>
              </a:rPr>
              <a:t>Ønsker du at skalere billedet, så </a:t>
            </a:r>
            <a:br>
              <a:rPr lang="da-DK"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hold </a:t>
            </a:r>
            <a:r>
              <a:rPr lang="en-GB" altLang="da-DK" sz="900" b="1" noProof="1">
                <a:solidFill>
                  <a:schemeClr val="tx1"/>
                </a:solidFill>
                <a:latin typeface="+mn-lt"/>
                <a:cs typeface="Arial" panose="020B0604020202020204" pitchFamily="34" charset="0"/>
              </a:rPr>
              <a:t>SHIFT</a:t>
            </a:r>
            <a:r>
              <a:rPr lang="en-GB" altLang="da-DK" sz="900" b="0" noProof="1">
                <a:solidFill>
                  <a:schemeClr val="tx1"/>
                </a:solidFill>
                <a:latin typeface="+mn-lt"/>
                <a:cs typeface="Arial" panose="020B0604020202020204" pitchFamily="34" charset="0"/>
              </a:rPr>
              <a:t>-knappen nede, mens du trækker i billedets hjørner</a:t>
            </a:r>
            <a:endParaRPr lang="en-GB" dirty="0"/>
          </a:p>
          <a:p>
            <a:pPr eaLnBrk="1" hangingPunct="1">
              <a:spcAft>
                <a:spcPts val="600"/>
              </a:spcAft>
              <a:defRPr/>
            </a:pPr>
            <a:br>
              <a:rPr lang="da-DK" altLang="da-DK" sz="900" b="0" noProof="1">
                <a:solidFill>
                  <a:schemeClr val="tx1"/>
                </a:solidFill>
                <a:latin typeface="+mn-lt"/>
                <a:cs typeface="Arial" panose="020B0604020202020204" pitchFamily="34" charset="0"/>
              </a:rPr>
            </a:br>
            <a:r>
              <a:rPr lang="en-GB" altLang="da-DK" sz="900" b="1" noProof="1">
                <a:solidFill>
                  <a:schemeClr val="tx1"/>
                </a:solidFill>
                <a:latin typeface="+mn-lt"/>
                <a:cs typeface="Arial" panose="020B0604020202020204" pitchFamily="34" charset="0"/>
              </a:rPr>
              <a:t>TIP: </a:t>
            </a:r>
            <a:r>
              <a:rPr lang="en-GB" altLang="da-DK" sz="900" b="0" noProof="1">
                <a:solidFill>
                  <a:schemeClr val="tx1"/>
                </a:solidFill>
                <a:latin typeface="+mn-lt"/>
                <a:cs typeface="Arial" panose="020B0604020202020204" pitchFamily="34" charset="0"/>
              </a:rPr>
              <a:t>Hvis du sletter billedet og indsætter et nyt, kan billedet lægge </a:t>
            </a:r>
            <a:br>
              <a:rPr lang="da-DK"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sig foran tekst og grafik. Hvis dette sker, højreklik på billedet og vælg </a:t>
            </a:r>
            <a:r>
              <a:rPr lang="en-GB" altLang="da-DK" sz="900" b="1" noProof="1">
                <a:solidFill>
                  <a:schemeClr val="tx1"/>
                </a:solidFill>
                <a:latin typeface="+mn-lt"/>
                <a:cs typeface="Arial" panose="020B0604020202020204" pitchFamily="34" charset="0"/>
              </a:rPr>
              <a:t>Placer bagest</a:t>
            </a:r>
            <a:endParaRPr lang="en-GB" dirty="0"/>
          </a:p>
        </p:txBody>
      </p:sp>
      <p:sp>
        <p:nvSpPr>
          <p:cNvPr id="10" name="Text Box 3">
            <a:extLst>
              <a:ext uri="{FF2B5EF4-FFF2-40B4-BE49-F238E27FC236}">
                <a16:creationId xmlns:a16="http://schemas.microsoft.com/office/drawing/2014/main" id="{911320DA-CD5F-674B-6AE0-27EE25CD8C82}"/>
              </a:ext>
            </a:extLst>
          </p:cNvPr>
          <p:cNvSpPr txBox="1">
            <a:spLocks noChangeArrowheads="1"/>
          </p:cNvSpPr>
          <p:nvPr userDrawn="1"/>
        </p:nvSpPr>
        <p:spPr bwMode="auto">
          <a:xfrm>
            <a:off x="6559058" y="1209600"/>
            <a:ext cx="1883535" cy="467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200" dirty="0">
                <a:latin typeface="+mn-lt"/>
                <a:cs typeface="Arial" panose="020B0604020202020204" pitchFamily="34" charset="0"/>
              </a:rPr>
              <a:t>SLIDES &amp; SLIDE ELEMENTS</a:t>
            </a:r>
            <a:endParaRPr lang="en-GB" dirty="0"/>
          </a:p>
          <a:p>
            <a:pPr marL="0" marR="0" lvl="0" indent="0" algn="l" defTabSz="914400" rtl="0" eaLnBrk="1" fontAlgn="auto" latinLnBrk="0" hangingPunct="1">
              <a:lnSpc>
                <a:spcPct val="100000"/>
              </a:lnSpc>
              <a:spcBef>
                <a:spcPts val="0"/>
              </a:spcBef>
              <a:spcAft>
                <a:spcPts val="600"/>
              </a:spcAft>
              <a:buClrTx/>
              <a:buSzTx/>
              <a:buFontTx/>
              <a:buNone/>
              <a:tabLst/>
              <a:defRPr/>
            </a:pPr>
            <a:r>
              <a:rPr lang="en-GB" sz="900" b="0" kern="1200" baseline="0" dirty="0">
                <a:solidFill>
                  <a:schemeClr val="tx1"/>
                </a:solidFill>
                <a:latin typeface="+mn-lt"/>
                <a:ea typeface="+mn-ea"/>
                <a:cs typeface="Arial" panose="020B0604020202020204" pitchFamily="34" charset="0"/>
              </a:rPr>
              <a:t>Indsæt prædefineret slides og slideselementer fra Templafy knappen. Vælg Slides og Slide elements fra dropdown menuen eller knapperne i Templafy vinduet i højre side af skærmen</a:t>
            </a:r>
            <a:endParaRPr lang="en-GB" dirty="0"/>
          </a:p>
          <a:p>
            <a:pPr marL="0" marR="0" lvl="0" indent="0" algn="l" defTabSz="914400" rtl="0" eaLnBrk="1" fontAlgn="auto" latinLnBrk="0" hangingPunct="1">
              <a:lnSpc>
                <a:spcPct val="100000"/>
              </a:lnSpc>
              <a:spcBef>
                <a:spcPts val="0"/>
              </a:spcBef>
              <a:spcAft>
                <a:spcPts val="600"/>
              </a:spcAft>
              <a:buClrTx/>
              <a:buSzTx/>
              <a:buFontTx/>
              <a:buNone/>
              <a:tabLst/>
              <a:defRPr/>
            </a:pPr>
            <a:endParaRPr lang="en-GB" sz="1200" dirty="0">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200" dirty="0">
                <a:latin typeface="+mn-lt"/>
                <a:cs typeface="Arial" panose="020B0604020202020204" pitchFamily="34" charset="0"/>
              </a:rPr>
              <a:t>SIDEHOVED &amp; -FOD</a:t>
            </a:r>
            <a:endParaRPr lang="en-GB" altLang="da-DK" sz="1200" b="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0" noProof="1">
                <a:solidFill>
                  <a:schemeClr val="tx1"/>
                </a:solidFill>
                <a:latin typeface="+mn-lt"/>
                <a:cs typeface="Arial" panose="020B0604020202020204" pitchFamily="34" charset="0"/>
              </a:rPr>
              <a:t>Gør dette som</a:t>
            </a:r>
            <a:r>
              <a:rPr lang="en-GB" altLang="da-DK" sz="900" b="0" baseline="0" noProof="1">
                <a:solidFill>
                  <a:schemeClr val="tx1"/>
                </a:solidFill>
                <a:latin typeface="+mn-lt"/>
                <a:cs typeface="Arial" panose="020B0604020202020204" pitchFamily="34" charset="0"/>
              </a:rPr>
              <a:t> det sidste i din præsentation, så ændringerne slår igennem på alle slides</a:t>
            </a:r>
            <a:endParaRPr lang="en-GB" sz="900" b="1" noProof="1">
              <a:solidFill>
                <a:schemeClr val="tx1"/>
              </a:solidFill>
              <a:latin typeface="+mn-lt"/>
              <a:cs typeface="Arial" panose="020B0604020202020204" pitchFamily="34" charset="0"/>
            </a:endParaRPr>
          </a:p>
          <a:p>
            <a:pPr eaLnBrk="1" hangingPunct="1">
              <a:spcAft>
                <a:spcPts val="600"/>
              </a:spcAft>
              <a:defRPr/>
            </a:pPr>
            <a:r>
              <a:rPr lang="en-GB" altLang="da-DK" sz="900" b="0" noProof="1">
                <a:solidFill>
                  <a:schemeClr val="tx1"/>
                </a:solidFill>
                <a:latin typeface="+mn-lt"/>
                <a:cs typeface="Arial" panose="020B0604020202020204" pitchFamily="34" charset="0"/>
              </a:rPr>
              <a:t>Klik </a:t>
            </a:r>
            <a:r>
              <a:rPr lang="en-GB" altLang="da-DK" sz="900" b="1" noProof="1">
                <a:solidFill>
                  <a:schemeClr val="tx1"/>
                </a:solidFill>
                <a:latin typeface="+mn-lt"/>
                <a:cs typeface="Arial" panose="020B0604020202020204" pitchFamily="34" charset="0"/>
              </a:rPr>
              <a:t>Sidehoved og Sidefod</a:t>
            </a:r>
            <a:r>
              <a:rPr lang="en-GB" altLang="da-DK" sz="900" b="0" noProof="1">
                <a:solidFill>
                  <a:schemeClr val="tx1"/>
                </a:solidFill>
                <a:latin typeface="+mn-lt"/>
                <a:cs typeface="Arial" panose="020B0604020202020204" pitchFamily="34" charset="0"/>
              </a:rPr>
              <a:t> i </a:t>
            </a:r>
            <a:br>
              <a:rPr lang="da-DK"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fanen </a:t>
            </a:r>
            <a:r>
              <a:rPr lang="en-GB" altLang="da-DK" sz="900" b="1" noProof="1">
                <a:solidFill>
                  <a:schemeClr val="tx1"/>
                </a:solidFill>
                <a:latin typeface="+mn-lt"/>
                <a:cs typeface="Arial" panose="020B0604020202020204" pitchFamily="34" charset="0"/>
              </a:rPr>
              <a:t>Indsæt</a:t>
            </a:r>
            <a:br>
              <a:rPr lang="da-DK"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(indtast evt. tekst i sidefod)</a:t>
            </a:r>
            <a:endParaRPr lang="en-GB" dirty="0"/>
          </a:p>
          <a:p>
            <a:pPr eaLnBrk="1" hangingPunct="1">
              <a:spcAft>
                <a:spcPts val="600"/>
              </a:spcAft>
              <a:defRPr/>
            </a:pPr>
            <a:r>
              <a:rPr lang="en-GB" altLang="da-DK" sz="900" b="0" noProof="1">
                <a:solidFill>
                  <a:schemeClr val="tx1"/>
                </a:solidFill>
                <a:latin typeface="+mn-lt"/>
                <a:cs typeface="Arial" panose="020B0604020202020204" pitchFamily="34" charset="0"/>
              </a:rPr>
              <a:t>Vælg </a:t>
            </a:r>
            <a:r>
              <a:rPr lang="en-GB" altLang="da-DK" sz="900" b="1" noProof="1">
                <a:solidFill>
                  <a:schemeClr val="tx1"/>
                </a:solidFill>
                <a:latin typeface="+mn-lt"/>
                <a:cs typeface="Arial" panose="020B0604020202020204" pitchFamily="34" charset="0"/>
              </a:rPr>
              <a:t>Anvend på alle </a:t>
            </a:r>
            <a:r>
              <a:rPr lang="en-GB" altLang="da-DK" sz="900" b="0" noProof="1">
                <a:solidFill>
                  <a:schemeClr val="tx1"/>
                </a:solidFill>
                <a:latin typeface="+mn-lt"/>
                <a:cs typeface="Arial" panose="020B0604020202020204" pitchFamily="34" charset="0"/>
              </a:rPr>
              <a:t>eller </a:t>
            </a:r>
            <a:br>
              <a:rPr lang="da-DK" altLang="da-DK" sz="900" b="0" noProof="1">
                <a:solidFill>
                  <a:schemeClr val="tx1"/>
                </a:solidFill>
                <a:latin typeface="+mn-lt"/>
                <a:cs typeface="Arial" panose="020B0604020202020204" pitchFamily="34" charset="0"/>
              </a:rPr>
            </a:br>
            <a:r>
              <a:rPr lang="en-GB" altLang="da-DK" sz="900" b="1" noProof="1">
                <a:solidFill>
                  <a:schemeClr val="tx1"/>
                </a:solidFill>
                <a:latin typeface="+mn-lt"/>
                <a:cs typeface="Arial" panose="020B0604020202020204" pitchFamily="34" charset="0"/>
              </a:rPr>
              <a:t>Anvend</a:t>
            </a:r>
            <a:r>
              <a:rPr lang="en-GB" altLang="da-DK" sz="900" b="0" noProof="1">
                <a:solidFill>
                  <a:schemeClr val="tx1"/>
                </a:solidFill>
                <a:latin typeface="+mn-lt"/>
                <a:cs typeface="Arial" panose="020B0604020202020204" pitchFamily="34" charset="0"/>
              </a:rPr>
              <a:t> hvis det kun skal være på </a:t>
            </a:r>
            <a:br>
              <a:rPr lang="da-DK"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et enkelt slide</a:t>
            </a:r>
            <a:endParaRPr lang="en-GB" dirty="0"/>
          </a:p>
          <a:p>
            <a:pPr eaLnBrk="1" hangingPunct="1">
              <a:spcAft>
                <a:spcPts val="600"/>
              </a:spcAft>
              <a:defRPr/>
            </a:pP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sz="1200" kern="1200" dirty="0">
                <a:solidFill>
                  <a:schemeClr val="tx1"/>
                </a:solidFill>
                <a:latin typeface="+mn-lt"/>
                <a:ea typeface="+mn-ea"/>
                <a:cs typeface="Arial" panose="020B0604020202020204" pitchFamily="34" charset="0"/>
              </a:rPr>
              <a:t>HJÆLPELINJER</a:t>
            </a:r>
            <a:endParaRPr lang="en-GB" altLang="da-DK" sz="1200" kern="1200" noProof="1">
              <a:solidFill>
                <a:schemeClr val="tx1"/>
              </a:solidFill>
              <a:latin typeface="+mn-lt"/>
              <a:ea typeface="+mn-ea"/>
              <a:cs typeface="Arial" panose="020B0604020202020204" pitchFamily="34" charset="0"/>
            </a:endParaRPr>
          </a:p>
          <a:p>
            <a:pPr eaLnBrk="1" hangingPunct="1">
              <a:spcAft>
                <a:spcPts val="600"/>
              </a:spcAft>
              <a:defRPr/>
            </a:pPr>
            <a:r>
              <a:rPr lang="en-GB" altLang="da-DK" sz="900" b="0" noProof="1">
                <a:solidFill>
                  <a:schemeClr val="tx1"/>
                </a:solidFill>
                <a:latin typeface="+mn-lt"/>
                <a:cs typeface="Arial" panose="020B0604020202020204" pitchFamily="34" charset="0"/>
              </a:rPr>
              <a:t>Klik på fanen </a:t>
            </a:r>
            <a:r>
              <a:rPr lang="en-GB" altLang="da-DK" sz="900" b="1" noProof="1">
                <a:solidFill>
                  <a:schemeClr val="tx1"/>
                </a:solidFill>
                <a:latin typeface="+mn-lt"/>
                <a:cs typeface="Arial" panose="020B0604020202020204" pitchFamily="34" charset="0"/>
              </a:rPr>
              <a:t>Vis </a:t>
            </a:r>
            <a:r>
              <a:rPr lang="en-GB" altLang="da-DK" sz="900" b="0" noProof="1">
                <a:solidFill>
                  <a:schemeClr val="tx1"/>
                </a:solidFill>
                <a:latin typeface="+mn-lt"/>
                <a:cs typeface="Arial" panose="020B0604020202020204" pitchFamily="34" charset="0"/>
              </a:rPr>
              <a:t>og sæt hak ved </a:t>
            </a:r>
            <a:r>
              <a:rPr lang="en-GB" altLang="da-DK" sz="900" b="1" noProof="1">
                <a:solidFill>
                  <a:schemeClr val="tx1"/>
                </a:solidFill>
                <a:latin typeface="+mn-lt"/>
                <a:cs typeface="Arial" panose="020B0604020202020204" pitchFamily="34" charset="0"/>
              </a:rPr>
              <a:t>Hjælpelinjer</a:t>
            </a:r>
            <a:endParaRPr lang="en-GB" dirty="0"/>
          </a:p>
          <a:p>
            <a:pPr eaLnBrk="1" hangingPunct="1">
              <a:spcAft>
                <a:spcPts val="600"/>
              </a:spcAft>
              <a:defRPr/>
            </a:pPr>
            <a:r>
              <a:rPr lang="en-GB" altLang="da-DK" sz="900" b="1" noProof="1">
                <a:solidFill>
                  <a:schemeClr val="tx1"/>
                </a:solidFill>
                <a:latin typeface="+mn-lt"/>
                <a:cs typeface="Arial" panose="020B0604020202020204" pitchFamily="34" charset="0"/>
              </a:rPr>
              <a:t>TIP: Alt + F9 </a:t>
            </a:r>
            <a:r>
              <a:rPr lang="en-GB" altLang="da-DK" sz="900" b="0" noProof="1">
                <a:solidFill>
                  <a:schemeClr val="tx1"/>
                </a:solidFill>
                <a:latin typeface="+mn-lt"/>
                <a:cs typeface="Arial" panose="020B0604020202020204" pitchFamily="34" charset="0"/>
              </a:rPr>
              <a:t>for hurtig visning af hjælpelinjer</a:t>
            </a:r>
            <a:br>
              <a:rPr lang="da-DK" altLang="da-DK" sz="900" b="0" noProof="1">
                <a:solidFill>
                  <a:schemeClr val="tx1"/>
                </a:solidFill>
                <a:latin typeface="+mn-lt"/>
                <a:cs typeface="Arial" panose="020B0604020202020204" pitchFamily="34" charset="0"/>
              </a:rPr>
            </a:br>
            <a:r>
              <a:rPr lang="en-GB" altLang="da-DK" sz="900" b="1" noProof="1">
                <a:solidFill>
                  <a:schemeClr val="tx1"/>
                </a:solidFill>
                <a:latin typeface="+mn-lt"/>
                <a:cs typeface="Arial" panose="020B0604020202020204" pitchFamily="34" charset="0"/>
              </a:rPr>
              <a:t>Mac: </a:t>
            </a:r>
            <a:r>
              <a:rPr lang="en-GB" sz="900" b="0" i="0" dirty="0">
                <a:solidFill>
                  <a:srgbClr val="333333"/>
                </a:solidFill>
                <a:effectLst/>
                <a:latin typeface="Arial"/>
              </a:rPr>
              <a:t>⌘ </a:t>
            </a:r>
            <a:r>
              <a:rPr lang="en-GB" altLang="da-DK" sz="900" b="0" noProof="1">
                <a:solidFill>
                  <a:schemeClr val="tx1"/>
                </a:solidFill>
                <a:latin typeface="+mn-lt"/>
                <a:cs typeface="Arial" panose="020B0604020202020204" pitchFamily="34" charset="0"/>
              </a:rPr>
              <a:t>+ option + ctrl + G</a:t>
            </a:r>
            <a:endParaRPr lang="en-GB" dirty="0"/>
          </a:p>
          <a:p>
            <a:pPr eaLnBrk="1" hangingPunct="1">
              <a:spcAft>
                <a:spcPts val="600"/>
              </a:spcAft>
              <a:defRPr/>
            </a:pPr>
            <a:endParaRPr lang="en-GB" altLang="da-DK" sz="900" b="0" noProof="1">
              <a:solidFill>
                <a:schemeClr val="tx1"/>
              </a:solidFill>
              <a:latin typeface="+mn-lt"/>
              <a:cs typeface="Arial" panose="020B0604020202020204" pitchFamily="34" charset="0"/>
            </a:endParaRPr>
          </a:p>
        </p:txBody>
      </p:sp>
      <p:sp>
        <p:nvSpPr>
          <p:cNvPr id="11" name="Text Box 2">
            <a:extLst>
              <a:ext uri="{FF2B5EF4-FFF2-40B4-BE49-F238E27FC236}">
                <a16:creationId xmlns:a16="http://schemas.microsoft.com/office/drawing/2014/main" id="{046033EE-C9B4-1990-C42B-9397C107EF26}"/>
              </a:ext>
            </a:extLst>
          </p:cNvPr>
          <p:cNvSpPr txBox="1">
            <a:spLocks noChangeArrowheads="1"/>
          </p:cNvSpPr>
          <p:nvPr userDrawn="1"/>
        </p:nvSpPr>
        <p:spPr bwMode="auto">
          <a:xfrm>
            <a:off x="657735" y="1209600"/>
            <a:ext cx="1859179" cy="4925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200" dirty="0">
                <a:latin typeface="+mn-lt"/>
                <a:cs typeface="Arial" panose="020B0604020202020204" pitchFamily="34" charset="0"/>
              </a:rPr>
              <a:t>TYPOGRAFIER</a:t>
            </a:r>
            <a:endParaRPr lang="en-GB" altLang="da-DK" sz="1200" b="0" noProof="1">
              <a:solidFill>
                <a:schemeClr val="tx1"/>
              </a:solidFill>
              <a:latin typeface="+mn-lt"/>
              <a:cs typeface="Arial" panose="020B0604020202020204" pitchFamily="34" charset="0"/>
            </a:endParaRPr>
          </a:p>
          <a:p>
            <a:pPr eaLnBrk="1" hangingPunct="1">
              <a:spcAft>
                <a:spcPts val="600"/>
              </a:spcAft>
              <a:defRPr/>
            </a:pPr>
            <a:r>
              <a:rPr lang="en-GB" altLang="da-DK" sz="900" b="0" noProof="1">
                <a:solidFill>
                  <a:schemeClr val="tx1"/>
                </a:solidFill>
                <a:latin typeface="+mn-lt"/>
                <a:cs typeface="Arial" panose="020B0604020202020204" pitchFamily="34" charset="0"/>
              </a:rPr>
              <a:t>Brug</a:t>
            </a:r>
            <a:r>
              <a:rPr lang="en-GB" altLang="da-DK" sz="900" b="1" noProof="1">
                <a:solidFill>
                  <a:schemeClr val="tx1"/>
                </a:solidFill>
                <a:latin typeface="+mn-lt"/>
                <a:cs typeface="Arial" panose="020B0604020202020204" pitchFamily="34" charset="0"/>
              </a:rPr>
              <a:t> TAB </a:t>
            </a:r>
            <a:r>
              <a:rPr lang="en-GB" altLang="da-DK" sz="900" b="0" noProof="1">
                <a:solidFill>
                  <a:schemeClr val="tx1"/>
                </a:solidFill>
                <a:latin typeface="+mn-lt"/>
                <a:cs typeface="Arial" panose="020B0604020202020204" pitchFamily="34" charset="0"/>
              </a:rPr>
              <a:t>for at gå frem i tekst-niveauer. Klik </a:t>
            </a:r>
            <a:r>
              <a:rPr lang="en-GB" altLang="da-DK" sz="900" b="1" noProof="1">
                <a:solidFill>
                  <a:schemeClr val="tx1"/>
                </a:solidFill>
                <a:latin typeface="+mn-lt"/>
                <a:cs typeface="Arial" panose="020B0604020202020204" pitchFamily="34" charset="0"/>
              </a:rPr>
              <a:t>ENTER</a:t>
            </a:r>
            <a:r>
              <a:rPr lang="en-GB" altLang="da-DK" sz="900" b="0" noProof="1">
                <a:solidFill>
                  <a:schemeClr val="tx1"/>
                </a:solidFill>
                <a:latin typeface="+mn-lt"/>
                <a:cs typeface="Arial" panose="020B0604020202020204" pitchFamily="34" charset="0"/>
              </a:rPr>
              <a:t>, derefter </a:t>
            </a:r>
            <a:r>
              <a:rPr lang="en-GB" altLang="da-DK" sz="900" b="1" noProof="1">
                <a:solidFill>
                  <a:schemeClr val="tx1"/>
                </a:solidFill>
                <a:latin typeface="+mn-lt"/>
                <a:cs typeface="Arial" panose="020B0604020202020204" pitchFamily="34" charset="0"/>
              </a:rPr>
              <a:t>TAB</a:t>
            </a:r>
            <a:r>
              <a:rPr lang="en-GB" altLang="da-DK" sz="900" b="0" noProof="1">
                <a:solidFill>
                  <a:schemeClr val="tx1"/>
                </a:solidFill>
                <a:latin typeface="+mn-lt"/>
                <a:cs typeface="Arial" panose="020B0604020202020204" pitchFamily="34" charset="0"/>
              </a:rPr>
              <a:t> for at skifte fra et niveau til et næste</a:t>
            </a:r>
            <a:endParaRPr lang="en-GB" dirty="0"/>
          </a:p>
          <a:p>
            <a:pPr eaLnBrk="1" hangingPunct="1">
              <a:spcAft>
                <a:spcPts val="600"/>
              </a:spcAft>
              <a:defRPr/>
            </a:pPr>
            <a:r>
              <a:rPr lang="en-GB" altLang="da-DK" sz="900" b="0" noProof="1">
                <a:solidFill>
                  <a:schemeClr val="tx1"/>
                </a:solidFill>
                <a:latin typeface="+mn-lt"/>
                <a:cs typeface="Arial" panose="020B0604020202020204" pitchFamily="34" charset="0"/>
              </a:rPr>
              <a:t>For at gå tilbage i tekst-niveauer, </a:t>
            </a:r>
            <a:br>
              <a:rPr lang="da-DK"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brug </a:t>
            </a:r>
            <a:r>
              <a:rPr lang="en-GB" altLang="da-DK" sz="900" b="1" noProof="1">
                <a:solidFill>
                  <a:schemeClr val="tx1"/>
                </a:solidFill>
                <a:latin typeface="+mn-lt"/>
                <a:cs typeface="Arial" panose="020B0604020202020204" pitchFamily="34" charset="0"/>
              </a:rPr>
              <a:t>SHIFT+TAB</a:t>
            </a: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altLang="da-DK" sz="900" b="0" noProof="1">
                <a:solidFill>
                  <a:schemeClr val="tx1"/>
                </a:solidFill>
                <a:latin typeface="+mn-lt"/>
                <a:cs typeface="Arial" panose="020B0604020202020204" pitchFamily="34" charset="0"/>
              </a:rPr>
              <a:t>Alternativt kan </a:t>
            </a:r>
            <a:r>
              <a:rPr lang="en-GB" altLang="da-DK" sz="900" b="1" noProof="1">
                <a:solidFill>
                  <a:schemeClr val="tx1"/>
                </a:solidFill>
                <a:latin typeface="+mn-lt"/>
                <a:cs typeface="Arial" panose="020B0604020202020204" pitchFamily="34" charset="0"/>
              </a:rPr>
              <a:t>Forøg</a:t>
            </a:r>
            <a:r>
              <a:rPr lang="en-GB" altLang="da-DK" sz="900" b="0" noProof="1">
                <a:solidFill>
                  <a:schemeClr val="tx1"/>
                </a:solidFill>
                <a:latin typeface="+mn-lt"/>
                <a:cs typeface="Arial" panose="020B0604020202020204" pitchFamily="34" charset="0"/>
              </a:rPr>
              <a:t> og </a:t>
            </a:r>
            <a:r>
              <a:rPr lang="en-GB" altLang="da-DK" sz="900" b="1" noProof="1">
                <a:solidFill>
                  <a:schemeClr val="tx1"/>
                </a:solidFill>
                <a:latin typeface="+mn-lt"/>
                <a:cs typeface="Arial" panose="020B0604020202020204" pitchFamily="34" charset="0"/>
              </a:rPr>
              <a:t>Formindsk</a:t>
            </a:r>
            <a:r>
              <a:rPr lang="en-GB" altLang="da-DK" sz="900" b="0" noProof="1">
                <a:solidFill>
                  <a:schemeClr val="tx1"/>
                </a:solidFill>
                <a:latin typeface="+mn-lt"/>
                <a:cs typeface="Arial" panose="020B0604020202020204" pitchFamily="34" charset="0"/>
              </a:rPr>
              <a:t> listeniveau bruges</a:t>
            </a:r>
            <a:br>
              <a:rPr lang="da-DK" altLang="da-DK" sz="900" b="0" noProof="1">
                <a:solidFill>
                  <a:schemeClr val="tx1"/>
                </a:solidFill>
                <a:latin typeface="+mn-lt"/>
                <a:cs typeface="Arial" panose="020B0604020202020204" pitchFamily="34" charset="0"/>
              </a:rPr>
            </a:b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sz="900" b="1" noProof="1">
                <a:latin typeface="+mn-lt"/>
                <a:cs typeface="Arial" panose="020B0604020202020204" pitchFamily="34" charset="0"/>
              </a:rPr>
              <a:t>TIP: Brug</a:t>
            </a:r>
            <a:r>
              <a:rPr lang="en-GB" sz="900" b="1" baseline="0" noProof="1">
                <a:latin typeface="+mn-lt"/>
                <a:cs typeface="Arial" panose="020B0604020202020204" pitchFamily="34" charset="0"/>
              </a:rPr>
              <a:t> bullet knappen</a:t>
            </a:r>
            <a:br>
              <a:rPr lang="da-DK" sz="900" b="1" baseline="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Fjern bullet for almindelig tekst.</a:t>
            </a:r>
            <a:br>
              <a:rPr lang="da-DK"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Klik på bullet knappen for at </a:t>
            </a:r>
            <a:br>
              <a:rPr lang="da-DK"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sætte korrekt bullet igen.</a:t>
            </a:r>
            <a:br>
              <a:rPr lang="da-DK" altLang="da-DK" sz="900" b="0" noProof="1">
                <a:solidFill>
                  <a:schemeClr val="tx1"/>
                </a:solidFill>
                <a:latin typeface="+mn-lt"/>
                <a:cs typeface="Arial" panose="020B0604020202020204" pitchFamily="34" charset="0"/>
              </a:rPr>
            </a:br>
            <a:endParaRPr lang="en-GB" altLang="da-DK" sz="900" b="1"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200" dirty="0">
                <a:latin typeface="+mn-lt"/>
                <a:cs typeface="Arial" panose="020B0604020202020204" pitchFamily="34" charset="0"/>
              </a:rPr>
              <a:t>SLIDES &amp; LAYOUTS</a:t>
            </a:r>
            <a:br>
              <a:rPr lang="da-DK" sz="1200" dirty="0">
                <a:latin typeface="+mn-lt"/>
                <a:cs typeface="Arial" panose="020B0604020202020204" pitchFamily="34" charset="0"/>
              </a:rPr>
            </a:br>
            <a:br>
              <a:rPr lang="da-DK" altLang="da-DK" sz="900" b="1"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Klik på menupunktet </a:t>
            </a:r>
            <a:br>
              <a:rPr lang="da-DK" altLang="da-DK" sz="900" b="0" noProof="1">
                <a:solidFill>
                  <a:schemeClr val="tx1"/>
                </a:solidFill>
                <a:latin typeface="+mn-lt"/>
                <a:cs typeface="Arial" panose="020B0604020202020204" pitchFamily="34" charset="0"/>
              </a:rPr>
            </a:br>
            <a:r>
              <a:rPr lang="en-GB" altLang="da-DK" sz="900" b="1" noProof="1">
                <a:solidFill>
                  <a:schemeClr val="tx1"/>
                </a:solidFill>
                <a:latin typeface="+mn-lt"/>
                <a:cs typeface="Arial" panose="020B0604020202020204" pitchFamily="34" charset="0"/>
              </a:rPr>
              <a:t>Nyt Slide </a:t>
            </a:r>
            <a:r>
              <a:rPr lang="en-GB" altLang="da-DK" sz="900" b="0" noProof="1">
                <a:solidFill>
                  <a:schemeClr val="tx1"/>
                </a:solidFill>
                <a:latin typeface="+mn-lt"/>
                <a:cs typeface="Arial" panose="020B0604020202020204" pitchFamily="34" charset="0"/>
              </a:rPr>
              <a:t>i </a:t>
            </a:r>
            <a:r>
              <a:rPr lang="en-GB" altLang="da-DK" sz="900" b="1" noProof="1">
                <a:solidFill>
                  <a:schemeClr val="tx1"/>
                </a:solidFill>
                <a:latin typeface="+mn-lt"/>
                <a:cs typeface="Arial" panose="020B0604020202020204" pitchFamily="34" charset="0"/>
              </a:rPr>
              <a:t>Hjem</a:t>
            </a:r>
            <a:r>
              <a:rPr lang="en-GB" altLang="da-DK" sz="900" b="0" noProof="1">
                <a:solidFill>
                  <a:schemeClr val="tx1"/>
                </a:solidFill>
                <a:latin typeface="+mn-lt"/>
                <a:cs typeface="Arial" panose="020B0604020202020204" pitchFamily="34" charset="0"/>
              </a:rPr>
              <a:t> fanen for </a:t>
            </a:r>
            <a:br>
              <a:rPr lang="da-DK"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at indsætte nyt slide</a:t>
            </a:r>
            <a:br>
              <a:rPr lang="da-DK" altLang="da-DK" sz="900" b="0" noProof="1">
                <a:solidFill>
                  <a:schemeClr val="tx1"/>
                </a:solidFill>
                <a:latin typeface="+mn-lt"/>
                <a:cs typeface="Arial" panose="020B0604020202020204" pitchFamily="34" charset="0"/>
              </a:rPr>
            </a:br>
            <a:br>
              <a:rPr lang="da-DK" altLang="da-DK" sz="900" b="0" noProof="1">
                <a:solidFill>
                  <a:schemeClr val="tx1"/>
                </a:solidFill>
                <a:latin typeface="+mn-lt"/>
                <a:cs typeface="Arial" panose="020B0604020202020204" pitchFamily="34" charset="0"/>
              </a:rPr>
            </a:br>
            <a:r>
              <a:rPr lang="en-GB" altLang="da-DK" sz="900" b="1" noProof="1">
                <a:solidFill>
                  <a:schemeClr val="tx1"/>
                </a:solidFill>
                <a:latin typeface="+mn-lt"/>
                <a:cs typeface="Arial" panose="020B0604020202020204" pitchFamily="34" charset="0"/>
              </a:rPr>
              <a:t>Ændre layout</a:t>
            </a: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altLang="da-DK" sz="900" b="0" noProof="1">
                <a:solidFill>
                  <a:schemeClr val="tx1"/>
                </a:solidFill>
                <a:latin typeface="+mn-lt"/>
                <a:cs typeface="Arial" panose="020B0604020202020204" pitchFamily="34" charset="0"/>
              </a:rPr>
              <a:t>Klik på pilen</a:t>
            </a:r>
            <a:r>
              <a:rPr lang="en-GB" altLang="da-DK" sz="900" b="0" baseline="0" noProof="1">
                <a:solidFill>
                  <a:schemeClr val="tx1"/>
                </a:solidFill>
                <a:latin typeface="+mn-lt"/>
                <a:cs typeface="Arial" panose="020B0604020202020204" pitchFamily="34" charset="0"/>
              </a:rPr>
              <a:t> ved siden af </a:t>
            </a:r>
            <a:r>
              <a:rPr lang="en-GB" altLang="da-DK" sz="900" b="1" baseline="0" noProof="1">
                <a:solidFill>
                  <a:schemeClr val="tx1"/>
                </a:solidFill>
                <a:latin typeface="+mn-lt"/>
                <a:cs typeface="Arial" panose="020B0604020202020204" pitchFamily="34" charset="0"/>
              </a:rPr>
              <a:t>Layout </a:t>
            </a:r>
            <a:r>
              <a:rPr lang="en-GB" altLang="da-DK" sz="900" b="0" baseline="0" noProof="1">
                <a:solidFill>
                  <a:schemeClr val="tx1"/>
                </a:solidFill>
                <a:latin typeface="+mn-lt"/>
                <a:cs typeface="Arial" panose="020B0604020202020204" pitchFamily="34" charset="0"/>
              </a:rPr>
              <a:t>for at få vist en dropdown menu af mulige slides layout</a:t>
            </a:r>
            <a:br>
              <a:rPr lang="da-DK" altLang="da-DK" sz="900" b="0" baseline="0" noProof="1">
                <a:solidFill>
                  <a:schemeClr val="tx1"/>
                </a:solidFill>
                <a:latin typeface="+mn-lt"/>
                <a:cs typeface="Arial" panose="020B0604020202020204" pitchFamily="34" charset="0"/>
              </a:rPr>
            </a:br>
            <a:br>
              <a:rPr lang="da-DK" altLang="da-DK" sz="900" b="0" baseline="0" noProof="1">
                <a:solidFill>
                  <a:schemeClr val="tx1"/>
                </a:solidFill>
                <a:latin typeface="+mn-lt"/>
                <a:cs typeface="Arial" panose="020B0604020202020204" pitchFamily="34" charset="0"/>
              </a:rPr>
            </a:br>
            <a:r>
              <a:rPr lang="en-GB" sz="900" b="1" noProof="1">
                <a:solidFill>
                  <a:schemeClr val="tx1"/>
                </a:solidFill>
                <a:latin typeface="+mn-lt"/>
                <a:cs typeface="Arial" panose="020B0604020202020204" pitchFamily="34" charset="0"/>
              </a:rPr>
              <a:t>Nulstil slide</a:t>
            </a:r>
            <a:endParaRPr lang="en-GB" dirty="0"/>
          </a:p>
          <a:p>
            <a:pPr marL="0" marR="0" indent="0" algn="l" defTabSz="914400" rtl="0" eaLnBrk="1" fontAlgn="auto" latinLnBrk="0" hangingPunct="1">
              <a:lnSpc>
                <a:spcPct val="100000"/>
              </a:lnSpc>
              <a:spcBef>
                <a:spcPts val="0"/>
              </a:spcBef>
              <a:spcAft>
                <a:spcPts val="600"/>
              </a:spcAft>
              <a:buClrTx/>
              <a:buSzTx/>
              <a:buFont typeface="+mj-lt"/>
              <a:buNone/>
              <a:tabLst/>
              <a:defRPr/>
            </a:pPr>
            <a:r>
              <a:rPr lang="en-GB" altLang="da-DK" sz="900" b="1" noProof="1">
                <a:solidFill>
                  <a:schemeClr val="tx1"/>
                </a:solidFill>
                <a:latin typeface="+mn-lt"/>
                <a:cs typeface="Arial" panose="020B0604020202020204" pitchFamily="34" charset="0"/>
              </a:rPr>
              <a:t>1. </a:t>
            </a:r>
            <a:r>
              <a:rPr lang="en-GB" altLang="da-DK" sz="900" b="0" noProof="1">
                <a:solidFill>
                  <a:schemeClr val="tx1"/>
                </a:solidFill>
                <a:latin typeface="+mn-lt"/>
                <a:cs typeface="Arial" panose="020B0604020202020204" pitchFamily="34" charset="0"/>
              </a:rPr>
              <a:t>Klik på </a:t>
            </a:r>
            <a:r>
              <a:rPr lang="en-GB" altLang="da-DK" sz="900" b="1" noProof="1">
                <a:solidFill>
                  <a:schemeClr val="tx1"/>
                </a:solidFill>
                <a:latin typeface="+mn-lt"/>
                <a:cs typeface="Arial" panose="020B0604020202020204" pitchFamily="34" charset="0"/>
              </a:rPr>
              <a:t>Hjem</a:t>
            </a:r>
            <a:r>
              <a:rPr lang="en-GB" altLang="da-DK" sz="900" b="0" noProof="1">
                <a:solidFill>
                  <a:schemeClr val="tx1"/>
                </a:solidFill>
                <a:latin typeface="+mn-lt"/>
                <a:cs typeface="Arial" panose="020B0604020202020204" pitchFamily="34" charset="0"/>
              </a:rPr>
              <a:t> knappen</a:t>
            </a:r>
            <a:endParaRPr lang="en-GB" dirty="0"/>
          </a:p>
          <a:p>
            <a:pPr marL="0" marR="0" indent="0" algn="l" defTabSz="914400" rtl="0" eaLnBrk="1" fontAlgn="auto" latinLnBrk="0" hangingPunct="1">
              <a:lnSpc>
                <a:spcPct val="100000"/>
              </a:lnSpc>
              <a:spcBef>
                <a:spcPts val="0"/>
              </a:spcBef>
              <a:spcAft>
                <a:spcPts val="600"/>
              </a:spcAft>
              <a:buClrTx/>
              <a:buSzTx/>
              <a:buFont typeface="+mj-lt"/>
              <a:buNone/>
              <a:tabLst/>
              <a:defRPr/>
            </a:pPr>
            <a:r>
              <a:rPr lang="en-GB" altLang="da-DK" sz="900" b="1" noProof="1">
                <a:solidFill>
                  <a:schemeClr val="tx1"/>
                </a:solidFill>
                <a:latin typeface="+mn-lt"/>
                <a:cs typeface="Arial" panose="020B0604020202020204" pitchFamily="34" charset="0"/>
              </a:rPr>
              <a:t>2. </a:t>
            </a:r>
            <a:r>
              <a:rPr lang="en-GB" altLang="da-DK" sz="900" b="0" noProof="1">
                <a:solidFill>
                  <a:schemeClr val="tx1"/>
                </a:solidFill>
                <a:latin typeface="+mn-lt"/>
                <a:cs typeface="Arial" panose="020B0604020202020204" pitchFamily="34" charset="0"/>
              </a:rPr>
              <a:t>Vælg </a:t>
            </a:r>
            <a:r>
              <a:rPr lang="en-GB" altLang="da-DK" sz="900" b="1" noProof="1">
                <a:solidFill>
                  <a:schemeClr val="tx1"/>
                </a:solidFill>
                <a:latin typeface="+mn-lt"/>
                <a:cs typeface="Arial" panose="020B0604020202020204" pitchFamily="34" charset="0"/>
              </a:rPr>
              <a:t>Nulstil</a:t>
            </a:r>
            <a:r>
              <a:rPr lang="en-GB" altLang="da-DK" sz="900" b="0" noProof="1">
                <a:solidFill>
                  <a:schemeClr val="tx1"/>
                </a:solidFill>
                <a:latin typeface="+mn-lt"/>
                <a:cs typeface="Arial" panose="020B0604020202020204" pitchFamily="34" charset="0"/>
              </a:rPr>
              <a:t> for at nulstille placering, størrelse og for-matering af pladsholdere til layoutets oprindelige design i </a:t>
            </a:r>
            <a:r>
              <a:rPr lang="en-GB" altLang="da-DK" sz="900" b="1" noProof="1">
                <a:solidFill>
                  <a:schemeClr val="tx1"/>
                </a:solidFill>
                <a:latin typeface="+mn-lt"/>
                <a:cs typeface="Arial" panose="020B0604020202020204" pitchFamily="34" charset="0"/>
              </a:rPr>
              <a:t>Hjem</a:t>
            </a:r>
            <a:r>
              <a:rPr lang="en-GB" altLang="da-DK" sz="900" b="0" noProof="1">
                <a:solidFill>
                  <a:schemeClr val="tx1"/>
                </a:solidFill>
                <a:latin typeface="+mn-lt"/>
                <a:cs typeface="Arial" panose="020B0604020202020204" pitchFamily="34" charset="0"/>
              </a:rPr>
              <a:t> fanen</a:t>
            </a:r>
            <a:endParaRPr lang="en-GB" sz="900" b="1" noProof="1">
              <a:solidFill>
                <a:schemeClr val="tx1"/>
              </a:solidFill>
              <a:latin typeface="+mn-lt"/>
              <a:cs typeface="Arial" panose="020B0604020202020204" pitchFamily="34" charset="0"/>
            </a:endParaRPr>
          </a:p>
          <a:p>
            <a:pPr eaLnBrk="1" hangingPunct="1">
              <a:spcAft>
                <a:spcPts val="600"/>
              </a:spcAft>
              <a:defRPr/>
            </a:pPr>
            <a:endParaRPr lang="en-GB" altLang="da-DK" sz="900" b="0" noProof="1">
              <a:solidFill>
                <a:schemeClr val="tx1"/>
              </a:solidFill>
              <a:latin typeface="+mn-lt"/>
              <a:cs typeface="Arial" panose="020B0604020202020204" pitchFamily="34" charset="0"/>
            </a:endParaRPr>
          </a:p>
        </p:txBody>
      </p:sp>
      <p:pic>
        <p:nvPicPr>
          <p:cNvPr id="13" name="Billede 12">
            <a:extLst>
              <a:ext uri="{FF2B5EF4-FFF2-40B4-BE49-F238E27FC236}">
                <a16:creationId xmlns:a16="http://schemas.microsoft.com/office/drawing/2014/main" id="{82D09ABA-46E9-2EAB-1CC9-362F41D47A69}"/>
              </a:ext>
            </a:extLst>
          </p:cNvPr>
          <p:cNvPicPr>
            <a:picLocks noChangeAspect="1"/>
          </p:cNvPicPr>
          <p:nvPr userDrawn="1"/>
        </p:nvPicPr>
        <p:blipFill>
          <a:blip r:embed="rId2"/>
          <a:stretch>
            <a:fillRect/>
          </a:stretch>
        </p:blipFill>
        <p:spPr>
          <a:xfrm>
            <a:off x="2748074" y="3933919"/>
            <a:ext cx="308589" cy="528030"/>
          </a:xfrm>
          <a:prstGeom prst="rect">
            <a:avLst/>
          </a:prstGeom>
        </p:spPr>
      </p:pic>
      <p:pic>
        <p:nvPicPr>
          <p:cNvPr id="14" name="Billede 13">
            <a:extLst>
              <a:ext uri="{FF2B5EF4-FFF2-40B4-BE49-F238E27FC236}">
                <a16:creationId xmlns:a16="http://schemas.microsoft.com/office/drawing/2014/main" id="{B412C8C2-D661-A62C-CC02-CB19DBBF6D25}"/>
              </a:ext>
            </a:extLst>
          </p:cNvPr>
          <p:cNvPicPr>
            <a:picLocks noChangeAspect="1"/>
          </p:cNvPicPr>
          <p:nvPr userDrawn="1"/>
        </p:nvPicPr>
        <p:blipFill rotWithShape="1">
          <a:blip r:embed="rId3"/>
          <a:srcRect l="3031"/>
          <a:stretch/>
        </p:blipFill>
        <p:spPr>
          <a:xfrm>
            <a:off x="2654040" y="5512534"/>
            <a:ext cx="496606" cy="172842"/>
          </a:xfrm>
          <a:prstGeom prst="rect">
            <a:avLst/>
          </a:prstGeom>
        </p:spPr>
      </p:pic>
      <p:pic>
        <p:nvPicPr>
          <p:cNvPr id="15" name="Picture 33">
            <a:extLst>
              <a:ext uri="{FF2B5EF4-FFF2-40B4-BE49-F238E27FC236}">
                <a16:creationId xmlns:a16="http://schemas.microsoft.com/office/drawing/2014/main" id="{66CE6200-470B-B94B-92C1-09333B3794BD}"/>
              </a:ext>
            </a:extLst>
          </p:cNvPr>
          <p:cNvPicPr>
            <a:picLocks noChangeAspect="1"/>
          </p:cNvPicPr>
          <p:nvPr userDrawn="1"/>
        </p:nvPicPr>
        <p:blipFill rotWithShape="1">
          <a:blip r:embed="rId4"/>
          <a:srcRect l="3901" t="45142" r="62601" b="9046"/>
          <a:stretch/>
        </p:blipFill>
        <p:spPr>
          <a:xfrm>
            <a:off x="5653432" y="3638578"/>
            <a:ext cx="341204" cy="321707"/>
          </a:xfrm>
          <a:prstGeom prst="rect">
            <a:avLst/>
          </a:prstGeom>
        </p:spPr>
      </p:pic>
      <p:pic>
        <p:nvPicPr>
          <p:cNvPr id="16" name="Billede 15">
            <a:extLst>
              <a:ext uri="{FF2B5EF4-FFF2-40B4-BE49-F238E27FC236}">
                <a16:creationId xmlns:a16="http://schemas.microsoft.com/office/drawing/2014/main" id="{57F8E778-FA94-C464-F2DE-AD49BEC4C46D}"/>
              </a:ext>
            </a:extLst>
          </p:cNvPr>
          <p:cNvPicPr>
            <a:picLocks noChangeAspect="1"/>
          </p:cNvPicPr>
          <p:nvPr userDrawn="1"/>
        </p:nvPicPr>
        <p:blipFill>
          <a:blip r:embed="rId5"/>
          <a:stretch>
            <a:fillRect/>
          </a:stretch>
        </p:blipFill>
        <p:spPr>
          <a:xfrm>
            <a:off x="5679590" y="4501858"/>
            <a:ext cx="366043" cy="480431"/>
          </a:xfrm>
          <a:prstGeom prst="rect">
            <a:avLst/>
          </a:prstGeom>
        </p:spPr>
      </p:pic>
      <p:sp>
        <p:nvSpPr>
          <p:cNvPr id="17" name="Fast overskrift">
            <a:extLst>
              <a:ext uri="{FF2B5EF4-FFF2-40B4-BE49-F238E27FC236}">
                <a16:creationId xmlns:a16="http://schemas.microsoft.com/office/drawing/2014/main" id="{ED54B34D-FE13-7F06-4D15-FE30FDBFFAD1}"/>
              </a:ext>
            </a:extLst>
          </p:cNvPr>
          <p:cNvSpPr txBox="1"/>
          <p:nvPr userDrawn="1"/>
        </p:nvSpPr>
        <p:spPr>
          <a:xfrm>
            <a:off x="647700" y="448713"/>
            <a:ext cx="10895013" cy="650171"/>
          </a:xfrm>
          <a:prstGeom prst="rect">
            <a:avLst/>
          </a:prstGeom>
          <a:noFill/>
        </p:spPr>
        <p:txBody>
          <a:bodyPr wrap="square" lIns="0" tIns="0" rIns="0" bIns="0" rtlCol="0" anchor="t" anchorCtr="0">
            <a:noAutofit/>
          </a:bodyPr>
          <a:lstStyle/>
          <a:p>
            <a:r>
              <a:rPr lang="en-GB" sz="3200" b="0" noProof="1">
                <a:solidFill>
                  <a:schemeClr val="tx1"/>
                </a:solidFill>
                <a:latin typeface="+mj-lt"/>
                <a:cs typeface="Arial" panose="020B0604020202020204" pitchFamily="34" charset="0"/>
              </a:rPr>
              <a:t>TIPS &amp; TRICKS - DIN BRUGERGUIDE</a:t>
            </a:r>
            <a:endParaRPr lang="en-GB" dirty="0"/>
          </a:p>
        </p:txBody>
      </p:sp>
      <p:pic>
        <p:nvPicPr>
          <p:cNvPr id="18" name="Billede 17">
            <a:extLst>
              <a:ext uri="{FF2B5EF4-FFF2-40B4-BE49-F238E27FC236}">
                <a16:creationId xmlns:a16="http://schemas.microsoft.com/office/drawing/2014/main" id="{116A7F14-DA1D-3132-1DFB-E0DFECB127F3}"/>
              </a:ext>
            </a:extLst>
          </p:cNvPr>
          <p:cNvPicPr>
            <a:picLocks noChangeAspect="1"/>
          </p:cNvPicPr>
          <p:nvPr userDrawn="1"/>
        </p:nvPicPr>
        <p:blipFill>
          <a:blip r:embed="rId6"/>
          <a:stretch>
            <a:fillRect/>
          </a:stretch>
        </p:blipFill>
        <p:spPr>
          <a:xfrm>
            <a:off x="8570357" y="3649190"/>
            <a:ext cx="440195" cy="543366"/>
          </a:xfrm>
          <a:prstGeom prst="rect">
            <a:avLst/>
          </a:prstGeom>
        </p:spPr>
      </p:pic>
      <p:grpSp>
        <p:nvGrpSpPr>
          <p:cNvPr id="19" name="Group 1">
            <a:extLst>
              <a:ext uri="{FF2B5EF4-FFF2-40B4-BE49-F238E27FC236}">
                <a16:creationId xmlns:a16="http://schemas.microsoft.com/office/drawing/2014/main" id="{CB292B6F-9509-350B-834A-400AD5D55145}"/>
              </a:ext>
            </a:extLst>
          </p:cNvPr>
          <p:cNvGrpSpPr/>
          <p:nvPr userDrawn="1"/>
        </p:nvGrpSpPr>
        <p:grpSpPr>
          <a:xfrm>
            <a:off x="5625443" y="1602450"/>
            <a:ext cx="473069" cy="697509"/>
            <a:chOff x="5582343" y="1833040"/>
            <a:chExt cx="676669" cy="997704"/>
          </a:xfrm>
        </p:grpSpPr>
        <p:pic>
          <p:nvPicPr>
            <p:cNvPr id="20" name="Billede 26">
              <a:extLst>
                <a:ext uri="{FF2B5EF4-FFF2-40B4-BE49-F238E27FC236}">
                  <a16:creationId xmlns:a16="http://schemas.microsoft.com/office/drawing/2014/main" id="{B9B32A5B-0148-38D7-0B10-65EDF226DBED}"/>
                </a:ext>
              </a:extLst>
            </p:cNvPr>
            <p:cNvPicPr>
              <a:picLocks noChangeAspect="1"/>
            </p:cNvPicPr>
            <p:nvPr userDrawn="1"/>
          </p:nvPicPr>
          <p:blipFill>
            <a:blip r:embed="rId7"/>
            <a:stretch>
              <a:fillRect/>
            </a:stretch>
          </p:blipFill>
          <p:spPr>
            <a:xfrm>
              <a:off x="5582343" y="1833040"/>
              <a:ext cx="305786" cy="365851"/>
            </a:xfrm>
            <a:prstGeom prst="rect">
              <a:avLst/>
            </a:prstGeom>
          </p:spPr>
        </p:pic>
        <p:pic>
          <p:nvPicPr>
            <p:cNvPr id="21" name="Billede 37">
              <a:extLst>
                <a:ext uri="{FF2B5EF4-FFF2-40B4-BE49-F238E27FC236}">
                  <a16:creationId xmlns:a16="http://schemas.microsoft.com/office/drawing/2014/main" id="{52AFAD94-7AF4-F5F5-4493-89D9D4706787}"/>
                </a:ext>
              </a:extLst>
            </p:cNvPr>
            <p:cNvPicPr>
              <a:picLocks noChangeAspect="1"/>
            </p:cNvPicPr>
            <p:nvPr userDrawn="1"/>
          </p:nvPicPr>
          <p:blipFill rotWithShape="1">
            <a:blip r:embed="rId8"/>
            <a:srcRect l="1432" t="16308" r="2422" b="1509"/>
            <a:stretch/>
          </p:blipFill>
          <p:spPr>
            <a:xfrm>
              <a:off x="5584159" y="2202255"/>
              <a:ext cx="674853" cy="628489"/>
            </a:xfrm>
            <a:prstGeom prst="rect">
              <a:avLst/>
            </a:prstGeom>
            <a:ln w="3175">
              <a:solidFill>
                <a:schemeClr val="bg1">
                  <a:lumMod val="95000"/>
                </a:schemeClr>
              </a:solidFill>
            </a:ln>
          </p:spPr>
        </p:pic>
      </p:grpSp>
      <p:pic>
        <p:nvPicPr>
          <p:cNvPr id="24" name="Picture 2" descr="C:\Users\MAV~1.SKA\AppData\Local\Temp\SNAGHTMLe48c1e.PNG">
            <a:extLst>
              <a:ext uri="{FF2B5EF4-FFF2-40B4-BE49-F238E27FC236}">
                <a16:creationId xmlns:a16="http://schemas.microsoft.com/office/drawing/2014/main" id="{1C42B114-65E3-B91E-A803-3C8991BA1103}"/>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8559732" y="1602450"/>
            <a:ext cx="514799" cy="77026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9">
            <a:extLst>
              <a:ext uri="{FF2B5EF4-FFF2-40B4-BE49-F238E27FC236}">
                <a16:creationId xmlns:a16="http://schemas.microsoft.com/office/drawing/2014/main" id="{31A52162-9A87-0E22-6338-9F3F1B1D63FF}"/>
              </a:ext>
            </a:extLst>
          </p:cNvPr>
          <p:cNvPicPr>
            <a:picLocks noChangeAspect="1"/>
          </p:cNvPicPr>
          <p:nvPr userDrawn="1"/>
        </p:nvPicPr>
        <p:blipFill>
          <a:blip r:embed="rId10"/>
          <a:stretch>
            <a:fillRect/>
          </a:stretch>
        </p:blipFill>
        <p:spPr>
          <a:xfrm>
            <a:off x="2687184" y="2430525"/>
            <a:ext cx="457143" cy="257143"/>
          </a:xfrm>
          <a:prstGeom prst="rect">
            <a:avLst/>
          </a:prstGeom>
        </p:spPr>
      </p:pic>
      <p:pic>
        <p:nvPicPr>
          <p:cNvPr id="27" name="Picture 64">
            <a:extLst>
              <a:ext uri="{FF2B5EF4-FFF2-40B4-BE49-F238E27FC236}">
                <a16:creationId xmlns:a16="http://schemas.microsoft.com/office/drawing/2014/main" id="{2643CFC0-FE9F-1E1C-B667-C585DF839B02}"/>
              </a:ext>
            </a:extLst>
          </p:cNvPr>
          <p:cNvPicPr>
            <a:picLocks noChangeAspect="1"/>
          </p:cNvPicPr>
          <p:nvPr userDrawn="1"/>
        </p:nvPicPr>
        <p:blipFill>
          <a:blip r:embed="rId11"/>
          <a:stretch>
            <a:fillRect/>
          </a:stretch>
        </p:blipFill>
        <p:spPr>
          <a:xfrm>
            <a:off x="2679156" y="4742074"/>
            <a:ext cx="475428" cy="176762"/>
          </a:xfrm>
          <a:prstGeom prst="rect">
            <a:avLst/>
          </a:prstGeom>
        </p:spPr>
      </p:pic>
      <p:pic>
        <p:nvPicPr>
          <p:cNvPr id="29" name="Picture 2">
            <a:extLst>
              <a:ext uri="{FF2B5EF4-FFF2-40B4-BE49-F238E27FC236}">
                <a16:creationId xmlns:a16="http://schemas.microsoft.com/office/drawing/2014/main" id="{028DF4AA-A5A9-BA4A-BD41-D16AF99D3B59}"/>
              </a:ext>
            </a:extLst>
          </p:cNvPr>
          <p:cNvPicPr>
            <a:picLocks noChangeAspect="1"/>
          </p:cNvPicPr>
          <p:nvPr userDrawn="1"/>
        </p:nvPicPr>
        <p:blipFill>
          <a:blip r:embed="rId12"/>
          <a:stretch>
            <a:fillRect/>
          </a:stretch>
        </p:blipFill>
        <p:spPr>
          <a:xfrm>
            <a:off x="2748075" y="3050416"/>
            <a:ext cx="311940" cy="346599"/>
          </a:xfrm>
          <a:prstGeom prst="rect">
            <a:avLst/>
          </a:prstGeom>
        </p:spPr>
      </p:pic>
      <p:grpSp>
        <p:nvGrpSpPr>
          <p:cNvPr id="32" name="Gruppe 31">
            <a:extLst>
              <a:ext uri="{FF2B5EF4-FFF2-40B4-BE49-F238E27FC236}">
                <a16:creationId xmlns:a16="http://schemas.microsoft.com/office/drawing/2014/main" id="{FC2F6961-00D3-F436-E8B5-D223D62AA745}"/>
              </a:ext>
            </a:extLst>
          </p:cNvPr>
          <p:cNvGrpSpPr/>
          <p:nvPr userDrawn="1"/>
        </p:nvGrpSpPr>
        <p:grpSpPr>
          <a:xfrm>
            <a:off x="9570057" y="4830455"/>
            <a:ext cx="927343" cy="1578832"/>
            <a:chOff x="9563003" y="4406283"/>
            <a:chExt cx="1014851" cy="1727817"/>
          </a:xfrm>
        </p:grpSpPr>
        <p:pic>
          <p:nvPicPr>
            <p:cNvPr id="33" name="Billede 32">
              <a:extLst>
                <a:ext uri="{FF2B5EF4-FFF2-40B4-BE49-F238E27FC236}">
                  <a16:creationId xmlns:a16="http://schemas.microsoft.com/office/drawing/2014/main" id="{18222481-34D2-4B11-D683-22016351E1C2}"/>
                </a:ext>
              </a:extLst>
            </p:cNvPr>
            <p:cNvPicPr>
              <a:picLocks noChangeAspect="1"/>
            </p:cNvPicPr>
            <p:nvPr userDrawn="1"/>
          </p:nvPicPr>
          <p:blipFill rotWithShape="1">
            <a:blip r:embed="rId13"/>
            <a:srcRect b="16944"/>
            <a:stretch/>
          </p:blipFill>
          <p:spPr>
            <a:xfrm>
              <a:off x="9563003" y="4406283"/>
              <a:ext cx="1002694" cy="1727817"/>
            </a:xfrm>
            <a:prstGeom prst="rect">
              <a:avLst/>
            </a:prstGeom>
          </p:spPr>
        </p:pic>
        <p:sp>
          <p:nvSpPr>
            <p:cNvPr id="35" name="Rectangle 51">
              <a:extLst>
                <a:ext uri="{FF2B5EF4-FFF2-40B4-BE49-F238E27FC236}">
                  <a16:creationId xmlns:a16="http://schemas.microsoft.com/office/drawing/2014/main" id="{BD472571-0114-1975-F595-FCA1E72B8BE9}"/>
                </a:ext>
              </a:extLst>
            </p:cNvPr>
            <p:cNvSpPr/>
            <p:nvPr userDrawn="1"/>
          </p:nvSpPr>
          <p:spPr>
            <a:xfrm>
              <a:off x="9575644" y="4569041"/>
              <a:ext cx="988783" cy="13316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796" dirty="0" err="1"/>
            </a:p>
          </p:txBody>
        </p:sp>
        <p:grpSp>
          <p:nvGrpSpPr>
            <p:cNvPr id="37" name="Gruppe 36">
              <a:extLst>
                <a:ext uri="{FF2B5EF4-FFF2-40B4-BE49-F238E27FC236}">
                  <a16:creationId xmlns:a16="http://schemas.microsoft.com/office/drawing/2014/main" id="{272AD605-6BF3-BDC0-ABA3-1D72C5FD2DB6}"/>
                </a:ext>
              </a:extLst>
            </p:cNvPr>
            <p:cNvGrpSpPr/>
            <p:nvPr userDrawn="1"/>
          </p:nvGrpSpPr>
          <p:grpSpPr>
            <a:xfrm>
              <a:off x="9584924" y="4747897"/>
              <a:ext cx="992930" cy="402799"/>
              <a:chOff x="9568024" y="4815440"/>
              <a:chExt cx="1249527" cy="506891"/>
            </a:xfrm>
          </p:grpSpPr>
          <p:cxnSp>
            <p:nvCxnSpPr>
              <p:cNvPr id="48" name="Straight Connector 52">
                <a:extLst>
                  <a:ext uri="{FF2B5EF4-FFF2-40B4-BE49-F238E27FC236}">
                    <a16:creationId xmlns:a16="http://schemas.microsoft.com/office/drawing/2014/main" id="{8193D6AB-3339-DC63-8D63-3A95A1866B39}"/>
                  </a:ext>
                </a:extLst>
              </p:cNvPr>
              <p:cNvCxnSpPr>
                <a:cxnSpLocks/>
              </p:cNvCxnSpPr>
              <p:nvPr userDrawn="1"/>
            </p:nvCxnSpPr>
            <p:spPr>
              <a:xfrm>
                <a:off x="9568024" y="4815440"/>
                <a:ext cx="1249527" cy="50689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53">
                <a:extLst>
                  <a:ext uri="{FF2B5EF4-FFF2-40B4-BE49-F238E27FC236}">
                    <a16:creationId xmlns:a16="http://schemas.microsoft.com/office/drawing/2014/main" id="{AF3549FB-8B33-0992-E724-F9082308A049}"/>
                  </a:ext>
                </a:extLst>
              </p:cNvPr>
              <p:cNvCxnSpPr>
                <a:cxnSpLocks/>
              </p:cNvCxnSpPr>
              <p:nvPr userDrawn="1"/>
            </p:nvCxnSpPr>
            <p:spPr>
              <a:xfrm flipV="1">
                <a:off x="9568024" y="4821266"/>
                <a:ext cx="1235300" cy="50106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F7D3E181-D486-8097-BDB1-B3B673E2F6CF}"/>
                </a:ext>
              </a:extLst>
            </p:cNvPr>
            <p:cNvGrpSpPr/>
            <p:nvPr userDrawn="1"/>
          </p:nvGrpSpPr>
          <p:grpSpPr>
            <a:xfrm>
              <a:off x="9593401" y="5998346"/>
              <a:ext cx="958854" cy="95494"/>
              <a:chOff x="9575645" y="6130879"/>
              <a:chExt cx="1232621" cy="122759"/>
            </a:xfrm>
          </p:grpSpPr>
          <p:cxnSp>
            <p:nvCxnSpPr>
              <p:cNvPr id="42" name="Straight Connector 54">
                <a:extLst>
                  <a:ext uri="{FF2B5EF4-FFF2-40B4-BE49-F238E27FC236}">
                    <a16:creationId xmlns:a16="http://schemas.microsoft.com/office/drawing/2014/main" id="{3252C7FB-A823-FDAC-5E63-A75BD9527122}"/>
                  </a:ext>
                </a:extLst>
              </p:cNvPr>
              <p:cNvCxnSpPr>
                <a:cxnSpLocks/>
              </p:cNvCxnSpPr>
              <p:nvPr userDrawn="1"/>
            </p:nvCxnSpPr>
            <p:spPr>
              <a:xfrm>
                <a:off x="9575645" y="6130879"/>
                <a:ext cx="1229914" cy="12275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55">
                <a:extLst>
                  <a:ext uri="{FF2B5EF4-FFF2-40B4-BE49-F238E27FC236}">
                    <a16:creationId xmlns:a16="http://schemas.microsoft.com/office/drawing/2014/main" id="{D7A6292C-68E7-6807-502B-637FC6A83C89}"/>
                  </a:ext>
                </a:extLst>
              </p:cNvPr>
              <p:cNvCxnSpPr>
                <a:cxnSpLocks/>
              </p:cNvCxnSpPr>
              <p:nvPr userDrawn="1"/>
            </p:nvCxnSpPr>
            <p:spPr>
              <a:xfrm flipV="1">
                <a:off x="9575645" y="6130880"/>
                <a:ext cx="1232621" cy="12275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1" name="Rectangle 51">
              <a:extLst>
                <a:ext uri="{FF2B5EF4-FFF2-40B4-BE49-F238E27FC236}">
                  <a16:creationId xmlns:a16="http://schemas.microsoft.com/office/drawing/2014/main" id="{27004CDE-31CC-CBE6-689B-3F1C4240BCC1}"/>
                </a:ext>
              </a:extLst>
            </p:cNvPr>
            <p:cNvSpPr/>
            <p:nvPr userDrawn="1"/>
          </p:nvSpPr>
          <p:spPr>
            <a:xfrm>
              <a:off x="9575644" y="5233387"/>
              <a:ext cx="988783" cy="57556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796" dirty="0" err="1"/>
            </a:p>
          </p:txBody>
        </p:sp>
      </p:grpSp>
      <p:cxnSp>
        <p:nvCxnSpPr>
          <p:cNvPr id="51" name="Straight Connector 8">
            <a:extLst>
              <a:ext uri="{FF2B5EF4-FFF2-40B4-BE49-F238E27FC236}">
                <a16:creationId xmlns:a16="http://schemas.microsoft.com/office/drawing/2014/main" id="{19C9CDDD-5EAD-ADDF-FC3B-220732A39D03}"/>
              </a:ext>
            </a:extLst>
          </p:cNvPr>
          <p:cNvCxnSpPr>
            <a:cxnSpLocks/>
          </p:cNvCxnSpPr>
          <p:nvPr userDrawn="1"/>
        </p:nvCxnSpPr>
        <p:spPr>
          <a:xfrm>
            <a:off x="3249649" y="1240357"/>
            <a:ext cx="0" cy="5170789"/>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7" name="Straight Connector 12">
            <a:extLst>
              <a:ext uri="{FF2B5EF4-FFF2-40B4-BE49-F238E27FC236}">
                <a16:creationId xmlns:a16="http://schemas.microsoft.com/office/drawing/2014/main" id="{34644ACD-A5CF-2875-4403-FDE6BA819B2A}"/>
              </a:ext>
            </a:extLst>
          </p:cNvPr>
          <p:cNvCxnSpPr>
            <a:cxnSpLocks/>
          </p:cNvCxnSpPr>
          <p:nvPr userDrawn="1"/>
        </p:nvCxnSpPr>
        <p:spPr>
          <a:xfrm>
            <a:off x="2585274" y="1240357"/>
            <a:ext cx="0" cy="5170789"/>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8" name="Straight Connector 14">
            <a:extLst>
              <a:ext uri="{FF2B5EF4-FFF2-40B4-BE49-F238E27FC236}">
                <a16:creationId xmlns:a16="http://schemas.microsoft.com/office/drawing/2014/main" id="{0E63BC5D-60E5-7DDF-8751-92422DB20CF1}"/>
              </a:ext>
            </a:extLst>
          </p:cNvPr>
          <p:cNvCxnSpPr>
            <a:cxnSpLocks/>
          </p:cNvCxnSpPr>
          <p:nvPr userDrawn="1"/>
        </p:nvCxnSpPr>
        <p:spPr>
          <a:xfrm>
            <a:off x="6199484" y="1240357"/>
            <a:ext cx="0" cy="5170789"/>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9" name="Straight Connector 15">
            <a:extLst>
              <a:ext uri="{FF2B5EF4-FFF2-40B4-BE49-F238E27FC236}">
                <a16:creationId xmlns:a16="http://schemas.microsoft.com/office/drawing/2014/main" id="{4A3A0D13-937F-28E2-9660-D0542682D199}"/>
              </a:ext>
            </a:extLst>
          </p:cNvPr>
          <p:cNvCxnSpPr>
            <a:cxnSpLocks/>
          </p:cNvCxnSpPr>
          <p:nvPr userDrawn="1"/>
        </p:nvCxnSpPr>
        <p:spPr>
          <a:xfrm>
            <a:off x="5535109" y="1240357"/>
            <a:ext cx="0" cy="5170789"/>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0" name="Straight Connector 68">
            <a:extLst>
              <a:ext uri="{FF2B5EF4-FFF2-40B4-BE49-F238E27FC236}">
                <a16:creationId xmlns:a16="http://schemas.microsoft.com/office/drawing/2014/main" id="{F8C253B0-449D-5967-0269-F1BA0F0779C1}"/>
              </a:ext>
            </a:extLst>
          </p:cNvPr>
          <p:cNvCxnSpPr>
            <a:cxnSpLocks/>
          </p:cNvCxnSpPr>
          <p:nvPr userDrawn="1"/>
        </p:nvCxnSpPr>
        <p:spPr>
          <a:xfrm>
            <a:off x="9149319" y="1209600"/>
            <a:ext cx="0" cy="5170789"/>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1" name="Straight Connector 69">
            <a:extLst>
              <a:ext uri="{FF2B5EF4-FFF2-40B4-BE49-F238E27FC236}">
                <a16:creationId xmlns:a16="http://schemas.microsoft.com/office/drawing/2014/main" id="{37457BFF-5C68-8EFE-7E9C-F5C743B63FB5}"/>
              </a:ext>
            </a:extLst>
          </p:cNvPr>
          <p:cNvCxnSpPr>
            <a:cxnSpLocks/>
          </p:cNvCxnSpPr>
          <p:nvPr userDrawn="1"/>
        </p:nvCxnSpPr>
        <p:spPr>
          <a:xfrm>
            <a:off x="8484944" y="1209600"/>
            <a:ext cx="0" cy="5170789"/>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3" name="Straight Connector 73">
            <a:extLst>
              <a:ext uri="{FF2B5EF4-FFF2-40B4-BE49-F238E27FC236}">
                <a16:creationId xmlns:a16="http://schemas.microsoft.com/office/drawing/2014/main" id="{5233C6B9-FADA-DB57-1775-606C8BAA9FFA}"/>
              </a:ext>
            </a:extLst>
          </p:cNvPr>
          <p:cNvCxnSpPr>
            <a:cxnSpLocks/>
          </p:cNvCxnSpPr>
          <p:nvPr userDrawn="1"/>
        </p:nvCxnSpPr>
        <p:spPr>
          <a:xfrm>
            <a:off x="11466847" y="1209600"/>
            <a:ext cx="0" cy="5170789"/>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251050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Overskrif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a:t>Klik for at indsætte overskrift – max. to linjer</a:t>
            </a:r>
            <a:endParaRPr lang="da-DK" dirty="0"/>
          </a:p>
        </p:txBody>
      </p:sp>
      <p:sp>
        <p:nvSpPr>
          <p:cNvPr id="6" name="Text Placeholder 14">
            <a:extLst>
              <a:ext uri="{FF2B5EF4-FFF2-40B4-BE49-F238E27FC236}">
                <a16:creationId xmlns:a16="http://schemas.microsoft.com/office/drawing/2014/main" id="{C3054E4A-0E06-4747-850F-D4767740C2FE}"/>
              </a:ext>
            </a:extLst>
          </p:cNvPr>
          <p:cNvSpPr>
            <a:spLocks noGrp="1"/>
          </p:cNvSpPr>
          <p:nvPr>
            <p:ph type="body" sz="quarter" idx="14" hasCustomPrompt="1"/>
          </p:nvPr>
        </p:nvSpPr>
        <p:spPr>
          <a:xfrm>
            <a:off x="539751" y="6187233"/>
            <a:ext cx="3432174" cy="363600"/>
          </a:xfrm>
        </p:spPr>
        <p:txBody>
          <a:bodyPr anchor="b" anchorCtr="0"/>
          <a:lstStyle>
            <a:lvl1pPr marL="0" indent="0">
              <a:spcBef>
                <a:spcPts val="0"/>
              </a:spcBef>
              <a:buFont typeface="Arial" panose="020B0604020202020204" pitchFamily="34" charset="0"/>
              <a:buChar char="​"/>
              <a:defRPr sz="900"/>
            </a:lvl1pPr>
            <a:lvl2pPr marL="0" indent="0">
              <a:spcBef>
                <a:spcPts val="0"/>
              </a:spcBef>
              <a:buFont typeface="Arial" panose="020B0604020202020204" pitchFamily="34" charset="0"/>
              <a:buChar char="​"/>
              <a:defRPr sz="900"/>
            </a:lvl2pPr>
            <a:lvl3pPr marL="0" indent="0">
              <a:spcBef>
                <a:spcPts val="0"/>
              </a:spcBef>
              <a:buFont typeface="Arial" panose="020B0604020202020204" pitchFamily="34" charset="0"/>
              <a:buChar char="​"/>
              <a:defRPr sz="900"/>
            </a:lvl3pPr>
            <a:lvl4pPr marL="0" indent="0">
              <a:spcBef>
                <a:spcPts val="0"/>
              </a:spcBef>
              <a:buFont typeface="Arial" panose="020B0604020202020204" pitchFamily="34" charset="0"/>
              <a:buChar char="​"/>
              <a:defRPr sz="900"/>
            </a:lvl4pPr>
            <a:lvl5pPr marL="0" indent="0">
              <a:spcBef>
                <a:spcPts val="0"/>
              </a:spcBef>
              <a:buFont typeface="Arial" panose="020B0604020202020204" pitchFamily="34" charset="0"/>
              <a:buChar char="​"/>
              <a:defRPr sz="900"/>
            </a:lvl5pPr>
          </a:lstStyle>
          <a:p>
            <a:pPr lvl="0"/>
            <a:r>
              <a:rPr lang="da-DK"/>
              <a:t>Anfør anmærkning, kilde eller fotokredittering</a:t>
            </a:r>
            <a:endParaRPr lang="da-DK" dirty="0"/>
          </a:p>
        </p:txBody>
      </p:sp>
      <p:sp>
        <p:nvSpPr>
          <p:cNvPr id="7" name="Date Placeholder 6" hidden="1">
            <a:extLst>
              <a:ext uri="{FF2B5EF4-FFF2-40B4-BE49-F238E27FC236}">
                <a16:creationId xmlns:a16="http://schemas.microsoft.com/office/drawing/2014/main" id="{3740023B-3607-4AA4-9256-91939E75B493}"/>
              </a:ext>
            </a:extLst>
          </p:cNvPr>
          <p:cNvSpPr>
            <a:spLocks noGrp="1"/>
          </p:cNvSpPr>
          <p:nvPr>
            <p:ph type="dt" sz="half" idx="15"/>
          </p:nvPr>
        </p:nvSpPr>
        <p:spPr/>
        <p:txBody>
          <a:bodyPr/>
          <a:lstStyle/>
          <a:p>
            <a:endParaRPr lang="da-DK" dirty="0"/>
          </a:p>
        </p:txBody>
      </p:sp>
      <p:sp>
        <p:nvSpPr>
          <p:cNvPr id="8" name="Footer Placeholder 7" hidden="1">
            <a:extLst>
              <a:ext uri="{FF2B5EF4-FFF2-40B4-BE49-F238E27FC236}">
                <a16:creationId xmlns:a16="http://schemas.microsoft.com/office/drawing/2014/main" id="{9F4C26A6-39DF-464B-A860-56F85FFFA647}"/>
              </a:ext>
            </a:extLst>
          </p:cNvPr>
          <p:cNvSpPr>
            <a:spLocks noGrp="1"/>
          </p:cNvSpPr>
          <p:nvPr>
            <p:ph type="ftr" sz="quarter" idx="16"/>
          </p:nvPr>
        </p:nvSpPr>
        <p:spPr/>
        <p:txBody>
          <a:bodyPr/>
          <a:lstStyle/>
          <a:p>
            <a:endParaRPr lang="da-DK" dirty="0"/>
          </a:p>
        </p:txBody>
      </p:sp>
      <p:sp>
        <p:nvSpPr>
          <p:cNvPr id="9" name="Slide Number Placeholder 8">
            <a:extLst>
              <a:ext uri="{FF2B5EF4-FFF2-40B4-BE49-F238E27FC236}">
                <a16:creationId xmlns:a16="http://schemas.microsoft.com/office/drawing/2014/main" id="{31A79F05-1D6C-4030-87A6-5EE7632BF166}"/>
              </a:ext>
            </a:extLst>
          </p:cNvPr>
          <p:cNvSpPr>
            <a:spLocks noGrp="1"/>
          </p:cNvSpPr>
          <p:nvPr>
            <p:ph type="sldNum" sz="quarter" idx="17"/>
          </p:nvPr>
        </p:nvSpPr>
        <p:spPr/>
        <p:txBody>
          <a:bodyPr/>
          <a:lstStyle/>
          <a:p>
            <a:fld id="{24C8C45C-947F-4981-8B3F-4F32E973C901}" type="slidenum">
              <a:rPr lang="da-DK" smtClean="0"/>
              <a:pPr/>
              <a:t>‹#›</a:t>
            </a:fld>
            <a:endParaRPr lang="da-DK" dirty="0"/>
          </a:p>
        </p:txBody>
      </p:sp>
    </p:spTree>
    <p:extLst>
      <p:ext uri="{BB962C8B-B14F-4D97-AF65-F5344CB8AC3E}">
        <p14:creationId xmlns:p14="http://schemas.microsoft.com/office/powerpoint/2010/main" val="317071843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title" preserve="1">
  <p:cSld name="COUVERTURE">
    <p:spTree>
      <p:nvGrpSpPr>
        <p:cNvPr id="1" name=""/>
        <p:cNvGrpSpPr/>
        <p:nvPr/>
      </p:nvGrpSpPr>
      <p:grpSpPr>
        <a:xfrm>
          <a:off x="0" y="0"/>
          <a:ext cx="0" cy="0"/>
          <a:chOff x="0" y="0"/>
          <a:chExt cx="0" cy="0"/>
        </a:xfrm>
      </p:grpSpPr>
      <p:sp>
        <p:nvSpPr>
          <p:cNvPr id="4" name="Rectangle 3"/>
          <p:cNvSpPr/>
          <p:nvPr/>
        </p:nvSpPr>
        <p:spPr>
          <a:xfrm>
            <a:off x="0" y="3438526"/>
            <a:ext cx="12192000" cy="3419475"/>
          </a:xfrm>
          <a:prstGeom prst="rect">
            <a:avLst/>
          </a:prstGeom>
          <a:solidFill>
            <a:srgbClr val="B8C3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sz="1800"/>
          </a:p>
        </p:txBody>
      </p:sp>
      <p:pic>
        <p:nvPicPr>
          <p:cNvPr id="5" name="Image 8"/>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021667" y="2082800"/>
            <a:ext cx="4148667" cy="2714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719667" y="5260632"/>
            <a:ext cx="10752667" cy="492443"/>
          </a:xfrm>
        </p:spPr>
        <p:txBody>
          <a:bodyPr lIns="88900" tIns="38100" rIns="88900" bIns="38100" anchor="b"/>
          <a:lstStyle>
            <a:lvl1pPr marL="0" indent="0" algn="ctr">
              <a:defRPr sz="3000" b="0">
                <a:solidFill>
                  <a:schemeClr val="tx1"/>
                </a:solidFill>
              </a:defRPr>
            </a:lvl1pPr>
          </a:lstStyle>
          <a:p>
            <a:r>
              <a:rPr lang="fr-FR"/>
              <a:t>Modifiez le style du titre</a:t>
            </a:r>
            <a:endParaRPr lang="en-US" dirty="0"/>
          </a:p>
        </p:txBody>
      </p:sp>
      <p:sp>
        <p:nvSpPr>
          <p:cNvPr id="3" name="Subtitle 2"/>
          <p:cNvSpPr>
            <a:spLocks noGrp="1"/>
          </p:cNvSpPr>
          <p:nvPr>
            <p:ph type="subTitle" idx="1"/>
          </p:nvPr>
        </p:nvSpPr>
        <p:spPr>
          <a:xfrm>
            <a:off x="719667" y="5749270"/>
            <a:ext cx="10752667" cy="549187"/>
          </a:xfrm>
        </p:spPr>
        <p:txBody>
          <a:bodyPr>
            <a:normAutofit/>
          </a:bodyPr>
          <a:lstStyle>
            <a:lvl1pPr marL="0" indent="0" algn="ctr">
              <a:buNone/>
              <a:defRPr sz="25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Tree>
    <p:extLst>
      <p:ext uri="{BB962C8B-B14F-4D97-AF65-F5344CB8AC3E}">
        <p14:creationId xmlns:p14="http://schemas.microsoft.com/office/powerpoint/2010/main" val="390311286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SOMMAIRE">
    <p:spTree>
      <p:nvGrpSpPr>
        <p:cNvPr id="1" name=""/>
        <p:cNvGrpSpPr/>
        <p:nvPr/>
      </p:nvGrpSpPr>
      <p:grpSpPr>
        <a:xfrm>
          <a:off x="0" y="0"/>
          <a:ext cx="0" cy="0"/>
          <a:chOff x="0" y="0"/>
          <a:chExt cx="0" cy="0"/>
        </a:xfrm>
      </p:grpSpPr>
      <p:sp>
        <p:nvSpPr>
          <p:cNvPr id="4" name="Rectangle 3"/>
          <p:cNvSpPr/>
          <p:nvPr/>
        </p:nvSpPr>
        <p:spPr>
          <a:xfrm>
            <a:off x="0" y="1368426"/>
            <a:ext cx="12192000" cy="54895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sz="1800"/>
          </a:p>
        </p:txBody>
      </p:sp>
      <p:sp>
        <p:nvSpPr>
          <p:cNvPr id="2" name="Title 1"/>
          <p:cNvSpPr>
            <a:spLocks noGrp="1"/>
          </p:cNvSpPr>
          <p:nvPr>
            <p:ph type="title"/>
          </p:nvPr>
        </p:nvSpPr>
        <p:spPr>
          <a:xfrm>
            <a:off x="3038322" y="2245139"/>
            <a:ext cx="8434011" cy="415498"/>
          </a:xfrm>
        </p:spPr>
        <p:txBody>
          <a:bodyPr anchor="b"/>
          <a:lstStyle>
            <a:lvl1pPr>
              <a:defRPr sz="3000" b="1"/>
            </a:lvl1pPr>
          </a:lstStyle>
          <a:p>
            <a:r>
              <a:rPr lang="fr-FR"/>
              <a:t>Modifiez le style du titre</a:t>
            </a:r>
            <a:endParaRPr lang="en-US" dirty="0"/>
          </a:p>
        </p:txBody>
      </p:sp>
      <p:sp>
        <p:nvSpPr>
          <p:cNvPr id="3" name="Text Placeholder 2"/>
          <p:cNvSpPr>
            <a:spLocks noGrp="1"/>
          </p:cNvSpPr>
          <p:nvPr>
            <p:ph type="body" idx="1"/>
          </p:nvPr>
        </p:nvSpPr>
        <p:spPr>
          <a:xfrm>
            <a:off x="3038322" y="3122384"/>
            <a:ext cx="8434011" cy="2830182"/>
          </a:xfrm>
          <a:noFill/>
        </p:spPr>
        <p:txBody>
          <a:bodyPr numCol="2" spcCol="360000">
            <a:noAutofit/>
          </a:bodyPr>
          <a:lstStyle>
            <a:lvl1pPr marL="361950" indent="-361950">
              <a:spcAft>
                <a:spcPts val="600"/>
              </a:spcAft>
              <a:buFont typeface="+mj-lt"/>
              <a:buAutoNum type="arabicPeriod"/>
              <a:defRPr sz="18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Tree>
    <p:extLst>
      <p:ext uri="{BB962C8B-B14F-4D97-AF65-F5344CB8AC3E}">
        <p14:creationId xmlns:p14="http://schemas.microsoft.com/office/powerpoint/2010/main" val="425901117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SOMMAIRE PARTIE">
    <p:spTree>
      <p:nvGrpSpPr>
        <p:cNvPr id="1" name=""/>
        <p:cNvGrpSpPr/>
        <p:nvPr/>
      </p:nvGrpSpPr>
      <p:grpSpPr>
        <a:xfrm>
          <a:off x="0" y="0"/>
          <a:ext cx="0" cy="0"/>
          <a:chOff x="0" y="0"/>
          <a:chExt cx="0" cy="0"/>
        </a:xfrm>
      </p:grpSpPr>
      <p:sp>
        <p:nvSpPr>
          <p:cNvPr id="4" name="Rectangle 3"/>
          <p:cNvSpPr/>
          <p:nvPr/>
        </p:nvSpPr>
        <p:spPr>
          <a:xfrm>
            <a:off x="0" y="1368426"/>
            <a:ext cx="12192000" cy="5489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sz="1800"/>
          </a:p>
        </p:txBody>
      </p:sp>
      <p:sp>
        <p:nvSpPr>
          <p:cNvPr id="2" name="Title 1"/>
          <p:cNvSpPr>
            <a:spLocks noGrp="1"/>
          </p:cNvSpPr>
          <p:nvPr>
            <p:ph type="title"/>
          </p:nvPr>
        </p:nvSpPr>
        <p:spPr>
          <a:xfrm>
            <a:off x="3038322" y="2245139"/>
            <a:ext cx="8434011" cy="415498"/>
          </a:xfrm>
        </p:spPr>
        <p:txBody>
          <a:bodyPr anchor="b"/>
          <a:lstStyle>
            <a:lvl1pPr>
              <a:defRPr sz="3000" b="1"/>
            </a:lvl1pPr>
          </a:lstStyle>
          <a:p>
            <a:r>
              <a:rPr lang="fr-FR"/>
              <a:t>Modifiez le style du titre</a:t>
            </a:r>
            <a:endParaRPr lang="en-US" dirty="0"/>
          </a:p>
        </p:txBody>
      </p:sp>
      <p:sp>
        <p:nvSpPr>
          <p:cNvPr id="5" name="Espace réservé du texte 4"/>
          <p:cNvSpPr>
            <a:spLocks noGrp="1"/>
          </p:cNvSpPr>
          <p:nvPr>
            <p:ph type="body" sz="quarter" idx="10"/>
          </p:nvPr>
        </p:nvSpPr>
        <p:spPr bwMode="auto">
          <a:xfrm>
            <a:off x="3038322" y="3122384"/>
            <a:ext cx="8434011" cy="2973617"/>
          </a:xfrm>
          <a:noFill/>
          <a:ln/>
        </p:spPr>
        <p:txBody>
          <a:bodyPr>
            <a:noAutofit/>
          </a:bodyPr>
          <a:lstStyle>
            <a:lvl1pPr marL="358775" indent="-358775" algn="l">
              <a:lnSpc>
                <a:spcPct val="100000"/>
              </a:lnSpc>
              <a:spcBef>
                <a:spcPts val="0"/>
              </a:spcBef>
              <a:spcAft>
                <a:spcPts val="600"/>
              </a:spcAft>
              <a:buClr>
                <a:schemeClr val="bg1"/>
              </a:buClr>
              <a:buSzPct val="100000"/>
              <a:buFont typeface="+mj-lt"/>
              <a:buAutoNum type="arabicPeriod"/>
              <a:defRPr kumimoji="0" sz="1800" b="0" i="0" u="none" baseline="0">
                <a:solidFill>
                  <a:srgbClr val="FFFFFF"/>
                </a:solidFill>
                <a:latin typeface="Arial" panose="020B0604020202020204" pitchFamily="34" charset="0"/>
              </a:defRPr>
            </a:lvl1pPr>
            <a:lvl2pPr marL="609600" indent="-342900" algn="l">
              <a:lnSpc>
                <a:spcPct val="100000"/>
              </a:lnSpc>
              <a:spcBef>
                <a:spcPts val="0"/>
              </a:spcBef>
              <a:spcAft>
                <a:spcPts val="600"/>
              </a:spcAft>
              <a:buClr>
                <a:srgbClr val="000000"/>
              </a:buClr>
              <a:buSzPct val="100000"/>
              <a:buFont typeface="+mj-lt"/>
              <a:buAutoNum type="arabicPeriod"/>
              <a:defRPr kumimoji="0" sz="1800" b="0" i="0" u="none" baseline="0">
                <a:solidFill>
                  <a:srgbClr val="FFFFFF"/>
                </a:solidFill>
                <a:latin typeface="Arial" panose="020B0604020202020204" pitchFamily="34" charset="0"/>
              </a:defRPr>
            </a:lvl2pPr>
            <a:lvl3pPr marL="968375" indent="-342900" algn="l">
              <a:lnSpc>
                <a:spcPct val="100000"/>
              </a:lnSpc>
              <a:spcBef>
                <a:spcPts val="0"/>
              </a:spcBef>
              <a:spcAft>
                <a:spcPts val="600"/>
              </a:spcAft>
              <a:buClr>
                <a:srgbClr val="000000"/>
              </a:buClr>
              <a:buSzPct val="100000"/>
              <a:buFont typeface="+mj-lt"/>
              <a:buAutoNum type="arabicPeriod"/>
              <a:defRPr kumimoji="0" sz="1800" b="0" i="0" u="none" baseline="0">
                <a:solidFill>
                  <a:srgbClr val="FFFFFF"/>
                </a:solidFill>
                <a:latin typeface="Arial" panose="020B0604020202020204" pitchFamily="34" charset="0"/>
              </a:defRPr>
            </a:lvl3pPr>
            <a:lvl4pPr marL="1325563" indent="-342900" algn="l">
              <a:lnSpc>
                <a:spcPct val="100000"/>
              </a:lnSpc>
              <a:spcBef>
                <a:spcPts val="0"/>
              </a:spcBef>
              <a:spcAft>
                <a:spcPts val="600"/>
              </a:spcAft>
              <a:buClr>
                <a:srgbClr val="000000"/>
              </a:buClr>
              <a:buSzPct val="100000"/>
              <a:buFont typeface="+mj-lt"/>
              <a:buAutoNum type="arabicPeriod"/>
              <a:defRPr kumimoji="0" sz="1800" b="0" i="0" u="none" baseline="0">
                <a:solidFill>
                  <a:srgbClr val="FFFFFF"/>
                </a:solidFill>
                <a:latin typeface="Arial" panose="020B0604020202020204" pitchFamily="34" charset="0"/>
              </a:defRPr>
            </a:lvl4pPr>
            <a:lvl5pPr marL="1689100" indent="-342900" algn="l">
              <a:lnSpc>
                <a:spcPct val="100000"/>
              </a:lnSpc>
              <a:spcBef>
                <a:spcPts val="0"/>
              </a:spcBef>
              <a:spcAft>
                <a:spcPts val="600"/>
              </a:spcAft>
              <a:buClr>
                <a:srgbClr val="000000"/>
              </a:buClr>
              <a:buSzPct val="100000"/>
              <a:buFont typeface="+mj-lt"/>
              <a:buAutoNum type="arabicPeriod"/>
              <a:defRPr kumimoji="0" sz="1800" b="0" i="0" u="none" baseline="0">
                <a:solidFill>
                  <a:srgbClr val="FFFFFF"/>
                </a:solidFill>
                <a:latin typeface="Arial" panose="020B0604020202020204" pitchFamily="34" charset="0"/>
              </a:defRPr>
            </a:lvl5pPr>
          </a:lstStyle>
          <a:p>
            <a:pPr lvl="0"/>
            <a:r>
              <a:rPr lang="fr-FR"/>
              <a:t>Modifiez les styles du texte du masque</a:t>
            </a:r>
          </a:p>
        </p:txBody>
      </p:sp>
    </p:spTree>
    <p:extLst>
      <p:ext uri="{BB962C8B-B14F-4D97-AF65-F5344CB8AC3E}">
        <p14:creationId xmlns:p14="http://schemas.microsoft.com/office/powerpoint/2010/main" val="337322614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EXTE SIMP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Content Placeholder 2"/>
          <p:cNvSpPr>
            <a:spLocks noGrp="1"/>
          </p:cNvSpPr>
          <p:nvPr>
            <p:ph idx="1"/>
          </p:nvPr>
        </p:nvSpPr>
        <p:spPr/>
        <p:txBody>
          <a:bodyPr/>
          <a:lstStyle>
            <a:lvl1pPr>
              <a:defRPr/>
            </a:lvl1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327833527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EXTE 1 COLON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a:xfrm>
            <a:off x="720000" y="1715911"/>
            <a:ext cx="5503000" cy="4564239"/>
          </a:xfrm>
        </p:spPr>
        <p:txBody>
          <a:bodyPr/>
          <a:lstStyle>
            <a:lvl1pPr marL="0" indent="0">
              <a:defRPr/>
            </a:lvl1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8556148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etroli">
    <p:bg>
      <p:bgPr>
        <a:solidFill>
          <a:srgbClr val="0F78B2"/>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6787201" y="0"/>
            <a:ext cx="5404807" cy="6858000"/>
          </a:xfrm>
          <a:prstGeom prst="rect">
            <a:avLst/>
          </a:prstGeom>
        </p:spPr>
        <p:txBody>
          <a:bodyPr anchor="ctr"/>
          <a:lstStyle>
            <a:lvl1pPr marL="0" indent="0" algn="ctr">
              <a:buFontTx/>
              <a:buNone/>
              <a:defRPr sz="2000">
                <a:solidFill>
                  <a:schemeClr val="bg1"/>
                </a:solidFill>
              </a:defRPr>
            </a:lvl1pPr>
          </a:lstStyle>
          <a:p>
            <a:r>
              <a:rPr lang="fi-FI"/>
              <a:t>Lisää kuva napsauttamalla kuvaketta</a:t>
            </a:r>
            <a:endParaRPr lang="fi-FI" dirty="0"/>
          </a:p>
        </p:txBody>
      </p:sp>
      <p:sp>
        <p:nvSpPr>
          <p:cNvPr id="9" name="Päivämäärän paikkamerkki 1"/>
          <p:cNvSpPr>
            <a:spLocks noGrp="1"/>
          </p:cNvSpPr>
          <p:nvPr>
            <p:ph type="dt" sz="half" idx="10"/>
          </p:nvPr>
        </p:nvSpPr>
        <p:spPr>
          <a:xfrm>
            <a:off x="376037" y="6304063"/>
            <a:ext cx="1222279" cy="219587"/>
          </a:xfrm>
        </p:spPr>
        <p:txBody>
          <a:bodyPr/>
          <a:lstStyle>
            <a:lvl1pPr>
              <a:defRPr>
                <a:solidFill>
                  <a:schemeClr val="bg1"/>
                </a:solidFill>
              </a:defRPr>
            </a:lvl1pPr>
          </a:lstStyle>
          <a:p>
            <a:fld id="{5C870B0A-5FAA-48CC-9422-68AAC5A5CADB}" type="datetime1">
              <a:rPr lang="fi-FI" smtClean="0"/>
              <a:t>27.5.2024</a:t>
            </a:fld>
            <a:endParaRPr lang="fi-FI" dirty="0"/>
          </a:p>
        </p:txBody>
      </p:sp>
      <p:sp>
        <p:nvSpPr>
          <p:cNvPr id="10" name="Alatunnisteen paikkamerkki 2"/>
          <p:cNvSpPr>
            <a:spLocks noGrp="1"/>
          </p:cNvSpPr>
          <p:nvPr>
            <p:ph type="ftr" sz="quarter" idx="11"/>
          </p:nvPr>
        </p:nvSpPr>
        <p:spPr>
          <a:xfrm>
            <a:off x="1482014" y="6304063"/>
            <a:ext cx="1727855" cy="219587"/>
          </a:xfrm>
        </p:spPr>
        <p:txBody>
          <a:bodyPr/>
          <a:lstStyle>
            <a:lvl1pPr>
              <a:defRPr>
                <a:solidFill>
                  <a:schemeClr val="bg1"/>
                </a:solidFill>
              </a:defRPr>
            </a:lvl1pPr>
          </a:lstStyle>
          <a:p>
            <a:r>
              <a:rPr lang="fi-FI"/>
              <a:t>Teknologiateollisuus</a:t>
            </a:r>
            <a:endParaRPr lang="fi-FI" dirty="0"/>
          </a:p>
        </p:txBody>
      </p:sp>
      <p:sp>
        <p:nvSpPr>
          <p:cNvPr id="11" name="Tekstin paikkamerkki 2"/>
          <p:cNvSpPr>
            <a:spLocks noGrp="1"/>
          </p:cNvSpPr>
          <p:nvPr>
            <p:ph idx="21"/>
          </p:nvPr>
        </p:nvSpPr>
        <p:spPr>
          <a:xfrm>
            <a:off x="1430400" y="2113179"/>
            <a:ext cx="5126400" cy="3799956"/>
          </a:xfrm>
          <a:prstGeom prst="rect">
            <a:avLst/>
          </a:prstGeom>
        </p:spPr>
        <p:txBody>
          <a:bodyPr vert="horz" lIns="91440" tIns="45720" rIns="91440" bIns="45720" rtlCol="0">
            <a:normAutofit/>
          </a:bodyPr>
          <a:lstStyle>
            <a:lvl1pPr marL="311992" marR="0" indent="-283193" algn="l" defTabSz="1074709" rtl="0" eaLnBrk="1" fontAlgn="auto" latinLnBrk="0" hangingPunct="1">
              <a:lnSpc>
                <a:spcPts val="2667"/>
              </a:lnSpc>
              <a:spcBef>
                <a:spcPts val="533"/>
              </a:spcBef>
              <a:spcAft>
                <a:spcPts val="400"/>
              </a:spcAft>
              <a:buClrTx/>
              <a:buSzPct val="125000"/>
              <a:buFont typeface="Arial" panose="020B0604020202020204" pitchFamily="34" charset="0"/>
              <a:buChar char="•"/>
              <a:tabLst/>
              <a:defRPr sz="2133">
                <a:solidFill>
                  <a:schemeClr val="bg1"/>
                </a:solidFill>
              </a:defRPr>
            </a:lvl1pPr>
            <a:lvl2pPr indent="-211195">
              <a:buSzPct val="125000"/>
              <a:defRPr sz="1733" baseline="0">
                <a:solidFill>
                  <a:schemeClr val="bg1"/>
                </a:solidFill>
              </a:defRPr>
            </a:lvl2pPr>
            <a:lvl3pPr indent="-211195">
              <a:buSzPct val="125000"/>
              <a:defRPr sz="1467">
                <a:solidFill>
                  <a:schemeClr val="bg1"/>
                </a:solidFill>
              </a:defRPr>
            </a:lvl3pPr>
            <a:lvl4pPr indent="-211195">
              <a:buSzPct val="125000"/>
              <a:defRPr sz="1333">
                <a:solidFill>
                  <a:schemeClr val="bg1"/>
                </a:solidFill>
              </a:defRPr>
            </a:lvl4pPr>
          </a:lstStyle>
          <a:p>
            <a:pPr lvl="0"/>
            <a:r>
              <a:rPr lang="fi-FI"/>
              <a:t>Muokkaa tekstin perustyylejä</a:t>
            </a:r>
          </a:p>
          <a:p>
            <a:pPr lvl="1"/>
            <a:r>
              <a:rPr lang="fi-FI"/>
              <a:t>toinen taso</a:t>
            </a:r>
          </a:p>
          <a:p>
            <a:pPr lvl="2"/>
            <a:r>
              <a:rPr lang="fi-FI"/>
              <a:t>kolmas taso</a:t>
            </a:r>
          </a:p>
          <a:p>
            <a:pPr lvl="3"/>
            <a:r>
              <a:rPr lang="fi-FI"/>
              <a:t>neljäs taso</a:t>
            </a:r>
          </a:p>
        </p:txBody>
      </p:sp>
      <p:sp>
        <p:nvSpPr>
          <p:cNvPr id="12" name="Tekstin paikkamerkki 28"/>
          <p:cNvSpPr>
            <a:spLocks noGrp="1"/>
          </p:cNvSpPr>
          <p:nvPr>
            <p:ph type="body" sz="quarter" idx="22" hasCustomPrompt="1"/>
          </p:nvPr>
        </p:nvSpPr>
        <p:spPr>
          <a:xfrm>
            <a:off x="1430400" y="1470601"/>
            <a:ext cx="5126400" cy="489577"/>
          </a:xfrm>
          <a:prstGeom prst="rect">
            <a:avLst/>
          </a:prstGeom>
        </p:spPr>
        <p:txBody>
          <a:bodyPr/>
          <a:lstStyle>
            <a:lvl1pPr marL="19200" indent="0">
              <a:lnSpc>
                <a:spcPts val="3600"/>
              </a:lnSpc>
              <a:spcAft>
                <a:spcPts val="0"/>
              </a:spcAft>
              <a:buFontTx/>
              <a:buNone/>
              <a:defRPr sz="2933" b="1" baseline="0">
                <a:solidFill>
                  <a:schemeClr val="bg1"/>
                </a:solidFill>
              </a:defRPr>
            </a:lvl1pPr>
            <a:lvl2pPr marL="419810" indent="0">
              <a:spcAft>
                <a:spcPts val="0"/>
              </a:spcAft>
              <a:buFontTx/>
              <a:buNone/>
              <a:defRPr sz="2933" b="1">
                <a:solidFill>
                  <a:srgbClr val="666666"/>
                </a:solidFill>
              </a:defRPr>
            </a:lvl2pPr>
            <a:lvl3pPr marL="839611" indent="0">
              <a:spcAft>
                <a:spcPts val="0"/>
              </a:spcAft>
              <a:buFontTx/>
              <a:buNone/>
              <a:defRPr sz="2933" b="1">
                <a:solidFill>
                  <a:srgbClr val="666666"/>
                </a:solidFill>
              </a:defRPr>
            </a:lvl3pPr>
            <a:lvl4pPr marL="1259421" indent="0">
              <a:spcAft>
                <a:spcPts val="0"/>
              </a:spcAft>
              <a:buFontTx/>
              <a:buNone/>
              <a:defRPr sz="2933" b="1">
                <a:solidFill>
                  <a:srgbClr val="666666"/>
                </a:solidFill>
              </a:defRPr>
            </a:lvl4pPr>
            <a:lvl5pPr marL="1690426" indent="0">
              <a:spcAft>
                <a:spcPts val="0"/>
              </a:spcAft>
              <a:buFontTx/>
              <a:buNone/>
              <a:defRPr sz="2933"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1787209681"/>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EXTE + IMAGE">
    <p:spTree>
      <p:nvGrpSpPr>
        <p:cNvPr id="1" name=""/>
        <p:cNvGrpSpPr/>
        <p:nvPr/>
      </p:nvGrpSpPr>
      <p:grpSpPr>
        <a:xfrm>
          <a:off x="0" y="0"/>
          <a:ext cx="0" cy="0"/>
          <a:chOff x="0" y="0"/>
          <a:chExt cx="0" cy="0"/>
        </a:xfrm>
      </p:grpSpPr>
      <p:sp>
        <p:nvSpPr>
          <p:cNvPr id="5" name="ZoneTexte 4"/>
          <p:cNvSpPr txBox="1">
            <a:spLocks noChangeArrowheads="1"/>
          </p:cNvSpPr>
          <p:nvPr/>
        </p:nvSpPr>
        <p:spPr bwMode="auto">
          <a:xfrm>
            <a:off x="12382501" y="5842000"/>
            <a:ext cx="2942167" cy="707886"/>
          </a:xfrm>
          <a:prstGeom prst="rect">
            <a:avLst/>
          </a:prstGeom>
          <a:solidFill>
            <a:schemeClr val="tx2"/>
          </a:solidFill>
          <a:ln>
            <a:noFill/>
          </a:ln>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defRPr/>
            </a:pPr>
            <a:r>
              <a:rPr lang="fr-FR" sz="1000">
                <a:solidFill>
                  <a:schemeClr val="bg1"/>
                </a:solidFill>
              </a:rPr>
              <a:t>IMAGE / PHOTOGRAPHIE</a:t>
            </a:r>
          </a:p>
          <a:p>
            <a:pPr eaLnBrk="1" hangingPunct="1">
              <a:defRPr/>
            </a:pPr>
            <a:r>
              <a:rPr lang="fr-FR" sz="1000">
                <a:solidFill>
                  <a:schemeClr val="bg1"/>
                </a:solidFill>
              </a:rPr>
              <a:t>Privilégier une image de format horizontal. Celle-ci doit être positionnée sur toute la largeur </a:t>
            </a:r>
            <a:br>
              <a:rPr lang="fr-FR" sz="1000">
                <a:solidFill>
                  <a:schemeClr val="bg1"/>
                </a:solidFill>
              </a:rPr>
            </a:br>
            <a:r>
              <a:rPr lang="fr-FR" sz="1000">
                <a:solidFill>
                  <a:schemeClr val="bg1"/>
                </a:solidFill>
              </a:rPr>
              <a:t>de l'espace réservé et ne pas être déformée.</a:t>
            </a:r>
          </a:p>
        </p:txBody>
      </p:sp>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a:xfrm>
            <a:off x="720000" y="1715911"/>
            <a:ext cx="10752333" cy="2798033"/>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6" name="Espace réservé pour une image  4"/>
          <p:cNvSpPr>
            <a:spLocks noGrp="1"/>
          </p:cNvSpPr>
          <p:nvPr>
            <p:ph type="pic" sz="quarter" idx="10"/>
          </p:nvPr>
        </p:nvSpPr>
        <p:spPr>
          <a:xfrm>
            <a:off x="0" y="4734000"/>
            <a:ext cx="12192000" cy="2124000"/>
          </a:xfrm>
          <a:solidFill>
            <a:schemeClr val="bg1">
              <a:lumMod val="95000"/>
            </a:schemeClr>
          </a:solidFill>
        </p:spPr>
        <p:txBody>
          <a:bodyPr rtlCol="0" anchor="ctr" anchorCtr="1">
            <a:normAutofit/>
          </a:bodyPr>
          <a:lstStyle>
            <a:lvl1pPr algn="ctr">
              <a:defRPr sz="1000"/>
            </a:lvl1pPr>
          </a:lstStyle>
          <a:p>
            <a:pPr lvl="0"/>
            <a:r>
              <a:rPr lang="fr-FR" noProof="0"/>
              <a:t>Cliquez sur l'icône pour ajouter une image</a:t>
            </a:r>
          </a:p>
        </p:txBody>
      </p:sp>
    </p:spTree>
    <p:extLst>
      <p:ext uri="{BB962C8B-B14F-4D97-AF65-F5344CB8AC3E}">
        <p14:creationId xmlns:p14="http://schemas.microsoft.com/office/powerpoint/2010/main" val="89414334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SOUS 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a:xfrm>
            <a:off x="720000" y="1715911"/>
            <a:ext cx="10752333" cy="341490"/>
          </a:xfrm>
        </p:spPr>
        <p:txBody>
          <a:bodyPr/>
          <a:lstStyle/>
          <a:p>
            <a:pPr lvl="0"/>
            <a:r>
              <a:rPr lang="fr-FR"/>
              <a:t>Modifiez les styles du texte du masque</a:t>
            </a:r>
          </a:p>
        </p:txBody>
      </p:sp>
    </p:spTree>
    <p:extLst>
      <p:ext uri="{BB962C8B-B14F-4D97-AF65-F5344CB8AC3E}">
        <p14:creationId xmlns:p14="http://schemas.microsoft.com/office/powerpoint/2010/main" val="161226627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VISUEL PLEINE PAGE">
    <p:spTree>
      <p:nvGrpSpPr>
        <p:cNvPr id="1" name=""/>
        <p:cNvGrpSpPr/>
        <p:nvPr/>
      </p:nvGrpSpPr>
      <p:grpSpPr>
        <a:xfrm>
          <a:off x="0" y="0"/>
          <a:ext cx="0" cy="0"/>
          <a:chOff x="0" y="0"/>
          <a:chExt cx="0" cy="0"/>
        </a:xfrm>
      </p:grpSpPr>
      <p:sp>
        <p:nvSpPr>
          <p:cNvPr id="4" name="ZoneTexte 3"/>
          <p:cNvSpPr txBox="1">
            <a:spLocks noChangeArrowheads="1"/>
          </p:cNvSpPr>
          <p:nvPr/>
        </p:nvSpPr>
        <p:spPr bwMode="auto">
          <a:xfrm>
            <a:off x="12526434" y="5842000"/>
            <a:ext cx="2605617" cy="10160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defRPr/>
            </a:pPr>
            <a:r>
              <a:rPr lang="fr-FR" sz="1000">
                <a:solidFill>
                  <a:schemeClr val="bg1"/>
                </a:solidFill>
              </a:rPr>
              <a:t>IMAGE / PHOTOGRAPHIE</a:t>
            </a:r>
          </a:p>
          <a:p>
            <a:pPr eaLnBrk="1" hangingPunct="1">
              <a:defRPr/>
            </a:pPr>
            <a:r>
              <a:rPr lang="fr-FR" sz="1000">
                <a:solidFill>
                  <a:schemeClr val="bg1"/>
                </a:solidFill>
              </a:rPr>
              <a:t>Privilégier une image de format horizontal. Celle-ci doit être positionnée sur toute la largeur </a:t>
            </a:r>
            <a:br>
              <a:rPr lang="fr-FR" sz="1000">
                <a:solidFill>
                  <a:schemeClr val="bg1"/>
                </a:solidFill>
              </a:rPr>
            </a:br>
            <a:r>
              <a:rPr lang="fr-FR" sz="1000">
                <a:solidFill>
                  <a:schemeClr val="bg1"/>
                </a:solidFill>
              </a:rPr>
              <a:t>de l'espace réservé et ne pas être déformée.</a:t>
            </a:r>
          </a:p>
        </p:txBody>
      </p:sp>
      <p:sp>
        <p:nvSpPr>
          <p:cNvPr id="2" name="Title 1"/>
          <p:cNvSpPr>
            <a:spLocks noGrp="1"/>
          </p:cNvSpPr>
          <p:nvPr>
            <p:ph type="title"/>
          </p:nvPr>
        </p:nvSpPr>
        <p:spPr/>
        <p:txBody>
          <a:bodyPr/>
          <a:lstStyle/>
          <a:p>
            <a:r>
              <a:rPr lang="fr-FR"/>
              <a:t>Modifiez le style du titre</a:t>
            </a:r>
            <a:endParaRPr lang="en-US" dirty="0"/>
          </a:p>
        </p:txBody>
      </p:sp>
      <p:sp>
        <p:nvSpPr>
          <p:cNvPr id="8" name="Espace réservé pour une image  7"/>
          <p:cNvSpPr>
            <a:spLocks noGrp="1"/>
          </p:cNvSpPr>
          <p:nvPr>
            <p:ph type="pic" sz="quarter" idx="10"/>
          </p:nvPr>
        </p:nvSpPr>
        <p:spPr>
          <a:xfrm>
            <a:off x="0" y="1358900"/>
            <a:ext cx="12192000" cy="5499100"/>
          </a:xfrm>
          <a:solidFill>
            <a:schemeClr val="bg1">
              <a:lumMod val="95000"/>
            </a:schemeClr>
          </a:solidFill>
        </p:spPr>
        <p:txBody>
          <a:bodyPr rtlCol="0" anchor="ctr" anchorCtr="1">
            <a:noAutofit/>
          </a:bodyPr>
          <a:lstStyle>
            <a:lvl1pPr>
              <a:defRPr sz="1000"/>
            </a:lvl1pPr>
          </a:lstStyle>
          <a:p>
            <a:pPr lvl="0"/>
            <a:r>
              <a:rPr lang="fr-FR" noProof="0"/>
              <a:t>Cliquez sur l'icône pour ajouter une image</a:t>
            </a:r>
          </a:p>
        </p:txBody>
      </p:sp>
    </p:spTree>
    <p:extLst>
      <p:ext uri="{BB962C8B-B14F-4D97-AF65-F5344CB8AC3E}">
        <p14:creationId xmlns:p14="http://schemas.microsoft.com/office/powerpoint/2010/main" val="404159964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DERNIERE DE COUVERTURE">
    <p:spTree>
      <p:nvGrpSpPr>
        <p:cNvPr id="1" name=""/>
        <p:cNvGrpSpPr/>
        <p:nvPr/>
      </p:nvGrpSpPr>
      <p:grpSpPr>
        <a:xfrm>
          <a:off x="0" y="0"/>
          <a:ext cx="0" cy="0"/>
          <a:chOff x="0" y="0"/>
          <a:chExt cx="0" cy="0"/>
        </a:xfrm>
      </p:grpSpPr>
      <p:sp>
        <p:nvSpPr>
          <p:cNvPr id="2" name="Rectangle 1"/>
          <p:cNvSpPr/>
          <p:nvPr/>
        </p:nvSpPr>
        <p:spPr>
          <a:xfrm>
            <a:off x="0" y="3403600"/>
            <a:ext cx="12192000" cy="3454400"/>
          </a:xfrm>
          <a:prstGeom prst="rect">
            <a:avLst/>
          </a:prstGeom>
          <a:solidFill>
            <a:srgbClr val="B8C3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sz="1800"/>
          </a:p>
        </p:txBody>
      </p:sp>
      <p:sp>
        <p:nvSpPr>
          <p:cNvPr id="3" name="Rectangle 7"/>
          <p:cNvSpPr>
            <a:spLocks noChangeArrowheads="1"/>
          </p:cNvSpPr>
          <p:nvPr/>
        </p:nvSpPr>
        <p:spPr bwMode="auto">
          <a:xfrm>
            <a:off x="1185333" y="2832100"/>
            <a:ext cx="60960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p>
            <a:pPr eaLnBrk="1" hangingPunct="1">
              <a:lnSpc>
                <a:spcPts val="1438"/>
              </a:lnSpc>
            </a:pPr>
            <a:r>
              <a:rPr lang="fr-FR" sz="1200" b="1"/>
              <a:t>UIMM – </a:t>
            </a:r>
            <a:r>
              <a:rPr lang="fr-FR" sz="1200"/>
              <a:t>56 avenue de Wagram</a:t>
            </a:r>
          </a:p>
          <a:p>
            <a:pPr eaLnBrk="1" hangingPunct="1">
              <a:lnSpc>
                <a:spcPts val="1438"/>
              </a:lnSpc>
            </a:pPr>
            <a:r>
              <a:rPr lang="fr-FR" sz="1200"/>
              <a:t>75854 Paris cedex 17</a:t>
            </a:r>
          </a:p>
        </p:txBody>
      </p:sp>
      <p:sp>
        <p:nvSpPr>
          <p:cNvPr id="4" name="Rectangle 8"/>
          <p:cNvSpPr>
            <a:spLocks noChangeArrowheads="1"/>
          </p:cNvSpPr>
          <p:nvPr/>
        </p:nvSpPr>
        <p:spPr bwMode="auto">
          <a:xfrm>
            <a:off x="1185333" y="3686175"/>
            <a:ext cx="60960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p>
            <a:pPr eaLnBrk="1" hangingPunct="1">
              <a:lnSpc>
                <a:spcPts val="1438"/>
              </a:lnSpc>
            </a:pPr>
            <a:r>
              <a:rPr lang="fr-FR" sz="1200" dirty="0"/>
              <a:t>Tél. 01 40 54 21 04 </a:t>
            </a:r>
          </a:p>
          <a:p>
            <a:pPr eaLnBrk="1" hangingPunct="1">
              <a:lnSpc>
                <a:spcPts val="1438"/>
              </a:lnSpc>
            </a:pPr>
            <a:r>
              <a:rPr lang="fr-FR" sz="1200" dirty="0"/>
              <a:t>e-mail : ajagot@uimm.com</a:t>
            </a:r>
          </a:p>
        </p:txBody>
      </p:sp>
      <p:sp>
        <p:nvSpPr>
          <p:cNvPr id="5" name="Rectangle 11"/>
          <p:cNvSpPr>
            <a:spLocks noChangeArrowheads="1"/>
          </p:cNvSpPr>
          <p:nvPr/>
        </p:nvSpPr>
        <p:spPr bwMode="auto">
          <a:xfrm>
            <a:off x="1185333" y="4267200"/>
            <a:ext cx="6096000" cy="420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p>
            <a:pPr eaLnBrk="1" hangingPunct="1">
              <a:lnSpc>
                <a:spcPts val="1438"/>
              </a:lnSpc>
            </a:pPr>
            <a:r>
              <a:rPr lang="fr-FR" sz="1200" b="1"/>
              <a:t>www.uimm.fr </a:t>
            </a:r>
          </a:p>
          <a:p>
            <a:pPr eaLnBrk="1" hangingPunct="1">
              <a:lnSpc>
                <a:spcPts val="1438"/>
              </a:lnSpc>
              <a:spcBef>
                <a:spcPts val="400"/>
              </a:spcBef>
            </a:pPr>
            <a:r>
              <a:rPr lang="fr-FR" sz="1200" b="1"/>
              <a:t>           @uimm</a:t>
            </a:r>
          </a:p>
        </p:txBody>
      </p:sp>
      <p:pic>
        <p:nvPicPr>
          <p:cNvPr id="6" name="Image 12"/>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483785" y="4498975"/>
            <a:ext cx="273049" cy="20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Image 13"/>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74752" y="4497389"/>
            <a:ext cx="273049" cy="206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340363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Animated logo">
    <p:spTree>
      <p:nvGrpSpPr>
        <p:cNvPr id="1" name=""/>
        <p:cNvGrpSpPr/>
        <p:nvPr/>
      </p:nvGrpSpPr>
      <p:grpSpPr>
        <a:xfrm>
          <a:off x="0" y="0"/>
          <a:ext cx="0" cy="0"/>
          <a:chOff x="0" y="0"/>
          <a:chExt cx="0" cy="0"/>
        </a:xfrm>
      </p:grpSpPr>
      <p:pic>
        <p:nvPicPr>
          <p:cNvPr id="3" name="_Agoria_PPT_Start_SMALL">
            <a:hlinkClick r:id="" action="ppaction://media"/>
            <a:extLst>
              <a:ext uri="{FF2B5EF4-FFF2-40B4-BE49-F238E27FC236}">
                <a16:creationId xmlns:a16="http://schemas.microsoft.com/office/drawing/2014/main" id="{37995263-799C-AA0B-D823-E797A2092C6C}"/>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22800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0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childTnLst>
        </p:cTn>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tle slide 01">
    <p:spTree>
      <p:nvGrpSpPr>
        <p:cNvPr id="1" name=""/>
        <p:cNvGrpSpPr/>
        <p:nvPr/>
      </p:nvGrpSpPr>
      <p:grpSpPr>
        <a:xfrm>
          <a:off x="0" y="0"/>
          <a:ext cx="0" cy="0"/>
          <a:chOff x="0" y="0"/>
          <a:chExt cx="0" cy="0"/>
        </a:xfrm>
      </p:grpSpPr>
      <p:pic>
        <p:nvPicPr>
          <p:cNvPr id="4" name="Picture 3" descr="A person holding a phone and a person standing on a road with a drone flying over it&#10;&#10;Description automatically generated">
            <a:extLst>
              <a:ext uri="{FF2B5EF4-FFF2-40B4-BE49-F238E27FC236}">
                <a16:creationId xmlns:a16="http://schemas.microsoft.com/office/drawing/2014/main" id="{AB7865C3-EBC0-0982-309C-D07814CF11F0}"/>
              </a:ext>
            </a:extLst>
          </p:cNvPr>
          <p:cNvPicPr>
            <a:picLocks noChangeAspect="1"/>
          </p:cNvPicPr>
          <p:nvPr userDrawn="1"/>
        </p:nvPicPr>
        <p:blipFill>
          <a:blip r:embed="rId2"/>
          <a:stretch>
            <a:fillRect/>
          </a:stretch>
        </p:blipFill>
        <p:spPr>
          <a:xfrm>
            <a:off x="6096000" y="0"/>
            <a:ext cx="6096000" cy="6858000"/>
          </a:xfrm>
          <a:prstGeom prst="rect">
            <a:avLst/>
          </a:prstGeom>
        </p:spPr>
      </p:pic>
      <p:pic>
        <p:nvPicPr>
          <p:cNvPr id="5" name="Picture 4" descr="A person in a car&#10;&#10;Description automatically generated">
            <a:extLst>
              <a:ext uri="{FF2B5EF4-FFF2-40B4-BE49-F238E27FC236}">
                <a16:creationId xmlns:a16="http://schemas.microsoft.com/office/drawing/2014/main" id="{5DBE2042-6D61-9F94-3C1F-3F34951EE4E1}"/>
              </a:ext>
            </a:extLst>
          </p:cNvPr>
          <p:cNvPicPr>
            <a:picLocks noChangeAspect="1"/>
          </p:cNvPicPr>
          <p:nvPr userDrawn="1"/>
        </p:nvPicPr>
        <p:blipFill>
          <a:blip r:embed="rId3"/>
          <a:stretch>
            <a:fillRect/>
          </a:stretch>
        </p:blipFill>
        <p:spPr>
          <a:xfrm>
            <a:off x="6096000" y="0"/>
            <a:ext cx="6096000" cy="6858000"/>
          </a:xfrm>
          <a:prstGeom prst="rect">
            <a:avLst/>
          </a:prstGeom>
        </p:spPr>
      </p:pic>
      <p:sp>
        <p:nvSpPr>
          <p:cNvPr id="2" name="Title 1"/>
          <p:cNvSpPr>
            <a:spLocks noGrp="1"/>
          </p:cNvSpPr>
          <p:nvPr userDrawn="1">
            <p:ph type="ctrTitle" hasCustomPrompt="1"/>
          </p:nvPr>
        </p:nvSpPr>
        <p:spPr>
          <a:xfrm>
            <a:off x="628652" y="1286371"/>
            <a:ext cx="4800000" cy="2123659"/>
          </a:xfrm>
        </p:spPr>
        <p:txBody>
          <a:bodyPr wrap="square" anchor="b" anchorCtr="0">
            <a:spAutoFit/>
          </a:bodyPr>
          <a:lstStyle>
            <a:lvl1pPr algn="l">
              <a:lnSpc>
                <a:spcPct val="85000"/>
              </a:lnSpc>
              <a:defRPr sz="5333" b="0">
                <a:solidFill>
                  <a:schemeClr val="tx2"/>
                </a:solidFill>
              </a:defRPr>
            </a:lvl1pPr>
          </a:lstStyle>
          <a:p>
            <a:r>
              <a:rPr lang="en-US" dirty="0"/>
              <a:t>Title of your amazing presentation</a:t>
            </a:r>
          </a:p>
        </p:txBody>
      </p:sp>
      <p:sp>
        <p:nvSpPr>
          <p:cNvPr id="3" name="Subtitle 2"/>
          <p:cNvSpPr>
            <a:spLocks noGrp="1"/>
          </p:cNvSpPr>
          <p:nvPr userDrawn="1">
            <p:ph type="subTitle" idx="1" hasCustomPrompt="1"/>
          </p:nvPr>
        </p:nvSpPr>
        <p:spPr>
          <a:xfrm>
            <a:off x="628652" y="3714711"/>
            <a:ext cx="4800000" cy="461665"/>
          </a:xfrm>
          <a:prstGeom prst="rect">
            <a:avLst/>
          </a:prstGeom>
        </p:spPr>
        <p:txBody>
          <a:bodyPr>
            <a:spAutoFit/>
          </a:bodyPr>
          <a:lstStyle>
            <a:lvl1pPr marL="0" indent="0" algn="l">
              <a:lnSpc>
                <a:spcPct val="100000"/>
              </a:lnSpc>
              <a:spcAft>
                <a:spcPts val="800"/>
              </a:spcAft>
              <a:buNone/>
              <a:defRPr sz="300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Subtitle goes here</a:t>
            </a:r>
          </a:p>
        </p:txBody>
      </p:sp>
      <p:pic>
        <p:nvPicPr>
          <p:cNvPr id="12" name="Graphic 11">
            <a:extLst>
              <a:ext uri="{FF2B5EF4-FFF2-40B4-BE49-F238E27FC236}">
                <a16:creationId xmlns:a16="http://schemas.microsoft.com/office/drawing/2014/main" id="{9BB94285-B57D-4953-B411-527A3E77ADA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31755" y="5910063"/>
            <a:ext cx="1727597" cy="328244"/>
          </a:xfrm>
          <a:prstGeom prst="rect">
            <a:avLst/>
          </a:prstGeom>
        </p:spPr>
      </p:pic>
    </p:spTree>
    <p:extLst>
      <p:ext uri="{BB962C8B-B14F-4D97-AF65-F5344CB8AC3E}">
        <p14:creationId xmlns:p14="http://schemas.microsoft.com/office/powerpoint/2010/main" val="3190534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decel="50000" fill="hold" nodeType="after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1+#ppt_w/2"/>
                                          </p:val>
                                        </p:tav>
                                        <p:tav tm="100000">
                                          <p:val>
                                            <p:strVal val="#ppt_x"/>
                                          </p:val>
                                        </p:tav>
                                      </p:tavLst>
                                    </p:anim>
                                    <p:anim calcmode="lin" valueType="num">
                                      <p:cBhvr additive="base">
                                        <p:cTn id="8"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itle slide 02">
    <p:spTree>
      <p:nvGrpSpPr>
        <p:cNvPr id="1" name=""/>
        <p:cNvGrpSpPr/>
        <p:nvPr/>
      </p:nvGrpSpPr>
      <p:grpSpPr>
        <a:xfrm>
          <a:off x="0" y="0"/>
          <a:ext cx="0" cy="0"/>
          <a:chOff x="0" y="0"/>
          <a:chExt cx="0" cy="0"/>
        </a:xfrm>
      </p:grpSpPr>
      <p:pic>
        <p:nvPicPr>
          <p:cNvPr id="6" name="Picture 5" descr="A video game screen shot of a road with mountains and a purple sky&#10;&#10;Description automatically generated">
            <a:extLst>
              <a:ext uri="{FF2B5EF4-FFF2-40B4-BE49-F238E27FC236}">
                <a16:creationId xmlns:a16="http://schemas.microsoft.com/office/drawing/2014/main" id="{713E1C9B-4BDB-C01D-7C03-F0348FAFCA30}"/>
              </a:ext>
            </a:extLst>
          </p:cNvPr>
          <p:cNvPicPr>
            <a:picLocks noChangeAspect="1"/>
          </p:cNvPicPr>
          <p:nvPr userDrawn="1"/>
        </p:nvPicPr>
        <p:blipFill rotWithShape="1">
          <a:blip r:embed="rId2"/>
          <a:srcRect r="10961"/>
          <a:stretch/>
        </p:blipFill>
        <p:spPr>
          <a:xfrm>
            <a:off x="6096000" y="0"/>
            <a:ext cx="6096001" cy="6858000"/>
          </a:xfrm>
          <a:prstGeom prst="rect">
            <a:avLst/>
          </a:prstGeom>
        </p:spPr>
      </p:pic>
      <p:sp>
        <p:nvSpPr>
          <p:cNvPr id="2" name="Title 1"/>
          <p:cNvSpPr>
            <a:spLocks noGrp="1"/>
          </p:cNvSpPr>
          <p:nvPr userDrawn="1">
            <p:ph type="ctrTitle" hasCustomPrompt="1"/>
          </p:nvPr>
        </p:nvSpPr>
        <p:spPr>
          <a:xfrm>
            <a:off x="628652" y="1286371"/>
            <a:ext cx="4800000" cy="2123659"/>
          </a:xfrm>
        </p:spPr>
        <p:txBody>
          <a:bodyPr wrap="square" anchor="b" anchorCtr="0">
            <a:spAutoFit/>
          </a:bodyPr>
          <a:lstStyle>
            <a:lvl1pPr algn="l">
              <a:lnSpc>
                <a:spcPct val="85000"/>
              </a:lnSpc>
              <a:defRPr sz="5333" b="0">
                <a:solidFill>
                  <a:schemeClr val="tx2"/>
                </a:solidFill>
              </a:defRPr>
            </a:lvl1pPr>
          </a:lstStyle>
          <a:p>
            <a:r>
              <a:rPr lang="en-US" dirty="0"/>
              <a:t>Title of your amazing presentation</a:t>
            </a:r>
          </a:p>
        </p:txBody>
      </p:sp>
      <p:sp>
        <p:nvSpPr>
          <p:cNvPr id="3" name="Subtitle 2"/>
          <p:cNvSpPr>
            <a:spLocks noGrp="1"/>
          </p:cNvSpPr>
          <p:nvPr userDrawn="1">
            <p:ph type="subTitle" idx="1" hasCustomPrompt="1"/>
          </p:nvPr>
        </p:nvSpPr>
        <p:spPr>
          <a:xfrm>
            <a:off x="628652" y="3714711"/>
            <a:ext cx="4800000" cy="461665"/>
          </a:xfrm>
          <a:prstGeom prst="rect">
            <a:avLst/>
          </a:prstGeom>
        </p:spPr>
        <p:txBody>
          <a:bodyPr>
            <a:spAutoFit/>
          </a:bodyPr>
          <a:lstStyle>
            <a:lvl1pPr marL="0" indent="0" algn="l">
              <a:lnSpc>
                <a:spcPct val="100000"/>
              </a:lnSpc>
              <a:spcAft>
                <a:spcPts val="800"/>
              </a:spcAft>
              <a:buNone/>
              <a:defRPr sz="300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Subtitle goes here</a:t>
            </a:r>
          </a:p>
        </p:txBody>
      </p:sp>
      <p:pic>
        <p:nvPicPr>
          <p:cNvPr id="12" name="Graphic 11">
            <a:extLst>
              <a:ext uri="{FF2B5EF4-FFF2-40B4-BE49-F238E27FC236}">
                <a16:creationId xmlns:a16="http://schemas.microsoft.com/office/drawing/2014/main" id="{9BB94285-B57D-4953-B411-527A3E77ADA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31755" y="5910063"/>
            <a:ext cx="1727597" cy="328244"/>
          </a:xfrm>
          <a:prstGeom prst="rect">
            <a:avLst/>
          </a:prstGeom>
        </p:spPr>
      </p:pic>
      <p:pic>
        <p:nvPicPr>
          <p:cNvPr id="9" name="Picture 8" descr="A person and person sitting in a car&#10;&#10;Description automatically generated">
            <a:extLst>
              <a:ext uri="{FF2B5EF4-FFF2-40B4-BE49-F238E27FC236}">
                <a16:creationId xmlns:a16="http://schemas.microsoft.com/office/drawing/2014/main" id="{014F8A2A-B13D-CE1D-A00C-A853EAC1F185}"/>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5686919" y="345562"/>
            <a:ext cx="6505083" cy="6512439"/>
          </a:xfrm>
          <a:prstGeom prst="rect">
            <a:avLst/>
          </a:prstGeom>
        </p:spPr>
      </p:pic>
    </p:spTree>
    <p:extLst>
      <p:ext uri="{BB962C8B-B14F-4D97-AF65-F5344CB8AC3E}">
        <p14:creationId xmlns:p14="http://schemas.microsoft.com/office/powerpoint/2010/main" val="2444313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decel="50000" fill="hold" nodeType="afterEffect">
                                  <p:stCondLst>
                                    <p:cond delay="5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1+#ppt_w/2"/>
                                          </p:val>
                                        </p:tav>
                                        <p:tav tm="100000">
                                          <p:val>
                                            <p:strVal val="#ppt_x"/>
                                          </p:val>
                                        </p:tav>
                                      </p:tavLst>
                                    </p:anim>
                                    <p:anim calcmode="lin" valueType="num">
                                      <p:cBhvr additive="base">
                                        <p:cTn id="8" dur="2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itle slide 03">
    <p:spTree>
      <p:nvGrpSpPr>
        <p:cNvPr id="1" name=""/>
        <p:cNvGrpSpPr/>
        <p:nvPr/>
      </p:nvGrpSpPr>
      <p:grpSpPr>
        <a:xfrm>
          <a:off x="0" y="0"/>
          <a:ext cx="0" cy="0"/>
          <a:chOff x="0" y="0"/>
          <a:chExt cx="0" cy="0"/>
        </a:xfrm>
      </p:grpSpPr>
      <p:pic>
        <p:nvPicPr>
          <p:cNvPr id="8" name="Picture 7" descr="A group of people standing in a hallway&#10;&#10;Description automatically generated">
            <a:extLst>
              <a:ext uri="{FF2B5EF4-FFF2-40B4-BE49-F238E27FC236}">
                <a16:creationId xmlns:a16="http://schemas.microsoft.com/office/drawing/2014/main" id="{7753E5FB-D5B0-548E-A1F6-071853E9BBB8}"/>
              </a:ext>
            </a:extLst>
          </p:cNvPr>
          <p:cNvPicPr>
            <a:picLocks noChangeAspect="1"/>
          </p:cNvPicPr>
          <p:nvPr userDrawn="1"/>
        </p:nvPicPr>
        <p:blipFill rotWithShape="1">
          <a:blip r:embed="rId2">
            <a:alphaModFix/>
          </a:blip>
          <a:srcRect l="1318" r="9642"/>
          <a:stretch/>
        </p:blipFill>
        <p:spPr>
          <a:xfrm>
            <a:off x="6096000" y="0"/>
            <a:ext cx="6096000" cy="6858000"/>
          </a:xfrm>
          <a:prstGeom prst="rect">
            <a:avLst/>
          </a:prstGeom>
        </p:spPr>
      </p:pic>
      <p:pic>
        <p:nvPicPr>
          <p:cNvPr id="11" name="Picture 10" descr="A person in a safety vest working on a light&#10;&#10;Description automatically generated">
            <a:extLst>
              <a:ext uri="{FF2B5EF4-FFF2-40B4-BE49-F238E27FC236}">
                <a16:creationId xmlns:a16="http://schemas.microsoft.com/office/drawing/2014/main" id="{AC6B749C-8D51-9EAE-810C-2A6E662C954B}"/>
              </a:ext>
            </a:extLst>
          </p:cNvPr>
          <p:cNvPicPr>
            <a:picLocks noChangeAspect="1"/>
          </p:cNvPicPr>
          <p:nvPr userDrawn="1"/>
        </p:nvPicPr>
        <p:blipFill rotWithShape="1">
          <a:blip r:embed="rId3"/>
          <a:srcRect l="6838" r="4122"/>
          <a:stretch/>
        </p:blipFill>
        <p:spPr>
          <a:xfrm>
            <a:off x="6096000" y="0"/>
            <a:ext cx="6096000" cy="6858000"/>
          </a:xfrm>
          <a:prstGeom prst="rect">
            <a:avLst/>
          </a:prstGeom>
        </p:spPr>
      </p:pic>
      <p:sp>
        <p:nvSpPr>
          <p:cNvPr id="2" name="Title 1"/>
          <p:cNvSpPr>
            <a:spLocks noGrp="1"/>
          </p:cNvSpPr>
          <p:nvPr userDrawn="1">
            <p:ph type="ctrTitle" hasCustomPrompt="1"/>
          </p:nvPr>
        </p:nvSpPr>
        <p:spPr>
          <a:xfrm>
            <a:off x="628652" y="1286371"/>
            <a:ext cx="4800000" cy="2123659"/>
          </a:xfrm>
        </p:spPr>
        <p:txBody>
          <a:bodyPr wrap="square" anchor="b" anchorCtr="0">
            <a:spAutoFit/>
          </a:bodyPr>
          <a:lstStyle>
            <a:lvl1pPr algn="l">
              <a:lnSpc>
                <a:spcPct val="85000"/>
              </a:lnSpc>
              <a:defRPr sz="5333" b="0">
                <a:solidFill>
                  <a:schemeClr val="tx2"/>
                </a:solidFill>
              </a:defRPr>
            </a:lvl1pPr>
          </a:lstStyle>
          <a:p>
            <a:r>
              <a:rPr lang="en-US" dirty="0"/>
              <a:t>Title of your amazing presentation</a:t>
            </a:r>
          </a:p>
        </p:txBody>
      </p:sp>
      <p:sp>
        <p:nvSpPr>
          <p:cNvPr id="3" name="Subtitle 2"/>
          <p:cNvSpPr>
            <a:spLocks noGrp="1"/>
          </p:cNvSpPr>
          <p:nvPr userDrawn="1">
            <p:ph type="subTitle" idx="1" hasCustomPrompt="1"/>
          </p:nvPr>
        </p:nvSpPr>
        <p:spPr>
          <a:xfrm>
            <a:off x="628652" y="3714711"/>
            <a:ext cx="4800000" cy="461665"/>
          </a:xfrm>
          <a:prstGeom prst="rect">
            <a:avLst/>
          </a:prstGeom>
        </p:spPr>
        <p:txBody>
          <a:bodyPr>
            <a:spAutoFit/>
          </a:bodyPr>
          <a:lstStyle>
            <a:lvl1pPr marL="0" indent="0" algn="l">
              <a:lnSpc>
                <a:spcPct val="100000"/>
              </a:lnSpc>
              <a:spcAft>
                <a:spcPts val="800"/>
              </a:spcAft>
              <a:buNone/>
              <a:defRPr sz="300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Subtitle goes here</a:t>
            </a:r>
          </a:p>
        </p:txBody>
      </p:sp>
      <p:pic>
        <p:nvPicPr>
          <p:cNvPr id="7" name="Graphic 6">
            <a:extLst>
              <a:ext uri="{FF2B5EF4-FFF2-40B4-BE49-F238E27FC236}">
                <a16:creationId xmlns:a16="http://schemas.microsoft.com/office/drawing/2014/main" id="{9DEF8096-361A-721F-08BF-B355889EC8A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33600" y="5910063"/>
            <a:ext cx="1727597" cy="328244"/>
          </a:xfrm>
          <a:prstGeom prst="rect">
            <a:avLst/>
          </a:prstGeom>
        </p:spPr>
      </p:pic>
    </p:spTree>
    <p:extLst>
      <p:ext uri="{BB962C8B-B14F-4D97-AF65-F5344CB8AC3E}">
        <p14:creationId xmlns:p14="http://schemas.microsoft.com/office/powerpoint/2010/main" val="1117353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afterEffect">
                                  <p:stCondLst>
                                    <p:cond delay="5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000" fill="hold"/>
                                        <p:tgtEl>
                                          <p:spTgt spid="11"/>
                                        </p:tgtEl>
                                        <p:attrNameLst>
                                          <p:attrName>ppt_x</p:attrName>
                                        </p:attrNameLst>
                                      </p:cBhvr>
                                      <p:tavLst>
                                        <p:tav tm="0">
                                          <p:val>
                                            <p:strVal val="1+#ppt_w/2"/>
                                          </p:val>
                                        </p:tav>
                                        <p:tav tm="100000">
                                          <p:val>
                                            <p:strVal val="#ppt_x"/>
                                          </p:val>
                                        </p:tav>
                                      </p:tavLst>
                                    </p:anim>
                                    <p:anim calcmode="lin" valueType="num">
                                      <p:cBhvr additive="base">
                                        <p:cTn id="8" dur="2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le slide 04">
    <p:spTree>
      <p:nvGrpSpPr>
        <p:cNvPr id="1" name=""/>
        <p:cNvGrpSpPr/>
        <p:nvPr/>
      </p:nvGrpSpPr>
      <p:grpSpPr>
        <a:xfrm>
          <a:off x="0" y="0"/>
          <a:ext cx="0" cy="0"/>
          <a:chOff x="0" y="0"/>
          <a:chExt cx="0" cy="0"/>
        </a:xfrm>
      </p:grpSpPr>
      <p:pic>
        <p:nvPicPr>
          <p:cNvPr id="6" name="Picture 5" descr="A cartoon of a bicycle and a bus&#10;&#10;Description automatically generated">
            <a:extLst>
              <a:ext uri="{FF2B5EF4-FFF2-40B4-BE49-F238E27FC236}">
                <a16:creationId xmlns:a16="http://schemas.microsoft.com/office/drawing/2014/main" id="{629E837C-0AF7-E705-C43D-09C639EC1135}"/>
              </a:ext>
            </a:extLst>
          </p:cNvPr>
          <p:cNvPicPr>
            <a:picLocks noChangeAspect="1"/>
          </p:cNvPicPr>
          <p:nvPr userDrawn="1"/>
        </p:nvPicPr>
        <p:blipFill rotWithShape="1">
          <a:blip r:embed="rId2">
            <a:alphaModFix/>
          </a:blip>
          <a:srcRect l="10291" r="1467"/>
          <a:stretch/>
        </p:blipFill>
        <p:spPr>
          <a:xfrm>
            <a:off x="6096000" y="0"/>
            <a:ext cx="6096001" cy="6858000"/>
          </a:xfrm>
          <a:prstGeom prst="rect">
            <a:avLst/>
          </a:prstGeom>
        </p:spPr>
      </p:pic>
      <p:sp>
        <p:nvSpPr>
          <p:cNvPr id="2" name="Title 1"/>
          <p:cNvSpPr>
            <a:spLocks noGrp="1"/>
          </p:cNvSpPr>
          <p:nvPr userDrawn="1">
            <p:ph type="ctrTitle" hasCustomPrompt="1"/>
          </p:nvPr>
        </p:nvSpPr>
        <p:spPr>
          <a:xfrm>
            <a:off x="628652" y="1286371"/>
            <a:ext cx="4800000" cy="2123659"/>
          </a:xfrm>
        </p:spPr>
        <p:txBody>
          <a:bodyPr wrap="square" anchor="b" anchorCtr="0">
            <a:spAutoFit/>
          </a:bodyPr>
          <a:lstStyle>
            <a:lvl1pPr algn="l">
              <a:lnSpc>
                <a:spcPct val="85000"/>
              </a:lnSpc>
              <a:defRPr sz="5333" b="0">
                <a:solidFill>
                  <a:schemeClr val="tx2"/>
                </a:solidFill>
              </a:defRPr>
            </a:lvl1pPr>
          </a:lstStyle>
          <a:p>
            <a:r>
              <a:rPr lang="en-US" dirty="0"/>
              <a:t>Title of your amazing presentation</a:t>
            </a:r>
          </a:p>
        </p:txBody>
      </p:sp>
      <p:sp>
        <p:nvSpPr>
          <p:cNvPr id="3" name="Subtitle 2"/>
          <p:cNvSpPr>
            <a:spLocks noGrp="1"/>
          </p:cNvSpPr>
          <p:nvPr userDrawn="1">
            <p:ph type="subTitle" idx="1" hasCustomPrompt="1"/>
          </p:nvPr>
        </p:nvSpPr>
        <p:spPr>
          <a:xfrm>
            <a:off x="628652" y="3714711"/>
            <a:ext cx="4800000" cy="461665"/>
          </a:xfrm>
          <a:prstGeom prst="rect">
            <a:avLst/>
          </a:prstGeom>
        </p:spPr>
        <p:txBody>
          <a:bodyPr>
            <a:spAutoFit/>
          </a:bodyPr>
          <a:lstStyle>
            <a:lvl1pPr marL="0" indent="0" algn="l">
              <a:lnSpc>
                <a:spcPct val="100000"/>
              </a:lnSpc>
              <a:spcAft>
                <a:spcPts val="800"/>
              </a:spcAft>
              <a:buNone/>
              <a:defRPr sz="300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Subtitle goes here</a:t>
            </a:r>
          </a:p>
        </p:txBody>
      </p:sp>
      <p:pic>
        <p:nvPicPr>
          <p:cNvPr id="8" name="Graphic 7">
            <a:extLst>
              <a:ext uri="{FF2B5EF4-FFF2-40B4-BE49-F238E27FC236}">
                <a16:creationId xmlns:a16="http://schemas.microsoft.com/office/drawing/2014/main" id="{0A8E8A01-1C26-11E6-6BE2-E8007E13B58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33600" y="5910063"/>
            <a:ext cx="1727597" cy="328244"/>
          </a:xfrm>
          <a:prstGeom prst="rect">
            <a:avLst/>
          </a:prstGeom>
        </p:spPr>
      </p:pic>
      <p:pic>
        <p:nvPicPr>
          <p:cNvPr id="11" name="Picture 10" descr="A hand holding a phone&#10;&#10;Description automatically generated">
            <a:extLst>
              <a:ext uri="{FF2B5EF4-FFF2-40B4-BE49-F238E27FC236}">
                <a16:creationId xmlns:a16="http://schemas.microsoft.com/office/drawing/2014/main" id="{AD3C4AE1-365B-3C31-2ED1-52B0050BDA91}"/>
              </a:ext>
            </a:extLst>
          </p:cNvPr>
          <p:cNvPicPr>
            <a:picLocks noChangeAspect="1"/>
          </p:cNvPicPr>
          <p:nvPr userDrawn="1"/>
        </p:nvPicPr>
        <p:blipFill>
          <a:blip r:embed="rId5"/>
          <a:stretch>
            <a:fillRect/>
          </a:stretch>
        </p:blipFill>
        <p:spPr>
          <a:xfrm>
            <a:off x="5317142" y="66000"/>
            <a:ext cx="6841828" cy="6792000"/>
          </a:xfrm>
          <a:prstGeom prst="rect">
            <a:avLst/>
          </a:prstGeom>
        </p:spPr>
      </p:pic>
    </p:spTree>
    <p:extLst>
      <p:ext uri="{BB962C8B-B14F-4D97-AF65-F5344CB8AC3E}">
        <p14:creationId xmlns:p14="http://schemas.microsoft.com/office/powerpoint/2010/main" val="1336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nodeType="afterEffect">
                                  <p:stCondLst>
                                    <p:cond delay="5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000" fill="hold"/>
                                        <p:tgtEl>
                                          <p:spTgt spid="11"/>
                                        </p:tgtEl>
                                        <p:attrNameLst>
                                          <p:attrName>ppt_x</p:attrName>
                                        </p:attrNameLst>
                                      </p:cBhvr>
                                      <p:tavLst>
                                        <p:tav tm="0">
                                          <p:val>
                                            <p:strVal val="#ppt_x"/>
                                          </p:val>
                                        </p:tav>
                                        <p:tav tm="100000">
                                          <p:val>
                                            <p:strVal val="#ppt_x"/>
                                          </p:val>
                                        </p:tav>
                                      </p:tavLst>
                                    </p:anim>
                                    <p:anim calcmode="lin" valueType="num">
                                      <p:cBhvr additive="base">
                                        <p:cTn id="8" dur="2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itle slide 05">
    <p:spTree>
      <p:nvGrpSpPr>
        <p:cNvPr id="1" name=""/>
        <p:cNvGrpSpPr/>
        <p:nvPr/>
      </p:nvGrpSpPr>
      <p:grpSpPr>
        <a:xfrm>
          <a:off x="0" y="0"/>
          <a:ext cx="0" cy="0"/>
          <a:chOff x="0" y="0"/>
          <a:chExt cx="0" cy="0"/>
        </a:xfrm>
      </p:grpSpPr>
      <p:pic>
        <p:nvPicPr>
          <p:cNvPr id="7" name="Picture 6" descr="A cartoon of a city on a island&#10;&#10;Description automatically generated with medium confidence">
            <a:extLst>
              <a:ext uri="{FF2B5EF4-FFF2-40B4-BE49-F238E27FC236}">
                <a16:creationId xmlns:a16="http://schemas.microsoft.com/office/drawing/2014/main" id="{B42AEE14-F821-2592-4139-79989A1EDD41}"/>
              </a:ext>
            </a:extLst>
          </p:cNvPr>
          <p:cNvPicPr>
            <a:picLocks noChangeAspect="1"/>
          </p:cNvPicPr>
          <p:nvPr userDrawn="1"/>
        </p:nvPicPr>
        <p:blipFill rotWithShape="1">
          <a:blip r:embed="rId2">
            <a:alphaModFix/>
          </a:blip>
          <a:srcRect l="2924" r="8036"/>
          <a:stretch/>
        </p:blipFill>
        <p:spPr>
          <a:xfrm>
            <a:off x="6096000" y="0"/>
            <a:ext cx="6096001" cy="6858000"/>
          </a:xfrm>
          <a:prstGeom prst="rect">
            <a:avLst/>
          </a:prstGeom>
        </p:spPr>
      </p:pic>
      <p:pic>
        <p:nvPicPr>
          <p:cNvPr id="11" name="Picture 10" descr="A group of people standing in a room&#10;&#10;Description automatically generated">
            <a:extLst>
              <a:ext uri="{FF2B5EF4-FFF2-40B4-BE49-F238E27FC236}">
                <a16:creationId xmlns:a16="http://schemas.microsoft.com/office/drawing/2014/main" id="{89A69A65-0727-8762-5472-CFCE3F2B7241}"/>
              </a:ext>
            </a:extLst>
          </p:cNvPr>
          <p:cNvPicPr>
            <a:picLocks noChangeAspect="1"/>
          </p:cNvPicPr>
          <p:nvPr userDrawn="1"/>
        </p:nvPicPr>
        <p:blipFill rotWithShape="1">
          <a:blip r:embed="rId3">
            <a:alphaModFix/>
          </a:blip>
          <a:srcRect l="16357" t="3067" b="3067"/>
          <a:stretch/>
        </p:blipFill>
        <p:spPr>
          <a:xfrm>
            <a:off x="6095998" y="5331"/>
            <a:ext cx="6096001" cy="6852669"/>
          </a:xfrm>
          <a:prstGeom prst="rect">
            <a:avLst/>
          </a:prstGeom>
        </p:spPr>
      </p:pic>
      <p:sp>
        <p:nvSpPr>
          <p:cNvPr id="2" name="Title 1"/>
          <p:cNvSpPr>
            <a:spLocks noGrp="1"/>
          </p:cNvSpPr>
          <p:nvPr userDrawn="1">
            <p:ph type="ctrTitle" hasCustomPrompt="1"/>
          </p:nvPr>
        </p:nvSpPr>
        <p:spPr>
          <a:xfrm>
            <a:off x="628652" y="1286371"/>
            <a:ext cx="4800000" cy="2123659"/>
          </a:xfrm>
        </p:spPr>
        <p:txBody>
          <a:bodyPr wrap="square" anchor="b" anchorCtr="0">
            <a:spAutoFit/>
          </a:bodyPr>
          <a:lstStyle>
            <a:lvl1pPr algn="l">
              <a:lnSpc>
                <a:spcPct val="85000"/>
              </a:lnSpc>
              <a:defRPr sz="5333" b="0">
                <a:solidFill>
                  <a:schemeClr val="tx2"/>
                </a:solidFill>
              </a:defRPr>
            </a:lvl1pPr>
          </a:lstStyle>
          <a:p>
            <a:r>
              <a:rPr lang="en-US" dirty="0"/>
              <a:t>Title of your amazing presentation</a:t>
            </a:r>
          </a:p>
        </p:txBody>
      </p:sp>
      <p:sp>
        <p:nvSpPr>
          <p:cNvPr id="3" name="Subtitle 2"/>
          <p:cNvSpPr>
            <a:spLocks noGrp="1"/>
          </p:cNvSpPr>
          <p:nvPr userDrawn="1">
            <p:ph type="subTitle" idx="1" hasCustomPrompt="1"/>
          </p:nvPr>
        </p:nvSpPr>
        <p:spPr>
          <a:xfrm>
            <a:off x="628652" y="3714711"/>
            <a:ext cx="4800000" cy="461665"/>
          </a:xfrm>
          <a:prstGeom prst="rect">
            <a:avLst/>
          </a:prstGeom>
        </p:spPr>
        <p:txBody>
          <a:bodyPr>
            <a:spAutoFit/>
          </a:bodyPr>
          <a:lstStyle>
            <a:lvl1pPr marL="0" indent="0" algn="l">
              <a:lnSpc>
                <a:spcPct val="100000"/>
              </a:lnSpc>
              <a:spcAft>
                <a:spcPts val="800"/>
              </a:spcAft>
              <a:buNone/>
              <a:defRPr sz="300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Subtitle goes here</a:t>
            </a:r>
          </a:p>
        </p:txBody>
      </p:sp>
      <p:pic>
        <p:nvPicPr>
          <p:cNvPr id="8" name="Graphic 7">
            <a:extLst>
              <a:ext uri="{FF2B5EF4-FFF2-40B4-BE49-F238E27FC236}">
                <a16:creationId xmlns:a16="http://schemas.microsoft.com/office/drawing/2014/main" id="{8D0E4422-F195-3A16-E0FF-D39735AD065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33600" y="5910063"/>
            <a:ext cx="1727597" cy="328244"/>
          </a:xfrm>
          <a:prstGeom prst="rect">
            <a:avLst/>
          </a:prstGeom>
        </p:spPr>
      </p:pic>
    </p:spTree>
    <p:extLst>
      <p:ext uri="{BB962C8B-B14F-4D97-AF65-F5344CB8AC3E}">
        <p14:creationId xmlns:p14="http://schemas.microsoft.com/office/powerpoint/2010/main" val="3816478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afterEffect">
                                  <p:stCondLst>
                                    <p:cond delay="5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000" fill="hold"/>
                                        <p:tgtEl>
                                          <p:spTgt spid="11"/>
                                        </p:tgtEl>
                                        <p:attrNameLst>
                                          <p:attrName>ppt_x</p:attrName>
                                        </p:attrNameLst>
                                      </p:cBhvr>
                                      <p:tavLst>
                                        <p:tav tm="0">
                                          <p:val>
                                            <p:strVal val="1+#ppt_w/2"/>
                                          </p:val>
                                        </p:tav>
                                        <p:tav tm="100000">
                                          <p:val>
                                            <p:strVal val="#ppt_x"/>
                                          </p:val>
                                        </p:tav>
                                      </p:tavLst>
                                    </p:anim>
                                    <p:anim calcmode="lin" valueType="num">
                                      <p:cBhvr additive="base">
                                        <p:cTn id="8" dur="2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äliotsikkodia - sininen">
    <p:bg>
      <p:bgPr>
        <a:solidFill>
          <a:srgbClr val="141F94"/>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11113339" y="493911"/>
            <a:ext cx="582933" cy="582899"/>
          </a:xfrm>
          <a:prstGeom prst="rect">
            <a:avLst/>
          </a:prstGeom>
        </p:spPr>
      </p:pic>
      <p:sp>
        <p:nvSpPr>
          <p:cNvPr id="10" name="Tekstin paikkamerkki 28"/>
          <p:cNvSpPr>
            <a:spLocks noGrp="1"/>
          </p:cNvSpPr>
          <p:nvPr>
            <p:ph type="body" sz="quarter" idx="15" hasCustomPrompt="1"/>
          </p:nvPr>
        </p:nvSpPr>
        <p:spPr>
          <a:xfrm>
            <a:off x="1430401" y="2566509"/>
            <a:ext cx="9303044" cy="1553691"/>
          </a:xfrm>
          <a:prstGeom prst="rect">
            <a:avLst/>
          </a:prstGeom>
        </p:spPr>
        <p:txBody>
          <a:bodyPr/>
          <a:lstStyle>
            <a:lvl1pPr marL="14400" indent="0">
              <a:lnSpc>
                <a:spcPts val="3600"/>
              </a:lnSpc>
              <a:spcBef>
                <a:spcPts val="0"/>
              </a:spcBef>
              <a:spcAft>
                <a:spcPts val="0"/>
              </a:spcAft>
              <a:buFontTx/>
              <a:buNone/>
              <a:defRPr sz="2933" b="1" baseline="0">
                <a:solidFill>
                  <a:schemeClr val="bg1"/>
                </a:solidFill>
              </a:defRPr>
            </a:lvl1pPr>
            <a:lvl2pPr marL="419810" indent="0">
              <a:spcAft>
                <a:spcPts val="0"/>
              </a:spcAft>
              <a:buFontTx/>
              <a:buNone/>
              <a:defRPr sz="2933" b="1">
                <a:solidFill>
                  <a:srgbClr val="666666"/>
                </a:solidFill>
              </a:defRPr>
            </a:lvl2pPr>
            <a:lvl3pPr marL="839611" indent="0">
              <a:spcAft>
                <a:spcPts val="0"/>
              </a:spcAft>
              <a:buFontTx/>
              <a:buNone/>
              <a:defRPr sz="2933" b="1">
                <a:solidFill>
                  <a:srgbClr val="666666"/>
                </a:solidFill>
              </a:defRPr>
            </a:lvl3pPr>
            <a:lvl4pPr marL="1259421" indent="0">
              <a:spcAft>
                <a:spcPts val="0"/>
              </a:spcAft>
              <a:buFontTx/>
              <a:buNone/>
              <a:defRPr sz="2933" b="1">
                <a:solidFill>
                  <a:srgbClr val="666666"/>
                </a:solidFill>
              </a:defRPr>
            </a:lvl4pPr>
            <a:lvl5pPr marL="1690426" indent="0">
              <a:spcAft>
                <a:spcPts val="0"/>
              </a:spcAft>
              <a:buFontTx/>
              <a:buNone/>
              <a:defRPr sz="2933"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10674636" y="6305876"/>
            <a:ext cx="1151987" cy="220541"/>
          </a:xfrm>
          <a:prstGeom prst="rect">
            <a:avLst/>
          </a:prstGeom>
        </p:spPr>
        <p:txBody>
          <a:bodyPr/>
          <a:lstStyle>
            <a:lvl1pPr>
              <a:defRPr sz="933">
                <a:solidFill>
                  <a:schemeClr val="bg1"/>
                </a:solidFill>
              </a:defRPr>
            </a:lvl1pPr>
          </a:lstStyle>
          <a:p>
            <a:fld id="{6FCB6B90-8271-4E8F-82C1-E646FBB48A2E}" type="slidenum">
              <a:rPr lang="fi-FI" smtClean="0"/>
              <a:pPr/>
              <a:t>‹#›</a:t>
            </a:fld>
            <a:endParaRPr lang="fi-FI" dirty="0"/>
          </a:p>
        </p:txBody>
      </p:sp>
      <p:sp>
        <p:nvSpPr>
          <p:cNvPr id="14" name="Päivämäärän paikkamerkki 1"/>
          <p:cNvSpPr>
            <a:spLocks noGrp="1"/>
          </p:cNvSpPr>
          <p:nvPr>
            <p:ph type="dt" sz="half" idx="10"/>
          </p:nvPr>
        </p:nvSpPr>
        <p:spPr>
          <a:xfrm>
            <a:off x="376037" y="6304063"/>
            <a:ext cx="1222279" cy="219587"/>
          </a:xfrm>
        </p:spPr>
        <p:txBody>
          <a:bodyPr/>
          <a:lstStyle>
            <a:lvl1pPr>
              <a:defRPr>
                <a:solidFill>
                  <a:schemeClr val="bg1"/>
                </a:solidFill>
              </a:defRPr>
            </a:lvl1pPr>
          </a:lstStyle>
          <a:p>
            <a:fld id="{33A50D0A-99B9-48FE-8B08-047EE10ADBDA}" type="datetime1">
              <a:rPr lang="fi-FI" smtClean="0"/>
              <a:t>27.5.2024</a:t>
            </a:fld>
            <a:endParaRPr lang="fi-FI" dirty="0"/>
          </a:p>
        </p:txBody>
      </p:sp>
      <p:sp>
        <p:nvSpPr>
          <p:cNvPr id="15" name="Alatunnisteen paikkamerkki 2"/>
          <p:cNvSpPr>
            <a:spLocks noGrp="1"/>
          </p:cNvSpPr>
          <p:nvPr>
            <p:ph type="ftr" sz="quarter" idx="11"/>
          </p:nvPr>
        </p:nvSpPr>
        <p:spPr>
          <a:xfrm>
            <a:off x="1482014" y="6304063"/>
            <a:ext cx="1727855" cy="219587"/>
          </a:xfrm>
        </p:spPr>
        <p:txBody>
          <a:bodyPr/>
          <a:lstStyle>
            <a:lvl1pPr>
              <a:defRPr>
                <a:solidFill>
                  <a:schemeClr val="bg1"/>
                </a:solidFill>
              </a:defRPr>
            </a:lvl1pPr>
          </a:lstStyle>
          <a:p>
            <a:r>
              <a:rPr lang="fi-FI"/>
              <a:t>Teknologiateollisuus</a:t>
            </a:r>
            <a:endParaRPr lang="fi-FI" dirty="0"/>
          </a:p>
        </p:txBody>
      </p:sp>
    </p:spTree>
    <p:extLst>
      <p:ext uri="{BB962C8B-B14F-4D97-AF65-F5344CB8AC3E}">
        <p14:creationId xmlns:p14="http://schemas.microsoft.com/office/powerpoint/2010/main" val="984504897"/>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le slide 06">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E4B5346-9115-9E0F-9944-AF0875577565}"/>
              </a:ext>
            </a:extLst>
          </p:cNvPr>
          <p:cNvSpPr>
            <a:spLocks noGrp="1"/>
          </p:cNvSpPr>
          <p:nvPr>
            <p:ph type="pic" sz="quarter" idx="10"/>
          </p:nvPr>
        </p:nvSpPr>
        <p:spPr>
          <a:xfrm>
            <a:off x="6096000" y="0"/>
            <a:ext cx="6096000" cy="6858000"/>
          </a:xfrm>
          <a:solidFill>
            <a:schemeClr val="bg1">
              <a:lumMod val="85000"/>
            </a:schemeClr>
          </a:solidFill>
        </p:spPr>
        <p:txBody>
          <a:bodyPr lIns="72000" tIns="72000" rIns="72000" bIns="72000"/>
          <a:lstStyle>
            <a:lvl1pPr marL="0" indent="0" algn="r">
              <a:buFont typeface="Arial" panose="020B0604020202020204" pitchFamily="34" charset="0"/>
              <a:buNone/>
              <a:defRPr sz="1600"/>
            </a:lvl1pPr>
          </a:lstStyle>
          <a:p>
            <a:r>
              <a:rPr lang="en-US"/>
              <a:t>Click icon to add picture</a:t>
            </a:r>
            <a:endParaRPr lang="nl-BE"/>
          </a:p>
        </p:txBody>
      </p:sp>
      <p:sp>
        <p:nvSpPr>
          <p:cNvPr id="2" name="Title 1"/>
          <p:cNvSpPr>
            <a:spLocks noGrp="1"/>
          </p:cNvSpPr>
          <p:nvPr userDrawn="1">
            <p:ph type="ctrTitle" hasCustomPrompt="1"/>
          </p:nvPr>
        </p:nvSpPr>
        <p:spPr>
          <a:xfrm>
            <a:off x="628652" y="1286371"/>
            <a:ext cx="4800000" cy="2123659"/>
          </a:xfrm>
        </p:spPr>
        <p:txBody>
          <a:bodyPr wrap="square" anchor="b" anchorCtr="0">
            <a:spAutoFit/>
          </a:bodyPr>
          <a:lstStyle>
            <a:lvl1pPr algn="l">
              <a:lnSpc>
                <a:spcPct val="85000"/>
              </a:lnSpc>
              <a:defRPr sz="5333" b="0">
                <a:solidFill>
                  <a:schemeClr val="tx2"/>
                </a:solidFill>
              </a:defRPr>
            </a:lvl1pPr>
          </a:lstStyle>
          <a:p>
            <a:r>
              <a:rPr lang="en-US" dirty="0"/>
              <a:t>Title of your amazing presentation</a:t>
            </a:r>
          </a:p>
        </p:txBody>
      </p:sp>
      <p:sp>
        <p:nvSpPr>
          <p:cNvPr id="3" name="Subtitle 2"/>
          <p:cNvSpPr>
            <a:spLocks noGrp="1"/>
          </p:cNvSpPr>
          <p:nvPr userDrawn="1">
            <p:ph type="subTitle" idx="1" hasCustomPrompt="1"/>
          </p:nvPr>
        </p:nvSpPr>
        <p:spPr>
          <a:xfrm>
            <a:off x="628652" y="3714711"/>
            <a:ext cx="4800000" cy="461665"/>
          </a:xfrm>
          <a:prstGeom prst="rect">
            <a:avLst/>
          </a:prstGeom>
        </p:spPr>
        <p:txBody>
          <a:bodyPr>
            <a:spAutoFit/>
          </a:bodyPr>
          <a:lstStyle>
            <a:lvl1pPr marL="0" indent="0" algn="l">
              <a:lnSpc>
                <a:spcPct val="100000"/>
              </a:lnSpc>
              <a:spcAft>
                <a:spcPts val="800"/>
              </a:spcAft>
              <a:buNone/>
              <a:defRPr sz="300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Subtitle goes here</a:t>
            </a:r>
          </a:p>
        </p:txBody>
      </p:sp>
      <p:pic>
        <p:nvPicPr>
          <p:cNvPr id="8" name="Graphic 7">
            <a:extLst>
              <a:ext uri="{FF2B5EF4-FFF2-40B4-BE49-F238E27FC236}">
                <a16:creationId xmlns:a16="http://schemas.microsoft.com/office/drawing/2014/main" id="{62593F48-D0DD-4F1C-18AD-F681792008D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3600" y="5910063"/>
            <a:ext cx="1727597" cy="328244"/>
          </a:xfrm>
          <a:prstGeom prst="rect">
            <a:avLst/>
          </a:prstGeom>
        </p:spPr>
      </p:pic>
    </p:spTree>
    <p:extLst>
      <p:ext uri="{BB962C8B-B14F-4D97-AF65-F5344CB8AC3E}">
        <p14:creationId xmlns:p14="http://schemas.microsoft.com/office/powerpoint/2010/main" val="360857324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Chapter slide 01">
    <p:spTree>
      <p:nvGrpSpPr>
        <p:cNvPr id="1" name=""/>
        <p:cNvGrpSpPr/>
        <p:nvPr/>
      </p:nvGrpSpPr>
      <p:grpSpPr>
        <a:xfrm>
          <a:off x="0" y="0"/>
          <a:ext cx="0" cy="0"/>
          <a:chOff x="0" y="0"/>
          <a:chExt cx="0" cy="0"/>
        </a:xfrm>
      </p:grpSpPr>
      <p:pic>
        <p:nvPicPr>
          <p:cNvPr id="4" name="Picture 3" descr="A person in a car with a tablet and a couple of people in the back&#10;&#10;Description automatically generated">
            <a:extLst>
              <a:ext uri="{FF2B5EF4-FFF2-40B4-BE49-F238E27FC236}">
                <a16:creationId xmlns:a16="http://schemas.microsoft.com/office/drawing/2014/main" id="{72496CC6-8F92-C21D-5039-6C0587218ECF}"/>
              </a:ext>
            </a:extLst>
          </p:cNvPr>
          <p:cNvPicPr>
            <a:picLocks noChangeAspect="1"/>
          </p:cNvPicPr>
          <p:nvPr userDrawn="1"/>
        </p:nvPicPr>
        <p:blipFill rotWithShape="1">
          <a:blip r:embed="rId2"/>
          <a:srcRect t="23214" b="20166"/>
          <a:stretch/>
        </p:blipFill>
        <p:spPr>
          <a:xfrm>
            <a:off x="1" y="0"/>
            <a:ext cx="12192000" cy="6858000"/>
          </a:xfrm>
          <a:prstGeom prst="rect">
            <a:avLst/>
          </a:prstGeom>
        </p:spPr>
      </p:pic>
      <p:sp>
        <p:nvSpPr>
          <p:cNvPr id="32" name="Rectangle 31">
            <a:extLst>
              <a:ext uri="{FF2B5EF4-FFF2-40B4-BE49-F238E27FC236}">
                <a16:creationId xmlns:a16="http://schemas.microsoft.com/office/drawing/2014/main" id="{FB9D5860-869C-BD18-7822-DF05EF6E231F}"/>
              </a:ext>
            </a:extLst>
          </p:cNvPr>
          <p:cNvSpPr/>
          <p:nvPr userDrawn="1"/>
        </p:nvSpPr>
        <p:spPr>
          <a:xfrm>
            <a:off x="0" y="624416"/>
            <a:ext cx="6096000" cy="6233583"/>
          </a:xfrm>
          <a:prstGeom prst="rect">
            <a:avLst/>
          </a:prstGeom>
          <a:solidFill>
            <a:schemeClr val="tx2">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sz="2400"/>
          </a:p>
        </p:txBody>
      </p:sp>
      <p:sp>
        <p:nvSpPr>
          <p:cNvPr id="2" name="Title 1"/>
          <p:cNvSpPr>
            <a:spLocks noGrp="1"/>
          </p:cNvSpPr>
          <p:nvPr userDrawn="1">
            <p:ph type="ctrTitle" hasCustomPrompt="1"/>
          </p:nvPr>
        </p:nvSpPr>
        <p:spPr>
          <a:xfrm>
            <a:off x="628652" y="1286371"/>
            <a:ext cx="4800000" cy="2123659"/>
          </a:xfrm>
        </p:spPr>
        <p:txBody>
          <a:bodyPr wrap="square" anchor="b" anchorCtr="0">
            <a:spAutoFit/>
          </a:bodyPr>
          <a:lstStyle>
            <a:lvl1pPr algn="l">
              <a:lnSpc>
                <a:spcPct val="85000"/>
              </a:lnSpc>
              <a:defRPr sz="5333" b="0">
                <a:solidFill>
                  <a:schemeClr val="bg1"/>
                </a:solidFill>
              </a:defRPr>
            </a:lvl1pPr>
          </a:lstStyle>
          <a:p>
            <a:r>
              <a:rPr lang="en-US" dirty="0"/>
              <a:t>Title of your amazing presentation</a:t>
            </a:r>
          </a:p>
        </p:txBody>
      </p:sp>
      <p:sp>
        <p:nvSpPr>
          <p:cNvPr id="3" name="Subtitle 2"/>
          <p:cNvSpPr>
            <a:spLocks noGrp="1"/>
          </p:cNvSpPr>
          <p:nvPr userDrawn="1">
            <p:ph type="subTitle" idx="1" hasCustomPrompt="1"/>
          </p:nvPr>
        </p:nvSpPr>
        <p:spPr>
          <a:xfrm>
            <a:off x="628652" y="3714711"/>
            <a:ext cx="4800000" cy="461665"/>
          </a:xfrm>
          <a:prstGeom prst="rect">
            <a:avLst/>
          </a:prstGeom>
        </p:spPr>
        <p:txBody>
          <a:bodyPr>
            <a:spAutoFit/>
          </a:bodyPr>
          <a:lstStyle>
            <a:lvl1pPr marL="0" indent="0" algn="l">
              <a:lnSpc>
                <a:spcPct val="100000"/>
              </a:lnSpc>
              <a:spcAft>
                <a:spcPts val="800"/>
              </a:spcAft>
              <a:buNone/>
              <a:defRPr sz="30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Subtitle goes here</a:t>
            </a:r>
          </a:p>
        </p:txBody>
      </p:sp>
      <p:pic>
        <p:nvPicPr>
          <p:cNvPr id="31" name="Graphic 30">
            <a:extLst>
              <a:ext uri="{FF2B5EF4-FFF2-40B4-BE49-F238E27FC236}">
                <a16:creationId xmlns:a16="http://schemas.microsoft.com/office/drawing/2014/main" id="{F44E5C5B-0207-DF56-2FD3-DF09DC65B6A8}"/>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 r="-206775"/>
          <a:stretch/>
        </p:blipFill>
        <p:spPr>
          <a:xfrm>
            <a:off x="0" y="0"/>
            <a:ext cx="6096000" cy="624000"/>
          </a:xfrm>
          <a:prstGeom prst="rect">
            <a:avLst/>
          </a:prstGeom>
        </p:spPr>
      </p:pic>
    </p:spTree>
    <p:extLst>
      <p:ext uri="{BB962C8B-B14F-4D97-AF65-F5344CB8AC3E}">
        <p14:creationId xmlns:p14="http://schemas.microsoft.com/office/powerpoint/2010/main" val="2613237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1000" fill="hold"/>
                                        <p:tgtEl>
                                          <p:spTgt spid="31"/>
                                        </p:tgtEl>
                                        <p:attrNameLst>
                                          <p:attrName>ppt_x</p:attrName>
                                        </p:attrNameLst>
                                      </p:cBhvr>
                                      <p:tavLst>
                                        <p:tav tm="0">
                                          <p:val>
                                            <p:strVal val="0-#ppt_w/2"/>
                                          </p:val>
                                        </p:tav>
                                        <p:tav tm="100000">
                                          <p:val>
                                            <p:strVal val="#ppt_x"/>
                                          </p:val>
                                        </p:tav>
                                      </p:tavLst>
                                    </p:anim>
                                    <p:anim calcmode="lin" valueType="num">
                                      <p:cBhvr additive="base">
                                        <p:cTn id="8" dur="1000" fill="hold"/>
                                        <p:tgtEl>
                                          <p:spTgt spid="31"/>
                                        </p:tgtEl>
                                        <p:attrNameLst>
                                          <p:attrName>ppt_y</p:attrName>
                                        </p:attrNameLst>
                                      </p:cBhvr>
                                      <p:tavLst>
                                        <p:tav tm="0">
                                          <p:val>
                                            <p:strVal val="#ppt_y"/>
                                          </p:val>
                                        </p:tav>
                                        <p:tav tm="100000">
                                          <p:val>
                                            <p:strVal val="#ppt_y"/>
                                          </p:val>
                                        </p:tav>
                                      </p:tavLst>
                                    </p:anim>
                                  </p:childTnLst>
                                </p:cTn>
                              </p:par>
                              <p:par>
                                <p:cTn id="9" presetID="2" presetClass="entr" presetSubtype="8" decel="5000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1000" fill="hold"/>
                                        <p:tgtEl>
                                          <p:spTgt spid="32"/>
                                        </p:tgtEl>
                                        <p:attrNameLst>
                                          <p:attrName>ppt_x</p:attrName>
                                        </p:attrNameLst>
                                      </p:cBhvr>
                                      <p:tavLst>
                                        <p:tav tm="0">
                                          <p:val>
                                            <p:strVal val="0-#ppt_w/2"/>
                                          </p:val>
                                        </p:tav>
                                        <p:tav tm="100000">
                                          <p:val>
                                            <p:strVal val="#ppt_x"/>
                                          </p:val>
                                        </p:tav>
                                      </p:tavLst>
                                    </p:anim>
                                    <p:anim calcmode="lin" valueType="num">
                                      <p:cBhvr additive="base">
                                        <p:cTn id="12" dur="1000" fill="hold"/>
                                        <p:tgtEl>
                                          <p:spTgt spid="32"/>
                                        </p:tgtEl>
                                        <p:attrNameLst>
                                          <p:attrName>ppt_y</p:attrName>
                                        </p:attrNameLst>
                                      </p:cBhvr>
                                      <p:tavLst>
                                        <p:tav tm="0">
                                          <p:val>
                                            <p:strVal val="#ppt_y"/>
                                          </p:val>
                                        </p:tav>
                                        <p:tav tm="100000">
                                          <p:val>
                                            <p:strVal val="#ppt_y"/>
                                          </p:val>
                                        </p:tav>
                                      </p:tavLst>
                                    </p:anim>
                                  </p:childTnLst>
                                </p:cTn>
                              </p:par>
                              <p:par>
                                <p:cTn id="13" presetID="2" presetClass="entr" presetSubtype="8" decel="5000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000" fill="hold"/>
                                        <p:tgtEl>
                                          <p:spTgt spid="2"/>
                                        </p:tgtEl>
                                        <p:attrNameLst>
                                          <p:attrName>ppt_x</p:attrName>
                                        </p:attrNameLst>
                                      </p:cBhvr>
                                      <p:tavLst>
                                        <p:tav tm="0">
                                          <p:val>
                                            <p:strVal val="0-#ppt_w/2"/>
                                          </p:val>
                                        </p:tav>
                                        <p:tav tm="100000">
                                          <p:val>
                                            <p:strVal val="#ppt_x"/>
                                          </p:val>
                                        </p:tav>
                                      </p:tavLst>
                                    </p:anim>
                                    <p:anim calcmode="lin" valueType="num">
                                      <p:cBhvr additive="base">
                                        <p:cTn id="16" dur="1000" fill="hold"/>
                                        <p:tgtEl>
                                          <p:spTgt spid="2"/>
                                        </p:tgtEl>
                                        <p:attrNameLst>
                                          <p:attrName>ppt_y</p:attrName>
                                        </p:attrNameLst>
                                      </p:cBhvr>
                                      <p:tavLst>
                                        <p:tav tm="0">
                                          <p:val>
                                            <p:strVal val="#ppt_y"/>
                                          </p:val>
                                        </p:tav>
                                        <p:tav tm="100000">
                                          <p:val>
                                            <p:strVal val="#ppt_y"/>
                                          </p:val>
                                        </p:tav>
                                      </p:tavLst>
                                    </p:anim>
                                  </p:childTnLst>
                                </p:cTn>
                              </p:par>
                              <p:par>
                                <p:cTn id="17" presetID="2" presetClass="entr" presetSubtype="8" decel="5000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1000" fill="hold"/>
                                        <p:tgtEl>
                                          <p:spTgt spid="3"/>
                                        </p:tgtEl>
                                        <p:attrNameLst>
                                          <p:attrName>ppt_x</p:attrName>
                                        </p:attrNameLst>
                                      </p:cBhvr>
                                      <p:tavLst>
                                        <p:tav tm="0">
                                          <p:val>
                                            <p:strVal val="0-#ppt_w/2"/>
                                          </p:val>
                                        </p:tav>
                                        <p:tav tm="100000">
                                          <p:val>
                                            <p:strVal val="#ppt_x"/>
                                          </p:val>
                                        </p:tav>
                                      </p:tavLst>
                                    </p:anim>
                                    <p:anim calcmode="lin" valueType="num">
                                      <p:cBhvr additive="base">
                                        <p:cTn id="20"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 grpId="0"/>
      <p:bldP spid="3" grpId="0">
        <p:tmplLst>
          <p:tmpl>
            <p:tnLst>
              <p:par>
                <p:cTn presetID="2" presetClass="entr" presetSubtype="8" decel="5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000" fill="hold"/>
                        <p:tgtEl>
                          <p:spTgt spid="3"/>
                        </p:tgtEl>
                        <p:attrNameLst>
                          <p:attrName>ppt_x</p:attrName>
                        </p:attrNameLst>
                      </p:cBhvr>
                      <p:tavLst>
                        <p:tav tm="0">
                          <p:val>
                            <p:strVal val="0-#ppt_w/2"/>
                          </p:val>
                        </p:tav>
                        <p:tav tm="100000">
                          <p:val>
                            <p:strVal val="#ppt_x"/>
                          </p:val>
                        </p:tav>
                      </p:tavLst>
                    </p:anim>
                    <p:anim calcmode="lin" valueType="num">
                      <p:cBhvr additive="base">
                        <p:cTn dur="1000" fill="hold"/>
                        <p:tgtEl>
                          <p:spTgt spid="3"/>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Chapter slide 02">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24D8443E-9743-56B4-CDA7-DF79D8FE4CA0}"/>
              </a:ext>
            </a:extLst>
          </p:cNvPr>
          <p:cNvPicPr>
            <a:picLocks noChangeAspect="1"/>
          </p:cNvPicPr>
          <p:nvPr userDrawn="1"/>
        </p:nvPicPr>
        <p:blipFill>
          <a:blip r:embed="rId2"/>
          <a:srcRect t="18" b="18"/>
          <a:stretch/>
        </p:blipFill>
        <p:spPr>
          <a:xfrm>
            <a:off x="1" y="0"/>
            <a:ext cx="12190308" cy="6858000"/>
          </a:xfrm>
          <a:prstGeom prst="rect">
            <a:avLst/>
          </a:prstGeom>
        </p:spPr>
      </p:pic>
      <p:sp>
        <p:nvSpPr>
          <p:cNvPr id="32" name="Rectangle 31">
            <a:extLst>
              <a:ext uri="{FF2B5EF4-FFF2-40B4-BE49-F238E27FC236}">
                <a16:creationId xmlns:a16="http://schemas.microsoft.com/office/drawing/2014/main" id="{FB9D5860-869C-BD18-7822-DF05EF6E231F}"/>
              </a:ext>
            </a:extLst>
          </p:cNvPr>
          <p:cNvSpPr/>
          <p:nvPr userDrawn="1"/>
        </p:nvSpPr>
        <p:spPr>
          <a:xfrm>
            <a:off x="0" y="624416"/>
            <a:ext cx="6096000" cy="6233583"/>
          </a:xfrm>
          <a:prstGeom prst="rect">
            <a:avLst/>
          </a:prstGeom>
          <a:solidFill>
            <a:schemeClr val="tx2">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sz="2400"/>
          </a:p>
        </p:txBody>
      </p:sp>
      <p:sp>
        <p:nvSpPr>
          <p:cNvPr id="2" name="Title 1"/>
          <p:cNvSpPr>
            <a:spLocks noGrp="1"/>
          </p:cNvSpPr>
          <p:nvPr userDrawn="1">
            <p:ph type="ctrTitle" hasCustomPrompt="1"/>
          </p:nvPr>
        </p:nvSpPr>
        <p:spPr>
          <a:xfrm>
            <a:off x="628652" y="1286371"/>
            <a:ext cx="4800000" cy="2123659"/>
          </a:xfrm>
        </p:spPr>
        <p:txBody>
          <a:bodyPr wrap="square" anchor="b" anchorCtr="0">
            <a:spAutoFit/>
          </a:bodyPr>
          <a:lstStyle>
            <a:lvl1pPr algn="l">
              <a:lnSpc>
                <a:spcPct val="85000"/>
              </a:lnSpc>
              <a:defRPr sz="5333" b="0">
                <a:solidFill>
                  <a:schemeClr val="bg1"/>
                </a:solidFill>
              </a:defRPr>
            </a:lvl1pPr>
          </a:lstStyle>
          <a:p>
            <a:r>
              <a:rPr lang="en-US" dirty="0"/>
              <a:t>Title of your amazing presentation</a:t>
            </a:r>
          </a:p>
        </p:txBody>
      </p:sp>
      <p:sp>
        <p:nvSpPr>
          <p:cNvPr id="3" name="Subtitle 2"/>
          <p:cNvSpPr>
            <a:spLocks noGrp="1"/>
          </p:cNvSpPr>
          <p:nvPr userDrawn="1">
            <p:ph type="subTitle" idx="1" hasCustomPrompt="1"/>
          </p:nvPr>
        </p:nvSpPr>
        <p:spPr>
          <a:xfrm>
            <a:off x="628652" y="3714711"/>
            <a:ext cx="4800000" cy="461665"/>
          </a:xfrm>
          <a:prstGeom prst="rect">
            <a:avLst/>
          </a:prstGeom>
        </p:spPr>
        <p:txBody>
          <a:bodyPr>
            <a:spAutoFit/>
          </a:bodyPr>
          <a:lstStyle>
            <a:lvl1pPr marL="0" indent="0" algn="l">
              <a:lnSpc>
                <a:spcPct val="100000"/>
              </a:lnSpc>
              <a:spcAft>
                <a:spcPts val="800"/>
              </a:spcAft>
              <a:buNone/>
              <a:defRPr sz="30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Subtitle goes here</a:t>
            </a:r>
          </a:p>
        </p:txBody>
      </p:sp>
      <p:pic>
        <p:nvPicPr>
          <p:cNvPr id="31" name="Graphic 30">
            <a:extLst>
              <a:ext uri="{FF2B5EF4-FFF2-40B4-BE49-F238E27FC236}">
                <a16:creationId xmlns:a16="http://schemas.microsoft.com/office/drawing/2014/main" id="{F44E5C5B-0207-DF56-2FD3-DF09DC65B6A8}"/>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 r="-206775"/>
          <a:stretch/>
        </p:blipFill>
        <p:spPr>
          <a:xfrm>
            <a:off x="0" y="0"/>
            <a:ext cx="6096000" cy="624000"/>
          </a:xfrm>
          <a:prstGeom prst="rect">
            <a:avLst/>
          </a:prstGeom>
        </p:spPr>
      </p:pic>
    </p:spTree>
    <p:extLst>
      <p:ext uri="{BB962C8B-B14F-4D97-AF65-F5344CB8AC3E}">
        <p14:creationId xmlns:p14="http://schemas.microsoft.com/office/powerpoint/2010/main" val="94063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1000" fill="hold"/>
                                        <p:tgtEl>
                                          <p:spTgt spid="31"/>
                                        </p:tgtEl>
                                        <p:attrNameLst>
                                          <p:attrName>ppt_x</p:attrName>
                                        </p:attrNameLst>
                                      </p:cBhvr>
                                      <p:tavLst>
                                        <p:tav tm="0">
                                          <p:val>
                                            <p:strVal val="0-#ppt_w/2"/>
                                          </p:val>
                                        </p:tav>
                                        <p:tav tm="100000">
                                          <p:val>
                                            <p:strVal val="#ppt_x"/>
                                          </p:val>
                                        </p:tav>
                                      </p:tavLst>
                                    </p:anim>
                                    <p:anim calcmode="lin" valueType="num">
                                      <p:cBhvr additive="base">
                                        <p:cTn id="8" dur="1000" fill="hold"/>
                                        <p:tgtEl>
                                          <p:spTgt spid="31"/>
                                        </p:tgtEl>
                                        <p:attrNameLst>
                                          <p:attrName>ppt_y</p:attrName>
                                        </p:attrNameLst>
                                      </p:cBhvr>
                                      <p:tavLst>
                                        <p:tav tm="0">
                                          <p:val>
                                            <p:strVal val="#ppt_y"/>
                                          </p:val>
                                        </p:tav>
                                        <p:tav tm="100000">
                                          <p:val>
                                            <p:strVal val="#ppt_y"/>
                                          </p:val>
                                        </p:tav>
                                      </p:tavLst>
                                    </p:anim>
                                  </p:childTnLst>
                                </p:cTn>
                              </p:par>
                              <p:par>
                                <p:cTn id="9" presetID="2" presetClass="entr" presetSubtype="8" decel="5000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1000" fill="hold"/>
                                        <p:tgtEl>
                                          <p:spTgt spid="32"/>
                                        </p:tgtEl>
                                        <p:attrNameLst>
                                          <p:attrName>ppt_x</p:attrName>
                                        </p:attrNameLst>
                                      </p:cBhvr>
                                      <p:tavLst>
                                        <p:tav tm="0">
                                          <p:val>
                                            <p:strVal val="0-#ppt_w/2"/>
                                          </p:val>
                                        </p:tav>
                                        <p:tav tm="100000">
                                          <p:val>
                                            <p:strVal val="#ppt_x"/>
                                          </p:val>
                                        </p:tav>
                                      </p:tavLst>
                                    </p:anim>
                                    <p:anim calcmode="lin" valueType="num">
                                      <p:cBhvr additive="base">
                                        <p:cTn id="12" dur="1000" fill="hold"/>
                                        <p:tgtEl>
                                          <p:spTgt spid="32"/>
                                        </p:tgtEl>
                                        <p:attrNameLst>
                                          <p:attrName>ppt_y</p:attrName>
                                        </p:attrNameLst>
                                      </p:cBhvr>
                                      <p:tavLst>
                                        <p:tav tm="0">
                                          <p:val>
                                            <p:strVal val="#ppt_y"/>
                                          </p:val>
                                        </p:tav>
                                        <p:tav tm="100000">
                                          <p:val>
                                            <p:strVal val="#ppt_y"/>
                                          </p:val>
                                        </p:tav>
                                      </p:tavLst>
                                    </p:anim>
                                  </p:childTnLst>
                                </p:cTn>
                              </p:par>
                              <p:par>
                                <p:cTn id="13" presetID="2" presetClass="entr" presetSubtype="8" decel="5000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000" fill="hold"/>
                                        <p:tgtEl>
                                          <p:spTgt spid="2"/>
                                        </p:tgtEl>
                                        <p:attrNameLst>
                                          <p:attrName>ppt_x</p:attrName>
                                        </p:attrNameLst>
                                      </p:cBhvr>
                                      <p:tavLst>
                                        <p:tav tm="0">
                                          <p:val>
                                            <p:strVal val="0-#ppt_w/2"/>
                                          </p:val>
                                        </p:tav>
                                        <p:tav tm="100000">
                                          <p:val>
                                            <p:strVal val="#ppt_x"/>
                                          </p:val>
                                        </p:tav>
                                      </p:tavLst>
                                    </p:anim>
                                    <p:anim calcmode="lin" valueType="num">
                                      <p:cBhvr additive="base">
                                        <p:cTn id="16" dur="1000" fill="hold"/>
                                        <p:tgtEl>
                                          <p:spTgt spid="2"/>
                                        </p:tgtEl>
                                        <p:attrNameLst>
                                          <p:attrName>ppt_y</p:attrName>
                                        </p:attrNameLst>
                                      </p:cBhvr>
                                      <p:tavLst>
                                        <p:tav tm="0">
                                          <p:val>
                                            <p:strVal val="#ppt_y"/>
                                          </p:val>
                                        </p:tav>
                                        <p:tav tm="100000">
                                          <p:val>
                                            <p:strVal val="#ppt_y"/>
                                          </p:val>
                                        </p:tav>
                                      </p:tavLst>
                                    </p:anim>
                                  </p:childTnLst>
                                </p:cTn>
                              </p:par>
                              <p:par>
                                <p:cTn id="17" presetID="2" presetClass="entr" presetSubtype="8" decel="5000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1000" fill="hold"/>
                                        <p:tgtEl>
                                          <p:spTgt spid="3"/>
                                        </p:tgtEl>
                                        <p:attrNameLst>
                                          <p:attrName>ppt_x</p:attrName>
                                        </p:attrNameLst>
                                      </p:cBhvr>
                                      <p:tavLst>
                                        <p:tav tm="0">
                                          <p:val>
                                            <p:strVal val="0-#ppt_w/2"/>
                                          </p:val>
                                        </p:tav>
                                        <p:tav tm="100000">
                                          <p:val>
                                            <p:strVal val="#ppt_x"/>
                                          </p:val>
                                        </p:tav>
                                      </p:tavLst>
                                    </p:anim>
                                    <p:anim calcmode="lin" valueType="num">
                                      <p:cBhvr additive="base">
                                        <p:cTn id="20"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 grpId="0"/>
      <p:bldP spid="3" grpId="0">
        <p:tmplLst>
          <p:tmpl>
            <p:tnLst>
              <p:par>
                <p:cTn presetID="2" presetClass="entr" presetSubtype="8" decel="5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000" fill="hold"/>
                        <p:tgtEl>
                          <p:spTgt spid="3"/>
                        </p:tgtEl>
                        <p:attrNameLst>
                          <p:attrName>ppt_x</p:attrName>
                        </p:attrNameLst>
                      </p:cBhvr>
                      <p:tavLst>
                        <p:tav tm="0">
                          <p:val>
                            <p:strVal val="0-#ppt_w/2"/>
                          </p:val>
                        </p:tav>
                        <p:tav tm="100000">
                          <p:val>
                            <p:strVal val="#ppt_x"/>
                          </p:val>
                        </p:tav>
                      </p:tavLst>
                    </p:anim>
                    <p:anim calcmode="lin" valueType="num">
                      <p:cBhvr additive="base">
                        <p:cTn dur="1000" fill="hold"/>
                        <p:tgtEl>
                          <p:spTgt spid="3"/>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Chapter slide 0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A53F42-8D17-15A7-9636-FF9003E4026F}"/>
              </a:ext>
            </a:extLst>
          </p:cNvPr>
          <p:cNvPicPr>
            <a:picLocks noChangeAspect="1"/>
          </p:cNvPicPr>
          <p:nvPr userDrawn="1"/>
        </p:nvPicPr>
        <p:blipFill>
          <a:blip r:embed="rId2"/>
          <a:srcRect t="18" b="18"/>
          <a:stretch/>
        </p:blipFill>
        <p:spPr>
          <a:xfrm>
            <a:off x="1" y="0"/>
            <a:ext cx="12190308" cy="6858000"/>
          </a:xfrm>
          <a:prstGeom prst="rect">
            <a:avLst/>
          </a:prstGeom>
        </p:spPr>
      </p:pic>
      <p:sp>
        <p:nvSpPr>
          <p:cNvPr id="32" name="Rectangle 31">
            <a:extLst>
              <a:ext uri="{FF2B5EF4-FFF2-40B4-BE49-F238E27FC236}">
                <a16:creationId xmlns:a16="http://schemas.microsoft.com/office/drawing/2014/main" id="{FB9D5860-869C-BD18-7822-DF05EF6E231F}"/>
              </a:ext>
            </a:extLst>
          </p:cNvPr>
          <p:cNvSpPr/>
          <p:nvPr userDrawn="1"/>
        </p:nvSpPr>
        <p:spPr>
          <a:xfrm>
            <a:off x="0" y="624416"/>
            <a:ext cx="6096000" cy="6233583"/>
          </a:xfrm>
          <a:prstGeom prst="rect">
            <a:avLst/>
          </a:prstGeom>
          <a:solidFill>
            <a:schemeClr val="tx2">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sz="2400"/>
          </a:p>
        </p:txBody>
      </p:sp>
      <p:sp>
        <p:nvSpPr>
          <p:cNvPr id="2" name="Title 1"/>
          <p:cNvSpPr>
            <a:spLocks noGrp="1"/>
          </p:cNvSpPr>
          <p:nvPr userDrawn="1">
            <p:ph type="ctrTitle" hasCustomPrompt="1"/>
          </p:nvPr>
        </p:nvSpPr>
        <p:spPr>
          <a:xfrm>
            <a:off x="628652" y="1286371"/>
            <a:ext cx="4800000" cy="2123659"/>
          </a:xfrm>
        </p:spPr>
        <p:txBody>
          <a:bodyPr wrap="square" anchor="b" anchorCtr="0">
            <a:spAutoFit/>
          </a:bodyPr>
          <a:lstStyle>
            <a:lvl1pPr algn="l">
              <a:lnSpc>
                <a:spcPct val="85000"/>
              </a:lnSpc>
              <a:defRPr sz="5333" b="0">
                <a:solidFill>
                  <a:schemeClr val="bg1"/>
                </a:solidFill>
              </a:defRPr>
            </a:lvl1pPr>
          </a:lstStyle>
          <a:p>
            <a:r>
              <a:rPr lang="en-US" dirty="0"/>
              <a:t>Title of your amazing presentation</a:t>
            </a:r>
          </a:p>
        </p:txBody>
      </p:sp>
      <p:sp>
        <p:nvSpPr>
          <p:cNvPr id="3" name="Subtitle 2"/>
          <p:cNvSpPr>
            <a:spLocks noGrp="1"/>
          </p:cNvSpPr>
          <p:nvPr userDrawn="1">
            <p:ph type="subTitle" idx="1" hasCustomPrompt="1"/>
          </p:nvPr>
        </p:nvSpPr>
        <p:spPr>
          <a:xfrm>
            <a:off x="628652" y="3714711"/>
            <a:ext cx="4800000" cy="461665"/>
          </a:xfrm>
          <a:prstGeom prst="rect">
            <a:avLst/>
          </a:prstGeom>
        </p:spPr>
        <p:txBody>
          <a:bodyPr>
            <a:spAutoFit/>
          </a:bodyPr>
          <a:lstStyle>
            <a:lvl1pPr marL="0" indent="0" algn="l">
              <a:lnSpc>
                <a:spcPct val="100000"/>
              </a:lnSpc>
              <a:spcAft>
                <a:spcPts val="800"/>
              </a:spcAft>
              <a:buNone/>
              <a:defRPr sz="30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Subtitle goes here</a:t>
            </a:r>
          </a:p>
        </p:txBody>
      </p:sp>
      <p:pic>
        <p:nvPicPr>
          <p:cNvPr id="31" name="Graphic 30">
            <a:extLst>
              <a:ext uri="{FF2B5EF4-FFF2-40B4-BE49-F238E27FC236}">
                <a16:creationId xmlns:a16="http://schemas.microsoft.com/office/drawing/2014/main" id="{F44E5C5B-0207-DF56-2FD3-DF09DC65B6A8}"/>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 r="-206775"/>
          <a:stretch/>
        </p:blipFill>
        <p:spPr>
          <a:xfrm>
            <a:off x="0" y="0"/>
            <a:ext cx="6096000" cy="624000"/>
          </a:xfrm>
          <a:prstGeom prst="rect">
            <a:avLst/>
          </a:prstGeom>
        </p:spPr>
      </p:pic>
    </p:spTree>
    <p:extLst>
      <p:ext uri="{BB962C8B-B14F-4D97-AF65-F5344CB8AC3E}">
        <p14:creationId xmlns:p14="http://schemas.microsoft.com/office/powerpoint/2010/main" val="4237434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1000" fill="hold"/>
                                        <p:tgtEl>
                                          <p:spTgt spid="31"/>
                                        </p:tgtEl>
                                        <p:attrNameLst>
                                          <p:attrName>ppt_x</p:attrName>
                                        </p:attrNameLst>
                                      </p:cBhvr>
                                      <p:tavLst>
                                        <p:tav tm="0">
                                          <p:val>
                                            <p:strVal val="0-#ppt_w/2"/>
                                          </p:val>
                                        </p:tav>
                                        <p:tav tm="100000">
                                          <p:val>
                                            <p:strVal val="#ppt_x"/>
                                          </p:val>
                                        </p:tav>
                                      </p:tavLst>
                                    </p:anim>
                                    <p:anim calcmode="lin" valueType="num">
                                      <p:cBhvr additive="base">
                                        <p:cTn id="8" dur="1000" fill="hold"/>
                                        <p:tgtEl>
                                          <p:spTgt spid="31"/>
                                        </p:tgtEl>
                                        <p:attrNameLst>
                                          <p:attrName>ppt_y</p:attrName>
                                        </p:attrNameLst>
                                      </p:cBhvr>
                                      <p:tavLst>
                                        <p:tav tm="0">
                                          <p:val>
                                            <p:strVal val="#ppt_y"/>
                                          </p:val>
                                        </p:tav>
                                        <p:tav tm="100000">
                                          <p:val>
                                            <p:strVal val="#ppt_y"/>
                                          </p:val>
                                        </p:tav>
                                      </p:tavLst>
                                    </p:anim>
                                  </p:childTnLst>
                                </p:cTn>
                              </p:par>
                              <p:par>
                                <p:cTn id="9" presetID="2" presetClass="entr" presetSubtype="8" decel="5000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1000" fill="hold"/>
                                        <p:tgtEl>
                                          <p:spTgt spid="32"/>
                                        </p:tgtEl>
                                        <p:attrNameLst>
                                          <p:attrName>ppt_x</p:attrName>
                                        </p:attrNameLst>
                                      </p:cBhvr>
                                      <p:tavLst>
                                        <p:tav tm="0">
                                          <p:val>
                                            <p:strVal val="0-#ppt_w/2"/>
                                          </p:val>
                                        </p:tav>
                                        <p:tav tm="100000">
                                          <p:val>
                                            <p:strVal val="#ppt_x"/>
                                          </p:val>
                                        </p:tav>
                                      </p:tavLst>
                                    </p:anim>
                                    <p:anim calcmode="lin" valueType="num">
                                      <p:cBhvr additive="base">
                                        <p:cTn id="12" dur="1000" fill="hold"/>
                                        <p:tgtEl>
                                          <p:spTgt spid="32"/>
                                        </p:tgtEl>
                                        <p:attrNameLst>
                                          <p:attrName>ppt_y</p:attrName>
                                        </p:attrNameLst>
                                      </p:cBhvr>
                                      <p:tavLst>
                                        <p:tav tm="0">
                                          <p:val>
                                            <p:strVal val="#ppt_y"/>
                                          </p:val>
                                        </p:tav>
                                        <p:tav tm="100000">
                                          <p:val>
                                            <p:strVal val="#ppt_y"/>
                                          </p:val>
                                        </p:tav>
                                      </p:tavLst>
                                    </p:anim>
                                  </p:childTnLst>
                                </p:cTn>
                              </p:par>
                              <p:par>
                                <p:cTn id="13" presetID="2" presetClass="entr" presetSubtype="8" decel="5000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000" fill="hold"/>
                                        <p:tgtEl>
                                          <p:spTgt spid="2"/>
                                        </p:tgtEl>
                                        <p:attrNameLst>
                                          <p:attrName>ppt_x</p:attrName>
                                        </p:attrNameLst>
                                      </p:cBhvr>
                                      <p:tavLst>
                                        <p:tav tm="0">
                                          <p:val>
                                            <p:strVal val="0-#ppt_w/2"/>
                                          </p:val>
                                        </p:tav>
                                        <p:tav tm="100000">
                                          <p:val>
                                            <p:strVal val="#ppt_x"/>
                                          </p:val>
                                        </p:tav>
                                      </p:tavLst>
                                    </p:anim>
                                    <p:anim calcmode="lin" valueType="num">
                                      <p:cBhvr additive="base">
                                        <p:cTn id="16" dur="1000" fill="hold"/>
                                        <p:tgtEl>
                                          <p:spTgt spid="2"/>
                                        </p:tgtEl>
                                        <p:attrNameLst>
                                          <p:attrName>ppt_y</p:attrName>
                                        </p:attrNameLst>
                                      </p:cBhvr>
                                      <p:tavLst>
                                        <p:tav tm="0">
                                          <p:val>
                                            <p:strVal val="#ppt_y"/>
                                          </p:val>
                                        </p:tav>
                                        <p:tav tm="100000">
                                          <p:val>
                                            <p:strVal val="#ppt_y"/>
                                          </p:val>
                                        </p:tav>
                                      </p:tavLst>
                                    </p:anim>
                                  </p:childTnLst>
                                </p:cTn>
                              </p:par>
                              <p:par>
                                <p:cTn id="17" presetID="2" presetClass="entr" presetSubtype="8" decel="5000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1000" fill="hold"/>
                                        <p:tgtEl>
                                          <p:spTgt spid="3"/>
                                        </p:tgtEl>
                                        <p:attrNameLst>
                                          <p:attrName>ppt_x</p:attrName>
                                        </p:attrNameLst>
                                      </p:cBhvr>
                                      <p:tavLst>
                                        <p:tav tm="0">
                                          <p:val>
                                            <p:strVal val="0-#ppt_w/2"/>
                                          </p:val>
                                        </p:tav>
                                        <p:tav tm="100000">
                                          <p:val>
                                            <p:strVal val="#ppt_x"/>
                                          </p:val>
                                        </p:tav>
                                      </p:tavLst>
                                    </p:anim>
                                    <p:anim calcmode="lin" valueType="num">
                                      <p:cBhvr additive="base">
                                        <p:cTn id="20"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 grpId="0"/>
      <p:bldP spid="3" grpId="0">
        <p:tmplLst>
          <p:tmpl>
            <p:tnLst>
              <p:par>
                <p:cTn presetID="2" presetClass="entr" presetSubtype="8" decel="5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000" fill="hold"/>
                        <p:tgtEl>
                          <p:spTgt spid="3"/>
                        </p:tgtEl>
                        <p:attrNameLst>
                          <p:attrName>ppt_x</p:attrName>
                        </p:attrNameLst>
                      </p:cBhvr>
                      <p:tavLst>
                        <p:tav tm="0">
                          <p:val>
                            <p:strVal val="0-#ppt_w/2"/>
                          </p:val>
                        </p:tav>
                        <p:tav tm="100000">
                          <p:val>
                            <p:strVal val="#ppt_x"/>
                          </p:val>
                        </p:tav>
                      </p:tavLst>
                    </p:anim>
                    <p:anim calcmode="lin" valueType="num">
                      <p:cBhvr additive="base">
                        <p:cTn dur="1000" fill="hold"/>
                        <p:tgtEl>
                          <p:spTgt spid="3"/>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Chapter slide 0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B743DA-3151-02A0-0316-C193F9BB65E8}"/>
              </a:ext>
            </a:extLst>
          </p:cNvPr>
          <p:cNvPicPr>
            <a:picLocks noChangeAspect="1"/>
          </p:cNvPicPr>
          <p:nvPr userDrawn="1"/>
        </p:nvPicPr>
        <p:blipFill>
          <a:blip r:embed="rId2"/>
          <a:srcRect t="18" b="18"/>
          <a:stretch/>
        </p:blipFill>
        <p:spPr>
          <a:xfrm>
            <a:off x="1" y="0"/>
            <a:ext cx="12190308" cy="6858000"/>
          </a:xfrm>
          <a:prstGeom prst="rect">
            <a:avLst/>
          </a:prstGeom>
        </p:spPr>
      </p:pic>
      <p:sp>
        <p:nvSpPr>
          <p:cNvPr id="32" name="Rectangle 31">
            <a:extLst>
              <a:ext uri="{FF2B5EF4-FFF2-40B4-BE49-F238E27FC236}">
                <a16:creationId xmlns:a16="http://schemas.microsoft.com/office/drawing/2014/main" id="{FB9D5860-869C-BD18-7822-DF05EF6E231F}"/>
              </a:ext>
            </a:extLst>
          </p:cNvPr>
          <p:cNvSpPr/>
          <p:nvPr userDrawn="1"/>
        </p:nvSpPr>
        <p:spPr>
          <a:xfrm>
            <a:off x="0" y="624416"/>
            <a:ext cx="6096000" cy="6233583"/>
          </a:xfrm>
          <a:prstGeom prst="rect">
            <a:avLst/>
          </a:prstGeom>
          <a:solidFill>
            <a:schemeClr val="tx2">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sz="2400"/>
          </a:p>
        </p:txBody>
      </p:sp>
      <p:sp>
        <p:nvSpPr>
          <p:cNvPr id="2" name="Title 1"/>
          <p:cNvSpPr>
            <a:spLocks noGrp="1"/>
          </p:cNvSpPr>
          <p:nvPr userDrawn="1">
            <p:ph type="ctrTitle" hasCustomPrompt="1"/>
          </p:nvPr>
        </p:nvSpPr>
        <p:spPr>
          <a:xfrm>
            <a:off x="628652" y="1286371"/>
            <a:ext cx="4800000" cy="2123659"/>
          </a:xfrm>
        </p:spPr>
        <p:txBody>
          <a:bodyPr wrap="square" anchor="b" anchorCtr="0">
            <a:spAutoFit/>
          </a:bodyPr>
          <a:lstStyle>
            <a:lvl1pPr algn="l">
              <a:lnSpc>
                <a:spcPct val="85000"/>
              </a:lnSpc>
              <a:defRPr sz="5333" b="0">
                <a:solidFill>
                  <a:schemeClr val="bg1"/>
                </a:solidFill>
              </a:defRPr>
            </a:lvl1pPr>
          </a:lstStyle>
          <a:p>
            <a:r>
              <a:rPr lang="en-US" dirty="0"/>
              <a:t>Title of your amazing presentation</a:t>
            </a:r>
          </a:p>
        </p:txBody>
      </p:sp>
      <p:sp>
        <p:nvSpPr>
          <p:cNvPr id="3" name="Subtitle 2"/>
          <p:cNvSpPr>
            <a:spLocks noGrp="1"/>
          </p:cNvSpPr>
          <p:nvPr userDrawn="1">
            <p:ph type="subTitle" idx="1" hasCustomPrompt="1"/>
          </p:nvPr>
        </p:nvSpPr>
        <p:spPr>
          <a:xfrm>
            <a:off x="628652" y="3714711"/>
            <a:ext cx="4800000" cy="461665"/>
          </a:xfrm>
          <a:prstGeom prst="rect">
            <a:avLst/>
          </a:prstGeom>
        </p:spPr>
        <p:txBody>
          <a:bodyPr>
            <a:spAutoFit/>
          </a:bodyPr>
          <a:lstStyle>
            <a:lvl1pPr marL="0" indent="0" algn="l">
              <a:lnSpc>
                <a:spcPct val="100000"/>
              </a:lnSpc>
              <a:spcAft>
                <a:spcPts val="800"/>
              </a:spcAft>
              <a:buNone/>
              <a:defRPr sz="30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Subtitle goes here</a:t>
            </a:r>
          </a:p>
        </p:txBody>
      </p:sp>
      <p:pic>
        <p:nvPicPr>
          <p:cNvPr id="31" name="Graphic 30">
            <a:extLst>
              <a:ext uri="{FF2B5EF4-FFF2-40B4-BE49-F238E27FC236}">
                <a16:creationId xmlns:a16="http://schemas.microsoft.com/office/drawing/2014/main" id="{F44E5C5B-0207-DF56-2FD3-DF09DC65B6A8}"/>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 r="-206775"/>
          <a:stretch/>
        </p:blipFill>
        <p:spPr>
          <a:xfrm>
            <a:off x="0" y="0"/>
            <a:ext cx="6096000" cy="624000"/>
          </a:xfrm>
          <a:prstGeom prst="rect">
            <a:avLst/>
          </a:prstGeom>
        </p:spPr>
      </p:pic>
    </p:spTree>
    <p:extLst>
      <p:ext uri="{BB962C8B-B14F-4D97-AF65-F5344CB8AC3E}">
        <p14:creationId xmlns:p14="http://schemas.microsoft.com/office/powerpoint/2010/main" val="2841525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1000" fill="hold"/>
                                        <p:tgtEl>
                                          <p:spTgt spid="31"/>
                                        </p:tgtEl>
                                        <p:attrNameLst>
                                          <p:attrName>ppt_x</p:attrName>
                                        </p:attrNameLst>
                                      </p:cBhvr>
                                      <p:tavLst>
                                        <p:tav tm="0">
                                          <p:val>
                                            <p:strVal val="0-#ppt_w/2"/>
                                          </p:val>
                                        </p:tav>
                                        <p:tav tm="100000">
                                          <p:val>
                                            <p:strVal val="#ppt_x"/>
                                          </p:val>
                                        </p:tav>
                                      </p:tavLst>
                                    </p:anim>
                                    <p:anim calcmode="lin" valueType="num">
                                      <p:cBhvr additive="base">
                                        <p:cTn id="8" dur="1000" fill="hold"/>
                                        <p:tgtEl>
                                          <p:spTgt spid="31"/>
                                        </p:tgtEl>
                                        <p:attrNameLst>
                                          <p:attrName>ppt_y</p:attrName>
                                        </p:attrNameLst>
                                      </p:cBhvr>
                                      <p:tavLst>
                                        <p:tav tm="0">
                                          <p:val>
                                            <p:strVal val="#ppt_y"/>
                                          </p:val>
                                        </p:tav>
                                        <p:tav tm="100000">
                                          <p:val>
                                            <p:strVal val="#ppt_y"/>
                                          </p:val>
                                        </p:tav>
                                      </p:tavLst>
                                    </p:anim>
                                  </p:childTnLst>
                                </p:cTn>
                              </p:par>
                              <p:par>
                                <p:cTn id="9" presetID="2" presetClass="entr" presetSubtype="8" decel="5000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1000" fill="hold"/>
                                        <p:tgtEl>
                                          <p:spTgt spid="32"/>
                                        </p:tgtEl>
                                        <p:attrNameLst>
                                          <p:attrName>ppt_x</p:attrName>
                                        </p:attrNameLst>
                                      </p:cBhvr>
                                      <p:tavLst>
                                        <p:tav tm="0">
                                          <p:val>
                                            <p:strVal val="0-#ppt_w/2"/>
                                          </p:val>
                                        </p:tav>
                                        <p:tav tm="100000">
                                          <p:val>
                                            <p:strVal val="#ppt_x"/>
                                          </p:val>
                                        </p:tav>
                                      </p:tavLst>
                                    </p:anim>
                                    <p:anim calcmode="lin" valueType="num">
                                      <p:cBhvr additive="base">
                                        <p:cTn id="12" dur="1000" fill="hold"/>
                                        <p:tgtEl>
                                          <p:spTgt spid="32"/>
                                        </p:tgtEl>
                                        <p:attrNameLst>
                                          <p:attrName>ppt_y</p:attrName>
                                        </p:attrNameLst>
                                      </p:cBhvr>
                                      <p:tavLst>
                                        <p:tav tm="0">
                                          <p:val>
                                            <p:strVal val="#ppt_y"/>
                                          </p:val>
                                        </p:tav>
                                        <p:tav tm="100000">
                                          <p:val>
                                            <p:strVal val="#ppt_y"/>
                                          </p:val>
                                        </p:tav>
                                      </p:tavLst>
                                    </p:anim>
                                  </p:childTnLst>
                                </p:cTn>
                              </p:par>
                              <p:par>
                                <p:cTn id="13" presetID="2" presetClass="entr" presetSubtype="8" decel="5000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000" fill="hold"/>
                                        <p:tgtEl>
                                          <p:spTgt spid="2"/>
                                        </p:tgtEl>
                                        <p:attrNameLst>
                                          <p:attrName>ppt_x</p:attrName>
                                        </p:attrNameLst>
                                      </p:cBhvr>
                                      <p:tavLst>
                                        <p:tav tm="0">
                                          <p:val>
                                            <p:strVal val="0-#ppt_w/2"/>
                                          </p:val>
                                        </p:tav>
                                        <p:tav tm="100000">
                                          <p:val>
                                            <p:strVal val="#ppt_x"/>
                                          </p:val>
                                        </p:tav>
                                      </p:tavLst>
                                    </p:anim>
                                    <p:anim calcmode="lin" valueType="num">
                                      <p:cBhvr additive="base">
                                        <p:cTn id="16" dur="1000" fill="hold"/>
                                        <p:tgtEl>
                                          <p:spTgt spid="2"/>
                                        </p:tgtEl>
                                        <p:attrNameLst>
                                          <p:attrName>ppt_y</p:attrName>
                                        </p:attrNameLst>
                                      </p:cBhvr>
                                      <p:tavLst>
                                        <p:tav tm="0">
                                          <p:val>
                                            <p:strVal val="#ppt_y"/>
                                          </p:val>
                                        </p:tav>
                                        <p:tav tm="100000">
                                          <p:val>
                                            <p:strVal val="#ppt_y"/>
                                          </p:val>
                                        </p:tav>
                                      </p:tavLst>
                                    </p:anim>
                                  </p:childTnLst>
                                </p:cTn>
                              </p:par>
                              <p:par>
                                <p:cTn id="17" presetID="2" presetClass="entr" presetSubtype="8" decel="5000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1000" fill="hold"/>
                                        <p:tgtEl>
                                          <p:spTgt spid="3"/>
                                        </p:tgtEl>
                                        <p:attrNameLst>
                                          <p:attrName>ppt_x</p:attrName>
                                        </p:attrNameLst>
                                      </p:cBhvr>
                                      <p:tavLst>
                                        <p:tav tm="0">
                                          <p:val>
                                            <p:strVal val="0-#ppt_w/2"/>
                                          </p:val>
                                        </p:tav>
                                        <p:tav tm="100000">
                                          <p:val>
                                            <p:strVal val="#ppt_x"/>
                                          </p:val>
                                        </p:tav>
                                      </p:tavLst>
                                    </p:anim>
                                    <p:anim calcmode="lin" valueType="num">
                                      <p:cBhvr additive="base">
                                        <p:cTn id="20"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 grpId="0"/>
      <p:bldP spid="3" grpId="0">
        <p:tmplLst>
          <p:tmpl>
            <p:tnLst>
              <p:par>
                <p:cTn presetID="2" presetClass="entr" presetSubtype="8" decel="5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000" fill="hold"/>
                        <p:tgtEl>
                          <p:spTgt spid="3"/>
                        </p:tgtEl>
                        <p:attrNameLst>
                          <p:attrName>ppt_x</p:attrName>
                        </p:attrNameLst>
                      </p:cBhvr>
                      <p:tavLst>
                        <p:tav tm="0">
                          <p:val>
                            <p:strVal val="0-#ppt_w/2"/>
                          </p:val>
                        </p:tav>
                        <p:tav tm="100000">
                          <p:val>
                            <p:strVal val="#ppt_x"/>
                          </p:val>
                        </p:tav>
                      </p:tavLst>
                    </p:anim>
                    <p:anim calcmode="lin" valueType="num">
                      <p:cBhvr additive="base">
                        <p:cTn dur="1000" fill="hold"/>
                        <p:tgtEl>
                          <p:spTgt spid="3"/>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Chapter slide 05">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A2D2BB0A-B73D-509E-94C3-A37F1DB13113}"/>
              </a:ext>
            </a:extLst>
          </p:cNvPr>
          <p:cNvPicPr>
            <a:picLocks noChangeAspect="1"/>
          </p:cNvPicPr>
          <p:nvPr userDrawn="1"/>
        </p:nvPicPr>
        <p:blipFill>
          <a:blip r:embed="rId2"/>
          <a:srcRect t="18" b="18"/>
          <a:stretch/>
        </p:blipFill>
        <p:spPr>
          <a:xfrm>
            <a:off x="1" y="0"/>
            <a:ext cx="12190308" cy="6858000"/>
          </a:xfrm>
          <a:prstGeom prst="rect">
            <a:avLst/>
          </a:prstGeom>
        </p:spPr>
      </p:pic>
      <p:sp>
        <p:nvSpPr>
          <p:cNvPr id="32" name="Rectangle 31">
            <a:extLst>
              <a:ext uri="{FF2B5EF4-FFF2-40B4-BE49-F238E27FC236}">
                <a16:creationId xmlns:a16="http://schemas.microsoft.com/office/drawing/2014/main" id="{FB9D5860-869C-BD18-7822-DF05EF6E231F}"/>
              </a:ext>
            </a:extLst>
          </p:cNvPr>
          <p:cNvSpPr/>
          <p:nvPr userDrawn="1"/>
        </p:nvSpPr>
        <p:spPr>
          <a:xfrm>
            <a:off x="0" y="624416"/>
            <a:ext cx="6096000" cy="6233583"/>
          </a:xfrm>
          <a:prstGeom prst="rect">
            <a:avLst/>
          </a:prstGeom>
          <a:solidFill>
            <a:schemeClr val="tx2">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sz="2400"/>
          </a:p>
        </p:txBody>
      </p:sp>
      <p:sp>
        <p:nvSpPr>
          <p:cNvPr id="2" name="Title 1"/>
          <p:cNvSpPr>
            <a:spLocks noGrp="1"/>
          </p:cNvSpPr>
          <p:nvPr userDrawn="1">
            <p:ph type="ctrTitle" hasCustomPrompt="1"/>
          </p:nvPr>
        </p:nvSpPr>
        <p:spPr>
          <a:xfrm>
            <a:off x="628652" y="1286371"/>
            <a:ext cx="4800000" cy="2123659"/>
          </a:xfrm>
        </p:spPr>
        <p:txBody>
          <a:bodyPr wrap="square" anchor="b" anchorCtr="0">
            <a:spAutoFit/>
          </a:bodyPr>
          <a:lstStyle>
            <a:lvl1pPr algn="l">
              <a:lnSpc>
                <a:spcPct val="85000"/>
              </a:lnSpc>
              <a:defRPr sz="5333" b="0">
                <a:solidFill>
                  <a:schemeClr val="bg1"/>
                </a:solidFill>
              </a:defRPr>
            </a:lvl1pPr>
          </a:lstStyle>
          <a:p>
            <a:r>
              <a:rPr lang="en-US" dirty="0"/>
              <a:t>Title of your amazing presentation</a:t>
            </a:r>
          </a:p>
        </p:txBody>
      </p:sp>
      <p:sp>
        <p:nvSpPr>
          <p:cNvPr id="3" name="Subtitle 2"/>
          <p:cNvSpPr>
            <a:spLocks noGrp="1"/>
          </p:cNvSpPr>
          <p:nvPr userDrawn="1">
            <p:ph type="subTitle" idx="1" hasCustomPrompt="1"/>
          </p:nvPr>
        </p:nvSpPr>
        <p:spPr>
          <a:xfrm>
            <a:off x="628652" y="3714711"/>
            <a:ext cx="4800000" cy="461665"/>
          </a:xfrm>
          <a:prstGeom prst="rect">
            <a:avLst/>
          </a:prstGeom>
        </p:spPr>
        <p:txBody>
          <a:bodyPr>
            <a:spAutoFit/>
          </a:bodyPr>
          <a:lstStyle>
            <a:lvl1pPr marL="0" indent="0" algn="l">
              <a:lnSpc>
                <a:spcPct val="100000"/>
              </a:lnSpc>
              <a:spcAft>
                <a:spcPts val="800"/>
              </a:spcAft>
              <a:buNone/>
              <a:defRPr sz="30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Subtitle goes here</a:t>
            </a:r>
          </a:p>
        </p:txBody>
      </p:sp>
      <p:pic>
        <p:nvPicPr>
          <p:cNvPr id="31" name="Graphic 30">
            <a:extLst>
              <a:ext uri="{FF2B5EF4-FFF2-40B4-BE49-F238E27FC236}">
                <a16:creationId xmlns:a16="http://schemas.microsoft.com/office/drawing/2014/main" id="{F44E5C5B-0207-DF56-2FD3-DF09DC65B6A8}"/>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 r="-206775"/>
          <a:stretch/>
        </p:blipFill>
        <p:spPr>
          <a:xfrm>
            <a:off x="0" y="0"/>
            <a:ext cx="6096000" cy="624000"/>
          </a:xfrm>
          <a:prstGeom prst="rect">
            <a:avLst/>
          </a:prstGeom>
        </p:spPr>
      </p:pic>
    </p:spTree>
    <p:extLst>
      <p:ext uri="{BB962C8B-B14F-4D97-AF65-F5344CB8AC3E}">
        <p14:creationId xmlns:p14="http://schemas.microsoft.com/office/powerpoint/2010/main" val="4216999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1000" fill="hold"/>
                                        <p:tgtEl>
                                          <p:spTgt spid="31"/>
                                        </p:tgtEl>
                                        <p:attrNameLst>
                                          <p:attrName>ppt_x</p:attrName>
                                        </p:attrNameLst>
                                      </p:cBhvr>
                                      <p:tavLst>
                                        <p:tav tm="0">
                                          <p:val>
                                            <p:strVal val="0-#ppt_w/2"/>
                                          </p:val>
                                        </p:tav>
                                        <p:tav tm="100000">
                                          <p:val>
                                            <p:strVal val="#ppt_x"/>
                                          </p:val>
                                        </p:tav>
                                      </p:tavLst>
                                    </p:anim>
                                    <p:anim calcmode="lin" valueType="num">
                                      <p:cBhvr additive="base">
                                        <p:cTn id="8" dur="1000" fill="hold"/>
                                        <p:tgtEl>
                                          <p:spTgt spid="31"/>
                                        </p:tgtEl>
                                        <p:attrNameLst>
                                          <p:attrName>ppt_y</p:attrName>
                                        </p:attrNameLst>
                                      </p:cBhvr>
                                      <p:tavLst>
                                        <p:tav tm="0">
                                          <p:val>
                                            <p:strVal val="#ppt_y"/>
                                          </p:val>
                                        </p:tav>
                                        <p:tav tm="100000">
                                          <p:val>
                                            <p:strVal val="#ppt_y"/>
                                          </p:val>
                                        </p:tav>
                                      </p:tavLst>
                                    </p:anim>
                                  </p:childTnLst>
                                </p:cTn>
                              </p:par>
                              <p:par>
                                <p:cTn id="9" presetID="2" presetClass="entr" presetSubtype="8" decel="5000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1000" fill="hold"/>
                                        <p:tgtEl>
                                          <p:spTgt spid="32"/>
                                        </p:tgtEl>
                                        <p:attrNameLst>
                                          <p:attrName>ppt_x</p:attrName>
                                        </p:attrNameLst>
                                      </p:cBhvr>
                                      <p:tavLst>
                                        <p:tav tm="0">
                                          <p:val>
                                            <p:strVal val="0-#ppt_w/2"/>
                                          </p:val>
                                        </p:tav>
                                        <p:tav tm="100000">
                                          <p:val>
                                            <p:strVal val="#ppt_x"/>
                                          </p:val>
                                        </p:tav>
                                      </p:tavLst>
                                    </p:anim>
                                    <p:anim calcmode="lin" valueType="num">
                                      <p:cBhvr additive="base">
                                        <p:cTn id="12" dur="1000" fill="hold"/>
                                        <p:tgtEl>
                                          <p:spTgt spid="32"/>
                                        </p:tgtEl>
                                        <p:attrNameLst>
                                          <p:attrName>ppt_y</p:attrName>
                                        </p:attrNameLst>
                                      </p:cBhvr>
                                      <p:tavLst>
                                        <p:tav tm="0">
                                          <p:val>
                                            <p:strVal val="#ppt_y"/>
                                          </p:val>
                                        </p:tav>
                                        <p:tav tm="100000">
                                          <p:val>
                                            <p:strVal val="#ppt_y"/>
                                          </p:val>
                                        </p:tav>
                                      </p:tavLst>
                                    </p:anim>
                                  </p:childTnLst>
                                </p:cTn>
                              </p:par>
                              <p:par>
                                <p:cTn id="13" presetID="2" presetClass="entr" presetSubtype="8" decel="5000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000" fill="hold"/>
                                        <p:tgtEl>
                                          <p:spTgt spid="2"/>
                                        </p:tgtEl>
                                        <p:attrNameLst>
                                          <p:attrName>ppt_x</p:attrName>
                                        </p:attrNameLst>
                                      </p:cBhvr>
                                      <p:tavLst>
                                        <p:tav tm="0">
                                          <p:val>
                                            <p:strVal val="0-#ppt_w/2"/>
                                          </p:val>
                                        </p:tav>
                                        <p:tav tm="100000">
                                          <p:val>
                                            <p:strVal val="#ppt_x"/>
                                          </p:val>
                                        </p:tav>
                                      </p:tavLst>
                                    </p:anim>
                                    <p:anim calcmode="lin" valueType="num">
                                      <p:cBhvr additive="base">
                                        <p:cTn id="16" dur="1000" fill="hold"/>
                                        <p:tgtEl>
                                          <p:spTgt spid="2"/>
                                        </p:tgtEl>
                                        <p:attrNameLst>
                                          <p:attrName>ppt_y</p:attrName>
                                        </p:attrNameLst>
                                      </p:cBhvr>
                                      <p:tavLst>
                                        <p:tav tm="0">
                                          <p:val>
                                            <p:strVal val="#ppt_y"/>
                                          </p:val>
                                        </p:tav>
                                        <p:tav tm="100000">
                                          <p:val>
                                            <p:strVal val="#ppt_y"/>
                                          </p:val>
                                        </p:tav>
                                      </p:tavLst>
                                    </p:anim>
                                  </p:childTnLst>
                                </p:cTn>
                              </p:par>
                              <p:par>
                                <p:cTn id="17" presetID="2" presetClass="entr" presetSubtype="8" decel="5000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1000" fill="hold"/>
                                        <p:tgtEl>
                                          <p:spTgt spid="3"/>
                                        </p:tgtEl>
                                        <p:attrNameLst>
                                          <p:attrName>ppt_x</p:attrName>
                                        </p:attrNameLst>
                                      </p:cBhvr>
                                      <p:tavLst>
                                        <p:tav tm="0">
                                          <p:val>
                                            <p:strVal val="0-#ppt_w/2"/>
                                          </p:val>
                                        </p:tav>
                                        <p:tav tm="100000">
                                          <p:val>
                                            <p:strVal val="#ppt_x"/>
                                          </p:val>
                                        </p:tav>
                                      </p:tavLst>
                                    </p:anim>
                                    <p:anim calcmode="lin" valueType="num">
                                      <p:cBhvr additive="base">
                                        <p:cTn id="20"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 grpId="0"/>
      <p:bldP spid="3" grpId="0">
        <p:tmplLst>
          <p:tmpl>
            <p:tnLst>
              <p:par>
                <p:cTn presetID="2" presetClass="entr" presetSubtype="8" decel="5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000" fill="hold"/>
                        <p:tgtEl>
                          <p:spTgt spid="3"/>
                        </p:tgtEl>
                        <p:attrNameLst>
                          <p:attrName>ppt_x</p:attrName>
                        </p:attrNameLst>
                      </p:cBhvr>
                      <p:tavLst>
                        <p:tav tm="0">
                          <p:val>
                            <p:strVal val="0-#ppt_w/2"/>
                          </p:val>
                        </p:tav>
                        <p:tav tm="100000">
                          <p:val>
                            <p:strVal val="#ppt_x"/>
                          </p:val>
                        </p:tav>
                      </p:tavLst>
                    </p:anim>
                    <p:anim calcmode="lin" valueType="num">
                      <p:cBhvr additive="base">
                        <p:cTn dur="1000" fill="hold"/>
                        <p:tgtEl>
                          <p:spTgt spid="3"/>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Chapter slide 06">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E4B5346-9115-9E0F-9944-AF0875577565}"/>
              </a:ext>
            </a:extLst>
          </p:cNvPr>
          <p:cNvSpPr>
            <a:spLocks noGrp="1"/>
          </p:cNvSpPr>
          <p:nvPr>
            <p:ph type="pic" sz="quarter" idx="10"/>
          </p:nvPr>
        </p:nvSpPr>
        <p:spPr>
          <a:xfrm>
            <a:off x="0" y="0"/>
            <a:ext cx="12192000" cy="6858000"/>
          </a:xfrm>
          <a:solidFill>
            <a:schemeClr val="bg1">
              <a:lumMod val="85000"/>
            </a:schemeClr>
          </a:solidFill>
        </p:spPr>
        <p:txBody>
          <a:bodyPr lIns="72000" tIns="72000" rIns="72000" bIns="72000"/>
          <a:lstStyle>
            <a:lvl1pPr marL="0" indent="0" algn="r">
              <a:buFont typeface="Arial" panose="020B0604020202020204" pitchFamily="34" charset="0"/>
              <a:buNone/>
              <a:defRPr sz="1600"/>
            </a:lvl1pPr>
          </a:lstStyle>
          <a:p>
            <a:r>
              <a:rPr lang="en-US"/>
              <a:t>Click icon to add picture</a:t>
            </a:r>
            <a:endParaRPr lang="nl-BE"/>
          </a:p>
        </p:txBody>
      </p:sp>
      <p:sp>
        <p:nvSpPr>
          <p:cNvPr id="28" name="Text Placeholder 26">
            <a:extLst>
              <a:ext uri="{FF2B5EF4-FFF2-40B4-BE49-F238E27FC236}">
                <a16:creationId xmlns:a16="http://schemas.microsoft.com/office/drawing/2014/main" id="{9C60B2FF-9D48-2A5A-60C4-43D89E2C9A37}"/>
              </a:ext>
            </a:extLst>
          </p:cNvPr>
          <p:cNvSpPr>
            <a:spLocks noGrp="1"/>
          </p:cNvSpPr>
          <p:nvPr>
            <p:ph type="body" sz="quarter" idx="12" hasCustomPrompt="1"/>
          </p:nvPr>
        </p:nvSpPr>
        <p:spPr>
          <a:xfrm>
            <a:off x="0" y="624416"/>
            <a:ext cx="6096000" cy="6233583"/>
          </a:xfrm>
          <a:solidFill>
            <a:schemeClr val="tx2">
              <a:alpha val="85000"/>
            </a:schemeClr>
          </a:solidFill>
        </p:spPr>
        <p:txBody>
          <a:bodyPr/>
          <a:lstStyle>
            <a:lvl1pPr marL="0" indent="0">
              <a:buFont typeface="Arial" panose="020B0604020202020204" pitchFamily="34" charset="0"/>
              <a:buNone/>
              <a:defRPr sz="1067"/>
            </a:lvl1pPr>
          </a:lstStyle>
          <a:p>
            <a:pPr lvl="0"/>
            <a:r>
              <a:rPr lang="en-US" dirty="0"/>
              <a:t> </a:t>
            </a:r>
            <a:endParaRPr lang="nl-BE" dirty="0"/>
          </a:p>
        </p:txBody>
      </p:sp>
      <p:sp>
        <p:nvSpPr>
          <p:cNvPr id="2" name="Title 1"/>
          <p:cNvSpPr>
            <a:spLocks noGrp="1"/>
          </p:cNvSpPr>
          <p:nvPr userDrawn="1">
            <p:ph type="ctrTitle" hasCustomPrompt="1"/>
          </p:nvPr>
        </p:nvSpPr>
        <p:spPr>
          <a:xfrm>
            <a:off x="628652" y="1286371"/>
            <a:ext cx="4800000" cy="2123659"/>
          </a:xfrm>
        </p:spPr>
        <p:txBody>
          <a:bodyPr wrap="square" anchor="b" anchorCtr="0">
            <a:spAutoFit/>
          </a:bodyPr>
          <a:lstStyle>
            <a:lvl1pPr algn="l">
              <a:lnSpc>
                <a:spcPct val="85000"/>
              </a:lnSpc>
              <a:defRPr sz="5333" b="0">
                <a:solidFill>
                  <a:schemeClr val="bg1"/>
                </a:solidFill>
              </a:defRPr>
            </a:lvl1pPr>
          </a:lstStyle>
          <a:p>
            <a:r>
              <a:rPr lang="en-US" dirty="0"/>
              <a:t>Title of your amazing presentation</a:t>
            </a:r>
          </a:p>
        </p:txBody>
      </p:sp>
      <p:sp>
        <p:nvSpPr>
          <p:cNvPr id="3" name="Subtitle 2"/>
          <p:cNvSpPr>
            <a:spLocks noGrp="1"/>
          </p:cNvSpPr>
          <p:nvPr userDrawn="1">
            <p:ph type="subTitle" idx="1" hasCustomPrompt="1"/>
          </p:nvPr>
        </p:nvSpPr>
        <p:spPr>
          <a:xfrm>
            <a:off x="628652" y="3714711"/>
            <a:ext cx="4800000" cy="461665"/>
          </a:xfrm>
          <a:prstGeom prst="rect">
            <a:avLst/>
          </a:prstGeom>
        </p:spPr>
        <p:txBody>
          <a:bodyPr>
            <a:spAutoFit/>
          </a:bodyPr>
          <a:lstStyle>
            <a:lvl1pPr marL="0" indent="0" algn="l">
              <a:lnSpc>
                <a:spcPct val="100000"/>
              </a:lnSpc>
              <a:spcAft>
                <a:spcPts val="800"/>
              </a:spcAft>
              <a:buNone/>
              <a:defRPr sz="30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Subtitle goes here</a:t>
            </a:r>
          </a:p>
        </p:txBody>
      </p:sp>
      <p:sp>
        <p:nvSpPr>
          <p:cNvPr id="27" name="Text Placeholder 26">
            <a:extLst>
              <a:ext uri="{FF2B5EF4-FFF2-40B4-BE49-F238E27FC236}">
                <a16:creationId xmlns:a16="http://schemas.microsoft.com/office/drawing/2014/main" id="{D481A467-AB60-9D88-3554-B274B92284A8}"/>
              </a:ext>
            </a:extLst>
          </p:cNvPr>
          <p:cNvSpPr>
            <a:spLocks noGrp="1"/>
          </p:cNvSpPr>
          <p:nvPr>
            <p:ph type="body" sz="quarter" idx="11" hasCustomPrompt="1"/>
          </p:nvPr>
        </p:nvSpPr>
        <p:spPr>
          <a:xfrm>
            <a:off x="0" y="0"/>
            <a:ext cx="6096000" cy="624000"/>
          </a:xfrm>
          <a:blipFill>
            <a:blip r:embed="rId2">
              <a:extLst>
                <a:ext uri="{96DAC541-7B7A-43D3-8B79-37D633B846F1}">
                  <asvg:svgBlip xmlns:asvg="http://schemas.microsoft.com/office/drawing/2016/SVG/main" r:embed="rId3"/>
                </a:ext>
              </a:extLst>
            </a:blip>
            <a:srcRect/>
            <a:stretch>
              <a:fillRect r="67402"/>
            </a:stretch>
          </a:blipFill>
        </p:spPr>
        <p:txBody>
          <a:bodyPr/>
          <a:lstStyle>
            <a:lvl1pPr marL="0" indent="0">
              <a:buFont typeface="Arial" panose="020B0604020202020204" pitchFamily="34" charset="0"/>
              <a:buNone/>
              <a:defRPr sz="1067"/>
            </a:lvl1pPr>
          </a:lstStyle>
          <a:p>
            <a:pPr lvl="0"/>
            <a:r>
              <a:rPr lang="en-US" dirty="0"/>
              <a:t> </a:t>
            </a:r>
            <a:endParaRPr lang="nl-BE" dirty="0"/>
          </a:p>
        </p:txBody>
      </p:sp>
    </p:spTree>
    <p:extLst>
      <p:ext uri="{BB962C8B-B14F-4D97-AF65-F5344CB8AC3E}">
        <p14:creationId xmlns:p14="http://schemas.microsoft.com/office/powerpoint/2010/main" val="3906615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000" fill="hold"/>
                                        <p:tgtEl>
                                          <p:spTgt spid="27"/>
                                        </p:tgtEl>
                                        <p:attrNameLst>
                                          <p:attrName>ppt_x</p:attrName>
                                        </p:attrNameLst>
                                      </p:cBhvr>
                                      <p:tavLst>
                                        <p:tav tm="0">
                                          <p:val>
                                            <p:strVal val="0-#ppt_w/2"/>
                                          </p:val>
                                        </p:tav>
                                        <p:tav tm="100000">
                                          <p:val>
                                            <p:strVal val="#ppt_x"/>
                                          </p:val>
                                        </p:tav>
                                      </p:tavLst>
                                    </p:anim>
                                    <p:anim calcmode="lin" valueType="num">
                                      <p:cBhvr additive="base">
                                        <p:cTn id="8" dur="100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8" decel="5000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1000" fill="hold"/>
                                        <p:tgtEl>
                                          <p:spTgt spid="28"/>
                                        </p:tgtEl>
                                        <p:attrNameLst>
                                          <p:attrName>ppt_x</p:attrName>
                                        </p:attrNameLst>
                                      </p:cBhvr>
                                      <p:tavLst>
                                        <p:tav tm="0">
                                          <p:val>
                                            <p:strVal val="0-#ppt_w/2"/>
                                          </p:val>
                                        </p:tav>
                                        <p:tav tm="100000">
                                          <p:val>
                                            <p:strVal val="#ppt_x"/>
                                          </p:val>
                                        </p:tav>
                                      </p:tavLst>
                                    </p:anim>
                                    <p:anim calcmode="lin" valueType="num">
                                      <p:cBhvr additive="base">
                                        <p:cTn id="12" dur="1000" fill="hold"/>
                                        <p:tgtEl>
                                          <p:spTgt spid="28"/>
                                        </p:tgtEl>
                                        <p:attrNameLst>
                                          <p:attrName>ppt_y</p:attrName>
                                        </p:attrNameLst>
                                      </p:cBhvr>
                                      <p:tavLst>
                                        <p:tav tm="0">
                                          <p:val>
                                            <p:strVal val="#ppt_y"/>
                                          </p:val>
                                        </p:tav>
                                        <p:tav tm="100000">
                                          <p:val>
                                            <p:strVal val="#ppt_y"/>
                                          </p:val>
                                        </p:tav>
                                      </p:tavLst>
                                    </p:anim>
                                  </p:childTnLst>
                                </p:cTn>
                              </p:par>
                              <p:par>
                                <p:cTn id="13" presetID="2" presetClass="entr" presetSubtype="8" decel="5000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000" fill="hold"/>
                                        <p:tgtEl>
                                          <p:spTgt spid="2"/>
                                        </p:tgtEl>
                                        <p:attrNameLst>
                                          <p:attrName>ppt_x</p:attrName>
                                        </p:attrNameLst>
                                      </p:cBhvr>
                                      <p:tavLst>
                                        <p:tav tm="0">
                                          <p:val>
                                            <p:strVal val="0-#ppt_w/2"/>
                                          </p:val>
                                        </p:tav>
                                        <p:tav tm="100000">
                                          <p:val>
                                            <p:strVal val="#ppt_x"/>
                                          </p:val>
                                        </p:tav>
                                      </p:tavLst>
                                    </p:anim>
                                    <p:anim calcmode="lin" valueType="num">
                                      <p:cBhvr additive="base">
                                        <p:cTn id="16" dur="1000" fill="hold"/>
                                        <p:tgtEl>
                                          <p:spTgt spid="2"/>
                                        </p:tgtEl>
                                        <p:attrNameLst>
                                          <p:attrName>ppt_y</p:attrName>
                                        </p:attrNameLst>
                                      </p:cBhvr>
                                      <p:tavLst>
                                        <p:tav tm="0">
                                          <p:val>
                                            <p:strVal val="#ppt_y"/>
                                          </p:val>
                                        </p:tav>
                                        <p:tav tm="100000">
                                          <p:val>
                                            <p:strVal val="#ppt_y"/>
                                          </p:val>
                                        </p:tav>
                                      </p:tavLst>
                                    </p:anim>
                                  </p:childTnLst>
                                </p:cTn>
                              </p:par>
                              <p:par>
                                <p:cTn id="17" presetID="2" presetClass="entr" presetSubtype="8" decel="5000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1000" fill="hold"/>
                                        <p:tgtEl>
                                          <p:spTgt spid="3"/>
                                        </p:tgtEl>
                                        <p:attrNameLst>
                                          <p:attrName>ppt_x</p:attrName>
                                        </p:attrNameLst>
                                      </p:cBhvr>
                                      <p:tavLst>
                                        <p:tav tm="0">
                                          <p:val>
                                            <p:strVal val="0-#ppt_w/2"/>
                                          </p:val>
                                        </p:tav>
                                        <p:tav tm="100000">
                                          <p:val>
                                            <p:strVal val="#ppt_x"/>
                                          </p:val>
                                        </p:tav>
                                      </p:tavLst>
                                    </p:anim>
                                    <p:anim calcmode="lin" valueType="num">
                                      <p:cBhvr additive="base">
                                        <p:cTn id="20"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tmplLst>
          <p:tmpl>
            <p:tnLst>
              <p:par>
                <p:cTn presetID="2" presetClass="entr" presetSubtype="8" decel="50000" fill="hold" nodeType="with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1000" fill="hold"/>
                        <p:tgtEl>
                          <p:spTgt spid="28"/>
                        </p:tgtEl>
                        <p:attrNameLst>
                          <p:attrName>ppt_x</p:attrName>
                        </p:attrNameLst>
                      </p:cBhvr>
                      <p:tavLst>
                        <p:tav tm="0">
                          <p:val>
                            <p:strVal val="0-#ppt_w/2"/>
                          </p:val>
                        </p:tav>
                        <p:tav tm="100000">
                          <p:val>
                            <p:strVal val="#ppt_x"/>
                          </p:val>
                        </p:tav>
                      </p:tavLst>
                    </p:anim>
                    <p:anim calcmode="lin" valueType="num">
                      <p:cBhvr additive="base">
                        <p:cTn dur="1000" fill="hold"/>
                        <p:tgtEl>
                          <p:spTgt spid="28"/>
                        </p:tgtEl>
                        <p:attrNameLst>
                          <p:attrName>ppt_y</p:attrName>
                        </p:attrNameLst>
                      </p:cBhvr>
                      <p:tavLst>
                        <p:tav tm="0">
                          <p:val>
                            <p:strVal val="#ppt_y"/>
                          </p:val>
                        </p:tav>
                        <p:tav tm="100000">
                          <p:val>
                            <p:strVal val="#ppt_y"/>
                          </p:val>
                        </p:tav>
                      </p:tavLst>
                    </p:anim>
                  </p:childTnLst>
                </p:cTn>
              </p:par>
            </p:tnLst>
          </p:tmpl>
        </p:tmplLst>
      </p:bldP>
      <p:bldP spid="2" grpId="0"/>
      <p:bldP spid="3" grpId="0">
        <p:tmplLst>
          <p:tmpl>
            <p:tnLst>
              <p:par>
                <p:cTn presetID="2" presetClass="entr" presetSubtype="8" decel="5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000" fill="hold"/>
                        <p:tgtEl>
                          <p:spTgt spid="3"/>
                        </p:tgtEl>
                        <p:attrNameLst>
                          <p:attrName>ppt_x</p:attrName>
                        </p:attrNameLst>
                      </p:cBhvr>
                      <p:tavLst>
                        <p:tav tm="0">
                          <p:val>
                            <p:strVal val="0-#ppt_w/2"/>
                          </p:val>
                        </p:tav>
                        <p:tav tm="100000">
                          <p:val>
                            <p:strVal val="#ppt_x"/>
                          </p:val>
                        </p:tav>
                      </p:tavLst>
                    </p:anim>
                    <p:anim calcmode="lin" valueType="num">
                      <p:cBhvr additive="base">
                        <p:cTn dur="1000" fill="hold"/>
                        <p:tgtEl>
                          <p:spTgt spid="3"/>
                        </p:tgtEl>
                        <p:attrNameLst>
                          <p:attrName>ppt_y</p:attrName>
                        </p:attrNameLst>
                      </p:cBhvr>
                      <p:tavLst>
                        <p:tav tm="0">
                          <p:val>
                            <p:strVal val="#ppt_y"/>
                          </p:val>
                        </p:tav>
                        <p:tav tm="100000">
                          <p:val>
                            <p:strVal val="#ppt_y"/>
                          </p:val>
                        </p:tav>
                      </p:tavLst>
                    </p:anim>
                  </p:childTnLst>
                </p:cTn>
              </p:par>
            </p:tnLst>
          </p:tmpl>
        </p:tmplLst>
      </p:bldP>
      <p:bldP spid="27" grpId="0" uiExpand="1" animBg="1">
        <p:tmplLst>
          <p:tmpl>
            <p:tnLst>
              <p:par>
                <p:cTn presetID="2" presetClass="entr" presetSubtype="8" decel="5000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1000" fill="hold"/>
                        <p:tgtEl>
                          <p:spTgt spid="27"/>
                        </p:tgtEl>
                        <p:attrNameLst>
                          <p:attrName>ppt_x</p:attrName>
                        </p:attrNameLst>
                      </p:cBhvr>
                      <p:tavLst>
                        <p:tav tm="0">
                          <p:val>
                            <p:strVal val="0-#ppt_w/2"/>
                          </p:val>
                        </p:tav>
                        <p:tav tm="100000">
                          <p:val>
                            <p:strVal val="#ppt_x"/>
                          </p:val>
                        </p:tav>
                      </p:tavLst>
                    </p:anim>
                    <p:anim calcmode="lin" valueType="num">
                      <p:cBhvr additive="base">
                        <p:cTn dur="1000" fill="hold"/>
                        <p:tgtEl>
                          <p:spTgt spid="27"/>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Blanc">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75DBCE-6318-032F-0214-EC73430B9118}"/>
              </a:ext>
            </a:extLst>
          </p:cNvPr>
          <p:cNvPicPr>
            <a:picLocks noChangeAspect="1"/>
          </p:cNvPicPr>
          <p:nvPr/>
        </p:nvPicPr>
        <p:blipFill>
          <a:blip r:embed="rId2"/>
          <a:stretch>
            <a:fillRect/>
          </a:stretch>
        </p:blipFill>
        <p:spPr>
          <a:xfrm>
            <a:off x="1" y="623454"/>
            <a:ext cx="623455" cy="6234545"/>
          </a:xfrm>
          <a:prstGeom prst="rect">
            <a:avLst/>
          </a:prstGeom>
        </p:spPr>
      </p:pic>
      <p:grpSp>
        <p:nvGrpSpPr>
          <p:cNvPr id="23" name="Group 22">
            <a:extLst>
              <a:ext uri="{FF2B5EF4-FFF2-40B4-BE49-F238E27FC236}">
                <a16:creationId xmlns:a16="http://schemas.microsoft.com/office/drawing/2014/main" id="{948B7294-B31F-4E71-1755-34007E1065E0}"/>
              </a:ext>
            </a:extLst>
          </p:cNvPr>
          <p:cNvGrpSpPr/>
          <p:nvPr userDrawn="1"/>
        </p:nvGrpSpPr>
        <p:grpSpPr>
          <a:xfrm>
            <a:off x="1" y="1"/>
            <a:ext cx="623455" cy="624417"/>
            <a:chOff x="0" y="0"/>
            <a:chExt cx="467591" cy="468313"/>
          </a:xfrm>
        </p:grpSpPr>
        <p:sp>
          <p:nvSpPr>
            <p:cNvPr id="22" name="Rectangle 21">
              <a:extLst>
                <a:ext uri="{FF2B5EF4-FFF2-40B4-BE49-F238E27FC236}">
                  <a16:creationId xmlns:a16="http://schemas.microsoft.com/office/drawing/2014/main" id="{23AF8142-01F6-0DBA-6FAD-692E5C9641F9}"/>
                </a:ext>
              </a:extLst>
            </p:cNvPr>
            <p:cNvSpPr/>
            <p:nvPr userDrawn="1"/>
          </p:nvSpPr>
          <p:spPr>
            <a:xfrm>
              <a:off x="0" y="0"/>
              <a:ext cx="467591" cy="4683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sz="2400"/>
            </a:p>
          </p:txBody>
        </p:sp>
        <p:grpSp>
          <p:nvGrpSpPr>
            <p:cNvPr id="14" name="Graphic 10">
              <a:extLst>
                <a:ext uri="{FF2B5EF4-FFF2-40B4-BE49-F238E27FC236}">
                  <a16:creationId xmlns:a16="http://schemas.microsoft.com/office/drawing/2014/main" id="{7CC097CF-FF62-B9AC-E0FA-7A78A280D7EF}"/>
                </a:ext>
              </a:extLst>
            </p:cNvPr>
            <p:cNvGrpSpPr/>
            <p:nvPr/>
          </p:nvGrpSpPr>
          <p:grpSpPr>
            <a:xfrm>
              <a:off x="85759" y="114230"/>
              <a:ext cx="296072" cy="239853"/>
              <a:chOff x="75214" y="112793"/>
              <a:chExt cx="296072" cy="239853"/>
            </a:xfrm>
          </p:grpSpPr>
          <p:sp>
            <p:nvSpPr>
              <p:cNvPr id="15" name="Freeform: Shape 14">
                <a:extLst>
                  <a:ext uri="{FF2B5EF4-FFF2-40B4-BE49-F238E27FC236}">
                    <a16:creationId xmlns:a16="http://schemas.microsoft.com/office/drawing/2014/main" id="{5999F086-2768-FF6A-A37C-AEDEE54CF249}"/>
                  </a:ext>
                </a:extLst>
              </p:cNvPr>
              <p:cNvSpPr/>
              <p:nvPr/>
            </p:nvSpPr>
            <p:spPr>
              <a:xfrm>
                <a:off x="75214" y="293941"/>
                <a:ext cx="59318" cy="58705"/>
              </a:xfrm>
              <a:custGeom>
                <a:avLst/>
                <a:gdLst>
                  <a:gd name="connsiteX0" fmla="*/ 27 w 59318"/>
                  <a:gd name="connsiteY0" fmla="*/ 40 h 58705"/>
                  <a:gd name="connsiteX1" fmla="*/ 59346 w 59318"/>
                  <a:gd name="connsiteY1" fmla="*/ 40 h 58705"/>
                  <a:gd name="connsiteX2" fmla="*/ 59346 w 59318"/>
                  <a:gd name="connsiteY2" fmla="*/ 58746 h 58705"/>
                  <a:gd name="connsiteX3" fmla="*/ 27 w 59318"/>
                  <a:gd name="connsiteY3" fmla="*/ 58746 h 58705"/>
                </a:gdLst>
                <a:ahLst/>
                <a:cxnLst>
                  <a:cxn ang="0">
                    <a:pos x="connsiteX0" y="connsiteY0"/>
                  </a:cxn>
                  <a:cxn ang="0">
                    <a:pos x="connsiteX1" y="connsiteY1"/>
                  </a:cxn>
                  <a:cxn ang="0">
                    <a:pos x="connsiteX2" y="connsiteY2"/>
                  </a:cxn>
                  <a:cxn ang="0">
                    <a:pos x="connsiteX3" y="connsiteY3"/>
                  </a:cxn>
                </a:cxnLst>
                <a:rect l="l" t="t" r="r" b="b"/>
                <a:pathLst>
                  <a:path w="59318" h="58705">
                    <a:moveTo>
                      <a:pt x="27" y="40"/>
                    </a:moveTo>
                    <a:lnTo>
                      <a:pt x="59346" y="40"/>
                    </a:lnTo>
                    <a:lnTo>
                      <a:pt x="59346" y="58746"/>
                    </a:lnTo>
                    <a:lnTo>
                      <a:pt x="27" y="58746"/>
                    </a:lnTo>
                    <a:close/>
                  </a:path>
                </a:pathLst>
              </a:custGeom>
              <a:solidFill>
                <a:srgbClr val="1600FF"/>
              </a:solidFill>
              <a:ln w="2792" cap="flat">
                <a:noFill/>
                <a:prstDash val="solid"/>
                <a:miter/>
              </a:ln>
            </p:spPr>
            <p:txBody>
              <a:bodyPr rtlCol="0" anchor="ctr"/>
              <a:lstStyle/>
              <a:p>
                <a:endParaRPr lang="nl-BE" sz="2400"/>
              </a:p>
            </p:txBody>
          </p:sp>
          <p:sp>
            <p:nvSpPr>
              <p:cNvPr id="16" name="Freeform: Shape 15">
                <a:extLst>
                  <a:ext uri="{FF2B5EF4-FFF2-40B4-BE49-F238E27FC236}">
                    <a16:creationId xmlns:a16="http://schemas.microsoft.com/office/drawing/2014/main" id="{C4727F9D-4886-9278-D4F2-B0FC339E0A06}"/>
                  </a:ext>
                </a:extLst>
              </p:cNvPr>
              <p:cNvSpPr/>
              <p:nvPr/>
            </p:nvSpPr>
            <p:spPr>
              <a:xfrm>
                <a:off x="161520" y="112793"/>
                <a:ext cx="209766" cy="239853"/>
              </a:xfrm>
              <a:custGeom>
                <a:avLst/>
                <a:gdLst>
                  <a:gd name="connsiteX0" fmla="*/ 131181 w 209766"/>
                  <a:gd name="connsiteY0" fmla="*/ 181188 h 239853"/>
                  <a:gd name="connsiteX1" fmla="*/ 69515 w 209766"/>
                  <a:gd name="connsiteY1" fmla="*/ 181188 h 239853"/>
                  <a:gd name="connsiteX2" fmla="*/ 55305 w 209766"/>
                  <a:gd name="connsiteY2" fmla="*/ 239894 h 239853"/>
                  <a:gd name="connsiteX3" fmla="*/ 28 w 209766"/>
                  <a:gd name="connsiteY3" fmla="*/ 239894 h 239853"/>
                  <a:gd name="connsiteX4" fmla="*/ 64431 w 209766"/>
                  <a:gd name="connsiteY4" fmla="*/ 5072 h 239853"/>
                  <a:gd name="connsiteX5" fmla="*/ 143044 w 209766"/>
                  <a:gd name="connsiteY5" fmla="*/ 40 h 239853"/>
                  <a:gd name="connsiteX6" fmla="*/ 209794 w 209766"/>
                  <a:gd name="connsiteY6" fmla="*/ 239894 h 239853"/>
                  <a:gd name="connsiteX7" fmla="*/ 145130 w 209766"/>
                  <a:gd name="connsiteY7" fmla="*/ 239894 h 239853"/>
                  <a:gd name="connsiteX8" fmla="*/ 131181 w 209766"/>
                  <a:gd name="connsiteY8" fmla="*/ 181188 h 239853"/>
                  <a:gd name="connsiteX9" fmla="*/ 79814 w 209766"/>
                  <a:gd name="connsiteY9" fmla="*/ 138869 h 239853"/>
                  <a:gd name="connsiteX10" fmla="*/ 121142 w 209766"/>
                  <a:gd name="connsiteY10" fmla="*/ 138869 h 239853"/>
                  <a:gd name="connsiteX11" fmla="*/ 100674 w 209766"/>
                  <a:gd name="connsiteY11" fmla="*/ 52940 h 239853"/>
                  <a:gd name="connsiteX12" fmla="*/ 79814 w 209766"/>
                  <a:gd name="connsiteY12" fmla="*/ 138869 h 239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9766" h="239853">
                    <a:moveTo>
                      <a:pt x="131181" y="181188"/>
                    </a:moveTo>
                    <a:lnTo>
                      <a:pt x="69515" y="181188"/>
                    </a:lnTo>
                    <a:lnTo>
                      <a:pt x="55305" y="239894"/>
                    </a:lnTo>
                    <a:lnTo>
                      <a:pt x="28" y="239894"/>
                    </a:lnTo>
                    <a:lnTo>
                      <a:pt x="64431" y="5072"/>
                    </a:lnTo>
                    <a:lnTo>
                      <a:pt x="143044" y="40"/>
                    </a:lnTo>
                    <a:lnTo>
                      <a:pt x="209794" y="239894"/>
                    </a:lnTo>
                    <a:lnTo>
                      <a:pt x="145130" y="239894"/>
                    </a:lnTo>
                    <a:lnTo>
                      <a:pt x="131181" y="181188"/>
                    </a:lnTo>
                    <a:close/>
                    <a:moveTo>
                      <a:pt x="79814" y="138869"/>
                    </a:moveTo>
                    <a:lnTo>
                      <a:pt x="121142" y="138869"/>
                    </a:lnTo>
                    <a:lnTo>
                      <a:pt x="100674" y="52940"/>
                    </a:lnTo>
                    <a:lnTo>
                      <a:pt x="79814" y="138869"/>
                    </a:lnTo>
                    <a:close/>
                  </a:path>
                </a:pathLst>
              </a:custGeom>
              <a:solidFill>
                <a:srgbClr val="222223"/>
              </a:solidFill>
              <a:ln w="2792" cap="flat">
                <a:noFill/>
                <a:prstDash val="solid"/>
                <a:miter/>
              </a:ln>
            </p:spPr>
            <p:txBody>
              <a:bodyPr rtlCol="0" anchor="ctr"/>
              <a:lstStyle/>
              <a:p>
                <a:endParaRPr lang="nl-BE" sz="2400"/>
              </a:p>
            </p:txBody>
          </p:sp>
        </p:grpSp>
      </p:grpSp>
      <p:sp>
        <p:nvSpPr>
          <p:cNvPr id="3" name="Slide Number Placeholder 2">
            <a:extLst>
              <a:ext uri="{FF2B5EF4-FFF2-40B4-BE49-F238E27FC236}">
                <a16:creationId xmlns:a16="http://schemas.microsoft.com/office/drawing/2014/main" id="{742112FD-7C79-4491-5142-B764A8F30D68}"/>
              </a:ext>
            </a:extLst>
          </p:cNvPr>
          <p:cNvSpPr>
            <a:spLocks noGrp="1"/>
          </p:cNvSpPr>
          <p:nvPr>
            <p:ph type="sldNum" sz="quarter" idx="10"/>
          </p:nvPr>
        </p:nvSpPr>
        <p:spPr/>
        <p:txBody>
          <a:bodyPr/>
          <a:lstStyle/>
          <a:p>
            <a:fld id="{2066355A-084C-D24E-9AD2-7E4FC41EA627}" type="slidenum">
              <a:rPr lang="en-GB" noProof="0" smtClean="0"/>
              <a:pPr/>
              <a:t>‹#›</a:t>
            </a:fld>
            <a:endParaRPr lang="en-GB" noProof="0" dirty="0"/>
          </a:p>
        </p:txBody>
      </p:sp>
    </p:spTree>
    <p:extLst>
      <p:ext uri="{BB962C8B-B14F-4D97-AF65-F5344CB8AC3E}">
        <p14:creationId xmlns:p14="http://schemas.microsoft.com/office/powerpoint/2010/main" val="37684129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75DBCE-6318-032F-0214-EC73430B9118}"/>
              </a:ext>
            </a:extLst>
          </p:cNvPr>
          <p:cNvPicPr>
            <a:picLocks noChangeAspect="1"/>
          </p:cNvPicPr>
          <p:nvPr/>
        </p:nvPicPr>
        <p:blipFill>
          <a:blip r:embed="rId2"/>
          <a:stretch>
            <a:fillRect/>
          </a:stretch>
        </p:blipFill>
        <p:spPr>
          <a:xfrm>
            <a:off x="1" y="623454"/>
            <a:ext cx="623455" cy="6234545"/>
          </a:xfrm>
          <a:prstGeom prst="rect">
            <a:avLst/>
          </a:prstGeom>
        </p:spPr>
      </p:pic>
      <p:grpSp>
        <p:nvGrpSpPr>
          <p:cNvPr id="23" name="Group 22">
            <a:extLst>
              <a:ext uri="{FF2B5EF4-FFF2-40B4-BE49-F238E27FC236}">
                <a16:creationId xmlns:a16="http://schemas.microsoft.com/office/drawing/2014/main" id="{948B7294-B31F-4E71-1755-34007E1065E0}"/>
              </a:ext>
            </a:extLst>
          </p:cNvPr>
          <p:cNvGrpSpPr/>
          <p:nvPr userDrawn="1"/>
        </p:nvGrpSpPr>
        <p:grpSpPr>
          <a:xfrm>
            <a:off x="1" y="1"/>
            <a:ext cx="623455" cy="624417"/>
            <a:chOff x="0" y="0"/>
            <a:chExt cx="467591" cy="468313"/>
          </a:xfrm>
        </p:grpSpPr>
        <p:sp>
          <p:nvSpPr>
            <p:cNvPr id="22" name="Rectangle 21">
              <a:extLst>
                <a:ext uri="{FF2B5EF4-FFF2-40B4-BE49-F238E27FC236}">
                  <a16:creationId xmlns:a16="http://schemas.microsoft.com/office/drawing/2014/main" id="{23AF8142-01F6-0DBA-6FAD-692E5C9641F9}"/>
                </a:ext>
              </a:extLst>
            </p:cNvPr>
            <p:cNvSpPr/>
            <p:nvPr userDrawn="1"/>
          </p:nvSpPr>
          <p:spPr>
            <a:xfrm>
              <a:off x="0" y="0"/>
              <a:ext cx="467591" cy="4683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sz="2400"/>
            </a:p>
          </p:txBody>
        </p:sp>
        <p:grpSp>
          <p:nvGrpSpPr>
            <p:cNvPr id="14" name="Graphic 10">
              <a:extLst>
                <a:ext uri="{FF2B5EF4-FFF2-40B4-BE49-F238E27FC236}">
                  <a16:creationId xmlns:a16="http://schemas.microsoft.com/office/drawing/2014/main" id="{7CC097CF-FF62-B9AC-E0FA-7A78A280D7EF}"/>
                </a:ext>
              </a:extLst>
            </p:cNvPr>
            <p:cNvGrpSpPr/>
            <p:nvPr/>
          </p:nvGrpSpPr>
          <p:grpSpPr>
            <a:xfrm>
              <a:off x="85759" y="114230"/>
              <a:ext cx="296072" cy="239853"/>
              <a:chOff x="75214" y="112793"/>
              <a:chExt cx="296072" cy="239853"/>
            </a:xfrm>
          </p:grpSpPr>
          <p:sp>
            <p:nvSpPr>
              <p:cNvPr id="15" name="Freeform: Shape 14">
                <a:extLst>
                  <a:ext uri="{FF2B5EF4-FFF2-40B4-BE49-F238E27FC236}">
                    <a16:creationId xmlns:a16="http://schemas.microsoft.com/office/drawing/2014/main" id="{5999F086-2768-FF6A-A37C-AEDEE54CF249}"/>
                  </a:ext>
                </a:extLst>
              </p:cNvPr>
              <p:cNvSpPr/>
              <p:nvPr/>
            </p:nvSpPr>
            <p:spPr>
              <a:xfrm>
                <a:off x="75214" y="293941"/>
                <a:ext cx="59318" cy="58705"/>
              </a:xfrm>
              <a:custGeom>
                <a:avLst/>
                <a:gdLst>
                  <a:gd name="connsiteX0" fmla="*/ 27 w 59318"/>
                  <a:gd name="connsiteY0" fmla="*/ 40 h 58705"/>
                  <a:gd name="connsiteX1" fmla="*/ 59346 w 59318"/>
                  <a:gd name="connsiteY1" fmla="*/ 40 h 58705"/>
                  <a:gd name="connsiteX2" fmla="*/ 59346 w 59318"/>
                  <a:gd name="connsiteY2" fmla="*/ 58746 h 58705"/>
                  <a:gd name="connsiteX3" fmla="*/ 27 w 59318"/>
                  <a:gd name="connsiteY3" fmla="*/ 58746 h 58705"/>
                </a:gdLst>
                <a:ahLst/>
                <a:cxnLst>
                  <a:cxn ang="0">
                    <a:pos x="connsiteX0" y="connsiteY0"/>
                  </a:cxn>
                  <a:cxn ang="0">
                    <a:pos x="connsiteX1" y="connsiteY1"/>
                  </a:cxn>
                  <a:cxn ang="0">
                    <a:pos x="connsiteX2" y="connsiteY2"/>
                  </a:cxn>
                  <a:cxn ang="0">
                    <a:pos x="connsiteX3" y="connsiteY3"/>
                  </a:cxn>
                </a:cxnLst>
                <a:rect l="l" t="t" r="r" b="b"/>
                <a:pathLst>
                  <a:path w="59318" h="58705">
                    <a:moveTo>
                      <a:pt x="27" y="40"/>
                    </a:moveTo>
                    <a:lnTo>
                      <a:pt x="59346" y="40"/>
                    </a:lnTo>
                    <a:lnTo>
                      <a:pt x="59346" y="58746"/>
                    </a:lnTo>
                    <a:lnTo>
                      <a:pt x="27" y="58746"/>
                    </a:lnTo>
                    <a:close/>
                  </a:path>
                </a:pathLst>
              </a:custGeom>
              <a:solidFill>
                <a:srgbClr val="1600FF"/>
              </a:solidFill>
              <a:ln w="2792" cap="flat">
                <a:noFill/>
                <a:prstDash val="solid"/>
                <a:miter/>
              </a:ln>
            </p:spPr>
            <p:txBody>
              <a:bodyPr rtlCol="0" anchor="ctr"/>
              <a:lstStyle/>
              <a:p>
                <a:endParaRPr lang="nl-BE" sz="2400"/>
              </a:p>
            </p:txBody>
          </p:sp>
          <p:sp>
            <p:nvSpPr>
              <p:cNvPr id="16" name="Freeform: Shape 15">
                <a:extLst>
                  <a:ext uri="{FF2B5EF4-FFF2-40B4-BE49-F238E27FC236}">
                    <a16:creationId xmlns:a16="http://schemas.microsoft.com/office/drawing/2014/main" id="{C4727F9D-4886-9278-D4F2-B0FC339E0A06}"/>
                  </a:ext>
                </a:extLst>
              </p:cNvPr>
              <p:cNvSpPr/>
              <p:nvPr/>
            </p:nvSpPr>
            <p:spPr>
              <a:xfrm>
                <a:off x="161520" y="112793"/>
                <a:ext cx="209766" cy="239853"/>
              </a:xfrm>
              <a:custGeom>
                <a:avLst/>
                <a:gdLst>
                  <a:gd name="connsiteX0" fmla="*/ 131181 w 209766"/>
                  <a:gd name="connsiteY0" fmla="*/ 181188 h 239853"/>
                  <a:gd name="connsiteX1" fmla="*/ 69515 w 209766"/>
                  <a:gd name="connsiteY1" fmla="*/ 181188 h 239853"/>
                  <a:gd name="connsiteX2" fmla="*/ 55305 w 209766"/>
                  <a:gd name="connsiteY2" fmla="*/ 239894 h 239853"/>
                  <a:gd name="connsiteX3" fmla="*/ 28 w 209766"/>
                  <a:gd name="connsiteY3" fmla="*/ 239894 h 239853"/>
                  <a:gd name="connsiteX4" fmla="*/ 64431 w 209766"/>
                  <a:gd name="connsiteY4" fmla="*/ 5072 h 239853"/>
                  <a:gd name="connsiteX5" fmla="*/ 143044 w 209766"/>
                  <a:gd name="connsiteY5" fmla="*/ 40 h 239853"/>
                  <a:gd name="connsiteX6" fmla="*/ 209794 w 209766"/>
                  <a:gd name="connsiteY6" fmla="*/ 239894 h 239853"/>
                  <a:gd name="connsiteX7" fmla="*/ 145130 w 209766"/>
                  <a:gd name="connsiteY7" fmla="*/ 239894 h 239853"/>
                  <a:gd name="connsiteX8" fmla="*/ 131181 w 209766"/>
                  <a:gd name="connsiteY8" fmla="*/ 181188 h 239853"/>
                  <a:gd name="connsiteX9" fmla="*/ 79814 w 209766"/>
                  <a:gd name="connsiteY9" fmla="*/ 138869 h 239853"/>
                  <a:gd name="connsiteX10" fmla="*/ 121142 w 209766"/>
                  <a:gd name="connsiteY10" fmla="*/ 138869 h 239853"/>
                  <a:gd name="connsiteX11" fmla="*/ 100674 w 209766"/>
                  <a:gd name="connsiteY11" fmla="*/ 52940 h 239853"/>
                  <a:gd name="connsiteX12" fmla="*/ 79814 w 209766"/>
                  <a:gd name="connsiteY12" fmla="*/ 138869 h 239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9766" h="239853">
                    <a:moveTo>
                      <a:pt x="131181" y="181188"/>
                    </a:moveTo>
                    <a:lnTo>
                      <a:pt x="69515" y="181188"/>
                    </a:lnTo>
                    <a:lnTo>
                      <a:pt x="55305" y="239894"/>
                    </a:lnTo>
                    <a:lnTo>
                      <a:pt x="28" y="239894"/>
                    </a:lnTo>
                    <a:lnTo>
                      <a:pt x="64431" y="5072"/>
                    </a:lnTo>
                    <a:lnTo>
                      <a:pt x="143044" y="40"/>
                    </a:lnTo>
                    <a:lnTo>
                      <a:pt x="209794" y="239894"/>
                    </a:lnTo>
                    <a:lnTo>
                      <a:pt x="145130" y="239894"/>
                    </a:lnTo>
                    <a:lnTo>
                      <a:pt x="131181" y="181188"/>
                    </a:lnTo>
                    <a:close/>
                    <a:moveTo>
                      <a:pt x="79814" y="138869"/>
                    </a:moveTo>
                    <a:lnTo>
                      <a:pt x="121142" y="138869"/>
                    </a:lnTo>
                    <a:lnTo>
                      <a:pt x="100674" y="52940"/>
                    </a:lnTo>
                    <a:lnTo>
                      <a:pt x="79814" y="138869"/>
                    </a:lnTo>
                    <a:close/>
                  </a:path>
                </a:pathLst>
              </a:custGeom>
              <a:solidFill>
                <a:srgbClr val="222223"/>
              </a:solidFill>
              <a:ln w="2792" cap="flat">
                <a:noFill/>
                <a:prstDash val="solid"/>
                <a:miter/>
              </a:ln>
            </p:spPr>
            <p:txBody>
              <a:bodyPr rtlCol="0" anchor="ctr"/>
              <a:lstStyle/>
              <a:p>
                <a:endParaRPr lang="nl-BE" sz="2400"/>
              </a:p>
            </p:txBody>
          </p:sp>
        </p:grpSp>
      </p:grpSp>
      <p:sp>
        <p:nvSpPr>
          <p:cNvPr id="2" name="Title 1">
            <a:extLst>
              <a:ext uri="{FF2B5EF4-FFF2-40B4-BE49-F238E27FC236}">
                <a16:creationId xmlns:a16="http://schemas.microsoft.com/office/drawing/2014/main" id="{E4469977-0F7C-CABB-154A-42999B033442}"/>
              </a:ext>
            </a:extLst>
          </p:cNvPr>
          <p:cNvSpPr>
            <a:spLocks noGrp="1"/>
          </p:cNvSpPr>
          <p:nvPr>
            <p:ph type="title" hasCustomPrompt="1"/>
          </p:nvPr>
        </p:nvSpPr>
        <p:spPr>
          <a:xfrm>
            <a:off x="1248608" y="637045"/>
            <a:ext cx="10320000" cy="523220"/>
          </a:xfrm>
        </p:spPr>
        <p:txBody>
          <a:bodyPr/>
          <a:lstStyle/>
          <a:p>
            <a:r>
              <a:rPr lang="en-US" dirty="0"/>
              <a:t>Slide title goes here</a:t>
            </a:r>
          </a:p>
        </p:txBody>
      </p:sp>
      <p:sp>
        <p:nvSpPr>
          <p:cNvPr id="3" name="Slide Number Placeholder 2">
            <a:extLst>
              <a:ext uri="{FF2B5EF4-FFF2-40B4-BE49-F238E27FC236}">
                <a16:creationId xmlns:a16="http://schemas.microsoft.com/office/drawing/2014/main" id="{742112FD-7C79-4491-5142-B764A8F30D68}"/>
              </a:ext>
            </a:extLst>
          </p:cNvPr>
          <p:cNvSpPr>
            <a:spLocks noGrp="1"/>
          </p:cNvSpPr>
          <p:nvPr>
            <p:ph type="sldNum" sz="quarter" idx="10"/>
          </p:nvPr>
        </p:nvSpPr>
        <p:spPr/>
        <p:txBody>
          <a:bodyPr/>
          <a:lstStyle/>
          <a:p>
            <a:fld id="{2066355A-084C-D24E-9AD2-7E4FC41EA627}" type="slidenum">
              <a:rPr lang="en-GB" noProof="0" smtClean="0"/>
              <a:pPr/>
              <a:t>‹#›</a:t>
            </a:fld>
            <a:endParaRPr lang="en-GB" noProof="0" dirty="0"/>
          </a:p>
        </p:txBody>
      </p:sp>
      <p:sp>
        <p:nvSpPr>
          <p:cNvPr id="25" name="Text Placeholder 24">
            <a:extLst>
              <a:ext uri="{FF2B5EF4-FFF2-40B4-BE49-F238E27FC236}">
                <a16:creationId xmlns:a16="http://schemas.microsoft.com/office/drawing/2014/main" id="{F546BBC9-3DB8-B511-1F15-2C618E35A403}"/>
              </a:ext>
            </a:extLst>
          </p:cNvPr>
          <p:cNvSpPr>
            <a:spLocks noGrp="1"/>
          </p:cNvSpPr>
          <p:nvPr>
            <p:ph type="body" sz="quarter" idx="11"/>
          </p:nvPr>
        </p:nvSpPr>
        <p:spPr>
          <a:xfrm>
            <a:off x="1242592" y="1630363"/>
            <a:ext cx="10320000" cy="460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Tree>
    <p:extLst>
      <p:ext uri="{BB962C8B-B14F-4D97-AF65-F5344CB8AC3E}">
        <p14:creationId xmlns:p14="http://schemas.microsoft.com/office/powerpoint/2010/main" val="307193468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75DBCE-6318-032F-0214-EC73430B9118}"/>
              </a:ext>
            </a:extLst>
          </p:cNvPr>
          <p:cNvPicPr>
            <a:picLocks noChangeAspect="1"/>
          </p:cNvPicPr>
          <p:nvPr/>
        </p:nvPicPr>
        <p:blipFill>
          <a:blip r:embed="rId2"/>
          <a:stretch>
            <a:fillRect/>
          </a:stretch>
        </p:blipFill>
        <p:spPr>
          <a:xfrm>
            <a:off x="1" y="623454"/>
            <a:ext cx="623455" cy="6234545"/>
          </a:xfrm>
          <a:prstGeom prst="rect">
            <a:avLst/>
          </a:prstGeom>
        </p:spPr>
      </p:pic>
      <p:grpSp>
        <p:nvGrpSpPr>
          <p:cNvPr id="23" name="Group 22">
            <a:extLst>
              <a:ext uri="{FF2B5EF4-FFF2-40B4-BE49-F238E27FC236}">
                <a16:creationId xmlns:a16="http://schemas.microsoft.com/office/drawing/2014/main" id="{948B7294-B31F-4E71-1755-34007E1065E0}"/>
              </a:ext>
            </a:extLst>
          </p:cNvPr>
          <p:cNvGrpSpPr/>
          <p:nvPr userDrawn="1"/>
        </p:nvGrpSpPr>
        <p:grpSpPr>
          <a:xfrm>
            <a:off x="1" y="1"/>
            <a:ext cx="623455" cy="624417"/>
            <a:chOff x="0" y="0"/>
            <a:chExt cx="467591" cy="468313"/>
          </a:xfrm>
        </p:grpSpPr>
        <p:sp>
          <p:nvSpPr>
            <p:cNvPr id="22" name="Rectangle 21">
              <a:extLst>
                <a:ext uri="{FF2B5EF4-FFF2-40B4-BE49-F238E27FC236}">
                  <a16:creationId xmlns:a16="http://schemas.microsoft.com/office/drawing/2014/main" id="{23AF8142-01F6-0DBA-6FAD-692E5C9641F9}"/>
                </a:ext>
              </a:extLst>
            </p:cNvPr>
            <p:cNvSpPr/>
            <p:nvPr userDrawn="1"/>
          </p:nvSpPr>
          <p:spPr>
            <a:xfrm>
              <a:off x="0" y="0"/>
              <a:ext cx="467591" cy="4683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sz="2400"/>
            </a:p>
          </p:txBody>
        </p:sp>
        <p:grpSp>
          <p:nvGrpSpPr>
            <p:cNvPr id="14" name="Graphic 10">
              <a:extLst>
                <a:ext uri="{FF2B5EF4-FFF2-40B4-BE49-F238E27FC236}">
                  <a16:creationId xmlns:a16="http://schemas.microsoft.com/office/drawing/2014/main" id="{7CC097CF-FF62-B9AC-E0FA-7A78A280D7EF}"/>
                </a:ext>
              </a:extLst>
            </p:cNvPr>
            <p:cNvGrpSpPr/>
            <p:nvPr/>
          </p:nvGrpSpPr>
          <p:grpSpPr>
            <a:xfrm>
              <a:off x="85759" y="114230"/>
              <a:ext cx="296072" cy="239853"/>
              <a:chOff x="75214" y="112793"/>
              <a:chExt cx="296072" cy="239853"/>
            </a:xfrm>
          </p:grpSpPr>
          <p:sp>
            <p:nvSpPr>
              <p:cNvPr id="15" name="Freeform: Shape 14">
                <a:extLst>
                  <a:ext uri="{FF2B5EF4-FFF2-40B4-BE49-F238E27FC236}">
                    <a16:creationId xmlns:a16="http://schemas.microsoft.com/office/drawing/2014/main" id="{5999F086-2768-FF6A-A37C-AEDEE54CF249}"/>
                  </a:ext>
                </a:extLst>
              </p:cNvPr>
              <p:cNvSpPr/>
              <p:nvPr/>
            </p:nvSpPr>
            <p:spPr>
              <a:xfrm>
                <a:off x="75214" y="293941"/>
                <a:ext cx="59318" cy="58705"/>
              </a:xfrm>
              <a:custGeom>
                <a:avLst/>
                <a:gdLst>
                  <a:gd name="connsiteX0" fmla="*/ 27 w 59318"/>
                  <a:gd name="connsiteY0" fmla="*/ 40 h 58705"/>
                  <a:gd name="connsiteX1" fmla="*/ 59346 w 59318"/>
                  <a:gd name="connsiteY1" fmla="*/ 40 h 58705"/>
                  <a:gd name="connsiteX2" fmla="*/ 59346 w 59318"/>
                  <a:gd name="connsiteY2" fmla="*/ 58746 h 58705"/>
                  <a:gd name="connsiteX3" fmla="*/ 27 w 59318"/>
                  <a:gd name="connsiteY3" fmla="*/ 58746 h 58705"/>
                </a:gdLst>
                <a:ahLst/>
                <a:cxnLst>
                  <a:cxn ang="0">
                    <a:pos x="connsiteX0" y="connsiteY0"/>
                  </a:cxn>
                  <a:cxn ang="0">
                    <a:pos x="connsiteX1" y="connsiteY1"/>
                  </a:cxn>
                  <a:cxn ang="0">
                    <a:pos x="connsiteX2" y="connsiteY2"/>
                  </a:cxn>
                  <a:cxn ang="0">
                    <a:pos x="connsiteX3" y="connsiteY3"/>
                  </a:cxn>
                </a:cxnLst>
                <a:rect l="l" t="t" r="r" b="b"/>
                <a:pathLst>
                  <a:path w="59318" h="58705">
                    <a:moveTo>
                      <a:pt x="27" y="40"/>
                    </a:moveTo>
                    <a:lnTo>
                      <a:pt x="59346" y="40"/>
                    </a:lnTo>
                    <a:lnTo>
                      <a:pt x="59346" y="58746"/>
                    </a:lnTo>
                    <a:lnTo>
                      <a:pt x="27" y="58746"/>
                    </a:lnTo>
                    <a:close/>
                  </a:path>
                </a:pathLst>
              </a:custGeom>
              <a:solidFill>
                <a:srgbClr val="1600FF"/>
              </a:solidFill>
              <a:ln w="2792" cap="flat">
                <a:noFill/>
                <a:prstDash val="solid"/>
                <a:miter/>
              </a:ln>
            </p:spPr>
            <p:txBody>
              <a:bodyPr rtlCol="0" anchor="ctr"/>
              <a:lstStyle/>
              <a:p>
                <a:endParaRPr lang="nl-BE" sz="2400"/>
              </a:p>
            </p:txBody>
          </p:sp>
          <p:sp>
            <p:nvSpPr>
              <p:cNvPr id="16" name="Freeform: Shape 15">
                <a:extLst>
                  <a:ext uri="{FF2B5EF4-FFF2-40B4-BE49-F238E27FC236}">
                    <a16:creationId xmlns:a16="http://schemas.microsoft.com/office/drawing/2014/main" id="{C4727F9D-4886-9278-D4F2-B0FC339E0A06}"/>
                  </a:ext>
                </a:extLst>
              </p:cNvPr>
              <p:cNvSpPr/>
              <p:nvPr/>
            </p:nvSpPr>
            <p:spPr>
              <a:xfrm>
                <a:off x="161520" y="112793"/>
                <a:ext cx="209766" cy="239853"/>
              </a:xfrm>
              <a:custGeom>
                <a:avLst/>
                <a:gdLst>
                  <a:gd name="connsiteX0" fmla="*/ 131181 w 209766"/>
                  <a:gd name="connsiteY0" fmla="*/ 181188 h 239853"/>
                  <a:gd name="connsiteX1" fmla="*/ 69515 w 209766"/>
                  <a:gd name="connsiteY1" fmla="*/ 181188 h 239853"/>
                  <a:gd name="connsiteX2" fmla="*/ 55305 w 209766"/>
                  <a:gd name="connsiteY2" fmla="*/ 239894 h 239853"/>
                  <a:gd name="connsiteX3" fmla="*/ 28 w 209766"/>
                  <a:gd name="connsiteY3" fmla="*/ 239894 h 239853"/>
                  <a:gd name="connsiteX4" fmla="*/ 64431 w 209766"/>
                  <a:gd name="connsiteY4" fmla="*/ 5072 h 239853"/>
                  <a:gd name="connsiteX5" fmla="*/ 143044 w 209766"/>
                  <a:gd name="connsiteY5" fmla="*/ 40 h 239853"/>
                  <a:gd name="connsiteX6" fmla="*/ 209794 w 209766"/>
                  <a:gd name="connsiteY6" fmla="*/ 239894 h 239853"/>
                  <a:gd name="connsiteX7" fmla="*/ 145130 w 209766"/>
                  <a:gd name="connsiteY7" fmla="*/ 239894 h 239853"/>
                  <a:gd name="connsiteX8" fmla="*/ 131181 w 209766"/>
                  <a:gd name="connsiteY8" fmla="*/ 181188 h 239853"/>
                  <a:gd name="connsiteX9" fmla="*/ 79814 w 209766"/>
                  <a:gd name="connsiteY9" fmla="*/ 138869 h 239853"/>
                  <a:gd name="connsiteX10" fmla="*/ 121142 w 209766"/>
                  <a:gd name="connsiteY10" fmla="*/ 138869 h 239853"/>
                  <a:gd name="connsiteX11" fmla="*/ 100674 w 209766"/>
                  <a:gd name="connsiteY11" fmla="*/ 52940 h 239853"/>
                  <a:gd name="connsiteX12" fmla="*/ 79814 w 209766"/>
                  <a:gd name="connsiteY12" fmla="*/ 138869 h 239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9766" h="239853">
                    <a:moveTo>
                      <a:pt x="131181" y="181188"/>
                    </a:moveTo>
                    <a:lnTo>
                      <a:pt x="69515" y="181188"/>
                    </a:lnTo>
                    <a:lnTo>
                      <a:pt x="55305" y="239894"/>
                    </a:lnTo>
                    <a:lnTo>
                      <a:pt x="28" y="239894"/>
                    </a:lnTo>
                    <a:lnTo>
                      <a:pt x="64431" y="5072"/>
                    </a:lnTo>
                    <a:lnTo>
                      <a:pt x="143044" y="40"/>
                    </a:lnTo>
                    <a:lnTo>
                      <a:pt x="209794" y="239894"/>
                    </a:lnTo>
                    <a:lnTo>
                      <a:pt x="145130" y="239894"/>
                    </a:lnTo>
                    <a:lnTo>
                      <a:pt x="131181" y="181188"/>
                    </a:lnTo>
                    <a:close/>
                    <a:moveTo>
                      <a:pt x="79814" y="138869"/>
                    </a:moveTo>
                    <a:lnTo>
                      <a:pt x="121142" y="138869"/>
                    </a:lnTo>
                    <a:lnTo>
                      <a:pt x="100674" y="52940"/>
                    </a:lnTo>
                    <a:lnTo>
                      <a:pt x="79814" y="138869"/>
                    </a:lnTo>
                    <a:close/>
                  </a:path>
                </a:pathLst>
              </a:custGeom>
              <a:solidFill>
                <a:srgbClr val="222223"/>
              </a:solidFill>
              <a:ln w="2792" cap="flat">
                <a:noFill/>
                <a:prstDash val="solid"/>
                <a:miter/>
              </a:ln>
            </p:spPr>
            <p:txBody>
              <a:bodyPr rtlCol="0" anchor="ctr"/>
              <a:lstStyle/>
              <a:p>
                <a:endParaRPr lang="nl-BE" sz="2400"/>
              </a:p>
            </p:txBody>
          </p:sp>
        </p:grpSp>
      </p:grpSp>
      <p:sp>
        <p:nvSpPr>
          <p:cNvPr id="2" name="Title 1">
            <a:extLst>
              <a:ext uri="{FF2B5EF4-FFF2-40B4-BE49-F238E27FC236}">
                <a16:creationId xmlns:a16="http://schemas.microsoft.com/office/drawing/2014/main" id="{E4469977-0F7C-CABB-154A-42999B033442}"/>
              </a:ext>
            </a:extLst>
          </p:cNvPr>
          <p:cNvSpPr>
            <a:spLocks noGrp="1"/>
          </p:cNvSpPr>
          <p:nvPr>
            <p:ph type="title" hasCustomPrompt="1"/>
          </p:nvPr>
        </p:nvSpPr>
        <p:spPr>
          <a:xfrm>
            <a:off x="1248608" y="637045"/>
            <a:ext cx="10320000" cy="523220"/>
          </a:xfrm>
        </p:spPr>
        <p:txBody>
          <a:bodyPr/>
          <a:lstStyle/>
          <a:p>
            <a:r>
              <a:rPr lang="en-US" dirty="0"/>
              <a:t>Slide title goes here</a:t>
            </a:r>
          </a:p>
        </p:txBody>
      </p:sp>
      <p:sp>
        <p:nvSpPr>
          <p:cNvPr id="3" name="Slide Number Placeholder 2">
            <a:extLst>
              <a:ext uri="{FF2B5EF4-FFF2-40B4-BE49-F238E27FC236}">
                <a16:creationId xmlns:a16="http://schemas.microsoft.com/office/drawing/2014/main" id="{742112FD-7C79-4491-5142-B764A8F30D68}"/>
              </a:ext>
            </a:extLst>
          </p:cNvPr>
          <p:cNvSpPr>
            <a:spLocks noGrp="1"/>
          </p:cNvSpPr>
          <p:nvPr>
            <p:ph type="sldNum" sz="quarter" idx="10"/>
          </p:nvPr>
        </p:nvSpPr>
        <p:spPr/>
        <p:txBody>
          <a:bodyPr/>
          <a:lstStyle/>
          <a:p>
            <a:fld id="{2066355A-084C-D24E-9AD2-7E4FC41EA627}" type="slidenum">
              <a:rPr lang="en-GB" noProof="0" smtClean="0"/>
              <a:pPr/>
              <a:t>‹#›</a:t>
            </a:fld>
            <a:endParaRPr lang="en-GB" noProof="0" dirty="0"/>
          </a:p>
        </p:txBody>
      </p:sp>
      <p:sp>
        <p:nvSpPr>
          <p:cNvPr id="25" name="Text Placeholder 24">
            <a:extLst>
              <a:ext uri="{FF2B5EF4-FFF2-40B4-BE49-F238E27FC236}">
                <a16:creationId xmlns:a16="http://schemas.microsoft.com/office/drawing/2014/main" id="{F546BBC9-3DB8-B511-1F15-2C618E35A403}"/>
              </a:ext>
            </a:extLst>
          </p:cNvPr>
          <p:cNvSpPr>
            <a:spLocks noGrp="1"/>
          </p:cNvSpPr>
          <p:nvPr>
            <p:ph type="body" sz="quarter" idx="11"/>
          </p:nvPr>
        </p:nvSpPr>
        <p:spPr>
          <a:xfrm>
            <a:off x="1242592" y="1630363"/>
            <a:ext cx="4523459" cy="460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cxnSp>
        <p:nvCxnSpPr>
          <p:cNvPr id="5" name="Straight Connector 4">
            <a:extLst>
              <a:ext uri="{FF2B5EF4-FFF2-40B4-BE49-F238E27FC236}">
                <a16:creationId xmlns:a16="http://schemas.microsoft.com/office/drawing/2014/main" id="{DA177156-4D9E-05BF-022C-CB879A2E7270}"/>
              </a:ext>
            </a:extLst>
          </p:cNvPr>
          <p:cNvCxnSpPr>
            <a:cxnSpLocks/>
          </p:cNvCxnSpPr>
          <p:nvPr userDrawn="1"/>
        </p:nvCxnSpPr>
        <p:spPr>
          <a:xfrm>
            <a:off x="6408000" y="1630363"/>
            <a:ext cx="0" cy="460320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 name="Text Placeholder 24">
            <a:extLst>
              <a:ext uri="{FF2B5EF4-FFF2-40B4-BE49-F238E27FC236}">
                <a16:creationId xmlns:a16="http://schemas.microsoft.com/office/drawing/2014/main" id="{0F10C1B5-49F2-4775-7126-26189B312DDB}"/>
              </a:ext>
            </a:extLst>
          </p:cNvPr>
          <p:cNvSpPr>
            <a:spLocks noGrp="1"/>
          </p:cNvSpPr>
          <p:nvPr>
            <p:ph type="body" sz="quarter" idx="12"/>
          </p:nvPr>
        </p:nvSpPr>
        <p:spPr>
          <a:xfrm>
            <a:off x="7044125" y="1630363"/>
            <a:ext cx="4523459" cy="460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Tree>
    <p:extLst>
      <p:ext uri="{BB962C8B-B14F-4D97-AF65-F5344CB8AC3E}">
        <p14:creationId xmlns:p14="http://schemas.microsoft.com/office/powerpoint/2010/main" val="3024962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ninen">
    <p:bg>
      <p:bgPr>
        <a:solidFill>
          <a:srgbClr val="141F94"/>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6787201" y="0"/>
            <a:ext cx="5404807" cy="6858000"/>
          </a:xfrm>
          <a:prstGeom prst="rect">
            <a:avLst/>
          </a:prstGeom>
        </p:spPr>
        <p:txBody>
          <a:bodyPr anchor="ctr"/>
          <a:lstStyle>
            <a:lvl1pPr marL="0" indent="0" algn="ctr">
              <a:buFontTx/>
              <a:buNone/>
              <a:defRPr sz="2000">
                <a:solidFill>
                  <a:schemeClr val="bg1"/>
                </a:solidFill>
              </a:defRPr>
            </a:lvl1pPr>
          </a:lstStyle>
          <a:p>
            <a:r>
              <a:rPr lang="fi-FI"/>
              <a:t>Lisää kuva napsauttamalla kuvaketta</a:t>
            </a:r>
            <a:endParaRPr lang="fi-FI" dirty="0"/>
          </a:p>
        </p:txBody>
      </p:sp>
      <p:sp>
        <p:nvSpPr>
          <p:cNvPr id="9" name="Päivämäärän paikkamerkki 1"/>
          <p:cNvSpPr>
            <a:spLocks noGrp="1"/>
          </p:cNvSpPr>
          <p:nvPr>
            <p:ph type="dt" sz="half" idx="10"/>
          </p:nvPr>
        </p:nvSpPr>
        <p:spPr>
          <a:xfrm>
            <a:off x="376037" y="6304063"/>
            <a:ext cx="1222279" cy="219587"/>
          </a:xfrm>
        </p:spPr>
        <p:txBody>
          <a:bodyPr/>
          <a:lstStyle>
            <a:lvl1pPr>
              <a:defRPr>
                <a:solidFill>
                  <a:schemeClr val="bg1"/>
                </a:solidFill>
              </a:defRPr>
            </a:lvl1pPr>
          </a:lstStyle>
          <a:p>
            <a:fld id="{71EF2A4B-BD6C-442B-B37A-933F3A2F5101}" type="datetime1">
              <a:rPr lang="fi-FI" smtClean="0"/>
              <a:t>27.5.2024</a:t>
            </a:fld>
            <a:endParaRPr lang="fi-FI" dirty="0"/>
          </a:p>
        </p:txBody>
      </p:sp>
      <p:sp>
        <p:nvSpPr>
          <p:cNvPr id="10" name="Alatunnisteen paikkamerkki 2"/>
          <p:cNvSpPr>
            <a:spLocks noGrp="1"/>
          </p:cNvSpPr>
          <p:nvPr>
            <p:ph type="ftr" sz="quarter" idx="11"/>
          </p:nvPr>
        </p:nvSpPr>
        <p:spPr>
          <a:xfrm>
            <a:off x="1482014" y="6304063"/>
            <a:ext cx="1727855" cy="219587"/>
          </a:xfrm>
        </p:spPr>
        <p:txBody>
          <a:bodyPr/>
          <a:lstStyle>
            <a:lvl1pPr>
              <a:defRPr>
                <a:solidFill>
                  <a:schemeClr val="bg1"/>
                </a:solidFill>
              </a:defRPr>
            </a:lvl1pPr>
          </a:lstStyle>
          <a:p>
            <a:r>
              <a:rPr lang="fi-FI"/>
              <a:t>Teknologiateollisuus</a:t>
            </a:r>
            <a:endParaRPr lang="fi-FI" dirty="0"/>
          </a:p>
        </p:txBody>
      </p:sp>
      <p:sp>
        <p:nvSpPr>
          <p:cNvPr id="7" name="Tekstin paikkamerkki 2"/>
          <p:cNvSpPr>
            <a:spLocks noGrp="1"/>
          </p:cNvSpPr>
          <p:nvPr>
            <p:ph idx="21"/>
          </p:nvPr>
        </p:nvSpPr>
        <p:spPr>
          <a:xfrm>
            <a:off x="1430400" y="2113635"/>
            <a:ext cx="5126400" cy="3799956"/>
          </a:xfrm>
          <a:prstGeom prst="rect">
            <a:avLst/>
          </a:prstGeom>
        </p:spPr>
        <p:txBody>
          <a:bodyPr vert="horz" lIns="91440" tIns="45720" rIns="91440" bIns="45720" rtlCol="0">
            <a:normAutofit/>
          </a:bodyPr>
          <a:lstStyle>
            <a:lvl1pPr marL="311992" marR="0" indent="-283193" algn="l" defTabSz="1074709" rtl="0" eaLnBrk="1" fontAlgn="auto" latinLnBrk="0" hangingPunct="1">
              <a:lnSpc>
                <a:spcPts val="2667"/>
              </a:lnSpc>
              <a:spcBef>
                <a:spcPts val="533"/>
              </a:spcBef>
              <a:spcAft>
                <a:spcPts val="400"/>
              </a:spcAft>
              <a:buClrTx/>
              <a:buSzPct val="125000"/>
              <a:buFont typeface="Arial" panose="020B0604020202020204" pitchFamily="34" charset="0"/>
              <a:buChar char="•"/>
              <a:tabLst/>
              <a:defRPr sz="2133">
                <a:solidFill>
                  <a:schemeClr val="bg1"/>
                </a:solidFill>
              </a:defRPr>
            </a:lvl1pPr>
            <a:lvl2pPr indent="-211195">
              <a:buSzPct val="125000"/>
              <a:defRPr sz="1733" baseline="0">
                <a:solidFill>
                  <a:schemeClr val="bg1"/>
                </a:solidFill>
              </a:defRPr>
            </a:lvl2pPr>
            <a:lvl3pPr indent="-211195">
              <a:buSzPct val="125000"/>
              <a:defRPr sz="1467">
                <a:solidFill>
                  <a:schemeClr val="bg1"/>
                </a:solidFill>
              </a:defRPr>
            </a:lvl3pPr>
            <a:lvl4pPr indent="-211195">
              <a:buSzPct val="125000"/>
              <a:defRPr sz="1333">
                <a:solidFill>
                  <a:schemeClr val="bg1"/>
                </a:solidFill>
              </a:defRPr>
            </a:lvl4pPr>
          </a:lstStyle>
          <a:p>
            <a:pPr lvl="0"/>
            <a:r>
              <a:rPr lang="fi-FI"/>
              <a:t>Muokkaa tekstin perustyylejä</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430400" y="1470601"/>
            <a:ext cx="5126400" cy="489577"/>
          </a:xfrm>
          <a:prstGeom prst="rect">
            <a:avLst/>
          </a:prstGeom>
        </p:spPr>
        <p:txBody>
          <a:bodyPr/>
          <a:lstStyle>
            <a:lvl1pPr marL="19200" indent="0">
              <a:lnSpc>
                <a:spcPts val="3600"/>
              </a:lnSpc>
              <a:spcAft>
                <a:spcPts val="0"/>
              </a:spcAft>
              <a:buFontTx/>
              <a:buNone/>
              <a:defRPr sz="2933" b="1" baseline="0">
                <a:solidFill>
                  <a:schemeClr val="bg1"/>
                </a:solidFill>
              </a:defRPr>
            </a:lvl1pPr>
            <a:lvl2pPr marL="419810" indent="0">
              <a:spcAft>
                <a:spcPts val="0"/>
              </a:spcAft>
              <a:buFontTx/>
              <a:buNone/>
              <a:defRPr sz="2933" b="1">
                <a:solidFill>
                  <a:srgbClr val="666666"/>
                </a:solidFill>
              </a:defRPr>
            </a:lvl2pPr>
            <a:lvl3pPr marL="839611" indent="0">
              <a:spcAft>
                <a:spcPts val="0"/>
              </a:spcAft>
              <a:buFontTx/>
              <a:buNone/>
              <a:defRPr sz="2933" b="1">
                <a:solidFill>
                  <a:srgbClr val="666666"/>
                </a:solidFill>
              </a:defRPr>
            </a:lvl3pPr>
            <a:lvl4pPr marL="1259421" indent="0">
              <a:spcAft>
                <a:spcPts val="0"/>
              </a:spcAft>
              <a:buFontTx/>
              <a:buNone/>
              <a:defRPr sz="2933" b="1">
                <a:solidFill>
                  <a:srgbClr val="666666"/>
                </a:solidFill>
              </a:defRPr>
            </a:lvl4pPr>
            <a:lvl5pPr marL="1690426" indent="0">
              <a:spcAft>
                <a:spcPts val="0"/>
              </a:spcAft>
              <a:buFontTx/>
              <a:buNone/>
              <a:defRPr sz="2933"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237284500"/>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Vertical picture, title and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75DBCE-6318-032F-0214-EC73430B9118}"/>
              </a:ext>
            </a:extLst>
          </p:cNvPr>
          <p:cNvPicPr>
            <a:picLocks noChangeAspect="1"/>
          </p:cNvPicPr>
          <p:nvPr/>
        </p:nvPicPr>
        <p:blipFill>
          <a:blip r:embed="rId2"/>
          <a:stretch>
            <a:fillRect/>
          </a:stretch>
        </p:blipFill>
        <p:spPr>
          <a:xfrm>
            <a:off x="1" y="623454"/>
            <a:ext cx="623455" cy="6234545"/>
          </a:xfrm>
          <a:prstGeom prst="rect">
            <a:avLst/>
          </a:prstGeom>
        </p:spPr>
      </p:pic>
      <p:grpSp>
        <p:nvGrpSpPr>
          <p:cNvPr id="23" name="Group 22">
            <a:extLst>
              <a:ext uri="{FF2B5EF4-FFF2-40B4-BE49-F238E27FC236}">
                <a16:creationId xmlns:a16="http://schemas.microsoft.com/office/drawing/2014/main" id="{948B7294-B31F-4E71-1755-34007E1065E0}"/>
              </a:ext>
            </a:extLst>
          </p:cNvPr>
          <p:cNvGrpSpPr/>
          <p:nvPr userDrawn="1"/>
        </p:nvGrpSpPr>
        <p:grpSpPr>
          <a:xfrm>
            <a:off x="1" y="1"/>
            <a:ext cx="623455" cy="624417"/>
            <a:chOff x="0" y="0"/>
            <a:chExt cx="467591" cy="468313"/>
          </a:xfrm>
        </p:grpSpPr>
        <p:sp>
          <p:nvSpPr>
            <p:cNvPr id="22" name="Rectangle 21">
              <a:extLst>
                <a:ext uri="{FF2B5EF4-FFF2-40B4-BE49-F238E27FC236}">
                  <a16:creationId xmlns:a16="http://schemas.microsoft.com/office/drawing/2014/main" id="{23AF8142-01F6-0DBA-6FAD-692E5C9641F9}"/>
                </a:ext>
              </a:extLst>
            </p:cNvPr>
            <p:cNvSpPr/>
            <p:nvPr userDrawn="1"/>
          </p:nvSpPr>
          <p:spPr>
            <a:xfrm>
              <a:off x="0" y="0"/>
              <a:ext cx="467591" cy="4683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sz="2400"/>
            </a:p>
          </p:txBody>
        </p:sp>
        <p:grpSp>
          <p:nvGrpSpPr>
            <p:cNvPr id="14" name="Graphic 10">
              <a:extLst>
                <a:ext uri="{FF2B5EF4-FFF2-40B4-BE49-F238E27FC236}">
                  <a16:creationId xmlns:a16="http://schemas.microsoft.com/office/drawing/2014/main" id="{7CC097CF-FF62-B9AC-E0FA-7A78A280D7EF}"/>
                </a:ext>
              </a:extLst>
            </p:cNvPr>
            <p:cNvGrpSpPr/>
            <p:nvPr/>
          </p:nvGrpSpPr>
          <p:grpSpPr>
            <a:xfrm>
              <a:off x="85759" y="114230"/>
              <a:ext cx="296072" cy="239853"/>
              <a:chOff x="75214" y="112793"/>
              <a:chExt cx="296072" cy="239853"/>
            </a:xfrm>
          </p:grpSpPr>
          <p:sp>
            <p:nvSpPr>
              <p:cNvPr id="15" name="Freeform: Shape 14">
                <a:extLst>
                  <a:ext uri="{FF2B5EF4-FFF2-40B4-BE49-F238E27FC236}">
                    <a16:creationId xmlns:a16="http://schemas.microsoft.com/office/drawing/2014/main" id="{5999F086-2768-FF6A-A37C-AEDEE54CF249}"/>
                  </a:ext>
                </a:extLst>
              </p:cNvPr>
              <p:cNvSpPr/>
              <p:nvPr/>
            </p:nvSpPr>
            <p:spPr>
              <a:xfrm>
                <a:off x="75214" y="293941"/>
                <a:ext cx="59318" cy="58705"/>
              </a:xfrm>
              <a:custGeom>
                <a:avLst/>
                <a:gdLst>
                  <a:gd name="connsiteX0" fmla="*/ 27 w 59318"/>
                  <a:gd name="connsiteY0" fmla="*/ 40 h 58705"/>
                  <a:gd name="connsiteX1" fmla="*/ 59346 w 59318"/>
                  <a:gd name="connsiteY1" fmla="*/ 40 h 58705"/>
                  <a:gd name="connsiteX2" fmla="*/ 59346 w 59318"/>
                  <a:gd name="connsiteY2" fmla="*/ 58746 h 58705"/>
                  <a:gd name="connsiteX3" fmla="*/ 27 w 59318"/>
                  <a:gd name="connsiteY3" fmla="*/ 58746 h 58705"/>
                </a:gdLst>
                <a:ahLst/>
                <a:cxnLst>
                  <a:cxn ang="0">
                    <a:pos x="connsiteX0" y="connsiteY0"/>
                  </a:cxn>
                  <a:cxn ang="0">
                    <a:pos x="connsiteX1" y="connsiteY1"/>
                  </a:cxn>
                  <a:cxn ang="0">
                    <a:pos x="connsiteX2" y="connsiteY2"/>
                  </a:cxn>
                  <a:cxn ang="0">
                    <a:pos x="connsiteX3" y="connsiteY3"/>
                  </a:cxn>
                </a:cxnLst>
                <a:rect l="l" t="t" r="r" b="b"/>
                <a:pathLst>
                  <a:path w="59318" h="58705">
                    <a:moveTo>
                      <a:pt x="27" y="40"/>
                    </a:moveTo>
                    <a:lnTo>
                      <a:pt x="59346" y="40"/>
                    </a:lnTo>
                    <a:lnTo>
                      <a:pt x="59346" y="58746"/>
                    </a:lnTo>
                    <a:lnTo>
                      <a:pt x="27" y="58746"/>
                    </a:lnTo>
                    <a:close/>
                  </a:path>
                </a:pathLst>
              </a:custGeom>
              <a:solidFill>
                <a:srgbClr val="1600FF"/>
              </a:solidFill>
              <a:ln w="2792" cap="flat">
                <a:noFill/>
                <a:prstDash val="solid"/>
                <a:miter/>
              </a:ln>
            </p:spPr>
            <p:txBody>
              <a:bodyPr rtlCol="0" anchor="ctr"/>
              <a:lstStyle/>
              <a:p>
                <a:endParaRPr lang="nl-BE" sz="2400"/>
              </a:p>
            </p:txBody>
          </p:sp>
          <p:sp>
            <p:nvSpPr>
              <p:cNvPr id="16" name="Freeform: Shape 15">
                <a:extLst>
                  <a:ext uri="{FF2B5EF4-FFF2-40B4-BE49-F238E27FC236}">
                    <a16:creationId xmlns:a16="http://schemas.microsoft.com/office/drawing/2014/main" id="{C4727F9D-4886-9278-D4F2-B0FC339E0A06}"/>
                  </a:ext>
                </a:extLst>
              </p:cNvPr>
              <p:cNvSpPr/>
              <p:nvPr/>
            </p:nvSpPr>
            <p:spPr>
              <a:xfrm>
                <a:off x="161520" y="112793"/>
                <a:ext cx="209766" cy="239853"/>
              </a:xfrm>
              <a:custGeom>
                <a:avLst/>
                <a:gdLst>
                  <a:gd name="connsiteX0" fmla="*/ 131181 w 209766"/>
                  <a:gd name="connsiteY0" fmla="*/ 181188 h 239853"/>
                  <a:gd name="connsiteX1" fmla="*/ 69515 w 209766"/>
                  <a:gd name="connsiteY1" fmla="*/ 181188 h 239853"/>
                  <a:gd name="connsiteX2" fmla="*/ 55305 w 209766"/>
                  <a:gd name="connsiteY2" fmla="*/ 239894 h 239853"/>
                  <a:gd name="connsiteX3" fmla="*/ 28 w 209766"/>
                  <a:gd name="connsiteY3" fmla="*/ 239894 h 239853"/>
                  <a:gd name="connsiteX4" fmla="*/ 64431 w 209766"/>
                  <a:gd name="connsiteY4" fmla="*/ 5072 h 239853"/>
                  <a:gd name="connsiteX5" fmla="*/ 143044 w 209766"/>
                  <a:gd name="connsiteY5" fmla="*/ 40 h 239853"/>
                  <a:gd name="connsiteX6" fmla="*/ 209794 w 209766"/>
                  <a:gd name="connsiteY6" fmla="*/ 239894 h 239853"/>
                  <a:gd name="connsiteX7" fmla="*/ 145130 w 209766"/>
                  <a:gd name="connsiteY7" fmla="*/ 239894 h 239853"/>
                  <a:gd name="connsiteX8" fmla="*/ 131181 w 209766"/>
                  <a:gd name="connsiteY8" fmla="*/ 181188 h 239853"/>
                  <a:gd name="connsiteX9" fmla="*/ 79814 w 209766"/>
                  <a:gd name="connsiteY9" fmla="*/ 138869 h 239853"/>
                  <a:gd name="connsiteX10" fmla="*/ 121142 w 209766"/>
                  <a:gd name="connsiteY10" fmla="*/ 138869 h 239853"/>
                  <a:gd name="connsiteX11" fmla="*/ 100674 w 209766"/>
                  <a:gd name="connsiteY11" fmla="*/ 52940 h 239853"/>
                  <a:gd name="connsiteX12" fmla="*/ 79814 w 209766"/>
                  <a:gd name="connsiteY12" fmla="*/ 138869 h 239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9766" h="239853">
                    <a:moveTo>
                      <a:pt x="131181" y="181188"/>
                    </a:moveTo>
                    <a:lnTo>
                      <a:pt x="69515" y="181188"/>
                    </a:lnTo>
                    <a:lnTo>
                      <a:pt x="55305" y="239894"/>
                    </a:lnTo>
                    <a:lnTo>
                      <a:pt x="28" y="239894"/>
                    </a:lnTo>
                    <a:lnTo>
                      <a:pt x="64431" y="5072"/>
                    </a:lnTo>
                    <a:lnTo>
                      <a:pt x="143044" y="40"/>
                    </a:lnTo>
                    <a:lnTo>
                      <a:pt x="209794" y="239894"/>
                    </a:lnTo>
                    <a:lnTo>
                      <a:pt x="145130" y="239894"/>
                    </a:lnTo>
                    <a:lnTo>
                      <a:pt x="131181" y="181188"/>
                    </a:lnTo>
                    <a:close/>
                    <a:moveTo>
                      <a:pt x="79814" y="138869"/>
                    </a:moveTo>
                    <a:lnTo>
                      <a:pt x="121142" y="138869"/>
                    </a:lnTo>
                    <a:lnTo>
                      <a:pt x="100674" y="52940"/>
                    </a:lnTo>
                    <a:lnTo>
                      <a:pt x="79814" y="138869"/>
                    </a:lnTo>
                    <a:close/>
                  </a:path>
                </a:pathLst>
              </a:custGeom>
              <a:solidFill>
                <a:srgbClr val="222223"/>
              </a:solidFill>
              <a:ln w="2792" cap="flat">
                <a:noFill/>
                <a:prstDash val="solid"/>
                <a:miter/>
              </a:ln>
            </p:spPr>
            <p:txBody>
              <a:bodyPr rtlCol="0" anchor="ctr"/>
              <a:lstStyle/>
              <a:p>
                <a:endParaRPr lang="nl-BE" sz="2400"/>
              </a:p>
            </p:txBody>
          </p:sp>
        </p:grpSp>
      </p:grpSp>
      <p:sp>
        <p:nvSpPr>
          <p:cNvPr id="9" name="Picture Placeholder 6">
            <a:extLst>
              <a:ext uri="{FF2B5EF4-FFF2-40B4-BE49-F238E27FC236}">
                <a16:creationId xmlns:a16="http://schemas.microsoft.com/office/drawing/2014/main" id="{583728D9-6DDB-1352-D358-8DFC2027D063}"/>
              </a:ext>
            </a:extLst>
          </p:cNvPr>
          <p:cNvSpPr>
            <a:spLocks noGrp="1"/>
          </p:cNvSpPr>
          <p:nvPr>
            <p:ph type="pic" sz="quarter" idx="12"/>
          </p:nvPr>
        </p:nvSpPr>
        <p:spPr>
          <a:xfrm>
            <a:off x="624417" y="0"/>
            <a:ext cx="5471583" cy="6858000"/>
          </a:xfrm>
          <a:solidFill>
            <a:schemeClr val="bg1">
              <a:lumMod val="85000"/>
            </a:schemeClr>
          </a:solidFill>
        </p:spPr>
        <p:txBody>
          <a:bodyPr lIns="72000" tIns="72000" rIns="72000" bIns="72000"/>
          <a:lstStyle>
            <a:lvl1pPr marL="0" indent="0" algn="ctr">
              <a:buFont typeface="Arial" panose="020B0604020202020204" pitchFamily="34" charset="0"/>
              <a:buNone/>
              <a:defRPr sz="1600"/>
            </a:lvl1pPr>
          </a:lstStyle>
          <a:p>
            <a:r>
              <a:rPr lang="en-US"/>
              <a:t>Click icon to add picture</a:t>
            </a:r>
            <a:endParaRPr lang="nl-BE"/>
          </a:p>
        </p:txBody>
      </p:sp>
      <p:sp>
        <p:nvSpPr>
          <p:cNvPr id="2" name="Title 1">
            <a:extLst>
              <a:ext uri="{FF2B5EF4-FFF2-40B4-BE49-F238E27FC236}">
                <a16:creationId xmlns:a16="http://schemas.microsoft.com/office/drawing/2014/main" id="{E4469977-0F7C-CABB-154A-42999B033442}"/>
              </a:ext>
            </a:extLst>
          </p:cNvPr>
          <p:cNvSpPr>
            <a:spLocks noGrp="1"/>
          </p:cNvSpPr>
          <p:nvPr>
            <p:ph type="title" hasCustomPrompt="1"/>
          </p:nvPr>
        </p:nvSpPr>
        <p:spPr>
          <a:xfrm>
            <a:off x="6713944" y="637045"/>
            <a:ext cx="4854664" cy="523220"/>
          </a:xfrm>
        </p:spPr>
        <p:txBody>
          <a:bodyPr/>
          <a:lstStyle/>
          <a:p>
            <a:r>
              <a:rPr lang="en-US" dirty="0"/>
              <a:t>Slide title goes here</a:t>
            </a:r>
          </a:p>
        </p:txBody>
      </p:sp>
      <p:sp>
        <p:nvSpPr>
          <p:cNvPr id="3" name="Slide Number Placeholder 2">
            <a:extLst>
              <a:ext uri="{FF2B5EF4-FFF2-40B4-BE49-F238E27FC236}">
                <a16:creationId xmlns:a16="http://schemas.microsoft.com/office/drawing/2014/main" id="{742112FD-7C79-4491-5142-B764A8F30D68}"/>
              </a:ext>
            </a:extLst>
          </p:cNvPr>
          <p:cNvSpPr>
            <a:spLocks noGrp="1"/>
          </p:cNvSpPr>
          <p:nvPr>
            <p:ph type="sldNum" sz="quarter" idx="10"/>
          </p:nvPr>
        </p:nvSpPr>
        <p:spPr/>
        <p:txBody>
          <a:bodyPr/>
          <a:lstStyle/>
          <a:p>
            <a:fld id="{2066355A-084C-D24E-9AD2-7E4FC41EA627}" type="slidenum">
              <a:rPr lang="en-GB" noProof="0" smtClean="0"/>
              <a:pPr/>
              <a:t>‹#›</a:t>
            </a:fld>
            <a:endParaRPr lang="en-GB" noProof="0" dirty="0"/>
          </a:p>
        </p:txBody>
      </p:sp>
      <p:sp>
        <p:nvSpPr>
          <p:cNvPr id="25" name="Text Placeholder 24">
            <a:extLst>
              <a:ext uri="{FF2B5EF4-FFF2-40B4-BE49-F238E27FC236}">
                <a16:creationId xmlns:a16="http://schemas.microsoft.com/office/drawing/2014/main" id="{F546BBC9-3DB8-B511-1F15-2C618E35A403}"/>
              </a:ext>
            </a:extLst>
          </p:cNvPr>
          <p:cNvSpPr>
            <a:spLocks noGrp="1"/>
          </p:cNvSpPr>
          <p:nvPr>
            <p:ph type="body" sz="quarter" idx="11"/>
          </p:nvPr>
        </p:nvSpPr>
        <p:spPr>
          <a:xfrm>
            <a:off x="6715808" y="1630363"/>
            <a:ext cx="4852800" cy="460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Tree>
    <p:extLst>
      <p:ext uri="{BB962C8B-B14F-4D97-AF65-F5344CB8AC3E}">
        <p14:creationId xmlns:p14="http://schemas.microsoft.com/office/powerpoint/2010/main" val="245200890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Custom Layout 0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75DBCE-6318-032F-0214-EC73430B9118}"/>
              </a:ext>
            </a:extLst>
          </p:cNvPr>
          <p:cNvPicPr>
            <a:picLocks noChangeAspect="1"/>
          </p:cNvPicPr>
          <p:nvPr/>
        </p:nvPicPr>
        <p:blipFill>
          <a:blip r:embed="rId2"/>
          <a:stretch>
            <a:fillRect/>
          </a:stretch>
        </p:blipFill>
        <p:spPr>
          <a:xfrm>
            <a:off x="1" y="623454"/>
            <a:ext cx="623455" cy="6234545"/>
          </a:xfrm>
          <a:prstGeom prst="rect">
            <a:avLst/>
          </a:prstGeom>
        </p:spPr>
      </p:pic>
      <p:grpSp>
        <p:nvGrpSpPr>
          <p:cNvPr id="23" name="Group 22">
            <a:extLst>
              <a:ext uri="{FF2B5EF4-FFF2-40B4-BE49-F238E27FC236}">
                <a16:creationId xmlns:a16="http://schemas.microsoft.com/office/drawing/2014/main" id="{948B7294-B31F-4E71-1755-34007E1065E0}"/>
              </a:ext>
            </a:extLst>
          </p:cNvPr>
          <p:cNvGrpSpPr/>
          <p:nvPr userDrawn="1"/>
        </p:nvGrpSpPr>
        <p:grpSpPr>
          <a:xfrm>
            <a:off x="1" y="1"/>
            <a:ext cx="623455" cy="624417"/>
            <a:chOff x="0" y="0"/>
            <a:chExt cx="467591" cy="468313"/>
          </a:xfrm>
        </p:grpSpPr>
        <p:sp>
          <p:nvSpPr>
            <p:cNvPr id="22" name="Rectangle 21">
              <a:extLst>
                <a:ext uri="{FF2B5EF4-FFF2-40B4-BE49-F238E27FC236}">
                  <a16:creationId xmlns:a16="http://schemas.microsoft.com/office/drawing/2014/main" id="{23AF8142-01F6-0DBA-6FAD-692E5C9641F9}"/>
                </a:ext>
              </a:extLst>
            </p:cNvPr>
            <p:cNvSpPr/>
            <p:nvPr userDrawn="1"/>
          </p:nvSpPr>
          <p:spPr>
            <a:xfrm>
              <a:off x="0" y="0"/>
              <a:ext cx="467591" cy="4683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sz="2400"/>
            </a:p>
          </p:txBody>
        </p:sp>
        <p:grpSp>
          <p:nvGrpSpPr>
            <p:cNvPr id="14" name="Graphic 10">
              <a:extLst>
                <a:ext uri="{FF2B5EF4-FFF2-40B4-BE49-F238E27FC236}">
                  <a16:creationId xmlns:a16="http://schemas.microsoft.com/office/drawing/2014/main" id="{7CC097CF-FF62-B9AC-E0FA-7A78A280D7EF}"/>
                </a:ext>
              </a:extLst>
            </p:cNvPr>
            <p:cNvGrpSpPr/>
            <p:nvPr/>
          </p:nvGrpSpPr>
          <p:grpSpPr>
            <a:xfrm>
              <a:off x="85759" y="114230"/>
              <a:ext cx="296072" cy="239853"/>
              <a:chOff x="75214" y="112793"/>
              <a:chExt cx="296072" cy="239853"/>
            </a:xfrm>
          </p:grpSpPr>
          <p:sp>
            <p:nvSpPr>
              <p:cNvPr id="15" name="Freeform: Shape 14">
                <a:extLst>
                  <a:ext uri="{FF2B5EF4-FFF2-40B4-BE49-F238E27FC236}">
                    <a16:creationId xmlns:a16="http://schemas.microsoft.com/office/drawing/2014/main" id="{5999F086-2768-FF6A-A37C-AEDEE54CF249}"/>
                  </a:ext>
                </a:extLst>
              </p:cNvPr>
              <p:cNvSpPr/>
              <p:nvPr/>
            </p:nvSpPr>
            <p:spPr>
              <a:xfrm>
                <a:off x="75214" y="293941"/>
                <a:ext cx="59318" cy="58705"/>
              </a:xfrm>
              <a:custGeom>
                <a:avLst/>
                <a:gdLst>
                  <a:gd name="connsiteX0" fmla="*/ 27 w 59318"/>
                  <a:gd name="connsiteY0" fmla="*/ 40 h 58705"/>
                  <a:gd name="connsiteX1" fmla="*/ 59346 w 59318"/>
                  <a:gd name="connsiteY1" fmla="*/ 40 h 58705"/>
                  <a:gd name="connsiteX2" fmla="*/ 59346 w 59318"/>
                  <a:gd name="connsiteY2" fmla="*/ 58746 h 58705"/>
                  <a:gd name="connsiteX3" fmla="*/ 27 w 59318"/>
                  <a:gd name="connsiteY3" fmla="*/ 58746 h 58705"/>
                </a:gdLst>
                <a:ahLst/>
                <a:cxnLst>
                  <a:cxn ang="0">
                    <a:pos x="connsiteX0" y="connsiteY0"/>
                  </a:cxn>
                  <a:cxn ang="0">
                    <a:pos x="connsiteX1" y="connsiteY1"/>
                  </a:cxn>
                  <a:cxn ang="0">
                    <a:pos x="connsiteX2" y="connsiteY2"/>
                  </a:cxn>
                  <a:cxn ang="0">
                    <a:pos x="connsiteX3" y="connsiteY3"/>
                  </a:cxn>
                </a:cxnLst>
                <a:rect l="l" t="t" r="r" b="b"/>
                <a:pathLst>
                  <a:path w="59318" h="58705">
                    <a:moveTo>
                      <a:pt x="27" y="40"/>
                    </a:moveTo>
                    <a:lnTo>
                      <a:pt x="59346" y="40"/>
                    </a:lnTo>
                    <a:lnTo>
                      <a:pt x="59346" y="58746"/>
                    </a:lnTo>
                    <a:lnTo>
                      <a:pt x="27" y="58746"/>
                    </a:lnTo>
                    <a:close/>
                  </a:path>
                </a:pathLst>
              </a:custGeom>
              <a:solidFill>
                <a:srgbClr val="1600FF"/>
              </a:solidFill>
              <a:ln w="2792" cap="flat">
                <a:noFill/>
                <a:prstDash val="solid"/>
                <a:miter/>
              </a:ln>
            </p:spPr>
            <p:txBody>
              <a:bodyPr rtlCol="0" anchor="ctr"/>
              <a:lstStyle/>
              <a:p>
                <a:endParaRPr lang="nl-BE" sz="2400"/>
              </a:p>
            </p:txBody>
          </p:sp>
          <p:sp>
            <p:nvSpPr>
              <p:cNvPr id="16" name="Freeform: Shape 15">
                <a:extLst>
                  <a:ext uri="{FF2B5EF4-FFF2-40B4-BE49-F238E27FC236}">
                    <a16:creationId xmlns:a16="http://schemas.microsoft.com/office/drawing/2014/main" id="{C4727F9D-4886-9278-D4F2-B0FC339E0A06}"/>
                  </a:ext>
                </a:extLst>
              </p:cNvPr>
              <p:cNvSpPr/>
              <p:nvPr/>
            </p:nvSpPr>
            <p:spPr>
              <a:xfrm>
                <a:off x="161520" y="112793"/>
                <a:ext cx="209766" cy="239853"/>
              </a:xfrm>
              <a:custGeom>
                <a:avLst/>
                <a:gdLst>
                  <a:gd name="connsiteX0" fmla="*/ 131181 w 209766"/>
                  <a:gd name="connsiteY0" fmla="*/ 181188 h 239853"/>
                  <a:gd name="connsiteX1" fmla="*/ 69515 w 209766"/>
                  <a:gd name="connsiteY1" fmla="*/ 181188 h 239853"/>
                  <a:gd name="connsiteX2" fmla="*/ 55305 w 209766"/>
                  <a:gd name="connsiteY2" fmla="*/ 239894 h 239853"/>
                  <a:gd name="connsiteX3" fmla="*/ 28 w 209766"/>
                  <a:gd name="connsiteY3" fmla="*/ 239894 h 239853"/>
                  <a:gd name="connsiteX4" fmla="*/ 64431 w 209766"/>
                  <a:gd name="connsiteY4" fmla="*/ 5072 h 239853"/>
                  <a:gd name="connsiteX5" fmla="*/ 143044 w 209766"/>
                  <a:gd name="connsiteY5" fmla="*/ 40 h 239853"/>
                  <a:gd name="connsiteX6" fmla="*/ 209794 w 209766"/>
                  <a:gd name="connsiteY6" fmla="*/ 239894 h 239853"/>
                  <a:gd name="connsiteX7" fmla="*/ 145130 w 209766"/>
                  <a:gd name="connsiteY7" fmla="*/ 239894 h 239853"/>
                  <a:gd name="connsiteX8" fmla="*/ 131181 w 209766"/>
                  <a:gd name="connsiteY8" fmla="*/ 181188 h 239853"/>
                  <a:gd name="connsiteX9" fmla="*/ 79814 w 209766"/>
                  <a:gd name="connsiteY9" fmla="*/ 138869 h 239853"/>
                  <a:gd name="connsiteX10" fmla="*/ 121142 w 209766"/>
                  <a:gd name="connsiteY10" fmla="*/ 138869 h 239853"/>
                  <a:gd name="connsiteX11" fmla="*/ 100674 w 209766"/>
                  <a:gd name="connsiteY11" fmla="*/ 52940 h 239853"/>
                  <a:gd name="connsiteX12" fmla="*/ 79814 w 209766"/>
                  <a:gd name="connsiteY12" fmla="*/ 138869 h 239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9766" h="239853">
                    <a:moveTo>
                      <a:pt x="131181" y="181188"/>
                    </a:moveTo>
                    <a:lnTo>
                      <a:pt x="69515" y="181188"/>
                    </a:lnTo>
                    <a:lnTo>
                      <a:pt x="55305" y="239894"/>
                    </a:lnTo>
                    <a:lnTo>
                      <a:pt x="28" y="239894"/>
                    </a:lnTo>
                    <a:lnTo>
                      <a:pt x="64431" y="5072"/>
                    </a:lnTo>
                    <a:lnTo>
                      <a:pt x="143044" y="40"/>
                    </a:lnTo>
                    <a:lnTo>
                      <a:pt x="209794" y="239894"/>
                    </a:lnTo>
                    <a:lnTo>
                      <a:pt x="145130" y="239894"/>
                    </a:lnTo>
                    <a:lnTo>
                      <a:pt x="131181" y="181188"/>
                    </a:lnTo>
                    <a:close/>
                    <a:moveTo>
                      <a:pt x="79814" y="138869"/>
                    </a:moveTo>
                    <a:lnTo>
                      <a:pt x="121142" y="138869"/>
                    </a:lnTo>
                    <a:lnTo>
                      <a:pt x="100674" y="52940"/>
                    </a:lnTo>
                    <a:lnTo>
                      <a:pt x="79814" y="138869"/>
                    </a:lnTo>
                    <a:close/>
                  </a:path>
                </a:pathLst>
              </a:custGeom>
              <a:solidFill>
                <a:srgbClr val="222223"/>
              </a:solidFill>
              <a:ln w="2792" cap="flat">
                <a:noFill/>
                <a:prstDash val="solid"/>
                <a:miter/>
              </a:ln>
            </p:spPr>
            <p:txBody>
              <a:bodyPr rtlCol="0" anchor="ctr"/>
              <a:lstStyle/>
              <a:p>
                <a:endParaRPr lang="nl-BE" sz="2400"/>
              </a:p>
            </p:txBody>
          </p:sp>
        </p:grpSp>
      </p:grpSp>
      <p:sp>
        <p:nvSpPr>
          <p:cNvPr id="2" name="Title 1">
            <a:extLst>
              <a:ext uri="{FF2B5EF4-FFF2-40B4-BE49-F238E27FC236}">
                <a16:creationId xmlns:a16="http://schemas.microsoft.com/office/drawing/2014/main" id="{E4469977-0F7C-CABB-154A-42999B033442}"/>
              </a:ext>
            </a:extLst>
          </p:cNvPr>
          <p:cNvSpPr>
            <a:spLocks noGrp="1"/>
          </p:cNvSpPr>
          <p:nvPr>
            <p:ph type="title" hasCustomPrompt="1"/>
          </p:nvPr>
        </p:nvSpPr>
        <p:spPr>
          <a:xfrm>
            <a:off x="7344000" y="637045"/>
            <a:ext cx="4224608" cy="1046440"/>
          </a:xfrm>
        </p:spPr>
        <p:txBody>
          <a:bodyPr/>
          <a:lstStyle/>
          <a:p>
            <a:r>
              <a:rPr lang="en-US" dirty="0"/>
              <a:t>Slide title goes here</a:t>
            </a:r>
          </a:p>
        </p:txBody>
      </p:sp>
      <p:sp>
        <p:nvSpPr>
          <p:cNvPr id="3" name="Slide Number Placeholder 2">
            <a:extLst>
              <a:ext uri="{FF2B5EF4-FFF2-40B4-BE49-F238E27FC236}">
                <a16:creationId xmlns:a16="http://schemas.microsoft.com/office/drawing/2014/main" id="{742112FD-7C79-4491-5142-B764A8F30D68}"/>
              </a:ext>
            </a:extLst>
          </p:cNvPr>
          <p:cNvSpPr>
            <a:spLocks noGrp="1"/>
          </p:cNvSpPr>
          <p:nvPr>
            <p:ph type="sldNum" sz="quarter" idx="10"/>
          </p:nvPr>
        </p:nvSpPr>
        <p:spPr/>
        <p:txBody>
          <a:bodyPr/>
          <a:lstStyle/>
          <a:p>
            <a:fld id="{2066355A-084C-D24E-9AD2-7E4FC41EA627}" type="slidenum">
              <a:rPr lang="en-GB" noProof="0" smtClean="0"/>
              <a:pPr/>
              <a:t>‹#›</a:t>
            </a:fld>
            <a:endParaRPr lang="en-GB" noProof="0" dirty="0"/>
          </a:p>
        </p:txBody>
      </p:sp>
      <p:sp>
        <p:nvSpPr>
          <p:cNvPr id="25" name="Text Placeholder 24">
            <a:extLst>
              <a:ext uri="{FF2B5EF4-FFF2-40B4-BE49-F238E27FC236}">
                <a16:creationId xmlns:a16="http://schemas.microsoft.com/office/drawing/2014/main" id="{F546BBC9-3DB8-B511-1F15-2C618E35A403}"/>
              </a:ext>
            </a:extLst>
          </p:cNvPr>
          <p:cNvSpPr>
            <a:spLocks noGrp="1"/>
          </p:cNvSpPr>
          <p:nvPr>
            <p:ph type="body" sz="quarter" idx="11"/>
          </p:nvPr>
        </p:nvSpPr>
        <p:spPr>
          <a:xfrm>
            <a:off x="7345622" y="1630363"/>
            <a:ext cx="4222985" cy="240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cxnSp>
        <p:nvCxnSpPr>
          <p:cNvPr id="4" name="Straight Connector 3">
            <a:extLst>
              <a:ext uri="{FF2B5EF4-FFF2-40B4-BE49-F238E27FC236}">
                <a16:creationId xmlns:a16="http://schemas.microsoft.com/office/drawing/2014/main" id="{4F1F1041-66A2-5674-0DE6-799B271FBAF0}"/>
              </a:ext>
            </a:extLst>
          </p:cNvPr>
          <p:cNvCxnSpPr>
            <a:cxnSpLocks/>
          </p:cNvCxnSpPr>
          <p:nvPr userDrawn="1"/>
        </p:nvCxnSpPr>
        <p:spPr>
          <a:xfrm>
            <a:off x="6720000" y="624000"/>
            <a:ext cx="0" cy="560640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9421895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Custom Layout 0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75DBCE-6318-032F-0214-EC73430B9118}"/>
              </a:ext>
            </a:extLst>
          </p:cNvPr>
          <p:cNvPicPr>
            <a:picLocks noChangeAspect="1"/>
          </p:cNvPicPr>
          <p:nvPr/>
        </p:nvPicPr>
        <p:blipFill>
          <a:blip r:embed="rId2"/>
          <a:stretch>
            <a:fillRect/>
          </a:stretch>
        </p:blipFill>
        <p:spPr>
          <a:xfrm>
            <a:off x="1" y="623454"/>
            <a:ext cx="623455" cy="6234545"/>
          </a:xfrm>
          <a:prstGeom prst="rect">
            <a:avLst/>
          </a:prstGeom>
        </p:spPr>
      </p:pic>
      <p:grpSp>
        <p:nvGrpSpPr>
          <p:cNvPr id="23" name="Group 22">
            <a:extLst>
              <a:ext uri="{FF2B5EF4-FFF2-40B4-BE49-F238E27FC236}">
                <a16:creationId xmlns:a16="http://schemas.microsoft.com/office/drawing/2014/main" id="{948B7294-B31F-4E71-1755-34007E1065E0}"/>
              </a:ext>
            </a:extLst>
          </p:cNvPr>
          <p:cNvGrpSpPr/>
          <p:nvPr userDrawn="1"/>
        </p:nvGrpSpPr>
        <p:grpSpPr>
          <a:xfrm>
            <a:off x="1" y="1"/>
            <a:ext cx="623455" cy="624417"/>
            <a:chOff x="0" y="0"/>
            <a:chExt cx="467591" cy="468313"/>
          </a:xfrm>
        </p:grpSpPr>
        <p:sp>
          <p:nvSpPr>
            <p:cNvPr id="22" name="Rectangle 21">
              <a:extLst>
                <a:ext uri="{FF2B5EF4-FFF2-40B4-BE49-F238E27FC236}">
                  <a16:creationId xmlns:a16="http://schemas.microsoft.com/office/drawing/2014/main" id="{23AF8142-01F6-0DBA-6FAD-692E5C9641F9}"/>
                </a:ext>
              </a:extLst>
            </p:cNvPr>
            <p:cNvSpPr/>
            <p:nvPr userDrawn="1"/>
          </p:nvSpPr>
          <p:spPr>
            <a:xfrm>
              <a:off x="0" y="0"/>
              <a:ext cx="467591" cy="4683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sz="2400"/>
            </a:p>
          </p:txBody>
        </p:sp>
        <p:grpSp>
          <p:nvGrpSpPr>
            <p:cNvPr id="14" name="Graphic 10">
              <a:extLst>
                <a:ext uri="{FF2B5EF4-FFF2-40B4-BE49-F238E27FC236}">
                  <a16:creationId xmlns:a16="http://schemas.microsoft.com/office/drawing/2014/main" id="{7CC097CF-FF62-B9AC-E0FA-7A78A280D7EF}"/>
                </a:ext>
              </a:extLst>
            </p:cNvPr>
            <p:cNvGrpSpPr/>
            <p:nvPr/>
          </p:nvGrpSpPr>
          <p:grpSpPr>
            <a:xfrm>
              <a:off x="85759" y="114230"/>
              <a:ext cx="296072" cy="239853"/>
              <a:chOff x="75214" y="112793"/>
              <a:chExt cx="296072" cy="239853"/>
            </a:xfrm>
          </p:grpSpPr>
          <p:sp>
            <p:nvSpPr>
              <p:cNvPr id="15" name="Freeform: Shape 14">
                <a:extLst>
                  <a:ext uri="{FF2B5EF4-FFF2-40B4-BE49-F238E27FC236}">
                    <a16:creationId xmlns:a16="http://schemas.microsoft.com/office/drawing/2014/main" id="{5999F086-2768-FF6A-A37C-AEDEE54CF249}"/>
                  </a:ext>
                </a:extLst>
              </p:cNvPr>
              <p:cNvSpPr/>
              <p:nvPr/>
            </p:nvSpPr>
            <p:spPr>
              <a:xfrm>
                <a:off x="75214" y="293941"/>
                <a:ext cx="59318" cy="58705"/>
              </a:xfrm>
              <a:custGeom>
                <a:avLst/>
                <a:gdLst>
                  <a:gd name="connsiteX0" fmla="*/ 27 w 59318"/>
                  <a:gd name="connsiteY0" fmla="*/ 40 h 58705"/>
                  <a:gd name="connsiteX1" fmla="*/ 59346 w 59318"/>
                  <a:gd name="connsiteY1" fmla="*/ 40 h 58705"/>
                  <a:gd name="connsiteX2" fmla="*/ 59346 w 59318"/>
                  <a:gd name="connsiteY2" fmla="*/ 58746 h 58705"/>
                  <a:gd name="connsiteX3" fmla="*/ 27 w 59318"/>
                  <a:gd name="connsiteY3" fmla="*/ 58746 h 58705"/>
                </a:gdLst>
                <a:ahLst/>
                <a:cxnLst>
                  <a:cxn ang="0">
                    <a:pos x="connsiteX0" y="connsiteY0"/>
                  </a:cxn>
                  <a:cxn ang="0">
                    <a:pos x="connsiteX1" y="connsiteY1"/>
                  </a:cxn>
                  <a:cxn ang="0">
                    <a:pos x="connsiteX2" y="connsiteY2"/>
                  </a:cxn>
                  <a:cxn ang="0">
                    <a:pos x="connsiteX3" y="connsiteY3"/>
                  </a:cxn>
                </a:cxnLst>
                <a:rect l="l" t="t" r="r" b="b"/>
                <a:pathLst>
                  <a:path w="59318" h="58705">
                    <a:moveTo>
                      <a:pt x="27" y="40"/>
                    </a:moveTo>
                    <a:lnTo>
                      <a:pt x="59346" y="40"/>
                    </a:lnTo>
                    <a:lnTo>
                      <a:pt x="59346" y="58746"/>
                    </a:lnTo>
                    <a:lnTo>
                      <a:pt x="27" y="58746"/>
                    </a:lnTo>
                    <a:close/>
                  </a:path>
                </a:pathLst>
              </a:custGeom>
              <a:solidFill>
                <a:srgbClr val="1600FF"/>
              </a:solidFill>
              <a:ln w="2792" cap="flat">
                <a:noFill/>
                <a:prstDash val="solid"/>
                <a:miter/>
              </a:ln>
            </p:spPr>
            <p:txBody>
              <a:bodyPr rtlCol="0" anchor="ctr"/>
              <a:lstStyle/>
              <a:p>
                <a:endParaRPr lang="nl-BE" sz="2400"/>
              </a:p>
            </p:txBody>
          </p:sp>
          <p:sp>
            <p:nvSpPr>
              <p:cNvPr id="16" name="Freeform: Shape 15">
                <a:extLst>
                  <a:ext uri="{FF2B5EF4-FFF2-40B4-BE49-F238E27FC236}">
                    <a16:creationId xmlns:a16="http://schemas.microsoft.com/office/drawing/2014/main" id="{C4727F9D-4886-9278-D4F2-B0FC339E0A06}"/>
                  </a:ext>
                </a:extLst>
              </p:cNvPr>
              <p:cNvSpPr/>
              <p:nvPr/>
            </p:nvSpPr>
            <p:spPr>
              <a:xfrm>
                <a:off x="161520" y="112793"/>
                <a:ext cx="209766" cy="239853"/>
              </a:xfrm>
              <a:custGeom>
                <a:avLst/>
                <a:gdLst>
                  <a:gd name="connsiteX0" fmla="*/ 131181 w 209766"/>
                  <a:gd name="connsiteY0" fmla="*/ 181188 h 239853"/>
                  <a:gd name="connsiteX1" fmla="*/ 69515 w 209766"/>
                  <a:gd name="connsiteY1" fmla="*/ 181188 h 239853"/>
                  <a:gd name="connsiteX2" fmla="*/ 55305 w 209766"/>
                  <a:gd name="connsiteY2" fmla="*/ 239894 h 239853"/>
                  <a:gd name="connsiteX3" fmla="*/ 28 w 209766"/>
                  <a:gd name="connsiteY3" fmla="*/ 239894 h 239853"/>
                  <a:gd name="connsiteX4" fmla="*/ 64431 w 209766"/>
                  <a:gd name="connsiteY4" fmla="*/ 5072 h 239853"/>
                  <a:gd name="connsiteX5" fmla="*/ 143044 w 209766"/>
                  <a:gd name="connsiteY5" fmla="*/ 40 h 239853"/>
                  <a:gd name="connsiteX6" fmla="*/ 209794 w 209766"/>
                  <a:gd name="connsiteY6" fmla="*/ 239894 h 239853"/>
                  <a:gd name="connsiteX7" fmla="*/ 145130 w 209766"/>
                  <a:gd name="connsiteY7" fmla="*/ 239894 h 239853"/>
                  <a:gd name="connsiteX8" fmla="*/ 131181 w 209766"/>
                  <a:gd name="connsiteY8" fmla="*/ 181188 h 239853"/>
                  <a:gd name="connsiteX9" fmla="*/ 79814 w 209766"/>
                  <a:gd name="connsiteY9" fmla="*/ 138869 h 239853"/>
                  <a:gd name="connsiteX10" fmla="*/ 121142 w 209766"/>
                  <a:gd name="connsiteY10" fmla="*/ 138869 h 239853"/>
                  <a:gd name="connsiteX11" fmla="*/ 100674 w 209766"/>
                  <a:gd name="connsiteY11" fmla="*/ 52940 h 239853"/>
                  <a:gd name="connsiteX12" fmla="*/ 79814 w 209766"/>
                  <a:gd name="connsiteY12" fmla="*/ 138869 h 239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9766" h="239853">
                    <a:moveTo>
                      <a:pt x="131181" y="181188"/>
                    </a:moveTo>
                    <a:lnTo>
                      <a:pt x="69515" y="181188"/>
                    </a:lnTo>
                    <a:lnTo>
                      <a:pt x="55305" y="239894"/>
                    </a:lnTo>
                    <a:lnTo>
                      <a:pt x="28" y="239894"/>
                    </a:lnTo>
                    <a:lnTo>
                      <a:pt x="64431" y="5072"/>
                    </a:lnTo>
                    <a:lnTo>
                      <a:pt x="143044" y="40"/>
                    </a:lnTo>
                    <a:lnTo>
                      <a:pt x="209794" y="239894"/>
                    </a:lnTo>
                    <a:lnTo>
                      <a:pt x="145130" y="239894"/>
                    </a:lnTo>
                    <a:lnTo>
                      <a:pt x="131181" y="181188"/>
                    </a:lnTo>
                    <a:close/>
                    <a:moveTo>
                      <a:pt x="79814" y="138869"/>
                    </a:moveTo>
                    <a:lnTo>
                      <a:pt x="121142" y="138869"/>
                    </a:lnTo>
                    <a:lnTo>
                      <a:pt x="100674" y="52940"/>
                    </a:lnTo>
                    <a:lnTo>
                      <a:pt x="79814" y="138869"/>
                    </a:lnTo>
                    <a:close/>
                  </a:path>
                </a:pathLst>
              </a:custGeom>
              <a:solidFill>
                <a:srgbClr val="222223"/>
              </a:solidFill>
              <a:ln w="2792" cap="flat">
                <a:noFill/>
                <a:prstDash val="solid"/>
                <a:miter/>
              </a:ln>
            </p:spPr>
            <p:txBody>
              <a:bodyPr rtlCol="0" anchor="ctr"/>
              <a:lstStyle/>
              <a:p>
                <a:endParaRPr lang="nl-BE" sz="2400"/>
              </a:p>
            </p:txBody>
          </p:sp>
        </p:grpSp>
      </p:grpSp>
      <p:sp>
        <p:nvSpPr>
          <p:cNvPr id="2" name="Title 1">
            <a:extLst>
              <a:ext uri="{FF2B5EF4-FFF2-40B4-BE49-F238E27FC236}">
                <a16:creationId xmlns:a16="http://schemas.microsoft.com/office/drawing/2014/main" id="{E4469977-0F7C-CABB-154A-42999B033442}"/>
              </a:ext>
            </a:extLst>
          </p:cNvPr>
          <p:cNvSpPr>
            <a:spLocks noGrp="1"/>
          </p:cNvSpPr>
          <p:nvPr>
            <p:ph type="title" hasCustomPrompt="1"/>
          </p:nvPr>
        </p:nvSpPr>
        <p:spPr>
          <a:xfrm>
            <a:off x="1248608" y="637045"/>
            <a:ext cx="10320000" cy="523220"/>
          </a:xfrm>
        </p:spPr>
        <p:txBody>
          <a:bodyPr/>
          <a:lstStyle/>
          <a:p>
            <a:r>
              <a:rPr lang="en-US" dirty="0"/>
              <a:t>Slide title goes here</a:t>
            </a:r>
          </a:p>
        </p:txBody>
      </p:sp>
      <p:sp>
        <p:nvSpPr>
          <p:cNvPr id="3" name="Slide Number Placeholder 2">
            <a:extLst>
              <a:ext uri="{FF2B5EF4-FFF2-40B4-BE49-F238E27FC236}">
                <a16:creationId xmlns:a16="http://schemas.microsoft.com/office/drawing/2014/main" id="{742112FD-7C79-4491-5142-B764A8F30D68}"/>
              </a:ext>
            </a:extLst>
          </p:cNvPr>
          <p:cNvSpPr>
            <a:spLocks noGrp="1"/>
          </p:cNvSpPr>
          <p:nvPr>
            <p:ph type="sldNum" sz="quarter" idx="10"/>
          </p:nvPr>
        </p:nvSpPr>
        <p:spPr/>
        <p:txBody>
          <a:bodyPr/>
          <a:lstStyle/>
          <a:p>
            <a:fld id="{2066355A-084C-D24E-9AD2-7E4FC41EA627}" type="slidenum">
              <a:rPr lang="en-GB" noProof="0" smtClean="0"/>
              <a:pPr/>
              <a:t>‹#›</a:t>
            </a:fld>
            <a:endParaRPr lang="en-GB" noProof="0" dirty="0"/>
          </a:p>
        </p:txBody>
      </p:sp>
      <p:sp>
        <p:nvSpPr>
          <p:cNvPr id="25" name="Text Placeholder 24">
            <a:extLst>
              <a:ext uri="{FF2B5EF4-FFF2-40B4-BE49-F238E27FC236}">
                <a16:creationId xmlns:a16="http://schemas.microsoft.com/office/drawing/2014/main" id="{F546BBC9-3DB8-B511-1F15-2C618E35A403}"/>
              </a:ext>
            </a:extLst>
          </p:cNvPr>
          <p:cNvSpPr>
            <a:spLocks noGrp="1"/>
          </p:cNvSpPr>
          <p:nvPr>
            <p:ph type="body" sz="quarter" idx="11" hasCustomPrompt="1"/>
          </p:nvPr>
        </p:nvSpPr>
        <p:spPr>
          <a:xfrm>
            <a:off x="1242592" y="1630363"/>
            <a:ext cx="10320000" cy="313932"/>
          </a:xfrm>
        </p:spPr>
        <p:txBody>
          <a:bodyPr wrap="square">
            <a:spAutoFit/>
          </a:bodyPr>
          <a:lstStyle>
            <a:lvl1pPr marL="0" indent="0">
              <a:buFont typeface="Arial" panose="020B0604020202020204" pitchFamily="34" charset="0"/>
              <a:buNone/>
              <a:defRPr/>
            </a:lvl1pPr>
          </a:lstStyle>
          <a:p>
            <a:pPr lvl="0"/>
            <a:r>
              <a:rPr lang="en-US" dirty="0"/>
              <a:t>Subtitle goes here</a:t>
            </a:r>
          </a:p>
        </p:txBody>
      </p:sp>
      <p:sp>
        <p:nvSpPr>
          <p:cNvPr id="17" name="Text Placeholder 16">
            <a:extLst>
              <a:ext uri="{FF2B5EF4-FFF2-40B4-BE49-F238E27FC236}">
                <a16:creationId xmlns:a16="http://schemas.microsoft.com/office/drawing/2014/main" id="{13C20D6E-1C03-4AA1-58A1-BA561FBA4681}"/>
              </a:ext>
            </a:extLst>
          </p:cNvPr>
          <p:cNvSpPr>
            <a:spLocks noGrp="1"/>
          </p:cNvSpPr>
          <p:nvPr>
            <p:ph type="body" sz="quarter" idx="14" hasCustomPrompt="1"/>
          </p:nvPr>
        </p:nvSpPr>
        <p:spPr>
          <a:xfrm>
            <a:off x="1248607" y="6468799"/>
            <a:ext cx="10320000" cy="139590"/>
          </a:xfrm>
        </p:spPr>
        <p:txBody>
          <a:bodyPr anchor="ctr">
            <a:spAutoFit/>
          </a:bodyPr>
          <a:lstStyle>
            <a:lvl1pPr marL="0" indent="0">
              <a:buFont typeface="Arial" panose="020B0604020202020204" pitchFamily="34" charset="0"/>
              <a:buNone/>
              <a:defRPr sz="1067"/>
            </a:lvl1pPr>
          </a:lstStyle>
          <a:p>
            <a:pPr lvl="0"/>
            <a:r>
              <a:rPr lang="en-US" dirty="0"/>
              <a:t>Source</a:t>
            </a:r>
            <a:endParaRPr lang="nl-BE" dirty="0"/>
          </a:p>
        </p:txBody>
      </p:sp>
    </p:spTree>
    <p:extLst>
      <p:ext uri="{BB962C8B-B14F-4D97-AF65-F5344CB8AC3E}">
        <p14:creationId xmlns:p14="http://schemas.microsoft.com/office/powerpoint/2010/main" val="319360158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Custom Layout 0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75DBCE-6318-032F-0214-EC73430B9118}"/>
              </a:ext>
            </a:extLst>
          </p:cNvPr>
          <p:cNvPicPr>
            <a:picLocks noChangeAspect="1"/>
          </p:cNvPicPr>
          <p:nvPr/>
        </p:nvPicPr>
        <p:blipFill>
          <a:blip r:embed="rId2"/>
          <a:stretch>
            <a:fillRect/>
          </a:stretch>
        </p:blipFill>
        <p:spPr>
          <a:xfrm>
            <a:off x="1" y="623454"/>
            <a:ext cx="623455" cy="6234545"/>
          </a:xfrm>
          <a:prstGeom prst="rect">
            <a:avLst/>
          </a:prstGeom>
        </p:spPr>
      </p:pic>
      <p:grpSp>
        <p:nvGrpSpPr>
          <p:cNvPr id="23" name="Group 22">
            <a:extLst>
              <a:ext uri="{FF2B5EF4-FFF2-40B4-BE49-F238E27FC236}">
                <a16:creationId xmlns:a16="http://schemas.microsoft.com/office/drawing/2014/main" id="{948B7294-B31F-4E71-1755-34007E1065E0}"/>
              </a:ext>
            </a:extLst>
          </p:cNvPr>
          <p:cNvGrpSpPr/>
          <p:nvPr userDrawn="1"/>
        </p:nvGrpSpPr>
        <p:grpSpPr>
          <a:xfrm>
            <a:off x="1" y="1"/>
            <a:ext cx="623455" cy="624417"/>
            <a:chOff x="0" y="0"/>
            <a:chExt cx="467591" cy="468313"/>
          </a:xfrm>
        </p:grpSpPr>
        <p:sp>
          <p:nvSpPr>
            <p:cNvPr id="22" name="Rectangle 21">
              <a:extLst>
                <a:ext uri="{FF2B5EF4-FFF2-40B4-BE49-F238E27FC236}">
                  <a16:creationId xmlns:a16="http://schemas.microsoft.com/office/drawing/2014/main" id="{23AF8142-01F6-0DBA-6FAD-692E5C9641F9}"/>
                </a:ext>
              </a:extLst>
            </p:cNvPr>
            <p:cNvSpPr/>
            <p:nvPr userDrawn="1"/>
          </p:nvSpPr>
          <p:spPr>
            <a:xfrm>
              <a:off x="0" y="0"/>
              <a:ext cx="467591" cy="4683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sz="2400"/>
            </a:p>
          </p:txBody>
        </p:sp>
        <p:grpSp>
          <p:nvGrpSpPr>
            <p:cNvPr id="14" name="Graphic 10">
              <a:extLst>
                <a:ext uri="{FF2B5EF4-FFF2-40B4-BE49-F238E27FC236}">
                  <a16:creationId xmlns:a16="http://schemas.microsoft.com/office/drawing/2014/main" id="{7CC097CF-FF62-B9AC-E0FA-7A78A280D7EF}"/>
                </a:ext>
              </a:extLst>
            </p:cNvPr>
            <p:cNvGrpSpPr/>
            <p:nvPr/>
          </p:nvGrpSpPr>
          <p:grpSpPr>
            <a:xfrm>
              <a:off x="85759" y="114230"/>
              <a:ext cx="296072" cy="239853"/>
              <a:chOff x="75214" y="112793"/>
              <a:chExt cx="296072" cy="239853"/>
            </a:xfrm>
          </p:grpSpPr>
          <p:sp>
            <p:nvSpPr>
              <p:cNvPr id="15" name="Freeform: Shape 14">
                <a:extLst>
                  <a:ext uri="{FF2B5EF4-FFF2-40B4-BE49-F238E27FC236}">
                    <a16:creationId xmlns:a16="http://schemas.microsoft.com/office/drawing/2014/main" id="{5999F086-2768-FF6A-A37C-AEDEE54CF249}"/>
                  </a:ext>
                </a:extLst>
              </p:cNvPr>
              <p:cNvSpPr/>
              <p:nvPr/>
            </p:nvSpPr>
            <p:spPr>
              <a:xfrm>
                <a:off x="75214" y="293941"/>
                <a:ext cx="59318" cy="58705"/>
              </a:xfrm>
              <a:custGeom>
                <a:avLst/>
                <a:gdLst>
                  <a:gd name="connsiteX0" fmla="*/ 27 w 59318"/>
                  <a:gd name="connsiteY0" fmla="*/ 40 h 58705"/>
                  <a:gd name="connsiteX1" fmla="*/ 59346 w 59318"/>
                  <a:gd name="connsiteY1" fmla="*/ 40 h 58705"/>
                  <a:gd name="connsiteX2" fmla="*/ 59346 w 59318"/>
                  <a:gd name="connsiteY2" fmla="*/ 58746 h 58705"/>
                  <a:gd name="connsiteX3" fmla="*/ 27 w 59318"/>
                  <a:gd name="connsiteY3" fmla="*/ 58746 h 58705"/>
                </a:gdLst>
                <a:ahLst/>
                <a:cxnLst>
                  <a:cxn ang="0">
                    <a:pos x="connsiteX0" y="connsiteY0"/>
                  </a:cxn>
                  <a:cxn ang="0">
                    <a:pos x="connsiteX1" y="connsiteY1"/>
                  </a:cxn>
                  <a:cxn ang="0">
                    <a:pos x="connsiteX2" y="connsiteY2"/>
                  </a:cxn>
                  <a:cxn ang="0">
                    <a:pos x="connsiteX3" y="connsiteY3"/>
                  </a:cxn>
                </a:cxnLst>
                <a:rect l="l" t="t" r="r" b="b"/>
                <a:pathLst>
                  <a:path w="59318" h="58705">
                    <a:moveTo>
                      <a:pt x="27" y="40"/>
                    </a:moveTo>
                    <a:lnTo>
                      <a:pt x="59346" y="40"/>
                    </a:lnTo>
                    <a:lnTo>
                      <a:pt x="59346" y="58746"/>
                    </a:lnTo>
                    <a:lnTo>
                      <a:pt x="27" y="58746"/>
                    </a:lnTo>
                    <a:close/>
                  </a:path>
                </a:pathLst>
              </a:custGeom>
              <a:solidFill>
                <a:srgbClr val="1600FF"/>
              </a:solidFill>
              <a:ln w="2792" cap="flat">
                <a:noFill/>
                <a:prstDash val="solid"/>
                <a:miter/>
              </a:ln>
            </p:spPr>
            <p:txBody>
              <a:bodyPr rtlCol="0" anchor="ctr"/>
              <a:lstStyle/>
              <a:p>
                <a:endParaRPr lang="nl-BE" sz="2400"/>
              </a:p>
            </p:txBody>
          </p:sp>
          <p:sp>
            <p:nvSpPr>
              <p:cNvPr id="16" name="Freeform: Shape 15">
                <a:extLst>
                  <a:ext uri="{FF2B5EF4-FFF2-40B4-BE49-F238E27FC236}">
                    <a16:creationId xmlns:a16="http://schemas.microsoft.com/office/drawing/2014/main" id="{C4727F9D-4886-9278-D4F2-B0FC339E0A06}"/>
                  </a:ext>
                </a:extLst>
              </p:cNvPr>
              <p:cNvSpPr/>
              <p:nvPr/>
            </p:nvSpPr>
            <p:spPr>
              <a:xfrm>
                <a:off x="161520" y="112793"/>
                <a:ext cx="209766" cy="239853"/>
              </a:xfrm>
              <a:custGeom>
                <a:avLst/>
                <a:gdLst>
                  <a:gd name="connsiteX0" fmla="*/ 131181 w 209766"/>
                  <a:gd name="connsiteY0" fmla="*/ 181188 h 239853"/>
                  <a:gd name="connsiteX1" fmla="*/ 69515 w 209766"/>
                  <a:gd name="connsiteY1" fmla="*/ 181188 h 239853"/>
                  <a:gd name="connsiteX2" fmla="*/ 55305 w 209766"/>
                  <a:gd name="connsiteY2" fmla="*/ 239894 h 239853"/>
                  <a:gd name="connsiteX3" fmla="*/ 28 w 209766"/>
                  <a:gd name="connsiteY3" fmla="*/ 239894 h 239853"/>
                  <a:gd name="connsiteX4" fmla="*/ 64431 w 209766"/>
                  <a:gd name="connsiteY4" fmla="*/ 5072 h 239853"/>
                  <a:gd name="connsiteX5" fmla="*/ 143044 w 209766"/>
                  <a:gd name="connsiteY5" fmla="*/ 40 h 239853"/>
                  <a:gd name="connsiteX6" fmla="*/ 209794 w 209766"/>
                  <a:gd name="connsiteY6" fmla="*/ 239894 h 239853"/>
                  <a:gd name="connsiteX7" fmla="*/ 145130 w 209766"/>
                  <a:gd name="connsiteY7" fmla="*/ 239894 h 239853"/>
                  <a:gd name="connsiteX8" fmla="*/ 131181 w 209766"/>
                  <a:gd name="connsiteY8" fmla="*/ 181188 h 239853"/>
                  <a:gd name="connsiteX9" fmla="*/ 79814 w 209766"/>
                  <a:gd name="connsiteY9" fmla="*/ 138869 h 239853"/>
                  <a:gd name="connsiteX10" fmla="*/ 121142 w 209766"/>
                  <a:gd name="connsiteY10" fmla="*/ 138869 h 239853"/>
                  <a:gd name="connsiteX11" fmla="*/ 100674 w 209766"/>
                  <a:gd name="connsiteY11" fmla="*/ 52940 h 239853"/>
                  <a:gd name="connsiteX12" fmla="*/ 79814 w 209766"/>
                  <a:gd name="connsiteY12" fmla="*/ 138869 h 239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9766" h="239853">
                    <a:moveTo>
                      <a:pt x="131181" y="181188"/>
                    </a:moveTo>
                    <a:lnTo>
                      <a:pt x="69515" y="181188"/>
                    </a:lnTo>
                    <a:lnTo>
                      <a:pt x="55305" y="239894"/>
                    </a:lnTo>
                    <a:lnTo>
                      <a:pt x="28" y="239894"/>
                    </a:lnTo>
                    <a:lnTo>
                      <a:pt x="64431" y="5072"/>
                    </a:lnTo>
                    <a:lnTo>
                      <a:pt x="143044" y="40"/>
                    </a:lnTo>
                    <a:lnTo>
                      <a:pt x="209794" y="239894"/>
                    </a:lnTo>
                    <a:lnTo>
                      <a:pt x="145130" y="239894"/>
                    </a:lnTo>
                    <a:lnTo>
                      <a:pt x="131181" y="181188"/>
                    </a:lnTo>
                    <a:close/>
                    <a:moveTo>
                      <a:pt x="79814" y="138869"/>
                    </a:moveTo>
                    <a:lnTo>
                      <a:pt x="121142" y="138869"/>
                    </a:lnTo>
                    <a:lnTo>
                      <a:pt x="100674" y="52940"/>
                    </a:lnTo>
                    <a:lnTo>
                      <a:pt x="79814" y="138869"/>
                    </a:lnTo>
                    <a:close/>
                  </a:path>
                </a:pathLst>
              </a:custGeom>
              <a:solidFill>
                <a:srgbClr val="222223"/>
              </a:solidFill>
              <a:ln w="2792" cap="flat">
                <a:noFill/>
                <a:prstDash val="solid"/>
                <a:miter/>
              </a:ln>
            </p:spPr>
            <p:txBody>
              <a:bodyPr rtlCol="0" anchor="ctr"/>
              <a:lstStyle/>
              <a:p>
                <a:endParaRPr lang="nl-BE" sz="2400"/>
              </a:p>
            </p:txBody>
          </p:sp>
        </p:grpSp>
      </p:grpSp>
      <p:sp>
        <p:nvSpPr>
          <p:cNvPr id="2" name="Title 1">
            <a:extLst>
              <a:ext uri="{FF2B5EF4-FFF2-40B4-BE49-F238E27FC236}">
                <a16:creationId xmlns:a16="http://schemas.microsoft.com/office/drawing/2014/main" id="{E4469977-0F7C-CABB-154A-42999B033442}"/>
              </a:ext>
            </a:extLst>
          </p:cNvPr>
          <p:cNvSpPr>
            <a:spLocks noGrp="1"/>
          </p:cNvSpPr>
          <p:nvPr>
            <p:ph type="title" hasCustomPrompt="1"/>
          </p:nvPr>
        </p:nvSpPr>
        <p:spPr>
          <a:xfrm>
            <a:off x="1248608" y="637045"/>
            <a:ext cx="10320000" cy="523220"/>
          </a:xfrm>
        </p:spPr>
        <p:txBody>
          <a:bodyPr/>
          <a:lstStyle/>
          <a:p>
            <a:r>
              <a:rPr lang="en-US" dirty="0"/>
              <a:t>Slide title goes here</a:t>
            </a:r>
          </a:p>
        </p:txBody>
      </p:sp>
      <p:sp>
        <p:nvSpPr>
          <p:cNvPr id="3" name="Slide Number Placeholder 2">
            <a:extLst>
              <a:ext uri="{FF2B5EF4-FFF2-40B4-BE49-F238E27FC236}">
                <a16:creationId xmlns:a16="http://schemas.microsoft.com/office/drawing/2014/main" id="{742112FD-7C79-4491-5142-B764A8F30D68}"/>
              </a:ext>
            </a:extLst>
          </p:cNvPr>
          <p:cNvSpPr>
            <a:spLocks noGrp="1"/>
          </p:cNvSpPr>
          <p:nvPr>
            <p:ph type="sldNum" sz="quarter" idx="10"/>
          </p:nvPr>
        </p:nvSpPr>
        <p:spPr/>
        <p:txBody>
          <a:bodyPr/>
          <a:lstStyle/>
          <a:p>
            <a:fld id="{2066355A-084C-D24E-9AD2-7E4FC41EA627}" type="slidenum">
              <a:rPr lang="en-GB" noProof="0" smtClean="0"/>
              <a:pPr/>
              <a:t>‹#›</a:t>
            </a:fld>
            <a:endParaRPr lang="en-GB" noProof="0" dirty="0"/>
          </a:p>
        </p:txBody>
      </p:sp>
      <p:sp>
        <p:nvSpPr>
          <p:cNvPr id="25" name="Text Placeholder 24">
            <a:extLst>
              <a:ext uri="{FF2B5EF4-FFF2-40B4-BE49-F238E27FC236}">
                <a16:creationId xmlns:a16="http://schemas.microsoft.com/office/drawing/2014/main" id="{F546BBC9-3DB8-B511-1F15-2C618E35A403}"/>
              </a:ext>
            </a:extLst>
          </p:cNvPr>
          <p:cNvSpPr>
            <a:spLocks noGrp="1"/>
          </p:cNvSpPr>
          <p:nvPr>
            <p:ph type="body" sz="quarter" idx="11" hasCustomPrompt="1"/>
          </p:nvPr>
        </p:nvSpPr>
        <p:spPr>
          <a:xfrm>
            <a:off x="1242592" y="1630363"/>
            <a:ext cx="10320000" cy="313932"/>
          </a:xfrm>
        </p:spPr>
        <p:txBody>
          <a:bodyPr wrap="square">
            <a:spAutoFit/>
          </a:bodyPr>
          <a:lstStyle>
            <a:lvl1pPr marL="0" indent="0">
              <a:buFont typeface="Arial" panose="020B0604020202020204" pitchFamily="34" charset="0"/>
              <a:buNone/>
              <a:defRPr/>
            </a:lvl1pPr>
          </a:lstStyle>
          <a:p>
            <a:pPr lvl="0"/>
            <a:r>
              <a:rPr lang="en-US" dirty="0"/>
              <a:t>Subtitle goes here</a:t>
            </a:r>
          </a:p>
        </p:txBody>
      </p:sp>
      <p:sp>
        <p:nvSpPr>
          <p:cNvPr id="7" name="Text Placeholder 6">
            <a:extLst>
              <a:ext uri="{FF2B5EF4-FFF2-40B4-BE49-F238E27FC236}">
                <a16:creationId xmlns:a16="http://schemas.microsoft.com/office/drawing/2014/main" id="{493AB25F-9609-1F0C-D558-303B5CD26156}"/>
              </a:ext>
            </a:extLst>
          </p:cNvPr>
          <p:cNvSpPr>
            <a:spLocks noGrp="1"/>
          </p:cNvSpPr>
          <p:nvPr>
            <p:ph type="body" sz="quarter" idx="12"/>
          </p:nvPr>
        </p:nvSpPr>
        <p:spPr>
          <a:xfrm>
            <a:off x="8913707" y="2375430"/>
            <a:ext cx="2649644" cy="499111"/>
          </a:xfrm>
        </p:spPr>
        <p:txBody>
          <a:bodyPr wrap="square">
            <a:spAutoFit/>
          </a:bodyPr>
          <a:lstStyle>
            <a:lvl1pPr marL="0" indent="0">
              <a:buNone/>
              <a:defRPr sz="1867"/>
            </a:lvl1pPr>
          </a:lstStyle>
          <a:p>
            <a:pPr lvl="0"/>
            <a:r>
              <a:rPr lang="en-US"/>
              <a:t>Click to edit Master text styles</a:t>
            </a:r>
          </a:p>
        </p:txBody>
      </p:sp>
      <p:sp>
        <p:nvSpPr>
          <p:cNvPr id="11" name="Text Placeholder 6">
            <a:extLst>
              <a:ext uri="{FF2B5EF4-FFF2-40B4-BE49-F238E27FC236}">
                <a16:creationId xmlns:a16="http://schemas.microsoft.com/office/drawing/2014/main" id="{854F80C8-B986-437F-7396-994C43D112C4}"/>
              </a:ext>
            </a:extLst>
          </p:cNvPr>
          <p:cNvSpPr>
            <a:spLocks noGrp="1"/>
          </p:cNvSpPr>
          <p:nvPr>
            <p:ph type="body" sz="quarter" idx="13"/>
          </p:nvPr>
        </p:nvSpPr>
        <p:spPr>
          <a:xfrm>
            <a:off x="8913707" y="3689457"/>
            <a:ext cx="2649644" cy="499111"/>
          </a:xfrm>
        </p:spPr>
        <p:txBody>
          <a:bodyPr wrap="square">
            <a:spAutoFit/>
          </a:bodyPr>
          <a:lstStyle>
            <a:lvl1pPr marL="0" indent="0">
              <a:buNone/>
              <a:defRPr sz="1867"/>
            </a:lvl1pPr>
          </a:lstStyle>
          <a:p>
            <a:pPr lvl="0"/>
            <a:r>
              <a:rPr lang="en-US"/>
              <a:t>Click to edit Master text styles</a:t>
            </a:r>
          </a:p>
        </p:txBody>
      </p:sp>
      <p:sp>
        <p:nvSpPr>
          <p:cNvPr id="17" name="Text Placeholder 16">
            <a:extLst>
              <a:ext uri="{FF2B5EF4-FFF2-40B4-BE49-F238E27FC236}">
                <a16:creationId xmlns:a16="http://schemas.microsoft.com/office/drawing/2014/main" id="{13C20D6E-1C03-4AA1-58A1-BA561FBA4681}"/>
              </a:ext>
            </a:extLst>
          </p:cNvPr>
          <p:cNvSpPr>
            <a:spLocks noGrp="1"/>
          </p:cNvSpPr>
          <p:nvPr>
            <p:ph type="body" sz="quarter" idx="14" hasCustomPrompt="1"/>
          </p:nvPr>
        </p:nvSpPr>
        <p:spPr>
          <a:xfrm>
            <a:off x="1248607" y="6468799"/>
            <a:ext cx="10320000" cy="139590"/>
          </a:xfrm>
        </p:spPr>
        <p:txBody>
          <a:bodyPr anchor="ctr">
            <a:spAutoFit/>
          </a:bodyPr>
          <a:lstStyle>
            <a:lvl1pPr marL="0" indent="0">
              <a:buFont typeface="Arial" panose="020B0604020202020204" pitchFamily="34" charset="0"/>
              <a:buNone/>
              <a:defRPr sz="1067"/>
            </a:lvl1pPr>
          </a:lstStyle>
          <a:p>
            <a:pPr lvl="0"/>
            <a:r>
              <a:rPr lang="en-US" dirty="0"/>
              <a:t>Source</a:t>
            </a:r>
            <a:endParaRPr lang="nl-BE" dirty="0"/>
          </a:p>
        </p:txBody>
      </p:sp>
    </p:spTree>
    <p:extLst>
      <p:ext uri="{BB962C8B-B14F-4D97-AF65-F5344CB8AC3E}">
        <p14:creationId xmlns:p14="http://schemas.microsoft.com/office/powerpoint/2010/main" val="153559248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75DBCE-6318-032F-0214-EC73430B9118}"/>
              </a:ext>
            </a:extLst>
          </p:cNvPr>
          <p:cNvPicPr>
            <a:picLocks noChangeAspect="1"/>
          </p:cNvPicPr>
          <p:nvPr/>
        </p:nvPicPr>
        <p:blipFill>
          <a:blip r:embed="rId2"/>
          <a:stretch>
            <a:fillRect/>
          </a:stretch>
        </p:blipFill>
        <p:spPr>
          <a:xfrm>
            <a:off x="1" y="623454"/>
            <a:ext cx="623455" cy="6234545"/>
          </a:xfrm>
          <a:prstGeom prst="rect">
            <a:avLst/>
          </a:prstGeom>
        </p:spPr>
      </p:pic>
      <p:grpSp>
        <p:nvGrpSpPr>
          <p:cNvPr id="23" name="Group 22">
            <a:extLst>
              <a:ext uri="{FF2B5EF4-FFF2-40B4-BE49-F238E27FC236}">
                <a16:creationId xmlns:a16="http://schemas.microsoft.com/office/drawing/2014/main" id="{948B7294-B31F-4E71-1755-34007E1065E0}"/>
              </a:ext>
            </a:extLst>
          </p:cNvPr>
          <p:cNvGrpSpPr/>
          <p:nvPr userDrawn="1"/>
        </p:nvGrpSpPr>
        <p:grpSpPr>
          <a:xfrm>
            <a:off x="1" y="1"/>
            <a:ext cx="623455" cy="624417"/>
            <a:chOff x="0" y="0"/>
            <a:chExt cx="467591" cy="468313"/>
          </a:xfrm>
        </p:grpSpPr>
        <p:sp>
          <p:nvSpPr>
            <p:cNvPr id="22" name="Rectangle 21">
              <a:extLst>
                <a:ext uri="{FF2B5EF4-FFF2-40B4-BE49-F238E27FC236}">
                  <a16:creationId xmlns:a16="http://schemas.microsoft.com/office/drawing/2014/main" id="{23AF8142-01F6-0DBA-6FAD-692E5C9641F9}"/>
                </a:ext>
              </a:extLst>
            </p:cNvPr>
            <p:cNvSpPr/>
            <p:nvPr userDrawn="1"/>
          </p:nvSpPr>
          <p:spPr>
            <a:xfrm>
              <a:off x="0" y="0"/>
              <a:ext cx="467591" cy="4683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sz="2400"/>
            </a:p>
          </p:txBody>
        </p:sp>
        <p:grpSp>
          <p:nvGrpSpPr>
            <p:cNvPr id="14" name="Graphic 10">
              <a:extLst>
                <a:ext uri="{FF2B5EF4-FFF2-40B4-BE49-F238E27FC236}">
                  <a16:creationId xmlns:a16="http://schemas.microsoft.com/office/drawing/2014/main" id="{7CC097CF-FF62-B9AC-E0FA-7A78A280D7EF}"/>
                </a:ext>
              </a:extLst>
            </p:cNvPr>
            <p:cNvGrpSpPr/>
            <p:nvPr/>
          </p:nvGrpSpPr>
          <p:grpSpPr>
            <a:xfrm>
              <a:off x="85759" y="114230"/>
              <a:ext cx="296072" cy="239853"/>
              <a:chOff x="75214" y="112793"/>
              <a:chExt cx="296072" cy="239853"/>
            </a:xfrm>
          </p:grpSpPr>
          <p:sp>
            <p:nvSpPr>
              <p:cNvPr id="15" name="Freeform: Shape 14">
                <a:extLst>
                  <a:ext uri="{FF2B5EF4-FFF2-40B4-BE49-F238E27FC236}">
                    <a16:creationId xmlns:a16="http://schemas.microsoft.com/office/drawing/2014/main" id="{5999F086-2768-FF6A-A37C-AEDEE54CF249}"/>
                  </a:ext>
                </a:extLst>
              </p:cNvPr>
              <p:cNvSpPr/>
              <p:nvPr/>
            </p:nvSpPr>
            <p:spPr>
              <a:xfrm>
                <a:off x="75214" y="293941"/>
                <a:ext cx="59318" cy="58705"/>
              </a:xfrm>
              <a:custGeom>
                <a:avLst/>
                <a:gdLst>
                  <a:gd name="connsiteX0" fmla="*/ 27 w 59318"/>
                  <a:gd name="connsiteY0" fmla="*/ 40 h 58705"/>
                  <a:gd name="connsiteX1" fmla="*/ 59346 w 59318"/>
                  <a:gd name="connsiteY1" fmla="*/ 40 h 58705"/>
                  <a:gd name="connsiteX2" fmla="*/ 59346 w 59318"/>
                  <a:gd name="connsiteY2" fmla="*/ 58746 h 58705"/>
                  <a:gd name="connsiteX3" fmla="*/ 27 w 59318"/>
                  <a:gd name="connsiteY3" fmla="*/ 58746 h 58705"/>
                </a:gdLst>
                <a:ahLst/>
                <a:cxnLst>
                  <a:cxn ang="0">
                    <a:pos x="connsiteX0" y="connsiteY0"/>
                  </a:cxn>
                  <a:cxn ang="0">
                    <a:pos x="connsiteX1" y="connsiteY1"/>
                  </a:cxn>
                  <a:cxn ang="0">
                    <a:pos x="connsiteX2" y="connsiteY2"/>
                  </a:cxn>
                  <a:cxn ang="0">
                    <a:pos x="connsiteX3" y="connsiteY3"/>
                  </a:cxn>
                </a:cxnLst>
                <a:rect l="l" t="t" r="r" b="b"/>
                <a:pathLst>
                  <a:path w="59318" h="58705">
                    <a:moveTo>
                      <a:pt x="27" y="40"/>
                    </a:moveTo>
                    <a:lnTo>
                      <a:pt x="59346" y="40"/>
                    </a:lnTo>
                    <a:lnTo>
                      <a:pt x="59346" y="58746"/>
                    </a:lnTo>
                    <a:lnTo>
                      <a:pt x="27" y="58746"/>
                    </a:lnTo>
                    <a:close/>
                  </a:path>
                </a:pathLst>
              </a:custGeom>
              <a:solidFill>
                <a:srgbClr val="1600FF"/>
              </a:solidFill>
              <a:ln w="2792" cap="flat">
                <a:noFill/>
                <a:prstDash val="solid"/>
                <a:miter/>
              </a:ln>
            </p:spPr>
            <p:txBody>
              <a:bodyPr rtlCol="0" anchor="ctr"/>
              <a:lstStyle/>
              <a:p>
                <a:endParaRPr lang="nl-BE" sz="2400"/>
              </a:p>
            </p:txBody>
          </p:sp>
          <p:sp>
            <p:nvSpPr>
              <p:cNvPr id="16" name="Freeform: Shape 15">
                <a:extLst>
                  <a:ext uri="{FF2B5EF4-FFF2-40B4-BE49-F238E27FC236}">
                    <a16:creationId xmlns:a16="http://schemas.microsoft.com/office/drawing/2014/main" id="{C4727F9D-4886-9278-D4F2-B0FC339E0A06}"/>
                  </a:ext>
                </a:extLst>
              </p:cNvPr>
              <p:cNvSpPr/>
              <p:nvPr/>
            </p:nvSpPr>
            <p:spPr>
              <a:xfrm>
                <a:off x="161520" y="112793"/>
                <a:ext cx="209766" cy="239853"/>
              </a:xfrm>
              <a:custGeom>
                <a:avLst/>
                <a:gdLst>
                  <a:gd name="connsiteX0" fmla="*/ 131181 w 209766"/>
                  <a:gd name="connsiteY0" fmla="*/ 181188 h 239853"/>
                  <a:gd name="connsiteX1" fmla="*/ 69515 w 209766"/>
                  <a:gd name="connsiteY1" fmla="*/ 181188 h 239853"/>
                  <a:gd name="connsiteX2" fmla="*/ 55305 w 209766"/>
                  <a:gd name="connsiteY2" fmla="*/ 239894 h 239853"/>
                  <a:gd name="connsiteX3" fmla="*/ 28 w 209766"/>
                  <a:gd name="connsiteY3" fmla="*/ 239894 h 239853"/>
                  <a:gd name="connsiteX4" fmla="*/ 64431 w 209766"/>
                  <a:gd name="connsiteY4" fmla="*/ 5072 h 239853"/>
                  <a:gd name="connsiteX5" fmla="*/ 143044 w 209766"/>
                  <a:gd name="connsiteY5" fmla="*/ 40 h 239853"/>
                  <a:gd name="connsiteX6" fmla="*/ 209794 w 209766"/>
                  <a:gd name="connsiteY6" fmla="*/ 239894 h 239853"/>
                  <a:gd name="connsiteX7" fmla="*/ 145130 w 209766"/>
                  <a:gd name="connsiteY7" fmla="*/ 239894 h 239853"/>
                  <a:gd name="connsiteX8" fmla="*/ 131181 w 209766"/>
                  <a:gd name="connsiteY8" fmla="*/ 181188 h 239853"/>
                  <a:gd name="connsiteX9" fmla="*/ 79814 w 209766"/>
                  <a:gd name="connsiteY9" fmla="*/ 138869 h 239853"/>
                  <a:gd name="connsiteX10" fmla="*/ 121142 w 209766"/>
                  <a:gd name="connsiteY10" fmla="*/ 138869 h 239853"/>
                  <a:gd name="connsiteX11" fmla="*/ 100674 w 209766"/>
                  <a:gd name="connsiteY11" fmla="*/ 52940 h 239853"/>
                  <a:gd name="connsiteX12" fmla="*/ 79814 w 209766"/>
                  <a:gd name="connsiteY12" fmla="*/ 138869 h 239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9766" h="239853">
                    <a:moveTo>
                      <a:pt x="131181" y="181188"/>
                    </a:moveTo>
                    <a:lnTo>
                      <a:pt x="69515" y="181188"/>
                    </a:lnTo>
                    <a:lnTo>
                      <a:pt x="55305" y="239894"/>
                    </a:lnTo>
                    <a:lnTo>
                      <a:pt x="28" y="239894"/>
                    </a:lnTo>
                    <a:lnTo>
                      <a:pt x="64431" y="5072"/>
                    </a:lnTo>
                    <a:lnTo>
                      <a:pt x="143044" y="40"/>
                    </a:lnTo>
                    <a:lnTo>
                      <a:pt x="209794" y="239894"/>
                    </a:lnTo>
                    <a:lnTo>
                      <a:pt x="145130" y="239894"/>
                    </a:lnTo>
                    <a:lnTo>
                      <a:pt x="131181" y="181188"/>
                    </a:lnTo>
                    <a:close/>
                    <a:moveTo>
                      <a:pt x="79814" y="138869"/>
                    </a:moveTo>
                    <a:lnTo>
                      <a:pt x="121142" y="138869"/>
                    </a:lnTo>
                    <a:lnTo>
                      <a:pt x="100674" y="52940"/>
                    </a:lnTo>
                    <a:lnTo>
                      <a:pt x="79814" y="138869"/>
                    </a:lnTo>
                    <a:close/>
                  </a:path>
                </a:pathLst>
              </a:custGeom>
              <a:solidFill>
                <a:srgbClr val="222223"/>
              </a:solidFill>
              <a:ln w="2792" cap="flat">
                <a:noFill/>
                <a:prstDash val="solid"/>
                <a:miter/>
              </a:ln>
            </p:spPr>
            <p:txBody>
              <a:bodyPr rtlCol="0" anchor="ctr"/>
              <a:lstStyle/>
              <a:p>
                <a:endParaRPr lang="nl-BE" sz="2400"/>
              </a:p>
            </p:txBody>
          </p:sp>
        </p:grpSp>
      </p:grpSp>
      <p:sp>
        <p:nvSpPr>
          <p:cNvPr id="2" name="Title 1">
            <a:extLst>
              <a:ext uri="{FF2B5EF4-FFF2-40B4-BE49-F238E27FC236}">
                <a16:creationId xmlns:a16="http://schemas.microsoft.com/office/drawing/2014/main" id="{E4469977-0F7C-CABB-154A-42999B033442}"/>
              </a:ext>
            </a:extLst>
          </p:cNvPr>
          <p:cNvSpPr>
            <a:spLocks noGrp="1"/>
          </p:cNvSpPr>
          <p:nvPr>
            <p:ph type="title" hasCustomPrompt="1"/>
          </p:nvPr>
        </p:nvSpPr>
        <p:spPr>
          <a:xfrm>
            <a:off x="1248608" y="2813448"/>
            <a:ext cx="10320000" cy="1231107"/>
          </a:xfrm>
        </p:spPr>
        <p:txBody>
          <a:bodyPr anchor="ctr"/>
          <a:lstStyle>
            <a:lvl1pPr algn="ctr">
              <a:lnSpc>
                <a:spcPct val="100000"/>
              </a:lnSpc>
              <a:defRPr b="0">
                <a:solidFill>
                  <a:schemeClr val="bg1"/>
                </a:solidFill>
              </a:defRPr>
            </a:lvl1pPr>
          </a:lstStyle>
          <a:p>
            <a:r>
              <a:rPr lang="en-US" dirty="0"/>
              <a:t>‘Technology will never save the</a:t>
            </a:r>
            <a:br>
              <a:rPr lang="en-US" dirty="0"/>
            </a:br>
            <a:r>
              <a:rPr lang="en-US" dirty="0"/>
              <a:t>world but it can help you to do it’</a:t>
            </a:r>
          </a:p>
        </p:txBody>
      </p:sp>
      <p:sp>
        <p:nvSpPr>
          <p:cNvPr id="3" name="Slide Number Placeholder 2">
            <a:extLst>
              <a:ext uri="{FF2B5EF4-FFF2-40B4-BE49-F238E27FC236}">
                <a16:creationId xmlns:a16="http://schemas.microsoft.com/office/drawing/2014/main" id="{742112FD-7C79-4491-5142-B764A8F30D68}"/>
              </a:ext>
            </a:extLst>
          </p:cNvPr>
          <p:cNvSpPr>
            <a:spLocks noGrp="1"/>
          </p:cNvSpPr>
          <p:nvPr>
            <p:ph type="sldNum" sz="quarter" idx="10"/>
          </p:nvPr>
        </p:nvSpPr>
        <p:spPr/>
        <p:txBody>
          <a:bodyPr/>
          <a:lstStyle/>
          <a:p>
            <a:fld id="{2066355A-084C-D24E-9AD2-7E4FC41EA627}" type="slidenum">
              <a:rPr lang="en-GB" noProof="0" smtClean="0"/>
              <a:pPr/>
              <a:t>‹#›</a:t>
            </a:fld>
            <a:endParaRPr lang="en-GB" noProof="0" dirty="0"/>
          </a:p>
        </p:txBody>
      </p:sp>
      <p:sp>
        <p:nvSpPr>
          <p:cNvPr id="13" name="Text Placeholder 12">
            <a:extLst>
              <a:ext uri="{FF2B5EF4-FFF2-40B4-BE49-F238E27FC236}">
                <a16:creationId xmlns:a16="http://schemas.microsoft.com/office/drawing/2014/main" id="{60D85D7C-2254-6180-A764-ADB8E3061002}"/>
              </a:ext>
            </a:extLst>
          </p:cNvPr>
          <p:cNvSpPr>
            <a:spLocks noGrp="1"/>
          </p:cNvSpPr>
          <p:nvPr>
            <p:ph type="body" sz="quarter" idx="11" hasCustomPrompt="1"/>
          </p:nvPr>
        </p:nvSpPr>
        <p:spPr>
          <a:xfrm>
            <a:off x="1248832" y="6002424"/>
            <a:ext cx="10320000" cy="307776"/>
          </a:xfrm>
        </p:spPr>
        <p:txBody>
          <a:bodyPr anchor="b" anchorCtr="0">
            <a:spAutoFit/>
          </a:bodyPr>
          <a:lstStyle>
            <a:lvl1pPr marL="0" indent="0" algn="ctr">
              <a:lnSpc>
                <a:spcPct val="100000"/>
              </a:lnSpc>
              <a:buFont typeface="Arial" panose="020B0604020202020204" pitchFamily="34" charset="0"/>
              <a:buNone/>
              <a:defRPr sz="2000">
                <a:solidFill>
                  <a:schemeClr val="bg1"/>
                </a:solidFill>
              </a:defRPr>
            </a:lvl1pPr>
            <a:lvl2pPr marL="478355" indent="0">
              <a:buNone/>
              <a:defRPr/>
            </a:lvl2pPr>
          </a:lstStyle>
          <a:p>
            <a:pPr lvl="0"/>
            <a:r>
              <a:rPr lang="en-US" dirty="0"/>
              <a:t>Quotation</a:t>
            </a:r>
          </a:p>
        </p:txBody>
      </p:sp>
    </p:spTree>
    <p:extLst>
      <p:ext uri="{BB962C8B-B14F-4D97-AF65-F5344CB8AC3E}">
        <p14:creationId xmlns:p14="http://schemas.microsoft.com/office/powerpoint/2010/main" val="2268114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hank you slide 1 presenter">
    <p:spTree>
      <p:nvGrpSpPr>
        <p:cNvPr id="1" name=""/>
        <p:cNvGrpSpPr/>
        <p:nvPr/>
      </p:nvGrpSpPr>
      <p:grpSpPr>
        <a:xfrm>
          <a:off x="0" y="0"/>
          <a:ext cx="0" cy="0"/>
          <a:chOff x="0" y="0"/>
          <a:chExt cx="0" cy="0"/>
        </a:xfrm>
      </p:grpSpPr>
      <p:pic>
        <p:nvPicPr>
          <p:cNvPr id="4" name="_Agoria_PPT_End_965x1080_SMALL">
            <a:hlinkClick r:id="" action="ppaction://media"/>
            <a:extLst>
              <a:ext uri="{FF2B5EF4-FFF2-40B4-BE49-F238E27FC236}">
                <a16:creationId xmlns:a16="http://schemas.microsoft.com/office/drawing/2014/main" id="{0AA2FA3A-7626-2FE2-9799-116C4CC61C1B}"/>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6070600" y="0"/>
            <a:ext cx="6121400" cy="6858000"/>
          </a:xfrm>
          <a:prstGeom prst="rect">
            <a:avLst/>
          </a:prstGeom>
        </p:spPr>
      </p:pic>
      <p:sp>
        <p:nvSpPr>
          <p:cNvPr id="2" name="Title 1"/>
          <p:cNvSpPr>
            <a:spLocks noGrp="1"/>
          </p:cNvSpPr>
          <p:nvPr userDrawn="1">
            <p:ph type="ctrTitle" hasCustomPrompt="1"/>
          </p:nvPr>
        </p:nvSpPr>
        <p:spPr>
          <a:xfrm>
            <a:off x="628652" y="1286371"/>
            <a:ext cx="4800000" cy="697563"/>
          </a:xfrm>
        </p:spPr>
        <p:txBody>
          <a:bodyPr wrap="square" anchor="t" anchorCtr="0">
            <a:spAutoFit/>
          </a:bodyPr>
          <a:lstStyle>
            <a:lvl1pPr algn="l">
              <a:lnSpc>
                <a:spcPct val="85000"/>
              </a:lnSpc>
              <a:defRPr sz="5333" b="0">
                <a:solidFill>
                  <a:schemeClr val="tx2"/>
                </a:solidFill>
              </a:defRPr>
            </a:lvl1pPr>
          </a:lstStyle>
          <a:p>
            <a:r>
              <a:rPr lang="en-US" dirty="0"/>
              <a:t>Thank you</a:t>
            </a:r>
          </a:p>
        </p:txBody>
      </p:sp>
      <p:sp>
        <p:nvSpPr>
          <p:cNvPr id="3" name="Subtitle 2"/>
          <p:cNvSpPr>
            <a:spLocks noGrp="1"/>
          </p:cNvSpPr>
          <p:nvPr userDrawn="1">
            <p:ph type="subTitle" idx="1" hasCustomPrompt="1"/>
          </p:nvPr>
        </p:nvSpPr>
        <p:spPr>
          <a:xfrm>
            <a:off x="628652" y="1983998"/>
            <a:ext cx="4800000" cy="461665"/>
          </a:xfrm>
          <a:prstGeom prst="rect">
            <a:avLst/>
          </a:prstGeom>
        </p:spPr>
        <p:txBody>
          <a:bodyPr>
            <a:spAutoFit/>
          </a:bodyPr>
          <a:lstStyle>
            <a:lvl1pPr marL="0" indent="0" algn="l">
              <a:lnSpc>
                <a:spcPct val="100000"/>
              </a:lnSpc>
              <a:spcAft>
                <a:spcPts val="800"/>
              </a:spcAft>
              <a:buNone/>
              <a:defRPr sz="300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for your attention</a:t>
            </a:r>
          </a:p>
        </p:txBody>
      </p:sp>
      <p:pic>
        <p:nvPicPr>
          <p:cNvPr id="12" name="Graphic 11">
            <a:extLst>
              <a:ext uri="{FF2B5EF4-FFF2-40B4-BE49-F238E27FC236}">
                <a16:creationId xmlns:a16="http://schemas.microsoft.com/office/drawing/2014/main" id="{9BB94285-B57D-4953-B411-527A3E77ADA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33600" y="5910063"/>
            <a:ext cx="1727597" cy="328244"/>
          </a:xfrm>
          <a:prstGeom prst="rect">
            <a:avLst/>
          </a:prstGeom>
        </p:spPr>
      </p:pic>
      <p:sp>
        <p:nvSpPr>
          <p:cNvPr id="19" name="Picture Placeholder 6">
            <a:extLst>
              <a:ext uri="{FF2B5EF4-FFF2-40B4-BE49-F238E27FC236}">
                <a16:creationId xmlns:a16="http://schemas.microsoft.com/office/drawing/2014/main" id="{68A7B634-3C27-1473-0F03-40ABF14B5C5B}"/>
              </a:ext>
            </a:extLst>
          </p:cNvPr>
          <p:cNvSpPr>
            <a:spLocks noGrp="1"/>
          </p:cNvSpPr>
          <p:nvPr>
            <p:ph type="pic" sz="quarter" idx="12"/>
          </p:nvPr>
        </p:nvSpPr>
        <p:spPr>
          <a:xfrm>
            <a:off x="624417" y="3117497"/>
            <a:ext cx="623007" cy="623007"/>
          </a:xfrm>
          <a:prstGeom prst="ellipse">
            <a:avLst/>
          </a:prstGeom>
          <a:solidFill>
            <a:schemeClr val="bg1">
              <a:lumMod val="85000"/>
            </a:schemeClr>
          </a:solidFill>
        </p:spPr>
        <p:txBody>
          <a:bodyPr lIns="36000" tIns="36000" rIns="36000" bIns="36000"/>
          <a:lstStyle>
            <a:lvl1pPr marL="0" indent="0" algn="ctr">
              <a:buFont typeface="Arial" panose="020B0604020202020204" pitchFamily="34" charset="0"/>
              <a:buNone/>
              <a:defRPr sz="1067"/>
            </a:lvl1pPr>
          </a:lstStyle>
          <a:p>
            <a:r>
              <a:rPr lang="en-US"/>
              <a:t>Click icon to add picture</a:t>
            </a:r>
            <a:endParaRPr lang="nl-BE"/>
          </a:p>
        </p:txBody>
      </p:sp>
      <p:sp>
        <p:nvSpPr>
          <p:cNvPr id="21" name="Text Placeholder 20">
            <a:extLst>
              <a:ext uri="{FF2B5EF4-FFF2-40B4-BE49-F238E27FC236}">
                <a16:creationId xmlns:a16="http://schemas.microsoft.com/office/drawing/2014/main" id="{2A5EC973-3FB3-7E93-9D1A-CECA36EB4F1A}"/>
              </a:ext>
            </a:extLst>
          </p:cNvPr>
          <p:cNvSpPr>
            <a:spLocks noGrp="1"/>
          </p:cNvSpPr>
          <p:nvPr>
            <p:ph type="body" sz="quarter" idx="13" hasCustomPrompt="1"/>
          </p:nvPr>
        </p:nvSpPr>
        <p:spPr>
          <a:xfrm>
            <a:off x="628652" y="3901341"/>
            <a:ext cx="4800000" cy="313932"/>
          </a:xfrm>
        </p:spPr>
        <p:txBody>
          <a:bodyPr wrap="square">
            <a:spAutoFit/>
          </a:bodyPr>
          <a:lstStyle>
            <a:lvl1pPr marL="0" indent="0">
              <a:spcBef>
                <a:spcPts val="0"/>
              </a:spcBef>
              <a:buFont typeface="Arial" panose="020B0604020202020204" pitchFamily="34" charset="0"/>
              <a:buNone/>
              <a:defRPr b="1">
                <a:solidFill>
                  <a:schemeClr val="tx2"/>
                </a:solidFill>
              </a:defRPr>
            </a:lvl1pPr>
            <a:lvl2pPr marL="478355" indent="0">
              <a:buFont typeface="Arial" panose="020B0604020202020204" pitchFamily="34" charset="0"/>
              <a:buNone/>
              <a:defRPr/>
            </a:lvl2pPr>
            <a:lvl3pPr marL="956709" indent="0">
              <a:buFont typeface="Arial" panose="020B0604020202020204" pitchFamily="34" charset="0"/>
              <a:buNone/>
              <a:defRPr/>
            </a:lvl3pPr>
            <a:lvl4pPr marL="1435064" indent="0">
              <a:buFont typeface="Arial" panose="020B0604020202020204" pitchFamily="34" charset="0"/>
              <a:buNone/>
              <a:defRPr/>
            </a:lvl4pPr>
            <a:lvl5pPr marL="1913419" indent="0">
              <a:buFont typeface="Arial" panose="020B0604020202020204" pitchFamily="34" charset="0"/>
              <a:buNone/>
              <a:defRPr/>
            </a:lvl5pPr>
          </a:lstStyle>
          <a:p>
            <a:pPr lvl="0"/>
            <a:r>
              <a:rPr lang="en-US" dirty="0"/>
              <a:t>Name presenter</a:t>
            </a:r>
            <a:endParaRPr lang="nl-BE" dirty="0"/>
          </a:p>
        </p:txBody>
      </p:sp>
      <p:sp>
        <p:nvSpPr>
          <p:cNvPr id="22" name="Text Placeholder 20">
            <a:extLst>
              <a:ext uri="{FF2B5EF4-FFF2-40B4-BE49-F238E27FC236}">
                <a16:creationId xmlns:a16="http://schemas.microsoft.com/office/drawing/2014/main" id="{01DAB1B0-82C7-4394-AF31-E1D6DB4BB365}"/>
              </a:ext>
            </a:extLst>
          </p:cNvPr>
          <p:cNvSpPr>
            <a:spLocks noGrp="1"/>
          </p:cNvSpPr>
          <p:nvPr>
            <p:ph type="body" sz="quarter" idx="14" hasCustomPrompt="1"/>
          </p:nvPr>
        </p:nvSpPr>
        <p:spPr>
          <a:xfrm>
            <a:off x="628652" y="4231262"/>
            <a:ext cx="4800000" cy="313932"/>
          </a:xfrm>
        </p:spPr>
        <p:txBody>
          <a:bodyPr wrap="square">
            <a:spAutoFit/>
          </a:bodyPr>
          <a:lstStyle>
            <a:lvl1pPr marL="0" indent="0">
              <a:spcBef>
                <a:spcPts val="0"/>
              </a:spcBef>
              <a:buFont typeface="Arial" panose="020B0604020202020204" pitchFamily="34" charset="0"/>
              <a:buNone/>
              <a:defRPr b="0">
                <a:solidFill>
                  <a:schemeClr val="tx2"/>
                </a:solidFill>
              </a:defRPr>
            </a:lvl1pPr>
            <a:lvl2pPr marL="478355" indent="0">
              <a:buFont typeface="Arial" panose="020B0604020202020204" pitchFamily="34" charset="0"/>
              <a:buNone/>
              <a:defRPr/>
            </a:lvl2pPr>
            <a:lvl3pPr marL="956709" indent="0">
              <a:buFont typeface="Arial" panose="020B0604020202020204" pitchFamily="34" charset="0"/>
              <a:buNone/>
              <a:defRPr/>
            </a:lvl3pPr>
            <a:lvl4pPr marL="1435064" indent="0">
              <a:buFont typeface="Arial" panose="020B0604020202020204" pitchFamily="34" charset="0"/>
              <a:buNone/>
              <a:defRPr/>
            </a:lvl4pPr>
            <a:lvl5pPr marL="1913419" indent="0">
              <a:buFont typeface="Arial" panose="020B0604020202020204" pitchFamily="34" charset="0"/>
              <a:buNone/>
              <a:defRPr/>
            </a:lvl5pPr>
          </a:lstStyle>
          <a:p>
            <a:pPr lvl="0"/>
            <a:r>
              <a:rPr lang="en-US" dirty="0"/>
              <a:t>Job Title</a:t>
            </a:r>
            <a:endParaRPr lang="nl-BE" dirty="0"/>
          </a:p>
        </p:txBody>
      </p:sp>
      <p:sp>
        <p:nvSpPr>
          <p:cNvPr id="23" name="Text Placeholder 20">
            <a:extLst>
              <a:ext uri="{FF2B5EF4-FFF2-40B4-BE49-F238E27FC236}">
                <a16:creationId xmlns:a16="http://schemas.microsoft.com/office/drawing/2014/main" id="{63C18975-7F57-63EA-5E84-0896361CD47A}"/>
              </a:ext>
            </a:extLst>
          </p:cNvPr>
          <p:cNvSpPr>
            <a:spLocks noGrp="1"/>
          </p:cNvSpPr>
          <p:nvPr>
            <p:ph type="body" sz="quarter" idx="15" hasCustomPrompt="1"/>
          </p:nvPr>
        </p:nvSpPr>
        <p:spPr>
          <a:xfrm>
            <a:off x="628652" y="4559045"/>
            <a:ext cx="4800000" cy="313932"/>
          </a:xfrm>
        </p:spPr>
        <p:txBody>
          <a:bodyPr wrap="square">
            <a:spAutoFit/>
          </a:bodyPr>
          <a:lstStyle>
            <a:lvl1pPr marL="0" indent="0">
              <a:spcBef>
                <a:spcPts val="0"/>
              </a:spcBef>
              <a:buFont typeface="Arial" panose="020B0604020202020204" pitchFamily="34" charset="0"/>
              <a:buNone/>
              <a:defRPr b="0">
                <a:solidFill>
                  <a:schemeClr val="tx1"/>
                </a:solidFill>
              </a:defRPr>
            </a:lvl1pPr>
            <a:lvl2pPr marL="478355" indent="0">
              <a:buFont typeface="Arial" panose="020B0604020202020204" pitchFamily="34" charset="0"/>
              <a:buNone/>
              <a:defRPr/>
            </a:lvl2pPr>
            <a:lvl3pPr marL="956709" indent="0">
              <a:buFont typeface="Arial" panose="020B0604020202020204" pitchFamily="34" charset="0"/>
              <a:buNone/>
              <a:defRPr/>
            </a:lvl3pPr>
            <a:lvl4pPr marL="1435064" indent="0">
              <a:buFont typeface="Arial" panose="020B0604020202020204" pitchFamily="34" charset="0"/>
              <a:buNone/>
              <a:defRPr/>
            </a:lvl4pPr>
            <a:lvl5pPr marL="1913419" indent="0">
              <a:buFont typeface="Arial" panose="020B0604020202020204" pitchFamily="34" charset="0"/>
              <a:buNone/>
              <a:defRPr/>
            </a:lvl5pPr>
          </a:lstStyle>
          <a:p>
            <a:pPr lvl="0"/>
            <a:r>
              <a:rPr lang="en-US" dirty="0"/>
              <a:t>youremail@agoria.be</a:t>
            </a:r>
            <a:endParaRPr lang="nl-BE" dirty="0"/>
          </a:p>
        </p:txBody>
      </p:sp>
      <p:sp>
        <p:nvSpPr>
          <p:cNvPr id="24" name="Text Placeholder 20">
            <a:extLst>
              <a:ext uri="{FF2B5EF4-FFF2-40B4-BE49-F238E27FC236}">
                <a16:creationId xmlns:a16="http://schemas.microsoft.com/office/drawing/2014/main" id="{E6D41AE9-9793-3850-86AF-CEF9A7F46B90}"/>
              </a:ext>
            </a:extLst>
          </p:cNvPr>
          <p:cNvSpPr>
            <a:spLocks noGrp="1"/>
          </p:cNvSpPr>
          <p:nvPr>
            <p:ph type="body" sz="quarter" idx="16" hasCustomPrompt="1"/>
          </p:nvPr>
        </p:nvSpPr>
        <p:spPr>
          <a:xfrm>
            <a:off x="628652" y="4886827"/>
            <a:ext cx="4800000" cy="313932"/>
          </a:xfrm>
        </p:spPr>
        <p:txBody>
          <a:bodyPr wrap="square">
            <a:spAutoFit/>
          </a:bodyPr>
          <a:lstStyle>
            <a:lvl1pPr marL="0" indent="0">
              <a:spcBef>
                <a:spcPts val="0"/>
              </a:spcBef>
              <a:buFont typeface="Arial" panose="020B0604020202020204" pitchFamily="34" charset="0"/>
              <a:buNone/>
              <a:defRPr b="0">
                <a:solidFill>
                  <a:schemeClr val="tx1"/>
                </a:solidFill>
              </a:defRPr>
            </a:lvl1pPr>
            <a:lvl2pPr marL="478355" indent="0">
              <a:buFont typeface="Arial" panose="020B0604020202020204" pitchFamily="34" charset="0"/>
              <a:buNone/>
              <a:defRPr/>
            </a:lvl2pPr>
            <a:lvl3pPr marL="956709" indent="0">
              <a:buFont typeface="Arial" panose="020B0604020202020204" pitchFamily="34" charset="0"/>
              <a:buNone/>
              <a:defRPr/>
            </a:lvl3pPr>
            <a:lvl4pPr marL="1435064" indent="0">
              <a:buFont typeface="Arial" panose="020B0604020202020204" pitchFamily="34" charset="0"/>
              <a:buNone/>
              <a:defRPr/>
            </a:lvl4pPr>
            <a:lvl5pPr marL="1913419" indent="0">
              <a:buFont typeface="Arial" panose="020B0604020202020204" pitchFamily="34" charset="0"/>
              <a:buNone/>
              <a:defRPr/>
            </a:lvl5pPr>
          </a:lstStyle>
          <a:p>
            <a:pPr lvl="0"/>
            <a:r>
              <a:rPr lang="en-US" dirty="0"/>
              <a:t>+32 23 45 67 89</a:t>
            </a:r>
            <a:endParaRPr lang="nl-BE" dirty="0"/>
          </a:p>
        </p:txBody>
      </p:sp>
    </p:spTree>
    <p:extLst>
      <p:ext uri="{BB962C8B-B14F-4D97-AF65-F5344CB8AC3E}">
        <p14:creationId xmlns:p14="http://schemas.microsoft.com/office/powerpoint/2010/main" val="1233007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childTnLst>
        </p:cTn>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hank you slide 2 presenters">
    <p:spTree>
      <p:nvGrpSpPr>
        <p:cNvPr id="1" name=""/>
        <p:cNvGrpSpPr/>
        <p:nvPr/>
      </p:nvGrpSpPr>
      <p:grpSpPr>
        <a:xfrm>
          <a:off x="0" y="0"/>
          <a:ext cx="0" cy="0"/>
          <a:chOff x="0" y="0"/>
          <a:chExt cx="0" cy="0"/>
        </a:xfrm>
      </p:grpSpPr>
      <p:pic>
        <p:nvPicPr>
          <p:cNvPr id="4" name="_Agoria_PPT_End_674x1080_SMALL">
            <a:hlinkClick r:id="" action="ppaction://media"/>
            <a:extLst>
              <a:ext uri="{FF2B5EF4-FFF2-40B4-BE49-F238E27FC236}">
                <a16:creationId xmlns:a16="http://schemas.microsoft.com/office/drawing/2014/main" id="{BF35A78B-E638-5B78-1972-4AA26E32741C}"/>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7912099" y="0"/>
            <a:ext cx="4279901" cy="6858000"/>
          </a:xfrm>
          <a:prstGeom prst="rect">
            <a:avLst/>
          </a:prstGeom>
        </p:spPr>
      </p:pic>
      <p:sp>
        <p:nvSpPr>
          <p:cNvPr id="2" name="Title 1"/>
          <p:cNvSpPr>
            <a:spLocks noGrp="1"/>
          </p:cNvSpPr>
          <p:nvPr userDrawn="1">
            <p:ph type="ctrTitle" hasCustomPrompt="1"/>
          </p:nvPr>
        </p:nvSpPr>
        <p:spPr>
          <a:xfrm>
            <a:off x="628652" y="1286371"/>
            <a:ext cx="4800000" cy="697563"/>
          </a:xfrm>
        </p:spPr>
        <p:txBody>
          <a:bodyPr wrap="square" anchor="t" anchorCtr="0">
            <a:spAutoFit/>
          </a:bodyPr>
          <a:lstStyle>
            <a:lvl1pPr algn="l">
              <a:lnSpc>
                <a:spcPct val="85000"/>
              </a:lnSpc>
              <a:defRPr sz="5333" b="0">
                <a:solidFill>
                  <a:schemeClr val="tx2"/>
                </a:solidFill>
              </a:defRPr>
            </a:lvl1pPr>
          </a:lstStyle>
          <a:p>
            <a:r>
              <a:rPr lang="en-US" dirty="0"/>
              <a:t>Thank you</a:t>
            </a:r>
          </a:p>
        </p:txBody>
      </p:sp>
      <p:sp>
        <p:nvSpPr>
          <p:cNvPr id="3" name="Subtitle 2"/>
          <p:cNvSpPr>
            <a:spLocks noGrp="1"/>
          </p:cNvSpPr>
          <p:nvPr userDrawn="1">
            <p:ph type="subTitle" idx="1" hasCustomPrompt="1"/>
          </p:nvPr>
        </p:nvSpPr>
        <p:spPr>
          <a:xfrm>
            <a:off x="628652" y="1983998"/>
            <a:ext cx="4800000" cy="461665"/>
          </a:xfrm>
          <a:prstGeom prst="rect">
            <a:avLst/>
          </a:prstGeom>
        </p:spPr>
        <p:txBody>
          <a:bodyPr>
            <a:spAutoFit/>
          </a:bodyPr>
          <a:lstStyle>
            <a:lvl1pPr marL="0" indent="0" algn="l">
              <a:lnSpc>
                <a:spcPct val="100000"/>
              </a:lnSpc>
              <a:spcAft>
                <a:spcPts val="800"/>
              </a:spcAft>
              <a:buNone/>
              <a:defRPr sz="300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for your attention</a:t>
            </a:r>
          </a:p>
        </p:txBody>
      </p:sp>
      <p:pic>
        <p:nvPicPr>
          <p:cNvPr id="12" name="Graphic 11">
            <a:extLst>
              <a:ext uri="{FF2B5EF4-FFF2-40B4-BE49-F238E27FC236}">
                <a16:creationId xmlns:a16="http://schemas.microsoft.com/office/drawing/2014/main" id="{9BB94285-B57D-4953-B411-527A3E77ADA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33600" y="5910063"/>
            <a:ext cx="1727597" cy="328244"/>
          </a:xfrm>
          <a:prstGeom prst="rect">
            <a:avLst/>
          </a:prstGeom>
        </p:spPr>
      </p:pic>
      <p:sp>
        <p:nvSpPr>
          <p:cNvPr id="19" name="Picture Placeholder 6">
            <a:extLst>
              <a:ext uri="{FF2B5EF4-FFF2-40B4-BE49-F238E27FC236}">
                <a16:creationId xmlns:a16="http://schemas.microsoft.com/office/drawing/2014/main" id="{68A7B634-3C27-1473-0F03-40ABF14B5C5B}"/>
              </a:ext>
            </a:extLst>
          </p:cNvPr>
          <p:cNvSpPr>
            <a:spLocks noGrp="1"/>
          </p:cNvSpPr>
          <p:nvPr>
            <p:ph type="pic" sz="quarter" idx="12"/>
          </p:nvPr>
        </p:nvSpPr>
        <p:spPr>
          <a:xfrm>
            <a:off x="624417" y="3117497"/>
            <a:ext cx="623007" cy="623007"/>
          </a:xfrm>
          <a:prstGeom prst="ellipse">
            <a:avLst/>
          </a:prstGeom>
          <a:solidFill>
            <a:schemeClr val="bg1">
              <a:lumMod val="85000"/>
            </a:schemeClr>
          </a:solidFill>
        </p:spPr>
        <p:txBody>
          <a:bodyPr lIns="36000" tIns="36000" rIns="36000" bIns="36000"/>
          <a:lstStyle>
            <a:lvl1pPr marL="0" indent="0" algn="ctr">
              <a:buFont typeface="Arial" panose="020B0604020202020204" pitchFamily="34" charset="0"/>
              <a:buNone/>
              <a:defRPr sz="1067"/>
            </a:lvl1pPr>
          </a:lstStyle>
          <a:p>
            <a:r>
              <a:rPr lang="en-US"/>
              <a:t>Click icon to add picture</a:t>
            </a:r>
            <a:endParaRPr lang="nl-BE"/>
          </a:p>
        </p:txBody>
      </p:sp>
      <p:sp>
        <p:nvSpPr>
          <p:cNvPr id="21" name="Text Placeholder 20">
            <a:extLst>
              <a:ext uri="{FF2B5EF4-FFF2-40B4-BE49-F238E27FC236}">
                <a16:creationId xmlns:a16="http://schemas.microsoft.com/office/drawing/2014/main" id="{2A5EC973-3FB3-7E93-9D1A-CECA36EB4F1A}"/>
              </a:ext>
            </a:extLst>
          </p:cNvPr>
          <p:cNvSpPr>
            <a:spLocks noGrp="1"/>
          </p:cNvSpPr>
          <p:nvPr>
            <p:ph type="body" sz="quarter" idx="13" hasCustomPrompt="1"/>
          </p:nvPr>
        </p:nvSpPr>
        <p:spPr>
          <a:xfrm>
            <a:off x="628654" y="3901341"/>
            <a:ext cx="3015549" cy="313932"/>
          </a:xfrm>
        </p:spPr>
        <p:txBody>
          <a:bodyPr wrap="square">
            <a:spAutoFit/>
          </a:bodyPr>
          <a:lstStyle>
            <a:lvl1pPr marL="0" indent="0">
              <a:spcBef>
                <a:spcPts val="0"/>
              </a:spcBef>
              <a:buFont typeface="Arial" panose="020B0604020202020204" pitchFamily="34" charset="0"/>
              <a:buNone/>
              <a:defRPr b="1">
                <a:solidFill>
                  <a:schemeClr val="tx2"/>
                </a:solidFill>
              </a:defRPr>
            </a:lvl1pPr>
            <a:lvl2pPr marL="478355" indent="0">
              <a:buFont typeface="Arial" panose="020B0604020202020204" pitchFamily="34" charset="0"/>
              <a:buNone/>
              <a:defRPr/>
            </a:lvl2pPr>
            <a:lvl3pPr marL="956709" indent="0">
              <a:buFont typeface="Arial" panose="020B0604020202020204" pitchFamily="34" charset="0"/>
              <a:buNone/>
              <a:defRPr/>
            </a:lvl3pPr>
            <a:lvl4pPr marL="1435064" indent="0">
              <a:buFont typeface="Arial" panose="020B0604020202020204" pitchFamily="34" charset="0"/>
              <a:buNone/>
              <a:defRPr/>
            </a:lvl4pPr>
            <a:lvl5pPr marL="1913419" indent="0">
              <a:buFont typeface="Arial" panose="020B0604020202020204" pitchFamily="34" charset="0"/>
              <a:buNone/>
              <a:defRPr/>
            </a:lvl5pPr>
          </a:lstStyle>
          <a:p>
            <a:pPr lvl="0"/>
            <a:r>
              <a:rPr lang="en-US" dirty="0"/>
              <a:t>Name presenter</a:t>
            </a:r>
            <a:endParaRPr lang="nl-BE" dirty="0"/>
          </a:p>
        </p:txBody>
      </p:sp>
      <p:sp>
        <p:nvSpPr>
          <p:cNvPr id="22" name="Text Placeholder 20">
            <a:extLst>
              <a:ext uri="{FF2B5EF4-FFF2-40B4-BE49-F238E27FC236}">
                <a16:creationId xmlns:a16="http://schemas.microsoft.com/office/drawing/2014/main" id="{01DAB1B0-82C7-4394-AF31-E1D6DB4BB365}"/>
              </a:ext>
            </a:extLst>
          </p:cNvPr>
          <p:cNvSpPr>
            <a:spLocks noGrp="1"/>
          </p:cNvSpPr>
          <p:nvPr>
            <p:ph type="body" sz="quarter" idx="14" hasCustomPrompt="1"/>
          </p:nvPr>
        </p:nvSpPr>
        <p:spPr>
          <a:xfrm>
            <a:off x="628654" y="4231262"/>
            <a:ext cx="3015549" cy="313932"/>
          </a:xfrm>
        </p:spPr>
        <p:txBody>
          <a:bodyPr wrap="square">
            <a:spAutoFit/>
          </a:bodyPr>
          <a:lstStyle>
            <a:lvl1pPr marL="0" indent="0">
              <a:spcBef>
                <a:spcPts val="0"/>
              </a:spcBef>
              <a:buFont typeface="Arial" panose="020B0604020202020204" pitchFamily="34" charset="0"/>
              <a:buNone/>
              <a:defRPr b="0">
                <a:solidFill>
                  <a:schemeClr val="tx2"/>
                </a:solidFill>
              </a:defRPr>
            </a:lvl1pPr>
            <a:lvl2pPr marL="478355" indent="0">
              <a:buFont typeface="Arial" panose="020B0604020202020204" pitchFamily="34" charset="0"/>
              <a:buNone/>
              <a:defRPr/>
            </a:lvl2pPr>
            <a:lvl3pPr marL="956709" indent="0">
              <a:buFont typeface="Arial" panose="020B0604020202020204" pitchFamily="34" charset="0"/>
              <a:buNone/>
              <a:defRPr/>
            </a:lvl3pPr>
            <a:lvl4pPr marL="1435064" indent="0">
              <a:buFont typeface="Arial" panose="020B0604020202020204" pitchFamily="34" charset="0"/>
              <a:buNone/>
              <a:defRPr/>
            </a:lvl4pPr>
            <a:lvl5pPr marL="1913419" indent="0">
              <a:buFont typeface="Arial" panose="020B0604020202020204" pitchFamily="34" charset="0"/>
              <a:buNone/>
              <a:defRPr/>
            </a:lvl5pPr>
          </a:lstStyle>
          <a:p>
            <a:pPr lvl="0"/>
            <a:r>
              <a:rPr lang="en-US" dirty="0"/>
              <a:t>Job Title</a:t>
            </a:r>
            <a:endParaRPr lang="nl-BE" dirty="0"/>
          </a:p>
        </p:txBody>
      </p:sp>
      <p:sp>
        <p:nvSpPr>
          <p:cNvPr id="23" name="Text Placeholder 20">
            <a:extLst>
              <a:ext uri="{FF2B5EF4-FFF2-40B4-BE49-F238E27FC236}">
                <a16:creationId xmlns:a16="http://schemas.microsoft.com/office/drawing/2014/main" id="{63C18975-7F57-63EA-5E84-0896361CD47A}"/>
              </a:ext>
            </a:extLst>
          </p:cNvPr>
          <p:cNvSpPr>
            <a:spLocks noGrp="1"/>
          </p:cNvSpPr>
          <p:nvPr>
            <p:ph type="body" sz="quarter" idx="15" hasCustomPrompt="1"/>
          </p:nvPr>
        </p:nvSpPr>
        <p:spPr>
          <a:xfrm>
            <a:off x="628654" y="4559045"/>
            <a:ext cx="3015549" cy="313932"/>
          </a:xfrm>
        </p:spPr>
        <p:txBody>
          <a:bodyPr wrap="square">
            <a:spAutoFit/>
          </a:bodyPr>
          <a:lstStyle>
            <a:lvl1pPr marL="0" indent="0">
              <a:spcBef>
                <a:spcPts val="0"/>
              </a:spcBef>
              <a:buFont typeface="Arial" panose="020B0604020202020204" pitchFamily="34" charset="0"/>
              <a:buNone/>
              <a:defRPr b="0">
                <a:solidFill>
                  <a:schemeClr val="tx1"/>
                </a:solidFill>
              </a:defRPr>
            </a:lvl1pPr>
            <a:lvl2pPr marL="478355" indent="0">
              <a:buFont typeface="Arial" panose="020B0604020202020204" pitchFamily="34" charset="0"/>
              <a:buNone/>
              <a:defRPr/>
            </a:lvl2pPr>
            <a:lvl3pPr marL="956709" indent="0">
              <a:buFont typeface="Arial" panose="020B0604020202020204" pitchFamily="34" charset="0"/>
              <a:buNone/>
              <a:defRPr/>
            </a:lvl3pPr>
            <a:lvl4pPr marL="1435064" indent="0">
              <a:buFont typeface="Arial" panose="020B0604020202020204" pitchFamily="34" charset="0"/>
              <a:buNone/>
              <a:defRPr/>
            </a:lvl4pPr>
            <a:lvl5pPr marL="1913419" indent="0">
              <a:buFont typeface="Arial" panose="020B0604020202020204" pitchFamily="34" charset="0"/>
              <a:buNone/>
              <a:defRPr/>
            </a:lvl5pPr>
          </a:lstStyle>
          <a:p>
            <a:pPr lvl="0"/>
            <a:r>
              <a:rPr lang="en-US" dirty="0"/>
              <a:t>youremail@agoria.be</a:t>
            </a:r>
            <a:endParaRPr lang="nl-BE" dirty="0"/>
          </a:p>
        </p:txBody>
      </p:sp>
      <p:sp>
        <p:nvSpPr>
          <p:cNvPr id="24" name="Text Placeholder 20">
            <a:extLst>
              <a:ext uri="{FF2B5EF4-FFF2-40B4-BE49-F238E27FC236}">
                <a16:creationId xmlns:a16="http://schemas.microsoft.com/office/drawing/2014/main" id="{E6D41AE9-9793-3850-86AF-CEF9A7F46B90}"/>
              </a:ext>
            </a:extLst>
          </p:cNvPr>
          <p:cNvSpPr>
            <a:spLocks noGrp="1"/>
          </p:cNvSpPr>
          <p:nvPr>
            <p:ph type="body" sz="quarter" idx="16" hasCustomPrompt="1"/>
          </p:nvPr>
        </p:nvSpPr>
        <p:spPr>
          <a:xfrm>
            <a:off x="628654" y="4886827"/>
            <a:ext cx="3015549" cy="313932"/>
          </a:xfrm>
        </p:spPr>
        <p:txBody>
          <a:bodyPr wrap="square">
            <a:spAutoFit/>
          </a:bodyPr>
          <a:lstStyle>
            <a:lvl1pPr marL="0" indent="0">
              <a:spcBef>
                <a:spcPts val="0"/>
              </a:spcBef>
              <a:buFont typeface="Arial" panose="020B0604020202020204" pitchFamily="34" charset="0"/>
              <a:buNone/>
              <a:defRPr b="0">
                <a:solidFill>
                  <a:schemeClr val="tx1"/>
                </a:solidFill>
              </a:defRPr>
            </a:lvl1pPr>
            <a:lvl2pPr marL="478355" indent="0">
              <a:buFont typeface="Arial" panose="020B0604020202020204" pitchFamily="34" charset="0"/>
              <a:buNone/>
              <a:defRPr/>
            </a:lvl2pPr>
            <a:lvl3pPr marL="956709" indent="0">
              <a:buFont typeface="Arial" panose="020B0604020202020204" pitchFamily="34" charset="0"/>
              <a:buNone/>
              <a:defRPr/>
            </a:lvl3pPr>
            <a:lvl4pPr marL="1435064" indent="0">
              <a:buFont typeface="Arial" panose="020B0604020202020204" pitchFamily="34" charset="0"/>
              <a:buNone/>
              <a:defRPr/>
            </a:lvl4pPr>
            <a:lvl5pPr marL="1913419" indent="0">
              <a:buFont typeface="Arial" panose="020B0604020202020204" pitchFamily="34" charset="0"/>
              <a:buNone/>
              <a:defRPr/>
            </a:lvl5pPr>
          </a:lstStyle>
          <a:p>
            <a:pPr lvl="0"/>
            <a:r>
              <a:rPr lang="en-US" dirty="0"/>
              <a:t>+32 23 45 67 89</a:t>
            </a:r>
            <a:endParaRPr lang="nl-BE" dirty="0"/>
          </a:p>
        </p:txBody>
      </p:sp>
      <p:sp>
        <p:nvSpPr>
          <p:cNvPr id="11" name="Picture Placeholder 6">
            <a:extLst>
              <a:ext uri="{FF2B5EF4-FFF2-40B4-BE49-F238E27FC236}">
                <a16:creationId xmlns:a16="http://schemas.microsoft.com/office/drawing/2014/main" id="{E87EE785-8D5E-B017-CC7B-A14E6D46860C}"/>
              </a:ext>
            </a:extLst>
          </p:cNvPr>
          <p:cNvSpPr>
            <a:spLocks noGrp="1"/>
          </p:cNvSpPr>
          <p:nvPr>
            <p:ph type="pic" sz="quarter" idx="17"/>
          </p:nvPr>
        </p:nvSpPr>
        <p:spPr>
          <a:xfrm>
            <a:off x="4266507" y="3117497"/>
            <a:ext cx="623007" cy="623007"/>
          </a:xfrm>
          <a:prstGeom prst="ellipse">
            <a:avLst/>
          </a:prstGeom>
          <a:solidFill>
            <a:schemeClr val="bg1">
              <a:lumMod val="85000"/>
            </a:schemeClr>
          </a:solidFill>
        </p:spPr>
        <p:txBody>
          <a:bodyPr lIns="36000" tIns="36000" rIns="36000" bIns="36000"/>
          <a:lstStyle>
            <a:lvl1pPr marL="0" indent="0" algn="ctr">
              <a:buFont typeface="Arial" panose="020B0604020202020204" pitchFamily="34" charset="0"/>
              <a:buNone/>
              <a:defRPr sz="1067"/>
            </a:lvl1pPr>
          </a:lstStyle>
          <a:p>
            <a:r>
              <a:rPr lang="en-US"/>
              <a:t>Click icon to add picture</a:t>
            </a:r>
            <a:endParaRPr lang="nl-BE"/>
          </a:p>
        </p:txBody>
      </p:sp>
      <p:sp>
        <p:nvSpPr>
          <p:cNvPr id="13" name="Text Placeholder 20">
            <a:extLst>
              <a:ext uri="{FF2B5EF4-FFF2-40B4-BE49-F238E27FC236}">
                <a16:creationId xmlns:a16="http://schemas.microsoft.com/office/drawing/2014/main" id="{8A35A9E3-8C66-8545-7A18-9827AFB320D1}"/>
              </a:ext>
            </a:extLst>
          </p:cNvPr>
          <p:cNvSpPr>
            <a:spLocks noGrp="1"/>
          </p:cNvSpPr>
          <p:nvPr>
            <p:ph type="body" sz="quarter" idx="18" hasCustomPrompt="1"/>
          </p:nvPr>
        </p:nvSpPr>
        <p:spPr>
          <a:xfrm>
            <a:off x="4270744" y="3901341"/>
            <a:ext cx="3015549" cy="313932"/>
          </a:xfrm>
        </p:spPr>
        <p:txBody>
          <a:bodyPr wrap="square">
            <a:spAutoFit/>
          </a:bodyPr>
          <a:lstStyle>
            <a:lvl1pPr marL="0" indent="0">
              <a:spcBef>
                <a:spcPts val="0"/>
              </a:spcBef>
              <a:buFont typeface="Arial" panose="020B0604020202020204" pitchFamily="34" charset="0"/>
              <a:buNone/>
              <a:defRPr b="1">
                <a:solidFill>
                  <a:schemeClr val="tx2"/>
                </a:solidFill>
              </a:defRPr>
            </a:lvl1pPr>
            <a:lvl2pPr marL="478355" indent="0">
              <a:buFont typeface="Arial" panose="020B0604020202020204" pitchFamily="34" charset="0"/>
              <a:buNone/>
              <a:defRPr/>
            </a:lvl2pPr>
            <a:lvl3pPr marL="956709" indent="0">
              <a:buFont typeface="Arial" panose="020B0604020202020204" pitchFamily="34" charset="0"/>
              <a:buNone/>
              <a:defRPr/>
            </a:lvl3pPr>
            <a:lvl4pPr marL="1435064" indent="0">
              <a:buFont typeface="Arial" panose="020B0604020202020204" pitchFamily="34" charset="0"/>
              <a:buNone/>
              <a:defRPr/>
            </a:lvl4pPr>
            <a:lvl5pPr marL="1913419" indent="0">
              <a:buFont typeface="Arial" panose="020B0604020202020204" pitchFamily="34" charset="0"/>
              <a:buNone/>
              <a:defRPr/>
            </a:lvl5pPr>
          </a:lstStyle>
          <a:p>
            <a:pPr lvl="0"/>
            <a:r>
              <a:rPr lang="en-US" dirty="0"/>
              <a:t>Name presenter</a:t>
            </a:r>
            <a:endParaRPr lang="nl-BE" dirty="0"/>
          </a:p>
        </p:txBody>
      </p:sp>
      <p:sp>
        <p:nvSpPr>
          <p:cNvPr id="14" name="Text Placeholder 20">
            <a:extLst>
              <a:ext uri="{FF2B5EF4-FFF2-40B4-BE49-F238E27FC236}">
                <a16:creationId xmlns:a16="http://schemas.microsoft.com/office/drawing/2014/main" id="{05FE2184-DFD8-FCDF-9317-EFF01680F9C3}"/>
              </a:ext>
            </a:extLst>
          </p:cNvPr>
          <p:cNvSpPr>
            <a:spLocks noGrp="1"/>
          </p:cNvSpPr>
          <p:nvPr>
            <p:ph type="body" sz="quarter" idx="19" hasCustomPrompt="1"/>
          </p:nvPr>
        </p:nvSpPr>
        <p:spPr>
          <a:xfrm>
            <a:off x="4270744" y="4231262"/>
            <a:ext cx="3015549" cy="313932"/>
          </a:xfrm>
        </p:spPr>
        <p:txBody>
          <a:bodyPr wrap="square">
            <a:spAutoFit/>
          </a:bodyPr>
          <a:lstStyle>
            <a:lvl1pPr marL="0" indent="0">
              <a:spcBef>
                <a:spcPts val="0"/>
              </a:spcBef>
              <a:buFont typeface="Arial" panose="020B0604020202020204" pitchFamily="34" charset="0"/>
              <a:buNone/>
              <a:defRPr b="0">
                <a:solidFill>
                  <a:schemeClr val="tx2"/>
                </a:solidFill>
              </a:defRPr>
            </a:lvl1pPr>
            <a:lvl2pPr marL="478355" indent="0">
              <a:buFont typeface="Arial" panose="020B0604020202020204" pitchFamily="34" charset="0"/>
              <a:buNone/>
              <a:defRPr/>
            </a:lvl2pPr>
            <a:lvl3pPr marL="956709" indent="0">
              <a:buFont typeface="Arial" panose="020B0604020202020204" pitchFamily="34" charset="0"/>
              <a:buNone/>
              <a:defRPr/>
            </a:lvl3pPr>
            <a:lvl4pPr marL="1435064" indent="0">
              <a:buFont typeface="Arial" panose="020B0604020202020204" pitchFamily="34" charset="0"/>
              <a:buNone/>
              <a:defRPr/>
            </a:lvl4pPr>
            <a:lvl5pPr marL="1913419" indent="0">
              <a:buFont typeface="Arial" panose="020B0604020202020204" pitchFamily="34" charset="0"/>
              <a:buNone/>
              <a:defRPr/>
            </a:lvl5pPr>
          </a:lstStyle>
          <a:p>
            <a:pPr lvl="0"/>
            <a:r>
              <a:rPr lang="en-US" dirty="0"/>
              <a:t>Job Title</a:t>
            </a:r>
            <a:endParaRPr lang="nl-BE" dirty="0"/>
          </a:p>
        </p:txBody>
      </p:sp>
      <p:sp>
        <p:nvSpPr>
          <p:cNvPr id="18" name="Text Placeholder 20">
            <a:extLst>
              <a:ext uri="{FF2B5EF4-FFF2-40B4-BE49-F238E27FC236}">
                <a16:creationId xmlns:a16="http://schemas.microsoft.com/office/drawing/2014/main" id="{F10A8994-D150-02FA-5DDD-1BFD0C273F0E}"/>
              </a:ext>
            </a:extLst>
          </p:cNvPr>
          <p:cNvSpPr>
            <a:spLocks noGrp="1"/>
          </p:cNvSpPr>
          <p:nvPr>
            <p:ph type="body" sz="quarter" idx="20" hasCustomPrompt="1"/>
          </p:nvPr>
        </p:nvSpPr>
        <p:spPr>
          <a:xfrm>
            <a:off x="4270744" y="4559045"/>
            <a:ext cx="3015549" cy="313932"/>
          </a:xfrm>
        </p:spPr>
        <p:txBody>
          <a:bodyPr wrap="square">
            <a:spAutoFit/>
          </a:bodyPr>
          <a:lstStyle>
            <a:lvl1pPr marL="0" indent="0">
              <a:spcBef>
                <a:spcPts val="0"/>
              </a:spcBef>
              <a:buFont typeface="Arial" panose="020B0604020202020204" pitchFamily="34" charset="0"/>
              <a:buNone/>
              <a:defRPr b="0">
                <a:solidFill>
                  <a:schemeClr val="tx1"/>
                </a:solidFill>
              </a:defRPr>
            </a:lvl1pPr>
            <a:lvl2pPr marL="478355" indent="0">
              <a:buFont typeface="Arial" panose="020B0604020202020204" pitchFamily="34" charset="0"/>
              <a:buNone/>
              <a:defRPr/>
            </a:lvl2pPr>
            <a:lvl3pPr marL="956709" indent="0">
              <a:buFont typeface="Arial" panose="020B0604020202020204" pitchFamily="34" charset="0"/>
              <a:buNone/>
              <a:defRPr/>
            </a:lvl3pPr>
            <a:lvl4pPr marL="1435064" indent="0">
              <a:buFont typeface="Arial" panose="020B0604020202020204" pitchFamily="34" charset="0"/>
              <a:buNone/>
              <a:defRPr/>
            </a:lvl4pPr>
            <a:lvl5pPr marL="1913419" indent="0">
              <a:buFont typeface="Arial" panose="020B0604020202020204" pitchFamily="34" charset="0"/>
              <a:buNone/>
              <a:defRPr/>
            </a:lvl5pPr>
          </a:lstStyle>
          <a:p>
            <a:pPr lvl="0"/>
            <a:r>
              <a:rPr lang="en-US" dirty="0"/>
              <a:t>youremail@agoria.be</a:t>
            </a:r>
            <a:endParaRPr lang="nl-BE" dirty="0"/>
          </a:p>
        </p:txBody>
      </p:sp>
      <p:sp>
        <p:nvSpPr>
          <p:cNvPr id="20" name="Text Placeholder 20">
            <a:extLst>
              <a:ext uri="{FF2B5EF4-FFF2-40B4-BE49-F238E27FC236}">
                <a16:creationId xmlns:a16="http://schemas.microsoft.com/office/drawing/2014/main" id="{9B25D44A-2A10-9F9A-2B73-B0174C768559}"/>
              </a:ext>
            </a:extLst>
          </p:cNvPr>
          <p:cNvSpPr>
            <a:spLocks noGrp="1"/>
          </p:cNvSpPr>
          <p:nvPr>
            <p:ph type="body" sz="quarter" idx="21" hasCustomPrompt="1"/>
          </p:nvPr>
        </p:nvSpPr>
        <p:spPr>
          <a:xfrm>
            <a:off x="4270744" y="4886827"/>
            <a:ext cx="3015549" cy="313932"/>
          </a:xfrm>
        </p:spPr>
        <p:txBody>
          <a:bodyPr wrap="square">
            <a:spAutoFit/>
          </a:bodyPr>
          <a:lstStyle>
            <a:lvl1pPr marL="0" indent="0">
              <a:spcBef>
                <a:spcPts val="0"/>
              </a:spcBef>
              <a:buFont typeface="Arial" panose="020B0604020202020204" pitchFamily="34" charset="0"/>
              <a:buNone/>
              <a:defRPr b="0">
                <a:solidFill>
                  <a:schemeClr val="tx1"/>
                </a:solidFill>
              </a:defRPr>
            </a:lvl1pPr>
            <a:lvl2pPr marL="478355" indent="0">
              <a:buFont typeface="Arial" panose="020B0604020202020204" pitchFamily="34" charset="0"/>
              <a:buNone/>
              <a:defRPr/>
            </a:lvl2pPr>
            <a:lvl3pPr marL="956709" indent="0">
              <a:buFont typeface="Arial" panose="020B0604020202020204" pitchFamily="34" charset="0"/>
              <a:buNone/>
              <a:defRPr/>
            </a:lvl3pPr>
            <a:lvl4pPr marL="1435064" indent="0">
              <a:buFont typeface="Arial" panose="020B0604020202020204" pitchFamily="34" charset="0"/>
              <a:buNone/>
              <a:defRPr/>
            </a:lvl4pPr>
            <a:lvl5pPr marL="1913419" indent="0">
              <a:buFont typeface="Arial" panose="020B0604020202020204" pitchFamily="34" charset="0"/>
              <a:buNone/>
              <a:defRPr/>
            </a:lvl5pPr>
          </a:lstStyle>
          <a:p>
            <a:pPr lvl="0"/>
            <a:r>
              <a:rPr lang="en-US" dirty="0"/>
              <a:t>+32 23 45 67 89</a:t>
            </a:r>
            <a:endParaRPr lang="nl-BE" dirty="0"/>
          </a:p>
        </p:txBody>
      </p:sp>
    </p:spTree>
    <p:extLst>
      <p:ext uri="{BB962C8B-B14F-4D97-AF65-F5344CB8AC3E}">
        <p14:creationId xmlns:p14="http://schemas.microsoft.com/office/powerpoint/2010/main" val="3924628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childTnLst>
        </p:cTn>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Animated logo">
    <p:spTree>
      <p:nvGrpSpPr>
        <p:cNvPr id="1" name=""/>
        <p:cNvGrpSpPr/>
        <p:nvPr/>
      </p:nvGrpSpPr>
      <p:grpSpPr>
        <a:xfrm>
          <a:off x="0" y="0"/>
          <a:ext cx="0" cy="0"/>
          <a:chOff x="0" y="0"/>
          <a:chExt cx="0" cy="0"/>
        </a:xfrm>
      </p:grpSpPr>
      <p:pic>
        <p:nvPicPr>
          <p:cNvPr id="3" name="_Agoria_PPT_Start_SMALL">
            <a:hlinkClick r:id="" action="ppaction://media"/>
            <a:extLst>
              <a:ext uri="{FF2B5EF4-FFF2-40B4-BE49-F238E27FC236}">
                <a16:creationId xmlns:a16="http://schemas.microsoft.com/office/drawing/2014/main" id="{37995263-799C-AA0B-D823-E797A2092C6C}"/>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958913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0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childTnLst>
        </p:cTn>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itle slide 01">
    <p:spTree>
      <p:nvGrpSpPr>
        <p:cNvPr id="1" name=""/>
        <p:cNvGrpSpPr/>
        <p:nvPr/>
      </p:nvGrpSpPr>
      <p:grpSpPr>
        <a:xfrm>
          <a:off x="0" y="0"/>
          <a:ext cx="0" cy="0"/>
          <a:chOff x="0" y="0"/>
          <a:chExt cx="0" cy="0"/>
        </a:xfrm>
      </p:grpSpPr>
      <p:pic>
        <p:nvPicPr>
          <p:cNvPr id="4" name="Picture 3" descr="A person holding a phone and a person standing on a road with a drone flying over it&#10;&#10;Description automatically generated">
            <a:extLst>
              <a:ext uri="{FF2B5EF4-FFF2-40B4-BE49-F238E27FC236}">
                <a16:creationId xmlns:a16="http://schemas.microsoft.com/office/drawing/2014/main" id="{AB7865C3-EBC0-0982-309C-D07814CF11F0}"/>
              </a:ext>
            </a:extLst>
          </p:cNvPr>
          <p:cNvPicPr>
            <a:picLocks noChangeAspect="1"/>
          </p:cNvPicPr>
          <p:nvPr userDrawn="1"/>
        </p:nvPicPr>
        <p:blipFill>
          <a:blip r:embed="rId2"/>
          <a:stretch>
            <a:fillRect/>
          </a:stretch>
        </p:blipFill>
        <p:spPr>
          <a:xfrm>
            <a:off x="6096000" y="0"/>
            <a:ext cx="6096000" cy="6858000"/>
          </a:xfrm>
          <a:prstGeom prst="rect">
            <a:avLst/>
          </a:prstGeom>
        </p:spPr>
      </p:pic>
      <p:pic>
        <p:nvPicPr>
          <p:cNvPr id="5" name="Picture 4" descr="A person in a car&#10;&#10;Description automatically generated">
            <a:extLst>
              <a:ext uri="{FF2B5EF4-FFF2-40B4-BE49-F238E27FC236}">
                <a16:creationId xmlns:a16="http://schemas.microsoft.com/office/drawing/2014/main" id="{5DBE2042-6D61-9F94-3C1F-3F34951EE4E1}"/>
              </a:ext>
            </a:extLst>
          </p:cNvPr>
          <p:cNvPicPr>
            <a:picLocks noChangeAspect="1"/>
          </p:cNvPicPr>
          <p:nvPr userDrawn="1"/>
        </p:nvPicPr>
        <p:blipFill>
          <a:blip r:embed="rId3"/>
          <a:stretch>
            <a:fillRect/>
          </a:stretch>
        </p:blipFill>
        <p:spPr>
          <a:xfrm>
            <a:off x="6096000" y="0"/>
            <a:ext cx="6096000" cy="6858000"/>
          </a:xfrm>
          <a:prstGeom prst="rect">
            <a:avLst/>
          </a:prstGeom>
        </p:spPr>
      </p:pic>
      <p:sp>
        <p:nvSpPr>
          <p:cNvPr id="2" name="Title 1"/>
          <p:cNvSpPr>
            <a:spLocks noGrp="1"/>
          </p:cNvSpPr>
          <p:nvPr userDrawn="1">
            <p:ph type="ctrTitle" hasCustomPrompt="1"/>
          </p:nvPr>
        </p:nvSpPr>
        <p:spPr>
          <a:xfrm>
            <a:off x="628652" y="1286371"/>
            <a:ext cx="4800000" cy="2123659"/>
          </a:xfrm>
        </p:spPr>
        <p:txBody>
          <a:bodyPr wrap="square" anchor="b" anchorCtr="0">
            <a:spAutoFit/>
          </a:bodyPr>
          <a:lstStyle>
            <a:lvl1pPr algn="l">
              <a:lnSpc>
                <a:spcPct val="85000"/>
              </a:lnSpc>
              <a:defRPr sz="5333" b="0">
                <a:solidFill>
                  <a:schemeClr val="tx2"/>
                </a:solidFill>
              </a:defRPr>
            </a:lvl1pPr>
          </a:lstStyle>
          <a:p>
            <a:r>
              <a:rPr lang="en-US" dirty="0"/>
              <a:t>Title of your amazing presentation</a:t>
            </a:r>
          </a:p>
        </p:txBody>
      </p:sp>
      <p:sp>
        <p:nvSpPr>
          <p:cNvPr id="3" name="Subtitle 2"/>
          <p:cNvSpPr>
            <a:spLocks noGrp="1"/>
          </p:cNvSpPr>
          <p:nvPr userDrawn="1">
            <p:ph type="subTitle" idx="1" hasCustomPrompt="1"/>
          </p:nvPr>
        </p:nvSpPr>
        <p:spPr>
          <a:xfrm>
            <a:off x="628652" y="3714711"/>
            <a:ext cx="4800000" cy="461665"/>
          </a:xfrm>
          <a:prstGeom prst="rect">
            <a:avLst/>
          </a:prstGeom>
        </p:spPr>
        <p:txBody>
          <a:bodyPr>
            <a:spAutoFit/>
          </a:bodyPr>
          <a:lstStyle>
            <a:lvl1pPr marL="0" indent="0" algn="l">
              <a:lnSpc>
                <a:spcPct val="100000"/>
              </a:lnSpc>
              <a:spcAft>
                <a:spcPts val="800"/>
              </a:spcAft>
              <a:buNone/>
              <a:defRPr sz="300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Subtitle goes here</a:t>
            </a:r>
          </a:p>
        </p:txBody>
      </p:sp>
      <p:pic>
        <p:nvPicPr>
          <p:cNvPr id="12" name="Graphic 11">
            <a:extLst>
              <a:ext uri="{FF2B5EF4-FFF2-40B4-BE49-F238E27FC236}">
                <a16:creationId xmlns:a16="http://schemas.microsoft.com/office/drawing/2014/main" id="{9BB94285-B57D-4953-B411-527A3E77ADA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31755" y="5910063"/>
            <a:ext cx="1727597" cy="328244"/>
          </a:xfrm>
          <a:prstGeom prst="rect">
            <a:avLst/>
          </a:prstGeom>
        </p:spPr>
      </p:pic>
    </p:spTree>
    <p:extLst>
      <p:ext uri="{BB962C8B-B14F-4D97-AF65-F5344CB8AC3E}">
        <p14:creationId xmlns:p14="http://schemas.microsoft.com/office/powerpoint/2010/main" val="4180050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decel="50000" fill="hold" nodeType="after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1+#ppt_w/2"/>
                                          </p:val>
                                        </p:tav>
                                        <p:tav tm="100000">
                                          <p:val>
                                            <p:strVal val="#ppt_x"/>
                                          </p:val>
                                        </p:tav>
                                      </p:tavLst>
                                    </p:anim>
                                    <p:anim calcmode="lin" valueType="num">
                                      <p:cBhvr additive="base">
                                        <p:cTn id="8"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itle slide 02">
    <p:spTree>
      <p:nvGrpSpPr>
        <p:cNvPr id="1" name=""/>
        <p:cNvGrpSpPr/>
        <p:nvPr/>
      </p:nvGrpSpPr>
      <p:grpSpPr>
        <a:xfrm>
          <a:off x="0" y="0"/>
          <a:ext cx="0" cy="0"/>
          <a:chOff x="0" y="0"/>
          <a:chExt cx="0" cy="0"/>
        </a:xfrm>
      </p:grpSpPr>
      <p:pic>
        <p:nvPicPr>
          <p:cNvPr id="6" name="Picture 5" descr="A video game screen shot of a road with mountains and a purple sky&#10;&#10;Description automatically generated">
            <a:extLst>
              <a:ext uri="{FF2B5EF4-FFF2-40B4-BE49-F238E27FC236}">
                <a16:creationId xmlns:a16="http://schemas.microsoft.com/office/drawing/2014/main" id="{713E1C9B-4BDB-C01D-7C03-F0348FAFCA30}"/>
              </a:ext>
            </a:extLst>
          </p:cNvPr>
          <p:cNvPicPr>
            <a:picLocks noChangeAspect="1"/>
          </p:cNvPicPr>
          <p:nvPr userDrawn="1"/>
        </p:nvPicPr>
        <p:blipFill rotWithShape="1">
          <a:blip r:embed="rId2"/>
          <a:srcRect r="10961"/>
          <a:stretch/>
        </p:blipFill>
        <p:spPr>
          <a:xfrm>
            <a:off x="6096000" y="0"/>
            <a:ext cx="6096001" cy="6858000"/>
          </a:xfrm>
          <a:prstGeom prst="rect">
            <a:avLst/>
          </a:prstGeom>
        </p:spPr>
      </p:pic>
      <p:sp>
        <p:nvSpPr>
          <p:cNvPr id="2" name="Title 1"/>
          <p:cNvSpPr>
            <a:spLocks noGrp="1"/>
          </p:cNvSpPr>
          <p:nvPr userDrawn="1">
            <p:ph type="ctrTitle" hasCustomPrompt="1"/>
          </p:nvPr>
        </p:nvSpPr>
        <p:spPr>
          <a:xfrm>
            <a:off x="628652" y="1286371"/>
            <a:ext cx="4800000" cy="2123659"/>
          </a:xfrm>
        </p:spPr>
        <p:txBody>
          <a:bodyPr wrap="square" anchor="b" anchorCtr="0">
            <a:spAutoFit/>
          </a:bodyPr>
          <a:lstStyle>
            <a:lvl1pPr algn="l">
              <a:lnSpc>
                <a:spcPct val="85000"/>
              </a:lnSpc>
              <a:defRPr sz="5333" b="0">
                <a:solidFill>
                  <a:schemeClr val="tx2"/>
                </a:solidFill>
              </a:defRPr>
            </a:lvl1pPr>
          </a:lstStyle>
          <a:p>
            <a:r>
              <a:rPr lang="en-US" dirty="0"/>
              <a:t>Title of your amazing presentation</a:t>
            </a:r>
          </a:p>
        </p:txBody>
      </p:sp>
      <p:sp>
        <p:nvSpPr>
          <p:cNvPr id="3" name="Subtitle 2"/>
          <p:cNvSpPr>
            <a:spLocks noGrp="1"/>
          </p:cNvSpPr>
          <p:nvPr userDrawn="1">
            <p:ph type="subTitle" idx="1" hasCustomPrompt="1"/>
          </p:nvPr>
        </p:nvSpPr>
        <p:spPr>
          <a:xfrm>
            <a:off x="628652" y="3714711"/>
            <a:ext cx="4800000" cy="461665"/>
          </a:xfrm>
          <a:prstGeom prst="rect">
            <a:avLst/>
          </a:prstGeom>
        </p:spPr>
        <p:txBody>
          <a:bodyPr>
            <a:spAutoFit/>
          </a:bodyPr>
          <a:lstStyle>
            <a:lvl1pPr marL="0" indent="0" algn="l">
              <a:lnSpc>
                <a:spcPct val="100000"/>
              </a:lnSpc>
              <a:spcAft>
                <a:spcPts val="800"/>
              </a:spcAft>
              <a:buNone/>
              <a:defRPr sz="300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Subtitle goes here</a:t>
            </a:r>
          </a:p>
        </p:txBody>
      </p:sp>
      <p:pic>
        <p:nvPicPr>
          <p:cNvPr id="12" name="Graphic 11">
            <a:extLst>
              <a:ext uri="{FF2B5EF4-FFF2-40B4-BE49-F238E27FC236}">
                <a16:creationId xmlns:a16="http://schemas.microsoft.com/office/drawing/2014/main" id="{9BB94285-B57D-4953-B411-527A3E77ADA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31755" y="5910063"/>
            <a:ext cx="1727597" cy="328244"/>
          </a:xfrm>
          <a:prstGeom prst="rect">
            <a:avLst/>
          </a:prstGeom>
        </p:spPr>
      </p:pic>
      <p:pic>
        <p:nvPicPr>
          <p:cNvPr id="9" name="Picture 8" descr="A person and person sitting in a car&#10;&#10;Description automatically generated">
            <a:extLst>
              <a:ext uri="{FF2B5EF4-FFF2-40B4-BE49-F238E27FC236}">
                <a16:creationId xmlns:a16="http://schemas.microsoft.com/office/drawing/2014/main" id="{014F8A2A-B13D-CE1D-A00C-A853EAC1F185}"/>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5686919" y="345562"/>
            <a:ext cx="6505083" cy="6512439"/>
          </a:xfrm>
          <a:prstGeom prst="rect">
            <a:avLst/>
          </a:prstGeom>
        </p:spPr>
      </p:pic>
    </p:spTree>
    <p:extLst>
      <p:ext uri="{BB962C8B-B14F-4D97-AF65-F5344CB8AC3E}">
        <p14:creationId xmlns:p14="http://schemas.microsoft.com/office/powerpoint/2010/main" val="2625089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decel="50000" fill="hold" nodeType="afterEffect">
                                  <p:stCondLst>
                                    <p:cond delay="5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1+#ppt_w/2"/>
                                          </p:val>
                                        </p:tav>
                                        <p:tav tm="100000">
                                          <p:val>
                                            <p:strVal val="#ppt_x"/>
                                          </p:val>
                                        </p:tav>
                                      </p:tavLst>
                                    </p:anim>
                                    <p:anim calcmode="lin" valueType="num">
                                      <p:cBhvr additive="base">
                                        <p:cTn id="8" dur="2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51878-A2FF-4E0C-8AE4-1EEA5108DA4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049327B-218D-4DC8-9DAC-83BC544B49B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7D1481C-39E4-4DBA-9A69-21950582F31B}"/>
              </a:ext>
            </a:extLst>
          </p:cNvPr>
          <p:cNvSpPr>
            <a:spLocks noGrp="1"/>
          </p:cNvSpPr>
          <p:nvPr>
            <p:ph type="dt" sz="half" idx="10"/>
          </p:nvPr>
        </p:nvSpPr>
        <p:spPr/>
        <p:txBody>
          <a:bodyPr/>
          <a:lstStyle/>
          <a:p>
            <a:fld id="{84178E5B-A723-4594-B5CF-1632E2FD0474}" type="datetimeFigureOut">
              <a:rPr lang="en-GB" smtClean="0"/>
              <a:t>27/05/2024</a:t>
            </a:fld>
            <a:endParaRPr lang="en-GB"/>
          </a:p>
        </p:txBody>
      </p:sp>
      <p:sp>
        <p:nvSpPr>
          <p:cNvPr id="5" name="Footer Placeholder 4">
            <a:extLst>
              <a:ext uri="{FF2B5EF4-FFF2-40B4-BE49-F238E27FC236}">
                <a16:creationId xmlns:a16="http://schemas.microsoft.com/office/drawing/2014/main" id="{51753507-8682-4188-ABED-8587A88B094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66C280C-A5A4-4354-8DB1-24735E4A1675}"/>
              </a:ext>
            </a:extLst>
          </p:cNvPr>
          <p:cNvSpPr>
            <a:spLocks noGrp="1"/>
          </p:cNvSpPr>
          <p:nvPr>
            <p:ph type="sldNum" sz="quarter" idx="12"/>
          </p:nvPr>
        </p:nvSpPr>
        <p:spPr/>
        <p:txBody>
          <a:bodyPr/>
          <a:lstStyle/>
          <a:p>
            <a:fld id="{4E0081BC-FCAC-4ED9-A769-56CB4635B558}" type="slidenum">
              <a:rPr lang="en-GB" smtClean="0"/>
              <a:t>‹#›</a:t>
            </a:fld>
            <a:endParaRPr lang="en-GB"/>
          </a:p>
        </p:txBody>
      </p:sp>
      <p:pic>
        <p:nvPicPr>
          <p:cNvPr id="7" name="Picture 6">
            <a:extLst>
              <a:ext uri="{FF2B5EF4-FFF2-40B4-BE49-F238E27FC236}">
                <a16:creationId xmlns:a16="http://schemas.microsoft.com/office/drawing/2014/main" id="{EF46C59B-C480-43F2-8B3B-FE148769FA56}"/>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905773" y="1293961"/>
            <a:ext cx="2880000" cy="57705"/>
          </a:xfrm>
          <a:prstGeom prst="rect">
            <a:avLst/>
          </a:prstGeom>
        </p:spPr>
      </p:pic>
    </p:spTree>
    <p:extLst>
      <p:ext uri="{BB962C8B-B14F-4D97-AF65-F5344CB8AC3E}">
        <p14:creationId xmlns:p14="http://schemas.microsoft.com/office/powerpoint/2010/main" val="15695636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äliotsikkodia - violetti">
    <p:bg>
      <p:bgPr>
        <a:solidFill>
          <a:srgbClr val="8A0FA6"/>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11113339" y="493911"/>
            <a:ext cx="582933" cy="582899"/>
          </a:xfrm>
          <a:prstGeom prst="rect">
            <a:avLst/>
          </a:prstGeom>
        </p:spPr>
      </p:pic>
      <p:sp>
        <p:nvSpPr>
          <p:cNvPr id="10" name="Tekstin paikkamerkki 28"/>
          <p:cNvSpPr>
            <a:spLocks noGrp="1"/>
          </p:cNvSpPr>
          <p:nvPr>
            <p:ph type="body" sz="quarter" idx="15" hasCustomPrompt="1"/>
          </p:nvPr>
        </p:nvSpPr>
        <p:spPr>
          <a:xfrm>
            <a:off x="1430401" y="2566509"/>
            <a:ext cx="9303044" cy="1553691"/>
          </a:xfrm>
          <a:prstGeom prst="rect">
            <a:avLst/>
          </a:prstGeom>
        </p:spPr>
        <p:txBody>
          <a:bodyPr/>
          <a:lstStyle>
            <a:lvl1pPr marL="14400" indent="0">
              <a:lnSpc>
                <a:spcPts val="3600"/>
              </a:lnSpc>
              <a:spcBef>
                <a:spcPts val="0"/>
              </a:spcBef>
              <a:spcAft>
                <a:spcPts val="0"/>
              </a:spcAft>
              <a:buFontTx/>
              <a:buNone/>
              <a:defRPr sz="2933" b="1" baseline="0">
                <a:solidFill>
                  <a:schemeClr val="bg1"/>
                </a:solidFill>
              </a:defRPr>
            </a:lvl1pPr>
            <a:lvl2pPr marL="419810" indent="0">
              <a:spcAft>
                <a:spcPts val="0"/>
              </a:spcAft>
              <a:buFontTx/>
              <a:buNone/>
              <a:defRPr sz="2933" b="1">
                <a:solidFill>
                  <a:srgbClr val="666666"/>
                </a:solidFill>
              </a:defRPr>
            </a:lvl2pPr>
            <a:lvl3pPr marL="839611" indent="0">
              <a:spcAft>
                <a:spcPts val="0"/>
              </a:spcAft>
              <a:buFontTx/>
              <a:buNone/>
              <a:defRPr sz="2933" b="1">
                <a:solidFill>
                  <a:srgbClr val="666666"/>
                </a:solidFill>
              </a:defRPr>
            </a:lvl3pPr>
            <a:lvl4pPr marL="1259421" indent="0">
              <a:spcAft>
                <a:spcPts val="0"/>
              </a:spcAft>
              <a:buFontTx/>
              <a:buNone/>
              <a:defRPr sz="2933" b="1">
                <a:solidFill>
                  <a:srgbClr val="666666"/>
                </a:solidFill>
              </a:defRPr>
            </a:lvl4pPr>
            <a:lvl5pPr marL="1690426" indent="0">
              <a:spcAft>
                <a:spcPts val="0"/>
              </a:spcAft>
              <a:buFontTx/>
              <a:buNone/>
              <a:defRPr sz="2933"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10674636" y="6305876"/>
            <a:ext cx="1151987" cy="220541"/>
          </a:xfrm>
          <a:prstGeom prst="rect">
            <a:avLst/>
          </a:prstGeom>
        </p:spPr>
        <p:txBody>
          <a:bodyPr/>
          <a:lstStyle>
            <a:lvl1pPr>
              <a:defRPr sz="933">
                <a:solidFill>
                  <a:schemeClr val="bg1"/>
                </a:solidFill>
              </a:defRPr>
            </a:lvl1pPr>
          </a:lstStyle>
          <a:p>
            <a:fld id="{6FCB6B90-8271-4E8F-82C1-E646FBB48A2E}" type="slidenum">
              <a:rPr lang="fi-FI" smtClean="0"/>
              <a:pPr/>
              <a:t>‹#›</a:t>
            </a:fld>
            <a:endParaRPr lang="fi-FI" dirty="0"/>
          </a:p>
        </p:txBody>
      </p:sp>
      <p:sp>
        <p:nvSpPr>
          <p:cNvPr id="14" name="Päivämäärän paikkamerkki 1"/>
          <p:cNvSpPr>
            <a:spLocks noGrp="1"/>
          </p:cNvSpPr>
          <p:nvPr>
            <p:ph type="dt" sz="half" idx="10"/>
          </p:nvPr>
        </p:nvSpPr>
        <p:spPr>
          <a:xfrm>
            <a:off x="376037" y="6304063"/>
            <a:ext cx="1222279" cy="219587"/>
          </a:xfrm>
        </p:spPr>
        <p:txBody>
          <a:bodyPr/>
          <a:lstStyle>
            <a:lvl1pPr>
              <a:defRPr>
                <a:solidFill>
                  <a:schemeClr val="bg1"/>
                </a:solidFill>
              </a:defRPr>
            </a:lvl1pPr>
          </a:lstStyle>
          <a:p>
            <a:fld id="{9AA3CBEF-2865-4434-A020-1FAA7DCEF42D}" type="datetime1">
              <a:rPr lang="fi-FI" smtClean="0"/>
              <a:t>27.5.2024</a:t>
            </a:fld>
            <a:endParaRPr lang="fi-FI" dirty="0"/>
          </a:p>
        </p:txBody>
      </p:sp>
      <p:sp>
        <p:nvSpPr>
          <p:cNvPr id="15" name="Alatunnisteen paikkamerkki 2"/>
          <p:cNvSpPr>
            <a:spLocks noGrp="1"/>
          </p:cNvSpPr>
          <p:nvPr>
            <p:ph type="ftr" sz="quarter" idx="11"/>
          </p:nvPr>
        </p:nvSpPr>
        <p:spPr>
          <a:xfrm>
            <a:off x="1482014" y="6304063"/>
            <a:ext cx="1727855" cy="219587"/>
          </a:xfrm>
        </p:spPr>
        <p:txBody>
          <a:bodyPr/>
          <a:lstStyle>
            <a:lvl1pPr>
              <a:defRPr>
                <a:solidFill>
                  <a:schemeClr val="bg1"/>
                </a:solidFill>
              </a:defRPr>
            </a:lvl1pPr>
          </a:lstStyle>
          <a:p>
            <a:r>
              <a:rPr lang="fi-FI"/>
              <a:t>Teknologiateollisuus</a:t>
            </a:r>
            <a:endParaRPr lang="fi-FI" dirty="0"/>
          </a:p>
        </p:txBody>
      </p:sp>
    </p:spTree>
    <p:extLst>
      <p:ext uri="{BB962C8B-B14F-4D97-AF65-F5344CB8AC3E}">
        <p14:creationId xmlns:p14="http://schemas.microsoft.com/office/powerpoint/2010/main" val="215876218"/>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itle slide 03">
    <p:spTree>
      <p:nvGrpSpPr>
        <p:cNvPr id="1" name=""/>
        <p:cNvGrpSpPr/>
        <p:nvPr/>
      </p:nvGrpSpPr>
      <p:grpSpPr>
        <a:xfrm>
          <a:off x="0" y="0"/>
          <a:ext cx="0" cy="0"/>
          <a:chOff x="0" y="0"/>
          <a:chExt cx="0" cy="0"/>
        </a:xfrm>
      </p:grpSpPr>
      <p:pic>
        <p:nvPicPr>
          <p:cNvPr id="8" name="Picture 7" descr="A group of people standing in a hallway&#10;&#10;Description automatically generated">
            <a:extLst>
              <a:ext uri="{FF2B5EF4-FFF2-40B4-BE49-F238E27FC236}">
                <a16:creationId xmlns:a16="http://schemas.microsoft.com/office/drawing/2014/main" id="{7753E5FB-D5B0-548E-A1F6-071853E9BBB8}"/>
              </a:ext>
            </a:extLst>
          </p:cNvPr>
          <p:cNvPicPr>
            <a:picLocks noChangeAspect="1"/>
          </p:cNvPicPr>
          <p:nvPr userDrawn="1"/>
        </p:nvPicPr>
        <p:blipFill rotWithShape="1">
          <a:blip r:embed="rId2">
            <a:alphaModFix/>
          </a:blip>
          <a:srcRect l="1318" r="9642"/>
          <a:stretch/>
        </p:blipFill>
        <p:spPr>
          <a:xfrm>
            <a:off x="6096000" y="0"/>
            <a:ext cx="6096000" cy="6858000"/>
          </a:xfrm>
          <a:prstGeom prst="rect">
            <a:avLst/>
          </a:prstGeom>
        </p:spPr>
      </p:pic>
      <p:pic>
        <p:nvPicPr>
          <p:cNvPr id="11" name="Picture 10" descr="A person in a safety vest working on a light&#10;&#10;Description automatically generated">
            <a:extLst>
              <a:ext uri="{FF2B5EF4-FFF2-40B4-BE49-F238E27FC236}">
                <a16:creationId xmlns:a16="http://schemas.microsoft.com/office/drawing/2014/main" id="{AC6B749C-8D51-9EAE-810C-2A6E662C954B}"/>
              </a:ext>
            </a:extLst>
          </p:cNvPr>
          <p:cNvPicPr>
            <a:picLocks noChangeAspect="1"/>
          </p:cNvPicPr>
          <p:nvPr userDrawn="1"/>
        </p:nvPicPr>
        <p:blipFill rotWithShape="1">
          <a:blip r:embed="rId3"/>
          <a:srcRect l="6838" r="4122"/>
          <a:stretch/>
        </p:blipFill>
        <p:spPr>
          <a:xfrm>
            <a:off x="6096000" y="0"/>
            <a:ext cx="6096000" cy="6858000"/>
          </a:xfrm>
          <a:prstGeom prst="rect">
            <a:avLst/>
          </a:prstGeom>
        </p:spPr>
      </p:pic>
      <p:sp>
        <p:nvSpPr>
          <p:cNvPr id="2" name="Title 1"/>
          <p:cNvSpPr>
            <a:spLocks noGrp="1"/>
          </p:cNvSpPr>
          <p:nvPr userDrawn="1">
            <p:ph type="ctrTitle" hasCustomPrompt="1"/>
          </p:nvPr>
        </p:nvSpPr>
        <p:spPr>
          <a:xfrm>
            <a:off x="628652" y="1286371"/>
            <a:ext cx="4800000" cy="2123659"/>
          </a:xfrm>
        </p:spPr>
        <p:txBody>
          <a:bodyPr wrap="square" anchor="b" anchorCtr="0">
            <a:spAutoFit/>
          </a:bodyPr>
          <a:lstStyle>
            <a:lvl1pPr algn="l">
              <a:lnSpc>
                <a:spcPct val="85000"/>
              </a:lnSpc>
              <a:defRPr sz="5333" b="0">
                <a:solidFill>
                  <a:schemeClr val="tx2"/>
                </a:solidFill>
              </a:defRPr>
            </a:lvl1pPr>
          </a:lstStyle>
          <a:p>
            <a:r>
              <a:rPr lang="en-US" dirty="0"/>
              <a:t>Title of your amazing presentation</a:t>
            </a:r>
          </a:p>
        </p:txBody>
      </p:sp>
      <p:sp>
        <p:nvSpPr>
          <p:cNvPr id="3" name="Subtitle 2"/>
          <p:cNvSpPr>
            <a:spLocks noGrp="1"/>
          </p:cNvSpPr>
          <p:nvPr userDrawn="1">
            <p:ph type="subTitle" idx="1" hasCustomPrompt="1"/>
          </p:nvPr>
        </p:nvSpPr>
        <p:spPr>
          <a:xfrm>
            <a:off x="628652" y="3714711"/>
            <a:ext cx="4800000" cy="461665"/>
          </a:xfrm>
          <a:prstGeom prst="rect">
            <a:avLst/>
          </a:prstGeom>
        </p:spPr>
        <p:txBody>
          <a:bodyPr>
            <a:spAutoFit/>
          </a:bodyPr>
          <a:lstStyle>
            <a:lvl1pPr marL="0" indent="0" algn="l">
              <a:lnSpc>
                <a:spcPct val="100000"/>
              </a:lnSpc>
              <a:spcAft>
                <a:spcPts val="800"/>
              </a:spcAft>
              <a:buNone/>
              <a:defRPr sz="300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Subtitle goes here</a:t>
            </a:r>
          </a:p>
        </p:txBody>
      </p:sp>
      <p:pic>
        <p:nvPicPr>
          <p:cNvPr id="7" name="Graphic 6">
            <a:extLst>
              <a:ext uri="{FF2B5EF4-FFF2-40B4-BE49-F238E27FC236}">
                <a16:creationId xmlns:a16="http://schemas.microsoft.com/office/drawing/2014/main" id="{9DEF8096-361A-721F-08BF-B355889EC8A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33600" y="5910063"/>
            <a:ext cx="1727597" cy="328244"/>
          </a:xfrm>
          <a:prstGeom prst="rect">
            <a:avLst/>
          </a:prstGeom>
        </p:spPr>
      </p:pic>
    </p:spTree>
    <p:extLst>
      <p:ext uri="{BB962C8B-B14F-4D97-AF65-F5344CB8AC3E}">
        <p14:creationId xmlns:p14="http://schemas.microsoft.com/office/powerpoint/2010/main" val="889015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afterEffect">
                                  <p:stCondLst>
                                    <p:cond delay="5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000" fill="hold"/>
                                        <p:tgtEl>
                                          <p:spTgt spid="11"/>
                                        </p:tgtEl>
                                        <p:attrNameLst>
                                          <p:attrName>ppt_x</p:attrName>
                                        </p:attrNameLst>
                                      </p:cBhvr>
                                      <p:tavLst>
                                        <p:tav tm="0">
                                          <p:val>
                                            <p:strVal val="1+#ppt_w/2"/>
                                          </p:val>
                                        </p:tav>
                                        <p:tav tm="100000">
                                          <p:val>
                                            <p:strVal val="#ppt_x"/>
                                          </p:val>
                                        </p:tav>
                                      </p:tavLst>
                                    </p:anim>
                                    <p:anim calcmode="lin" valueType="num">
                                      <p:cBhvr additive="base">
                                        <p:cTn id="8" dur="2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itle slide 04">
    <p:spTree>
      <p:nvGrpSpPr>
        <p:cNvPr id="1" name=""/>
        <p:cNvGrpSpPr/>
        <p:nvPr/>
      </p:nvGrpSpPr>
      <p:grpSpPr>
        <a:xfrm>
          <a:off x="0" y="0"/>
          <a:ext cx="0" cy="0"/>
          <a:chOff x="0" y="0"/>
          <a:chExt cx="0" cy="0"/>
        </a:xfrm>
      </p:grpSpPr>
      <p:pic>
        <p:nvPicPr>
          <p:cNvPr id="6" name="Picture 5" descr="A cartoon of a bicycle and a bus&#10;&#10;Description automatically generated">
            <a:extLst>
              <a:ext uri="{FF2B5EF4-FFF2-40B4-BE49-F238E27FC236}">
                <a16:creationId xmlns:a16="http://schemas.microsoft.com/office/drawing/2014/main" id="{629E837C-0AF7-E705-C43D-09C639EC1135}"/>
              </a:ext>
            </a:extLst>
          </p:cNvPr>
          <p:cNvPicPr>
            <a:picLocks noChangeAspect="1"/>
          </p:cNvPicPr>
          <p:nvPr userDrawn="1"/>
        </p:nvPicPr>
        <p:blipFill rotWithShape="1">
          <a:blip r:embed="rId2">
            <a:alphaModFix/>
          </a:blip>
          <a:srcRect l="10291" r="1467"/>
          <a:stretch/>
        </p:blipFill>
        <p:spPr>
          <a:xfrm>
            <a:off x="6096000" y="0"/>
            <a:ext cx="6096001" cy="6858000"/>
          </a:xfrm>
          <a:prstGeom prst="rect">
            <a:avLst/>
          </a:prstGeom>
        </p:spPr>
      </p:pic>
      <p:sp>
        <p:nvSpPr>
          <p:cNvPr id="2" name="Title 1"/>
          <p:cNvSpPr>
            <a:spLocks noGrp="1"/>
          </p:cNvSpPr>
          <p:nvPr userDrawn="1">
            <p:ph type="ctrTitle" hasCustomPrompt="1"/>
          </p:nvPr>
        </p:nvSpPr>
        <p:spPr>
          <a:xfrm>
            <a:off x="628652" y="1286371"/>
            <a:ext cx="4800000" cy="2123659"/>
          </a:xfrm>
        </p:spPr>
        <p:txBody>
          <a:bodyPr wrap="square" anchor="b" anchorCtr="0">
            <a:spAutoFit/>
          </a:bodyPr>
          <a:lstStyle>
            <a:lvl1pPr algn="l">
              <a:lnSpc>
                <a:spcPct val="85000"/>
              </a:lnSpc>
              <a:defRPr sz="5333" b="0">
                <a:solidFill>
                  <a:schemeClr val="tx2"/>
                </a:solidFill>
              </a:defRPr>
            </a:lvl1pPr>
          </a:lstStyle>
          <a:p>
            <a:r>
              <a:rPr lang="en-US" dirty="0"/>
              <a:t>Title of your amazing presentation</a:t>
            </a:r>
          </a:p>
        </p:txBody>
      </p:sp>
      <p:sp>
        <p:nvSpPr>
          <p:cNvPr id="3" name="Subtitle 2"/>
          <p:cNvSpPr>
            <a:spLocks noGrp="1"/>
          </p:cNvSpPr>
          <p:nvPr userDrawn="1">
            <p:ph type="subTitle" idx="1" hasCustomPrompt="1"/>
          </p:nvPr>
        </p:nvSpPr>
        <p:spPr>
          <a:xfrm>
            <a:off x="628652" y="3714711"/>
            <a:ext cx="4800000" cy="461665"/>
          </a:xfrm>
          <a:prstGeom prst="rect">
            <a:avLst/>
          </a:prstGeom>
        </p:spPr>
        <p:txBody>
          <a:bodyPr>
            <a:spAutoFit/>
          </a:bodyPr>
          <a:lstStyle>
            <a:lvl1pPr marL="0" indent="0" algn="l">
              <a:lnSpc>
                <a:spcPct val="100000"/>
              </a:lnSpc>
              <a:spcAft>
                <a:spcPts val="800"/>
              </a:spcAft>
              <a:buNone/>
              <a:defRPr sz="300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Subtitle goes here</a:t>
            </a:r>
          </a:p>
        </p:txBody>
      </p:sp>
      <p:pic>
        <p:nvPicPr>
          <p:cNvPr id="8" name="Graphic 7">
            <a:extLst>
              <a:ext uri="{FF2B5EF4-FFF2-40B4-BE49-F238E27FC236}">
                <a16:creationId xmlns:a16="http://schemas.microsoft.com/office/drawing/2014/main" id="{0A8E8A01-1C26-11E6-6BE2-E8007E13B58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33600" y="5910063"/>
            <a:ext cx="1727597" cy="328244"/>
          </a:xfrm>
          <a:prstGeom prst="rect">
            <a:avLst/>
          </a:prstGeom>
        </p:spPr>
      </p:pic>
      <p:pic>
        <p:nvPicPr>
          <p:cNvPr id="11" name="Picture 10" descr="A hand holding a phone&#10;&#10;Description automatically generated">
            <a:extLst>
              <a:ext uri="{FF2B5EF4-FFF2-40B4-BE49-F238E27FC236}">
                <a16:creationId xmlns:a16="http://schemas.microsoft.com/office/drawing/2014/main" id="{AD3C4AE1-365B-3C31-2ED1-52B0050BDA91}"/>
              </a:ext>
            </a:extLst>
          </p:cNvPr>
          <p:cNvPicPr>
            <a:picLocks noChangeAspect="1"/>
          </p:cNvPicPr>
          <p:nvPr userDrawn="1"/>
        </p:nvPicPr>
        <p:blipFill>
          <a:blip r:embed="rId5"/>
          <a:stretch>
            <a:fillRect/>
          </a:stretch>
        </p:blipFill>
        <p:spPr>
          <a:xfrm>
            <a:off x="5317142" y="66000"/>
            <a:ext cx="6841828" cy="6792000"/>
          </a:xfrm>
          <a:prstGeom prst="rect">
            <a:avLst/>
          </a:prstGeom>
        </p:spPr>
      </p:pic>
    </p:spTree>
    <p:extLst>
      <p:ext uri="{BB962C8B-B14F-4D97-AF65-F5344CB8AC3E}">
        <p14:creationId xmlns:p14="http://schemas.microsoft.com/office/powerpoint/2010/main" val="2174386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nodeType="afterEffect">
                                  <p:stCondLst>
                                    <p:cond delay="5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000" fill="hold"/>
                                        <p:tgtEl>
                                          <p:spTgt spid="11"/>
                                        </p:tgtEl>
                                        <p:attrNameLst>
                                          <p:attrName>ppt_x</p:attrName>
                                        </p:attrNameLst>
                                      </p:cBhvr>
                                      <p:tavLst>
                                        <p:tav tm="0">
                                          <p:val>
                                            <p:strVal val="#ppt_x"/>
                                          </p:val>
                                        </p:tav>
                                        <p:tav tm="100000">
                                          <p:val>
                                            <p:strVal val="#ppt_x"/>
                                          </p:val>
                                        </p:tav>
                                      </p:tavLst>
                                    </p:anim>
                                    <p:anim calcmode="lin" valueType="num">
                                      <p:cBhvr additive="base">
                                        <p:cTn id="8" dur="2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itle slide 05">
    <p:spTree>
      <p:nvGrpSpPr>
        <p:cNvPr id="1" name=""/>
        <p:cNvGrpSpPr/>
        <p:nvPr/>
      </p:nvGrpSpPr>
      <p:grpSpPr>
        <a:xfrm>
          <a:off x="0" y="0"/>
          <a:ext cx="0" cy="0"/>
          <a:chOff x="0" y="0"/>
          <a:chExt cx="0" cy="0"/>
        </a:xfrm>
      </p:grpSpPr>
      <p:pic>
        <p:nvPicPr>
          <p:cNvPr id="7" name="Picture 6" descr="A cartoon of a city on a island&#10;&#10;Description automatically generated with medium confidence">
            <a:extLst>
              <a:ext uri="{FF2B5EF4-FFF2-40B4-BE49-F238E27FC236}">
                <a16:creationId xmlns:a16="http://schemas.microsoft.com/office/drawing/2014/main" id="{B42AEE14-F821-2592-4139-79989A1EDD41}"/>
              </a:ext>
            </a:extLst>
          </p:cNvPr>
          <p:cNvPicPr>
            <a:picLocks noChangeAspect="1"/>
          </p:cNvPicPr>
          <p:nvPr userDrawn="1"/>
        </p:nvPicPr>
        <p:blipFill rotWithShape="1">
          <a:blip r:embed="rId2">
            <a:alphaModFix/>
          </a:blip>
          <a:srcRect l="2924" r="8036"/>
          <a:stretch/>
        </p:blipFill>
        <p:spPr>
          <a:xfrm>
            <a:off x="6096000" y="0"/>
            <a:ext cx="6096001" cy="6858000"/>
          </a:xfrm>
          <a:prstGeom prst="rect">
            <a:avLst/>
          </a:prstGeom>
        </p:spPr>
      </p:pic>
      <p:pic>
        <p:nvPicPr>
          <p:cNvPr id="11" name="Picture 10" descr="A group of people standing in a room&#10;&#10;Description automatically generated">
            <a:extLst>
              <a:ext uri="{FF2B5EF4-FFF2-40B4-BE49-F238E27FC236}">
                <a16:creationId xmlns:a16="http://schemas.microsoft.com/office/drawing/2014/main" id="{89A69A65-0727-8762-5472-CFCE3F2B7241}"/>
              </a:ext>
            </a:extLst>
          </p:cNvPr>
          <p:cNvPicPr>
            <a:picLocks noChangeAspect="1"/>
          </p:cNvPicPr>
          <p:nvPr userDrawn="1"/>
        </p:nvPicPr>
        <p:blipFill rotWithShape="1">
          <a:blip r:embed="rId3">
            <a:alphaModFix/>
          </a:blip>
          <a:srcRect l="16357" t="3067" b="3067"/>
          <a:stretch/>
        </p:blipFill>
        <p:spPr>
          <a:xfrm>
            <a:off x="6095998" y="5331"/>
            <a:ext cx="6096001" cy="6852669"/>
          </a:xfrm>
          <a:prstGeom prst="rect">
            <a:avLst/>
          </a:prstGeom>
        </p:spPr>
      </p:pic>
      <p:sp>
        <p:nvSpPr>
          <p:cNvPr id="2" name="Title 1"/>
          <p:cNvSpPr>
            <a:spLocks noGrp="1"/>
          </p:cNvSpPr>
          <p:nvPr userDrawn="1">
            <p:ph type="ctrTitle" hasCustomPrompt="1"/>
          </p:nvPr>
        </p:nvSpPr>
        <p:spPr>
          <a:xfrm>
            <a:off x="628652" y="1286371"/>
            <a:ext cx="4800000" cy="2123659"/>
          </a:xfrm>
        </p:spPr>
        <p:txBody>
          <a:bodyPr wrap="square" anchor="b" anchorCtr="0">
            <a:spAutoFit/>
          </a:bodyPr>
          <a:lstStyle>
            <a:lvl1pPr algn="l">
              <a:lnSpc>
                <a:spcPct val="85000"/>
              </a:lnSpc>
              <a:defRPr sz="5333" b="0">
                <a:solidFill>
                  <a:schemeClr val="tx2"/>
                </a:solidFill>
              </a:defRPr>
            </a:lvl1pPr>
          </a:lstStyle>
          <a:p>
            <a:r>
              <a:rPr lang="en-US" dirty="0"/>
              <a:t>Title of your amazing presentation</a:t>
            </a:r>
          </a:p>
        </p:txBody>
      </p:sp>
      <p:sp>
        <p:nvSpPr>
          <p:cNvPr id="3" name="Subtitle 2"/>
          <p:cNvSpPr>
            <a:spLocks noGrp="1"/>
          </p:cNvSpPr>
          <p:nvPr userDrawn="1">
            <p:ph type="subTitle" idx="1" hasCustomPrompt="1"/>
          </p:nvPr>
        </p:nvSpPr>
        <p:spPr>
          <a:xfrm>
            <a:off x="628652" y="3714711"/>
            <a:ext cx="4800000" cy="461665"/>
          </a:xfrm>
          <a:prstGeom prst="rect">
            <a:avLst/>
          </a:prstGeom>
        </p:spPr>
        <p:txBody>
          <a:bodyPr>
            <a:spAutoFit/>
          </a:bodyPr>
          <a:lstStyle>
            <a:lvl1pPr marL="0" indent="0" algn="l">
              <a:lnSpc>
                <a:spcPct val="100000"/>
              </a:lnSpc>
              <a:spcAft>
                <a:spcPts val="800"/>
              </a:spcAft>
              <a:buNone/>
              <a:defRPr sz="300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Subtitle goes here</a:t>
            </a:r>
          </a:p>
        </p:txBody>
      </p:sp>
      <p:pic>
        <p:nvPicPr>
          <p:cNvPr id="8" name="Graphic 7">
            <a:extLst>
              <a:ext uri="{FF2B5EF4-FFF2-40B4-BE49-F238E27FC236}">
                <a16:creationId xmlns:a16="http://schemas.microsoft.com/office/drawing/2014/main" id="{8D0E4422-F195-3A16-E0FF-D39735AD065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33600" y="5910063"/>
            <a:ext cx="1727597" cy="328244"/>
          </a:xfrm>
          <a:prstGeom prst="rect">
            <a:avLst/>
          </a:prstGeom>
        </p:spPr>
      </p:pic>
    </p:spTree>
    <p:extLst>
      <p:ext uri="{BB962C8B-B14F-4D97-AF65-F5344CB8AC3E}">
        <p14:creationId xmlns:p14="http://schemas.microsoft.com/office/powerpoint/2010/main" val="1151213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afterEffect">
                                  <p:stCondLst>
                                    <p:cond delay="5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000" fill="hold"/>
                                        <p:tgtEl>
                                          <p:spTgt spid="11"/>
                                        </p:tgtEl>
                                        <p:attrNameLst>
                                          <p:attrName>ppt_x</p:attrName>
                                        </p:attrNameLst>
                                      </p:cBhvr>
                                      <p:tavLst>
                                        <p:tav tm="0">
                                          <p:val>
                                            <p:strVal val="1+#ppt_w/2"/>
                                          </p:val>
                                        </p:tav>
                                        <p:tav tm="100000">
                                          <p:val>
                                            <p:strVal val="#ppt_x"/>
                                          </p:val>
                                        </p:tav>
                                      </p:tavLst>
                                    </p:anim>
                                    <p:anim calcmode="lin" valueType="num">
                                      <p:cBhvr additive="base">
                                        <p:cTn id="8" dur="2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itle slide 06">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E4B5346-9115-9E0F-9944-AF0875577565}"/>
              </a:ext>
            </a:extLst>
          </p:cNvPr>
          <p:cNvSpPr>
            <a:spLocks noGrp="1"/>
          </p:cNvSpPr>
          <p:nvPr>
            <p:ph type="pic" sz="quarter" idx="10"/>
          </p:nvPr>
        </p:nvSpPr>
        <p:spPr>
          <a:xfrm>
            <a:off x="6096000" y="0"/>
            <a:ext cx="6096000" cy="6858000"/>
          </a:xfrm>
          <a:solidFill>
            <a:schemeClr val="bg1">
              <a:lumMod val="85000"/>
            </a:schemeClr>
          </a:solidFill>
        </p:spPr>
        <p:txBody>
          <a:bodyPr lIns="72000" tIns="72000" rIns="72000" bIns="72000"/>
          <a:lstStyle>
            <a:lvl1pPr marL="0" indent="0" algn="r">
              <a:buFont typeface="Arial" panose="020B0604020202020204" pitchFamily="34" charset="0"/>
              <a:buNone/>
              <a:defRPr sz="1600"/>
            </a:lvl1pPr>
          </a:lstStyle>
          <a:p>
            <a:r>
              <a:rPr lang="en-US"/>
              <a:t>Click icon to add picture</a:t>
            </a:r>
            <a:endParaRPr lang="nl-BE"/>
          </a:p>
        </p:txBody>
      </p:sp>
      <p:sp>
        <p:nvSpPr>
          <p:cNvPr id="2" name="Title 1"/>
          <p:cNvSpPr>
            <a:spLocks noGrp="1"/>
          </p:cNvSpPr>
          <p:nvPr userDrawn="1">
            <p:ph type="ctrTitle" hasCustomPrompt="1"/>
          </p:nvPr>
        </p:nvSpPr>
        <p:spPr>
          <a:xfrm>
            <a:off x="628652" y="1286371"/>
            <a:ext cx="4800000" cy="2123659"/>
          </a:xfrm>
        </p:spPr>
        <p:txBody>
          <a:bodyPr wrap="square" anchor="b" anchorCtr="0">
            <a:spAutoFit/>
          </a:bodyPr>
          <a:lstStyle>
            <a:lvl1pPr algn="l">
              <a:lnSpc>
                <a:spcPct val="85000"/>
              </a:lnSpc>
              <a:defRPr sz="5333" b="0">
                <a:solidFill>
                  <a:schemeClr val="tx2"/>
                </a:solidFill>
              </a:defRPr>
            </a:lvl1pPr>
          </a:lstStyle>
          <a:p>
            <a:r>
              <a:rPr lang="en-US" dirty="0"/>
              <a:t>Title of your amazing presentation</a:t>
            </a:r>
          </a:p>
        </p:txBody>
      </p:sp>
      <p:sp>
        <p:nvSpPr>
          <p:cNvPr id="3" name="Subtitle 2"/>
          <p:cNvSpPr>
            <a:spLocks noGrp="1"/>
          </p:cNvSpPr>
          <p:nvPr userDrawn="1">
            <p:ph type="subTitle" idx="1" hasCustomPrompt="1"/>
          </p:nvPr>
        </p:nvSpPr>
        <p:spPr>
          <a:xfrm>
            <a:off x="628652" y="3714711"/>
            <a:ext cx="4800000" cy="461665"/>
          </a:xfrm>
          <a:prstGeom prst="rect">
            <a:avLst/>
          </a:prstGeom>
        </p:spPr>
        <p:txBody>
          <a:bodyPr>
            <a:spAutoFit/>
          </a:bodyPr>
          <a:lstStyle>
            <a:lvl1pPr marL="0" indent="0" algn="l">
              <a:lnSpc>
                <a:spcPct val="100000"/>
              </a:lnSpc>
              <a:spcAft>
                <a:spcPts val="800"/>
              </a:spcAft>
              <a:buNone/>
              <a:defRPr sz="300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Subtitle goes here</a:t>
            </a:r>
          </a:p>
        </p:txBody>
      </p:sp>
      <p:pic>
        <p:nvPicPr>
          <p:cNvPr id="8" name="Graphic 7">
            <a:extLst>
              <a:ext uri="{FF2B5EF4-FFF2-40B4-BE49-F238E27FC236}">
                <a16:creationId xmlns:a16="http://schemas.microsoft.com/office/drawing/2014/main" id="{62593F48-D0DD-4F1C-18AD-F681792008D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3600" y="5910063"/>
            <a:ext cx="1727597" cy="328244"/>
          </a:xfrm>
          <a:prstGeom prst="rect">
            <a:avLst/>
          </a:prstGeom>
        </p:spPr>
      </p:pic>
    </p:spTree>
    <p:extLst>
      <p:ext uri="{BB962C8B-B14F-4D97-AF65-F5344CB8AC3E}">
        <p14:creationId xmlns:p14="http://schemas.microsoft.com/office/powerpoint/2010/main" val="244798576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Chapter slide 01">
    <p:spTree>
      <p:nvGrpSpPr>
        <p:cNvPr id="1" name=""/>
        <p:cNvGrpSpPr/>
        <p:nvPr/>
      </p:nvGrpSpPr>
      <p:grpSpPr>
        <a:xfrm>
          <a:off x="0" y="0"/>
          <a:ext cx="0" cy="0"/>
          <a:chOff x="0" y="0"/>
          <a:chExt cx="0" cy="0"/>
        </a:xfrm>
      </p:grpSpPr>
      <p:pic>
        <p:nvPicPr>
          <p:cNvPr id="4" name="Picture 3" descr="A person in a car with a tablet and a couple of people in the back&#10;&#10;Description automatically generated">
            <a:extLst>
              <a:ext uri="{FF2B5EF4-FFF2-40B4-BE49-F238E27FC236}">
                <a16:creationId xmlns:a16="http://schemas.microsoft.com/office/drawing/2014/main" id="{72496CC6-8F92-C21D-5039-6C0587218ECF}"/>
              </a:ext>
            </a:extLst>
          </p:cNvPr>
          <p:cNvPicPr>
            <a:picLocks noChangeAspect="1"/>
          </p:cNvPicPr>
          <p:nvPr userDrawn="1"/>
        </p:nvPicPr>
        <p:blipFill rotWithShape="1">
          <a:blip r:embed="rId2"/>
          <a:srcRect t="23214" b="20166"/>
          <a:stretch/>
        </p:blipFill>
        <p:spPr>
          <a:xfrm>
            <a:off x="1" y="0"/>
            <a:ext cx="12192000" cy="6858000"/>
          </a:xfrm>
          <a:prstGeom prst="rect">
            <a:avLst/>
          </a:prstGeom>
        </p:spPr>
      </p:pic>
      <p:sp>
        <p:nvSpPr>
          <p:cNvPr id="32" name="Rectangle 31">
            <a:extLst>
              <a:ext uri="{FF2B5EF4-FFF2-40B4-BE49-F238E27FC236}">
                <a16:creationId xmlns:a16="http://schemas.microsoft.com/office/drawing/2014/main" id="{FB9D5860-869C-BD18-7822-DF05EF6E231F}"/>
              </a:ext>
            </a:extLst>
          </p:cNvPr>
          <p:cNvSpPr/>
          <p:nvPr userDrawn="1"/>
        </p:nvSpPr>
        <p:spPr>
          <a:xfrm>
            <a:off x="0" y="624416"/>
            <a:ext cx="6096000" cy="6233583"/>
          </a:xfrm>
          <a:prstGeom prst="rect">
            <a:avLst/>
          </a:prstGeom>
          <a:solidFill>
            <a:schemeClr val="tx2">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sz="2400"/>
          </a:p>
        </p:txBody>
      </p:sp>
      <p:sp>
        <p:nvSpPr>
          <p:cNvPr id="2" name="Title 1"/>
          <p:cNvSpPr>
            <a:spLocks noGrp="1"/>
          </p:cNvSpPr>
          <p:nvPr userDrawn="1">
            <p:ph type="ctrTitle" hasCustomPrompt="1"/>
          </p:nvPr>
        </p:nvSpPr>
        <p:spPr>
          <a:xfrm>
            <a:off x="628652" y="1286371"/>
            <a:ext cx="4800000" cy="2123659"/>
          </a:xfrm>
        </p:spPr>
        <p:txBody>
          <a:bodyPr wrap="square" anchor="b" anchorCtr="0">
            <a:spAutoFit/>
          </a:bodyPr>
          <a:lstStyle>
            <a:lvl1pPr algn="l">
              <a:lnSpc>
                <a:spcPct val="85000"/>
              </a:lnSpc>
              <a:defRPr sz="5333" b="0">
                <a:solidFill>
                  <a:schemeClr val="bg1"/>
                </a:solidFill>
              </a:defRPr>
            </a:lvl1pPr>
          </a:lstStyle>
          <a:p>
            <a:r>
              <a:rPr lang="en-US" dirty="0"/>
              <a:t>Title of your amazing presentation</a:t>
            </a:r>
          </a:p>
        </p:txBody>
      </p:sp>
      <p:sp>
        <p:nvSpPr>
          <p:cNvPr id="3" name="Subtitle 2"/>
          <p:cNvSpPr>
            <a:spLocks noGrp="1"/>
          </p:cNvSpPr>
          <p:nvPr userDrawn="1">
            <p:ph type="subTitle" idx="1" hasCustomPrompt="1"/>
          </p:nvPr>
        </p:nvSpPr>
        <p:spPr>
          <a:xfrm>
            <a:off x="628652" y="3714711"/>
            <a:ext cx="4800000" cy="461665"/>
          </a:xfrm>
          <a:prstGeom prst="rect">
            <a:avLst/>
          </a:prstGeom>
        </p:spPr>
        <p:txBody>
          <a:bodyPr>
            <a:spAutoFit/>
          </a:bodyPr>
          <a:lstStyle>
            <a:lvl1pPr marL="0" indent="0" algn="l">
              <a:lnSpc>
                <a:spcPct val="100000"/>
              </a:lnSpc>
              <a:spcAft>
                <a:spcPts val="800"/>
              </a:spcAft>
              <a:buNone/>
              <a:defRPr sz="30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Subtitle goes here</a:t>
            </a:r>
          </a:p>
        </p:txBody>
      </p:sp>
      <p:pic>
        <p:nvPicPr>
          <p:cNvPr id="31" name="Graphic 30">
            <a:extLst>
              <a:ext uri="{FF2B5EF4-FFF2-40B4-BE49-F238E27FC236}">
                <a16:creationId xmlns:a16="http://schemas.microsoft.com/office/drawing/2014/main" id="{F44E5C5B-0207-DF56-2FD3-DF09DC65B6A8}"/>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 r="-206775"/>
          <a:stretch/>
        </p:blipFill>
        <p:spPr>
          <a:xfrm>
            <a:off x="0" y="0"/>
            <a:ext cx="6096000" cy="624000"/>
          </a:xfrm>
          <a:prstGeom prst="rect">
            <a:avLst/>
          </a:prstGeom>
        </p:spPr>
      </p:pic>
    </p:spTree>
    <p:extLst>
      <p:ext uri="{BB962C8B-B14F-4D97-AF65-F5344CB8AC3E}">
        <p14:creationId xmlns:p14="http://schemas.microsoft.com/office/powerpoint/2010/main" val="1698591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1000" fill="hold"/>
                                        <p:tgtEl>
                                          <p:spTgt spid="31"/>
                                        </p:tgtEl>
                                        <p:attrNameLst>
                                          <p:attrName>ppt_x</p:attrName>
                                        </p:attrNameLst>
                                      </p:cBhvr>
                                      <p:tavLst>
                                        <p:tav tm="0">
                                          <p:val>
                                            <p:strVal val="0-#ppt_w/2"/>
                                          </p:val>
                                        </p:tav>
                                        <p:tav tm="100000">
                                          <p:val>
                                            <p:strVal val="#ppt_x"/>
                                          </p:val>
                                        </p:tav>
                                      </p:tavLst>
                                    </p:anim>
                                    <p:anim calcmode="lin" valueType="num">
                                      <p:cBhvr additive="base">
                                        <p:cTn id="8" dur="1000" fill="hold"/>
                                        <p:tgtEl>
                                          <p:spTgt spid="31"/>
                                        </p:tgtEl>
                                        <p:attrNameLst>
                                          <p:attrName>ppt_y</p:attrName>
                                        </p:attrNameLst>
                                      </p:cBhvr>
                                      <p:tavLst>
                                        <p:tav tm="0">
                                          <p:val>
                                            <p:strVal val="#ppt_y"/>
                                          </p:val>
                                        </p:tav>
                                        <p:tav tm="100000">
                                          <p:val>
                                            <p:strVal val="#ppt_y"/>
                                          </p:val>
                                        </p:tav>
                                      </p:tavLst>
                                    </p:anim>
                                  </p:childTnLst>
                                </p:cTn>
                              </p:par>
                              <p:par>
                                <p:cTn id="9" presetID="2" presetClass="entr" presetSubtype="8" decel="5000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1000" fill="hold"/>
                                        <p:tgtEl>
                                          <p:spTgt spid="32"/>
                                        </p:tgtEl>
                                        <p:attrNameLst>
                                          <p:attrName>ppt_x</p:attrName>
                                        </p:attrNameLst>
                                      </p:cBhvr>
                                      <p:tavLst>
                                        <p:tav tm="0">
                                          <p:val>
                                            <p:strVal val="0-#ppt_w/2"/>
                                          </p:val>
                                        </p:tav>
                                        <p:tav tm="100000">
                                          <p:val>
                                            <p:strVal val="#ppt_x"/>
                                          </p:val>
                                        </p:tav>
                                      </p:tavLst>
                                    </p:anim>
                                    <p:anim calcmode="lin" valueType="num">
                                      <p:cBhvr additive="base">
                                        <p:cTn id="12" dur="1000" fill="hold"/>
                                        <p:tgtEl>
                                          <p:spTgt spid="32"/>
                                        </p:tgtEl>
                                        <p:attrNameLst>
                                          <p:attrName>ppt_y</p:attrName>
                                        </p:attrNameLst>
                                      </p:cBhvr>
                                      <p:tavLst>
                                        <p:tav tm="0">
                                          <p:val>
                                            <p:strVal val="#ppt_y"/>
                                          </p:val>
                                        </p:tav>
                                        <p:tav tm="100000">
                                          <p:val>
                                            <p:strVal val="#ppt_y"/>
                                          </p:val>
                                        </p:tav>
                                      </p:tavLst>
                                    </p:anim>
                                  </p:childTnLst>
                                </p:cTn>
                              </p:par>
                              <p:par>
                                <p:cTn id="13" presetID="2" presetClass="entr" presetSubtype="8" decel="5000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000" fill="hold"/>
                                        <p:tgtEl>
                                          <p:spTgt spid="2"/>
                                        </p:tgtEl>
                                        <p:attrNameLst>
                                          <p:attrName>ppt_x</p:attrName>
                                        </p:attrNameLst>
                                      </p:cBhvr>
                                      <p:tavLst>
                                        <p:tav tm="0">
                                          <p:val>
                                            <p:strVal val="0-#ppt_w/2"/>
                                          </p:val>
                                        </p:tav>
                                        <p:tav tm="100000">
                                          <p:val>
                                            <p:strVal val="#ppt_x"/>
                                          </p:val>
                                        </p:tav>
                                      </p:tavLst>
                                    </p:anim>
                                    <p:anim calcmode="lin" valueType="num">
                                      <p:cBhvr additive="base">
                                        <p:cTn id="16" dur="1000" fill="hold"/>
                                        <p:tgtEl>
                                          <p:spTgt spid="2"/>
                                        </p:tgtEl>
                                        <p:attrNameLst>
                                          <p:attrName>ppt_y</p:attrName>
                                        </p:attrNameLst>
                                      </p:cBhvr>
                                      <p:tavLst>
                                        <p:tav tm="0">
                                          <p:val>
                                            <p:strVal val="#ppt_y"/>
                                          </p:val>
                                        </p:tav>
                                        <p:tav tm="100000">
                                          <p:val>
                                            <p:strVal val="#ppt_y"/>
                                          </p:val>
                                        </p:tav>
                                      </p:tavLst>
                                    </p:anim>
                                  </p:childTnLst>
                                </p:cTn>
                              </p:par>
                              <p:par>
                                <p:cTn id="17" presetID="2" presetClass="entr" presetSubtype="8" decel="5000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1000" fill="hold"/>
                                        <p:tgtEl>
                                          <p:spTgt spid="3"/>
                                        </p:tgtEl>
                                        <p:attrNameLst>
                                          <p:attrName>ppt_x</p:attrName>
                                        </p:attrNameLst>
                                      </p:cBhvr>
                                      <p:tavLst>
                                        <p:tav tm="0">
                                          <p:val>
                                            <p:strVal val="0-#ppt_w/2"/>
                                          </p:val>
                                        </p:tav>
                                        <p:tav tm="100000">
                                          <p:val>
                                            <p:strVal val="#ppt_x"/>
                                          </p:val>
                                        </p:tav>
                                      </p:tavLst>
                                    </p:anim>
                                    <p:anim calcmode="lin" valueType="num">
                                      <p:cBhvr additive="base">
                                        <p:cTn id="20"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 grpId="0"/>
      <p:bldP spid="3" grpId="0">
        <p:tmplLst>
          <p:tmpl>
            <p:tnLst>
              <p:par>
                <p:cTn presetID="2" presetClass="entr" presetSubtype="8" decel="5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000" fill="hold"/>
                        <p:tgtEl>
                          <p:spTgt spid="3"/>
                        </p:tgtEl>
                        <p:attrNameLst>
                          <p:attrName>ppt_x</p:attrName>
                        </p:attrNameLst>
                      </p:cBhvr>
                      <p:tavLst>
                        <p:tav tm="0">
                          <p:val>
                            <p:strVal val="0-#ppt_w/2"/>
                          </p:val>
                        </p:tav>
                        <p:tav tm="100000">
                          <p:val>
                            <p:strVal val="#ppt_x"/>
                          </p:val>
                        </p:tav>
                      </p:tavLst>
                    </p:anim>
                    <p:anim calcmode="lin" valueType="num">
                      <p:cBhvr additive="base">
                        <p:cTn dur="1000" fill="hold"/>
                        <p:tgtEl>
                          <p:spTgt spid="3"/>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Chapter slide 02">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24D8443E-9743-56B4-CDA7-DF79D8FE4CA0}"/>
              </a:ext>
            </a:extLst>
          </p:cNvPr>
          <p:cNvPicPr>
            <a:picLocks noChangeAspect="1"/>
          </p:cNvPicPr>
          <p:nvPr userDrawn="1"/>
        </p:nvPicPr>
        <p:blipFill>
          <a:blip r:embed="rId2"/>
          <a:srcRect t="18" b="18"/>
          <a:stretch/>
        </p:blipFill>
        <p:spPr>
          <a:xfrm>
            <a:off x="1" y="0"/>
            <a:ext cx="12190308" cy="6858000"/>
          </a:xfrm>
          <a:prstGeom prst="rect">
            <a:avLst/>
          </a:prstGeom>
        </p:spPr>
      </p:pic>
      <p:sp>
        <p:nvSpPr>
          <p:cNvPr id="32" name="Rectangle 31">
            <a:extLst>
              <a:ext uri="{FF2B5EF4-FFF2-40B4-BE49-F238E27FC236}">
                <a16:creationId xmlns:a16="http://schemas.microsoft.com/office/drawing/2014/main" id="{FB9D5860-869C-BD18-7822-DF05EF6E231F}"/>
              </a:ext>
            </a:extLst>
          </p:cNvPr>
          <p:cNvSpPr/>
          <p:nvPr userDrawn="1"/>
        </p:nvSpPr>
        <p:spPr>
          <a:xfrm>
            <a:off x="0" y="624416"/>
            <a:ext cx="6096000" cy="6233583"/>
          </a:xfrm>
          <a:prstGeom prst="rect">
            <a:avLst/>
          </a:prstGeom>
          <a:solidFill>
            <a:schemeClr val="tx2">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sz="2400"/>
          </a:p>
        </p:txBody>
      </p:sp>
      <p:sp>
        <p:nvSpPr>
          <p:cNvPr id="2" name="Title 1"/>
          <p:cNvSpPr>
            <a:spLocks noGrp="1"/>
          </p:cNvSpPr>
          <p:nvPr userDrawn="1">
            <p:ph type="ctrTitle" hasCustomPrompt="1"/>
          </p:nvPr>
        </p:nvSpPr>
        <p:spPr>
          <a:xfrm>
            <a:off x="628652" y="1286371"/>
            <a:ext cx="4800000" cy="2123659"/>
          </a:xfrm>
        </p:spPr>
        <p:txBody>
          <a:bodyPr wrap="square" anchor="b" anchorCtr="0">
            <a:spAutoFit/>
          </a:bodyPr>
          <a:lstStyle>
            <a:lvl1pPr algn="l">
              <a:lnSpc>
                <a:spcPct val="85000"/>
              </a:lnSpc>
              <a:defRPr sz="5333" b="0">
                <a:solidFill>
                  <a:schemeClr val="bg1"/>
                </a:solidFill>
              </a:defRPr>
            </a:lvl1pPr>
          </a:lstStyle>
          <a:p>
            <a:r>
              <a:rPr lang="en-US" dirty="0"/>
              <a:t>Title of your amazing presentation</a:t>
            </a:r>
          </a:p>
        </p:txBody>
      </p:sp>
      <p:sp>
        <p:nvSpPr>
          <p:cNvPr id="3" name="Subtitle 2"/>
          <p:cNvSpPr>
            <a:spLocks noGrp="1"/>
          </p:cNvSpPr>
          <p:nvPr userDrawn="1">
            <p:ph type="subTitle" idx="1" hasCustomPrompt="1"/>
          </p:nvPr>
        </p:nvSpPr>
        <p:spPr>
          <a:xfrm>
            <a:off x="628652" y="3714711"/>
            <a:ext cx="4800000" cy="461665"/>
          </a:xfrm>
          <a:prstGeom prst="rect">
            <a:avLst/>
          </a:prstGeom>
        </p:spPr>
        <p:txBody>
          <a:bodyPr>
            <a:spAutoFit/>
          </a:bodyPr>
          <a:lstStyle>
            <a:lvl1pPr marL="0" indent="0" algn="l">
              <a:lnSpc>
                <a:spcPct val="100000"/>
              </a:lnSpc>
              <a:spcAft>
                <a:spcPts val="800"/>
              </a:spcAft>
              <a:buNone/>
              <a:defRPr sz="30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Subtitle goes here</a:t>
            </a:r>
          </a:p>
        </p:txBody>
      </p:sp>
      <p:pic>
        <p:nvPicPr>
          <p:cNvPr id="31" name="Graphic 30">
            <a:extLst>
              <a:ext uri="{FF2B5EF4-FFF2-40B4-BE49-F238E27FC236}">
                <a16:creationId xmlns:a16="http://schemas.microsoft.com/office/drawing/2014/main" id="{F44E5C5B-0207-DF56-2FD3-DF09DC65B6A8}"/>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 r="-206775"/>
          <a:stretch/>
        </p:blipFill>
        <p:spPr>
          <a:xfrm>
            <a:off x="0" y="0"/>
            <a:ext cx="6096000" cy="624000"/>
          </a:xfrm>
          <a:prstGeom prst="rect">
            <a:avLst/>
          </a:prstGeom>
        </p:spPr>
      </p:pic>
    </p:spTree>
    <p:extLst>
      <p:ext uri="{BB962C8B-B14F-4D97-AF65-F5344CB8AC3E}">
        <p14:creationId xmlns:p14="http://schemas.microsoft.com/office/powerpoint/2010/main" val="3775903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1000" fill="hold"/>
                                        <p:tgtEl>
                                          <p:spTgt spid="31"/>
                                        </p:tgtEl>
                                        <p:attrNameLst>
                                          <p:attrName>ppt_x</p:attrName>
                                        </p:attrNameLst>
                                      </p:cBhvr>
                                      <p:tavLst>
                                        <p:tav tm="0">
                                          <p:val>
                                            <p:strVal val="0-#ppt_w/2"/>
                                          </p:val>
                                        </p:tav>
                                        <p:tav tm="100000">
                                          <p:val>
                                            <p:strVal val="#ppt_x"/>
                                          </p:val>
                                        </p:tav>
                                      </p:tavLst>
                                    </p:anim>
                                    <p:anim calcmode="lin" valueType="num">
                                      <p:cBhvr additive="base">
                                        <p:cTn id="8" dur="1000" fill="hold"/>
                                        <p:tgtEl>
                                          <p:spTgt spid="31"/>
                                        </p:tgtEl>
                                        <p:attrNameLst>
                                          <p:attrName>ppt_y</p:attrName>
                                        </p:attrNameLst>
                                      </p:cBhvr>
                                      <p:tavLst>
                                        <p:tav tm="0">
                                          <p:val>
                                            <p:strVal val="#ppt_y"/>
                                          </p:val>
                                        </p:tav>
                                        <p:tav tm="100000">
                                          <p:val>
                                            <p:strVal val="#ppt_y"/>
                                          </p:val>
                                        </p:tav>
                                      </p:tavLst>
                                    </p:anim>
                                  </p:childTnLst>
                                </p:cTn>
                              </p:par>
                              <p:par>
                                <p:cTn id="9" presetID="2" presetClass="entr" presetSubtype="8" decel="5000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1000" fill="hold"/>
                                        <p:tgtEl>
                                          <p:spTgt spid="32"/>
                                        </p:tgtEl>
                                        <p:attrNameLst>
                                          <p:attrName>ppt_x</p:attrName>
                                        </p:attrNameLst>
                                      </p:cBhvr>
                                      <p:tavLst>
                                        <p:tav tm="0">
                                          <p:val>
                                            <p:strVal val="0-#ppt_w/2"/>
                                          </p:val>
                                        </p:tav>
                                        <p:tav tm="100000">
                                          <p:val>
                                            <p:strVal val="#ppt_x"/>
                                          </p:val>
                                        </p:tav>
                                      </p:tavLst>
                                    </p:anim>
                                    <p:anim calcmode="lin" valueType="num">
                                      <p:cBhvr additive="base">
                                        <p:cTn id="12" dur="1000" fill="hold"/>
                                        <p:tgtEl>
                                          <p:spTgt spid="32"/>
                                        </p:tgtEl>
                                        <p:attrNameLst>
                                          <p:attrName>ppt_y</p:attrName>
                                        </p:attrNameLst>
                                      </p:cBhvr>
                                      <p:tavLst>
                                        <p:tav tm="0">
                                          <p:val>
                                            <p:strVal val="#ppt_y"/>
                                          </p:val>
                                        </p:tav>
                                        <p:tav tm="100000">
                                          <p:val>
                                            <p:strVal val="#ppt_y"/>
                                          </p:val>
                                        </p:tav>
                                      </p:tavLst>
                                    </p:anim>
                                  </p:childTnLst>
                                </p:cTn>
                              </p:par>
                              <p:par>
                                <p:cTn id="13" presetID="2" presetClass="entr" presetSubtype="8" decel="5000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000" fill="hold"/>
                                        <p:tgtEl>
                                          <p:spTgt spid="2"/>
                                        </p:tgtEl>
                                        <p:attrNameLst>
                                          <p:attrName>ppt_x</p:attrName>
                                        </p:attrNameLst>
                                      </p:cBhvr>
                                      <p:tavLst>
                                        <p:tav tm="0">
                                          <p:val>
                                            <p:strVal val="0-#ppt_w/2"/>
                                          </p:val>
                                        </p:tav>
                                        <p:tav tm="100000">
                                          <p:val>
                                            <p:strVal val="#ppt_x"/>
                                          </p:val>
                                        </p:tav>
                                      </p:tavLst>
                                    </p:anim>
                                    <p:anim calcmode="lin" valueType="num">
                                      <p:cBhvr additive="base">
                                        <p:cTn id="16" dur="1000" fill="hold"/>
                                        <p:tgtEl>
                                          <p:spTgt spid="2"/>
                                        </p:tgtEl>
                                        <p:attrNameLst>
                                          <p:attrName>ppt_y</p:attrName>
                                        </p:attrNameLst>
                                      </p:cBhvr>
                                      <p:tavLst>
                                        <p:tav tm="0">
                                          <p:val>
                                            <p:strVal val="#ppt_y"/>
                                          </p:val>
                                        </p:tav>
                                        <p:tav tm="100000">
                                          <p:val>
                                            <p:strVal val="#ppt_y"/>
                                          </p:val>
                                        </p:tav>
                                      </p:tavLst>
                                    </p:anim>
                                  </p:childTnLst>
                                </p:cTn>
                              </p:par>
                              <p:par>
                                <p:cTn id="17" presetID="2" presetClass="entr" presetSubtype="8" decel="5000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1000" fill="hold"/>
                                        <p:tgtEl>
                                          <p:spTgt spid="3"/>
                                        </p:tgtEl>
                                        <p:attrNameLst>
                                          <p:attrName>ppt_x</p:attrName>
                                        </p:attrNameLst>
                                      </p:cBhvr>
                                      <p:tavLst>
                                        <p:tav tm="0">
                                          <p:val>
                                            <p:strVal val="0-#ppt_w/2"/>
                                          </p:val>
                                        </p:tav>
                                        <p:tav tm="100000">
                                          <p:val>
                                            <p:strVal val="#ppt_x"/>
                                          </p:val>
                                        </p:tav>
                                      </p:tavLst>
                                    </p:anim>
                                    <p:anim calcmode="lin" valueType="num">
                                      <p:cBhvr additive="base">
                                        <p:cTn id="20"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 grpId="0"/>
      <p:bldP spid="3" grpId="0">
        <p:tmplLst>
          <p:tmpl>
            <p:tnLst>
              <p:par>
                <p:cTn presetID="2" presetClass="entr" presetSubtype="8" decel="5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000" fill="hold"/>
                        <p:tgtEl>
                          <p:spTgt spid="3"/>
                        </p:tgtEl>
                        <p:attrNameLst>
                          <p:attrName>ppt_x</p:attrName>
                        </p:attrNameLst>
                      </p:cBhvr>
                      <p:tavLst>
                        <p:tav tm="0">
                          <p:val>
                            <p:strVal val="0-#ppt_w/2"/>
                          </p:val>
                        </p:tav>
                        <p:tav tm="100000">
                          <p:val>
                            <p:strVal val="#ppt_x"/>
                          </p:val>
                        </p:tav>
                      </p:tavLst>
                    </p:anim>
                    <p:anim calcmode="lin" valueType="num">
                      <p:cBhvr additive="base">
                        <p:cTn dur="1000" fill="hold"/>
                        <p:tgtEl>
                          <p:spTgt spid="3"/>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Chapter slide 0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A53F42-8D17-15A7-9636-FF9003E4026F}"/>
              </a:ext>
            </a:extLst>
          </p:cNvPr>
          <p:cNvPicPr>
            <a:picLocks noChangeAspect="1"/>
          </p:cNvPicPr>
          <p:nvPr userDrawn="1"/>
        </p:nvPicPr>
        <p:blipFill>
          <a:blip r:embed="rId2"/>
          <a:srcRect t="18" b="18"/>
          <a:stretch/>
        </p:blipFill>
        <p:spPr>
          <a:xfrm>
            <a:off x="1" y="0"/>
            <a:ext cx="12190308" cy="6858000"/>
          </a:xfrm>
          <a:prstGeom prst="rect">
            <a:avLst/>
          </a:prstGeom>
        </p:spPr>
      </p:pic>
      <p:sp>
        <p:nvSpPr>
          <p:cNvPr id="32" name="Rectangle 31">
            <a:extLst>
              <a:ext uri="{FF2B5EF4-FFF2-40B4-BE49-F238E27FC236}">
                <a16:creationId xmlns:a16="http://schemas.microsoft.com/office/drawing/2014/main" id="{FB9D5860-869C-BD18-7822-DF05EF6E231F}"/>
              </a:ext>
            </a:extLst>
          </p:cNvPr>
          <p:cNvSpPr/>
          <p:nvPr userDrawn="1"/>
        </p:nvSpPr>
        <p:spPr>
          <a:xfrm>
            <a:off x="0" y="624416"/>
            <a:ext cx="6096000" cy="6233583"/>
          </a:xfrm>
          <a:prstGeom prst="rect">
            <a:avLst/>
          </a:prstGeom>
          <a:solidFill>
            <a:schemeClr val="tx2">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sz="2400"/>
          </a:p>
        </p:txBody>
      </p:sp>
      <p:sp>
        <p:nvSpPr>
          <p:cNvPr id="2" name="Title 1"/>
          <p:cNvSpPr>
            <a:spLocks noGrp="1"/>
          </p:cNvSpPr>
          <p:nvPr userDrawn="1">
            <p:ph type="ctrTitle" hasCustomPrompt="1"/>
          </p:nvPr>
        </p:nvSpPr>
        <p:spPr>
          <a:xfrm>
            <a:off x="628652" y="1286371"/>
            <a:ext cx="4800000" cy="2123659"/>
          </a:xfrm>
        </p:spPr>
        <p:txBody>
          <a:bodyPr wrap="square" anchor="b" anchorCtr="0">
            <a:spAutoFit/>
          </a:bodyPr>
          <a:lstStyle>
            <a:lvl1pPr algn="l">
              <a:lnSpc>
                <a:spcPct val="85000"/>
              </a:lnSpc>
              <a:defRPr sz="5333" b="0">
                <a:solidFill>
                  <a:schemeClr val="bg1"/>
                </a:solidFill>
              </a:defRPr>
            </a:lvl1pPr>
          </a:lstStyle>
          <a:p>
            <a:r>
              <a:rPr lang="en-US" dirty="0"/>
              <a:t>Title of your amazing presentation</a:t>
            </a:r>
          </a:p>
        </p:txBody>
      </p:sp>
      <p:sp>
        <p:nvSpPr>
          <p:cNvPr id="3" name="Subtitle 2"/>
          <p:cNvSpPr>
            <a:spLocks noGrp="1"/>
          </p:cNvSpPr>
          <p:nvPr userDrawn="1">
            <p:ph type="subTitle" idx="1" hasCustomPrompt="1"/>
          </p:nvPr>
        </p:nvSpPr>
        <p:spPr>
          <a:xfrm>
            <a:off x="628652" y="3714711"/>
            <a:ext cx="4800000" cy="461665"/>
          </a:xfrm>
          <a:prstGeom prst="rect">
            <a:avLst/>
          </a:prstGeom>
        </p:spPr>
        <p:txBody>
          <a:bodyPr>
            <a:spAutoFit/>
          </a:bodyPr>
          <a:lstStyle>
            <a:lvl1pPr marL="0" indent="0" algn="l">
              <a:lnSpc>
                <a:spcPct val="100000"/>
              </a:lnSpc>
              <a:spcAft>
                <a:spcPts val="800"/>
              </a:spcAft>
              <a:buNone/>
              <a:defRPr sz="30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Subtitle goes here</a:t>
            </a:r>
          </a:p>
        </p:txBody>
      </p:sp>
      <p:pic>
        <p:nvPicPr>
          <p:cNvPr id="31" name="Graphic 30">
            <a:extLst>
              <a:ext uri="{FF2B5EF4-FFF2-40B4-BE49-F238E27FC236}">
                <a16:creationId xmlns:a16="http://schemas.microsoft.com/office/drawing/2014/main" id="{F44E5C5B-0207-DF56-2FD3-DF09DC65B6A8}"/>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 r="-206775"/>
          <a:stretch/>
        </p:blipFill>
        <p:spPr>
          <a:xfrm>
            <a:off x="0" y="0"/>
            <a:ext cx="6096000" cy="624000"/>
          </a:xfrm>
          <a:prstGeom prst="rect">
            <a:avLst/>
          </a:prstGeom>
        </p:spPr>
      </p:pic>
    </p:spTree>
    <p:extLst>
      <p:ext uri="{BB962C8B-B14F-4D97-AF65-F5344CB8AC3E}">
        <p14:creationId xmlns:p14="http://schemas.microsoft.com/office/powerpoint/2010/main" val="2196397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1000" fill="hold"/>
                                        <p:tgtEl>
                                          <p:spTgt spid="31"/>
                                        </p:tgtEl>
                                        <p:attrNameLst>
                                          <p:attrName>ppt_x</p:attrName>
                                        </p:attrNameLst>
                                      </p:cBhvr>
                                      <p:tavLst>
                                        <p:tav tm="0">
                                          <p:val>
                                            <p:strVal val="0-#ppt_w/2"/>
                                          </p:val>
                                        </p:tav>
                                        <p:tav tm="100000">
                                          <p:val>
                                            <p:strVal val="#ppt_x"/>
                                          </p:val>
                                        </p:tav>
                                      </p:tavLst>
                                    </p:anim>
                                    <p:anim calcmode="lin" valueType="num">
                                      <p:cBhvr additive="base">
                                        <p:cTn id="8" dur="1000" fill="hold"/>
                                        <p:tgtEl>
                                          <p:spTgt spid="31"/>
                                        </p:tgtEl>
                                        <p:attrNameLst>
                                          <p:attrName>ppt_y</p:attrName>
                                        </p:attrNameLst>
                                      </p:cBhvr>
                                      <p:tavLst>
                                        <p:tav tm="0">
                                          <p:val>
                                            <p:strVal val="#ppt_y"/>
                                          </p:val>
                                        </p:tav>
                                        <p:tav tm="100000">
                                          <p:val>
                                            <p:strVal val="#ppt_y"/>
                                          </p:val>
                                        </p:tav>
                                      </p:tavLst>
                                    </p:anim>
                                  </p:childTnLst>
                                </p:cTn>
                              </p:par>
                              <p:par>
                                <p:cTn id="9" presetID="2" presetClass="entr" presetSubtype="8" decel="5000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1000" fill="hold"/>
                                        <p:tgtEl>
                                          <p:spTgt spid="32"/>
                                        </p:tgtEl>
                                        <p:attrNameLst>
                                          <p:attrName>ppt_x</p:attrName>
                                        </p:attrNameLst>
                                      </p:cBhvr>
                                      <p:tavLst>
                                        <p:tav tm="0">
                                          <p:val>
                                            <p:strVal val="0-#ppt_w/2"/>
                                          </p:val>
                                        </p:tav>
                                        <p:tav tm="100000">
                                          <p:val>
                                            <p:strVal val="#ppt_x"/>
                                          </p:val>
                                        </p:tav>
                                      </p:tavLst>
                                    </p:anim>
                                    <p:anim calcmode="lin" valueType="num">
                                      <p:cBhvr additive="base">
                                        <p:cTn id="12" dur="1000" fill="hold"/>
                                        <p:tgtEl>
                                          <p:spTgt spid="32"/>
                                        </p:tgtEl>
                                        <p:attrNameLst>
                                          <p:attrName>ppt_y</p:attrName>
                                        </p:attrNameLst>
                                      </p:cBhvr>
                                      <p:tavLst>
                                        <p:tav tm="0">
                                          <p:val>
                                            <p:strVal val="#ppt_y"/>
                                          </p:val>
                                        </p:tav>
                                        <p:tav tm="100000">
                                          <p:val>
                                            <p:strVal val="#ppt_y"/>
                                          </p:val>
                                        </p:tav>
                                      </p:tavLst>
                                    </p:anim>
                                  </p:childTnLst>
                                </p:cTn>
                              </p:par>
                              <p:par>
                                <p:cTn id="13" presetID="2" presetClass="entr" presetSubtype="8" decel="5000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000" fill="hold"/>
                                        <p:tgtEl>
                                          <p:spTgt spid="2"/>
                                        </p:tgtEl>
                                        <p:attrNameLst>
                                          <p:attrName>ppt_x</p:attrName>
                                        </p:attrNameLst>
                                      </p:cBhvr>
                                      <p:tavLst>
                                        <p:tav tm="0">
                                          <p:val>
                                            <p:strVal val="0-#ppt_w/2"/>
                                          </p:val>
                                        </p:tav>
                                        <p:tav tm="100000">
                                          <p:val>
                                            <p:strVal val="#ppt_x"/>
                                          </p:val>
                                        </p:tav>
                                      </p:tavLst>
                                    </p:anim>
                                    <p:anim calcmode="lin" valueType="num">
                                      <p:cBhvr additive="base">
                                        <p:cTn id="16" dur="1000" fill="hold"/>
                                        <p:tgtEl>
                                          <p:spTgt spid="2"/>
                                        </p:tgtEl>
                                        <p:attrNameLst>
                                          <p:attrName>ppt_y</p:attrName>
                                        </p:attrNameLst>
                                      </p:cBhvr>
                                      <p:tavLst>
                                        <p:tav tm="0">
                                          <p:val>
                                            <p:strVal val="#ppt_y"/>
                                          </p:val>
                                        </p:tav>
                                        <p:tav tm="100000">
                                          <p:val>
                                            <p:strVal val="#ppt_y"/>
                                          </p:val>
                                        </p:tav>
                                      </p:tavLst>
                                    </p:anim>
                                  </p:childTnLst>
                                </p:cTn>
                              </p:par>
                              <p:par>
                                <p:cTn id="17" presetID="2" presetClass="entr" presetSubtype="8" decel="5000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1000" fill="hold"/>
                                        <p:tgtEl>
                                          <p:spTgt spid="3"/>
                                        </p:tgtEl>
                                        <p:attrNameLst>
                                          <p:attrName>ppt_x</p:attrName>
                                        </p:attrNameLst>
                                      </p:cBhvr>
                                      <p:tavLst>
                                        <p:tav tm="0">
                                          <p:val>
                                            <p:strVal val="0-#ppt_w/2"/>
                                          </p:val>
                                        </p:tav>
                                        <p:tav tm="100000">
                                          <p:val>
                                            <p:strVal val="#ppt_x"/>
                                          </p:val>
                                        </p:tav>
                                      </p:tavLst>
                                    </p:anim>
                                    <p:anim calcmode="lin" valueType="num">
                                      <p:cBhvr additive="base">
                                        <p:cTn id="20"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 grpId="0"/>
      <p:bldP spid="3" grpId="0">
        <p:tmplLst>
          <p:tmpl>
            <p:tnLst>
              <p:par>
                <p:cTn presetID="2" presetClass="entr" presetSubtype="8" decel="5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000" fill="hold"/>
                        <p:tgtEl>
                          <p:spTgt spid="3"/>
                        </p:tgtEl>
                        <p:attrNameLst>
                          <p:attrName>ppt_x</p:attrName>
                        </p:attrNameLst>
                      </p:cBhvr>
                      <p:tavLst>
                        <p:tav tm="0">
                          <p:val>
                            <p:strVal val="0-#ppt_w/2"/>
                          </p:val>
                        </p:tav>
                        <p:tav tm="100000">
                          <p:val>
                            <p:strVal val="#ppt_x"/>
                          </p:val>
                        </p:tav>
                      </p:tavLst>
                    </p:anim>
                    <p:anim calcmode="lin" valueType="num">
                      <p:cBhvr additive="base">
                        <p:cTn dur="1000" fill="hold"/>
                        <p:tgtEl>
                          <p:spTgt spid="3"/>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Chapter slide 0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B743DA-3151-02A0-0316-C193F9BB65E8}"/>
              </a:ext>
            </a:extLst>
          </p:cNvPr>
          <p:cNvPicPr>
            <a:picLocks noChangeAspect="1"/>
          </p:cNvPicPr>
          <p:nvPr userDrawn="1"/>
        </p:nvPicPr>
        <p:blipFill>
          <a:blip r:embed="rId2"/>
          <a:srcRect t="18" b="18"/>
          <a:stretch/>
        </p:blipFill>
        <p:spPr>
          <a:xfrm>
            <a:off x="1" y="0"/>
            <a:ext cx="12190308" cy="6858000"/>
          </a:xfrm>
          <a:prstGeom prst="rect">
            <a:avLst/>
          </a:prstGeom>
        </p:spPr>
      </p:pic>
      <p:sp>
        <p:nvSpPr>
          <p:cNvPr id="32" name="Rectangle 31">
            <a:extLst>
              <a:ext uri="{FF2B5EF4-FFF2-40B4-BE49-F238E27FC236}">
                <a16:creationId xmlns:a16="http://schemas.microsoft.com/office/drawing/2014/main" id="{FB9D5860-869C-BD18-7822-DF05EF6E231F}"/>
              </a:ext>
            </a:extLst>
          </p:cNvPr>
          <p:cNvSpPr/>
          <p:nvPr userDrawn="1"/>
        </p:nvSpPr>
        <p:spPr>
          <a:xfrm>
            <a:off x="0" y="624416"/>
            <a:ext cx="6096000" cy="6233583"/>
          </a:xfrm>
          <a:prstGeom prst="rect">
            <a:avLst/>
          </a:prstGeom>
          <a:solidFill>
            <a:schemeClr val="tx2">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sz="2400"/>
          </a:p>
        </p:txBody>
      </p:sp>
      <p:sp>
        <p:nvSpPr>
          <p:cNvPr id="2" name="Title 1"/>
          <p:cNvSpPr>
            <a:spLocks noGrp="1"/>
          </p:cNvSpPr>
          <p:nvPr userDrawn="1">
            <p:ph type="ctrTitle" hasCustomPrompt="1"/>
          </p:nvPr>
        </p:nvSpPr>
        <p:spPr>
          <a:xfrm>
            <a:off x="628652" y="1286371"/>
            <a:ext cx="4800000" cy="2123659"/>
          </a:xfrm>
        </p:spPr>
        <p:txBody>
          <a:bodyPr wrap="square" anchor="b" anchorCtr="0">
            <a:spAutoFit/>
          </a:bodyPr>
          <a:lstStyle>
            <a:lvl1pPr algn="l">
              <a:lnSpc>
                <a:spcPct val="85000"/>
              </a:lnSpc>
              <a:defRPr sz="5333" b="0">
                <a:solidFill>
                  <a:schemeClr val="bg1"/>
                </a:solidFill>
              </a:defRPr>
            </a:lvl1pPr>
          </a:lstStyle>
          <a:p>
            <a:r>
              <a:rPr lang="en-US" dirty="0"/>
              <a:t>Title of your amazing presentation</a:t>
            </a:r>
          </a:p>
        </p:txBody>
      </p:sp>
      <p:sp>
        <p:nvSpPr>
          <p:cNvPr id="3" name="Subtitle 2"/>
          <p:cNvSpPr>
            <a:spLocks noGrp="1"/>
          </p:cNvSpPr>
          <p:nvPr userDrawn="1">
            <p:ph type="subTitle" idx="1" hasCustomPrompt="1"/>
          </p:nvPr>
        </p:nvSpPr>
        <p:spPr>
          <a:xfrm>
            <a:off x="628652" y="3714711"/>
            <a:ext cx="4800000" cy="461665"/>
          </a:xfrm>
          <a:prstGeom prst="rect">
            <a:avLst/>
          </a:prstGeom>
        </p:spPr>
        <p:txBody>
          <a:bodyPr>
            <a:spAutoFit/>
          </a:bodyPr>
          <a:lstStyle>
            <a:lvl1pPr marL="0" indent="0" algn="l">
              <a:lnSpc>
                <a:spcPct val="100000"/>
              </a:lnSpc>
              <a:spcAft>
                <a:spcPts val="800"/>
              </a:spcAft>
              <a:buNone/>
              <a:defRPr sz="30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Subtitle goes here</a:t>
            </a:r>
          </a:p>
        </p:txBody>
      </p:sp>
      <p:pic>
        <p:nvPicPr>
          <p:cNvPr id="31" name="Graphic 30">
            <a:extLst>
              <a:ext uri="{FF2B5EF4-FFF2-40B4-BE49-F238E27FC236}">
                <a16:creationId xmlns:a16="http://schemas.microsoft.com/office/drawing/2014/main" id="{F44E5C5B-0207-DF56-2FD3-DF09DC65B6A8}"/>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 r="-206775"/>
          <a:stretch/>
        </p:blipFill>
        <p:spPr>
          <a:xfrm>
            <a:off x="0" y="0"/>
            <a:ext cx="6096000" cy="624000"/>
          </a:xfrm>
          <a:prstGeom prst="rect">
            <a:avLst/>
          </a:prstGeom>
        </p:spPr>
      </p:pic>
    </p:spTree>
    <p:extLst>
      <p:ext uri="{BB962C8B-B14F-4D97-AF65-F5344CB8AC3E}">
        <p14:creationId xmlns:p14="http://schemas.microsoft.com/office/powerpoint/2010/main" val="3027893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1000" fill="hold"/>
                                        <p:tgtEl>
                                          <p:spTgt spid="31"/>
                                        </p:tgtEl>
                                        <p:attrNameLst>
                                          <p:attrName>ppt_x</p:attrName>
                                        </p:attrNameLst>
                                      </p:cBhvr>
                                      <p:tavLst>
                                        <p:tav tm="0">
                                          <p:val>
                                            <p:strVal val="0-#ppt_w/2"/>
                                          </p:val>
                                        </p:tav>
                                        <p:tav tm="100000">
                                          <p:val>
                                            <p:strVal val="#ppt_x"/>
                                          </p:val>
                                        </p:tav>
                                      </p:tavLst>
                                    </p:anim>
                                    <p:anim calcmode="lin" valueType="num">
                                      <p:cBhvr additive="base">
                                        <p:cTn id="8" dur="1000" fill="hold"/>
                                        <p:tgtEl>
                                          <p:spTgt spid="31"/>
                                        </p:tgtEl>
                                        <p:attrNameLst>
                                          <p:attrName>ppt_y</p:attrName>
                                        </p:attrNameLst>
                                      </p:cBhvr>
                                      <p:tavLst>
                                        <p:tav tm="0">
                                          <p:val>
                                            <p:strVal val="#ppt_y"/>
                                          </p:val>
                                        </p:tav>
                                        <p:tav tm="100000">
                                          <p:val>
                                            <p:strVal val="#ppt_y"/>
                                          </p:val>
                                        </p:tav>
                                      </p:tavLst>
                                    </p:anim>
                                  </p:childTnLst>
                                </p:cTn>
                              </p:par>
                              <p:par>
                                <p:cTn id="9" presetID="2" presetClass="entr" presetSubtype="8" decel="5000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1000" fill="hold"/>
                                        <p:tgtEl>
                                          <p:spTgt spid="32"/>
                                        </p:tgtEl>
                                        <p:attrNameLst>
                                          <p:attrName>ppt_x</p:attrName>
                                        </p:attrNameLst>
                                      </p:cBhvr>
                                      <p:tavLst>
                                        <p:tav tm="0">
                                          <p:val>
                                            <p:strVal val="0-#ppt_w/2"/>
                                          </p:val>
                                        </p:tav>
                                        <p:tav tm="100000">
                                          <p:val>
                                            <p:strVal val="#ppt_x"/>
                                          </p:val>
                                        </p:tav>
                                      </p:tavLst>
                                    </p:anim>
                                    <p:anim calcmode="lin" valueType="num">
                                      <p:cBhvr additive="base">
                                        <p:cTn id="12" dur="1000" fill="hold"/>
                                        <p:tgtEl>
                                          <p:spTgt spid="32"/>
                                        </p:tgtEl>
                                        <p:attrNameLst>
                                          <p:attrName>ppt_y</p:attrName>
                                        </p:attrNameLst>
                                      </p:cBhvr>
                                      <p:tavLst>
                                        <p:tav tm="0">
                                          <p:val>
                                            <p:strVal val="#ppt_y"/>
                                          </p:val>
                                        </p:tav>
                                        <p:tav tm="100000">
                                          <p:val>
                                            <p:strVal val="#ppt_y"/>
                                          </p:val>
                                        </p:tav>
                                      </p:tavLst>
                                    </p:anim>
                                  </p:childTnLst>
                                </p:cTn>
                              </p:par>
                              <p:par>
                                <p:cTn id="13" presetID="2" presetClass="entr" presetSubtype="8" decel="5000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000" fill="hold"/>
                                        <p:tgtEl>
                                          <p:spTgt spid="2"/>
                                        </p:tgtEl>
                                        <p:attrNameLst>
                                          <p:attrName>ppt_x</p:attrName>
                                        </p:attrNameLst>
                                      </p:cBhvr>
                                      <p:tavLst>
                                        <p:tav tm="0">
                                          <p:val>
                                            <p:strVal val="0-#ppt_w/2"/>
                                          </p:val>
                                        </p:tav>
                                        <p:tav tm="100000">
                                          <p:val>
                                            <p:strVal val="#ppt_x"/>
                                          </p:val>
                                        </p:tav>
                                      </p:tavLst>
                                    </p:anim>
                                    <p:anim calcmode="lin" valueType="num">
                                      <p:cBhvr additive="base">
                                        <p:cTn id="16" dur="1000" fill="hold"/>
                                        <p:tgtEl>
                                          <p:spTgt spid="2"/>
                                        </p:tgtEl>
                                        <p:attrNameLst>
                                          <p:attrName>ppt_y</p:attrName>
                                        </p:attrNameLst>
                                      </p:cBhvr>
                                      <p:tavLst>
                                        <p:tav tm="0">
                                          <p:val>
                                            <p:strVal val="#ppt_y"/>
                                          </p:val>
                                        </p:tav>
                                        <p:tav tm="100000">
                                          <p:val>
                                            <p:strVal val="#ppt_y"/>
                                          </p:val>
                                        </p:tav>
                                      </p:tavLst>
                                    </p:anim>
                                  </p:childTnLst>
                                </p:cTn>
                              </p:par>
                              <p:par>
                                <p:cTn id="17" presetID="2" presetClass="entr" presetSubtype="8" decel="5000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1000" fill="hold"/>
                                        <p:tgtEl>
                                          <p:spTgt spid="3"/>
                                        </p:tgtEl>
                                        <p:attrNameLst>
                                          <p:attrName>ppt_x</p:attrName>
                                        </p:attrNameLst>
                                      </p:cBhvr>
                                      <p:tavLst>
                                        <p:tav tm="0">
                                          <p:val>
                                            <p:strVal val="0-#ppt_w/2"/>
                                          </p:val>
                                        </p:tav>
                                        <p:tav tm="100000">
                                          <p:val>
                                            <p:strVal val="#ppt_x"/>
                                          </p:val>
                                        </p:tav>
                                      </p:tavLst>
                                    </p:anim>
                                    <p:anim calcmode="lin" valueType="num">
                                      <p:cBhvr additive="base">
                                        <p:cTn id="20"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 grpId="0"/>
      <p:bldP spid="3" grpId="0">
        <p:tmplLst>
          <p:tmpl>
            <p:tnLst>
              <p:par>
                <p:cTn presetID="2" presetClass="entr" presetSubtype="8" decel="5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000" fill="hold"/>
                        <p:tgtEl>
                          <p:spTgt spid="3"/>
                        </p:tgtEl>
                        <p:attrNameLst>
                          <p:attrName>ppt_x</p:attrName>
                        </p:attrNameLst>
                      </p:cBhvr>
                      <p:tavLst>
                        <p:tav tm="0">
                          <p:val>
                            <p:strVal val="0-#ppt_w/2"/>
                          </p:val>
                        </p:tav>
                        <p:tav tm="100000">
                          <p:val>
                            <p:strVal val="#ppt_x"/>
                          </p:val>
                        </p:tav>
                      </p:tavLst>
                    </p:anim>
                    <p:anim calcmode="lin" valueType="num">
                      <p:cBhvr additive="base">
                        <p:cTn dur="1000" fill="hold"/>
                        <p:tgtEl>
                          <p:spTgt spid="3"/>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Chapter slide 05">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A2D2BB0A-B73D-509E-94C3-A37F1DB13113}"/>
              </a:ext>
            </a:extLst>
          </p:cNvPr>
          <p:cNvPicPr>
            <a:picLocks noChangeAspect="1"/>
          </p:cNvPicPr>
          <p:nvPr userDrawn="1"/>
        </p:nvPicPr>
        <p:blipFill>
          <a:blip r:embed="rId2"/>
          <a:srcRect t="18" b="18"/>
          <a:stretch/>
        </p:blipFill>
        <p:spPr>
          <a:xfrm>
            <a:off x="1" y="0"/>
            <a:ext cx="12190308" cy="6858000"/>
          </a:xfrm>
          <a:prstGeom prst="rect">
            <a:avLst/>
          </a:prstGeom>
        </p:spPr>
      </p:pic>
      <p:sp>
        <p:nvSpPr>
          <p:cNvPr id="32" name="Rectangle 31">
            <a:extLst>
              <a:ext uri="{FF2B5EF4-FFF2-40B4-BE49-F238E27FC236}">
                <a16:creationId xmlns:a16="http://schemas.microsoft.com/office/drawing/2014/main" id="{FB9D5860-869C-BD18-7822-DF05EF6E231F}"/>
              </a:ext>
            </a:extLst>
          </p:cNvPr>
          <p:cNvSpPr/>
          <p:nvPr userDrawn="1"/>
        </p:nvSpPr>
        <p:spPr>
          <a:xfrm>
            <a:off x="0" y="624416"/>
            <a:ext cx="6096000" cy="6233583"/>
          </a:xfrm>
          <a:prstGeom prst="rect">
            <a:avLst/>
          </a:prstGeom>
          <a:solidFill>
            <a:schemeClr val="tx2">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sz="2400"/>
          </a:p>
        </p:txBody>
      </p:sp>
      <p:sp>
        <p:nvSpPr>
          <p:cNvPr id="2" name="Title 1"/>
          <p:cNvSpPr>
            <a:spLocks noGrp="1"/>
          </p:cNvSpPr>
          <p:nvPr userDrawn="1">
            <p:ph type="ctrTitle" hasCustomPrompt="1"/>
          </p:nvPr>
        </p:nvSpPr>
        <p:spPr>
          <a:xfrm>
            <a:off x="628652" y="1286371"/>
            <a:ext cx="4800000" cy="2123659"/>
          </a:xfrm>
        </p:spPr>
        <p:txBody>
          <a:bodyPr wrap="square" anchor="b" anchorCtr="0">
            <a:spAutoFit/>
          </a:bodyPr>
          <a:lstStyle>
            <a:lvl1pPr algn="l">
              <a:lnSpc>
                <a:spcPct val="85000"/>
              </a:lnSpc>
              <a:defRPr sz="5333" b="0">
                <a:solidFill>
                  <a:schemeClr val="bg1"/>
                </a:solidFill>
              </a:defRPr>
            </a:lvl1pPr>
          </a:lstStyle>
          <a:p>
            <a:r>
              <a:rPr lang="en-US" dirty="0"/>
              <a:t>Title of your amazing presentation</a:t>
            </a:r>
          </a:p>
        </p:txBody>
      </p:sp>
      <p:sp>
        <p:nvSpPr>
          <p:cNvPr id="3" name="Subtitle 2"/>
          <p:cNvSpPr>
            <a:spLocks noGrp="1"/>
          </p:cNvSpPr>
          <p:nvPr userDrawn="1">
            <p:ph type="subTitle" idx="1" hasCustomPrompt="1"/>
          </p:nvPr>
        </p:nvSpPr>
        <p:spPr>
          <a:xfrm>
            <a:off x="628652" y="3714711"/>
            <a:ext cx="4800000" cy="461665"/>
          </a:xfrm>
          <a:prstGeom prst="rect">
            <a:avLst/>
          </a:prstGeom>
        </p:spPr>
        <p:txBody>
          <a:bodyPr>
            <a:spAutoFit/>
          </a:bodyPr>
          <a:lstStyle>
            <a:lvl1pPr marL="0" indent="0" algn="l">
              <a:lnSpc>
                <a:spcPct val="100000"/>
              </a:lnSpc>
              <a:spcAft>
                <a:spcPts val="800"/>
              </a:spcAft>
              <a:buNone/>
              <a:defRPr sz="30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Subtitle goes here</a:t>
            </a:r>
          </a:p>
        </p:txBody>
      </p:sp>
      <p:pic>
        <p:nvPicPr>
          <p:cNvPr id="31" name="Graphic 30">
            <a:extLst>
              <a:ext uri="{FF2B5EF4-FFF2-40B4-BE49-F238E27FC236}">
                <a16:creationId xmlns:a16="http://schemas.microsoft.com/office/drawing/2014/main" id="{F44E5C5B-0207-DF56-2FD3-DF09DC65B6A8}"/>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 r="-206775"/>
          <a:stretch/>
        </p:blipFill>
        <p:spPr>
          <a:xfrm>
            <a:off x="0" y="0"/>
            <a:ext cx="6096000" cy="624000"/>
          </a:xfrm>
          <a:prstGeom prst="rect">
            <a:avLst/>
          </a:prstGeom>
        </p:spPr>
      </p:pic>
    </p:spTree>
    <p:extLst>
      <p:ext uri="{BB962C8B-B14F-4D97-AF65-F5344CB8AC3E}">
        <p14:creationId xmlns:p14="http://schemas.microsoft.com/office/powerpoint/2010/main" val="3351220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1000" fill="hold"/>
                                        <p:tgtEl>
                                          <p:spTgt spid="31"/>
                                        </p:tgtEl>
                                        <p:attrNameLst>
                                          <p:attrName>ppt_x</p:attrName>
                                        </p:attrNameLst>
                                      </p:cBhvr>
                                      <p:tavLst>
                                        <p:tav tm="0">
                                          <p:val>
                                            <p:strVal val="0-#ppt_w/2"/>
                                          </p:val>
                                        </p:tav>
                                        <p:tav tm="100000">
                                          <p:val>
                                            <p:strVal val="#ppt_x"/>
                                          </p:val>
                                        </p:tav>
                                      </p:tavLst>
                                    </p:anim>
                                    <p:anim calcmode="lin" valueType="num">
                                      <p:cBhvr additive="base">
                                        <p:cTn id="8" dur="1000" fill="hold"/>
                                        <p:tgtEl>
                                          <p:spTgt spid="31"/>
                                        </p:tgtEl>
                                        <p:attrNameLst>
                                          <p:attrName>ppt_y</p:attrName>
                                        </p:attrNameLst>
                                      </p:cBhvr>
                                      <p:tavLst>
                                        <p:tav tm="0">
                                          <p:val>
                                            <p:strVal val="#ppt_y"/>
                                          </p:val>
                                        </p:tav>
                                        <p:tav tm="100000">
                                          <p:val>
                                            <p:strVal val="#ppt_y"/>
                                          </p:val>
                                        </p:tav>
                                      </p:tavLst>
                                    </p:anim>
                                  </p:childTnLst>
                                </p:cTn>
                              </p:par>
                              <p:par>
                                <p:cTn id="9" presetID="2" presetClass="entr" presetSubtype="8" decel="5000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1000" fill="hold"/>
                                        <p:tgtEl>
                                          <p:spTgt spid="32"/>
                                        </p:tgtEl>
                                        <p:attrNameLst>
                                          <p:attrName>ppt_x</p:attrName>
                                        </p:attrNameLst>
                                      </p:cBhvr>
                                      <p:tavLst>
                                        <p:tav tm="0">
                                          <p:val>
                                            <p:strVal val="0-#ppt_w/2"/>
                                          </p:val>
                                        </p:tav>
                                        <p:tav tm="100000">
                                          <p:val>
                                            <p:strVal val="#ppt_x"/>
                                          </p:val>
                                        </p:tav>
                                      </p:tavLst>
                                    </p:anim>
                                    <p:anim calcmode="lin" valueType="num">
                                      <p:cBhvr additive="base">
                                        <p:cTn id="12" dur="1000" fill="hold"/>
                                        <p:tgtEl>
                                          <p:spTgt spid="32"/>
                                        </p:tgtEl>
                                        <p:attrNameLst>
                                          <p:attrName>ppt_y</p:attrName>
                                        </p:attrNameLst>
                                      </p:cBhvr>
                                      <p:tavLst>
                                        <p:tav tm="0">
                                          <p:val>
                                            <p:strVal val="#ppt_y"/>
                                          </p:val>
                                        </p:tav>
                                        <p:tav tm="100000">
                                          <p:val>
                                            <p:strVal val="#ppt_y"/>
                                          </p:val>
                                        </p:tav>
                                      </p:tavLst>
                                    </p:anim>
                                  </p:childTnLst>
                                </p:cTn>
                              </p:par>
                              <p:par>
                                <p:cTn id="13" presetID="2" presetClass="entr" presetSubtype="8" decel="5000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000" fill="hold"/>
                                        <p:tgtEl>
                                          <p:spTgt spid="2"/>
                                        </p:tgtEl>
                                        <p:attrNameLst>
                                          <p:attrName>ppt_x</p:attrName>
                                        </p:attrNameLst>
                                      </p:cBhvr>
                                      <p:tavLst>
                                        <p:tav tm="0">
                                          <p:val>
                                            <p:strVal val="0-#ppt_w/2"/>
                                          </p:val>
                                        </p:tav>
                                        <p:tav tm="100000">
                                          <p:val>
                                            <p:strVal val="#ppt_x"/>
                                          </p:val>
                                        </p:tav>
                                      </p:tavLst>
                                    </p:anim>
                                    <p:anim calcmode="lin" valueType="num">
                                      <p:cBhvr additive="base">
                                        <p:cTn id="16" dur="1000" fill="hold"/>
                                        <p:tgtEl>
                                          <p:spTgt spid="2"/>
                                        </p:tgtEl>
                                        <p:attrNameLst>
                                          <p:attrName>ppt_y</p:attrName>
                                        </p:attrNameLst>
                                      </p:cBhvr>
                                      <p:tavLst>
                                        <p:tav tm="0">
                                          <p:val>
                                            <p:strVal val="#ppt_y"/>
                                          </p:val>
                                        </p:tav>
                                        <p:tav tm="100000">
                                          <p:val>
                                            <p:strVal val="#ppt_y"/>
                                          </p:val>
                                        </p:tav>
                                      </p:tavLst>
                                    </p:anim>
                                  </p:childTnLst>
                                </p:cTn>
                              </p:par>
                              <p:par>
                                <p:cTn id="17" presetID="2" presetClass="entr" presetSubtype="8" decel="5000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1000" fill="hold"/>
                                        <p:tgtEl>
                                          <p:spTgt spid="3"/>
                                        </p:tgtEl>
                                        <p:attrNameLst>
                                          <p:attrName>ppt_x</p:attrName>
                                        </p:attrNameLst>
                                      </p:cBhvr>
                                      <p:tavLst>
                                        <p:tav tm="0">
                                          <p:val>
                                            <p:strVal val="0-#ppt_w/2"/>
                                          </p:val>
                                        </p:tav>
                                        <p:tav tm="100000">
                                          <p:val>
                                            <p:strVal val="#ppt_x"/>
                                          </p:val>
                                        </p:tav>
                                      </p:tavLst>
                                    </p:anim>
                                    <p:anim calcmode="lin" valueType="num">
                                      <p:cBhvr additive="base">
                                        <p:cTn id="20"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 grpId="0"/>
      <p:bldP spid="3" grpId="0">
        <p:tmplLst>
          <p:tmpl>
            <p:tnLst>
              <p:par>
                <p:cTn presetID="2" presetClass="entr" presetSubtype="8" decel="5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000" fill="hold"/>
                        <p:tgtEl>
                          <p:spTgt spid="3"/>
                        </p:tgtEl>
                        <p:attrNameLst>
                          <p:attrName>ppt_x</p:attrName>
                        </p:attrNameLst>
                      </p:cBhvr>
                      <p:tavLst>
                        <p:tav tm="0">
                          <p:val>
                            <p:strVal val="0-#ppt_w/2"/>
                          </p:val>
                        </p:tav>
                        <p:tav tm="100000">
                          <p:val>
                            <p:strVal val="#ppt_x"/>
                          </p:val>
                        </p:tav>
                      </p:tavLst>
                    </p:anim>
                    <p:anim calcmode="lin" valueType="num">
                      <p:cBhvr additive="base">
                        <p:cTn dur="1000" fill="hold"/>
                        <p:tgtEl>
                          <p:spTgt spid="3"/>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Chapter slide 06">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E4B5346-9115-9E0F-9944-AF0875577565}"/>
              </a:ext>
            </a:extLst>
          </p:cNvPr>
          <p:cNvSpPr>
            <a:spLocks noGrp="1"/>
          </p:cNvSpPr>
          <p:nvPr>
            <p:ph type="pic" sz="quarter" idx="10"/>
          </p:nvPr>
        </p:nvSpPr>
        <p:spPr>
          <a:xfrm>
            <a:off x="0" y="0"/>
            <a:ext cx="12192000" cy="6858000"/>
          </a:xfrm>
          <a:solidFill>
            <a:schemeClr val="bg1">
              <a:lumMod val="85000"/>
            </a:schemeClr>
          </a:solidFill>
        </p:spPr>
        <p:txBody>
          <a:bodyPr lIns="72000" tIns="72000" rIns="72000" bIns="72000"/>
          <a:lstStyle>
            <a:lvl1pPr marL="0" indent="0" algn="r">
              <a:buFont typeface="Arial" panose="020B0604020202020204" pitchFamily="34" charset="0"/>
              <a:buNone/>
              <a:defRPr sz="1600"/>
            </a:lvl1pPr>
          </a:lstStyle>
          <a:p>
            <a:r>
              <a:rPr lang="en-US"/>
              <a:t>Click icon to add picture</a:t>
            </a:r>
            <a:endParaRPr lang="nl-BE"/>
          </a:p>
        </p:txBody>
      </p:sp>
      <p:sp>
        <p:nvSpPr>
          <p:cNvPr id="28" name="Text Placeholder 26">
            <a:extLst>
              <a:ext uri="{FF2B5EF4-FFF2-40B4-BE49-F238E27FC236}">
                <a16:creationId xmlns:a16="http://schemas.microsoft.com/office/drawing/2014/main" id="{9C60B2FF-9D48-2A5A-60C4-43D89E2C9A37}"/>
              </a:ext>
            </a:extLst>
          </p:cNvPr>
          <p:cNvSpPr>
            <a:spLocks noGrp="1"/>
          </p:cNvSpPr>
          <p:nvPr>
            <p:ph type="body" sz="quarter" idx="12" hasCustomPrompt="1"/>
          </p:nvPr>
        </p:nvSpPr>
        <p:spPr>
          <a:xfrm>
            <a:off x="0" y="624416"/>
            <a:ext cx="6096000" cy="6233583"/>
          </a:xfrm>
          <a:solidFill>
            <a:schemeClr val="tx2">
              <a:alpha val="85000"/>
            </a:schemeClr>
          </a:solidFill>
        </p:spPr>
        <p:txBody>
          <a:bodyPr/>
          <a:lstStyle>
            <a:lvl1pPr marL="0" indent="0">
              <a:buFont typeface="Arial" panose="020B0604020202020204" pitchFamily="34" charset="0"/>
              <a:buNone/>
              <a:defRPr sz="1067"/>
            </a:lvl1pPr>
          </a:lstStyle>
          <a:p>
            <a:pPr lvl="0"/>
            <a:r>
              <a:rPr lang="en-US" dirty="0"/>
              <a:t> </a:t>
            </a:r>
            <a:endParaRPr lang="nl-BE" dirty="0"/>
          </a:p>
        </p:txBody>
      </p:sp>
      <p:sp>
        <p:nvSpPr>
          <p:cNvPr id="2" name="Title 1"/>
          <p:cNvSpPr>
            <a:spLocks noGrp="1"/>
          </p:cNvSpPr>
          <p:nvPr userDrawn="1">
            <p:ph type="ctrTitle" hasCustomPrompt="1"/>
          </p:nvPr>
        </p:nvSpPr>
        <p:spPr>
          <a:xfrm>
            <a:off x="628652" y="1286371"/>
            <a:ext cx="4800000" cy="2123659"/>
          </a:xfrm>
        </p:spPr>
        <p:txBody>
          <a:bodyPr wrap="square" anchor="b" anchorCtr="0">
            <a:spAutoFit/>
          </a:bodyPr>
          <a:lstStyle>
            <a:lvl1pPr algn="l">
              <a:lnSpc>
                <a:spcPct val="85000"/>
              </a:lnSpc>
              <a:defRPr sz="5333" b="0">
                <a:solidFill>
                  <a:schemeClr val="bg1"/>
                </a:solidFill>
              </a:defRPr>
            </a:lvl1pPr>
          </a:lstStyle>
          <a:p>
            <a:r>
              <a:rPr lang="en-US" dirty="0"/>
              <a:t>Title of your amazing presentation</a:t>
            </a:r>
          </a:p>
        </p:txBody>
      </p:sp>
      <p:sp>
        <p:nvSpPr>
          <p:cNvPr id="3" name="Subtitle 2"/>
          <p:cNvSpPr>
            <a:spLocks noGrp="1"/>
          </p:cNvSpPr>
          <p:nvPr userDrawn="1">
            <p:ph type="subTitle" idx="1" hasCustomPrompt="1"/>
          </p:nvPr>
        </p:nvSpPr>
        <p:spPr>
          <a:xfrm>
            <a:off x="628652" y="3714711"/>
            <a:ext cx="4800000" cy="461665"/>
          </a:xfrm>
          <a:prstGeom prst="rect">
            <a:avLst/>
          </a:prstGeom>
        </p:spPr>
        <p:txBody>
          <a:bodyPr>
            <a:spAutoFit/>
          </a:bodyPr>
          <a:lstStyle>
            <a:lvl1pPr marL="0" indent="0" algn="l">
              <a:lnSpc>
                <a:spcPct val="100000"/>
              </a:lnSpc>
              <a:spcAft>
                <a:spcPts val="800"/>
              </a:spcAft>
              <a:buNone/>
              <a:defRPr sz="30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Subtitle goes here</a:t>
            </a:r>
          </a:p>
        </p:txBody>
      </p:sp>
      <p:sp>
        <p:nvSpPr>
          <p:cNvPr id="27" name="Text Placeholder 26">
            <a:extLst>
              <a:ext uri="{FF2B5EF4-FFF2-40B4-BE49-F238E27FC236}">
                <a16:creationId xmlns:a16="http://schemas.microsoft.com/office/drawing/2014/main" id="{D481A467-AB60-9D88-3554-B274B92284A8}"/>
              </a:ext>
            </a:extLst>
          </p:cNvPr>
          <p:cNvSpPr>
            <a:spLocks noGrp="1"/>
          </p:cNvSpPr>
          <p:nvPr>
            <p:ph type="body" sz="quarter" idx="11" hasCustomPrompt="1"/>
          </p:nvPr>
        </p:nvSpPr>
        <p:spPr>
          <a:xfrm>
            <a:off x="0" y="0"/>
            <a:ext cx="6096000" cy="624000"/>
          </a:xfrm>
          <a:blipFill>
            <a:blip r:embed="rId2">
              <a:extLst>
                <a:ext uri="{96DAC541-7B7A-43D3-8B79-37D633B846F1}">
                  <asvg:svgBlip xmlns:asvg="http://schemas.microsoft.com/office/drawing/2016/SVG/main" r:embed="rId3"/>
                </a:ext>
              </a:extLst>
            </a:blip>
            <a:srcRect/>
            <a:stretch>
              <a:fillRect r="67402"/>
            </a:stretch>
          </a:blipFill>
        </p:spPr>
        <p:txBody>
          <a:bodyPr/>
          <a:lstStyle>
            <a:lvl1pPr marL="0" indent="0">
              <a:buFont typeface="Arial" panose="020B0604020202020204" pitchFamily="34" charset="0"/>
              <a:buNone/>
              <a:defRPr sz="1067"/>
            </a:lvl1pPr>
          </a:lstStyle>
          <a:p>
            <a:pPr lvl="0"/>
            <a:r>
              <a:rPr lang="en-US" dirty="0"/>
              <a:t> </a:t>
            </a:r>
            <a:endParaRPr lang="nl-BE" dirty="0"/>
          </a:p>
        </p:txBody>
      </p:sp>
    </p:spTree>
    <p:extLst>
      <p:ext uri="{BB962C8B-B14F-4D97-AF65-F5344CB8AC3E}">
        <p14:creationId xmlns:p14="http://schemas.microsoft.com/office/powerpoint/2010/main" val="889147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000" fill="hold"/>
                                        <p:tgtEl>
                                          <p:spTgt spid="27"/>
                                        </p:tgtEl>
                                        <p:attrNameLst>
                                          <p:attrName>ppt_x</p:attrName>
                                        </p:attrNameLst>
                                      </p:cBhvr>
                                      <p:tavLst>
                                        <p:tav tm="0">
                                          <p:val>
                                            <p:strVal val="0-#ppt_w/2"/>
                                          </p:val>
                                        </p:tav>
                                        <p:tav tm="100000">
                                          <p:val>
                                            <p:strVal val="#ppt_x"/>
                                          </p:val>
                                        </p:tav>
                                      </p:tavLst>
                                    </p:anim>
                                    <p:anim calcmode="lin" valueType="num">
                                      <p:cBhvr additive="base">
                                        <p:cTn id="8" dur="100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8" decel="5000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1000" fill="hold"/>
                                        <p:tgtEl>
                                          <p:spTgt spid="28"/>
                                        </p:tgtEl>
                                        <p:attrNameLst>
                                          <p:attrName>ppt_x</p:attrName>
                                        </p:attrNameLst>
                                      </p:cBhvr>
                                      <p:tavLst>
                                        <p:tav tm="0">
                                          <p:val>
                                            <p:strVal val="0-#ppt_w/2"/>
                                          </p:val>
                                        </p:tav>
                                        <p:tav tm="100000">
                                          <p:val>
                                            <p:strVal val="#ppt_x"/>
                                          </p:val>
                                        </p:tav>
                                      </p:tavLst>
                                    </p:anim>
                                    <p:anim calcmode="lin" valueType="num">
                                      <p:cBhvr additive="base">
                                        <p:cTn id="12" dur="1000" fill="hold"/>
                                        <p:tgtEl>
                                          <p:spTgt spid="28"/>
                                        </p:tgtEl>
                                        <p:attrNameLst>
                                          <p:attrName>ppt_y</p:attrName>
                                        </p:attrNameLst>
                                      </p:cBhvr>
                                      <p:tavLst>
                                        <p:tav tm="0">
                                          <p:val>
                                            <p:strVal val="#ppt_y"/>
                                          </p:val>
                                        </p:tav>
                                        <p:tav tm="100000">
                                          <p:val>
                                            <p:strVal val="#ppt_y"/>
                                          </p:val>
                                        </p:tav>
                                      </p:tavLst>
                                    </p:anim>
                                  </p:childTnLst>
                                </p:cTn>
                              </p:par>
                              <p:par>
                                <p:cTn id="13" presetID="2" presetClass="entr" presetSubtype="8" decel="5000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000" fill="hold"/>
                                        <p:tgtEl>
                                          <p:spTgt spid="2"/>
                                        </p:tgtEl>
                                        <p:attrNameLst>
                                          <p:attrName>ppt_x</p:attrName>
                                        </p:attrNameLst>
                                      </p:cBhvr>
                                      <p:tavLst>
                                        <p:tav tm="0">
                                          <p:val>
                                            <p:strVal val="0-#ppt_w/2"/>
                                          </p:val>
                                        </p:tav>
                                        <p:tav tm="100000">
                                          <p:val>
                                            <p:strVal val="#ppt_x"/>
                                          </p:val>
                                        </p:tav>
                                      </p:tavLst>
                                    </p:anim>
                                    <p:anim calcmode="lin" valueType="num">
                                      <p:cBhvr additive="base">
                                        <p:cTn id="16" dur="1000" fill="hold"/>
                                        <p:tgtEl>
                                          <p:spTgt spid="2"/>
                                        </p:tgtEl>
                                        <p:attrNameLst>
                                          <p:attrName>ppt_y</p:attrName>
                                        </p:attrNameLst>
                                      </p:cBhvr>
                                      <p:tavLst>
                                        <p:tav tm="0">
                                          <p:val>
                                            <p:strVal val="#ppt_y"/>
                                          </p:val>
                                        </p:tav>
                                        <p:tav tm="100000">
                                          <p:val>
                                            <p:strVal val="#ppt_y"/>
                                          </p:val>
                                        </p:tav>
                                      </p:tavLst>
                                    </p:anim>
                                  </p:childTnLst>
                                </p:cTn>
                              </p:par>
                              <p:par>
                                <p:cTn id="17" presetID="2" presetClass="entr" presetSubtype="8" decel="5000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1000" fill="hold"/>
                                        <p:tgtEl>
                                          <p:spTgt spid="3"/>
                                        </p:tgtEl>
                                        <p:attrNameLst>
                                          <p:attrName>ppt_x</p:attrName>
                                        </p:attrNameLst>
                                      </p:cBhvr>
                                      <p:tavLst>
                                        <p:tav tm="0">
                                          <p:val>
                                            <p:strVal val="0-#ppt_w/2"/>
                                          </p:val>
                                        </p:tav>
                                        <p:tav tm="100000">
                                          <p:val>
                                            <p:strVal val="#ppt_x"/>
                                          </p:val>
                                        </p:tav>
                                      </p:tavLst>
                                    </p:anim>
                                    <p:anim calcmode="lin" valueType="num">
                                      <p:cBhvr additive="base">
                                        <p:cTn id="20"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tmplLst>
          <p:tmpl>
            <p:tnLst>
              <p:par>
                <p:cTn presetID="2" presetClass="entr" presetSubtype="8" decel="50000" fill="hold" nodeType="with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1000" fill="hold"/>
                        <p:tgtEl>
                          <p:spTgt spid="28"/>
                        </p:tgtEl>
                        <p:attrNameLst>
                          <p:attrName>ppt_x</p:attrName>
                        </p:attrNameLst>
                      </p:cBhvr>
                      <p:tavLst>
                        <p:tav tm="0">
                          <p:val>
                            <p:strVal val="0-#ppt_w/2"/>
                          </p:val>
                        </p:tav>
                        <p:tav tm="100000">
                          <p:val>
                            <p:strVal val="#ppt_x"/>
                          </p:val>
                        </p:tav>
                      </p:tavLst>
                    </p:anim>
                    <p:anim calcmode="lin" valueType="num">
                      <p:cBhvr additive="base">
                        <p:cTn dur="1000" fill="hold"/>
                        <p:tgtEl>
                          <p:spTgt spid="28"/>
                        </p:tgtEl>
                        <p:attrNameLst>
                          <p:attrName>ppt_y</p:attrName>
                        </p:attrNameLst>
                      </p:cBhvr>
                      <p:tavLst>
                        <p:tav tm="0">
                          <p:val>
                            <p:strVal val="#ppt_y"/>
                          </p:val>
                        </p:tav>
                        <p:tav tm="100000">
                          <p:val>
                            <p:strVal val="#ppt_y"/>
                          </p:val>
                        </p:tav>
                      </p:tavLst>
                    </p:anim>
                  </p:childTnLst>
                </p:cTn>
              </p:par>
            </p:tnLst>
          </p:tmpl>
        </p:tmplLst>
      </p:bldP>
      <p:bldP spid="2" grpId="0"/>
      <p:bldP spid="3" grpId="0">
        <p:tmplLst>
          <p:tmpl>
            <p:tnLst>
              <p:par>
                <p:cTn presetID="2" presetClass="entr" presetSubtype="8" decel="5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000" fill="hold"/>
                        <p:tgtEl>
                          <p:spTgt spid="3"/>
                        </p:tgtEl>
                        <p:attrNameLst>
                          <p:attrName>ppt_x</p:attrName>
                        </p:attrNameLst>
                      </p:cBhvr>
                      <p:tavLst>
                        <p:tav tm="0">
                          <p:val>
                            <p:strVal val="0-#ppt_w/2"/>
                          </p:val>
                        </p:tav>
                        <p:tav tm="100000">
                          <p:val>
                            <p:strVal val="#ppt_x"/>
                          </p:val>
                        </p:tav>
                      </p:tavLst>
                    </p:anim>
                    <p:anim calcmode="lin" valueType="num">
                      <p:cBhvr additive="base">
                        <p:cTn dur="1000" fill="hold"/>
                        <p:tgtEl>
                          <p:spTgt spid="3"/>
                        </p:tgtEl>
                        <p:attrNameLst>
                          <p:attrName>ppt_y</p:attrName>
                        </p:attrNameLst>
                      </p:cBhvr>
                      <p:tavLst>
                        <p:tav tm="0">
                          <p:val>
                            <p:strVal val="#ppt_y"/>
                          </p:val>
                        </p:tav>
                        <p:tav tm="100000">
                          <p:val>
                            <p:strVal val="#ppt_y"/>
                          </p:val>
                        </p:tav>
                      </p:tavLst>
                    </p:anim>
                  </p:childTnLst>
                </p:cTn>
              </p:par>
            </p:tnLst>
          </p:tmpl>
        </p:tmplLst>
      </p:bldP>
      <p:bldP spid="27" grpId="0" uiExpand="1" animBg="1">
        <p:tmplLst>
          <p:tmpl>
            <p:tnLst>
              <p:par>
                <p:cTn presetID="2" presetClass="entr" presetSubtype="8" decel="5000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1000" fill="hold"/>
                        <p:tgtEl>
                          <p:spTgt spid="27"/>
                        </p:tgtEl>
                        <p:attrNameLst>
                          <p:attrName>ppt_x</p:attrName>
                        </p:attrNameLst>
                      </p:cBhvr>
                      <p:tavLst>
                        <p:tav tm="0">
                          <p:val>
                            <p:strVal val="0-#ppt_w/2"/>
                          </p:val>
                        </p:tav>
                        <p:tav tm="100000">
                          <p:val>
                            <p:strVal val="#ppt_x"/>
                          </p:val>
                        </p:tav>
                      </p:tavLst>
                    </p:anim>
                    <p:anim calcmode="lin" valueType="num">
                      <p:cBhvr additive="base">
                        <p:cTn dur="1000" fill="hold"/>
                        <p:tgtEl>
                          <p:spTgt spid="27"/>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ioletti">
    <p:bg>
      <p:bgPr>
        <a:solidFill>
          <a:srgbClr val="8A0FA6"/>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6787201" y="0"/>
            <a:ext cx="5404807" cy="6858000"/>
          </a:xfrm>
          <a:prstGeom prst="rect">
            <a:avLst/>
          </a:prstGeom>
        </p:spPr>
        <p:txBody>
          <a:bodyPr anchor="ctr"/>
          <a:lstStyle>
            <a:lvl1pPr marL="0" indent="0" algn="ctr">
              <a:buFontTx/>
              <a:buNone/>
              <a:defRPr sz="2000">
                <a:solidFill>
                  <a:schemeClr val="bg1"/>
                </a:solidFill>
              </a:defRPr>
            </a:lvl1pPr>
          </a:lstStyle>
          <a:p>
            <a:r>
              <a:rPr lang="fi-FI"/>
              <a:t>Lisää kuva napsauttamalla kuvaketta</a:t>
            </a:r>
            <a:endParaRPr lang="fi-FI" dirty="0"/>
          </a:p>
        </p:txBody>
      </p:sp>
      <p:sp>
        <p:nvSpPr>
          <p:cNvPr id="9" name="Päivämäärän paikkamerkki 1"/>
          <p:cNvSpPr>
            <a:spLocks noGrp="1"/>
          </p:cNvSpPr>
          <p:nvPr>
            <p:ph type="dt" sz="half" idx="10"/>
          </p:nvPr>
        </p:nvSpPr>
        <p:spPr>
          <a:xfrm>
            <a:off x="376037" y="6304063"/>
            <a:ext cx="1222279" cy="219587"/>
          </a:xfrm>
        </p:spPr>
        <p:txBody>
          <a:bodyPr/>
          <a:lstStyle>
            <a:lvl1pPr>
              <a:defRPr>
                <a:solidFill>
                  <a:schemeClr val="bg1"/>
                </a:solidFill>
              </a:defRPr>
            </a:lvl1pPr>
          </a:lstStyle>
          <a:p>
            <a:fld id="{04B4512B-9268-4DA6-A4DE-9BAC66E0AE0F}" type="datetime1">
              <a:rPr lang="fi-FI" smtClean="0"/>
              <a:t>27.5.2024</a:t>
            </a:fld>
            <a:endParaRPr lang="fi-FI" dirty="0"/>
          </a:p>
        </p:txBody>
      </p:sp>
      <p:sp>
        <p:nvSpPr>
          <p:cNvPr id="10" name="Alatunnisteen paikkamerkki 2"/>
          <p:cNvSpPr>
            <a:spLocks noGrp="1"/>
          </p:cNvSpPr>
          <p:nvPr>
            <p:ph type="ftr" sz="quarter" idx="11"/>
          </p:nvPr>
        </p:nvSpPr>
        <p:spPr>
          <a:xfrm>
            <a:off x="1482014" y="6304063"/>
            <a:ext cx="1727855" cy="219587"/>
          </a:xfrm>
        </p:spPr>
        <p:txBody>
          <a:bodyPr/>
          <a:lstStyle>
            <a:lvl1pPr>
              <a:defRPr>
                <a:solidFill>
                  <a:schemeClr val="bg1"/>
                </a:solidFill>
              </a:defRPr>
            </a:lvl1pPr>
          </a:lstStyle>
          <a:p>
            <a:r>
              <a:rPr lang="fi-FI"/>
              <a:t>Teknologiateollisuus</a:t>
            </a:r>
            <a:endParaRPr lang="fi-FI" dirty="0"/>
          </a:p>
        </p:txBody>
      </p:sp>
      <p:sp>
        <p:nvSpPr>
          <p:cNvPr id="7" name="Tekstin paikkamerkki 2"/>
          <p:cNvSpPr>
            <a:spLocks noGrp="1"/>
          </p:cNvSpPr>
          <p:nvPr>
            <p:ph idx="21"/>
          </p:nvPr>
        </p:nvSpPr>
        <p:spPr>
          <a:xfrm>
            <a:off x="1430400" y="2113635"/>
            <a:ext cx="5126400" cy="3799956"/>
          </a:xfrm>
          <a:prstGeom prst="rect">
            <a:avLst/>
          </a:prstGeom>
        </p:spPr>
        <p:txBody>
          <a:bodyPr vert="horz" lIns="91440" tIns="45720" rIns="91440" bIns="45720" rtlCol="0">
            <a:normAutofit/>
          </a:bodyPr>
          <a:lstStyle>
            <a:lvl1pPr marL="311992" marR="0" indent="-283193" algn="l" defTabSz="1074709" rtl="0" eaLnBrk="1" fontAlgn="auto" latinLnBrk="0" hangingPunct="1">
              <a:lnSpc>
                <a:spcPts val="2667"/>
              </a:lnSpc>
              <a:spcBef>
                <a:spcPts val="533"/>
              </a:spcBef>
              <a:spcAft>
                <a:spcPts val="400"/>
              </a:spcAft>
              <a:buClrTx/>
              <a:buSzPct val="125000"/>
              <a:buFont typeface="Arial" panose="020B0604020202020204" pitchFamily="34" charset="0"/>
              <a:buChar char="•"/>
              <a:tabLst/>
              <a:defRPr sz="2133">
                <a:solidFill>
                  <a:schemeClr val="bg1"/>
                </a:solidFill>
              </a:defRPr>
            </a:lvl1pPr>
            <a:lvl2pPr indent="-211195">
              <a:buSzPct val="125000"/>
              <a:defRPr sz="1733" baseline="0">
                <a:solidFill>
                  <a:schemeClr val="bg1"/>
                </a:solidFill>
              </a:defRPr>
            </a:lvl2pPr>
            <a:lvl3pPr indent="-211195">
              <a:buSzPct val="125000"/>
              <a:defRPr sz="1467">
                <a:solidFill>
                  <a:schemeClr val="bg1"/>
                </a:solidFill>
              </a:defRPr>
            </a:lvl3pPr>
            <a:lvl4pPr indent="-211195">
              <a:buSzPct val="125000"/>
              <a:defRPr sz="1333">
                <a:solidFill>
                  <a:schemeClr val="bg1"/>
                </a:solidFill>
              </a:defRPr>
            </a:lvl4pPr>
          </a:lstStyle>
          <a:p>
            <a:pPr lvl="0"/>
            <a:r>
              <a:rPr lang="fi-FI"/>
              <a:t>Muokkaa tekstin perustyylejä</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430400" y="1470601"/>
            <a:ext cx="5126400" cy="489577"/>
          </a:xfrm>
          <a:prstGeom prst="rect">
            <a:avLst/>
          </a:prstGeom>
        </p:spPr>
        <p:txBody>
          <a:bodyPr/>
          <a:lstStyle>
            <a:lvl1pPr marL="19200" indent="0">
              <a:lnSpc>
                <a:spcPts val="3600"/>
              </a:lnSpc>
              <a:spcAft>
                <a:spcPts val="0"/>
              </a:spcAft>
              <a:buFontTx/>
              <a:buNone/>
              <a:defRPr sz="2933" b="1" baseline="0">
                <a:solidFill>
                  <a:schemeClr val="bg1"/>
                </a:solidFill>
              </a:defRPr>
            </a:lvl1pPr>
            <a:lvl2pPr marL="419810" indent="0">
              <a:spcAft>
                <a:spcPts val="0"/>
              </a:spcAft>
              <a:buFontTx/>
              <a:buNone/>
              <a:defRPr sz="2933" b="1">
                <a:solidFill>
                  <a:srgbClr val="666666"/>
                </a:solidFill>
              </a:defRPr>
            </a:lvl2pPr>
            <a:lvl3pPr marL="839611" indent="0">
              <a:spcAft>
                <a:spcPts val="0"/>
              </a:spcAft>
              <a:buFontTx/>
              <a:buNone/>
              <a:defRPr sz="2933" b="1">
                <a:solidFill>
                  <a:srgbClr val="666666"/>
                </a:solidFill>
              </a:defRPr>
            </a:lvl3pPr>
            <a:lvl4pPr marL="1259421" indent="0">
              <a:spcAft>
                <a:spcPts val="0"/>
              </a:spcAft>
              <a:buFontTx/>
              <a:buNone/>
              <a:defRPr sz="2933" b="1">
                <a:solidFill>
                  <a:srgbClr val="666666"/>
                </a:solidFill>
              </a:defRPr>
            </a:lvl4pPr>
            <a:lvl5pPr marL="1690426" indent="0">
              <a:spcAft>
                <a:spcPts val="0"/>
              </a:spcAft>
              <a:buFontTx/>
              <a:buNone/>
              <a:defRPr sz="2933"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037042584"/>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Blanc">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75DBCE-6318-032F-0214-EC73430B9118}"/>
              </a:ext>
            </a:extLst>
          </p:cNvPr>
          <p:cNvPicPr>
            <a:picLocks noChangeAspect="1"/>
          </p:cNvPicPr>
          <p:nvPr/>
        </p:nvPicPr>
        <p:blipFill>
          <a:blip r:embed="rId2"/>
          <a:stretch>
            <a:fillRect/>
          </a:stretch>
        </p:blipFill>
        <p:spPr>
          <a:xfrm>
            <a:off x="1" y="623454"/>
            <a:ext cx="623455" cy="6234545"/>
          </a:xfrm>
          <a:prstGeom prst="rect">
            <a:avLst/>
          </a:prstGeom>
        </p:spPr>
      </p:pic>
      <p:grpSp>
        <p:nvGrpSpPr>
          <p:cNvPr id="23" name="Group 22">
            <a:extLst>
              <a:ext uri="{FF2B5EF4-FFF2-40B4-BE49-F238E27FC236}">
                <a16:creationId xmlns:a16="http://schemas.microsoft.com/office/drawing/2014/main" id="{948B7294-B31F-4E71-1755-34007E1065E0}"/>
              </a:ext>
            </a:extLst>
          </p:cNvPr>
          <p:cNvGrpSpPr/>
          <p:nvPr userDrawn="1"/>
        </p:nvGrpSpPr>
        <p:grpSpPr>
          <a:xfrm>
            <a:off x="1" y="1"/>
            <a:ext cx="623455" cy="624417"/>
            <a:chOff x="0" y="0"/>
            <a:chExt cx="467591" cy="468313"/>
          </a:xfrm>
        </p:grpSpPr>
        <p:sp>
          <p:nvSpPr>
            <p:cNvPr id="22" name="Rectangle 21">
              <a:extLst>
                <a:ext uri="{FF2B5EF4-FFF2-40B4-BE49-F238E27FC236}">
                  <a16:creationId xmlns:a16="http://schemas.microsoft.com/office/drawing/2014/main" id="{23AF8142-01F6-0DBA-6FAD-692E5C9641F9}"/>
                </a:ext>
              </a:extLst>
            </p:cNvPr>
            <p:cNvSpPr/>
            <p:nvPr userDrawn="1"/>
          </p:nvSpPr>
          <p:spPr>
            <a:xfrm>
              <a:off x="0" y="0"/>
              <a:ext cx="467591" cy="4683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sz="2400"/>
            </a:p>
          </p:txBody>
        </p:sp>
        <p:grpSp>
          <p:nvGrpSpPr>
            <p:cNvPr id="14" name="Graphic 10">
              <a:extLst>
                <a:ext uri="{FF2B5EF4-FFF2-40B4-BE49-F238E27FC236}">
                  <a16:creationId xmlns:a16="http://schemas.microsoft.com/office/drawing/2014/main" id="{7CC097CF-FF62-B9AC-E0FA-7A78A280D7EF}"/>
                </a:ext>
              </a:extLst>
            </p:cNvPr>
            <p:cNvGrpSpPr/>
            <p:nvPr/>
          </p:nvGrpSpPr>
          <p:grpSpPr>
            <a:xfrm>
              <a:off x="85759" y="114230"/>
              <a:ext cx="296072" cy="239853"/>
              <a:chOff x="75214" y="112793"/>
              <a:chExt cx="296072" cy="239853"/>
            </a:xfrm>
          </p:grpSpPr>
          <p:sp>
            <p:nvSpPr>
              <p:cNvPr id="15" name="Freeform: Shape 14">
                <a:extLst>
                  <a:ext uri="{FF2B5EF4-FFF2-40B4-BE49-F238E27FC236}">
                    <a16:creationId xmlns:a16="http://schemas.microsoft.com/office/drawing/2014/main" id="{5999F086-2768-FF6A-A37C-AEDEE54CF249}"/>
                  </a:ext>
                </a:extLst>
              </p:cNvPr>
              <p:cNvSpPr/>
              <p:nvPr/>
            </p:nvSpPr>
            <p:spPr>
              <a:xfrm>
                <a:off x="75214" y="293941"/>
                <a:ext cx="59318" cy="58705"/>
              </a:xfrm>
              <a:custGeom>
                <a:avLst/>
                <a:gdLst>
                  <a:gd name="connsiteX0" fmla="*/ 27 w 59318"/>
                  <a:gd name="connsiteY0" fmla="*/ 40 h 58705"/>
                  <a:gd name="connsiteX1" fmla="*/ 59346 w 59318"/>
                  <a:gd name="connsiteY1" fmla="*/ 40 h 58705"/>
                  <a:gd name="connsiteX2" fmla="*/ 59346 w 59318"/>
                  <a:gd name="connsiteY2" fmla="*/ 58746 h 58705"/>
                  <a:gd name="connsiteX3" fmla="*/ 27 w 59318"/>
                  <a:gd name="connsiteY3" fmla="*/ 58746 h 58705"/>
                </a:gdLst>
                <a:ahLst/>
                <a:cxnLst>
                  <a:cxn ang="0">
                    <a:pos x="connsiteX0" y="connsiteY0"/>
                  </a:cxn>
                  <a:cxn ang="0">
                    <a:pos x="connsiteX1" y="connsiteY1"/>
                  </a:cxn>
                  <a:cxn ang="0">
                    <a:pos x="connsiteX2" y="connsiteY2"/>
                  </a:cxn>
                  <a:cxn ang="0">
                    <a:pos x="connsiteX3" y="connsiteY3"/>
                  </a:cxn>
                </a:cxnLst>
                <a:rect l="l" t="t" r="r" b="b"/>
                <a:pathLst>
                  <a:path w="59318" h="58705">
                    <a:moveTo>
                      <a:pt x="27" y="40"/>
                    </a:moveTo>
                    <a:lnTo>
                      <a:pt x="59346" y="40"/>
                    </a:lnTo>
                    <a:lnTo>
                      <a:pt x="59346" y="58746"/>
                    </a:lnTo>
                    <a:lnTo>
                      <a:pt x="27" y="58746"/>
                    </a:lnTo>
                    <a:close/>
                  </a:path>
                </a:pathLst>
              </a:custGeom>
              <a:solidFill>
                <a:srgbClr val="1600FF"/>
              </a:solidFill>
              <a:ln w="2792" cap="flat">
                <a:noFill/>
                <a:prstDash val="solid"/>
                <a:miter/>
              </a:ln>
            </p:spPr>
            <p:txBody>
              <a:bodyPr rtlCol="0" anchor="ctr"/>
              <a:lstStyle/>
              <a:p>
                <a:endParaRPr lang="nl-BE" sz="2400"/>
              </a:p>
            </p:txBody>
          </p:sp>
          <p:sp>
            <p:nvSpPr>
              <p:cNvPr id="16" name="Freeform: Shape 15">
                <a:extLst>
                  <a:ext uri="{FF2B5EF4-FFF2-40B4-BE49-F238E27FC236}">
                    <a16:creationId xmlns:a16="http://schemas.microsoft.com/office/drawing/2014/main" id="{C4727F9D-4886-9278-D4F2-B0FC339E0A06}"/>
                  </a:ext>
                </a:extLst>
              </p:cNvPr>
              <p:cNvSpPr/>
              <p:nvPr/>
            </p:nvSpPr>
            <p:spPr>
              <a:xfrm>
                <a:off x="161520" y="112793"/>
                <a:ext cx="209766" cy="239853"/>
              </a:xfrm>
              <a:custGeom>
                <a:avLst/>
                <a:gdLst>
                  <a:gd name="connsiteX0" fmla="*/ 131181 w 209766"/>
                  <a:gd name="connsiteY0" fmla="*/ 181188 h 239853"/>
                  <a:gd name="connsiteX1" fmla="*/ 69515 w 209766"/>
                  <a:gd name="connsiteY1" fmla="*/ 181188 h 239853"/>
                  <a:gd name="connsiteX2" fmla="*/ 55305 w 209766"/>
                  <a:gd name="connsiteY2" fmla="*/ 239894 h 239853"/>
                  <a:gd name="connsiteX3" fmla="*/ 28 w 209766"/>
                  <a:gd name="connsiteY3" fmla="*/ 239894 h 239853"/>
                  <a:gd name="connsiteX4" fmla="*/ 64431 w 209766"/>
                  <a:gd name="connsiteY4" fmla="*/ 5072 h 239853"/>
                  <a:gd name="connsiteX5" fmla="*/ 143044 w 209766"/>
                  <a:gd name="connsiteY5" fmla="*/ 40 h 239853"/>
                  <a:gd name="connsiteX6" fmla="*/ 209794 w 209766"/>
                  <a:gd name="connsiteY6" fmla="*/ 239894 h 239853"/>
                  <a:gd name="connsiteX7" fmla="*/ 145130 w 209766"/>
                  <a:gd name="connsiteY7" fmla="*/ 239894 h 239853"/>
                  <a:gd name="connsiteX8" fmla="*/ 131181 w 209766"/>
                  <a:gd name="connsiteY8" fmla="*/ 181188 h 239853"/>
                  <a:gd name="connsiteX9" fmla="*/ 79814 w 209766"/>
                  <a:gd name="connsiteY9" fmla="*/ 138869 h 239853"/>
                  <a:gd name="connsiteX10" fmla="*/ 121142 w 209766"/>
                  <a:gd name="connsiteY10" fmla="*/ 138869 h 239853"/>
                  <a:gd name="connsiteX11" fmla="*/ 100674 w 209766"/>
                  <a:gd name="connsiteY11" fmla="*/ 52940 h 239853"/>
                  <a:gd name="connsiteX12" fmla="*/ 79814 w 209766"/>
                  <a:gd name="connsiteY12" fmla="*/ 138869 h 239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9766" h="239853">
                    <a:moveTo>
                      <a:pt x="131181" y="181188"/>
                    </a:moveTo>
                    <a:lnTo>
                      <a:pt x="69515" y="181188"/>
                    </a:lnTo>
                    <a:lnTo>
                      <a:pt x="55305" y="239894"/>
                    </a:lnTo>
                    <a:lnTo>
                      <a:pt x="28" y="239894"/>
                    </a:lnTo>
                    <a:lnTo>
                      <a:pt x="64431" y="5072"/>
                    </a:lnTo>
                    <a:lnTo>
                      <a:pt x="143044" y="40"/>
                    </a:lnTo>
                    <a:lnTo>
                      <a:pt x="209794" y="239894"/>
                    </a:lnTo>
                    <a:lnTo>
                      <a:pt x="145130" y="239894"/>
                    </a:lnTo>
                    <a:lnTo>
                      <a:pt x="131181" y="181188"/>
                    </a:lnTo>
                    <a:close/>
                    <a:moveTo>
                      <a:pt x="79814" y="138869"/>
                    </a:moveTo>
                    <a:lnTo>
                      <a:pt x="121142" y="138869"/>
                    </a:lnTo>
                    <a:lnTo>
                      <a:pt x="100674" y="52940"/>
                    </a:lnTo>
                    <a:lnTo>
                      <a:pt x="79814" y="138869"/>
                    </a:lnTo>
                    <a:close/>
                  </a:path>
                </a:pathLst>
              </a:custGeom>
              <a:solidFill>
                <a:srgbClr val="222223"/>
              </a:solidFill>
              <a:ln w="2792" cap="flat">
                <a:noFill/>
                <a:prstDash val="solid"/>
                <a:miter/>
              </a:ln>
            </p:spPr>
            <p:txBody>
              <a:bodyPr rtlCol="0" anchor="ctr"/>
              <a:lstStyle/>
              <a:p>
                <a:endParaRPr lang="nl-BE" sz="2400"/>
              </a:p>
            </p:txBody>
          </p:sp>
        </p:grpSp>
      </p:grpSp>
      <p:sp>
        <p:nvSpPr>
          <p:cNvPr id="3" name="Slide Number Placeholder 2">
            <a:extLst>
              <a:ext uri="{FF2B5EF4-FFF2-40B4-BE49-F238E27FC236}">
                <a16:creationId xmlns:a16="http://schemas.microsoft.com/office/drawing/2014/main" id="{742112FD-7C79-4491-5142-B764A8F30D68}"/>
              </a:ext>
            </a:extLst>
          </p:cNvPr>
          <p:cNvSpPr>
            <a:spLocks noGrp="1"/>
          </p:cNvSpPr>
          <p:nvPr>
            <p:ph type="sldNum" sz="quarter" idx="10"/>
          </p:nvPr>
        </p:nvSpPr>
        <p:spPr/>
        <p:txBody>
          <a:bodyPr/>
          <a:lstStyle/>
          <a:p>
            <a:fld id="{2066355A-084C-D24E-9AD2-7E4FC41EA627}" type="slidenum">
              <a:rPr lang="en-GB" noProof="0" smtClean="0"/>
              <a:pPr/>
              <a:t>‹#›</a:t>
            </a:fld>
            <a:endParaRPr lang="en-GB" noProof="0" dirty="0"/>
          </a:p>
        </p:txBody>
      </p:sp>
    </p:spTree>
    <p:extLst>
      <p:ext uri="{BB962C8B-B14F-4D97-AF65-F5344CB8AC3E}">
        <p14:creationId xmlns:p14="http://schemas.microsoft.com/office/powerpoint/2010/main" val="145279871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75DBCE-6318-032F-0214-EC73430B9118}"/>
              </a:ext>
            </a:extLst>
          </p:cNvPr>
          <p:cNvPicPr>
            <a:picLocks noChangeAspect="1"/>
          </p:cNvPicPr>
          <p:nvPr/>
        </p:nvPicPr>
        <p:blipFill>
          <a:blip r:embed="rId2"/>
          <a:stretch>
            <a:fillRect/>
          </a:stretch>
        </p:blipFill>
        <p:spPr>
          <a:xfrm>
            <a:off x="1" y="623454"/>
            <a:ext cx="623455" cy="6234545"/>
          </a:xfrm>
          <a:prstGeom prst="rect">
            <a:avLst/>
          </a:prstGeom>
        </p:spPr>
      </p:pic>
      <p:grpSp>
        <p:nvGrpSpPr>
          <p:cNvPr id="23" name="Group 22">
            <a:extLst>
              <a:ext uri="{FF2B5EF4-FFF2-40B4-BE49-F238E27FC236}">
                <a16:creationId xmlns:a16="http://schemas.microsoft.com/office/drawing/2014/main" id="{948B7294-B31F-4E71-1755-34007E1065E0}"/>
              </a:ext>
            </a:extLst>
          </p:cNvPr>
          <p:cNvGrpSpPr/>
          <p:nvPr userDrawn="1"/>
        </p:nvGrpSpPr>
        <p:grpSpPr>
          <a:xfrm>
            <a:off x="1" y="1"/>
            <a:ext cx="623455" cy="624417"/>
            <a:chOff x="0" y="0"/>
            <a:chExt cx="467591" cy="468313"/>
          </a:xfrm>
        </p:grpSpPr>
        <p:sp>
          <p:nvSpPr>
            <p:cNvPr id="22" name="Rectangle 21">
              <a:extLst>
                <a:ext uri="{FF2B5EF4-FFF2-40B4-BE49-F238E27FC236}">
                  <a16:creationId xmlns:a16="http://schemas.microsoft.com/office/drawing/2014/main" id="{23AF8142-01F6-0DBA-6FAD-692E5C9641F9}"/>
                </a:ext>
              </a:extLst>
            </p:cNvPr>
            <p:cNvSpPr/>
            <p:nvPr userDrawn="1"/>
          </p:nvSpPr>
          <p:spPr>
            <a:xfrm>
              <a:off x="0" y="0"/>
              <a:ext cx="467591" cy="4683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sz="2400"/>
            </a:p>
          </p:txBody>
        </p:sp>
        <p:grpSp>
          <p:nvGrpSpPr>
            <p:cNvPr id="14" name="Graphic 10">
              <a:extLst>
                <a:ext uri="{FF2B5EF4-FFF2-40B4-BE49-F238E27FC236}">
                  <a16:creationId xmlns:a16="http://schemas.microsoft.com/office/drawing/2014/main" id="{7CC097CF-FF62-B9AC-E0FA-7A78A280D7EF}"/>
                </a:ext>
              </a:extLst>
            </p:cNvPr>
            <p:cNvGrpSpPr/>
            <p:nvPr/>
          </p:nvGrpSpPr>
          <p:grpSpPr>
            <a:xfrm>
              <a:off x="85759" y="114230"/>
              <a:ext cx="296072" cy="239853"/>
              <a:chOff x="75214" y="112793"/>
              <a:chExt cx="296072" cy="239853"/>
            </a:xfrm>
          </p:grpSpPr>
          <p:sp>
            <p:nvSpPr>
              <p:cNvPr id="15" name="Freeform: Shape 14">
                <a:extLst>
                  <a:ext uri="{FF2B5EF4-FFF2-40B4-BE49-F238E27FC236}">
                    <a16:creationId xmlns:a16="http://schemas.microsoft.com/office/drawing/2014/main" id="{5999F086-2768-FF6A-A37C-AEDEE54CF249}"/>
                  </a:ext>
                </a:extLst>
              </p:cNvPr>
              <p:cNvSpPr/>
              <p:nvPr/>
            </p:nvSpPr>
            <p:spPr>
              <a:xfrm>
                <a:off x="75214" y="293941"/>
                <a:ext cx="59318" cy="58705"/>
              </a:xfrm>
              <a:custGeom>
                <a:avLst/>
                <a:gdLst>
                  <a:gd name="connsiteX0" fmla="*/ 27 w 59318"/>
                  <a:gd name="connsiteY0" fmla="*/ 40 h 58705"/>
                  <a:gd name="connsiteX1" fmla="*/ 59346 w 59318"/>
                  <a:gd name="connsiteY1" fmla="*/ 40 h 58705"/>
                  <a:gd name="connsiteX2" fmla="*/ 59346 w 59318"/>
                  <a:gd name="connsiteY2" fmla="*/ 58746 h 58705"/>
                  <a:gd name="connsiteX3" fmla="*/ 27 w 59318"/>
                  <a:gd name="connsiteY3" fmla="*/ 58746 h 58705"/>
                </a:gdLst>
                <a:ahLst/>
                <a:cxnLst>
                  <a:cxn ang="0">
                    <a:pos x="connsiteX0" y="connsiteY0"/>
                  </a:cxn>
                  <a:cxn ang="0">
                    <a:pos x="connsiteX1" y="connsiteY1"/>
                  </a:cxn>
                  <a:cxn ang="0">
                    <a:pos x="connsiteX2" y="connsiteY2"/>
                  </a:cxn>
                  <a:cxn ang="0">
                    <a:pos x="connsiteX3" y="connsiteY3"/>
                  </a:cxn>
                </a:cxnLst>
                <a:rect l="l" t="t" r="r" b="b"/>
                <a:pathLst>
                  <a:path w="59318" h="58705">
                    <a:moveTo>
                      <a:pt x="27" y="40"/>
                    </a:moveTo>
                    <a:lnTo>
                      <a:pt x="59346" y="40"/>
                    </a:lnTo>
                    <a:lnTo>
                      <a:pt x="59346" y="58746"/>
                    </a:lnTo>
                    <a:lnTo>
                      <a:pt x="27" y="58746"/>
                    </a:lnTo>
                    <a:close/>
                  </a:path>
                </a:pathLst>
              </a:custGeom>
              <a:solidFill>
                <a:srgbClr val="1600FF"/>
              </a:solidFill>
              <a:ln w="2792" cap="flat">
                <a:noFill/>
                <a:prstDash val="solid"/>
                <a:miter/>
              </a:ln>
            </p:spPr>
            <p:txBody>
              <a:bodyPr rtlCol="0" anchor="ctr"/>
              <a:lstStyle/>
              <a:p>
                <a:endParaRPr lang="nl-BE" sz="2400"/>
              </a:p>
            </p:txBody>
          </p:sp>
          <p:sp>
            <p:nvSpPr>
              <p:cNvPr id="16" name="Freeform: Shape 15">
                <a:extLst>
                  <a:ext uri="{FF2B5EF4-FFF2-40B4-BE49-F238E27FC236}">
                    <a16:creationId xmlns:a16="http://schemas.microsoft.com/office/drawing/2014/main" id="{C4727F9D-4886-9278-D4F2-B0FC339E0A06}"/>
                  </a:ext>
                </a:extLst>
              </p:cNvPr>
              <p:cNvSpPr/>
              <p:nvPr/>
            </p:nvSpPr>
            <p:spPr>
              <a:xfrm>
                <a:off x="161520" y="112793"/>
                <a:ext cx="209766" cy="239853"/>
              </a:xfrm>
              <a:custGeom>
                <a:avLst/>
                <a:gdLst>
                  <a:gd name="connsiteX0" fmla="*/ 131181 w 209766"/>
                  <a:gd name="connsiteY0" fmla="*/ 181188 h 239853"/>
                  <a:gd name="connsiteX1" fmla="*/ 69515 w 209766"/>
                  <a:gd name="connsiteY1" fmla="*/ 181188 h 239853"/>
                  <a:gd name="connsiteX2" fmla="*/ 55305 w 209766"/>
                  <a:gd name="connsiteY2" fmla="*/ 239894 h 239853"/>
                  <a:gd name="connsiteX3" fmla="*/ 28 w 209766"/>
                  <a:gd name="connsiteY3" fmla="*/ 239894 h 239853"/>
                  <a:gd name="connsiteX4" fmla="*/ 64431 w 209766"/>
                  <a:gd name="connsiteY4" fmla="*/ 5072 h 239853"/>
                  <a:gd name="connsiteX5" fmla="*/ 143044 w 209766"/>
                  <a:gd name="connsiteY5" fmla="*/ 40 h 239853"/>
                  <a:gd name="connsiteX6" fmla="*/ 209794 w 209766"/>
                  <a:gd name="connsiteY6" fmla="*/ 239894 h 239853"/>
                  <a:gd name="connsiteX7" fmla="*/ 145130 w 209766"/>
                  <a:gd name="connsiteY7" fmla="*/ 239894 h 239853"/>
                  <a:gd name="connsiteX8" fmla="*/ 131181 w 209766"/>
                  <a:gd name="connsiteY8" fmla="*/ 181188 h 239853"/>
                  <a:gd name="connsiteX9" fmla="*/ 79814 w 209766"/>
                  <a:gd name="connsiteY9" fmla="*/ 138869 h 239853"/>
                  <a:gd name="connsiteX10" fmla="*/ 121142 w 209766"/>
                  <a:gd name="connsiteY10" fmla="*/ 138869 h 239853"/>
                  <a:gd name="connsiteX11" fmla="*/ 100674 w 209766"/>
                  <a:gd name="connsiteY11" fmla="*/ 52940 h 239853"/>
                  <a:gd name="connsiteX12" fmla="*/ 79814 w 209766"/>
                  <a:gd name="connsiteY12" fmla="*/ 138869 h 239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9766" h="239853">
                    <a:moveTo>
                      <a:pt x="131181" y="181188"/>
                    </a:moveTo>
                    <a:lnTo>
                      <a:pt x="69515" y="181188"/>
                    </a:lnTo>
                    <a:lnTo>
                      <a:pt x="55305" y="239894"/>
                    </a:lnTo>
                    <a:lnTo>
                      <a:pt x="28" y="239894"/>
                    </a:lnTo>
                    <a:lnTo>
                      <a:pt x="64431" y="5072"/>
                    </a:lnTo>
                    <a:lnTo>
                      <a:pt x="143044" y="40"/>
                    </a:lnTo>
                    <a:lnTo>
                      <a:pt x="209794" y="239894"/>
                    </a:lnTo>
                    <a:lnTo>
                      <a:pt x="145130" y="239894"/>
                    </a:lnTo>
                    <a:lnTo>
                      <a:pt x="131181" y="181188"/>
                    </a:lnTo>
                    <a:close/>
                    <a:moveTo>
                      <a:pt x="79814" y="138869"/>
                    </a:moveTo>
                    <a:lnTo>
                      <a:pt x="121142" y="138869"/>
                    </a:lnTo>
                    <a:lnTo>
                      <a:pt x="100674" y="52940"/>
                    </a:lnTo>
                    <a:lnTo>
                      <a:pt x="79814" y="138869"/>
                    </a:lnTo>
                    <a:close/>
                  </a:path>
                </a:pathLst>
              </a:custGeom>
              <a:solidFill>
                <a:srgbClr val="222223"/>
              </a:solidFill>
              <a:ln w="2792" cap="flat">
                <a:noFill/>
                <a:prstDash val="solid"/>
                <a:miter/>
              </a:ln>
            </p:spPr>
            <p:txBody>
              <a:bodyPr rtlCol="0" anchor="ctr"/>
              <a:lstStyle/>
              <a:p>
                <a:endParaRPr lang="nl-BE" sz="2400"/>
              </a:p>
            </p:txBody>
          </p:sp>
        </p:grpSp>
      </p:grpSp>
      <p:sp>
        <p:nvSpPr>
          <p:cNvPr id="2" name="Title 1">
            <a:extLst>
              <a:ext uri="{FF2B5EF4-FFF2-40B4-BE49-F238E27FC236}">
                <a16:creationId xmlns:a16="http://schemas.microsoft.com/office/drawing/2014/main" id="{E4469977-0F7C-CABB-154A-42999B033442}"/>
              </a:ext>
            </a:extLst>
          </p:cNvPr>
          <p:cNvSpPr>
            <a:spLocks noGrp="1"/>
          </p:cNvSpPr>
          <p:nvPr>
            <p:ph type="title" hasCustomPrompt="1"/>
          </p:nvPr>
        </p:nvSpPr>
        <p:spPr>
          <a:xfrm>
            <a:off x="1248608" y="637045"/>
            <a:ext cx="10320000" cy="546304"/>
          </a:xfrm>
        </p:spPr>
        <p:txBody>
          <a:bodyPr/>
          <a:lstStyle/>
          <a:p>
            <a:r>
              <a:rPr lang="en-US" dirty="0"/>
              <a:t>Slide title goes here</a:t>
            </a:r>
          </a:p>
        </p:txBody>
      </p:sp>
      <p:sp>
        <p:nvSpPr>
          <p:cNvPr id="3" name="Slide Number Placeholder 2">
            <a:extLst>
              <a:ext uri="{FF2B5EF4-FFF2-40B4-BE49-F238E27FC236}">
                <a16:creationId xmlns:a16="http://schemas.microsoft.com/office/drawing/2014/main" id="{742112FD-7C79-4491-5142-B764A8F30D68}"/>
              </a:ext>
            </a:extLst>
          </p:cNvPr>
          <p:cNvSpPr>
            <a:spLocks noGrp="1"/>
          </p:cNvSpPr>
          <p:nvPr>
            <p:ph type="sldNum" sz="quarter" idx="10"/>
          </p:nvPr>
        </p:nvSpPr>
        <p:spPr/>
        <p:txBody>
          <a:bodyPr/>
          <a:lstStyle/>
          <a:p>
            <a:fld id="{2066355A-084C-D24E-9AD2-7E4FC41EA627}" type="slidenum">
              <a:rPr lang="en-GB" noProof="0" smtClean="0"/>
              <a:pPr/>
              <a:t>‹#›</a:t>
            </a:fld>
            <a:endParaRPr lang="en-GB" noProof="0" dirty="0"/>
          </a:p>
        </p:txBody>
      </p:sp>
      <p:sp>
        <p:nvSpPr>
          <p:cNvPr id="25" name="Text Placeholder 24">
            <a:extLst>
              <a:ext uri="{FF2B5EF4-FFF2-40B4-BE49-F238E27FC236}">
                <a16:creationId xmlns:a16="http://schemas.microsoft.com/office/drawing/2014/main" id="{F546BBC9-3DB8-B511-1F15-2C618E35A403}"/>
              </a:ext>
            </a:extLst>
          </p:cNvPr>
          <p:cNvSpPr>
            <a:spLocks noGrp="1"/>
          </p:cNvSpPr>
          <p:nvPr>
            <p:ph type="body" sz="quarter" idx="11"/>
          </p:nvPr>
        </p:nvSpPr>
        <p:spPr>
          <a:xfrm>
            <a:off x="1242592" y="1630363"/>
            <a:ext cx="10320000" cy="460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Tree>
    <p:extLst>
      <p:ext uri="{BB962C8B-B14F-4D97-AF65-F5344CB8AC3E}">
        <p14:creationId xmlns:p14="http://schemas.microsoft.com/office/powerpoint/2010/main" val="332821405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75DBCE-6318-032F-0214-EC73430B9118}"/>
              </a:ext>
            </a:extLst>
          </p:cNvPr>
          <p:cNvPicPr>
            <a:picLocks noChangeAspect="1"/>
          </p:cNvPicPr>
          <p:nvPr/>
        </p:nvPicPr>
        <p:blipFill>
          <a:blip r:embed="rId2"/>
          <a:stretch>
            <a:fillRect/>
          </a:stretch>
        </p:blipFill>
        <p:spPr>
          <a:xfrm>
            <a:off x="1" y="623454"/>
            <a:ext cx="623455" cy="6234545"/>
          </a:xfrm>
          <a:prstGeom prst="rect">
            <a:avLst/>
          </a:prstGeom>
        </p:spPr>
      </p:pic>
      <p:grpSp>
        <p:nvGrpSpPr>
          <p:cNvPr id="23" name="Group 22">
            <a:extLst>
              <a:ext uri="{FF2B5EF4-FFF2-40B4-BE49-F238E27FC236}">
                <a16:creationId xmlns:a16="http://schemas.microsoft.com/office/drawing/2014/main" id="{948B7294-B31F-4E71-1755-34007E1065E0}"/>
              </a:ext>
            </a:extLst>
          </p:cNvPr>
          <p:cNvGrpSpPr/>
          <p:nvPr userDrawn="1"/>
        </p:nvGrpSpPr>
        <p:grpSpPr>
          <a:xfrm>
            <a:off x="1" y="1"/>
            <a:ext cx="623455" cy="624417"/>
            <a:chOff x="0" y="0"/>
            <a:chExt cx="467591" cy="468313"/>
          </a:xfrm>
        </p:grpSpPr>
        <p:sp>
          <p:nvSpPr>
            <p:cNvPr id="22" name="Rectangle 21">
              <a:extLst>
                <a:ext uri="{FF2B5EF4-FFF2-40B4-BE49-F238E27FC236}">
                  <a16:creationId xmlns:a16="http://schemas.microsoft.com/office/drawing/2014/main" id="{23AF8142-01F6-0DBA-6FAD-692E5C9641F9}"/>
                </a:ext>
              </a:extLst>
            </p:cNvPr>
            <p:cNvSpPr/>
            <p:nvPr userDrawn="1"/>
          </p:nvSpPr>
          <p:spPr>
            <a:xfrm>
              <a:off x="0" y="0"/>
              <a:ext cx="467591" cy="4683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sz="2400"/>
            </a:p>
          </p:txBody>
        </p:sp>
        <p:grpSp>
          <p:nvGrpSpPr>
            <p:cNvPr id="14" name="Graphic 10">
              <a:extLst>
                <a:ext uri="{FF2B5EF4-FFF2-40B4-BE49-F238E27FC236}">
                  <a16:creationId xmlns:a16="http://schemas.microsoft.com/office/drawing/2014/main" id="{7CC097CF-FF62-B9AC-E0FA-7A78A280D7EF}"/>
                </a:ext>
              </a:extLst>
            </p:cNvPr>
            <p:cNvGrpSpPr/>
            <p:nvPr/>
          </p:nvGrpSpPr>
          <p:grpSpPr>
            <a:xfrm>
              <a:off x="85759" y="114230"/>
              <a:ext cx="296072" cy="239853"/>
              <a:chOff x="75214" y="112793"/>
              <a:chExt cx="296072" cy="239853"/>
            </a:xfrm>
          </p:grpSpPr>
          <p:sp>
            <p:nvSpPr>
              <p:cNvPr id="15" name="Freeform: Shape 14">
                <a:extLst>
                  <a:ext uri="{FF2B5EF4-FFF2-40B4-BE49-F238E27FC236}">
                    <a16:creationId xmlns:a16="http://schemas.microsoft.com/office/drawing/2014/main" id="{5999F086-2768-FF6A-A37C-AEDEE54CF249}"/>
                  </a:ext>
                </a:extLst>
              </p:cNvPr>
              <p:cNvSpPr/>
              <p:nvPr/>
            </p:nvSpPr>
            <p:spPr>
              <a:xfrm>
                <a:off x="75214" y="293941"/>
                <a:ext cx="59318" cy="58705"/>
              </a:xfrm>
              <a:custGeom>
                <a:avLst/>
                <a:gdLst>
                  <a:gd name="connsiteX0" fmla="*/ 27 w 59318"/>
                  <a:gd name="connsiteY0" fmla="*/ 40 h 58705"/>
                  <a:gd name="connsiteX1" fmla="*/ 59346 w 59318"/>
                  <a:gd name="connsiteY1" fmla="*/ 40 h 58705"/>
                  <a:gd name="connsiteX2" fmla="*/ 59346 w 59318"/>
                  <a:gd name="connsiteY2" fmla="*/ 58746 h 58705"/>
                  <a:gd name="connsiteX3" fmla="*/ 27 w 59318"/>
                  <a:gd name="connsiteY3" fmla="*/ 58746 h 58705"/>
                </a:gdLst>
                <a:ahLst/>
                <a:cxnLst>
                  <a:cxn ang="0">
                    <a:pos x="connsiteX0" y="connsiteY0"/>
                  </a:cxn>
                  <a:cxn ang="0">
                    <a:pos x="connsiteX1" y="connsiteY1"/>
                  </a:cxn>
                  <a:cxn ang="0">
                    <a:pos x="connsiteX2" y="connsiteY2"/>
                  </a:cxn>
                  <a:cxn ang="0">
                    <a:pos x="connsiteX3" y="connsiteY3"/>
                  </a:cxn>
                </a:cxnLst>
                <a:rect l="l" t="t" r="r" b="b"/>
                <a:pathLst>
                  <a:path w="59318" h="58705">
                    <a:moveTo>
                      <a:pt x="27" y="40"/>
                    </a:moveTo>
                    <a:lnTo>
                      <a:pt x="59346" y="40"/>
                    </a:lnTo>
                    <a:lnTo>
                      <a:pt x="59346" y="58746"/>
                    </a:lnTo>
                    <a:lnTo>
                      <a:pt x="27" y="58746"/>
                    </a:lnTo>
                    <a:close/>
                  </a:path>
                </a:pathLst>
              </a:custGeom>
              <a:solidFill>
                <a:srgbClr val="1600FF"/>
              </a:solidFill>
              <a:ln w="2792" cap="flat">
                <a:noFill/>
                <a:prstDash val="solid"/>
                <a:miter/>
              </a:ln>
            </p:spPr>
            <p:txBody>
              <a:bodyPr rtlCol="0" anchor="ctr"/>
              <a:lstStyle/>
              <a:p>
                <a:endParaRPr lang="nl-BE" sz="2400"/>
              </a:p>
            </p:txBody>
          </p:sp>
          <p:sp>
            <p:nvSpPr>
              <p:cNvPr id="16" name="Freeform: Shape 15">
                <a:extLst>
                  <a:ext uri="{FF2B5EF4-FFF2-40B4-BE49-F238E27FC236}">
                    <a16:creationId xmlns:a16="http://schemas.microsoft.com/office/drawing/2014/main" id="{C4727F9D-4886-9278-D4F2-B0FC339E0A06}"/>
                  </a:ext>
                </a:extLst>
              </p:cNvPr>
              <p:cNvSpPr/>
              <p:nvPr/>
            </p:nvSpPr>
            <p:spPr>
              <a:xfrm>
                <a:off x="161520" y="112793"/>
                <a:ext cx="209766" cy="239853"/>
              </a:xfrm>
              <a:custGeom>
                <a:avLst/>
                <a:gdLst>
                  <a:gd name="connsiteX0" fmla="*/ 131181 w 209766"/>
                  <a:gd name="connsiteY0" fmla="*/ 181188 h 239853"/>
                  <a:gd name="connsiteX1" fmla="*/ 69515 w 209766"/>
                  <a:gd name="connsiteY1" fmla="*/ 181188 h 239853"/>
                  <a:gd name="connsiteX2" fmla="*/ 55305 w 209766"/>
                  <a:gd name="connsiteY2" fmla="*/ 239894 h 239853"/>
                  <a:gd name="connsiteX3" fmla="*/ 28 w 209766"/>
                  <a:gd name="connsiteY3" fmla="*/ 239894 h 239853"/>
                  <a:gd name="connsiteX4" fmla="*/ 64431 w 209766"/>
                  <a:gd name="connsiteY4" fmla="*/ 5072 h 239853"/>
                  <a:gd name="connsiteX5" fmla="*/ 143044 w 209766"/>
                  <a:gd name="connsiteY5" fmla="*/ 40 h 239853"/>
                  <a:gd name="connsiteX6" fmla="*/ 209794 w 209766"/>
                  <a:gd name="connsiteY6" fmla="*/ 239894 h 239853"/>
                  <a:gd name="connsiteX7" fmla="*/ 145130 w 209766"/>
                  <a:gd name="connsiteY7" fmla="*/ 239894 h 239853"/>
                  <a:gd name="connsiteX8" fmla="*/ 131181 w 209766"/>
                  <a:gd name="connsiteY8" fmla="*/ 181188 h 239853"/>
                  <a:gd name="connsiteX9" fmla="*/ 79814 w 209766"/>
                  <a:gd name="connsiteY9" fmla="*/ 138869 h 239853"/>
                  <a:gd name="connsiteX10" fmla="*/ 121142 w 209766"/>
                  <a:gd name="connsiteY10" fmla="*/ 138869 h 239853"/>
                  <a:gd name="connsiteX11" fmla="*/ 100674 w 209766"/>
                  <a:gd name="connsiteY11" fmla="*/ 52940 h 239853"/>
                  <a:gd name="connsiteX12" fmla="*/ 79814 w 209766"/>
                  <a:gd name="connsiteY12" fmla="*/ 138869 h 239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9766" h="239853">
                    <a:moveTo>
                      <a:pt x="131181" y="181188"/>
                    </a:moveTo>
                    <a:lnTo>
                      <a:pt x="69515" y="181188"/>
                    </a:lnTo>
                    <a:lnTo>
                      <a:pt x="55305" y="239894"/>
                    </a:lnTo>
                    <a:lnTo>
                      <a:pt x="28" y="239894"/>
                    </a:lnTo>
                    <a:lnTo>
                      <a:pt x="64431" y="5072"/>
                    </a:lnTo>
                    <a:lnTo>
                      <a:pt x="143044" y="40"/>
                    </a:lnTo>
                    <a:lnTo>
                      <a:pt x="209794" y="239894"/>
                    </a:lnTo>
                    <a:lnTo>
                      <a:pt x="145130" y="239894"/>
                    </a:lnTo>
                    <a:lnTo>
                      <a:pt x="131181" y="181188"/>
                    </a:lnTo>
                    <a:close/>
                    <a:moveTo>
                      <a:pt x="79814" y="138869"/>
                    </a:moveTo>
                    <a:lnTo>
                      <a:pt x="121142" y="138869"/>
                    </a:lnTo>
                    <a:lnTo>
                      <a:pt x="100674" y="52940"/>
                    </a:lnTo>
                    <a:lnTo>
                      <a:pt x="79814" y="138869"/>
                    </a:lnTo>
                    <a:close/>
                  </a:path>
                </a:pathLst>
              </a:custGeom>
              <a:solidFill>
                <a:srgbClr val="222223"/>
              </a:solidFill>
              <a:ln w="2792" cap="flat">
                <a:noFill/>
                <a:prstDash val="solid"/>
                <a:miter/>
              </a:ln>
            </p:spPr>
            <p:txBody>
              <a:bodyPr rtlCol="0" anchor="ctr"/>
              <a:lstStyle/>
              <a:p>
                <a:endParaRPr lang="nl-BE" sz="2400"/>
              </a:p>
            </p:txBody>
          </p:sp>
        </p:grpSp>
      </p:grpSp>
      <p:sp>
        <p:nvSpPr>
          <p:cNvPr id="2" name="Title 1">
            <a:extLst>
              <a:ext uri="{FF2B5EF4-FFF2-40B4-BE49-F238E27FC236}">
                <a16:creationId xmlns:a16="http://schemas.microsoft.com/office/drawing/2014/main" id="{E4469977-0F7C-CABB-154A-42999B033442}"/>
              </a:ext>
            </a:extLst>
          </p:cNvPr>
          <p:cNvSpPr>
            <a:spLocks noGrp="1"/>
          </p:cNvSpPr>
          <p:nvPr>
            <p:ph type="title" hasCustomPrompt="1"/>
          </p:nvPr>
        </p:nvSpPr>
        <p:spPr>
          <a:xfrm>
            <a:off x="1248608" y="637045"/>
            <a:ext cx="10320000" cy="546304"/>
          </a:xfrm>
        </p:spPr>
        <p:txBody>
          <a:bodyPr/>
          <a:lstStyle/>
          <a:p>
            <a:r>
              <a:rPr lang="en-US" dirty="0"/>
              <a:t>Slide title goes here</a:t>
            </a:r>
          </a:p>
        </p:txBody>
      </p:sp>
      <p:sp>
        <p:nvSpPr>
          <p:cNvPr id="3" name="Slide Number Placeholder 2">
            <a:extLst>
              <a:ext uri="{FF2B5EF4-FFF2-40B4-BE49-F238E27FC236}">
                <a16:creationId xmlns:a16="http://schemas.microsoft.com/office/drawing/2014/main" id="{742112FD-7C79-4491-5142-B764A8F30D68}"/>
              </a:ext>
            </a:extLst>
          </p:cNvPr>
          <p:cNvSpPr>
            <a:spLocks noGrp="1"/>
          </p:cNvSpPr>
          <p:nvPr>
            <p:ph type="sldNum" sz="quarter" idx="10"/>
          </p:nvPr>
        </p:nvSpPr>
        <p:spPr/>
        <p:txBody>
          <a:bodyPr/>
          <a:lstStyle/>
          <a:p>
            <a:fld id="{2066355A-084C-D24E-9AD2-7E4FC41EA627}" type="slidenum">
              <a:rPr lang="en-GB" noProof="0" smtClean="0"/>
              <a:pPr/>
              <a:t>‹#›</a:t>
            </a:fld>
            <a:endParaRPr lang="en-GB" noProof="0" dirty="0"/>
          </a:p>
        </p:txBody>
      </p:sp>
      <p:sp>
        <p:nvSpPr>
          <p:cNvPr id="25" name="Text Placeholder 24">
            <a:extLst>
              <a:ext uri="{FF2B5EF4-FFF2-40B4-BE49-F238E27FC236}">
                <a16:creationId xmlns:a16="http://schemas.microsoft.com/office/drawing/2014/main" id="{F546BBC9-3DB8-B511-1F15-2C618E35A403}"/>
              </a:ext>
            </a:extLst>
          </p:cNvPr>
          <p:cNvSpPr>
            <a:spLocks noGrp="1"/>
          </p:cNvSpPr>
          <p:nvPr>
            <p:ph type="body" sz="quarter" idx="11"/>
          </p:nvPr>
        </p:nvSpPr>
        <p:spPr>
          <a:xfrm>
            <a:off x="1242592" y="1630363"/>
            <a:ext cx="4523459" cy="460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cxnSp>
        <p:nvCxnSpPr>
          <p:cNvPr id="5" name="Straight Connector 4">
            <a:extLst>
              <a:ext uri="{FF2B5EF4-FFF2-40B4-BE49-F238E27FC236}">
                <a16:creationId xmlns:a16="http://schemas.microsoft.com/office/drawing/2014/main" id="{DA177156-4D9E-05BF-022C-CB879A2E7270}"/>
              </a:ext>
            </a:extLst>
          </p:cNvPr>
          <p:cNvCxnSpPr>
            <a:cxnSpLocks/>
          </p:cNvCxnSpPr>
          <p:nvPr userDrawn="1"/>
        </p:nvCxnSpPr>
        <p:spPr>
          <a:xfrm>
            <a:off x="6408000" y="1630363"/>
            <a:ext cx="0" cy="460320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 name="Text Placeholder 24">
            <a:extLst>
              <a:ext uri="{FF2B5EF4-FFF2-40B4-BE49-F238E27FC236}">
                <a16:creationId xmlns:a16="http://schemas.microsoft.com/office/drawing/2014/main" id="{0F10C1B5-49F2-4775-7126-26189B312DDB}"/>
              </a:ext>
            </a:extLst>
          </p:cNvPr>
          <p:cNvSpPr>
            <a:spLocks noGrp="1"/>
          </p:cNvSpPr>
          <p:nvPr>
            <p:ph type="body" sz="quarter" idx="12"/>
          </p:nvPr>
        </p:nvSpPr>
        <p:spPr>
          <a:xfrm>
            <a:off x="7044125" y="1630363"/>
            <a:ext cx="4523459" cy="460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Tree>
    <p:extLst>
      <p:ext uri="{BB962C8B-B14F-4D97-AF65-F5344CB8AC3E}">
        <p14:creationId xmlns:p14="http://schemas.microsoft.com/office/powerpoint/2010/main" val="364006807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Vertical picture, title and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75DBCE-6318-032F-0214-EC73430B9118}"/>
              </a:ext>
            </a:extLst>
          </p:cNvPr>
          <p:cNvPicPr>
            <a:picLocks noChangeAspect="1"/>
          </p:cNvPicPr>
          <p:nvPr/>
        </p:nvPicPr>
        <p:blipFill>
          <a:blip r:embed="rId2"/>
          <a:stretch>
            <a:fillRect/>
          </a:stretch>
        </p:blipFill>
        <p:spPr>
          <a:xfrm>
            <a:off x="1" y="623454"/>
            <a:ext cx="623455" cy="6234545"/>
          </a:xfrm>
          <a:prstGeom prst="rect">
            <a:avLst/>
          </a:prstGeom>
        </p:spPr>
      </p:pic>
      <p:grpSp>
        <p:nvGrpSpPr>
          <p:cNvPr id="23" name="Group 22">
            <a:extLst>
              <a:ext uri="{FF2B5EF4-FFF2-40B4-BE49-F238E27FC236}">
                <a16:creationId xmlns:a16="http://schemas.microsoft.com/office/drawing/2014/main" id="{948B7294-B31F-4E71-1755-34007E1065E0}"/>
              </a:ext>
            </a:extLst>
          </p:cNvPr>
          <p:cNvGrpSpPr/>
          <p:nvPr userDrawn="1"/>
        </p:nvGrpSpPr>
        <p:grpSpPr>
          <a:xfrm>
            <a:off x="1" y="1"/>
            <a:ext cx="623455" cy="624417"/>
            <a:chOff x="0" y="0"/>
            <a:chExt cx="467591" cy="468313"/>
          </a:xfrm>
        </p:grpSpPr>
        <p:sp>
          <p:nvSpPr>
            <p:cNvPr id="22" name="Rectangle 21">
              <a:extLst>
                <a:ext uri="{FF2B5EF4-FFF2-40B4-BE49-F238E27FC236}">
                  <a16:creationId xmlns:a16="http://schemas.microsoft.com/office/drawing/2014/main" id="{23AF8142-01F6-0DBA-6FAD-692E5C9641F9}"/>
                </a:ext>
              </a:extLst>
            </p:cNvPr>
            <p:cNvSpPr/>
            <p:nvPr userDrawn="1"/>
          </p:nvSpPr>
          <p:spPr>
            <a:xfrm>
              <a:off x="0" y="0"/>
              <a:ext cx="467591" cy="4683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sz="2400"/>
            </a:p>
          </p:txBody>
        </p:sp>
        <p:grpSp>
          <p:nvGrpSpPr>
            <p:cNvPr id="14" name="Graphic 10">
              <a:extLst>
                <a:ext uri="{FF2B5EF4-FFF2-40B4-BE49-F238E27FC236}">
                  <a16:creationId xmlns:a16="http://schemas.microsoft.com/office/drawing/2014/main" id="{7CC097CF-FF62-B9AC-E0FA-7A78A280D7EF}"/>
                </a:ext>
              </a:extLst>
            </p:cNvPr>
            <p:cNvGrpSpPr/>
            <p:nvPr/>
          </p:nvGrpSpPr>
          <p:grpSpPr>
            <a:xfrm>
              <a:off x="85759" y="114230"/>
              <a:ext cx="296072" cy="239853"/>
              <a:chOff x="75214" y="112793"/>
              <a:chExt cx="296072" cy="239853"/>
            </a:xfrm>
          </p:grpSpPr>
          <p:sp>
            <p:nvSpPr>
              <p:cNvPr id="15" name="Freeform: Shape 14">
                <a:extLst>
                  <a:ext uri="{FF2B5EF4-FFF2-40B4-BE49-F238E27FC236}">
                    <a16:creationId xmlns:a16="http://schemas.microsoft.com/office/drawing/2014/main" id="{5999F086-2768-FF6A-A37C-AEDEE54CF249}"/>
                  </a:ext>
                </a:extLst>
              </p:cNvPr>
              <p:cNvSpPr/>
              <p:nvPr/>
            </p:nvSpPr>
            <p:spPr>
              <a:xfrm>
                <a:off x="75214" y="293941"/>
                <a:ext cx="59318" cy="58705"/>
              </a:xfrm>
              <a:custGeom>
                <a:avLst/>
                <a:gdLst>
                  <a:gd name="connsiteX0" fmla="*/ 27 w 59318"/>
                  <a:gd name="connsiteY0" fmla="*/ 40 h 58705"/>
                  <a:gd name="connsiteX1" fmla="*/ 59346 w 59318"/>
                  <a:gd name="connsiteY1" fmla="*/ 40 h 58705"/>
                  <a:gd name="connsiteX2" fmla="*/ 59346 w 59318"/>
                  <a:gd name="connsiteY2" fmla="*/ 58746 h 58705"/>
                  <a:gd name="connsiteX3" fmla="*/ 27 w 59318"/>
                  <a:gd name="connsiteY3" fmla="*/ 58746 h 58705"/>
                </a:gdLst>
                <a:ahLst/>
                <a:cxnLst>
                  <a:cxn ang="0">
                    <a:pos x="connsiteX0" y="connsiteY0"/>
                  </a:cxn>
                  <a:cxn ang="0">
                    <a:pos x="connsiteX1" y="connsiteY1"/>
                  </a:cxn>
                  <a:cxn ang="0">
                    <a:pos x="connsiteX2" y="connsiteY2"/>
                  </a:cxn>
                  <a:cxn ang="0">
                    <a:pos x="connsiteX3" y="connsiteY3"/>
                  </a:cxn>
                </a:cxnLst>
                <a:rect l="l" t="t" r="r" b="b"/>
                <a:pathLst>
                  <a:path w="59318" h="58705">
                    <a:moveTo>
                      <a:pt x="27" y="40"/>
                    </a:moveTo>
                    <a:lnTo>
                      <a:pt x="59346" y="40"/>
                    </a:lnTo>
                    <a:lnTo>
                      <a:pt x="59346" y="58746"/>
                    </a:lnTo>
                    <a:lnTo>
                      <a:pt x="27" y="58746"/>
                    </a:lnTo>
                    <a:close/>
                  </a:path>
                </a:pathLst>
              </a:custGeom>
              <a:solidFill>
                <a:srgbClr val="1600FF"/>
              </a:solidFill>
              <a:ln w="2792" cap="flat">
                <a:noFill/>
                <a:prstDash val="solid"/>
                <a:miter/>
              </a:ln>
            </p:spPr>
            <p:txBody>
              <a:bodyPr rtlCol="0" anchor="ctr"/>
              <a:lstStyle/>
              <a:p>
                <a:endParaRPr lang="nl-BE" sz="2400"/>
              </a:p>
            </p:txBody>
          </p:sp>
          <p:sp>
            <p:nvSpPr>
              <p:cNvPr id="16" name="Freeform: Shape 15">
                <a:extLst>
                  <a:ext uri="{FF2B5EF4-FFF2-40B4-BE49-F238E27FC236}">
                    <a16:creationId xmlns:a16="http://schemas.microsoft.com/office/drawing/2014/main" id="{C4727F9D-4886-9278-D4F2-B0FC339E0A06}"/>
                  </a:ext>
                </a:extLst>
              </p:cNvPr>
              <p:cNvSpPr/>
              <p:nvPr/>
            </p:nvSpPr>
            <p:spPr>
              <a:xfrm>
                <a:off x="161520" y="112793"/>
                <a:ext cx="209766" cy="239853"/>
              </a:xfrm>
              <a:custGeom>
                <a:avLst/>
                <a:gdLst>
                  <a:gd name="connsiteX0" fmla="*/ 131181 w 209766"/>
                  <a:gd name="connsiteY0" fmla="*/ 181188 h 239853"/>
                  <a:gd name="connsiteX1" fmla="*/ 69515 w 209766"/>
                  <a:gd name="connsiteY1" fmla="*/ 181188 h 239853"/>
                  <a:gd name="connsiteX2" fmla="*/ 55305 w 209766"/>
                  <a:gd name="connsiteY2" fmla="*/ 239894 h 239853"/>
                  <a:gd name="connsiteX3" fmla="*/ 28 w 209766"/>
                  <a:gd name="connsiteY3" fmla="*/ 239894 h 239853"/>
                  <a:gd name="connsiteX4" fmla="*/ 64431 w 209766"/>
                  <a:gd name="connsiteY4" fmla="*/ 5072 h 239853"/>
                  <a:gd name="connsiteX5" fmla="*/ 143044 w 209766"/>
                  <a:gd name="connsiteY5" fmla="*/ 40 h 239853"/>
                  <a:gd name="connsiteX6" fmla="*/ 209794 w 209766"/>
                  <a:gd name="connsiteY6" fmla="*/ 239894 h 239853"/>
                  <a:gd name="connsiteX7" fmla="*/ 145130 w 209766"/>
                  <a:gd name="connsiteY7" fmla="*/ 239894 h 239853"/>
                  <a:gd name="connsiteX8" fmla="*/ 131181 w 209766"/>
                  <a:gd name="connsiteY8" fmla="*/ 181188 h 239853"/>
                  <a:gd name="connsiteX9" fmla="*/ 79814 w 209766"/>
                  <a:gd name="connsiteY9" fmla="*/ 138869 h 239853"/>
                  <a:gd name="connsiteX10" fmla="*/ 121142 w 209766"/>
                  <a:gd name="connsiteY10" fmla="*/ 138869 h 239853"/>
                  <a:gd name="connsiteX11" fmla="*/ 100674 w 209766"/>
                  <a:gd name="connsiteY11" fmla="*/ 52940 h 239853"/>
                  <a:gd name="connsiteX12" fmla="*/ 79814 w 209766"/>
                  <a:gd name="connsiteY12" fmla="*/ 138869 h 239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9766" h="239853">
                    <a:moveTo>
                      <a:pt x="131181" y="181188"/>
                    </a:moveTo>
                    <a:lnTo>
                      <a:pt x="69515" y="181188"/>
                    </a:lnTo>
                    <a:lnTo>
                      <a:pt x="55305" y="239894"/>
                    </a:lnTo>
                    <a:lnTo>
                      <a:pt x="28" y="239894"/>
                    </a:lnTo>
                    <a:lnTo>
                      <a:pt x="64431" y="5072"/>
                    </a:lnTo>
                    <a:lnTo>
                      <a:pt x="143044" y="40"/>
                    </a:lnTo>
                    <a:lnTo>
                      <a:pt x="209794" y="239894"/>
                    </a:lnTo>
                    <a:lnTo>
                      <a:pt x="145130" y="239894"/>
                    </a:lnTo>
                    <a:lnTo>
                      <a:pt x="131181" y="181188"/>
                    </a:lnTo>
                    <a:close/>
                    <a:moveTo>
                      <a:pt x="79814" y="138869"/>
                    </a:moveTo>
                    <a:lnTo>
                      <a:pt x="121142" y="138869"/>
                    </a:lnTo>
                    <a:lnTo>
                      <a:pt x="100674" y="52940"/>
                    </a:lnTo>
                    <a:lnTo>
                      <a:pt x="79814" y="138869"/>
                    </a:lnTo>
                    <a:close/>
                  </a:path>
                </a:pathLst>
              </a:custGeom>
              <a:solidFill>
                <a:srgbClr val="222223"/>
              </a:solidFill>
              <a:ln w="2792" cap="flat">
                <a:noFill/>
                <a:prstDash val="solid"/>
                <a:miter/>
              </a:ln>
            </p:spPr>
            <p:txBody>
              <a:bodyPr rtlCol="0" anchor="ctr"/>
              <a:lstStyle/>
              <a:p>
                <a:endParaRPr lang="nl-BE" sz="2400"/>
              </a:p>
            </p:txBody>
          </p:sp>
        </p:grpSp>
      </p:grpSp>
      <p:sp>
        <p:nvSpPr>
          <p:cNvPr id="9" name="Picture Placeholder 6">
            <a:extLst>
              <a:ext uri="{FF2B5EF4-FFF2-40B4-BE49-F238E27FC236}">
                <a16:creationId xmlns:a16="http://schemas.microsoft.com/office/drawing/2014/main" id="{583728D9-6DDB-1352-D358-8DFC2027D063}"/>
              </a:ext>
            </a:extLst>
          </p:cNvPr>
          <p:cNvSpPr>
            <a:spLocks noGrp="1"/>
          </p:cNvSpPr>
          <p:nvPr>
            <p:ph type="pic" sz="quarter" idx="12"/>
          </p:nvPr>
        </p:nvSpPr>
        <p:spPr>
          <a:xfrm>
            <a:off x="624417" y="0"/>
            <a:ext cx="5471583" cy="6858000"/>
          </a:xfrm>
          <a:solidFill>
            <a:schemeClr val="bg1">
              <a:lumMod val="85000"/>
            </a:schemeClr>
          </a:solidFill>
        </p:spPr>
        <p:txBody>
          <a:bodyPr lIns="72000" tIns="72000" rIns="72000" bIns="72000"/>
          <a:lstStyle>
            <a:lvl1pPr marL="0" indent="0" algn="ctr">
              <a:buFont typeface="Arial" panose="020B0604020202020204" pitchFamily="34" charset="0"/>
              <a:buNone/>
              <a:defRPr sz="1600"/>
            </a:lvl1pPr>
          </a:lstStyle>
          <a:p>
            <a:r>
              <a:rPr lang="en-US"/>
              <a:t>Click icon to add picture</a:t>
            </a:r>
            <a:endParaRPr lang="nl-BE"/>
          </a:p>
        </p:txBody>
      </p:sp>
      <p:sp>
        <p:nvSpPr>
          <p:cNvPr id="2" name="Title 1">
            <a:extLst>
              <a:ext uri="{FF2B5EF4-FFF2-40B4-BE49-F238E27FC236}">
                <a16:creationId xmlns:a16="http://schemas.microsoft.com/office/drawing/2014/main" id="{E4469977-0F7C-CABB-154A-42999B033442}"/>
              </a:ext>
            </a:extLst>
          </p:cNvPr>
          <p:cNvSpPr>
            <a:spLocks noGrp="1"/>
          </p:cNvSpPr>
          <p:nvPr>
            <p:ph type="title" hasCustomPrompt="1"/>
          </p:nvPr>
        </p:nvSpPr>
        <p:spPr>
          <a:xfrm>
            <a:off x="6713944" y="637045"/>
            <a:ext cx="4854664" cy="546304"/>
          </a:xfrm>
        </p:spPr>
        <p:txBody>
          <a:bodyPr/>
          <a:lstStyle/>
          <a:p>
            <a:r>
              <a:rPr lang="en-US" dirty="0"/>
              <a:t>Slide title goes here</a:t>
            </a:r>
          </a:p>
        </p:txBody>
      </p:sp>
      <p:sp>
        <p:nvSpPr>
          <p:cNvPr id="3" name="Slide Number Placeholder 2">
            <a:extLst>
              <a:ext uri="{FF2B5EF4-FFF2-40B4-BE49-F238E27FC236}">
                <a16:creationId xmlns:a16="http://schemas.microsoft.com/office/drawing/2014/main" id="{742112FD-7C79-4491-5142-B764A8F30D68}"/>
              </a:ext>
            </a:extLst>
          </p:cNvPr>
          <p:cNvSpPr>
            <a:spLocks noGrp="1"/>
          </p:cNvSpPr>
          <p:nvPr>
            <p:ph type="sldNum" sz="quarter" idx="10"/>
          </p:nvPr>
        </p:nvSpPr>
        <p:spPr/>
        <p:txBody>
          <a:bodyPr/>
          <a:lstStyle/>
          <a:p>
            <a:fld id="{2066355A-084C-D24E-9AD2-7E4FC41EA627}" type="slidenum">
              <a:rPr lang="en-GB" noProof="0" smtClean="0"/>
              <a:pPr/>
              <a:t>‹#›</a:t>
            </a:fld>
            <a:endParaRPr lang="en-GB" noProof="0" dirty="0"/>
          </a:p>
        </p:txBody>
      </p:sp>
      <p:sp>
        <p:nvSpPr>
          <p:cNvPr id="25" name="Text Placeholder 24">
            <a:extLst>
              <a:ext uri="{FF2B5EF4-FFF2-40B4-BE49-F238E27FC236}">
                <a16:creationId xmlns:a16="http://schemas.microsoft.com/office/drawing/2014/main" id="{F546BBC9-3DB8-B511-1F15-2C618E35A403}"/>
              </a:ext>
            </a:extLst>
          </p:cNvPr>
          <p:cNvSpPr>
            <a:spLocks noGrp="1"/>
          </p:cNvSpPr>
          <p:nvPr>
            <p:ph type="body" sz="quarter" idx="11"/>
          </p:nvPr>
        </p:nvSpPr>
        <p:spPr>
          <a:xfrm>
            <a:off x="6715808" y="1630363"/>
            <a:ext cx="4852800" cy="460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Tree>
    <p:extLst>
      <p:ext uri="{BB962C8B-B14F-4D97-AF65-F5344CB8AC3E}">
        <p14:creationId xmlns:p14="http://schemas.microsoft.com/office/powerpoint/2010/main" val="215303762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Custom Layout 0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75DBCE-6318-032F-0214-EC73430B9118}"/>
              </a:ext>
            </a:extLst>
          </p:cNvPr>
          <p:cNvPicPr>
            <a:picLocks noChangeAspect="1"/>
          </p:cNvPicPr>
          <p:nvPr/>
        </p:nvPicPr>
        <p:blipFill>
          <a:blip r:embed="rId2"/>
          <a:stretch>
            <a:fillRect/>
          </a:stretch>
        </p:blipFill>
        <p:spPr>
          <a:xfrm>
            <a:off x="1" y="623454"/>
            <a:ext cx="623455" cy="6234545"/>
          </a:xfrm>
          <a:prstGeom prst="rect">
            <a:avLst/>
          </a:prstGeom>
        </p:spPr>
      </p:pic>
      <p:grpSp>
        <p:nvGrpSpPr>
          <p:cNvPr id="23" name="Group 22">
            <a:extLst>
              <a:ext uri="{FF2B5EF4-FFF2-40B4-BE49-F238E27FC236}">
                <a16:creationId xmlns:a16="http://schemas.microsoft.com/office/drawing/2014/main" id="{948B7294-B31F-4E71-1755-34007E1065E0}"/>
              </a:ext>
            </a:extLst>
          </p:cNvPr>
          <p:cNvGrpSpPr/>
          <p:nvPr userDrawn="1"/>
        </p:nvGrpSpPr>
        <p:grpSpPr>
          <a:xfrm>
            <a:off x="1" y="1"/>
            <a:ext cx="623455" cy="624417"/>
            <a:chOff x="0" y="0"/>
            <a:chExt cx="467591" cy="468313"/>
          </a:xfrm>
        </p:grpSpPr>
        <p:sp>
          <p:nvSpPr>
            <p:cNvPr id="22" name="Rectangle 21">
              <a:extLst>
                <a:ext uri="{FF2B5EF4-FFF2-40B4-BE49-F238E27FC236}">
                  <a16:creationId xmlns:a16="http://schemas.microsoft.com/office/drawing/2014/main" id="{23AF8142-01F6-0DBA-6FAD-692E5C9641F9}"/>
                </a:ext>
              </a:extLst>
            </p:cNvPr>
            <p:cNvSpPr/>
            <p:nvPr userDrawn="1"/>
          </p:nvSpPr>
          <p:spPr>
            <a:xfrm>
              <a:off x="0" y="0"/>
              <a:ext cx="467591" cy="4683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sz="2400"/>
            </a:p>
          </p:txBody>
        </p:sp>
        <p:grpSp>
          <p:nvGrpSpPr>
            <p:cNvPr id="14" name="Graphic 10">
              <a:extLst>
                <a:ext uri="{FF2B5EF4-FFF2-40B4-BE49-F238E27FC236}">
                  <a16:creationId xmlns:a16="http://schemas.microsoft.com/office/drawing/2014/main" id="{7CC097CF-FF62-B9AC-E0FA-7A78A280D7EF}"/>
                </a:ext>
              </a:extLst>
            </p:cNvPr>
            <p:cNvGrpSpPr/>
            <p:nvPr/>
          </p:nvGrpSpPr>
          <p:grpSpPr>
            <a:xfrm>
              <a:off x="85759" y="114230"/>
              <a:ext cx="296072" cy="239853"/>
              <a:chOff x="75214" y="112793"/>
              <a:chExt cx="296072" cy="239853"/>
            </a:xfrm>
          </p:grpSpPr>
          <p:sp>
            <p:nvSpPr>
              <p:cNvPr id="15" name="Freeform: Shape 14">
                <a:extLst>
                  <a:ext uri="{FF2B5EF4-FFF2-40B4-BE49-F238E27FC236}">
                    <a16:creationId xmlns:a16="http://schemas.microsoft.com/office/drawing/2014/main" id="{5999F086-2768-FF6A-A37C-AEDEE54CF249}"/>
                  </a:ext>
                </a:extLst>
              </p:cNvPr>
              <p:cNvSpPr/>
              <p:nvPr/>
            </p:nvSpPr>
            <p:spPr>
              <a:xfrm>
                <a:off x="75214" y="293941"/>
                <a:ext cx="59318" cy="58705"/>
              </a:xfrm>
              <a:custGeom>
                <a:avLst/>
                <a:gdLst>
                  <a:gd name="connsiteX0" fmla="*/ 27 w 59318"/>
                  <a:gd name="connsiteY0" fmla="*/ 40 h 58705"/>
                  <a:gd name="connsiteX1" fmla="*/ 59346 w 59318"/>
                  <a:gd name="connsiteY1" fmla="*/ 40 h 58705"/>
                  <a:gd name="connsiteX2" fmla="*/ 59346 w 59318"/>
                  <a:gd name="connsiteY2" fmla="*/ 58746 h 58705"/>
                  <a:gd name="connsiteX3" fmla="*/ 27 w 59318"/>
                  <a:gd name="connsiteY3" fmla="*/ 58746 h 58705"/>
                </a:gdLst>
                <a:ahLst/>
                <a:cxnLst>
                  <a:cxn ang="0">
                    <a:pos x="connsiteX0" y="connsiteY0"/>
                  </a:cxn>
                  <a:cxn ang="0">
                    <a:pos x="connsiteX1" y="connsiteY1"/>
                  </a:cxn>
                  <a:cxn ang="0">
                    <a:pos x="connsiteX2" y="connsiteY2"/>
                  </a:cxn>
                  <a:cxn ang="0">
                    <a:pos x="connsiteX3" y="connsiteY3"/>
                  </a:cxn>
                </a:cxnLst>
                <a:rect l="l" t="t" r="r" b="b"/>
                <a:pathLst>
                  <a:path w="59318" h="58705">
                    <a:moveTo>
                      <a:pt x="27" y="40"/>
                    </a:moveTo>
                    <a:lnTo>
                      <a:pt x="59346" y="40"/>
                    </a:lnTo>
                    <a:lnTo>
                      <a:pt x="59346" y="58746"/>
                    </a:lnTo>
                    <a:lnTo>
                      <a:pt x="27" y="58746"/>
                    </a:lnTo>
                    <a:close/>
                  </a:path>
                </a:pathLst>
              </a:custGeom>
              <a:solidFill>
                <a:srgbClr val="1600FF"/>
              </a:solidFill>
              <a:ln w="2792" cap="flat">
                <a:noFill/>
                <a:prstDash val="solid"/>
                <a:miter/>
              </a:ln>
            </p:spPr>
            <p:txBody>
              <a:bodyPr rtlCol="0" anchor="ctr"/>
              <a:lstStyle/>
              <a:p>
                <a:endParaRPr lang="nl-BE" sz="2400"/>
              </a:p>
            </p:txBody>
          </p:sp>
          <p:sp>
            <p:nvSpPr>
              <p:cNvPr id="16" name="Freeform: Shape 15">
                <a:extLst>
                  <a:ext uri="{FF2B5EF4-FFF2-40B4-BE49-F238E27FC236}">
                    <a16:creationId xmlns:a16="http://schemas.microsoft.com/office/drawing/2014/main" id="{C4727F9D-4886-9278-D4F2-B0FC339E0A06}"/>
                  </a:ext>
                </a:extLst>
              </p:cNvPr>
              <p:cNvSpPr/>
              <p:nvPr/>
            </p:nvSpPr>
            <p:spPr>
              <a:xfrm>
                <a:off x="161520" y="112793"/>
                <a:ext cx="209766" cy="239853"/>
              </a:xfrm>
              <a:custGeom>
                <a:avLst/>
                <a:gdLst>
                  <a:gd name="connsiteX0" fmla="*/ 131181 w 209766"/>
                  <a:gd name="connsiteY0" fmla="*/ 181188 h 239853"/>
                  <a:gd name="connsiteX1" fmla="*/ 69515 w 209766"/>
                  <a:gd name="connsiteY1" fmla="*/ 181188 h 239853"/>
                  <a:gd name="connsiteX2" fmla="*/ 55305 w 209766"/>
                  <a:gd name="connsiteY2" fmla="*/ 239894 h 239853"/>
                  <a:gd name="connsiteX3" fmla="*/ 28 w 209766"/>
                  <a:gd name="connsiteY3" fmla="*/ 239894 h 239853"/>
                  <a:gd name="connsiteX4" fmla="*/ 64431 w 209766"/>
                  <a:gd name="connsiteY4" fmla="*/ 5072 h 239853"/>
                  <a:gd name="connsiteX5" fmla="*/ 143044 w 209766"/>
                  <a:gd name="connsiteY5" fmla="*/ 40 h 239853"/>
                  <a:gd name="connsiteX6" fmla="*/ 209794 w 209766"/>
                  <a:gd name="connsiteY6" fmla="*/ 239894 h 239853"/>
                  <a:gd name="connsiteX7" fmla="*/ 145130 w 209766"/>
                  <a:gd name="connsiteY7" fmla="*/ 239894 h 239853"/>
                  <a:gd name="connsiteX8" fmla="*/ 131181 w 209766"/>
                  <a:gd name="connsiteY8" fmla="*/ 181188 h 239853"/>
                  <a:gd name="connsiteX9" fmla="*/ 79814 w 209766"/>
                  <a:gd name="connsiteY9" fmla="*/ 138869 h 239853"/>
                  <a:gd name="connsiteX10" fmla="*/ 121142 w 209766"/>
                  <a:gd name="connsiteY10" fmla="*/ 138869 h 239853"/>
                  <a:gd name="connsiteX11" fmla="*/ 100674 w 209766"/>
                  <a:gd name="connsiteY11" fmla="*/ 52940 h 239853"/>
                  <a:gd name="connsiteX12" fmla="*/ 79814 w 209766"/>
                  <a:gd name="connsiteY12" fmla="*/ 138869 h 239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9766" h="239853">
                    <a:moveTo>
                      <a:pt x="131181" y="181188"/>
                    </a:moveTo>
                    <a:lnTo>
                      <a:pt x="69515" y="181188"/>
                    </a:lnTo>
                    <a:lnTo>
                      <a:pt x="55305" y="239894"/>
                    </a:lnTo>
                    <a:lnTo>
                      <a:pt x="28" y="239894"/>
                    </a:lnTo>
                    <a:lnTo>
                      <a:pt x="64431" y="5072"/>
                    </a:lnTo>
                    <a:lnTo>
                      <a:pt x="143044" y="40"/>
                    </a:lnTo>
                    <a:lnTo>
                      <a:pt x="209794" y="239894"/>
                    </a:lnTo>
                    <a:lnTo>
                      <a:pt x="145130" y="239894"/>
                    </a:lnTo>
                    <a:lnTo>
                      <a:pt x="131181" y="181188"/>
                    </a:lnTo>
                    <a:close/>
                    <a:moveTo>
                      <a:pt x="79814" y="138869"/>
                    </a:moveTo>
                    <a:lnTo>
                      <a:pt x="121142" y="138869"/>
                    </a:lnTo>
                    <a:lnTo>
                      <a:pt x="100674" y="52940"/>
                    </a:lnTo>
                    <a:lnTo>
                      <a:pt x="79814" y="138869"/>
                    </a:lnTo>
                    <a:close/>
                  </a:path>
                </a:pathLst>
              </a:custGeom>
              <a:solidFill>
                <a:srgbClr val="222223"/>
              </a:solidFill>
              <a:ln w="2792" cap="flat">
                <a:noFill/>
                <a:prstDash val="solid"/>
                <a:miter/>
              </a:ln>
            </p:spPr>
            <p:txBody>
              <a:bodyPr rtlCol="0" anchor="ctr"/>
              <a:lstStyle/>
              <a:p>
                <a:endParaRPr lang="nl-BE" sz="2400"/>
              </a:p>
            </p:txBody>
          </p:sp>
        </p:grpSp>
      </p:grpSp>
      <p:sp>
        <p:nvSpPr>
          <p:cNvPr id="2" name="Title 1">
            <a:extLst>
              <a:ext uri="{FF2B5EF4-FFF2-40B4-BE49-F238E27FC236}">
                <a16:creationId xmlns:a16="http://schemas.microsoft.com/office/drawing/2014/main" id="{E4469977-0F7C-CABB-154A-42999B033442}"/>
              </a:ext>
            </a:extLst>
          </p:cNvPr>
          <p:cNvSpPr>
            <a:spLocks noGrp="1"/>
          </p:cNvSpPr>
          <p:nvPr>
            <p:ph type="title" hasCustomPrompt="1"/>
          </p:nvPr>
        </p:nvSpPr>
        <p:spPr>
          <a:xfrm>
            <a:off x="7344000" y="637045"/>
            <a:ext cx="4224608" cy="546304"/>
          </a:xfrm>
        </p:spPr>
        <p:txBody>
          <a:bodyPr/>
          <a:lstStyle/>
          <a:p>
            <a:r>
              <a:rPr lang="en-US" dirty="0"/>
              <a:t>Slide title goes here</a:t>
            </a:r>
          </a:p>
        </p:txBody>
      </p:sp>
      <p:sp>
        <p:nvSpPr>
          <p:cNvPr id="3" name="Slide Number Placeholder 2">
            <a:extLst>
              <a:ext uri="{FF2B5EF4-FFF2-40B4-BE49-F238E27FC236}">
                <a16:creationId xmlns:a16="http://schemas.microsoft.com/office/drawing/2014/main" id="{742112FD-7C79-4491-5142-B764A8F30D68}"/>
              </a:ext>
            </a:extLst>
          </p:cNvPr>
          <p:cNvSpPr>
            <a:spLocks noGrp="1"/>
          </p:cNvSpPr>
          <p:nvPr>
            <p:ph type="sldNum" sz="quarter" idx="10"/>
          </p:nvPr>
        </p:nvSpPr>
        <p:spPr/>
        <p:txBody>
          <a:bodyPr/>
          <a:lstStyle/>
          <a:p>
            <a:fld id="{2066355A-084C-D24E-9AD2-7E4FC41EA627}" type="slidenum">
              <a:rPr lang="en-GB" noProof="0" smtClean="0"/>
              <a:pPr/>
              <a:t>‹#›</a:t>
            </a:fld>
            <a:endParaRPr lang="en-GB" noProof="0" dirty="0"/>
          </a:p>
        </p:txBody>
      </p:sp>
      <p:sp>
        <p:nvSpPr>
          <p:cNvPr id="25" name="Text Placeholder 24">
            <a:extLst>
              <a:ext uri="{FF2B5EF4-FFF2-40B4-BE49-F238E27FC236}">
                <a16:creationId xmlns:a16="http://schemas.microsoft.com/office/drawing/2014/main" id="{F546BBC9-3DB8-B511-1F15-2C618E35A403}"/>
              </a:ext>
            </a:extLst>
          </p:cNvPr>
          <p:cNvSpPr>
            <a:spLocks noGrp="1"/>
          </p:cNvSpPr>
          <p:nvPr>
            <p:ph type="body" sz="quarter" idx="11"/>
          </p:nvPr>
        </p:nvSpPr>
        <p:spPr>
          <a:xfrm>
            <a:off x="7345622" y="1630363"/>
            <a:ext cx="4222985" cy="240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cxnSp>
        <p:nvCxnSpPr>
          <p:cNvPr id="4" name="Straight Connector 3">
            <a:extLst>
              <a:ext uri="{FF2B5EF4-FFF2-40B4-BE49-F238E27FC236}">
                <a16:creationId xmlns:a16="http://schemas.microsoft.com/office/drawing/2014/main" id="{4F1F1041-66A2-5674-0DE6-799B271FBAF0}"/>
              </a:ext>
            </a:extLst>
          </p:cNvPr>
          <p:cNvCxnSpPr>
            <a:cxnSpLocks/>
          </p:cNvCxnSpPr>
          <p:nvPr userDrawn="1"/>
        </p:nvCxnSpPr>
        <p:spPr>
          <a:xfrm>
            <a:off x="6720000" y="624000"/>
            <a:ext cx="0" cy="560640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233092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Custom Layout 0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75DBCE-6318-032F-0214-EC73430B9118}"/>
              </a:ext>
            </a:extLst>
          </p:cNvPr>
          <p:cNvPicPr>
            <a:picLocks noChangeAspect="1"/>
          </p:cNvPicPr>
          <p:nvPr/>
        </p:nvPicPr>
        <p:blipFill>
          <a:blip r:embed="rId2"/>
          <a:stretch>
            <a:fillRect/>
          </a:stretch>
        </p:blipFill>
        <p:spPr>
          <a:xfrm>
            <a:off x="1" y="623454"/>
            <a:ext cx="623455" cy="6234545"/>
          </a:xfrm>
          <a:prstGeom prst="rect">
            <a:avLst/>
          </a:prstGeom>
        </p:spPr>
      </p:pic>
      <p:grpSp>
        <p:nvGrpSpPr>
          <p:cNvPr id="23" name="Group 22">
            <a:extLst>
              <a:ext uri="{FF2B5EF4-FFF2-40B4-BE49-F238E27FC236}">
                <a16:creationId xmlns:a16="http://schemas.microsoft.com/office/drawing/2014/main" id="{948B7294-B31F-4E71-1755-34007E1065E0}"/>
              </a:ext>
            </a:extLst>
          </p:cNvPr>
          <p:cNvGrpSpPr/>
          <p:nvPr userDrawn="1"/>
        </p:nvGrpSpPr>
        <p:grpSpPr>
          <a:xfrm>
            <a:off x="1" y="1"/>
            <a:ext cx="623455" cy="624417"/>
            <a:chOff x="0" y="0"/>
            <a:chExt cx="467591" cy="468313"/>
          </a:xfrm>
        </p:grpSpPr>
        <p:sp>
          <p:nvSpPr>
            <p:cNvPr id="22" name="Rectangle 21">
              <a:extLst>
                <a:ext uri="{FF2B5EF4-FFF2-40B4-BE49-F238E27FC236}">
                  <a16:creationId xmlns:a16="http://schemas.microsoft.com/office/drawing/2014/main" id="{23AF8142-01F6-0DBA-6FAD-692E5C9641F9}"/>
                </a:ext>
              </a:extLst>
            </p:cNvPr>
            <p:cNvSpPr/>
            <p:nvPr userDrawn="1"/>
          </p:nvSpPr>
          <p:spPr>
            <a:xfrm>
              <a:off x="0" y="0"/>
              <a:ext cx="467591" cy="4683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sz="2400"/>
            </a:p>
          </p:txBody>
        </p:sp>
        <p:grpSp>
          <p:nvGrpSpPr>
            <p:cNvPr id="14" name="Graphic 10">
              <a:extLst>
                <a:ext uri="{FF2B5EF4-FFF2-40B4-BE49-F238E27FC236}">
                  <a16:creationId xmlns:a16="http://schemas.microsoft.com/office/drawing/2014/main" id="{7CC097CF-FF62-B9AC-E0FA-7A78A280D7EF}"/>
                </a:ext>
              </a:extLst>
            </p:cNvPr>
            <p:cNvGrpSpPr/>
            <p:nvPr/>
          </p:nvGrpSpPr>
          <p:grpSpPr>
            <a:xfrm>
              <a:off x="85759" y="114230"/>
              <a:ext cx="296072" cy="239853"/>
              <a:chOff x="75214" y="112793"/>
              <a:chExt cx="296072" cy="239853"/>
            </a:xfrm>
          </p:grpSpPr>
          <p:sp>
            <p:nvSpPr>
              <p:cNvPr id="15" name="Freeform: Shape 14">
                <a:extLst>
                  <a:ext uri="{FF2B5EF4-FFF2-40B4-BE49-F238E27FC236}">
                    <a16:creationId xmlns:a16="http://schemas.microsoft.com/office/drawing/2014/main" id="{5999F086-2768-FF6A-A37C-AEDEE54CF249}"/>
                  </a:ext>
                </a:extLst>
              </p:cNvPr>
              <p:cNvSpPr/>
              <p:nvPr/>
            </p:nvSpPr>
            <p:spPr>
              <a:xfrm>
                <a:off x="75214" y="293941"/>
                <a:ext cx="59318" cy="58705"/>
              </a:xfrm>
              <a:custGeom>
                <a:avLst/>
                <a:gdLst>
                  <a:gd name="connsiteX0" fmla="*/ 27 w 59318"/>
                  <a:gd name="connsiteY0" fmla="*/ 40 h 58705"/>
                  <a:gd name="connsiteX1" fmla="*/ 59346 w 59318"/>
                  <a:gd name="connsiteY1" fmla="*/ 40 h 58705"/>
                  <a:gd name="connsiteX2" fmla="*/ 59346 w 59318"/>
                  <a:gd name="connsiteY2" fmla="*/ 58746 h 58705"/>
                  <a:gd name="connsiteX3" fmla="*/ 27 w 59318"/>
                  <a:gd name="connsiteY3" fmla="*/ 58746 h 58705"/>
                </a:gdLst>
                <a:ahLst/>
                <a:cxnLst>
                  <a:cxn ang="0">
                    <a:pos x="connsiteX0" y="connsiteY0"/>
                  </a:cxn>
                  <a:cxn ang="0">
                    <a:pos x="connsiteX1" y="connsiteY1"/>
                  </a:cxn>
                  <a:cxn ang="0">
                    <a:pos x="connsiteX2" y="connsiteY2"/>
                  </a:cxn>
                  <a:cxn ang="0">
                    <a:pos x="connsiteX3" y="connsiteY3"/>
                  </a:cxn>
                </a:cxnLst>
                <a:rect l="l" t="t" r="r" b="b"/>
                <a:pathLst>
                  <a:path w="59318" h="58705">
                    <a:moveTo>
                      <a:pt x="27" y="40"/>
                    </a:moveTo>
                    <a:lnTo>
                      <a:pt x="59346" y="40"/>
                    </a:lnTo>
                    <a:lnTo>
                      <a:pt x="59346" y="58746"/>
                    </a:lnTo>
                    <a:lnTo>
                      <a:pt x="27" y="58746"/>
                    </a:lnTo>
                    <a:close/>
                  </a:path>
                </a:pathLst>
              </a:custGeom>
              <a:solidFill>
                <a:srgbClr val="1600FF"/>
              </a:solidFill>
              <a:ln w="2792" cap="flat">
                <a:noFill/>
                <a:prstDash val="solid"/>
                <a:miter/>
              </a:ln>
            </p:spPr>
            <p:txBody>
              <a:bodyPr rtlCol="0" anchor="ctr"/>
              <a:lstStyle/>
              <a:p>
                <a:endParaRPr lang="nl-BE" sz="2400"/>
              </a:p>
            </p:txBody>
          </p:sp>
          <p:sp>
            <p:nvSpPr>
              <p:cNvPr id="16" name="Freeform: Shape 15">
                <a:extLst>
                  <a:ext uri="{FF2B5EF4-FFF2-40B4-BE49-F238E27FC236}">
                    <a16:creationId xmlns:a16="http://schemas.microsoft.com/office/drawing/2014/main" id="{C4727F9D-4886-9278-D4F2-B0FC339E0A06}"/>
                  </a:ext>
                </a:extLst>
              </p:cNvPr>
              <p:cNvSpPr/>
              <p:nvPr/>
            </p:nvSpPr>
            <p:spPr>
              <a:xfrm>
                <a:off x="161520" y="112793"/>
                <a:ext cx="209766" cy="239853"/>
              </a:xfrm>
              <a:custGeom>
                <a:avLst/>
                <a:gdLst>
                  <a:gd name="connsiteX0" fmla="*/ 131181 w 209766"/>
                  <a:gd name="connsiteY0" fmla="*/ 181188 h 239853"/>
                  <a:gd name="connsiteX1" fmla="*/ 69515 w 209766"/>
                  <a:gd name="connsiteY1" fmla="*/ 181188 h 239853"/>
                  <a:gd name="connsiteX2" fmla="*/ 55305 w 209766"/>
                  <a:gd name="connsiteY2" fmla="*/ 239894 h 239853"/>
                  <a:gd name="connsiteX3" fmla="*/ 28 w 209766"/>
                  <a:gd name="connsiteY3" fmla="*/ 239894 h 239853"/>
                  <a:gd name="connsiteX4" fmla="*/ 64431 w 209766"/>
                  <a:gd name="connsiteY4" fmla="*/ 5072 h 239853"/>
                  <a:gd name="connsiteX5" fmla="*/ 143044 w 209766"/>
                  <a:gd name="connsiteY5" fmla="*/ 40 h 239853"/>
                  <a:gd name="connsiteX6" fmla="*/ 209794 w 209766"/>
                  <a:gd name="connsiteY6" fmla="*/ 239894 h 239853"/>
                  <a:gd name="connsiteX7" fmla="*/ 145130 w 209766"/>
                  <a:gd name="connsiteY7" fmla="*/ 239894 h 239853"/>
                  <a:gd name="connsiteX8" fmla="*/ 131181 w 209766"/>
                  <a:gd name="connsiteY8" fmla="*/ 181188 h 239853"/>
                  <a:gd name="connsiteX9" fmla="*/ 79814 w 209766"/>
                  <a:gd name="connsiteY9" fmla="*/ 138869 h 239853"/>
                  <a:gd name="connsiteX10" fmla="*/ 121142 w 209766"/>
                  <a:gd name="connsiteY10" fmla="*/ 138869 h 239853"/>
                  <a:gd name="connsiteX11" fmla="*/ 100674 w 209766"/>
                  <a:gd name="connsiteY11" fmla="*/ 52940 h 239853"/>
                  <a:gd name="connsiteX12" fmla="*/ 79814 w 209766"/>
                  <a:gd name="connsiteY12" fmla="*/ 138869 h 239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9766" h="239853">
                    <a:moveTo>
                      <a:pt x="131181" y="181188"/>
                    </a:moveTo>
                    <a:lnTo>
                      <a:pt x="69515" y="181188"/>
                    </a:lnTo>
                    <a:lnTo>
                      <a:pt x="55305" y="239894"/>
                    </a:lnTo>
                    <a:lnTo>
                      <a:pt x="28" y="239894"/>
                    </a:lnTo>
                    <a:lnTo>
                      <a:pt x="64431" y="5072"/>
                    </a:lnTo>
                    <a:lnTo>
                      <a:pt x="143044" y="40"/>
                    </a:lnTo>
                    <a:lnTo>
                      <a:pt x="209794" y="239894"/>
                    </a:lnTo>
                    <a:lnTo>
                      <a:pt x="145130" y="239894"/>
                    </a:lnTo>
                    <a:lnTo>
                      <a:pt x="131181" y="181188"/>
                    </a:lnTo>
                    <a:close/>
                    <a:moveTo>
                      <a:pt x="79814" y="138869"/>
                    </a:moveTo>
                    <a:lnTo>
                      <a:pt x="121142" y="138869"/>
                    </a:lnTo>
                    <a:lnTo>
                      <a:pt x="100674" y="52940"/>
                    </a:lnTo>
                    <a:lnTo>
                      <a:pt x="79814" y="138869"/>
                    </a:lnTo>
                    <a:close/>
                  </a:path>
                </a:pathLst>
              </a:custGeom>
              <a:solidFill>
                <a:srgbClr val="222223"/>
              </a:solidFill>
              <a:ln w="2792" cap="flat">
                <a:noFill/>
                <a:prstDash val="solid"/>
                <a:miter/>
              </a:ln>
            </p:spPr>
            <p:txBody>
              <a:bodyPr rtlCol="0" anchor="ctr"/>
              <a:lstStyle/>
              <a:p>
                <a:endParaRPr lang="nl-BE" sz="2400"/>
              </a:p>
            </p:txBody>
          </p:sp>
        </p:grpSp>
      </p:grpSp>
      <p:sp>
        <p:nvSpPr>
          <p:cNvPr id="2" name="Title 1">
            <a:extLst>
              <a:ext uri="{FF2B5EF4-FFF2-40B4-BE49-F238E27FC236}">
                <a16:creationId xmlns:a16="http://schemas.microsoft.com/office/drawing/2014/main" id="{E4469977-0F7C-CABB-154A-42999B033442}"/>
              </a:ext>
            </a:extLst>
          </p:cNvPr>
          <p:cNvSpPr>
            <a:spLocks noGrp="1"/>
          </p:cNvSpPr>
          <p:nvPr>
            <p:ph type="title" hasCustomPrompt="1"/>
          </p:nvPr>
        </p:nvSpPr>
        <p:spPr>
          <a:xfrm>
            <a:off x="1248608" y="637045"/>
            <a:ext cx="10320000" cy="546304"/>
          </a:xfrm>
        </p:spPr>
        <p:txBody>
          <a:bodyPr/>
          <a:lstStyle/>
          <a:p>
            <a:r>
              <a:rPr lang="en-US" dirty="0"/>
              <a:t>Slide title goes here</a:t>
            </a:r>
          </a:p>
        </p:txBody>
      </p:sp>
      <p:sp>
        <p:nvSpPr>
          <p:cNvPr id="3" name="Slide Number Placeholder 2">
            <a:extLst>
              <a:ext uri="{FF2B5EF4-FFF2-40B4-BE49-F238E27FC236}">
                <a16:creationId xmlns:a16="http://schemas.microsoft.com/office/drawing/2014/main" id="{742112FD-7C79-4491-5142-B764A8F30D68}"/>
              </a:ext>
            </a:extLst>
          </p:cNvPr>
          <p:cNvSpPr>
            <a:spLocks noGrp="1"/>
          </p:cNvSpPr>
          <p:nvPr>
            <p:ph type="sldNum" sz="quarter" idx="10"/>
          </p:nvPr>
        </p:nvSpPr>
        <p:spPr/>
        <p:txBody>
          <a:bodyPr/>
          <a:lstStyle/>
          <a:p>
            <a:fld id="{2066355A-084C-D24E-9AD2-7E4FC41EA627}" type="slidenum">
              <a:rPr lang="en-GB" noProof="0" smtClean="0"/>
              <a:pPr/>
              <a:t>‹#›</a:t>
            </a:fld>
            <a:endParaRPr lang="en-GB" noProof="0" dirty="0"/>
          </a:p>
        </p:txBody>
      </p:sp>
      <p:sp>
        <p:nvSpPr>
          <p:cNvPr id="25" name="Text Placeholder 24">
            <a:extLst>
              <a:ext uri="{FF2B5EF4-FFF2-40B4-BE49-F238E27FC236}">
                <a16:creationId xmlns:a16="http://schemas.microsoft.com/office/drawing/2014/main" id="{F546BBC9-3DB8-B511-1F15-2C618E35A403}"/>
              </a:ext>
            </a:extLst>
          </p:cNvPr>
          <p:cNvSpPr>
            <a:spLocks noGrp="1"/>
          </p:cNvSpPr>
          <p:nvPr>
            <p:ph type="body" sz="quarter" idx="11" hasCustomPrompt="1"/>
          </p:nvPr>
        </p:nvSpPr>
        <p:spPr>
          <a:xfrm>
            <a:off x="1242592" y="1630363"/>
            <a:ext cx="10320000" cy="327783"/>
          </a:xfrm>
        </p:spPr>
        <p:txBody>
          <a:bodyPr wrap="square">
            <a:spAutoFit/>
          </a:bodyPr>
          <a:lstStyle>
            <a:lvl1pPr marL="0" indent="0">
              <a:buFont typeface="Arial" panose="020B0604020202020204" pitchFamily="34" charset="0"/>
              <a:buNone/>
              <a:defRPr/>
            </a:lvl1pPr>
          </a:lstStyle>
          <a:p>
            <a:pPr lvl="0"/>
            <a:r>
              <a:rPr lang="en-US" dirty="0"/>
              <a:t>Subtitle goes here</a:t>
            </a:r>
          </a:p>
        </p:txBody>
      </p:sp>
      <p:sp>
        <p:nvSpPr>
          <p:cNvPr id="17" name="Text Placeholder 16">
            <a:extLst>
              <a:ext uri="{FF2B5EF4-FFF2-40B4-BE49-F238E27FC236}">
                <a16:creationId xmlns:a16="http://schemas.microsoft.com/office/drawing/2014/main" id="{13C20D6E-1C03-4AA1-58A1-BA561FBA4681}"/>
              </a:ext>
            </a:extLst>
          </p:cNvPr>
          <p:cNvSpPr>
            <a:spLocks noGrp="1"/>
          </p:cNvSpPr>
          <p:nvPr>
            <p:ph type="body" sz="quarter" idx="14" hasCustomPrompt="1"/>
          </p:nvPr>
        </p:nvSpPr>
        <p:spPr>
          <a:xfrm>
            <a:off x="1248607" y="6465754"/>
            <a:ext cx="10320000" cy="145681"/>
          </a:xfrm>
        </p:spPr>
        <p:txBody>
          <a:bodyPr anchor="ctr">
            <a:spAutoFit/>
          </a:bodyPr>
          <a:lstStyle>
            <a:lvl1pPr marL="0" indent="0">
              <a:buFont typeface="Arial" panose="020B0604020202020204" pitchFamily="34" charset="0"/>
              <a:buNone/>
              <a:defRPr sz="1067"/>
            </a:lvl1pPr>
          </a:lstStyle>
          <a:p>
            <a:pPr lvl="0"/>
            <a:r>
              <a:rPr lang="en-US" dirty="0"/>
              <a:t>Source</a:t>
            </a:r>
            <a:endParaRPr lang="nl-BE" dirty="0"/>
          </a:p>
        </p:txBody>
      </p:sp>
    </p:spTree>
    <p:extLst>
      <p:ext uri="{BB962C8B-B14F-4D97-AF65-F5344CB8AC3E}">
        <p14:creationId xmlns:p14="http://schemas.microsoft.com/office/powerpoint/2010/main" val="404790552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Custom Layout 0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75DBCE-6318-032F-0214-EC73430B9118}"/>
              </a:ext>
            </a:extLst>
          </p:cNvPr>
          <p:cNvPicPr>
            <a:picLocks noChangeAspect="1"/>
          </p:cNvPicPr>
          <p:nvPr/>
        </p:nvPicPr>
        <p:blipFill>
          <a:blip r:embed="rId2"/>
          <a:stretch>
            <a:fillRect/>
          </a:stretch>
        </p:blipFill>
        <p:spPr>
          <a:xfrm>
            <a:off x="1" y="623454"/>
            <a:ext cx="623455" cy="6234545"/>
          </a:xfrm>
          <a:prstGeom prst="rect">
            <a:avLst/>
          </a:prstGeom>
        </p:spPr>
      </p:pic>
      <p:grpSp>
        <p:nvGrpSpPr>
          <p:cNvPr id="23" name="Group 22">
            <a:extLst>
              <a:ext uri="{FF2B5EF4-FFF2-40B4-BE49-F238E27FC236}">
                <a16:creationId xmlns:a16="http://schemas.microsoft.com/office/drawing/2014/main" id="{948B7294-B31F-4E71-1755-34007E1065E0}"/>
              </a:ext>
            </a:extLst>
          </p:cNvPr>
          <p:cNvGrpSpPr/>
          <p:nvPr userDrawn="1"/>
        </p:nvGrpSpPr>
        <p:grpSpPr>
          <a:xfrm>
            <a:off x="1" y="1"/>
            <a:ext cx="623455" cy="624417"/>
            <a:chOff x="0" y="0"/>
            <a:chExt cx="467591" cy="468313"/>
          </a:xfrm>
        </p:grpSpPr>
        <p:sp>
          <p:nvSpPr>
            <p:cNvPr id="22" name="Rectangle 21">
              <a:extLst>
                <a:ext uri="{FF2B5EF4-FFF2-40B4-BE49-F238E27FC236}">
                  <a16:creationId xmlns:a16="http://schemas.microsoft.com/office/drawing/2014/main" id="{23AF8142-01F6-0DBA-6FAD-692E5C9641F9}"/>
                </a:ext>
              </a:extLst>
            </p:cNvPr>
            <p:cNvSpPr/>
            <p:nvPr userDrawn="1"/>
          </p:nvSpPr>
          <p:spPr>
            <a:xfrm>
              <a:off x="0" y="0"/>
              <a:ext cx="467591" cy="4683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sz="2400"/>
            </a:p>
          </p:txBody>
        </p:sp>
        <p:grpSp>
          <p:nvGrpSpPr>
            <p:cNvPr id="14" name="Graphic 10">
              <a:extLst>
                <a:ext uri="{FF2B5EF4-FFF2-40B4-BE49-F238E27FC236}">
                  <a16:creationId xmlns:a16="http://schemas.microsoft.com/office/drawing/2014/main" id="{7CC097CF-FF62-B9AC-E0FA-7A78A280D7EF}"/>
                </a:ext>
              </a:extLst>
            </p:cNvPr>
            <p:cNvGrpSpPr/>
            <p:nvPr/>
          </p:nvGrpSpPr>
          <p:grpSpPr>
            <a:xfrm>
              <a:off x="85759" y="114230"/>
              <a:ext cx="296072" cy="239853"/>
              <a:chOff x="75214" y="112793"/>
              <a:chExt cx="296072" cy="239853"/>
            </a:xfrm>
          </p:grpSpPr>
          <p:sp>
            <p:nvSpPr>
              <p:cNvPr id="15" name="Freeform: Shape 14">
                <a:extLst>
                  <a:ext uri="{FF2B5EF4-FFF2-40B4-BE49-F238E27FC236}">
                    <a16:creationId xmlns:a16="http://schemas.microsoft.com/office/drawing/2014/main" id="{5999F086-2768-FF6A-A37C-AEDEE54CF249}"/>
                  </a:ext>
                </a:extLst>
              </p:cNvPr>
              <p:cNvSpPr/>
              <p:nvPr/>
            </p:nvSpPr>
            <p:spPr>
              <a:xfrm>
                <a:off x="75214" y="293941"/>
                <a:ext cx="59318" cy="58705"/>
              </a:xfrm>
              <a:custGeom>
                <a:avLst/>
                <a:gdLst>
                  <a:gd name="connsiteX0" fmla="*/ 27 w 59318"/>
                  <a:gd name="connsiteY0" fmla="*/ 40 h 58705"/>
                  <a:gd name="connsiteX1" fmla="*/ 59346 w 59318"/>
                  <a:gd name="connsiteY1" fmla="*/ 40 h 58705"/>
                  <a:gd name="connsiteX2" fmla="*/ 59346 w 59318"/>
                  <a:gd name="connsiteY2" fmla="*/ 58746 h 58705"/>
                  <a:gd name="connsiteX3" fmla="*/ 27 w 59318"/>
                  <a:gd name="connsiteY3" fmla="*/ 58746 h 58705"/>
                </a:gdLst>
                <a:ahLst/>
                <a:cxnLst>
                  <a:cxn ang="0">
                    <a:pos x="connsiteX0" y="connsiteY0"/>
                  </a:cxn>
                  <a:cxn ang="0">
                    <a:pos x="connsiteX1" y="connsiteY1"/>
                  </a:cxn>
                  <a:cxn ang="0">
                    <a:pos x="connsiteX2" y="connsiteY2"/>
                  </a:cxn>
                  <a:cxn ang="0">
                    <a:pos x="connsiteX3" y="connsiteY3"/>
                  </a:cxn>
                </a:cxnLst>
                <a:rect l="l" t="t" r="r" b="b"/>
                <a:pathLst>
                  <a:path w="59318" h="58705">
                    <a:moveTo>
                      <a:pt x="27" y="40"/>
                    </a:moveTo>
                    <a:lnTo>
                      <a:pt x="59346" y="40"/>
                    </a:lnTo>
                    <a:lnTo>
                      <a:pt x="59346" y="58746"/>
                    </a:lnTo>
                    <a:lnTo>
                      <a:pt x="27" y="58746"/>
                    </a:lnTo>
                    <a:close/>
                  </a:path>
                </a:pathLst>
              </a:custGeom>
              <a:solidFill>
                <a:srgbClr val="1600FF"/>
              </a:solidFill>
              <a:ln w="2792" cap="flat">
                <a:noFill/>
                <a:prstDash val="solid"/>
                <a:miter/>
              </a:ln>
            </p:spPr>
            <p:txBody>
              <a:bodyPr rtlCol="0" anchor="ctr"/>
              <a:lstStyle/>
              <a:p>
                <a:endParaRPr lang="nl-BE" sz="2400"/>
              </a:p>
            </p:txBody>
          </p:sp>
          <p:sp>
            <p:nvSpPr>
              <p:cNvPr id="16" name="Freeform: Shape 15">
                <a:extLst>
                  <a:ext uri="{FF2B5EF4-FFF2-40B4-BE49-F238E27FC236}">
                    <a16:creationId xmlns:a16="http://schemas.microsoft.com/office/drawing/2014/main" id="{C4727F9D-4886-9278-D4F2-B0FC339E0A06}"/>
                  </a:ext>
                </a:extLst>
              </p:cNvPr>
              <p:cNvSpPr/>
              <p:nvPr/>
            </p:nvSpPr>
            <p:spPr>
              <a:xfrm>
                <a:off x="161520" y="112793"/>
                <a:ext cx="209766" cy="239853"/>
              </a:xfrm>
              <a:custGeom>
                <a:avLst/>
                <a:gdLst>
                  <a:gd name="connsiteX0" fmla="*/ 131181 w 209766"/>
                  <a:gd name="connsiteY0" fmla="*/ 181188 h 239853"/>
                  <a:gd name="connsiteX1" fmla="*/ 69515 w 209766"/>
                  <a:gd name="connsiteY1" fmla="*/ 181188 h 239853"/>
                  <a:gd name="connsiteX2" fmla="*/ 55305 w 209766"/>
                  <a:gd name="connsiteY2" fmla="*/ 239894 h 239853"/>
                  <a:gd name="connsiteX3" fmla="*/ 28 w 209766"/>
                  <a:gd name="connsiteY3" fmla="*/ 239894 h 239853"/>
                  <a:gd name="connsiteX4" fmla="*/ 64431 w 209766"/>
                  <a:gd name="connsiteY4" fmla="*/ 5072 h 239853"/>
                  <a:gd name="connsiteX5" fmla="*/ 143044 w 209766"/>
                  <a:gd name="connsiteY5" fmla="*/ 40 h 239853"/>
                  <a:gd name="connsiteX6" fmla="*/ 209794 w 209766"/>
                  <a:gd name="connsiteY6" fmla="*/ 239894 h 239853"/>
                  <a:gd name="connsiteX7" fmla="*/ 145130 w 209766"/>
                  <a:gd name="connsiteY7" fmla="*/ 239894 h 239853"/>
                  <a:gd name="connsiteX8" fmla="*/ 131181 w 209766"/>
                  <a:gd name="connsiteY8" fmla="*/ 181188 h 239853"/>
                  <a:gd name="connsiteX9" fmla="*/ 79814 w 209766"/>
                  <a:gd name="connsiteY9" fmla="*/ 138869 h 239853"/>
                  <a:gd name="connsiteX10" fmla="*/ 121142 w 209766"/>
                  <a:gd name="connsiteY10" fmla="*/ 138869 h 239853"/>
                  <a:gd name="connsiteX11" fmla="*/ 100674 w 209766"/>
                  <a:gd name="connsiteY11" fmla="*/ 52940 h 239853"/>
                  <a:gd name="connsiteX12" fmla="*/ 79814 w 209766"/>
                  <a:gd name="connsiteY12" fmla="*/ 138869 h 239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9766" h="239853">
                    <a:moveTo>
                      <a:pt x="131181" y="181188"/>
                    </a:moveTo>
                    <a:lnTo>
                      <a:pt x="69515" y="181188"/>
                    </a:lnTo>
                    <a:lnTo>
                      <a:pt x="55305" y="239894"/>
                    </a:lnTo>
                    <a:lnTo>
                      <a:pt x="28" y="239894"/>
                    </a:lnTo>
                    <a:lnTo>
                      <a:pt x="64431" y="5072"/>
                    </a:lnTo>
                    <a:lnTo>
                      <a:pt x="143044" y="40"/>
                    </a:lnTo>
                    <a:lnTo>
                      <a:pt x="209794" y="239894"/>
                    </a:lnTo>
                    <a:lnTo>
                      <a:pt x="145130" y="239894"/>
                    </a:lnTo>
                    <a:lnTo>
                      <a:pt x="131181" y="181188"/>
                    </a:lnTo>
                    <a:close/>
                    <a:moveTo>
                      <a:pt x="79814" y="138869"/>
                    </a:moveTo>
                    <a:lnTo>
                      <a:pt x="121142" y="138869"/>
                    </a:lnTo>
                    <a:lnTo>
                      <a:pt x="100674" y="52940"/>
                    </a:lnTo>
                    <a:lnTo>
                      <a:pt x="79814" y="138869"/>
                    </a:lnTo>
                    <a:close/>
                  </a:path>
                </a:pathLst>
              </a:custGeom>
              <a:solidFill>
                <a:srgbClr val="222223"/>
              </a:solidFill>
              <a:ln w="2792" cap="flat">
                <a:noFill/>
                <a:prstDash val="solid"/>
                <a:miter/>
              </a:ln>
            </p:spPr>
            <p:txBody>
              <a:bodyPr rtlCol="0" anchor="ctr"/>
              <a:lstStyle/>
              <a:p>
                <a:endParaRPr lang="nl-BE" sz="2400"/>
              </a:p>
            </p:txBody>
          </p:sp>
        </p:grpSp>
      </p:grpSp>
      <p:sp>
        <p:nvSpPr>
          <p:cNvPr id="2" name="Title 1">
            <a:extLst>
              <a:ext uri="{FF2B5EF4-FFF2-40B4-BE49-F238E27FC236}">
                <a16:creationId xmlns:a16="http://schemas.microsoft.com/office/drawing/2014/main" id="{E4469977-0F7C-CABB-154A-42999B033442}"/>
              </a:ext>
            </a:extLst>
          </p:cNvPr>
          <p:cNvSpPr>
            <a:spLocks noGrp="1"/>
          </p:cNvSpPr>
          <p:nvPr>
            <p:ph type="title" hasCustomPrompt="1"/>
          </p:nvPr>
        </p:nvSpPr>
        <p:spPr>
          <a:xfrm>
            <a:off x="1248608" y="637045"/>
            <a:ext cx="10320000" cy="546304"/>
          </a:xfrm>
        </p:spPr>
        <p:txBody>
          <a:bodyPr/>
          <a:lstStyle/>
          <a:p>
            <a:r>
              <a:rPr lang="en-US" dirty="0"/>
              <a:t>Slide title goes here</a:t>
            </a:r>
          </a:p>
        </p:txBody>
      </p:sp>
      <p:sp>
        <p:nvSpPr>
          <p:cNvPr id="3" name="Slide Number Placeholder 2">
            <a:extLst>
              <a:ext uri="{FF2B5EF4-FFF2-40B4-BE49-F238E27FC236}">
                <a16:creationId xmlns:a16="http://schemas.microsoft.com/office/drawing/2014/main" id="{742112FD-7C79-4491-5142-B764A8F30D68}"/>
              </a:ext>
            </a:extLst>
          </p:cNvPr>
          <p:cNvSpPr>
            <a:spLocks noGrp="1"/>
          </p:cNvSpPr>
          <p:nvPr>
            <p:ph type="sldNum" sz="quarter" idx="10"/>
          </p:nvPr>
        </p:nvSpPr>
        <p:spPr/>
        <p:txBody>
          <a:bodyPr/>
          <a:lstStyle/>
          <a:p>
            <a:fld id="{2066355A-084C-D24E-9AD2-7E4FC41EA627}" type="slidenum">
              <a:rPr lang="en-GB" noProof="0" smtClean="0"/>
              <a:pPr/>
              <a:t>‹#›</a:t>
            </a:fld>
            <a:endParaRPr lang="en-GB" noProof="0" dirty="0"/>
          </a:p>
        </p:txBody>
      </p:sp>
      <p:sp>
        <p:nvSpPr>
          <p:cNvPr id="25" name="Text Placeholder 24">
            <a:extLst>
              <a:ext uri="{FF2B5EF4-FFF2-40B4-BE49-F238E27FC236}">
                <a16:creationId xmlns:a16="http://schemas.microsoft.com/office/drawing/2014/main" id="{F546BBC9-3DB8-B511-1F15-2C618E35A403}"/>
              </a:ext>
            </a:extLst>
          </p:cNvPr>
          <p:cNvSpPr>
            <a:spLocks noGrp="1"/>
          </p:cNvSpPr>
          <p:nvPr>
            <p:ph type="body" sz="quarter" idx="11" hasCustomPrompt="1"/>
          </p:nvPr>
        </p:nvSpPr>
        <p:spPr>
          <a:xfrm>
            <a:off x="1242592" y="1630363"/>
            <a:ext cx="10320000" cy="327783"/>
          </a:xfrm>
        </p:spPr>
        <p:txBody>
          <a:bodyPr wrap="square">
            <a:spAutoFit/>
          </a:bodyPr>
          <a:lstStyle>
            <a:lvl1pPr marL="0" indent="0">
              <a:buFont typeface="Arial" panose="020B0604020202020204" pitchFamily="34" charset="0"/>
              <a:buNone/>
              <a:defRPr/>
            </a:lvl1pPr>
          </a:lstStyle>
          <a:p>
            <a:pPr lvl="0"/>
            <a:r>
              <a:rPr lang="en-US" dirty="0"/>
              <a:t>Subtitle goes here</a:t>
            </a:r>
          </a:p>
        </p:txBody>
      </p:sp>
      <p:sp>
        <p:nvSpPr>
          <p:cNvPr id="7" name="Text Placeholder 6">
            <a:extLst>
              <a:ext uri="{FF2B5EF4-FFF2-40B4-BE49-F238E27FC236}">
                <a16:creationId xmlns:a16="http://schemas.microsoft.com/office/drawing/2014/main" id="{493AB25F-9609-1F0C-D558-303B5CD26156}"/>
              </a:ext>
            </a:extLst>
          </p:cNvPr>
          <p:cNvSpPr>
            <a:spLocks noGrp="1"/>
          </p:cNvSpPr>
          <p:nvPr>
            <p:ph type="body" sz="quarter" idx="12"/>
          </p:nvPr>
        </p:nvSpPr>
        <p:spPr>
          <a:xfrm>
            <a:off x="8913707" y="2375430"/>
            <a:ext cx="2649644" cy="499111"/>
          </a:xfrm>
        </p:spPr>
        <p:txBody>
          <a:bodyPr wrap="square">
            <a:spAutoFit/>
          </a:bodyPr>
          <a:lstStyle>
            <a:lvl1pPr marL="0" indent="0">
              <a:buNone/>
              <a:defRPr sz="1867"/>
            </a:lvl1pPr>
          </a:lstStyle>
          <a:p>
            <a:pPr lvl="0"/>
            <a:r>
              <a:rPr lang="en-US"/>
              <a:t>Click to edit Master text styles</a:t>
            </a:r>
          </a:p>
        </p:txBody>
      </p:sp>
      <p:sp>
        <p:nvSpPr>
          <p:cNvPr id="11" name="Text Placeholder 6">
            <a:extLst>
              <a:ext uri="{FF2B5EF4-FFF2-40B4-BE49-F238E27FC236}">
                <a16:creationId xmlns:a16="http://schemas.microsoft.com/office/drawing/2014/main" id="{854F80C8-B986-437F-7396-994C43D112C4}"/>
              </a:ext>
            </a:extLst>
          </p:cNvPr>
          <p:cNvSpPr>
            <a:spLocks noGrp="1"/>
          </p:cNvSpPr>
          <p:nvPr>
            <p:ph type="body" sz="quarter" idx="13"/>
          </p:nvPr>
        </p:nvSpPr>
        <p:spPr>
          <a:xfrm>
            <a:off x="8913707" y="3689457"/>
            <a:ext cx="2649644" cy="499111"/>
          </a:xfrm>
        </p:spPr>
        <p:txBody>
          <a:bodyPr wrap="square">
            <a:spAutoFit/>
          </a:bodyPr>
          <a:lstStyle>
            <a:lvl1pPr marL="0" indent="0">
              <a:buNone/>
              <a:defRPr sz="1867"/>
            </a:lvl1pPr>
          </a:lstStyle>
          <a:p>
            <a:pPr lvl="0"/>
            <a:r>
              <a:rPr lang="en-US"/>
              <a:t>Click to edit Master text styles</a:t>
            </a:r>
          </a:p>
        </p:txBody>
      </p:sp>
      <p:sp>
        <p:nvSpPr>
          <p:cNvPr id="17" name="Text Placeholder 16">
            <a:extLst>
              <a:ext uri="{FF2B5EF4-FFF2-40B4-BE49-F238E27FC236}">
                <a16:creationId xmlns:a16="http://schemas.microsoft.com/office/drawing/2014/main" id="{13C20D6E-1C03-4AA1-58A1-BA561FBA4681}"/>
              </a:ext>
            </a:extLst>
          </p:cNvPr>
          <p:cNvSpPr>
            <a:spLocks noGrp="1"/>
          </p:cNvSpPr>
          <p:nvPr>
            <p:ph type="body" sz="quarter" idx="14" hasCustomPrompt="1"/>
          </p:nvPr>
        </p:nvSpPr>
        <p:spPr>
          <a:xfrm>
            <a:off x="1248607" y="6465754"/>
            <a:ext cx="10320000" cy="145681"/>
          </a:xfrm>
        </p:spPr>
        <p:txBody>
          <a:bodyPr anchor="ctr">
            <a:spAutoFit/>
          </a:bodyPr>
          <a:lstStyle>
            <a:lvl1pPr marL="0" indent="0">
              <a:buFont typeface="Arial" panose="020B0604020202020204" pitchFamily="34" charset="0"/>
              <a:buNone/>
              <a:defRPr sz="1067"/>
            </a:lvl1pPr>
          </a:lstStyle>
          <a:p>
            <a:pPr lvl="0"/>
            <a:r>
              <a:rPr lang="en-US" dirty="0"/>
              <a:t>Source</a:t>
            </a:r>
            <a:endParaRPr lang="nl-BE" dirty="0"/>
          </a:p>
        </p:txBody>
      </p:sp>
    </p:spTree>
    <p:extLst>
      <p:ext uri="{BB962C8B-B14F-4D97-AF65-F5344CB8AC3E}">
        <p14:creationId xmlns:p14="http://schemas.microsoft.com/office/powerpoint/2010/main" val="344568567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75DBCE-6318-032F-0214-EC73430B9118}"/>
              </a:ext>
            </a:extLst>
          </p:cNvPr>
          <p:cNvPicPr>
            <a:picLocks noChangeAspect="1"/>
          </p:cNvPicPr>
          <p:nvPr/>
        </p:nvPicPr>
        <p:blipFill>
          <a:blip r:embed="rId2"/>
          <a:stretch>
            <a:fillRect/>
          </a:stretch>
        </p:blipFill>
        <p:spPr>
          <a:xfrm>
            <a:off x="1" y="623454"/>
            <a:ext cx="623455" cy="6234545"/>
          </a:xfrm>
          <a:prstGeom prst="rect">
            <a:avLst/>
          </a:prstGeom>
        </p:spPr>
      </p:pic>
      <p:grpSp>
        <p:nvGrpSpPr>
          <p:cNvPr id="23" name="Group 22">
            <a:extLst>
              <a:ext uri="{FF2B5EF4-FFF2-40B4-BE49-F238E27FC236}">
                <a16:creationId xmlns:a16="http://schemas.microsoft.com/office/drawing/2014/main" id="{948B7294-B31F-4E71-1755-34007E1065E0}"/>
              </a:ext>
            </a:extLst>
          </p:cNvPr>
          <p:cNvGrpSpPr/>
          <p:nvPr userDrawn="1"/>
        </p:nvGrpSpPr>
        <p:grpSpPr>
          <a:xfrm>
            <a:off x="1" y="1"/>
            <a:ext cx="623455" cy="624417"/>
            <a:chOff x="0" y="0"/>
            <a:chExt cx="467591" cy="468313"/>
          </a:xfrm>
        </p:grpSpPr>
        <p:sp>
          <p:nvSpPr>
            <p:cNvPr id="22" name="Rectangle 21">
              <a:extLst>
                <a:ext uri="{FF2B5EF4-FFF2-40B4-BE49-F238E27FC236}">
                  <a16:creationId xmlns:a16="http://schemas.microsoft.com/office/drawing/2014/main" id="{23AF8142-01F6-0DBA-6FAD-692E5C9641F9}"/>
                </a:ext>
              </a:extLst>
            </p:cNvPr>
            <p:cNvSpPr/>
            <p:nvPr userDrawn="1"/>
          </p:nvSpPr>
          <p:spPr>
            <a:xfrm>
              <a:off x="0" y="0"/>
              <a:ext cx="467591" cy="4683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sz="2400"/>
            </a:p>
          </p:txBody>
        </p:sp>
        <p:grpSp>
          <p:nvGrpSpPr>
            <p:cNvPr id="14" name="Graphic 10">
              <a:extLst>
                <a:ext uri="{FF2B5EF4-FFF2-40B4-BE49-F238E27FC236}">
                  <a16:creationId xmlns:a16="http://schemas.microsoft.com/office/drawing/2014/main" id="{7CC097CF-FF62-B9AC-E0FA-7A78A280D7EF}"/>
                </a:ext>
              </a:extLst>
            </p:cNvPr>
            <p:cNvGrpSpPr/>
            <p:nvPr/>
          </p:nvGrpSpPr>
          <p:grpSpPr>
            <a:xfrm>
              <a:off x="85759" y="114230"/>
              <a:ext cx="296072" cy="239853"/>
              <a:chOff x="75214" y="112793"/>
              <a:chExt cx="296072" cy="239853"/>
            </a:xfrm>
          </p:grpSpPr>
          <p:sp>
            <p:nvSpPr>
              <p:cNvPr id="15" name="Freeform: Shape 14">
                <a:extLst>
                  <a:ext uri="{FF2B5EF4-FFF2-40B4-BE49-F238E27FC236}">
                    <a16:creationId xmlns:a16="http://schemas.microsoft.com/office/drawing/2014/main" id="{5999F086-2768-FF6A-A37C-AEDEE54CF249}"/>
                  </a:ext>
                </a:extLst>
              </p:cNvPr>
              <p:cNvSpPr/>
              <p:nvPr/>
            </p:nvSpPr>
            <p:spPr>
              <a:xfrm>
                <a:off x="75214" y="293941"/>
                <a:ext cx="59318" cy="58705"/>
              </a:xfrm>
              <a:custGeom>
                <a:avLst/>
                <a:gdLst>
                  <a:gd name="connsiteX0" fmla="*/ 27 w 59318"/>
                  <a:gd name="connsiteY0" fmla="*/ 40 h 58705"/>
                  <a:gd name="connsiteX1" fmla="*/ 59346 w 59318"/>
                  <a:gd name="connsiteY1" fmla="*/ 40 h 58705"/>
                  <a:gd name="connsiteX2" fmla="*/ 59346 w 59318"/>
                  <a:gd name="connsiteY2" fmla="*/ 58746 h 58705"/>
                  <a:gd name="connsiteX3" fmla="*/ 27 w 59318"/>
                  <a:gd name="connsiteY3" fmla="*/ 58746 h 58705"/>
                </a:gdLst>
                <a:ahLst/>
                <a:cxnLst>
                  <a:cxn ang="0">
                    <a:pos x="connsiteX0" y="connsiteY0"/>
                  </a:cxn>
                  <a:cxn ang="0">
                    <a:pos x="connsiteX1" y="connsiteY1"/>
                  </a:cxn>
                  <a:cxn ang="0">
                    <a:pos x="connsiteX2" y="connsiteY2"/>
                  </a:cxn>
                  <a:cxn ang="0">
                    <a:pos x="connsiteX3" y="connsiteY3"/>
                  </a:cxn>
                </a:cxnLst>
                <a:rect l="l" t="t" r="r" b="b"/>
                <a:pathLst>
                  <a:path w="59318" h="58705">
                    <a:moveTo>
                      <a:pt x="27" y="40"/>
                    </a:moveTo>
                    <a:lnTo>
                      <a:pt x="59346" y="40"/>
                    </a:lnTo>
                    <a:lnTo>
                      <a:pt x="59346" y="58746"/>
                    </a:lnTo>
                    <a:lnTo>
                      <a:pt x="27" y="58746"/>
                    </a:lnTo>
                    <a:close/>
                  </a:path>
                </a:pathLst>
              </a:custGeom>
              <a:solidFill>
                <a:srgbClr val="1600FF"/>
              </a:solidFill>
              <a:ln w="2792" cap="flat">
                <a:noFill/>
                <a:prstDash val="solid"/>
                <a:miter/>
              </a:ln>
            </p:spPr>
            <p:txBody>
              <a:bodyPr rtlCol="0" anchor="ctr"/>
              <a:lstStyle/>
              <a:p>
                <a:endParaRPr lang="nl-BE" sz="2400"/>
              </a:p>
            </p:txBody>
          </p:sp>
          <p:sp>
            <p:nvSpPr>
              <p:cNvPr id="16" name="Freeform: Shape 15">
                <a:extLst>
                  <a:ext uri="{FF2B5EF4-FFF2-40B4-BE49-F238E27FC236}">
                    <a16:creationId xmlns:a16="http://schemas.microsoft.com/office/drawing/2014/main" id="{C4727F9D-4886-9278-D4F2-B0FC339E0A06}"/>
                  </a:ext>
                </a:extLst>
              </p:cNvPr>
              <p:cNvSpPr/>
              <p:nvPr/>
            </p:nvSpPr>
            <p:spPr>
              <a:xfrm>
                <a:off x="161520" y="112793"/>
                <a:ext cx="209766" cy="239853"/>
              </a:xfrm>
              <a:custGeom>
                <a:avLst/>
                <a:gdLst>
                  <a:gd name="connsiteX0" fmla="*/ 131181 w 209766"/>
                  <a:gd name="connsiteY0" fmla="*/ 181188 h 239853"/>
                  <a:gd name="connsiteX1" fmla="*/ 69515 w 209766"/>
                  <a:gd name="connsiteY1" fmla="*/ 181188 h 239853"/>
                  <a:gd name="connsiteX2" fmla="*/ 55305 w 209766"/>
                  <a:gd name="connsiteY2" fmla="*/ 239894 h 239853"/>
                  <a:gd name="connsiteX3" fmla="*/ 28 w 209766"/>
                  <a:gd name="connsiteY3" fmla="*/ 239894 h 239853"/>
                  <a:gd name="connsiteX4" fmla="*/ 64431 w 209766"/>
                  <a:gd name="connsiteY4" fmla="*/ 5072 h 239853"/>
                  <a:gd name="connsiteX5" fmla="*/ 143044 w 209766"/>
                  <a:gd name="connsiteY5" fmla="*/ 40 h 239853"/>
                  <a:gd name="connsiteX6" fmla="*/ 209794 w 209766"/>
                  <a:gd name="connsiteY6" fmla="*/ 239894 h 239853"/>
                  <a:gd name="connsiteX7" fmla="*/ 145130 w 209766"/>
                  <a:gd name="connsiteY7" fmla="*/ 239894 h 239853"/>
                  <a:gd name="connsiteX8" fmla="*/ 131181 w 209766"/>
                  <a:gd name="connsiteY8" fmla="*/ 181188 h 239853"/>
                  <a:gd name="connsiteX9" fmla="*/ 79814 w 209766"/>
                  <a:gd name="connsiteY9" fmla="*/ 138869 h 239853"/>
                  <a:gd name="connsiteX10" fmla="*/ 121142 w 209766"/>
                  <a:gd name="connsiteY10" fmla="*/ 138869 h 239853"/>
                  <a:gd name="connsiteX11" fmla="*/ 100674 w 209766"/>
                  <a:gd name="connsiteY11" fmla="*/ 52940 h 239853"/>
                  <a:gd name="connsiteX12" fmla="*/ 79814 w 209766"/>
                  <a:gd name="connsiteY12" fmla="*/ 138869 h 239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9766" h="239853">
                    <a:moveTo>
                      <a:pt x="131181" y="181188"/>
                    </a:moveTo>
                    <a:lnTo>
                      <a:pt x="69515" y="181188"/>
                    </a:lnTo>
                    <a:lnTo>
                      <a:pt x="55305" y="239894"/>
                    </a:lnTo>
                    <a:lnTo>
                      <a:pt x="28" y="239894"/>
                    </a:lnTo>
                    <a:lnTo>
                      <a:pt x="64431" y="5072"/>
                    </a:lnTo>
                    <a:lnTo>
                      <a:pt x="143044" y="40"/>
                    </a:lnTo>
                    <a:lnTo>
                      <a:pt x="209794" y="239894"/>
                    </a:lnTo>
                    <a:lnTo>
                      <a:pt x="145130" y="239894"/>
                    </a:lnTo>
                    <a:lnTo>
                      <a:pt x="131181" y="181188"/>
                    </a:lnTo>
                    <a:close/>
                    <a:moveTo>
                      <a:pt x="79814" y="138869"/>
                    </a:moveTo>
                    <a:lnTo>
                      <a:pt x="121142" y="138869"/>
                    </a:lnTo>
                    <a:lnTo>
                      <a:pt x="100674" y="52940"/>
                    </a:lnTo>
                    <a:lnTo>
                      <a:pt x="79814" y="138869"/>
                    </a:lnTo>
                    <a:close/>
                  </a:path>
                </a:pathLst>
              </a:custGeom>
              <a:solidFill>
                <a:srgbClr val="222223"/>
              </a:solidFill>
              <a:ln w="2792" cap="flat">
                <a:noFill/>
                <a:prstDash val="solid"/>
                <a:miter/>
              </a:ln>
            </p:spPr>
            <p:txBody>
              <a:bodyPr rtlCol="0" anchor="ctr"/>
              <a:lstStyle/>
              <a:p>
                <a:endParaRPr lang="nl-BE" sz="2400"/>
              </a:p>
            </p:txBody>
          </p:sp>
        </p:grpSp>
      </p:grpSp>
      <p:sp>
        <p:nvSpPr>
          <p:cNvPr id="2" name="Title 1">
            <a:extLst>
              <a:ext uri="{FF2B5EF4-FFF2-40B4-BE49-F238E27FC236}">
                <a16:creationId xmlns:a16="http://schemas.microsoft.com/office/drawing/2014/main" id="{E4469977-0F7C-CABB-154A-42999B033442}"/>
              </a:ext>
            </a:extLst>
          </p:cNvPr>
          <p:cNvSpPr>
            <a:spLocks noGrp="1"/>
          </p:cNvSpPr>
          <p:nvPr>
            <p:ph type="title" hasCustomPrompt="1"/>
          </p:nvPr>
        </p:nvSpPr>
        <p:spPr>
          <a:xfrm>
            <a:off x="1248608" y="2813448"/>
            <a:ext cx="10320000" cy="1231107"/>
          </a:xfrm>
        </p:spPr>
        <p:txBody>
          <a:bodyPr anchor="ctr"/>
          <a:lstStyle>
            <a:lvl1pPr algn="ctr">
              <a:lnSpc>
                <a:spcPct val="100000"/>
              </a:lnSpc>
              <a:defRPr b="0">
                <a:solidFill>
                  <a:schemeClr val="bg1"/>
                </a:solidFill>
              </a:defRPr>
            </a:lvl1pPr>
          </a:lstStyle>
          <a:p>
            <a:r>
              <a:rPr lang="en-US" dirty="0"/>
              <a:t>‘Technology will never save the</a:t>
            </a:r>
            <a:br>
              <a:rPr lang="en-US" dirty="0"/>
            </a:br>
            <a:r>
              <a:rPr lang="en-US" dirty="0"/>
              <a:t>world but it can help you to do it’</a:t>
            </a:r>
          </a:p>
        </p:txBody>
      </p:sp>
      <p:sp>
        <p:nvSpPr>
          <p:cNvPr id="3" name="Slide Number Placeholder 2">
            <a:extLst>
              <a:ext uri="{FF2B5EF4-FFF2-40B4-BE49-F238E27FC236}">
                <a16:creationId xmlns:a16="http://schemas.microsoft.com/office/drawing/2014/main" id="{742112FD-7C79-4491-5142-B764A8F30D68}"/>
              </a:ext>
            </a:extLst>
          </p:cNvPr>
          <p:cNvSpPr>
            <a:spLocks noGrp="1"/>
          </p:cNvSpPr>
          <p:nvPr>
            <p:ph type="sldNum" sz="quarter" idx="10"/>
          </p:nvPr>
        </p:nvSpPr>
        <p:spPr/>
        <p:txBody>
          <a:bodyPr/>
          <a:lstStyle/>
          <a:p>
            <a:fld id="{2066355A-084C-D24E-9AD2-7E4FC41EA627}" type="slidenum">
              <a:rPr lang="en-GB" noProof="0" smtClean="0"/>
              <a:pPr/>
              <a:t>‹#›</a:t>
            </a:fld>
            <a:endParaRPr lang="en-GB" noProof="0" dirty="0"/>
          </a:p>
        </p:txBody>
      </p:sp>
      <p:sp>
        <p:nvSpPr>
          <p:cNvPr id="13" name="Text Placeholder 12">
            <a:extLst>
              <a:ext uri="{FF2B5EF4-FFF2-40B4-BE49-F238E27FC236}">
                <a16:creationId xmlns:a16="http://schemas.microsoft.com/office/drawing/2014/main" id="{60D85D7C-2254-6180-A764-ADB8E3061002}"/>
              </a:ext>
            </a:extLst>
          </p:cNvPr>
          <p:cNvSpPr>
            <a:spLocks noGrp="1"/>
          </p:cNvSpPr>
          <p:nvPr>
            <p:ph type="body" sz="quarter" idx="11" hasCustomPrompt="1"/>
          </p:nvPr>
        </p:nvSpPr>
        <p:spPr>
          <a:xfrm>
            <a:off x="1248832" y="6002424"/>
            <a:ext cx="10320000" cy="307776"/>
          </a:xfrm>
        </p:spPr>
        <p:txBody>
          <a:bodyPr anchor="b" anchorCtr="0">
            <a:spAutoFit/>
          </a:bodyPr>
          <a:lstStyle>
            <a:lvl1pPr marL="0" indent="0" algn="ctr">
              <a:lnSpc>
                <a:spcPct val="100000"/>
              </a:lnSpc>
              <a:buFont typeface="Arial" panose="020B0604020202020204" pitchFamily="34" charset="0"/>
              <a:buNone/>
              <a:defRPr sz="2000">
                <a:solidFill>
                  <a:schemeClr val="bg1"/>
                </a:solidFill>
              </a:defRPr>
            </a:lvl1pPr>
            <a:lvl2pPr marL="478355" indent="0">
              <a:buNone/>
              <a:defRPr/>
            </a:lvl2pPr>
          </a:lstStyle>
          <a:p>
            <a:pPr lvl="0"/>
            <a:r>
              <a:rPr lang="en-US" dirty="0"/>
              <a:t>Quotation</a:t>
            </a:r>
          </a:p>
        </p:txBody>
      </p:sp>
    </p:spTree>
    <p:extLst>
      <p:ext uri="{BB962C8B-B14F-4D97-AF65-F5344CB8AC3E}">
        <p14:creationId xmlns:p14="http://schemas.microsoft.com/office/powerpoint/2010/main" val="153805422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hank you slide 1 presenter">
    <p:spTree>
      <p:nvGrpSpPr>
        <p:cNvPr id="1" name=""/>
        <p:cNvGrpSpPr/>
        <p:nvPr/>
      </p:nvGrpSpPr>
      <p:grpSpPr>
        <a:xfrm>
          <a:off x="0" y="0"/>
          <a:ext cx="0" cy="0"/>
          <a:chOff x="0" y="0"/>
          <a:chExt cx="0" cy="0"/>
        </a:xfrm>
      </p:grpSpPr>
      <p:pic>
        <p:nvPicPr>
          <p:cNvPr id="4" name="_Agoria_PPT_End_965x1080_SMALL">
            <a:hlinkClick r:id="" action="ppaction://media"/>
            <a:extLst>
              <a:ext uri="{FF2B5EF4-FFF2-40B4-BE49-F238E27FC236}">
                <a16:creationId xmlns:a16="http://schemas.microsoft.com/office/drawing/2014/main" id="{0AA2FA3A-7626-2FE2-9799-116C4CC61C1B}"/>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6070600" y="0"/>
            <a:ext cx="6121400" cy="6858000"/>
          </a:xfrm>
          <a:prstGeom prst="rect">
            <a:avLst/>
          </a:prstGeom>
        </p:spPr>
      </p:pic>
      <p:sp>
        <p:nvSpPr>
          <p:cNvPr id="2" name="Title 1"/>
          <p:cNvSpPr>
            <a:spLocks noGrp="1"/>
          </p:cNvSpPr>
          <p:nvPr userDrawn="1">
            <p:ph type="ctrTitle" hasCustomPrompt="1"/>
          </p:nvPr>
        </p:nvSpPr>
        <p:spPr>
          <a:xfrm>
            <a:off x="628652" y="1286371"/>
            <a:ext cx="4800000" cy="728404"/>
          </a:xfrm>
        </p:spPr>
        <p:txBody>
          <a:bodyPr wrap="square" anchor="t" anchorCtr="0">
            <a:spAutoFit/>
          </a:bodyPr>
          <a:lstStyle>
            <a:lvl1pPr algn="l">
              <a:lnSpc>
                <a:spcPct val="85000"/>
              </a:lnSpc>
              <a:defRPr sz="5333" b="0">
                <a:solidFill>
                  <a:schemeClr val="tx2"/>
                </a:solidFill>
              </a:defRPr>
            </a:lvl1pPr>
          </a:lstStyle>
          <a:p>
            <a:r>
              <a:rPr lang="en-US" dirty="0"/>
              <a:t>Thank you</a:t>
            </a:r>
          </a:p>
        </p:txBody>
      </p:sp>
      <p:sp>
        <p:nvSpPr>
          <p:cNvPr id="3" name="Subtitle 2"/>
          <p:cNvSpPr>
            <a:spLocks noGrp="1"/>
          </p:cNvSpPr>
          <p:nvPr userDrawn="1">
            <p:ph type="subTitle" idx="1" hasCustomPrompt="1"/>
          </p:nvPr>
        </p:nvSpPr>
        <p:spPr>
          <a:xfrm>
            <a:off x="628652" y="1983998"/>
            <a:ext cx="4800000" cy="461665"/>
          </a:xfrm>
          <a:prstGeom prst="rect">
            <a:avLst/>
          </a:prstGeom>
        </p:spPr>
        <p:txBody>
          <a:bodyPr>
            <a:spAutoFit/>
          </a:bodyPr>
          <a:lstStyle>
            <a:lvl1pPr marL="0" indent="0" algn="l">
              <a:lnSpc>
                <a:spcPct val="100000"/>
              </a:lnSpc>
              <a:spcAft>
                <a:spcPts val="800"/>
              </a:spcAft>
              <a:buNone/>
              <a:defRPr sz="300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for your attention</a:t>
            </a:r>
          </a:p>
        </p:txBody>
      </p:sp>
      <p:pic>
        <p:nvPicPr>
          <p:cNvPr id="12" name="Graphic 11">
            <a:extLst>
              <a:ext uri="{FF2B5EF4-FFF2-40B4-BE49-F238E27FC236}">
                <a16:creationId xmlns:a16="http://schemas.microsoft.com/office/drawing/2014/main" id="{9BB94285-B57D-4953-B411-527A3E77ADA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33600" y="5910063"/>
            <a:ext cx="1727597" cy="328244"/>
          </a:xfrm>
          <a:prstGeom prst="rect">
            <a:avLst/>
          </a:prstGeom>
        </p:spPr>
      </p:pic>
      <p:sp>
        <p:nvSpPr>
          <p:cNvPr id="19" name="Picture Placeholder 6">
            <a:extLst>
              <a:ext uri="{FF2B5EF4-FFF2-40B4-BE49-F238E27FC236}">
                <a16:creationId xmlns:a16="http://schemas.microsoft.com/office/drawing/2014/main" id="{68A7B634-3C27-1473-0F03-40ABF14B5C5B}"/>
              </a:ext>
            </a:extLst>
          </p:cNvPr>
          <p:cNvSpPr>
            <a:spLocks noGrp="1"/>
          </p:cNvSpPr>
          <p:nvPr>
            <p:ph type="pic" sz="quarter" idx="12"/>
          </p:nvPr>
        </p:nvSpPr>
        <p:spPr>
          <a:xfrm>
            <a:off x="624417" y="3117497"/>
            <a:ext cx="623007" cy="623007"/>
          </a:xfrm>
          <a:prstGeom prst="ellipse">
            <a:avLst/>
          </a:prstGeom>
          <a:solidFill>
            <a:schemeClr val="bg1">
              <a:lumMod val="85000"/>
            </a:schemeClr>
          </a:solidFill>
        </p:spPr>
        <p:txBody>
          <a:bodyPr lIns="36000" tIns="36000" rIns="36000" bIns="36000"/>
          <a:lstStyle>
            <a:lvl1pPr marL="0" indent="0" algn="ctr">
              <a:buFont typeface="Arial" panose="020B0604020202020204" pitchFamily="34" charset="0"/>
              <a:buNone/>
              <a:defRPr sz="1067"/>
            </a:lvl1pPr>
          </a:lstStyle>
          <a:p>
            <a:r>
              <a:rPr lang="en-US"/>
              <a:t>Click icon to add picture</a:t>
            </a:r>
            <a:endParaRPr lang="nl-BE"/>
          </a:p>
        </p:txBody>
      </p:sp>
      <p:sp>
        <p:nvSpPr>
          <p:cNvPr id="21" name="Text Placeholder 20">
            <a:extLst>
              <a:ext uri="{FF2B5EF4-FFF2-40B4-BE49-F238E27FC236}">
                <a16:creationId xmlns:a16="http://schemas.microsoft.com/office/drawing/2014/main" id="{2A5EC973-3FB3-7E93-9D1A-CECA36EB4F1A}"/>
              </a:ext>
            </a:extLst>
          </p:cNvPr>
          <p:cNvSpPr>
            <a:spLocks noGrp="1"/>
          </p:cNvSpPr>
          <p:nvPr>
            <p:ph type="body" sz="quarter" idx="13" hasCustomPrompt="1"/>
          </p:nvPr>
        </p:nvSpPr>
        <p:spPr>
          <a:xfrm>
            <a:off x="628652" y="3901341"/>
            <a:ext cx="4800000" cy="327783"/>
          </a:xfrm>
        </p:spPr>
        <p:txBody>
          <a:bodyPr wrap="square">
            <a:spAutoFit/>
          </a:bodyPr>
          <a:lstStyle>
            <a:lvl1pPr marL="0" indent="0">
              <a:spcBef>
                <a:spcPts val="0"/>
              </a:spcBef>
              <a:buFont typeface="Arial" panose="020B0604020202020204" pitchFamily="34" charset="0"/>
              <a:buNone/>
              <a:defRPr b="1">
                <a:solidFill>
                  <a:schemeClr val="tx2"/>
                </a:solidFill>
              </a:defRPr>
            </a:lvl1pPr>
            <a:lvl2pPr marL="478355" indent="0">
              <a:buFont typeface="Arial" panose="020B0604020202020204" pitchFamily="34" charset="0"/>
              <a:buNone/>
              <a:defRPr/>
            </a:lvl2pPr>
            <a:lvl3pPr marL="956709" indent="0">
              <a:buFont typeface="Arial" panose="020B0604020202020204" pitchFamily="34" charset="0"/>
              <a:buNone/>
              <a:defRPr/>
            </a:lvl3pPr>
            <a:lvl4pPr marL="1435064" indent="0">
              <a:buFont typeface="Arial" panose="020B0604020202020204" pitchFamily="34" charset="0"/>
              <a:buNone/>
              <a:defRPr/>
            </a:lvl4pPr>
            <a:lvl5pPr marL="1913419" indent="0">
              <a:buFont typeface="Arial" panose="020B0604020202020204" pitchFamily="34" charset="0"/>
              <a:buNone/>
              <a:defRPr/>
            </a:lvl5pPr>
          </a:lstStyle>
          <a:p>
            <a:pPr lvl="0"/>
            <a:r>
              <a:rPr lang="en-US" dirty="0"/>
              <a:t>Name presenter</a:t>
            </a:r>
            <a:endParaRPr lang="nl-BE" dirty="0"/>
          </a:p>
        </p:txBody>
      </p:sp>
      <p:sp>
        <p:nvSpPr>
          <p:cNvPr id="22" name="Text Placeholder 20">
            <a:extLst>
              <a:ext uri="{FF2B5EF4-FFF2-40B4-BE49-F238E27FC236}">
                <a16:creationId xmlns:a16="http://schemas.microsoft.com/office/drawing/2014/main" id="{01DAB1B0-82C7-4394-AF31-E1D6DB4BB365}"/>
              </a:ext>
            </a:extLst>
          </p:cNvPr>
          <p:cNvSpPr>
            <a:spLocks noGrp="1"/>
          </p:cNvSpPr>
          <p:nvPr>
            <p:ph type="body" sz="quarter" idx="14" hasCustomPrompt="1"/>
          </p:nvPr>
        </p:nvSpPr>
        <p:spPr>
          <a:xfrm>
            <a:off x="628652" y="4231262"/>
            <a:ext cx="4800000" cy="327783"/>
          </a:xfrm>
        </p:spPr>
        <p:txBody>
          <a:bodyPr wrap="square">
            <a:spAutoFit/>
          </a:bodyPr>
          <a:lstStyle>
            <a:lvl1pPr marL="0" indent="0">
              <a:spcBef>
                <a:spcPts val="0"/>
              </a:spcBef>
              <a:buFont typeface="Arial" panose="020B0604020202020204" pitchFamily="34" charset="0"/>
              <a:buNone/>
              <a:defRPr b="0">
                <a:solidFill>
                  <a:schemeClr val="tx2"/>
                </a:solidFill>
              </a:defRPr>
            </a:lvl1pPr>
            <a:lvl2pPr marL="478355" indent="0">
              <a:buFont typeface="Arial" panose="020B0604020202020204" pitchFamily="34" charset="0"/>
              <a:buNone/>
              <a:defRPr/>
            </a:lvl2pPr>
            <a:lvl3pPr marL="956709" indent="0">
              <a:buFont typeface="Arial" panose="020B0604020202020204" pitchFamily="34" charset="0"/>
              <a:buNone/>
              <a:defRPr/>
            </a:lvl3pPr>
            <a:lvl4pPr marL="1435064" indent="0">
              <a:buFont typeface="Arial" panose="020B0604020202020204" pitchFamily="34" charset="0"/>
              <a:buNone/>
              <a:defRPr/>
            </a:lvl4pPr>
            <a:lvl5pPr marL="1913419" indent="0">
              <a:buFont typeface="Arial" panose="020B0604020202020204" pitchFamily="34" charset="0"/>
              <a:buNone/>
              <a:defRPr/>
            </a:lvl5pPr>
          </a:lstStyle>
          <a:p>
            <a:pPr lvl="0"/>
            <a:r>
              <a:rPr lang="en-US" dirty="0"/>
              <a:t>Job Title</a:t>
            </a:r>
            <a:endParaRPr lang="nl-BE" dirty="0"/>
          </a:p>
        </p:txBody>
      </p:sp>
      <p:sp>
        <p:nvSpPr>
          <p:cNvPr id="23" name="Text Placeholder 20">
            <a:extLst>
              <a:ext uri="{FF2B5EF4-FFF2-40B4-BE49-F238E27FC236}">
                <a16:creationId xmlns:a16="http://schemas.microsoft.com/office/drawing/2014/main" id="{63C18975-7F57-63EA-5E84-0896361CD47A}"/>
              </a:ext>
            </a:extLst>
          </p:cNvPr>
          <p:cNvSpPr>
            <a:spLocks noGrp="1"/>
          </p:cNvSpPr>
          <p:nvPr>
            <p:ph type="body" sz="quarter" idx="15" hasCustomPrompt="1"/>
          </p:nvPr>
        </p:nvSpPr>
        <p:spPr>
          <a:xfrm>
            <a:off x="628652" y="4559045"/>
            <a:ext cx="4800000" cy="327783"/>
          </a:xfrm>
        </p:spPr>
        <p:txBody>
          <a:bodyPr wrap="square">
            <a:spAutoFit/>
          </a:bodyPr>
          <a:lstStyle>
            <a:lvl1pPr marL="0" indent="0">
              <a:spcBef>
                <a:spcPts val="0"/>
              </a:spcBef>
              <a:buFont typeface="Arial" panose="020B0604020202020204" pitchFamily="34" charset="0"/>
              <a:buNone/>
              <a:defRPr b="0">
                <a:solidFill>
                  <a:schemeClr val="tx1"/>
                </a:solidFill>
              </a:defRPr>
            </a:lvl1pPr>
            <a:lvl2pPr marL="478355" indent="0">
              <a:buFont typeface="Arial" panose="020B0604020202020204" pitchFamily="34" charset="0"/>
              <a:buNone/>
              <a:defRPr/>
            </a:lvl2pPr>
            <a:lvl3pPr marL="956709" indent="0">
              <a:buFont typeface="Arial" panose="020B0604020202020204" pitchFamily="34" charset="0"/>
              <a:buNone/>
              <a:defRPr/>
            </a:lvl3pPr>
            <a:lvl4pPr marL="1435064" indent="0">
              <a:buFont typeface="Arial" panose="020B0604020202020204" pitchFamily="34" charset="0"/>
              <a:buNone/>
              <a:defRPr/>
            </a:lvl4pPr>
            <a:lvl5pPr marL="1913419" indent="0">
              <a:buFont typeface="Arial" panose="020B0604020202020204" pitchFamily="34" charset="0"/>
              <a:buNone/>
              <a:defRPr/>
            </a:lvl5pPr>
          </a:lstStyle>
          <a:p>
            <a:pPr lvl="0"/>
            <a:r>
              <a:rPr lang="en-US" dirty="0"/>
              <a:t>youremail@agoria.be</a:t>
            </a:r>
            <a:endParaRPr lang="nl-BE" dirty="0"/>
          </a:p>
        </p:txBody>
      </p:sp>
      <p:sp>
        <p:nvSpPr>
          <p:cNvPr id="24" name="Text Placeholder 20">
            <a:extLst>
              <a:ext uri="{FF2B5EF4-FFF2-40B4-BE49-F238E27FC236}">
                <a16:creationId xmlns:a16="http://schemas.microsoft.com/office/drawing/2014/main" id="{E6D41AE9-9793-3850-86AF-CEF9A7F46B90}"/>
              </a:ext>
            </a:extLst>
          </p:cNvPr>
          <p:cNvSpPr>
            <a:spLocks noGrp="1"/>
          </p:cNvSpPr>
          <p:nvPr>
            <p:ph type="body" sz="quarter" idx="16" hasCustomPrompt="1"/>
          </p:nvPr>
        </p:nvSpPr>
        <p:spPr>
          <a:xfrm>
            <a:off x="628652" y="4886827"/>
            <a:ext cx="4800000" cy="327783"/>
          </a:xfrm>
        </p:spPr>
        <p:txBody>
          <a:bodyPr wrap="square">
            <a:spAutoFit/>
          </a:bodyPr>
          <a:lstStyle>
            <a:lvl1pPr marL="0" indent="0">
              <a:spcBef>
                <a:spcPts val="0"/>
              </a:spcBef>
              <a:buFont typeface="Arial" panose="020B0604020202020204" pitchFamily="34" charset="0"/>
              <a:buNone/>
              <a:defRPr b="0">
                <a:solidFill>
                  <a:schemeClr val="tx1"/>
                </a:solidFill>
              </a:defRPr>
            </a:lvl1pPr>
            <a:lvl2pPr marL="478355" indent="0">
              <a:buFont typeface="Arial" panose="020B0604020202020204" pitchFamily="34" charset="0"/>
              <a:buNone/>
              <a:defRPr/>
            </a:lvl2pPr>
            <a:lvl3pPr marL="956709" indent="0">
              <a:buFont typeface="Arial" panose="020B0604020202020204" pitchFamily="34" charset="0"/>
              <a:buNone/>
              <a:defRPr/>
            </a:lvl3pPr>
            <a:lvl4pPr marL="1435064" indent="0">
              <a:buFont typeface="Arial" panose="020B0604020202020204" pitchFamily="34" charset="0"/>
              <a:buNone/>
              <a:defRPr/>
            </a:lvl4pPr>
            <a:lvl5pPr marL="1913419" indent="0">
              <a:buFont typeface="Arial" panose="020B0604020202020204" pitchFamily="34" charset="0"/>
              <a:buNone/>
              <a:defRPr/>
            </a:lvl5pPr>
          </a:lstStyle>
          <a:p>
            <a:pPr lvl="0"/>
            <a:r>
              <a:rPr lang="en-US" dirty="0"/>
              <a:t>+32 23 45 67 89</a:t>
            </a:r>
            <a:endParaRPr lang="nl-BE" dirty="0"/>
          </a:p>
        </p:txBody>
      </p:sp>
    </p:spTree>
    <p:extLst>
      <p:ext uri="{BB962C8B-B14F-4D97-AF65-F5344CB8AC3E}">
        <p14:creationId xmlns:p14="http://schemas.microsoft.com/office/powerpoint/2010/main" val="829106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childTnLst>
        </p:cTn>
      </p:par>
    </p:tn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hank you slide 2 presenters">
    <p:spTree>
      <p:nvGrpSpPr>
        <p:cNvPr id="1" name=""/>
        <p:cNvGrpSpPr/>
        <p:nvPr/>
      </p:nvGrpSpPr>
      <p:grpSpPr>
        <a:xfrm>
          <a:off x="0" y="0"/>
          <a:ext cx="0" cy="0"/>
          <a:chOff x="0" y="0"/>
          <a:chExt cx="0" cy="0"/>
        </a:xfrm>
      </p:grpSpPr>
      <p:pic>
        <p:nvPicPr>
          <p:cNvPr id="4" name="_Agoria_PPT_End_674x1080_SMALL">
            <a:hlinkClick r:id="" action="ppaction://media"/>
            <a:extLst>
              <a:ext uri="{FF2B5EF4-FFF2-40B4-BE49-F238E27FC236}">
                <a16:creationId xmlns:a16="http://schemas.microsoft.com/office/drawing/2014/main" id="{BF35A78B-E638-5B78-1972-4AA26E32741C}"/>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7912099" y="0"/>
            <a:ext cx="4279901" cy="6858000"/>
          </a:xfrm>
          <a:prstGeom prst="rect">
            <a:avLst/>
          </a:prstGeom>
        </p:spPr>
      </p:pic>
      <p:sp>
        <p:nvSpPr>
          <p:cNvPr id="2" name="Title 1"/>
          <p:cNvSpPr>
            <a:spLocks noGrp="1"/>
          </p:cNvSpPr>
          <p:nvPr userDrawn="1">
            <p:ph type="ctrTitle" hasCustomPrompt="1"/>
          </p:nvPr>
        </p:nvSpPr>
        <p:spPr>
          <a:xfrm>
            <a:off x="628652" y="1286371"/>
            <a:ext cx="4800000" cy="728404"/>
          </a:xfrm>
        </p:spPr>
        <p:txBody>
          <a:bodyPr wrap="square" anchor="t" anchorCtr="0">
            <a:spAutoFit/>
          </a:bodyPr>
          <a:lstStyle>
            <a:lvl1pPr algn="l">
              <a:lnSpc>
                <a:spcPct val="85000"/>
              </a:lnSpc>
              <a:defRPr sz="5333" b="0">
                <a:solidFill>
                  <a:schemeClr val="tx2"/>
                </a:solidFill>
              </a:defRPr>
            </a:lvl1pPr>
          </a:lstStyle>
          <a:p>
            <a:r>
              <a:rPr lang="en-US" dirty="0"/>
              <a:t>Thank you</a:t>
            </a:r>
          </a:p>
        </p:txBody>
      </p:sp>
      <p:sp>
        <p:nvSpPr>
          <p:cNvPr id="3" name="Subtitle 2"/>
          <p:cNvSpPr>
            <a:spLocks noGrp="1"/>
          </p:cNvSpPr>
          <p:nvPr userDrawn="1">
            <p:ph type="subTitle" idx="1" hasCustomPrompt="1"/>
          </p:nvPr>
        </p:nvSpPr>
        <p:spPr>
          <a:xfrm>
            <a:off x="628652" y="1983998"/>
            <a:ext cx="4800000" cy="461665"/>
          </a:xfrm>
          <a:prstGeom prst="rect">
            <a:avLst/>
          </a:prstGeom>
        </p:spPr>
        <p:txBody>
          <a:bodyPr>
            <a:spAutoFit/>
          </a:bodyPr>
          <a:lstStyle>
            <a:lvl1pPr marL="0" indent="0" algn="l">
              <a:lnSpc>
                <a:spcPct val="100000"/>
              </a:lnSpc>
              <a:spcAft>
                <a:spcPts val="800"/>
              </a:spcAft>
              <a:buNone/>
              <a:defRPr sz="300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for your attention</a:t>
            </a:r>
          </a:p>
        </p:txBody>
      </p:sp>
      <p:pic>
        <p:nvPicPr>
          <p:cNvPr id="12" name="Graphic 11">
            <a:extLst>
              <a:ext uri="{FF2B5EF4-FFF2-40B4-BE49-F238E27FC236}">
                <a16:creationId xmlns:a16="http://schemas.microsoft.com/office/drawing/2014/main" id="{9BB94285-B57D-4953-B411-527A3E77ADA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33600" y="5910063"/>
            <a:ext cx="1727597" cy="328244"/>
          </a:xfrm>
          <a:prstGeom prst="rect">
            <a:avLst/>
          </a:prstGeom>
        </p:spPr>
      </p:pic>
      <p:sp>
        <p:nvSpPr>
          <p:cNvPr id="19" name="Picture Placeholder 6">
            <a:extLst>
              <a:ext uri="{FF2B5EF4-FFF2-40B4-BE49-F238E27FC236}">
                <a16:creationId xmlns:a16="http://schemas.microsoft.com/office/drawing/2014/main" id="{68A7B634-3C27-1473-0F03-40ABF14B5C5B}"/>
              </a:ext>
            </a:extLst>
          </p:cNvPr>
          <p:cNvSpPr>
            <a:spLocks noGrp="1"/>
          </p:cNvSpPr>
          <p:nvPr>
            <p:ph type="pic" sz="quarter" idx="12"/>
          </p:nvPr>
        </p:nvSpPr>
        <p:spPr>
          <a:xfrm>
            <a:off x="624417" y="3117497"/>
            <a:ext cx="623007" cy="623007"/>
          </a:xfrm>
          <a:prstGeom prst="ellipse">
            <a:avLst/>
          </a:prstGeom>
          <a:solidFill>
            <a:schemeClr val="bg1">
              <a:lumMod val="85000"/>
            </a:schemeClr>
          </a:solidFill>
        </p:spPr>
        <p:txBody>
          <a:bodyPr lIns="36000" tIns="36000" rIns="36000" bIns="36000"/>
          <a:lstStyle>
            <a:lvl1pPr marL="0" indent="0" algn="ctr">
              <a:buFont typeface="Arial" panose="020B0604020202020204" pitchFamily="34" charset="0"/>
              <a:buNone/>
              <a:defRPr sz="1067"/>
            </a:lvl1pPr>
          </a:lstStyle>
          <a:p>
            <a:r>
              <a:rPr lang="en-US"/>
              <a:t>Click icon to add picture</a:t>
            </a:r>
            <a:endParaRPr lang="nl-BE"/>
          </a:p>
        </p:txBody>
      </p:sp>
      <p:sp>
        <p:nvSpPr>
          <p:cNvPr id="21" name="Text Placeholder 20">
            <a:extLst>
              <a:ext uri="{FF2B5EF4-FFF2-40B4-BE49-F238E27FC236}">
                <a16:creationId xmlns:a16="http://schemas.microsoft.com/office/drawing/2014/main" id="{2A5EC973-3FB3-7E93-9D1A-CECA36EB4F1A}"/>
              </a:ext>
            </a:extLst>
          </p:cNvPr>
          <p:cNvSpPr>
            <a:spLocks noGrp="1"/>
          </p:cNvSpPr>
          <p:nvPr>
            <p:ph type="body" sz="quarter" idx="13" hasCustomPrompt="1"/>
          </p:nvPr>
        </p:nvSpPr>
        <p:spPr>
          <a:xfrm>
            <a:off x="628654" y="3901341"/>
            <a:ext cx="3015549" cy="327783"/>
          </a:xfrm>
        </p:spPr>
        <p:txBody>
          <a:bodyPr wrap="square">
            <a:spAutoFit/>
          </a:bodyPr>
          <a:lstStyle>
            <a:lvl1pPr marL="0" indent="0">
              <a:spcBef>
                <a:spcPts val="0"/>
              </a:spcBef>
              <a:buFont typeface="Arial" panose="020B0604020202020204" pitchFamily="34" charset="0"/>
              <a:buNone/>
              <a:defRPr b="1">
                <a:solidFill>
                  <a:schemeClr val="tx2"/>
                </a:solidFill>
              </a:defRPr>
            </a:lvl1pPr>
            <a:lvl2pPr marL="478355" indent="0">
              <a:buFont typeface="Arial" panose="020B0604020202020204" pitchFamily="34" charset="0"/>
              <a:buNone/>
              <a:defRPr/>
            </a:lvl2pPr>
            <a:lvl3pPr marL="956709" indent="0">
              <a:buFont typeface="Arial" panose="020B0604020202020204" pitchFamily="34" charset="0"/>
              <a:buNone/>
              <a:defRPr/>
            </a:lvl3pPr>
            <a:lvl4pPr marL="1435064" indent="0">
              <a:buFont typeface="Arial" panose="020B0604020202020204" pitchFamily="34" charset="0"/>
              <a:buNone/>
              <a:defRPr/>
            </a:lvl4pPr>
            <a:lvl5pPr marL="1913419" indent="0">
              <a:buFont typeface="Arial" panose="020B0604020202020204" pitchFamily="34" charset="0"/>
              <a:buNone/>
              <a:defRPr/>
            </a:lvl5pPr>
          </a:lstStyle>
          <a:p>
            <a:pPr lvl="0"/>
            <a:r>
              <a:rPr lang="en-US" dirty="0"/>
              <a:t>Name presenter</a:t>
            </a:r>
            <a:endParaRPr lang="nl-BE" dirty="0"/>
          </a:p>
        </p:txBody>
      </p:sp>
      <p:sp>
        <p:nvSpPr>
          <p:cNvPr id="22" name="Text Placeholder 20">
            <a:extLst>
              <a:ext uri="{FF2B5EF4-FFF2-40B4-BE49-F238E27FC236}">
                <a16:creationId xmlns:a16="http://schemas.microsoft.com/office/drawing/2014/main" id="{01DAB1B0-82C7-4394-AF31-E1D6DB4BB365}"/>
              </a:ext>
            </a:extLst>
          </p:cNvPr>
          <p:cNvSpPr>
            <a:spLocks noGrp="1"/>
          </p:cNvSpPr>
          <p:nvPr>
            <p:ph type="body" sz="quarter" idx="14" hasCustomPrompt="1"/>
          </p:nvPr>
        </p:nvSpPr>
        <p:spPr>
          <a:xfrm>
            <a:off x="628654" y="4231262"/>
            <a:ext cx="3015549" cy="327783"/>
          </a:xfrm>
        </p:spPr>
        <p:txBody>
          <a:bodyPr wrap="square">
            <a:spAutoFit/>
          </a:bodyPr>
          <a:lstStyle>
            <a:lvl1pPr marL="0" indent="0">
              <a:spcBef>
                <a:spcPts val="0"/>
              </a:spcBef>
              <a:buFont typeface="Arial" panose="020B0604020202020204" pitchFamily="34" charset="0"/>
              <a:buNone/>
              <a:defRPr b="0">
                <a:solidFill>
                  <a:schemeClr val="tx2"/>
                </a:solidFill>
              </a:defRPr>
            </a:lvl1pPr>
            <a:lvl2pPr marL="478355" indent="0">
              <a:buFont typeface="Arial" panose="020B0604020202020204" pitchFamily="34" charset="0"/>
              <a:buNone/>
              <a:defRPr/>
            </a:lvl2pPr>
            <a:lvl3pPr marL="956709" indent="0">
              <a:buFont typeface="Arial" panose="020B0604020202020204" pitchFamily="34" charset="0"/>
              <a:buNone/>
              <a:defRPr/>
            </a:lvl3pPr>
            <a:lvl4pPr marL="1435064" indent="0">
              <a:buFont typeface="Arial" panose="020B0604020202020204" pitchFamily="34" charset="0"/>
              <a:buNone/>
              <a:defRPr/>
            </a:lvl4pPr>
            <a:lvl5pPr marL="1913419" indent="0">
              <a:buFont typeface="Arial" panose="020B0604020202020204" pitchFamily="34" charset="0"/>
              <a:buNone/>
              <a:defRPr/>
            </a:lvl5pPr>
          </a:lstStyle>
          <a:p>
            <a:pPr lvl="0"/>
            <a:r>
              <a:rPr lang="en-US" dirty="0"/>
              <a:t>Job Title</a:t>
            </a:r>
            <a:endParaRPr lang="nl-BE" dirty="0"/>
          </a:p>
        </p:txBody>
      </p:sp>
      <p:sp>
        <p:nvSpPr>
          <p:cNvPr id="23" name="Text Placeholder 20">
            <a:extLst>
              <a:ext uri="{FF2B5EF4-FFF2-40B4-BE49-F238E27FC236}">
                <a16:creationId xmlns:a16="http://schemas.microsoft.com/office/drawing/2014/main" id="{63C18975-7F57-63EA-5E84-0896361CD47A}"/>
              </a:ext>
            </a:extLst>
          </p:cNvPr>
          <p:cNvSpPr>
            <a:spLocks noGrp="1"/>
          </p:cNvSpPr>
          <p:nvPr>
            <p:ph type="body" sz="quarter" idx="15" hasCustomPrompt="1"/>
          </p:nvPr>
        </p:nvSpPr>
        <p:spPr>
          <a:xfrm>
            <a:off x="628654" y="4559045"/>
            <a:ext cx="3015549" cy="327783"/>
          </a:xfrm>
        </p:spPr>
        <p:txBody>
          <a:bodyPr wrap="square">
            <a:spAutoFit/>
          </a:bodyPr>
          <a:lstStyle>
            <a:lvl1pPr marL="0" indent="0">
              <a:spcBef>
                <a:spcPts val="0"/>
              </a:spcBef>
              <a:buFont typeface="Arial" panose="020B0604020202020204" pitchFamily="34" charset="0"/>
              <a:buNone/>
              <a:defRPr b="0">
                <a:solidFill>
                  <a:schemeClr val="tx1"/>
                </a:solidFill>
              </a:defRPr>
            </a:lvl1pPr>
            <a:lvl2pPr marL="478355" indent="0">
              <a:buFont typeface="Arial" panose="020B0604020202020204" pitchFamily="34" charset="0"/>
              <a:buNone/>
              <a:defRPr/>
            </a:lvl2pPr>
            <a:lvl3pPr marL="956709" indent="0">
              <a:buFont typeface="Arial" panose="020B0604020202020204" pitchFamily="34" charset="0"/>
              <a:buNone/>
              <a:defRPr/>
            </a:lvl3pPr>
            <a:lvl4pPr marL="1435064" indent="0">
              <a:buFont typeface="Arial" panose="020B0604020202020204" pitchFamily="34" charset="0"/>
              <a:buNone/>
              <a:defRPr/>
            </a:lvl4pPr>
            <a:lvl5pPr marL="1913419" indent="0">
              <a:buFont typeface="Arial" panose="020B0604020202020204" pitchFamily="34" charset="0"/>
              <a:buNone/>
              <a:defRPr/>
            </a:lvl5pPr>
          </a:lstStyle>
          <a:p>
            <a:pPr lvl="0"/>
            <a:r>
              <a:rPr lang="en-US" dirty="0"/>
              <a:t>youremail@agoria.be</a:t>
            </a:r>
            <a:endParaRPr lang="nl-BE" dirty="0"/>
          </a:p>
        </p:txBody>
      </p:sp>
      <p:sp>
        <p:nvSpPr>
          <p:cNvPr id="24" name="Text Placeholder 20">
            <a:extLst>
              <a:ext uri="{FF2B5EF4-FFF2-40B4-BE49-F238E27FC236}">
                <a16:creationId xmlns:a16="http://schemas.microsoft.com/office/drawing/2014/main" id="{E6D41AE9-9793-3850-86AF-CEF9A7F46B90}"/>
              </a:ext>
            </a:extLst>
          </p:cNvPr>
          <p:cNvSpPr>
            <a:spLocks noGrp="1"/>
          </p:cNvSpPr>
          <p:nvPr>
            <p:ph type="body" sz="quarter" idx="16" hasCustomPrompt="1"/>
          </p:nvPr>
        </p:nvSpPr>
        <p:spPr>
          <a:xfrm>
            <a:off x="628654" y="4886827"/>
            <a:ext cx="3015549" cy="327783"/>
          </a:xfrm>
        </p:spPr>
        <p:txBody>
          <a:bodyPr wrap="square">
            <a:spAutoFit/>
          </a:bodyPr>
          <a:lstStyle>
            <a:lvl1pPr marL="0" indent="0">
              <a:spcBef>
                <a:spcPts val="0"/>
              </a:spcBef>
              <a:buFont typeface="Arial" panose="020B0604020202020204" pitchFamily="34" charset="0"/>
              <a:buNone/>
              <a:defRPr b="0">
                <a:solidFill>
                  <a:schemeClr val="tx1"/>
                </a:solidFill>
              </a:defRPr>
            </a:lvl1pPr>
            <a:lvl2pPr marL="478355" indent="0">
              <a:buFont typeface="Arial" panose="020B0604020202020204" pitchFamily="34" charset="0"/>
              <a:buNone/>
              <a:defRPr/>
            </a:lvl2pPr>
            <a:lvl3pPr marL="956709" indent="0">
              <a:buFont typeface="Arial" panose="020B0604020202020204" pitchFamily="34" charset="0"/>
              <a:buNone/>
              <a:defRPr/>
            </a:lvl3pPr>
            <a:lvl4pPr marL="1435064" indent="0">
              <a:buFont typeface="Arial" panose="020B0604020202020204" pitchFamily="34" charset="0"/>
              <a:buNone/>
              <a:defRPr/>
            </a:lvl4pPr>
            <a:lvl5pPr marL="1913419" indent="0">
              <a:buFont typeface="Arial" panose="020B0604020202020204" pitchFamily="34" charset="0"/>
              <a:buNone/>
              <a:defRPr/>
            </a:lvl5pPr>
          </a:lstStyle>
          <a:p>
            <a:pPr lvl="0"/>
            <a:r>
              <a:rPr lang="en-US" dirty="0"/>
              <a:t>+32 23 45 67 89</a:t>
            </a:r>
            <a:endParaRPr lang="nl-BE" dirty="0"/>
          </a:p>
        </p:txBody>
      </p:sp>
      <p:sp>
        <p:nvSpPr>
          <p:cNvPr id="11" name="Picture Placeholder 6">
            <a:extLst>
              <a:ext uri="{FF2B5EF4-FFF2-40B4-BE49-F238E27FC236}">
                <a16:creationId xmlns:a16="http://schemas.microsoft.com/office/drawing/2014/main" id="{E87EE785-8D5E-B017-CC7B-A14E6D46860C}"/>
              </a:ext>
            </a:extLst>
          </p:cNvPr>
          <p:cNvSpPr>
            <a:spLocks noGrp="1"/>
          </p:cNvSpPr>
          <p:nvPr>
            <p:ph type="pic" sz="quarter" idx="17"/>
          </p:nvPr>
        </p:nvSpPr>
        <p:spPr>
          <a:xfrm>
            <a:off x="4266507" y="3117497"/>
            <a:ext cx="623007" cy="623007"/>
          </a:xfrm>
          <a:prstGeom prst="ellipse">
            <a:avLst/>
          </a:prstGeom>
          <a:solidFill>
            <a:schemeClr val="bg1">
              <a:lumMod val="85000"/>
            </a:schemeClr>
          </a:solidFill>
        </p:spPr>
        <p:txBody>
          <a:bodyPr lIns="36000" tIns="36000" rIns="36000" bIns="36000"/>
          <a:lstStyle>
            <a:lvl1pPr marL="0" indent="0" algn="ctr">
              <a:buFont typeface="Arial" panose="020B0604020202020204" pitchFamily="34" charset="0"/>
              <a:buNone/>
              <a:defRPr sz="1067"/>
            </a:lvl1pPr>
          </a:lstStyle>
          <a:p>
            <a:r>
              <a:rPr lang="en-US"/>
              <a:t>Click icon to add picture</a:t>
            </a:r>
            <a:endParaRPr lang="nl-BE"/>
          </a:p>
        </p:txBody>
      </p:sp>
      <p:sp>
        <p:nvSpPr>
          <p:cNvPr id="13" name="Text Placeholder 20">
            <a:extLst>
              <a:ext uri="{FF2B5EF4-FFF2-40B4-BE49-F238E27FC236}">
                <a16:creationId xmlns:a16="http://schemas.microsoft.com/office/drawing/2014/main" id="{8A35A9E3-8C66-8545-7A18-9827AFB320D1}"/>
              </a:ext>
            </a:extLst>
          </p:cNvPr>
          <p:cNvSpPr>
            <a:spLocks noGrp="1"/>
          </p:cNvSpPr>
          <p:nvPr>
            <p:ph type="body" sz="quarter" idx="18" hasCustomPrompt="1"/>
          </p:nvPr>
        </p:nvSpPr>
        <p:spPr>
          <a:xfrm>
            <a:off x="4270744" y="3901341"/>
            <a:ext cx="3015549" cy="327783"/>
          </a:xfrm>
        </p:spPr>
        <p:txBody>
          <a:bodyPr wrap="square">
            <a:spAutoFit/>
          </a:bodyPr>
          <a:lstStyle>
            <a:lvl1pPr marL="0" indent="0">
              <a:spcBef>
                <a:spcPts val="0"/>
              </a:spcBef>
              <a:buFont typeface="Arial" panose="020B0604020202020204" pitchFamily="34" charset="0"/>
              <a:buNone/>
              <a:defRPr b="1">
                <a:solidFill>
                  <a:schemeClr val="tx2"/>
                </a:solidFill>
              </a:defRPr>
            </a:lvl1pPr>
            <a:lvl2pPr marL="478355" indent="0">
              <a:buFont typeface="Arial" panose="020B0604020202020204" pitchFamily="34" charset="0"/>
              <a:buNone/>
              <a:defRPr/>
            </a:lvl2pPr>
            <a:lvl3pPr marL="956709" indent="0">
              <a:buFont typeface="Arial" panose="020B0604020202020204" pitchFamily="34" charset="0"/>
              <a:buNone/>
              <a:defRPr/>
            </a:lvl3pPr>
            <a:lvl4pPr marL="1435064" indent="0">
              <a:buFont typeface="Arial" panose="020B0604020202020204" pitchFamily="34" charset="0"/>
              <a:buNone/>
              <a:defRPr/>
            </a:lvl4pPr>
            <a:lvl5pPr marL="1913419" indent="0">
              <a:buFont typeface="Arial" panose="020B0604020202020204" pitchFamily="34" charset="0"/>
              <a:buNone/>
              <a:defRPr/>
            </a:lvl5pPr>
          </a:lstStyle>
          <a:p>
            <a:pPr lvl="0"/>
            <a:r>
              <a:rPr lang="en-US" dirty="0"/>
              <a:t>Name presenter</a:t>
            </a:r>
            <a:endParaRPr lang="nl-BE" dirty="0"/>
          </a:p>
        </p:txBody>
      </p:sp>
      <p:sp>
        <p:nvSpPr>
          <p:cNvPr id="14" name="Text Placeholder 20">
            <a:extLst>
              <a:ext uri="{FF2B5EF4-FFF2-40B4-BE49-F238E27FC236}">
                <a16:creationId xmlns:a16="http://schemas.microsoft.com/office/drawing/2014/main" id="{05FE2184-DFD8-FCDF-9317-EFF01680F9C3}"/>
              </a:ext>
            </a:extLst>
          </p:cNvPr>
          <p:cNvSpPr>
            <a:spLocks noGrp="1"/>
          </p:cNvSpPr>
          <p:nvPr>
            <p:ph type="body" sz="quarter" idx="19" hasCustomPrompt="1"/>
          </p:nvPr>
        </p:nvSpPr>
        <p:spPr>
          <a:xfrm>
            <a:off x="4270744" y="4231262"/>
            <a:ext cx="3015549" cy="327783"/>
          </a:xfrm>
        </p:spPr>
        <p:txBody>
          <a:bodyPr wrap="square">
            <a:spAutoFit/>
          </a:bodyPr>
          <a:lstStyle>
            <a:lvl1pPr marL="0" indent="0">
              <a:spcBef>
                <a:spcPts val="0"/>
              </a:spcBef>
              <a:buFont typeface="Arial" panose="020B0604020202020204" pitchFamily="34" charset="0"/>
              <a:buNone/>
              <a:defRPr b="0">
                <a:solidFill>
                  <a:schemeClr val="tx2"/>
                </a:solidFill>
              </a:defRPr>
            </a:lvl1pPr>
            <a:lvl2pPr marL="478355" indent="0">
              <a:buFont typeface="Arial" panose="020B0604020202020204" pitchFamily="34" charset="0"/>
              <a:buNone/>
              <a:defRPr/>
            </a:lvl2pPr>
            <a:lvl3pPr marL="956709" indent="0">
              <a:buFont typeface="Arial" panose="020B0604020202020204" pitchFamily="34" charset="0"/>
              <a:buNone/>
              <a:defRPr/>
            </a:lvl3pPr>
            <a:lvl4pPr marL="1435064" indent="0">
              <a:buFont typeface="Arial" panose="020B0604020202020204" pitchFamily="34" charset="0"/>
              <a:buNone/>
              <a:defRPr/>
            </a:lvl4pPr>
            <a:lvl5pPr marL="1913419" indent="0">
              <a:buFont typeface="Arial" panose="020B0604020202020204" pitchFamily="34" charset="0"/>
              <a:buNone/>
              <a:defRPr/>
            </a:lvl5pPr>
          </a:lstStyle>
          <a:p>
            <a:pPr lvl="0"/>
            <a:r>
              <a:rPr lang="en-US" dirty="0"/>
              <a:t>Job Title</a:t>
            </a:r>
            <a:endParaRPr lang="nl-BE" dirty="0"/>
          </a:p>
        </p:txBody>
      </p:sp>
      <p:sp>
        <p:nvSpPr>
          <p:cNvPr id="18" name="Text Placeholder 20">
            <a:extLst>
              <a:ext uri="{FF2B5EF4-FFF2-40B4-BE49-F238E27FC236}">
                <a16:creationId xmlns:a16="http://schemas.microsoft.com/office/drawing/2014/main" id="{F10A8994-D150-02FA-5DDD-1BFD0C273F0E}"/>
              </a:ext>
            </a:extLst>
          </p:cNvPr>
          <p:cNvSpPr>
            <a:spLocks noGrp="1"/>
          </p:cNvSpPr>
          <p:nvPr>
            <p:ph type="body" sz="quarter" idx="20" hasCustomPrompt="1"/>
          </p:nvPr>
        </p:nvSpPr>
        <p:spPr>
          <a:xfrm>
            <a:off x="4270744" y="4559045"/>
            <a:ext cx="3015549" cy="327783"/>
          </a:xfrm>
        </p:spPr>
        <p:txBody>
          <a:bodyPr wrap="square">
            <a:spAutoFit/>
          </a:bodyPr>
          <a:lstStyle>
            <a:lvl1pPr marL="0" indent="0">
              <a:spcBef>
                <a:spcPts val="0"/>
              </a:spcBef>
              <a:buFont typeface="Arial" panose="020B0604020202020204" pitchFamily="34" charset="0"/>
              <a:buNone/>
              <a:defRPr b="0">
                <a:solidFill>
                  <a:schemeClr val="tx1"/>
                </a:solidFill>
              </a:defRPr>
            </a:lvl1pPr>
            <a:lvl2pPr marL="478355" indent="0">
              <a:buFont typeface="Arial" panose="020B0604020202020204" pitchFamily="34" charset="0"/>
              <a:buNone/>
              <a:defRPr/>
            </a:lvl2pPr>
            <a:lvl3pPr marL="956709" indent="0">
              <a:buFont typeface="Arial" panose="020B0604020202020204" pitchFamily="34" charset="0"/>
              <a:buNone/>
              <a:defRPr/>
            </a:lvl3pPr>
            <a:lvl4pPr marL="1435064" indent="0">
              <a:buFont typeface="Arial" panose="020B0604020202020204" pitchFamily="34" charset="0"/>
              <a:buNone/>
              <a:defRPr/>
            </a:lvl4pPr>
            <a:lvl5pPr marL="1913419" indent="0">
              <a:buFont typeface="Arial" panose="020B0604020202020204" pitchFamily="34" charset="0"/>
              <a:buNone/>
              <a:defRPr/>
            </a:lvl5pPr>
          </a:lstStyle>
          <a:p>
            <a:pPr lvl="0"/>
            <a:r>
              <a:rPr lang="en-US" dirty="0"/>
              <a:t>youremail@agoria.be</a:t>
            </a:r>
            <a:endParaRPr lang="nl-BE" dirty="0"/>
          </a:p>
        </p:txBody>
      </p:sp>
      <p:sp>
        <p:nvSpPr>
          <p:cNvPr id="20" name="Text Placeholder 20">
            <a:extLst>
              <a:ext uri="{FF2B5EF4-FFF2-40B4-BE49-F238E27FC236}">
                <a16:creationId xmlns:a16="http://schemas.microsoft.com/office/drawing/2014/main" id="{9B25D44A-2A10-9F9A-2B73-B0174C768559}"/>
              </a:ext>
            </a:extLst>
          </p:cNvPr>
          <p:cNvSpPr>
            <a:spLocks noGrp="1"/>
          </p:cNvSpPr>
          <p:nvPr>
            <p:ph type="body" sz="quarter" idx="21" hasCustomPrompt="1"/>
          </p:nvPr>
        </p:nvSpPr>
        <p:spPr>
          <a:xfrm>
            <a:off x="4270744" y="4886827"/>
            <a:ext cx="3015549" cy="327783"/>
          </a:xfrm>
        </p:spPr>
        <p:txBody>
          <a:bodyPr wrap="square">
            <a:spAutoFit/>
          </a:bodyPr>
          <a:lstStyle>
            <a:lvl1pPr marL="0" indent="0">
              <a:spcBef>
                <a:spcPts val="0"/>
              </a:spcBef>
              <a:buFont typeface="Arial" panose="020B0604020202020204" pitchFamily="34" charset="0"/>
              <a:buNone/>
              <a:defRPr b="0">
                <a:solidFill>
                  <a:schemeClr val="tx1"/>
                </a:solidFill>
              </a:defRPr>
            </a:lvl1pPr>
            <a:lvl2pPr marL="478355" indent="0">
              <a:buFont typeface="Arial" panose="020B0604020202020204" pitchFamily="34" charset="0"/>
              <a:buNone/>
              <a:defRPr/>
            </a:lvl2pPr>
            <a:lvl3pPr marL="956709" indent="0">
              <a:buFont typeface="Arial" panose="020B0604020202020204" pitchFamily="34" charset="0"/>
              <a:buNone/>
              <a:defRPr/>
            </a:lvl3pPr>
            <a:lvl4pPr marL="1435064" indent="0">
              <a:buFont typeface="Arial" panose="020B0604020202020204" pitchFamily="34" charset="0"/>
              <a:buNone/>
              <a:defRPr/>
            </a:lvl4pPr>
            <a:lvl5pPr marL="1913419" indent="0">
              <a:buFont typeface="Arial" panose="020B0604020202020204" pitchFamily="34" charset="0"/>
              <a:buNone/>
              <a:defRPr/>
            </a:lvl5pPr>
          </a:lstStyle>
          <a:p>
            <a:pPr lvl="0"/>
            <a:r>
              <a:rPr lang="en-US" dirty="0"/>
              <a:t>+32 23 45 67 89</a:t>
            </a:r>
            <a:endParaRPr lang="nl-BE" dirty="0"/>
          </a:p>
        </p:txBody>
      </p:sp>
    </p:spTree>
    <p:extLst>
      <p:ext uri="{BB962C8B-B14F-4D97-AF65-F5344CB8AC3E}">
        <p14:creationId xmlns:p14="http://schemas.microsoft.com/office/powerpoint/2010/main" val="2737640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äliotsikkodia - pinkki">
    <p:bg>
      <p:bgPr>
        <a:solidFill>
          <a:srgbClr val="FF00B8"/>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11113339" y="493911"/>
            <a:ext cx="582933" cy="582899"/>
          </a:xfrm>
          <a:prstGeom prst="rect">
            <a:avLst/>
          </a:prstGeom>
        </p:spPr>
      </p:pic>
      <p:sp>
        <p:nvSpPr>
          <p:cNvPr id="14" name="Tekstin paikkamerkki 28"/>
          <p:cNvSpPr>
            <a:spLocks noGrp="1"/>
          </p:cNvSpPr>
          <p:nvPr>
            <p:ph type="body" sz="quarter" idx="15" hasCustomPrompt="1"/>
          </p:nvPr>
        </p:nvSpPr>
        <p:spPr>
          <a:xfrm>
            <a:off x="1430401" y="2566509"/>
            <a:ext cx="9303044" cy="1553691"/>
          </a:xfrm>
          <a:prstGeom prst="rect">
            <a:avLst/>
          </a:prstGeom>
        </p:spPr>
        <p:txBody>
          <a:bodyPr/>
          <a:lstStyle>
            <a:lvl1pPr marL="14400" indent="0">
              <a:lnSpc>
                <a:spcPts val="3600"/>
              </a:lnSpc>
              <a:spcBef>
                <a:spcPts val="0"/>
              </a:spcBef>
              <a:spcAft>
                <a:spcPts val="0"/>
              </a:spcAft>
              <a:buFontTx/>
              <a:buNone/>
              <a:defRPr sz="2933" b="1" baseline="0">
                <a:solidFill>
                  <a:schemeClr val="bg1"/>
                </a:solidFill>
              </a:defRPr>
            </a:lvl1pPr>
            <a:lvl2pPr marL="419810" indent="0">
              <a:spcAft>
                <a:spcPts val="0"/>
              </a:spcAft>
              <a:buFontTx/>
              <a:buNone/>
              <a:defRPr sz="2933" b="1">
                <a:solidFill>
                  <a:srgbClr val="666666"/>
                </a:solidFill>
              </a:defRPr>
            </a:lvl2pPr>
            <a:lvl3pPr marL="839611" indent="0">
              <a:spcAft>
                <a:spcPts val="0"/>
              </a:spcAft>
              <a:buFontTx/>
              <a:buNone/>
              <a:defRPr sz="2933" b="1">
                <a:solidFill>
                  <a:srgbClr val="666666"/>
                </a:solidFill>
              </a:defRPr>
            </a:lvl3pPr>
            <a:lvl4pPr marL="1259421" indent="0">
              <a:spcAft>
                <a:spcPts val="0"/>
              </a:spcAft>
              <a:buFontTx/>
              <a:buNone/>
              <a:defRPr sz="2933" b="1">
                <a:solidFill>
                  <a:srgbClr val="666666"/>
                </a:solidFill>
              </a:defRPr>
            </a:lvl4pPr>
            <a:lvl5pPr marL="1690426" indent="0">
              <a:spcAft>
                <a:spcPts val="0"/>
              </a:spcAft>
              <a:buFontTx/>
              <a:buNone/>
              <a:defRPr sz="2933" b="1">
                <a:solidFill>
                  <a:srgbClr val="666666"/>
                </a:solidFill>
              </a:defRPr>
            </a:lvl5pPr>
          </a:lstStyle>
          <a:p>
            <a:pPr lvl="0"/>
            <a:r>
              <a:rPr lang="fi-FI" dirty="0"/>
              <a:t>Muokkaa väliotsikkoa </a:t>
            </a:r>
            <a:r>
              <a:rPr lang="fi-FI" dirty="0" err="1"/>
              <a:t>napsautt</a:t>
            </a:r>
            <a:r>
              <a:rPr lang="fi-FI" dirty="0"/>
              <a:t>.</a:t>
            </a:r>
          </a:p>
        </p:txBody>
      </p:sp>
      <p:sp>
        <p:nvSpPr>
          <p:cNvPr id="15" name="Dian numeron paikkamerkki 3"/>
          <p:cNvSpPr>
            <a:spLocks noGrp="1"/>
          </p:cNvSpPr>
          <p:nvPr>
            <p:ph type="sldNum" sz="quarter" idx="12"/>
          </p:nvPr>
        </p:nvSpPr>
        <p:spPr>
          <a:xfrm>
            <a:off x="10674636" y="6305876"/>
            <a:ext cx="1151987" cy="220541"/>
          </a:xfrm>
          <a:prstGeom prst="rect">
            <a:avLst/>
          </a:prstGeom>
        </p:spPr>
        <p:txBody>
          <a:bodyPr/>
          <a:lstStyle>
            <a:lvl1pPr>
              <a:defRPr sz="933">
                <a:solidFill>
                  <a:schemeClr val="bg1"/>
                </a:solidFill>
              </a:defRPr>
            </a:lvl1pPr>
          </a:lstStyle>
          <a:p>
            <a:fld id="{6FCB6B90-8271-4E8F-82C1-E646FBB48A2E}" type="slidenum">
              <a:rPr lang="fi-FI" smtClean="0"/>
              <a:pPr/>
              <a:t>‹#›</a:t>
            </a:fld>
            <a:endParaRPr lang="fi-FI" dirty="0"/>
          </a:p>
        </p:txBody>
      </p:sp>
      <p:sp>
        <p:nvSpPr>
          <p:cNvPr id="17" name="Päivämäärän paikkamerkki 1"/>
          <p:cNvSpPr>
            <a:spLocks noGrp="1"/>
          </p:cNvSpPr>
          <p:nvPr>
            <p:ph type="dt" sz="half" idx="10"/>
          </p:nvPr>
        </p:nvSpPr>
        <p:spPr>
          <a:xfrm>
            <a:off x="376037" y="6304063"/>
            <a:ext cx="1222279" cy="219587"/>
          </a:xfrm>
        </p:spPr>
        <p:txBody>
          <a:bodyPr/>
          <a:lstStyle>
            <a:lvl1pPr>
              <a:defRPr>
                <a:solidFill>
                  <a:schemeClr val="bg1"/>
                </a:solidFill>
              </a:defRPr>
            </a:lvl1pPr>
          </a:lstStyle>
          <a:p>
            <a:fld id="{FAF34066-C849-43D6-AD11-EC5B4E0FCE81}" type="datetime1">
              <a:rPr lang="fi-FI" smtClean="0"/>
              <a:t>27.5.2024</a:t>
            </a:fld>
            <a:endParaRPr lang="fi-FI" dirty="0"/>
          </a:p>
        </p:txBody>
      </p:sp>
      <p:sp>
        <p:nvSpPr>
          <p:cNvPr id="18" name="Alatunnisteen paikkamerkki 2"/>
          <p:cNvSpPr>
            <a:spLocks noGrp="1"/>
          </p:cNvSpPr>
          <p:nvPr>
            <p:ph type="ftr" sz="quarter" idx="11"/>
          </p:nvPr>
        </p:nvSpPr>
        <p:spPr>
          <a:xfrm>
            <a:off x="1482014" y="6304063"/>
            <a:ext cx="1727855" cy="219587"/>
          </a:xfrm>
        </p:spPr>
        <p:txBody>
          <a:bodyPr/>
          <a:lstStyle>
            <a:lvl1pPr>
              <a:defRPr>
                <a:solidFill>
                  <a:schemeClr val="bg1"/>
                </a:solidFill>
              </a:defRPr>
            </a:lvl1pPr>
          </a:lstStyle>
          <a:p>
            <a:r>
              <a:rPr lang="fi-FI"/>
              <a:t>Teknologiateollisuus</a:t>
            </a:r>
            <a:endParaRPr lang="fi-FI" dirty="0"/>
          </a:p>
        </p:txBody>
      </p:sp>
    </p:spTree>
    <p:extLst>
      <p:ext uri="{BB962C8B-B14F-4D97-AF65-F5344CB8AC3E}">
        <p14:creationId xmlns:p14="http://schemas.microsoft.com/office/powerpoint/2010/main" val="542880613"/>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7F7A6-1D83-4B96-88C6-D245EFCB64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EFCD7D7-348A-44A7-B817-7EEE9A6C5A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AA7F461-3879-48E2-842F-F44E3A5618A1}"/>
              </a:ext>
            </a:extLst>
          </p:cNvPr>
          <p:cNvSpPr>
            <a:spLocks noGrp="1"/>
          </p:cNvSpPr>
          <p:nvPr>
            <p:ph type="dt" sz="half" idx="10"/>
          </p:nvPr>
        </p:nvSpPr>
        <p:spPr/>
        <p:txBody>
          <a:bodyPr/>
          <a:lstStyle/>
          <a:p>
            <a:fld id="{84178E5B-A723-4594-B5CF-1632E2FD0474}" type="datetimeFigureOut">
              <a:rPr lang="en-GB" smtClean="0"/>
              <a:t>27/05/2024</a:t>
            </a:fld>
            <a:endParaRPr lang="en-GB"/>
          </a:p>
        </p:txBody>
      </p:sp>
      <p:sp>
        <p:nvSpPr>
          <p:cNvPr id="5" name="Footer Placeholder 4">
            <a:extLst>
              <a:ext uri="{FF2B5EF4-FFF2-40B4-BE49-F238E27FC236}">
                <a16:creationId xmlns:a16="http://schemas.microsoft.com/office/drawing/2014/main" id="{7CE588E8-7F40-4EC6-8D8C-61DF3EEDB32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822C731-409E-415E-B6F3-05C3057A685D}"/>
              </a:ext>
            </a:extLst>
          </p:cNvPr>
          <p:cNvSpPr>
            <a:spLocks noGrp="1"/>
          </p:cNvSpPr>
          <p:nvPr>
            <p:ph type="sldNum" sz="quarter" idx="12"/>
          </p:nvPr>
        </p:nvSpPr>
        <p:spPr/>
        <p:txBody>
          <a:bodyPr/>
          <a:lstStyle/>
          <a:p>
            <a:fld id="{4E0081BC-FCAC-4ED9-A769-56CB4635B558}" type="slidenum">
              <a:rPr lang="en-GB" smtClean="0"/>
              <a:t>‹#›</a:t>
            </a:fld>
            <a:endParaRPr lang="en-GB"/>
          </a:p>
        </p:txBody>
      </p:sp>
    </p:spTree>
    <p:extLst>
      <p:ext uri="{BB962C8B-B14F-4D97-AF65-F5344CB8AC3E}">
        <p14:creationId xmlns:p14="http://schemas.microsoft.com/office/powerpoint/2010/main" val="218955634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51878-A2FF-4E0C-8AE4-1EEA5108DA4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049327B-218D-4DC8-9DAC-83BC544B49B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7D1481C-39E4-4DBA-9A69-21950582F31B}"/>
              </a:ext>
            </a:extLst>
          </p:cNvPr>
          <p:cNvSpPr>
            <a:spLocks noGrp="1"/>
          </p:cNvSpPr>
          <p:nvPr>
            <p:ph type="dt" sz="half" idx="10"/>
          </p:nvPr>
        </p:nvSpPr>
        <p:spPr/>
        <p:txBody>
          <a:bodyPr/>
          <a:lstStyle/>
          <a:p>
            <a:fld id="{84178E5B-A723-4594-B5CF-1632E2FD0474}" type="datetimeFigureOut">
              <a:rPr lang="en-GB" smtClean="0"/>
              <a:t>27/05/2024</a:t>
            </a:fld>
            <a:endParaRPr lang="en-GB"/>
          </a:p>
        </p:txBody>
      </p:sp>
      <p:sp>
        <p:nvSpPr>
          <p:cNvPr id="5" name="Footer Placeholder 4">
            <a:extLst>
              <a:ext uri="{FF2B5EF4-FFF2-40B4-BE49-F238E27FC236}">
                <a16:creationId xmlns:a16="http://schemas.microsoft.com/office/drawing/2014/main" id="{51753507-8682-4188-ABED-8587A88B094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66C280C-A5A4-4354-8DB1-24735E4A1675}"/>
              </a:ext>
            </a:extLst>
          </p:cNvPr>
          <p:cNvSpPr>
            <a:spLocks noGrp="1"/>
          </p:cNvSpPr>
          <p:nvPr>
            <p:ph type="sldNum" sz="quarter" idx="12"/>
          </p:nvPr>
        </p:nvSpPr>
        <p:spPr/>
        <p:txBody>
          <a:bodyPr/>
          <a:lstStyle/>
          <a:p>
            <a:fld id="{4E0081BC-FCAC-4ED9-A769-56CB4635B558}" type="slidenum">
              <a:rPr lang="en-GB" smtClean="0"/>
              <a:t>‹#›</a:t>
            </a:fld>
            <a:endParaRPr lang="en-GB"/>
          </a:p>
        </p:txBody>
      </p:sp>
      <p:pic>
        <p:nvPicPr>
          <p:cNvPr id="7" name="Picture 6">
            <a:extLst>
              <a:ext uri="{FF2B5EF4-FFF2-40B4-BE49-F238E27FC236}">
                <a16:creationId xmlns:a16="http://schemas.microsoft.com/office/drawing/2014/main" id="{EF46C59B-C480-43F2-8B3B-FE148769FA56}"/>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905773" y="1293961"/>
            <a:ext cx="2880000" cy="57705"/>
          </a:xfrm>
          <a:prstGeom prst="rect">
            <a:avLst/>
          </a:prstGeom>
        </p:spPr>
      </p:pic>
    </p:spTree>
    <p:extLst>
      <p:ext uri="{BB962C8B-B14F-4D97-AF65-F5344CB8AC3E}">
        <p14:creationId xmlns:p14="http://schemas.microsoft.com/office/powerpoint/2010/main" val="81278371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9" name="Titel 1"/>
          <p:cNvSpPr txBox="1">
            <a:spLocks/>
          </p:cNvSpPr>
          <p:nvPr userDrawn="1"/>
        </p:nvSpPr>
        <p:spPr bwMode="auto">
          <a:xfrm>
            <a:off x="2209825" y="1771586"/>
            <a:ext cx="7770376" cy="1469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77" tIns="45688" rIns="91377" bIns="45688" numCol="1" anchor="ctr" anchorCtr="0" compatLnSpc="1">
            <a:prstTxWarp prst="textNoShape">
              <a:avLst/>
            </a:prstTxWarp>
          </a:bodyPr>
          <a:lstStyle>
            <a:lvl1pPr algn="ctr" rtl="0" eaLnBrk="1" fontAlgn="base" hangingPunct="1">
              <a:spcBef>
                <a:spcPct val="0"/>
              </a:spcBef>
              <a:spcAft>
                <a:spcPct val="0"/>
              </a:spcAft>
              <a:defRPr sz="3000" b="0" baseline="0">
                <a:solidFill>
                  <a:srgbClr val="A11510"/>
                </a:solidFill>
                <a:latin typeface="+mj-lt"/>
                <a:ea typeface="+mj-ea"/>
                <a:cs typeface="+mj-cs"/>
              </a:defRPr>
            </a:lvl1pPr>
            <a:lvl2pPr algn="l" rtl="0" eaLnBrk="1" fontAlgn="base" hangingPunct="1">
              <a:spcBef>
                <a:spcPct val="0"/>
              </a:spcBef>
              <a:spcAft>
                <a:spcPct val="0"/>
              </a:spcAft>
              <a:defRPr sz="2400">
                <a:solidFill>
                  <a:srgbClr val="00469B"/>
                </a:solidFill>
                <a:latin typeface="Arial" charset="0"/>
              </a:defRPr>
            </a:lvl2pPr>
            <a:lvl3pPr algn="l" rtl="0" eaLnBrk="1" fontAlgn="base" hangingPunct="1">
              <a:spcBef>
                <a:spcPct val="0"/>
              </a:spcBef>
              <a:spcAft>
                <a:spcPct val="0"/>
              </a:spcAft>
              <a:defRPr sz="2400">
                <a:solidFill>
                  <a:srgbClr val="00469B"/>
                </a:solidFill>
                <a:latin typeface="Arial" charset="0"/>
              </a:defRPr>
            </a:lvl3pPr>
            <a:lvl4pPr algn="l" rtl="0" eaLnBrk="1" fontAlgn="base" hangingPunct="1">
              <a:spcBef>
                <a:spcPct val="0"/>
              </a:spcBef>
              <a:spcAft>
                <a:spcPct val="0"/>
              </a:spcAft>
              <a:defRPr sz="2400">
                <a:solidFill>
                  <a:srgbClr val="00469B"/>
                </a:solidFill>
                <a:latin typeface="Arial" charset="0"/>
              </a:defRPr>
            </a:lvl4pPr>
            <a:lvl5pPr algn="l" rtl="0" eaLnBrk="1" fontAlgn="base" hangingPunct="1">
              <a:spcBef>
                <a:spcPct val="0"/>
              </a:spcBef>
              <a:spcAft>
                <a:spcPct val="0"/>
              </a:spcAft>
              <a:defRPr sz="2400">
                <a:solidFill>
                  <a:srgbClr val="00469B"/>
                </a:solidFill>
                <a:latin typeface="Arial" charset="0"/>
              </a:defRPr>
            </a:lvl5pPr>
            <a:lvl6pPr marL="457200" algn="l" rtl="0" eaLnBrk="1" fontAlgn="base" hangingPunct="1">
              <a:spcBef>
                <a:spcPct val="0"/>
              </a:spcBef>
              <a:spcAft>
                <a:spcPct val="0"/>
              </a:spcAft>
              <a:defRPr sz="2400">
                <a:solidFill>
                  <a:srgbClr val="00469B"/>
                </a:solidFill>
                <a:latin typeface="Arial" charset="0"/>
              </a:defRPr>
            </a:lvl6pPr>
            <a:lvl7pPr marL="914400" algn="l" rtl="0" eaLnBrk="1" fontAlgn="base" hangingPunct="1">
              <a:spcBef>
                <a:spcPct val="0"/>
              </a:spcBef>
              <a:spcAft>
                <a:spcPct val="0"/>
              </a:spcAft>
              <a:defRPr sz="2400">
                <a:solidFill>
                  <a:srgbClr val="00469B"/>
                </a:solidFill>
                <a:latin typeface="Arial" charset="0"/>
              </a:defRPr>
            </a:lvl7pPr>
            <a:lvl8pPr marL="1371600" algn="l" rtl="0" eaLnBrk="1" fontAlgn="base" hangingPunct="1">
              <a:spcBef>
                <a:spcPct val="0"/>
              </a:spcBef>
              <a:spcAft>
                <a:spcPct val="0"/>
              </a:spcAft>
              <a:defRPr sz="2400">
                <a:solidFill>
                  <a:srgbClr val="00469B"/>
                </a:solidFill>
                <a:latin typeface="Arial" charset="0"/>
              </a:defRPr>
            </a:lvl8pPr>
            <a:lvl9pPr marL="1828800" algn="l" rtl="0" eaLnBrk="1" fontAlgn="base" hangingPunct="1">
              <a:spcBef>
                <a:spcPct val="0"/>
              </a:spcBef>
              <a:spcAft>
                <a:spcPct val="0"/>
              </a:spcAft>
              <a:defRPr sz="2400">
                <a:solidFill>
                  <a:srgbClr val="00469B"/>
                </a:solidFill>
                <a:latin typeface="Arial" charset="0"/>
              </a:defRPr>
            </a:lvl9pPr>
          </a:lstStyle>
          <a:p>
            <a:pPr marL="0" marR="0" lvl="0" indent="0" algn="ctr" defTabSz="913760" rtl="0" eaLnBrk="1" fontAlgn="base" latinLnBrk="0" hangingPunct="1">
              <a:lnSpc>
                <a:spcPct val="100000"/>
              </a:lnSpc>
              <a:spcBef>
                <a:spcPct val="0"/>
              </a:spcBef>
              <a:spcAft>
                <a:spcPct val="0"/>
              </a:spcAft>
              <a:buClrTx/>
              <a:buSzTx/>
              <a:buFontTx/>
              <a:buNone/>
              <a:tabLst/>
              <a:defRPr/>
            </a:pPr>
            <a:r>
              <a:rPr kumimoji="0" lang="de-DE" sz="2998" b="0" i="0" u="none" strike="noStrike" kern="0" cap="none" spc="0" normalizeH="0" baseline="0" noProof="0" dirty="0">
                <a:ln>
                  <a:noFill/>
                </a:ln>
                <a:solidFill>
                  <a:srgbClr val="A11510"/>
                </a:solidFill>
                <a:effectLst/>
                <a:uLnTx/>
                <a:uFillTx/>
                <a:latin typeface="Arial"/>
                <a:ea typeface="+mj-ea"/>
                <a:cs typeface="+mj-cs"/>
              </a:rPr>
              <a:t>Herzlich willkommen!</a:t>
            </a:r>
          </a:p>
        </p:txBody>
      </p:sp>
      <p:sp>
        <p:nvSpPr>
          <p:cNvPr id="11" name="Textplatzhalter 10"/>
          <p:cNvSpPr>
            <a:spLocks noGrp="1"/>
          </p:cNvSpPr>
          <p:nvPr>
            <p:ph type="body" sz="quarter" idx="11" hasCustomPrompt="1"/>
          </p:nvPr>
        </p:nvSpPr>
        <p:spPr>
          <a:xfrm>
            <a:off x="2893646" y="3806157"/>
            <a:ext cx="6399134" cy="1751983"/>
          </a:xfrm>
          <a:prstGeom prst="rect">
            <a:avLst/>
          </a:prstGeom>
        </p:spPr>
        <p:txBody>
          <a:bodyPr/>
          <a:lstStyle>
            <a:lvl1pPr algn="ctr">
              <a:defRPr baseline="0">
                <a:solidFill>
                  <a:srgbClr val="005687"/>
                </a:solidFill>
                <a:latin typeface="Arial (Textkörper)"/>
                <a:cs typeface="Arial" panose="020B0604020202020204" pitchFamily="34" charset="0"/>
              </a:defRPr>
            </a:lvl1pPr>
          </a:lstStyle>
          <a:p>
            <a:pPr lvl="0"/>
            <a:r>
              <a:rPr lang="de-DE" dirty="0"/>
              <a:t>Name der Veranstaltung                                                  TT. Monat JJJJ, Ort</a:t>
            </a:r>
          </a:p>
        </p:txBody>
      </p:sp>
      <p:sp>
        <p:nvSpPr>
          <p:cNvPr id="14" name="Textfeld 13"/>
          <p:cNvSpPr txBox="1"/>
          <p:nvPr userDrawn="1"/>
        </p:nvSpPr>
        <p:spPr>
          <a:xfrm>
            <a:off x="230921" y="5945151"/>
            <a:ext cx="11768197" cy="415210"/>
          </a:xfrm>
          <a:prstGeom prst="rect">
            <a:avLst/>
          </a:prstGeom>
          <a:noFill/>
        </p:spPr>
        <p:txBody>
          <a:bodyPr wrap="square" rtlCol="0">
            <a:spAutoFit/>
          </a:bodyPr>
          <a:lstStyle/>
          <a:p>
            <a:pPr algn="ctr" fontAlgn="base">
              <a:spcBef>
                <a:spcPct val="0"/>
              </a:spcBef>
              <a:spcAft>
                <a:spcPct val="0"/>
              </a:spcAft>
            </a:pPr>
            <a:r>
              <a:rPr lang="de-DE" sz="1044" kern="0" dirty="0">
                <a:solidFill>
                  <a:srgbClr val="005687"/>
                </a:solidFill>
                <a:latin typeface="Arial" charset="0"/>
              </a:rPr>
              <a:t>Gesamtmetall gewährleistet entsprechend der vom Gesamtvorstand und vom Tarifpolitischen Vorstand beschlossenen „Richtlinie zur Kartellrechtskonformität“,</a:t>
            </a:r>
          </a:p>
          <a:p>
            <a:pPr algn="ctr" fontAlgn="base">
              <a:spcBef>
                <a:spcPct val="0"/>
              </a:spcBef>
              <a:spcAft>
                <a:spcPct val="0"/>
              </a:spcAft>
            </a:pPr>
            <a:r>
              <a:rPr lang="de-DE" sz="1044" kern="0" dirty="0">
                <a:solidFill>
                  <a:srgbClr val="005687"/>
                </a:solidFill>
                <a:latin typeface="Arial" charset="0"/>
              </a:rPr>
              <a:t>dass keine kartellrechtswidrigen Themen behandelt oder Gelegenheiten für kartellrechtswidriges Handeln geschaffen werden.</a:t>
            </a:r>
          </a:p>
        </p:txBody>
      </p:sp>
      <p:sp>
        <p:nvSpPr>
          <p:cNvPr id="8" name="Fußzeilenplatzhalter 17"/>
          <p:cNvSpPr>
            <a:spLocks noGrp="1"/>
          </p:cNvSpPr>
          <p:nvPr>
            <p:ph type="ftr" sz="quarter" idx="3"/>
          </p:nvPr>
        </p:nvSpPr>
        <p:spPr>
          <a:xfrm>
            <a:off x="230340" y="6453917"/>
            <a:ext cx="7198125" cy="277008"/>
          </a:xfrm>
          <a:prstGeom prst="rect">
            <a:avLst/>
          </a:prstGeom>
        </p:spPr>
        <p:txBody>
          <a:bodyPr vert="horz" lIns="91440" tIns="45720" rIns="91440" bIns="45720" rtlCol="0" anchor="ctr"/>
          <a:lstStyle>
            <a:lvl1pPr algn="ctr">
              <a:defRPr sz="1199">
                <a:solidFill>
                  <a:schemeClr val="tx2"/>
                </a:solidFill>
              </a:defRPr>
            </a:lvl1pPr>
          </a:lstStyle>
          <a:p>
            <a:pPr algn="l" defTabSz="913760"/>
            <a:r>
              <a:rPr lang="de-DE">
                <a:latin typeface="Arial (Textkörper)"/>
                <a:cs typeface="Arabic Typesetting" panose="03020402040406030203" pitchFamily="66" charset="-78"/>
              </a:rPr>
              <a:t>MET Economic Report, 01 June 2022</a:t>
            </a:r>
            <a:endParaRPr lang="de-DE" dirty="0">
              <a:latin typeface="Arial (Textkörper)"/>
              <a:cs typeface="Arabic Typesetting" panose="03020402040406030203" pitchFamily="66" charset="-78"/>
            </a:endParaRPr>
          </a:p>
        </p:txBody>
      </p:sp>
      <p:sp>
        <p:nvSpPr>
          <p:cNvPr id="7" name="Foliennummernplatzhalter 2"/>
          <p:cNvSpPr>
            <a:spLocks noGrp="1"/>
          </p:cNvSpPr>
          <p:nvPr>
            <p:ph type="sldNum" sz="quarter" idx="4"/>
          </p:nvPr>
        </p:nvSpPr>
        <p:spPr>
          <a:xfrm>
            <a:off x="8759602" y="6408405"/>
            <a:ext cx="1302948" cy="364872"/>
          </a:xfrm>
          <a:prstGeom prst="rect">
            <a:avLst/>
          </a:prstGeom>
        </p:spPr>
        <p:txBody>
          <a:bodyPr vert="horz" lIns="91440" tIns="45720" rIns="91440" bIns="45720" rtlCol="0" anchor="ctr"/>
          <a:lstStyle>
            <a:lvl1pPr algn="r">
              <a:defRPr sz="1199">
                <a:solidFill>
                  <a:schemeClr val="tx1">
                    <a:tint val="75000"/>
                  </a:schemeClr>
                </a:solidFill>
              </a:defRPr>
            </a:lvl1pPr>
          </a:lstStyle>
          <a:p>
            <a:fld id="{201131B2-4820-4D6B-8436-FC6DECFA1E39}" type="slidenum">
              <a:rPr lang="de-DE" sz="1199" smtClean="0">
                <a:solidFill>
                  <a:srgbClr val="005687"/>
                </a:solidFill>
                <a:latin typeface="Arial (Textkörper)"/>
              </a:rPr>
              <a:pPr/>
              <a:t>‹#›</a:t>
            </a:fld>
            <a:endParaRPr lang="de-DE" dirty="0"/>
          </a:p>
        </p:txBody>
      </p:sp>
    </p:spTree>
    <p:extLst>
      <p:ext uri="{BB962C8B-B14F-4D97-AF65-F5344CB8AC3E}">
        <p14:creationId xmlns:p14="http://schemas.microsoft.com/office/powerpoint/2010/main" val="424691749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3" name="Fußzeilenplatzhalter 2"/>
          <p:cNvSpPr>
            <a:spLocks noGrp="1"/>
          </p:cNvSpPr>
          <p:nvPr>
            <p:ph type="ftr" sz="quarter" idx="10"/>
          </p:nvPr>
        </p:nvSpPr>
        <p:spPr/>
        <p:txBody>
          <a:bodyPr/>
          <a:lstStyle>
            <a:lvl1pPr>
              <a:defRPr>
                <a:solidFill>
                  <a:schemeClr val="tx2"/>
                </a:solidFill>
              </a:defRPr>
            </a:lvl1pPr>
          </a:lstStyle>
          <a:p>
            <a:pPr algn="l" defTabSz="913760"/>
            <a:r>
              <a:rPr lang="de-DE">
                <a:latin typeface="Arial (Textkörper)"/>
                <a:cs typeface="Arabic Typesetting" panose="03020402040406030203" pitchFamily="66" charset="-78"/>
              </a:rPr>
              <a:t>MET Economic Report, 01 June 2022</a:t>
            </a:r>
            <a:endParaRPr lang="de-DE" dirty="0">
              <a:latin typeface="Arial (Textkörper)"/>
              <a:cs typeface="Arabic Typesetting" panose="03020402040406030203" pitchFamily="66" charset="-78"/>
            </a:endParaRPr>
          </a:p>
        </p:txBody>
      </p:sp>
      <p:sp>
        <p:nvSpPr>
          <p:cNvPr id="9" name="Textplatzhalter 29"/>
          <p:cNvSpPr>
            <a:spLocks noGrp="1"/>
          </p:cNvSpPr>
          <p:nvPr>
            <p:ph type="body" sz="quarter" idx="13" hasCustomPrompt="1"/>
          </p:nvPr>
        </p:nvSpPr>
        <p:spPr>
          <a:xfrm>
            <a:off x="251935" y="1338271"/>
            <a:ext cx="11491807" cy="4892602"/>
          </a:xfrm>
          <a:prstGeom prst="rect">
            <a:avLst/>
          </a:prstGeom>
        </p:spPr>
        <p:txBody>
          <a:bodyPr>
            <a:normAutofit/>
          </a:bodyPr>
          <a:lstStyle>
            <a:lvl1pPr marL="0" marR="0" indent="0" algn="l" defTabSz="913760" rtl="0" eaLnBrk="1" fontAlgn="auto" latinLnBrk="0" hangingPunct="1">
              <a:lnSpc>
                <a:spcPct val="100000"/>
              </a:lnSpc>
              <a:spcBef>
                <a:spcPts val="0"/>
              </a:spcBef>
              <a:spcAft>
                <a:spcPts val="600"/>
              </a:spcAft>
              <a:buClrTx/>
              <a:buSzTx/>
              <a:buFont typeface="Arial" panose="020B0604020202020204" pitchFamily="34" charset="0"/>
              <a:buNone/>
              <a:tabLst/>
              <a:defRPr sz="1999" baseline="0">
                <a:solidFill>
                  <a:srgbClr val="50575B"/>
                </a:solidFill>
                <a:latin typeface="Arial (Textkörper)"/>
              </a:defRPr>
            </a:lvl1pPr>
            <a:lvl2pPr marL="263341" marR="0" indent="-263341" algn="l" defTabSz="913760" rtl="0" eaLnBrk="1" fontAlgn="auto" latinLnBrk="0" hangingPunct="1">
              <a:lnSpc>
                <a:spcPct val="100000"/>
              </a:lnSpc>
              <a:spcBef>
                <a:spcPts val="0"/>
              </a:spcBef>
              <a:spcAft>
                <a:spcPts val="600"/>
              </a:spcAft>
              <a:buClr>
                <a:srgbClr val="003D60"/>
              </a:buClr>
              <a:buSzPct val="100000"/>
              <a:buFont typeface="Arial" panose="020B0604020202020204" pitchFamily="34" charset="0"/>
              <a:buChar char="»"/>
              <a:tabLst/>
              <a:defRPr sz="1999">
                <a:solidFill>
                  <a:srgbClr val="005687"/>
                </a:solidFill>
              </a:defRPr>
            </a:lvl2pPr>
            <a:lvl3pPr marL="447362" marR="0" indent="-179262" algn="l" defTabSz="913760" rtl="0" eaLnBrk="1" fontAlgn="auto" latinLnBrk="0" hangingPunct="1">
              <a:lnSpc>
                <a:spcPct val="100000"/>
              </a:lnSpc>
              <a:spcBef>
                <a:spcPts val="0"/>
              </a:spcBef>
              <a:spcAft>
                <a:spcPts val="600"/>
              </a:spcAft>
              <a:buClrTx/>
              <a:buSzPct val="100000"/>
              <a:buFont typeface="Arial" panose="020B0604020202020204" pitchFamily="34" charset="0"/>
              <a:buChar char="•"/>
              <a:tabLst/>
              <a:defRPr sz="1999">
                <a:solidFill>
                  <a:srgbClr val="005687"/>
                </a:solidFill>
              </a:defRPr>
            </a:lvl3pPr>
            <a:lvl4pPr marL="625037" marR="0" indent="-179262" algn="l" defTabSz="913760" rtl="0" eaLnBrk="1" fontAlgn="auto" latinLnBrk="0" hangingPunct="1">
              <a:lnSpc>
                <a:spcPct val="100000"/>
              </a:lnSpc>
              <a:spcBef>
                <a:spcPts val="0"/>
              </a:spcBef>
              <a:spcAft>
                <a:spcPts val="600"/>
              </a:spcAft>
              <a:buClrTx/>
              <a:buSzPct val="100000"/>
              <a:buFont typeface="Symbol" panose="05050102010706020507" pitchFamily="18" charset="2"/>
              <a:buChar char="-"/>
              <a:tabLst/>
              <a:defRPr sz="1999">
                <a:solidFill>
                  <a:srgbClr val="50575B"/>
                </a:solidFill>
              </a:defRPr>
            </a:lvl4pPr>
            <a:lvl5pPr marL="719496" marR="0" indent="-179874" algn="l" defTabSz="1218773" rtl="0" eaLnBrk="1" fontAlgn="auto" latinLnBrk="0" hangingPunct="1">
              <a:lnSpc>
                <a:spcPct val="100000"/>
              </a:lnSpc>
              <a:spcBef>
                <a:spcPct val="20000"/>
              </a:spcBef>
              <a:spcAft>
                <a:spcPts val="0"/>
              </a:spcAft>
              <a:buClrTx/>
              <a:buSzTx/>
              <a:buFont typeface="Wingdings" panose="05000000000000000000" pitchFamily="2" charset="2"/>
              <a:buChar char="Ø"/>
              <a:tabLst/>
              <a:defRPr/>
            </a:lvl5pPr>
            <a:lvl6pPr marL="719496" marR="0" indent="-179874" algn="l" defTabSz="1218773" rtl="0" eaLnBrk="1" fontAlgn="auto" latinLnBrk="0" hangingPunct="1">
              <a:lnSpc>
                <a:spcPct val="100000"/>
              </a:lnSpc>
              <a:spcBef>
                <a:spcPct val="20000"/>
              </a:spcBef>
              <a:spcAft>
                <a:spcPts val="0"/>
              </a:spcAft>
              <a:buClrTx/>
              <a:buSzTx/>
              <a:buFont typeface="Wingdings" panose="05000000000000000000" pitchFamily="2" charset="2"/>
              <a:buChar char="Ø"/>
              <a:tabLst/>
              <a:defRPr/>
            </a:lvl6pPr>
          </a:lstStyle>
          <a:p>
            <a:pPr marL="0" marR="0" lvl="0" indent="0" algn="l" defTabSz="91376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de-DE" sz="1999" b="0" i="0" u="none" strike="noStrike" kern="1200" cap="none" spc="0" normalizeH="0" baseline="0" noProof="0" dirty="0">
                <a:ln>
                  <a:noFill/>
                </a:ln>
                <a:solidFill>
                  <a:srgbClr val="003D60"/>
                </a:solidFill>
                <a:effectLst/>
                <a:uLnTx/>
                <a:uFillTx/>
                <a:latin typeface="Arial"/>
                <a:ea typeface="+mn-ea"/>
                <a:cs typeface="+mn-cs"/>
              </a:rPr>
              <a:t>Hier Klicken</a:t>
            </a:r>
          </a:p>
          <a:p>
            <a:pPr marL="263341" marR="0" lvl="1" indent="-263341" algn="l" defTabSz="913760" rtl="0" eaLnBrk="1" fontAlgn="auto" latinLnBrk="0" hangingPunct="1">
              <a:lnSpc>
                <a:spcPct val="100000"/>
              </a:lnSpc>
              <a:spcBef>
                <a:spcPts val="0"/>
              </a:spcBef>
              <a:spcAft>
                <a:spcPts val="600"/>
              </a:spcAft>
              <a:buClr>
                <a:srgbClr val="003D60"/>
              </a:buClr>
              <a:buSzPct val="100000"/>
              <a:buFont typeface="Arial" panose="020B0604020202020204" pitchFamily="34" charset="0"/>
              <a:buChar char="»"/>
              <a:tabLst/>
              <a:defRPr/>
            </a:pPr>
            <a:r>
              <a:rPr kumimoji="0" lang="de-DE" sz="1999" b="0" i="0" u="none" strike="noStrike" kern="1200" cap="none" spc="0" normalizeH="0" baseline="0" noProof="0" dirty="0">
                <a:ln>
                  <a:noFill/>
                </a:ln>
                <a:solidFill>
                  <a:srgbClr val="50575B"/>
                </a:solidFill>
                <a:effectLst/>
                <a:uLnTx/>
                <a:uFillTx/>
                <a:latin typeface="+mn-lt"/>
                <a:ea typeface="+mn-ea"/>
                <a:cs typeface="+mn-cs"/>
              </a:rPr>
              <a:t>Ebene 2</a:t>
            </a:r>
          </a:p>
          <a:p>
            <a:pPr marL="447362" marR="0" lvl="2" indent="-179262" algn="l" defTabSz="913760"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r>
              <a:rPr kumimoji="0" lang="de-DE" sz="1999" b="0" i="0" u="none" strike="noStrike" kern="1200" cap="none" spc="0" normalizeH="0" baseline="0" noProof="0" dirty="0">
                <a:ln>
                  <a:noFill/>
                </a:ln>
                <a:solidFill>
                  <a:srgbClr val="50575B"/>
                </a:solidFill>
                <a:effectLst/>
                <a:uLnTx/>
                <a:uFillTx/>
                <a:latin typeface="+mn-lt"/>
                <a:ea typeface="+mn-ea"/>
                <a:cs typeface="+mn-cs"/>
              </a:rPr>
              <a:t>Ebene 3</a:t>
            </a:r>
          </a:p>
          <a:p>
            <a:pPr marL="625037" marR="0" lvl="3" indent="-179262" algn="l" defTabSz="913760" rtl="0" eaLnBrk="1" fontAlgn="auto" latinLnBrk="0" hangingPunct="1">
              <a:lnSpc>
                <a:spcPct val="100000"/>
              </a:lnSpc>
              <a:spcBef>
                <a:spcPts val="0"/>
              </a:spcBef>
              <a:spcAft>
                <a:spcPts val="600"/>
              </a:spcAft>
              <a:buClrTx/>
              <a:buSzPct val="100000"/>
              <a:buFont typeface="Symbol" panose="05050102010706020507" pitchFamily="18" charset="2"/>
              <a:buChar char="-"/>
              <a:tabLst/>
              <a:defRPr/>
            </a:pPr>
            <a:r>
              <a:rPr kumimoji="0" lang="de-DE" sz="1999" b="0" i="0" u="none" strike="noStrike" kern="1200" cap="none" spc="0" normalizeH="0" baseline="0" noProof="0" dirty="0">
                <a:ln>
                  <a:noFill/>
                </a:ln>
                <a:solidFill>
                  <a:srgbClr val="003D60"/>
                </a:solidFill>
                <a:effectLst/>
                <a:uLnTx/>
                <a:uFillTx/>
                <a:latin typeface="+mn-lt"/>
                <a:ea typeface="+mn-ea"/>
                <a:cs typeface="+mn-cs"/>
              </a:rPr>
              <a:t>Ebene 4</a:t>
            </a:r>
          </a:p>
        </p:txBody>
      </p:sp>
      <p:sp>
        <p:nvSpPr>
          <p:cNvPr id="2" name="Titel 1"/>
          <p:cNvSpPr>
            <a:spLocks noGrp="1"/>
          </p:cNvSpPr>
          <p:nvPr>
            <p:ph type="title" hasCustomPrompt="1"/>
          </p:nvPr>
        </p:nvSpPr>
        <p:spPr/>
        <p:txBody>
          <a:bodyPr/>
          <a:lstStyle/>
          <a:p>
            <a:r>
              <a:rPr lang="de-DE" dirty="0"/>
              <a:t>Name TOP oder Thema oder Unterthema</a:t>
            </a:r>
          </a:p>
        </p:txBody>
      </p:sp>
      <p:sp>
        <p:nvSpPr>
          <p:cNvPr id="8" name="Foliennummernplatzhalter 2"/>
          <p:cNvSpPr>
            <a:spLocks noGrp="1"/>
          </p:cNvSpPr>
          <p:nvPr>
            <p:ph type="sldNum" sz="quarter" idx="4"/>
          </p:nvPr>
        </p:nvSpPr>
        <p:spPr>
          <a:xfrm>
            <a:off x="8759602" y="6408405"/>
            <a:ext cx="1302948" cy="364872"/>
          </a:xfrm>
          <a:prstGeom prst="rect">
            <a:avLst/>
          </a:prstGeom>
        </p:spPr>
        <p:txBody>
          <a:bodyPr vert="horz" lIns="91440" tIns="45720" rIns="91440" bIns="45720" rtlCol="0" anchor="ctr"/>
          <a:lstStyle>
            <a:lvl1pPr algn="r">
              <a:defRPr sz="1199">
                <a:solidFill>
                  <a:schemeClr val="tx1">
                    <a:tint val="75000"/>
                  </a:schemeClr>
                </a:solidFill>
              </a:defRPr>
            </a:lvl1pPr>
          </a:lstStyle>
          <a:p>
            <a:fld id="{201131B2-4820-4D6B-8436-FC6DECFA1E39}" type="slidenum">
              <a:rPr lang="de-DE" sz="1199" smtClean="0">
                <a:solidFill>
                  <a:srgbClr val="005687"/>
                </a:solidFill>
                <a:latin typeface="Arial (Textkörper)"/>
              </a:rPr>
              <a:pPr/>
              <a:t>‹#›</a:t>
            </a:fld>
            <a:endParaRPr lang="de-DE" dirty="0"/>
          </a:p>
        </p:txBody>
      </p:sp>
    </p:spTree>
    <p:extLst>
      <p:ext uri="{BB962C8B-B14F-4D97-AF65-F5344CB8AC3E}">
        <p14:creationId xmlns:p14="http://schemas.microsoft.com/office/powerpoint/2010/main" val="131557789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ext ohne Folienüberschrift (optional)">
    <p:spTree>
      <p:nvGrpSpPr>
        <p:cNvPr id="1" name=""/>
        <p:cNvGrpSpPr/>
        <p:nvPr/>
      </p:nvGrpSpPr>
      <p:grpSpPr>
        <a:xfrm>
          <a:off x="0" y="0"/>
          <a:ext cx="0" cy="0"/>
          <a:chOff x="0" y="0"/>
          <a:chExt cx="0" cy="0"/>
        </a:xfrm>
      </p:grpSpPr>
      <p:sp>
        <p:nvSpPr>
          <p:cNvPr id="3" name="Fußzeilenplatzhalter 2"/>
          <p:cNvSpPr>
            <a:spLocks noGrp="1"/>
          </p:cNvSpPr>
          <p:nvPr>
            <p:ph type="ftr" sz="quarter" idx="10"/>
          </p:nvPr>
        </p:nvSpPr>
        <p:spPr/>
        <p:txBody>
          <a:bodyPr/>
          <a:lstStyle>
            <a:lvl1pPr>
              <a:defRPr>
                <a:solidFill>
                  <a:schemeClr val="tx2"/>
                </a:solidFill>
              </a:defRPr>
            </a:lvl1pPr>
          </a:lstStyle>
          <a:p>
            <a:pPr algn="l" defTabSz="913760"/>
            <a:r>
              <a:rPr lang="de-DE">
                <a:latin typeface="Arial (Textkörper)"/>
                <a:cs typeface="Arabic Typesetting" panose="03020402040406030203" pitchFamily="66" charset="-78"/>
              </a:rPr>
              <a:t>MET Economic Report, 01 June 2022</a:t>
            </a:r>
            <a:endParaRPr lang="de-DE" dirty="0">
              <a:latin typeface="Arial (Textkörper)"/>
              <a:cs typeface="Arabic Typesetting" panose="03020402040406030203" pitchFamily="66" charset="-78"/>
            </a:endParaRPr>
          </a:p>
        </p:txBody>
      </p:sp>
      <p:sp>
        <p:nvSpPr>
          <p:cNvPr id="9" name="Textplatzhalter 29"/>
          <p:cNvSpPr>
            <a:spLocks noGrp="1"/>
          </p:cNvSpPr>
          <p:nvPr>
            <p:ph type="body" sz="quarter" idx="13" hasCustomPrompt="1"/>
          </p:nvPr>
        </p:nvSpPr>
        <p:spPr>
          <a:xfrm>
            <a:off x="251935" y="1338271"/>
            <a:ext cx="11491807" cy="4892602"/>
          </a:xfrm>
          <a:prstGeom prst="rect">
            <a:avLst/>
          </a:prstGeom>
        </p:spPr>
        <p:txBody>
          <a:bodyPr>
            <a:normAutofit/>
          </a:bodyPr>
          <a:lstStyle>
            <a:lvl1pPr marL="0" marR="0" indent="0" algn="l" defTabSz="913760" rtl="0" eaLnBrk="1" fontAlgn="auto" latinLnBrk="0" hangingPunct="1">
              <a:lnSpc>
                <a:spcPct val="100000"/>
              </a:lnSpc>
              <a:spcBef>
                <a:spcPts val="0"/>
              </a:spcBef>
              <a:spcAft>
                <a:spcPts val="600"/>
              </a:spcAft>
              <a:buClrTx/>
              <a:buSzTx/>
              <a:buFont typeface="Arial" panose="020B0604020202020204" pitchFamily="34" charset="0"/>
              <a:buNone/>
              <a:tabLst/>
              <a:defRPr sz="1999" baseline="0">
                <a:solidFill>
                  <a:srgbClr val="50575B"/>
                </a:solidFill>
                <a:latin typeface="Arial (Textkörper)"/>
              </a:defRPr>
            </a:lvl1pPr>
            <a:lvl2pPr marL="263341" marR="0" indent="-263341" algn="l" defTabSz="913760" rtl="0" eaLnBrk="1" fontAlgn="auto" latinLnBrk="0" hangingPunct="1">
              <a:lnSpc>
                <a:spcPct val="100000"/>
              </a:lnSpc>
              <a:spcBef>
                <a:spcPts val="0"/>
              </a:spcBef>
              <a:spcAft>
                <a:spcPts val="600"/>
              </a:spcAft>
              <a:buClr>
                <a:srgbClr val="003D60"/>
              </a:buClr>
              <a:buSzPct val="100000"/>
              <a:buFont typeface="Arial" panose="020B0604020202020204" pitchFamily="34" charset="0"/>
              <a:buChar char="»"/>
              <a:tabLst/>
              <a:defRPr sz="1999">
                <a:solidFill>
                  <a:srgbClr val="005687"/>
                </a:solidFill>
              </a:defRPr>
            </a:lvl2pPr>
            <a:lvl3pPr marL="447362" marR="0" indent="-179262" algn="l" defTabSz="913760" rtl="0" eaLnBrk="1" fontAlgn="auto" latinLnBrk="0" hangingPunct="1">
              <a:lnSpc>
                <a:spcPct val="100000"/>
              </a:lnSpc>
              <a:spcBef>
                <a:spcPts val="0"/>
              </a:spcBef>
              <a:spcAft>
                <a:spcPts val="600"/>
              </a:spcAft>
              <a:buClrTx/>
              <a:buSzPct val="100000"/>
              <a:buFont typeface="Arial" panose="020B0604020202020204" pitchFamily="34" charset="0"/>
              <a:buChar char="•"/>
              <a:tabLst/>
              <a:defRPr sz="1999">
                <a:solidFill>
                  <a:srgbClr val="005687"/>
                </a:solidFill>
              </a:defRPr>
            </a:lvl3pPr>
            <a:lvl4pPr marL="625037" marR="0" indent="-179262" algn="l" defTabSz="913760" rtl="0" eaLnBrk="1" fontAlgn="auto" latinLnBrk="0" hangingPunct="1">
              <a:lnSpc>
                <a:spcPct val="100000"/>
              </a:lnSpc>
              <a:spcBef>
                <a:spcPts val="0"/>
              </a:spcBef>
              <a:spcAft>
                <a:spcPts val="600"/>
              </a:spcAft>
              <a:buClrTx/>
              <a:buSzPct val="100000"/>
              <a:buFont typeface="Symbol" panose="05050102010706020507" pitchFamily="18" charset="2"/>
              <a:buChar char="-"/>
              <a:tabLst/>
              <a:defRPr sz="1999">
                <a:solidFill>
                  <a:srgbClr val="005687"/>
                </a:solidFill>
              </a:defRPr>
            </a:lvl4pPr>
            <a:lvl5pPr marL="719496" marR="0" indent="-179874" algn="l" defTabSz="1218773" rtl="0" eaLnBrk="1" fontAlgn="auto" latinLnBrk="0" hangingPunct="1">
              <a:lnSpc>
                <a:spcPct val="100000"/>
              </a:lnSpc>
              <a:spcBef>
                <a:spcPct val="20000"/>
              </a:spcBef>
              <a:spcAft>
                <a:spcPts val="0"/>
              </a:spcAft>
              <a:buClrTx/>
              <a:buSzTx/>
              <a:buFont typeface="Wingdings" panose="05000000000000000000" pitchFamily="2" charset="2"/>
              <a:buChar char="Ø"/>
              <a:tabLst/>
              <a:defRPr/>
            </a:lvl5pPr>
            <a:lvl6pPr marL="719496" marR="0" indent="-179874" algn="l" defTabSz="1218773" rtl="0" eaLnBrk="1" fontAlgn="auto" latinLnBrk="0" hangingPunct="1">
              <a:lnSpc>
                <a:spcPct val="100000"/>
              </a:lnSpc>
              <a:spcBef>
                <a:spcPct val="20000"/>
              </a:spcBef>
              <a:spcAft>
                <a:spcPts val="0"/>
              </a:spcAft>
              <a:buClrTx/>
              <a:buSzTx/>
              <a:buFont typeface="Wingdings" panose="05000000000000000000" pitchFamily="2" charset="2"/>
              <a:buChar char="Ø"/>
              <a:tabLst/>
              <a:defRPr/>
            </a:lvl6pPr>
          </a:lstStyle>
          <a:p>
            <a:pPr marL="0" marR="0" lvl="0" indent="0" algn="l" defTabSz="91376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de-DE" sz="1999" b="0" i="0" u="none" strike="noStrike" kern="1200" cap="none" spc="0" normalizeH="0" baseline="0" noProof="0" dirty="0">
                <a:ln>
                  <a:noFill/>
                </a:ln>
                <a:solidFill>
                  <a:srgbClr val="003D60"/>
                </a:solidFill>
                <a:effectLst/>
                <a:uLnTx/>
                <a:uFillTx/>
                <a:latin typeface="Arial"/>
                <a:ea typeface="+mn-ea"/>
                <a:cs typeface="+mn-cs"/>
              </a:rPr>
              <a:t>Hier Klicken</a:t>
            </a:r>
          </a:p>
          <a:p>
            <a:pPr marL="263341" marR="0" lvl="1" indent="-263341" algn="l" defTabSz="913760" rtl="0" eaLnBrk="1" fontAlgn="auto" latinLnBrk="0" hangingPunct="1">
              <a:lnSpc>
                <a:spcPct val="100000"/>
              </a:lnSpc>
              <a:spcBef>
                <a:spcPts val="0"/>
              </a:spcBef>
              <a:spcAft>
                <a:spcPts val="600"/>
              </a:spcAft>
              <a:buClr>
                <a:srgbClr val="003D60"/>
              </a:buClr>
              <a:buSzPct val="100000"/>
              <a:buFont typeface="Arial" panose="020B0604020202020204" pitchFamily="34" charset="0"/>
              <a:buChar char="»"/>
              <a:tabLst/>
              <a:defRPr/>
            </a:pPr>
            <a:r>
              <a:rPr kumimoji="0" lang="de-DE" sz="1999" b="0" i="0" u="none" strike="noStrike" kern="1200" cap="none" spc="0" normalizeH="0" baseline="0" noProof="0" dirty="0">
                <a:ln>
                  <a:noFill/>
                </a:ln>
                <a:solidFill>
                  <a:srgbClr val="50575B"/>
                </a:solidFill>
                <a:effectLst/>
                <a:uLnTx/>
                <a:uFillTx/>
                <a:latin typeface="+mn-lt"/>
                <a:ea typeface="+mn-ea"/>
                <a:cs typeface="+mn-cs"/>
              </a:rPr>
              <a:t>Ebene 2</a:t>
            </a:r>
          </a:p>
          <a:p>
            <a:pPr marL="447362" marR="0" lvl="2" indent="-179262" algn="l" defTabSz="913760"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r>
              <a:rPr kumimoji="0" lang="de-DE" sz="1999" b="0" i="0" u="none" strike="noStrike" kern="1200" cap="none" spc="0" normalizeH="0" baseline="0" noProof="0" dirty="0">
                <a:ln>
                  <a:noFill/>
                </a:ln>
                <a:solidFill>
                  <a:srgbClr val="50575B"/>
                </a:solidFill>
                <a:effectLst/>
                <a:uLnTx/>
                <a:uFillTx/>
                <a:latin typeface="+mn-lt"/>
                <a:ea typeface="+mn-ea"/>
                <a:cs typeface="+mn-cs"/>
              </a:rPr>
              <a:t>Ebene 3</a:t>
            </a:r>
          </a:p>
          <a:p>
            <a:pPr marL="625037" marR="0" lvl="3" indent="-179262" algn="l" defTabSz="913760" rtl="0" eaLnBrk="1" fontAlgn="auto" latinLnBrk="0" hangingPunct="1">
              <a:lnSpc>
                <a:spcPct val="100000"/>
              </a:lnSpc>
              <a:spcBef>
                <a:spcPts val="0"/>
              </a:spcBef>
              <a:spcAft>
                <a:spcPts val="600"/>
              </a:spcAft>
              <a:buClrTx/>
              <a:buSzPct val="100000"/>
              <a:buFont typeface="Symbol" panose="05050102010706020507" pitchFamily="18" charset="2"/>
              <a:buChar char="-"/>
              <a:tabLst/>
              <a:defRPr/>
            </a:pPr>
            <a:r>
              <a:rPr kumimoji="0" lang="de-DE" sz="1999" b="0" i="0" u="none" strike="noStrike" kern="1200" cap="none" spc="0" normalizeH="0" baseline="0" noProof="0" dirty="0">
                <a:ln>
                  <a:noFill/>
                </a:ln>
                <a:solidFill>
                  <a:srgbClr val="003D60"/>
                </a:solidFill>
                <a:effectLst/>
                <a:uLnTx/>
                <a:uFillTx/>
                <a:latin typeface="+mn-lt"/>
                <a:ea typeface="+mn-ea"/>
                <a:cs typeface="+mn-cs"/>
              </a:rPr>
              <a:t>Ebene 4</a:t>
            </a:r>
          </a:p>
        </p:txBody>
      </p:sp>
      <p:sp>
        <p:nvSpPr>
          <p:cNvPr id="2" name="Titel 1"/>
          <p:cNvSpPr>
            <a:spLocks noGrp="1"/>
          </p:cNvSpPr>
          <p:nvPr>
            <p:ph type="title" hasCustomPrompt="1"/>
          </p:nvPr>
        </p:nvSpPr>
        <p:spPr/>
        <p:txBody>
          <a:bodyPr/>
          <a:lstStyle/>
          <a:p>
            <a:r>
              <a:rPr lang="de-DE" dirty="0"/>
              <a:t>Name TOP oder Thema oder Unterthema</a:t>
            </a:r>
          </a:p>
        </p:txBody>
      </p:sp>
      <p:sp>
        <p:nvSpPr>
          <p:cNvPr id="6" name="Foliennummernplatzhalter 2"/>
          <p:cNvSpPr>
            <a:spLocks noGrp="1"/>
          </p:cNvSpPr>
          <p:nvPr>
            <p:ph type="sldNum" sz="quarter" idx="4"/>
          </p:nvPr>
        </p:nvSpPr>
        <p:spPr>
          <a:xfrm>
            <a:off x="8759602" y="6408405"/>
            <a:ext cx="1302948" cy="364872"/>
          </a:xfrm>
          <a:prstGeom prst="rect">
            <a:avLst/>
          </a:prstGeom>
        </p:spPr>
        <p:txBody>
          <a:bodyPr vert="horz" lIns="91440" tIns="45720" rIns="91440" bIns="45720" rtlCol="0" anchor="ctr"/>
          <a:lstStyle>
            <a:lvl1pPr algn="r">
              <a:defRPr sz="1199">
                <a:solidFill>
                  <a:schemeClr val="tx1">
                    <a:tint val="75000"/>
                  </a:schemeClr>
                </a:solidFill>
              </a:defRPr>
            </a:lvl1pPr>
          </a:lstStyle>
          <a:p>
            <a:fld id="{201131B2-4820-4D6B-8436-FC6DECFA1E39}" type="slidenum">
              <a:rPr lang="de-DE" sz="1199" smtClean="0">
                <a:solidFill>
                  <a:srgbClr val="005687"/>
                </a:solidFill>
                <a:latin typeface="Arial (Textkörper)"/>
              </a:rPr>
              <a:pPr/>
              <a:t>‹#›</a:t>
            </a:fld>
            <a:endParaRPr lang="de-DE" dirty="0"/>
          </a:p>
        </p:txBody>
      </p:sp>
    </p:spTree>
    <p:extLst>
      <p:ext uri="{BB962C8B-B14F-4D97-AF65-F5344CB8AC3E}">
        <p14:creationId xmlns:p14="http://schemas.microsoft.com/office/powerpoint/2010/main" val="219498322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abelle">
    <p:spTree>
      <p:nvGrpSpPr>
        <p:cNvPr id="1" name=""/>
        <p:cNvGrpSpPr/>
        <p:nvPr/>
      </p:nvGrpSpPr>
      <p:grpSpPr>
        <a:xfrm>
          <a:off x="0" y="0"/>
          <a:ext cx="0" cy="0"/>
          <a:chOff x="0" y="0"/>
          <a:chExt cx="0" cy="0"/>
        </a:xfrm>
      </p:grpSpPr>
      <p:sp>
        <p:nvSpPr>
          <p:cNvPr id="3" name="Fußzeilenplatzhalter 2"/>
          <p:cNvSpPr>
            <a:spLocks noGrp="1"/>
          </p:cNvSpPr>
          <p:nvPr>
            <p:ph type="ftr" sz="quarter" idx="10"/>
          </p:nvPr>
        </p:nvSpPr>
        <p:spPr/>
        <p:txBody>
          <a:bodyPr/>
          <a:lstStyle>
            <a:lvl1pPr>
              <a:defRPr>
                <a:solidFill>
                  <a:schemeClr val="tx2"/>
                </a:solidFill>
              </a:defRPr>
            </a:lvl1pPr>
          </a:lstStyle>
          <a:p>
            <a:pPr algn="l" defTabSz="913760"/>
            <a:r>
              <a:rPr lang="de-DE">
                <a:latin typeface="Arial (Textkörper)"/>
                <a:cs typeface="Arabic Typesetting" panose="03020402040406030203" pitchFamily="66" charset="-78"/>
              </a:rPr>
              <a:t>MET Economic Report, 01 June 2022</a:t>
            </a:r>
            <a:endParaRPr lang="de-DE" dirty="0">
              <a:latin typeface="Arial (Textkörper)"/>
              <a:cs typeface="Arabic Typesetting" panose="03020402040406030203" pitchFamily="66" charset="-78"/>
            </a:endParaRPr>
          </a:p>
        </p:txBody>
      </p:sp>
      <p:sp>
        <p:nvSpPr>
          <p:cNvPr id="5" name="Tabellenplatzhalter 4"/>
          <p:cNvSpPr>
            <a:spLocks noGrp="1"/>
          </p:cNvSpPr>
          <p:nvPr>
            <p:ph type="tbl" sz="quarter" idx="13" hasCustomPrompt="1"/>
          </p:nvPr>
        </p:nvSpPr>
        <p:spPr>
          <a:xfrm>
            <a:off x="251935" y="1338271"/>
            <a:ext cx="11614175" cy="4892602"/>
          </a:xfrm>
          <a:prstGeom prst="rect">
            <a:avLst/>
          </a:prstGeom>
        </p:spPr>
        <p:txBody>
          <a:bodyPr>
            <a:normAutofit/>
          </a:bodyPr>
          <a:lstStyle>
            <a:lvl1pPr marL="0" marR="0" indent="0" algn="l" defTabSz="913760" rtl="0" eaLnBrk="1" fontAlgn="auto" latinLnBrk="0" hangingPunct="1">
              <a:lnSpc>
                <a:spcPct val="100000"/>
              </a:lnSpc>
              <a:spcBef>
                <a:spcPts val="0"/>
              </a:spcBef>
              <a:spcAft>
                <a:spcPts val="600"/>
              </a:spcAft>
              <a:buClrTx/>
              <a:buSzTx/>
              <a:buFont typeface="Arial" panose="020B0604020202020204" pitchFamily="34" charset="0"/>
              <a:buNone/>
              <a:tabLst/>
              <a:defRPr sz="1999">
                <a:solidFill>
                  <a:srgbClr val="50575B"/>
                </a:solidFill>
                <a:latin typeface="Arial (Textkörper)"/>
              </a:defRPr>
            </a:lvl1pPr>
          </a:lstStyle>
          <a:p>
            <a:pPr marL="0" marR="0" lvl="0" indent="0" algn="l" defTabSz="91376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de-DE" sz="1999" b="0" i="0" u="none" strike="noStrike" kern="1200" cap="none" spc="0" normalizeH="0" baseline="0" noProof="0" dirty="0">
                <a:ln>
                  <a:noFill/>
                </a:ln>
                <a:solidFill>
                  <a:srgbClr val="005687"/>
                </a:solidFill>
                <a:effectLst/>
                <a:uLnTx/>
                <a:uFillTx/>
                <a:latin typeface="Arial" panose="020B0604020202020204" pitchFamily="34" charset="0"/>
                <a:ea typeface="+mn-ea"/>
                <a:cs typeface="Arial" panose="020B0604020202020204" pitchFamily="34" charset="0"/>
              </a:rPr>
              <a:t>Tabelle erstellen</a:t>
            </a:r>
          </a:p>
        </p:txBody>
      </p:sp>
      <p:sp>
        <p:nvSpPr>
          <p:cNvPr id="6" name="Titel 5"/>
          <p:cNvSpPr>
            <a:spLocks noGrp="1"/>
          </p:cNvSpPr>
          <p:nvPr>
            <p:ph type="title" hasCustomPrompt="1"/>
          </p:nvPr>
        </p:nvSpPr>
        <p:spPr/>
        <p:txBody>
          <a:bodyPr/>
          <a:lstStyle/>
          <a:p>
            <a:r>
              <a:rPr lang="de-DE" dirty="0"/>
              <a:t>Name TOP oder Thema oder Unterthema</a:t>
            </a:r>
          </a:p>
        </p:txBody>
      </p:sp>
      <p:sp>
        <p:nvSpPr>
          <p:cNvPr id="8" name="Foliennummernplatzhalter 2"/>
          <p:cNvSpPr>
            <a:spLocks noGrp="1"/>
          </p:cNvSpPr>
          <p:nvPr>
            <p:ph type="sldNum" sz="quarter" idx="4"/>
          </p:nvPr>
        </p:nvSpPr>
        <p:spPr>
          <a:xfrm>
            <a:off x="8759602" y="6408405"/>
            <a:ext cx="1302948" cy="364872"/>
          </a:xfrm>
          <a:prstGeom prst="rect">
            <a:avLst/>
          </a:prstGeom>
        </p:spPr>
        <p:txBody>
          <a:bodyPr vert="horz" lIns="91440" tIns="45720" rIns="91440" bIns="45720" rtlCol="0" anchor="ctr"/>
          <a:lstStyle>
            <a:lvl1pPr algn="r">
              <a:defRPr sz="1199">
                <a:solidFill>
                  <a:schemeClr val="tx1">
                    <a:tint val="75000"/>
                  </a:schemeClr>
                </a:solidFill>
              </a:defRPr>
            </a:lvl1pPr>
          </a:lstStyle>
          <a:p>
            <a:fld id="{201131B2-4820-4D6B-8436-FC6DECFA1E39}" type="slidenum">
              <a:rPr lang="de-DE" sz="1199" smtClean="0">
                <a:solidFill>
                  <a:srgbClr val="005687"/>
                </a:solidFill>
                <a:latin typeface="Arial (Textkörper)"/>
              </a:rPr>
              <a:pPr/>
              <a:t>‹#›</a:t>
            </a:fld>
            <a:endParaRPr lang="de-DE" dirty="0"/>
          </a:p>
        </p:txBody>
      </p:sp>
    </p:spTree>
    <p:extLst>
      <p:ext uri="{BB962C8B-B14F-4D97-AF65-F5344CB8AC3E}">
        <p14:creationId xmlns:p14="http://schemas.microsoft.com/office/powerpoint/2010/main" val="15567031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Objekt">
    <p:spTree>
      <p:nvGrpSpPr>
        <p:cNvPr id="1" name=""/>
        <p:cNvGrpSpPr/>
        <p:nvPr/>
      </p:nvGrpSpPr>
      <p:grpSpPr>
        <a:xfrm>
          <a:off x="0" y="0"/>
          <a:ext cx="0" cy="0"/>
          <a:chOff x="0" y="0"/>
          <a:chExt cx="0" cy="0"/>
        </a:xfrm>
      </p:grpSpPr>
      <p:sp>
        <p:nvSpPr>
          <p:cNvPr id="3" name="Fußzeilenplatzhalter 2"/>
          <p:cNvSpPr>
            <a:spLocks noGrp="1"/>
          </p:cNvSpPr>
          <p:nvPr>
            <p:ph type="ftr" sz="quarter" idx="10"/>
          </p:nvPr>
        </p:nvSpPr>
        <p:spPr/>
        <p:txBody>
          <a:bodyPr/>
          <a:lstStyle>
            <a:lvl1pPr>
              <a:defRPr>
                <a:solidFill>
                  <a:schemeClr val="tx2"/>
                </a:solidFill>
              </a:defRPr>
            </a:lvl1pPr>
          </a:lstStyle>
          <a:p>
            <a:pPr algn="l" defTabSz="913760"/>
            <a:r>
              <a:rPr lang="de-DE">
                <a:latin typeface="Arial (Textkörper)"/>
                <a:cs typeface="Arabic Typesetting" panose="03020402040406030203" pitchFamily="66" charset="-78"/>
              </a:rPr>
              <a:t>MET Economic Report, 01 June 2022</a:t>
            </a:r>
            <a:endParaRPr lang="de-DE" dirty="0">
              <a:latin typeface="Arial (Textkörper)"/>
              <a:cs typeface="Arabic Typesetting" panose="03020402040406030203" pitchFamily="66" charset="-78"/>
            </a:endParaRPr>
          </a:p>
        </p:txBody>
      </p:sp>
      <p:sp>
        <p:nvSpPr>
          <p:cNvPr id="4" name="Textplatzhalter 6"/>
          <p:cNvSpPr>
            <a:spLocks noGrp="1"/>
          </p:cNvSpPr>
          <p:nvPr>
            <p:ph type="body" sz="quarter" idx="12" hasCustomPrompt="1"/>
          </p:nvPr>
        </p:nvSpPr>
        <p:spPr>
          <a:xfrm>
            <a:off x="251935" y="856205"/>
            <a:ext cx="11614175" cy="485663"/>
          </a:xfrm>
          <a:prstGeom prst="rect">
            <a:avLst/>
          </a:prstGeom>
        </p:spPr>
        <p:txBody>
          <a:bodyPr/>
          <a:lstStyle>
            <a:lvl1pPr>
              <a:defRPr sz="2398">
                <a:solidFill>
                  <a:srgbClr val="A11510"/>
                </a:solidFill>
                <a:latin typeface="Arial" panose="020B0604020202020204" pitchFamily="34" charset="0"/>
                <a:cs typeface="Arial" panose="020B0604020202020204" pitchFamily="34" charset="0"/>
              </a:defRPr>
            </a:lvl1pPr>
          </a:lstStyle>
          <a:p>
            <a:pPr lvl="0"/>
            <a:r>
              <a:rPr lang="de-DE" dirty="0"/>
              <a:t>Folienüberschrift</a:t>
            </a:r>
          </a:p>
        </p:txBody>
      </p:sp>
      <p:sp>
        <p:nvSpPr>
          <p:cNvPr id="7" name="Inhaltsplatzhalter 6"/>
          <p:cNvSpPr>
            <a:spLocks noGrp="1"/>
          </p:cNvSpPr>
          <p:nvPr>
            <p:ph sz="quarter" idx="14" hasCustomPrompt="1"/>
          </p:nvPr>
        </p:nvSpPr>
        <p:spPr>
          <a:xfrm>
            <a:off x="251935" y="1338270"/>
            <a:ext cx="11614175" cy="4892602"/>
          </a:xfrm>
          <a:prstGeom prst="rect">
            <a:avLst/>
          </a:prstGeom>
        </p:spPr>
        <p:txBody>
          <a:bodyPr>
            <a:normAutofit/>
          </a:bodyPr>
          <a:lstStyle>
            <a:lvl1pPr>
              <a:defRPr sz="1999">
                <a:solidFill>
                  <a:srgbClr val="005687"/>
                </a:solidFill>
                <a:latin typeface="Arial" panose="020B0604020202020204" pitchFamily="34" charset="0"/>
                <a:cs typeface="Arial" panose="020B0604020202020204" pitchFamily="34" charset="0"/>
              </a:defRPr>
            </a:lvl1pPr>
          </a:lstStyle>
          <a:p>
            <a:pPr lvl="0"/>
            <a:r>
              <a:rPr lang="de-DE" dirty="0"/>
              <a:t>Bilder, Grafiken oder Objekte</a:t>
            </a:r>
          </a:p>
        </p:txBody>
      </p:sp>
      <p:sp>
        <p:nvSpPr>
          <p:cNvPr id="5" name="Titel 4"/>
          <p:cNvSpPr>
            <a:spLocks noGrp="1"/>
          </p:cNvSpPr>
          <p:nvPr>
            <p:ph type="title" hasCustomPrompt="1"/>
          </p:nvPr>
        </p:nvSpPr>
        <p:spPr/>
        <p:txBody>
          <a:bodyPr/>
          <a:lstStyle/>
          <a:p>
            <a:r>
              <a:rPr lang="de-DE" dirty="0"/>
              <a:t>Name TOP oder Thema oder Unterthema</a:t>
            </a:r>
          </a:p>
        </p:txBody>
      </p:sp>
      <p:sp>
        <p:nvSpPr>
          <p:cNvPr id="9" name="Foliennummernplatzhalter 2"/>
          <p:cNvSpPr>
            <a:spLocks noGrp="1"/>
          </p:cNvSpPr>
          <p:nvPr>
            <p:ph type="sldNum" sz="quarter" idx="4"/>
          </p:nvPr>
        </p:nvSpPr>
        <p:spPr>
          <a:xfrm>
            <a:off x="8759602" y="6408405"/>
            <a:ext cx="1302948" cy="364872"/>
          </a:xfrm>
          <a:prstGeom prst="rect">
            <a:avLst/>
          </a:prstGeom>
        </p:spPr>
        <p:txBody>
          <a:bodyPr vert="horz" lIns="91440" tIns="45720" rIns="91440" bIns="45720" rtlCol="0" anchor="ctr"/>
          <a:lstStyle>
            <a:lvl1pPr algn="r">
              <a:defRPr sz="1199">
                <a:solidFill>
                  <a:schemeClr val="tx1">
                    <a:tint val="75000"/>
                  </a:schemeClr>
                </a:solidFill>
              </a:defRPr>
            </a:lvl1pPr>
          </a:lstStyle>
          <a:p>
            <a:fld id="{201131B2-4820-4D6B-8436-FC6DECFA1E39}" type="slidenum">
              <a:rPr lang="de-DE" sz="1199" smtClean="0">
                <a:solidFill>
                  <a:srgbClr val="005687"/>
                </a:solidFill>
                <a:latin typeface="Arial (Textkörper)"/>
              </a:rPr>
              <a:pPr/>
              <a:t>‹#›</a:t>
            </a:fld>
            <a:endParaRPr lang="de-DE" dirty="0"/>
          </a:p>
        </p:txBody>
      </p:sp>
    </p:spTree>
    <p:extLst>
      <p:ext uri="{BB962C8B-B14F-4D97-AF65-F5344CB8AC3E}">
        <p14:creationId xmlns:p14="http://schemas.microsoft.com/office/powerpoint/2010/main" val="114857253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Zwischenfolie Titelfolie">
    <p:spTree>
      <p:nvGrpSpPr>
        <p:cNvPr id="1" name=""/>
        <p:cNvGrpSpPr/>
        <p:nvPr/>
      </p:nvGrpSpPr>
      <p:grpSpPr>
        <a:xfrm>
          <a:off x="0" y="0"/>
          <a:ext cx="0" cy="0"/>
          <a:chOff x="0" y="0"/>
          <a:chExt cx="0" cy="0"/>
        </a:xfrm>
      </p:grpSpPr>
      <p:sp>
        <p:nvSpPr>
          <p:cNvPr id="11" name="Textplatzhalter 10"/>
          <p:cNvSpPr>
            <a:spLocks noGrp="1"/>
          </p:cNvSpPr>
          <p:nvPr>
            <p:ph type="body" sz="quarter" idx="11" hasCustomPrompt="1"/>
          </p:nvPr>
        </p:nvSpPr>
        <p:spPr>
          <a:xfrm>
            <a:off x="2893646" y="3806157"/>
            <a:ext cx="6399134" cy="1751983"/>
          </a:xfrm>
          <a:prstGeom prst="rect">
            <a:avLst/>
          </a:prstGeom>
        </p:spPr>
        <p:txBody>
          <a:bodyPr/>
          <a:lstStyle>
            <a:lvl1pPr algn="ctr">
              <a:defRPr baseline="0">
                <a:solidFill>
                  <a:srgbClr val="005687"/>
                </a:solidFill>
                <a:latin typeface="Arial (Textkörper)"/>
                <a:cs typeface="Arial" panose="020B0604020202020204" pitchFamily="34" charset="0"/>
              </a:defRPr>
            </a:lvl1pPr>
          </a:lstStyle>
          <a:p>
            <a:pPr lvl="0"/>
            <a:r>
              <a:rPr lang="de-DE" dirty="0"/>
              <a:t>Name der Veranstaltung                                                  TT. Monat JJJJ, Ort</a:t>
            </a:r>
          </a:p>
        </p:txBody>
      </p:sp>
      <p:sp>
        <p:nvSpPr>
          <p:cNvPr id="8" name="Fußzeilenplatzhalter 17"/>
          <p:cNvSpPr>
            <a:spLocks noGrp="1"/>
          </p:cNvSpPr>
          <p:nvPr>
            <p:ph type="ftr" sz="quarter" idx="3"/>
          </p:nvPr>
        </p:nvSpPr>
        <p:spPr>
          <a:xfrm>
            <a:off x="230340" y="6453917"/>
            <a:ext cx="7198125" cy="277008"/>
          </a:xfrm>
          <a:prstGeom prst="rect">
            <a:avLst/>
          </a:prstGeom>
        </p:spPr>
        <p:txBody>
          <a:bodyPr vert="horz" lIns="91440" tIns="45720" rIns="91440" bIns="45720" rtlCol="0" anchor="ctr"/>
          <a:lstStyle>
            <a:lvl1pPr algn="ctr">
              <a:defRPr sz="1199">
                <a:solidFill>
                  <a:schemeClr val="tx2"/>
                </a:solidFill>
              </a:defRPr>
            </a:lvl1pPr>
          </a:lstStyle>
          <a:p>
            <a:pPr algn="l" defTabSz="913760"/>
            <a:r>
              <a:rPr lang="de-DE">
                <a:latin typeface="Arial (Textkörper)"/>
                <a:cs typeface="Arabic Typesetting" panose="03020402040406030203" pitchFamily="66" charset="-78"/>
              </a:rPr>
              <a:t>MET Economic Report, 01 June 2022</a:t>
            </a:r>
            <a:endParaRPr lang="de-DE" dirty="0">
              <a:latin typeface="Arial (Textkörper)"/>
              <a:cs typeface="Arabic Typesetting" panose="03020402040406030203" pitchFamily="66" charset="-78"/>
            </a:endParaRPr>
          </a:p>
        </p:txBody>
      </p:sp>
      <p:sp>
        <p:nvSpPr>
          <p:cNvPr id="12" name="Textplatzhalter 10"/>
          <p:cNvSpPr>
            <a:spLocks noGrp="1"/>
          </p:cNvSpPr>
          <p:nvPr>
            <p:ph type="body" sz="quarter" idx="12" hasCustomPrompt="1"/>
          </p:nvPr>
        </p:nvSpPr>
        <p:spPr>
          <a:xfrm>
            <a:off x="2209825" y="1769971"/>
            <a:ext cx="7770376" cy="1467781"/>
          </a:xfrm>
          <a:prstGeom prst="rect">
            <a:avLst/>
          </a:prstGeom>
        </p:spPr>
        <p:txBody>
          <a:bodyPr anchor="ctr">
            <a:normAutofit/>
          </a:bodyPr>
          <a:lstStyle>
            <a:lvl1pPr marL="0" marR="0" indent="0" algn="ctr" defTabSz="913540" rtl="0" eaLnBrk="1" fontAlgn="base" latinLnBrk="0" hangingPunct="1">
              <a:lnSpc>
                <a:spcPct val="100000"/>
              </a:lnSpc>
              <a:spcBef>
                <a:spcPct val="0"/>
              </a:spcBef>
              <a:spcAft>
                <a:spcPct val="0"/>
              </a:spcAft>
              <a:buClrTx/>
              <a:buSzTx/>
              <a:buFontTx/>
              <a:buNone/>
              <a:tabLst/>
              <a:defRPr kumimoji="0" lang="de-DE" sz="2998" b="0" i="0" u="none" strike="noStrike" kern="0" cap="none" spc="0" normalizeH="0" baseline="0" noProof="0">
                <a:solidFill>
                  <a:schemeClr val="accent2"/>
                </a:solidFill>
              </a:defRPr>
            </a:lvl1pPr>
          </a:lstStyle>
          <a:p>
            <a:pPr marL="0" marR="0" lvl="0" indent="0" algn="ctr" defTabSz="913540" rtl="0" eaLnBrk="1" fontAlgn="base" latinLnBrk="0" hangingPunct="1">
              <a:lnSpc>
                <a:spcPct val="100000"/>
              </a:lnSpc>
              <a:spcBef>
                <a:spcPct val="0"/>
              </a:spcBef>
              <a:spcAft>
                <a:spcPct val="0"/>
              </a:spcAft>
              <a:buClrTx/>
              <a:buSzTx/>
              <a:buFontTx/>
              <a:buNone/>
              <a:tabLst/>
              <a:defRPr/>
            </a:pPr>
            <a:r>
              <a:rPr kumimoji="0" lang="de-DE" sz="2998" b="0" i="0" u="none" strike="noStrike" kern="0" cap="none" spc="0" normalizeH="0" baseline="0" noProof="0" dirty="0">
                <a:ln>
                  <a:noFill/>
                </a:ln>
                <a:solidFill>
                  <a:srgbClr val="A11510"/>
                </a:solidFill>
                <a:effectLst/>
                <a:uLnTx/>
                <a:uFillTx/>
                <a:latin typeface="Arial"/>
                <a:ea typeface="+mj-ea"/>
                <a:cs typeface="+mj-cs"/>
              </a:rPr>
              <a:t>TOP Thema</a:t>
            </a:r>
          </a:p>
        </p:txBody>
      </p:sp>
      <p:sp>
        <p:nvSpPr>
          <p:cNvPr id="13" name="Titel 1"/>
          <p:cNvSpPr>
            <a:spLocks noGrp="1"/>
          </p:cNvSpPr>
          <p:nvPr>
            <p:ph type="title" hasCustomPrompt="1"/>
          </p:nvPr>
        </p:nvSpPr>
        <p:spPr>
          <a:xfrm>
            <a:off x="251934" y="230324"/>
            <a:ext cx="9011592" cy="510845"/>
          </a:xfrm>
        </p:spPr>
        <p:txBody>
          <a:bodyPr/>
          <a:lstStyle>
            <a:lvl1pPr>
              <a:defRPr/>
            </a:lvl1pPr>
          </a:lstStyle>
          <a:p>
            <a:r>
              <a:rPr lang="de-DE" dirty="0"/>
              <a:t>TOP (</a:t>
            </a:r>
            <a:r>
              <a:rPr lang="de-DE" dirty="0" err="1"/>
              <a:t>Nr</a:t>
            </a:r>
            <a:r>
              <a:rPr lang="de-DE" dirty="0"/>
              <a:t>)</a:t>
            </a:r>
          </a:p>
        </p:txBody>
      </p:sp>
      <p:sp>
        <p:nvSpPr>
          <p:cNvPr id="7" name="Foliennummernplatzhalter 2"/>
          <p:cNvSpPr>
            <a:spLocks noGrp="1"/>
          </p:cNvSpPr>
          <p:nvPr>
            <p:ph type="sldNum" sz="quarter" idx="4"/>
          </p:nvPr>
        </p:nvSpPr>
        <p:spPr>
          <a:xfrm>
            <a:off x="8759602" y="6408405"/>
            <a:ext cx="1302948" cy="364872"/>
          </a:xfrm>
          <a:prstGeom prst="rect">
            <a:avLst/>
          </a:prstGeom>
        </p:spPr>
        <p:txBody>
          <a:bodyPr vert="horz" lIns="91440" tIns="45720" rIns="91440" bIns="45720" rtlCol="0" anchor="ctr"/>
          <a:lstStyle>
            <a:lvl1pPr algn="r">
              <a:defRPr sz="1199">
                <a:solidFill>
                  <a:schemeClr val="tx1">
                    <a:tint val="75000"/>
                  </a:schemeClr>
                </a:solidFill>
              </a:defRPr>
            </a:lvl1pPr>
          </a:lstStyle>
          <a:p>
            <a:fld id="{201131B2-4820-4D6B-8436-FC6DECFA1E39}" type="slidenum">
              <a:rPr lang="de-DE" sz="1199" smtClean="0">
                <a:solidFill>
                  <a:srgbClr val="005687"/>
                </a:solidFill>
                <a:latin typeface="Arial (Textkörper)"/>
              </a:rPr>
              <a:pPr/>
              <a:t>‹#›</a:t>
            </a:fld>
            <a:endParaRPr lang="de-DE" dirty="0"/>
          </a:p>
        </p:txBody>
      </p:sp>
    </p:spTree>
    <p:extLst>
      <p:ext uri="{BB962C8B-B14F-4D97-AF65-F5344CB8AC3E}">
        <p14:creationId xmlns:p14="http://schemas.microsoft.com/office/powerpoint/2010/main" val="117390424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Zwischenfolie Thema">
    <p:spTree>
      <p:nvGrpSpPr>
        <p:cNvPr id="1" name=""/>
        <p:cNvGrpSpPr/>
        <p:nvPr/>
      </p:nvGrpSpPr>
      <p:grpSpPr>
        <a:xfrm>
          <a:off x="0" y="0"/>
          <a:ext cx="0" cy="0"/>
          <a:chOff x="0" y="0"/>
          <a:chExt cx="0" cy="0"/>
        </a:xfrm>
      </p:grpSpPr>
      <p:sp>
        <p:nvSpPr>
          <p:cNvPr id="3" name="Fußzeilenplatzhalter 2"/>
          <p:cNvSpPr>
            <a:spLocks noGrp="1"/>
          </p:cNvSpPr>
          <p:nvPr>
            <p:ph type="ftr" sz="quarter" idx="10"/>
          </p:nvPr>
        </p:nvSpPr>
        <p:spPr/>
        <p:txBody>
          <a:bodyPr/>
          <a:lstStyle>
            <a:lvl1pPr>
              <a:defRPr>
                <a:solidFill>
                  <a:schemeClr val="tx2"/>
                </a:solidFill>
              </a:defRPr>
            </a:lvl1pPr>
          </a:lstStyle>
          <a:p>
            <a:pPr algn="l" defTabSz="913760"/>
            <a:r>
              <a:rPr lang="de-DE">
                <a:latin typeface="Arial (Textkörper)"/>
                <a:cs typeface="Arabic Typesetting" panose="03020402040406030203" pitchFamily="66" charset="-78"/>
              </a:rPr>
              <a:t>MET Economic Report, 01 June 2022</a:t>
            </a:r>
            <a:endParaRPr lang="de-DE" dirty="0">
              <a:latin typeface="Arial (Textkörper)"/>
              <a:cs typeface="Arabic Typesetting" panose="03020402040406030203" pitchFamily="66" charset="-78"/>
            </a:endParaRPr>
          </a:p>
        </p:txBody>
      </p:sp>
      <p:sp>
        <p:nvSpPr>
          <p:cNvPr id="4" name="Textplatzhalter 5"/>
          <p:cNvSpPr>
            <a:spLocks noGrp="1"/>
          </p:cNvSpPr>
          <p:nvPr>
            <p:ph type="body" sz="quarter" idx="11" hasCustomPrompt="1"/>
          </p:nvPr>
        </p:nvSpPr>
        <p:spPr>
          <a:xfrm>
            <a:off x="323916" y="5086867"/>
            <a:ext cx="11614175" cy="1072055"/>
          </a:xfrm>
          <a:prstGeom prst="rect">
            <a:avLst/>
          </a:prstGeom>
        </p:spPr>
        <p:txBody>
          <a:bodyPr/>
          <a:lstStyle>
            <a:lvl1pPr marL="0" indent="0">
              <a:buNone/>
              <a:defRPr sz="2998" b="1" baseline="0">
                <a:solidFill>
                  <a:srgbClr val="005687"/>
                </a:solidFill>
                <a:latin typeface="Arial (Textkörper)"/>
              </a:defRPr>
            </a:lvl1pPr>
          </a:lstStyle>
          <a:p>
            <a:pPr lvl="0"/>
            <a:r>
              <a:rPr lang="de-DE" dirty="0"/>
              <a:t>TOP-Nr. Name Thema oder Unterthema</a:t>
            </a:r>
          </a:p>
        </p:txBody>
      </p:sp>
      <p:sp>
        <p:nvSpPr>
          <p:cNvPr id="5" name="Foliennummernplatzhalter 2"/>
          <p:cNvSpPr>
            <a:spLocks noGrp="1"/>
          </p:cNvSpPr>
          <p:nvPr>
            <p:ph type="sldNum" sz="quarter" idx="4"/>
          </p:nvPr>
        </p:nvSpPr>
        <p:spPr>
          <a:xfrm>
            <a:off x="8759602" y="6408405"/>
            <a:ext cx="1302948" cy="364872"/>
          </a:xfrm>
          <a:prstGeom prst="rect">
            <a:avLst/>
          </a:prstGeom>
        </p:spPr>
        <p:txBody>
          <a:bodyPr vert="horz" lIns="91440" tIns="45720" rIns="91440" bIns="45720" rtlCol="0" anchor="ctr"/>
          <a:lstStyle>
            <a:lvl1pPr algn="r">
              <a:defRPr sz="1199">
                <a:solidFill>
                  <a:schemeClr val="tx1">
                    <a:tint val="75000"/>
                  </a:schemeClr>
                </a:solidFill>
              </a:defRPr>
            </a:lvl1pPr>
          </a:lstStyle>
          <a:p>
            <a:fld id="{201131B2-4820-4D6B-8436-FC6DECFA1E39}" type="slidenum">
              <a:rPr lang="de-DE" sz="1199" smtClean="0">
                <a:solidFill>
                  <a:srgbClr val="005687"/>
                </a:solidFill>
                <a:latin typeface="Arial (Textkörper)"/>
              </a:rPr>
              <a:pPr/>
              <a:t>‹#›</a:t>
            </a:fld>
            <a:endParaRPr lang="de-DE" dirty="0"/>
          </a:p>
        </p:txBody>
      </p:sp>
    </p:spTree>
    <p:extLst>
      <p:ext uri="{BB962C8B-B14F-4D97-AF65-F5344CB8AC3E}">
        <p14:creationId xmlns:p14="http://schemas.microsoft.com/office/powerpoint/2010/main" val="174336070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Tagesordnung ohne Tabelle">
    <p:spTree>
      <p:nvGrpSpPr>
        <p:cNvPr id="1" name=""/>
        <p:cNvGrpSpPr/>
        <p:nvPr/>
      </p:nvGrpSpPr>
      <p:grpSpPr>
        <a:xfrm>
          <a:off x="0" y="0"/>
          <a:ext cx="0" cy="0"/>
          <a:chOff x="0" y="0"/>
          <a:chExt cx="0" cy="0"/>
        </a:xfrm>
      </p:grpSpPr>
      <p:sp>
        <p:nvSpPr>
          <p:cNvPr id="3" name="Fußzeilenplatzhalter 2"/>
          <p:cNvSpPr>
            <a:spLocks noGrp="1"/>
          </p:cNvSpPr>
          <p:nvPr>
            <p:ph type="ftr" sz="quarter" idx="10"/>
          </p:nvPr>
        </p:nvSpPr>
        <p:spPr/>
        <p:txBody>
          <a:bodyPr/>
          <a:lstStyle>
            <a:lvl1pPr>
              <a:defRPr>
                <a:solidFill>
                  <a:schemeClr val="tx2"/>
                </a:solidFill>
              </a:defRPr>
            </a:lvl1pPr>
          </a:lstStyle>
          <a:p>
            <a:pPr algn="l" defTabSz="913760"/>
            <a:r>
              <a:rPr lang="de-DE">
                <a:latin typeface="Arial (Textkörper)"/>
                <a:cs typeface="Arabic Typesetting" panose="03020402040406030203" pitchFamily="66" charset="-78"/>
              </a:rPr>
              <a:t>MET Economic Report, 01 June 2022</a:t>
            </a:r>
            <a:endParaRPr lang="de-DE" dirty="0">
              <a:latin typeface="Arial (Textkörper)"/>
              <a:cs typeface="Arabic Typesetting" panose="03020402040406030203" pitchFamily="66" charset="-78"/>
            </a:endParaRPr>
          </a:p>
        </p:txBody>
      </p:sp>
      <p:sp>
        <p:nvSpPr>
          <p:cNvPr id="2" name="Textfeld 1"/>
          <p:cNvSpPr txBox="1"/>
          <p:nvPr userDrawn="1"/>
        </p:nvSpPr>
        <p:spPr>
          <a:xfrm>
            <a:off x="251935" y="254990"/>
            <a:ext cx="2137721" cy="461345"/>
          </a:xfrm>
          <a:prstGeom prst="rect">
            <a:avLst/>
          </a:prstGeom>
          <a:noFill/>
        </p:spPr>
        <p:txBody>
          <a:bodyPr wrap="none" rtlCol="0" anchor="ctr">
            <a:spAutoFit/>
          </a:bodyPr>
          <a:lstStyle/>
          <a:p>
            <a:r>
              <a:rPr kumimoji="0" lang="de-DE" sz="2398" b="0" i="0" u="none" strike="noStrike" kern="1200" cap="none" spc="0" normalizeH="0" baseline="0" noProof="0" dirty="0">
                <a:ln>
                  <a:noFill/>
                </a:ln>
                <a:solidFill>
                  <a:srgbClr val="005687"/>
                </a:solidFill>
                <a:effectLst/>
                <a:uLnTx/>
                <a:uFillTx/>
                <a:latin typeface="Arial (Textkörper)"/>
                <a:ea typeface="+mj-ea"/>
                <a:cs typeface="+mj-cs"/>
              </a:rPr>
              <a:t>Tagesordnung</a:t>
            </a:r>
            <a:endParaRPr lang="de-DE" sz="1799" dirty="0"/>
          </a:p>
        </p:txBody>
      </p:sp>
      <p:sp>
        <p:nvSpPr>
          <p:cNvPr id="5" name="Foliennummernplatzhalter 2"/>
          <p:cNvSpPr>
            <a:spLocks noGrp="1"/>
          </p:cNvSpPr>
          <p:nvPr>
            <p:ph type="sldNum" sz="quarter" idx="4"/>
          </p:nvPr>
        </p:nvSpPr>
        <p:spPr>
          <a:xfrm>
            <a:off x="8759602" y="6408405"/>
            <a:ext cx="1302948" cy="364872"/>
          </a:xfrm>
          <a:prstGeom prst="rect">
            <a:avLst/>
          </a:prstGeom>
        </p:spPr>
        <p:txBody>
          <a:bodyPr vert="horz" lIns="91440" tIns="45720" rIns="91440" bIns="45720" rtlCol="0" anchor="ctr"/>
          <a:lstStyle>
            <a:lvl1pPr algn="r">
              <a:defRPr sz="1199">
                <a:solidFill>
                  <a:schemeClr val="tx1">
                    <a:tint val="75000"/>
                  </a:schemeClr>
                </a:solidFill>
              </a:defRPr>
            </a:lvl1pPr>
          </a:lstStyle>
          <a:p>
            <a:fld id="{201131B2-4820-4D6B-8436-FC6DECFA1E39}" type="slidenum">
              <a:rPr lang="de-DE" sz="1199" smtClean="0">
                <a:solidFill>
                  <a:srgbClr val="005687"/>
                </a:solidFill>
                <a:latin typeface="Arial (Textkörper)"/>
              </a:rPr>
              <a:pPr/>
              <a:t>‹#›</a:t>
            </a:fld>
            <a:endParaRPr lang="de-DE" dirty="0"/>
          </a:p>
        </p:txBody>
      </p:sp>
    </p:spTree>
    <p:extLst>
      <p:ext uri="{BB962C8B-B14F-4D97-AF65-F5344CB8AC3E}">
        <p14:creationId xmlns:p14="http://schemas.microsoft.com/office/powerpoint/2010/main" val="35275325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inkki">
    <p:bg>
      <p:bgPr>
        <a:solidFill>
          <a:srgbClr val="FF00B8"/>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6787201" y="0"/>
            <a:ext cx="5404807" cy="6858000"/>
          </a:xfrm>
          <a:prstGeom prst="rect">
            <a:avLst/>
          </a:prstGeom>
        </p:spPr>
        <p:txBody>
          <a:bodyPr anchor="ctr"/>
          <a:lstStyle>
            <a:lvl1pPr marL="0" indent="0" algn="ctr">
              <a:buFontTx/>
              <a:buNone/>
              <a:defRPr sz="2000">
                <a:solidFill>
                  <a:schemeClr val="bg1"/>
                </a:solidFill>
              </a:defRPr>
            </a:lvl1pPr>
          </a:lstStyle>
          <a:p>
            <a:r>
              <a:rPr lang="fi-FI"/>
              <a:t>Lisää kuva napsauttamalla kuvaketta</a:t>
            </a:r>
            <a:endParaRPr lang="fi-FI" dirty="0"/>
          </a:p>
        </p:txBody>
      </p:sp>
      <p:sp>
        <p:nvSpPr>
          <p:cNvPr id="9" name="Päivämäärän paikkamerkki 1"/>
          <p:cNvSpPr>
            <a:spLocks noGrp="1"/>
          </p:cNvSpPr>
          <p:nvPr>
            <p:ph type="dt" sz="half" idx="10"/>
          </p:nvPr>
        </p:nvSpPr>
        <p:spPr>
          <a:xfrm>
            <a:off x="376037" y="6304063"/>
            <a:ext cx="1222279" cy="219587"/>
          </a:xfrm>
        </p:spPr>
        <p:txBody>
          <a:bodyPr/>
          <a:lstStyle>
            <a:lvl1pPr>
              <a:defRPr>
                <a:solidFill>
                  <a:schemeClr val="bg1"/>
                </a:solidFill>
              </a:defRPr>
            </a:lvl1pPr>
          </a:lstStyle>
          <a:p>
            <a:fld id="{91DAFD31-6E2D-43E4-B45F-A91916303127}" type="datetime1">
              <a:rPr lang="fi-FI" smtClean="0"/>
              <a:t>27.5.2024</a:t>
            </a:fld>
            <a:endParaRPr lang="fi-FI" dirty="0"/>
          </a:p>
        </p:txBody>
      </p:sp>
      <p:sp>
        <p:nvSpPr>
          <p:cNvPr id="10" name="Alatunnisteen paikkamerkki 2"/>
          <p:cNvSpPr>
            <a:spLocks noGrp="1"/>
          </p:cNvSpPr>
          <p:nvPr>
            <p:ph type="ftr" sz="quarter" idx="11"/>
          </p:nvPr>
        </p:nvSpPr>
        <p:spPr>
          <a:xfrm>
            <a:off x="1482014" y="6304063"/>
            <a:ext cx="1727855" cy="219587"/>
          </a:xfrm>
        </p:spPr>
        <p:txBody>
          <a:bodyPr/>
          <a:lstStyle>
            <a:lvl1pPr>
              <a:defRPr>
                <a:solidFill>
                  <a:schemeClr val="bg1"/>
                </a:solidFill>
              </a:defRPr>
            </a:lvl1pPr>
          </a:lstStyle>
          <a:p>
            <a:r>
              <a:rPr lang="fi-FI"/>
              <a:t>Teknologiateollisuus</a:t>
            </a:r>
            <a:endParaRPr lang="fi-FI" dirty="0"/>
          </a:p>
        </p:txBody>
      </p:sp>
      <p:sp>
        <p:nvSpPr>
          <p:cNvPr id="7" name="Tekstin paikkamerkki 2"/>
          <p:cNvSpPr>
            <a:spLocks noGrp="1"/>
          </p:cNvSpPr>
          <p:nvPr>
            <p:ph idx="21"/>
          </p:nvPr>
        </p:nvSpPr>
        <p:spPr>
          <a:xfrm>
            <a:off x="1430400" y="2113635"/>
            <a:ext cx="5126400" cy="3799956"/>
          </a:xfrm>
          <a:prstGeom prst="rect">
            <a:avLst/>
          </a:prstGeom>
        </p:spPr>
        <p:txBody>
          <a:bodyPr vert="horz" lIns="91440" tIns="45720" rIns="91440" bIns="45720" rtlCol="0">
            <a:normAutofit/>
          </a:bodyPr>
          <a:lstStyle>
            <a:lvl1pPr marL="311992" marR="0" indent="-283193" algn="l" defTabSz="1074709" rtl="0" eaLnBrk="1" fontAlgn="auto" latinLnBrk="0" hangingPunct="1">
              <a:lnSpc>
                <a:spcPts val="2667"/>
              </a:lnSpc>
              <a:spcBef>
                <a:spcPts val="533"/>
              </a:spcBef>
              <a:spcAft>
                <a:spcPts val="400"/>
              </a:spcAft>
              <a:buClrTx/>
              <a:buSzPct val="125000"/>
              <a:buFont typeface="Arial" panose="020B0604020202020204" pitchFamily="34" charset="0"/>
              <a:buChar char="•"/>
              <a:tabLst/>
              <a:defRPr sz="2133">
                <a:solidFill>
                  <a:schemeClr val="bg1"/>
                </a:solidFill>
              </a:defRPr>
            </a:lvl1pPr>
            <a:lvl2pPr indent="-211195">
              <a:buSzPct val="125000"/>
              <a:defRPr sz="1733" baseline="0">
                <a:solidFill>
                  <a:schemeClr val="bg1"/>
                </a:solidFill>
              </a:defRPr>
            </a:lvl2pPr>
            <a:lvl3pPr indent="-211195">
              <a:buSzPct val="125000"/>
              <a:defRPr sz="1467">
                <a:solidFill>
                  <a:schemeClr val="bg1"/>
                </a:solidFill>
              </a:defRPr>
            </a:lvl3pPr>
            <a:lvl4pPr indent="-211195">
              <a:buSzPct val="125000"/>
              <a:defRPr sz="1333">
                <a:solidFill>
                  <a:schemeClr val="bg1"/>
                </a:solidFill>
              </a:defRPr>
            </a:lvl4pPr>
          </a:lstStyle>
          <a:p>
            <a:pPr lvl="0"/>
            <a:r>
              <a:rPr lang="fi-FI"/>
              <a:t>Muokkaa tekstin perustyylejä</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430400" y="1470601"/>
            <a:ext cx="5126400" cy="489577"/>
          </a:xfrm>
          <a:prstGeom prst="rect">
            <a:avLst/>
          </a:prstGeom>
        </p:spPr>
        <p:txBody>
          <a:bodyPr/>
          <a:lstStyle>
            <a:lvl1pPr marL="19200" indent="0">
              <a:lnSpc>
                <a:spcPts val="3600"/>
              </a:lnSpc>
              <a:spcAft>
                <a:spcPts val="0"/>
              </a:spcAft>
              <a:buFontTx/>
              <a:buNone/>
              <a:defRPr sz="2933" b="1" baseline="0">
                <a:solidFill>
                  <a:schemeClr val="bg1"/>
                </a:solidFill>
              </a:defRPr>
            </a:lvl1pPr>
            <a:lvl2pPr marL="419810" indent="0">
              <a:spcAft>
                <a:spcPts val="0"/>
              </a:spcAft>
              <a:buFontTx/>
              <a:buNone/>
              <a:defRPr sz="2933" b="1">
                <a:solidFill>
                  <a:srgbClr val="666666"/>
                </a:solidFill>
              </a:defRPr>
            </a:lvl2pPr>
            <a:lvl3pPr marL="839611" indent="0">
              <a:spcAft>
                <a:spcPts val="0"/>
              </a:spcAft>
              <a:buFontTx/>
              <a:buNone/>
              <a:defRPr sz="2933" b="1">
                <a:solidFill>
                  <a:srgbClr val="666666"/>
                </a:solidFill>
              </a:defRPr>
            </a:lvl3pPr>
            <a:lvl4pPr marL="1259421" indent="0">
              <a:spcAft>
                <a:spcPts val="0"/>
              </a:spcAft>
              <a:buFontTx/>
              <a:buNone/>
              <a:defRPr sz="2933" b="1">
                <a:solidFill>
                  <a:srgbClr val="666666"/>
                </a:solidFill>
              </a:defRPr>
            </a:lvl4pPr>
            <a:lvl5pPr marL="1690426" indent="0">
              <a:spcAft>
                <a:spcPts val="0"/>
              </a:spcAft>
              <a:buFontTx/>
              <a:buNone/>
              <a:defRPr sz="2933"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3192535981"/>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1_Tex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Name TOP oder Thema oder Unterthema</a:t>
            </a:r>
          </a:p>
        </p:txBody>
      </p:sp>
      <p:sp>
        <p:nvSpPr>
          <p:cNvPr id="8" name="Foliennummernplatzhalter 2"/>
          <p:cNvSpPr txBox="1">
            <a:spLocks/>
          </p:cNvSpPr>
          <p:nvPr userDrawn="1"/>
        </p:nvSpPr>
        <p:spPr>
          <a:xfrm>
            <a:off x="5840467" y="6451237"/>
            <a:ext cx="511066" cy="364872"/>
          </a:xfrm>
          <a:prstGeom prst="rect">
            <a:avLst/>
          </a:prstGeom>
        </p:spPr>
        <p:txBody>
          <a:bodyPr vert="horz" lIns="91377" tIns="45688" rIns="91377" bIns="45688" rtlCol="0" anchor="ctr"/>
          <a:lstStyle>
            <a:defPPr>
              <a:defRPr lang="de-DE"/>
            </a:defPPr>
            <a:lvl1pPr marL="0" indent="0" algn="ctr" defTabSz="1219627" rtl="0" eaLnBrk="1" latinLnBrk="0" hangingPunct="1">
              <a:defRPr sz="1200" kern="1200">
                <a:solidFill>
                  <a:schemeClr val="tx1">
                    <a:tint val="75000"/>
                  </a:schemeClr>
                </a:solidFill>
                <a:latin typeface="+mn-lt"/>
                <a:ea typeface="+mn-ea"/>
                <a:cs typeface="+mn-cs"/>
              </a:defRPr>
            </a:lvl1pPr>
            <a:lvl2pPr marL="609813" algn="l" defTabSz="1219627" rtl="0" eaLnBrk="1" latinLnBrk="0" hangingPunct="1">
              <a:defRPr sz="2400" kern="1200">
                <a:solidFill>
                  <a:schemeClr val="tx1"/>
                </a:solidFill>
                <a:latin typeface="+mn-lt"/>
                <a:ea typeface="+mn-ea"/>
                <a:cs typeface="+mn-cs"/>
              </a:defRPr>
            </a:lvl2pPr>
            <a:lvl3pPr marL="1219627" algn="l" defTabSz="1219627" rtl="0" eaLnBrk="1" latinLnBrk="0" hangingPunct="1">
              <a:defRPr sz="2400" kern="1200">
                <a:solidFill>
                  <a:schemeClr val="tx1"/>
                </a:solidFill>
                <a:latin typeface="+mn-lt"/>
                <a:ea typeface="+mn-ea"/>
                <a:cs typeface="+mn-cs"/>
              </a:defRPr>
            </a:lvl3pPr>
            <a:lvl4pPr marL="1829440" algn="l" defTabSz="1219627" rtl="0" eaLnBrk="1" latinLnBrk="0" hangingPunct="1">
              <a:defRPr sz="2400" kern="1200">
                <a:solidFill>
                  <a:schemeClr val="tx1"/>
                </a:solidFill>
                <a:latin typeface="+mn-lt"/>
                <a:ea typeface="+mn-ea"/>
                <a:cs typeface="+mn-cs"/>
              </a:defRPr>
            </a:lvl4pPr>
            <a:lvl5pPr marL="2439253" algn="l" defTabSz="1219627" rtl="0" eaLnBrk="1" latinLnBrk="0" hangingPunct="1">
              <a:defRPr sz="2400" kern="1200">
                <a:solidFill>
                  <a:schemeClr val="tx1"/>
                </a:solidFill>
                <a:latin typeface="+mn-lt"/>
                <a:ea typeface="+mn-ea"/>
                <a:cs typeface="+mn-cs"/>
              </a:defRPr>
            </a:lvl5pPr>
            <a:lvl6pPr marL="3049067" algn="l" defTabSz="1219627" rtl="0" eaLnBrk="1" latinLnBrk="0" hangingPunct="1">
              <a:defRPr sz="2400" kern="1200">
                <a:solidFill>
                  <a:schemeClr val="tx1"/>
                </a:solidFill>
                <a:latin typeface="+mn-lt"/>
                <a:ea typeface="+mn-ea"/>
                <a:cs typeface="+mn-cs"/>
              </a:defRPr>
            </a:lvl6pPr>
            <a:lvl7pPr marL="3658880" algn="l" defTabSz="1219627" rtl="0" eaLnBrk="1" latinLnBrk="0" hangingPunct="1">
              <a:defRPr sz="2400" kern="1200">
                <a:solidFill>
                  <a:schemeClr val="tx1"/>
                </a:solidFill>
                <a:latin typeface="+mn-lt"/>
                <a:ea typeface="+mn-ea"/>
                <a:cs typeface="+mn-cs"/>
              </a:defRPr>
            </a:lvl7pPr>
            <a:lvl8pPr marL="4268694" algn="l" defTabSz="1219627" rtl="0" eaLnBrk="1" latinLnBrk="0" hangingPunct="1">
              <a:defRPr sz="2400" kern="1200">
                <a:solidFill>
                  <a:schemeClr val="tx1"/>
                </a:solidFill>
                <a:latin typeface="+mn-lt"/>
                <a:ea typeface="+mn-ea"/>
                <a:cs typeface="+mn-cs"/>
              </a:defRPr>
            </a:lvl8pPr>
            <a:lvl9pPr marL="4878507" algn="l" defTabSz="1219627" rtl="0" eaLnBrk="1" latinLnBrk="0" hangingPunct="1">
              <a:defRPr sz="2400" kern="1200">
                <a:solidFill>
                  <a:schemeClr val="tx1"/>
                </a:solidFill>
                <a:latin typeface="+mn-lt"/>
                <a:ea typeface="+mn-ea"/>
                <a:cs typeface="+mn-cs"/>
              </a:defRPr>
            </a:lvl9pPr>
          </a:lstStyle>
          <a:p>
            <a:fld id="{201131B2-4820-4D6B-8436-FC6DECFA1E39}" type="slidenum">
              <a:rPr lang="de-DE" sz="1199" smtClean="0">
                <a:solidFill>
                  <a:schemeClr val="bg1"/>
                </a:solidFill>
                <a:latin typeface="Arial (Textkörper)"/>
              </a:rPr>
              <a:pPr/>
              <a:t>‹#›</a:t>
            </a:fld>
            <a:endParaRPr lang="de-DE" sz="1199" dirty="0">
              <a:solidFill>
                <a:schemeClr val="bg1"/>
              </a:solidFill>
            </a:endParaRPr>
          </a:p>
        </p:txBody>
      </p:sp>
      <p:sp>
        <p:nvSpPr>
          <p:cNvPr id="7" name="Textplatzhalter 3"/>
          <p:cNvSpPr>
            <a:spLocks noGrp="1"/>
          </p:cNvSpPr>
          <p:nvPr>
            <p:ph idx="1"/>
          </p:nvPr>
        </p:nvSpPr>
        <p:spPr>
          <a:xfrm>
            <a:off x="432512" y="1225459"/>
            <a:ext cx="11000155" cy="4892602"/>
          </a:xfrm>
          <a:prstGeom prst="rect">
            <a:avLst/>
          </a:prstGeom>
        </p:spPr>
        <p:txBody>
          <a:bodyPr vert="horz" lIns="91440" tIns="45720" rIns="91440" bIns="45720" rtlCol="0">
            <a:normAutofit/>
          </a:bodyPr>
          <a:lstStyle>
            <a:lvl1pPr>
              <a:defRPr>
                <a:solidFill>
                  <a:srgbClr val="4A575E"/>
                </a:solidFill>
              </a:defRPr>
            </a:lvl1pPr>
            <a:lvl3pPr>
              <a:defRPr>
                <a:solidFill>
                  <a:srgbClr val="4A575E"/>
                </a:solidFill>
              </a:defRPr>
            </a:lvl3pPr>
            <a:lvl4pPr>
              <a:defRPr>
                <a:solidFill>
                  <a:srgbClr val="4A575E"/>
                </a:solidFill>
              </a:defRPr>
            </a:lvl4pPr>
          </a:lstStyle>
          <a:p>
            <a:pPr lvl="0"/>
            <a:r>
              <a:rPr lang="de-DE" dirty="0"/>
              <a:t>Hier Klicken</a:t>
            </a:r>
          </a:p>
          <a:p>
            <a:pPr lvl="2"/>
            <a:r>
              <a:rPr lang="de-DE" dirty="0"/>
              <a:t>Ebene 3</a:t>
            </a:r>
          </a:p>
          <a:p>
            <a:pPr lvl="3"/>
            <a:r>
              <a:rPr lang="de-DE" dirty="0"/>
              <a:t>Ebene 4</a:t>
            </a:r>
          </a:p>
        </p:txBody>
      </p:sp>
      <p:sp>
        <p:nvSpPr>
          <p:cNvPr id="9" name="Fußzeilenplatzhalter 2"/>
          <p:cNvSpPr>
            <a:spLocks noGrp="1"/>
          </p:cNvSpPr>
          <p:nvPr>
            <p:ph type="ftr" sz="quarter" idx="10"/>
          </p:nvPr>
        </p:nvSpPr>
        <p:spPr>
          <a:xfrm>
            <a:off x="230340" y="6453917"/>
            <a:ext cx="7198125" cy="277008"/>
          </a:xfrm>
        </p:spPr>
        <p:txBody>
          <a:bodyPr/>
          <a:lstStyle>
            <a:lvl1pPr>
              <a:defRPr>
                <a:solidFill>
                  <a:schemeClr val="tx2"/>
                </a:solidFill>
              </a:defRPr>
            </a:lvl1pPr>
          </a:lstStyle>
          <a:p>
            <a:pPr algn="l" defTabSz="913760"/>
            <a:r>
              <a:rPr lang="de-DE">
                <a:latin typeface="Arial (Textkörper)"/>
                <a:cs typeface="Arabic Typesetting" panose="03020402040406030203" pitchFamily="66" charset="-78"/>
              </a:rPr>
              <a:t>MET Economic Report, 01 June 2022</a:t>
            </a:r>
            <a:endParaRPr lang="de-DE" dirty="0">
              <a:latin typeface="Arial (Textkörper)"/>
              <a:cs typeface="Arabic Typesetting" panose="03020402040406030203" pitchFamily="66" charset="-78"/>
            </a:endParaRPr>
          </a:p>
        </p:txBody>
      </p:sp>
      <p:sp>
        <p:nvSpPr>
          <p:cNvPr id="11" name="Foliennummernplatzhalter 2"/>
          <p:cNvSpPr>
            <a:spLocks noGrp="1"/>
          </p:cNvSpPr>
          <p:nvPr>
            <p:ph type="sldNum" sz="quarter" idx="4"/>
          </p:nvPr>
        </p:nvSpPr>
        <p:spPr>
          <a:xfrm>
            <a:off x="8759602" y="6408405"/>
            <a:ext cx="1302948" cy="364872"/>
          </a:xfrm>
          <a:prstGeom prst="rect">
            <a:avLst/>
          </a:prstGeom>
        </p:spPr>
        <p:txBody>
          <a:bodyPr vert="horz" lIns="91440" tIns="45720" rIns="91440" bIns="45720" rtlCol="0" anchor="ctr"/>
          <a:lstStyle>
            <a:lvl1pPr algn="r">
              <a:defRPr sz="1199">
                <a:solidFill>
                  <a:schemeClr val="tx1">
                    <a:tint val="75000"/>
                  </a:schemeClr>
                </a:solidFill>
              </a:defRPr>
            </a:lvl1pPr>
          </a:lstStyle>
          <a:p>
            <a:fld id="{201131B2-4820-4D6B-8436-FC6DECFA1E39}" type="slidenum">
              <a:rPr lang="de-DE" sz="1199" smtClean="0">
                <a:solidFill>
                  <a:srgbClr val="005687"/>
                </a:solidFill>
                <a:latin typeface="Arial (Textkörper)"/>
              </a:rPr>
              <a:pPr/>
              <a:t>‹#›</a:t>
            </a:fld>
            <a:endParaRPr lang="de-DE" dirty="0"/>
          </a:p>
        </p:txBody>
      </p:sp>
    </p:spTree>
    <p:extLst>
      <p:ext uri="{BB962C8B-B14F-4D97-AF65-F5344CB8AC3E}">
        <p14:creationId xmlns:p14="http://schemas.microsoft.com/office/powerpoint/2010/main" val="126530064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Zwei Inhalt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Name TOP oder Thema oder Unterthema</a:t>
            </a:r>
          </a:p>
        </p:txBody>
      </p:sp>
      <p:sp>
        <p:nvSpPr>
          <p:cNvPr id="9" name="Textplatzhalter 6"/>
          <p:cNvSpPr>
            <a:spLocks noGrp="1"/>
          </p:cNvSpPr>
          <p:nvPr>
            <p:ph type="body" sz="quarter" idx="12" hasCustomPrompt="1"/>
          </p:nvPr>
        </p:nvSpPr>
        <p:spPr>
          <a:xfrm>
            <a:off x="251935" y="856205"/>
            <a:ext cx="11614175" cy="485663"/>
          </a:xfrm>
          <a:prstGeom prst="rect">
            <a:avLst/>
          </a:prstGeom>
        </p:spPr>
        <p:txBody>
          <a:bodyPr/>
          <a:lstStyle>
            <a:lvl1pPr>
              <a:defRPr sz="2398">
                <a:solidFill>
                  <a:srgbClr val="A11510"/>
                </a:solidFill>
                <a:latin typeface="Arial" panose="020B0604020202020204" pitchFamily="34" charset="0"/>
                <a:cs typeface="Arial" panose="020B0604020202020204" pitchFamily="34" charset="0"/>
              </a:defRPr>
            </a:lvl1pPr>
          </a:lstStyle>
          <a:p>
            <a:pPr lvl="0"/>
            <a:r>
              <a:rPr lang="de-DE" dirty="0"/>
              <a:t>Folienüberschrift</a:t>
            </a:r>
          </a:p>
        </p:txBody>
      </p:sp>
      <p:sp>
        <p:nvSpPr>
          <p:cNvPr id="11" name="Inhaltsplatzhalter 10"/>
          <p:cNvSpPr>
            <a:spLocks noGrp="1"/>
          </p:cNvSpPr>
          <p:nvPr>
            <p:ph sz="quarter" idx="13" hasCustomPrompt="1"/>
          </p:nvPr>
        </p:nvSpPr>
        <p:spPr>
          <a:xfrm>
            <a:off x="251934" y="1338270"/>
            <a:ext cx="5722510" cy="4969050"/>
          </a:xfrm>
        </p:spPr>
        <p:txBody>
          <a:bodyPr/>
          <a:lstStyle>
            <a:lvl1pPr marL="0" marR="0" indent="0" algn="l" defTabSz="913760" rtl="0" eaLnBrk="1" fontAlgn="auto" latinLnBrk="0" hangingPunct="1">
              <a:lnSpc>
                <a:spcPct val="100000"/>
              </a:lnSpc>
              <a:spcBef>
                <a:spcPts val="0"/>
              </a:spcBef>
              <a:spcAft>
                <a:spcPts val="600"/>
              </a:spcAft>
              <a:buClrTx/>
              <a:buSzTx/>
              <a:buFont typeface="Arial" panose="020B0604020202020204" pitchFamily="34" charset="0"/>
              <a:buNone/>
              <a:tabLst/>
              <a:defRPr/>
            </a:lvl1pPr>
            <a:lvl2pPr marL="0" marR="0" indent="-179874" algn="l" defTabSz="913760" rtl="0" eaLnBrk="1" fontAlgn="auto" latinLnBrk="0" hangingPunct="1">
              <a:lnSpc>
                <a:spcPct val="100000"/>
              </a:lnSpc>
              <a:spcBef>
                <a:spcPts val="0"/>
              </a:spcBef>
              <a:spcAft>
                <a:spcPts val="600"/>
              </a:spcAft>
              <a:buClrTx/>
              <a:buSzPct val="100000"/>
              <a:buFont typeface="+mj-lt"/>
              <a:buAutoNum type="arabicPeriod"/>
              <a:tabLst/>
              <a:defRPr/>
            </a:lvl2pPr>
            <a:lvl3pPr marL="359748" marR="0" indent="-179874" algn="l" defTabSz="913760" rtl="0" eaLnBrk="1" fontAlgn="auto" latinLnBrk="0" hangingPunct="1">
              <a:lnSpc>
                <a:spcPct val="100000"/>
              </a:lnSpc>
              <a:spcBef>
                <a:spcPts val="0"/>
              </a:spcBef>
              <a:spcAft>
                <a:spcPts val="600"/>
              </a:spcAft>
              <a:buClrTx/>
              <a:buSzPct val="100000"/>
              <a:buFont typeface="Arial" panose="020B0604020202020204" pitchFamily="34" charset="0"/>
              <a:buChar char="•"/>
              <a:tabLst/>
              <a:defRPr/>
            </a:lvl3pPr>
            <a:lvl4pPr marL="539622" marR="0" indent="-179874" algn="l" defTabSz="913760" rtl="0" eaLnBrk="1" fontAlgn="auto" latinLnBrk="0" hangingPunct="1">
              <a:lnSpc>
                <a:spcPct val="100000"/>
              </a:lnSpc>
              <a:spcBef>
                <a:spcPts val="0"/>
              </a:spcBef>
              <a:spcAft>
                <a:spcPts val="600"/>
              </a:spcAft>
              <a:buClrTx/>
              <a:buSzPct val="100000"/>
              <a:buFont typeface="Symbol" panose="05050102010706020507" pitchFamily="18" charset="2"/>
              <a:buChar char="-"/>
              <a:tabLst/>
              <a:defRPr/>
            </a:lvl4pPr>
            <a:lvl5pPr marL="269686" marR="0" indent="-269686" algn="l" defTabSz="1218773" rtl="0" eaLnBrk="1" fontAlgn="auto" latinLnBrk="0" hangingPunct="1">
              <a:lnSpc>
                <a:spcPct val="100000"/>
              </a:lnSpc>
              <a:spcBef>
                <a:spcPct val="20000"/>
              </a:spcBef>
              <a:spcAft>
                <a:spcPts val="0"/>
              </a:spcAft>
              <a:buClrTx/>
              <a:buSzTx/>
              <a:buFont typeface="+mj-lt"/>
              <a:buAutoNum type="arabicPeriod"/>
              <a:tabLst/>
              <a:defRPr/>
            </a:lvl5pPr>
            <a:lvl6pPr marL="719496" marR="0" indent="-179874" algn="l" defTabSz="1218773" rtl="0" eaLnBrk="1" fontAlgn="auto" latinLnBrk="0" hangingPunct="1">
              <a:lnSpc>
                <a:spcPct val="100000"/>
              </a:lnSpc>
              <a:spcBef>
                <a:spcPct val="20000"/>
              </a:spcBef>
              <a:spcAft>
                <a:spcPts val="0"/>
              </a:spcAft>
              <a:buClrTx/>
              <a:buSzTx/>
              <a:buFont typeface="Wingdings" panose="05000000000000000000" pitchFamily="2" charset="2"/>
              <a:buChar char="Ø"/>
              <a:tabLst/>
              <a:defRPr/>
            </a:lvl6pPr>
          </a:lstStyle>
          <a:p>
            <a:pPr marL="0" marR="0" lvl="0" indent="0" algn="l" defTabSz="91376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de-DE" sz="1999" b="0" i="0" u="none" strike="noStrike" kern="1200" cap="none" spc="0" normalizeH="0" baseline="0" noProof="0" dirty="0">
                <a:ln>
                  <a:noFill/>
                </a:ln>
                <a:solidFill>
                  <a:srgbClr val="005687"/>
                </a:solidFill>
                <a:effectLst/>
                <a:uLnTx/>
                <a:uFillTx/>
                <a:latin typeface="+mn-lt"/>
                <a:ea typeface="+mn-ea"/>
                <a:cs typeface="+mn-cs"/>
              </a:rPr>
              <a:t>Hier Klicken</a:t>
            </a:r>
          </a:p>
          <a:p>
            <a:pPr marL="0" marR="0" lvl="1" indent="-179874" algn="l" defTabSz="913760" rtl="0" eaLnBrk="1" fontAlgn="auto" latinLnBrk="0" hangingPunct="1">
              <a:lnSpc>
                <a:spcPct val="100000"/>
              </a:lnSpc>
              <a:spcBef>
                <a:spcPts val="0"/>
              </a:spcBef>
              <a:spcAft>
                <a:spcPts val="600"/>
              </a:spcAft>
              <a:buClrTx/>
              <a:buSzPct val="100000"/>
              <a:buFont typeface="+mj-lt"/>
              <a:buAutoNum type="arabicPeriod"/>
              <a:tabLst/>
              <a:defRPr/>
            </a:pPr>
            <a:r>
              <a:rPr kumimoji="0" lang="de-DE" sz="1999" b="0" i="0" u="none" strike="noStrike" kern="1200" cap="none" spc="0" normalizeH="0" baseline="0" noProof="0" dirty="0">
                <a:ln>
                  <a:noFill/>
                </a:ln>
                <a:solidFill>
                  <a:srgbClr val="005687"/>
                </a:solidFill>
                <a:effectLst/>
                <a:uLnTx/>
                <a:uFillTx/>
                <a:latin typeface="+mn-lt"/>
                <a:ea typeface="+mn-ea"/>
                <a:cs typeface="+mn-cs"/>
              </a:rPr>
              <a:t>Ebene 2</a:t>
            </a:r>
          </a:p>
          <a:p>
            <a:pPr marL="359748" marR="0" lvl="2" indent="-179874" algn="l" defTabSz="913760"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r>
              <a:rPr kumimoji="0" lang="de-DE" sz="1999" b="0" i="0" u="none" strike="noStrike" kern="1200" cap="none" spc="0" normalizeH="0" baseline="0" noProof="0" dirty="0">
                <a:ln>
                  <a:noFill/>
                </a:ln>
                <a:solidFill>
                  <a:srgbClr val="005687"/>
                </a:solidFill>
                <a:effectLst/>
                <a:uLnTx/>
                <a:uFillTx/>
                <a:latin typeface="+mn-lt"/>
                <a:ea typeface="+mn-ea"/>
                <a:cs typeface="+mn-cs"/>
              </a:rPr>
              <a:t>Ebene 3</a:t>
            </a:r>
          </a:p>
          <a:p>
            <a:pPr marL="539622" marR="0" lvl="3" indent="-179874" algn="l" defTabSz="913760" rtl="0" eaLnBrk="1" fontAlgn="auto" latinLnBrk="0" hangingPunct="1">
              <a:lnSpc>
                <a:spcPct val="100000"/>
              </a:lnSpc>
              <a:spcBef>
                <a:spcPts val="0"/>
              </a:spcBef>
              <a:spcAft>
                <a:spcPts val="600"/>
              </a:spcAft>
              <a:buClrTx/>
              <a:buSzPct val="100000"/>
              <a:buFont typeface="Symbol" panose="05050102010706020507" pitchFamily="18" charset="2"/>
              <a:buChar char="-"/>
              <a:tabLst/>
              <a:defRPr/>
            </a:pPr>
            <a:r>
              <a:rPr kumimoji="0" lang="de-DE" sz="1999" b="0" i="0" u="none" strike="noStrike" kern="1200" cap="none" spc="0" normalizeH="0" baseline="0" noProof="0" dirty="0">
                <a:ln>
                  <a:noFill/>
                </a:ln>
                <a:solidFill>
                  <a:srgbClr val="005687"/>
                </a:solidFill>
                <a:effectLst/>
                <a:uLnTx/>
                <a:uFillTx/>
                <a:latin typeface="+mn-lt"/>
                <a:ea typeface="+mn-ea"/>
                <a:cs typeface="+mn-cs"/>
              </a:rPr>
              <a:t>Ebene 4</a:t>
            </a:r>
          </a:p>
          <a:p>
            <a:pPr marL="719496" marR="0" lvl="5" indent="-179874" algn="l" defTabSz="1218773"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de-DE" sz="1999" b="0" i="0" u="none" strike="noStrike" kern="1200" cap="none" spc="0" normalizeH="0" baseline="0" noProof="0" dirty="0">
                <a:ln>
                  <a:noFill/>
                </a:ln>
                <a:solidFill>
                  <a:srgbClr val="005687"/>
                </a:solidFill>
                <a:effectLst/>
                <a:uLnTx/>
                <a:uFillTx/>
                <a:latin typeface="+mn-lt"/>
                <a:ea typeface="+mn-ea"/>
                <a:cs typeface="+mn-cs"/>
              </a:rPr>
              <a:t>Ebene 5</a:t>
            </a:r>
          </a:p>
        </p:txBody>
      </p:sp>
      <p:sp>
        <p:nvSpPr>
          <p:cNvPr id="12" name="Inhaltsplatzhalter 10"/>
          <p:cNvSpPr>
            <a:spLocks noGrp="1"/>
          </p:cNvSpPr>
          <p:nvPr>
            <p:ph sz="quarter" idx="14" hasCustomPrompt="1"/>
          </p:nvPr>
        </p:nvSpPr>
        <p:spPr>
          <a:xfrm>
            <a:off x="6143600" y="1338271"/>
            <a:ext cx="5722510" cy="4969050"/>
          </a:xfrm>
        </p:spPr>
        <p:txBody>
          <a:bodyPr/>
          <a:lstStyle>
            <a:lvl1pPr marL="0" marR="0" indent="0" algn="l" defTabSz="913760" rtl="0" eaLnBrk="1" fontAlgn="auto" latinLnBrk="0" hangingPunct="1">
              <a:lnSpc>
                <a:spcPct val="100000"/>
              </a:lnSpc>
              <a:spcBef>
                <a:spcPts val="0"/>
              </a:spcBef>
              <a:spcAft>
                <a:spcPts val="600"/>
              </a:spcAft>
              <a:buClrTx/>
              <a:buSzTx/>
              <a:buFont typeface="Arial" panose="020B0604020202020204" pitchFamily="34" charset="0"/>
              <a:buNone/>
              <a:tabLst/>
              <a:defRPr/>
            </a:lvl1pPr>
            <a:lvl2pPr marL="0" marR="0" indent="-179874" algn="l" defTabSz="913760" rtl="0" eaLnBrk="1" fontAlgn="auto" latinLnBrk="0" hangingPunct="1">
              <a:lnSpc>
                <a:spcPct val="100000"/>
              </a:lnSpc>
              <a:spcBef>
                <a:spcPts val="0"/>
              </a:spcBef>
              <a:spcAft>
                <a:spcPts val="600"/>
              </a:spcAft>
              <a:buClrTx/>
              <a:buSzPct val="100000"/>
              <a:buFont typeface="+mj-lt"/>
              <a:buAutoNum type="arabicPeriod"/>
              <a:tabLst/>
              <a:defRPr/>
            </a:lvl2pPr>
            <a:lvl3pPr marL="359748" marR="0" indent="-179874" algn="l" defTabSz="913760" rtl="0" eaLnBrk="1" fontAlgn="auto" latinLnBrk="0" hangingPunct="1">
              <a:lnSpc>
                <a:spcPct val="100000"/>
              </a:lnSpc>
              <a:spcBef>
                <a:spcPts val="0"/>
              </a:spcBef>
              <a:spcAft>
                <a:spcPts val="600"/>
              </a:spcAft>
              <a:buClrTx/>
              <a:buSzPct val="100000"/>
              <a:buFont typeface="Arial" panose="020B0604020202020204" pitchFamily="34" charset="0"/>
              <a:buChar char="•"/>
              <a:tabLst/>
              <a:defRPr/>
            </a:lvl3pPr>
            <a:lvl4pPr marL="539622" marR="0" indent="-179874" algn="l" defTabSz="913760" rtl="0" eaLnBrk="1" fontAlgn="auto" latinLnBrk="0" hangingPunct="1">
              <a:lnSpc>
                <a:spcPct val="100000"/>
              </a:lnSpc>
              <a:spcBef>
                <a:spcPts val="0"/>
              </a:spcBef>
              <a:spcAft>
                <a:spcPts val="600"/>
              </a:spcAft>
              <a:buClrTx/>
              <a:buSzPct val="100000"/>
              <a:buFont typeface="Symbol" panose="05050102010706020507" pitchFamily="18" charset="2"/>
              <a:buChar char="-"/>
              <a:tabLst/>
              <a:defRPr/>
            </a:lvl4pPr>
            <a:lvl5pPr marL="269686" marR="0" indent="-269686" algn="l" defTabSz="1218773" rtl="0" eaLnBrk="1" fontAlgn="auto" latinLnBrk="0" hangingPunct="1">
              <a:lnSpc>
                <a:spcPct val="100000"/>
              </a:lnSpc>
              <a:spcBef>
                <a:spcPct val="20000"/>
              </a:spcBef>
              <a:spcAft>
                <a:spcPts val="0"/>
              </a:spcAft>
              <a:buClrTx/>
              <a:buSzTx/>
              <a:buFont typeface="+mj-lt"/>
              <a:buAutoNum type="arabicPeriod"/>
              <a:tabLst/>
              <a:defRPr/>
            </a:lvl5pPr>
            <a:lvl6pPr marL="719496" marR="0" indent="-179874" algn="l" defTabSz="1218773" rtl="0" eaLnBrk="1" fontAlgn="auto" latinLnBrk="0" hangingPunct="1">
              <a:lnSpc>
                <a:spcPct val="100000"/>
              </a:lnSpc>
              <a:spcBef>
                <a:spcPct val="20000"/>
              </a:spcBef>
              <a:spcAft>
                <a:spcPts val="0"/>
              </a:spcAft>
              <a:buClrTx/>
              <a:buSzTx/>
              <a:buFont typeface="Wingdings" panose="05000000000000000000" pitchFamily="2" charset="2"/>
              <a:buChar char="Ø"/>
              <a:tabLst/>
              <a:defRPr/>
            </a:lvl6pPr>
          </a:lstStyle>
          <a:p>
            <a:pPr marL="0" marR="0" lvl="0" indent="0" algn="l" defTabSz="91376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de-DE" sz="1999" b="0" i="0" u="none" strike="noStrike" kern="1200" cap="none" spc="0" normalizeH="0" baseline="0" noProof="0" dirty="0">
                <a:ln>
                  <a:noFill/>
                </a:ln>
                <a:solidFill>
                  <a:srgbClr val="005687"/>
                </a:solidFill>
                <a:effectLst/>
                <a:uLnTx/>
                <a:uFillTx/>
                <a:latin typeface="+mn-lt"/>
                <a:ea typeface="+mn-ea"/>
                <a:cs typeface="+mn-cs"/>
              </a:rPr>
              <a:t>Hier Klicken</a:t>
            </a:r>
          </a:p>
          <a:p>
            <a:pPr marL="0" marR="0" lvl="1" indent="-179874" algn="l" defTabSz="913760" rtl="0" eaLnBrk="1" fontAlgn="auto" latinLnBrk="0" hangingPunct="1">
              <a:lnSpc>
                <a:spcPct val="100000"/>
              </a:lnSpc>
              <a:spcBef>
                <a:spcPts val="0"/>
              </a:spcBef>
              <a:spcAft>
                <a:spcPts val="600"/>
              </a:spcAft>
              <a:buClrTx/>
              <a:buSzPct val="100000"/>
              <a:buFont typeface="+mj-lt"/>
              <a:buAutoNum type="arabicPeriod"/>
              <a:tabLst/>
              <a:defRPr/>
            </a:pPr>
            <a:r>
              <a:rPr kumimoji="0" lang="de-DE" sz="1999" b="0" i="0" u="none" strike="noStrike" kern="1200" cap="none" spc="0" normalizeH="0" baseline="0" noProof="0" dirty="0">
                <a:ln>
                  <a:noFill/>
                </a:ln>
                <a:solidFill>
                  <a:srgbClr val="005687"/>
                </a:solidFill>
                <a:effectLst/>
                <a:uLnTx/>
                <a:uFillTx/>
                <a:latin typeface="+mn-lt"/>
                <a:ea typeface="+mn-ea"/>
                <a:cs typeface="+mn-cs"/>
              </a:rPr>
              <a:t>Ebene 2</a:t>
            </a:r>
          </a:p>
          <a:p>
            <a:pPr marL="359748" marR="0" lvl="2" indent="-179874" algn="l" defTabSz="913760"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r>
              <a:rPr kumimoji="0" lang="de-DE" sz="1999" b="0" i="0" u="none" strike="noStrike" kern="1200" cap="none" spc="0" normalizeH="0" baseline="0" noProof="0" dirty="0">
                <a:ln>
                  <a:noFill/>
                </a:ln>
                <a:solidFill>
                  <a:srgbClr val="005687"/>
                </a:solidFill>
                <a:effectLst/>
                <a:uLnTx/>
                <a:uFillTx/>
                <a:latin typeface="+mn-lt"/>
                <a:ea typeface="+mn-ea"/>
                <a:cs typeface="+mn-cs"/>
              </a:rPr>
              <a:t>Ebene 3</a:t>
            </a:r>
          </a:p>
          <a:p>
            <a:pPr marL="539622" marR="0" lvl="3" indent="-179874" algn="l" defTabSz="913760" rtl="0" eaLnBrk="1" fontAlgn="auto" latinLnBrk="0" hangingPunct="1">
              <a:lnSpc>
                <a:spcPct val="100000"/>
              </a:lnSpc>
              <a:spcBef>
                <a:spcPts val="0"/>
              </a:spcBef>
              <a:spcAft>
                <a:spcPts val="600"/>
              </a:spcAft>
              <a:buClrTx/>
              <a:buSzPct val="100000"/>
              <a:buFont typeface="Symbol" panose="05050102010706020507" pitchFamily="18" charset="2"/>
              <a:buChar char="-"/>
              <a:tabLst/>
              <a:defRPr/>
            </a:pPr>
            <a:r>
              <a:rPr kumimoji="0" lang="de-DE" sz="1999" b="0" i="0" u="none" strike="noStrike" kern="1200" cap="none" spc="0" normalizeH="0" baseline="0" noProof="0" dirty="0">
                <a:ln>
                  <a:noFill/>
                </a:ln>
                <a:solidFill>
                  <a:srgbClr val="005687"/>
                </a:solidFill>
                <a:effectLst/>
                <a:uLnTx/>
                <a:uFillTx/>
                <a:latin typeface="+mn-lt"/>
                <a:ea typeface="+mn-ea"/>
                <a:cs typeface="+mn-cs"/>
              </a:rPr>
              <a:t>Ebene 4</a:t>
            </a:r>
          </a:p>
          <a:p>
            <a:pPr marL="719496" marR="0" lvl="5" indent="-179874" algn="l" defTabSz="1218773"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de-DE" sz="1999" b="0" i="0" u="none" strike="noStrike" kern="1200" cap="none" spc="0" normalizeH="0" baseline="0" noProof="0" dirty="0">
                <a:ln>
                  <a:noFill/>
                </a:ln>
                <a:solidFill>
                  <a:srgbClr val="005687"/>
                </a:solidFill>
                <a:effectLst/>
                <a:uLnTx/>
                <a:uFillTx/>
                <a:latin typeface="+mn-lt"/>
                <a:ea typeface="+mn-ea"/>
                <a:cs typeface="+mn-cs"/>
              </a:rPr>
              <a:t>Ebene 5</a:t>
            </a:r>
          </a:p>
        </p:txBody>
      </p:sp>
      <p:sp>
        <p:nvSpPr>
          <p:cNvPr id="8" name="Fußzeilenplatzhalter 2"/>
          <p:cNvSpPr>
            <a:spLocks noGrp="1"/>
          </p:cNvSpPr>
          <p:nvPr>
            <p:ph type="ftr" sz="quarter" idx="10"/>
          </p:nvPr>
        </p:nvSpPr>
        <p:spPr>
          <a:xfrm>
            <a:off x="230340" y="6453917"/>
            <a:ext cx="7198125" cy="277008"/>
          </a:xfrm>
        </p:spPr>
        <p:txBody>
          <a:bodyPr/>
          <a:lstStyle>
            <a:lvl1pPr>
              <a:defRPr>
                <a:solidFill>
                  <a:schemeClr val="tx2"/>
                </a:solidFill>
              </a:defRPr>
            </a:lvl1pPr>
          </a:lstStyle>
          <a:p>
            <a:pPr algn="l" defTabSz="913760"/>
            <a:r>
              <a:rPr lang="de-DE">
                <a:latin typeface="Arial (Textkörper)"/>
                <a:cs typeface="Arabic Typesetting" panose="03020402040406030203" pitchFamily="66" charset="-78"/>
              </a:rPr>
              <a:t>MET Economic Report, 01 June 2022</a:t>
            </a:r>
            <a:endParaRPr lang="de-DE" dirty="0">
              <a:latin typeface="Arial (Textkörper)"/>
              <a:cs typeface="Arabic Typesetting" panose="03020402040406030203" pitchFamily="66" charset="-78"/>
            </a:endParaRPr>
          </a:p>
        </p:txBody>
      </p:sp>
      <p:sp>
        <p:nvSpPr>
          <p:cNvPr id="13" name="Foliennummernplatzhalter 2"/>
          <p:cNvSpPr>
            <a:spLocks noGrp="1"/>
          </p:cNvSpPr>
          <p:nvPr>
            <p:ph type="sldNum" sz="quarter" idx="4"/>
          </p:nvPr>
        </p:nvSpPr>
        <p:spPr>
          <a:xfrm>
            <a:off x="8759602" y="6408405"/>
            <a:ext cx="1302948" cy="364872"/>
          </a:xfrm>
          <a:prstGeom prst="rect">
            <a:avLst/>
          </a:prstGeom>
        </p:spPr>
        <p:txBody>
          <a:bodyPr vert="horz" lIns="91440" tIns="45720" rIns="91440" bIns="45720" rtlCol="0" anchor="ctr"/>
          <a:lstStyle>
            <a:lvl1pPr algn="r">
              <a:defRPr sz="1199">
                <a:solidFill>
                  <a:schemeClr val="tx1">
                    <a:tint val="75000"/>
                  </a:schemeClr>
                </a:solidFill>
              </a:defRPr>
            </a:lvl1pPr>
          </a:lstStyle>
          <a:p>
            <a:fld id="{201131B2-4820-4D6B-8436-FC6DECFA1E39}" type="slidenum">
              <a:rPr lang="de-DE" sz="1199" smtClean="0">
                <a:solidFill>
                  <a:srgbClr val="005687"/>
                </a:solidFill>
                <a:latin typeface="Arial (Textkörper)"/>
              </a:rPr>
              <a:pPr/>
              <a:t>‹#›</a:t>
            </a:fld>
            <a:endParaRPr lang="de-DE" dirty="0"/>
          </a:p>
        </p:txBody>
      </p:sp>
    </p:spTree>
    <p:extLst>
      <p:ext uri="{BB962C8B-B14F-4D97-AF65-F5344CB8AC3E}">
        <p14:creationId xmlns:p14="http://schemas.microsoft.com/office/powerpoint/2010/main" val="108150759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bg1"/>
                </a:solidFill>
              </a:defRPr>
            </a:lvl1pPr>
          </a:lstStyle>
          <a:p>
            <a:r>
              <a:rPr lang="de-DE"/>
              <a:t>Titelmasterformat durch Klicken bearbeiten</a:t>
            </a:r>
            <a:endParaRPr lang="de-DE" dirty="0"/>
          </a:p>
        </p:txBody>
      </p:sp>
      <p:sp>
        <p:nvSpPr>
          <p:cNvPr id="3" name="Inhaltsplatzhalter 2"/>
          <p:cNvSpPr>
            <a:spLocks noGrp="1"/>
          </p:cNvSpPr>
          <p:nvPr>
            <p:ph idx="1"/>
          </p:nvPr>
        </p:nvSpPr>
        <p:spPr/>
        <p:txBody>
          <a:bodyPr/>
          <a:lstStyle>
            <a:lvl1pPr>
              <a:defRPr baseline="0">
                <a:solidFill>
                  <a:srgbClr val="005687"/>
                </a:solidFill>
              </a:defRPr>
            </a:lvl1pPr>
            <a:lvl2pPr>
              <a:defRPr baseline="0">
                <a:solidFill>
                  <a:srgbClr val="005687"/>
                </a:solidFill>
              </a:defRPr>
            </a:lvl2pPr>
            <a:lvl3pPr>
              <a:defRPr baseline="0">
                <a:solidFill>
                  <a:srgbClr val="005687"/>
                </a:solidFill>
              </a:defRPr>
            </a:lvl3pPr>
            <a:lvl4pPr>
              <a:defRPr baseline="0">
                <a:solidFill>
                  <a:srgbClr val="005687"/>
                </a:solidFill>
              </a:defRPr>
            </a:lvl4pPr>
            <a:lvl5pPr>
              <a:defRPr baseline="0">
                <a:solidFill>
                  <a:srgbClr val="005687"/>
                </a:solidFill>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Foliennummernplatzhalter 2"/>
          <p:cNvSpPr txBox="1">
            <a:spLocks/>
          </p:cNvSpPr>
          <p:nvPr userDrawn="1"/>
        </p:nvSpPr>
        <p:spPr>
          <a:xfrm>
            <a:off x="5840467" y="6451237"/>
            <a:ext cx="511066" cy="364872"/>
          </a:xfrm>
          <a:prstGeom prst="rect">
            <a:avLst/>
          </a:prstGeom>
        </p:spPr>
        <p:txBody>
          <a:bodyPr vert="horz" lIns="91377" tIns="45688" rIns="91377" bIns="45688" rtlCol="0" anchor="ctr"/>
          <a:lstStyle>
            <a:defPPr>
              <a:defRPr lang="de-DE"/>
            </a:defPPr>
            <a:lvl1pPr marL="0" indent="0" algn="ctr" defTabSz="1219627" rtl="0" eaLnBrk="1" latinLnBrk="0" hangingPunct="1">
              <a:defRPr sz="1200" kern="1200">
                <a:solidFill>
                  <a:schemeClr val="tx1">
                    <a:tint val="75000"/>
                  </a:schemeClr>
                </a:solidFill>
                <a:latin typeface="+mn-lt"/>
                <a:ea typeface="+mn-ea"/>
                <a:cs typeface="+mn-cs"/>
              </a:defRPr>
            </a:lvl1pPr>
            <a:lvl2pPr marL="609813" algn="l" defTabSz="1219627" rtl="0" eaLnBrk="1" latinLnBrk="0" hangingPunct="1">
              <a:defRPr sz="2400" kern="1200">
                <a:solidFill>
                  <a:schemeClr val="tx1"/>
                </a:solidFill>
                <a:latin typeface="+mn-lt"/>
                <a:ea typeface="+mn-ea"/>
                <a:cs typeface="+mn-cs"/>
              </a:defRPr>
            </a:lvl2pPr>
            <a:lvl3pPr marL="1219627" algn="l" defTabSz="1219627" rtl="0" eaLnBrk="1" latinLnBrk="0" hangingPunct="1">
              <a:defRPr sz="2400" kern="1200">
                <a:solidFill>
                  <a:schemeClr val="tx1"/>
                </a:solidFill>
                <a:latin typeface="+mn-lt"/>
                <a:ea typeface="+mn-ea"/>
                <a:cs typeface="+mn-cs"/>
              </a:defRPr>
            </a:lvl3pPr>
            <a:lvl4pPr marL="1829440" algn="l" defTabSz="1219627" rtl="0" eaLnBrk="1" latinLnBrk="0" hangingPunct="1">
              <a:defRPr sz="2400" kern="1200">
                <a:solidFill>
                  <a:schemeClr val="tx1"/>
                </a:solidFill>
                <a:latin typeface="+mn-lt"/>
                <a:ea typeface="+mn-ea"/>
                <a:cs typeface="+mn-cs"/>
              </a:defRPr>
            </a:lvl4pPr>
            <a:lvl5pPr marL="2439253" algn="l" defTabSz="1219627" rtl="0" eaLnBrk="1" latinLnBrk="0" hangingPunct="1">
              <a:defRPr sz="2400" kern="1200">
                <a:solidFill>
                  <a:schemeClr val="tx1"/>
                </a:solidFill>
                <a:latin typeface="+mn-lt"/>
                <a:ea typeface="+mn-ea"/>
                <a:cs typeface="+mn-cs"/>
              </a:defRPr>
            </a:lvl5pPr>
            <a:lvl6pPr marL="3049067" algn="l" defTabSz="1219627" rtl="0" eaLnBrk="1" latinLnBrk="0" hangingPunct="1">
              <a:defRPr sz="2400" kern="1200">
                <a:solidFill>
                  <a:schemeClr val="tx1"/>
                </a:solidFill>
                <a:latin typeface="+mn-lt"/>
                <a:ea typeface="+mn-ea"/>
                <a:cs typeface="+mn-cs"/>
              </a:defRPr>
            </a:lvl6pPr>
            <a:lvl7pPr marL="3658880" algn="l" defTabSz="1219627" rtl="0" eaLnBrk="1" latinLnBrk="0" hangingPunct="1">
              <a:defRPr sz="2400" kern="1200">
                <a:solidFill>
                  <a:schemeClr val="tx1"/>
                </a:solidFill>
                <a:latin typeface="+mn-lt"/>
                <a:ea typeface="+mn-ea"/>
                <a:cs typeface="+mn-cs"/>
              </a:defRPr>
            </a:lvl7pPr>
            <a:lvl8pPr marL="4268694" algn="l" defTabSz="1219627" rtl="0" eaLnBrk="1" latinLnBrk="0" hangingPunct="1">
              <a:defRPr sz="2400" kern="1200">
                <a:solidFill>
                  <a:schemeClr val="tx1"/>
                </a:solidFill>
                <a:latin typeface="+mn-lt"/>
                <a:ea typeface="+mn-ea"/>
                <a:cs typeface="+mn-cs"/>
              </a:defRPr>
            </a:lvl8pPr>
            <a:lvl9pPr marL="4878507" algn="l" defTabSz="1219627" rtl="0" eaLnBrk="1" latinLnBrk="0" hangingPunct="1">
              <a:defRPr sz="2400" kern="1200">
                <a:solidFill>
                  <a:schemeClr val="tx1"/>
                </a:solidFill>
                <a:latin typeface="+mn-lt"/>
                <a:ea typeface="+mn-ea"/>
                <a:cs typeface="+mn-cs"/>
              </a:defRPr>
            </a:lvl9pPr>
          </a:lstStyle>
          <a:p>
            <a:fld id="{201131B2-4820-4D6B-8436-FC6DECFA1E39}" type="slidenum">
              <a:rPr lang="de-DE" sz="1199" smtClean="0">
                <a:solidFill>
                  <a:schemeClr val="bg1"/>
                </a:solidFill>
                <a:latin typeface="Arial (Textkörper)"/>
              </a:rPr>
              <a:pPr/>
              <a:t>‹#›</a:t>
            </a:fld>
            <a:endParaRPr lang="de-DE" sz="1199" dirty="0">
              <a:solidFill>
                <a:schemeClr val="bg1"/>
              </a:solidFill>
            </a:endParaRPr>
          </a:p>
        </p:txBody>
      </p:sp>
      <p:sp>
        <p:nvSpPr>
          <p:cNvPr id="7" name="Fußzeilenplatzhalter 2"/>
          <p:cNvSpPr>
            <a:spLocks noGrp="1"/>
          </p:cNvSpPr>
          <p:nvPr>
            <p:ph type="ftr" sz="quarter" idx="10"/>
          </p:nvPr>
        </p:nvSpPr>
        <p:spPr>
          <a:xfrm>
            <a:off x="230340" y="6453917"/>
            <a:ext cx="7198125" cy="277008"/>
          </a:xfrm>
        </p:spPr>
        <p:txBody>
          <a:bodyPr/>
          <a:lstStyle>
            <a:lvl1pPr>
              <a:defRPr>
                <a:solidFill>
                  <a:schemeClr val="tx2"/>
                </a:solidFill>
              </a:defRPr>
            </a:lvl1pPr>
          </a:lstStyle>
          <a:p>
            <a:pPr algn="l" defTabSz="913760"/>
            <a:r>
              <a:rPr lang="de-DE">
                <a:latin typeface="Arial (Textkörper)"/>
                <a:cs typeface="Arabic Typesetting" panose="03020402040406030203" pitchFamily="66" charset="-78"/>
              </a:rPr>
              <a:t>MET Economic Report, 01 June 2022</a:t>
            </a:r>
            <a:endParaRPr lang="de-DE" dirty="0">
              <a:latin typeface="Arial (Textkörper)"/>
              <a:cs typeface="Arabic Typesetting" panose="03020402040406030203" pitchFamily="66" charset="-78"/>
            </a:endParaRPr>
          </a:p>
        </p:txBody>
      </p:sp>
      <p:sp>
        <p:nvSpPr>
          <p:cNvPr id="9" name="Foliennummernplatzhalter 2"/>
          <p:cNvSpPr>
            <a:spLocks noGrp="1"/>
          </p:cNvSpPr>
          <p:nvPr>
            <p:ph type="sldNum" sz="quarter" idx="4"/>
          </p:nvPr>
        </p:nvSpPr>
        <p:spPr>
          <a:xfrm>
            <a:off x="8759602" y="6408405"/>
            <a:ext cx="1302948" cy="364872"/>
          </a:xfrm>
          <a:prstGeom prst="rect">
            <a:avLst/>
          </a:prstGeom>
        </p:spPr>
        <p:txBody>
          <a:bodyPr vert="horz" lIns="91440" tIns="45720" rIns="91440" bIns="45720" rtlCol="0" anchor="ctr"/>
          <a:lstStyle>
            <a:lvl1pPr algn="r">
              <a:defRPr sz="1199">
                <a:solidFill>
                  <a:schemeClr val="tx1">
                    <a:tint val="75000"/>
                  </a:schemeClr>
                </a:solidFill>
              </a:defRPr>
            </a:lvl1pPr>
          </a:lstStyle>
          <a:p>
            <a:fld id="{201131B2-4820-4D6B-8436-FC6DECFA1E39}" type="slidenum">
              <a:rPr lang="de-DE" sz="1199" smtClean="0">
                <a:solidFill>
                  <a:srgbClr val="005687"/>
                </a:solidFill>
                <a:latin typeface="Arial (Textkörper)"/>
              </a:rPr>
              <a:pPr/>
              <a:t>‹#›</a:t>
            </a:fld>
            <a:endParaRPr lang="de-DE" dirty="0"/>
          </a:p>
        </p:txBody>
      </p:sp>
    </p:spTree>
    <p:extLst>
      <p:ext uri="{BB962C8B-B14F-4D97-AF65-F5344CB8AC3E}">
        <p14:creationId xmlns:p14="http://schemas.microsoft.com/office/powerpoint/2010/main" val="59357120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3_Objekt">
    <p:spTree>
      <p:nvGrpSpPr>
        <p:cNvPr id="1" name=""/>
        <p:cNvGrpSpPr/>
        <p:nvPr/>
      </p:nvGrpSpPr>
      <p:grpSpPr>
        <a:xfrm>
          <a:off x="0" y="0"/>
          <a:ext cx="0" cy="0"/>
          <a:chOff x="0" y="0"/>
          <a:chExt cx="0" cy="0"/>
        </a:xfrm>
      </p:grpSpPr>
      <p:sp>
        <p:nvSpPr>
          <p:cNvPr id="9" name="Foliennummernplatzhalter 2"/>
          <p:cNvSpPr txBox="1">
            <a:spLocks/>
          </p:cNvSpPr>
          <p:nvPr userDrawn="1"/>
        </p:nvSpPr>
        <p:spPr>
          <a:xfrm>
            <a:off x="5840467" y="6451237"/>
            <a:ext cx="511066" cy="364872"/>
          </a:xfrm>
          <a:prstGeom prst="rect">
            <a:avLst/>
          </a:prstGeom>
        </p:spPr>
        <p:txBody>
          <a:bodyPr vert="horz" lIns="91377" tIns="45688" rIns="91377" bIns="45688" rtlCol="0" anchor="ctr"/>
          <a:lstStyle>
            <a:defPPr>
              <a:defRPr lang="de-DE"/>
            </a:defPPr>
            <a:lvl1pPr marL="0" indent="0" algn="ctr" defTabSz="1219627" rtl="0" eaLnBrk="1" latinLnBrk="0" hangingPunct="1">
              <a:defRPr sz="1200" kern="1200">
                <a:solidFill>
                  <a:schemeClr val="tx1">
                    <a:tint val="75000"/>
                  </a:schemeClr>
                </a:solidFill>
                <a:latin typeface="+mn-lt"/>
                <a:ea typeface="+mn-ea"/>
                <a:cs typeface="+mn-cs"/>
              </a:defRPr>
            </a:lvl1pPr>
            <a:lvl2pPr marL="609813" algn="l" defTabSz="1219627" rtl="0" eaLnBrk="1" latinLnBrk="0" hangingPunct="1">
              <a:defRPr sz="2400" kern="1200">
                <a:solidFill>
                  <a:schemeClr val="tx1"/>
                </a:solidFill>
                <a:latin typeface="+mn-lt"/>
                <a:ea typeface="+mn-ea"/>
                <a:cs typeface="+mn-cs"/>
              </a:defRPr>
            </a:lvl2pPr>
            <a:lvl3pPr marL="1219627" algn="l" defTabSz="1219627" rtl="0" eaLnBrk="1" latinLnBrk="0" hangingPunct="1">
              <a:defRPr sz="2400" kern="1200">
                <a:solidFill>
                  <a:schemeClr val="tx1"/>
                </a:solidFill>
                <a:latin typeface="+mn-lt"/>
                <a:ea typeface="+mn-ea"/>
                <a:cs typeface="+mn-cs"/>
              </a:defRPr>
            </a:lvl3pPr>
            <a:lvl4pPr marL="1829440" algn="l" defTabSz="1219627" rtl="0" eaLnBrk="1" latinLnBrk="0" hangingPunct="1">
              <a:defRPr sz="2400" kern="1200">
                <a:solidFill>
                  <a:schemeClr val="tx1"/>
                </a:solidFill>
                <a:latin typeface="+mn-lt"/>
                <a:ea typeface="+mn-ea"/>
                <a:cs typeface="+mn-cs"/>
              </a:defRPr>
            </a:lvl4pPr>
            <a:lvl5pPr marL="2439253" algn="l" defTabSz="1219627" rtl="0" eaLnBrk="1" latinLnBrk="0" hangingPunct="1">
              <a:defRPr sz="2400" kern="1200">
                <a:solidFill>
                  <a:schemeClr val="tx1"/>
                </a:solidFill>
                <a:latin typeface="+mn-lt"/>
                <a:ea typeface="+mn-ea"/>
                <a:cs typeface="+mn-cs"/>
              </a:defRPr>
            </a:lvl5pPr>
            <a:lvl6pPr marL="3049067" algn="l" defTabSz="1219627" rtl="0" eaLnBrk="1" latinLnBrk="0" hangingPunct="1">
              <a:defRPr sz="2400" kern="1200">
                <a:solidFill>
                  <a:schemeClr val="tx1"/>
                </a:solidFill>
                <a:latin typeface="+mn-lt"/>
                <a:ea typeface="+mn-ea"/>
                <a:cs typeface="+mn-cs"/>
              </a:defRPr>
            </a:lvl6pPr>
            <a:lvl7pPr marL="3658880" algn="l" defTabSz="1219627" rtl="0" eaLnBrk="1" latinLnBrk="0" hangingPunct="1">
              <a:defRPr sz="2400" kern="1200">
                <a:solidFill>
                  <a:schemeClr val="tx1"/>
                </a:solidFill>
                <a:latin typeface="+mn-lt"/>
                <a:ea typeface="+mn-ea"/>
                <a:cs typeface="+mn-cs"/>
              </a:defRPr>
            </a:lvl7pPr>
            <a:lvl8pPr marL="4268694" algn="l" defTabSz="1219627" rtl="0" eaLnBrk="1" latinLnBrk="0" hangingPunct="1">
              <a:defRPr sz="2400" kern="1200">
                <a:solidFill>
                  <a:schemeClr val="tx1"/>
                </a:solidFill>
                <a:latin typeface="+mn-lt"/>
                <a:ea typeface="+mn-ea"/>
                <a:cs typeface="+mn-cs"/>
              </a:defRPr>
            </a:lvl8pPr>
            <a:lvl9pPr marL="4878507" algn="l" defTabSz="1219627" rtl="0" eaLnBrk="1" latinLnBrk="0" hangingPunct="1">
              <a:defRPr sz="2400" kern="1200">
                <a:solidFill>
                  <a:schemeClr val="tx1"/>
                </a:solidFill>
                <a:latin typeface="+mn-lt"/>
                <a:ea typeface="+mn-ea"/>
                <a:cs typeface="+mn-cs"/>
              </a:defRPr>
            </a:lvl9pPr>
          </a:lstStyle>
          <a:p>
            <a:fld id="{201131B2-4820-4D6B-8436-FC6DECFA1E39}" type="slidenum">
              <a:rPr lang="de-DE" sz="1199" smtClean="0">
                <a:solidFill>
                  <a:schemeClr val="bg1"/>
                </a:solidFill>
                <a:latin typeface="Arial (Textkörper)"/>
              </a:rPr>
              <a:pPr/>
              <a:t>‹#›</a:t>
            </a:fld>
            <a:endParaRPr lang="de-DE" sz="1199" dirty="0">
              <a:solidFill>
                <a:schemeClr val="bg1"/>
              </a:solidFill>
            </a:endParaRPr>
          </a:p>
        </p:txBody>
      </p:sp>
      <p:sp>
        <p:nvSpPr>
          <p:cNvPr id="5" name="Fußzeilenplatzhalter 2"/>
          <p:cNvSpPr>
            <a:spLocks noGrp="1"/>
          </p:cNvSpPr>
          <p:nvPr>
            <p:ph type="ftr" sz="quarter" idx="10"/>
          </p:nvPr>
        </p:nvSpPr>
        <p:spPr>
          <a:xfrm>
            <a:off x="230340" y="6453917"/>
            <a:ext cx="7198125" cy="277008"/>
          </a:xfrm>
        </p:spPr>
        <p:txBody>
          <a:bodyPr/>
          <a:lstStyle>
            <a:lvl1pPr>
              <a:defRPr>
                <a:solidFill>
                  <a:schemeClr val="tx2"/>
                </a:solidFill>
              </a:defRPr>
            </a:lvl1pPr>
          </a:lstStyle>
          <a:p>
            <a:pPr algn="l" defTabSz="913760"/>
            <a:r>
              <a:rPr lang="de-DE">
                <a:latin typeface="Arial (Textkörper)"/>
                <a:cs typeface="Arabic Typesetting" panose="03020402040406030203" pitchFamily="66" charset="-78"/>
              </a:rPr>
              <a:t>MET Economic Report, 01 June 2022</a:t>
            </a:r>
            <a:endParaRPr lang="de-DE" dirty="0">
              <a:latin typeface="Arial (Textkörper)"/>
              <a:cs typeface="Arabic Typesetting" panose="03020402040406030203" pitchFamily="66" charset="-78"/>
            </a:endParaRPr>
          </a:p>
        </p:txBody>
      </p:sp>
      <p:sp>
        <p:nvSpPr>
          <p:cNvPr id="7" name="Foliennummernplatzhalter 2"/>
          <p:cNvSpPr>
            <a:spLocks noGrp="1"/>
          </p:cNvSpPr>
          <p:nvPr>
            <p:ph type="sldNum" sz="quarter" idx="4"/>
          </p:nvPr>
        </p:nvSpPr>
        <p:spPr>
          <a:xfrm>
            <a:off x="8759602" y="6408405"/>
            <a:ext cx="1302948" cy="364872"/>
          </a:xfrm>
          <a:prstGeom prst="rect">
            <a:avLst/>
          </a:prstGeom>
        </p:spPr>
        <p:txBody>
          <a:bodyPr vert="horz" lIns="91440" tIns="45720" rIns="91440" bIns="45720" rtlCol="0" anchor="ctr"/>
          <a:lstStyle>
            <a:lvl1pPr algn="r">
              <a:defRPr sz="1199">
                <a:solidFill>
                  <a:schemeClr val="tx1">
                    <a:tint val="75000"/>
                  </a:schemeClr>
                </a:solidFill>
              </a:defRPr>
            </a:lvl1pPr>
          </a:lstStyle>
          <a:p>
            <a:fld id="{201131B2-4820-4D6B-8436-FC6DECFA1E39}" type="slidenum">
              <a:rPr lang="de-DE" sz="1199" smtClean="0">
                <a:solidFill>
                  <a:srgbClr val="005687"/>
                </a:solidFill>
                <a:latin typeface="Arial (Textkörper)"/>
              </a:rPr>
              <a:pPr/>
              <a:t>‹#›</a:t>
            </a:fld>
            <a:endParaRPr lang="de-DE" dirty="0"/>
          </a:p>
        </p:txBody>
      </p:sp>
    </p:spTree>
    <p:extLst>
      <p:ext uri="{BB962C8B-B14F-4D97-AF65-F5344CB8AC3E}">
        <p14:creationId xmlns:p14="http://schemas.microsoft.com/office/powerpoint/2010/main" val="236169287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Statistik - Diagramm">
    <p:spTree>
      <p:nvGrpSpPr>
        <p:cNvPr id="1" name=""/>
        <p:cNvGrpSpPr/>
        <p:nvPr/>
      </p:nvGrpSpPr>
      <p:grpSpPr>
        <a:xfrm>
          <a:off x="0" y="0"/>
          <a:ext cx="0" cy="0"/>
          <a:chOff x="0" y="0"/>
          <a:chExt cx="0" cy="0"/>
        </a:xfrm>
      </p:grpSpPr>
      <p:sp>
        <p:nvSpPr>
          <p:cNvPr id="4" name="Textplatzhalter 6"/>
          <p:cNvSpPr>
            <a:spLocks noGrp="1"/>
          </p:cNvSpPr>
          <p:nvPr>
            <p:ph type="body" sz="quarter" idx="12" hasCustomPrompt="1"/>
          </p:nvPr>
        </p:nvSpPr>
        <p:spPr>
          <a:xfrm>
            <a:off x="251935" y="856205"/>
            <a:ext cx="11614175" cy="485663"/>
          </a:xfrm>
          <a:prstGeom prst="rect">
            <a:avLst/>
          </a:prstGeom>
        </p:spPr>
        <p:txBody>
          <a:bodyPr/>
          <a:lstStyle>
            <a:lvl1pPr>
              <a:defRPr sz="2198" baseline="0">
                <a:solidFill>
                  <a:srgbClr val="A11510"/>
                </a:solidFill>
                <a:latin typeface="Arial" panose="020B0604020202020204" pitchFamily="34" charset="0"/>
                <a:cs typeface="Arial" panose="020B0604020202020204" pitchFamily="34" charset="0"/>
              </a:defRPr>
            </a:lvl1pPr>
          </a:lstStyle>
          <a:p>
            <a:pPr lvl="0"/>
            <a:r>
              <a:rPr lang="de-DE" dirty="0"/>
              <a:t>Folienüberschrift</a:t>
            </a:r>
          </a:p>
        </p:txBody>
      </p:sp>
      <p:sp>
        <p:nvSpPr>
          <p:cNvPr id="7" name="Inhaltsplatzhalter 6"/>
          <p:cNvSpPr>
            <a:spLocks noGrp="1"/>
          </p:cNvSpPr>
          <p:nvPr>
            <p:ph sz="quarter" idx="14" hasCustomPrompt="1"/>
          </p:nvPr>
        </p:nvSpPr>
        <p:spPr>
          <a:xfrm>
            <a:off x="251935" y="1572913"/>
            <a:ext cx="11614175" cy="4518533"/>
          </a:xfrm>
          <a:prstGeom prst="rect">
            <a:avLst/>
          </a:prstGeom>
        </p:spPr>
        <p:txBody>
          <a:bodyPr>
            <a:normAutofit/>
          </a:bodyPr>
          <a:lstStyle>
            <a:lvl1pPr>
              <a:defRPr sz="1999">
                <a:solidFill>
                  <a:srgbClr val="005687"/>
                </a:solidFill>
                <a:latin typeface="Arial" panose="020B0604020202020204" pitchFamily="34" charset="0"/>
                <a:cs typeface="Arial" panose="020B0604020202020204" pitchFamily="34" charset="0"/>
              </a:defRPr>
            </a:lvl1pPr>
          </a:lstStyle>
          <a:p>
            <a:pPr lvl="0"/>
            <a:r>
              <a:rPr lang="de-DE" dirty="0"/>
              <a:t>Bilder, Grafiken oder Objekte</a:t>
            </a:r>
          </a:p>
        </p:txBody>
      </p:sp>
      <p:sp>
        <p:nvSpPr>
          <p:cNvPr id="8" name="Foliennummernplatzhalter 2"/>
          <p:cNvSpPr>
            <a:spLocks noGrp="1"/>
          </p:cNvSpPr>
          <p:nvPr>
            <p:ph type="sldNum" sz="quarter" idx="4"/>
          </p:nvPr>
        </p:nvSpPr>
        <p:spPr>
          <a:xfrm>
            <a:off x="10703312" y="6408405"/>
            <a:ext cx="1302948" cy="364872"/>
          </a:xfrm>
          <a:prstGeom prst="rect">
            <a:avLst/>
          </a:prstGeom>
        </p:spPr>
        <p:txBody>
          <a:bodyPr vert="horz" lIns="91440" tIns="45720" rIns="91440" bIns="45720" rtlCol="0" anchor="ctr"/>
          <a:lstStyle>
            <a:lvl1pPr algn="r">
              <a:defRPr sz="1199">
                <a:solidFill>
                  <a:schemeClr val="tx1">
                    <a:tint val="75000"/>
                  </a:schemeClr>
                </a:solidFill>
              </a:defRPr>
            </a:lvl1pPr>
          </a:lstStyle>
          <a:p>
            <a:fld id="{201131B2-4820-4D6B-8436-FC6DECFA1E39}" type="slidenum">
              <a:rPr lang="de-DE" sz="1199" smtClean="0">
                <a:solidFill>
                  <a:srgbClr val="005687"/>
                </a:solidFill>
                <a:latin typeface="Arial (Textkörper)"/>
              </a:rPr>
              <a:pPr/>
              <a:t>‹#›</a:t>
            </a:fld>
            <a:endParaRPr lang="de-DE" dirty="0"/>
          </a:p>
        </p:txBody>
      </p:sp>
      <p:sp>
        <p:nvSpPr>
          <p:cNvPr id="13" name="Textplatzhalter 12"/>
          <p:cNvSpPr>
            <a:spLocks noGrp="1"/>
          </p:cNvSpPr>
          <p:nvPr>
            <p:ph type="body" sz="quarter" idx="16" hasCustomPrompt="1"/>
          </p:nvPr>
        </p:nvSpPr>
        <p:spPr>
          <a:xfrm>
            <a:off x="251935" y="1287905"/>
            <a:ext cx="11614175" cy="284203"/>
          </a:xfrm>
        </p:spPr>
        <p:txBody>
          <a:bodyPr>
            <a:normAutofit/>
          </a:bodyPr>
          <a:lstStyle>
            <a:lvl1pPr>
              <a:defRPr sz="1399" baseline="0">
                <a:solidFill>
                  <a:schemeClr val="tx1">
                    <a:lumMod val="65000"/>
                    <a:lumOff val="35000"/>
                  </a:schemeClr>
                </a:solidFill>
              </a:defRPr>
            </a:lvl1pPr>
          </a:lstStyle>
          <a:p>
            <a:pPr lvl="0"/>
            <a:r>
              <a:rPr lang="de-DE" dirty="0"/>
              <a:t>Definition Diagramm</a:t>
            </a:r>
          </a:p>
        </p:txBody>
      </p:sp>
      <p:sp>
        <p:nvSpPr>
          <p:cNvPr id="9" name="Titel 1">
            <a:extLst>
              <a:ext uri="{FF2B5EF4-FFF2-40B4-BE49-F238E27FC236}">
                <a16:creationId xmlns:a16="http://schemas.microsoft.com/office/drawing/2014/main" id="{C439018E-1DC4-4698-83C0-BF74D7D99C75}"/>
              </a:ext>
            </a:extLst>
          </p:cNvPr>
          <p:cNvSpPr>
            <a:spLocks noGrp="1"/>
          </p:cNvSpPr>
          <p:nvPr>
            <p:ph type="title" hasCustomPrompt="1"/>
          </p:nvPr>
        </p:nvSpPr>
        <p:spPr>
          <a:xfrm>
            <a:off x="251934" y="178604"/>
            <a:ext cx="9011592" cy="510845"/>
          </a:xfrm>
        </p:spPr>
        <p:txBody>
          <a:bodyPr/>
          <a:lstStyle>
            <a:lvl1pPr>
              <a:defRPr baseline="0"/>
            </a:lvl1pPr>
          </a:lstStyle>
          <a:p>
            <a:r>
              <a:rPr lang="de-DE" dirty="0"/>
              <a:t>Überschrift</a:t>
            </a:r>
          </a:p>
        </p:txBody>
      </p:sp>
    </p:spTree>
    <p:extLst>
      <p:ext uri="{BB962C8B-B14F-4D97-AF65-F5344CB8AC3E}">
        <p14:creationId xmlns:p14="http://schemas.microsoft.com/office/powerpoint/2010/main" val="1184862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äliotsikkodia - mandariini">
    <p:bg>
      <p:bgPr>
        <a:solidFill>
          <a:srgbClr val="FF805C"/>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11113339" y="493911"/>
            <a:ext cx="582933" cy="582899"/>
          </a:xfrm>
          <a:prstGeom prst="rect">
            <a:avLst/>
          </a:prstGeom>
        </p:spPr>
      </p:pic>
      <p:sp>
        <p:nvSpPr>
          <p:cNvPr id="10" name="Tekstin paikkamerkki 28"/>
          <p:cNvSpPr>
            <a:spLocks noGrp="1"/>
          </p:cNvSpPr>
          <p:nvPr>
            <p:ph type="body" sz="quarter" idx="15" hasCustomPrompt="1"/>
          </p:nvPr>
        </p:nvSpPr>
        <p:spPr>
          <a:xfrm>
            <a:off x="1430401" y="2566509"/>
            <a:ext cx="9303044" cy="1553691"/>
          </a:xfrm>
          <a:prstGeom prst="rect">
            <a:avLst/>
          </a:prstGeom>
        </p:spPr>
        <p:txBody>
          <a:bodyPr/>
          <a:lstStyle>
            <a:lvl1pPr marL="14400" indent="0">
              <a:lnSpc>
                <a:spcPts val="3600"/>
              </a:lnSpc>
              <a:spcBef>
                <a:spcPts val="0"/>
              </a:spcBef>
              <a:spcAft>
                <a:spcPts val="0"/>
              </a:spcAft>
              <a:buFontTx/>
              <a:buNone/>
              <a:defRPr sz="2933" b="1" baseline="0">
                <a:solidFill>
                  <a:schemeClr val="bg1"/>
                </a:solidFill>
              </a:defRPr>
            </a:lvl1pPr>
            <a:lvl2pPr marL="419810" indent="0">
              <a:spcAft>
                <a:spcPts val="0"/>
              </a:spcAft>
              <a:buFontTx/>
              <a:buNone/>
              <a:defRPr sz="2933" b="1">
                <a:solidFill>
                  <a:srgbClr val="666666"/>
                </a:solidFill>
              </a:defRPr>
            </a:lvl2pPr>
            <a:lvl3pPr marL="839611" indent="0">
              <a:spcAft>
                <a:spcPts val="0"/>
              </a:spcAft>
              <a:buFontTx/>
              <a:buNone/>
              <a:defRPr sz="2933" b="1">
                <a:solidFill>
                  <a:srgbClr val="666666"/>
                </a:solidFill>
              </a:defRPr>
            </a:lvl3pPr>
            <a:lvl4pPr marL="1259421" indent="0">
              <a:spcAft>
                <a:spcPts val="0"/>
              </a:spcAft>
              <a:buFontTx/>
              <a:buNone/>
              <a:defRPr sz="2933" b="1">
                <a:solidFill>
                  <a:srgbClr val="666666"/>
                </a:solidFill>
              </a:defRPr>
            </a:lvl4pPr>
            <a:lvl5pPr marL="1690426" indent="0">
              <a:spcAft>
                <a:spcPts val="0"/>
              </a:spcAft>
              <a:buFontTx/>
              <a:buNone/>
              <a:defRPr sz="2933"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10674636" y="6305876"/>
            <a:ext cx="1151987" cy="220541"/>
          </a:xfrm>
          <a:prstGeom prst="rect">
            <a:avLst/>
          </a:prstGeom>
        </p:spPr>
        <p:txBody>
          <a:bodyPr/>
          <a:lstStyle>
            <a:lvl1pPr>
              <a:defRPr sz="933">
                <a:solidFill>
                  <a:schemeClr val="bg1"/>
                </a:solidFill>
              </a:defRPr>
            </a:lvl1pPr>
          </a:lstStyle>
          <a:p>
            <a:fld id="{6FCB6B90-8271-4E8F-82C1-E646FBB48A2E}" type="slidenum">
              <a:rPr lang="fi-FI" smtClean="0"/>
              <a:pPr/>
              <a:t>‹#›</a:t>
            </a:fld>
            <a:endParaRPr lang="fi-FI" dirty="0"/>
          </a:p>
        </p:txBody>
      </p:sp>
      <p:sp>
        <p:nvSpPr>
          <p:cNvPr id="14" name="Päivämäärän paikkamerkki 1"/>
          <p:cNvSpPr>
            <a:spLocks noGrp="1"/>
          </p:cNvSpPr>
          <p:nvPr>
            <p:ph type="dt" sz="half" idx="10"/>
          </p:nvPr>
        </p:nvSpPr>
        <p:spPr>
          <a:xfrm>
            <a:off x="376037" y="6304063"/>
            <a:ext cx="1222279" cy="219587"/>
          </a:xfrm>
        </p:spPr>
        <p:txBody>
          <a:bodyPr/>
          <a:lstStyle>
            <a:lvl1pPr>
              <a:defRPr>
                <a:solidFill>
                  <a:schemeClr val="bg1"/>
                </a:solidFill>
              </a:defRPr>
            </a:lvl1pPr>
          </a:lstStyle>
          <a:p>
            <a:fld id="{A05A29F8-3631-43D8-937B-CB2D984A1FF3}" type="datetime1">
              <a:rPr lang="fi-FI" smtClean="0"/>
              <a:t>27.5.2024</a:t>
            </a:fld>
            <a:endParaRPr lang="fi-FI" dirty="0"/>
          </a:p>
        </p:txBody>
      </p:sp>
      <p:sp>
        <p:nvSpPr>
          <p:cNvPr id="15" name="Alatunnisteen paikkamerkki 2"/>
          <p:cNvSpPr>
            <a:spLocks noGrp="1"/>
          </p:cNvSpPr>
          <p:nvPr>
            <p:ph type="ftr" sz="quarter" idx="11"/>
          </p:nvPr>
        </p:nvSpPr>
        <p:spPr>
          <a:xfrm>
            <a:off x="1482014" y="6304063"/>
            <a:ext cx="1727855" cy="219587"/>
          </a:xfrm>
        </p:spPr>
        <p:txBody>
          <a:bodyPr/>
          <a:lstStyle>
            <a:lvl1pPr>
              <a:defRPr>
                <a:solidFill>
                  <a:schemeClr val="bg1"/>
                </a:solidFill>
              </a:defRPr>
            </a:lvl1pPr>
          </a:lstStyle>
          <a:p>
            <a:r>
              <a:rPr lang="fi-FI"/>
              <a:t>Teknologiateollisuus</a:t>
            </a:r>
            <a:endParaRPr lang="fi-FI" dirty="0"/>
          </a:p>
        </p:txBody>
      </p:sp>
    </p:spTree>
    <p:extLst>
      <p:ext uri="{BB962C8B-B14F-4D97-AF65-F5344CB8AC3E}">
        <p14:creationId xmlns:p14="http://schemas.microsoft.com/office/powerpoint/2010/main" val="2555645715"/>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mandariini">
    <p:bg>
      <p:bgPr>
        <a:solidFill>
          <a:srgbClr val="FF805C"/>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6787201" y="0"/>
            <a:ext cx="5404807" cy="6858000"/>
          </a:xfrm>
          <a:prstGeom prst="rect">
            <a:avLst/>
          </a:prstGeom>
        </p:spPr>
        <p:txBody>
          <a:bodyPr anchor="ctr"/>
          <a:lstStyle>
            <a:lvl1pPr marL="0" indent="0" algn="ctr">
              <a:buFontTx/>
              <a:buNone/>
              <a:defRPr sz="2000">
                <a:solidFill>
                  <a:schemeClr val="bg1"/>
                </a:solidFill>
              </a:defRPr>
            </a:lvl1pPr>
          </a:lstStyle>
          <a:p>
            <a:r>
              <a:rPr lang="fi-FI"/>
              <a:t>Lisää kuva napsauttamalla kuvaketta</a:t>
            </a:r>
            <a:endParaRPr lang="fi-FI" dirty="0"/>
          </a:p>
        </p:txBody>
      </p:sp>
      <p:sp>
        <p:nvSpPr>
          <p:cNvPr id="9" name="Päivämäärän paikkamerkki 1"/>
          <p:cNvSpPr>
            <a:spLocks noGrp="1"/>
          </p:cNvSpPr>
          <p:nvPr>
            <p:ph type="dt" sz="half" idx="10"/>
          </p:nvPr>
        </p:nvSpPr>
        <p:spPr>
          <a:xfrm>
            <a:off x="376037" y="6304063"/>
            <a:ext cx="1222279" cy="219587"/>
          </a:xfrm>
        </p:spPr>
        <p:txBody>
          <a:bodyPr/>
          <a:lstStyle>
            <a:lvl1pPr>
              <a:defRPr>
                <a:solidFill>
                  <a:schemeClr val="bg1"/>
                </a:solidFill>
              </a:defRPr>
            </a:lvl1pPr>
          </a:lstStyle>
          <a:p>
            <a:fld id="{5A1FFB15-5351-4C69-B4D2-8C0154A2BCAF}" type="datetime1">
              <a:rPr lang="fi-FI" smtClean="0"/>
              <a:t>27.5.2024</a:t>
            </a:fld>
            <a:endParaRPr lang="fi-FI" dirty="0"/>
          </a:p>
        </p:txBody>
      </p:sp>
      <p:sp>
        <p:nvSpPr>
          <p:cNvPr id="10" name="Alatunnisteen paikkamerkki 2"/>
          <p:cNvSpPr>
            <a:spLocks noGrp="1"/>
          </p:cNvSpPr>
          <p:nvPr>
            <p:ph type="ftr" sz="quarter" idx="11"/>
          </p:nvPr>
        </p:nvSpPr>
        <p:spPr>
          <a:xfrm>
            <a:off x="1482014" y="6304063"/>
            <a:ext cx="1727855" cy="219587"/>
          </a:xfrm>
        </p:spPr>
        <p:txBody>
          <a:bodyPr/>
          <a:lstStyle>
            <a:lvl1pPr>
              <a:defRPr>
                <a:solidFill>
                  <a:schemeClr val="bg1"/>
                </a:solidFill>
              </a:defRPr>
            </a:lvl1pPr>
          </a:lstStyle>
          <a:p>
            <a:r>
              <a:rPr lang="fi-FI"/>
              <a:t>Teknologiateollisuus</a:t>
            </a:r>
            <a:endParaRPr lang="fi-FI" dirty="0"/>
          </a:p>
        </p:txBody>
      </p:sp>
      <p:sp>
        <p:nvSpPr>
          <p:cNvPr id="7" name="Tekstin paikkamerkki 2"/>
          <p:cNvSpPr>
            <a:spLocks noGrp="1"/>
          </p:cNvSpPr>
          <p:nvPr>
            <p:ph idx="21"/>
          </p:nvPr>
        </p:nvSpPr>
        <p:spPr>
          <a:xfrm>
            <a:off x="1430400" y="2113635"/>
            <a:ext cx="5126400" cy="3799956"/>
          </a:xfrm>
          <a:prstGeom prst="rect">
            <a:avLst/>
          </a:prstGeom>
        </p:spPr>
        <p:txBody>
          <a:bodyPr vert="horz" lIns="91440" tIns="45720" rIns="91440" bIns="45720" rtlCol="0">
            <a:normAutofit/>
          </a:bodyPr>
          <a:lstStyle>
            <a:lvl1pPr marL="311992" marR="0" indent="-283193" algn="l" defTabSz="1074709" rtl="0" eaLnBrk="1" fontAlgn="auto" latinLnBrk="0" hangingPunct="1">
              <a:lnSpc>
                <a:spcPts val="2667"/>
              </a:lnSpc>
              <a:spcBef>
                <a:spcPts val="533"/>
              </a:spcBef>
              <a:spcAft>
                <a:spcPts val="400"/>
              </a:spcAft>
              <a:buClrTx/>
              <a:buSzPct val="125000"/>
              <a:buFont typeface="Arial" panose="020B0604020202020204" pitchFamily="34" charset="0"/>
              <a:buChar char="•"/>
              <a:tabLst/>
              <a:defRPr sz="2133">
                <a:solidFill>
                  <a:schemeClr val="bg1"/>
                </a:solidFill>
              </a:defRPr>
            </a:lvl1pPr>
            <a:lvl2pPr indent="-211195">
              <a:buSzPct val="125000"/>
              <a:defRPr sz="1733" baseline="0">
                <a:solidFill>
                  <a:schemeClr val="bg1"/>
                </a:solidFill>
              </a:defRPr>
            </a:lvl2pPr>
            <a:lvl3pPr indent="-211195">
              <a:buSzPct val="125000"/>
              <a:defRPr sz="1467">
                <a:solidFill>
                  <a:schemeClr val="bg1"/>
                </a:solidFill>
              </a:defRPr>
            </a:lvl3pPr>
            <a:lvl4pPr indent="-211195">
              <a:buSzPct val="125000"/>
              <a:defRPr sz="1333">
                <a:solidFill>
                  <a:schemeClr val="bg1"/>
                </a:solidFill>
              </a:defRPr>
            </a:lvl4pPr>
          </a:lstStyle>
          <a:p>
            <a:pPr lvl="0"/>
            <a:r>
              <a:rPr lang="fi-FI"/>
              <a:t>Muokkaa tekstin perustyylejä</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430400" y="1470601"/>
            <a:ext cx="5126400" cy="489577"/>
          </a:xfrm>
          <a:prstGeom prst="rect">
            <a:avLst/>
          </a:prstGeom>
        </p:spPr>
        <p:txBody>
          <a:bodyPr/>
          <a:lstStyle>
            <a:lvl1pPr marL="19200" indent="0">
              <a:lnSpc>
                <a:spcPts val="3600"/>
              </a:lnSpc>
              <a:spcAft>
                <a:spcPts val="0"/>
              </a:spcAft>
              <a:buFontTx/>
              <a:buNone/>
              <a:defRPr sz="2933" b="1" baseline="0">
                <a:solidFill>
                  <a:schemeClr val="bg1"/>
                </a:solidFill>
              </a:defRPr>
            </a:lvl1pPr>
            <a:lvl2pPr marL="419810" indent="0">
              <a:spcAft>
                <a:spcPts val="0"/>
              </a:spcAft>
              <a:buFontTx/>
              <a:buNone/>
              <a:defRPr sz="2933" b="1">
                <a:solidFill>
                  <a:srgbClr val="666666"/>
                </a:solidFill>
              </a:defRPr>
            </a:lvl2pPr>
            <a:lvl3pPr marL="839611" indent="0">
              <a:spcAft>
                <a:spcPts val="0"/>
              </a:spcAft>
              <a:buFontTx/>
              <a:buNone/>
              <a:defRPr sz="2933" b="1">
                <a:solidFill>
                  <a:srgbClr val="666666"/>
                </a:solidFill>
              </a:defRPr>
            </a:lvl3pPr>
            <a:lvl4pPr marL="1259421" indent="0">
              <a:spcAft>
                <a:spcPts val="0"/>
              </a:spcAft>
              <a:buFontTx/>
              <a:buNone/>
              <a:defRPr sz="2933" b="1">
                <a:solidFill>
                  <a:srgbClr val="666666"/>
                </a:solidFill>
              </a:defRPr>
            </a:lvl4pPr>
            <a:lvl5pPr marL="1690426" indent="0">
              <a:spcAft>
                <a:spcPts val="0"/>
              </a:spcAft>
              <a:buFontTx/>
              <a:buNone/>
              <a:defRPr sz="2933"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1888988102"/>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äliotsikkodia - omena">
    <p:bg>
      <p:bgPr>
        <a:solidFill>
          <a:srgbClr val="85E869"/>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11113339" y="493911"/>
            <a:ext cx="582933" cy="582899"/>
          </a:xfrm>
          <a:prstGeom prst="rect">
            <a:avLst/>
          </a:prstGeom>
        </p:spPr>
      </p:pic>
      <p:sp>
        <p:nvSpPr>
          <p:cNvPr id="10" name="Tekstin paikkamerkki 28"/>
          <p:cNvSpPr>
            <a:spLocks noGrp="1"/>
          </p:cNvSpPr>
          <p:nvPr>
            <p:ph type="body" sz="quarter" idx="15" hasCustomPrompt="1"/>
          </p:nvPr>
        </p:nvSpPr>
        <p:spPr>
          <a:xfrm>
            <a:off x="1430401" y="2566509"/>
            <a:ext cx="9303044" cy="1553691"/>
          </a:xfrm>
          <a:prstGeom prst="rect">
            <a:avLst/>
          </a:prstGeom>
        </p:spPr>
        <p:txBody>
          <a:bodyPr/>
          <a:lstStyle>
            <a:lvl1pPr marL="14400" indent="0">
              <a:lnSpc>
                <a:spcPts val="3600"/>
              </a:lnSpc>
              <a:spcBef>
                <a:spcPts val="0"/>
              </a:spcBef>
              <a:spcAft>
                <a:spcPts val="0"/>
              </a:spcAft>
              <a:buFontTx/>
              <a:buNone/>
              <a:defRPr sz="2933" b="1" baseline="0">
                <a:solidFill>
                  <a:schemeClr val="bg1"/>
                </a:solidFill>
              </a:defRPr>
            </a:lvl1pPr>
            <a:lvl2pPr marL="419810" indent="0">
              <a:spcAft>
                <a:spcPts val="0"/>
              </a:spcAft>
              <a:buFontTx/>
              <a:buNone/>
              <a:defRPr sz="2933" b="1">
                <a:solidFill>
                  <a:srgbClr val="666666"/>
                </a:solidFill>
              </a:defRPr>
            </a:lvl2pPr>
            <a:lvl3pPr marL="839611" indent="0">
              <a:spcAft>
                <a:spcPts val="0"/>
              </a:spcAft>
              <a:buFontTx/>
              <a:buNone/>
              <a:defRPr sz="2933" b="1">
                <a:solidFill>
                  <a:srgbClr val="666666"/>
                </a:solidFill>
              </a:defRPr>
            </a:lvl3pPr>
            <a:lvl4pPr marL="1259421" indent="0">
              <a:spcAft>
                <a:spcPts val="0"/>
              </a:spcAft>
              <a:buFontTx/>
              <a:buNone/>
              <a:defRPr sz="2933" b="1">
                <a:solidFill>
                  <a:srgbClr val="666666"/>
                </a:solidFill>
              </a:defRPr>
            </a:lvl4pPr>
            <a:lvl5pPr marL="1690426" indent="0">
              <a:spcAft>
                <a:spcPts val="0"/>
              </a:spcAft>
              <a:buFontTx/>
              <a:buNone/>
              <a:defRPr sz="2933"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10674636" y="6305876"/>
            <a:ext cx="1151987" cy="220541"/>
          </a:xfrm>
          <a:prstGeom prst="rect">
            <a:avLst/>
          </a:prstGeom>
        </p:spPr>
        <p:txBody>
          <a:bodyPr/>
          <a:lstStyle>
            <a:lvl1pPr>
              <a:defRPr sz="933">
                <a:solidFill>
                  <a:schemeClr val="bg1"/>
                </a:solidFill>
              </a:defRPr>
            </a:lvl1pPr>
          </a:lstStyle>
          <a:p>
            <a:fld id="{6FCB6B90-8271-4E8F-82C1-E646FBB48A2E}" type="slidenum">
              <a:rPr lang="fi-FI" smtClean="0"/>
              <a:pPr/>
              <a:t>‹#›</a:t>
            </a:fld>
            <a:endParaRPr lang="fi-FI" dirty="0"/>
          </a:p>
        </p:txBody>
      </p:sp>
      <p:sp>
        <p:nvSpPr>
          <p:cNvPr id="14" name="Päivämäärän paikkamerkki 1"/>
          <p:cNvSpPr>
            <a:spLocks noGrp="1"/>
          </p:cNvSpPr>
          <p:nvPr>
            <p:ph type="dt" sz="half" idx="10"/>
          </p:nvPr>
        </p:nvSpPr>
        <p:spPr>
          <a:xfrm>
            <a:off x="376037" y="6304063"/>
            <a:ext cx="1222279" cy="219587"/>
          </a:xfrm>
        </p:spPr>
        <p:txBody>
          <a:bodyPr/>
          <a:lstStyle>
            <a:lvl1pPr>
              <a:defRPr>
                <a:solidFill>
                  <a:schemeClr val="bg1"/>
                </a:solidFill>
              </a:defRPr>
            </a:lvl1pPr>
          </a:lstStyle>
          <a:p>
            <a:fld id="{AB4C9FC2-AB49-4BC7-8E34-F35776C6F0E4}" type="datetime1">
              <a:rPr lang="fi-FI" smtClean="0"/>
              <a:t>27.5.2024</a:t>
            </a:fld>
            <a:endParaRPr lang="fi-FI" dirty="0"/>
          </a:p>
        </p:txBody>
      </p:sp>
      <p:sp>
        <p:nvSpPr>
          <p:cNvPr id="15" name="Alatunnisteen paikkamerkki 2"/>
          <p:cNvSpPr>
            <a:spLocks noGrp="1"/>
          </p:cNvSpPr>
          <p:nvPr>
            <p:ph type="ftr" sz="quarter" idx="11"/>
          </p:nvPr>
        </p:nvSpPr>
        <p:spPr>
          <a:xfrm>
            <a:off x="1482014" y="6304063"/>
            <a:ext cx="1727855" cy="219587"/>
          </a:xfrm>
        </p:spPr>
        <p:txBody>
          <a:bodyPr/>
          <a:lstStyle>
            <a:lvl1pPr>
              <a:defRPr>
                <a:solidFill>
                  <a:schemeClr val="bg1"/>
                </a:solidFill>
              </a:defRPr>
            </a:lvl1pPr>
          </a:lstStyle>
          <a:p>
            <a:r>
              <a:rPr lang="fi-FI"/>
              <a:t>Teknologiateollisuus</a:t>
            </a:r>
            <a:endParaRPr lang="fi-FI" dirty="0"/>
          </a:p>
        </p:txBody>
      </p:sp>
    </p:spTree>
    <p:extLst>
      <p:ext uri="{BB962C8B-B14F-4D97-AF65-F5344CB8AC3E}">
        <p14:creationId xmlns:p14="http://schemas.microsoft.com/office/powerpoint/2010/main" val="3806929242"/>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omena">
    <p:bg>
      <p:bgPr>
        <a:solidFill>
          <a:srgbClr val="85E869"/>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6787201" y="0"/>
            <a:ext cx="5404807" cy="6858000"/>
          </a:xfrm>
          <a:prstGeom prst="rect">
            <a:avLst/>
          </a:prstGeom>
        </p:spPr>
        <p:txBody>
          <a:bodyPr anchor="ctr"/>
          <a:lstStyle>
            <a:lvl1pPr marL="0" indent="0" algn="ctr">
              <a:buFontTx/>
              <a:buNone/>
              <a:defRPr sz="2000">
                <a:solidFill>
                  <a:schemeClr val="bg1"/>
                </a:solidFill>
              </a:defRPr>
            </a:lvl1pPr>
          </a:lstStyle>
          <a:p>
            <a:r>
              <a:rPr lang="fi-FI"/>
              <a:t>Lisää kuva napsauttamalla kuvaketta</a:t>
            </a:r>
            <a:endParaRPr lang="fi-FI" dirty="0"/>
          </a:p>
        </p:txBody>
      </p:sp>
      <p:sp>
        <p:nvSpPr>
          <p:cNvPr id="9" name="Päivämäärän paikkamerkki 1"/>
          <p:cNvSpPr>
            <a:spLocks noGrp="1"/>
          </p:cNvSpPr>
          <p:nvPr>
            <p:ph type="dt" sz="half" idx="10"/>
          </p:nvPr>
        </p:nvSpPr>
        <p:spPr>
          <a:xfrm>
            <a:off x="376037" y="6304063"/>
            <a:ext cx="1222279" cy="219587"/>
          </a:xfrm>
        </p:spPr>
        <p:txBody>
          <a:bodyPr/>
          <a:lstStyle>
            <a:lvl1pPr>
              <a:defRPr>
                <a:solidFill>
                  <a:schemeClr val="bg1"/>
                </a:solidFill>
              </a:defRPr>
            </a:lvl1pPr>
          </a:lstStyle>
          <a:p>
            <a:fld id="{BFD90D18-063C-4F97-88EB-7B998FCF1C84}" type="datetime1">
              <a:rPr lang="fi-FI" smtClean="0"/>
              <a:t>27.5.2024</a:t>
            </a:fld>
            <a:endParaRPr lang="fi-FI" dirty="0"/>
          </a:p>
        </p:txBody>
      </p:sp>
      <p:sp>
        <p:nvSpPr>
          <p:cNvPr id="10" name="Alatunnisteen paikkamerkki 2"/>
          <p:cNvSpPr>
            <a:spLocks noGrp="1"/>
          </p:cNvSpPr>
          <p:nvPr>
            <p:ph type="ftr" sz="quarter" idx="11"/>
          </p:nvPr>
        </p:nvSpPr>
        <p:spPr>
          <a:xfrm>
            <a:off x="1482014" y="6304063"/>
            <a:ext cx="1727855" cy="219587"/>
          </a:xfrm>
        </p:spPr>
        <p:txBody>
          <a:bodyPr/>
          <a:lstStyle>
            <a:lvl1pPr>
              <a:defRPr>
                <a:solidFill>
                  <a:schemeClr val="bg1"/>
                </a:solidFill>
              </a:defRPr>
            </a:lvl1pPr>
          </a:lstStyle>
          <a:p>
            <a:r>
              <a:rPr lang="fi-FI"/>
              <a:t>Teknologiateollisuus</a:t>
            </a:r>
            <a:endParaRPr lang="fi-FI" dirty="0"/>
          </a:p>
        </p:txBody>
      </p:sp>
      <p:sp>
        <p:nvSpPr>
          <p:cNvPr id="7" name="Tekstin paikkamerkki 2"/>
          <p:cNvSpPr>
            <a:spLocks noGrp="1"/>
          </p:cNvSpPr>
          <p:nvPr>
            <p:ph idx="21"/>
          </p:nvPr>
        </p:nvSpPr>
        <p:spPr>
          <a:xfrm>
            <a:off x="1430400" y="2113634"/>
            <a:ext cx="5126400" cy="3799956"/>
          </a:xfrm>
          <a:prstGeom prst="rect">
            <a:avLst/>
          </a:prstGeom>
        </p:spPr>
        <p:txBody>
          <a:bodyPr vert="horz" lIns="91440" tIns="45720" rIns="91440" bIns="45720" rtlCol="0">
            <a:normAutofit/>
          </a:bodyPr>
          <a:lstStyle>
            <a:lvl1pPr marL="311992" marR="0" indent="-283193" algn="l" defTabSz="1074709" rtl="0" eaLnBrk="1" fontAlgn="auto" latinLnBrk="0" hangingPunct="1">
              <a:lnSpc>
                <a:spcPts val="2667"/>
              </a:lnSpc>
              <a:spcBef>
                <a:spcPts val="533"/>
              </a:spcBef>
              <a:spcAft>
                <a:spcPts val="400"/>
              </a:spcAft>
              <a:buClrTx/>
              <a:buSzPct val="125000"/>
              <a:buFont typeface="Arial" panose="020B0604020202020204" pitchFamily="34" charset="0"/>
              <a:buChar char="•"/>
              <a:tabLst/>
              <a:defRPr sz="2133">
                <a:solidFill>
                  <a:schemeClr val="bg1"/>
                </a:solidFill>
              </a:defRPr>
            </a:lvl1pPr>
            <a:lvl2pPr indent="-211195">
              <a:buSzPct val="125000"/>
              <a:defRPr sz="1733" baseline="0">
                <a:solidFill>
                  <a:schemeClr val="bg1"/>
                </a:solidFill>
              </a:defRPr>
            </a:lvl2pPr>
            <a:lvl3pPr indent="-211195">
              <a:buSzPct val="125000"/>
              <a:defRPr sz="1467">
                <a:solidFill>
                  <a:schemeClr val="bg1"/>
                </a:solidFill>
              </a:defRPr>
            </a:lvl3pPr>
            <a:lvl4pPr indent="-211195">
              <a:buSzPct val="125000"/>
              <a:defRPr sz="1333">
                <a:solidFill>
                  <a:schemeClr val="bg1"/>
                </a:solidFill>
              </a:defRPr>
            </a:lvl4pPr>
          </a:lstStyle>
          <a:p>
            <a:pPr lvl="0"/>
            <a:r>
              <a:rPr lang="fi-FI"/>
              <a:t>Muokkaa tekstin perustyylejä</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430400" y="1470601"/>
            <a:ext cx="5126400" cy="489577"/>
          </a:xfrm>
          <a:prstGeom prst="rect">
            <a:avLst/>
          </a:prstGeom>
        </p:spPr>
        <p:txBody>
          <a:bodyPr/>
          <a:lstStyle>
            <a:lvl1pPr marL="19200" indent="0">
              <a:lnSpc>
                <a:spcPts val="3600"/>
              </a:lnSpc>
              <a:spcAft>
                <a:spcPts val="0"/>
              </a:spcAft>
              <a:buFontTx/>
              <a:buNone/>
              <a:defRPr sz="2933" b="1" baseline="0">
                <a:solidFill>
                  <a:schemeClr val="bg1"/>
                </a:solidFill>
              </a:defRPr>
            </a:lvl1pPr>
            <a:lvl2pPr marL="419810" indent="0">
              <a:spcAft>
                <a:spcPts val="0"/>
              </a:spcAft>
              <a:buFontTx/>
              <a:buNone/>
              <a:defRPr sz="2933" b="1">
                <a:solidFill>
                  <a:srgbClr val="666666"/>
                </a:solidFill>
              </a:defRPr>
            </a:lvl2pPr>
            <a:lvl3pPr marL="839611" indent="0">
              <a:spcAft>
                <a:spcPts val="0"/>
              </a:spcAft>
              <a:buFontTx/>
              <a:buNone/>
              <a:defRPr sz="2933" b="1">
                <a:solidFill>
                  <a:srgbClr val="666666"/>
                </a:solidFill>
              </a:defRPr>
            </a:lvl3pPr>
            <a:lvl4pPr marL="1259421" indent="0">
              <a:spcAft>
                <a:spcPts val="0"/>
              </a:spcAft>
              <a:buFontTx/>
              <a:buNone/>
              <a:defRPr sz="2933" b="1">
                <a:solidFill>
                  <a:srgbClr val="666666"/>
                </a:solidFill>
              </a:defRPr>
            </a:lvl4pPr>
            <a:lvl5pPr marL="1690426" indent="0">
              <a:spcAft>
                <a:spcPts val="0"/>
              </a:spcAft>
              <a:buFontTx/>
              <a:buNone/>
              <a:defRPr sz="2933"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43409596"/>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äliotsikkodia - sitruuna">
    <p:bg>
      <p:bgPr>
        <a:solidFill>
          <a:srgbClr val="FFFF00"/>
        </a:solidFill>
        <a:effectLst/>
      </p:bgPr>
    </p:bg>
    <p:spTree>
      <p:nvGrpSpPr>
        <p:cNvPr id="1" name=""/>
        <p:cNvGrpSpPr/>
        <p:nvPr/>
      </p:nvGrpSpPr>
      <p:grpSpPr>
        <a:xfrm>
          <a:off x="0" y="0"/>
          <a:ext cx="0" cy="0"/>
          <a:chOff x="0" y="0"/>
          <a:chExt cx="0" cy="0"/>
        </a:xfrm>
      </p:grpSpPr>
      <p:pic>
        <p:nvPicPr>
          <p:cNvPr id="9" name="Kuva 8"/>
          <p:cNvPicPr>
            <a:picLocks noChangeAspect="1"/>
          </p:cNvPicPr>
          <p:nvPr userDrawn="1"/>
        </p:nvPicPr>
        <p:blipFill>
          <a:blip r:embed="rId2"/>
          <a:stretch>
            <a:fillRect/>
          </a:stretch>
        </p:blipFill>
        <p:spPr>
          <a:xfrm>
            <a:off x="11114166" y="491898"/>
            <a:ext cx="582741" cy="582709"/>
          </a:xfrm>
          <a:prstGeom prst="rect">
            <a:avLst/>
          </a:prstGeom>
        </p:spPr>
      </p:pic>
      <p:sp>
        <p:nvSpPr>
          <p:cNvPr id="10" name="Tekstin paikkamerkki 28"/>
          <p:cNvSpPr>
            <a:spLocks noGrp="1"/>
          </p:cNvSpPr>
          <p:nvPr>
            <p:ph type="body" sz="quarter" idx="15" hasCustomPrompt="1"/>
          </p:nvPr>
        </p:nvSpPr>
        <p:spPr>
          <a:xfrm>
            <a:off x="1430401" y="2566509"/>
            <a:ext cx="9303044" cy="1553691"/>
          </a:xfrm>
          <a:prstGeom prst="rect">
            <a:avLst/>
          </a:prstGeom>
        </p:spPr>
        <p:txBody>
          <a:bodyPr/>
          <a:lstStyle>
            <a:lvl1pPr marL="14400" indent="0">
              <a:lnSpc>
                <a:spcPts val="3600"/>
              </a:lnSpc>
              <a:spcBef>
                <a:spcPts val="0"/>
              </a:spcBef>
              <a:spcAft>
                <a:spcPts val="0"/>
              </a:spcAft>
              <a:buFontTx/>
              <a:buNone/>
              <a:defRPr sz="2933" b="1" baseline="0">
                <a:solidFill>
                  <a:srgbClr val="000000"/>
                </a:solidFill>
              </a:defRPr>
            </a:lvl1pPr>
            <a:lvl2pPr marL="419810" indent="0">
              <a:spcAft>
                <a:spcPts val="0"/>
              </a:spcAft>
              <a:buFontTx/>
              <a:buNone/>
              <a:defRPr sz="2933" b="1">
                <a:solidFill>
                  <a:srgbClr val="666666"/>
                </a:solidFill>
              </a:defRPr>
            </a:lvl2pPr>
            <a:lvl3pPr marL="839611" indent="0">
              <a:spcAft>
                <a:spcPts val="0"/>
              </a:spcAft>
              <a:buFontTx/>
              <a:buNone/>
              <a:defRPr sz="2933" b="1">
                <a:solidFill>
                  <a:srgbClr val="666666"/>
                </a:solidFill>
              </a:defRPr>
            </a:lvl3pPr>
            <a:lvl4pPr marL="1259421" indent="0">
              <a:spcAft>
                <a:spcPts val="0"/>
              </a:spcAft>
              <a:buFontTx/>
              <a:buNone/>
              <a:defRPr sz="2933" b="1">
                <a:solidFill>
                  <a:srgbClr val="666666"/>
                </a:solidFill>
              </a:defRPr>
            </a:lvl4pPr>
            <a:lvl5pPr marL="1690426" indent="0">
              <a:spcAft>
                <a:spcPts val="0"/>
              </a:spcAft>
              <a:buFontTx/>
              <a:buNone/>
              <a:defRPr sz="2933"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10674636" y="6305876"/>
            <a:ext cx="1151987" cy="220541"/>
          </a:xfrm>
          <a:prstGeom prst="rect">
            <a:avLst/>
          </a:prstGeom>
        </p:spPr>
        <p:txBody>
          <a:bodyPr/>
          <a:lstStyle>
            <a:lvl1pPr>
              <a:defRPr sz="933">
                <a:solidFill>
                  <a:srgbClr val="000000"/>
                </a:solidFill>
              </a:defRPr>
            </a:lvl1pPr>
          </a:lstStyle>
          <a:p>
            <a:fld id="{6FCB6B90-8271-4E8F-82C1-E646FBB48A2E}" type="slidenum">
              <a:rPr lang="fi-FI" smtClean="0"/>
              <a:pPr/>
              <a:t>‹#›</a:t>
            </a:fld>
            <a:endParaRPr lang="fi-FI" dirty="0"/>
          </a:p>
        </p:txBody>
      </p:sp>
      <p:sp>
        <p:nvSpPr>
          <p:cNvPr id="14" name="Päivämäärän paikkamerkki 1"/>
          <p:cNvSpPr>
            <a:spLocks noGrp="1"/>
          </p:cNvSpPr>
          <p:nvPr>
            <p:ph type="dt" sz="half" idx="10"/>
          </p:nvPr>
        </p:nvSpPr>
        <p:spPr>
          <a:xfrm>
            <a:off x="376037" y="6304063"/>
            <a:ext cx="1222279" cy="219587"/>
          </a:xfrm>
        </p:spPr>
        <p:txBody>
          <a:bodyPr/>
          <a:lstStyle>
            <a:lvl1pPr>
              <a:defRPr>
                <a:solidFill>
                  <a:srgbClr val="000000"/>
                </a:solidFill>
              </a:defRPr>
            </a:lvl1pPr>
          </a:lstStyle>
          <a:p>
            <a:fld id="{0F905F96-8735-44CC-A79D-9FF4592D6200}" type="datetime1">
              <a:rPr lang="fi-FI" smtClean="0"/>
              <a:t>27.5.2024</a:t>
            </a:fld>
            <a:endParaRPr lang="fi-FI" dirty="0"/>
          </a:p>
        </p:txBody>
      </p:sp>
      <p:sp>
        <p:nvSpPr>
          <p:cNvPr id="15" name="Alatunnisteen paikkamerkki 2"/>
          <p:cNvSpPr>
            <a:spLocks noGrp="1"/>
          </p:cNvSpPr>
          <p:nvPr>
            <p:ph type="ftr" sz="quarter" idx="11"/>
          </p:nvPr>
        </p:nvSpPr>
        <p:spPr>
          <a:xfrm>
            <a:off x="1482014" y="6304063"/>
            <a:ext cx="1727855" cy="219587"/>
          </a:xfrm>
        </p:spPr>
        <p:txBody>
          <a:bodyPr/>
          <a:lstStyle>
            <a:lvl1pPr>
              <a:defRPr>
                <a:solidFill>
                  <a:srgbClr val="000000"/>
                </a:solidFill>
              </a:defRPr>
            </a:lvl1pPr>
          </a:lstStyle>
          <a:p>
            <a:r>
              <a:rPr lang="fi-FI"/>
              <a:t>Teknologiateollisuus</a:t>
            </a:r>
            <a:endParaRPr lang="fi-FI" dirty="0"/>
          </a:p>
        </p:txBody>
      </p:sp>
    </p:spTree>
    <p:extLst>
      <p:ext uri="{BB962C8B-B14F-4D97-AF65-F5344CB8AC3E}">
        <p14:creationId xmlns:p14="http://schemas.microsoft.com/office/powerpoint/2010/main" val="3965541072"/>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truuna">
    <p:bg>
      <p:bgPr>
        <a:solidFill>
          <a:srgbClr val="FFFF00"/>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6787201" y="0"/>
            <a:ext cx="5404807" cy="6858000"/>
          </a:xfrm>
          <a:prstGeom prst="rect">
            <a:avLst/>
          </a:prstGeom>
        </p:spPr>
        <p:txBody>
          <a:bodyPr anchor="ctr"/>
          <a:lstStyle>
            <a:lvl1pPr marL="0" indent="0" algn="ctr">
              <a:buFontTx/>
              <a:buNone/>
              <a:defRPr sz="2000">
                <a:solidFill>
                  <a:srgbClr val="000000"/>
                </a:solidFill>
              </a:defRPr>
            </a:lvl1pPr>
          </a:lstStyle>
          <a:p>
            <a:r>
              <a:rPr lang="fi-FI"/>
              <a:t>Lisää kuva napsauttamalla kuvaketta</a:t>
            </a:r>
            <a:endParaRPr lang="fi-FI" dirty="0"/>
          </a:p>
        </p:txBody>
      </p:sp>
      <p:sp>
        <p:nvSpPr>
          <p:cNvPr id="9" name="Päivämäärän paikkamerkki 1"/>
          <p:cNvSpPr>
            <a:spLocks noGrp="1"/>
          </p:cNvSpPr>
          <p:nvPr>
            <p:ph type="dt" sz="half" idx="10"/>
          </p:nvPr>
        </p:nvSpPr>
        <p:spPr>
          <a:xfrm>
            <a:off x="376037" y="6304063"/>
            <a:ext cx="1222279" cy="219587"/>
          </a:xfrm>
        </p:spPr>
        <p:txBody>
          <a:bodyPr/>
          <a:lstStyle>
            <a:lvl1pPr>
              <a:defRPr>
                <a:solidFill>
                  <a:srgbClr val="000000"/>
                </a:solidFill>
              </a:defRPr>
            </a:lvl1pPr>
          </a:lstStyle>
          <a:p>
            <a:fld id="{4D1D5393-FFB8-4AFB-965F-DF835FFEFFC2}" type="datetime1">
              <a:rPr lang="fi-FI" smtClean="0"/>
              <a:t>27.5.2024</a:t>
            </a:fld>
            <a:endParaRPr lang="fi-FI" dirty="0"/>
          </a:p>
        </p:txBody>
      </p:sp>
      <p:sp>
        <p:nvSpPr>
          <p:cNvPr id="10" name="Alatunnisteen paikkamerkki 2"/>
          <p:cNvSpPr>
            <a:spLocks noGrp="1"/>
          </p:cNvSpPr>
          <p:nvPr>
            <p:ph type="ftr" sz="quarter" idx="11"/>
          </p:nvPr>
        </p:nvSpPr>
        <p:spPr>
          <a:xfrm>
            <a:off x="1482014" y="6304063"/>
            <a:ext cx="1727855" cy="219587"/>
          </a:xfrm>
        </p:spPr>
        <p:txBody>
          <a:bodyPr/>
          <a:lstStyle>
            <a:lvl1pPr>
              <a:defRPr>
                <a:solidFill>
                  <a:srgbClr val="000000"/>
                </a:solidFill>
              </a:defRPr>
            </a:lvl1pPr>
          </a:lstStyle>
          <a:p>
            <a:r>
              <a:rPr lang="fi-FI"/>
              <a:t>Teknologiateollisuus</a:t>
            </a:r>
            <a:endParaRPr lang="fi-FI" dirty="0"/>
          </a:p>
        </p:txBody>
      </p:sp>
      <p:sp>
        <p:nvSpPr>
          <p:cNvPr id="7" name="Tekstin paikkamerkki 2"/>
          <p:cNvSpPr>
            <a:spLocks noGrp="1"/>
          </p:cNvSpPr>
          <p:nvPr>
            <p:ph idx="21"/>
          </p:nvPr>
        </p:nvSpPr>
        <p:spPr>
          <a:xfrm>
            <a:off x="1430400" y="2113635"/>
            <a:ext cx="5126400" cy="3799956"/>
          </a:xfrm>
          <a:prstGeom prst="rect">
            <a:avLst/>
          </a:prstGeom>
        </p:spPr>
        <p:txBody>
          <a:bodyPr vert="horz" lIns="91440" tIns="45720" rIns="91440" bIns="45720" rtlCol="0">
            <a:normAutofit/>
          </a:bodyPr>
          <a:lstStyle>
            <a:lvl1pPr marL="311992" marR="0" indent="-283193" algn="l" defTabSz="1074709" rtl="0" eaLnBrk="1" fontAlgn="auto" latinLnBrk="0" hangingPunct="1">
              <a:lnSpc>
                <a:spcPts val="2667"/>
              </a:lnSpc>
              <a:spcBef>
                <a:spcPts val="533"/>
              </a:spcBef>
              <a:spcAft>
                <a:spcPts val="400"/>
              </a:spcAft>
              <a:buClrTx/>
              <a:buSzPct val="125000"/>
              <a:buFont typeface="Arial" panose="020B0604020202020204" pitchFamily="34" charset="0"/>
              <a:buChar char="•"/>
              <a:tabLst/>
              <a:defRPr sz="2133">
                <a:solidFill>
                  <a:srgbClr val="000000"/>
                </a:solidFill>
              </a:defRPr>
            </a:lvl1pPr>
            <a:lvl2pPr indent="-211195">
              <a:buSzPct val="125000"/>
              <a:defRPr sz="1733" baseline="0">
                <a:solidFill>
                  <a:srgbClr val="000000"/>
                </a:solidFill>
              </a:defRPr>
            </a:lvl2pPr>
            <a:lvl3pPr indent="-211195">
              <a:buSzPct val="125000"/>
              <a:defRPr sz="1467">
                <a:solidFill>
                  <a:srgbClr val="000000"/>
                </a:solidFill>
              </a:defRPr>
            </a:lvl3pPr>
            <a:lvl4pPr indent="-211195">
              <a:buSzPct val="125000"/>
              <a:defRPr sz="1333">
                <a:solidFill>
                  <a:srgbClr val="000000"/>
                </a:solidFill>
              </a:defRPr>
            </a:lvl4pPr>
          </a:lstStyle>
          <a:p>
            <a:pPr lvl="0"/>
            <a:r>
              <a:rPr lang="fi-FI"/>
              <a:t>Muokkaa tekstin perustyylejä</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430400" y="1470601"/>
            <a:ext cx="5126400" cy="489577"/>
          </a:xfrm>
          <a:prstGeom prst="rect">
            <a:avLst/>
          </a:prstGeom>
        </p:spPr>
        <p:txBody>
          <a:bodyPr/>
          <a:lstStyle>
            <a:lvl1pPr marL="19200" indent="0">
              <a:lnSpc>
                <a:spcPts val="3600"/>
              </a:lnSpc>
              <a:spcAft>
                <a:spcPts val="0"/>
              </a:spcAft>
              <a:buFontTx/>
              <a:buNone/>
              <a:defRPr sz="2933" b="1" baseline="0">
                <a:solidFill>
                  <a:srgbClr val="000000"/>
                </a:solidFill>
              </a:defRPr>
            </a:lvl1pPr>
            <a:lvl2pPr marL="419810" indent="0">
              <a:spcAft>
                <a:spcPts val="0"/>
              </a:spcAft>
              <a:buFontTx/>
              <a:buNone/>
              <a:defRPr sz="2933" b="1">
                <a:solidFill>
                  <a:srgbClr val="666666"/>
                </a:solidFill>
              </a:defRPr>
            </a:lvl2pPr>
            <a:lvl3pPr marL="839611" indent="0">
              <a:spcAft>
                <a:spcPts val="0"/>
              </a:spcAft>
              <a:buFontTx/>
              <a:buNone/>
              <a:defRPr sz="2933" b="1">
                <a:solidFill>
                  <a:srgbClr val="666666"/>
                </a:solidFill>
              </a:defRPr>
            </a:lvl3pPr>
            <a:lvl4pPr marL="1259421" indent="0">
              <a:spcAft>
                <a:spcPts val="0"/>
              </a:spcAft>
              <a:buFontTx/>
              <a:buNone/>
              <a:defRPr sz="2933" b="1">
                <a:solidFill>
                  <a:srgbClr val="666666"/>
                </a:solidFill>
              </a:defRPr>
            </a:lvl4pPr>
            <a:lvl5pPr marL="1690426" indent="0">
              <a:spcAft>
                <a:spcPts val="0"/>
              </a:spcAft>
              <a:buFontTx/>
              <a:buNone/>
              <a:defRPr sz="2933"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1661194277"/>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6AD52-FD69-4305-ADE4-3B92BBD2D8E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B64717F-0BDF-4144-97E3-942EFBAE01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44F90EF-C818-4152-BD36-225B465E9474}"/>
              </a:ext>
            </a:extLst>
          </p:cNvPr>
          <p:cNvSpPr>
            <a:spLocks noGrp="1"/>
          </p:cNvSpPr>
          <p:nvPr>
            <p:ph type="dt" sz="half" idx="10"/>
          </p:nvPr>
        </p:nvSpPr>
        <p:spPr/>
        <p:txBody>
          <a:bodyPr/>
          <a:lstStyle/>
          <a:p>
            <a:fld id="{84178E5B-A723-4594-B5CF-1632E2FD0474}" type="datetimeFigureOut">
              <a:rPr lang="en-GB" smtClean="0"/>
              <a:t>27/05/2024</a:t>
            </a:fld>
            <a:endParaRPr lang="en-GB"/>
          </a:p>
        </p:txBody>
      </p:sp>
      <p:sp>
        <p:nvSpPr>
          <p:cNvPr id="5" name="Footer Placeholder 4">
            <a:extLst>
              <a:ext uri="{FF2B5EF4-FFF2-40B4-BE49-F238E27FC236}">
                <a16:creationId xmlns:a16="http://schemas.microsoft.com/office/drawing/2014/main" id="{AD996FE1-6DDF-4258-BC6A-7E1ADF32D61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C84DB0-AE51-4956-AA2A-16787169C45C}"/>
              </a:ext>
            </a:extLst>
          </p:cNvPr>
          <p:cNvSpPr>
            <a:spLocks noGrp="1"/>
          </p:cNvSpPr>
          <p:nvPr>
            <p:ph type="sldNum" sz="quarter" idx="12"/>
          </p:nvPr>
        </p:nvSpPr>
        <p:spPr/>
        <p:txBody>
          <a:bodyPr/>
          <a:lstStyle/>
          <a:p>
            <a:fld id="{4E0081BC-FCAC-4ED9-A769-56CB4635B558}" type="slidenum">
              <a:rPr lang="en-GB" smtClean="0"/>
              <a:t>‹#›</a:t>
            </a:fld>
            <a:endParaRPr lang="en-GB"/>
          </a:p>
        </p:txBody>
      </p:sp>
    </p:spTree>
    <p:extLst>
      <p:ext uri="{BB962C8B-B14F-4D97-AF65-F5344CB8AC3E}">
        <p14:creationId xmlns:p14="http://schemas.microsoft.com/office/powerpoint/2010/main" val="38761199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isältödia tekst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11114166" y="491898"/>
            <a:ext cx="582741" cy="582709"/>
          </a:xfrm>
          <a:prstGeom prst="rect">
            <a:avLst/>
          </a:prstGeom>
        </p:spPr>
      </p:pic>
      <p:sp>
        <p:nvSpPr>
          <p:cNvPr id="14" name="Dian numeron paikkamerkki 3"/>
          <p:cNvSpPr>
            <a:spLocks noGrp="1"/>
          </p:cNvSpPr>
          <p:nvPr>
            <p:ph type="sldNum" sz="quarter" idx="12"/>
          </p:nvPr>
        </p:nvSpPr>
        <p:spPr>
          <a:xfrm>
            <a:off x="10674636" y="6305876"/>
            <a:ext cx="1151987" cy="220541"/>
          </a:xfrm>
          <a:prstGeom prst="rect">
            <a:avLst/>
          </a:prstGeom>
        </p:spPr>
        <p:txBody>
          <a:bodyPr/>
          <a:lstStyle>
            <a:lvl1pPr>
              <a:defRPr sz="933"/>
            </a:lvl1pPr>
          </a:lstStyle>
          <a:p>
            <a:fld id="{6FCB6B90-8271-4E8F-82C1-E646FBB48A2E}" type="slidenum">
              <a:rPr lang="fi-FI" smtClean="0"/>
              <a:pPr/>
              <a:t>‹#›</a:t>
            </a:fld>
            <a:endParaRPr lang="fi-FI" dirty="0"/>
          </a:p>
        </p:txBody>
      </p:sp>
      <p:sp>
        <p:nvSpPr>
          <p:cNvPr id="15" name="Päivämäärän paikkamerkki 1"/>
          <p:cNvSpPr>
            <a:spLocks noGrp="1"/>
          </p:cNvSpPr>
          <p:nvPr>
            <p:ph type="dt" sz="half" idx="10"/>
          </p:nvPr>
        </p:nvSpPr>
        <p:spPr>
          <a:xfrm>
            <a:off x="376037" y="6304063"/>
            <a:ext cx="1222279" cy="219587"/>
          </a:xfrm>
        </p:spPr>
        <p:txBody>
          <a:bodyPr/>
          <a:lstStyle/>
          <a:p>
            <a:fld id="{1F9AB61F-25F5-4BAC-AFD2-7CF6AA8759C3}" type="datetime1">
              <a:rPr lang="fi-FI" smtClean="0"/>
              <a:t>27.5.2024</a:t>
            </a:fld>
            <a:endParaRPr lang="fi-FI" dirty="0"/>
          </a:p>
        </p:txBody>
      </p:sp>
      <p:sp>
        <p:nvSpPr>
          <p:cNvPr id="17" name="Alatunnisteen paikkamerkki 2"/>
          <p:cNvSpPr>
            <a:spLocks noGrp="1"/>
          </p:cNvSpPr>
          <p:nvPr>
            <p:ph type="ftr" sz="quarter" idx="11"/>
          </p:nvPr>
        </p:nvSpPr>
        <p:spPr>
          <a:xfrm>
            <a:off x="1482014" y="6304063"/>
            <a:ext cx="1727855" cy="219587"/>
          </a:xfrm>
        </p:spPr>
        <p:txBody>
          <a:bodyPr/>
          <a:lstStyle/>
          <a:p>
            <a:r>
              <a:rPr lang="fi-FI" dirty="0"/>
              <a:t>Teknologiateollisuus</a:t>
            </a:r>
          </a:p>
        </p:txBody>
      </p:sp>
      <p:sp>
        <p:nvSpPr>
          <p:cNvPr id="9" name="Tekstin paikkamerkki 3"/>
          <p:cNvSpPr>
            <a:spLocks noGrp="1"/>
          </p:cNvSpPr>
          <p:nvPr>
            <p:ph type="body" sz="quarter" idx="18" hasCustomPrompt="1"/>
          </p:nvPr>
        </p:nvSpPr>
        <p:spPr>
          <a:xfrm>
            <a:off x="336000" y="387352"/>
            <a:ext cx="5760000" cy="334449"/>
          </a:xfrm>
          <a:prstGeom prst="rect">
            <a:avLst/>
          </a:prstGeom>
        </p:spPr>
        <p:txBody>
          <a:bodyPr anchor="t"/>
          <a:lstStyle>
            <a:lvl1pPr marL="33599" indent="0">
              <a:lnSpc>
                <a:spcPct val="100000"/>
              </a:lnSpc>
              <a:spcBef>
                <a:spcPts val="0"/>
              </a:spcBef>
              <a:spcAft>
                <a:spcPts val="0"/>
              </a:spcAft>
              <a:buFontTx/>
              <a:buNone/>
              <a:defRPr sz="1333" b="0" kern="1200" spc="0" baseline="0">
                <a:solidFill>
                  <a:schemeClr val="tx1"/>
                </a:solidFill>
              </a:defRPr>
            </a:lvl1pPr>
            <a:lvl2pPr marL="419810" indent="0">
              <a:buFontTx/>
              <a:buNone/>
              <a:defRPr/>
            </a:lvl2pPr>
            <a:lvl3pPr marL="839611" indent="0">
              <a:buFontTx/>
              <a:buNone/>
              <a:defRPr/>
            </a:lvl3pPr>
            <a:lvl4pPr marL="1259421" indent="0">
              <a:buFontTx/>
              <a:buNone/>
              <a:defRPr/>
            </a:lvl4pPr>
            <a:lvl5pPr marL="1690426" indent="0">
              <a:buFontTx/>
              <a:buNone/>
              <a:defRPr/>
            </a:lvl5pPr>
          </a:lstStyle>
          <a:p>
            <a:pPr lvl="0"/>
            <a:r>
              <a:rPr lang="en-US" dirty="0" err="1"/>
              <a:t>Väliotsikko</a:t>
            </a:r>
            <a:r>
              <a:rPr lang="en-US" dirty="0"/>
              <a:t> </a:t>
            </a:r>
            <a:r>
              <a:rPr lang="en-US" dirty="0" err="1"/>
              <a:t>yläviitteenä</a:t>
            </a:r>
            <a:endParaRPr lang="fi-FI" dirty="0"/>
          </a:p>
        </p:txBody>
      </p:sp>
      <p:sp>
        <p:nvSpPr>
          <p:cNvPr id="21" name="Tekstin paikkamerkki 2"/>
          <p:cNvSpPr>
            <a:spLocks noGrp="1"/>
          </p:cNvSpPr>
          <p:nvPr>
            <p:ph idx="19"/>
          </p:nvPr>
        </p:nvSpPr>
        <p:spPr>
          <a:xfrm>
            <a:off x="1430400" y="2109873"/>
            <a:ext cx="9561600" cy="3859127"/>
          </a:xfrm>
          <a:prstGeom prst="rect">
            <a:avLst/>
          </a:prstGeom>
        </p:spPr>
        <p:txBody>
          <a:bodyPr vert="horz" lIns="91440" tIns="45720" rIns="91440" bIns="45720" rtlCol="0">
            <a:normAutofit/>
          </a:bodyPr>
          <a:lstStyle>
            <a:lvl1pPr marL="311992" marR="0" indent="-283193" algn="l" defTabSz="1074709" rtl="0" eaLnBrk="1" fontAlgn="auto" latinLnBrk="0" hangingPunct="1">
              <a:lnSpc>
                <a:spcPts val="2667"/>
              </a:lnSpc>
              <a:spcBef>
                <a:spcPts val="533"/>
              </a:spcBef>
              <a:spcAft>
                <a:spcPts val="400"/>
              </a:spcAft>
              <a:buClrTx/>
              <a:buSzPct val="125000"/>
              <a:buFont typeface="Arial" panose="020B0604020202020204" pitchFamily="34" charset="0"/>
              <a:buChar char="•"/>
              <a:tabLst/>
              <a:defRPr sz="2133">
                <a:solidFill>
                  <a:srgbClr val="000000"/>
                </a:solidFill>
              </a:defRPr>
            </a:lvl1pPr>
            <a:lvl2pPr indent="-211195">
              <a:lnSpc>
                <a:spcPts val="2400"/>
              </a:lnSpc>
              <a:spcBef>
                <a:spcPts val="267"/>
              </a:spcBef>
              <a:spcAft>
                <a:spcPts val="267"/>
              </a:spcAft>
              <a:buSzPct val="125000"/>
              <a:defRPr sz="1733" baseline="0">
                <a:solidFill>
                  <a:srgbClr val="000000"/>
                </a:solidFill>
              </a:defRPr>
            </a:lvl2pPr>
            <a:lvl3pPr indent="-211195">
              <a:lnSpc>
                <a:spcPts val="2400"/>
              </a:lnSpc>
              <a:spcBef>
                <a:spcPts val="267"/>
              </a:spcBef>
              <a:spcAft>
                <a:spcPts val="267"/>
              </a:spcAft>
              <a:buSzPct val="125000"/>
              <a:defRPr sz="1400">
                <a:solidFill>
                  <a:srgbClr val="000000"/>
                </a:solidFill>
              </a:defRPr>
            </a:lvl3pPr>
            <a:lvl4pPr indent="-211195">
              <a:lnSpc>
                <a:spcPts val="2400"/>
              </a:lnSpc>
              <a:spcBef>
                <a:spcPts val="267"/>
              </a:spcBef>
              <a:spcAft>
                <a:spcPts val="267"/>
              </a:spcAft>
              <a:buSzPct val="125000"/>
              <a:defRPr sz="1400">
                <a:solidFill>
                  <a:srgbClr val="000000"/>
                </a:solidFill>
              </a:defRPr>
            </a:lvl4pPr>
          </a:lstStyle>
          <a:p>
            <a:pPr lvl="0"/>
            <a:r>
              <a:rPr lang="fi-FI"/>
              <a:t>Muokkaa tekstin perustyylejä</a:t>
            </a:r>
          </a:p>
          <a:p>
            <a:pPr lvl="1"/>
            <a:r>
              <a:rPr lang="fi-FI"/>
              <a:t>toinen taso</a:t>
            </a:r>
          </a:p>
          <a:p>
            <a:pPr lvl="2"/>
            <a:r>
              <a:rPr lang="fi-FI"/>
              <a:t>kolmas taso</a:t>
            </a:r>
          </a:p>
          <a:p>
            <a:pPr lvl="3"/>
            <a:r>
              <a:rPr lang="fi-FI"/>
              <a:t>neljäs taso</a:t>
            </a:r>
          </a:p>
        </p:txBody>
      </p:sp>
      <p:sp>
        <p:nvSpPr>
          <p:cNvPr id="22" name="Tekstin paikkamerkki 28"/>
          <p:cNvSpPr>
            <a:spLocks noGrp="1"/>
          </p:cNvSpPr>
          <p:nvPr>
            <p:ph type="body" sz="quarter" idx="20" hasCustomPrompt="1"/>
          </p:nvPr>
        </p:nvSpPr>
        <p:spPr>
          <a:xfrm>
            <a:off x="1430400" y="1470601"/>
            <a:ext cx="9561600" cy="489577"/>
          </a:xfrm>
          <a:prstGeom prst="rect">
            <a:avLst/>
          </a:prstGeom>
        </p:spPr>
        <p:txBody>
          <a:bodyPr/>
          <a:lstStyle>
            <a:lvl1pPr marL="19200" indent="0">
              <a:lnSpc>
                <a:spcPts val="3600"/>
              </a:lnSpc>
              <a:spcAft>
                <a:spcPts val="0"/>
              </a:spcAft>
              <a:buFontTx/>
              <a:buNone/>
              <a:defRPr sz="2933" b="1" baseline="0">
                <a:solidFill>
                  <a:srgbClr val="000000"/>
                </a:solidFill>
              </a:defRPr>
            </a:lvl1pPr>
            <a:lvl2pPr marL="419810" indent="0">
              <a:spcAft>
                <a:spcPts val="0"/>
              </a:spcAft>
              <a:buFontTx/>
              <a:buNone/>
              <a:defRPr sz="2933" b="1">
                <a:solidFill>
                  <a:srgbClr val="666666"/>
                </a:solidFill>
              </a:defRPr>
            </a:lvl2pPr>
            <a:lvl3pPr marL="839611" indent="0">
              <a:spcAft>
                <a:spcPts val="0"/>
              </a:spcAft>
              <a:buFontTx/>
              <a:buNone/>
              <a:defRPr sz="2933" b="1">
                <a:solidFill>
                  <a:srgbClr val="666666"/>
                </a:solidFill>
              </a:defRPr>
            </a:lvl3pPr>
            <a:lvl4pPr marL="1259421" indent="0">
              <a:spcAft>
                <a:spcPts val="0"/>
              </a:spcAft>
              <a:buFontTx/>
              <a:buNone/>
              <a:defRPr sz="2933" b="1">
                <a:solidFill>
                  <a:srgbClr val="666666"/>
                </a:solidFill>
              </a:defRPr>
            </a:lvl4pPr>
            <a:lvl5pPr marL="1690426" indent="0">
              <a:spcAft>
                <a:spcPts val="0"/>
              </a:spcAft>
              <a:buFontTx/>
              <a:buNone/>
              <a:defRPr sz="2933" b="1">
                <a:solidFill>
                  <a:srgbClr val="666666"/>
                </a:solidFill>
              </a:defRPr>
            </a:lvl5pPr>
          </a:lstStyle>
          <a:p>
            <a:pPr lvl="0"/>
            <a:r>
              <a:rPr lang="fi-FI" dirty="0"/>
              <a:t>Muokkaa väliotsikkoa </a:t>
            </a:r>
            <a:r>
              <a:rPr lang="fi-FI" dirty="0" err="1"/>
              <a:t>napsautt</a:t>
            </a:r>
            <a:r>
              <a:rPr lang="fi-FI" dirty="0"/>
              <a:t>.</a:t>
            </a:r>
          </a:p>
        </p:txBody>
      </p:sp>
    </p:spTree>
    <p:extLst>
      <p:ext uri="{BB962C8B-B14F-4D97-AF65-F5344CB8AC3E}">
        <p14:creationId xmlns:p14="http://schemas.microsoft.com/office/powerpoint/2010/main" val="3163744580"/>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isältödia tekstille 2-palstaa">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11114166" y="491898"/>
            <a:ext cx="582741" cy="582709"/>
          </a:xfrm>
          <a:prstGeom prst="rect">
            <a:avLst/>
          </a:prstGeom>
        </p:spPr>
      </p:pic>
      <p:sp>
        <p:nvSpPr>
          <p:cNvPr id="14" name="Dian numeron paikkamerkki 3"/>
          <p:cNvSpPr>
            <a:spLocks noGrp="1"/>
          </p:cNvSpPr>
          <p:nvPr>
            <p:ph type="sldNum" sz="quarter" idx="12"/>
          </p:nvPr>
        </p:nvSpPr>
        <p:spPr>
          <a:xfrm>
            <a:off x="10674636" y="6305876"/>
            <a:ext cx="1151987" cy="220541"/>
          </a:xfrm>
          <a:prstGeom prst="rect">
            <a:avLst/>
          </a:prstGeom>
        </p:spPr>
        <p:txBody>
          <a:bodyPr/>
          <a:lstStyle>
            <a:lvl1pPr>
              <a:defRPr sz="933"/>
            </a:lvl1pPr>
          </a:lstStyle>
          <a:p>
            <a:fld id="{6FCB6B90-8271-4E8F-82C1-E646FBB48A2E}" type="slidenum">
              <a:rPr lang="fi-FI" smtClean="0"/>
              <a:pPr/>
              <a:t>‹#›</a:t>
            </a:fld>
            <a:endParaRPr lang="fi-FI" dirty="0"/>
          </a:p>
        </p:txBody>
      </p:sp>
      <p:sp>
        <p:nvSpPr>
          <p:cNvPr id="15" name="Päivämäärän paikkamerkki 1"/>
          <p:cNvSpPr>
            <a:spLocks noGrp="1"/>
          </p:cNvSpPr>
          <p:nvPr>
            <p:ph type="dt" sz="half" idx="10"/>
          </p:nvPr>
        </p:nvSpPr>
        <p:spPr>
          <a:xfrm>
            <a:off x="376037" y="6304063"/>
            <a:ext cx="1222279" cy="219587"/>
          </a:xfrm>
        </p:spPr>
        <p:txBody>
          <a:bodyPr/>
          <a:lstStyle/>
          <a:p>
            <a:fld id="{4E9C680B-B035-4481-9C89-9B8DCFA07DE9}" type="datetime1">
              <a:rPr lang="fi-FI" smtClean="0"/>
              <a:t>27.5.2024</a:t>
            </a:fld>
            <a:endParaRPr lang="fi-FI" dirty="0"/>
          </a:p>
        </p:txBody>
      </p:sp>
      <p:sp>
        <p:nvSpPr>
          <p:cNvPr id="17" name="Alatunnisteen paikkamerkki 2"/>
          <p:cNvSpPr>
            <a:spLocks noGrp="1"/>
          </p:cNvSpPr>
          <p:nvPr>
            <p:ph type="ftr" sz="quarter" idx="11"/>
          </p:nvPr>
        </p:nvSpPr>
        <p:spPr>
          <a:xfrm>
            <a:off x="1482014" y="6304063"/>
            <a:ext cx="1727855" cy="219587"/>
          </a:xfrm>
        </p:spPr>
        <p:txBody>
          <a:bodyPr/>
          <a:lstStyle/>
          <a:p>
            <a:r>
              <a:rPr lang="fi-FI" dirty="0"/>
              <a:t>Teknologiateollisuus</a:t>
            </a:r>
          </a:p>
        </p:txBody>
      </p:sp>
      <p:sp>
        <p:nvSpPr>
          <p:cNvPr id="9" name="Tekstin paikkamerkki 3"/>
          <p:cNvSpPr>
            <a:spLocks noGrp="1"/>
          </p:cNvSpPr>
          <p:nvPr>
            <p:ph type="body" sz="quarter" idx="18" hasCustomPrompt="1"/>
          </p:nvPr>
        </p:nvSpPr>
        <p:spPr>
          <a:xfrm>
            <a:off x="336000" y="387352"/>
            <a:ext cx="5760000" cy="334449"/>
          </a:xfrm>
          <a:prstGeom prst="rect">
            <a:avLst/>
          </a:prstGeom>
        </p:spPr>
        <p:txBody>
          <a:bodyPr anchor="t"/>
          <a:lstStyle>
            <a:lvl1pPr marL="33599" indent="0">
              <a:lnSpc>
                <a:spcPct val="100000"/>
              </a:lnSpc>
              <a:spcBef>
                <a:spcPts val="0"/>
              </a:spcBef>
              <a:spcAft>
                <a:spcPts val="0"/>
              </a:spcAft>
              <a:buFontTx/>
              <a:buNone/>
              <a:defRPr sz="1333" b="0" kern="1200" spc="0" baseline="0">
                <a:solidFill>
                  <a:schemeClr val="tx1"/>
                </a:solidFill>
              </a:defRPr>
            </a:lvl1pPr>
            <a:lvl2pPr marL="419810" indent="0">
              <a:buFontTx/>
              <a:buNone/>
              <a:defRPr/>
            </a:lvl2pPr>
            <a:lvl3pPr marL="839611" indent="0">
              <a:buFontTx/>
              <a:buNone/>
              <a:defRPr/>
            </a:lvl3pPr>
            <a:lvl4pPr marL="1259421" indent="0">
              <a:buFontTx/>
              <a:buNone/>
              <a:defRPr/>
            </a:lvl4pPr>
            <a:lvl5pPr marL="1690426" indent="0">
              <a:buFontTx/>
              <a:buNone/>
              <a:defRPr/>
            </a:lvl5pPr>
          </a:lstStyle>
          <a:p>
            <a:pPr lvl="0"/>
            <a:r>
              <a:rPr lang="en-US" dirty="0" err="1"/>
              <a:t>Väliotsikko</a:t>
            </a:r>
            <a:r>
              <a:rPr lang="en-US" dirty="0"/>
              <a:t> </a:t>
            </a:r>
            <a:r>
              <a:rPr lang="en-US" dirty="0" err="1"/>
              <a:t>yläviitteenä</a:t>
            </a:r>
            <a:endParaRPr lang="fi-FI" dirty="0"/>
          </a:p>
        </p:txBody>
      </p:sp>
      <p:sp>
        <p:nvSpPr>
          <p:cNvPr id="11" name="Tekstin paikkamerkki 2"/>
          <p:cNvSpPr>
            <a:spLocks noGrp="1"/>
          </p:cNvSpPr>
          <p:nvPr>
            <p:ph idx="1"/>
          </p:nvPr>
        </p:nvSpPr>
        <p:spPr>
          <a:xfrm>
            <a:off x="5932339" y="2087647"/>
            <a:ext cx="4665600" cy="3859127"/>
          </a:xfrm>
          <a:prstGeom prst="rect">
            <a:avLst/>
          </a:prstGeom>
        </p:spPr>
        <p:txBody>
          <a:bodyPr vert="horz" lIns="91440" tIns="45720" rIns="91440" bIns="45720" rtlCol="0">
            <a:normAutofit/>
          </a:bodyPr>
          <a:lstStyle>
            <a:lvl1pPr marL="311992" marR="0" indent="-283193" algn="l" defTabSz="1074709" rtl="0" eaLnBrk="1" fontAlgn="auto" latinLnBrk="0" hangingPunct="1">
              <a:lnSpc>
                <a:spcPts val="2667"/>
              </a:lnSpc>
              <a:spcBef>
                <a:spcPts val="533"/>
              </a:spcBef>
              <a:spcAft>
                <a:spcPts val="400"/>
              </a:spcAft>
              <a:buClrTx/>
              <a:buSzPct val="125000"/>
              <a:buFont typeface="Arial" panose="020B0604020202020204" pitchFamily="34" charset="0"/>
              <a:buChar char="•"/>
              <a:tabLst/>
              <a:defRPr sz="2133">
                <a:solidFill>
                  <a:srgbClr val="000000"/>
                </a:solidFill>
              </a:defRPr>
            </a:lvl1pPr>
            <a:lvl2pPr indent="-211195">
              <a:lnSpc>
                <a:spcPts val="2400"/>
              </a:lnSpc>
              <a:spcBef>
                <a:spcPts val="267"/>
              </a:spcBef>
              <a:spcAft>
                <a:spcPts val="267"/>
              </a:spcAft>
              <a:buSzPct val="125000"/>
              <a:defRPr sz="1733" baseline="0">
                <a:solidFill>
                  <a:srgbClr val="000000"/>
                </a:solidFill>
              </a:defRPr>
            </a:lvl2pPr>
            <a:lvl3pPr indent="-211195">
              <a:lnSpc>
                <a:spcPts val="2400"/>
              </a:lnSpc>
              <a:spcBef>
                <a:spcPts val="267"/>
              </a:spcBef>
              <a:spcAft>
                <a:spcPts val="267"/>
              </a:spcAft>
              <a:buSzPct val="125000"/>
              <a:defRPr sz="1400">
                <a:solidFill>
                  <a:srgbClr val="000000"/>
                </a:solidFill>
              </a:defRPr>
            </a:lvl3pPr>
            <a:lvl4pPr indent="-211195">
              <a:lnSpc>
                <a:spcPts val="2400"/>
              </a:lnSpc>
              <a:spcBef>
                <a:spcPts val="267"/>
              </a:spcBef>
              <a:spcAft>
                <a:spcPts val="267"/>
              </a:spcAft>
              <a:buSzPct val="125000"/>
              <a:defRPr sz="1400">
                <a:solidFill>
                  <a:srgbClr val="000000"/>
                </a:solidFill>
              </a:defRPr>
            </a:lvl4pPr>
          </a:lstStyle>
          <a:p>
            <a:pPr lvl="0"/>
            <a:r>
              <a:rPr lang="fi-FI"/>
              <a:t>Muokkaa tekstin perustyylejä</a:t>
            </a:r>
          </a:p>
          <a:p>
            <a:pPr lvl="1"/>
            <a:r>
              <a:rPr lang="fi-FI"/>
              <a:t>toinen taso</a:t>
            </a:r>
          </a:p>
          <a:p>
            <a:pPr lvl="2"/>
            <a:r>
              <a:rPr lang="fi-FI"/>
              <a:t>kolmas taso</a:t>
            </a:r>
          </a:p>
          <a:p>
            <a:pPr lvl="3"/>
            <a:r>
              <a:rPr lang="fi-FI"/>
              <a:t>neljäs taso</a:t>
            </a:r>
          </a:p>
        </p:txBody>
      </p:sp>
      <p:sp>
        <p:nvSpPr>
          <p:cNvPr id="12" name="Tekstin paikkamerkki 28"/>
          <p:cNvSpPr>
            <a:spLocks noGrp="1"/>
          </p:cNvSpPr>
          <p:nvPr>
            <p:ph type="body" sz="quarter" idx="17" hasCustomPrompt="1"/>
          </p:nvPr>
        </p:nvSpPr>
        <p:spPr>
          <a:xfrm>
            <a:off x="1430400" y="1470601"/>
            <a:ext cx="9561600" cy="489577"/>
          </a:xfrm>
          <a:prstGeom prst="rect">
            <a:avLst/>
          </a:prstGeom>
        </p:spPr>
        <p:txBody>
          <a:bodyPr/>
          <a:lstStyle>
            <a:lvl1pPr marL="19200" indent="0">
              <a:lnSpc>
                <a:spcPts val="3600"/>
              </a:lnSpc>
              <a:spcAft>
                <a:spcPts val="0"/>
              </a:spcAft>
              <a:buFontTx/>
              <a:buNone/>
              <a:defRPr sz="2933" b="1" baseline="0">
                <a:solidFill>
                  <a:srgbClr val="000000"/>
                </a:solidFill>
              </a:defRPr>
            </a:lvl1pPr>
            <a:lvl2pPr marL="419810" indent="0">
              <a:spcAft>
                <a:spcPts val="0"/>
              </a:spcAft>
              <a:buFontTx/>
              <a:buNone/>
              <a:defRPr sz="2933" b="1">
                <a:solidFill>
                  <a:srgbClr val="666666"/>
                </a:solidFill>
              </a:defRPr>
            </a:lvl2pPr>
            <a:lvl3pPr marL="839611" indent="0">
              <a:spcAft>
                <a:spcPts val="0"/>
              </a:spcAft>
              <a:buFontTx/>
              <a:buNone/>
              <a:defRPr sz="2933" b="1">
                <a:solidFill>
                  <a:srgbClr val="666666"/>
                </a:solidFill>
              </a:defRPr>
            </a:lvl3pPr>
            <a:lvl4pPr marL="1259421" indent="0">
              <a:spcAft>
                <a:spcPts val="0"/>
              </a:spcAft>
              <a:buFontTx/>
              <a:buNone/>
              <a:defRPr sz="2933" b="1">
                <a:solidFill>
                  <a:srgbClr val="666666"/>
                </a:solidFill>
              </a:defRPr>
            </a:lvl4pPr>
            <a:lvl5pPr marL="1690426" indent="0">
              <a:spcAft>
                <a:spcPts val="0"/>
              </a:spcAft>
              <a:buFontTx/>
              <a:buNone/>
              <a:defRPr sz="2933" b="1">
                <a:solidFill>
                  <a:srgbClr val="666666"/>
                </a:solidFill>
              </a:defRPr>
            </a:lvl5pPr>
          </a:lstStyle>
          <a:p>
            <a:pPr lvl="0"/>
            <a:r>
              <a:rPr lang="fi-FI" dirty="0"/>
              <a:t>Muokkaa väliotsikkoa </a:t>
            </a:r>
            <a:r>
              <a:rPr lang="fi-FI" dirty="0" err="1"/>
              <a:t>napsautt</a:t>
            </a:r>
            <a:r>
              <a:rPr lang="fi-FI" dirty="0"/>
              <a:t>.</a:t>
            </a:r>
          </a:p>
        </p:txBody>
      </p:sp>
      <p:sp>
        <p:nvSpPr>
          <p:cNvPr id="28" name="Tekstin paikkamerkki 2"/>
          <p:cNvSpPr>
            <a:spLocks noGrp="1"/>
          </p:cNvSpPr>
          <p:nvPr>
            <p:ph idx="19"/>
          </p:nvPr>
        </p:nvSpPr>
        <p:spPr>
          <a:xfrm>
            <a:off x="1430400" y="2109873"/>
            <a:ext cx="4665600" cy="3859127"/>
          </a:xfrm>
          <a:prstGeom prst="rect">
            <a:avLst/>
          </a:prstGeom>
        </p:spPr>
        <p:txBody>
          <a:bodyPr vert="horz" lIns="91440" tIns="45720" rIns="91440" bIns="45720" rtlCol="0">
            <a:normAutofit/>
          </a:bodyPr>
          <a:lstStyle>
            <a:lvl1pPr marL="311992" marR="0" indent="-283193" algn="l" defTabSz="1074709" rtl="0" eaLnBrk="1" fontAlgn="auto" latinLnBrk="0" hangingPunct="1">
              <a:lnSpc>
                <a:spcPts val="2667"/>
              </a:lnSpc>
              <a:spcBef>
                <a:spcPts val="533"/>
              </a:spcBef>
              <a:spcAft>
                <a:spcPts val="400"/>
              </a:spcAft>
              <a:buClrTx/>
              <a:buSzPct val="125000"/>
              <a:buFont typeface="Arial" panose="020B0604020202020204" pitchFamily="34" charset="0"/>
              <a:buChar char="•"/>
              <a:tabLst/>
              <a:defRPr sz="2133">
                <a:solidFill>
                  <a:srgbClr val="000000"/>
                </a:solidFill>
              </a:defRPr>
            </a:lvl1pPr>
            <a:lvl2pPr indent="-211195">
              <a:lnSpc>
                <a:spcPts val="2400"/>
              </a:lnSpc>
              <a:spcBef>
                <a:spcPts val="267"/>
              </a:spcBef>
              <a:spcAft>
                <a:spcPts val="267"/>
              </a:spcAft>
              <a:buSzPct val="125000"/>
              <a:defRPr sz="1733" baseline="0">
                <a:solidFill>
                  <a:srgbClr val="000000"/>
                </a:solidFill>
              </a:defRPr>
            </a:lvl2pPr>
            <a:lvl3pPr indent="-211195">
              <a:lnSpc>
                <a:spcPts val="2400"/>
              </a:lnSpc>
              <a:spcBef>
                <a:spcPts val="267"/>
              </a:spcBef>
              <a:spcAft>
                <a:spcPts val="267"/>
              </a:spcAft>
              <a:buSzPct val="125000"/>
              <a:defRPr sz="1400">
                <a:solidFill>
                  <a:srgbClr val="000000"/>
                </a:solidFill>
              </a:defRPr>
            </a:lvl3pPr>
            <a:lvl4pPr indent="-211195">
              <a:lnSpc>
                <a:spcPts val="2400"/>
              </a:lnSpc>
              <a:spcBef>
                <a:spcPts val="267"/>
              </a:spcBef>
              <a:spcAft>
                <a:spcPts val="267"/>
              </a:spcAft>
              <a:buSzPct val="125000"/>
              <a:defRPr sz="1400">
                <a:solidFill>
                  <a:srgbClr val="000000"/>
                </a:solidFill>
              </a:defRPr>
            </a:lvl4pPr>
          </a:lstStyle>
          <a:p>
            <a:pPr lvl="0"/>
            <a:r>
              <a:rPr lang="fi-FI"/>
              <a:t>Muokkaa tekstin perustyylejä</a:t>
            </a:r>
          </a:p>
          <a:p>
            <a:pPr lvl="1"/>
            <a:r>
              <a:rPr lang="fi-FI"/>
              <a:t>toinen taso</a:t>
            </a:r>
          </a:p>
          <a:p>
            <a:pPr lvl="2"/>
            <a:r>
              <a:rPr lang="fi-FI"/>
              <a:t>kolmas taso</a:t>
            </a:r>
          </a:p>
          <a:p>
            <a:pPr lvl="3"/>
            <a:r>
              <a:rPr lang="fi-FI"/>
              <a:t>neljäs taso</a:t>
            </a:r>
          </a:p>
        </p:txBody>
      </p:sp>
    </p:spTree>
    <p:extLst>
      <p:ext uri="{BB962C8B-B14F-4D97-AF65-F5344CB8AC3E}">
        <p14:creationId xmlns:p14="http://schemas.microsoft.com/office/powerpoint/2010/main" val="4240351656"/>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A">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376037" y="6304063"/>
            <a:ext cx="1222279" cy="219587"/>
          </a:xfrm>
        </p:spPr>
        <p:txBody>
          <a:bodyPr/>
          <a:lstStyle/>
          <a:p>
            <a:fld id="{26EC10B7-6068-4592-8DF6-C21B5E169149}" type="datetime1">
              <a:rPr lang="fi-FI" smtClean="0"/>
              <a:t>27.5.2024</a:t>
            </a:fld>
            <a:endParaRPr lang="fi-FI" dirty="0"/>
          </a:p>
        </p:txBody>
      </p:sp>
      <p:sp>
        <p:nvSpPr>
          <p:cNvPr id="17" name="Alatunnisteen paikkamerkki 2"/>
          <p:cNvSpPr>
            <a:spLocks noGrp="1"/>
          </p:cNvSpPr>
          <p:nvPr>
            <p:ph type="ftr" sz="quarter" idx="11"/>
          </p:nvPr>
        </p:nvSpPr>
        <p:spPr>
          <a:xfrm>
            <a:off x="1482014" y="6304063"/>
            <a:ext cx="1727855" cy="219587"/>
          </a:xfrm>
        </p:spPr>
        <p:txBody>
          <a:bodyPr/>
          <a:lstStyle/>
          <a:p>
            <a:r>
              <a:rPr lang="fi-FI" dirty="0"/>
              <a:t>Teknologiateollisuus</a:t>
            </a:r>
          </a:p>
        </p:txBody>
      </p:sp>
      <p:sp>
        <p:nvSpPr>
          <p:cNvPr id="8" name="Tekstin paikkamerkki 2"/>
          <p:cNvSpPr>
            <a:spLocks noGrp="1"/>
          </p:cNvSpPr>
          <p:nvPr>
            <p:ph idx="19"/>
          </p:nvPr>
        </p:nvSpPr>
        <p:spPr>
          <a:xfrm>
            <a:off x="1430400" y="2112738"/>
            <a:ext cx="7372800" cy="3799956"/>
          </a:xfrm>
          <a:prstGeom prst="rect">
            <a:avLst/>
          </a:prstGeom>
        </p:spPr>
        <p:txBody>
          <a:bodyPr vert="horz" lIns="91440" tIns="45720" rIns="91440" bIns="45720" rtlCol="0">
            <a:normAutofit/>
          </a:bodyPr>
          <a:lstStyle>
            <a:lvl1pPr marL="311992" marR="0" indent="-283193" algn="l" defTabSz="1074709" rtl="0" eaLnBrk="1" fontAlgn="auto" latinLnBrk="0" hangingPunct="1">
              <a:lnSpc>
                <a:spcPts val="2667"/>
              </a:lnSpc>
              <a:spcBef>
                <a:spcPts val="533"/>
              </a:spcBef>
              <a:spcAft>
                <a:spcPts val="400"/>
              </a:spcAft>
              <a:buClrTx/>
              <a:buSzPct val="125000"/>
              <a:buFont typeface="Arial" panose="020B0604020202020204" pitchFamily="34" charset="0"/>
              <a:buChar char="•"/>
              <a:tabLst/>
              <a:defRPr sz="2133">
                <a:solidFill>
                  <a:srgbClr val="000000"/>
                </a:solidFill>
              </a:defRPr>
            </a:lvl1pPr>
            <a:lvl2pPr indent="-211195">
              <a:lnSpc>
                <a:spcPts val="2400"/>
              </a:lnSpc>
              <a:spcBef>
                <a:spcPts val="267"/>
              </a:spcBef>
              <a:spcAft>
                <a:spcPts val="267"/>
              </a:spcAft>
              <a:buSzPct val="125000"/>
              <a:defRPr sz="1733" baseline="0">
                <a:solidFill>
                  <a:srgbClr val="000000"/>
                </a:solidFill>
              </a:defRPr>
            </a:lvl2pPr>
            <a:lvl3pPr indent="-211195">
              <a:lnSpc>
                <a:spcPts val="2400"/>
              </a:lnSpc>
              <a:spcBef>
                <a:spcPts val="267"/>
              </a:spcBef>
              <a:spcAft>
                <a:spcPts val="267"/>
              </a:spcAft>
              <a:buSzPct val="125000"/>
              <a:defRPr sz="1467">
                <a:solidFill>
                  <a:srgbClr val="000000"/>
                </a:solidFill>
              </a:defRPr>
            </a:lvl3pPr>
            <a:lvl4pPr indent="-211195">
              <a:lnSpc>
                <a:spcPts val="2400"/>
              </a:lnSpc>
              <a:spcBef>
                <a:spcPts val="267"/>
              </a:spcBef>
              <a:spcAft>
                <a:spcPts val="267"/>
              </a:spcAft>
              <a:buSzPct val="125000"/>
              <a:defRPr sz="1333">
                <a:solidFill>
                  <a:srgbClr val="000000"/>
                </a:solidFill>
              </a:defRPr>
            </a:lvl4pPr>
          </a:lstStyle>
          <a:p>
            <a:pPr lvl="0"/>
            <a:r>
              <a:rPr lang="fi-FI"/>
              <a:t>Muokkaa tekstin perustyylejä</a:t>
            </a:r>
          </a:p>
          <a:p>
            <a:pPr lvl="1"/>
            <a:r>
              <a:rPr lang="fi-FI"/>
              <a:t>toinen taso</a:t>
            </a:r>
          </a:p>
          <a:p>
            <a:pPr lvl="2"/>
            <a:r>
              <a:rPr lang="fi-FI"/>
              <a:t>kolmas taso</a:t>
            </a:r>
          </a:p>
          <a:p>
            <a:pPr lvl="3"/>
            <a:r>
              <a:rPr lang="fi-FI"/>
              <a:t>neljäs taso</a:t>
            </a:r>
          </a:p>
        </p:txBody>
      </p:sp>
      <p:sp>
        <p:nvSpPr>
          <p:cNvPr id="9" name="Tekstin paikkamerkki 28"/>
          <p:cNvSpPr>
            <a:spLocks noGrp="1"/>
          </p:cNvSpPr>
          <p:nvPr>
            <p:ph type="body" sz="quarter" idx="21" hasCustomPrompt="1"/>
          </p:nvPr>
        </p:nvSpPr>
        <p:spPr>
          <a:xfrm>
            <a:off x="1430400" y="1472603"/>
            <a:ext cx="7372800" cy="487576"/>
          </a:xfrm>
          <a:prstGeom prst="rect">
            <a:avLst/>
          </a:prstGeom>
        </p:spPr>
        <p:txBody>
          <a:bodyPr/>
          <a:lstStyle>
            <a:lvl1pPr marL="19200" indent="0">
              <a:lnSpc>
                <a:spcPts val="3600"/>
              </a:lnSpc>
              <a:spcAft>
                <a:spcPts val="0"/>
              </a:spcAft>
              <a:buFontTx/>
              <a:buNone/>
              <a:defRPr sz="2933" b="1" baseline="0">
                <a:solidFill>
                  <a:srgbClr val="000000"/>
                </a:solidFill>
              </a:defRPr>
            </a:lvl1pPr>
            <a:lvl2pPr marL="419810" indent="0">
              <a:spcAft>
                <a:spcPts val="0"/>
              </a:spcAft>
              <a:buFontTx/>
              <a:buNone/>
              <a:defRPr sz="2933" b="1">
                <a:solidFill>
                  <a:srgbClr val="666666"/>
                </a:solidFill>
              </a:defRPr>
            </a:lvl2pPr>
            <a:lvl3pPr marL="839611" indent="0">
              <a:spcAft>
                <a:spcPts val="0"/>
              </a:spcAft>
              <a:buFontTx/>
              <a:buNone/>
              <a:defRPr sz="2933" b="1">
                <a:solidFill>
                  <a:srgbClr val="666666"/>
                </a:solidFill>
              </a:defRPr>
            </a:lvl3pPr>
            <a:lvl4pPr marL="1259421" indent="0">
              <a:spcAft>
                <a:spcPts val="0"/>
              </a:spcAft>
              <a:buFontTx/>
              <a:buNone/>
              <a:defRPr sz="2933" b="1">
                <a:solidFill>
                  <a:srgbClr val="666666"/>
                </a:solidFill>
              </a:defRPr>
            </a:lvl4pPr>
            <a:lvl5pPr marL="1690426" indent="0">
              <a:spcAft>
                <a:spcPts val="0"/>
              </a:spcAft>
              <a:buFontTx/>
              <a:buNone/>
              <a:defRPr sz="2933" b="1">
                <a:solidFill>
                  <a:srgbClr val="666666"/>
                </a:solidFill>
              </a:defRPr>
            </a:lvl5pPr>
          </a:lstStyle>
          <a:p>
            <a:pPr lvl="0"/>
            <a:r>
              <a:rPr lang="fi-FI" dirty="0"/>
              <a:t>Muokkaa väliotsikkoa </a:t>
            </a:r>
            <a:r>
              <a:rPr lang="fi-FI" dirty="0" err="1"/>
              <a:t>napsautt</a:t>
            </a:r>
            <a:r>
              <a:rPr lang="fi-FI" dirty="0"/>
              <a:t>.</a:t>
            </a:r>
          </a:p>
        </p:txBody>
      </p:sp>
      <p:sp>
        <p:nvSpPr>
          <p:cNvPr id="10" name="Kuvan paikkamerkki 6"/>
          <p:cNvSpPr>
            <a:spLocks noGrp="1"/>
          </p:cNvSpPr>
          <p:nvPr>
            <p:ph type="pic" sz="quarter" idx="20"/>
          </p:nvPr>
        </p:nvSpPr>
        <p:spPr>
          <a:xfrm>
            <a:off x="9033601" y="0"/>
            <a:ext cx="3158407" cy="6858000"/>
          </a:xfrm>
          <a:prstGeom prst="rect">
            <a:avLst/>
          </a:prstGeom>
        </p:spPr>
        <p:txBody>
          <a:bodyPr anchor="ctr"/>
          <a:lstStyle>
            <a:lvl1pPr marL="0" indent="0" algn="ctr">
              <a:buFontTx/>
              <a:buNone/>
              <a:defRPr sz="2000">
                <a:solidFill>
                  <a:srgbClr val="000000"/>
                </a:solidFill>
              </a:defRPr>
            </a:lvl1pPr>
          </a:lstStyle>
          <a:p>
            <a:r>
              <a:rPr lang="fi-FI"/>
              <a:t>Lisää kuva napsauttamalla kuvaketta</a:t>
            </a:r>
            <a:endParaRPr lang="fi-FI" dirty="0"/>
          </a:p>
        </p:txBody>
      </p:sp>
      <p:sp>
        <p:nvSpPr>
          <p:cNvPr id="12" name="Tekstin paikkamerkki 3"/>
          <p:cNvSpPr>
            <a:spLocks noGrp="1"/>
          </p:cNvSpPr>
          <p:nvPr>
            <p:ph type="body" sz="quarter" idx="18" hasCustomPrompt="1"/>
          </p:nvPr>
        </p:nvSpPr>
        <p:spPr>
          <a:xfrm>
            <a:off x="336000" y="387352"/>
            <a:ext cx="5760000" cy="334449"/>
          </a:xfrm>
          <a:prstGeom prst="rect">
            <a:avLst/>
          </a:prstGeom>
        </p:spPr>
        <p:txBody>
          <a:bodyPr anchor="t"/>
          <a:lstStyle>
            <a:lvl1pPr marL="33599" indent="0">
              <a:lnSpc>
                <a:spcPct val="100000"/>
              </a:lnSpc>
              <a:spcBef>
                <a:spcPts val="0"/>
              </a:spcBef>
              <a:spcAft>
                <a:spcPts val="0"/>
              </a:spcAft>
              <a:buFontTx/>
              <a:buNone/>
              <a:defRPr sz="1333" b="0" kern="1200" spc="0" baseline="0">
                <a:solidFill>
                  <a:schemeClr val="tx1"/>
                </a:solidFill>
              </a:defRPr>
            </a:lvl1pPr>
            <a:lvl2pPr marL="419810" indent="0">
              <a:buFontTx/>
              <a:buNone/>
              <a:defRPr/>
            </a:lvl2pPr>
            <a:lvl3pPr marL="839611" indent="0">
              <a:buFontTx/>
              <a:buNone/>
              <a:defRPr/>
            </a:lvl3pPr>
            <a:lvl4pPr marL="1259421" indent="0">
              <a:buFontTx/>
              <a:buNone/>
              <a:defRPr/>
            </a:lvl4pPr>
            <a:lvl5pPr marL="1690426"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3190148395"/>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B">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376037" y="6304063"/>
            <a:ext cx="1222279" cy="219587"/>
          </a:xfrm>
        </p:spPr>
        <p:txBody>
          <a:bodyPr/>
          <a:lstStyle/>
          <a:p>
            <a:fld id="{B470C21F-BEA7-4001-A59E-ED99F75C48EF}" type="datetime1">
              <a:rPr lang="fi-FI" smtClean="0"/>
              <a:t>27.5.2024</a:t>
            </a:fld>
            <a:endParaRPr lang="fi-FI" dirty="0"/>
          </a:p>
        </p:txBody>
      </p:sp>
      <p:sp>
        <p:nvSpPr>
          <p:cNvPr id="17" name="Alatunnisteen paikkamerkki 2"/>
          <p:cNvSpPr>
            <a:spLocks noGrp="1"/>
          </p:cNvSpPr>
          <p:nvPr>
            <p:ph type="ftr" sz="quarter" idx="11"/>
          </p:nvPr>
        </p:nvSpPr>
        <p:spPr>
          <a:xfrm>
            <a:off x="1482014" y="6304063"/>
            <a:ext cx="1727855" cy="219587"/>
          </a:xfrm>
        </p:spPr>
        <p:txBody>
          <a:bodyPr/>
          <a:lstStyle/>
          <a:p>
            <a:r>
              <a:rPr lang="fi-FI" dirty="0"/>
              <a:t>Teknologiateollisuus</a:t>
            </a:r>
          </a:p>
        </p:txBody>
      </p:sp>
      <p:sp>
        <p:nvSpPr>
          <p:cNvPr id="19" name="Kuvan paikkamerkki 6"/>
          <p:cNvSpPr>
            <a:spLocks noGrp="1"/>
          </p:cNvSpPr>
          <p:nvPr>
            <p:ph type="pic" sz="quarter" idx="20"/>
          </p:nvPr>
        </p:nvSpPr>
        <p:spPr>
          <a:xfrm>
            <a:off x="6787200" y="0"/>
            <a:ext cx="5404808" cy="6858000"/>
          </a:xfrm>
          <a:prstGeom prst="rect">
            <a:avLst/>
          </a:prstGeom>
        </p:spPr>
        <p:txBody>
          <a:bodyPr anchor="ctr"/>
          <a:lstStyle>
            <a:lvl1pPr marL="0" indent="0" algn="ctr">
              <a:buFontTx/>
              <a:buNone/>
              <a:defRPr sz="2000">
                <a:solidFill>
                  <a:srgbClr val="000000"/>
                </a:solidFill>
              </a:defRPr>
            </a:lvl1pPr>
          </a:lstStyle>
          <a:p>
            <a:r>
              <a:rPr lang="fi-FI"/>
              <a:t>Lisää kuva napsauttamalla kuvaketta</a:t>
            </a:r>
            <a:endParaRPr lang="fi-FI" dirty="0"/>
          </a:p>
        </p:txBody>
      </p:sp>
      <p:sp>
        <p:nvSpPr>
          <p:cNvPr id="8" name="Tekstin paikkamerkki 2"/>
          <p:cNvSpPr>
            <a:spLocks noGrp="1"/>
          </p:cNvSpPr>
          <p:nvPr>
            <p:ph idx="19"/>
          </p:nvPr>
        </p:nvSpPr>
        <p:spPr>
          <a:xfrm>
            <a:off x="1430400" y="2112739"/>
            <a:ext cx="5126400" cy="3799956"/>
          </a:xfrm>
          <a:prstGeom prst="rect">
            <a:avLst/>
          </a:prstGeom>
        </p:spPr>
        <p:txBody>
          <a:bodyPr vert="horz" lIns="91440" tIns="45720" rIns="91440" bIns="45720" rtlCol="0">
            <a:normAutofit/>
          </a:bodyPr>
          <a:lstStyle>
            <a:lvl1pPr marL="311992" marR="0" indent="-283193" algn="l" defTabSz="1074709" rtl="0" eaLnBrk="1" fontAlgn="auto" latinLnBrk="0" hangingPunct="1">
              <a:lnSpc>
                <a:spcPts val="2667"/>
              </a:lnSpc>
              <a:spcBef>
                <a:spcPts val="0"/>
              </a:spcBef>
              <a:spcAft>
                <a:spcPts val="933"/>
              </a:spcAft>
              <a:buClrTx/>
              <a:buSzPct val="125000"/>
              <a:buFont typeface="Arial" panose="020B0604020202020204" pitchFamily="34" charset="0"/>
              <a:buChar char="•"/>
              <a:tabLst/>
              <a:defRPr sz="2133">
                <a:solidFill>
                  <a:srgbClr val="000000"/>
                </a:solidFill>
              </a:defRPr>
            </a:lvl1pPr>
            <a:lvl2pPr indent="-211195">
              <a:lnSpc>
                <a:spcPts val="2400"/>
              </a:lnSpc>
              <a:spcBef>
                <a:spcPts val="267"/>
              </a:spcBef>
              <a:spcAft>
                <a:spcPts val="267"/>
              </a:spcAft>
              <a:buSzPct val="125000"/>
              <a:defRPr sz="1733" baseline="0">
                <a:solidFill>
                  <a:srgbClr val="000000"/>
                </a:solidFill>
              </a:defRPr>
            </a:lvl2pPr>
            <a:lvl3pPr indent="-211195">
              <a:lnSpc>
                <a:spcPts val="2400"/>
              </a:lnSpc>
              <a:spcBef>
                <a:spcPts val="267"/>
              </a:spcBef>
              <a:spcAft>
                <a:spcPts val="267"/>
              </a:spcAft>
              <a:buSzPct val="125000"/>
              <a:defRPr sz="1467">
                <a:solidFill>
                  <a:srgbClr val="000000"/>
                </a:solidFill>
              </a:defRPr>
            </a:lvl3pPr>
            <a:lvl4pPr indent="-211195">
              <a:lnSpc>
                <a:spcPts val="2400"/>
              </a:lnSpc>
              <a:spcBef>
                <a:spcPts val="267"/>
              </a:spcBef>
              <a:spcAft>
                <a:spcPts val="267"/>
              </a:spcAft>
              <a:buSzPct val="125000"/>
              <a:defRPr sz="1333">
                <a:solidFill>
                  <a:srgbClr val="000000"/>
                </a:solidFill>
              </a:defRPr>
            </a:lvl4pPr>
          </a:lstStyle>
          <a:p>
            <a:pPr lvl="0"/>
            <a:r>
              <a:rPr lang="fi-FI"/>
              <a:t>Muokkaa tekstin perustyylejä</a:t>
            </a:r>
          </a:p>
          <a:p>
            <a:pPr lvl="1"/>
            <a:r>
              <a:rPr lang="fi-FI"/>
              <a:t>toinen taso</a:t>
            </a:r>
          </a:p>
          <a:p>
            <a:pPr lvl="2"/>
            <a:r>
              <a:rPr lang="fi-FI"/>
              <a:t>kolmas taso</a:t>
            </a:r>
          </a:p>
          <a:p>
            <a:pPr lvl="3"/>
            <a:r>
              <a:rPr lang="fi-FI"/>
              <a:t>neljäs taso</a:t>
            </a:r>
          </a:p>
        </p:txBody>
      </p:sp>
      <p:sp>
        <p:nvSpPr>
          <p:cNvPr id="9" name="Tekstin paikkamerkki 28"/>
          <p:cNvSpPr>
            <a:spLocks noGrp="1"/>
          </p:cNvSpPr>
          <p:nvPr>
            <p:ph type="body" sz="quarter" idx="21" hasCustomPrompt="1"/>
          </p:nvPr>
        </p:nvSpPr>
        <p:spPr>
          <a:xfrm>
            <a:off x="1430400" y="1472603"/>
            <a:ext cx="5126400" cy="487576"/>
          </a:xfrm>
          <a:prstGeom prst="rect">
            <a:avLst/>
          </a:prstGeom>
        </p:spPr>
        <p:txBody>
          <a:bodyPr/>
          <a:lstStyle>
            <a:lvl1pPr marL="19200" indent="0">
              <a:lnSpc>
                <a:spcPts val="3600"/>
              </a:lnSpc>
              <a:spcAft>
                <a:spcPts val="0"/>
              </a:spcAft>
              <a:buFontTx/>
              <a:buNone/>
              <a:defRPr sz="2933" b="1" baseline="0">
                <a:solidFill>
                  <a:srgbClr val="000000"/>
                </a:solidFill>
              </a:defRPr>
            </a:lvl1pPr>
            <a:lvl2pPr marL="419810" indent="0">
              <a:spcAft>
                <a:spcPts val="0"/>
              </a:spcAft>
              <a:buFontTx/>
              <a:buNone/>
              <a:defRPr sz="2933" b="1">
                <a:solidFill>
                  <a:srgbClr val="666666"/>
                </a:solidFill>
              </a:defRPr>
            </a:lvl2pPr>
            <a:lvl3pPr marL="839611" indent="0">
              <a:spcAft>
                <a:spcPts val="0"/>
              </a:spcAft>
              <a:buFontTx/>
              <a:buNone/>
              <a:defRPr sz="2933" b="1">
                <a:solidFill>
                  <a:srgbClr val="666666"/>
                </a:solidFill>
              </a:defRPr>
            </a:lvl3pPr>
            <a:lvl4pPr marL="1259421" indent="0">
              <a:spcAft>
                <a:spcPts val="0"/>
              </a:spcAft>
              <a:buFontTx/>
              <a:buNone/>
              <a:defRPr sz="2933" b="1">
                <a:solidFill>
                  <a:srgbClr val="666666"/>
                </a:solidFill>
              </a:defRPr>
            </a:lvl4pPr>
            <a:lvl5pPr marL="1690426" indent="0">
              <a:spcAft>
                <a:spcPts val="0"/>
              </a:spcAft>
              <a:buFontTx/>
              <a:buNone/>
              <a:defRPr sz="2933" b="1">
                <a:solidFill>
                  <a:srgbClr val="666666"/>
                </a:solidFill>
              </a:defRPr>
            </a:lvl5pPr>
          </a:lstStyle>
          <a:p>
            <a:pPr lvl="0"/>
            <a:r>
              <a:rPr lang="fi-FI" dirty="0"/>
              <a:t>Muokkaa </a:t>
            </a:r>
            <a:r>
              <a:rPr lang="fi-FI" dirty="0" err="1"/>
              <a:t>napsautt</a:t>
            </a:r>
            <a:r>
              <a:rPr lang="fi-FI" dirty="0"/>
              <a:t>.</a:t>
            </a:r>
          </a:p>
        </p:txBody>
      </p:sp>
      <p:sp>
        <p:nvSpPr>
          <p:cNvPr id="10" name="Tekstin paikkamerkki 3"/>
          <p:cNvSpPr>
            <a:spLocks noGrp="1"/>
          </p:cNvSpPr>
          <p:nvPr>
            <p:ph type="body" sz="quarter" idx="18" hasCustomPrompt="1"/>
          </p:nvPr>
        </p:nvSpPr>
        <p:spPr>
          <a:xfrm>
            <a:off x="336000" y="387352"/>
            <a:ext cx="5760000" cy="334449"/>
          </a:xfrm>
          <a:prstGeom prst="rect">
            <a:avLst/>
          </a:prstGeom>
        </p:spPr>
        <p:txBody>
          <a:bodyPr anchor="t"/>
          <a:lstStyle>
            <a:lvl1pPr marL="33599" indent="0">
              <a:lnSpc>
                <a:spcPct val="100000"/>
              </a:lnSpc>
              <a:spcBef>
                <a:spcPts val="0"/>
              </a:spcBef>
              <a:spcAft>
                <a:spcPts val="0"/>
              </a:spcAft>
              <a:buFontTx/>
              <a:buNone/>
              <a:defRPr sz="1333" b="0" kern="1200" spc="0" baseline="0">
                <a:solidFill>
                  <a:schemeClr val="tx1"/>
                </a:solidFill>
              </a:defRPr>
            </a:lvl1pPr>
            <a:lvl2pPr marL="419810" indent="0">
              <a:buFontTx/>
              <a:buNone/>
              <a:defRPr/>
            </a:lvl2pPr>
            <a:lvl3pPr marL="839611" indent="0">
              <a:buFontTx/>
              <a:buNone/>
              <a:defRPr/>
            </a:lvl3pPr>
            <a:lvl4pPr marL="1259421" indent="0">
              <a:buFontTx/>
              <a:buNone/>
              <a:defRPr/>
            </a:lvl4pPr>
            <a:lvl5pPr marL="1690426"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3116108521"/>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isältödia pelkälle kuvalle">
    <p:spTree>
      <p:nvGrpSpPr>
        <p:cNvPr id="1" name=""/>
        <p:cNvGrpSpPr/>
        <p:nvPr/>
      </p:nvGrpSpPr>
      <p:grpSpPr>
        <a:xfrm>
          <a:off x="0" y="0"/>
          <a:ext cx="0" cy="0"/>
          <a:chOff x="0" y="0"/>
          <a:chExt cx="0" cy="0"/>
        </a:xfrm>
      </p:grpSpPr>
      <p:sp>
        <p:nvSpPr>
          <p:cNvPr id="19" name="Kuvan paikkamerkki 6"/>
          <p:cNvSpPr>
            <a:spLocks noGrp="1"/>
          </p:cNvSpPr>
          <p:nvPr>
            <p:ph type="pic" sz="quarter" idx="20"/>
          </p:nvPr>
        </p:nvSpPr>
        <p:spPr>
          <a:xfrm>
            <a:off x="1" y="0"/>
            <a:ext cx="12192007" cy="6858000"/>
          </a:xfrm>
          <a:prstGeom prst="rect">
            <a:avLst/>
          </a:prstGeom>
        </p:spPr>
        <p:txBody>
          <a:bodyPr anchor="ctr"/>
          <a:lstStyle>
            <a:lvl1pPr marL="0" indent="0" algn="ctr">
              <a:buFontTx/>
              <a:buNone/>
              <a:defRPr sz="2000">
                <a:solidFill>
                  <a:srgbClr val="000000"/>
                </a:solidFill>
              </a:defRPr>
            </a:lvl1pPr>
          </a:lstStyle>
          <a:p>
            <a:r>
              <a:rPr lang="fi-FI"/>
              <a:t>Lisää kuva napsauttamalla kuvaketta</a:t>
            </a:r>
            <a:endParaRPr lang="fi-FI" dirty="0"/>
          </a:p>
        </p:txBody>
      </p:sp>
    </p:spTree>
    <p:extLst>
      <p:ext uri="{BB962C8B-B14F-4D97-AF65-F5344CB8AC3E}">
        <p14:creationId xmlns:p14="http://schemas.microsoft.com/office/powerpoint/2010/main" val="1280924583"/>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sältödia tauluko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11114166" y="491898"/>
            <a:ext cx="582741" cy="582709"/>
          </a:xfrm>
          <a:prstGeom prst="rect">
            <a:avLst/>
          </a:prstGeom>
        </p:spPr>
      </p:pic>
      <p:sp>
        <p:nvSpPr>
          <p:cNvPr id="9" name="Tekstin paikkamerkki 3"/>
          <p:cNvSpPr>
            <a:spLocks noGrp="1"/>
          </p:cNvSpPr>
          <p:nvPr>
            <p:ph type="body" sz="quarter" idx="18" hasCustomPrompt="1"/>
          </p:nvPr>
        </p:nvSpPr>
        <p:spPr>
          <a:xfrm>
            <a:off x="336000" y="387352"/>
            <a:ext cx="5760000" cy="334449"/>
          </a:xfrm>
          <a:prstGeom prst="rect">
            <a:avLst/>
          </a:prstGeom>
        </p:spPr>
        <p:txBody>
          <a:bodyPr anchor="t"/>
          <a:lstStyle>
            <a:lvl1pPr marL="33599" indent="0">
              <a:lnSpc>
                <a:spcPct val="100000"/>
              </a:lnSpc>
              <a:spcBef>
                <a:spcPts val="0"/>
              </a:spcBef>
              <a:spcAft>
                <a:spcPts val="0"/>
              </a:spcAft>
              <a:buFontTx/>
              <a:buNone/>
              <a:defRPr sz="1333" b="0" kern="1200" spc="0" baseline="0">
                <a:solidFill>
                  <a:schemeClr val="tx1"/>
                </a:solidFill>
              </a:defRPr>
            </a:lvl1pPr>
            <a:lvl2pPr marL="419810" indent="0">
              <a:buFontTx/>
              <a:buNone/>
              <a:defRPr/>
            </a:lvl2pPr>
            <a:lvl3pPr marL="839611" indent="0">
              <a:buFontTx/>
              <a:buNone/>
              <a:defRPr/>
            </a:lvl3pPr>
            <a:lvl4pPr marL="1259421" indent="0">
              <a:buFontTx/>
              <a:buNone/>
              <a:defRPr/>
            </a:lvl4pPr>
            <a:lvl5pPr marL="1690426" indent="0">
              <a:buFontTx/>
              <a:buNone/>
              <a:defRPr/>
            </a:lvl5pPr>
          </a:lstStyle>
          <a:p>
            <a:pPr lvl="0"/>
            <a:r>
              <a:rPr lang="en-US" dirty="0" err="1"/>
              <a:t>Väliotsikko</a:t>
            </a:r>
            <a:r>
              <a:rPr lang="en-US" dirty="0"/>
              <a:t> </a:t>
            </a:r>
            <a:r>
              <a:rPr lang="en-US" dirty="0" err="1"/>
              <a:t>yläviitteenä</a:t>
            </a:r>
            <a:endParaRPr lang="fi-FI" dirty="0"/>
          </a:p>
        </p:txBody>
      </p:sp>
      <p:sp>
        <p:nvSpPr>
          <p:cNvPr id="11" name="Tekstin paikkamerkki 2"/>
          <p:cNvSpPr>
            <a:spLocks noGrp="1"/>
          </p:cNvSpPr>
          <p:nvPr>
            <p:ph type="body" sz="quarter" idx="23" hasCustomPrompt="1"/>
          </p:nvPr>
        </p:nvSpPr>
        <p:spPr>
          <a:xfrm>
            <a:off x="3112910" y="6303433"/>
            <a:ext cx="3962289" cy="220217"/>
          </a:xfrm>
        </p:spPr>
        <p:txBody>
          <a:bodyPr>
            <a:noAutofit/>
          </a:bodyPr>
          <a:lstStyle>
            <a:lvl1pPr marL="0" indent="0">
              <a:lnSpc>
                <a:spcPct val="100000"/>
              </a:lnSpc>
              <a:spcBef>
                <a:spcPts val="0"/>
              </a:spcBef>
              <a:spcAft>
                <a:spcPts val="0"/>
              </a:spcAft>
              <a:buFontTx/>
              <a:buNone/>
              <a:defRPr sz="933" spc="0" baseline="0"/>
            </a:lvl1pPr>
          </a:lstStyle>
          <a:p>
            <a:pPr lvl="0"/>
            <a:r>
              <a:rPr lang="fi-FI" dirty="0"/>
              <a:t>Lähde tähän</a:t>
            </a:r>
          </a:p>
        </p:txBody>
      </p:sp>
      <p:sp>
        <p:nvSpPr>
          <p:cNvPr id="19" name="Tekstin paikkamerkki 28"/>
          <p:cNvSpPr>
            <a:spLocks noGrp="1"/>
          </p:cNvSpPr>
          <p:nvPr>
            <p:ph type="body" sz="quarter" idx="21" hasCustomPrompt="1"/>
          </p:nvPr>
        </p:nvSpPr>
        <p:spPr>
          <a:xfrm>
            <a:off x="1430400" y="1470601"/>
            <a:ext cx="9158401" cy="489577"/>
          </a:xfrm>
          <a:prstGeom prst="rect">
            <a:avLst/>
          </a:prstGeom>
        </p:spPr>
        <p:txBody>
          <a:bodyPr/>
          <a:lstStyle>
            <a:lvl1pPr marL="19200" indent="0">
              <a:lnSpc>
                <a:spcPts val="3600"/>
              </a:lnSpc>
              <a:spcAft>
                <a:spcPts val="0"/>
              </a:spcAft>
              <a:buFontTx/>
              <a:buNone/>
              <a:defRPr sz="2933" b="1" baseline="0">
                <a:solidFill>
                  <a:srgbClr val="000000"/>
                </a:solidFill>
              </a:defRPr>
            </a:lvl1pPr>
            <a:lvl2pPr marL="419810" indent="0">
              <a:spcAft>
                <a:spcPts val="0"/>
              </a:spcAft>
              <a:buFontTx/>
              <a:buNone/>
              <a:defRPr sz="2933" b="1">
                <a:solidFill>
                  <a:srgbClr val="666666"/>
                </a:solidFill>
              </a:defRPr>
            </a:lvl2pPr>
            <a:lvl3pPr marL="839611" indent="0">
              <a:spcAft>
                <a:spcPts val="0"/>
              </a:spcAft>
              <a:buFontTx/>
              <a:buNone/>
              <a:defRPr sz="2933" b="1">
                <a:solidFill>
                  <a:srgbClr val="666666"/>
                </a:solidFill>
              </a:defRPr>
            </a:lvl3pPr>
            <a:lvl4pPr marL="1259421" indent="0">
              <a:spcAft>
                <a:spcPts val="0"/>
              </a:spcAft>
              <a:buFontTx/>
              <a:buNone/>
              <a:defRPr sz="2933" b="1">
                <a:solidFill>
                  <a:srgbClr val="666666"/>
                </a:solidFill>
              </a:defRPr>
            </a:lvl4pPr>
            <a:lvl5pPr marL="1690426" indent="0">
              <a:spcAft>
                <a:spcPts val="0"/>
              </a:spcAft>
              <a:buFontTx/>
              <a:buNone/>
              <a:defRPr sz="2933" b="1">
                <a:solidFill>
                  <a:srgbClr val="666666"/>
                </a:solidFill>
              </a:defRPr>
            </a:lvl5pPr>
          </a:lstStyle>
          <a:p>
            <a:pPr lvl="0"/>
            <a:r>
              <a:rPr lang="fi-FI" dirty="0"/>
              <a:t>Muokkaa väliotsikkoa </a:t>
            </a:r>
            <a:r>
              <a:rPr lang="fi-FI" dirty="0" err="1"/>
              <a:t>napsautt</a:t>
            </a:r>
            <a:r>
              <a:rPr lang="fi-FI" dirty="0"/>
              <a:t>.</a:t>
            </a:r>
          </a:p>
        </p:txBody>
      </p:sp>
      <p:sp>
        <p:nvSpPr>
          <p:cNvPr id="20" name="Sisällön paikkamerkki 4"/>
          <p:cNvSpPr>
            <a:spLocks noGrp="1"/>
          </p:cNvSpPr>
          <p:nvPr>
            <p:ph sz="quarter" idx="17"/>
          </p:nvPr>
        </p:nvSpPr>
        <p:spPr>
          <a:xfrm>
            <a:off x="1602319" y="2112267"/>
            <a:ext cx="8986483" cy="4013959"/>
          </a:xfrm>
        </p:spPr>
        <p:txBody>
          <a:bodyPr/>
          <a:lstStyle>
            <a:lvl1pPr marL="321592" indent="-283193">
              <a:buFont typeface="Arial" panose="020B0604020202020204" pitchFamily="34" charset="0"/>
              <a:buChar char="•"/>
              <a:defRPr/>
            </a:lvl1pPr>
            <a:lvl2pPr marL="628427" indent="0">
              <a:lnSpc>
                <a:spcPts val="2400"/>
              </a:lnSpc>
              <a:spcBef>
                <a:spcPts val="267"/>
              </a:spcBef>
              <a:spcAft>
                <a:spcPts val="267"/>
              </a:spcAft>
              <a:buFontTx/>
              <a:buNone/>
              <a:defRPr/>
            </a:lvl2pPr>
            <a:lvl3pPr marL="1048228" indent="0">
              <a:lnSpc>
                <a:spcPts val="2400"/>
              </a:lnSpc>
              <a:spcBef>
                <a:spcPts val="267"/>
              </a:spcBef>
              <a:spcAft>
                <a:spcPts val="267"/>
              </a:spcAft>
              <a:buFontTx/>
              <a:buNone/>
              <a:defRPr/>
            </a:lvl3pPr>
            <a:lvl4pPr marL="1479231" indent="0">
              <a:lnSpc>
                <a:spcPts val="2400"/>
              </a:lnSpc>
              <a:spcBef>
                <a:spcPts val="267"/>
              </a:spcBef>
              <a:spcAft>
                <a:spcPts val="267"/>
              </a:spcAft>
              <a:buFontTx/>
              <a:buNone/>
              <a:defRPr/>
            </a:lvl4pPr>
          </a:lstStyle>
          <a:p>
            <a:pPr lvl="0"/>
            <a:r>
              <a:rPr lang="fi-FI"/>
              <a:t>Muokkaa tekstin perustyylejä</a:t>
            </a:r>
          </a:p>
        </p:txBody>
      </p:sp>
      <p:sp>
        <p:nvSpPr>
          <p:cNvPr id="24" name="Dian numeron paikkamerkki 3"/>
          <p:cNvSpPr>
            <a:spLocks noGrp="1"/>
          </p:cNvSpPr>
          <p:nvPr>
            <p:ph type="sldNum" sz="quarter" idx="12"/>
          </p:nvPr>
        </p:nvSpPr>
        <p:spPr>
          <a:xfrm>
            <a:off x="10674636" y="6305876"/>
            <a:ext cx="1151987" cy="220541"/>
          </a:xfrm>
          <a:prstGeom prst="rect">
            <a:avLst/>
          </a:prstGeom>
        </p:spPr>
        <p:txBody>
          <a:bodyPr/>
          <a:lstStyle>
            <a:lvl1pPr>
              <a:defRPr sz="933"/>
            </a:lvl1pPr>
          </a:lstStyle>
          <a:p>
            <a:fld id="{6FCB6B90-8271-4E8F-82C1-E646FBB48A2E}" type="slidenum">
              <a:rPr lang="fi-FI" smtClean="0"/>
              <a:pPr/>
              <a:t>‹#›</a:t>
            </a:fld>
            <a:endParaRPr lang="fi-FI" dirty="0"/>
          </a:p>
        </p:txBody>
      </p:sp>
      <p:sp>
        <p:nvSpPr>
          <p:cNvPr id="25" name="Päivämäärän paikkamerkki 1"/>
          <p:cNvSpPr>
            <a:spLocks noGrp="1"/>
          </p:cNvSpPr>
          <p:nvPr>
            <p:ph type="dt" sz="half" idx="10"/>
          </p:nvPr>
        </p:nvSpPr>
        <p:spPr>
          <a:xfrm>
            <a:off x="376037" y="6304063"/>
            <a:ext cx="1222279" cy="219587"/>
          </a:xfrm>
        </p:spPr>
        <p:txBody>
          <a:bodyPr/>
          <a:lstStyle/>
          <a:p>
            <a:fld id="{C26F1C2C-1F3D-4324-8DB1-2B3A728EB293}" type="datetime1">
              <a:rPr lang="fi-FI" smtClean="0"/>
              <a:t>27.5.2024</a:t>
            </a:fld>
            <a:endParaRPr lang="fi-FI" dirty="0"/>
          </a:p>
        </p:txBody>
      </p:sp>
      <p:sp>
        <p:nvSpPr>
          <p:cNvPr id="26" name="Alatunnisteen paikkamerkki 2"/>
          <p:cNvSpPr>
            <a:spLocks noGrp="1"/>
          </p:cNvSpPr>
          <p:nvPr>
            <p:ph type="ftr" sz="quarter" idx="11"/>
          </p:nvPr>
        </p:nvSpPr>
        <p:spPr>
          <a:xfrm>
            <a:off x="1482014" y="6304063"/>
            <a:ext cx="1727855" cy="219587"/>
          </a:xfrm>
        </p:spPr>
        <p:txBody>
          <a:bodyPr/>
          <a:lstStyle/>
          <a:p>
            <a:r>
              <a:rPr lang="fi-FI" dirty="0"/>
              <a:t>Teknologiateollisuus</a:t>
            </a:r>
          </a:p>
        </p:txBody>
      </p:sp>
    </p:spTree>
    <p:extLst>
      <p:ext uri="{BB962C8B-B14F-4D97-AF65-F5344CB8AC3E}">
        <p14:creationId xmlns:p14="http://schemas.microsoft.com/office/powerpoint/2010/main" val="2882883514"/>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sältödia tekstille ja tauluko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11114166" y="491898"/>
            <a:ext cx="582741" cy="582709"/>
          </a:xfrm>
          <a:prstGeom prst="rect">
            <a:avLst/>
          </a:prstGeom>
        </p:spPr>
      </p:pic>
      <p:sp>
        <p:nvSpPr>
          <p:cNvPr id="17" name="Dian numeron paikkamerkki 3"/>
          <p:cNvSpPr>
            <a:spLocks noGrp="1"/>
          </p:cNvSpPr>
          <p:nvPr>
            <p:ph type="sldNum" sz="quarter" idx="12"/>
          </p:nvPr>
        </p:nvSpPr>
        <p:spPr>
          <a:xfrm>
            <a:off x="10674636" y="6305876"/>
            <a:ext cx="1151987" cy="220541"/>
          </a:xfrm>
          <a:prstGeom prst="rect">
            <a:avLst/>
          </a:prstGeom>
        </p:spPr>
        <p:txBody>
          <a:bodyPr/>
          <a:lstStyle>
            <a:lvl1pPr>
              <a:defRPr sz="933"/>
            </a:lvl1pPr>
          </a:lstStyle>
          <a:p>
            <a:fld id="{6FCB6B90-8271-4E8F-82C1-E646FBB48A2E}" type="slidenum">
              <a:rPr lang="fi-FI" smtClean="0"/>
              <a:pPr/>
              <a:t>‹#›</a:t>
            </a:fld>
            <a:endParaRPr lang="fi-FI" dirty="0"/>
          </a:p>
        </p:txBody>
      </p:sp>
      <p:sp>
        <p:nvSpPr>
          <p:cNvPr id="18" name="Päivämäärän paikkamerkki 1"/>
          <p:cNvSpPr>
            <a:spLocks noGrp="1"/>
          </p:cNvSpPr>
          <p:nvPr>
            <p:ph type="dt" sz="half" idx="10"/>
          </p:nvPr>
        </p:nvSpPr>
        <p:spPr>
          <a:xfrm>
            <a:off x="376037" y="6304063"/>
            <a:ext cx="1222279" cy="219587"/>
          </a:xfrm>
        </p:spPr>
        <p:txBody>
          <a:bodyPr/>
          <a:lstStyle/>
          <a:p>
            <a:fld id="{00B1868B-515C-4A84-A79A-DDEC623D6CDB}" type="datetime1">
              <a:rPr lang="fi-FI" smtClean="0"/>
              <a:t>27.5.2024</a:t>
            </a:fld>
            <a:endParaRPr lang="fi-FI" dirty="0"/>
          </a:p>
        </p:txBody>
      </p:sp>
      <p:sp>
        <p:nvSpPr>
          <p:cNvPr id="19" name="Alatunnisteen paikkamerkki 2"/>
          <p:cNvSpPr>
            <a:spLocks noGrp="1"/>
          </p:cNvSpPr>
          <p:nvPr>
            <p:ph type="ftr" sz="quarter" idx="11"/>
          </p:nvPr>
        </p:nvSpPr>
        <p:spPr>
          <a:xfrm>
            <a:off x="1482014" y="6304063"/>
            <a:ext cx="1727855" cy="219587"/>
          </a:xfrm>
        </p:spPr>
        <p:txBody>
          <a:bodyPr/>
          <a:lstStyle/>
          <a:p>
            <a:r>
              <a:rPr lang="fi-FI" dirty="0"/>
              <a:t>Teknologiateollisuus</a:t>
            </a:r>
          </a:p>
        </p:txBody>
      </p:sp>
      <p:sp>
        <p:nvSpPr>
          <p:cNvPr id="16" name="Tekstin paikkamerkki 2"/>
          <p:cNvSpPr>
            <a:spLocks noGrp="1"/>
          </p:cNvSpPr>
          <p:nvPr>
            <p:ph type="body" sz="quarter" idx="18" hasCustomPrompt="1"/>
          </p:nvPr>
        </p:nvSpPr>
        <p:spPr>
          <a:xfrm>
            <a:off x="3112910" y="6303433"/>
            <a:ext cx="3962289" cy="220217"/>
          </a:xfrm>
        </p:spPr>
        <p:txBody>
          <a:bodyPr>
            <a:noAutofit/>
          </a:bodyPr>
          <a:lstStyle>
            <a:lvl1pPr marL="0" indent="0">
              <a:lnSpc>
                <a:spcPct val="100000"/>
              </a:lnSpc>
              <a:spcBef>
                <a:spcPts val="0"/>
              </a:spcBef>
              <a:spcAft>
                <a:spcPts val="0"/>
              </a:spcAft>
              <a:buFontTx/>
              <a:buNone/>
              <a:defRPr sz="933" spc="0" baseline="0"/>
            </a:lvl1pPr>
          </a:lstStyle>
          <a:p>
            <a:pPr lvl="0"/>
            <a:r>
              <a:rPr lang="fi-FI" dirty="0"/>
              <a:t>Lähde tähän</a:t>
            </a:r>
          </a:p>
        </p:txBody>
      </p:sp>
      <p:sp>
        <p:nvSpPr>
          <p:cNvPr id="9" name="Tekstin paikkamerkki 28"/>
          <p:cNvSpPr>
            <a:spLocks noGrp="1"/>
          </p:cNvSpPr>
          <p:nvPr>
            <p:ph type="body" sz="quarter" idx="21" hasCustomPrompt="1"/>
          </p:nvPr>
        </p:nvSpPr>
        <p:spPr>
          <a:xfrm>
            <a:off x="1430400" y="1470601"/>
            <a:ext cx="9158401" cy="489577"/>
          </a:xfrm>
          <a:prstGeom prst="rect">
            <a:avLst/>
          </a:prstGeom>
        </p:spPr>
        <p:txBody>
          <a:bodyPr/>
          <a:lstStyle>
            <a:lvl1pPr marL="19200" indent="0">
              <a:lnSpc>
                <a:spcPts val="3600"/>
              </a:lnSpc>
              <a:spcAft>
                <a:spcPts val="0"/>
              </a:spcAft>
              <a:buFontTx/>
              <a:buNone/>
              <a:defRPr sz="2933" b="1" baseline="0">
                <a:solidFill>
                  <a:srgbClr val="000000"/>
                </a:solidFill>
              </a:defRPr>
            </a:lvl1pPr>
            <a:lvl2pPr marL="419810" indent="0">
              <a:spcAft>
                <a:spcPts val="0"/>
              </a:spcAft>
              <a:buFontTx/>
              <a:buNone/>
              <a:defRPr sz="2933" b="1">
                <a:solidFill>
                  <a:srgbClr val="666666"/>
                </a:solidFill>
              </a:defRPr>
            </a:lvl2pPr>
            <a:lvl3pPr marL="839611" indent="0">
              <a:spcAft>
                <a:spcPts val="0"/>
              </a:spcAft>
              <a:buFontTx/>
              <a:buNone/>
              <a:defRPr sz="2933" b="1">
                <a:solidFill>
                  <a:srgbClr val="666666"/>
                </a:solidFill>
              </a:defRPr>
            </a:lvl3pPr>
            <a:lvl4pPr marL="1259421" indent="0">
              <a:spcAft>
                <a:spcPts val="0"/>
              </a:spcAft>
              <a:buFontTx/>
              <a:buNone/>
              <a:defRPr sz="2933" b="1">
                <a:solidFill>
                  <a:srgbClr val="666666"/>
                </a:solidFill>
              </a:defRPr>
            </a:lvl4pPr>
            <a:lvl5pPr marL="1690426" indent="0">
              <a:spcAft>
                <a:spcPts val="0"/>
              </a:spcAft>
              <a:buFontTx/>
              <a:buNone/>
              <a:defRPr sz="2933" b="1">
                <a:solidFill>
                  <a:srgbClr val="666666"/>
                </a:solidFill>
              </a:defRPr>
            </a:lvl5pPr>
          </a:lstStyle>
          <a:p>
            <a:pPr lvl="0"/>
            <a:r>
              <a:rPr lang="fi-FI" dirty="0"/>
              <a:t>Muokkaa väliotsikkoa </a:t>
            </a:r>
            <a:r>
              <a:rPr lang="fi-FI" dirty="0" err="1"/>
              <a:t>napsautt</a:t>
            </a:r>
            <a:r>
              <a:rPr lang="fi-FI" dirty="0"/>
              <a:t>.</a:t>
            </a:r>
          </a:p>
        </p:txBody>
      </p:sp>
      <p:sp>
        <p:nvSpPr>
          <p:cNvPr id="11" name="Tekstin paikkamerkki 3"/>
          <p:cNvSpPr>
            <a:spLocks noGrp="1"/>
          </p:cNvSpPr>
          <p:nvPr>
            <p:ph type="body" sz="quarter" idx="22" hasCustomPrompt="1"/>
          </p:nvPr>
        </p:nvSpPr>
        <p:spPr>
          <a:xfrm>
            <a:off x="336000" y="387352"/>
            <a:ext cx="5760000" cy="334449"/>
          </a:xfrm>
          <a:prstGeom prst="rect">
            <a:avLst/>
          </a:prstGeom>
        </p:spPr>
        <p:txBody>
          <a:bodyPr anchor="t"/>
          <a:lstStyle>
            <a:lvl1pPr marL="33599" indent="0">
              <a:lnSpc>
                <a:spcPct val="100000"/>
              </a:lnSpc>
              <a:spcBef>
                <a:spcPts val="0"/>
              </a:spcBef>
              <a:spcAft>
                <a:spcPts val="0"/>
              </a:spcAft>
              <a:buFontTx/>
              <a:buNone/>
              <a:defRPr sz="1333" b="0" kern="1200" spc="0" baseline="0">
                <a:solidFill>
                  <a:schemeClr val="tx1"/>
                </a:solidFill>
              </a:defRPr>
            </a:lvl1pPr>
            <a:lvl2pPr marL="419810" indent="0">
              <a:buFontTx/>
              <a:buNone/>
              <a:defRPr/>
            </a:lvl2pPr>
            <a:lvl3pPr marL="839611" indent="0">
              <a:buFontTx/>
              <a:buNone/>
              <a:defRPr/>
            </a:lvl3pPr>
            <a:lvl4pPr marL="1259421" indent="0">
              <a:buFontTx/>
              <a:buNone/>
              <a:defRPr/>
            </a:lvl4pPr>
            <a:lvl5pPr marL="1690426" indent="0">
              <a:buFontTx/>
              <a:buNone/>
              <a:defRPr/>
            </a:lvl5pPr>
          </a:lstStyle>
          <a:p>
            <a:pPr lvl="0"/>
            <a:r>
              <a:rPr lang="en-US" dirty="0" err="1"/>
              <a:t>Väliotsikko</a:t>
            </a:r>
            <a:r>
              <a:rPr lang="en-US" dirty="0"/>
              <a:t> </a:t>
            </a:r>
            <a:r>
              <a:rPr lang="en-US" dirty="0" err="1"/>
              <a:t>yläviitteenä</a:t>
            </a:r>
            <a:endParaRPr lang="fi-FI" dirty="0"/>
          </a:p>
        </p:txBody>
      </p:sp>
      <p:sp>
        <p:nvSpPr>
          <p:cNvPr id="13" name="Sisällön paikkamerkki 4"/>
          <p:cNvSpPr>
            <a:spLocks noGrp="1"/>
          </p:cNvSpPr>
          <p:nvPr>
            <p:ph sz="quarter" idx="23" hasCustomPrompt="1"/>
          </p:nvPr>
        </p:nvSpPr>
        <p:spPr>
          <a:xfrm>
            <a:off x="6096001" y="2112267"/>
            <a:ext cx="4492800" cy="3856733"/>
          </a:xfrm>
        </p:spPr>
        <p:txBody>
          <a:bodyPr/>
          <a:lstStyle>
            <a:lvl1pPr marL="0" indent="0">
              <a:buFontTx/>
              <a:buNone/>
              <a:defRPr/>
            </a:lvl1pPr>
            <a:lvl2pPr marL="628427" indent="0">
              <a:lnSpc>
                <a:spcPts val="2400"/>
              </a:lnSpc>
              <a:spcBef>
                <a:spcPts val="267"/>
              </a:spcBef>
              <a:spcAft>
                <a:spcPts val="267"/>
              </a:spcAft>
              <a:buFontTx/>
              <a:buNone/>
              <a:defRPr/>
            </a:lvl2pPr>
            <a:lvl3pPr marL="1048228" indent="0">
              <a:lnSpc>
                <a:spcPts val="2400"/>
              </a:lnSpc>
              <a:spcBef>
                <a:spcPts val="267"/>
              </a:spcBef>
              <a:spcAft>
                <a:spcPts val="267"/>
              </a:spcAft>
              <a:buFontTx/>
              <a:buNone/>
              <a:defRPr/>
            </a:lvl3pPr>
            <a:lvl4pPr marL="1479231" indent="0">
              <a:lnSpc>
                <a:spcPts val="2400"/>
              </a:lnSpc>
              <a:spcBef>
                <a:spcPts val="267"/>
              </a:spcBef>
              <a:spcAft>
                <a:spcPts val="267"/>
              </a:spcAft>
              <a:buFontTx/>
              <a:buNone/>
              <a:defRPr/>
            </a:lvl4pPr>
          </a:lstStyle>
          <a:p>
            <a:pPr lvl="0"/>
            <a:r>
              <a:rPr lang="fi-FI" dirty="0"/>
              <a:t>Lisää objekti</a:t>
            </a:r>
          </a:p>
        </p:txBody>
      </p:sp>
      <p:sp>
        <p:nvSpPr>
          <p:cNvPr id="12" name="Tekstin paikkamerkki 2"/>
          <p:cNvSpPr>
            <a:spLocks noGrp="1"/>
          </p:cNvSpPr>
          <p:nvPr>
            <p:ph idx="19"/>
          </p:nvPr>
        </p:nvSpPr>
        <p:spPr>
          <a:xfrm>
            <a:off x="1430400" y="2109873"/>
            <a:ext cx="4665600" cy="3859127"/>
          </a:xfrm>
          <a:prstGeom prst="rect">
            <a:avLst/>
          </a:prstGeom>
        </p:spPr>
        <p:txBody>
          <a:bodyPr vert="horz" lIns="91440" tIns="45720" rIns="91440" bIns="45720" rtlCol="0">
            <a:normAutofit/>
          </a:bodyPr>
          <a:lstStyle>
            <a:lvl1pPr marL="311992" marR="0" indent="-283193" algn="l" defTabSz="1074709" rtl="0" eaLnBrk="1" fontAlgn="auto" latinLnBrk="0" hangingPunct="1">
              <a:lnSpc>
                <a:spcPts val="2667"/>
              </a:lnSpc>
              <a:spcBef>
                <a:spcPts val="533"/>
              </a:spcBef>
              <a:spcAft>
                <a:spcPts val="400"/>
              </a:spcAft>
              <a:buClrTx/>
              <a:buSzPct val="125000"/>
              <a:buFont typeface="Arial" panose="020B0604020202020204" pitchFamily="34" charset="0"/>
              <a:buChar char="•"/>
              <a:tabLst/>
              <a:defRPr sz="2133">
                <a:solidFill>
                  <a:srgbClr val="000000"/>
                </a:solidFill>
              </a:defRPr>
            </a:lvl1pPr>
            <a:lvl2pPr indent="-211195">
              <a:lnSpc>
                <a:spcPts val="2400"/>
              </a:lnSpc>
              <a:spcBef>
                <a:spcPts val="267"/>
              </a:spcBef>
              <a:spcAft>
                <a:spcPts val="267"/>
              </a:spcAft>
              <a:buSzPct val="125000"/>
              <a:defRPr sz="1733" baseline="0">
                <a:solidFill>
                  <a:srgbClr val="000000"/>
                </a:solidFill>
              </a:defRPr>
            </a:lvl2pPr>
            <a:lvl3pPr indent="-211195">
              <a:lnSpc>
                <a:spcPts val="2400"/>
              </a:lnSpc>
              <a:spcBef>
                <a:spcPts val="267"/>
              </a:spcBef>
              <a:spcAft>
                <a:spcPts val="267"/>
              </a:spcAft>
              <a:buSzPct val="125000"/>
              <a:defRPr sz="1400">
                <a:solidFill>
                  <a:srgbClr val="000000"/>
                </a:solidFill>
              </a:defRPr>
            </a:lvl3pPr>
            <a:lvl4pPr indent="-211195">
              <a:lnSpc>
                <a:spcPts val="2400"/>
              </a:lnSpc>
              <a:spcBef>
                <a:spcPts val="267"/>
              </a:spcBef>
              <a:spcAft>
                <a:spcPts val="267"/>
              </a:spcAft>
              <a:buSzPct val="125000"/>
              <a:defRPr sz="1400">
                <a:solidFill>
                  <a:srgbClr val="000000"/>
                </a:solidFill>
              </a:defRPr>
            </a:lvl4pPr>
          </a:lstStyle>
          <a:p>
            <a:pPr lvl="0"/>
            <a:r>
              <a:rPr lang="fi-FI"/>
              <a:t>Muokkaa tekstin perustyylejä</a:t>
            </a:r>
          </a:p>
          <a:p>
            <a:pPr lvl="1"/>
            <a:r>
              <a:rPr lang="fi-FI"/>
              <a:t>toinen taso</a:t>
            </a:r>
          </a:p>
          <a:p>
            <a:pPr lvl="2"/>
            <a:r>
              <a:rPr lang="fi-FI"/>
              <a:t>kolmas taso</a:t>
            </a:r>
          </a:p>
          <a:p>
            <a:pPr lvl="3"/>
            <a:r>
              <a:rPr lang="fi-FI"/>
              <a:t>neljäs taso</a:t>
            </a:r>
          </a:p>
        </p:txBody>
      </p:sp>
    </p:spTree>
    <p:extLst>
      <p:ext uri="{BB962C8B-B14F-4D97-AF65-F5344CB8AC3E}">
        <p14:creationId xmlns:p14="http://schemas.microsoft.com/office/powerpoint/2010/main" val="631654663"/>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isältödia isoille taulukoille">
    <p:spTree>
      <p:nvGrpSpPr>
        <p:cNvPr id="1" name=""/>
        <p:cNvGrpSpPr/>
        <p:nvPr/>
      </p:nvGrpSpPr>
      <p:grpSpPr>
        <a:xfrm>
          <a:off x="0" y="0"/>
          <a:ext cx="0" cy="0"/>
          <a:chOff x="0" y="0"/>
          <a:chExt cx="0" cy="0"/>
        </a:xfrm>
      </p:grpSpPr>
      <p:sp>
        <p:nvSpPr>
          <p:cNvPr id="30" name="Tekstin paikkamerkki 28"/>
          <p:cNvSpPr>
            <a:spLocks noGrp="1"/>
          </p:cNvSpPr>
          <p:nvPr>
            <p:ph type="body" sz="quarter" idx="15" hasCustomPrompt="1"/>
          </p:nvPr>
        </p:nvSpPr>
        <p:spPr>
          <a:xfrm>
            <a:off x="336000" y="376200"/>
            <a:ext cx="10656000" cy="864000"/>
          </a:xfrm>
          <a:prstGeom prst="rect">
            <a:avLst/>
          </a:prstGeom>
        </p:spPr>
        <p:txBody>
          <a:bodyPr/>
          <a:lstStyle>
            <a:lvl1pPr marL="19200" indent="0">
              <a:lnSpc>
                <a:spcPts val="3600"/>
              </a:lnSpc>
              <a:spcAft>
                <a:spcPts val="0"/>
              </a:spcAft>
              <a:buFontTx/>
              <a:buNone/>
              <a:defRPr sz="2933" b="1">
                <a:solidFill>
                  <a:srgbClr val="000000"/>
                </a:solidFill>
              </a:defRPr>
            </a:lvl1pPr>
            <a:lvl2pPr marL="419810" indent="0">
              <a:spcAft>
                <a:spcPts val="0"/>
              </a:spcAft>
              <a:buFontTx/>
              <a:buNone/>
              <a:defRPr sz="2933" b="1">
                <a:solidFill>
                  <a:srgbClr val="666666"/>
                </a:solidFill>
              </a:defRPr>
            </a:lvl2pPr>
            <a:lvl3pPr marL="839611" indent="0">
              <a:spcAft>
                <a:spcPts val="0"/>
              </a:spcAft>
              <a:buFontTx/>
              <a:buNone/>
              <a:defRPr sz="2933" b="1">
                <a:solidFill>
                  <a:srgbClr val="666666"/>
                </a:solidFill>
              </a:defRPr>
            </a:lvl3pPr>
            <a:lvl4pPr marL="1259421" indent="0">
              <a:spcAft>
                <a:spcPts val="0"/>
              </a:spcAft>
              <a:buFontTx/>
              <a:buNone/>
              <a:defRPr sz="2933" b="1">
                <a:solidFill>
                  <a:srgbClr val="666666"/>
                </a:solidFill>
              </a:defRPr>
            </a:lvl4pPr>
            <a:lvl5pPr marL="1690426" indent="0">
              <a:spcAft>
                <a:spcPts val="0"/>
              </a:spcAft>
              <a:buFontTx/>
              <a:buNone/>
              <a:defRPr sz="2933" b="1">
                <a:solidFill>
                  <a:srgbClr val="666666"/>
                </a:solidFill>
              </a:defRPr>
            </a:lvl5pPr>
          </a:lstStyle>
          <a:p>
            <a:pPr lvl="0"/>
            <a:r>
              <a:rPr lang="fi-FI" dirty="0"/>
              <a:t>Muokkaa väliotsikkoa </a:t>
            </a:r>
            <a:r>
              <a:rPr lang="fi-FI" dirty="0" err="1"/>
              <a:t>napsautt</a:t>
            </a:r>
            <a:r>
              <a:rPr lang="fi-FI" dirty="0"/>
              <a:t>.</a:t>
            </a:r>
          </a:p>
        </p:txBody>
      </p:sp>
      <p:pic>
        <p:nvPicPr>
          <p:cNvPr id="10" name="Kuva 9"/>
          <p:cNvPicPr>
            <a:picLocks noChangeAspect="1"/>
          </p:cNvPicPr>
          <p:nvPr userDrawn="1"/>
        </p:nvPicPr>
        <p:blipFill>
          <a:blip r:embed="rId2"/>
          <a:stretch>
            <a:fillRect/>
          </a:stretch>
        </p:blipFill>
        <p:spPr>
          <a:xfrm>
            <a:off x="11114166" y="491898"/>
            <a:ext cx="582741" cy="582709"/>
          </a:xfrm>
          <a:prstGeom prst="rect">
            <a:avLst/>
          </a:prstGeom>
        </p:spPr>
      </p:pic>
      <p:sp>
        <p:nvSpPr>
          <p:cNvPr id="17" name="Dian numeron paikkamerkki 3"/>
          <p:cNvSpPr>
            <a:spLocks noGrp="1"/>
          </p:cNvSpPr>
          <p:nvPr>
            <p:ph type="sldNum" sz="quarter" idx="12"/>
          </p:nvPr>
        </p:nvSpPr>
        <p:spPr>
          <a:xfrm>
            <a:off x="10674636" y="6305876"/>
            <a:ext cx="1151987" cy="220541"/>
          </a:xfrm>
          <a:prstGeom prst="rect">
            <a:avLst/>
          </a:prstGeom>
        </p:spPr>
        <p:txBody>
          <a:bodyPr/>
          <a:lstStyle>
            <a:lvl1pPr>
              <a:defRPr sz="933"/>
            </a:lvl1pPr>
          </a:lstStyle>
          <a:p>
            <a:fld id="{6FCB6B90-8271-4E8F-82C1-E646FBB48A2E}" type="slidenum">
              <a:rPr lang="fi-FI" smtClean="0"/>
              <a:pPr/>
              <a:t>‹#›</a:t>
            </a:fld>
            <a:endParaRPr lang="fi-FI" dirty="0"/>
          </a:p>
        </p:txBody>
      </p:sp>
      <p:sp>
        <p:nvSpPr>
          <p:cNvPr id="18" name="Päivämäärän paikkamerkki 1"/>
          <p:cNvSpPr>
            <a:spLocks noGrp="1"/>
          </p:cNvSpPr>
          <p:nvPr>
            <p:ph type="dt" sz="half" idx="10"/>
          </p:nvPr>
        </p:nvSpPr>
        <p:spPr>
          <a:xfrm>
            <a:off x="376037" y="6304063"/>
            <a:ext cx="1222279" cy="219587"/>
          </a:xfrm>
        </p:spPr>
        <p:txBody>
          <a:bodyPr/>
          <a:lstStyle/>
          <a:p>
            <a:fld id="{E70C97DB-DA9C-4CFA-B970-B8599B25F3E4}" type="datetime1">
              <a:rPr lang="fi-FI" smtClean="0"/>
              <a:t>27.5.2024</a:t>
            </a:fld>
            <a:endParaRPr lang="fi-FI" dirty="0"/>
          </a:p>
        </p:txBody>
      </p:sp>
      <p:sp>
        <p:nvSpPr>
          <p:cNvPr id="19" name="Alatunnisteen paikkamerkki 2"/>
          <p:cNvSpPr>
            <a:spLocks noGrp="1"/>
          </p:cNvSpPr>
          <p:nvPr>
            <p:ph type="ftr" sz="quarter" idx="11"/>
          </p:nvPr>
        </p:nvSpPr>
        <p:spPr>
          <a:xfrm>
            <a:off x="1482014" y="6304063"/>
            <a:ext cx="1727855" cy="219587"/>
          </a:xfrm>
        </p:spPr>
        <p:txBody>
          <a:bodyPr/>
          <a:lstStyle/>
          <a:p>
            <a:r>
              <a:rPr lang="fi-FI" dirty="0"/>
              <a:t>Teknologiateollisuus</a:t>
            </a:r>
          </a:p>
        </p:txBody>
      </p:sp>
      <p:sp>
        <p:nvSpPr>
          <p:cNvPr id="5" name="Sisällön paikkamerkki 4"/>
          <p:cNvSpPr>
            <a:spLocks noGrp="1"/>
          </p:cNvSpPr>
          <p:nvPr>
            <p:ph sz="quarter" idx="17"/>
          </p:nvPr>
        </p:nvSpPr>
        <p:spPr>
          <a:xfrm>
            <a:off x="508001" y="1471084"/>
            <a:ext cx="11188700" cy="4722283"/>
          </a:xfrm>
        </p:spPr>
        <p:txBody>
          <a:bodyPr/>
          <a:lstStyle>
            <a:lvl1pPr marL="0" indent="0">
              <a:buFontTx/>
              <a:buNone/>
              <a:defRPr/>
            </a:lvl1pPr>
            <a:lvl2pPr marL="628427" indent="0">
              <a:lnSpc>
                <a:spcPts val="2400"/>
              </a:lnSpc>
              <a:spcBef>
                <a:spcPts val="267"/>
              </a:spcBef>
              <a:spcAft>
                <a:spcPts val="267"/>
              </a:spcAft>
              <a:buFontTx/>
              <a:buNone/>
              <a:defRPr/>
            </a:lvl2pPr>
            <a:lvl3pPr marL="1048228" indent="0">
              <a:lnSpc>
                <a:spcPts val="2400"/>
              </a:lnSpc>
              <a:spcBef>
                <a:spcPts val="267"/>
              </a:spcBef>
              <a:spcAft>
                <a:spcPts val="267"/>
              </a:spcAft>
              <a:buFontTx/>
              <a:buNone/>
              <a:defRPr/>
            </a:lvl3pPr>
            <a:lvl4pPr marL="1479231" indent="0">
              <a:lnSpc>
                <a:spcPts val="2400"/>
              </a:lnSpc>
              <a:spcBef>
                <a:spcPts val="267"/>
              </a:spcBef>
              <a:spcAft>
                <a:spcPts val="267"/>
              </a:spcAft>
              <a:buFontTx/>
              <a:buNone/>
              <a:defRPr/>
            </a:lvl4pPr>
          </a:lstStyle>
          <a:p>
            <a:pPr lvl="0"/>
            <a:r>
              <a:rPr lang="fi-FI"/>
              <a:t>Muokkaa tekstin perustyylejä</a:t>
            </a:r>
          </a:p>
        </p:txBody>
      </p:sp>
      <p:sp>
        <p:nvSpPr>
          <p:cNvPr id="16" name="Tekstin paikkamerkki 2"/>
          <p:cNvSpPr>
            <a:spLocks noGrp="1"/>
          </p:cNvSpPr>
          <p:nvPr>
            <p:ph type="body" sz="quarter" idx="18" hasCustomPrompt="1"/>
          </p:nvPr>
        </p:nvSpPr>
        <p:spPr>
          <a:xfrm>
            <a:off x="3112910" y="6303433"/>
            <a:ext cx="3962289" cy="220217"/>
          </a:xfrm>
        </p:spPr>
        <p:txBody>
          <a:bodyPr>
            <a:noAutofit/>
          </a:bodyPr>
          <a:lstStyle>
            <a:lvl1pPr marL="0" indent="0">
              <a:lnSpc>
                <a:spcPct val="100000"/>
              </a:lnSpc>
              <a:spcBef>
                <a:spcPts val="0"/>
              </a:spcBef>
              <a:spcAft>
                <a:spcPts val="0"/>
              </a:spcAft>
              <a:buFontTx/>
              <a:buNone/>
              <a:defRPr sz="933" spc="0" baseline="0"/>
            </a:lvl1pPr>
          </a:lstStyle>
          <a:p>
            <a:pPr lvl="0"/>
            <a:r>
              <a:rPr lang="fi-FI" dirty="0"/>
              <a:t>Lähde tähän</a:t>
            </a:r>
          </a:p>
        </p:txBody>
      </p:sp>
    </p:spTree>
    <p:extLst>
      <p:ext uri="{BB962C8B-B14F-4D97-AF65-F5344CB8AC3E}">
        <p14:creationId xmlns:p14="http://schemas.microsoft.com/office/powerpoint/2010/main" val="3264482925"/>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yhjä dia">
    <p:spTree>
      <p:nvGrpSpPr>
        <p:cNvPr id="1" name=""/>
        <p:cNvGrpSpPr/>
        <p:nvPr/>
      </p:nvGrpSpPr>
      <p:grpSpPr>
        <a:xfrm>
          <a:off x="0" y="0"/>
          <a:ext cx="0" cy="0"/>
          <a:chOff x="0" y="0"/>
          <a:chExt cx="0" cy="0"/>
        </a:xfrm>
      </p:grpSpPr>
      <p:pic>
        <p:nvPicPr>
          <p:cNvPr id="2" name="Kuva 1"/>
          <p:cNvPicPr>
            <a:picLocks noChangeAspect="1"/>
          </p:cNvPicPr>
          <p:nvPr userDrawn="1"/>
        </p:nvPicPr>
        <p:blipFill>
          <a:blip r:embed="rId2"/>
          <a:stretch>
            <a:fillRect/>
          </a:stretch>
        </p:blipFill>
        <p:spPr>
          <a:xfrm>
            <a:off x="11114166" y="491898"/>
            <a:ext cx="582741" cy="582709"/>
          </a:xfrm>
          <a:prstGeom prst="rect">
            <a:avLst/>
          </a:prstGeom>
        </p:spPr>
      </p:pic>
      <p:sp>
        <p:nvSpPr>
          <p:cNvPr id="3" name="Dian numeron paikkamerkki 3"/>
          <p:cNvSpPr>
            <a:spLocks noGrp="1"/>
          </p:cNvSpPr>
          <p:nvPr>
            <p:ph type="sldNum" sz="quarter" idx="12"/>
          </p:nvPr>
        </p:nvSpPr>
        <p:spPr>
          <a:xfrm>
            <a:off x="10674636" y="6305876"/>
            <a:ext cx="1151987" cy="220541"/>
          </a:xfrm>
          <a:prstGeom prst="rect">
            <a:avLst/>
          </a:prstGeom>
        </p:spPr>
        <p:txBody>
          <a:bodyPr/>
          <a:lstStyle>
            <a:lvl1pPr>
              <a:defRPr sz="933"/>
            </a:lvl1pPr>
          </a:lstStyle>
          <a:p>
            <a:fld id="{6FCB6B90-8271-4E8F-82C1-E646FBB48A2E}" type="slidenum">
              <a:rPr lang="fi-FI" smtClean="0"/>
              <a:pPr/>
              <a:t>‹#›</a:t>
            </a:fld>
            <a:endParaRPr lang="fi-FI" dirty="0"/>
          </a:p>
        </p:txBody>
      </p:sp>
      <p:sp>
        <p:nvSpPr>
          <p:cNvPr id="4" name="Päivämäärän paikkamerkki 1"/>
          <p:cNvSpPr>
            <a:spLocks noGrp="1"/>
          </p:cNvSpPr>
          <p:nvPr>
            <p:ph type="dt" sz="half" idx="10"/>
          </p:nvPr>
        </p:nvSpPr>
        <p:spPr>
          <a:xfrm>
            <a:off x="376037" y="6304063"/>
            <a:ext cx="1222279" cy="219587"/>
          </a:xfrm>
        </p:spPr>
        <p:txBody>
          <a:bodyPr/>
          <a:lstStyle/>
          <a:p>
            <a:fld id="{E70C97DB-DA9C-4CFA-B970-B8599B25F3E4}" type="datetime1">
              <a:rPr lang="fi-FI" smtClean="0"/>
              <a:t>27.5.2024</a:t>
            </a:fld>
            <a:endParaRPr lang="fi-FI" dirty="0"/>
          </a:p>
        </p:txBody>
      </p:sp>
      <p:sp>
        <p:nvSpPr>
          <p:cNvPr id="5" name="Alatunnisteen paikkamerkki 2"/>
          <p:cNvSpPr>
            <a:spLocks noGrp="1"/>
          </p:cNvSpPr>
          <p:nvPr>
            <p:ph type="ftr" sz="quarter" idx="11"/>
          </p:nvPr>
        </p:nvSpPr>
        <p:spPr>
          <a:xfrm>
            <a:off x="1482014" y="6304063"/>
            <a:ext cx="1727855" cy="219587"/>
          </a:xfrm>
        </p:spPr>
        <p:txBody>
          <a:bodyPr/>
          <a:lstStyle/>
          <a:p>
            <a:r>
              <a:rPr lang="fi-FI" dirty="0"/>
              <a:t>Teknologiateollisuus</a:t>
            </a:r>
          </a:p>
        </p:txBody>
      </p:sp>
      <p:sp>
        <p:nvSpPr>
          <p:cNvPr id="7" name="Tekstin paikkamerkki 3"/>
          <p:cNvSpPr>
            <a:spLocks noGrp="1"/>
          </p:cNvSpPr>
          <p:nvPr>
            <p:ph type="body" sz="quarter" idx="22" hasCustomPrompt="1"/>
          </p:nvPr>
        </p:nvSpPr>
        <p:spPr>
          <a:xfrm>
            <a:off x="336000" y="387352"/>
            <a:ext cx="5760000" cy="334449"/>
          </a:xfrm>
          <a:prstGeom prst="rect">
            <a:avLst/>
          </a:prstGeom>
        </p:spPr>
        <p:txBody>
          <a:bodyPr anchor="t"/>
          <a:lstStyle>
            <a:lvl1pPr marL="33599" indent="0">
              <a:lnSpc>
                <a:spcPct val="100000"/>
              </a:lnSpc>
              <a:spcBef>
                <a:spcPts val="0"/>
              </a:spcBef>
              <a:spcAft>
                <a:spcPts val="0"/>
              </a:spcAft>
              <a:buFontTx/>
              <a:buNone/>
              <a:defRPr sz="1333" b="0" kern="1200" spc="0" baseline="0">
                <a:solidFill>
                  <a:schemeClr val="tx1"/>
                </a:solidFill>
              </a:defRPr>
            </a:lvl1pPr>
            <a:lvl2pPr marL="419810" indent="0">
              <a:buFontTx/>
              <a:buNone/>
              <a:defRPr/>
            </a:lvl2pPr>
            <a:lvl3pPr marL="839611" indent="0">
              <a:buFontTx/>
              <a:buNone/>
              <a:defRPr/>
            </a:lvl3pPr>
            <a:lvl4pPr marL="1259421" indent="0">
              <a:buFontTx/>
              <a:buNone/>
              <a:defRPr/>
            </a:lvl4pPr>
            <a:lvl5pPr marL="1690426"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1985231612"/>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Väliotsikkodia - valkoinen">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11114166" y="491898"/>
            <a:ext cx="582741" cy="582709"/>
          </a:xfrm>
          <a:prstGeom prst="rect">
            <a:avLst/>
          </a:prstGeom>
        </p:spPr>
      </p:pic>
      <p:sp>
        <p:nvSpPr>
          <p:cNvPr id="14" name="Dian numeron paikkamerkki 3"/>
          <p:cNvSpPr>
            <a:spLocks noGrp="1"/>
          </p:cNvSpPr>
          <p:nvPr>
            <p:ph type="sldNum" sz="quarter" idx="12"/>
          </p:nvPr>
        </p:nvSpPr>
        <p:spPr>
          <a:xfrm>
            <a:off x="10674636" y="6305876"/>
            <a:ext cx="1151987" cy="220541"/>
          </a:xfrm>
          <a:prstGeom prst="rect">
            <a:avLst/>
          </a:prstGeom>
        </p:spPr>
        <p:txBody>
          <a:bodyPr/>
          <a:lstStyle>
            <a:lvl1pPr>
              <a:defRPr sz="933"/>
            </a:lvl1pPr>
          </a:lstStyle>
          <a:p>
            <a:fld id="{6FCB6B90-8271-4E8F-82C1-E646FBB48A2E}" type="slidenum">
              <a:rPr lang="fi-FI" smtClean="0"/>
              <a:pPr/>
              <a:t>‹#›</a:t>
            </a:fld>
            <a:endParaRPr lang="fi-FI" dirty="0"/>
          </a:p>
        </p:txBody>
      </p:sp>
      <p:sp>
        <p:nvSpPr>
          <p:cNvPr id="15" name="Päivämäärän paikkamerkki 1"/>
          <p:cNvSpPr>
            <a:spLocks noGrp="1"/>
          </p:cNvSpPr>
          <p:nvPr>
            <p:ph type="dt" sz="half" idx="10"/>
          </p:nvPr>
        </p:nvSpPr>
        <p:spPr>
          <a:xfrm>
            <a:off x="376037" y="6304063"/>
            <a:ext cx="1222279" cy="219587"/>
          </a:xfrm>
        </p:spPr>
        <p:txBody>
          <a:bodyPr/>
          <a:lstStyle/>
          <a:p>
            <a:fld id="{8D9E7F89-CFBC-40A6-849E-791F2CE17670}" type="datetime1">
              <a:rPr lang="fi-FI" smtClean="0"/>
              <a:t>27.5.2024</a:t>
            </a:fld>
            <a:endParaRPr lang="fi-FI" dirty="0"/>
          </a:p>
        </p:txBody>
      </p:sp>
      <p:sp>
        <p:nvSpPr>
          <p:cNvPr id="17" name="Alatunnisteen paikkamerkki 2"/>
          <p:cNvSpPr>
            <a:spLocks noGrp="1"/>
          </p:cNvSpPr>
          <p:nvPr>
            <p:ph type="ftr" sz="quarter" idx="11"/>
          </p:nvPr>
        </p:nvSpPr>
        <p:spPr>
          <a:xfrm>
            <a:off x="1482014" y="6304063"/>
            <a:ext cx="1727855" cy="219587"/>
          </a:xfrm>
        </p:spPr>
        <p:txBody>
          <a:bodyPr/>
          <a:lstStyle/>
          <a:p>
            <a:r>
              <a:rPr lang="fi-FI" dirty="0"/>
              <a:t>Teknologiateollisuus</a:t>
            </a:r>
          </a:p>
        </p:txBody>
      </p:sp>
      <p:sp>
        <p:nvSpPr>
          <p:cNvPr id="11" name="Tekstin paikkamerkki 28"/>
          <p:cNvSpPr>
            <a:spLocks noGrp="1"/>
          </p:cNvSpPr>
          <p:nvPr>
            <p:ph type="body" sz="quarter" idx="22" hasCustomPrompt="1"/>
          </p:nvPr>
        </p:nvSpPr>
        <p:spPr>
          <a:xfrm>
            <a:off x="1430400" y="2551663"/>
            <a:ext cx="9561600" cy="1568548"/>
          </a:xfrm>
          <a:prstGeom prst="rect">
            <a:avLst/>
          </a:prstGeom>
        </p:spPr>
        <p:txBody>
          <a:bodyPr/>
          <a:lstStyle>
            <a:lvl1pPr marL="19200" indent="0">
              <a:lnSpc>
                <a:spcPts val="3600"/>
              </a:lnSpc>
              <a:spcAft>
                <a:spcPts val="0"/>
              </a:spcAft>
              <a:buFontTx/>
              <a:buNone/>
              <a:defRPr sz="2933" b="1" baseline="0">
                <a:solidFill>
                  <a:srgbClr val="000000"/>
                </a:solidFill>
              </a:defRPr>
            </a:lvl1pPr>
            <a:lvl2pPr marL="419810" indent="0">
              <a:spcAft>
                <a:spcPts val="0"/>
              </a:spcAft>
              <a:buFontTx/>
              <a:buNone/>
              <a:defRPr sz="2933" b="1">
                <a:solidFill>
                  <a:srgbClr val="666666"/>
                </a:solidFill>
              </a:defRPr>
            </a:lvl2pPr>
            <a:lvl3pPr marL="839611" indent="0">
              <a:spcAft>
                <a:spcPts val="0"/>
              </a:spcAft>
              <a:buFontTx/>
              <a:buNone/>
              <a:defRPr sz="2933" b="1">
                <a:solidFill>
                  <a:srgbClr val="666666"/>
                </a:solidFill>
              </a:defRPr>
            </a:lvl3pPr>
            <a:lvl4pPr marL="1259421" indent="0">
              <a:spcAft>
                <a:spcPts val="0"/>
              </a:spcAft>
              <a:buFontTx/>
              <a:buNone/>
              <a:defRPr sz="2933" b="1">
                <a:solidFill>
                  <a:srgbClr val="666666"/>
                </a:solidFill>
              </a:defRPr>
            </a:lvl4pPr>
            <a:lvl5pPr marL="1690426" indent="0">
              <a:spcAft>
                <a:spcPts val="0"/>
              </a:spcAft>
              <a:buFontTx/>
              <a:buNone/>
              <a:defRPr sz="2933" b="1">
                <a:solidFill>
                  <a:srgbClr val="666666"/>
                </a:solidFill>
              </a:defRPr>
            </a:lvl5pPr>
          </a:lstStyle>
          <a:p>
            <a:pPr lvl="0"/>
            <a:r>
              <a:rPr lang="fi-FI" dirty="0"/>
              <a:t>Muokkaa väliotsikkoa </a:t>
            </a:r>
            <a:r>
              <a:rPr lang="fi-FI" dirty="0" err="1"/>
              <a:t>napsautt</a:t>
            </a:r>
            <a:r>
              <a:rPr lang="fi-FI" dirty="0"/>
              <a:t>.</a:t>
            </a:r>
          </a:p>
        </p:txBody>
      </p:sp>
    </p:spTree>
    <p:extLst>
      <p:ext uri="{BB962C8B-B14F-4D97-AF65-F5344CB8AC3E}">
        <p14:creationId xmlns:p14="http://schemas.microsoft.com/office/powerpoint/2010/main" val="1286160035"/>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09E6D-DD1B-4685-AB2D-92679863ABD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106EF76-3662-408E-86E4-6BBF69DF538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34FE341-41B4-46EB-8ABA-823D26892ED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6DBE3E5-4B0B-4A72-B6DD-D1028BE85213}"/>
              </a:ext>
            </a:extLst>
          </p:cNvPr>
          <p:cNvSpPr>
            <a:spLocks noGrp="1"/>
          </p:cNvSpPr>
          <p:nvPr>
            <p:ph type="dt" sz="half" idx="10"/>
          </p:nvPr>
        </p:nvSpPr>
        <p:spPr/>
        <p:txBody>
          <a:bodyPr/>
          <a:lstStyle/>
          <a:p>
            <a:fld id="{84178E5B-A723-4594-B5CF-1632E2FD0474}" type="datetimeFigureOut">
              <a:rPr lang="en-GB" smtClean="0"/>
              <a:t>27/05/2024</a:t>
            </a:fld>
            <a:endParaRPr lang="en-GB"/>
          </a:p>
        </p:txBody>
      </p:sp>
      <p:sp>
        <p:nvSpPr>
          <p:cNvPr id="6" name="Footer Placeholder 5">
            <a:extLst>
              <a:ext uri="{FF2B5EF4-FFF2-40B4-BE49-F238E27FC236}">
                <a16:creationId xmlns:a16="http://schemas.microsoft.com/office/drawing/2014/main" id="{B92285FD-2BC7-467D-A4FF-270077AEDAF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7FDFD97-8F8F-4156-9A6E-69F27004641F}"/>
              </a:ext>
            </a:extLst>
          </p:cNvPr>
          <p:cNvSpPr>
            <a:spLocks noGrp="1"/>
          </p:cNvSpPr>
          <p:nvPr>
            <p:ph type="sldNum" sz="quarter" idx="12"/>
          </p:nvPr>
        </p:nvSpPr>
        <p:spPr/>
        <p:txBody>
          <a:bodyPr/>
          <a:lstStyle/>
          <a:p>
            <a:fld id="{4E0081BC-FCAC-4ED9-A769-56CB4635B558}" type="slidenum">
              <a:rPr lang="en-GB" smtClean="0"/>
              <a:t>‹#›</a:t>
            </a:fld>
            <a:endParaRPr lang="en-GB"/>
          </a:p>
        </p:txBody>
      </p:sp>
    </p:spTree>
    <p:extLst>
      <p:ext uri="{BB962C8B-B14F-4D97-AF65-F5344CB8AC3E}">
        <p14:creationId xmlns:p14="http://schemas.microsoft.com/office/powerpoint/2010/main" val="27645084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alkoinen">
    <p:bg>
      <p:bgPr>
        <a:solidFill>
          <a:schemeClr val="bg1"/>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6787201" y="0"/>
            <a:ext cx="5404807" cy="6858000"/>
          </a:xfrm>
          <a:prstGeom prst="rect">
            <a:avLst/>
          </a:prstGeom>
        </p:spPr>
        <p:txBody>
          <a:bodyPr anchor="ctr"/>
          <a:lstStyle>
            <a:lvl1pPr marL="0" indent="0" algn="ctr">
              <a:buFontTx/>
              <a:buNone/>
              <a:defRPr sz="2000">
                <a:solidFill>
                  <a:srgbClr val="000000"/>
                </a:solidFill>
              </a:defRPr>
            </a:lvl1pPr>
          </a:lstStyle>
          <a:p>
            <a:r>
              <a:rPr lang="fi-FI"/>
              <a:t>Lisää kuva napsauttamalla kuvaketta</a:t>
            </a:r>
            <a:endParaRPr lang="fi-FI" dirty="0"/>
          </a:p>
        </p:txBody>
      </p:sp>
      <p:sp>
        <p:nvSpPr>
          <p:cNvPr id="9" name="Päivämäärän paikkamerkki 1"/>
          <p:cNvSpPr>
            <a:spLocks noGrp="1"/>
          </p:cNvSpPr>
          <p:nvPr>
            <p:ph type="dt" sz="half" idx="10"/>
          </p:nvPr>
        </p:nvSpPr>
        <p:spPr>
          <a:xfrm>
            <a:off x="376037" y="6304063"/>
            <a:ext cx="1222279" cy="219587"/>
          </a:xfrm>
        </p:spPr>
        <p:txBody>
          <a:bodyPr/>
          <a:lstStyle>
            <a:lvl1pPr>
              <a:defRPr>
                <a:solidFill>
                  <a:srgbClr val="000000"/>
                </a:solidFill>
              </a:defRPr>
            </a:lvl1pPr>
          </a:lstStyle>
          <a:p>
            <a:fld id="{4D1D5393-FFB8-4AFB-965F-DF835FFEFFC2}" type="datetime1">
              <a:rPr lang="fi-FI" smtClean="0"/>
              <a:t>27.5.2024</a:t>
            </a:fld>
            <a:endParaRPr lang="fi-FI" dirty="0"/>
          </a:p>
        </p:txBody>
      </p:sp>
      <p:sp>
        <p:nvSpPr>
          <p:cNvPr id="10" name="Alatunnisteen paikkamerkki 2"/>
          <p:cNvSpPr>
            <a:spLocks noGrp="1"/>
          </p:cNvSpPr>
          <p:nvPr>
            <p:ph type="ftr" sz="quarter" idx="11"/>
          </p:nvPr>
        </p:nvSpPr>
        <p:spPr>
          <a:xfrm>
            <a:off x="1482014" y="6304063"/>
            <a:ext cx="1727855" cy="219587"/>
          </a:xfrm>
        </p:spPr>
        <p:txBody>
          <a:bodyPr/>
          <a:lstStyle>
            <a:lvl1pPr>
              <a:defRPr>
                <a:solidFill>
                  <a:srgbClr val="000000"/>
                </a:solidFill>
              </a:defRPr>
            </a:lvl1pPr>
          </a:lstStyle>
          <a:p>
            <a:r>
              <a:rPr lang="fi-FI"/>
              <a:t>Teknologiateollisuus</a:t>
            </a:r>
            <a:endParaRPr lang="fi-FI" dirty="0"/>
          </a:p>
        </p:txBody>
      </p:sp>
      <p:sp>
        <p:nvSpPr>
          <p:cNvPr id="7" name="Tekstin paikkamerkki 2"/>
          <p:cNvSpPr>
            <a:spLocks noGrp="1"/>
          </p:cNvSpPr>
          <p:nvPr>
            <p:ph idx="21"/>
          </p:nvPr>
        </p:nvSpPr>
        <p:spPr>
          <a:xfrm>
            <a:off x="1430400" y="2113635"/>
            <a:ext cx="5126400" cy="3799956"/>
          </a:xfrm>
          <a:prstGeom prst="rect">
            <a:avLst/>
          </a:prstGeom>
        </p:spPr>
        <p:txBody>
          <a:bodyPr vert="horz" lIns="91440" tIns="45720" rIns="91440" bIns="45720" rtlCol="0">
            <a:normAutofit/>
          </a:bodyPr>
          <a:lstStyle>
            <a:lvl1pPr marL="311992" marR="0" indent="-283193" algn="l" defTabSz="1074709" rtl="0" eaLnBrk="1" fontAlgn="auto" latinLnBrk="0" hangingPunct="1">
              <a:lnSpc>
                <a:spcPts val="2667"/>
              </a:lnSpc>
              <a:spcBef>
                <a:spcPts val="533"/>
              </a:spcBef>
              <a:spcAft>
                <a:spcPts val="400"/>
              </a:spcAft>
              <a:buClrTx/>
              <a:buSzPct val="125000"/>
              <a:buFont typeface="Arial" panose="020B0604020202020204" pitchFamily="34" charset="0"/>
              <a:buChar char="•"/>
              <a:tabLst/>
              <a:defRPr sz="2133">
                <a:solidFill>
                  <a:srgbClr val="000000"/>
                </a:solidFill>
              </a:defRPr>
            </a:lvl1pPr>
            <a:lvl2pPr indent="-211195">
              <a:buSzPct val="125000"/>
              <a:defRPr sz="1733" baseline="0">
                <a:solidFill>
                  <a:srgbClr val="000000"/>
                </a:solidFill>
              </a:defRPr>
            </a:lvl2pPr>
            <a:lvl3pPr indent="-211195">
              <a:buSzPct val="125000"/>
              <a:defRPr sz="1467">
                <a:solidFill>
                  <a:srgbClr val="000000"/>
                </a:solidFill>
              </a:defRPr>
            </a:lvl3pPr>
            <a:lvl4pPr indent="-211195">
              <a:buSzPct val="125000"/>
              <a:defRPr sz="1333">
                <a:solidFill>
                  <a:srgbClr val="000000"/>
                </a:solidFill>
              </a:defRPr>
            </a:lvl4pPr>
          </a:lstStyle>
          <a:p>
            <a:pPr lvl="0"/>
            <a:r>
              <a:rPr lang="fi-FI"/>
              <a:t>Muokkaa tekstin perustyylejä</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430400" y="1470601"/>
            <a:ext cx="5126400" cy="489577"/>
          </a:xfrm>
          <a:prstGeom prst="rect">
            <a:avLst/>
          </a:prstGeom>
        </p:spPr>
        <p:txBody>
          <a:bodyPr/>
          <a:lstStyle>
            <a:lvl1pPr marL="19200" indent="0">
              <a:lnSpc>
                <a:spcPts val="3600"/>
              </a:lnSpc>
              <a:spcAft>
                <a:spcPts val="0"/>
              </a:spcAft>
              <a:buFontTx/>
              <a:buNone/>
              <a:defRPr sz="2933" b="1" baseline="0">
                <a:solidFill>
                  <a:srgbClr val="000000"/>
                </a:solidFill>
              </a:defRPr>
            </a:lvl1pPr>
            <a:lvl2pPr marL="419810" indent="0">
              <a:spcAft>
                <a:spcPts val="0"/>
              </a:spcAft>
              <a:buFontTx/>
              <a:buNone/>
              <a:defRPr sz="2933" b="1">
                <a:solidFill>
                  <a:srgbClr val="666666"/>
                </a:solidFill>
              </a:defRPr>
            </a:lvl2pPr>
            <a:lvl3pPr marL="839611" indent="0">
              <a:spcAft>
                <a:spcPts val="0"/>
              </a:spcAft>
              <a:buFontTx/>
              <a:buNone/>
              <a:defRPr sz="2933" b="1">
                <a:solidFill>
                  <a:srgbClr val="666666"/>
                </a:solidFill>
              </a:defRPr>
            </a:lvl3pPr>
            <a:lvl4pPr marL="1259421" indent="0">
              <a:spcAft>
                <a:spcPts val="0"/>
              </a:spcAft>
              <a:buFontTx/>
              <a:buNone/>
              <a:defRPr sz="2933" b="1">
                <a:solidFill>
                  <a:srgbClr val="666666"/>
                </a:solidFill>
              </a:defRPr>
            </a:lvl4pPr>
            <a:lvl5pPr marL="1690426" indent="0">
              <a:spcAft>
                <a:spcPts val="0"/>
              </a:spcAft>
              <a:buFontTx/>
              <a:buNone/>
              <a:defRPr sz="2933"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4253045020"/>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9" name="Titel 1"/>
          <p:cNvSpPr txBox="1">
            <a:spLocks/>
          </p:cNvSpPr>
          <p:nvPr userDrawn="1"/>
        </p:nvSpPr>
        <p:spPr bwMode="auto">
          <a:xfrm>
            <a:off x="2209825" y="1771586"/>
            <a:ext cx="7770376" cy="1469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77" tIns="45688" rIns="91377" bIns="45688" numCol="1" anchor="ctr" anchorCtr="0" compatLnSpc="1">
            <a:prstTxWarp prst="textNoShape">
              <a:avLst/>
            </a:prstTxWarp>
          </a:bodyPr>
          <a:lstStyle>
            <a:lvl1pPr algn="ctr" rtl="0" eaLnBrk="1" fontAlgn="base" hangingPunct="1">
              <a:spcBef>
                <a:spcPct val="0"/>
              </a:spcBef>
              <a:spcAft>
                <a:spcPct val="0"/>
              </a:spcAft>
              <a:defRPr sz="3000" b="0" baseline="0">
                <a:solidFill>
                  <a:srgbClr val="A11510"/>
                </a:solidFill>
                <a:latin typeface="+mj-lt"/>
                <a:ea typeface="+mj-ea"/>
                <a:cs typeface="+mj-cs"/>
              </a:defRPr>
            </a:lvl1pPr>
            <a:lvl2pPr algn="l" rtl="0" eaLnBrk="1" fontAlgn="base" hangingPunct="1">
              <a:spcBef>
                <a:spcPct val="0"/>
              </a:spcBef>
              <a:spcAft>
                <a:spcPct val="0"/>
              </a:spcAft>
              <a:defRPr sz="2400">
                <a:solidFill>
                  <a:srgbClr val="00469B"/>
                </a:solidFill>
                <a:latin typeface="Arial" charset="0"/>
              </a:defRPr>
            </a:lvl2pPr>
            <a:lvl3pPr algn="l" rtl="0" eaLnBrk="1" fontAlgn="base" hangingPunct="1">
              <a:spcBef>
                <a:spcPct val="0"/>
              </a:spcBef>
              <a:spcAft>
                <a:spcPct val="0"/>
              </a:spcAft>
              <a:defRPr sz="2400">
                <a:solidFill>
                  <a:srgbClr val="00469B"/>
                </a:solidFill>
                <a:latin typeface="Arial" charset="0"/>
              </a:defRPr>
            </a:lvl3pPr>
            <a:lvl4pPr algn="l" rtl="0" eaLnBrk="1" fontAlgn="base" hangingPunct="1">
              <a:spcBef>
                <a:spcPct val="0"/>
              </a:spcBef>
              <a:spcAft>
                <a:spcPct val="0"/>
              </a:spcAft>
              <a:defRPr sz="2400">
                <a:solidFill>
                  <a:srgbClr val="00469B"/>
                </a:solidFill>
                <a:latin typeface="Arial" charset="0"/>
              </a:defRPr>
            </a:lvl4pPr>
            <a:lvl5pPr algn="l" rtl="0" eaLnBrk="1" fontAlgn="base" hangingPunct="1">
              <a:spcBef>
                <a:spcPct val="0"/>
              </a:spcBef>
              <a:spcAft>
                <a:spcPct val="0"/>
              </a:spcAft>
              <a:defRPr sz="2400">
                <a:solidFill>
                  <a:srgbClr val="00469B"/>
                </a:solidFill>
                <a:latin typeface="Arial" charset="0"/>
              </a:defRPr>
            </a:lvl5pPr>
            <a:lvl6pPr marL="457200" algn="l" rtl="0" eaLnBrk="1" fontAlgn="base" hangingPunct="1">
              <a:spcBef>
                <a:spcPct val="0"/>
              </a:spcBef>
              <a:spcAft>
                <a:spcPct val="0"/>
              </a:spcAft>
              <a:defRPr sz="2400">
                <a:solidFill>
                  <a:srgbClr val="00469B"/>
                </a:solidFill>
                <a:latin typeface="Arial" charset="0"/>
              </a:defRPr>
            </a:lvl6pPr>
            <a:lvl7pPr marL="914400" algn="l" rtl="0" eaLnBrk="1" fontAlgn="base" hangingPunct="1">
              <a:spcBef>
                <a:spcPct val="0"/>
              </a:spcBef>
              <a:spcAft>
                <a:spcPct val="0"/>
              </a:spcAft>
              <a:defRPr sz="2400">
                <a:solidFill>
                  <a:srgbClr val="00469B"/>
                </a:solidFill>
                <a:latin typeface="Arial" charset="0"/>
              </a:defRPr>
            </a:lvl7pPr>
            <a:lvl8pPr marL="1371600" algn="l" rtl="0" eaLnBrk="1" fontAlgn="base" hangingPunct="1">
              <a:spcBef>
                <a:spcPct val="0"/>
              </a:spcBef>
              <a:spcAft>
                <a:spcPct val="0"/>
              </a:spcAft>
              <a:defRPr sz="2400">
                <a:solidFill>
                  <a:srgbClr val="00469B"/>
                </a:solidFill>
                <a:latin typeface="Arial" charset="0"/>
              </a:defRPr>
            </a:lvl8pPr>
            <a:lvl9pPr marL="1828800" algn="l" rtl="0" eaLnBrk="1" fontAlgn="base" hangingPunct="1">
              <a:spcBef>
                <a:spcPct val="0"/>
              </a:spcBef>
              <a:spcAft>
                <a:spcPct val="0"/>
              </a:spcAft>
              <a:defRPr sz="2400">
                <a:solidFill>
                  <a:srgbClr val="00469B"/>
                </a:solidFill>
                <a:latin typeface="Arial" charset="0"/>
              </a:defRPr>
            </a:lvl9pPr>
          </a:lstStyle>
          <a:p>
            <a:pPr defTabSz="913760">
              <a:defRPr/>
            </a:pPr>
            <a:r>
              <a:rPr lang="de-DE" sz="2998" kern="0" dirty="0"/>
              <a:t>Herzlich willkommen!</a:t>
            </a:r>
          </a:p>
        </p:txBody>
      </p:sp>
      <p:sp>
        <p:nvSpPr>
          <p:cNvPr id="11" name="Textplatzhalter 10"/>
          <p:cNvSpPr>
            <a:spLocks noGrp="1"/>
          </p:cNvSpPr>
          <p:nvPr>
            <p:ph type="body" sz="quarter" idx="11" hasCustomPrompt="1"/>
          </p:nvPr>
        </p:nvSpPr>
        <p:spPr>
          <a:xfrm>
            <a:off x="2893646" y="3806157"/>
            <a:ext cx="6399134" cy="1751983"/>
          </a:xfrm>
          <a:prstGeom prst="rect">
            <a:avLst/>
          </a:prstGeom>
        </p:spPr>
        <p:txBody>
          <a:bodyPr/>
          <a:lstStyle>
            <a:lvl1pPr algn="ctr">
              <a:defRPr baseline="0">
                <a:solidFill>
                  <a:srgbClr val="005687"/>
                </a:solidFill>
                <a:latin typeface="Arial (Textkörper)"/>
                <a:cs typeface="Arial" panose="020B0604020202020204" pitchFamily="34" charset="0"/>
              </a:defRPr>
            </a:lvl1pPr>
          </a:lstStyle>
          <a:p>
            <a:pPr lvl="0"/>
            <a:r>
              <a:rPr lang="de-DE" dirty="0"/>
              <a:t>Name der Veranstaltung                                                  TT. Monat JJJJ, Ort</a:t>
            </a:r>
          </a:p>
        </p:txBody>
      </p:sp>
      <p:sp>
        <p:nvSpPr>
          <p:cNvPr id="14" name="Textfeld 13"/>
          <p:cNvSpPr txBox="1"/>
          <p:nvPr userDrawn="1"/>
        </p:nvSpPr>
        <p:spPr>
          <a:xfrm>
            <a:off x="230921" y="5945151"/>
            <a:ext cx="11768197" cy="415210"/>
          </a:xfrm>
          <a:prstGeom prst="rect">
            <a:avLst/>
          </a:prstGeom>
          <a:noFill/>
        </p:spPr>
        <p:txBody>
          <a:bodyPr wrap="square" rtlCol="0">
            <a:spAutoFit/>
          </a:bodyPr>
          <a:lstStyle/>
          <a:p>
            <a:pPr algn="ctr" fontAlgn="base">
              <a:spcBef>
                <a:spcPct val="0"/>
              </a:spcBef>
              <a:spcAft>
                <a:spcPct val="0"/>
              </a:spcAft>
            </a:pPr>
            <a:r>
              <a:rPr lang="de-DE" sz="1044" kern="0" dirty="0">
                <a:solidFill>
                  <a:srgbClr val="005687"/>
                </a:solidFill>
              </a:rPr>
              <a:t>Gesamtmetall gewährleistet entsprechend der vom Gesamtvorstand und vom Tarifpolitischen Vorstand beschlossenen „Richtlinie zur Kartellrechtskonformität“,</a:t>
            </a:r>
          </a:p>
          <a:p>
            <a:pPr algn="ctr" fontAlgn="base">
              <a:spcBef>
                <a:spcPct val="0"/>
              </a:spcBef>
              <a:spcAft>
                <a:spcPct val="0"/>
              </a:spcAft>
            </a:pPr>
            <a:r>
              <a:rPr lang="de-DE" sz="1044" kern="0" dirty="0">
                <a:solidFill>
                  <a:srgbClr val="005687"/>
                </a:solidFill>
              </a:rPr>
              <a:t>dass keine kartellrechtswidrigen Themen behandelt oder Gelegenheiten für kartellrechtswidriges Handeln geschaffen werden.</a:t>
            </a:r>
          </a:p>
        </p:txBody>
      </p:sp>
      <p:sp>
        <p:nvSpPr>
          <p:cNvPr id="8" name="Fußzeilenplatzhalter 17"/>
          <p:cNvSpPr>
            <a:spLocks noGrp="1"/>
          </p:cNvSpPr>
          <p:nvPr>
            <p:ph type="ftr" sz="quarter" idx="3"/>
          </p:nvPr>
        </p:nvSpPr>
        <p:spPr>
          <a:xfrm>
            <a:off x="230340" y="6453917"/>
            <a:ext cx="7198125" cy="277008"/>
          </a:xfrm>
          <a:prstGeom prst="rect">
            <a:avLst/>
          </a:prstGeom>
        </p:spPr>
        <p:txBody>
          <a:bodyPr vert="horz" lIns="91440" tIns="45720" rIns="91440" bIns="45720" rtlCol="0" anchor="ctr"/>
          <a:lstStyle>
            <a:lvl1pPr algn="ctr">
              <a:defRPr sz="1199">
                <a:solidFill>
                  <a:schemeClr val="tx1">
                    <a:tint val="75000"/>
                  </a:schemeClr>
                </a:solidFill>
              </a:defRPr>
            </a:lvl1pPr>
          </a:lstStyle>
          <a:p>
            <a:pPr algn="l" defTabSz="913760"/>
            <a:r>
              <a:rPr lang="de-DE">
                <a:solidFill>
                  <a:srgbClr val="005687"/>
                </a:solidFill>
                <a:latin typeface="Arial (Textkörper)"/>
                <a:cs typeface="Arabic Typesetting" panose="03020402040406030203" pitchFamily="66" charset="-78"/>
              </a:rPr>
              <a:t>Sitzung des Tarifpolitischen Vorstandes, 17. November 2020</a:t>
            </a:r>
            <a:endParaRPr lang="de-DE" dirty="0">
              <a:solidFill>
                <a:srgbClr val="005687"/>
              </a:solidFill>
              <a:latin typeface="Arial (Textkörper)"/>
              <a:cs typeface="Arabic Typesetting" panose="03020402040406030203" pitchFamily="66" charset="-78"/>
            </a:endParaRPr>
          </a:p>
        </p:txBody>
      </p:sp>
      <p:sp>
        <p:nvSpPr>
          <p:cNvPr id="10" name="Foliennummernplatzhalter 2"/>
          <p:cNvSpPr>
            <a:spLocks noGrp="1"/>
          </p:cNvSpPr>
          <p:nvPr>
            <p:ph type="sldNum" sz="quarter" idx="4"/>
          </p:nvPr>
        </p:nvSpPr>
        <p:spPr>
          <a:xfrm>
            <a:off x="10703312" y="6408405"/>
            <a:ext cx="1302948" cy="364872"/>
          </a:xfrm>
          <a:prstGeom prst="rect">
            <a:avLst/>
          </a:prstGeom>
        </p:spPr>
        <p:txBody>
          <a:bodyPr vert="horz" lIns="91440" tIns="45720" rIns="91440" bIns="45720" rtlCol="0" anchor="ctr"/>
          <a:lstStyle>
            <a:lvl1pPr algn="r">
              <a:defRPr sz="1199">
                <a:solidFill>
                  <a:schemeClr val="tx1">
                    <a:tint val="75000"/>
                  </a:schemeClr>
                </a:solidFill>
              </a:defRPr>
            </a:lvl1pPr>
          </a:lstStyle>
          <a:p>
            <a:fld id="{201131B2-4820-4D6B-8436-FC6DECFA1E39}" type="slidenum">
              <a:rPr lang="de-DE" smtClean="0">
                <a:solidFill>
                  <a:srgbClr val="005687"/>
                </a:solidFill>
                <a:latin typeface="Arial (Textkörper)"/>
              </a:rPr>
              <a:pPr/>
              <a:t>‹#›</a:t>
            </a:fld>
            <a:endParaRPr lang="de-DE" dirty="0">
              <a:solidFill>
                <a:prstClr val="black">
                  <a:tint val="75000"/>
                </a:prstClr>
              </a:solidFill>
            </a:endParaRPr>
          </a:p>
        </p:txBody>
      </p:sp>
    </p:spTree>
    <p:extLst>
      <p:ext uri="{BB962C8B-B14F-4D97-AF65-F5344CB8AC3E}">
        <p14:creationId xmlns:p14="http://schemas.microsoft.com/office/powerpoint/2010/main" val="17068245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3" name="Fußzeilenplatzhalter 2"/>
          <p:cNvSpPr>
            <a:spLocks noGrp="1"/>
          </p:cNvSpPr>
          <p:nvPr>
            <p:ph type="ftr" sz="quarter" idx="10"/>
          </p:nvPr>
        </p:nvSpPr>
        <p:spPr/>
        <p:txBody>
          <a:bodyPr/>
          <a:lstStyle/>
          <a:p>
            <a:pPr algn="l" defTabSz="913760"/>
            <a:r>
              <a:rPr lang="de-DE">
                <a:solidFill>
                  <a:srgbClr val="005687"/>
                </a:solidFill>
                <a:latin typeface="Arial (Textkörper)"/>
                <a:cs typeface="Arabic Typesetting" panose="03020402040406030203" pitchFamily="66" charset="-78"/>
              </a:rPr>
              <a:t>Sitzung des Tarifpolitischen Vorstandes, 17. November 2020</a:t>
            </a:r>
            <a:endParaRPr lang="de-DE" dirty="0">
              <a:solidFill>
                <a:srgbClr val="005687"/>
              </a:solidFill>
              <a:latin typeface="Arial (Textkörper)"/>
              <a:cs typeface="Arabic Typesetting" panose="03020402040406030203" pitchFamily="66" charset="-78"/>
            </a:endParaRPr>
          </a:p>
        </p:txBody>
      </p:sp>
      <p:sp>
        <p:nvSpPr>
          <p:cNvPr id="4" name="Textplatzhalter 6"/>
          <p:cNvSpPr>
            <a:spLocks noGrp="1"/>
          </p:cNvSpPr>
          <p:nvPr>
            <p:ph type="body" sz="quarter" idx="12" hasCustomPrompt="1"/>
          </p:nvPr>
        </p:nvSpPr>
        <p:spPr>
          <a:xfrm>
            <a:off x="251935" y="856205"/>
            <a:ext cx="11491807" cy="485663"/>
          </a:xfrm>
          <a:prstGeom prst="rect">
            <a:avLst/>
          </a:prstGeom>
        </p:spPr>
        <p:txBody>
          <a:bodyPr/>
          <a:lstStyle>
            <a:lvl1pPr>
              <a:defRPr sz="2398">
                <a:solidFill>
                  <a:srgbClr val="A11510"/>
                </a:solidFill>
                <a:latin typeface="Arial" panose="020B0604020202020204" pitchFamily="34" charset="0"/>
                <a:cs typeface="Arial" panose="020B0604020202020204" pitchFamily="34" charset="0"/>
              </a:defRPr>
            </a:lvl1pPr>
          </a:lstStyle>
          <a:p>
            <a:pPr lvl="0"/>
            <a:r>
              <a:rPr lang="de-DE" dirty="0"/>
              <a:t>Folienüberschrift</a:t>
            </a:r>
          </a:p>
        </p:txBody>
      </p:sp>
      <p:sp>
        <p:nvSpPr>
          <p:cNvPr id="9" name="Textplatzhalter 29"/>
          <p:cNvSpPr>
            <a:spLocks noGrp="1"/>
          </p:cNvSpPr>
          <p:nvPr>
            <p:ph type="body" sz="quarter" idx="13" hasCustomPrompt="1"/>
          </p:nvPr>
        </p:nvSpPr>
        <p:spPr>
          <a:xfrm>
            <a:off x="251935" y="1338271"/>
            <a:ext cx="11491807" cy="4892602"/>
          </a:xfrm>
          <a:prstGeom prst="rect">
            <a:avLst/>
          </a:prstGeom>
        </p:spPr>
        <p:txBody>
          <a:bodyPr>
            <a:normAutofit/>
          </a:bodyPr>
          <a:lstStyle>
            <a:lvl1pPr marL="0" marR="0" indent="0" algn="l" defTabSz="913760" rtl="0" eaLnBrk="1" fontAlgn="auto" latinLnBrk="0" hangingPunct="1">
              <a:lnSpc>
                <a:spcPct val="100000"/>
              </a:lnSpc>
              <a:spcBef>
                <a:spcPts val="0"/>
              </a:spcBef>
              <a:spcAft>
                <a:spcPts val="600"/>
              </a:spcAft>
              <a:buClrTx/>
              <a:buSzTx/>
              <a:buFont typeface="Arial" panose="020B0604020202020204" pitchFamily="34" charset="0"/>
              <a:buNone/>
              <a:tabLst/>
              <a:defRPr sz="1999" baseline="0">
                <a:solidFill>
                  <a:srgbClr val="005687"/>
                </a:solidFill>
                <a:latin typeface="Arial (Textkörper)"/>
              </a:defRPr>
            </a:lvl1pPr>
            <a:lvl2pPr marL="0" marR="0" indent="-179874" algn="l" defTabSz="913760" rtl="0" eaLnBrk="1" fontAlgn="auto" latinLnBrk="0" hangingPunct="1">
              <a:lnSpc>
                <a:spcPct val="100000"/>
              </a:lnSpc>
              <a:spcBef>
                <a:spcPts val="0"/>
              </a:spcBef>
              <a:spcAft>
                <a:spcPts val="600"/>
              </a:spcAft>
              <a:buClrTx/>
              <a:buSzPct val="100000"/>
              <a:buFont typeface="+mj-lt"/>
              <a:buAutoNum type="arabicPeriod"/>
              <a:tabLst/>
              <a:defRPr sz="1999">
                <a:solidFill>
                  <a:srgbClr val="005687"/>
                </a:solidFill>
              </a:defRPr>
            </a:lvl2pPr>
            <a:lvl3pPr marL="359748" marR="0" indent="-179874" algn="l" defTabSz="913760" rtl="0" eaLnBrk="1" fontAlgn="auto" latinLnBrk="0" hangingPunct="1">
              <a:lnSpc>
                <a:spcPct val="100000"/>
              </a:lnSpc>
              <a:spcBef>
                <a:spcPts val="0"/>
              </a:spcBef>
              <a:spcAft>
                <a:spcPts val="600"/>
              </a:spcAft>
              <a:buClrTx/>
              <a:buSzPct val="100000"/>
              <a:buFont typeface="Arial" panose="020B0604020202020204" pitchFamily="34" charset="0"/>
              <a:buChar char="•"/>
              <a:tabLst/>
              <a:defRPr sz="1999">
                <a:solidFill>
                  <a:srgbClr val="005687"/>
                </a:solidFill>
              </a:defRPr>
            </a:lvl3pPr>
            <a:lvl4pPr marL="539622" marR="0" indent="-179874" algn="l" defTabSz="913760" rtl="0" eaLnBrk="1" fontAlgn="auto" latinLnBrk="0" hangingPunct="1">
              <a:lnSpc>
                <a:spcPct val="100000"/>
              </a:lnSpc>
              <a:spcBef>
                <a:spcPts val="0"/>
              </a:spcBef>
              <a:spcAft>
                <a:spcPts val="600"/>
              </a:spcAft>
              <a:buClrTx/>
              <a:buSzPct val="100000"/>
              <a:buFont typeface="Symbol" panose="05050102010706020507" pitchFamily="18" charset="2"/>
              <a:buChar char="-"/>
              <a:tabLst/>
              <a:defRPr sz="1999">
                <a:solidFill>
                  <a:srgbClr val="005687"/>
                </a:solidFill>
              </a:defRPr>
            </a:lvl4pPr>
            <a:lvl5pPr marL="719496" marR="0" indent="-179874" algn="l" defTabSz="1218773" rtl="0" eaLnBrk="1" fontAlgn="auto" latinLnBrk="0" hangingPunct="1">
              <a:lnSpc>
                <a:spcPct val="100000"/>
              </a:lnSpc>
              <a:spcBef>
                <a:spcPct val="20000"/>
              </a:spcBef>
              <a:spcAft>
                <a:spcPts val="0"/>
              </a:spcAft>
              <a:buClrTx/>
              <a:buSzTx/>
              <a:buFont typeface="Wingdings" panose="05000000000000000000" pitchFamily="2" charset="2"/>
              <a:buChar char="Ø"/>
              <a:tabLst/>
              <a:defRPr/>
            </a:lvl5pPr>
            <a:lvl6pPr marL="719496" marR="0" indent="-179874" algn="l" defTabSz="1218773" rtl="0" eaLnBrk="1" fontAlgn="auto" latinLnBrk="0" hangingPunct="1">
              <a:lnSpc>
                <a:spcPct val="100000"/>
              </a:lnSpc>
              <a:spcBef>
                <a:spcPct val="20000"/>
              </a:spcBef>
              <a:spcAft>
                <a:spcPts val="0"/>
              </a:spcAft>
              <a:buClrTx/>
              <a:buSzTx/>
              <a:buFont typeface="Wingdings" panose="05000000000000000000" pitchFamily="2" charset="2"/>
              <a:buChar char="Ø"/>
              <a:tabLst/>
              <a:defRPr/>
            </a:lvl6pPr>
          </a:lstStyle>
          <a:p>
            <a:pPr marL="0" marR="0" lvl="0" indent="0" algn="l" defTabSz="91376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de-DE" sz="1999" b="0" i="0" u="none" strike="noStrike" kern="1200" cap="none" spc="0" normalizeH="0" baseline="0" noProof="0" dirty="0">
                <a:ln>
                  <a:noFill/>
                </a:ln>
                <a:solidFill>
                  <a:srgbClr val="005687"/>
                </a:solidFill>
                <a:effectLst/>
                <a:uLnTx/>
                <a:uFillTx/>
                <a:latin typeface="Arial"/>
                <a:ea typeface="+mn-ea"/>
                <a:cs typeface="+mn-cs"/>
              </a:rPr>
              <a:t>Hier Klicken</a:t>
            </a:r>
          </a:p>
          <a:p>
            <a:pPr marL="0" marR="0" lvl="1" indent="-179874" algn="l" defTabSz="913760" rtl="0" eaLnBrk="1" fontAlgn="auto" latinLnBrk="0" hangingPunct="1">
              <a:lnSpc>
                <a:spcPct val="100000"/>
              </a:lnSpc>
              <a:spcBef>
                <a:spcPts val="0"/>
              </a:spcBef>
              <a:spcAft>
                <a:spcPts val="600"/>
              </a:spcAft>
              <a:buClrTx/>
              <a:buSzPct val="100000"/>
              <a:buFont typeface="+mj-lt"/>
              <a:buAutoNum type="arabicPeriod"/>
              <a:tabLst/>
              <a:defRPr/>
            </a:pPr>
            <a:r>
              <a:rPr kumimoji="0" lang="de-DE" sz="1999" b="0" i="0" u="none" strike="noStrike" kern="1200" cap="none" spc="0" normalizeH="0" baseline="0" noProof="0" dirty="0">
                <a:ln>
                  <a:noFill/>
                </a:ln>
                <a:solidFill>
                  <a:srgbClr val="005687"/>
                </a:solidFill>
                <a:effectLst/>
                <a:uLnTx/>
                <a:uFillTx/>
                <a:latin typeface="+mn-lt"/>
                <a:ea typeface="+mn-ea"/>
                <a:cs typeface="+mn-cs"/>
              </a:rPr>
              <a:t>Ebene 2</a:t>
            </a:r>
          </a:p>
          <a:p>
            <a:pPr marL="359748" marR="0" lvl="2" indent="-179874" algn="l" defTabSz="913760"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r>
              <a:rPr kumimoji="0" lang="de-DE" sz="1999" b="0" i="0" u="none" strike="noStrike" kern="1200" cap="none" spc="0" normalizeH="0" baseline="0" noProof="0" dirty="0">
                <a:ln>
                  <a:noFill/>
                </a:ln>
                <a:solidFill>
                  <a:srgbClr val="005687"/>
                </a:solidFill>
                <a:effectLst/>
                <a:uLnTx/>
                <a:uFillTx/>
                <a:latin typeface="+mn-lt"/>
                <a:ea typeface="+mn-ea"/>
                <a:cs typeface="+mn-cs"/>
              </a:rPr>
              <a:t>Ebene 3</a:t>
            </a:r>
          </a:p>
          <a:p>
            <a:pPr marL="539622" marR="0" lvl="3" indent="-179874" algn="l" defTabSz="913760" rtl="0" eaLnBrk="1" fontAlgn="auto" latinLnBrk="0" hangingPunct="1">
              <a:lnSpc>
                <a:spcPct val="100000"/>
              </a:lnSpc>
              <a:spcBef>
                <a:spcPts val="0"/>
              </a:spcBef>
              <a:spcAft>
                <a:spcPts val="600"/>
              </a:spcAft>
              <a:buClrTx/>
              <a:buSzPct val="100000"/>
              <a:buFont typeface="Symbol" panose="05050102010706020507" pitchFamily="18" charset="2"/>
              <a:buChar char="-"/>
              <a:tabLst/>
              <a:defRPr/>
            </a:pPr>
            <a:r>
              <a:rPr kumimoji="0" lang="de-DE" sz="1999" b="0" i="0" u="none" strike="noStrike" kern="1200" cap="none" spc="0" normalizeH="0" baseline="0" noProof="0" dirty="0">
                <a:ln>
                  <a:noFill/>
                </a:ln>
                <a:solidFill>
                  <a:srgbClr val="005687"/>
                </a:solidFill>
                <a:effectLst/>
                <a:uLnTx/>
                <a:uFillTx/>
                <a:latin typeface="+mn-lt"/>
                <a:ea typeface="+mn-ea"/>
                <a:cs typeface="+mn-cs"/>
              </a:rPr>
              <a:t>Ebene 4</a:t>
            </a:r>
          </a:p>
          <a:p>
            <a:pPr marL="719496" marR="0" lvl="4" indent="-179874" algn="l" defTabSz="1218773"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de-DE" sz="1999" b="0" i="0" u="none" strike="noStrike" kern="1200" cap="none" spc="0" normalizeH="0" baseline="0" noProof="0" dirty="0">
                <a:ln>
                  <a:noFill/>
                </a:ln>
                <a:solidFill>
                  <a:srgbClr val="005687"/>
                </a:solidFill>
                <a:effectLst/>
                <a:uLnTx/>
                <a:uFillTx/>
                <a:latin typeface="+mn-lt"/>
                <a:ea typeface="+mn-ea"/>
                <a:cs typeface="+mn-cs"/>
              </a:rPr>
              <a:t>Ebene 5</a:t>
            </a:r>
          </a:p>
        </p:txBody>
      </p:sp>
      <p:sp>
        <p:nvSpPr>
          <p:cNvPr id="7" name="Foliennummernplatzhalter 2"/>
          <p:cNvSpPr>
            <a:spLocks noGrp="1"/>
          </p:cNvSpPr>
          <p:nvPr>
            <p:ph type="sldNum" sz="quarter" idx="4"/>
          </p:nvPr>
        </p:nvSpPr>
        <p:spPr>
          <a:xfrm>
            <a:off x="10703312" y="6408405"/>
            <a:ext cx="1302948" cy="364872"/>
          </a:xfrm>
          <a:prstGeom prst="rect">
            <a:avLst/>
          </a:prstGeom>
        </p:spPr>
        <p:txBody>
          <a:bodyPr vert="horz" lIns="91440" tIns="45720" rIns="91440" bIns="45720" rtlCol="0" anchor="ctr"/>
          <a:lstStyle>
            <a:lvl1pPr algn="r">
              <a:defRPr sz="1199">
                <a:solidFill>
                  <a:schemeClr val="tx1">
                    <a:tint val="75000"/>
                  </a:schemeClr>
                </a:solidFill>
              </a:defRPr>
            </a:lvl1pPr>
          </a:lstStyle>
          <a:p>
            <a:fld id="{201131B2-4820-4D6B-8436-FC6DECFA1E39}" type="slidenum">
              <a:rPr lang="de-DE" smtClean="0">
                <a:solidFill>
                  <a:srgbClr val="005687"/>
                </a:solidFill>
                <a:latin typeface="Arial (Textkörper)"/>
              </a:rPr>
              <a:pPr/>
              <a:t>‹#›</a:t>
            </a:fld>
            <a:endParaRPr lang="de-DE" dirty="0">
              <a:solidFill>
                <a:prstClr val="black">
                  <a:tint val="75000"/>
                </a:prstClr>
              </a:solidFill>
            </a:endParaRPr>
          </a:p>
        </p:txBody>
      </p:sp>
      <p:sp>
        <p:nvSpPr>
          <p:cNvPr id="2" name="Titel 1"/>
          <p:cNvSpPr>
            <a:spLocks noGrp="1"/>
          </p:cNvSpPr>
          <p:nvPr>
            <p:ph type="title" hasCustomPrompt="1"/>
          </p:nvPr>
        </p:nvSpPr>
        <p:spPr/>
        <p:txBody>
          <a:bodyPr/>
          <a:lstStyle/>
          <a:p>
            <a:r>
              <a:rPr lang="de-DE" dirty="0"/>
              <a:t>Name TOP oder Thema oder Unterthema</a:t>
            </a:r>
          </a:p>
        </p:txBody>
      </p:sp>
    </p:spTree>
    <p:extLst>
      <p:ext uri="{BB962C8B-B14F-4D97-AF65-F5344CB8AC3E}">
        <p14:creationId xmlns:p14="http://schemas.microsoft.com/office/powerpoint/2010/main" val="38026948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ohne Folienüberschrift (optional)">
    <p:spTree>
      <p:nvGrpSpPr>
        <p:cNvPr id="1" name=""/>
        <p:cNvGrpSpPr/>
        <p:nvPr/>
      </p:nvGrpSpPr>
      <p:grpSpPr>
        <a:xfrm>
          <a:off x="0" y="0"/>
          <a:ext cx="0" cy="0"/>
          <a:chOff x="0" y="0"/>
          <a:chExt cx="0" cy="0"/>
        </a:xfrm>
      </p:grpSpPr>
      <p:sp>
        <p:nvSpPr>
          <p:cNvPr id="3" name="Fußzeilenplatzhalter 2"/>
          <p:cNvSpPr>
            <a:spLocks noGrp="1"/>
          </p:cNvSpPr>
          <p:nvPr>
            <p:ph type="ftr" sz="quarter" idx="10"/>
          </p:nvPr>
        </p:nvSpPr>
        <p:spPr/>
        <p:txBody>
          <a:bodyPr/>
          <a:lstStyle/>
          <a:p>
            <a:pPr algn="l" defTabSz="913760"/>
            <a:r>
              <a:rPr lang="de-DE">
                <a:solidFill>
                  <a:srgbClr val="005687"/>
                </a:solidFill>
                <a:latin typeface="Arial (Textkörper)"/>
                <a:cs typeface="Arabic Typesetting" panose="03020402040406030203" pitchFamily="66" charset="-78"/>
              </a:rPr>
              <a:t>Sitzung des Tarifpolitischen Vorstandes, 17. November 2020</a:t>
            </a:r>
            <a:endParaRPr lang="de-DE" dirty="0">
              <a:solidFill>
                <a:srgbClr val="005687"/>
              </a:solidFill>
              <a:latin typeface="Arial (Textkörper)"/>
              <a:cs typeface="Arabic Typesetting" panose="03020402040406030203" pitchFamily="66" charset="-78"/>
            </a:endParaRPr>
          </a:p>
        </p:txBody>
      </p:sp>
      <p:sp>
        <p:nvSpPr>
          <p:cNvPr id="9" name="Textplatzhalter 29"/>
          <p:cNvSpPr>
            <a:spLocks noGrp="1"/>
          </p:cNvSpPr>
          <p:nvPr>
            <p:ph type="body" sz="quarter" idx="13" hasCustomPrompt="1"/>
          </p:nvPr>
        </p:nvSpPr>
        <p:spPr>
          <a:xfrm>
            <a:off x="251935" y="1338271"/>
            <a:ext cx="11491807" cy="4892602"/>
          </a:xfrm>
          <a:prstGeom prst="rect">
            <a:avLst/>
          </a:prstGeom>
        </p:spPr>
        <p:txBody>
          <a:bodyPr>
            <a:normAutofit/>
          </a:bodyPr>
          <a:lstStyle>
            <a:lvl1pPr marL="0" marR="0" indent="0" algn="l" defTabSz="913760" rtl="0" eaLnBrk="1" fontAlgn="auto" latinLnBrk="0" hangingPunct="1">
              <a:lnSpc>
                <a:spcPct val="100000"/>
              </a:lnSpc>
              <a:spcBef>
                <a:spcPts val="0"/>
              </a:spcBef>
              <a:spcAft>
                <a:spcPts val="600"/>
              </a:spcAft>
              <a:buClrTx/>
              <a:buSzTx/>
              <a:buFont typeface="Arial" panose="020B0604020202020204" pitchFamily="34" charset="0"/>
              <a:buNone/>
              <a:tabLst/>
              <a:defRPr sz="1999" baseline="0">
                <a:solidFill>
                  <a:srgbClr val="005687"/>
                </a:solidFill>
                <a:latin typeface="Arial (Textkörper)"/>
              </a:defRPr>
            </a:lvl1pPr>
            <a:lvl2pPr marL="0" marR="0" indent="-179874" algn="l" defTabSz="913760" rtl="0" eaLnBrk="1" fontAlgn="auto" latinLnBrk="0" hangingPunct="1">
              <a:lnSpc>
                <a:spcPct val="100000"/>
              </a:lnSpc>
              <a:spcBef>
                <a:spcPts val="0"/>
              </a:spcBef>
              <a:spcAft>
                <a:spcPts val="600"/>
              </a:spcAft>
              <a:buClrTx/>
              <a:buSzPct val="100000"/>
              <a:buFont typeface="+mj-lt"/>
              <a:buAutoNum type="arabicPeriod"/>
              <a:tabLst/>
              <a:defRPr sz="1999">
                <a:solidFill>
                  <a:srgbClr val="005687"/>
                </a:solidFill>
              </a:defRPr>
            </a:lvl2pPr>
            <a:lvl3pPr marL="359748" marR="0" indent="-179874" algn="l" defTabSz="913760" rtl="0" eaLnBrk="1" fontAlgn="auto" latinLnBrk="0" hangingPunct="1">
              <a:lnSpc>
                <a:spcPct val="100000"/>
              </a:lnSpc>
              <a:spcBef>
                <a:spcPts val="0"/>
              </a:spcBef>
              <a:spcAft>
                <a:spcPts val="600"/>
              </a:spcAft>
              <a:buClrTx/>
              <a:buSzPct val="100000"/>
              <a:buFont typeface="Arial" panose="020B0604020202020204" pitchFamily="34" charset="0"/>
              <a:buChar char="•"/>
              <a:tabLst/>
              <a:defRPr sz="1999">
                <a:solidFill>
                  <a:srgbClr val="005687"/>
                </a:solidFill>
              </a:defRPr>
            </a:lvl3pPr>
            <a:lvl4pPr marL="539622" marR="0" indent="-179874" algn="l" defTabSz="913760" rtl="0" eaLnBrk="1" fontAlgn="auto" latinLnBrk="0" hangingPunct="1">
              <a:lnSpc>
                <a:spcPct val="100000"/>
              </a:lnSpc>
              <a:spcBef>
                <a:spcPts val="0"/>
              </a:spcBef>
              <a:spcAft>
                <a:spcPts val="600"/>
              </a:spcAft>
              <a:buClrTx/>
              <a:buSzPct val="100000"/>
              <a:buFont typeface="Symbol" panose="05050102010706020507" pitchFamily="18" charset="2"/>
              <a:buChar char="-"/>
              <a:tabLst/>
              <a:defRPr sz="1999">
                <a:solidFill>
                  <a:srgbClr val="005687"/>
                </a:solidFill>
              </a:defRPr>
            </a:lvl4pPr>
            <a:lvl5pPr marL="719496" marR="0" indent="-179874" algn="l" defTabSz="1218773" rtl="0" eaLnBrk="1" fontAlgn="auto" latinLnBrk="0" hangingPunct="1">
              <a:lnSpc>
                <a:spcPct val="100000"/>
              </a:lnSpc>
              <a:spcBef>
                <a:spcPct val="20000"/>
              </a:spcBef>
              <a:spcAft>
                <a:spcPts val="0"/>
              </a:spcAft>
              <a:buClrTx/>
              <a:buSzTx/>
              <a:buFont typeface="Wingdings" panose="05000000000000000000" pitchFamily="2" charset="2"/>
              <a:buChar char="Ø"/>
              <a:tabLst/>
              <a:defRPr/>
            </a:lvl5pPr>
            <a:lvl6pPr marL="719496" marR="0" indent="-179874" algn="l" defTabSz="1218773" rtl="0" eaLnBrk="1" fontAlgn="auto" latinLnBrk="0" hangingPunct="1">
              <a:lnSpc>
                <a:spcPct val="100000"/>
              </a:lnSpc>
              <a:spcBef>
                <a:spcPct val="20000"/>
              </a:spcBef>
              <a:spcAft>
                <a:spcPts val="0"/>
              </a:spcAft>
              <a:buClrTx/>
              <a:buSzTx/>
              <a:buFont typeface="Wingdings" panose="05000000000000000000" pitchFamily="2" charset="2"/>
              <a:buChar char="Ø"/>
              <a:tabLst/>
              <a:defRPr/>
            </a:lvl6pPr>
          </a:lstStyle>
          <a:p>
            <a:pPr marL="0" marR="0" lvl="0" indent="0" algn="l" defTabSz="91376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de-DE" sz="1999" b="0" i="0" u="none" strike="noStrike" kern="1200" cap="none" spc="0" normalizeH="0" baseline="0" noProof="0" dirty="0">
                <a:ln>
                  <a:noFill/>
                </a:ln>
                <a:solidFill>
                  <a:srgbClr val="005687"/>
                </a:solidFill>
                <a:effectLst/>
                <a:uLnTx/>
                <a:uFillTx/>
                <a:latin typeface="Arial"/>
                <a:ea typeface="+mn-ea"/>
                <a:cs typeface="+mn-cs"/>
              </a:rPr>
              <a:t>Hier Klicken</a:t>
            </a:r>
          </a:p>
          <a:p>
            <a:pPr marL="0" marR="0" lvl="1" indent="-179874" algn="l" defTabSz="913760" rtl="0" eaLnBrk="1" fontAlgn="auto" latinLnBrk="0" hangingPunct="1">
              <a:lnSpc>
                <a:spcPct val="100000"/>
              </a:lnSpc>
              <a:spcBef>
                <a:spcPts val="0"/>
              </a:spcBef>
              <a:spcAft>
                <a:spcPts val="600"/>
              </a:spcAft>
              <a:buClrTx/>
              <a:buSzPct val="100000"/>
              <a:buFont typeface="+mj-lt"/>
              <a:buAutoNum type="arabicPeriod"/>
              <a:tabLst/>
              <a:defRPr/>
            </a:pPr>
            <a:r>
              <a:rPr kumimoji="0" lang="de-DE" sz="1999" b="0" i="0" u="none" strike="noStrike" kern="1200" cap="none" spc="0" normalizeH="0" baseline="0" noProof="0" dirty="0">
                <a:ln>
                  <a:noFill/>
                </a:ln>
                <a:solidFill>
                  <a:srgbClr val="005687"/>
                </a:solidFill>
                <a:effectLst/>
                <a:uLnTx/>
                <a:uFillTx/>
                <a:latin typeface="+mn-lt"/>
                <a:ea typeface="+mn-ea"/>
                <a:cs typeface="+mn-cs"/>
              </a:rPr>
              <a:t>Ebene 2</a:t>
            </a:r>
          </a:p>
          <a:p>
            <a:pPr marL="359748" marR="0" lvl="2" indent="-179874" algn="l" defTabSz="913760"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r>
              <a:rPr kumimoji="0" lang="de-DE" sz="1999" b="0" i="0" u="none" strike="noStrike" kern="1200" cap="none" spc="0" normalizeH="0" baseline="0" noProof="0" dirty="0">
                <a:ln>
                  <a:noFill/>
                </a:ln>
                <a:solidFill>
                  <a:srgbClr val="005687"/>
                </a:solidFill>
                <a:effectLst/>
                <a:uLnTx/>
                <a:uFillTx/>
                <a:latin typeface="+mn-lt"/>
                <a:ea typeface="+mn-ea"/>
                <a:cs typeface="+mn-cs"/>
              </a:rPr>
              <a:t>Ebene 3</a:t>
            </a:r>
          </a:p>
          <a:p>
            <a:pPr marL="539622" marR="0" lvl="3" indent="-179874" algn="l" defTabSz="913760" rtl="0" eaLnBrk="1" fontAlgn="auto" latinLnBrk="0" hangingPunct="1">
              <a:lnSpc>
                <a:spcPct val="100000"/>
              </a:lnSpc>
              <a:spcBef>
                <a:spcPts val="0"/>
              </a:spcBef>
              <a:spcAft>
                <a:spcPts val="600"/>
              </a:spcAft>
              <a:buClrTx/>
              <a:buSzPct val="100000"/>
              <a:buFont typeface="Symbol" panose="05050102010706020507" pitchFamily="18" charset="2"/>
              <a:buChar char="-"/>
              <a:tabLst/>
              <a:defRPr/>
            </a:pPr>
            <a:r>
              <a:rPr kumimoji="0" lang="de-DE" sz="1999" b="0" i="0" u="none" strike="noStrike" kern="1200" cap="none" spc="0" normalizeH="0" baseline="0" noProof="0" dirty="0">
                <a:ln>
                  <a:noFill/>
                </a:ln>
                <a:solidFill>
                  <a:srgbClr val="005687"/>
                </a:solidFill>
                <a:effectLst/>
                <a:uLnTx/>
                <a:uFillTx/>
                <a:latin typeface="+mn-lt"/>
                <a:ea typeface="+mn-ea"/>
                <a:cs typeface="+mn-cs"/>
              </a:rPr>
              <a:t>Ebene 4</a:t>
            </a:r>
          </a:p>
          <a:p>
            <a:pPr marL="719496" marR="0" lvl="4" indent="-179874" algn="l" defTabSz="1218773"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de-DE" sz="1999" b="0" i="0" u="none" strike="noStrike" kern="1200" cap="none" spc="0" normalizeH="0" baseline="0" noProof="0" dirty="0">
                <a:ln>
                  <a:noFill/>
                </a:ln>
                <a:solidFill>
                  <a:srgbClr val="005687"/>
                </a:solidFill>
                <a:effectLst/>
                <a:uLnTx/>
                <a:uFillTx/>
                <a:latin typeface="+mn-lt"/>
                <a:ea typeface="+mn-ea"/>
                <a:cs typeface="+mn-cs"/>
              </a:rPr>
              <a:t>Ebene 5</a:t>
            </a:r>
          </a:p>
        </p:txBody>
      </p:sp>
      <p:sp>
        <p:nvSpPr>
          <p:cNvPr id="7" name="Foliennummernplatzhalter 2"/>
          <p:cNvSpPr>
            <a:spLocks noGrp="1"/>
          </p:cNvSpPr>
          <p:nvPr>
            <p:ph type="sldNum" sz="quarter" idx="4"/>
          </p:nvPr>
        </p:nvSpPr>
        <p:spPr>
          <a:xfrm>
            <a:off x="10703312" y="6408405"/>
            <a:ext cx="1302948" cy="364872"/>
          </a:xfrm>
          <a:prstGeom prst="rect">
            <a:avLst/>
          </a:prstGeom>
        </p:spPr>
        <p:txBody>
          <a:bodyPr vert="horz" lIns="91440" tIns="45720" rIns="91440" bIns="45720" rtlCol="0" anchor="ctr"/>
          <a:lstStyle>
            <a:lvl1pPr algn="r">
              <a:defRPr sz="1199">
                <a:solidFill>
                  <a:schemeClr val="tx1">
                    <a:tint val="75000"/>
                  </a:schemeClr>
                </a:solidFill>
              </a:defRPr>
            </a:lvl1pPr>
          </a:lstStyle>
          <a:p>
            <a:fld id="{201131B2-4820-4D6B-8436-FC6DECFA1E39}" type="slidenum">
              <a:rPr lang="de-DE" smtClean="0">
                <a:solidFill>
                  <a:srgbClr val="005687"/>
                </a:solidFill>
                <a:latin typeface="Arial (Textkörper)"/>
              </a:rPr>
              <a:pPr/>
              <a:t>‹#›</a:t>
            </a:fld>
            <a:endParaRPr lang="de-DE" dirty="0">
              <a:solidFill>
                <a:prstClr val="black">
                  <a:tint val="75000"/>
                </a:prstClr>
              </a:solidFill>
            </a:endParaRPr>
          </a:p>
        </p:txBody>
      </p:sp>
      <p:sp>
        <p:nvSpPr>
          <p:cNvPr id="2" name="Titel 1"/>
          <p:cNvSpPr>
            <a:spLocks noGrp="1"/>
          </p:cNvSpPr>
          <p:nvPr>
            <p:ph type="title" hasCustomPrompt="1"/>
          </p:nvPr>
        </p:nvSpPr>
        <p:spPr/>
        <p:txBody>
          <a:bodyPr/>
          <a:lstStyle/>
          <a:p>
            <a:r>
              <a:rPr lang="de-DE" dirty="0"/>
              <a:t>Name TOP oder Thema oder Unterthema</a:t>
            </a:r>
          </a:p>
        </p:txBody>
      </p:sp>
    </p:spTree>
    <p:extLst>
      <p:ext uri="{BB962C8B-B14F-4D97-AF65-F5344CB8AC3E}">
        <p14:creationId xmlns:p14="http://schemas.microsoft.com/office/powerpoint/2010/main" val="8964958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abelle">
    <p:spTree>
      <p:nvGrpSpPr>
        <p:cNvPr id="1" name=""/>
        <p:cNvGrpSpPr/>
        <p:nvPr/>
      </p:nvGrpSpPr>
      <p:grpSpPr>
        <a:xfrm>
          <a:off x="0" y="0"/>
          <a:ext cx="0" cy="0"/>
          <a:chOff x="0" y="0"/>
          <a:chExt cx="0" cy="0"/>
        </a:xfrm>
      </p:grpSpPr>
      <p:sp>
        <p:nvSpPr>
          <p:cNvPr id="3" name="Fußzeilenplatzhalter 2"/>
          <p:cNvSpPr>
            <a:spLocks noGrp="1"/>
          </p:cNvSpPr>
          <p:nvPr>
            <p:ph type="ftr" sz="quarter" idx="10"/>
          </p:nvPr>
        </p:nvSpPr>
        <p:spPr/>
        <p:txBody>
          <a:bodyPr/>
          <a:lstStyle/>
          <a:p>
            <a:pPr algn="l" defTabSz="913760"/>
            <a:r>
              <a:rPr lang="de-DE">
                <a:solidFill>
                  <a:srgbClr val="005687"/>
                </a:solidFill>
                <a:latin typeface="Arial (Textkörper)"/>
                <a:cs typeface="Arabic Typesetting" panose="03020402040406030203" pitchFamily="66" charset="-78"/>
              </a:rPr>
              <a:t>Sitzung des Tarifpolitischen Vorstandes, 17. November 2020</a:t>
            </a:r>
            <a:endParaRPr lang="de-DE" dirty="0">
              <a:solidFill>
                <a:srgbClr val="005687"/>
              </a:solidFill>
              <a:latin typeface="Arial (Textkörper)"/>
              <a:cs typeface="Arabic Typesetting" panose="03020402040406030203" pitchFamily="66" charset="-78"/>
            </a:endParaRPr>
          </a:p>
        </p:txBody>
      </p:sp>
      <p:sp>
        <p:nvSpPr>
          <p:cNvPr id="4" name="Textplatzhalter 6"/>
          <p:cNvSpPr>
            <a:spLocks noGrp="1"/>
          </p:cNvSpPr>
          <p:nvPr>
            <p:ph type="body" sz="quarter" idx="12" hasCustomPrompt="1"/>
          </p:nvPr>
        </p:nvSpPr>
        <p:spPr>
          <a:xfrm>
            <a:off x="251935" y="856205"/>
            <a:ext cx="11614175" cy="485663"/>
          </a:xfrm>
          <a:prstGeom prst="rect">
            <a:avLst/>
          </a:prstGeom>
        </p:spPr>
        <p:txBody>
          <a:bodyPr/>
          <a:lstStyle>
            <a:lvl1pPr>
              <a:defRPr sz="2398">
                <a:solidFill>
                  <a:srgbClr val="A11510"/>
                </a:solidFill>
                <a:latin typeface="Arial" panose="020B0604020202020204" pitchFamily="34" charset="0"/>
                <a:cs typeface="Arial" panose="020B0604020202020204" pitchFamily="34" charset="0"/>
              </a:defRPr>
            </a:lvl1pPr>
          </a:lstStyle>
          <a:p>
            <a:pPr lvl="0"/>
            <a:r>
              <a:rPr lang="de-DE" dirty="0"/>
              <a:t>Folienüberschrift</a:t>
            </a:r>
          </a:p>
        </p:txBody>
      </p:sp>
      <p:sp>
        <p:nvSpPr>
          <p:cNvPr id="5" name="Tabellenplatzhalter 4"/>
          <p:cNvSpPr>
            <a:spLocks noGrp="1"/>
          </p:cNvSpPr>
          <p:nvPr>
            <p:ph type="tbl" sz="quarter" idx="13" hasCustomPrompt="1"/>
          </p:nvPr>
        </p:nvSpPr>
        <p:spPr>
          <a:xfrm>
            <a:off x="251935" y="1338271"/>
            <a:ext cx="11614175" cy="4892602"/>
          </a:xfrm>
          <a:prstGeom prst="rect">
            <a:avLst/>
          </a:prstGeom>
        </p:spPr>
        <p:txBody>
          <a:bodyPr>
            <a:normAutofit/>
          </a:bodyPr>
          <a:lstStyle>
            <a:lvl1pPr marL="0" marR="0" indent="0" algn="l" defTabSz="913760" rtl="0" eaLnBrk="1" fontAlgn="auto" latinLnBrk="0" hangingPunct="1">
              <a:lnSpc>
                <a:spcPct val="100000"/>
              </a:lnSpc>
              <a:spcBef>
                <a:spcPts val="0"/>
              </a:spcBef>
              <a:spcAft>
                <a:spcPts val="600"/>
              </a:spcAft>
              <a:buClrTx/>
              <a:buSzTx/>
              <a:buFont typeface="Arial" panose="020B0604020202020204" pitchFamily="34" charset="0"/>
              <a:buNone/>
              <a:tabLst/>
              <a:defRPr sz="1999">
                <a:solidFill>
                  <a:srgbClr val="005687"/>
                </a:solidFill>
                <a:latin typeface="Arial (Textkörper)"/>
              </a:defRPr>
            </a:lvl1pPr>
          </a:lstStyle>
          <a:p>
            <a:pPr marL="0" marR="0" lvl="0" indent="0" algn="l" defTabSz="91376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de-DE" sz="1999" b="0" i="0" u="none" strike="noStrike" kern="1200" cap="none" spc="0" normalizeH="0" baseline="0" noProof="0" dirty="0">
                <a:ln>
                  <a:noFill/>
                </a:ln>
                <a:solidFill>
                  <a:srgbClr val="005687"/>
                </a:solidFill>
                <a:effectLst/>
                <a:uLnTx/>
                <a:uFillTx/>
                <a:latin typeface="Arial" panose="020B0604020202020204" pitchFamily="34" charset="0"/>
                <a:ea typeface="+mn-ea"/>
                <a:cs typeface="Arial" panose="020B0604020202020204" pitchFamily="34" charset="0"/>
              </a:rPr>
              <a:t>Tabelle erstellen</a:t>
            </a:r>
          </a:p>
        </p:txBody>
      </p:sp>
      <p:sp>
        <p:nvSpPr>
          <p:cNvPr id="7" name="Foliennummernplatzhalter 2"/>
          <p:cNvSpPr>
            <a:spLocks noGrp="1"/>
          </p:cNvSpPr>
          <p:nvPr>
            <p:ph type="sldNum" sz="quarter" idx="4"/>
          </p:nvPr>
        </p:nvSpPr>
        <p:spPr>
          <a:xfrm>
            <a:off x="10703312" y="6408405"/>
            <a:ext cx="1302948" cy="364872"/>
          </a:xfrm>
          <a:prstGeom prst="rect">
            <a:avLst/>
          </a:prstGeom>
        </p:spPr>
        <p:txBody>
          <a:bodyPr vert="horz" lIns="91440" tIns="45720" rIns="91440" bIns="45720" rtlCol="0" anchor="ctr"/>
          <a:lstStyle>
            <a:lvl1pPr algn="r">
              <a:defRPr sz="1199">
                <a:solidFill>
                  <a:schemeClr val="tx1">
                    <a:tint val="75000"/>
                  </a:schemeClr>
                </a:solidFill>
              </a:defRPr>
            </a:lvl1pPr>
          </a:lstStyle>
          <a:p>
            <a:fld id="{201131B2-4820-4D6B-8436-FC6DECFA1E39}" type="slidenum">
              <a:rPr lang="de-DE" smtClean="0">
                <a:solidFill>
                  <a:srgbClr val="005687"/>
                </a:solidFill>
                <a:latin typeface="Arial (Textkörper)"/>
              </a:rPr>
              <a:pPr/>
              <a:t>‹#›</a:t>
            </a:fld>
            <a:endParaRPr lang="de-DE" dirty="0">
              <a:solidFill>
                <a:prstClr val="black">
                  <a:tint val="75000"/>
                </a:prstClr>
              </a:solidFill>
            </a:endParaRPr>
          </a:p>
        </p:txBody>
      </p:sp>
      <p:sp>
        <p:nvSpPr>
          <p:cNvPr id="6" name="Titel 5"/>
          <p:cNvSpPr>
            <a:spLocks noGrp="1"/>
          </p:cNvSpPr>
          <p:nvPr>
            <p:ph type="title" hasCustomPrompt="1"/>
          </p:nvPr>
        </p:nvSpPr>
        <p:spPr/>
        <p:txBody>
          <a:bodyPr/>
          <a:lstStyle/>
          <a:p>
            <a:r>
              <a:rPr lang="de-DE" dirty="0"/>
              <a:t>Name TOP oder Thema oder Unterthema</a:t>
            </a:r>
          </a:p>
        </p:txBody>
      </p:sp>
    </p:spTree>
    <p:extLst>
      <p:ext uri="{BB962C8B-B14F-4D97-AF65-F5344CB8AC3E}">
        <p14:creationId xmlns:p14="http://schemas.microsoft.com/office/powerpoint/2010/main" val="27477771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Objekt">
    <p:spTree>
      <p:nvGrpSpPr>
        <p:cNvPr id="1" name=""/>
        <p:cNvGrpSpPr/>
        <p:nvPr/>
      </p:nvGrpSpPr>
      <p:grpSpPr>
        <a:xfrm>
          <a:off x="0" y="0"/>
          <a:ext cx="0" cy="0"/>
          <a:chOff x="0" y="0"/>
          <a:chExt cx="0" cy="0"/>
        </a:xfrm>
      </p:grpSpPr>
      <p:sp>
        <p:nvSpPr>
          <p:cNvPr id="3" name="Fußzeilenplatzhalter 2"/>
          <p:cNvSpPr>
            <a:spLocks noGrp="1"/>
          </p:cNvSpPr>
          <p:nvPr>
            <p:ph type="ftr" sz="quarter" idx="10"/>
          </p:nvPr>
        </p:nvSpPr>
        <p:spPr/>
        <p:txBody>
          <a:bodyPr/>
          <a:lstStyle/>
          <a:p>
            <a:pPr algn="l" defTabSz="913760"/>
            <a:r>
              <a:rPr lang="de-DE">
                <a:solidFill>
                  <a:srgbClr val="005687"/>
                </a:solidFill>
                <a:latin typeface="Arial (Textkörper)"/>
                <a:cs typeface="Arabic Typesetting" panose="03020402040406030203" pitchFamily="66" charset="-78"/>
              </a:rPr>
              <a:t>Sitzung des Tarifpolitischen Vorstandes, 17. November 2020</a:t>
            </a:r>
            <a:endParaRPr lang="de-DE" dirty="0">
              <a:solidFill>
                <a:srgbClr val="005687"/>
              </a:solidFill>
              <a:latin typeface="Arial (Textkörper)"/>
              <a:cs typeface="Arabic Typesetting" panose="03020402040406030203" pitchFamily="66" charset="-78"/>
            </a:endParaRPr>
          </a:p>
        </p:txBody>
      </p:sp>
      <p:sp>
        <p:nvSpPr>
          <p:cNvPr id="4" name="Textplatzhalter 6"/>
          <p:cNvSpPr>
            <a:spLocks noGrp="1"/>
          </p:cNvSpPr>
          <p:nvPr>
            <p:ph type="body" sz="quarter" idx="12" hasCustomPrompt="1"/>
          </p:nvPr>
        </p:nvSpPr>
        <p:spPr>
          <a:xfrm>
            <a:off x="251935" y="856205"/>
            <a:ext cx="11614175" cy="485663"/>
          </a:xfrm>
          <a:prstGeom prst="rect">
            <a:avLst/>
          </a:prstGeom>
        </p:spPr>
        <p:txBody>
          <a:bodyPr/>
          <a:lstStyle>
            <a:lvl1pPr>
              <a:defRPr sz="2398">
                <a:solidFill>
                  <a:srgbClr val="A11510"/>
                </a:solidFill>
                <a:latin typeface="Arial" panose="020B0604020202020204" pitchFamily="34" charset="0"/>
                <a:cs typeface="Arial" panose="020B0604020202020204" pitchFamily="34" charset="0"/>
              </a:defRPr>
            </a:lvl1pPr>
          </a:lstStyle>
          <a:p>
            <a:pPr lvl="0"/>
            <a:r>
              <a:rPr lang="de-DE" dirty="0"/>
              <a:t>Folienüberschrift</a:t>
            </a:r>
          </a:p>
        </p:txBody>
      </p:sp>
      <p:sp>
        <p:nvSpPr>
          <p:cNvPr id="7" name="Inhaltsplatzhalter 6"/>
          <p:cNvSpPr>
            <a:spLocks noGrp="1"/>
          </p:cNvSpPr>
          <p:nvPr>
            <p:ph sz="quarter" idx="14" hasCustomPrompt="1"/>
          </p:nvPr>
        </p:nvSpPr>
        <p:spPr>
          <a:xfrm>
            <a:off x="251935" y="1338270"/>
            <a:ext cx="11614175" cy="4892602"/>
          </a:xfrm>
          <a:prstGeom prst="rect">
            <a:avLst/>
          </a:prstGeom>
        </p:spPr>
        <p:txBody>
          <a:bodyPr>
            <a:normAutofit/>
          </a:bodyPr>
          <a:lstStyle>
            <a:lvl1pPr>
              <a:defRPr sz="1999">
                <a:solidFill>
                  <a:srgbClr val="005687"/>
                </a:solidFill>
                <a:latin typeface="Arial" panose="020B0604020202020204" pitchFamily="34" charset="0"/>
                <a:cs typeface="Arial" panose="020B0604020202020204" pitchFamily="34" charset="0"/>
              </a:defRPr>
            </a:lvl1pPr>
          </a:lstStyle>
          <a:p>
            <a:pPr lvl="0"/>
            <a:r>
              <a:rPr lang="de-DE" dirty="0"/>
              <a:t>Bilder, Grafiken oder Objekte</a:t>
            </a:r>
          </a:p>
        </p:txBody>
      </p:sp>
      <p:sp>
        <p:nvSpPr>
          <p:cNvPr id="8" name="Foliennummernplatzhalter 2"/>
          <p:cNvSpPr>
            <a:spLocks noGrp="1"/>
          </p:cNvSpPr>
          <p:nvPr>
            <p:ph type="sldNum" sz="quarter" idx="4"/>
          </p:nvPr>
        </p:nvSpPr>
        <p:spPr>
          <a:xfrm>
            <a:off x="10703312" y="6408405"/>
            <a:ext cx="1302948" cy="364872"/>
          </a:xfrm>
          <a:prstGeom prst="rect">
            <a:avLst/>
          </a:prstGeom>
        </p:spPr>
        <p:txBody>
          <a:bodyPr vert="horz" lIns="91440" tIns="45720" rIns="91440" bIns="45720" rtlCol="0" anchor="ctr"/>
          <a:lstStyle>
            <a:lvl1pPr algn="r">
              <a:defRPr sz="1199">
                <a:solidFill>
                  <a:schemeClr val="tx1">
                    <a:tint val="75000"/>
                  </a:schemeClr>
                </a:solidFill>
              </a:defRPr>
            </a:lvl1pPr>
          </a:lstStyle>
          <a:p>
            <a:fld id="{201131B2-4820-4D6B-8436-FC6DECFA1E39}" type="slidenum">
              <a:rPr lang="de-DE" smtClean="0">
                <a:solidFill>
                  <a:srgbClr val="005687"/>
                </a:solidFill>
                <a:latin typeface="Arial (Textkörper)"/>
              </a:rPr>
              <a:pPr/>
              <a:t>‹#›</a:t>
            </a:fld>
            <a:endParaRPr lang="de-DE" dirty="0">
              <a:solidFill>
                <a:prstClr val="black">
                  <a:tint val="75000"/>
                </a:prstClr>
              </a:solidFill>
            </a:endParaRPr>
          </a:p>
        </p:txBody>
      </p:sp>
      <p:sp>
        <p:nvSpPr>
          <p:cNvPr id="5" name="Titel 4"/>
          <p:cNvSpPr>
            <a:spLocks noGrp="1"/>
          </p:cNvSpPr>
          <p:nvPr>
            <p:ph type="title" hasCustomPrompt="1"/>
          </p:nvPr>
        </p:nvSpPr>
        <p:spPr/>
        <p:txBody>
          <a:bodyPr/>
          <a:lstStyle/>
          <a:p>
            <a:r>
              <a:rPr lang="de-DE" dirty="0"/>
              <a:t>Name TOP oder Thema oder Unterthema</a:t>
            </a:r>
          </a:p>
        </p:txBody>
      </p:sp>
    </p:spTree>
    <p:extLst>
      <p:ext uri="{BB962C8B-B14F-4D97-AF65-F5344CB8AC3E}">
        <p14:creationId xmlns:p14="http://schemas.microsoft.com/office/powerpoint/2010/main" val="22210787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Zwischenfolie Titelfolie">
    <p:spTree>
      <p:nvGrpSpPr>
        <p:cNvPr id="1" name=""/>
        <p:cNvGrpSpPr/>
        <p:nvPr/>
      </p:nvGrpSpPr>
      <p:grpSpPr>
        <a:xfrm>
          <a:off x="0" y="0"/>
          <a:ext cx="0" cy="0"/>
          <a:chOff x="0" y="0"/>
          <a:chExt cx="0" cy="0"/>
        </a:xfrm>
      </p:grpSpPr>
      <p:sp>
        <p:nvSpPr>
          <p:cNvPr id="11" name="Textplatzhalter 10"/>
          <p:cNvSpPr>
            <a:spLocks noGrp="1"/>
          </p:cNvSpPr>
          <p:nvPr>
            <p:ph type="body" sz="quarter" idx="11" hasCustomPrompt="1"/>
          </p:nvPr>
        </p:nvSpPr>
        <p:spPr>
          <a:xfrm>
            <a:off x="2893646" y="3806157"/>
            <a:ext cx="6399134" cy="1751983"/>
          </a:xfrm>
          <a:prstGeom prst="rect">
            <a:avLst/>
          </a:prstGeom>
        </p:spPr>
        <p:txBody>
          <a:bodyPr/>
          <a:lstStyle>
            <a:lvl1pPr algn="ctr">
              <a:defRPr baseline="0">
                <a:solidFill>
                  <a:srgbClr val="005687"/>
                </a:solidFill>
                <a:latin typeface="Arial (Textkörper)"/>
                <a:cs typeface="Arial" panose="020B0604020202020204" pitchFamily="34" charset="0"/>
              </a:defRPr>
            </a:lvl1pPr>
          </a:lstStyle>
          <a:p>
            <a:pPr lvl="0"/>
            <a:r>
              <a:rPr lang="de-DE" dirty="0"/>
              <a:t>Name der Veranstaltung                                                  TT. Monat JJJJ, Ort</a:t>
            </a:r>
          </a:p>
        </p:txBody>
      </p:sp>
      <p:sp>
        <p:nvSpPr>
          <p:cNvPr id="8" name="Fußzeilenplatzhalter 17"/>
          <p:cNvSpPr>
            <a:spLocks noGrp="1"/>
          </p:cNvSpPr>
          <p:nvPr>
            <p:ph type="ftr" sz="quarter" idx="3"/>
          </p:nvPr>
        </p:nvSpPr>
        <p:spPr>
          <a:xfrm>
            <a:off x="230340" y="6453917"/>
            <a:ext cx="7198125" cy="277008"/>
          </a:xfrm>
          <a:prstGeom prst="rect">
            <a:avLst/>
          </a:prstGeom>
        </p:spPr>
        <p:txBody>
          <a:bodyPr vert="horz" lIns="91440" tIns="45720" rIns="91440" bIns="45720" rtlCol="0" anchor="ctr"/>
          <a:lstStyle>
            <a:lvl1pPr algn="ctr">
              <a:defRPr sz="1199">
                <a:solidFill>
                  <a:schemeClr val="tx1">
                    <a:tint val="75000"/>
                  </a:schemeClr>
                </a:solidFill>
              </a:defRPr>
            </a:lvl1pPr>
          </a:lstStyle>
          <a:p>
            <a:pPr algn="l" defTabSz="913760"/>
            <a:r>
              <a:rPr lang="de-DE">
                <a:solidFill>
                  <a:srgbClr val="005687"/>
                </a:solidFill>
                <a:latin typeface="Arial (Textkörper)"/>
                <a:cs typeface="Arabic Typesetting" panose="03020402040406030203" pitchFamily="66" charset="-78"/>
              </a:rPr>
              <a:t>Sitzung des Tarifpolitischen Vorstandes, 17. November 2020</a:t>
            </a:r>
            <a:endParaRPr lang="de-DE" dirty="0">
              <a:solidFill>
                <a:srgbClr val="005687"/>
              </a:solidFill>
              <a:latin typeface="Arial (Textkörper)"/>
              <a:cs typeface="Arabic Typesetting" panose="03020402040406030203" pitchFamily="66" charset="-78"/>
            </a:endParaRPr>
          </a:p>
        </p:txBody>
      </p:sp>
      <p:sp>
        <p:nvSpPr>
          <p:cNvPr id="10" name="Foliennummernplatzhalter 2"/>
          <p:cNvSpPr>
            <a:spLocks noGrp="1"/>
          </p:cNvSpPr>
          <p:nvPr>
            <p:ph type="sldNum" sz="quarter" idx="4"/>
          </p:nvPr>
        </p:nvSpPr>
        <p:spPr>
          <a:xfrm>
            <a:off x="10703312" y="6408405"/>
            <a:ext cx="1302948" cy="364872"/>
          </a:xfrm>
          <a:prstGeom prst="rect">
            <a:avLst/>
          </a:prstGeom>
        </p:spPr>
        <p:txBody>
          <a:bodyPr vert="horz" lIns="91440" tIns="45720" rIns="91440" bIns="45720" rtlCol="0" anchor="ctr"/>
          <a:lstStyle>
            <a:lvl1pPr algn="r">
              <a:defRPr sz="1199">
                <a:solidFill>
                  <a:schemeClr val="tx1">
                    <a:tint val="75000"/>
                  </a:schemeClr>
                </a:solidFill>
              </a:defRPr>
            </a:lvl1pPr>
          </a:lstStyle>
          <a:p>
            <a:fld id="{201131B2-4820-4D6B-8436-FC6DECFA1E39}" type="slidenum">
              <a:rPr lang="de-DE" smtClean="0">
                <a:solidFill>
                  <a:srgbClr val="005687"/>
                </a:solidFill>
                <a:latin typeface="Arial (Textkörper)"/>
              </a:rPr>
              <a:pPr/>
              <a:t>‹#›</a:t>
            </a:fld>
            <a:endParaRPr lang="de-DE" dirty="0">
              <a:solidFill>
                <a:prstClr val="black">
                  <a:tint val="75000"/>
                </a:prstClr>
              </a:solidFill>
            </a:endParaRPr>
          </a:p>
        </p:txBody>
      </p:sp>
      <p:sp>
        <p:nvSpPr>
          <p:cNvPr id="12" name="Textplatzhalter 10"/>
          <p:cNvSpPr>
            <a:spLocks noGrp="1"/>
          </p:cNvSpPr>
          <p:nvPr>
            <p:ph type="body" sz="quarter" idx="12" hasCustomPrompt="1"/>
          </p:nvPr>
        </p:nvSpPr>
        <p:spPr>
          <a:xfrm>
            <a:off x="2209825" y="1769971"/>
            <a:ext cx="7770376" cy="1467781"/>
          </a:xfrm>
          <a:prstGeom prst="rect">
            <a:avLst/>
          </a:prstGeom>
        </p:spPr>
        <p:txBody>
          <a:bodyPr anchor="ctr">
            <a:normAutofit/>
          </a:bodyPr>
          <a:lstStyle>
            <a:lvl1pPr marL="0" marR="0" indent="0" algn="ctr" defTabSz="913540" rtl="0" eaLnBrk="1" fontAlgn="base" latinLnBrk="0" hangingPunct="1">
              <a:lnSpc>
                <a:spcPct val="100000"/>
              </a:lnSpc>
              <a:spcBef>
                <a:spcPct val="0"/>
              </a:spcBef>
              <a:spcAft>
                <a:spcPct val="0"/>
              </a:spcAft>
              <a:buClrTx/>
              <a:buSzTx/>
              <a:buFontTx/>
              <a:buNone/>
              <a:tabLst/>
              <a:defRPr kumimoji="0" lang="de-DE" sz="2998" b="0" i="0" u="none" strike="noStrike" kern="0" cap="none" spc="0" normalizeH="0" baseline="0" noProof="0">
                <a:solidFill>
                  <a:schemeClr val="accent2"/>
                </a:solidFill>
              </a:defRPr>
            </a:lvl1pPr>
          </a:lstStyle>
          <a:p>
            <a:pPr marL="0" marR="0" lvl="0" indent="0" algn="ctr" defTabSz="913540" rtl="0" eaLnBrk="1" fontAlgn="base" latinLnBrk="0" hangingPunct="1">
              <a:lnSpc>
                <a:spcPct val="100000"/>
              </a:lnSpc>
              <a:spcBef>
                <a:spcPct val="0"/>
              </a:spcBef>
              <a:spcAft>
                <a:spcPct val="0"/>
              </a:spcAft>
              <a:buClrTx/>
              <a:buSzTx/>
              <a:buFontTx/>
              <a:buNone/>
              <a:tabLst/>
              <a:defRPr/>
            </a:pPr>
            <a:r>
              <a:rPr kumimoji="0" lang="de-DE" sz="2998" b="0" i="0" u="none" strike="noStrike" kern="0" cap="none" spc="0" normalizeH="0" baseline="0" noProof="0" dirty="0">
                <a:ln>
                  <a:noFill/>
                </a:ln>
                <a:solidFill>
                  <a:srgbClr val="A11510"/>
                </a:solidFill>
                <a:effectLst/>
                <a:uLnTx/>
                <a:uFillTx/>
                <a:latin typeface="Arial"/>
                <a:ea typeface="+mj-ea"/>
                <a:cs typeface="+mj-cs"/>
              </a:rPr>
              <a:t>TOP Thema</a:t>
            </a:r>
          </a:p>
        </p:txBody>
      </p:sp>
      <p:sp>
        <p:nvSpPr>
          <p:cNvPr id="13" name="Titel 1"/>
          <p:cNvSpPr>
            <a:spLocks noGrp="1"/>
          </p:cNvSpPr>
          <p:nvPr>
            <p:ph type="title" hasCustomPrompt="1"/>
          </p:nvPr>
        </p:nvSpPr>
        <p:spPr>
          <a:xfrm>
            <a:off x="251934" y="230324"/>
            <a:ext cx="9011592" cy="510845"/>
          </a:xfrm>
        </p:spPr>
        <p:txBody>
          <a:bodyPr/>
          <a:lstStyle>
            <a:lvl1pPr>
              <a:defRPr/>
            </a:lvl1pPr>
          </a:lstStyle>
          <a:p>
            <a:r>
              <a:rPr lang="de-DE" dirty="0"/>
              <a:t>TOP (</a:t>
            </a:r>
            <a:r>
              <a:rPr lang="de-DE" dirty="0" err="1"/>
              <a:t>Nr</a:t>
            </a:r>
            <a:r>
              <a:rPr lang="de-DE" dirty="0"/>
              <a:t>)</a:t>
            </a:r>
          </a:p>
        </p:txBody>
      </p:sp>
    </p:spTree>
    <p:extLst>
      <p:ext uri="{BB962C8B-B14F-4D97-AF65-F5344CB8AC3E}">
        <p14:creationId xmlns:p14="http://schemas.microsoft.com/office/powerpoint/2010/main" val="28723832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Zwischenfolie Thema">
    <p:spTree>
      <p:nvGrpSpPr>
        <p:cNvPr id="1" name=""/>
        <p:cNvGrpSpPr/>
        <p:nvPr/>
      </p:nvGrpSpPr>
      <p:grpSpPr>
        <a:xfrm>
          <a:off x="0" y="0"/>
          <a:ext cx="0" cy="0"/>
          <a:chOff x="0" y="0"/>
          <a:chExt cx="0" cy="0"/>
        </a:xfrm>
      </p:grpSpPr>
      <p:sp>
        <p:nvSpPr>
          <p:cNvPr id="3" name="Fußzeilenplatzhalter 2"/>
          <p:cNvSpPr>
            <a:spLocks noGrp="1"/>
          </p:cNvSpPr>
          <p:nvPr>
            <p:ph type="ftr" sz="quarter" idx="10"/>
          </p:nvPr>
        </p:nvSpPr>
        <p:spPr/>
        <p:txBody>
          <a:bodyPr/>
          <a:lstStyle/>
          <a:p>
            <a:pPr algn="l" defTabSz="913760"/>
            <a:r>
              <a:rPr lang="de-DE">
                <a:solidFill>
                  <a:srgbClr val="005687"/>
                </a:solidFill>
                <a:latin typeface="Arial (Textkörper)"/>
                <a:cs typeface="Arabic Typesetting" panose="03020402040406030203" pitchFamily="66" charset="-78"/>
              </a:rPr>
              <a:t>Sitzung des Tarifpolitischen Vorstandes, 17. November 2020</a:t>
            </a:r>
            <a:endParaRPr lang="de-DE" dirty="0">
              <a:solidFill>
                <a:srgbClr val="005687"/>
              </a:solidFill>
              <a:latin typeface="Arial (Textkörper)"/>
              <a:cs typeface="Arabic Typesetting" panose="03020402040406030203" pitchFamily="66" charset="-78"/>
            </a:endParaRPr>
          </a:p>
        </p:txBody>
      </p:sp>
      <p:sp>
        <p:nvSpPr>
          <p:cNvPr id="4" name="Textplatzhalter 5"/>
          <p:cNvSpPr>
            <a:spLocks noGrp="1"/>
          </p:cNvSpPr>
          <p:nvPr>
            <p:ph type="body" sz="quarter" idx="11" hasCustomPrompt="1"/>
          </p:nvPr>
        </p:nvSpPr>
        <p:spPr>
          <a:xfrm>
            <a:off x="323916" y="5086867"/>
            <a:ext cx="11614175" cy="1072055"/>
          </a:xfrm>
          <a:prstGeom prst="rect">
            <a:avLst/>
          </a:prstGeom>
        </p:spPr>
        <p:txBody>
          <a:bodyPr/>
          <a:lstStyle>
            <a:lvl1pPr marL="0" indent="0">
              <a:buNone/>
              <a:defRPr sz="2998" b="1" baseline="0">
                <a:solidFill>
                  <a:srgbClr val="005687"/>
                </a:solidFill>
                <a:latin typeface="Arial (Textkörper)"/>
              </a:defRPr>
            </a:lvl1pPr>
          </a:lstStyle>
          <a:p>
            <a:pPr lvl="0"/>
            <a:r>
              <a:rPr lang="de-DE" dirty="0"/>
              <a:t>TOP-Nr. Name Thema oder Unterthema</a:t>
            </a:r>
          </a:p>
        </p:txBody>
      </p:sp>
      <p:sp>
        <p:nvSpPr>
          <p:cNvPr id="6" name="Foliennummernplatzhalter 2"/>
          <p:cNvSpPr>
            <a:spLocks noGrp="1"/>
          </p:cNvSpPr>
          <p:nvPr>
            <p:ph type="sldNum" sz="quarter" idx="4"/>
          </p:nvPr>
        </p:nvSpPr>
        <p:spPr>
          <a:xfrm>
            <a:off x="10703312" y="6408405"/>
            <a:ext cx="1302948" cy="364872"/>
          </a:xfrm>
          <a:prstGeom prst="rect">
            <a:avLst/>
          </a:prstGeom>
        </p:spPr>
        <p:txBody>
          <a:bodyPr vert="horz" lIns="91440" tIns="45720" rIns="91440" bIns="45720" rtlCol="0" anchor="ctr"/>
          <a:lstStyle>
            <a:lvl1pPr algn="r">
              <a:defRPr sz="1199">
                <a:solidFill>
                  <a:schemeClr val="tx1">
                    <a:tint val="75000"/>
                  </a:schemeClr>
                </a:solidFill>
              </a:defRPr>
            </a:lvl1pPr>
          </a:lstStyle>
          <a:p>
            <a:fld id="{201131B2-4820-4D6B-8436-FC6DECFA1E39}" type="slidenum">
              <a:rPr lang="de-DE" smtClean="0">
                <a:solidFill>
                  <a:srgbClr val="005687"/>
                </a:solidFill>
                <a:latin typeface="Arial (Textkörper)"/>
              </a:rPr>
              <a:pPr/>
              <a:t>‹#›</a:t>
            </a:fld>
            <a:endParaRPr lang="de-DE" dirty="0">
              <a:solidFill>
                <a:prstClr val="black">
                  <a:tint val="75000"/>
                </a:prstClr>
              </a:solidFill>
            </a:endParaRPr>
          </a:p>
        </p:txBody>
      </p:sp>
    </p:spTree>
    <p:extLst>
      <p:ext uri="{BB962C8B-B14F-4D97-AF65-F5344CB8AC3E}">
        <p14:creationId xmlns:p14="http://schemas.microsoft.com/office/powerpoint/2010/main" val="7102762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agesordnung ohne Tabelle">
    <p:spTree>
      <p:nvGrpSpPr>
        <p:cNvPr id="1" name=""/>
        <p:cNvGrpSpPr/>
        <p:nvPr/>
      </p:nvGrpSpPr>
      <p:grpSpPr>
        <a:xfrm>
          <a:off x="0" y="0"/>
          <a:ext cx="0" cy="0"/>
          <a:chOff x="0" y="0"/>
          <a:chExt cx="0" cy="0"/>
        </a:xfrm>
      </p:grpSpPr>
      <p:sp>
        <p:nvSpPr>
          <p:cNvPr id="3" name="Fußzeilenplatzhalter 2"/>
          <p:cNvSpPr>
            <a:spLocks noGrp="1"/>
          </p:cNvSpPr>
          <p:nvPr>
            <p:ph type="ftr" sz="quarter" idx="10"/>
          </p:nvPr>
        </p:nvSpPr>
        <p:spPr/>
        <p:txBody>
          <a:bodyPr/>
          <a:lstStyle/>
          <a:p>
            <a:pPr algn="l" defTabSz="913760"/>
            <a:r>
              <a:rPr lang="de-DE">
                <a:solidFill>
                  <a:srgbClr val="005687"/>
                </a:solidFill>
                <a:latin typeface="Arial (Textkörper)"/>
                <a:cs typeface="Arabic Typesetting" panose="03020402040406030203" pitchFamily="66" charset="-78"/>
              </a:rPr>
              <a:t>Sitzung des Tarifpolitischen Vorstandes, 17. November 2020</a:t>
            </a:r>
            <a:endParaRPr lang="de-DE" dirty="0">
              <a:solidFill>
                <a:srgbClr val="005687"/>
              </a:solidFill>
              <a:latin typeface="Arial (Textkörper)"/>
              <a:cs typeface="Arabic Typesetting" panose="03020402040406030203" pitchFamily="66" charset="-78"/>
            </a:endParaRPr>
          </a:p>
        </p:txBody>
      </p:sp>
      <p:sp>
        <p:nvSpPr>
          <p:cNvPr id="7" name="Foliennummernplatzhalter 2"/>
          <p:cNvSpPr>
            <a:spLocks noGrp="1"/>
          </p:cNvSpPr>
          <p:nvPr>
            <p:ph type="sldNum" sz="quarter" idx="4"/>
          </p:nvPr>
        </p:nvSpPr>
        <p:spPr>
          <a:xfrm>
            <a:off x="10703312" y="6408405"/>
            <a:ext cx="1302948" cy="364872"/>
          </a:xfrm>
          <a:prstGeom prst="rect">
            <a:avLst/>
          </a:prstGeom>
        </p:spPr>
        <p:txBody>
          <a:bodyPr vert="horz" lIns="91440" tIns="45720" rIns="91440" bIns="45720" rtlCol="0" anchor="ctr"/>
          <a:lstStyle>
            <a:lvl1pPr algn="r">
              <a:defRPr sz="1199">
                <a:solidFill>
                  <a:schemeClr val="tx1">
                    <a:tint val="75000"/>
                  </a:schemeClr>
                </a:solidFill>
              </a:defRPr>
            </a:lvl1pPr>
          </a:lstStyle>
          <a:p>
            <a:fld id="{201131B2-4820-4D6B-8436-FC6DECFA1E39}" type="slidenum">
              <a:rPr lang="de-DE" smtClean="0">
                <a:solidFill>
                  <a:srgbClr val="005687"/>
                </a:solidFill>
                <a:latin typeface="Arial (Textkörper)"/>
              </a:rPr>
              <a:pPr/>
              <a:t>‹#›</a:t>
            </a:fld>
            <a:endParaRPr lang="de-DE" dirty="0">
              <a:solidFill>
                <a:prstClr val="black">
                  <a:tint val="75000"/>
                </a:prstClr>
              </a:solidFill>
            </a:endParaRPr>
          </a:p>
        </p:txBody>
      </p:sp>
      <p:sp>
        <p:nvSpPr>
          <p:cNvPr id="2" name="Textfeld 1"/>
          <p:cNvSpPr txBox="1"/>
          <p:nvPr userDrawn="1"/>
        </p:nvSpPr>
        <p:spPr>
          <a:xfrm>
            <a:off x="251935" y="301188"/>
            <a:ext cx="1646240" cy="368948"/>
          </a:xfrm>
          <a:prstGeom prst="rect">
            <a:avLst/>
          </a:prstGeom>
          <a:noFill/>
        </p:spPr>
        <p:txBody>
          <a:bodyPr wrap="none" rtlCol="0" anchor="ctr">
            <a:spAutoFit/>
          </a:bodyPr>
          <a:lstStyle/>
          <a:p>
            <a:r>
              <a:rPr lang="de-DE" sz="1799" dirty="0">
                <a:solidFill>
                  <a:srgbClr val="005687"/>
                </a:solidFill>
                <a:latin typeface="Arial (Textkörper)"/>
              </a:rPr>
              <a:t>Tagesordnung</a:t>
            </a:r>
            <a:endParaRPr lang="de-DE" sz="1799" dirty="0">
              <a:solidFill>
                <a:prstClr val="black"/>
              </a:solidFill>
            </a:endParaRPr>
          </a:p>
        </p:txBody>
      </p:sp>
    </p:spTree>
    <p:extLst>
      <p:ext uri="{BB962C8B-B14F-4D97-AF65-F5344CB8AC3E}">
        <p14:creationId xmlns:p14="http://schemas.microsoft.com/office/powerpoint/2010/main" val="40869032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tatistik - Diagramm">
    <p:spTree>
      <p:nvGrpSpPr>
        <p:cNvPr id="1" name=""/>
        <p:cNvGrpSpPr/>
        <p:nvPr/>
      </p:nvGrpSpPr>
      <p:grpSpPr>
        <a:xfrm>
          <a:off x="0" y="0"/>
          <a:ext cx="0" cy="0"/>
          <a:chOff x="0" y="0"/>
          <a:chExt cx="0" cy="0"/>
        </a:xfrm>
      </p:grpSpPr>
      <p:sp>
        <p:nvSpPr>
          <p:cNvPr id="3" name="Fußzeilenplatzhalter 2"/>
          <p:cNvSpPr>
            <a:spLocks noGrp="1"/>
          </p:cNvSpPr>
          <p:nvPr>
            <p:ph type="ftr" sz="quarter" idx="10"/>
          </p:nvPr>
        </p:nvSpPr>
        <p:spPr/>
        <p:txBody>
          <a:bodyPr/>
          <a:lstStyle/>
          <a:p>
            <a:pPr algn="l" defTabSz="913760"/>
            <a:r>
              <a:rPr lang="de-DE">
                <a:solidFill>
                  <a:srgbClr val="005687"/>
                </a:solidFill>
                <a:latin typeface="Arial (Textkörper)"/>
                <a:cs typeface="Arabic Typesetting" panose="03020402040406030203" pitchFamily="66" charset="-78"/>
              </a:rPr>
              <a:t>Sitzung des Tarifpolitischen Vorstandes, 17. November 2020</a:t>
            </a:r>
            <a:endParaRPr lang="de-DE" dirty="0">
              <a:solidFill>
                <a:srgbClr val="005687"/>
              </a:solidFill>
              <a:latin typeface="Arial (Textkörper)"/>
              <a:cs typeface="Arabic Typesetting" panose="03020402040406030203" pitchFamily="66" charset="-78"/>
            </a:endParaRPr>
          </a:p>
        </p:txBody>
      </p:sp>
      <p:sp>
        <p:nvSpPr>
          <p:cNvPr id="4" name="Textplatzhalter 6"/>
          <p:cNvSpPr>
            <a:spLocks noGrp="1"/>
          </p:cNvSpPr>
          <p:nvPr>
            <p:ph type="body" sz="quarter" idx="12" hasCustomPrompt="1"/>
          </p:nvPr>
        </p:nvSpPr>
        <p:spPr>
          <a:xfrm>
            <a:off x="251935" y="856205"/>
            <a:ext cx="11614175" cy="485663"/>
          </a:xfrm>
          <a:prstGeom prst="rect">
            <a:avLst/>
          </a:prstGeom>
        </p:spPr>
        <p:txBody>
          <a:bodyPr/>
          <a:lstStyle>
            <a:lvl1pPr>
              <a:defRPr sz="2398">
                <a:solidFill>
                  <a:srgbClr val="A11510"/>
                </a:solidFill>
                <a:latin typeface="Arial" panose="020B0604020202020204" pitchFamily="34" charset="0"/>
                <a:cs typeface="Arial" panose="020B0604020202020204" pitchFamily="34" charset="0"/>
              </a:defRPr>
            </a:lvl1pPr>
          </a:lstStyle>
          <a:p>
            <a:pPr lvl="0"/>
            <a:r>
              <a:rPr lang="de-DE" dirty="0"/>
              <a:t>Folienüberschrift</a:t>
            </a:r>
          </a:p>
        </p:txBody>
      </p:sp>
      <p:sp>
        <p:nvSpPr>
          <p:cNvPr id="7" name="Inhaltsplatzhalter 6"/>
          <p:cNvSpPr>
            <a:spLocks noGrp="1"/>
          </p:cNvSpPr>
          <p:nvPr>
            <p:ph sz="quarter" idx="14" hasCustomPrompt="1"/>
          </p:nvPr>
        </p:nvSpPr>
        <p:spPr>
          <a:xfrm>
            <a:off x="251935" y="1572913"/>
            <a:ext cx="11614175" cy="4518533"/>
          </a:xfrm>
          <a:prstGeom prst="rect">
            <a:avLst/>
          </a:prstGeom>
        </p:spPr>
        <p:txBody>
          <a:bodyPr>
            <a:normAutofit/>
          </a:bodyPr>
          <a:lstStyle>
            <a:lvl1pPr>
              <a:defRPr sz="1999">
                <a:solidFill>
                  <a:srgbClr val="005687"/>
                </a:solidFill>
                <a:latin typeface="Arial" panose="020B0604020202020204" pitchFamily="34" charset="0"/>
                <a:cs typeface="Arial" panose="020B0604020202020204" pitchFamily="34" charset="0"/>
              </a:defRPr>
            </a:lvl1pPr>
          </a:lstStyle>
          <a:p>
            <a:pPr lvl="0"/>
            <a:r>
              <a:rPr lang="de-DE" dirty="0"/>
              <a:t>Bilder, Grafiken oder Objekte</a:t>
            </a:r>
          </a:p>
        </p:txBody>
      </p:sp>
      <p:sp>
        <p:nvSpPr>
          <p:cNvPr id="8" name="Foliennummernplatzhalter 2"/>
          <p:cNvSpPr>
            <a:spLocks noGrp="1"/>
          </p:cNvSpPr>
          <p:nvPr>
            <p:ph type="sldNum" sz="quarter" idx="4"/>
          </p:nvPr>
        </p:nvSpPr>
        <p:spPr>
          <a:xfrm>
            <a:off x="10703312" y="6408405"/>
            <a:ext cx="1302948" cy="364872"/>
          </a:xfrm>
          <a:prstGeom prst="rect">
            <a:avLst/>
          </a:prstGeom>
        </p:spPr>
        <p:txBody>
          <a:bodyPr vert="horz" lIns="91440" tIns="45720" rIns="91440" bIns="45720" rtlCol="0" anchor="ctr"/>
          <a:lstStyle>
            <a:lvl1pPr algn="r">
              <a:defRPr sz="1199">
                <a:solidFill>
                  <a:schemeClr val="tx1">
                    <a:tint val="75000"/>
                  </a:schemeClr>
                </a:solidFill>
              </a:defRPr>
            </a:lvl1pPr>
          </a:lstStyle>
          <a:p>
            <a:fld id="{201131B2-4820-4D6B-8436-FC6DECFA1E39}" type="slidenum">
              <a:rPr lang="de-DE" smtClean="0">
                <a:solidFill>
                  <a:srgbClr val="005687"/>
                </a:solidFill>
                <a:latin typeface="Arial (Textkörper)"/>
              </a:rPr>
              <a:pPr/>
              <a:t>‹#›</a:t>
            </a:fld>
            <a:endParaRPr lang="de-DE" dirty="0">
              <a:solidFill>
                <a:prstClr val="black">
                  <a:tint val="75000"/>
                </a:prstClr>
              </a:solidFill>
            </a:endParaRPr>
          </a:p>
        </p:txBody>
      </p:sp>
      <p:sp>
        <p:nvSpPr>
          <p:cNvPr id="5" name="Titel 4"/>
          <p:cNvSpPr>
            <a:spLocks noGrp="1"/>
          </p:cNvSpPr>
          <p:nvPr>
            <p:ph type="title" hasCustomPrompt="1"/>
          </p:nvPr>
        </p:nvSpPr>
        <p:spPr/>
        <p:txBody>
          <a:bodyPr/>
          <a:lstStyle/>
          <a:p>
            <a:r>
              <a:rPr lang="de-DE" dirty="0"/>
              <a:t>Name TOP oder Thema oder Unterthema</a:t>
            </a:r>
          </a:p>
        </p:txBody>
      </p:sp>
      <p:sp>
        <p:nvSpPr>
          <p:cNvPr id="11" name="Textplatzhalter 10"/>
          <p:cNvSpPr>
            <a:spLocks noGrp="1"/>
          </p:cNvSpPr>
          <p:nvPr>
            <p:ph type="body" sz="quarter" idx="15" hasCustomPrompt="1"/>
          </p:nvPr>
        </p:nvSpPr>
        <p:spPr>
          <a:xfrm>
            <a:off x="251934" y="6091446"/>
            <a:ext cx="11614175" cy="284203"/>
          </a:xfrm>
        </p:spPr>
        <p:txBody>
          <a:bodyPr>
            <a:normAutofit/>
          </a:bodyPr>
          <a:lstStyle>
            <a:lvl1pPr>
              <a:defRPr sz="1199" baseline="0"/>
            </a:lvl1pPr>
          </a:lstStyle>
          <a:p>
            <a:pPr lvl="0"/>
            <a:r>
              <a:rPr lang="de-DE" dirty="0"/>
              <a:t>Quelle: </a:t>
            </a:r>
          </a:p>
        </p:txBody>
      </p:sp>
      <p:sp>
        <p:nvSpPr>
          <p:cNvPr id="13" name="Textplatzhalter 12"/>
          <p:cNvSpPr>
            <a:spLocks noGrp="1"/>
          </p:cNvSpPr>
          <p:nvPr>
            <p:ph type="body" sz="quarter" idx="16" hasCustomPrompt="1"/>
          </p:nvPr>
        </p:nvSpPr>
        <p:spPr>
          <a:xfrm>
            <a:off x="251935" y="1287905"/>
            <a:ext cx="11614175" cy="284203"/>
          </a:xfrm>
        </p:spPr>
        <p:txBody>
          <a:bodyPr>
            <a:normAutofit/>
          </a:bodyPr>
          <a:lstStyle>
            <a:lvl1pPr>
              <a:defRPr sz="1399"/>
            </a:lvl1pPr>
          </a:lstStyle>
          <a:p>
            <a:pPr lvl="0"/>
            <a:r>
              <a:rPr lang="de-DE" dirty="0"/>
              <a:t>Definition Diagramm</a:t>
            </a:r>
          </a:p>
        </p:txBody>
      </p:sp>
    </p:spTree>
    <p:extLst>
      <p:ext uri="{BB962C8B-B14F-4D97-AF65-F5344CB8AC3E}">
        <p14:creationId xmlns:p14="http://schemas.microsoft.com/office/powerpoint/2010/main" val="540141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08E8A-41B3-4AD8-8DF9-FD1A83C9C11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079040C-D746-48D7-AC01-E9C16E7E8D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BF9BBD1-2A50-4E51-9A57-4E1DECFF940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E9C7E5B-0A7D-4B81-8EB3-404DCDA286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CFAD0FB-D37D-4C9E-9EF6-7DFCCC4B8E3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11F753A-5AD6-43F0-9B3E-40CF63166ED3}"/>
              </a:ext>
            </a:extLst>
          </p:cNvPr>
          <p:cNvSpPr>
            <a:spLocks noGrp="1"/>
          </p:cNvSpPr>
          <p:nvPr>
            <p:ph type="dt" sz="half" idx="10"/>
          </p:nvPr>
        </p:nvSpPr>
        <p:spPr/>
        <p:txBody>
          <a:bodyPr/>
          <a:lstStyle/>
          <a:p>
            <a:fld id="{84178E5B-A723-4594-B5CF-1632E2FD0474}" type="datetimeFigureOut">
              <a:rPr lang="en-GB" smtClean="0"/>
              <a:t>27/05/2024</a:t>
            </a:fld>
            <a:endParaRPr lang="en-GB"/>
          </a:p>
        </p:txBody>
      </p:sp>
      <p:sp>
        <p:nvSpPr>
          <p:cNvPr id="8" name="Footer Placeholder 7">
            <a:extLst>
              <a:ext uri="{FF2B5EF4-FFF2-40B4-BE49-F238E27FC236}">
                <a16:creationId xmlns:a16="http://schemas.microsoft.com/office/drawing/2014/main" id="{5DB361E1-C720-45C7-BFC0-2FAAA868CA7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4320072-7BDC-496C-8C44-EA9FF03BFAAC}"/>
              </a:ext>
            </a:extLst>
          </p:cNvPr>
          <p:cNvSpPr>
            <a:spLocks noGrp="1"/>
          </p:cNvSpPr>
          <p:nvPr>
            <p:ph type="sldNum" sz="quarter" idx="12"/>
          </p:nvPr>
        </p:nvSpPr>
        <p:spPr/>
        <p:txBody>
          <a:bodyPr/>
          <a:lstStyle/>
          <a:p>
            <a:fld id="{4E0081BC-FCAC-4ED9-A769-56CB4635B558}" type="slidenum">
              <a:rPr lang="en-GB" smtClean="0"/>
              <a:t>‹#›</a:t>
            </a:fld>
            <a:endParaRPr lang="en-GB"/>
          </a:p>
        </p:txBody>
      </p:sp>
    </p:spTree>
    <p:extLst>
      <p:ext uri="{BB962C8B-B14F-4D97-AF65-F5344CB8AC3E}">
        <p14:creationId xmlns:p14="http://schemas.microsoft.com/office/powerpoint/2010/main" val="36325310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Name TOP oder Thema oder Unterthema</a:t>
            </a:r>
          </a:p>
        </p:txBody>
      </p:sp>
      <p:sp>
        <p:nvSpPr>
          <p:cNvPr id="3" name="Fußzeilenplatzhalter 2"/>
          <p:cNvSpPr>
            <a:spLocks noGrp="1"/>
          </p:cNvSpPr>
          <p:nvPr>
            <p:ph type="ftr" sz="quarter" idx="10"/>
          </p:nvPr>
        </p:nvSpPr>
        <p:spPr/>
        <p:txBody>
          <a:bodyPr/>
          <a:lstStyle/>
          <a:p>
            <a:pPr algn="l" defTabSz="913760"/>
            <a:r>
              <a:rPr lang="de-DE">
                <a:solidFill>
                  <a:srgbClr val="005687"/>
                </a:solidFill>
                <a:latin typeface="Arial (Textkörper)"/>
                <a:cs typeface="Arabic Typesetting" panose="03020402040406030203" pitchFamily="66" charset="-78"/>
              </a:rPr>
              <a:t>Sitzung des Tarifpolitischen Vorstandes, 17. November 2020</a:t>
            </a:r>
            <a:endParaRPr lang="de-DE" dirty="0">
              <a:solidFill>
                <a:srgbClr val="005687"/>
              </a:solidFill>
              <a:latin typeface="Arial (Textkörper)"/>
              <a:cs typeface="Arabic Typesetting" panose="03020402040406030203" pitchFamily="66" charset="-78"/>
            </a:endParaRPr>
          </a:p>
        </p:txBody>
      </p:sp>
      <p:sp>
        <p:nvSpPr>
          <p:cNvPr id="4" name="Foliennummernplatzhalter 3"/>
          <p:cNvSpPr>
            <a:spLocks noGrp="1"/>
          </p:cNvSpPr>
          <p:nvPr>
            <p:ph type="sldNum" sz="quarter" idx="11"/>
          </p:nvPr>
        </p:nvSpPr>
        <p:spPr/>
        <p:txBody>
          <a:bodyPr/>
          <a:lstStyle/>
          <a:p>
            <a:fld id="{201131B2-4820-4D6B-8436-FC6DECFA1E39}" type="slidenum">
              <a:rPr lang="de-DE" smtClean="0">
                <a:solidFill>
                  <a:srgbClr val="005687"/>
                </a:solidFill>
                <a:latin typeface="Arial (Textkörper)"/>
              </a:rPr>
              <a:pPr/>
              <a:t>‹#›</a:t>
            </a:fld>
            <a:endParaRPr lang="de-DE" dirty="0">
              <a:solidFill>
                <a:prstClr val="black">
                  <a:tint val="75000"/>
                </a:prstClr>
              </a:solidFill>
            </a:endParaRPr>
          </a:p>
        </p:txBody>
      </p:sp>
      <p:sp>
        <p:nvSpPr>
          <p:cNvPr id="9" name="Textplatzhalter 6"/>
          <p:cNvSpPr>
            <a:spLocks noGrp="1"/>
          </p:cNvSpPr>
          <p:nvPr>
            <p:ph type="body" sz="quarter" idx="12" hasCustomPrompt="1"/>
          </p:nvPr>
        </p:nvSpPr>
        <p:spPr>
          <a:xfrm>
            <a:off x="251935" y="856205"/>
            <a:ext cx="11614175" cy="485663"/>
          </a:xfrm>
          <a:prstGeom prst="rect">
            <a:avLst/>
          </a:prstGeom>
        </p:spPr>
        <p:txBody>
          <a:bodyPr/>
          <a:lstStyle>
            <a:lvl1pPr>
              <a:defRPr sz="2398">
                <a:solidFill>
                  <a:srgbClr val="A11510"/>
                </a:solidFill>
                <a:latin typeface="Arial" panose="020B0604020202020204" pitchFamily="34" charset="0"/>
                <a:cs typeface="Arial" panose="020B0604020202020204" pitchFamily="34" charset="0"/>
              </a:defRPr>
            </a:lvl1pPr>
          </a:lstStyle>
          <a:p>
            <a:pPr lvl="0"/>
            <a:r>
              <a:rPr lang="de-DE" dirty="0"/>
              <a:t>Folienüberschrift</a:t>
            </a:r>
          </a:p>
        </p:txBody>
      </p:sp>
      <p:sp>
        <p:nvSpPr>
          <p:cNvPr id="11" name="Inhaltsplatzhalter 10"/>
          <p:cNvSpPr>
            <a:spLocks noGrp="1"/>
          </p:cNvSpPr>
          <p:nvPr>
            <p:ph sz="quarter" idx="13" hasCustomPrompt="1"/>
          </p:nvPr>
        </p:nvSpPr>
        <p:spPr>
          <a:xfrm>
            <a:off x="251934" y="1338270"/>
            <a:ext cx="5722510" cy="4969050"/>
          </a:xfrm>
        </p:spPr>
        <p:txBody>
          <a:bodyPr/>
          <a:lstStyle>
            <a:lvl1pPr marL="0" marR="0" indent="0" algn="l" defTabSz="913760" rtl="0" eaLnBrk="1" fontAlgn="auto" latinLnBrk="0" hangingPunct="1">
              <a:lnSpc>
                <a:spcPct val="100000"/>
              </a:lnSpc>
              <a:spcBef>
                <a:spcPts val="0"/>
              </a:spcBef>
              <a:spcAft>
                <a:spcPts val="600"/>
              </a:spcAft>
              <a:buClrTx/>
              <a:buSzTx/>
              <a:buFont typeface="Arial" panose="020B0604020202020204" pitchFamily="34" charset="0"/>
              <a:buNone/>
              <a:tabLst/>
              <a:defRPr/>
            </a:lvl1pPr>
            <a:lvl2pPr marL="0" marR="0" indent="-179874" algn="l" defTabSz="913760" rtl="0" eaLnBrk="1" fontAlgn="auto" latinLnBrk="0" hangingPunct="1">
              <a:lnSpc>
                <a:spcPct val="100000"/>
              </a:lnSpc>
              <a:spcBef>
                <a:spcPts val="0"/>
              </a:spcBef>
              <a:spcAft>
                <a:spcPts val="600"/>
              </a:spcAft>
              <a:buClrTx/>
              <a:buSzPct val="100000"/>
              <a:buFont typeface="+mj-lt"/>
              <a:buAutoNum type="arabicPeriod"/>
              <a:tabLst/>
              <a:defRPr/>
            </a:lvl2pPr>
            <a:lvl3pPr marL="359748" marR="0" indent="-179874" algn="l" defTabSz="913760" rtl="0" eaLnBrk="1" fontAlgn="auto" latinLnBrk="0" hangingPunct="1">
              <a:lnSpc>
                <a:spcPct val="100000"/>
              </a:lnSpc>
              <a:spcBef>
                <a:spcPts val="0"/>
              </a:spcBef>
              <a:spcAft>
                <a:spcPts val="600"/>
              </a:spcAft>
              <a:buClrTx/>
              <a:buSzPct val="100000"/>
              <a:buFont typeface="Arial" panose="020B0604020202020204" pitchFamily="34" charset="0"/>
              <a:buChar char="•"/>
              <a:tabLst/>
              <a:defRPr/>
            </a:lvl3pPr>
            <a:lvl4pPr marL="539622" marR="0" indent="-179874" algn="l" defTabSz="913760" rtl="0" eaLnBrk="1" fontAlgn="auto" latinLnBrk="0" hangingPunct="1">
              <a:lnSpc>
                <a:spcPct val="100000"/>
              </a:lnSpc>
              <a:spcBef>
                <a:spcPts val="0"/>
              </a:spcBef>
              <a:spcAft>
                <a:spcPts val="600"/>
              </a:spcAft>
              <a:buClrTx/>
              <a:buSzPct val="100000"/>
              <a:buFont typeface="Symbol" panose="05050102010706020507" pitchFamily="18" charset="2"/>
              <a:buChar char="-"/>
              <a:tabLst/>
              <a:defRPr/>
            </a:lvl4pPr>
            <a:lvl5pPr marL="269686" marR="0" indent="-269686" algn="l" defTabSz="1218773" rtl="0" eaLnBrk="1" fontAlgn="auto" latinLnBrk="0" hangingPunct="1">
              <a:lnSpc>
                <a:spcPct val="100000"/>
              </a:lnSpc>
              <a:spcBef>
                <a:spcPct val="20000"/>
              </a:spcBef>
              <a:spcAft>
                <a:spcPts val="0"/>
              </a:spcAft>
              <a:buClrTx/>
              <a:buSzTx/>
              <a:buFont typeface="+mj-lt"/>
              <a:buAutoNum type="arabicPeriod"/>
              <a:tabLst/>
              <a:defRPr/>
            </a:lvl5pPr>
            <a:lvl6pPr marL="719496" marR="0" indent="-179874" algn="l" defTabSz="1218773" rtl="0" eaLnBrk="1" fontAlgn="auto" latinLnBrk="0" hangingPunct="1">
              <a:lnSpc>
                <a:spcPct val="100000"/>
              </a:lnSpc>
              <a:spcBef>
                <a:spcPct val="20000"/>
              </a:spcBef>
              <a:spcAft>
                <a:spcPts val="0"/>
              </a:spcAft>
              <a:buClrTx/>
              <a:buSzTx/>
              <a:buFont typeface="Wingdings" panose="05000000000000000000" pitchFamily="2" charset="2"/>
              <a:buChar char="Ø"/>
              <a:tabLst/>
              <a:defRPr/>
            </a:lvl6pPr>
          </a:lstStyle>
          <a:p>
            <a:pPr marL="0" marR="0" lvl="0" indent="0" algn="l" defTabSz="91376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de-DE" sz="1999" b="0" i="0" u="none" strike="noStrike" kern="1200" cap="none" spc="0" normalizeH="0" baseline="0" noProof="0" dirty="0">
                <a:ln>
                  <a:noFill/>
                </a:ln>
                <a:solidFill>
                  <a:srgbClr val="005687"/>
                </a:solidFill>
                <a:effectLst/>
                <a:uLnTx/>
                <a:uFillTx/>
                <a:latin typeface="+mn-lt"/>
                <a:ea typeface="+mn-ea"/>
                <a:cs typeface="+mn-cs"/>
              </a:rPr>
              <a:t>Hier Klicken</a:t>
            </a:r>
          </a:p>
          <a:p>
            <a:pPr marL="0" marR="0" lvl="1" indent="-179874" algn="l" defTabSz="913760" rtl="0" eaLnBrk="1" fontAlgn="auto" latinLnBrk="0" hangingPunct="1">
              <a:lnSpc>
                <a:spcPct val="100000"/>
              </a:lnSpc>
              <a:spcBef>
                <a:spcPts val="0"/>
              </a:spcBef>
              <a:spcAft>
                <a:spcPts val="600"/>
              </a:spcAft>
              <a:buClrTx/>
              <a:buSzPct val="100000"/>
              <a:buFont typeface="+mj-lt"/>
              <a:buAutoNum type="arabicPeriod"/>
              <a:tabLst/>
              <a:defRPr/>
            </a:pPr>
            <a:r>
              <a:rPr kumimoji="0" lang="de-DE" sz="1999" b="0" i="0" u="none" strike="noStrike" kern="1200" cap="none" spc="0" normalizeH="0" baseline="0" noProof="0" dirty="0">
                <a:ln>
                  <a:noFill/>
                </a:ln>
                <a:solidFill>
                  <a:srgbClr val="005687"/>
                </a:solidFill>
                <a:effectLst/>
                <a:uLnTx/>
                <a:uFillTx/>
                <a:latin typeface="+mn-lt"/>
                <a:ea typeface="+mn-ea"/>
                <a:cs typeface="+mn-cs"/>
              </a:rPr>
              <a:t>Ebene 2</a:t>
            </a:r>
          </a:p>
          <a:p>
            <a:pPr marL="359748" marR="0" lvl="2" indent="-179874" algn="l" defTabSz="913760"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r>
              <a:rPr kumimoji="0" lang="de-DE" sz="1999" b="0" i="0" u="none" strike="noStrike" kern="1200" cap="none" spc="0" normalizeH="0" baseline="0" noProof="0" dirty="0">
                <a:ln>
                  <a:noFill/>
                </a:ln>
                <a:solidFill>
                  <a:srgbClr val="005687"/>
                </a:solidFill>
                <a:effectLst/>
                <a:uLnTx/>
                <a:uFillTx/>
                <a:latin typeface="+mn-lt"/>
                <a:ea typeface="+mn-ea"/>
                <a:cs typeface="+mn-cs"/>
              </a:rPr>
              <a:t>Ebene 3</a:t>
            </a:r>
          </a:p>
          <a:p>
            <a:pPr marL="539622" marR="0" lvl="3" indent="-179874" algn="l" defTabSz="913760" rtl="0" eaLnBrk="1" fontAlgn="auto" latinLnBrk="0" hangingPunct="1">
              <a:lnSpc>
                <a:spcPct val="100000"/>
              </a:lnSpc>
              <a:spcBef>
                <a:spcPts val="0"/>
              </a:spcBef>
              <a:spcAft>
                <a:spcPts val="600"/>
              </a:spcAft>
              <a:buClrTx/>
              <a:buSzPct val="100000"/>
              <a:buFont typeface="Symbol" panose="05050102010706020507" pitchFamily="18" charset="2"/>
              <a:buChar char="-"/>
              <a:tabLst/>
              <a:defRPr/>
            </a:pPr>
            <a:r>
              <a:rPr kumimoji="0" lang="de-DE" sz="1999" b="0" i="0" u="none" strike="noStrike" kern="1200" cap="none" spc="0" normalizeH="0" baseline="0" noProof="0" dirty="0">
                <a:ln>
                  <a:noFill/>
                </a:ln>
                <a:solidFill>
                  <a:srgbClr val="005687"/>
                </a:solidFill>
                <a:effectLst/>
                <a:uLnTx/>
                <a:uFillTx/>
                <a:latin typeface="+mn-lt"/>
                <a:ea typeface="+mn-ea"/>
                <a:cs typeface="+mn-cs"/>
              </a:rPr>
              <a:t>Ebene 4</a:t>
            </a:r>
          </a:p>
          <a:p>
            <a:pPr marL="719496" marR="0" lvl="5" indent="-179874" algn="l" defTabSz="1218773"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de-DE" sz="1999" b="0" i="0" u="none" strike="noStrike" kern="1200" cap="none" spc="0" normalizeH="0" baseline="0" noProof="0" dirty="0">
                <a:ln>
                  <a:noFill/>
                </a:ln>
                <a:solidFill>
                  <a:srgbClr val="005687"/>
                </a:solidFill>
                <a:effectLst/>
                <a:uLnTx/>
                <a:uFillTx/>
                <a:latin typeface="+mn-lt"/>
                <a:ea typeface="+mn-ea"/>
                <a:cs typeface="+mn-cs"/>
              </a:rPr>
              <a:t>Ebene 5</a:t>
            </a:r>
          </a:p>
        </p:txBody>
      </p:sp>
      <p:sp>
        <p:nvSpPr>
          <p:cNvPr id="12" name="Inhaltsplatzhalter 10"/>
          <p:cNvSpPr>
            <a:spLocks noGrp="1"/>
          </p:cNvSpPr>
          <p:nvPr>
            <p:ph sz="quarter" idx="14" hasCustomPrompt="1"/>
          </p:nvPr>
        </p:nvSpPr>
        <p:spPr>
          <a:xfrm>
            <a:off x="6143600" y="1338271"/>
            <a:ext cx="5722510" cy="4969050"/>
          </a:xfrm>
        </p:spPr>
        <p:txBody>
          <a:bodyPr/>
          <a:lstStyle>
            <a:lvl1pPr marL="0" marR="0" indent="0" algn="l" defTabSz="913760" rtl="0" eaLnBrk="1" fontAlgn="auto" latinLnBrk="0" hangingPunct="1">
              <a:lnSpc>
                <a:spcPct val="100000"/>
              </a:lnSpc>
              <a:spcBef>
                <a:spcPts val="0"/>
              </a:spcBef>
              <a:spcAft>
                <a:spcPts val="600"/>
              </a:spcAft>
              <a:buClrTx/>
              <a:buSzTx/>
              <a:buFont typeface="Arial" panose="020B0604020202020204" pitchFamily="34" charset="0"/>
              <a:buNone/>
              <a:tabLst/>
              <a:defRPr/>
            </a:lvl1pPr>
            <a:lvl2pPr marL="0" marR="0" indent="-179874" algn="l" defTabSz="913760" rtl="0" eaLnBrk="1" fontAlgn="auto" latinLnBrk="0" hangingPunct="1">
              <a:lnSpc>
                <a:spcPct val="100000"/>
              </a:lnSpc>
              <a:spcBef>
                <a:spcPts val="0"/>
              </a:spcBef>
              <a:spcAft>
                <a:spcPts val="600"/>
              </a:spcAft>
              <a:buClrTx/>
              <a:buSzPct val="100000"/>
              <a:buFont typeface="+mj-lt"/>
              <a:buAutoNum type="arabicPeriod"/>
              <a:tabLst/>
              <a:defRPr/>
            </a:lvl2pPr>
            <a:lvl3pPr marL="359748" marR="0" indent="-179874" algn="l" defTabSz="913760" rtl="0" eaLnBrk="1" fontAlgn="auto" latinLnBrk="0" hangingPunct="1">
              <a:lnSpc>
                <a:spcPct val="100000"/>
              </a:lnSpc>
              <a:spcBef>
                <a:spcPts val="0"/>
              </a:spcBef>
              <a:spcAft>
                <a:spcPts val="600"/>
              </a:spcAft>
              <a:buClrTx/>
              <a:buSzPct val="100000"/>
              <a:buFont typeface="Arial" panose="020B0604020202020204" pitchFamily="34" charset="0"/>
              <a:buChar char="•"/>
              <a:tabLst/>
              <a:defRPr/>
            </a:lvl3pPr>
            <a:lvl4pPr marL="539622" marR="0" indent="-179874" algn="l" defTabSz="913760" rtl="0" eaLnBrk="1" fontAlgn="auto" latinLnBrk="0" hangingPunct="1">
              <a:lnSpc>
                <a:spcPct val="100000"/>
              </a:lnSpc>
              <a:spcBef>
                <a:spcPts val="0"/>
              </a:spcBef>
              <a:spcAft>
                <a:spcPts val="600"/>
              </a:spcAft>
              <a:buClrTx/>
              <a:buSzPct val="100000"/>
              <a:buFont typeface="Symbol" panose="05050102010706020507" pitchFamily="18" charset="2"/>
              <a:buChar char="-"/>
              <a:tabLst/>
              <a:defRPr/>
            </a:lvl4pPr>
            <a:lvl5pPr marL="269686" marR="0" indent="-269686" algn="l" defTabSz="1218773" rtl="0" eaLnBrk="1" fontAlgn="auto" latinLnBrk="0" hangingPunct="1">
              <a:lnSpc>
                <a:spcPct val="100000"/>
              </a:lnSpc>
              <a:spcBef>
                <a:spcPct val="20000"/>
              </a:spcBef>
              <a:spcAft>
                <a:spcPts val="0"/>
              </a:spcAft>
              <a:buClrTx/>
              <a:buSzTx/>
              <a:buFont typeface="+mj-lt"/>
              <a:buAutoNum type="arabicPeriod"/>
              <a:tabLst/>
              <a:defRPr/>
            </a:lvl5pPr>
            <a:lvl6pPr marL="719496" marR="0" indent="-179874" algn="l" defTabSz="1218773" rtl="0" eaLnBrk="1" fontAlgn="auto" latinLnBrk="0" hangingPunct="1">
              <a:lnSpc>
                <a:spcPct val="100000"/>
              </a:lnSpc>
              <a:spcBef>
                <a:spcPct val="20000"/>
              </a:spcBef>
              <a:spcAft>
                <a:spcPts val="0"/>
              </a:spcAft>
              <a:buClrTx/>
              <a:buSzTx/>
              <a:buFont typeface="Wingdings" panose="05000000000000000000" pitchFamily="2" charset="2"/>
              <a:buChar char="Ø"/>
              <a:tabLst/>
              <a:defRPr/>
            </a:lvl6pPr>
          </a:lstStyle>
          <a:p>
            <a:pPr marL="0" marR="0" lvl="0" indent="0" algn="l" defTabSz="91376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de-DE" sz="1999" b="0" i="0" u="none" strike="noStrike" kern="1200" cap="none" spc="0" normalizeH="0" baseline="0" noProof="0" dirty="0">
                <a:ln>
                  <a:noFill/>
                </a:ln>
                <a:solidFill>
                  <a:srgbClr val="005687"/>
                </a:solidFill>
                <a:effectLst/>
                <a:uLnTx/>
                <a:uFillTx/>
                <a:latin typeface="+mn-lt"/>
                <a:ea typeface="+mn-ea"/>
                <a:cs typeface="+mn-cs"/>
              </a:rPr>
              <a:t>Hier Klicken</a:t>
            </a:r>
          </a:p>
          <a:p>
            <a:pPr marL="0" marR="0" lvl="1" indent="-179874" algn="l" defTabSz="913760" rtl="0" eaLnBrk="1" fontAlgn="auto" latinLnBrk="0" hangingPunct="1">
              <a:lnSpc>
                <a:spcPct val="100000"/>
              </a:lnSpc>
              <a:spcBef>
                <a:spcPts val="0"/>
              </a:spcBef>
              <a:spcAft>
                <a:spcPts val="600"/>
              </a:spcAft>
              <a:buClrTx/>
              <a:buSzPct val="100000"/>
              <a:buFont typeface="+mj-lt"/>
              <a:buAutoNum type="arabicPeriod"/>
              <a:tabLst/>
              <a:defRPr/>
            </a:pPr>
            <a:r>
              <a:rPr kumimoji="0" lang="de-DE" sz="1999" b="0" i="0" u="none" strike="noStrike" kern="1200" cap="none" spc="0" normalizeH="0" baseline="0" noProof="0" dirty="0">
                <a:ln>
                  <a:noFill/>
                </a:ln>
                <a:solidFill>
                  <a:srgbClr val="005687"/>
                </a:solidFill>
                <a:effectLst/>
                <a:uLnTx/>
                <a:uFillTx/>
                <a:latin typeface="+mn-lt"/>
                <a:ea typeface="+mn-ea"/>
                <a:cs typeface="+mn-cs"/>
              </a:rPr>
              <a:t>Ebene 2</a:t>
            </a:r>
          </a:p>
          <a:p>
            <a:pPr marL="359748" marR="0" lvl="2" indent="-179874" algn="l" defTabSz="913760"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r>
              <a:rPr kumimoji="0" lang="de-DE" sz="1999" b="0" i="0" u="none" strike="noStrike" kern="1200" cap="none" spc="0" normalizeH="0" baseline="0" noProof="0" dirty="0">
                <a:ln>
                  <a:noFill/>
                </a:ln>
                <a:solidFill>
                  <a:srgbClr val="005687"/>
                </a:solidFill>
                <a:effectLst/>
                <a:uLnTx/>
                <a:uFillTx/>
                <a:latin typeface="+mn-lt"/>
                <a:ea typeface="+mn-ea"/>
                <a:cs typeface="+mn-cs"/>
              </a:rPr>
              <a:t>Ebene 3</a:t>
            </a:r>
          </a:p>
          <a:p>
            <a:pPr marL="539622" marR="0" lvl="3" indent="-179874" algn="l" defTabSz="913760" rtl="0" eaLnBrk="1" fontAlgn="auto" latinLnBrk="0" hangingPunct="1">
              <a:lnSpc>
                <a:spcPct val="100000"/>
              </a:lnSpc>
              <a:spcBef>
                <a:spcPts val="0"/>
              </a:spcBef>
              <a:spcAft>
                <a:spcPts val="600"/>
              </a:spcAft>
              <a:buClrTx/>
              <a:buSzPct val="100000"/>
              <a:buFont typeface="Symbol" panose="05050102010706020507" pitchFamily="18" charset="2"/>
              <a:buChar char="-"/>
              <a:tabLst/>
              <a:defRPr/>
            </a:pPr>
            <a:r>
              <a:rPr kumimoji="0" lang="de-DE" sz="1999" b="0" i="0" u="none" strike="noStrike" kern="1200" cap="none" spc="0" normalizeH="0" baseline="0" noProof="0" dirty="0">
                <a:ln>
                  <a:noFill/>
                </a:ln>
                <a:solidFill>
                  <a:srgbClr val="005687"/>
                </a:solidFill>
                <a:effectLst/>
                <a:uLnTx/>
                <a:uFillTx/>
                <a:latin typeface="+mn-lt"/>
                <a:ea typeface="+mn-ea"/>
                <a:cs typeface="+mn-cs"/>
              </a:rPr>
              <a:t>Ebene 4</a:t>
            </a:r>
          </a:p>
          <a:p>
            <a:pPr marL="719496" marR="0" lvl="5" indent="-179874" algn="l" defTabSz="1218773"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de-DE" sz="1999" b="0" i="0" u="none" strike="noStrike" kern="1200" cap="none" spc="0" normalizeH="0" baseline="0" noProof="0" dirty="0">
                <a:ln>
                  <a:noFill/>
                </a:ln>
                <a:solidFill>
                  <a:srgbClr val="005687"/>
                </a:solidFill>
                <a:effectLst/>
                <a:uLnTx/>
                <a:uFillTx/>
                <a:latin typeface="+mn-lt"/>
                <a:ea typeface="+mn-ea"/>
                <a:cs typeface="+mn-cs"/>
              </a:rPr>
              <a:t>Ebene 5</a:t>
            </a:r>
          </a:p>
        </p:txBody>
      </p:sp>
    </p:spTree>
    <p:extLst>
      <p:ext uri="{BB962C8B-B14F-4D97-AF65-F5344CB8AC3E}">
        <p14:creationId xmlns:p14="http://schemas.microsoft.com/office/powerpoint/2010/main" val="6568901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3E052792-BD5C-1243-AEB1-5B17F90CA8D8}"/>
              </a:ext>
            </a:extLst>
          </p:cNvPr>
          <p:cNvSpPr>
            <a:spLocks noGrp="1"/>
          </p:cNvSpPr>
          <p:nvPr>
            <p:ph type="title" hasCustomPrompt="1"/>
          </p:nvPr>
        </p:nvSpPr>
        <p:spPr>
          <a:xfrm>
            <a:off x="438753" y="2315192"/>
            <a:ext cx="7066452" cy="2054677"/>
          </a:xfrm>
          <a:prstGeom prst="rect">
            <a:avLst/>
          </a:prstGeom>
          <a:noFill/>
          <a:ln w="12700">
            <a:noFill/>
          </a:ln>
        </p:spPr>
        <p:txBody>
          <a:bodyPr vert="horz" lIns="0" tIns="0" rIns="0" bIns="0" rtlCol="0" anchor="t" anchorCtr="0">
            <a:normAutofit/>
          </a:bodyPr>
          <a:lstStyle>
            <a:lvl1pPr>
              <a:defRPr sz="6000" b="0" i="0">
                <a:ln w="15875">
                  <a:solidFill>
                    <a:schemeClr val="bg1"/>
                  </a:solidFill>
                </a:ln>
                <a:solidFill>
                  <a:schemeClr val="bg1"/>
                </a:solidFill>
                <a:latin typeface="Arial Black" panose="020B0604020202020204" pitchFamily="34" charset="0"/>
                <a:cs typeface="Arial Black" panose="020B0604020202020204" pitchFamily="34" charset="0"/>
              </a:defRPr>
            </a:lvl1pPr>
          </a:lstStyle>
          <a:p>
            <a:r>
              <a:rPr lang="en-US" dirty="0"/>
              <a:t>INSERT TITLE </a:t>
            </a:r>
            <a:br>
              <a:rPr lang="en-US" dirty="0"/>
            </a:br>
            <a:r>
              <a:rPr lang="en-US" dirty="0"/>
              <a:t>IN HERE</a:t>
            </a:r>
          </a:p>
        </p:txBody>
      </p:sp>
      <p:sp>
        <p:nvSpPr>
          <p:cNvPr id="9" name="Rectangle 8">
            <a:extLst>
              <a:ext uri="{FF2B5EF4-FFF2-40B4-BE49-F238E27FC236}">
                <a16:creationId xmlns:a16="http://schemas.microsoft.com/office/drawing/2014/main" id="{3F3FCE1E-45F1-9746-90C1-7911C17849F7}"/>
              </a:ext>
            </a:extLst>
          </p:cNvPr>
          <p:cNvSpPr/>
          <p:nvPr userDrawn="1"/>
        </p:nvSpPr>
        <p:spPr>
          <a:xfrm>
            <a:off x="0" y="4475918"/>
            <a:ext cx="3676851" cy="1212783"/>
          </a:xfrm>
          <a:prstGeom prst="rect">
            <a:avLst/>
          </a:prstGeom>
          <a:solidFill>
            <a:srgbClr val="1D71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solidFill>
                <a:schemeClr val="tx1">
                  <a:lumMod val="20000"/>
                  <a:lumOff val="80000"/>
                </a:schemeClr>
              </a:solidFill>
              <a:highlight>
                <a:srgbClr val="C4157B"/>
              </a:highlight>
            </a:endParaRPr>
          </a:p>
        </p:txBody>
      </p:sp>
      <p:sp>
        <p:nvSpPr>
          <p:cNvPr id="14" name="Text Placeholder 2">
            <a:extLst>
              <a:ext uri="{FF2B5EF4-FFF2-40B4-BE49-F238E27FC236}">
                <a16:creationId xmlns:a16="http://schemas.microsoft.com/office/drawing/2014/main" id="{D7E19AF9-05E8-324E-8183-694C8731CDA9}"/>
              </a:ext>
            </a:extLst>
          </p:cNvPr>
          <p:cNvSpPr>
            <a:spLocks noGrp="1"/>
          </p:cNvSpPr>
          <p:nvPr>
            <p:ph type="body" idx="15" hasCustomPrompt="1"/>
          </p:nvPr>
        </p:nvSpPr>
        <p:spPr>
          <a:xfrm>
            <a:off x="438753" y="813856"/>
            <a:ext cx="8099072" cy="573155"/>
          </a:xfrm>
          <a:prstGeom prst="rect">
            <a:avLst/>
          </a:prstGeom>
        </p:spPr>
        <p:txBody>
          <a:bodyPr anchor="t" anchorCtr="0">
            <a:noAutofit/>
          </a:bodyPr>
          <a:lstStyle>
            <a:lvl1pPr marL="0" indent="0">
              <a:buNone/>
              <a:defRPr sz="2300" b="1">
                <a:solidFill>
                  <a:srgbClr val="2D2E8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BUSINESS FUNCTION</a:t>
            </a:r>
            <a:endParaRPr lang="en-US" dirty="0"/>
          </a:p>
        </p:txBody>
      </p:sp>
      <p:sp>
        <p:nvSpPr>
          <p:cNvPr id="21" name="Text Placeholder 19">
            <a:extLst>
              <a:ext uri="{FF2B5EF4-FFF2-40B4-BE49-F238E27FC236}">
                <a16:creationId xmlns:a16="http://schemas.microsoft.com/office/drawing/2014/main" id="{ED0A8DBB-C827-CE40-B85F-D673F7C73899}"/>
              </a:ext>
            </a:extLst>
          </p:cNvPr>
          <p:cNvSpPr>
            <a:spLocks noGrp="1"/>
          </p:cNvSpPr>
          <p:nvPr>
            <p:ph type="body" sz="quarter" idx="16" hasCustomPrompt="1"/>
          </p:nvPr>
        </p:nvSpPr>
        <p:spPr>
          <a:xfrm>
            <a:off x="438753" y="4807931"/>
            <a:ext cx="2926728" cy="720725"/>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Presented By: [Name] [Surname]</a:t>
            </a:r>
          </a:p>
          <a:p>
            <a:pPr lvl="0"/>
            <a:fld id="{34476FC3-0174-5444-8C14-A35270D55A99}" type="datetimeFigureOut">
              <a:rPr lang="en-US" smtClean="0"/>
              <a:pPr/>
              <a:t>12/4/18</a:t>
            </a:fld>
            <a:endParaRPr lang="en-US" dirty="0"/>
          </a:p>
        </p:txBody>
      </p:sp>
      <p:sp>
        <p:nvSpPr>
          <p:cNvPr id="8" name="TextBox 7">
            <a:extLst>
              <a:ext uri="{FF2B5EF4-FFF2-40B4-BE49-F238E27FC236}">
                <a16:creationId xmlns:a16="http://schemas.microsoft.com/office/drawing/2014/main" id="{B0F180D4-6964-4649-994D-F58326EB3F24}"/>
              </a:ext>
            </a:extLst>
          </p:cNvPr>
          <p:cNvSpPr txBox="1"/>
          <p:nvPr userDrawn="1"/>
        </p:nvSpPr>
        <p:spPr>
          <a:xfrm>
            <a:off x="438753" y="6085013"/>
            <a:ext cx="1729882" cy="369332"/>
          </a:xfrm>
          <a:prstGeom prst="rect">
            <a:avLst/>
          </a:prstGeom>
          <a:noFill/>
        </p:spPr>
        <p:txBody>
          <a:bodyPr wrap="square" lIns="0" tIns="0" rIns="0" bIns="0" rtlCol="0">
            <a:spAutoFit/>
          </a:bodyPr>
          <a:lstStyle/>
          <a:p>
            <a:r>
              <a:rPr lang="en-US" sz="2400" b="1" dirty="0">
                <a:solidFill>
                  <a:schemeClr val="bg1"/>
                </a:solidFill>
              </a:rPr>
              <a:t>makeuk.org</a:t>
            </a:r>
          </a:p>
        </p:txBody>
      </p:sp>
    </p:spTree>
    <p:extLst>
      <p:ext uri="{BB962C8B-B14F-4D97-AF65-F5344CB8AC3E}">
        <p14:creationId xmlns:p14="http://schemas.microsoft.com/office/powerpoint/2010/main" val="20068801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3E052792-BD5C-1243-AEB1-5B17F90CA8D8}"/>
              </a:ext>
            </a:extLst>
          </p:cNvPr>
          <p:cNvSpPr>
            <a:spLocks noGrp="1"/>
          </p:cNvSpPr>
          <p:nvPr>
            <p:ph type="title" hasCustomPrompt="1"/>
          </p:nvPr>
        </p:nvSpPr>
        <p:spPr>
          <a:xfrm>
            <a:off x="438753" y="2315192"/>
            <a:ext cx="6353933" cy="2054677"/>
          </a:xfrm>
          <a:prstGeom prst="rect">
            <a:avLst/>
          </a:prstGeom>
          <a:noFill/>
          <a:ln w="12700">
            <a:noFill/>
          </a:ln>
        </p:spPr>
        <p:txBody>
          <a:bodyPr vert="horz" lIns="0" tIns="0" rIns="0" bIns="0" rtlCol="0" anchor="t" anchorCtr="0">
            <a:normAutofit/>
          </a:bodyPr>
          <a:lstStyle>
            <a:lvl1pPr>
              <a:defRPr sz="6000" b="0" i="0">
                <a:ln w="15875">
                  <a:solidFill>
                    <a:schemeClr val="bg1"/>
                  </a:solidFill>
                </a:ln>
                <a:solidFill>
                  <a:schemeClr val="bg1"/>
                </a:solidFill>
                <a:latin typeface="Arial Black" panose="020B0604020202020204" pitchFamily="34" charset="0"/>
                <a:cs typeface="Arial Black" panose="020B0604020202020204" pitchFamily="34" charset="0"/>
              </a:defRPr>
            </a:lvl1pPr>
          </a:lstStyle>
          <a:p>
            <a:r>
              <a:rPr lang="en-US" dirty="0"/>
              <a:t>INSERT TITLE </a:t>
            </a:r>
            <a:br>
              <a:rPr lang="en-US" dirty="0"/>
            </a:br>
            <a:r>
              <a:rPr lang="en-US" dirty="0"/>
              <a:t>IN HERE</a:t>
            </a:r>
          </a:p>
        </p:txBody>
      </p:sp>
      <p:sp>
        <p:nvSpPr>
          <p:cNvPr id="8" name="Rectangle 7">
            <a:extLst>
              <a:ext uri="{FF2B5EF4-FFF2-40B4-BE49-F238E27FC236}">
                <a16:creationId xmlns:a16="http://schemas.microsoft.com/office/drawing/2014/main" id="{FEB5638B-2F99-B74F-B018-203EEB1DFFAD}"/>
              </a:ext>
            </a:extLst>
          </p:cNvPr>
          <p:cNvSpPr/>
          <p:nvPr userDrawn="1"/>
        </p:nvSpPr>
        <p:spPr>
          <a:xfrm>
            <a:off x="0" y="4475918"/>
            <a:ext cx="3676851" cy="1212783"/>
          </a:xfrm>
          <a:prstGeom prst="rect">
            <a:avLst/>
          </a:prstGeom>
          <a:solidFill>
            <a:srgbClr val="BE1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solidFill>
                <a:schemeClr val="accent6"/>
              </a:solidFill>
            </a:endParaRPr>
          </a:p>
        </p:txBody>
      </p:sp>
      <p:sp>
        <p:nvSpPr>
          <p:cNvPr id="10" name="Text Placeholder 19">
            <a:extLst>
              <a:ext uri="{FF2B5EF4-FFF2-40B4-BE49-F238E27FC236}">
                <a16:creationId xmlns:a16="http://schemas.microsoft.com/office/drawing/2014/main" id="{5E4F9F54-893F-8D45-85FD-7FE9EC3A390C}"/>
              </a:ext>
            </a:extLst>
          </p:cNvPr>
          <p:cNvSpPr>
            <a:spLocks noGrp="1"/>
          </p:cNvSpPr>
          <p:nvPr>
            <p:ph type="body" sz="quarter" idx="16" hasCustomPrompt="1"/>
          </p:nvPr>
        </p:nvSpPr>
        <p:spPr>
          <a:xfrm>
            <a:off x="438753" y="4807931"/>
            <a:ext cx="2926728" cy="720725"/>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Presented By: [Name] [Surname]</a:t>
            </a:r>
          </a:p>
          <a:p>
            <a:pPr lvl="0"/>
            <a:fld id="{34476FC3-0174-5444-8C14-A35270D55A99}" type="datetimeFigureOut">
              <a:rPr lang="en-US" smtClean="0"/>
              <a:pPr/>
              <a:t>12/4/18</a:t>
            </a:fld>
            <a:endParaRPr lang="en-US" dirty="0"/>
          </a:p>
        </p:txBody>
      </p:sp>
      <p:sp>
        <p:nvSpPr>
          <p:cNvPr id="9" name="Text Placeholder 2">
            <a:extLst>
              <a:ext uri="{FF2B5EF4-FFF2-40B4-BE49-F238E27FC236}">
                <a16:creationId xmlns:a16="http://schemas.microsoft.com/office/drawing/2014/main" id="{DDBE094D-B5CF-B742-8F5D-6E181463D699}"/>
              </a:ext>
            </a:extLst>
          </p:cNvPr>
          <p:cNvSpPr>
            <a:spLocks noGrp="1"/>
          </p:cNvSpPr>
          <p:nvPr>
            <p:ph type="body" idx="15" hasCustomPrompt="1"/>
          </p:nvPr>
        </p:nvSpPr>
        <p:spPr>
          <a:xfrm>
            <a:off x="438753" y="813856"/>
            <a:ext cx="8099072" cy="573155"/>
          </a:xfrm>
          <a:prstGeom prst="rect">
            <a:avLst/>
          </a:prstGeom>
        </p:spPr>
        <p:txBody>
          <a:bodyPr anchor="t" anchorCtr="0">
            <a:noAutofit/>
          </a:bodyPr>
          <a:lstStyle>
            <a:lvl1pPr marL="0" indent="0">
              <a:buNone/>
              <a:defRPr sz="2300" b="1">
                <a:solidFill>
                  <a:srgbClr val="2D2E8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BUSINESS FUNCTION</a:t>
            </a:r>
            <a:endParaRPr lang="en-US" dirty="0"/>
          </a:p>
        </p:txBody>
      </p:sp>
      <p:sp>
        <p:nvSpPr>
          <p:cNvPr id="11" name="TextBox 10">
            <a:extLst>
              <a:ext uri="{FF2B5EF4-FFF2-40B4-BE49-F238E27FC236}">
                <a16:creationId xmlns:a16="http://schemas.microsoft.com/office/drawing/2014/main" id="{DC0FACED-E43A-AD4D-9651-63D05FD8DF60}"/>
              </a:ext>
            </a:extLst>
          </p:cNvPr>
          <p:cNvSpPr txBox="1"/>
          <p:nvPr userDrawn="1"/>
        </p:nvSpPr>
        <p:spPr>
          <a:xfrm>
            <a:off x="438753" y="6085013"/>
            <a:ext cx="2879800" cy="369332"/>
          </a:xfrm>
          <a:prstGeom prst="rect">
            <a:avLst/>
          </a:prstGeom>
          <a:noFill/>
        </p:spPr>
        <p:txBody>
          <a:bodyPr wrap="square" lIns="0" tIns="0" rIns="0" bIns="0" rtlCol="0">
            <a:spAutoFit/>
          </a:bodyPr>
          <a:lstStyle/>
          <a:p>
            <a:r>
              <a:rPr lang="en-US" sz="2400" b="1" dirty="0">
                <a:solidFill>
                  <a:schemeClr val="bg1"/>
                </a:solidFill>
              </a:rPr>
              <a:t>makeuk.org</a:t>
            </a:r>
          </a:p>
        </p:txBody>
      </p:sp>
    </p:spTree>
    <p:extLst>
      <p:ext uri="{BB962C8B-B14F-4D97-AF65-F5344CB8AC3E}">
        <p14:creationId xmlns:p14="http://schemas.microsoft.com/office/powerpoint/2010/main" val="38004257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3E052792-BD5C-1243-AEB1-5B17F90CA8D8}"/>
              </a:ext>
            </a:extLst>
          </p:cNvPr>
          <p:cNvSpPr>
            <a:spLocks noGrp="1"/>
          </p:cNvSpPr>
          <p:nvPr>
            <p:ph type="title" hasCustomPrompt="1"/>
          </p:nvPr>
        </p:nvSpPr>
        <p:spPr>
          <a:xfrm>
            <a:off x="438753" y="2315192"/>
            <a:ext cx="5973922" cy="2054677"/>
          </a:xfrm>
          <a:prstGeom prst="rect">
            <a:avLst/>
          </a:prstGeom>
          <a:noFill/>
          <a:ln w="12700">
            <a:noFill/>
          </a:ln>
        </p:spPr>
        <p:txBody>
          <a:bodyPr vert="horz" lIns="0" tIns="0" rIns="0" bIns="0" rtlCol="0" anchor="t" anchorCtr="0">
            <a:normAutofit/>
          </a:bodyPr>
          <a:lstStyle>
            <a:lvl1pPr>
              <a:defRPr sz="6000" b="0" i="0">
                <a:ln w="15875">
                  <a:solidFill>
                    <a:schemeClr val="bg1"/>
                  </a:solidFill>
                </a:ln>
                <a:solidFill>
                  <a:schemeClr val="bg1"/>
                </a:solidFill>
                <a:latin typeface="Arial Black" panose="020B0604020202020204" pitchFamily="34" charset="0"/>
                <a:cs typeface="Arial Black" panose="020B0604020202020204" pitchFamily="34" charset="0"/>
              </a:defRPr>
            </a:lvl1pPr>
          </a:lstStyle>
          <a:p>
            <a:r>
              <a:rPr lang="en-US" dirty="0"/>
              <a:t>INSERT TITLE </a:t>
            </a:r>
            <a:br>
              <a:rPr lang="en-US" dirty="0"/>
            </a:br>
            <a:r>
              <a:rPr lang="en-US" dirty="0"/>
              <a:t>IN HERE</a:t>
            </a:r>
          </a:p>
        </p:txBody>
      </p:sp>
      <p:sp>
        <p:nvSpPr>
          <p:cNvPr id="8" name="Text Placeholder 2">
            <a:extLst>
              <a:ext uri="{FF2B5EF4-FFF2-40B4-BE49-F238E27FC236}">
                <a16:creationId xmlns:a16="http://schemas.microsoft.com/office/drawing/2014/main" id="{E0B7655B-ED0D-1B46-850A-98682FEECEC9}"/>
              </a:ext>
            </a:extLst>
          </p:cNvPr>
          <p:cNvSpPr>
            <a:spLocks noGrp="1"/>
          </p:cNvSpPr>
          <p:nvPr>
            <p:ph type="body" idx="14" hasCustomPrompt="1"/>
          </p:nvPr>
        </p:nvSpPr>
        <p:spPr>
          <a:xfrm>
            <a:off x="2168635" y="6284341"/>
            <a:ext cx="5336570" cy="298913"/>
          </a:xfrm>
          <a:prstGeom prst="rect">
            <a:avLst/>
          </a:prstGeom>
        </p:spPr>
        <p:txBody>
          <a:bodyPr anchor="t" anchorCtr="0">
            <a:noAutofit/>
          </a:bodyPr>
          <a:lstStyle>
            <a:lvl1pPr marL="0" indent="0">
              <a:buNone/>
              <a:defRPr sz="105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 Make UK</a:t>
            </a:r>
            <a:endParaRPr lang="en-US" dirty="0"/>
          </a:p>
        </p:txBody>
      </p:sp>
      <p:sp>
        <p:nvSpPr>
          <p:cNvPr id="9" name="Rectangle 8">
            <a:extLst>
              <a:ext uri="{FF2B5EF4-FFF2-40B4-BE49-F238E27FC236}">
                <a16:creationId xmlns:a16="http://schemas.microsoft.com/office/drawing/2014/main" id="{DE89B04F-E2F9-0A43-ABCE-23E83F8A9974}"/>
              </a:ext>
            </a:extLst>
          </p:cNvPr>
          <p:cNvSpPr/>
          <p:nvPr userDrawn="1"/>
        </p:nvSpPr>
        <p:spPr>
          <a:xfrm>
            <a:off x="0" y="4475918"/>
            <a:ext cx="3676851" cy="1212783"/>
          </a:xfrm>
          <a:prstGeom prst="rect">
            <a:avLst/>
          </a:prstGeom>
          <a:solidFill>
            <a:srgbClr val="1D71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solidFill>
                <a:schemeClr val="accent6"/>
              </a:solidFill>
            </a:endParaRPr>
          </a:p>
        </p:txBody>
      </p:sp>
      <p:sp>
        <p:nvSpPr>
          <p:cNvPr id="10" name="Text Placeholder 19">
            <a:extLst>
              <a:ext uri="{FF2B5EF4-FFF2-40B4-BE49-F238E27FC236}">
                <a16:creationId xmlns:a16="http://schemas.microsoft.com/office/drawing/2014/main" id="{D225726E-02AD-0A49-B721-6035A28C98CF}"/>
              </a:ext>
            </a:extLst>
          </p:cNvPr>
          <p:cNvSpPr>
            <a:spLocks noGrp="1"/>
          </p:cNvSpPr>
          <p:nvPr>
            <p:ph type="body" sz="quarter" idx="16" hasCustomPrompt="1"/>
          </p:nvPr>
        </p:nvSpPr>
        <p:spPr>
          <a:xfrm>
            <a:off x="438753" y="4807931"/>
            <a:ext cx="2926728" cy="720725"/>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Presented By: [Name] [Surname]</a:t>
            </a:r>
          </a:p>
          <a:p>
            <a:pPr lvl="0"/>
            <a:fld id="{34476FC3-0174-5444-8C14-A35270D55A99}" type="datetimeFigureOut">
              <a:rPr lang="en-US" smtClean="0"/>
              <a:pPr/>
              <a:t>12/4/18</a:t>
            </a:fld>
            <a:endParaRPr lang="en-US" dirty="0"/>
          </a:p>
        </p:txBody>
      </p:sp>
      <p:sp>
        <p:nvSpPr>
          <p:cNvPr id="11" name="Text Placeholder 2">
            <a:extLst>
              <a:ext uri="{FF2B5EF4-FFF2-40B4-BE49-F238E27FC236}">
                <a16:creationId xmlns:a16="http://schemas.microsoft.com/office/drawing/2014/main" id="{FFECA113-5F5C-5748-A7CB-CD655038B832}"/>
              </a:ext>
            </a:extLst>
          </p:cNvPr>
          <p:cNvSpPr>
            <a:spLocks noGrp="1"/>
          </p:cNvSpPr>
          <p:nvPr>
            <p:ph type="body" idx="15" hasCustomPrompt="1"/>
          </p:nvPr>
        </p:nvSpPr>
        <p:spPr>
          <a:xfrm>
            <a:off x="438753" y="813856"/>
            <a:ext cx="8099072" cy="573155"/>
          </a:xfrm>
          <a:prstGeom prst="rect">
            <a:avLst/>
          </a:prstGeom>
        </p:spPr>
        <p:txBody>
          <a:bodyPr anchor="t" anchorCtr="0">
            <a:noAutofit/>
          </a:bodyPr>
          <a:lstStyle>
            <a:lvl1pPr marL="0" indent="0">
              <a:buNone/>
              <a:defRPr sz="2300" b="1">
                <a:solidFill>
                  <a:srgbClr val="2D2E8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BUSINESS FUNCTION</a:t>
            </a:r>
            <a:endParaRPr lang="en-US" dirty="0"/>
          </a:p>
        </p:txBody>
      </p:sp>
      <p:sp>
        <p:nvSpPr>
          <p:cNvPr id="12" name="TextBox 11">
            <a:extLst>
              <a:ext uri="{FF2B5EF4-FFF2-40B4-BE49-F238E27FC236}">
                <a16:creationId xmlns:a16="http://schemas.microsoft.com/office/drawing/2014/main" id="{E908F496-EDA3-964E-A08C-548604489CB7}"/>
              </a:ext>
            </a:extLst>
          </p:cNvPr>
          <p:cNvSpPr txBox="1"/>
          <p:nvPr userDrawn="1"/>
        </p:nvSpPr>
        <p:spPr>
          <a:xfrm>
            <a:off x="438753" y="6085013"/>
            <a:ext cx="2879800" cy="369332"/>
          </a:xfrm>
          <a:prstGeom prst="rect">
            <a:avLst/>
          </a:prstGeom>
          <a:noFill/>
        </p:spPr>
        <p:txBody>
          <a:bodyPr wrap="square" lIns="0" tIns="0" rIns="0" bIns="0" rtlCol="0">
            <a:spAutoFit/>
          </a:bodyPr>
          <a:lstStyle/>
          <a:p>
            <a:r>
              <a:rPr lang="en-US" sz="2400" b="1" dirty="0">
                <a:solidFill>
                  <a:schemeClr val="bg1"/>
                </a:solidFill>
              </a:rPr>
              <a:t>makeuk.org</a:t>
            </a:r>
          </a:p>
        </p:txBody>
      </p:sp>
    </p:spTree>
    <p:extLst>
      <p:ext uri="{BB962C8B-B14F-4D97-AF65-F5344CB8AC3E}">
        <p14:creationId xmlns:p14="http://schemas.microsoft.com/office/powerpoint/2010/main" val="35026860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979D066-9D2D-AC49-9EF1-31FE67CB0C41}"/>
              </a:ext>
            </a:extLst>
          </p:cNvPr>
          <p:cNvSpPr>
            <a:spLocks noGrp="1"/>
          </p:cNvSpPr>
          <p:nvPr>
            <p:ph type="sldNum" sz="quarter" idx="12"/>
          </p:nvPr>
        </p:nvSpPr>
        <p:spPr>
          <a:xfrm>
            <a:off x="9114034" y="6168240"/>
            <a:ext cx="2743200" cy="365125"/>
          </a:xfrm>
          <a:prstGeom prst="rect">
            <a:avLst/>
          </a:prstGeom>
        </p:spPr>
        <p:txBody>
          <a:bodyPr/>
          <a:lstStyle/>
          <a:p>
            <a:fld id="{B072BF42-D2E2-664B-B303-D1A5B6C3B73E}" type="slidenum">
              <a:rPr lang="en-US" smtClean="0"/>
              <a:t>‹#›</a:t>
            </a:fld>
            <a:endParaRPr lang="en-US" dirty="0"/>
          </a:p>
        </p:txBody>
      </p:sp>
      <p:sp>
        <p:nvSpPr>
          <p:cNvPr id="7" name="Text Placeholder 2">
            <a:extLst>
              <a:ext uri="{FF2B5EF4-FFF2-40B4-BE49-F238E27FC236}">
                <a16:creationId xmlns:a16="http://schemas.microsoft.com/office/drawing/2014/main" id="{F2B28D74-6014-6A43-8541-32CF6CB41E9B}"/>
              </a:ext>
            </a:extLst>
          </p:cNvPr>
          <p:cNvSpPr>
            <a:spLocks noGrp="1"/>
          </p:cNvSpPr>
          <p:nvPr>
            <p:ph type="body" idx="13" hasCustomPrompt="1"/>
          </p:nvPr>
        </p:nvSpPr>
        <p:spPr>
          <a:xfrm>
            <a:off x="838202" y="1387562"/>
            <a:ext cx="10515600" cy="4568395"/>
          </a:xfrm>
          <a:prstGeom prst="rect">
            <a:avLst/>
          </a:prstGeom>
        </p:spPr>
        <p:txBody>
          <a:bodyPr anchor="t" anchorCtr="0">
            <a:noAutofit/>
          </a:bodyPr>
          <a:lstStyle>
            <a:lvl1pPr marL="0" indent="0">
              <a:buNone/>
              <a:defRPr sz="2400" b="0">
                <a:solidFill>
                  <a:schemeClr val="tx2"/>
                </a:solidFill>
              </a:defRPr>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dirty="0"/>
              <a:t>Edit Content</a:t>
            </a:r>
          </a:p>
        </p:txBody>
      </p:sp>
      <p:sp>
        <p:nvSpPr>
          <p:cNvPr id="9" name="Title 1">
            <a:extLst>
              <a:ext uri="{FF2B5EF4-FFF2-40B4-BE49-F238E27FC236}">
                <a16:creationId xmlns:a16="http://schemas.microsoft.com/office/drawing/2014/main" id="{E6397C4D-33FA-1341-B581-583489C2F05C}"/>
              </a:ext>
            </a:extLst>
          </p:cNvPr>
          <p:cNvSpPr>
            <a:spLocks noGrp="1"/>
          </p:cNvSpPr>
          <p:nvPr>
            <p:ph type="title" hasCustomPrompt="1"/>
          </p:nvPr>
        </p:nvSpPr>
        <p:spPr>
          <a:xfrm>
            <a:off x="838202" y="646499"/>
            <a:ext cx="10515600" cy="641760"/>
          </a:xfrm>
          <a:prstGeom prst="rect">
            <a:avLst/>
          </a:prstGeom>
        </p:spPr>
        <p:txBody>
          <a:bodyPr>
            <a:noAutofit/>
          </a:bodyPr>
          <a:lstStyle>
            <a:lvl1pPr>
              <a:defRPr b="1">
                <a:latin typeface="Arial" panose="020B0604020202020204" pitchFamily="34" charset="0"/>
                <a:cs typeface="Arial" panose="020B0604020202020204" pitchFamily="34" charset="0"/>
              </a:defRPr>
            </a:lvl1pPr>
          </a:lstStyle>
          <a:p>
            <a:r>
              <a:rPr lang="en-US" dirty="0"/>
              <a:t>MAIN HEADLINE</a:t>
            </a:r>
          </a:p>
        </p:txBody>
      </p:sp>
      <p:sp>
        <p:nvSpPr>
          <p:cNvPr id="8" name="TextBox 7">
            <a:extLst>
              <a:ext uri="{FF2B5EF4-FFF2-40B4-BE49-F238E27FC236}">
                <a16:creationId xmlns:a16="http://schemas.microsoft.com/office/drawing/2014/main" id="{79E10A39-1C75-3340-8B57-6CFEBF065E68}"/>
              </a:ext>
            </a:extLst>
          </p:cNvPr>
          <p:cNvSpPr txBox="1"/>
          <p:nvPr userDrawn="1"/>
        </p:nvSpPr>
        <p:spPr>
          <a:xfrm>
            <a:off x="438753" y="6085013"/>
            <a:ext cx="1729883" cy="369332"/>
          </a:xfrm>
          <a:prstGeom prst="rect">
            <a:avLst/>
          </a:prstGeom>
          <a:noFill/>
        </p:spPr>
        <p:txBody>
          <a:bodyPr wrap="square" lIns="0" tIns="0" rIns="0" bIns="0" rtlCol="0">
            <a:spAutoFit/>
          </a:bodyPr>
          <a:lstStyle/>
          <a:p>
            <a:r>
              <a:rPr lang="en-US" sz="2400" b="1" dirty="0">
                <a:solidFill>
                  <a:srgbClr val="2D2E83"/>
                </a:solidFill>
              </a:rPr>
              <a:t>makeuk.org</a:t>
            </a:r>
          </a:p>
        </p:txBody>
      </p:sp>
      <p:sp>
        <p:nvSpPr>
          <p:cNvPr id="10" name="Rectangle 9"/>
          <p:cNvSpPr/>
          <p:nvPr userDrawn="1"/>
        </p:nvSpPr>
        <p:spPr>
          <a:xfrm>
            <a:off x="2044901" y="6225078"/>
            <a:ext cx="2253301" cy="2841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1000" b="0" dirty="0">
                <a:solidFill>
                  <a:srgbClr val="2D2E83"/>
                </a:solidFill>
                <a:latin typeface="Arial" panose="020B0604020202020204" pitchFamily="34" charset="0"/>
                <a:cs typeface="Arial" panose="020B0604020202020204" pitchFamily="34" charset="0"/>
              </a:rPr>
              <a:t>© Make UK</a:t>
            </a:r>
            <a:endParaRPr lang="en-US" sz="1000" b="0" dirty="0">
              <a:solidFill>
                <a:srgbClr val="2D2E8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14975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1EBE4-92BC-CC4C-97E9-B37A70D8B51B}"/>
              </a:ext>
            </a:extLst>
          </p:cNvPr>
          <p:cNvSpPr>
            <a:spLocks noGrp="1"/>
          </p:cNvSpPr>
          <p:nvPr>
            <p:ph type="title" hasCustomPrompt="1"/>
          </p:nvPr>
        </p:nvSpPr>
        <p:spPr>
          <a:xfrm>
            <a:off x="838202" y="1156993"/>
            <a:ext cx="10515600" cy="641760"/>
          </a:xfrm>
          <a:prstGeom prst="rect">
            <a:avLst/>
          </a:prstGeom>
        </p:spPr>
        <p:txBody>
          <a:bodyPr>
            <a:noAutofit/>
          </a:bodyPr>
          <a:lstStyle>
            <a:lvl1pPr>
              <a:defRPr b="1">
                <a:latin typeface="Arial" panose="020B0604020202020204" pitchFamily="34" charset="0"/>
                <a:cs typeface="Arial" panose="020B0604020202020204" pitchFamily="34" charset="0"/>
              </a:defRPr>
            </a:lvl1pPr>
          </a:lstStyle>
          <a:p>
            <a:r>
              <a:rPr lang="en-US" dirty="0"/>
              <a:t>MAIN HEADLINE</a:t>
            </a:r>
          </a:p>
        </p:txBody>
      </p:sp>
      <p:sp>
        <p:nvSpPr>
          <p:cNvPr id="6" name="Slide Number Placeholder 5">
            <a:extLst>
              <a:ext uri="{FF2B5EF4-FFF2-40B4-BE49-F238E27FC236}">
                <a16:creationId xmlns:a16="http://schemas.microsoft.com/office/drawing/2014/main" id="{C979D066-9D2D-AC49-9EF1-31FE67CB0C41}"/>
              </a:ext>
            </a:extLst>
          </p:cNvPr>
          <p:cNvSpPr>
            <a:spLocks noGrp="1"/>
          </p:cNvSpPr>
          <p:nvPr>
            <p:ph type="sldNum" sz="quarter" idx="12"/>
          </p:nvPr>
        </p:nvSpPr>
        <p:spPr>
          <a:xfrm>
            <a:off x="9114034" y="6168240"/>
            <a:ext cx="2743200" cy="365125"/>
          </a:xfrm>
          <a:prstGeom prst="rect">
            <a:avLst/>
          </a:prstGeom>
        </p:spPr>
        <p:txBody>
          <a:bodyPr/>
          <a:lstStyle/>
          <a:p>
            <a:fld id="{B072BF42-D2E2-664B-B303-D1A5B6C3B73E}" type="slidenum">
              <a:rPr lang="en-US" smtClean="0"/>
              <a:t>‹#›</a:t>
            </a:fld>
            <a:endParaRPr lang="en-US" dirty="0"/>
          </a:p>
        </p:txBody>
      </p:sp>
      <p:sp>
        <p:nvSpPr>
          <p:cNvPr id="7" name="Text Placeholder 2">
            <a:extLst>
              <a:ext uri="{FF2B5EF4-FFF2-40B4-BE49-F238E27FC236}">
                <a16:creationId xmlns:a16="http://schemas.microsoft.com/office/drawing/2014/main" id="{F2B28D74-6014-6A43-8541-32CF6CB41E9B}"/>
              </a:ext>
            </a:extLst>
          </p:cNvPr>
          <p:cNvSpPr>
            <a:spLocks noGrp="1"/>
          </p:cNvSpPr>
          <p:nvPr>
            <p:ph type="body" idx="13" hasCustomPrompt="1"/>
          </p:nvPr>
        </p:nvSpPr>
        <p:spPr>
          <a:xfrm>
            <a:off x="838202" y="1881319"/>
            <a:ext cx="10515600" cy="4082876"/>
          </a:xfrm>
          <a:prstGeom prst="rect">
            <a:avLst/>
          </a:prstGeom>
        </p:spPr>
        <p:txBody>
          <a:bodyPr anchor="t" anchorCtr="0">
            <a:noAutofit/>
          </a:bodyPr>
          <a:lstStyle>
            <a:lvl1pPr marL="0" indent="0">
              <a:buNone/>
              <a:defRPr sz="2400" b="0">
                <a:solidFill>
                  <a:schemeClr val="tx2"/>
                </a:solidFill>
              </a:defRPr>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dirty="0"/>
              <a:t>Edit Content</a:t>
            </a:r>
          </a:p>
        </p:txBody>
      </p:sp>
      <p:sp>
        <p:nvSpPr>
          <p:cNvPr id="8" name="Text Placeholder 2">
            <a:extLst>
              <a:ext uri="{FF2B5EF4-FFF2-40B4-BE49-F238E27FC236}">
                <a16:creationId xmlns:a16="http://schemas.microsoft.com/office/drawing/2014/main" id="{9D18A6D4-D3FA-B54A-8789-85B3BE761613}"/>
              </a:ext>
            </a:extLst>
          </p:cNvPr>
          <p:cNvSpPr>
            <a:spLocks noGrp="1"/>
          </p:cNvSpPr>
          <p:nvPr>
            <p:ph type="body" idx="14" hasCustomPrompt="1"/>
          </p:nvPr>
        </p:nvSpPr>
        <p:spPr>
          <a:xfrm>
            <a:off x="838200" y="646499"/>
            <a:ext cx="5336571" cy="298913"/>
          </a:xfrm>
          <a:prstGeom prst="rect">
            <a:avLst/>
          </a:prstGeom>
        </p:spPr>
        <p:txBody>
          <a:bodyPr anchor="t" anchorCtr="0">
            <a:noAutofit/>
          </a:bodyPr>
          <a:lstStyle>
            <a:lvl1pPr marL="0" indent="0">
              <a:buNone/>
              <a:defRPr sz="2000" b="1">
                <a:solidFill>
                  <a:srgbClr val="2D2E83"/>
                </a:solidFill>
              </a:defRPr>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dirty="0"/>
              <a:t>Section Name</a:t>
            </a:r>
          </a:p>
        </p:txBody>
      </p:sp>
      <p:sp>
        <p:nvSpPr>
          <p:cNvPr id="10" name="TextBox 9">
            <a:extLst>
              <a:ext uri="{FF2B5EF4-FFF2-40B4-BE49-F238E27FC236}">
                <a16:creationId xmlns:a16="http://schemas.microsoft.com/office/drawing/2014/main" id="{880010D5-75EA-DC47-8EA8-903F4CBE5520}"/>
              </a:ext>
            </a:extLst>
          </p:cNvPr>
          <p:cNvSpPr txBox="1"/>
          <p:nvPr userDrawn="1"/>
        </p:nvSpPr>
        <p:spPr>
          <a:xfrm>
            <a:off x="438752" y="6085014"/>
            <a:ext cx="2879801" cy="369332"/>
          </a:xfrm>
          <a:prstGeom prst="rect">
            <a:avLst/>
          </a:prstGeom>
          <a:noFill/>
        </p:spPr>
        <p:txBody>
          <a:bodyPr wrap="square" lIns="0" tIns="0" rIns="0" bIns="0" rtlCol="0">
            <a:spAutoFit/>
          </a:bodyPr>
          <a:lstStyle/>
          <a:p>
            <a:r>
              <a:rPr lang="en-US" sz="2400" b="1" dirty="0">
                <a:solidFill>
                  <a:srgbClr val="2D2E83"/>
                </a:solidFill>
              </a:rPr>
              <a:t>makeuk.org</a:t>
            </a:r>
          </a:p>
        </p:txBody>
      </p:sp>
      <p:sp>
        <p:nvSpPr>
          <p:cNvPr id="11" name="Rectangle 10"/>
          <p:cNvSpPr/>
          <p:nvPr userDrawn="1"/>
        </p:nvSpPr>
        <p:spPr>
          <a:xfrm>
            <a:off x="2044901" y="6225078"/>
            <a:ext cx="2253301" cy="2841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11"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1000" dirty="0">
                <a:solidFill>
                  <a:srgbClr val="2D2E83"/>
                </a:solidFill>
                <a:latin typeface="Arial" panose="020B0604020202020204" pitchFamily="34" charset="0"/>
                <a:cs typeface="Arial" panose="020B0604020202020204" pitchFamily="34" charset="0"/>
              </a:rPr>
              <a:t>© Make UK</a:t>
            </a:r>
            <a:endParaRPr lang="en-US" sz="1000" dirty="0">
              <a:solidFill>
                <a:srgbClr val="2D2E8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90566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3E052792-BD5C-1243-AEB1-5B17F90CA8D8}"/>
              </a:ext>
            </a:extLst>
          </p:cNvPr>
          <p:cNvSpPr>
            <a:spLocks noGrp="1"/>
          </p:cNvSpPr>
          <p:nvPr>
            <p:ph type="title" hasCustomPrompt="1"/>
          </p:nvPr>
        </p:nvSpPr>
        <p:spPr>
          <a:xfrm>
            <a:off x="438753" y="2315192"/>
            <a:ext cx="7066452" cy="2054677"/>
          </a:xfrm>
          <a:prstGeom prst="rect">
            <a:avLst/>
          </a:prstGeom>
          <a:noFill/>
          <a:ln w="12700">
            <a:noFill/>
          </a:ln>
        </p:spPr>
        <p:txBody>
          <a:bodyPr vert="horz" lIns="0" tIns="0" rIns="0" bIns="0" rtlCol="0" anchor="t" anchorCtr="0">
            <a:normAutofit/>
          </a:bodyPr>
          <a:lstStyle>
            <a:lvl1pPr>
              <a:defRPr sz="6000" b="0" i="0">
                <a:ln w="15875">
                  <a:solidFill>
                    <a:schemeClr val="bg1"/>
                  </a:solidFill>
                </a:ln>
                <a:noFill/>
                <a:latin typeface="Arial Black" panose="020B0604020202020204" pitchFamily="34" charset="0"/>
                <a:cs typeface="Arial Black" panose="020B0604020202020204" pitchFamily="34" charset="0"/>
              </a:defRPr>
            </a:lvl1pPr>
          </a:lstStyle>
          <a:p>
            <a:r>
              <a:rPr lang="en-US" dirty="0"/>
              <a:t>INSERT TITLE </a:t>
            </a:r>
            <a:br>
              <a:rPr lang="en-US" dirty="0"/>
            </a:br>
            <a:r>
              <a:rPr lang="en-US" dirty="0"/>
              <a:t>IN HERE</a:t>
            </a:r>
          </a:p>
        </p:txBody>
      </p:sp>
      <p:sp>
        <p:nvSpPr>
          <p:cNvPr id="9" name="Rectangle 8">
            <a:extLst>
              <a:ext uri="{FF2B5EF4-FFF2-40B4-BE49-F238E27FC236}">
                <a16:creationId xmlns:a16="http://schemas.microsoft.com/office/drawing/2014/main" id="{3F3FCE1E-45F1-9746-90C1-7911C17849F7}"/>
              </a:ext>
            </a:extLst>
          </p:cNvPr>
          <p:cNvSpPr/>
          <p:nvPr userDrawn="1"/>
        </p:nvSpPr>
        <p:spPr>
          <a:xfrm>
            <a:off x="0" y="4475918"/>
            <a:ext cx="3676851" cy="1212783"/>
          </a:xfrm>
          <a:prstGeom prst="rect">
            <a:avLst/>
          </a:prstGeom>
          <a:solidFill>
            <a:srgbClr val="1D71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solidFill>
                <a:schemeClr val="tx1">
                  <a:lumMod val="20000"/>
                  <a:lumOff val="80000"/>
                </a:schemeClr>
              </a:solidFill>
              <a:highlight>
                <a:srgbClr val="C4157B"/>
              </a:highlight>
            </a:endParaRPr>
          </a:p>
        </p:txBody>
      </p:sp>
      <p:sp>
        <p:nvSpPr>
          <p:cNvPr id="14" name="Text Placeholder 2">
            <a:extLst>
              <a:ext uri="{FF2B5EF4-FFF2-40B4-BE49-F238E27FC236}">
                <a16:creationId xmlns:a16="http://schemas.microsoft.com/office/drawing/2014/main" id="{D7E19AF9-05E8-324E-8183-694C8731CDA9}"/>
              </a:ext>
            </a:extLst>
          </p:cNvPr>
          <p:cNvSpPr>
            <a:spLocks noGrp="1"/>
          </p:cNvSpPr>
          <p:nvPr>
            <p:ph type="body" idx="15" hasCustomPrompt="1"/>
          </p:nvPr>
        </p:nvSpPr>
        <p:spPr>
          <a:xfrm>
            <a:off x="438753" y="813856"/>
            <a:ext cx="8099072" cy="573155"/>
          </a:xfrm>
          <a:prstGeom prst="rect">
            <a:avLst/>
          </a:prstGeom>
        </p:spPr>
        <p:txBody>
          <a:bodyPr anchor="t" anchorCtr="0">
            <a:noAutofit/>
          </a:bodyPr>
          <a:lstStyle>
            <a:lvl1pPr marL="0" indent="0">
              <a:buNone/>
              <a:defRPr sz="2300" b="1">
                <a:solidFill>
                  <a:srgbClr val="2D2E8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BUSINESS FUNCTION</a:t>
            </a:r>
            <a:endParaRPr lang="en-US" dirty="0"/>
          </a:p>
        </p:txBody>
      </p:sp>
      <p:sp>
        <p:nvSpPr>
          <p:cNvPr id="21" name="Text Placeholder 19">
            <a:extLst>
              <a:ext uri="{FF2B5EF4-FFF2-40B4-BE49-F238E27FC236}">
                <a16:creationId xmlns:a16="http://schemas.microsoft.com/office/drawing/2014/main" id="{ED0A8DBB-C827-CE40-B85F-D673F7C73899}"/>
              </a:ext>
            </a:extLst>
          </p:cNvPr>
          <p:cNvSpPr>
            <a:spLocks noGrp="1"/>
          </p:cNvSpPr>
          <p:nvPr>
            <p:ph type="body" sz="quarter" idx="16" hasCustomPrompt="1"/>
          </p:nvPr>
        </p:nvSpPr>
        <p:spPr>
          <a:xfrm>
            <a:off x="438753" y="4807931"/>
            <a:ext cx="2926728" cy="720725"/>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Presented By: [Name] [Surname]</a:t>
            </a:r>
          </a:p>
          <a:p>
            <a:pPr lvl="0"/>
            <a:fld id="{34476FC3-0174-5444-8C14-A35270D55A99}" type="datetimeFigureOut">
              <a:rPr lang="en-US" smtClean="0"/>
              <a:pPr/>
              <a:t>12/4/18</a:t>
            </a:fld>
            <a:endParaRPr lang="en-US" dirty="0"/>
          </a:p>
        </p:txBody>
      </p:sp>
      <p:sp>
        <p:nvSpPr>
          <p:cNvPr id="8" name="TextBox 7">
            <a:extLst>
              <a:ext uri="{FF2B5EF4-FFF2-40B4-BE49-F238E27FC236}">
                <a16:creationId xmlns:a16="http://schemas.microsoft.com/office/drawing/2014/main" id="{A0036D5A-BCED-7045-8F96-F84E3FBECC18}"/>
              </a:ext>
            </a:extLst>
          </p:cNvPr>
          <p:cNvSpPr txBox="1"/>
          <p:nvPr userDrawn="1"/>
        </p:nvSpPr>
        <p:spPr>
          <a:xfrm>
            <a:off x="438753" y="6085013"/>
            <a:ext cx="1729882" cy="369332"/>
          </a:xfrm>
          <a:prstGeom prst="rect">
            <a:avLst/>
          </a:prstGeom>
          <a:noFill/>
        </p:spPr>
        <p:txBody>
          <a:bodyPr wrap="square" lIns="0" tIns="0" rIns="0" bIns="0" rtlCol="0">
            <a:spAutoFit/>
          </a:bodyPr>
          <a:lstStyle/>
          <a:p>
            <a:r>
              <a:rPr lang="en-US" sz="2400" b="1" dirty="0">
                <a:solidFill>
                  <a:schemeClr val="bg1"/>
                </a:solidFill>
              </a:rPr>
              <a:t>makeuk.org</a:t>
            </a:r>
          </a:p>
        </p:txBody>
      </p:sp>
      <p:sp>
        <p:nvSpPr>
          <p:cNvPr id="4" name="Rectangle 3"/>
          <p:cNvSpPr/>
          <p:nvPr userDrawn="1"/>
        </p:nvSpPr>
        <p:spPr>
          <a:xfrm>
            <a:off x="2044901" y="6225077"/>
            <a:ext cx="2253302" cy="2841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1000" dirty="0">
                <a:latin typeface="Arial" panose="020B0604020202020204" pitchFamily="34" charset="0"/>
                <a:cs typeface="Arial" panose="020B0604020202020204" pitchFamily="34" charset="0"/>
              </a:rPr>
              <a:t>© Make UK</a:t>
            </a:r>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14879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3E052792-BD5C-1243-AEB1-5B17F90CA8D8}"/>
              </a:ext>
            </a:extLst>
          </p:cNvPr>
          <p:cNvSpPr>
            <a:spLocks noGrp="1"/>
          </p:cNvSpPr>
          <p:nvPr>
            <p:ph type="title" hasCustomPrompt="1"/>
          </p:nvPr>
        </p:nvSpPr>
        <p:spPr>
          <a:xfrm>
            <a:off x="438753" y="2315192"/>
            <a:ext cx="6353933" cy="2054677"/>
          </a:xfrm>
          <a:prstGeom prst="rect">
            <a:avLst/>
          </a:prstGeom>
          <a:noFill/>
          <a:ln w="12700">
            <a:noFill/>
          </a:ln>
        </p:spPr>
        <p:txBody>
          <a:bodyPr vert="horz" lIns="0" tIns="0" rIns="0" bIns="0" rtlCol="0" anchor="t" anchorCtr="0">
            <a:normAutofit/>
          </a:bodyPr>
          <a:lstStyle>
            <a:lvl1pPr>
              <a:defRPr sz="6000" b="0" i="0">
                <a:ln w="15875">
                  <a:solidFill>
                    <a:schemeClr val="bg1"/>
                  </a:solidFill>
                </a:ln>
                <a:noFill/>
                <a:latin typeface="Arial Black" panose="020B0604020202020204" pitchFamily="34" charset="0"/>
                <a:cs typeface="Arial Black" panose="020B0604020202020204" pitchFamily="34" charset="0"/>
              </a:defRPr>
            </a:lvl1pPr>
          </a:lstStyle>
          <a:p>
            <a:r>
              <a:rPr lang="en-US" dirty="0"/>
              <a:t>INSERT TITLE </a:t>
            </a:r>
            <a:br>
              <a:rPr lang="en-US" dirty="0"/>
            </a:br>
            <a:r>
              <a:rPr lang="en-US" dirty="0"/>
              <a:t>IN HERE</a:t>
            </a:r>
          </a:p>
        </p:txBody>
      </p:sp>
      <p:sp>
        <p:nvSpPr>
          <p:cNvPr id="8" name="Rectangle 7">
            <a:extLst>
              <a:ext uri="{FF2B5EF4-FFF2-40B4-BE49-F238E27FC236}">
                <a16:creationId xmlns:a16="http://schemas.microsoft.com/office/drawing/2014/main" id="{FEB5638B-2F99-B74F-B018-203EEB1DFFAD}"/>
              </a:ext>
            </a:extLst>
          </p:cNvPr>
          <p:cNvSpPr/>
          <p:nvPr userDrawn="1"/>
        </p:nvSpPr>
        <p:spPr>
          <a:xfrm>
            <a:off x="0" y="4475918"/>
            <a:ext cx="3676851" cy="1212783"/>
          </a:xfrm>
          <a:prstGeom prst="rect">
            <a:avLst/>
          </a:prstGeom>
          <a:solidFill>
            <a:srgbClr val="BE1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solidFill>
                <a:schemeClr val="accent6"/>
              </a:solidFill>
            </a:endParaRPr>
          </a:p>
        </p:txBody>
      </p:sp>
      <p:sp>
        <p:nvSpPr>
          <p:cNvPr id="10" name="Text Placeholder 19">
            <a:extLst>
              <a:ext uri="{FF2B5EF4-FFF2-40B4-BE49-F238E27FC236}">
                <a16:creationId xmlns:a16="http://schemas.microsoft.com/office/drawing/2014/main" id="{5E4F9F54-893F-8D45-85FD-7FE9EC3A390C}"/>
              </a:ext>
            </a:extLst>
          </p:cNvPr>
          <p:cNvSpPr>
            <a:spLocks noGrp="1"/>
          </p:cNvSpPr>
          <p:nvPr>
            <p:ph type="body" sz="quarter" idx="16" hasCustomPrompt="1"/>
          </p:nvPr>
        </p:nvSpPr>
        <p:spPr>
          <a:xfrm>
            <a:off x="438753" y="4807931"/>
            <a:ext cx="2926728" cy="720725"/>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Presented By: [Name] [Surname]</a:t>
            </a:r>
          </a:p>
          <a:p>
            <a:pPr lvl="0"/>
            <a:fld id="{34476FC3-0174-5444-8C14-A35270D55A99}" type="datetimeFigureOut">
              <a:rPr lang="en-US" smtClean="0"/>
              <a:pPr/>
              <a:t>12/4/18</a:t>
            </a:fld>
            <a:endParaRPr lang="en-US" dirty="0"/>
          </a:p>
        </p:txBody>
      </p:sp>
      <p:sp>
        <p:nvSpPr>
          <p:cNvPr id="9" name="Text Placeholder 2">
            <a:extLst>
              <a:ext uri="{FF2B5EF4-FFF2-40B4-BE49-F238E27FC236}">
                <a16:creationId xmlns:a16="http://schemas.microsoft.com/office/drawing/2014/main" id="{DDBE094D-B5CF-B742-8F5D-6E181463D699}"/>
              </a:ext>
            </a:extLst>
          </p:cNvPr>
          <p:cNvSpPr>
            <a:spLocks noGrp="1"/>
          </p:cNvSpPr>
          <p:nvPr>
            <p:ph type="body" idx="15" hasCustomPrompt="1"/>
          </p:nvPr>
        </p:nvSpPr>
        <p:spPr>
          <a:xfrm>
            <a:off x="438753" y="813856"/>
            <a:ext cx="8099072" cy="573155"/>
          </a:xfrm>
          <a:prstGeom prst="rect">
            <a:avLst/>
          </a:prstGeom>
        </p:spPr>
        <p:txBody>
          <a:bodyPr anchor="t" anchorCtr="0">
            <a:noAutofit/>
          </a:bodyPr>
          <a:lstStyle>
            <a:lvl1pPr marL="0" indent="0">
              <a:buNone/>
              <a:defRPr sz="2300" b="1">
                <a:solidFill>
                  <a:srgbClr val="2D2E8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BUSINESS FUNCTION</a:t>
            </a:r>
            <a:endParaRPr lang="en-US" dirty="0"/>
          </a:p>
        </p:txBody>
      </p:sp>
      <p:sp>
        <p:nvSpPr>
          <p:cNvPr id="11" name="TextBox 10">
            <a:extLst>
              <a:ext uri="{FF2B5EF4-FFF2-40B4-BE49-F238E27FC236}">
                <a16:creationId xmlns:a16="http://schemas.microsoft.com/office/drawing/2014/main" id="{30FDDFD0-87E8-3345-AC21-A6CD2388574D}"/>
              </a:ext>
            </a:extLst>
          </p:cNvPr>
          <p:cNvSpPr txBox="1"/>
          <p:nvPr userDrawn="1"/>
        </p:nvSpPr>
        <p:spPr>
          <a:xfrm>
            <a:off x="438753" y="6085013"/>
            <a:ext cx="2879800" cy="369332"/>
          </a:xfrm>
          <a:prstGeom prst="rect">
            <a:avLst/>
          </a:prstGeom>
          <a:noFill/>
        </p:spPr>
        <p:txBody>
          <a:bodyPr wrap="square" lIns="0" tIns="0" rIns="0" bIns="0" rtlCol="0">
            <a:spAutoFit/>
          </a:bodyPr>
          <a:lstStyle/>
          <a:p>
            <a:r>
              <a:rPr lang="en-US" sz="2400" b="1" dirty="0">
                <a:solidFill>
                  <a:schemeClr val="bg1"/>
                </a:solidFill>
              </a:rPr>
              <a:t>makeuk.org</a:t>
            </a:r>
          </a:p>
        </p:txBody>
      </p:sp>
      <p:sp>
        <p:nvSpPr>
          <p:cNvPr id="12" name="Rectangle 11"/>
          <p:cNvSpPr/>
          <p:nvPr userDrawn="1"/>
        </p:nvSpPr>
        <p:spPr>
          <a:xfrm>
            <a:off x="2044901" y="6225077"/>
            <a:ext cx="2253302" cy="2841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1000" dirty="0">
                <a:latin typeface="Arial" panose="020B0604020202020204" pitchFamily="34" charset="0"/>
                <a:cs typeface="Arial" panose="020B0604020202020204" pitchFamily="34" charset="0"/>
              </a:rPr>
              <a:t>© Make UK</a:t>
            </a:r>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19456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3E052792-BD5C-1243-AEB1-5B17F90CA8D8}"/>
              </a:ext>
            </a:extLst>
          </p:cNvPr>
          <p:cNvSpPr>
            <a:spLocks noGrp="1"/>
          </p:cNvSpPr>
          <p:nvPr>
            <p:ph type="title" hasCustomPrompt="1"/>
          </p:nvPr>
        </p:nvSpPr>
        <p:spPr>
          <a:xfrm>
            <a:off x="438753" y="2315192"/>
            <a:ext cx="5973922" cy="2054677"/>
          </a:xfrm>
          <a:prstGeom prst="rect">
            <a:avLst/>
          </a:prstGeom>
          <a:noFill/>
          <a:ln w="12700">
            <a:noFill/>
          </a:ln>
        </p:spPr>
        <p:txBody>
          <a:bodyPr vert="horz" lIns="0" tIns="0" rIns="0" bIns="0" rtlCol="0" anchor="t" anchorCtr="0">
            <a:normAutofit/>
          </a:bodyPr>
          <a:lstStyle>
            <a:lvl1pPr>
              <a:defRPr sz="6000" b="0" i="0">
                <a:ln w="15875">
                  <a:solidFill>
                    <a:schemeClr val="bg1"/>
                  </a:solidFill>
                </a:ln>
                <a:noFill/>
                <a:latin typeface="Arial Black" panose="020B0604020202020204" pitchFamily="34" charset="0"/>
                <a:cs typeface="Arial Black" panose="020B0604020202020204" pitchFamily="34" charset="0"/>
              </a:defRPr>
            </a:lvl1pPr>
          </a:lstStyle>
          <a:p>
            <a:r>
              <a:rPr lang="en-US" dirty="0"/>
              <a:t>INSERT TITLE </a:t>
            </a:r>
            <a:br>
              <a:rPr lang="en-US" dirty="0"/>
            </a:br>
            <a:r>
              <a:rPr lang="en-US" dirty="0"/>
              <a:t>IN HERE</a:t>
            </a:r>
          </a:p>
        </p:txBody>
      </p:sp>
      <p:sp>
        <p:nvSpPr>
          <p:cNvPr id="9" name="Rectangle 8">
            <a:extLst>
              <a:ext uri="{FF2B5EF4-FFF2-40B4-BE49-F238E27FC236}">
                <a16:creationId xmlns:a16="http://schemas.microsoft.com/office/drawing/2014/main" id="{DE89B04F-E2F9-0A43-ABCE-23E83F8A9974}"/>
              </a:ext>
            </a:extLst>
          </p:cNvPr>
          <p:cNvSpPr/>
          <p:nvPr userDrawn="1"/>
        </p:nvSpPr>
        <p:spPr>
          <a:xfrm>
            <a:off x="0" y="4475918"/>
            <a:ext cx="3676851" cy="1212783"/>
          </a:xfrm>
          <a:prstGeom prst="rect">
            <a:avLst/>
          </a:prstGeom>
          <a:solidFill>
            <a:srgbClr val="1D71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solidFill>
                <a:schemeClr val="accent6"/>
              </a:solidFill>
            </a:endParaRPr>
          </a:p>
        </p:txBody>
      </p:sp>
      <p:sp>
        <p:nvSpPr>
          <p:cNvPr id="10" name="Text Placeholder 19">
            <a:extLst>
              <a:ext uri="{FF2B5EF4-FFF2-40B4-BE49-F238E27FC236}">
                <a16:creationId xmlns:a16="http://schemas.microsoft.com/office/drawing/2014/main" id="{D225726E-02AD-0A49-B721-6035A28C98CF}"/>
              </a:ext>
            </a:extLst>
          </p:cNvPr>
          <p:cNvSpPr>
            <a:spLocks noGrp="1"/>
          </p:cNvSpPr>
          <p:nvPr>
            <p:ph type="body" sz="quarter" idx="16" hasCustomPrompt="1"/>
          </p:nvPr>
        </p:nvSpPr>
        <p:spPr>
          <a:xfrm>
            <a:off x="438753" y="4807931"/>
            <a:ext cx="2926728" cy="720725"/>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Presented By: [Name] [Surname]</a:t>
            </a:r>
          </a:p>
          <a:p>
            <a:pPr lvl="0"/>
            <a:fld id="{34476FC3-0174-5444-8C14-A35270D55A99}" type="datetimeFigureOut">
              <a:rPr lang="en-US" smtClean="0"/>
              <a:pPr/>
              <a:t>12/4/18</a:t>
            </a:fld>
            <a:endParaRPr lang="en-US" dirty="0"/>
          </a:p>
        </p:txBody>
      </p:sp>
      <p:sp>
        <p:nvSpPr>
          <p:cNvPr id="11" name="Text Placeholder 2">
            <a:extLst>
              <a:ext uri="{FF2B5EF4-FFF2-40B4-BE49-F238E27FC236}">
                <a16:creationId xmlns:a16="http://schemas.microsoft.com/office/drawing/2014/main" id="{FFECA113-5F5C-5748-A7CB-CD655038B832}"/>
              </a:ext>
            </a:extLst>
          </p:cNvPr>
          <p:cNvSpPr>
            <a:spLocks noGrp="1"/>
          </p:cNvSpPr>
          <p:nvPr>
            <p:ph type="body" idx="15" hasCustomPrompt="1"/>
          </p:nvPr>
        </p:nvSpPr>
        <p:spPr>
          <a:xfrm>
            <a:off x="438753" y="813856"/>
            <a:ext cx="8099072" cy="573155"/>
          </a:xfrm>
          <a:prstGeom prst="rect">
            <a:avLst/>
          </a:prstGeom>
        </p:spPr>
        <p:txBody>
          <a:bodyPr anchor="t" anchorCtr="0">
            <a:noAutofit/>
          </a:bodyPr>
          <a:lstStyle>
            <a:lvl1pPr marL="0" indent="0">
              <a:buNone/>
              <a:defRPr sz="2300" b="1">
                <a:solidFill>
                  <a:srgbClr val="2D2E8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BUSINESS FUNCTION</a:t>
            </a:r>
            <a:endParaRPr lang="en-US" dirty="0"/>
          </a:p>
        </p:txBody>
      </p:sp>
      <p:sp>
        <p:nvSpPr>
          <p:cNvPr id="12" name="TextBox 11">
            <a:extLst>
              <a:ext uri="{FF2B5EF4-FFF2-40B4-BE49-F238E27FC236}">
                <a16:creationId xmlns:a16="http://schemas.microsoft.com/office/drawing/2014/main" id="{7611EF7C-0FE8-A24C-9FAD-ED584B56C2BB}"/>
              </a:ext>
            </a:extLst>
          </p:cNvPr>
          <p:cNvSpPr txBox="1"/>
          <p:nvPr userDrawn="1"/>
        </p:nvSpPr>
        <p:spPr>
          <a:xfrm>
            <a:off x="438753" y="6085013"/>
            <a:ext cx="2879800" cy="369332"/>
          </a:xfrm>
          <a:prstGeom prst="rect">
            <a:avLst/>
          </a:prstGeom>
          <a:noFill/>
        </p:spPr>
        <p:txBody>
          <a:bodyPr wrap="square" lIns="0" tIns="0" rIns="0" bIns="0" rtlCol="0">
            <a:spAutoFit/>
          </a:bodyPr>
          <a:lstStyle/>
          <a:p>
            <a:r>
              <a:rPr lang="en-US" sz="2400" b="1" dirty="0">
                <a:solidFill>
                  <a:schemeClr val="bg1"/>
                </a:solidFill>
              </a:rPr>
              <a:t>makeuk.org</a:t>
            </a:r>
          </a:p>
        </p:txBody>
      </p:sp>
      <p:sp>
        <p:nvSpPr>
          <p:cNvPr id="13" name="Rectangle 12"/>
          <p:cNvSpPr/>
          <p:nvPr userDrawn="1"/>
        </p:nvSpPr>
        <p:spPr>
          <a:xfrm>
            <a:off x="2044901" y="6225077"/>
            <a:ext cx="2253302" cy="2841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1000" dirty="0">
                <a:latin typeface="Arial" panose="020B0604020202020204" pitchFamily="34" charset="0"/>
                <a:cs typeface="Arial" panose="020B0604020202020204" pitchFamily="34" charset="0"/>
              </a:rPr>
              <a:t>© Make UK</a:t>
            </a:r>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49925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B676A-3CA2-B447-A012-26B762E2BAF6}"/>
              </a:ext>
            </a:extLst>
          </p:cNvPr>
          <p:cNvSpPr>
            <a:spLocks noGrp="1"/>
          </p:cNvSpPr>
          <p:nvPr>
            <p:ph type="title" hasCustomPrompt="1"/>
          </p:nvPr>
        </p:nvSpPr>
        <p:spPr>
          <a:xfrm>
            <a:off x="838200" y="585628"/>
            <a:ext cx="10935984" cy="5152882"/>
          </a:xfrm>
          <a:prstGeom prst="rect">
            <a:avLst/>
          </a:prstGeom>
        </p:spPr>
        <p:txBody>
          <a:bodyPr anchor="ctr" anchorCtr="0">
            <a:noAutofit/>
          </a:bodyPr>
          <a:lstStyle>
            <a:lvl1pPr>
              <a:defRPr sz="8000" b="0" i="0">
                <a:ln w="15875">
                  <a:solidFill>
                    <a:schemeClr val="bg1"/>
                  </a:solidFill>
                </a:ln>
                <a:noFill/>
                <a:latin typeface="Arial Black" panose="020B0604020202020204" pitchFamily="34" charset="0"/>
                <a:cs typeface="Arial Black" panose="020B0604020202020204" pitchFamily="34" charset="0"/>
              </a:defRPr>
            </a:lvl1pPr>
          </a:lstStyle>
          <a:p>
            <a:r>
              <a:rPr lang="en-US" dirty="0"/>
              <a:t>SECTION DIVIDER</a:t>
            </a:r>
          </a:p>
        </p:txBody>
      </p:sp>
      <p:sp>
        <p:nvSpPr>
          <p:cNvPr id="8" name="TextBox 7">
            <a:extLst>
              <a:ext uri="{FF2B5EF4-FFF2-40B4-BE49-F238E27FC236}">
                <a16:creationId xmlns:a16="http://schemas.microsoft.com/office/drawing/2014/main" id="{28540384-2A27-9F4C-A440-B88BBFF51AF5}"/>
              </a:ext>
            </a:extLst>
          </p:cNvPr>
          <p:cNvSpPr txBox="1"/>
          <p:nvPr userDrawn="1"/>
        </p:nvSpPr>
        <p:spPr>
          <a:xfrm>
            <a:off x="438753" y="6085013"/>
            <a:ext cx="2879800" cy="369332"/>
          </a:xfrm>
          <a:prstGeom prst="rect">
            <a:avLst/>
          </a:prstGeom>
          <a:noFill/>
        </p:spPr>
        <p:txBody>
          <a:bodyPr wrap="square" lIns="0" tIns="0" rIns="0" bIns="0" rtlCol="0">
            <a:spAutoFit/>
          </a:bodyPr>
          <a:lstStyle/>
          <a:p>
            <a:r>
              <a:rPr lang="en-US" sz="2400" b="1" dirty="0">
                <a:solidFill>
                  <a:schemeClr val="bg1"/>
                </a:solidFill>
              </a:rPr>
              <a:t>makeuk.org</a:t>
            </a:r>
          </a:p>
        </p:txBody>
      </p:sp>
      <p:sp>
        <p:nvSpPr>
          <p:cNvPr id="5" name="Rectangle 4"/>
          <p:cNvSpPr/>
          <p:nvPr userDrawn="1"/>
        </p:nvSpPr>
        <p:spPr>
          <a:xfrm>
            <a:off x="2044901" y="6225077"/>
            <a:ext cx="2253302" cy="2841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1000" dirty="0">
                <a:latin typeface="Arial" panose="020B0604020202020204" pitchFamily="34" charset="0"/>
                <a:cs typeface="Arial" panose="020B0604020202020204" pitchFamily="34" charset="0"/>
              </a:rPr>
              <a:t>© Make UK</a:t>
            </a:r>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3509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7726B-C1A3-40D6-B5C2-A5F19143E76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6864EEB-D688-4921-905B-FF564E2A5AED}"/>
              </a:ext>
            </a:extLst>
          </p:cNvPr>
          <p:cNvSpPr>
            <a:spLocks noGrp="1"/>
          </p:cNvSpPr>
          <p:nvPr>
            <p:ph type="dt" sz="half" idx="10"/>
          </p:nvPr>
        </p:nvSpPr>
        <p:spPr/>
        <p:txBody>
          <a:bodyPr/>
          <a:lstStyle/>
          <a:p>
            <a:fld id="{84178E5B-A723-4594-B5CF-1632E2FD0474}" type="datetimeFigureOut">
              <a:rPr lang="en-GB" smtClean="0"/>
              <a:t>27/05/2024</a:t>
            </a:fld>
            <a:endParaRPr lang="en-GB"/>
          </a:p>
        </p:txBody>
      </p:sp>
      <p:sp>
        <p:nvSpPr>
          <p:cNvPr id="4" name="Footer Placeholder 3">
            <a:extLst>
              <a:ext uri="{FF2B5EF4-FFF2-40B4-BE49-F238E27FC236}">
                <a16:creationId xmlns:a16="http://schemas.microsoft.com/office/drawing/2014/main" id="{12DDF234-F947-4686-9A9C-FA2DC7F6A97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FFE0D44-2C71-4161-A463-50E2F34BB20A}"/>
              </a:ext>
            </a:extLst>
          </p:cNvPr>
          <p:cNvSpPr>
            <a:spLocks noGrp="1"/>
          </p:cNvSpPr>
          <p:nvPr>
            <p:ph type="sldNum" sz="quarter" idx="12"/>
          </p:nvPr>
        </p:nvSpPr>
        <p:spPr/>
        <p:txBody>
          <a:bodyPr/>
          <a:lstStyle/>
          <a:p>
            <a:fld id="{4E0081BC-FCAC-4ED9-A769-56CB4635B558}" type="slidenum">
              <a:rPr lang="en-GB" smtClean="0"/>
              <a:t>‹#›</a:t>
            </a:fld>
            <a:endParaRPr lang="en-GB"/>
          </a:p>
        </p:txBody>
      </p:sp>
    </p:spTree>
    <p:extLst>
      <p:ext uri="{BB962C8B-B14F-4D97-AF65-F5344CB8AC3E}">
        <p14:creationId xmlns:p14="http://schemas.microsoft.com/office/powerpoint/2010/main" val="8232268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979D066-9D2D-AC49-9EF1-31FE67CB0C41}"/>
              </a:ext>
            </a:extLst>
          </p:cNvPr>
          <p:cNvSpPr>
            <a:spLocks noGrp="1"/>
          </p:cNvSpPr>
          <p:nvPr>
            <p:ph type="sldNum" sz="quarter" idx="12"/>
          </p:nvPr>
        </p:nvSpPr>
        <p:spPr>
          <a:xfrm>
            <a:off x="9114033" y="6168239"/>
            <a:ext cx="2743200" cy="365125"/>
          </a:xfrm>
          <a:prstGeom prst="rect">
            <a:avLst/>
          </a:prstGeom>
        </p:spPr>
        <p:txBody>
          <a:bodyPr/>
          <a:lstStyle/>
          <a:p>
            <a:fld id="{B072BF42-D2E2-664B-B303-D1A5B6C3B73E}" type="slidenum">
              <a:rPr lang="en-US" smtClean="0"/>
              <a:t>‹#›</a:t>
            </a:fld>
            <a:endParaRPr lang="en-US" dirty="0"/>
          </a:p>
        </p:txBody>
      </p:sp>
      <p:sp>
        <p:nvSpPr>
          <p:cNvPr id="7" name="Text Placeholder 2">
            <a:extLst>
              <a:ext uri="{FF2B5EF4-FFF2-40B4-BE49-F238E27FC236}">
                <a16:creationId xmlns:a16="http://schemas.microsoft.com/office/drawing/2014/main" id="{F2B28D74-6014-6A43-8541-32CF6CB41E9B}"/>
              </a:ext>
            </a:extLst>
          </p:cNvPr>
          <p:cNvSpPr>
            <a:spLocks noGrp="1"/>
          </p:cNvSpPr>
          <p:nvPr>
            <p:ph type="body" idx="13" hasCustomPrompt="1"/>
          </p:nvPr>
        </p:nvSpPr>
        <p:spPr>
          <a:xfrm>
            <a:off x="838200" y="1387561"/>
            <a:ext cx="10515600" cy="4568395"/>
          </a:xfrm>
          <a:prstGeom prst="rect">
            <a:avLst/>
          </a:prstGeom>
        </p:spPr>
        <p:txBody>
          <a:bodyPr anchor="t" anchorCtr="0">
            <a:noAutofit/>
          </a:bodyPr>
          <a:lstStyle>
            <a:lvl1pPr marL="0" indent="0">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Content</a:t>
            </a:r>
          </a:p>
        </p:txBody>
      </p:sp>
      <p:sp>
        <p:nvSpPr>
          <p:cNvPr id="9" name="Title 1">
            <a:extLst>
              <a:ext uri="{FF2B5EF4-FFF2-40B4-BE49-F238E27FC236}">
                <a16:creationId xmlns:a16="http://schemas.microsoft.com/office/drawing/2014/main" id="{E6397C4D-33FA-1341-B581-583489C2F05C}"/>
              </a:ext>
            </a:extLst>
          </p:cNvPr>
          <p:cNvSpPr>
            <a:spLocks noGrp="1"/>
          </p:cNvSpPr>
          <p:nvPr>
            <p:ph type="title" hasCustomPrompt="1"/>
          </p:nvPr>
        </p:nvSpPr>
        <p:spPr>
          <a:xfrm>
            <a:off x="838200" y="646498"/>
            <a:ext cx="10515600" cy="641760"/>
          </a:xfrm>
          <a:prstGeom prst="rect">
            <a:avLst/>
          </a:prstGeom>
        </p:spPr>
        <p:txBody>
          <a:bodyPr>
            <a:noAutofit/>
          </a:bodyPr>
          <a:lstStyle>
            <a:lvl1pPr>
              <a:defRPr b="1">
                <a:latin typeface="Arial" panose="020B0604020202020204" pitchFamily="34" charset="0"/>
                <a:cs typeface="Arial" panose="020B0604020202020204" pitchFamily="34" charset="0"/>
              </a:defRPr>
            </a:lvl1pPr>
          </a:lstStyle>
          <a:p>
            <a:r>
              <a:rPr lang="en-US" dirty="0"/>
              <a:t>MAIN HEADLINE</a:t>
            </a:r>
          </a:p>
        </p:txBody>
      </p:sp>
      <p:sp>
        <p:nvSpPr>
          <p:cNvPr id="8" name="TextBox 7">
            <a:extLst>
              <a:ext uri="{FF2B5EF4-FFF2-40B4-BE49-F238E27FC236}">
                <a16:creationId xmlns:a16="http://schemas.microsoft.com/office/drawing/2014/main" id="{79E10A39-1C75-3340-8B57-6CFEBF065E68}"/>
              </a:ext>
            </a:extLst>
          </p:cNvPr>
          <p:cNvSpPr txBox="1"/>
          <p:nvPr userDrawn="1"/>
        </p:nvSpPr>
        <p:spPr>
          <a:xfrm>
            <a:off x="438753" y="6085013"/>
            <a:ext cx="1729882" cy="369332"/>
          </a:xfrm>
          <a:prstGeom prst="rect">
            <a:avLst/>
          </a:prstGeom>
          <a:noFill/>
        </p:spPr>
        <p:txBody>
          <a:bodyPr wrap="square" lIns="0" tIns="0" rIns="0" bIns="0" rtlCol="0">
            <a:spAutoFit/>
          </a:bodyPr>
          <a:lstStyle/>
          <a:p>
            <a:r>
              <a:rPr lang="en-US" sz="2400" b="1" dirty="0">
                <a:solidFill>
                  <a:srgbClr val="2D2E83"/>
                </a:solidFill>
              </a:rPr>
              <a:t>makeuk.org</a:t>
            </a:r>
          </a:p>
        </p:txBody>
      </p:sp>
      <p:sp>
        <p:nvSpPr>
          <p:cNvPr id="10" name="Rectangle 9"/>
          <p:cNvSpPr/>
          <p:nvPr userDrawn="1"/>
        </p:nvSpPr>
        <p:spPr>
          <a:xfrm>
            <a:off x="2044901" y="6225077"/>
            <a:ext cx="2253302" cy="2841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1000" b="0" dirty="0">
                <a:solidFill>
                  <a:srgbClr val="2D2E83"/>
                </a:solidFill>
                <a:latin typeface="Arial" panose="020B0604020202020204" pitchFamily="34" charset="0"/>
                <a:cs typeface="Arial" panose="020B0604020202020204" pitchFamily="34" charset="0"/>
              </a:rPr>
              <a:t>© Make UK</a:t>
            </a:r>
            <a:endParaRPr lang="en-US" sz="1000" b="0" dirty="0">
              <a:solidFill>
                <a:srgbClr val="2D2E8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97063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1EBE4-92BC-CC4C-97E9-B37A70D8B51B}"/>
              </a:ext>
            </a:extLst>
          </p:cNvPr>
          <p:cNvSpPr>
            <a:spLocks noGrp="1"/>
          </p:cNvSpPr>
          <p:nvPr>
            <p:ph type="title" hasCustomPrompt="1"/>
          </p:nvPr>
        </p:nvSpPr>
        <p:spPr>
          <a:xfrm>
            <a:off x="838200" y="1156992"/>
            <a:ext cx="10515600" cy="641760"/>
          </a:xfrm>
          <a:prstGeom prst="rect">
            <a:avLst/>
          </a:prstGeom>
        </p:spPr>
        <p:txBody>
          <a:bodyPr>
            <a:noAutofit/>
          </a:bodyPr>
          <a:lstStyle>
            <a:lvl1pPr>
              <a:defRPr b="1">
                <a:latin typeface="Arial" panose="020B0604020202020204" pitchFamily="34" charset="0"/>
                <a:cs typeface="Arial" panose="020B0604020202020204" pitchFamily="34" charset="0"/>
              </a:defRPr>
            </a:lvl1pPr>
          </a:lstStyle>
          <a:p>
            <a:r>
              <a:rPr lang="en-US" dirty="0"/>
              <a:t>MAIN HEADLINE</a:t>
            </a:r>
          </a:p>
        </p:txBody>
      </p:sp>
      <p:sp>
        <p:nvSpPr>
          <p:cNvPr id="3" name="Content Placeholder 2">
            <a:extLst>
              <a:ext uri="{FF2B5EF4-FFF2-40B4-BE49-F238E27FC236}">
                <a16:creationId xmlns:a16="http://schemas.microsoft.com/office/drawing/2014/main" id="{3682A734-26FD-9440-85CE-BB821DE3FC6A}"/>
              </a:ext>
            </a:extLst>
          </p:cNvPr>
          <p:cNvSpPr>
            <a:spLocks noGrp="1"/>
          </p:cNvSpPr>
          <p:nvPr>
            <p:ph idx="1"/>
          </p:nvPr>
        </p:nvSpPr>
        <p:spPr>
          <a:xfrm>
            <a:off x="838200" y="3365560"/>
            <a:ext cx="10515600" cy="2624274"/>
          </a:xfrm>
          <a:prstGeom prst="rect">
            <a:avLst/>
          </a:prstGeom>
        </p:spPr>
        <p:txBody>
          <a:bodyPr>
            <a:noAutofit/>
          </a:bodyPr>
          <a:lstStyle>
            <a:lvl1pPr>
              <a:defRPr sz="2400">
                <a:solidFill>
                  <a:schemeClr val="tx2"/>
                </a:solidFill>
                <a:latin typeface="Arial" panose="020B0604020202020204" pitchFamily="34" charset="0"/>
                <a:cs typeface="Arial" panose="020B0604020202020204" pitchFamily="34" charset="0"/>
              </a:defRPr>
            </a:lvl1pPr>
            <a:lvl2pPr>
              <a:defRPr sz="2200">
                <a:solidFill>
                  <a:schemeClr val="tx2"/>
                </a:solidFill>
                <a:latin typeface="Arial" panose="020B0604020202020204" pitchFamily="34" charset="0"/>
                <a:cs typeface="Arial" panose="020B0604020202020204" pitchFamily="34" charset="0"/>
              </a:defRPr>
            </a:lvl2pPr>
            <a:lvl3pPr>
              <a:defRPr>
                <a:solidFill>
                  <a:schemeClr val="tx2"/>
                </a:solidFill>
                <a:latin typeface="Arial" panose="020B0604020202020204" pitchFamily="34" charset="0"/>
                <a:cs typeface="Arial" panose="020B0604020202020204" pitchFamily="34" charset="0"/>
              </a:defRPr>
            </a:lvl3pPr>
            <a:lvl4pPr>
              <a:defRPr>
                <a:solidFill>
                  <a:schemeClr val="tx2"/>
                </a:solidFill>
                <a:latin typeface="Arial" panose="020B0604020202020204" pitchFamily="34" charset="0"/>
                <a:cs typeface="Arial" panose="020B0604020202020204" pitchFamily="34" charset="0"/>
              </a:defRPr>
            </a:lvl4pPr>
            <a:lvl5pPr>
              <a:defRPr>
                <a:solidFill>
                  <a:schemeClr val="tx2"/>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C979D066-9D2D-AC49-9EF1-31FE67CB0C41}"/>
              </a:ext>
            </a:extLst>
          </p:cNvPr>
          <p:cNvSpPr>
            <a:spLocks noGrp="1"/>
          </p:cNvSpPr>
          <p:nvPr>
            <p:ph type="sldNum" sz="quarter" idx="12"/>
          </p:nvPr>
        </p:nvSpPr>
        <p:spPr>
          <a:xfrm>
            <a:off x="9114033" y="6168239"/>
            <a:ext cx="2743200" cy="365125"/>
          </a:xfrm>
          <a:prstGeom prst="rect">
            <a:avLst/>
          </a:prstGeom>
        </p:spPr>
        <p:txBody>
          <a:bodyPr/>
          <a:lstStyle/>
          <a:p>
            <a:fld id="{B072BF42-D2E2-664B-B303-D1A5B6C3B73E}" type="slidenum">
              <a:rPr lang="en-US" smtClean="0"/>
              <a:t>‹#›</a:t>
            </a:fld>
            <a:endParaRPr lang="en-US" dirty="0"/>
          </a:p>
        </p:txBody>
      </p:sp>
      <p:sp>
        <p:nvSpPr>
          <p:cNvPr id="7" name="Text Placeholder 2">
            <a:extLst>
              <a:ext uri="{FF2B5EF4-FFF2-40B4-BE49-F238E27FC236}">
                <a16:creationId xmlns:a16="http://schemas.microsoft.com/office/drawing/2014/main" id="{F2B28D74-6014-6A43-8541-32CF6CB41E9B}"/>
              </a:ext>
            </a:extLst>
          </p:cNvPr>
          <p:cNvSpPr>
            <a:spLocks noGrp="1"/>
          </p:cNvSpPr>
          <p:nvPr>
            <p:ph type="body" idx="13" hasCustomPrompt="1"/>
          </p:nvPr>
        </p:nvSpPr>
        <p:spPr>
          <a:xfrm>
            <a:off x="838200" y="1881319"/>
            <a:ext cx="10515600" cy="1319853"/>
          </a:xfrm>
          <a:prstGeom prst="rect">
            <a:avLst/>
          </a:prstGeom>
        </p:spPr>
        <p:txBody>
          <a:bodyPr anchor="t" anchorCtr="0">
            <a:noAutofit/>
          </a:bodyPr>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Content</a:t>
            </a:r>
          </a:p>
        </p:txBody>
      </p:sp>
      <p:sp>
        <p:nvSpPr>
          <p:cNvPr id="8" name="Text Placeholder 2">
            <a:extLst>
              <a:ext uri="{FF2B5EF4-FFF2-40B4-BE49-F238E27FC236}">
                <a16:creationId xmlns:a16="http://schemas.microsoft.com/office/drawing/2014/main" id="{9D18A6D4-D3FA-B54A-8789-85B3BE761613}"/>
              </a:ext>
            </a:extLst>
          </p:cNvPr>
          <p:cNvSpPr>
            <a:spLocks noGrp="1"/>
          </p:cNvSpPr>
          <p:nvPr>
            <p:ph type="body" idx="14" hasCustomPrompt="1"/>
          </p:nvPr>
        </p:nvSpPr>
        <p:spPr>
          <a:xfrm>
            <a:off x="838199" y="646498"/>
            <a:ext cx="5336570" cy="298913"/>
          </a:xfrm>
          <a:prstGeom prst="rect">
            <a:avLst/>
          </a:prstGeom>
        </p:spPr>
        <p:txBody>
          <a:bodyPr anchor="t" anchorCtr="0">
            <a:noAutofit/>
          </a:bodyPr>
          <a:lstStyle>
            <a:lvl1pPr marL="0" indent="0">
              <a:buNone/>
              <a:defRPr sz="2000" b="1">
                <a:solidFill>
                  <a:srgbClr val="BE1E2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Section Name</a:t>
            </a:r>
          </a:p>
        </p:txBody>
      </p:sp>
      <p:sp>
        <p:nvSpPr>
          <p:cNvPr id="10" name="TextBox 9">
            <a:extLst>
              <a:ext uri="{FF2B5EF4-FFF2-40B4-BE49-F238E27FC236}">
                <a16:creationId xmlns:a16="http://schemas.microsoft.com/office/drawing/2014/main" id="{D05E73CA-CA7D-0E49-93E6-7ADEBBC2B8D2}"/>
              </a:ext>
            </a:extLst>
          </p:cNvPr>
          <p:cNvSpPr txBox="1"/>
          <p:nvPr userDrawn="1"/>
        </p:nvSpPr>
        <p:spPr>
          <a:xfrm>
            <a:off x="438753" y="6085013"/>
            <a:ext cx="2879800" cy="369332"/>
          </a:xfrm>
          <a:prstGeom prst="rect">
            <a:avLst/>
          </a:prstGeom>
          <a:noFill/>
        </p:spPr>
        <p:txBody>
          <a:bodyPr wrap="square" lIns="0" tIns="0" rIns="0" bIns="0" rtlCol="0">
            <a:spAutoFit/>
          </a:bodyPr>
          <a:lstStyle/>
          <a:p>
            <a:r>
              <a:rPr lang="en-US" sz="2400" b="1" dirty="0">
                <a:solidFill>
                  <a:srgbClr val="2D2E83"/>
                </a:solidFill>
              </a:rPr>
              <a:t>makeuk.org</a:t>
            </a:r>
          </a:p>
        </p:txBody>
      </p:sp>
      <p:sp>
        <p:nvSpPr>
          <p:cNvPr id="11" name="Rectangle 10"/>
          <p:cNvSpPr/>
          <p:nvPr userDrawn="1"/>
        </p:nvSpPr>
        <p:spPr>
          <a:xfrm>
            <a:off x="2044901" y="6225077"/>
            <a:ext cx="2253302" cy="2841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1000" dirty="0">
                <a:solidFill>
                  <a:srgbClr val="2D2E83"/>
                </a:solidFill>
                <a:latin typeface="Arial" panose="020B0604020202020204" pitchFamily="34" charset="0"/>
                <a:cs typeface="Arial" panose="020B0604020202020204" pitchFamily="34" charset="0"/>
              </a:rPr>
              <a:t>© Make UK</a:t>
            </a:r>
            <a:endParaRPr lang="en-US" sz="1000" dirty="0">
              <a:solidFill>
                <a:srgbClr val="2D2E8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99491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1EBE4-92BC-CC4C-97E9-B37A70D8B51B}"/>
              </a:ext>
            </a:extLst>
          </p:cNvPr>
          <p:cNvSpPr>
            <a:spLocks noGrp="1"/>
          </p:cNvSpPr>
          <p:nvPr>
            <p:ph type="title" hasCustomPrompt="1"/>
          </p:nvPr>
        </p:nvSpPr>
        <p:spPr>
          <a:xfrm>
            <a:off x="838200" y="1156992"/>
            <a:ext cx="10515600" cy="641760"/>
          </a:xfrm>
          <a:prstGeom prst="rect">
            <a:avLst/>
          </a:prstGeom>
        </p:spPr>
        <p:txBody>
          <a:bodyPr>
            <a:noAutofit/>
          </a:bodyPr>
          <a:lstStyle>
            <a:lvl1pPr>
              <a:defRPr b="1">
                <a:latin typeface="Arial" panose="020B0604020202020204" pitchFamily="34" charset="0"/>
                <a:cs typeface="Arial" panose="020B0604020202020204" pitchFamily="34" charset="0"/>
              </a:defRPr>
            </a:lvl1pPr>
          </a:lstStyle>
          <a:p>
            <a:r>
              <a:rPr lang="en-US" dirty="0"/>
              <a:t>MAIN HEADLINE</a:t>
            </a:r>
          </a:p>
        </p:txBody>
      </p:sp>
      <p:sp>
        <p:nvSpPr>
          <p:cNvPr id="6" name="Slide Number Placeholder 5">
            <a:extLst>
              <a:ext uri="{FF2B5EF4-FFF2-40B4-BE49-F238E27FC236}">
                <a16:creationId xmlns:a16="http://schemas.microsoft.com/office/drawing/2014/main" id="{C979D066-9D2D-AC49-9EF1-31FE67CB0C41}"/>
              </a:ext>
            </a:extLst>
          </p:cNvPr>
          <p:cNvSpPr>
            <a:spLocks noGrp="1"/>
          </p:cNvSpPr>
          <p:nvPr>
            <p:ph type="sldNum" sz="quarter" idx="12"/>
          </p:nvPr>
        </p:nvSpPr>
        <p:spPr>
          <a:xfrm>
            <a:off x="9114033" y="6168239"/>
            <a:ext cx="2743200" cy="365125"/>
          </a:xfrm>
          <a:prstGeom prst="rect">
            <a:avLst/>
          </a:prstGeom>
        </p:spPr>
        <p:txBody>
          <a:bodyPr/>
          <a:lstStyle/>
          <a:p>
            <a:fld id="{B072BF42-D2E2-664B-B303-D1A5B6C3B73E}" type="slidenum">
              <a:rPr lang="en-US" smtClean="0"/>
              <a:t>‹#›</a:t>
            </a:fld>
            <a:endParaRPr lang="en-US" dirty="0"/>
          </a:p>
        </p:txBody>
      </p:sp>
      <p:sp>
        <p:nvSpPr>
          <p:cNvPr id="7" name="Text Placeholder 2">
            <a:extLst>
              <a:ext uri="{FF2B5EF4-FFF2-40B4-BE49-F238E27FC236}">
                <a16:creationId xmlns:a16="http://schemas.microsoft.com/office/drawing/2014/main" id="{F2B28D74-6014-6A43-8541-32CF6CB41E9B}"/>
              </a:ext>
            </a:extLst>
          </p:cNvPr>
          <p:cNvSpPr>
            <a:spLocks noGrp="1"/>
          </p:cNvSpPr>
          <p:nvPr>
            <p:ph type="body" idx="13" hasCustomPrompt="1"/>
          </p:nvPr>
        </p:nvSpPr>
        <p:spPr>
          <a:xfrm>
            <a:off x="838200" y="1881319"/>
            <a:ext cx="10515600" cy="4082876"/>
          </a:xfrm>
          <a:prstGeom prst="rect">
            <a:avLst/>
          </a:prstGeom>
        </p:spPr>
        <p:txBody>
          <a:bodyPr anchor="t" anchorCtr="0">
            <a:noAutofit/>
          </a:bodyPr>
          <a:lstStyle>
            <a:lvl1pPr marL="0" indent="0">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Content</a:t>
            </a:r>
          </a:p>
        </p:txBody>
      </p:sp>
      <p:sp>
        <p:nvSpPr>
          <p:cNvPr id="8" name="Text Placeholder 2">
            <a:extLst>
              <a:ext uri="{FF2B5EF4-FFF2-40B4-BE49-F238E27FC236}">
                <a16:creationId xmlns:a16="http://schemas.microsoft.com/office/drawing/2014/main" id="{9D18A6D4-D3FA-B54A-8789-85B3BE761613}"/>
              </a:ext>
            </a:extLst>
          </p:cNvPr>
          <p:cNvSpPr>
            <a:spLocks noGrp="1"/>
          </p:cNvSpPr>
          <p:nvPr>
            <p:ph type="body" idx="14" hasCustomPrompt="1"/>
          </p:nvPr>
        </p:nvSpPr>
        <p:spPr>
          <a:xfrm>
            <a:off x="838199" y="646498"/>
            <a:ext cx="5336570" cy="298913"/>
          </a:xfrm>
          <a:prstGeom prst="rect">
            <a:avLst/>
          </a:prstGeom>
        </p:spPr>
        <p:txBody>
          <a:bodyPr anchor="t" anchorCtr="0">
            <a:noAutofit/>
          </a:bodyPr>
          <a:lstStyle>
            <a:lvl1pPr marL="0" indent="0">
              <a:buNone/>
              <a:defRPr sz="2000" b="1">
                <a:solidFill>
                  <a:srgbClr val="2D2E8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Section Name</a:t>
            </a:r>
          </a:p>
        </p:txBody>
      </p:sp>
      <p:sp>
        <p:nvSpPr>
          <p:cNvPr id="10" name="TextBox 9">
            <a:extLst>
              <a:ext uri="{FF2B5EF4-FFF2-40B4-BE49-F238E27FC236}">
                <a16:creationId xmlns:a16="http://schemas.microsoft.com/office/drawing/2014/main" id="{880010D5-75EA-DC47-8EA8-903F4CBE5520}"/>
              </a:ext>
            </a:extLst>
          </p:cNvPr>
          <p:cNvSpPr txBox="1"/>
          <p:nvPr userDrawn="1"/>
        </p:nvSpPr>
        <p:spPr>
          <a:xfrm>
            <a:off x="438753" y="6085013"/>
            <a:ext cx="2879800" cy="369332"/>
          </a:xfrm>
          <a:prstGeom prst="rect">
            <a:avLst/>
          </a:prstGeom>
          <a:noFill/>
        </p:spPr>
        <p:txBody>
          <a:bodyPr wrap="square" lIns="0" tIns="0" rIns="0" bIns="0" rtlCol="0">
            <a:spAutoFit/>
          </a:bodyPr>
          <a:lstStyle/>
          <a:p>
            <a:r>
              <a:rPr lang="en-US" sz="2400" b="1" dirty="0">
                <a:solidFill>
                  <a:srgbClr val="2D2E83"/>
                </a:solidFill>
              </a:rPr>
              <a:t>makeuk.org</a:t>
            </a:r>
          </a:p>
        </p:txBody>
      </p:sp>
      <p:sp>
        <p:nvSpPr>
          <p:cNvPr id="11" name="Rectangle 10"/>
          <p:cNvSpPr/>
          <p:nvPr userDrawn="1"/>
        </p:nvSpPr>
        <p:spPr>
          <a:xfrm>
            <a:off x="2044901" y="6225077"/>
            <a:ext cx="2253302" cy="2841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1000" dirty="0">
                <a:solidFill>
                  <a:srgbClr val="2D2E83"/>
                </a:solidFill>
                <a:latin typeface="Arial" panose="020B0604020202020204" pitchFamily="34" charset="0"/>
                <a:cs typeface="Arial" panose="020B0604020202020204" pitchFamily="34" charset="0"/>
              </a:rPr>
              <a:t>© Make UK</a:t>
            </a:r>
            <a:endParaRPr lang="en-US" sz="1000" dirty="0">
              <a:solidFill>
                <a:srgbClr val="2D2E8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55445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E8D7C77B-6061-1E49-A1AB-1E439F509669}"/>
              </a:ext>
            </a:extLst>
          </p:cNvPr>
          <p:cNvSpPr>
            <a:spLocks noGrp="1"/>
          </p:cNvSpPr>
          <p:nvPr>
            <p:ph idx="1"/>
          </p:nvPr>
        </p:nvSpPr>
        <p:spPr>
          <a:xfrm>
            <a:off x="838200" y="1895270"/>
            <a:ext cx="5181600" cy="4176016"/>
          </a:xfrm>
          <a:prstGeom prst="rect">
            <a:avLst/>
          </a:prstGeom>
        </p:spPr>
        <p:txBody>
          <a:bodyPr>
            <a:noAutofit/>
          </a:bodyPr>
          <a:lstStyle>
            <a:lvl1pPr>
              <a:defRPr sz="2400">
                <a:solidFill>
                  <a:schemeClr val="tx2"/>
                </a:solidFill>
                <a:latin typeface="Arial" panose="020B0604020202020204" pitchFamily="34" charset="0"/>
                <a:cs typeface="Arial" panose="020B0604020202020204" pitchFamily="34" charset="0"/>
              </a:defRPr>
            </a:lvl1pPr>
            <a:lvl2pPr>
              <a:defRPr sz="2200">
                <a:solidFill>
                  <a:schemeClr val="tx2"/>
                </a:solidFill>
                <a:latin typeface="Arial" panose="020B0604020202020204" pitchFamily="34" charset="0"/>
                <a:cs typeface="Arial" panose="020B0604020202020204" pitchFamily="34" charset="0"/>
              </a:defRPr>
            </a:lvl2pPr>
            <a:lvl3pPr>
              <a:defRPr>
                <a:solidFill>
                  <a:schemeClr val="tx2"/>
                </a:solidFill>
                <a:latin typeface="Arial" panose="020B0604020202020204" pitchFamily="34" charset="0"/>
                <a:cs typeface="Arial" panose="020B0604020202020204" pitchFamily="34" charset="0"/>
              </a:defRPr>
            </a:lvl3pPr>
            <a:lvl4pPr>
              <a:defRPr>
                <a:solidFill>
                  <a:schemeClr val="tx2"/>
                </a:solidFill>
                <a:latin typeface="Arial" panose="020B0604020202020204" pitchFamily="34" charset="0"/>
                <a:cs typeface="Arial" panose="020B0604020202020204" pitchFamily="34" charset="0"/>
              </a:defRPr>
            </a:lvl4pPr>
            <a:lvl5pPr>
              <a:defRPr>
                <a:solidFill>
                  <a:schemeClr val="tx2"/>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B1C78919-E4E0-624F-BE22-9D845323A3EA}"/>
              </a:ext>
            </a:extLst>
          </p:cNvPr>
          <p:cNvSpPr>
            <a:spLocks noGrp="1"/>
          </p:cNvSpPr>
          <p:nvPr>
            <p:ph idx="13"/>
          </p:nvPr>
        </p:nvSpPr>
        <p:spPr>
          <a:xfrm>
            <a:off x="6248400" y="1895270"/>
            <a:ext cx="5181600" cy="4176016"/>
          </a:xfrm>
          <a:prstGeom prst="rect">
            <a:avLst/>
          </a:prstGeom>
        </p:spPr>
        <p:txBody>
          <a:bodyPr>
            <a:noAutofit/>
          </a:bodyPr>
          <a:lstStyle>
            <a:lvl1pPr>
              <a:defRPr sz="2400">
                <a:solidFill>
                  <a:schemeClr val="tx2"/>
                </a:solidFill>
                <a:latin typeface="Arial" panose="020B0604020202020204" pitchFamily="34" charset="0"/>
                <a:cs typeface="Arial" panose="020B0604020202020204" pitchFamily="34" charset="0"/>
              </a:defRPr>
            </a:lvl1pPr>
            <a:lvl2pPr>
              <a:defRPr sz="2200">
                <a:solidFill>
                  <a:schemeClr val="tx2"/>
                </a:solidFill>
                <a:latin typeface="Arial" panose="020B0604020202020204" pitchFamily="34" charset="0"/>
                <a:cs typeface="Arial" panose="020B0604020202020204" pitchFamily="34" charset="0"/>
              </a:defRPr>
            </a:lvl2pPr>
            <a:lvl3pPr>
              <a:defRPr>
                <a:solidFill>
                  <a:schemeClr val="tx2"/>
                </a:solidFill>
                <a:latin typeface="Arial" panose="020B0604020202020204" pitchFamily="34" charset="0"/>
                <a:cs typeface="Arial" panose="020B0604020202020204" pitchFamily="34" charset="0"/>
              </a:defRPr>
            </a:lvl3pPr>
            <a:lvl4pPr>
              <a:defRPr>
                <a:solidFill>
                  <a:schemeClr val="tx2"/>
                </a:solidFill>
                <a:latin typeface="Arial" panose="020B0604020202020204" pitchFamily="34" charset="0"/>
                <a:cs typeface="Arial" panose="020B0604020202020204" pitchFamily="34" charset="0"/>
              </a:defRPr>
            </a:lvl4pPr>
            <a:lvl5pPr>
              <a:defRPr>
                <a:solidFill>
                  <a:schemeClr val="tx2"/>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528BE37F-96FD-5449-979D-51452A62D2AB}"/>
              </a:ext>
            </a:extLst>
          </p:cNvPr>
          <p:cNvSpPr>
            <a:spLocks noGrp="1"/>
          </p:cNvSpPr>
          <p:nvPr>
            <p:ph type="title" hasCustomPrompt="1"/>
          </p:nvPr>
        </p:nvSpPr>
        <p:spPr>
          <a:xfrm>
            <a:off x="838200" y="1156992"/>
            <a:ext cx="10515600" cy="641760"/>
          </a:xfrm>
          <a:prstGeom prst="rect">
            <a:avLst/>
          </a:prstGeom>
        </p:spPr>
        <p:txBody>
          <a:bodyPr>
            <a:noAutofit/>
          </a:bodyPr>
          <a:lstStyle>
            <a:lvl1pPr>
              <a:defRPr b="1">
                <a:latin typeface="Arial" panose="020B0604020202020204" pitchFamily="34" charset="0"/>
                <a:cs typeface="Arial" panose="020B0604020202020204" pitchFamily="34" charset="0"/>
              </a:defRPr>
            </a:lvl1pPr>
          </a:lstStyle>
          <a:p>
            <a:r>
              <a:rPr lang="en-US" dirty="0"/>
              <a:t>MAIN HEADLINE</a:t>
            </a:r>
          </a:p>
        </p:txBody>
      </p:sp>
      <p:sp>
        <p:nvSpPr>
          <p:cNvPr id="12" name="Text Placeholder 2">
            <a:extLst>
              <a:ext uri="{FF2B5EF4-FFF2-40B4-BE49-F238E27FC236}">
                <a16:creationId xmlns:a16="http://schemas.microsoft.com/office/drawing/2014/main" id="{42581DCA-195C-8E4C-832C-67784982FF25}"/>
              </a:ext>
            </a:extLst>
          </p:cNvPr>
          <p:cNvSpPr>
            <a:spLocks noGrp="1"/>
          </p:cNvSpPr>
          <p:nvPr>
            <p:ph type="body" idx="14" hasCustomPrompt="1"/>
          </p:nvPr>
        </p:nvSpPr>
        <p:spPr>
          <a:xfrm>
            <a:off x="838199" y="646498"/>
            <a:ext cx="5336570" cy="298913"/>
          </a:xfrm>
          <a:prstGeom prst="rect">
            <a:avLst/>
          </a:prstGeom>
        </p:spPr>
        <p:txBody>
          <a:bodyPr anchor="t" anchorCtr="0">
            <a:noAutofit/>
          </a:bodyPr>
          <a:lstStyle>
            <a:lvl1pPr marL="0" indent="0">
              <a:buNone/>
              <a:defRPr sz="2000" b="1">
                <a:solidFill>
                  <a:srgbClr val="F7941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Section Name</a:t>
            </a:r>
          </a:p>
        </p:txBody>
      </p:sp>
      <p:sp>
        <p:nvSpPr>
          <p:cNvPr id="13" name="Slide Number Placeholder 5">
            <a:extLst>
              <a:ext uri="{FF2B5EF4-FFF2-40B4-BE49-F238E27FC236}">
                <a16:creationId xmlns:a16="http://schemas.microsoft.com/office/drawing/2014/main" id="{442C2E53-C44F-1048-862A-AD6726C56786}"/>
              </a:ext>
            </a:extLst>
          </p:cNvPr>
          <p:cNvSpPr>
            <a:spLocks noGrp="1"/>
          </p:cNvSpPr>
          <p:nvPr>
            <p:ph type="sldNum" sz="quarter" idx="12"/>
          </p:nvPr>
        </p:nvSpPr>
        <p:spPr>
          <a:xfrm>
            <a:off x="9114033" y="6168239"/>
            <a:ext cx="2743200" cy="365125"/>
          </a:xfrm>
          <a:prstGeom prst="rect">
            <a:avLst/>
          </a:prstGeom>
        </p:spPr>
        <p:txBody>
          <a:bodyPr/>
          <a:lstStyle/>
          <a:p>
            <a:fld id="{B072BF42-D2E2-664B-B303-D1A5B6C3B73E}" type="slidenum">
              <a:rPr lang="en-US" smtClean="0"/>
              <a:t>‹#›</a:t>
            </a:fld>
            <a:endParaRPr lang="en-US" dirty="0"/>
          </a:p>
        </p:txBody>
      </p:sp>
      <p:sp>
        <p:nvSpPr>
          <p:cNvPr id="9" name="TextBox 8">
            <a:extLst>
              <a:ext uri="{FF2B5EF4-FFF2-40B4-BE49-F238E27FC236}">
                <a16:creationId xmlns:a16="http://schemas.microsoft.com/office/drawing/2014/main" id="{C06DD74B-CAB0-A84D-8E44-E73D80A7C5B9}"/>
              </a:ext>
            </a:extLst>
          </p:cNvPr>
          <p:cNvSpPr txBox="1"/>
          <p:nvPr userDrawn="1"/>
        </p:nvSpPr>
        <p:spPr>
          <a:xfrm>
            <a:off x="438753" y="6085013"/>
            <a:ext cx="2879800" cy="369332"/>
          </a:xfrm>
          <a:prstGeom prst="rect">
            <a:avLst/>
          </a:prstGeom>
          <a:noFill/>
        </p:spPr>
        <p:txBody>
          <a:bodyPr wrap="square" lIns="0" tIns="0" rIns="0" bIns="0" rtlCol="0">
            <a:spAutoFit/>
          </a:bodyPr>
          <a:lstStyle/>
          <a:p>
            <a:r>
              <a:rPr lang="en-US" sz="2400" b="1" dirty="0">
                <a:solidFill>
                  <a:srgbClr val="2D2E83"/>
                </a:solidFill>
              </a:rPr>
              <a:t>makeuk.org</a:t>
            </a:r>
          </a:p>
        </p:txBody>
      </p:sp>
      <p:sp>
        <p:nvSpPr>
          <p:cNvPr id="14" name="Rectangle 13"/>
          <p:cNvSpPr/>
          <p:nvPr userDrawn="1"/>
        </p:nvSpPr>
        <p:spPr>
          <a:xfrm>
            <a:off x="2044901" y="6225077"/>
            <a:ext cx="2253302" cy="2841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1000" dirty="0">
                <a:solidFill>
                  <a:srgbClr val="2D2E83"/>
                </a:solidFill>
                <a:latin typeface="Arial" panose="020B0604020202020204" pitchFamily="34" charset="0"/>
                <a:cs typeface="Arial" panose="020B0604020202020204" pitchFamily="34" charset="0"/>
              </a:rPr>
              <a:t>© Make UK</a:t>
            </a:r>
            <a:endParaRPr lang="en-US" sz="1000" dirty="0">
              <a:solidFill>
                <a:srgbClr val="2D2E8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46394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6FC23FB-62A1-45F4-A3C8-A9A190BFC9D0}"/>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EB2A84C1-891B-45DC-A75F-DF772BC94CA0}"/>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DE8400A-EC3A-49C3-81D4-B9AD9C776637}"/>
              </a:ext>
            </a:extLst>
          </p:cNvPr>
          <p:cNvSpPr>
            <a:spLocks noGrp="1"/>
          </p:cNvSpPr>
          <p:nvPr>
            <p:ph type="dt" sz="half" idx="10"/>
          </p:nvPr>
        </p:nvSpPr>
        <p:spPr/>
        <p:txBody>
          <a:bodyPr/>
          <a:lstStyle/>
          <a:p>
            <a:pPr>
              <a:defRPr/>
            </a:pPr>
            <a:fld id="{71A085F4-0E7E-42BB-ADA0-AED90DA8E222}" type="datetimeFigureOut">
              <a:rPr lang="it-IT" smtClean="0"/>
              <a:pPr>
                <a:defRPr/>
              </a:pPr>
              <a:t>27/05/2024</a:t>
            </a:fld>
            <a:endParaRPr lang="it-IT"/>
          </a:p>
        </p:txBody>
      </p:sp>
      <p:sp>
        <p:nvSpPr>
          <p:cNvPr id="5" name="Segnaposto piè di pagina 4">
            <a:extLst>
              <a:ext uri="{FF2B5EF4-FFF2-40B4-BE49-F238E27FC236}">
                <a16:creationId xmlns:a16="http://schemas.microsoft.com/office/drawing/2014/main" id="{C0117DB4-F0A6-4AD4-B26A-48C33EABD8B2}"/>
              </a:ext>
            </a:extLst>
          </p:cNvPr>
          <p:cNvSpPr>
            <a:spLocks noGrp="1"/>
          </p:cNvSpPr>
          <p:nvPr>
            <p:ph type="ftr" sz="quarter" idx="11"/>
          </p:nvPr>
        </p:nvSpPr>
        <p:spPr/>
        <p:txBody>
          <a:bodyPr/>
          <a:lstStyle/>
          <a:p>
            <a:pPr>
              <a:defRPr/>
            </a:pPr>
            <a:endParaRPr lang="it-IT"/>
          </a:p>
        </p:txBody>
      </p:sp>
      <p:sp>
        <p:nvSpPr>
          <p:cNvPr id="6" name="Segnaposto numero diapositiva 5">
            <a:extLst>
              <a:ext uri="{FF2B5EF4-FFF2-40B4-BE49-F238E27FC236}">
                <a16:creationId xmlns:a16="http://schemas.microsoft.com/office/drawing/2014/main" id="{CFD75A59-4378-4D46-B0B4-C3835D83C005}"/>
              </a:ext>
            </a:extLst>
          </p:cNvPr>
          <p:cNvSpPr>
            <a:spLocks noGrp="1"/>
          </p:cNvSpPr>
          <p:nvPr>
            <p:ph type="sldNum" sz="quarter" idx="12"/>
          </p:nvPr>
        </p:nvSpPr>
        <p:spPr/>
        <p:txBody>
          <a:bodyPr/>
          <a:lstStyle/>
          <a:p>
            <a:pPr>
              <a:defRPr/>
            </a:pPr>
            <a:fld id="{D4F65A74-4EBE-46A9-9658-95CD073F3243}" type="slidenum">
              <a:rPr lang="it-IT" altLang="it-IT" smtClean="0"/>
              <a:pPr>
                <a:defRPr/>
              </a:pPr>
              <a:t>‹#›</a:t>
            </a:fld>
            <a:endParaRPr lang="it-IT" altLang="it-IT"/>
          </a:p>
        </p:txBody>
      </p:sp>
    </p:spTree>
    <p:extLst>
      <p:ext uri="{BB962C8B-B14F-4D97-AF65-F5344CB8AC3E}">
        <p14:creationId xmlns:p14="http://schemas.microsoft.com/office/powerpoint/2010/main" val="326309704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9323D2D-7205-43B7-80D8-CD5D6CCE81BF}"/>
              </a:ext>
            </a:extLst>
          </p:cNvPr>
          <p:cNvSpPr>
            <a:spLocks noGrp="1"/>
          </p:cNvSpPr>
          <p:nvPr>
            <p:ph type="title" hasCustomPrompt="1"/>
          </p:nvPr>
        </p:nvSpPr>
        <p:spPr>
          <a:xfrm>
            <a:off x="838200" y="260648"/>
            <a:ext cx="10515600" cy="975643"/>
          </a:xfrm>
        </p:spPr>
        <p:txBody>
          <a:bodyPr>
            <a:normAutofit/>
          </a:bodyPr>
          <a:lstStyle>
            <a:lvl1pPr algn="ctr">
              <a:defRPr sz="3200" b="1">
                <a:solidFill>
                  <a:schemeClr val="tx2"/>
                </a:solidFill>
                <a:latin typeface="+mn-lt"/>
              </a:defRPr>
            </a:lvl1pPr>
          </a:lstStyle>
          <a:p>
            <a:r>
              <a:rPr lang="it-IT" dirty="0"/>
              <a:t>titolo</a:t>
            </a:r>
          </a:p>
        </p:txBody>
      </p:sp>
      <p:sp>
        <p:nvSpPr>
          <p:cNvPr id="6" name="Segnaposto data 5">
            <a:extLst>
              <a:ext uri="{FF2B5EF4-FFF2-40B4-BE49-F238E27FC236}">
                <a16:creationId xmlns:a16="http://schemas.microsoft.com/office/drawing/2014/main" id="{9C32E7C8-ADFF-445C-B6DB-74963012D1E1}"/>
              </a:ext>
            </a:extLst>
          </p:cNvPr>
          <p:cNvSpPr>
            <a:spLocks noGrp="1"/>
          </p:cNvSpPr>
          <p:nvPr>
            <p:ph type="dt" sz="half" idx="10"/>
          </p:nvPr>
        </p:nvSpPr>
        <p:spPr/>
        <p:txBody>
          <a:bodyPr/>
          <a:lstStyle/>
          <a:p>
            <a:pPr>
              <a:defRPr/>
            </a:pPr>
            <a:fld id="{9D5D18F9-1F8A-4228-962E-13BB5F48FE60}" type="datetimeFigureOut">
              <a:rPr lang="it-IT" smtClean="0"/>
              <a:pPr>
                <a:defRPr/>
              </a:pPr>
              <a:t>27/05/2024</a:t>
            </a:fld>
            <a:endParaRPr lang="it-IT"/>
          </a:p>
        </p:txBody>
      </p:sp>
      <p:sp>
        <p:nvSpPr>
          <p:cNvPr id="8" name="Segnaposto numero diapositiva 7">
            <a:extLst>
              <a:ext uri="{FF2B5EF4-FFF2-40B4-BE49-F238E27FC236}">
                <a16:creationId xmlns:a16="http://schemas.microsoft.com/office/drawing/2014/main" id="{3BC66970-EB7C-40BC-8D4E-1D1A3FE3F2AB}"/>
              </a:ext>
            </a:extLst>
          </p:cNvPr>
          <p:cNvSpPr>
            <a:spLocks noGrp="1"/>
          </p:cNvSpPr>
          <p:nvPr>
            <p:ph type="sldNum" sz="quarter" idx="12"/>
          </p:nvPr>
        </p:nvSpPr>
        <p:spPr/>
        <p:txBody>
          <a:bodyPr/>
          <a:lstStyle/>
          <a:p>
            <a:pPr>
              <a:defRPr/>
            </a:pPr>
            <a:fld id="{D098CEDE-D478-457C-938F-826EAAD5E174}" type="slidenum">
              <a:rPr lang="it-IT" altLang="it-IT" smtClean="0"/>
              <a:pPr>
                <a:defRPr/>
              </a:pPr>
              <a:t>‹#›</a:t>
            </a:fld>
            <a:endParaRPr lang="it-IT" altLang="it-IT"/>
          </a:p>
        </p:txBody>
      </p:sp>
    </p:spTree>
    <p:extLst>
      <p:ext uri="{BB962C8B-B14F-4D97-AF65-F5344CB8AC3E}">
        <p14:creationId xmlns:p14="http://schemas.microsoft.com/office/powerpoint/2010/main" val="248388437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1D6247B4-63D5-49DF-BB8F-4BCA33CD97EB}"/>
              </a:ext>
            </a:extLst>
          </p:cNvPr>
          <p:cNvSpPr>
            <a:spLocks noGrp="1"/>
          </p:cNvSpPr>
          <p:nvPr>
            <p:ph type="dt" sz="half" idx="10"/>
          </p:nvPr>
        </p:nvSpPr>
        <p:spPr/>
        <p:txBody>
          <a:bodyPr/>
          <a:lstStyle/>
          <a:p>
            <a:pPr>
              <a:defRPr/>
            </a:pPr>
            <a:fld id="{A137811D-D0D2-41C4-BB16-957BE93ACFC0}" type="datetimeFigureOut">
              <a:rPr lang="it-IT" smtClean="0"/>
              <a:pPr>
                <a:defRPr/>
              </a:pPr>
              <a:t>27/05/2024</a:t>
            </a:fld>
            <a:endParaRPr lang="it-IT"/>
          </a:p>
        </p:txBody>
      </p:sp>
      <p:sp>
        <p:nvSpPr>
          <p:cNvPr id="3" name="Segnaposto piè di pagina 2">
            <a:extLst>
              <a:ext uri="{FF2B5EF4-FFF2-40B4-BE49-F238E27FC236}">
                <a16:creationId xmlns:a16="http://schemas.microsoft.com/office/drawing/2014/main" id="{44783F96-44D4-4870-92A4-2085B07085CC}"/>
              </a:ext>
            </a:extLst>
          </p:cNvPr>
          <p:cNvSpPr>
            <a:spLocks noGrp="1"/>
          </p:cNvSpPr>
          <p:nvPr>
            <p:ph type="ftr" sz="quarter" idx="11"/>
          </p:nvPr>
        </p:nvSpPr>
        <p:spPr/>
        <p:txBody>
          <a:bodyPr/>
          <a:lstStyle/>
          <a:p>
            <a:pPr>
              <a:defRPr/>
            </a:pPr>
            <a:endParaRPr lang="it-IT"/>
          </a:p>
        </p:txBody>
      </p:sp>
      <p:sp>
        <p:nvSpPr>
          <p:cNvPr id="4" name="Segnaposto numero diapositiva 3">
            <a:extLst>
              <a:ext uri="{FF2B5EF4-FFF2-40B4-BE49-F238E27FC236}">
                <a16:creationId xmlns:a16="http://schemas.microsoft.com/office/drawing/2014/main" id="{1898B681-4234-4FE9-BFCD-ED660D308D82}"/>
              </a:ext>
            </a:extLst>
          </p:cNvPr>
          <p:cNvSpPr>
            <a:spLocks noGrp="1"/>
          </p:cNvSpPr>
          <p:nvPr>
            <p:ph type="sldNum" sz="quarter" idx="12"/>
          </p:nvPr>
        </p:nvSpPr>
        <p:spPr/>
        <p:txBody>
          <a:bodyPr/>
          <a:lstStyle/>
          <a:p>
            <a:pPr>
              <a:defRPr/>
            </a:pPr>
            <a:fld id="{726BD003-D38F-4332-BD49-F4B7BBD987B7}" type="slidenum">
              <a:rPr lang="it-IT" altLang="it-IT" smtClean="0"/>
              <a:pPr>
                <a:defRPr/>
              </a:pPr>
              <a:t>‹#›</a:t>
            </a:fld>
            <a:endParaRPr lang="it-IT" altLang="it-IT"/>
          </a:p>
        </p:txBody>
      </p:sp>
      <p:sp>
        <p:nvSpPr>
          <p:cNvPr id="5" name="Titolo 4">
            <a:extLst>
              <a:ext uri="{FF2B5EF4-FFF2-40B4-BE49-F238E27FC236}">
                <a16:creationId xmlns:a16="http://schemas.microsoft.com/office/drawing/2014/main" id="{4FB39DD3-A20A-4715-B186-AC3E41D2221A}"/>
              </a:ext>
            </a:extLst>
          </p:cNvPr>
          <p:cNvSpPr>
            <a:spLocks noGrp="1"/>
          </p:cNvSpPr>
          <p:nvPr>
            <p:ph type="title"/>
          </p:nvPr>
        </p:nvSpPr>
        <p:spPr/>
        <p:txBody>
          <a:bodyPr/>
          <a:lstStyle/>
          <a:p>
            <a:r>
              <a:rPr lang="it-IT"/>
              <a:t>Fare clic per modificare lo stile del titolo dello schema</a:t>
            </a:r>
          </a:p>
        </p:txBody>
      </p:sp>
    </p:spTree>
    <p:extLst>
      <p:ext uri="{BB962C8B-B14F-4D97-AF65-F5344CB8AC3E}">
        <p14:creationId xmlns:p14="http://schemas.microsoft.com/office/powerpoint/2010/main" val="29969551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Cover 01">
    <p:bg>
      <p:bgRef idx="1001">
        <a:schemeClr val="bg1"/>
      </p:bgRef>
    </p:bg>
    <p:spTree>
      <p:nvGrpSpPr>
        <p:cNvPr id="1" name=""/>
        <p:cNvGrpSpPr/>
        <p:nvPr/>
      </p:nvGrpSpPr>
      <p:grpSpPr>
        <a:xfrm>
          <a:off x="0" y="0"/>
          <a:ext cx="0" cy="0"/>
          <a:chOff x="0" y="0"/>
          <a:chExt cx="0" cy="0"/>
        </a:xfrm>
      </p:grpSpPr>
      <p:grpSp>
        <p:nvGrpSpPr>
          <p:cNvPr id="160" name="Group 159">
            <a:extLst>
              <a:ext uri="{FF2B5EF4-FFF2-40B4-BE49-F238E27FC236}">
                <a16:creationId xmlns:a16="http://schemas.microsoft.com/office/drawing/2014/main" id="{CE1E6ECF-8FE8-AD46-BFEE-5AB420BC946F}"/>
              </a:ext>
            </a:extLst>
          </p:cNvPr>
          <p:cNvGrpSpPr/>
          <p:nvPr userDrawn="1"/>
        </p:nvGrpSpPr>
        <p:grpSpPr>
          <a:xfrm>
            <a:off x="6090110" y="2309211"/>
            <a:ext cx="1129107" cy="2320778"/>
            <a:chOff x="12180220" y="4618423"/>
            <a:chExt cx="2258213" cy="4641556"/>
          </a:xfrm>
        </p:grpSpPr>
        <p:sp>
          <p:nvSpPr>
            <p:cNvPr id="150" name="Freeform 149">
              <a:extLst>
                <a:ext uri="{FF2B5EF4-FFF2-40B4-BE49-F238E27FC236}">
                  <a16:creationId xmlns:a16="http://schemas.microsoft.com/office/drawing/2014/main" id="{C765BF29-7043-0148-BF4C-0155F05CF6AF}"/>
                </a:ext>
              </a:extLst>
            </p:cNvPr>
            <p:cNvSpPr/>
            <p:nvPr userDrawn="1"/>
          </p:nvSpPr>
          <p:spPr>
            <a:xfrm>
              <a:off x="12182576" y="4618423"/>
              <a:ext cx="2255857" cy="4635537"/>
            </a:xfrm>
            <a:custGeom>
              <a:avLst/>
              <a:gdLst>
                <a:gd name="connsiteX0" fmla="*/ 10602 w 2255857"/>
                <a:gd name="connsiteY0" fmla="*/ 4635537 h 4635537"/>
                <a:gd name="connsiteX1" fmla="*/ 1178 w 2255857"/>
                <a:gd name="connsiteY1" fmla="*/ 4625907 h 4635537"/>
                <a:gd name="connsiteX2" fmla="*/ 35340 w 2255857"/>
                <a:gd name="connsiteY2" fmla="*/ 4590999 h 4635537"/>
                <a:gd name="connsiteX3" fmla="*/ 44764 w 2255857"/>
                <a:gd name="connsiteY3" fmla="*/ 4600629 h 4635537"/>
                <a:gd name="connsiteX4" fmla="*/ 10602 w 2255857"/>
                <a:gd name="connsiteY4" fmla="*/ 4635537 h 4635537"/>
                <a:gd name="connsiteX5" fmla="*/ 78926 w 2255857"/>
                <a:gd name="connsiteY5" fmla="*/ 4564518 h 4635537"/>
                <a:gd name="connsiteX6" fmla="*/ 69502 w 2255857"/>
                <a:gd name="connsiteY6" fmla="*/ 4554888 h 4635537"/>
                <a:gd name="connsiteX7" fmla="*/ 103663 w 2255857"/>
                <a:gd name="connsiteY7" fmla="*/ 4519980 h 4635537"/>
                <a:gd name="connsiteX8" fmla="*/ 113087 w 2255857"/>
                <a:gd name="connsiteY8" fmla="*/ 4529609 h 4635537"/>
                <a:gd name="connsiteX9" fmla="*/ 78926 w 2255857"/>
                <a:gd name="connsiteY9" fmla="*/ 4564518 h 4635537"/>
                <a:gd name="connsiteX10" fmla="*/ 148427 w 2255857"/>
                <a:gd name="connsiteY10" fmla="*/ 4493498 h 4635537"/>
                <a:gd name="connsiteX11" fmla="*/ 139003 w 2255857"/>
                <a:gd name="connsiteY11" fmla="*/ 4483868 h 4635537"/>
                <a:gd name="connsiteX12" fmla="*/ 173165 w 2255857"/>
                <a:gd name="connsiteY12" fmla="*/ 4448960 h 4635537"/>
                <a:gd name="connsiteX13" fmla="*/ 182589 w 2255857"/>
                <a:gd name="connsiteY13" fmla="*/ 4458590 h 4635537"/>
                <a:gd name="connsiteX14" fmla="*/ 148427 w 2255857"/>
                <a:gd name="connsiteY14" fmla="*/ 4493498 h 4635537"/>
                <a:gd name="connsiteX15" fmla="*/ 217929 w 2255857"/>
                <a:gd name="connsiteY15" fmla="*/ 4423682 h 4635537"/>
                <a:gd name="connsiteX16" fmla="*/ 208505 w 2255857"/>
                <a:gd name="connsiteY16" fmla="*/ 4414052 h 4635537"/>
                <a:gd name="connsiteX17" fmla="*/ 242667 w 2255857"/>
                <a:gd name="connsiteY17" fmla="*/ 4379144 h 4635537"/>
                <a:gd name="connsiteX18" fmla="*/ 252091 w 2255857"/>
                <a:gd name="connsiteY18" fmla="*/ 4388774 h 4635537"/>
                <a:gd name="connsiteX19" fmla="*/ 217929 w 2255857"/>
                <a:gd name="connsiteY19" fmla="*/ 4423682 h 4635537"/>
                <a:gd name="connsiteX20" fmla="*/ 286252 w 2255857"/>
                <a:gd name="connsiteY20" fmla="*/ 4352662 h 4635537"/>
                <a:gd name="connsiteX21" fmla="*/ 276829 w 2255857"/>
                <a:gd name="connsiteY21" fmla="*/ 4343032 h 4635537"/>
                <a:gd name="connsiteX22" fmla="*/ 310990 w 2255857"/>
                <a:gd name="connsiteY22" fmla="*/ 4308124 h 4635537"/>
                <a:gd name="connsiteX23" fmla="*/ 320414 w 2255857"/>
                <a:gd name="connsiteY23" fmla="*/ 4317754 h 4635537"/>
                <a:gd name="connsiteX24" fmla="*/ 286252 w 2255857"/>
                <a:gd name="connsiteY24" fmla="*/ 4352662 h 4635537"/>
                <a:gd name="connsiteX25" fmla="*/ 355754 w 2255857"/>
                <a:gd name="connsiteY25" fmla="*/ 4281643 h 4635537"/>
                <a:gd name="connsiteX26" fmla="*/ 346330 w 2255857"/>
                <a:gd name="connsiteY26" fmla="*/ 4272013 h 4635537"/>
                <a:gd name="connsiteX27" fmla="*/ 380492 w 2255857"/>
                <a:gd name="connsiteY27" fmla="*/ 4237105 h 4635537"/>
                <a:gd name="connsiteX28" fmla="*/ 389916 w 2255857"/>
                <a:gd name="connsiteY28" fmla="*/ 4246735 h 4635537"/>
                <a:gd name="connsiteX29" fmla="*/ 355754 w 2255857"/>
                <a:gd name="connsiteY29" fmla="*/ 4281643 h 4635537"/>
                <a:gd name="connsiteX30" fmla="*/ 425256 w 2255857"/>
                <a:gd name="connsiteY30" fmla="*/ 4211827 h 4635537"/>
                <a:gd name="connsiteX31" fmla="*/ 415832 w 2255857"/>
                <a:gd name="connsiteY31" fmla="*/ 4202197 h 4635537"/>
                <a:gd name="connsiteX32" fmla="*/ 449994 w 2255857"/>
                <a:gd name="connsiteY32" fmla="*/ 4167289 h 4635537"/>
                <a:gd name="connsiteX33" fmla="*/ 459418 w 2255857"/>
                <a:gd name="connsiteY33" fmla="*/ 4176919 h 4635537"/>
                <a:gd name="connsiteX34" fmla="*/ 425256 w 2255857"/>
                <a:gd name="connsiteY34" fmla="*/ 4211827 h 4635537"/>
                <a:gd name="connsiteX35" fmla="*/ 493579 w 2255857"/>
                <a:gd name="connsiteY35" fmla="*/ 4140807 h 4635537"/>
                <a:gd name="connsiteX36" fmla="*/ 484155 w 2255857"/>
                <a:gd name="connsiteY36" fmla="*/ 4131177 h 4635537"/>
                <a:gd name="connsiteX37" fmla="*/ 518317 w 2255857"/>
                <a:gd name="connsiteY37" fmla="*/ 4096269 h 4635537"/>
                <a:gd name="connsiteX38" fmla="*/ 527741 w 2255857"/>
                <a:gd name="connsiteY38" fmla="*/ 4105899 h 4635537"/>
                <a:gd name="connsiteX39" fmla="*/ 493579 w 2255857"/>
                <a:gd name="connsiteY39" fmla="*/ 4140807 h 4635537"/>
                <a:gd name="connsiteX40" fmla="*/ 563081 w 2255857"/>
                <a:gd name="connsiteY40" fmla="*/ 4069787 h 4635537"/>
                <a:gd name="connsiteX41" fmla="*/ 553657 w 2255857"/>
                <a:gd name="connsiteY41" fmla="*/ 4060157 h 4635537"/>
                <a:gd name="connsiteX42" fmla="*/ 587819 w 2255857"/>
                <a:gd name="connsiteY42" fmla="*/ 4025249 h 4635537"/>
                <a:gd name="connsiteX43" fmla="*/ 597243 w 2255857"/>
                <a:gd name="connsiteY43" fmla="*/ 4034879 h 4635537"/>
                <a:gd name="connsiteX44" fmla="*/ 563081 w 2255857"/>
                <a:gd name="connsiteY44" fmla="*/ 4069787 h 4635537"/>
                <a:gd name="connsiteX45" fmla="*/ 632583 w 2255857"/>
                <a:gd name="connsiteY45" fmla="*/ 3999971 h 4635537"/>
                <a:gd name="connsiteX46" fmla="*/ 623159 w 2255857"/>
                <a:gd name="connsiteY46" fmla="*/ 3990342 h 4635537"/>
                <a:gd name="connsiteX47" fmla="*/ 657321 w 2255857"/>
                <a:gd name="connsiteY47" fmla="*/ 3955434 h 4635537"/>
                <a:gd name="connsiteX48" fmla="*/ 666744 w 2255857"/>
                <a:gd name="connsiteY48" fmla="*/ 3965063 h 4635537"/>
                <a:gd name="connsiteX49" fmla="*/ 632583 w 2255857"/>
                <a:gd name="connsiteY49" fmla="*/ 3999971 h 4635537"/>
                <a:gd name="connsiteX50" fmla="*/ 700906 w 2255857"/>
                <a:gd name="connsiteY50" fmla="*/ 3928952 h 4635537"/>
                <a:gd name="connsiteX51" fmla="*/ 691482 w 2255857"/>
                <a:gd name="connsiteY51" fmla="*/ 3919322 h 4635537"/>
                <a:gd name="connsiteX52" fmla="*/ 725644 w 2255857"/>
                <a:gd name="connsiteY52" fmla="*/ 3884414 h 4635537"/>
                <a:gd name="connsiteX53" fmla="*/ 735068 w 2255857"/>
                <a:gd name="connsiteY53" fmla="*/ 3894044 h 4635537"/>
                <a:gd name="connsiteX54" fmla="*/ 700906 w 2255857"/>
                <a:gd name="connsiteY54" fmla="*/ 3928952 h 4635537"/>
                <a:gd name="connsiteX55" fmla="*/ 770408 w 2255857"/>
                <a:gd name="connsiteY55" fmla="*/ 3857932 h 4635537"/>
                <a:gd name="connsiteX56" fmla="*/ 760984 w 2255857"/>
                <a:gd name="connsiteY56" fmla="*/ 3848302 h 4635537"/>
                <a:gd name="connsiteX57" fmla="*/ 795146 w 2255857"/>
                <a:gd name="connsiteY57" fmla="*/ 3813394 h 4635537"/>
                <a:gd name="connsiteX58" fmla="*/ 804570 w 2255857"/>
                <a:gd name="connsiteY58" fmla="*/ 3823024 h 4635537"/>
                <a:gd name="connsiteX59" fmla="*/ 770408 w 2255857"/>
                <a:gd name="connsiteY59" fmla="*/ 3857932 h 4635537"/>
                <a:gd name="connsiteX60" fmla="*/ 839910 w 2255857"/>
                <a:gd name="connsiteY60" fmla="*/ 3786912 h 4635537"/>
                <a:gd name="connsiteX61" fmla="*/ 830486 w 2255857"/>
                <a:gd name="connsiteY61" fmla="*/ 3777282 h 4635537"/>
                <a:gd name="connsiteX62" fmla="*/ 864647 w 2255857"/>
                <a:gd name="connsiteY62" fmla="*/ 3742375 h 4635537"/>
                <a:gd name="connsiteX63" fmla="*/ 874071 w 2255857"/>
                <a:gd name="connsiteY63" fmla="*/ 3752005 h 4635537"/>
                <a:gd name="connsiteX64" fmla="*/ 839910 w 2255857"/>
                <a:gd name="connsiteY64" fmla="*/ 3786912 h 4635537"/>
                <a:gd name="connsiteX65" fmla="*/ 908233 w 2255857"/>
                <a:gd name="connsiteY65" fmla="*/ 3717096 h 4635537"/>
                <a:gd name="connsiteX66" fmla="*/ 898809 w 2255857"/>
                <a:gd name="connsiteY66" fmla="*/ 3707467 h 4635537"/>
                <a:gd name="connsiteX67" fmla="*/ 932971 w 2255857"/>
                <a:gd name="connsiteY67" fmla="*/ 3672559 h 4635537"/>
                <a:gd name="connsiteX68" fmla="*/ 942395 w 2255857"/>
                <a:gd name="connsiteY68" fmla="*/ 3682188 h 4635537"/>
                <a:gd name="connsiteX69" fmla="*/ 908233 w 2255857"/>
                <a:gd name="connsiteY69" fmla="*/ 3717096 h 4635537"/>
                <a:gd name="connsiteX70" fmla="*/ 977735 w 2255857"/>
                <a:gd name="connsiteY70" fmla="*/ 3646077 h 4635537"/>
                <a:gd name="connsiteX71" fmla="*/ 968311 w 2255857"/>
                <a:gd name="connsiteY71" fmla="*/ 3636447 h 4635537"/>
                <a:gd name="connsiteX72" fmla="*/ 1002473 w 2255857"/>
                <a:gd name="connsiteY72" fmla="*/ 3601539 h 4635537"/>
                <a:gd name="connsiteX73" fmla="*/ 1011897 w 2255857"/>
                <a:gd name="connsiteY73" fmla="*/ 3611169 h 4635537"/>
                <a:gd name="connsiteX74" fmla="*/ 977735 w 2255857"/>
                <a:gd name="connsiteY74" fmla="*/ 3646077 h 4635537"/>
                <a:gd name="connsiteX75" fmla="*/ 1047236 w 2255857"/>
                <a:gd name="connsiteY75" fmla="*/ 3575057 h 4635537"/>
                <a:gd name="connsiteX76" fmla="*/ 1037813 w 2255857"/>
                <a:gd name="connsiteY76" fmla="*/ 3565428 h 4635537"/>
                <a:gd name="connsiteX77" fmla="*/ 1071974 w 2255857"/>
                <a:gd name="connsiteY77" fmla="*/ 3530519 h 4635537"/>
                <a:gd name="connsiteX78" fmla="*/ 1081398 w 2255857"/>
                <a:gd name="connsiteY78" fmla="*/ 3540149 h 4635537"/>
                <a:gd name="connsiteX79" fmla="*/ 1047236 w 2255857"/>
                <a:gd name="connsiteY79" fmla="*/ 3575057 h 4635537"/>
                <a:gd name="connsiteX80" fmla="*/ 1115560 w 2255857"/>
                <a:gd name="connsiteY80" fmla="*/ 3505241 h 4635537"/>
                <a:gd name="connsiteX81" fmla="*/ 1106136 w 2255857"/>
                <a:gd name="connsiteY81" fmla="*/ 3495611 h 4635537"/>
                <a:gd name="connsiteX82" fmla="*/ 1140298 w 2255857"/>
                <a:gd name="connsiteY82" fmla="*/ 3460704 h 4635537"/>
                <a:gd name="connsiteX83" fmla="*/ 1149722 w 2255857"/>
                <a:gd name="connsiteY83" fmla="*/ 3470333 h 4635537"/>
                <a:gd name="connsiteX84" fmla="*/ 1115560 w 2255857"/>
                <a:gd name="connsiteY84" fmla="*/ 3505241 h 4635537"/>
                <a:gd name="connsiteX85" fmla="*/ 1185062 w 2255857"/>
                <a:gd name="connsiteY85" fmla="*/ 3434221 h 4635537"/>
                <a:gd name="connsiteX86" fmla="*/ 1175638 w 2255857"/>
                <a:gd name="connsiteY86" fmla="*/ 3424592 h 4635537"/>
                <a:gd name="connsiteX87" fmla="*/ 1209800 w 2255857"/>
                <a:gd name="connsiteY87" fmla="*/ 3389684 h 4635537"/>
                <a:gd name="connsiteX88" fmla="*/ 1219224 w 2255857"/>
                <a:gd name="connsiteY88" fmla="*/ 3399314 h 4635537"/>
                <a:gd name="connsiteX89" fmla="*/ 1185062 w 2255857"/>
                <a:gd name="connsiteY89" fmla="*/ 3434221 h 4635537"/>
                <a:gd name="connsiteX90" fmla="*/ 1254563 w 2255857"/>
                <a:gd name="connsiteY90" fmla="*/ 3363202 h 4635537"/>
                <a:gd name="connsiteX91" fmla="*/ 1245139 w 2255857"/>
                <a:gd name="connsiteY91" fmla="*/ 3353572 h 4635537"/>
                <a:gd name="connsiteX92" fmla="*/ 1279301 w 2255857"/>
                <a:gd name="connsiteY92" fmla="*/ 3318664 h 4635537"/>
                <a:gd name="connsiteX93" fmla="*/ 1288725 w 2255857"/>
                <a:gd name="connsiteY93" fmla="*/ 3328294 h 4635537"/>
                <a:gd name="connsiteX94" fmla="*/ 1254563 w 2255857"/>
                <a:gd name="connsiteY94" fmla="*/ 3363202 h 4635537"/>
                <a:gd name="connsiteX95" fmla="*/ 1322887 w 2255857"/>
                <a:gd name="connsiteY95" fmla="*/ 3293386 h 4635537"/>
                <a:gd name="connsiteX96" fmla="*/ 1313463 w 2255857"/>
                <a:gd name="connsiteY96" fmla="*/ 3283756 h 4635537"/>
                <a:gd name="connsiteX97" fmla="*/ 1347625 w 2255857"/>
                <a:gd name="connsiteY97" fmla="*/ 3248848 h 4635537"/>
                <a:gd name="connsiteX98" fmla="*/ 1357049 w 2255857"/>
                <a:gd name="connsiteY98" fmla="*/ 3258478 h 4635537"/>
                <a:gd name="connsiteX99" fmla="*/ 1322887 w 2255857"/>
                <a:gd name="connsiteY99" fmla="*/ 3293386 h 4635537"/>
                <a:gd name="connsiteX100" fmla="*/ 1392389 w 2255857"/>
                <a:gd name="connsiteY100" fmla="*/ 3222367 h 4635537"/>
                <a:gd name="connsiteX101" fmla="*/ 1382965 w 2255857"/>
                <a:gd name="connsiteY101" fmla="*/ 3212737 h 4635537"/>
                <a:gd name="connsiteX102" fmla="*/ 1417127 w 2255857"/>
                <a:gd name="connsiteY102" fmla="*/ 3177829 h 4635537"/>
                <a:gd name="connsiteX103" fmla="*/ 1426551 w 2255857"/>
                <a:gd name="connsiteY103" fmla="*/ 3187458 h 4635537"/>
                <a:gd name="connsiteX104" fmla="*/ 1392389 w 2255857"/>
                <a:gd name="connsiteY104" fmla="*/ 3222367 h 4635537"/>
                <a:gd name="connsiteX105" fmla="*/ 1461890 w 2255857"/>
                <a:gd name="connsiteY105" fmla="*/ 3151347 h 4635537"/>
                <a:gd name="connsiteX106" fmla="*/ 1452466 w 2255857"/>
                <a:gd name="connsiteY106" fmla="*/ 3141717 h 4635537"/>
                <a:gd name="connsiteX107" fmla="*/ 1486628 w 2255857"/>
                <a:gd name="connsiteY107" fmla="*/ 3106809 h 4635537"/>
                <a:gd name="connsiteX108" fmla="*/ 1496052 w 2255857"/>
                <a:gd name="connsiteY108" fmla="*/ 3116439 h 4635537"/>
                <a:gd name="connsiteX109" fmla="*/ 1461890 w 2255857"/>
                <a:gd name="connsiteY109" fmla="*/ 3151347 h 4635537"/>
                <a:gd name="connsiteX110" fmla="*/ 1530214 w 2255857"/>
                <a:gd name="connsiteY110" fmla="*/ 3081531 h 4635537"/>
                <a:gd name="connsiteX111" fmla="*/ 1520790 w 2255857"/>
                <a:gd name="connsiteY111" fmla="*/ 3071901 h 4635537"/>
                <a:gd name="connsiteX112" fmla="*/ 1554952 w 2255857"/>
                <a:gd name="connsiteY112" fmla="*/ 3036993 h 4635537"/>
                <a:gd name="connsiteX113" fmla="*/ 1564376 w 2255857"/>
                <a:gd name="connsiteY113" fmla="*/ 3046623 h 4635537"/>
                <a:gd name="connsiteX114" fmla="*/ 1530214 w 2255857"/>
                <a:gd name="connsiteY114" fmla="*/ 3081531 h 4635537"/>
                <a:gd name="connsiteX115" fmla="*/ 1599716 w 2255857"/>
                <a:gd name="connsiteY115" fmla="*/ 3010511 h 4635537"/>
                <a:gd name="connsiteX116" fmla="*/ 1590292 w 2255857"/>
                <a:gd name="connsiteY116" fmla="*/ 3000881 h 4635537"/>
                <a:gd name="connsiteX117" fmla="*/ 1624454 w 2255857"/>
                <a:gd name="connsiteY117" fmla="*/ 2965973 h 4635537"/>
                <a:gd name="connsiteX118" fmla="*/ 1633877 w 2255857"/>
                <a:gd name="connsiteY118" fmla="*/ 2975603 h 4635537"/>
                <a:gd name="connsiteX119" fmla="*/ 1599716 w 2255857"/>
                <a:gd name="connsiteY119" fmla="*/ 3010511 h 4635537"/>
                <a:gd name="connsiteX120" fmla="*/ 1669217 w 2255857"/>
                <a:gd name="connsiteY120" fmla="*/ 2939491 h 4635537"/>
                <a:gd name="connsiteX121" fmla="*/ 1659793 w 2255857"/>
                <a:gd name="connsiteY121" fmla="*/ 2929862 h 4635537"/>
                <a:gd name="connsiteX122" fmla="*/ 1693955 w 2255857"/>
                <a:gd name="connsiteY122" fmla="*/ 2894954 h 4635537"/>
                <a:gd name="connsiteX123" fmla="*/ 1703379 w 2255857"/>
                <a:gd name="connsiteY123" fmla="*/ 2904584 h 4635537"/>
                <a:gd name="connsiteX124" fmla="*/ 1669217 w 2255857"/>
                <a:gd name="connsiteY124" fmla="*/ 2939491 h 4635537"/>
                <a:gd name="connsiteX125" fmla="*/ 1738719 w 2255857"/>
                <a:gd name="connsiteY125" fmla="*/ 2869675 h 4635537"/>
                <a:gd name="connsiteX126" fmla="*/ 1729295 w 2255857"/>
                <a:gd name="connsiteY126" fmla="*/ 2860046 h 4635537"/>
                <a:gd name="connsiteX127" fmla="*/ 1763457 w 2255857"/>
                <a:gd name="connsiteY127" fmla="*/ 2825138 h 4635537"/>
                <a:gd name="connsiteX128" fmla="*/ 1772881 w 2255857"/>
                <a:gd name="connsiteY128" fmla="*/ 2834768 h 4635537"/>
                <a:gd name="connsiteX129" fmla="*/ 1738719 w 2255857"/>
                <a:gd name="connsiteY129" fmla="*/ 2869675 h 4635537"/>
                <a:gd name="connsiteX130" fmla="*/ 1807043 w 2255857"/>
                <a:gd name="connsiteY130" fmla="*/ 2798656 h 4635537"/>
                <a:gd name="connsiteX131" fmla="*/ 1797619 w 2255857"/>
                <a:gd name="connsiteY131" fmla="*/ 2789026 h 4635537"/>
                <a:gd name="connsiteX132" fmla="*/ 1831780 w 2255857"/>
                <a:gd name="connsiteY132" fmla="*/ 2754118 h 4635537"/>
                <a:gd name="connsiteX133" fmla="*/ 1841204 w 2255857"/>
                <a:gd name="connsiteY133" fmla="*/ 2763748 h 4635537"/>
                <a:gd name="connsiteX134" fmla="*/ 1807043 w 2255857"/>
                <a:gd name="connsiteY134" fmla="*/ 2798656 h 4635537"/>
                <a:gd name="connsiteX135" fmla="*/ 1876544 w 2255857"/>
                <a:gd name="connsiteY135" fmla="*/ 2727636 h 4635537"/>
                <a:gd name="connsiteX136" fmla="*/ 1867120 w 2255857"/>
                <a:gd name="connsiteY136" fmla="*/ 2718007 h 4635537"/>
                <a:gd name="connsiteX137" fmla="*/ 1901282 w 2255857"/>
                <a:gd name="connsiteY137" fmla="*/ 2683098 h 4635537"/>
                <a:gd name="connsiteX138" fmla="*/ 1910706 w 2255857"/>
                <a:gd name="connsiteY138" fmla="*/ 2692728 h 4635537"/>
                <a:gd name="connsiteX139" fmla="*/ 1876544 w 2255857"/>
                <a:gd name="connsiteY139" fmla="*/ 2727636 h 4635537"/>
                <a:gd name="connsiteX140" fmla="*/ 1946046 w 2255857"/>
                <a:gd name="connsiteY140" fmla="*/ 2657820 h 4635537"/>
                <a:gd name="connsiteX141" fmla="*/ 1936622 w 2255857"/>
                <a:gd name="connsiteY141" fmla="*/ 2648191 h 4635537"/>
                <a:gd name="connsiteX142" fmla="*/ 1970784 w 2255857"/>
                <a:gd name="connsiteY142" fmla="*/ 2613283 h 4635537"/>
                <a:gd name="connsiteX143" fmla="*/ 1980208 w 2255857"/>
                <a:gd name="connsiteY143" fmla="*/ 2622912 h 4635537"/>
                <a:gd name="connsiteX144" fmla="*/ 1946046 w 2255857"/>
                <a:gd name="connsiteY144" fmla="*/ 2657820 h 4635537"/>
                <a:gd name="connsiteX145" fmla="*/ 2014369 w 2255857"/>
                <a:gd name="connsiteY145" fmla="*/ 2586801 h 4635537"/>
                <a:gd name="connsiteX146" fmla="*/ 2004945 w 2255857"/>
                <a:gd name="connsiteY146" fmla="*/ 2577171 h 4635537"/>
                <a:gd name="connsiteX147" fmla="*/ 2039107 w 2255857"/>
                <a:gd name="connsiteY147" fmla="*/ 2542263 h 4635537"/>
                <a:gd name="connsiteX148" fmla="*/ 2048531 w 2255857"/>
                <a:gd name="connsiteY148" fmla="*/ 2551893 h 4635537"/>
                <a:gd name="connsiteX149" fmla="*/ 2014369 w 2255857"/>
                <a:gd name="connsiteY149" fmla="*/ 2586801 h 4635537"/>
                <a:gd name="connsiteX150" fmla="*/ 2083871 w 2255857"/>
                <a:gd name="connsiteY150" fmla="*/ 2515781 h 4635537"/>
                <a:gd name="connsiteX151" fmla="*/ 2074447 w 2255857"/>
                <a:gd name="connsiteY151" fmla="*/ 2506151 h 4635537"/>
                <a:gd name="connsiteX152" fmla="*/ 2108609 w 2255857"/>
                <a:gd name="connsiteY152" fmla="*/ 2471243 h 4635537"/>
                <a:gd name="connsiteX153" fmla="*/ 2118033 w 2255857"/>
                <a:gd name="connsiteY153" fmla="*/ 2480873 h 4635537"/>
                <a:gd name="connsiteX154" fmla="*/ 2083871 w 2255857"/>
                <a:gd name="connsiteY154" fmla="*/ 2515781 h 4635537"/>
                <a:gd name="connsiteX155" fmla="*/ 2153373 w 2255857"/>
                <a:gd name="connsiteY155" fmla="*/ 2445965 h 4635537"/>
                <a:gd name="connsiteX156" fmla="*/ 2143949 w 2255857"/>
                <a:gd name="connsiteY156" fmla="*/ 2436335 h 4635537"/>
                <a:gd name="connsiteX157" fmla="*/ 2178111 w 2255857"/>
                <a:gd name="connsiteY157" fmla="*/ 2401427 h 4635537"/>
                <a:gd name="connsiteX158" fmla="*/ 2187534 w 2255857"/>
                <a:gd name="connsiteY158" fmla="*/ 2411057 h 4635537"/>
                <a:gd name="connsiteX159" fmla="*/ 2153373 w 2255857"/>
                <a:gd name="connsiteY159" fmla="*/ 2445965 h 4635537"/>
                <a:gd name="connsiteX160" fmla="*/ 2221696 w 2255857"/>
                <a:gd name="connsiteY160" fmla="*/ 2374945 h 4635537"/>
                <a:gd name="connsiteX161" fmla="*/ 2212272 w 2255857"/>
                <a:gd name="connsiteY161" fmla="*/ 2365316 h 4635537"/>
                <a:gd name="connsiteX162" fmla="*/ 2246434 w 2255857"/>
                <a:gd name="connsiteY162" fmla="*/ 2330408 h 4635537"/>
                <a:gd name="connsiteX163" fmla="*/ 2255858 w 2255857"/>
                <a:gd name="connsiteY163" fmla="*/ 2340037 h 4635537"/>
                <a:gd name="connsiteX164" fmla="*/ 2221696 w 2255857"/>
                <a:gd name="connsiteY164" fmla="*/ 2374945 h 4635537"/>
                <a:gd name="connsiteX165" fmla="*/ 2245256 w 2255857"/>
                <a:gd name="connsiteY165" fmla="*/ 2303926 h 4635537"/>
                <a:gd name="connsiteX166" fmla="*/ 2211094 w 2255857"/>
                <a:gd name="connsiteY166" fmla="*/ 2269018 h 4635537"/>
                <a:gd name="connsiteX167" fmla="*/ 2220518 w 2255857"/>
                <a:gd name="connsiteY167" fmla="*/ 2259388 h 4635537"/>
                <a:gd name="connsiteX168" fmla="*/ 2254680 w 2255857"/>
                <a:gd name="connsiteY168" fmla="*/ 2294296 h 4635537"/>
                <a:gd name="connsiteX169" fmla="*/ 2245256 w 2255857"/>
                <a:gd name="connsiteY169" fmla="*/ 2303926 h 4635537"/>
                <a:gd name="connsiteX170" fmla="*/ 2175755 w 2255857"/>
                <a:gd name="connsiteY170" fmla="*/ 2234110 h 4635537"/>
                <a:gd name="connsiteX171" fmla="*/ 2141593 w 2255857"/>
                <a:gd name="connsiteY171" fmla="*/ 2199202 h 4635537"/>
                <a:gd name="connsiteX172" fmla="*/ 2151017 w 2255857"/>
                <a:gd name="connsiteY172" fmla="*/ 2189572 h 4635537"/>
                <a:gd name="connsiteX173" fmla="*/ 2185178 w 2255857"/>
                <a:gd name="connsiteY173" fmla="*/ 2224480 h 4635537"/>
                <a:gd name="connsiteX174" fmla="*/ 2175755 w 2255857"/>
                <a:gd name="connsiteY174" fmla="*/ 2234110 h 4635537"/>
                <a:gd name="connsiteX175" fmla="*/ 2106253 w 2255857"/>
                <a:gd name="connsiteY175" fmla="*/ 2163090 h 4635537"/>
                <a:gd name="connsiteX176" fmla="*/ 2072091 w 2255857"/>
                <a:gd name="connsiteY176" fmla="*/ 2128182 h 4635537"/>
                <a:gd name="connsiteX177" fmla="*/ 2081515 w 2255857"/>
                <a:gd name="connsiteY177" fmla="*/ 2118552 h 4635537"/>
                <a:gd name="connsiteX178" fmla="*/ 2115677 w 2255857"/>
                <a:gd name="connsiteY178" fmla="*/ 2153460 h 4635537"/>
                <a:gd name="connsiteX179" fmla="*/ 2106253 w 2255857"/>
                <a:gd name="connsiteY179" fmla="*/ 2163090 h 4635537"/>
                <a:gd name="connsiteX180" fmla="*/ 2037929 w 2255857"/>
                <a:gd name="connsiteY180" fmla="*/ 2092071 h 4635537"/>
                <a:gd name="connsiteX181" fmla="*/ 2003767 w 2255857"/>
                <a:gd name="connsiteY181" fmla="*/ 2057162 h 4635537"/>
                <a:gd name="connsiteX182" fmla="*/ 2013191 w 2255857"/>
                <a:gd name="connsiteY182" fmla="*/ 2047533 h 4635537"/>
                <a:gd name="connsiteX183" fmla="*/ 2047353 w 2255857"/>
                <a:gd name="connsiteY183" fmla="*/ 2082441 h 4635537"/>
                <a:gd name="connsiteX184" fmla="*/ 2037929 w 2255857"/>
                <a:gd name="connsiteY184" fmla="*/ 2092071 h 4635537"/>
                <a:gd name="connsiteX185" fmla="*/ 1968428 w 2255857"/>
                <a:gd name="connsiteY185" fmla="*/ 2022255 h 4635537"/>
                <a:gd name="connsiteX186" fmla="*/ 1934266 w 2255857"/>
                <a:gd name="connsiteY186" fmla="*/ 1987347 h 4635537"/>
                <a:gd name="connsiteX187" fmla="*/ 1943690 w 2255857"/>
                <a:gd name="connsiteY187" fmla="*/ 1977717 h 4635537"/>
                <a:gd name="connsiteX188" fmla="*/ 1977852 w 2255857"/>
                <a:gd name="connsiteY188" fmla="*/ 2012625 h 4635537"/>
                <a:gd name="connsiteX189" fmla="*/ 1968428 w 2255857"/>
                <a:gd name="connsiteY189" fmla="*/ 2022255 h 4635537"/>
                <a:gd name="connsiteX190" fmla="*/ 1898926 w 2255857"/>
                <a:gd name="connsiteY190" fmla="*/ 1951235 h 4635537"/>
                <a:gd name="connsiteX191" fmla="*/ 1864764 w 2255857"/>
                <a:gd name="connsiteY191" fmla="*/ 1916327 h 4635537"/>
                <a:gd name="connsiteX192" fmla="*/ 1874188 w 2255857"/>
                <a:gd name="connsiteY192" fmla="*/ 1906697 h 4635537"/>
                <a:gd name="connsiteX193" fmla="*/ 1908350 w 2255857"/>
                <a:gd name="connsiteY193" fmla="*/ 1941605 h 4635537"/>
                <a:gd name="connsiteX194" fmla="*/ 1898926 w 2255857"/>
                <a:gd name="connsiteY194" fmla="*/ 1951235 h 4635537"/>
                <a:gd name="connsiteX195" fmla="*/ 1830602 w 2255857"/>
                <a:gd name="connsiteY195" fmla="*/ 1880215 h 4635537"/>
                <a:gd name="connsiteX196" fmla="*/ 1796440 w 2255857"/>
                <a:gd name="connsiteY196" fmla="*/ 1845307 h 4635537"/>
                <a:gd name="connsiteX197" fmla="*/ 1805864 w 2255857"/>
                <a:gd name="connsiteY197" fmla="*/ 1835678 h 4635537"/>
                <a:gd name="connsiteX198" fmla="*/ 1840026 w 2255857"/>
                <a:gd name="connsiteY198" fmla="*/ 1870585 h 4635537"/>
                <a:gd name="connsiteX199" fmla="*/ 1830602 w 2255857"/>
                <a:gd name="connsiteY199" fmla="*/ 1880215 h 4635537"/>
                <a:gd name="connsiteX200" fmla="*/ 1761101 w 2255857"/>
                <a:gd name="connsiteY200" fmla="*/ 1810399 h 4635537"/>
                <a:gd name="connsiteX201" fmla="*/ 1726939 w 2255857"/>
                <a:gd name="connsiteY201" fmla="*/ 1775491 h 4635537"/>
                <a:gd name="connsiteX202" fmla="*/ 1736363 w 2255857"/>
                <a:gd name="connsiteY202" fmla="*/ 1765862 h 4635537"/>
                <a:gd name="connsiteX203" fmla="*/ 1770525 w 2255857"/>
                <a:gd name="connsiteY203" fmla="*/ 1800770 h 4635537"/>
                <a:gd name="connsiteX204" fmla="*/ 1761101 w 2255857"/>
                <a:gd name="connsiteY204" fmla="*/ 1810399 h 4635537"/>
                <a:gd name="connsiteX205" fmla="*/ 1691599 w 2255857"/>
                <a:gd name="connsiteY205" fmla="*/ 1739380 h 4635537"/>
                <a:gd name="connsiteX206" fmla="*/ 1657437 w 2255857"/>
                <a:gd name="connsiteY206" fmla="*/ 1704472 h 4635537"/>
                <a:gd name="connsiteX207" fmla="*/ 1666861 w 2255857"/>
                <a:gd name="connsiteY207" fmla="*/ 1694842 h 4635537"/>
                <a:gd name="connsiteX208" fmla="*/ 1701023 w 2255857"/>
                <a:gd name="connsiteY208" fmla="*/ 1729750 h 4635537"/>
                <a:gd name="connsiteX209" fmla="*/ 1691599 w 2255857"/>
                <a:gd name="connsiteY209" fmla="*/ 1739380 h 4635537"/>
                <a:gd name="connsiteX210" fmla="*/ 1623275 w 2255857"/>
                <a:gd name="connsiteY210" fmla="*/ 1668360 h 4635537"/>
                <a:gd name="connsiteX211" fmla="*/ 1589114 w 2255857"/>
                <a:gd name="connsiteY211" fmla="*/ 1633452 h 4635537"/>
                <a:gd name="connsiteX212" fmla="*/ 1598538 w 2255857"/>
                <a:gd name="connsiteY212" fmla="*/ 1623822 h 4635537"/>
                <a:gd name="connsiteX213" fmla="*/ 1632699 w 2255857"/>
                <a:gd name="connsiteY213" fmla="*/ 1658730 h 4635537"/>
                <a:gd name="connsiteX214" fmla="*/ 1623275 w 2255857"/>
                <a:gd name="connsiteY214" fmla="*/ 1668360 h 4635537"/>
                <a:gd name="connsiteX215" fmla="*/ 1553774 w 2255857"/>
                <a:gd name="connsiteY215" fmla="*/ 1598544 h 4635537"/>
                <a:gd name="connsiteX216" fmla="*/ 1519612 w 2255857"/>
                <a:gd name="connsiteY216" fmla="*/ 1563636 h 4635537"/>
                <a:gd name="connsiteX217" fmla="*/ 1529036 w 2255857"/>
                <a:gd name="connsiteY217" fmla="*/ 1554006 h 4635537"/>
                <a:gd name="connsiteX218" fmla="*/ 1563198 w 2255857"/>
                <a:gd name="connsiteY218" fmla="*/ 1588914 h 4635537"/>
                <a:gd name="connsiteX219" fmla="*/ 1553774 w 2255857"/>
                <a:gd name="connsiteY219" fmla="*/ 1598544 h 4635537"/>
                <a:gd name="connsiteX220" fmla="*/ 1484272 w 2255857"/>
                <a:gd name="connsiteY220" fmla="*/ 1527524 h 4635537"/>
                <a:gd name="connsiteX221" fmla="*/ 1450110 w 2255857"/>
                <a:gd name="connsiteY221" fmla="*/ 1492616 h 4635537"/>
                <a:gd name="connsiteX222" fmla="*/ 1459534 w 2255857"/>
                <a:gd name="connsiteY222" fmla="*/ 1482987 h 4635537"/>
                <a:gd name="connsiteX223" fmla="*/ 1493696 w 2255857"/>
                <a:gd name="connsiteY223" fmla="*/ 1517895 h 4635537"/>
                <a:gd name="connsiteX224" fmla="*/ 1484272 w 2255857"/>
                <a:gd name="connsiteY224" fmla="*/ 1527524 h 4635537"/>
                <a:gd name="connsiteX225" fmla="*/ 1415949 w 2255857"/>
                <a:gd name="connsiteY225" fmla="*/ 1456505 h 4635537"/>
                <a:gd name="connsiteX226" fmla="*/ 1381787 w 2255857"/>
                <a:gd name="connsiteY226" fmla="*/ 1421597 h 4635537"/>
                <a:gd name="connsiteX227" fmla="*/ 1391211 w 2255857"/>
                <a:gd name="connsiteY227" fmla="*/ 1411967 h 4635537"/>
                <a:gd name="connsiteX228" fmla="*/ 1425372 w 2255857"/>
                <a:gd name="connsiteY228" fmla="*/ 1446875 h 4635537"/>
                <a:gd name="connsiteX229" fmla="*/ 1415949 w 2255857"/>
                <a:gd name="connsiteY229" fmla="*/ 1456505 h 4635537"/>
                <a:gd name="connsiteX230" fmla="*/ 1346447 w 2255857"/>
                <a:gd name="connsiteY230" fmla="*/ 1385485 h 4635537"/>
                <a:gd name="connsiteX231" fmla="*/ 1312285 w 2255857"/>
                <a:gd name="connsiteY231" fmla="*/ 1350577 h 4635537"/>
                <a:gd name="connsiteX232" fmla="*/ 1321709 w 2255857"/>
                <a:gd name="connsiteY232" fmla="*/ 1340947 h 4635537"/>
                <a:gd name="connsiteX233" fmla="*/ 1355871 w 2255857"/>
                <a:gd name="connsiteY233" fmla="*/ 1375855 h 4635537"/>
                <a:gd name="connsiteX234" fmla="*/ 1346447 w 2255857"/>
                <a:gd name="connsiteY234" fmla="*/ 1385485 h 4635537"/>
                <a:gd name="connsiteX235" fmla="*/ 1276945 w 2255857"/>
                <a:gd name="connsiteY235" fmla="*/ 1315669 h 4635537"/>
                <a:gd name="connsiteX236" fmla="*/ 1242783 w 2255857"/>
                <a:gd name="connsiteY236" fmla="*/ 1280761 h 4635537"/>
                <a:gd name="connsiteX237" fmla="*/ 1252207 w 2255857"/>
                <a:gd name="connsiteY237" fmla="*/ 1271131 h 4635537"/>
                <a:gd name="connsiteX238" fmla="*/ 1286369 w 2255857"/>
                <a:gd name="connsiteY238" fmla="*/ 1306039 h 4635537"/>
                <a:gd name="connsiteX239" fmla="*/ 1276945 w 2255857"/>
                <a:gd name="connsiteY239" fmla="*/ 1315669 h 4635537"/>
                <a:gd name="connsiteX240" fmla="*/ 1208622 w 2255857"/>
                <a:gd name="connsiteY240" fmla="*/ 1244650 h 4635537"/>
                <a:gd name="connsiteX241" fmla="*/ 1174460 w 2255857"/>
                <a:gd name="connsiteY241" fmla="*/ 1209742 h 4635537"/>
                <a:gd name="connsiteX242" fmla="*/ 1183884 w 2255857"/>
                <a:gd name="connsiteY242" fmla="*/ 1200112 h 4635537"/>
                <a:gd name="connsiteX243" fmla="*/ 1218046 w 2255857"/>
                <a:gd name="connsiteY243" fmla="*/ 1235020 h 4635537"/>
                <a:gd name="connsiteX244" fmla="*/ 1208622 w 2255857"/>
                <a:gd name="connsiteY244" fmla="*/ 1244650 h 4635537"/>
                <a:gd name="connsiteX245" fmla="*/ 1139120 w 2255857"/>
                <a:gd name="connsiteY245" fmla="*/ 1173630 h 4635537"/>
                <a:gd name="connsiteX246" fmla="*/ 1104958 w 2255857"/>
                <a:gd name="connsiteY246" fmla="*/ 1138722 h 4635537"/>
                <a:gd name="connsiteX247" fmla="*/ 1114382 w 2255857"/>
                <a:gd name="connsiteY247" fmla="*/ 1129092 h 4635537"/>
                <a:gd name="connsiteX248" fmla="*/ 1148544 w 2255857"/>
                <a:gd name="connsiteY248" fmla="*/ 1164000 h 4635537"/>
                <a:gd name="connsiteX249" fmla="*/ 1139120 w 2255857"/>
                <a:gd name="connsiteY249" fmla="*/ 1173630 h 4635537"/>
                <a:gd name="connsiteX250" fmla="*/ 1069618 w 2255857"/>
                <a:gd name="connsiteY250" fmla="*/ 1103814 h 4635537"/>
                <a:gd name="connsiteX251" fmla="*/ 1035457 w 2255857"/>
                <a:gd name="connsiteY251" fmla="*/ 1068906 h 4635537"/>
                <a:gd name="connsiteX252" fmla="*/ 1044881 w 2255857"/>
                <a:gd name="connsiteY252" fmla="*/ 1059276 h 4635537"/>
                <a:gd name="connsiteX253" fmla="*/ 1079042 w 2255857"/>
                <a:gd name="connsiteY253" fmla="*/ 1094184 h 4635537"/>
                <a:gd name="connsiteX254" fmla="*/ 1069618 w 2255857"/>
                <a:gd name="connsiteY254" fmla="*/ 1103814 h 4635537"/>
                <a:gd name="connsiteX255" fmla="*/ 1001295 w 2255857"/>
                <a:gd name="connsiteY255" fmla="*/ 1032794 h 4635537"/>
                <a:gd name="connsiteX256" fmla="*/ 967133 w 2255857"/>
                <a:gd name="connsiteY256" fmla="*/ 997886 h 4635537"/>
                <a:gd name="connsiteX257" fmla="*/ 976557 w 2255857"/>
                <a:gd name="connsiteY257" fmla="*/ 988257 h 4635537"/>
                <a:gd name="connsiteX258" fmla="*/ 1010719 w 2255857"/>
                <a:gd name="connsiteY258" fmla="*/ 1023165 h 4635537"/>
                <a:gd name="connsiteX259" fmla="*/ 1001295 w 2255857"/>
                <a:gd name="connsiteY259" fmla="*/ 1032794 h 4635537"/>
                <a:gd name="connsiteX260" fmla="*/ 931793 w 2255857"/>
                <a:gd name="connsiteY260" fmla="*/ 961775 h 4635537"/>
                <a:gd name="connsiteX261" fmla="*/ 897631 w 2255857"/>
                <a:gd name="connsiteY261" fmla="*/ 926867 h 4635537"/>
                <a:gd name="connsiteX262" fmla="*/ 907055 w 2255857"/>
                <a:gd name="connsiteY262" fmla="*/ 917237 h 4635537"/>
                <a:gd name="connsiteX263" fmla="*/ 941217 w 2255857"/>
                <a:gd name="connsiteY263" fmla="*/ 952145 h 4635537"/>
                <a:gd name="connsiteX264" fmla="*/ 931793 w 2255857"/>
                <a:gd name="connsiteY264" fmla="*/ 961775 h 4635537"/>
                <a:gd name="connsiteX265" fmla="*/ 862291 w 2255857"/>
                <a:gd name="connsiteY265" fmla="*/ 891959 h 4635537"/>
                <a:gd name="connsiteX266" fmla="*/ 828130 w 2255857"/>
                <a:gd name="connsiteY266" fmla="*/ 857051 h 4635537"/>
                <a:gd name="connsiteX267" fmla="*/ 837554 w 2255857"/>
                <a:gd name="connsiteY267" fmla="*/ 847421 h 4635537"/>
                <a:gd name="connsiteX268" fmla="*/ 871715 w 2255857"/>
                <a:gd name="connsiteY268" fmla="*/ 882329 h 4635537"/>
                <a:gd name="connsiteX269" fmla="*/ 862291 w 2255857"/>
                <a:gd name="connsiteY269" fmla="*/ 891959 h 4635537"/>
                <a:gd name="connsiteX270" fmla="*/ 793968 w 2255857"/>
                <a:gd name="connsiteY270" fmla="*/ 820939 h 4635537"/>
                <a:gd name="connsiteX271" fmla="*/ 759806 w 2255857"/>
                <a:gd name="connsiteY271" fmla="*/ 786031 h 4635537"/>
                <a:gd name="connsiteX272" fmla="*/ 769230 w 2255857"/>
                <a:gd name="connsiteY272" fmla="*/ 776401 h 4635537"/>
                <a:gd name="connsiteX273" fmla="*/ 803392 w 2255857"/>
                <a:gd name="connsiteY273" fmla="*/ 811309 h 4635537"/>
                <a:gd name="connsiteX274" fmla="*/ 793968 w 2255857"/>
                <a:gd name="connsiteY274" fmla="*/ 820939 h 4635537"/>
                <a:gd name="connsiteX275" fmla="*/ 724466 w 2255857"/>
                <a:gd name="connsiteY275" fmla="*/ 749919 h 4635537"/>
                <a:gd name="connsiteX276" fmla="*/ 690304 w 2255857"/>
                <a:gd name="connsiteY276" fmla="*/ 715011 h 4635537"/>
                <a:gd name="connsiteX277" fmla="*/ 699728 w 2255857"/>
                <a:gd name="connsiteY277" fmla="*/ 705382 h 4635537"/>
                <a:gd name="connsiteX278" fmla="*/ 733890 w 2255857"/>
                <a:gd name="connsiteY278" fmla="*/ 740290 h 4635537"/>
                <a:gd name="connsiteX279" fmla="*/ 724466 w 2255857"/>
                <a:gd name="connsiteY279" fmla="*/ 749919 h 4635537"/>
                <a:gd name="connsiteX280" fmla="*/ 654965 w 2255857"/>
                <a:gd name="connsiteY280" fmla="*/ 680103 h 4635537"/>
                <a:gd name="connsiteX281" fmla="*/ 620803 w 2255857"/>
                <a:gd name="connsiteY281" fmla="*/ 645195 h 4635537"/>
                <a:gd name="connsiteX282" fmla="*/ 630227 w 2255857"/>
                <a:gd name="connsiteY282" fmla="*/ 635566 h 4635537"/>
                <a:gd name="connsiteX283" fmla="*/ 664388 w 2255857"/>
                <a:gd name="connsiteY283" fmla="*/ 670474 h 4635537"/>
                <a:gd name="connsiteX284" fmla="*/ 654965 w 2255857"/>
                <a:gd name="connsiteY284" fmla="*/ 680103 h 4635537"/>
                <a:gd name="connsiteX285" fmla="*/ 586641 w 2255857"/>
                <a:gd name="connsiteY285" fmla="*/ 609084 h 4635537"/>
                <a:gd name="connsiteX286" fmla="*/ 551301 w 2255857"/>
                <a:gd name="connsiteY286" fmla="*/ 574176 h 4635537"/>
                <a:gd name="connsiteX287" fmla="*/ 560725 w 2255857"/>
                <a:gd name="connsiteY287" fmla="*/ 564546 h 4635537"/>
                <a:gd name="connsiteX288" fmla="*/ 594887 w 2255857"/>
                <a:gd name="connsiteY288" fmla="*/ 599454 h 4635537"/>
                <a:gd name="connsiteX289" fmla="*/ 586641 w 2255857"/>
                <a:gd name="connsiteY289" fmla="*/ 609084 h 4635537"/>
                <a:gd name="connsiteX290" fmla="*/ 517139 w 2255857"/>
                <a:gd name="connsiteY290" fmla="*/ 538064 h 4635537"/>
                <a:gd name="connsiteX291" fmla="*/ 482977 w 2255857"/>
                <a:gd name="connsiteY291" fmla="*/ 503156 h 4635537"/>
                <a:gd name="connsiteX292" fmla="*/ 492401 w 2255857"/>
                <a:gd name="connsiteY292" fmla="*/ 493526 h 4635537"/>
                <a:gd name="connsiteX293" fmla="*/ 526563 w 2255857"/>
                <a:gd name="connsiteY293" fmla="*/ 528434 h 4635537"/>
                <a:gd name="connsiteX294" fmla="*/ 517139 w 2255857"/>
                <a:gd name="connsiteY294" fmla="*/ 538064 h 4635537"/>
                <a:gd name="connsiteX295" fmla="*/ 447638 w 2255857"/>
                <a:gd name="connsiteY295" fmla="*/ 468248 h 4635537"/>
                <a:gd name="connsiteX296" fmla="*/ 413476 w 2255857"/>
                <a:gd name="connsiteY296" fmla="*/ 433340 h 4635537"/>
                <a:gd name="connsiteX297" fmla="*/ 422900 w 2255857"/>
                <a:gd name="connsiteY297" fmla="*/ 423710 h 4635537"/>
                <a:gd name="connsiteX298" fmla="*/ 457062 w 2255857"/>
                <a:gd name="connsiteY298" fmla="*/ 458618 h 4635537"/>
                <a:gd name="connsiteX299" fmla="*/ 447638 w 2255857"/>
                <a:gd name="connsiteY299" fmla="*/ 468248 h 4635537"/>
                <a:gd name="connsiteX300" fmla="*/ 379314 w 2255857"/>
                <a:gd name="connsiteY300" fmla="*/ 397229 h 4635537"/>
                <a:gd name="connsiteX301" fmla="*/ 345152 w 2255857"/>
                <a:gd name="connsiteY301" fmla="*/ 362321 h 4635537"/>
                <a:gd name="connsiteX302" fmla="*/ 354576 w 2255857"/>
                <a:gd name="connsiteY302" fmla="*/ 352691 h 4635537"/>
                <a:gd name="connsiteX303" fmla="*/ 388738 w 2255857"/>
                <a:gd name="connsiteY303" fmla="*/ 387599 h 4635537"/>
                <a:gd name="connsiteX304" fmla="*/ 379314 w 2255857"/>
                <a:gd name="connsiteY304" fmla="*/ 397229 h 4635537"/>
                <a:gd name="connsiteX305" fmla="*/ 309812 w 2255857"/>
                <a:gd name="connsiteY305" fmla="*/ 326209 h 4635537"/>
                <a:gd name="connsiteX306" fmla="*/ 275651 w 2255857"/>
                <a:gd name="connsiteY306" fmla="*/ 291301 h 4635537"/>
                <a:gd name="connsiteX307" fmla="*/ 285074 w 2255857"/>
                <a:gd name="connsiteY307" fmla="*/ 281671 h 4635537"/>
                <a:gd name="connsiteX308" fmla="*/ 319236 w 2255857"/>
                <a:gd name="connsiteY308" fmla="*/ 316579 h 4635537"/>
                <a:gd name="connsiteX309" fmla="*/ 309812 w 2255857"/>
                <a:gd name="connsiteY309" fmla="*/ 326209 h 4635537"/>
                <a:gd name="connsiteX310" fmla="*/ 240311 w 2255857"/>
                <a:gd name="connsiteY310" fmla="*/ 256393 h 4635537"/>
                <a:gd name="connsiteX311" fmla="*/ 206149 w 2255857"/>
                <a:gd name="connsiteY311" fmla="*/ 221485 h 4635537"/>
                <a:gd name="connsiteX312" fmla="*/ 215573 w 2255857"/>
                <a:gd name="connsiteY312" fmla="*/ 211855 h 4635537"/>
                <a:gd name="connsiteX313" fmla="*/ 249735 w 2255857"/>
                <a:gd name="connsiteY313" fmla="*/ 246763 h 4635537"/>
                <a:gd name="connsiteX314" fmla="*/ 240311 w 2255857"/>
                <a:gd name="connsiteY314" fmla="*/ 256393 h 4635537"/>
                <a:gd name="connsiteX315" fmla="*/ 170809 w 2255857"/>
                <a:gd name="connsiteY315" fmla="*/ 185373 h 4635537"/>
                <a:gd name="connsiteX316" fmla="*/ 136647 w 2255857"/>
                <a:gd name="connsiteY316" fmla="*/ 150465 h 4635537"/>
                <a:gd name="connsiteX317" fmla="*/ 146071 w 2255857"/>
                <a:gd name="connsiteY317" fmla="*/ 140836 h 4635537"/>
                <a:gd name="connsiteX318" fmla="*/ 180233 w 2255857"/>
                <a:gd name="connsiteY318" fmla="*/ 175744 h 4635537"/>
                <a:gd name="connsiteX319" fmla="*/ 170809 w 2255857"/>
                <a:gd name="connsiteY319" fmla="*/ 185373 h 4635537"/>
                <a:gd name="connsiteX320" fmla="*/ 102485 w 2255857"/>
                <a:gd name="connsiteY320" fmla="*/ 114354 h 4635537"/>
                <a:gd name="connsiteX321" fmla="*/ 67146 w 2255857"/>
                <a:gd name="connsiteY321" fmla="*/ 79446 h 4635537"/>
                <a:gd name="connsiteX322" fmla="*/ 76570 w 2255857"/>
                <a:gd name="connsiteY322" fmla="*/ 69816 h 4635537"/>
                <a:gd name="connsiteX323" fmla="*/ 110731 w 2255857"/>
                <a:gd name="connsiteY323" fmla="*/ 104724 h 4635537"/>
                <a:gd name="connsiteX324" fmla="*/ 102485 w 2255857"/>
                <a:gd name="connsiteY324" fmla="*/ 114354 h 4635537"/>
                <a:gd name="connsiteX325" fmla="*/ 32984 w 2255857"/>
                <a:gd name="connsiteY325" fmla="*/ 44538 h 4635537"/>
                <a:gd name="connsiteX326" fmla="*/ 0 w 2255857"/>
                <a:gd name="connsiteY326" fmla="*/ 10834 h 4635537"/>
                <a:gd name="connsiteX327" fmla="*/ 10602 w 2255857"/>
                <a:gd name="connsiteY327" fmla="*/ 0 h 4635537"/>
                <a:gd name="connsiteX328" fmla="*/ 43586 w 2255857"/>
                <a:gd name="connsiteY328" fmla="*/ 33704 h 4635537"/>
                <a:gd name="connsiteX329" fmla="*/ 32984 w 2255857"/>
                <a:gd name="connsiteY329" fmla="*/ 44538 h 463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Lst>
              <a:rect l="l" t="t" r="r" b="b"/>
              <a:pathLst>
                <a:path w="2255857" h="4635537">
                  <a:moveTo>
                    <a:pt x="10602" y="4635537"/>
                  </a:moveTo>
                  <a:lnTo>
                    <a:pt x="1178" y="4625907"/>
                  </a:lnTo>
                  <a:lnTo>
                    <a:pt x="35340" y="4590999"/>
                  </a:lnTo>
                  <a:lnTo>
                    <a:pt x="44764" y="4600629"/>
                  </a:lnTo>
                  <a:lnTo>
                    <a:pt x="10602" y="4635537"/>
                  </a:lnTo>
                  <a:close/>
                  <a:moveTo>
                    <a:pt x="78926" y="4564518"/>
                  </a:moveTo>
                  <a:lnTo>
                    <a:pt x="69502" y="4554888"/>
                  </a:lnTo>
                  <a:lnTo>
                    <a:pt x="103663" y="4519980"/>
                  </a:lnTo>
                  <a:lnTo>
                    <a:pt x="113087" y="4529609"/>
                  </a:lnTo>
                  <a:lnTo>
                    <a:pt x="78926" y="4564518"/>
                  </a:lnTo>
                  <a:close/>
                  <a:moveTo>
                    <a:pt x="148427" y="4493498"/>
                  </a:moveTo>
                  <a:lnTo>
                    <a:pt x="139003" y="4483868"/>
                  </a:lnTo>
                  <a:lnTo>
                    <a:pt x="173165" y="4448960"/>
                  </a:lnTo>
                  <a:lnTo>
                    <a:pt x="182589" y="4458590"/>
                  </a:lnTo>
                  <a:lnTo>
                    <a:pt x="148427" y="4493498"/>
                  </a:lnTo>
                  <a:close/>
                  <a:moveTo>
                    <a:pt x="217929" y="4423682"/>
                  </a:moveTo>
                  <a:lnTo>
                    <a:pt x="208505" y="4414052"/>
                  </a:lnTo>
                  <a:lnTo>
                    <a:pt x="242667" y="4379144"/>
                  </a:lnTo>
                  <a:lnTo>
                    <a:pt x="252091" y="4388774"/>
                  </a:lnTo>
                  <a:lnTo>
                    <a:pt x="217929" y="4423682"/>
                  </a:lnTo>
                  <a:close/>
                  <a:moveTo>
                    <a:pt x="286252" y="4352662"/>
                  </a:moveTo>
                  <a:lnTo>
                    <a:pt x="276829" y="4343032"/>
                  </a:lnTo>
                  <a:lnTo>
                    <a:pt x="310990" y="4308124"/>
                  </a:lnTo>
                  <a:lnTo>
                    <a:pt x="320414" y="4317754"/>
                  </a:lnTo>
                  <a:lnTo>
                    <a:pt x="286252" y="4352662"/>
                  </a:lnTo>
                  <a:close/>
                  <a:moveTo>
                    <a:pt x="355754" y="4281643"/>
                  </a:moveTo>
                  <a:lnTo>
                    <a:pt x="346330" y="4272013"/>
                  </a:lnTo>
                  <a:lnTo>
                    <a:pt x="380492" y="4237105"/>
                  </a:lnTo>
                  <a:lnTo>
                    <a:pt x="389916" y="4246735"/>
                  </a:lnTo>
                  <a:lnTo>
                    <a:pt x="355754" y="4281643"/>
                  </a:lnTo>
                  <a:close/>
                  <a:moveTo>
                    <a:pt x="425256" y="4211827"/>
                  </a:moveTo>
                  <a:lnTo>
                    <a:pt x="415832" y="4202197"/>
                  </a:lnTo>
                  <a:lnTo>
                    <a:pt x="449994" y="4167289"/>
                  </a:lnTo>
                  <a:lnTo>
                    <a:pt x="459418" y="4176919"/>
                  </a:lnTo>
                  <a:lnTo>
                    <a:pt x="425256" y="4211827"/>
                  </a:lnTo>
                  <a:close/>
                  <a:moveTo>
                    <a:pt x="493579" y="4140807"/>
                  </a:moveTo>
                  <a:lnTo>
                    <a:pt x="484155" y="4131177"/>
                  </a:lnTo>
                  <a:lnTo>
                    <a:pt x="518317" y="4096269"/>
                  </a:lnTo>
                  <a:lnTo>
                    <a:pt x="527741" y="4105899"/>
                  </a:lnTo>
                  <a:lnTo>
                    <a:pt x="493579" y="4140807"/>
                  </a:lnTo>
                  <a:close/>
                  <a:moveTo>
                    <a:pt x="563081" y="4069787"/>
                  </a:moveTo>
                  <a:lnTo>
                    <a:pt x="553657" y="4060157"/>
                  </a:lnTo>
                  <a:lnTo>
                    <a:pt x="587819" y="4025249"/>
                  </a:lnTo>
                  <a:lnTo>
                    <a:pt x="597243" y="4034879"/>
                  </a:lnTo>
                  <a:lnTo>
                    <a:pt x="563081" y="4069787"/>
                  </a:lnTo>
                  <a:close/>
                  <a:moveTo>
                    <a:pt x="632583" y="3999971"/>
                  </a:moveTo>
                  <a:lnTo>
                    <a:pt x="623159" y="3990342"/>
                  </a:lnTo>
                  <a:lnTo>
                    <a:pt x="657321" y="3955434"/>
                  </a:lnTo>
                  <a:lnTo>
                    <a:pt x="666744" y="3965063"/>
                  </a:lnTo>
                  <a:lnTo>
                    <a:pt x="632583" y="3999971"/>
                  </a:lnTo>
                  <a:close/>
                  <a:moveTo>
                    <a:pt x="700906" y="3928952"/>
                  </a:moveTo>
                  <a:lnTo>
                    <a:pt x="691482" y="3919322"/>
                  </a:lnTo>
                  <a:lnTo>
                    <a:pt x="725644" y="3884414"/>
                  </a:lnTo>
                  <a:lnTo>
                    <a:pt x="735068" y="3894044"/>
                  </a:lnTo>
                  <a:lnTo>
                    <a:pt x="700906" y="3928952"/>
                  </a:lnTo>
                  <a:close/>
                  <a:moveTo>
                    <a:pt x="770408" y="3857932"/>
                  </a:moveTo>
                  <a:lnTo>
                    <a:pt x="760984" y="3848302"/>
                  </a:lnTo>
                  <a:lnTo>
                    <a:pt x="795146" y="3813394"/>
                  </a:lnTo>
                  <a:lnTo>
                    <a:pt x="804570" y="3823024"/>
                  </a:lnTo>
                  <a:lnTo>
                    <a:pt x="770408" y="3857932"/>
                  </a:lnTo>
                  <a:close/>
                  <a:moveTo>
                    <a:pt x="839910" y="3786912"/>
                  </a:moveTo>
                  <a:lnTo>
                    <a:pt x="830486" y="3777282"/>
                  </a:lnTo>
                  <a:lnTo>
                    <a:pt x="864647" y="3742375"/>
                  </a:lnTo>
                  <a:lnTo>
                    <a:pt x="874071" y="3752005"/>
                  </a:lnTo>
                  <a:lnTo>
                    <a:pt x="839910" y="3786912"/>
                  </a:lnTo>
                  <a:close/>
                  <a:moveTo>
                    <a:pt x="908233" y="3717096"/>
                  </a:moveTo>
                  <a:lnTo>
                    <a:pt x="898809" y="3707467"/>
                  </a:lnTo>
                  <a:lnTo>
                    <a:pt x="932971" y="3672559"/>
                  </a:lnTo>
                  <a:lnTo>
                    <a:pt x="942395" y="3682188"/>
                  </a:lnTo>
                  <a:lnTo>
                    <a:pt x="908233" y="3717096"/>
                  </a:lnTo>
                  <a:close/>
                  <a:moveTo>
                    <a:pt x="977735" y="3646077"/>
                  </a:moveTo>
                  <a:lnTo>
                    <a:pt x="968311" y="3636447"/>
                  </a:lnTo>
                  <a:lnTo>
                    <a:pt x="1002473" y="3601539"/>
                  </a:lnTo>
                  <a:lnTo>
                    <a:pt x="1011897" y="3611169"/>
                  </a:lnTo>
                  <a:lnTo>
                    <a:pt x="977735" y="3646077"/>
                  </a:lnTo>
                  <a:close/>
                  <a:moveTo>
                    <a:pt x="1047236" y="3575057"/>
                  </a:moveTo>
                  <a:lnTo>
                    <a:pt x="1037813" y="3565428"/>
                  </a:lnTo>
                  <a:lnTo>
                    <a:pt x="1071974" y="3530519"/>
                  </a:lnTo>
                  <a:lnTo>
                    <a:pt x="1081398" y="3540149"/>
                  </a:lnTo>
                  <a:lnTo>
                    <a:pt x="1047236" y="3575057"/>
                  </a:lnTo>
                  <a:close/>
                  <a:moveTo>
                    <a:pt x="1115560" y="3505241"/>
                  </a:moveTo>
                  <a:lnTo>
                    <a:pt x="1106136" y="3495611"/>
                  </a:lnTo>
                  <a:lnTo>
                    <a:pt x="1140298" y="3460704"/>
                  </a:lnTo>
                  <a:lnTo>
                    <a:pt x="1149722" y="3470333"/>
                  </a:lnTo>
                  <a:lnTo>
                    <a:pt x="1115560" y="3505241"/>
                  </a:lnTo>
                  <a:close/>
                  <a:moveTo>
                    <a:pt x="1185062" y="3434221"/>
                  </a:moveTo>
                  <a:lnTo>
                    <a:pt x="1175638" y="3424592"/>
                  </a:lnTo>
                  <a:lnTo>
                    <a:pt x="1209800" y="3389684"/>
                  </a:lnTo>
                  <a:lnTo>
                    <a:pt x="1219224" y="3399314"/>
                  </a:lnTo>
                  <a:lnTo>
                    <a:pt x="1185062" y="3434221"/>
                  </a:lnTo>
                  <a:close/>
                  <a:moveTo>
                    <a:pt x="1254563" y="3363202"/>
                  </a:moveTo>
                  <a:lnTo>
                    <a:pt x="1245139" y="3353572"/>
                  </a:lnTo>
                  <a:lnTo>
                    <a:pt x="1279301" y="3318664"/>
                  </a:lnTo>
                  <a:lnTo>
                    <a:pt x="1288725" y="3328294"/>
                  </a:lnTo>
                  <a:lnTo>
                    <a:pt x="1254563" y="3363202"/>
                  </a:lnTo>
                  <a:close/>
                  <a:moveTo>
                    <a:pt x="1322887" y="3293386"/>
                  </a:moveTo>
                  <a:lnTo>
                    <a:pt x="1313463" y="3283756"/>
                  </a:lnTo>
                  <a:lnTo>
                    <a:pt x="1347625" y="3248848"/>
                  </a:lnTo>
                  <a:lnTo>
                    <a:pt x="1357049" y="3258478"/>
                  </a:lnTo>
                  <a:lnTo>
                    <a:pt x="1322887" y="3293386"/>
                  </a:lnTo>
                  <a:close/>
                  <a:moveTo>
                    <a:pt x="1392389" y="3222367"/>
                  </a:moveTo>
                  <a:lnTo>
                    <a:pt x="1382965" y="3212737"/>
                  </a:lnTo>
                  <a:lnTo>
                    <a:pt x="1417127" y="3177829"/>
                  </a:lnTo>
                  <a:lnTo>
                    <a:pt x="1426551" y="3187458"/>
                  </a:lnTo>
                  <a:lnTo>
                    <a:pt x="1392389" y="3222367"/>
                  </a:lnTo>
                  <a:close/>
                  <a:moveTo>
                    <a:pt x="1461890" y="3151347"/>
                  </a:moveTo>
                  <a:lnTo>
                    <a:pt x="1452466" y="3141717"/>
                  </a:lnTo>
                  <a:lnTo>
                    <a:pt x="1486628" y="3106809"/>
                  </a:lnTo>
                  <a:lnTo>
                    <a:pt x="1496052" y="3116439"/>
                  </a:lnTo>
                  <a:lnTo>
                    <a:pt x="1461890" y="3151347"/>
                  </a:lnTo>
                  <a:close/>
                  <a:moveTo>
                    <a:pt x="1530214" y="3081531"/>
                  </a:moveTo>
                  <a:lnTo>
                    <a:pt x="1520790" y="3071901"/>
                  </a:lnTo>
                  <a:lnTo>
                    <a:pt x="1554952" y="3036993"/>
                  </a:lnTo>
                  <a:lnTo>
                    <a:pt x="1564376" y="3046623"/>
                  </a:lnTo>
                  <a:lnTo>
                    <a:pt x="1530214" y="3081531"/>
                  </a:lnTo>
                  <a:close/>
                  <a:moveTo>
                    <a:pt x="1599716" y="3010511"/>
                  </a:moveTo>
                  <a:lnTo>
                    <a:pt x="1590292" y="3000881"/>
                  </a:lnTo>
                  <a:lnTo>
                    <a:pt x="1624454" y="2965973"/>
                  </a:lnTo>
                  <a:lnTo>
                    <a:pt x="1633877" y="2975603"/>
                  </a:lnTo>
                  <a:lnTo>
                    <a:pt x="1599716" y="3010511"/>
                  </a:lnTo>
                  <a:close/>
                  <a:moveTo>
                    <a:pt x="1669217" y="2939491"/>
                  </a:moveTo>
                  <a:lnTo>
                    <a:pt x="1659793" y="2929862"/>
                  </a:lnTo>
                  <a:lnTo>
                    <a:pt x="1693955" y="2894954"/>
                  </a:lnTo>
                  <a:lnTo>
                    <a:pt x="1703379" y="2904584"/>
                  </a:lnTo>
                  <a:lnTo>
                    <a:pt x="1669217" y="2939491"/>
                  </a:lnTo>
                  <a:close/>
                  <a:moveTo>
                    <a:pt x="1738719" y="2869675"/>
                  </a:moveTo>
                  <a:lnTo>
                    <a:pt x="1729295" y="2860046"/>
                  </a:lnTo>
                  <a:lnTo>
                    <a:pt x="1763457" y="2825138"/>
                  </a:lnTo>
                  <a:lnTo>
                    <a:pt x="1772881" y="2834768"/>
                  </a:lnTo>
                  <a:lnTo>
                    <a:pt x="1738719" y="2869675"/>
                  </a:lnTo>
                  <a:close/>
                  <a:moveTo>
                    <a:pt x="1807043" y="2798656"/>
                  </a:moveTo>
                  <a:lnTo>
                    <a:pt x="1797619" y="2789026"/>
                  </a:lnTo>
                  <a:lnTo>
                    <a:pt x="1831780" y="2754118"/>
                  </a:lnTo>
                  <a:lnTo>
                    <a:pt x="1841204" y="2763748"/>
                  </a:lnTo>
                  <a:lnTo>
                    <a:pt x="1807043" y="2798656"/>
                  </a:lnTo>
                  <a:close/>
                  <a:moveTo>
                    <a:pt x="1876544" y="2727636"/>
                  </a:moveTo>
                  <a:lnTo>
                    <a:pt x="1867120" y="2718007"/>
                  </a:lnTo>
                  <a:lnTo>
                    <a:pt x="1901282" y="2683098"/>
                  </a:lnTo>
                  <a:lnTo>
                    <a:pt x="1910706" y="2692728"/>
                  </a:lnTo>
                  <a:lnTo>
                    <a:pt x="1876544" y="2727636"/>
                  </a:lnTo>
                  <a:close/>
                  <a:moveTo>
                    <a:pt x="1946046" y="2657820"/>
                  </a:moveTo>
                  <a:lnTo>
                    <a:pt x="1936622" y="2648191"/>
                  </a:lnTo>
                  <a:lnTo>
                    <a:pt x="1970784" y="2613283"/>
                  </a:lnTo>
                  <a:lnTo>
                    <a:pt x="1980208" y="2622912"/>
                  </a:lnTo>
                  <a:lnTo>
                    <a:pt x="1946046" y="2657820"/>
                  </a:lnTo>
                  <a:close/>
                  <a:moveTo>
                    <a:pt x="2014369" y="2586801"/>
                  </a:moveTo>
                  <a:lnTo>
                    <a:pt x="2004945" y="2577171"/>
                  </a:lnTo>
                  <a:lnTo>
                    <a:pt x="2039107" y="2542263"/>
                  </a:lnTo>
                  <a:lnTo>
                    <a:pt x="2048531" y="2551893"/>
                  </a:lnTo>
                  <a:lnTo>
                    <a:pt x="2014369" y="2586801"/>
                  </a:lnTo>
                  <a:close/>
                  <a:moveTo>
                    <a:pt x="2083871" y="2515781"/>
                  </a:moveTo>
                  <a:lnTo>
                    <a:pt x="2074447" y="2506151"/>
                  </a:lnTo>
                  <a:lnTo>
                    <a:pt x="2108609" y="2471243"/>
                  </a:lnTo>
                  <a:lnTo>
                    <a:pt x="2118033" y="2480873"/>
                  </a:lnTo>
                  <a:lnTo>
                    <a:pt x="2083871" y="2515781"/>
                  </a:lnTo>
                  <a:close/>
                  <a:moveTo>
                    <a:pt x="2153373" y="2445965"/>
                  </a:moveTo>
                  <a:lnTo>
                    <a:pt x="2143949" y="2436335"/>
                  </a:lnTo>
                  <a:lnTo>
                    <a:pt x="2178111" y="2401427"/>
                  </a:lnTo>
                  <a:lnTo>
                    <a:pt x="2187534" y="2411057"/>
                  </a:lnTo>
                  <a:lnTo>
                    <a:pt x="2153373" y="2445965"/>
                  </a:lnTo>
                  <a:close/>
                  <a:moveTo>
                    <a:pt x="2221696" y="2374945"/>
                  </a:moveTo>
                  <a:lnTo>
                    <a:pt x="2212272" y="2365316"/>
                  </a:lnTo>
                  <a:lnTo>
                    <a:pt x="2246434" y="2330408"/>
                  </a:lnTo>
                  <a:lnTo>
                    <a:pt x="2255858" y="2340037"/>
                  </a:lnTo>
                  <a:lnTo>
                    <a:pt x="2221696" y="2374945"/>
                  </a:lnTo>
                  <a:close/>
                  <a:moveTo>
                    <a:pt x="2245256" y="2303926"/>
                  </a:moveTo>
                  <a:lnTo>
                    <a:pt x="2211094" y="2269018"/>
                  </a:lnTo>
                  <a:lnTo>
                    <a:pt x="2220518" y="2259388"/>
                  </a:lnTo>
                  <a:lnTo>
                    <a:pt x="2254680" y="2294296"/>
                  </a:lnTo>
                  <a:lnTo>
                    <a:pt x="2245256" y="2303926"/>
                  </a:lnTo>
                  <a:close/>
                  <a:moveTo>
                    <a:pt x="2175755" y="2234110"/>
                  </a:moveTo>
                  <a:lnTo>
                    <a:pt x="2141593" y="2199202"/>
                  </a:lnTo>
                  <a:lnTo>
                    <a:pt x="2151017" y="2189572"/>
                  </a:lnTo>
                  <a:lnTo>
                    <a:pt x="2185178" y="2224480"/>
                  </a:lnTo>
                  <a:lnTo>
                    <a:pt x="2175755" y="2234110"/>
                  </a:lnTo>
                  <a:close/>
                  <a:moveTo>
                    <a:pt x="2106253" y="2163090"/>
                  </a:moveTo>
                  <a:lnTo>
                    <a:pt x="2072091" y="2128182"/>
                  </a:lnTo>
                  <a:lnTo>
                    <a:pt x="2081515" y="2118552"/>
                  </a:lnTo>
                  <a:lnTo>
                    <a:pt x="2115677" y="2153460"/>
                  </a:lnTo>
                  <a:lnTo>
                    <a:pt x="2106253" y="2163090"/>
                  </a:lnTo>
                  <a:close/>
                  <a:moveTo>
                    <a:pt x="2037929" y="2092071"/>
                  </a:moveTo>
                  <a:lnTo>
                    <a:pt x="2003767" y="2057162"/>
                  </a:lnTo>
                  <a:lnTo>
                    <a:pt x="2013191" y="2047533"/>
                  </a:lnTo>
                  <a:lnTo>
                    <a:pt x="2047353" y="2082441"/>
                  </a:lnTo>
                  <a:lnTo>
                    <a:pt x="2037929" y="2092071"/>
                  </a:lnTo>
                  <a:close/>
                  <a:moveTo>
                    <a:pt x="1968428" y="2022255"/>
                  </a:moveTo>
                  <a:lnTo>
                    <a:pt x="1934266" y="1987347"/>
                  </a:lnTo>
                  <a:lnTo>
                    <a:pt x="1943690" y="1977717"/>
                  </a:lnTo>
                  <a:lnTo>
                    <a:pt x="1977852" y="2012625"/>
                  </a:lnTo>
                  <a:lnTo>
                    <a:pt x="1968428" y="2022255"/>
                  </a:lnTo>
                  <a:close/>
                  <a:moveTo>
                    <a:pt x="1898926" y="1951235"/>
                  </a:moveTo>
                  <a:lnTo>
                    <a:pt x="1864764" y="1916327"/>
                  </a:lnTo>
                  <a:lnTo>
                    <a:pt x="1874188" y="1906697"/>
                  </a:lnTo>
                  <a:lnTo>
                    <a:pt x="1908350" y="1941605"/>
                  </a:lnTo>
                  <a:lnTo>
                    <a:pt x="1898926" y="1951235"/>
                  </a:lnTo>
                  <a:close/>
                  <a:moveTo>
                    <a:pt x="1830602" y="1880215"/>
                  </a:moveTo>
                  <a:lnTo>
                    <a:pt x="1796440" y="1845307"/>
                  </a:lnTo>
                  <a:lnTo>
                    <a:pt x="1805864" y="1835678"/>
                  </a:lnTo>
                  <a:lnTo>
                    <a:pt x="1840026" y="1870585"/>
                  </a:lnTo>
                  <a:lnTo>
                    <a:pt x="1830602" y="1880215"/>
                  </a:lnTo>
                  <a:close/>
                  <a:moveTo>
                    <a:pt x="1761101" y="1810399"/>
                  </a:moveTo>
                  <a:lnTo>
                    <a:pt x="1726939" y="1775491"/>
                  </a:lnTo>
                  <a:lnTo>
                    <a:pt x="1736363" y="1765862"/>
                  </a:lnTo>
                  <a:lnTo>
                    <a:pt x="1770525" y="1800770"/>
                  </a:lnTo>
                  <a:lnTo>
                    <a:pt x="1761101" y="1810399"/>
                  </a:lnTo>
                  <a:close/>
                  <a:moveTo>
                    <a:pt x="1691599" y="1739380"/>
                  </a:moveTo>
                  <a:lnTo>
                    <a:pt x="1657437" y="1704472"/>
                  </a:lnTo>
                  <a:lnTo>
                    <a:pt x="1666861" y="1694842"/>
                  </a:lnTo>
                  <a:lnTo>
                    <a:pt x="1701023" y="1729750"/>
                  </a:lnTo>
                  <a:lnTo>
                    <a:pt x="1691599" y="1739380"/>
                  </a:lnTo>
                  <a:close/>
                  <a:moveTo>
                    <a:pt x="1623275" y="1668360"/>
                  </a:moveTo>
                  <a:lnTo>
                    <a:pt x="1589114" y="1633452"/>
                  </a:lnTo>
                  <a:lnTo>
                    <a:pt x="1598538" y="1623822"/>
                  </a:lnTo>
                  <a:lnTo>
                    <a:pt x="1632699" y="1658730"/>
                  </a:lnTo>
                  <a:lnTo>
                    <a:pt x="1623275" y="1668360"/>
                  </a:lnTo>
                  <a:close/>
                  <a:moveTo>
                    <a:pt x="1553774" y="1598544"/>
                  </a:moveTo>
                  <a:lnTo>
                    <a:pt x="1519612" y="1563636"/>
                  </a:lnTo>
                  <a:lnTo>
                    <a:pt x="1529036" y="1554006"/>
                  </a:lnTo>
                  <a:lnTo>
                    <a:pt x="1563198" y="1588914"/>
                  </a:lnTo>
                  <a:lnTo>
                    <a:pt x="1553774" y="1598544"/>
                  </a:lnTo>
                  <a:close/>
                  <a:moveTo>
                    <a:pt x="1484272" y="1527524"/>
                  </a:moveTo>
                  <a:lnTo>
                    <a:pt x="1450110" y="1492616"/>
                  </a:lnTo>
                  <a:lnTo>
                    <a:pt x="1459534" y="1482987"/>
                  </a:lnTo>
                  <a:lnTo>
                    <a:pt x="1493696" y="1517895"/>
                  </a:lnTo>
                  <a:lnTo>
                    <a:pt x="1484272" y="1527524"/>
                  </a:lnTo>
                  <a:close/>
                  <a:moveTo>
                    <a:pt x="1415949" y="1456505"/>
                  </a:moveTo>
                  <a:lnTo>
                    <a:pt x="1381787" y="1421597"/>
                  </a:lnTo>
                  <a:lnTo>
                    <a:pt x="1391211" y="1411967"/>
                  </a:lnTo>
                  <a:lnTo>
                    <a:pt x="1425372" y="1446875"/>
                  </a:lnTo>
                  <a:lnTo>
                    <a:pt x="1415949" y="1456505"/>
                  </a:lnTo>
                  <a:close/>
                  <a:moveTo>
                    <a:pt x="1346447" y="1385485"/>
                  </a:moveTo>
                  <a:lnTo>
                    <a:pt x="1312285" y="1350577"/>
                  </a:lnTo>
                  <a:lnTo>
                    <a:pt x="1321709" y="1340947"/>
                  </a:lnTo>
                  <a:lnTo>
                    <a:pt x="1355871" y="1375855"/>
                  </a:lnTo>
                  <a:lnTo>
                    <a:pt x="1346447" y="1385485"/>
                  </a:lnTo>
                  <a:close/>
                  <a:moveTo>
                    <a:pt x="1276945" y="1315669"/>
                  </a:moveTo>
                  <a:lnTo>
                    <a:pt x="1242783" y="1280761"/>
                  </a:lnTo>
                  <a:lnTo>
                    <a:pt x="1252207" y="1271131"/>
                  </a:lnTo>
                  <a:lnTo>
                    <a:pt x="1286369" y="1306039"/>
                  </a:lnTo>
                  <a:lnTo>
                    <a:pt x="1276945" y="1315669"/>
                  </a:lnTo>
                  <a:close/>
                  <a:moveTo>
                    <a:pt x="1208622" y="1244650"/>
                  </a:moveTo>
                  <a:lnTo>
                    <a:pt x="1174460" y="1209742"/>
                  </a:lnTo>
                  <a:lnTo>
                    <a:pt x="1183884" y="1200112"/>
                  </a:lnTo>
                  <a:lnTo>
                    <a:pt x="1218046" y="1235020"/>
                  </a:lnTo>
                  <a:lnTo>
                    <a:pt x="1208622" y="1244650"/>
                  </a:lnTo>
                  <a:close/>
                  <a:moveTo>
                    <a:pt x="1139120" y="1173630"/>
                  </a:moveTo>
                  <a:lnTo>
                    <a:pt x="1104958" y="1138722"/>
                  </a:lnTo>
                  <a:lnTo>
                    <a:pt x="1114382" y="1129092"/>
                  </a:lnTo>
                  <a:lnTo>
                    <a:pt x="1148544" y="1164000"/>
                  </a:lnTo>
                  <a:lnTo>
                    <a:pt x="1139120" y="1173630"/>
                  </a:lnTo>
                  <a:close/>
                  <a:moveTo>
                    <a:pt x="1069618" y="1103814"/>
                  </a:moveTo>
                  <a:lnTo>
                    <a:pt x="1035457" y="1068906"/>
                  </a:lnTo>
                  <a:lnTo>
                    <a:pt x="1044881" y="1059276"/>
                  </a:lnTo>
                  <a:lnTo>
                    <a:pt x="1079042" y="1094184"/>
                  </a:lnTo>
                  <a:lnTo>
                    <a:pt x="1069618" y="1103814"/>
                  </a:lnTo>
                  <a:close/>
                  <a:moveTo>
                    <a:pt x="1001295" y="1032794"/>
                  </a:moveTo>
                  <a:lnTo>
                    <a:pt x="967133" y="997886"/>
                  </a:lnTo>
                  <a:lnTo>
                    <a:pt x="976557" y="988257"/>
                  </a:lnTo>
                  <a:lnTo>
                    <a:pt x="1010719" y="1023165"/>
                  </a:lnTo>
                  <a:lnTo>
                    <a:pt x="1001295" y="1032794"/>
                  </a:lnTo>
                  <a:close/>
                  <a:moveTo>
                    <a:pt x="931793" y="961775"/>
                  </a:moveTo>
                  <a:lnTo>
                    <a:pt x="897631" y="926867"/>
                  </a:lnTo>
                  <a:lnTo>
                    <a:pt x="907055" y="917237"/>
                  </a:lnTo>
                  <a:lnTo>
                    <a:pt x="941217" y="952145"/>
                  </a:lnTo>
                  <a:lnTo>
                    <a:pt x="931793" y="961775"/>
                  </a:lnTo>
                  <a:close/>
                  <a:moveTo>
                    <a:pt x="862291" y="891959"/>
                  </a:moveTo>
                  <a:lnTo>
                    <a:pt x="828130" y="857051"/>
                  </a:lnTo>
                  <a:lnTo>
                    <a:pt x="837554" y="847421"/>
                  </a:lnTo>
                  <a:lnTo>
                    <a:pt x="871715" y="882329"/>
                  </a:lnTo>
                  <a:lnTo>
                    <a:pt x="862291" y="891959"/>
                  </a:lnTo>
                  <a:close/>
                  <a:moveTo>
                    <a:pt x="793968" y="820939"/>
                  </a:moveTo>
                  <a:lnTo>
                    <a:pt x="759806" y="786031"/>
                  </a:lnTo>
                  <a:lnTo>
                    <a:pt x="769230" y="776401"/>
                  </a:lnTo>
                  <a:lnTo>
                    <a:pt x="803392" y="811309"/>
                  </a:lnTo>
                  <a:lnTo>
                    <a:pt x="793968" y="820939"/>
                  </a:lnTo>
                  <a:close/>
                  <a:moveTo>
                    <a:pt x="724466" y="749919"/>
                  </a:moveTo>
                  <a:lnTo>
                    <a:pt x="690304" y="715011"/>
                  </a:lnTo>
                  <a:lnTo>
                    <a:pt x="699728" y="705382"/>
                  </a:lnTo>
                  <a:lnTo>
                    <a:pt x="733890" y="740290"/>
                  </a:lnTo>
                  <a:lnTo>
                    <a:pt x="724466" y="749919"/>
                  </a:lnTo>
                  <a:close/>
                  <a:moveTo>
                    <a:pt x="654965" y="680103"/>
                  </a:moveTo>
                  <a:lnTo>
                    <a:pt x="620803" y="645195"/>
                  </a:lnTo>
                  <a:lnTo>
                    <a:pt x="630227" y="635566"/>
                  </a:lnTo>
                  <a:lnTo>
                    <a:pt x="664388" y="670474"/>
                  </a:lnTo>
                  <a:lnTo>
                    <a:pt x="654965" y="680103"/>
                  </a:lnTo>
                  <a:close/>
                  <a:moveTo>
                    <a:pt x="586641" y="609084"/>
                  </a:moveTo>
                  <a:lnTo>
                    <a:pt x="551301" y="574176"/>
                  </a:lnTo>
                  <a:lnTo>
                    <a:pt x="560725" y="564546"/>
                  </a:lnTo>
                  <a:lnTo>
                    <a:pt x="594887" y="599454"/>
                  </a:lnTo>
                  <a:lnTo>
                    <a:pt x="586641" y="609084"/>
                  </a:lnTo>
                  <a:close/>
                  <a:moveTo>
                    <a:pt x="517139" y="538064"/>
                  </a:moveTo>
                  <a:lnTo>
                    <a:pt x="482977" y="503156"/>
                  </a:lnTo>
                  <a:lnTo>
                    <a:pt x="492401" y="493526"/>
                  </a:lnTo>
                  <a:lnTo>
                    <a:pt x="526563" y="528434"/>
                  </a:lnTo>
                  <a:lnTo>
                    <a:pt x="517139" y="538064"/>
                  </a:lnTo>
                  <a:close/>
                  <a:moveTo>
                    <a:pt x="447638" y="468248"/>
                  </a:moveTo>
                  <a:lnTo>
                    <a:pt x="413476" y="433340"/>
                  </a:lnTo>
                  <a:lnTo>
                    <a:pt x="422900" y="423710"/>
                  </a:lnTo>
                  <a:lnTo>
                    <a:pt x="457062" y="458618"/>
                  </a:lnTo>
                  <a:lnTo>
                    <a:pt x="447638" y="468248"/>
                  </a:lnTo>
                  <a:close/>
                  <a:moveTo>
                    <a:pt x="379314" y="397229"/>
                  </a:moveTo>
                  <a:lnTo>
                    <a:pt x="345152" y="362321"/>
                  </a:lnTo>
                  <a:lnTo>
                    <a:pt x="354576" y="352691"/>
                  </a:lnTo>
                  <a:lnTo>
                    <a:pt x="388738" y="387599"/>
                  </a:lnTo>
                  <a:lnTo>
                    <a:pt x="379314" y="397229"/>
                  </a:lnTo>
                  <a:close/>
                  <a:moveTo>
                    <a:pt x="309812" y="326209"/>
                  </a:moveTo>
                  <a:lnTo>
                    <a:pt x="275651" y="291301"/>
                  </a:lnTo>
                  <a:lnTo>
                    <a:pt x="285074" y="281671"/>
                  </a:lnTo>
                  <a:lnTo>
                    <a:pt x="319236" y="316579"/>
                  </a:lnTo>
                  <a:lnTo>
                    <a:pt x="309812" y="326209"/>
                  </a:lnTo>
                  <a:close/>
                  <a:moveTo>
                    <a:pt x="240311" y="256393"/>
                  </a:moveTo>
                  <a:lnTo>
                    <a:pt x="206149" y="221485"/>
                  </a:lnTo>
                  <a:lnTo>
                    <a:pt x="215573" y="211855"/>
                  </a:lnTo>
                  <a:lnTo>
                    <a:pt x="249735" y="246763"/>
                  </a:lnTo>
                  <a:lnTo>
                    <a:pt x="240311" y="256393"/>
                  </a:lnTo>
                  <a:close/>
                  <a:moveTo>
                    <a:pt x="170809" y="185373"/>
                  </a:moveTo>
                  <a:lnTo>
                    <a:pt x="136647" y="150465"/>
                  </a:lnTo>
                  <a:lnTo>
                    <a:pt x="146071" y="140836"/>
                  </a:lnTo>
                  <a:lnTo>
                    <a:pt x="180233" y="175744"/>
                  </a:lnTo>
                  <a:lnTo>
                    <a:pt x="170809" y="185373"/>
                  </a:lnTo>
                  <a:close/>
                  <a:moveTo>
                    <a:pt x="102485" y="114354"/>
                  </a:moveTo>
                  <a:lnTo>
                    <a:pt x="67146" y="79446"/>
                  </a:lnTo>
                  <a:lnTo>
                    <a:pt x="76570" y="69816"/>
                  </a:lnTo>
                  <a:lnTo>
                    <a:pt x="110731" y="104724"/>
                  </a:lnTo>
                  <a:lnTo>
                    <a:pt x="102485" y="114354"/>
                  </a:lnTo>
                  <a:close/>
                  <a:moveTo>
                    <a:pt x="32984" y="44538"/>
                  </a:moveTo>
                  <a:lnTo>
                    <a:pt x="0" y="10834"/>
                  </a:lnTo>
                  <a:lnTo>
                    <a:pt x="10602" y="0"/>
                  </a:lnTo>
                  <a:lnTo>
                    <a:pt x="43586" y="33704"/>
                  </a:lnTo>
                  <a:lnTo>
                    <a:pt x="32984" y="44538"/>
                  </a:lnTo>
                  <a:close/>
                </a:path>
              </a:pathLst>
            </a:custGeom>
            <a:solidFill>
              <a:srgbClr val="FF8700"/>
            </a:solidFill>
            <a:ln w="11757" cap="flat">
              <a:noFill/>
              <a:prstDash val="solid"/>
              <a:miter/>
            </a:ln>
          </p:spPr>
          <p:txBody>
            <a:bodyPr rtlCol="0" anchor="ctr"/>
            <a:lstStyle/>
            <a:p>
              <a:endParaRPr lang="en-US" sz="900"/>
            </a:p>
          </p:txBody>
        </p:sp>
        <p:sp>
          <p:nvSpPr>
            <p:cNvPr id="151" name="Freeform 150">
              <a:extLst>
                <a:ext uri="{FF2B5EF4-FFF2-40B4-BE49-F238E27FC236}">
                  <a16:creationId xmlns:a16="http://schemas.microsoft.com/office/drawing/2014/main" id="{B2D77B79-B27B-8F48-9138-BDB371023434}"/>
                </a:ext>
              </a:extLst>
            </p:cNvPr>
            <p:cNvSpPr/>
            <p:nvPr userDrawn="1"/>
          </p:nvSpPr>
          <p:spPr>
            <a:xfrm>
              <a:off x="12182576" y="4625646"/>
              <a:ext cx="2255857" cy="4634333"/>
            </a:xfrm>
            <a:custGeom>
              <a:avLst/>
              <a:gdLst>
                <a:gd name="connsiteX0" fmla="*/ 10602 w 2255857"/>
                <a:gd name="connsiteY0" fmla="*/ 4634334 h 4634333"/>
                <a:gd name="connsiteX1" fmla="*/ 1178 w 2255857"/>
                <a:gd name="connsiteY1" fmla="*/ 4624704 h 4634333"/>
                <a:gd name="connsiteX2" fmla="*/ 35340 w 2255857"/>
                <a:gd name="connsiteY2" fmla="*/ 4589796 h 4634333"/>
                <a:gd name="connsiteX3" fmla="*/ 44764 w 2255857"/>
                <a:gd name="connsiteY3" fmla="*/ 4599426 h 4634333"/>
                <a:gd name="connsiteX4" fmla="*/ 10602 w 2255857"/>
                <a:gd name="connsiteY4" fmla="*/ 4634334 h 4634333"/>
                <a:gd name="connsiteX5" fmla="*/ 78926 w 2255857"/>
                <a:gd name="connsiteY5" fmla="*/ 4563314 h 4634333"/>
                <a:gd name="connsiteX6" fmla="*/ 69502 w 2255857"/>
                <a:gd name="connsiteY6" fmla="*/ 4553684 h 4634333"/>
                <a:gd name="connsiteX7" fmla="*/ 103663 w 2255857"/>
                <a:gd name="connsiteY7" fmla="*/ 4518776 h 4634333"/>
                <a:gd name="connsiteX8" fmla="*/ 113087 w 2255857"/>
                <a:gd name="connsiteY8" fmla="*/ 4528406 h 4634333"/>
                <a:gd name="connsiteX9" fmla="*/ 78926 w 2255857"/>
                <a:gd name="connsiteY9" fmla="*/ 4563314 h 4634333"/>
                <a:gd name="connsiteX10" fmla="*/ 148427 w 2255857"/>
                <a:gd name="connsiteY10" fmla="*/ 4493498 h 4634333"/>
                <a:gd name="connsiteX11" fmla="*/ 139003 w 2255857"/>
                <a:gd name="connsiteY11" fmla="*/ 4482664 h 4634333"/>
                <a:gd name="connsiteX12" fmla="*/ 173165 w 2255857"/>
                <a:gd name="connsiteY12" fmla="*/ 4447757 h 4634333"/>
                <a:gd name="connsiteX13" fmla="*/ 182589 w 2255857"/>
                <a:gd name="connsiteY13" fmla="*/ 4457386 h 4634333"/>
                <a:gd name="connsiteX14" fmla="*/ 148427 w 2255857"/>
                <a:gd name="connsiteY14" fmla="*/ 4493498 h 4634333"/>
                <a:gd name="connsiteX15" fmla="*/ 217929 w 2255857"/>
                <a:gd name="connsiteY15" fmla="*/ 4422478 h 4634333"/>
                <a:gd name="connsiteX16" fmla="*/ 208505 w 2255857"/>
                <a:gd name="connsiteY16" fmla="*/ 4412849 h 4634333"/>
                <a:gd name="connsiteX17" fmla="*/ 242667 w 2255857"/>
                <a:gd name="connsiteY17" fmla="*/ 4377940 h 4634333"/>
                <a:gd name="connsiteX18" fmla="*/ 252091 w 2255857"/>
                <a:gd name="connsiteY18" fmla="*/ 4387570 h 4634333"/>
                <a:gd name="connsiteX19" fmla="*/ 217929 w 2255857"/>
                <a:gd name="connsiteY19" fmla="*/ 4422478 h 4634333"/>
                <a:gd name="connsiteX20" fmla="*/ 286252 w 2255857"/>
                <a:gd name="connsiteY20" fmla="*/ 4351459 h 4634333"/>
                <a:gd name="connsiteX21" fmla="*/ 276829 w 2255857"/>
                <a:gd name="connsiteY21" fmla="*/ 4341829 h 4634333"/>
                <a:gd name="connsiteX22" fmla="*/ 310990 w 2255857"/>
                <a:gd name="connsiteY22" fmla="*/ 4306921 h 4634333"/>
                <a:gd name="connsiteX23" fmla="*/ 320414 w 2255857"/>
                <a:gd name="connsiteY23" fmla="*/ 4316551 h 4634333"/>
                <a:gd name="connsiteX24" fmla="*/ 286252 w 2255857"/>
                <a:gd name="connsiteY24" fmla="*/ 4351459 h 4634333"/>
                <a:gd name="connsiteX25" fmla="*/ 355754 w 2255857"/>
                <a:gd name="connsiteY25" fmla="*/ 4281643 h 4634333"/>
                <a:gd name="connsiteX26" fmla="*/ 346330 w 2255857"/>
                <a:gd name="connsiteY26" fmla="*/ 4272013 h 4634333"/>
                <a:gd name="connsiteX27" fmla="*/ 380492 w 2255857"/>
                <a:gd name="connsiteY27" fmla="*/ 4237105 h 4634333"/>
                <a:gd name="connsiteX28" fmla="*/ 389916 w 2255857"/>
                <a:gd name="connsiteY28" fmla="*/ 4246735 h 4634333"/>
                <a:gd name="connsiteX29" fmla="*/ 355754 w 2255857"/>
                <a:gd name="connsiteY29" fmla="*/ 4281643 h 4634333"/>
                <a:gd name="connsiteX30" fmla="*/ 425256 w 2255857"/>
                <a:gd name="connsiteY30" fmla="*/ 4210623 h 4634333"/>
                <a:gd name="connsiteX31" fmla="*/ 415832 w 2255857"/>
                <a:gd name="connsiteY31" fmla="*/ 4200993 h 4634333"/>
                <a:gd name="connsiteX32" fmla="*/ 449994 w 2255857"/>
                <a:gd name="connsiteY32" fmla="*/ 4166085 h 4634333"/>
                <a:gd name="connsiteX33" fmla="*/ 459418 w 2255857"/>
                <a:gd name="connsiteY33" fmla="*/ 4175715 h 4634333"/>
                <a:gd name="connsiteX34" fmla="*/ 425256 w 2255857"/>
                <a:gd name="connsiteY34" fmla="*/ 4210623 h 4634333"/>
                <a:gd name="connsiteX35" fmla="*/ 493579 w 2255857"/>
                <a:gd name="connsiteY35" fmla="*/ 4139603 h 4634333"/>
                <a:gd name="connsiteX36" fmla="*/ 484155 w 2255857"/>
                <a:gd name="connsiteY36" fmla="*/ 4129974 h 4634333"/>
                <a:gd name="connsiteX37" fmla="*/ 518317 w 2255857"/>
                <a:gd name="connsiteY37" fmla="*/ 4095065 h 4634333"/>
                <a:gd name="connsiteX38" fmla="*/ 527741 w 2255857"/>
                <a:gd name="connsiteY38" fmla="*/ 4104695 h 4634333"/>
                <a:gd name="connsiteX39" fmla="*/ 493579 w 2255857"/>
                <a:gd name="connsiteY39" fmla="*/ 4139603 h 4634333"/>
                <a:gd name="connsiteX40" fmla="*/ 563081 w 2255857"/>
                <a:gd name="connsiteY40" fmla="*/ 4069787 h 4634333"/>
                <a:gd name="connsiteX41" fmla="*/ 553657 w 2255857"/>
                <a:gd name="connsiteY41" fmla="*/ 4060157 h 4634333"/>
                <a:gd name="connsiteX42" fmla="*/ 587819 w 2255857"/>
                <a:gd name="connsiteY42" fmla="*/ 4025250 h 4634333"/>
                <a:gd name="connsiteX43" fmla="*/ 597243 w 2255857"/>
                <a:gd name="connsiteY43" fmla="*/ 4034879 h 4634333"/>
                <a:gd name="connsiteX44" fmla="*/ 563081 w 2255857"/>
                <a:gd name="connsiteY44" fmla="*/ 4069787 h 4634333"/>
                <a:gd name="connsiteX45" fmla="*/ 632583 w 2255857"/>
                <a:gd name="connsiteY45" fmla="*/ 3998768 h 4634333"/>
                <a:gd name="connsiteX46" fmla="*/ 621981 w 2255857"/>
                <a:gd name="connsiteY46" fmla="*/ 3989138 h 4634333"/>
                <a:gd name="connsiteX47" fmla="*/ 657321 w 2255857"/>
                <a:gd name="connsiteY47" fmla="*/ 3953026 h 4634333"/>
                <a:gd name="connsiteX48" fmla="*/ 666744 w 2255857"/>
                <a:gd name="connsiteY48" fmla="*/ 3962656 h 4634333"/>
                <a:gd name="connsiteX49" fmla="*/ 632583 w 2255857"/>
                <a:gd name="connsiteY49" fmla="*/ 3998768 h 4634333"/>
                <a:gd name="connsiteX50" fmla="*/ 700906 w 2255857"/>
                <a:gd name="connsiteY50" fmla="*/ 3927748 h 4634333"/>
                <a:gd name="connsiteX51" fmla="*/ 691482 w 2255857"/>
                <a:gd name="connsiteY51" fmla="*/ 3918118 h 4634333"/>
                <a:gd name="connsiteX52" fmla="*/ 725644 w 2255857"/>
                <a:gd name="connsiteY52" fmla="*/ 3883210 h 4634333"/>
                <a:gd name="connsiteX53" fmla="*/ 735068 w 2255857"/>
                <a:gd name="connsiteY53" fmla="*/ 3892840 h 4634333"/>
                <a:gd name="connsiteX54" fmla="*/ 700906 w 2255857"/>
                <a:gd name="connsiteY54" fmla="*/ 3927748 h 4634333"/>
                <a:gd name="connsiteX55" fmla="*/ 770408 w 2255857"/>
                <a:gd name="connsiteY55" fmla="*/ 3857932 h 4634333"/>
                <a:gd name="connsiteX56" fmla="*/ 760984 w 2255857"/>
                <a:gd name="connsiteY56" fmla="*/ 3848302 h 4634333"/>
                <a:gd name="connsiteX57" fmla="*/ 795146 w 2255857"/>
                <a:gd name="connsiteY57" fmla="*/ 3813394 h 4634333"/>
                <a:gd name="connsiteX58" fmla="*/ 804570 w 2255857"/>
                <a:gd name="connsiteY58" fmla="*/ 3823024 h 4634333"/>
                <a:gd name="connsiteX59" fmla="*/ 770408 w 2255857"/>
                <a:gd name="connsiteY59" fmla="*/ 3857932 h 4634333"/>
                <a:gd name="connsiteX60" fmla="*/ 839910 w 2255857"/>
                <a:gd name="connsiteY60" fmla="*/ 3786913 h 4634333"/>
                <a:gd name="connsiteX61" fmla="*/ 830486 w 2255857"/>
                <a:gd name="connsiteY61" fmla="*/ 3777283 h 4634333"/>
                <a:gd name="connsiteX62" fmla="*/ 864647 w 2255857"/>
                <a:gd name="connsiteY62" fmla="*/ 3742375 h 4634333"/>
                <a:gd name="connsiteX63" fmla="*/ 874071 w 2255857"/>
                <a:gd name="connsiteY63" fmla="*/ 3752004 h 4634333"/>
                <a:gd name="connsiteX64" fmla="*/ 839910 w 2255857"/>
                <a:gd name="connsiteY64" fmla="*/ 3786913 h 4634333"/>
                <a:gd name="connsiteX65" fmla="*/ 908233 w 2255857"/>
                <a:gd name="connsiteY65" fmla="*/ 3715893 h 4634333"/>
                <a:gd name="connsiteX66" fmla="*/ 898809 w 2255857"/>
                <a:gd name="connsiteY66" fmla="*/ 3706263 h 4634333"/>
                <a:gd name="connsiteX67" fmla="*/ 932971 w 2255857"/>
                <a:gd name="connsiteY67" fmla="*/ 3671355 h 4634333"/>
                <a:gd name="connsiteX68" fmla="*/ 942395 w 2255857"/>
                <a:gd name="connsiteY68" fmla="*/ 3680985 h 4634333"/>
                <a:gd name="connsiteX69" fmla="*/ 908233 w 2255857"/>
                <a:gd name="connsiteY69" fmla="*/ 3715893 h 4634333"/>
                <a:gd name="connsiteX70" fmla="*/ 977735 w 2255857"/>
                <a:gd name="connsiteY70" fmla="*/ 3646077 h 4634333"/>
                <a:gd name="connsiteX71" fmla="*/ 968311 w 2255857"/>
                <a:gd name="connsiteY71" fmla="*/ 3636447 h 4634333"/>
                <a:gd name="connsiteX72" fmla="*/ 1002473 w 2255857"/>
                <a:gd name="connsiteY72" fmla="*/ 3601539 h 4634333"/>
                <a:gd name="connsiteX73" fmla="*/ 1011897 w 2255857"/>
                <a:gd name="connsiteY73" fmla="*/ 3611169 h 4634333"/>
                <a:gd name="connsiteX74" fmla="*/ 977735 w 2255857"/>
                <a:gd name="connsiteY74" fmla="*/ 3646077 h 4634333"/>
                <a:gd name="connsiteX75" fmla="*/ 1047236 w 2255857"/>
                <a:gd name="connsiteY75" fmla="*/ 3575057 h 4634333"/>
                <a:gd name="connsiteX76" fmla="*/ 1037813 w 2255857"/>
                <a:gd name="connsiteY76" fmla="*/ 3565427 h 4634333"/>
                <a:gd name="connsiteX77" fmla="*/ 1071974 w 2255857"/>
                <a:gd name="connsiteY77" fmla="*/ 3530519 h 4634333"/>
                <a:gd name="connsiteX78" fmla="*/ 1081398 w 2255857"/>
                <a:gd name="connsiteY78" fmla="*/ 3540149 h 4634333"/>
                <a:gd name="connsiteX79" fmla="*/ 1047236 w 2255857"/>
                <a:gd name="connsiteY79" fmla="*/ 3575057 h 4634333"/>
                <a:gd name="connsiteX80" fmla="*/ 1115560 w 2255857"/>
                <a:gd name="connsiteY80" fmla="*/ 3504038 h 4634333"/>
                <a:gd name="connsiteX81" fmla="*/ 1106136 w 2255857"/>
                <a:gd name="connsiteY81" fmla="*/ 3494408 h 4634333"/>
                <a:gd name="connsiteX82" fmla="*/ 1140298 w 2255857"/>
                <a:gd name="connsiteY82" fmla="*/ 3459500 h 4634333"/>
                <a:gd name="connsiteX83" fmla="*/ 1149722 w 2255857"/>
                <a:gd name="connsiteY83" fmla="*/ 3469129 h 4634333"/>
                <a:gd name="connsiteX84" fmla="*/ 1115560 w 2255857"/>
                <a:gd name="connsiteY84" fmla="*/ 3504038 h 4634333"/>
                <a:gd name="connsiteX85" fmla="*/ 1185062 w 2255857"/>
                <a:gd name="connsiteY85" fmla="*/ 3434222 h 4634333"/>
                <a:gd name="connsiteX86" fmla="*/ 1175638 w 2255857"/>
                <a:gd name="connsiteY86" fmla="*/ 3423388 h 4634333"/>
                <a:gd name="connsiteX87" fmla="*/ 1209800 w 2255857"/>
                <a:gd name="connsiteY87" fmla="*/ 3388480 h 4634333"/>
                <a:gd name="connsiteX88" fmla="*/ 1219224 w 2255857"/>
                <a:gd name="connsiteY88" fmla="*/ 3398110 h 4634333"/>
                <a:gd name="connsiteX89" fmla="*/ 1185062 w 2255857"/>
                <a:gd name="connsiteY89" fmla="*/ 3434222 h 4634333"/>
                <a:gd name="connsiteX90" fmla="*/ 1254563 w 2255857"/>
                <a:gd name="connsiteY90" fmla="*/ 3363202 h 4634333"/>
                <a:gd name="connsiteX91" fmla="*/ 1245139 w 2255857"/>
                <a:gd name="connsiteY91" fmla="*/ 3353572 h 4634333"/>
                <a:gd name="connsiteX92" fmla="*/ 1279301 w 2255857"/>
                <a:gd name="connsiteY92" fmla="*/ 3318664 h 4634333"/>
                <a:gd name="connsiteX93" fmla="*/ 1288725 w 2255857"/>
                <a:gd name="connsiteY93" fmla="*/ 3328294 h 4634333"/>
                <a:gd name="connsiteX94" fmla="*/ 1254563 w 2255857"/>
                <a:gd name="connsiteY94" fmla="*/ 3363202 h 4634333"/>
                <a:gd name="connsiteX95" fmla="*/ 1322887 w 2255857"/>
                <a:gd name="connsiteY95" fmla="*/ 3292182 h 4634333"/>
                <a:gd name="connsiteX96" fmla="*/ 1313463 w 2255857"/>
                <a:gd name="connsiteY96" fmla="*/ 3282552 h 4634333"/>
                <a:gd name="connsiteX97" fmla="*/ 1347625 w 2255857"/>
                <a:gd name="connsiteY97" fmla="*/ 3247644 h 4634333"/>
                <a:gd name="connsiteX98" fmla="*/ 1357049 w 2255857"/>
                <a:gd name="connsiteY98" fmla="*/ 3257274 h 4634333"/>
                <a:gd name="connsiteX99" fmla="*/ 1322887 w 2255857"/>
                <a:gd name="connsiteY99" fmla="*/ 3292182 h 4634333"/>
                <a:gd name="connsiteX100" fmla="*/ 1392389 w 2255857"/>
                <a:gd name="connsiteY100" fmla="*/ 3222366 h 4634333"/>
                <a:gd name="connsiteX101" fmla="*/ 1382965 w 2255857"/>
                <a:gd name="connsiteY101" fmla="*/ 3212737 h 4634333"/>
                <a:gd name="connsiteX102" fmla="*/ 1417127 w 2255857"/>
                <a:gd name="connsiteY102" fmla="*/ 3177829 h 4634333"/>
                <a:gd name="connsiteX103" fmla="*/ 1426551 w 2255857"/>
                <a:gd name="connsiteY103" fmla="*/ 3187458 h 4634333"/>
                <a:gd name="connsiteX104" fmla="*/ 1392389 w 2255857"/>
                <a:gd name="connsiteY104" fmla="*/ 3222366 h 4634333"/>
                <a:gd name="connsiteX105" fmla="*/ 1461890 w 2255857"/>
                <a:gd name="connsiteY105" fmla="*/ 3151347 h 4634333"/>
                <a:gd name="connsiteX106" fmla="*/ 1452466 w 2255857"/>
                <a:gd name="connsiteY106" fmla="*/ 3141717 h 4634333"/>
                <a:gd name="connsiteX107" fmla="*/ 1486628 w 2255857"/>
                <a:gd name="connsiteY107" fmla="*/ 3106809 h 4634333"/>
                <a:gd name="connsiteX108" fmla="*/ 1496052 w 2255857"/>
                <a:gd name="connsiteY108" fmla="*/ 3116439 h 4634333"/>
                <a:gd name="connsiteX109" fmla="*/ 1461890 w 2255857"/>
                <a:gd name="connsiteY109" fmla="*/ 3151347 h 4634333"/>
                <a:gd name="connsiteX110" fmla="*/ 1530214 w 2255857"/>
                <a:gd name="connsiteY110" fmla="*/ 3080327 h 4634333"/>
                <a:gd name="connsiteX111" fmla="*/ 1520790 w 2255857"/>
                <a:gd name="connsiteY111" fmla="*/ 3070697 h 4634333"/>
                <a:gd name="connsiteX112" fmla="*/ 1554952 w 2255857"/>
                <a:gd name="connsiteY112" fmla="*/ 3035789 h 4634333"/>
                <a:gd name="connsiteX113" fmla="*/ 1564376 w 2255857"/>
                <a:gd name="connsiteY113" fmla="*/ 3045419 h 4634333"/>
                <a:gd name="connsiteX114" fmla="*/ 1530214 w 2255857"/>
                <a:gd name="connsiteY114" fmla="*/ 3080327 h 4634333"/>
                <a:gd name="connsiteX115" fmla="*/ 1599716 w 2255857"/>
                <a:gd name="connsiteY115" fmla="*/ 3010511 h 4634333"/>
                <a:gd name="connsiteX116" fmla="*/ 1590292 w 2255857"/>
                <a:gd name="connsiteY116" fmla="*/ 3000881 h 4634333"/>
                <a:gd name="connsiteX117" fmla="*/ 1624454 w 2255857"/>
                <a:gd name="connsiteY117" fmla="*/ 2965973 h 4634333"/>
                <a:gd name="connsiteX118" fmla="*/ 1633877 w 2255857"/>
                <a:gd name="connsiteY118" fmla="*/ 2975603 h 4634333"/>
                <a:gd name="connsiteX119" fmla="*/ 1599716 w 2255857"/>
                <a:gd name="connsiteY119" fmla="*/ 3010511 h 4634333"/>
                <a:gd name="connsiteX120" fmla="*/ 1669217 w 2255857"/>
                <a:gd name="connsiteY120" fmla="*/ 2939492 h 4634333"/>
                <a:gd name="connsiteX121" fmla="*/ 1659793 w 2255857"/>
                <a:gd name="connsiteY121" fmla="*/ 2929862 h 4634333"/>
                <a:gd name="connsiteX122" fmla="*/ 1693955 w 2255857"/>
                <a:gd name="connsiteY122" fmla="*/ 2894954 h 4634333"/>
                <a:gd name="connsiteX123" fmla="*/ 1703379 w 2255857"/>
                <a:gd name="connsiteY123" fmla="*/ 2904583 h 4634333"/>
                <a:gd name="connsiteX124" fmla="*/ 1669217 w 2255857"/>
                <a:gd name="connsiteY124" fmla="*/ 2939492 h 4634333"/>
                <a:gd name="connsiteX125" fmla="*/ 1738719 w 2255857"/>
                <a:gd name="connsiteY125" fmla="*/ 2868472 h 4634333"/>
                <a:gd name="connsiteX126" fmla="*/ 1729295 w 2255857"/>
                <a:gd name="connsiteY126" fmla="*/ 2858842 h 4634333"/>
                <a:gd name="connsiteX127" fmla="*/ 1763457 w 2255857"/>
                <a:gd name="connsiteY127" fmla="*/ 2823934 h 4634333"/>
                <a:gd name="connsiteX128" fmla="*/ 1772881 w 2255857"/>
                <a:gd name="connsiteY128" fmla="*/ 2833564 h 4634333"/>
                <a:gd name="connsiteX129" fmla="*/ 1738719 w 2255857"/>
                <a:gd name="connsiteY129" fmla="*/ 2868472 h 4634333"/>
                <a:gd name="connsiteX130" fmla="*/ 1807043 w 2255857"/>
                <a:gd name="connsiteY130" fmla="*/ 2797452 h 4634333"/>
                <a:gd name="connsiteX131" fmla="*/ 1797619 w 2255857"/>
                <a:gd name="connsiteY131" fmla="*/ 2787822 h 4634333"/>
                <a:gd name="connsiteX132" fmla="*/ 1831780 w 2255857"/>
                <a:gd name="connsiteY132" fmla="*/ 2752914 h 4634333"/>
                <a:gd name="connsiteX133" fmla="*/ 1841204 w 2255857"/>
                <a:gd name="connsiteY133" fmla="*/ 2762544 h 4634333"/>
                <a:gd name="connsiteX134" fmla="*/ 1807043 w 2255857"/>
                <a:gd name="connsiteY134" fmla="*/ 2797452 h 4634333"/>
                <a:gd name="connsiteX135" fmla="*/ 1876544 w 2255857"/>
                <a:gd name="connsiteY135" fmla="*/ 2727636 h 4634333"/>
                <a:gd name="connsiteX136" fmla="*/ 1867120 w 2255857"/>
                <a:gd name="connsiteY136" fmla="*/ 2718006 h 4634333"/>
                <a:gd name="connsiteX137" fmla="*/ 1901282 w 2255857"/>
                <a:gd name="connsiteY137" fmla="*/ 2683099 h 4634333"/>
                <a:gd name="connsiteX138" fmla="*/ 1910706 w 2255857"/>
                <a:gd name="connsiteY138" fmla="*/ 2692728 h 4634333"/>
                <a:gd name="connsiteX139" fmla="*/ 1876544 w 2255857"/>
                <a:gd name="connsiteY139" fmla="*/ 2727636 h 4634333"/>
                <a:gd name="connsiteX140" fmla="*/ 1946046 w 2255857"/>
                <a:gd name="connsiteY140" fmla="*/ 2656617 h 4634333"/>
                <a:gd name="connsiteX141" fmla="*/ 1936622 w 2255857"/>
                <a:gd name="connsiteY141" fmla="*/ 2646987 h 4634333"/>
                <a:gd name="connsiteX142" fmla="*/ 1970784 w 2255857"/>
                <a:gd name="connsiteY142" fmla="*/ 2612079 h 4634333"/>
                <a:gd name="connsiteX143" fmla="*/ 1980208 w 2255857"/>
                <a:gd name="connsiteY143" fmla="*/ 2621709 h 4634333"/>
                <a:gd name="connsiteX144" fmla="*/ 1946046 w 2255857"/>
                <a:gd name="connsiteY144" fmla="*/ 2656617 h 4634333"/>
                <a:gd name="connsiteX145" fmla="*/ 2014369 w 2255857"/>
                <a:gd name="connsiteY145" fmla="*/ 2585597 h 4634333"/>
                <a:gd name="connsiteX146" fmla="*/ 2004945 w 2255857"/>
                <a:gd name="connsiteY146" fmla="*/ 2575967 h 4634333"/>
                <a:gd name="connsiteX147" fmla="*/ 2039107 w 2255857"/>
                <a:gd name="connsiteY147" fmla="*/ 2541059 h 4634333"/>
                <a:gd name="connsiteX148" fmla="*/ 2048531 w 2255857"/>
                <a:gd name="connsiteY148" fmla="*/ 2550689 h 4634333"/>
                <a:gd name="connsiteX149" fmla="*/ 2014369 w 2255857"/>
                <a:gd name="connsiteY149" fmla="*/ 2585597 h 4634333"/>
                <a:gd name="connsiteX150" fmla="*/ 2083871 w 2255857"/>
                <a:gd name="connsiteY150" fmla="*/ 2515781 h 4634333"/>
                <a:gd name="connsiteX151" fmla="*/ 2074447 w 2255857"/>
                <a:gd name="connsiteY151" fmla="*/ 2506151 h 4634333"/>
                <a:gd name="connsiteX152" fmla="*/ 2108609 w 2255857"/>
                <a:gd name="connsiteY152" fmla="*/ 2471243 h 4634333"/>
                <a:gd name="connsiteX153" fmla="*/ 2118033 w 2255857"/>
                <a:gd name="connsiteY153" fmla="*/ 2480873 h 4634333"/>
                <a:gd name="connsiteX154" fmla="*/ 2083871 w 2255857"/>
                <a:gd name="connsiteY154" fmla="*/ 2515781 h 4634333"/>
                <a:gd name="connsiteX155" fmla="*/ 2153373 w 2255857"/>
                <a:gd name="connsiteY155" fmla="*/ 2444761 h 4634333"/>
                <a:gd name="connsiteX156" fmla="*/ 2143949 w 2255857"/>
                <a:gd name="connsiteY156" fmla="*/ 2435132 h 4634333"/>
                <a:gd name="connsiteX157" fmla="*/ 2178111 w 2255857"/>
                <a:gd name="connsiteY157" fmla="*/ 2400224 h 4634333"/>
                <a:gd name="connsiteX158" fmla="*/ 2187534 w 2255857"/>
                <a:gd name="connsiteY158" fmla="*/ 2409853 h 4634333"/>
                <a:gd name="connsiteX159" fmla="*/ 2153373 w 2255857"/>
                <a:gd name="connsiteY159" fmla="*/ 2444761 h 4634333"/>
                <a:gd name="connsiteX160" fmla="*/ 2221696 w 2255857"/>
                <a:gd name="connsiteY160" fmla="*/ 2373742 h 4634333"/>
                <a:gd name="connsiteX161" fmla="*/ 2212272 w 2255857"/>
                <a:gd name="connsiteY161" fmla="*/ 2364112 h 4634333"/>
                <a:gd name="connsiteX162" fmla="*/ 2246434 w 2255857"/>
                <a:gd name="connsiteY162" fmla="*/ 2329204 h 4634333"/>
                <a:gd name="connsiteX163" fmla="*/ 2255858 w 2255857"/>
                <a:gd name="connsiteY163" fmla="*/ 2338834 h 4634333"/>
                <a:gd name="connsiteX164" fmla="*/ 2221696 w 2255857"/>
                <a:gd name="connsiteY164" fmla="*/ 2373742 h 4634333"/>
                <a:gd name="connsiteX165" fmla="*/ 2245256 w 2255857"/>
                <a:gd name="connsiteY165" fmla="*/ 2303926 h 4634333"/>
                <a:gd name="connsiteX166" fmla="*/ 2211094 w 2255857"/>
                <a:gd name="connsiteY166" fmla="*/ 2269018 h 4634333"/>
                <a:gd name="connsiteX167" fmla="*/ 2220518 w 2255857"/>
                <a:gd name="connsiteY167" fmla="*/ 2259388 h 4634333"/>
                <a:gd name="connsiteX168" fmla="*/ 2254680 w 2255857"/>
                <a:gd name="connsiteY168" fmla="*/ 2294296 h 4634333"/>
                <a:gd name="connsiteX169" fmla="*/ 2245256 w 2255857"/>
                <a:gd name="connsiteY169" fmla="*/ 2303926 h 4634333"/>
                <a:gd name="connsiteX170" fmla="*/ 2175755 w 2255857"/>
                <a:gd name="connsiteY170" fmla="*/ 2232906 h 4634333"/>
                <a:gd name="connsiteX171" fmla="*/ 2141593 w 2255857"/>
                <a:gd name="connsiteY171" fmla="*/ 2197998 h 4634333"/>
                <a:gd name="connsiteX172" fmla="*/ 2151017 w 2255857"/>
                <a:gd name="connsiteY172" fmla="*/ 2188368 h 4634333"/>
                <a:gd name="connsiteX173" fmla="*/ 2185178 w 2255857"/>
                <a:gd name="connsiteY173" fmla="*/ 2223276 h 4634333"/>
                <a:gd name="connsiteX174" fmla="*/ 2175755 w 2255857"/>
                <a:gd name="connsiteY174" fmla="*/ 2232906 h 4634333"/>
                <a:gd name="connsiteX175" fmla="*/ 2106253 w 2255857"/>
                <a:gd name="connsiteY175" fmla="*/ 2161886 h 4634333"/>
                <a:gd name="connsiteX176" fmla="*/ 2072091 w 2255857"/>
                <a:gd name="connsiteY176" fmla="*/ 2126979 h 4634333"/>
                <a:gd name="connsiteX177" fmla="*/ 2081515 w 2255857"/>
                <a:gd name="connsiteY177" fmla="*/ 2117349 h 4634333"/>
                <a:gd name="connsiteX178" fmla="*/ 2115677 w 2255857"/>
                <a:gd name="connsiteY178" fmla="*/ 2152257 h 4634333"/>
                <a:gd name="connsiteX179" fmla="*/ 2106253 w 2255857"/>
                <a:gd name="connsiteY179" fmla="*/ 2161886 h 4634333"/>
                <a:gd name="connsiteX180" fmla="*/ 2037929 w 2255857"/>
                <a:gd name="connsiteY180" fmla="*/ 2092070 h 4634333"/>
                <a:gd name="connsiteX181" fmla="*/ 2003767 w 2255857"/>
                <a:gd name="connsiteY181" fmla="*/ 2057163 h 4634333"/>
                <a:gd name="connsiteX182" fmla="*/ 2013191 w 2255857"/>
                <a:gd name="connsiteY182" fmla="*/ 2047533 h 4634333"/>
                <a:gd name="connsiteX183" fmla="*/ 2047353 w 2255857"/>
                <a:gd name="connsiteY183" fmla="*/ 2082441 h 4634333"/>
                <a:gd name="connsiteX184" fmla="*/ 2037929 w 2255857"/>
                <a:gd name="connsiteY184" fmla="*/ 2092070 h 4634333"/>
                <a:gd name="connsiteX185" fmla="*/ 1968428 w 2255857"/>
                <a:gd name="connsiteY185" fmla="*/ 2021051 h 4634333"/>
                <a:gd name="connsiteX186" fmla="*/ 1934266 w 2255857"/>
                <a:gd name="connsiteY186" fmla="*/ 1986143 h 4634333"/>
                <a:gd name="connsiteX187" fmla="*/ 1943690 w 2255857"/>
                <a:gd name="connsiteY187" fmla="*/ 1976513 h 4634333"/>
                <a:gd name="connsiteX188" fmla="*/ 1977852 w 2255857"/>
                <a:gd name="connsiteY188" fmla="*/ 2011421 h 4634333"/>
                <a:gd name="connsiteX189" fmla="*/ 1968428 w 2255857"/>
                <a:gd name="connsiteY189" fmla="*/ 2021051 h 4634333"/>
                <a:gd name="connsiteX190" fmla="*/ 1898926 w 2255857"/>
                <a:gd name="connsiteY190" fmla="*/ 1950031 h 4634333"/>
                <a:gd name="connsiteX191" fmla="*/ 1864764 w 2255857"/>
                <a:gd name="connsiteY191" fmla="*/ 1915123 h 4634333"/>
                <a:gd name="connsiteX192" fmla="*/ 1874188 w 2255857"/>
                <a:gd name="connsiteY192" fmla="*/ 1905493 h 4634333"/>
                <a:gd name="connsiteX193" fmla="*/ 1908350 w 2255857"/>
                <a:gd name="connsiteY193" fmla="*/ 1940401 h 4634333"/>
                <a:gd name="connsiteX194" fmla="*/ 1898926 w 2255857"/>
                <a:gd name="connsiteY194" fmla="*/ 1950031 h 4634333"/>
                <a:gd name="connsiteX195" fmla="*/ 1830602 w 2255857"/>
                <a:gd name="connsiteY195" fmla="*/ 1880215 h 4634333"/>
                <a:gd name="connsiteX196" fmla="*/ 1796440 w 2255857"/>
                <a:gd name="connsiteY196" fmla="*/ 1845307 h 4634333"/>
                <a:gd name="connsiteX197" fmla="*/ 1805864 w 2255857"/>
                <a:gd name="connsiteY197" fmla="*/ 1835678 h 4634333"/>
                <a:gd name="connsiteX198" fmla="*/ 1840026 w 2255857"/>
                <a:gd name="connsiteY198" fmla="*/ 1870585 h 4634333"/>
                <a:gd name="connsiteX199" fmla="*/ 1830602 w 2255857"/>
                <a:gd name="connsiteY199" fmla="*/ 1880215 h 4634333"/>
                <a:gd name="connsiteX200" fmla="*/ 1761101 w 2255857"/>
                <a:gd name="connsiteY200" fmla="*/ 1809196 h 4634333"/>
                <a:gd name="connsiteX201" fmla="*/ 1726939 w 2255857"/>
                <a:gd name="connsiteY201" fmla="*/ 1774288 h 4634333"/>
                <a:gd name="connsiteX202" fmla="*/ 1736363 w 2255857"/>
                <a:gd name="connsiteY202" fmla="*/ 1764658 h 4634333"/>
                <a:gd name="connsiteX203" fmla="*/ 1770525 w 2255857"/>
                <a:gd name="connsiteY203" fmla="*/ 1799566 h 4634333"/>
                <a:gd name="connsiteX204" fmla="*/ 1761101 w 2255857"/>
                <a:gd name="connsiteY204" fmla="*/ 1809196 h 4634333"/>
                <a:gd name="connsiteX205" fmla="*/ 1691599 w 2255857"/>
                <a:gd name="connsiteY205" fmla="*/ 1738176 h 4634333"/>
                <a:gd name="connsiteX206" fmla="*/ 1657437 w 2255857"/>
                <a:gd name="connsiteY206" fmla="*/ 1703268 h 4634333"/>
                <a:gd name="connsiteX207" fmla="*/ 1666861 w 2255857"/>
                <a:gd name="connsiteY207" fmla="*/ 1693638 h 4634333"/>
                <a:gd name="connsiteX208" fmla="*/ 1701023 w 2255857"/>
                <a:gd name="connsiteY208" fmla="*/ 1728546 h 4634333"/>
                <a:gd name="connsiteX209" fmla="*/ 1691599 w 2255857"/>
                <a:gd name="connsiteY209" fmla="*/ 1738176 h 4634333"/>
                <a:gd name="connsiteX210" fmla="*/ 1623275 w 2255857"/>
                <a:gd name="connsiteY210" fmla="*/ 1668360 h 4634333"/>
                <a:gd name="connsiteX211" fmla="*/ 1589114 w 2255857"/>
                <a:gd name="connsiteY211" fmla="*/ 1633452 h 4634333"/>
                <a:gd name="connsiteX212" fmla="*/ 1598538 w 2255857"/>
                <a:gd name="connsiteY212" fmla="*/ 1623822 h 4634333"/>
                <a:gd name="connsiteX213" fmla="*/ 1632699 w 2255857"/>
                <a:gd name="connsiteY213" fmla="*/ 1658730 h 4634333"/>
                <a:gd name="connsiteX214" fmla="*/ 1623275 w 2255857"/>
                <a:gd name="connsiteY214" fmla="*/ 1668360 h 4634333"/>
                <a:gd name="connsiteX215" fmla="*/ 1553774 w 2255857"/>
                <a:gd name="connsiteY215" fmla="*/ 1597340 h 4634333"/>
                <a:gd name="connsiteX216" fmla="*/ 1519612 w 2255857"/>
                <a:gd name="connsiteY216" fmla="*/ 1562432 h 4634333"/>
                <a:gd name="connsiteX217" fmla="*/ 1529036 w 2255857"/>
                <a:gd name="connsiteY217" fmla="*/ 1552803 h 4634333"/>
                <a:gd name="connsiteX218" fmla="*/ 1563198 w 2255857"/>
                <a:gd name="connsiteY218" fmla="*/ 1587711 h 4634333"/>
                <a:gd name="connsiteX219" fmla="*/ 1553774 w 2255857"/>
                <a:gd name="connsiteY219" fmla="*/ 1597340 h 4634333"/>
                <a:gd name="connsiteX220" fmla="*/ 1484272 w 2255857"/>
                <a:gd name="connsiteY220" fmla="*/ 1526321 h 4634333"/>
                <a:gd name="connsiteX221" fmla="*/ 1450110 w 2255857"/>
                <a:gd name="connsiteY221" fmla="*/ 1491413 h 4634333"/>
                <a:gd name="connsiteX222" fmla="*/ 1459534 w 2255857"/>
                <a:gd name="connsiteY222" fmla="*/ 1481783 h 4634333"/>
                <a:gd name="connsiteX223" fmla="*/ 1493696 w 2255857"/>
                <a:gd name="connsiteY223" fmla="*/ 1516691 h 4634333"/>
                <a:gd name="connsiteX224" fmla="*/ 1484272 w 2255857"/>
                <a:gd name="connsiteY224" fmla="*/ 1526321 h 4634333"/>
                <a:gd name="connsiteX225" fmla="*/ 1415949 w 2255857"/>
                <a:gd name="connsiteY225" fmla="*/ 1456505 h 4634333"/>
                <a:gd name="connsiteX226" fmla="*/ 1381787 w 2255857"/>
                <a:gd name="connsiteY226" fmla="*/ 1421597 h 4634333"/>
                <a:gd name="connsiteX227" fmla="*/ 1391211 w 2255857"/>
                <a:gd name="connsiteY227" fmla="*/ 1411967 h 4634333"/>
                <a:gd name="connsiteX228" fmla="*/ 1425372 w 2255857"/>
                <a:gd name="connsiteY228" fmla="*/ 1446875 h 4634333"/>
                <a:gd name="connsiteX229" fmla="*/ 1415949 w 2255857"/>
                <a:gd name="connsiteY229" fmla="*/ 1456505 h 4634333"/>
                <a:gd name="connsiteX230" fmla="*/ 1346447 w 2255857"/>
                <a:gd name="connsiteY230" fmla="*/ 1385485 h 4634333"/>
                <a:gd name="connsiteX231" fmla="*/ 1312285 w 2255857"/>
                <a:gd name="connsiteY231" fmla="*/ 1350577 h 4634333"/>
                <a:gd name="connsiteX232" fmla="*/ 1321709 w 2255857"/>
                <a:gd name="connsiteY232" fmla="*/ 1340947 h 4634333"/>
                <a:gd name="connsiteX233" fmla="*/ 1355871 w 2255857"/>
                <a:gd name="connsiteY233" fmla="*/ 1375855 h 4634333"/>
                <a:gd name="connsiteX234" fmla="*/ 1346447 w 2255857"/>
                <a:gd name="connsiteY234" fmla="*/ 1385485 h 4634333"/>
                <a:gd name="connsiteX235" fmla="*/ 1276945 w 2255857"/>
                <a:gd name="connsiteY235" fmla="*/ 1314466 h 4634333"/>
                <a:gd name="connsiteX236" fmla="*/ 1242783 w 2255857"/>
                <a:gd name="connsiteY236" fmla="*/ 1279558 h 4634333"/>
                <a:gd name="connsiteX237" fmla="*/ 1252207 w 2255857"/>
                <a:gd name="connsiteY237" fmla="*/ 1269928 h 4634333"/>
                <a:gd name="connsiteX238" fmla="*/ 1286369 w 2255857"/>
                <a:gd name="connsiteY238" fmla="*/ 1304836 h 4634333"/>
                <a:gd name="connsiteX239" fmla="*/ 1276945 w 2255857"/>
                <a:gd name="connsiteY239" fmla="*/ 1314466 h 4634333"/>
                <a:gd name="connsiteX240" fmla="*/ 1208622 w 2255857"/>
                <a:gd name="connsiteY240" fmla="*/ 1244650 h 4634333"/>
                <a:gd name="connsiteX241" fmla="*/ 1174460 w 2255857"/>
                <a:gd name="connsiteY241" fmla="*/ 1209742 h 4634333"/>
                <a:gd name="connsiteX242" fmla="*/ 1183884 w 2255857"/>
                <a:gd name="connsiteY242" fmla="*/ 1200112 h 4634333"/>
                <a:gd name="connsiteX243" fmla="*/ 1218046 w 2255857"/>
                <a:gd name="connsiteY243" fmla="*/ 1235020 h 4634333"/>
                <a:gd name="connsiteX244" fmla="*/ 1208622 w 2255857"/>
                <a:gd name="connsiteY244" fmla="*/ 1244650 h 4634333"/>
                <a:gd name="connsiteX245" fmla="*/ 1139120 w 2255857"/>
                <a:gd name="connsiteY245" fmla="*/ 1173630 h 4634333"/>
                <a:gd name="connsiteX246" fmla="*/ 1104958 w 2255857"/>
                <a:gd name="connsiteY246" fmla="*/ 1138722 h 4634333"/>
                <a:gd name="connsiteX247" fmla="*/ 1114382 w 2255857"/>
                <a:gd name="connsiteY247" fmla="*/ 1129092 h 4634333"/>
                <a:gd name="connsiteX248" fmla="*/ 1148544 w 2255857"/>
                <a:gd name="connsiteY248" fmla="*/ 1164000 h 4634333"/>
                <a:gd name="connsiteX249" fmla="*/ 1139120 w 2255857"/>
                <a:gd name="connsiteY249" fmla="*/ 1173630 h 4634333"/>
                <a:gd name="connsiteX250" fmla="*/ 1069618 w 2255857"/>
                <a:gd name="connsiteY250" fmla="*/ 1102610 h 4634333"/>
                <a:gd name="connsiteX251" fmla="*/ 1035457 w 2255857"/>
                <a:gd name="connsiteY251" fmla="*/ 1067702 h 4634333"/>
                <a:gd name="connsiteX252" fmla="*/ 1044881 w 2255857"/>
                <a:gd name="connsiteY252" fmla="*/ 1058073 h 4634333"/>
                <a:gd name="connsiteX253" fmla="*/ 1079042 w 2255857"/>
                <a:gd name="connsiteY253" fmla="*/ 1092980 h 4634333"/>
                <a:gd name="connsiteX254" fmla="*/ 1069618 w 2255857"/>
                <a:gd name="connsiteY254" fmla="*/ 1102610 h 4634333"/>
                <a:gd name="connsiteX255" fmla="*/ 1001295 w 2255857"/>
                <a:gd name="connsiteY255" fmla="*/ 1032794 h 4634333"/>
                <a:gd name="connsiteX256" fmla="*/ 967133 w 2255857"/>
                <a:gd name="connsiteY256" fmla="*/ 997886 h 4634333"/>
                <a:gd name="connsiteX257" fmla="*/ 976557 w 2255857"/>
                <a:gd name="connsiteY257" fmla="*/ 988257 h 4634333"/>
                <a:gd name="connsiteX258" fmla="*/ 1010719 w 2255857"/>
                <a:gd name="connsiteY258" fmla="*/ 1023164 h 4634333"/>
                <a:gd name="connsiteX259" fmla="*/ 1001295 w 2255857"/>
                <a:gd name="connsiteY259" fmla="*/ 1032794 h 4634333"/>
                <a:gd name="connsiteX260" fmla="*/ 931793 w 2255857"/>
                <a:gd name="connsiteY260" fmla="*/ 961775 h 4634333"/>
                <a:gd name="connsiteX261" fmla="*/ 897631 w 2255857"/>
                <a:gd name="connsiteY261" fmla="*/ 926867 h 4634333"/>
                <a:gd name="connsiteX262" fmla="*/ 907055 w 2255857"/>
                <a:gd name="connsiteY262" fmla="*/ 917237 h 4634333"/>
                <a:gd name="connsiteX263" fmla="*/ 941217 w 2255857"/>
                <a:gd name="connsiteY263" fmla="*/ 952145 h 4634333"/>
                <a:gd name="connsiteX264" fmla="*/ 931793 w 2255857"/>
                <a:gd name="connsiteY264" fmla="*/ 961775 h 4634333"/>
                <a:gd name="connsiteX265" fmla="*/ 862291 w 2255857"/>
                <a:gd name="connsiteY265" fmla="*/ 890755 h 4634333"/>
                <a:gd name="connsiteX266" fmla="*/ 828130 w 2255857"/>
                <a:gd name="connsiteY266" fmla="*/ 855847 h 4634333"/>
                <a:gd name="connsiteX267" fmla="*/ 837554 w 2255857"/>
                <a:gd name="connsiteY267" fmla="*/ 846217 h 4634333"/>
                <a:gd name="connsiteX268" fmla="*/ 871715 w 2255857"/>
                <a:gd name="connsiteY268" fmla="*/ 881125 h 4634333"/>
                <a:gd name="connsiteX269" fmla="*/ 862291 w 2255857"/>
                <a:gd name="connsiteY269" fmla="*/ 890755 h 4634333"/>
                <a:gd name="connsiteX270" fmla="*/ 793968 w 2255857"/>
                <a:gd name="connsiteY270" fmla="*/ 820939 h 4634333"/>
                <a:gd name="connsiteX271" fmla="*/ 759806 w 2255857"/>
                <a:gd name="connsiteY271" fmla="*/ 786031 h 4634333"/>
                <a:gd name="connsiteX272" fmla="*/ 769230 w 2255857"/>
                <a:gd name="connsiteY272" fmla="*/ 776401 h 4634333"/>
                <a:gd name="connsiteX273" fmla="*/ 803392 w 2255857"/>
                <a:gd name="connsiteY273" fmla="*/ 811309 h 4634333"/>
                <a:gd name="connsiteX274" fmla="*/ 793968 w 2255857"/>
                <a:gd name="connsiteY274" fmla="*/ 820939 h 4634333"/>
                <a:gd name="connsiteX275" fmla="*/ 724466 w 2255857"/>
                <a:gd name="connsiteY275" fmla="*/ 749919 h 4634333"/>
                <a:gd name="connsiteX276" fmla="*/ 690304 w 2255857"/>
                <a:gd name="connsiteY276" fmla="*/ 715011 h 4634333"/>
                <a:gd name="connsiteX277" fmla="*/ 699728 w 2255857"/>
                <a:gd name="connsiteY277" fmla="*/ 705382 h 4634333"/>
                <a:gd name="connsiteX278" fmla="*/ 733890 w 2255857"/>
                <a:gd name="connsiteY278" fmla="*/ 740290 h 4634333"/>
                <a:gd name="connsiteX279" fmla="*/ 724466 w 2255857"/>
                <a:gd name="connsiteY279" fmla="*/ 749919 h 4634333"/>
                <a:gd name="connsiteX280" fmla="*/ 654965 w 2255857"/>
                <a:gd name="connsiteY280" fmla="*/ 678900 h 4634333"/>
                <a:gd name="connsiteX281" fmla="*/ 620803 w 2255857"/>
                <a:gd name="connsiteY281" fmla="*/ 643992 h 4634333"/>
                <a:gd name="connsiteX282" fmla="*/ 630227 w 2255857"/>
                <a:gd name="connsiteY282" fmla="*/ 634362 h 4634333"/>
                <a:gd name="connsiteX283" fmla="*/ 664388 w 2255857"/>
                <a:gd name="connsiteY283" fmla="*/ 669270 h 4634333"/>
                <a:gd name="connsiteX284" fmla="*/ 654965 w 2255857"/>
                <a:gd name="connsiteY284" fmla="*/ 678900 h 4634333"/>
                <a:gd name="connsiteX285" fmla="*/ 586641 w 2255857"/>
                <a:gd name="connsiteY285" fmla="*/ 609084 h 4634333"/>
                <a:gd name="connsiteX286" fmla="*/ 551301 w 2255857"/>
                <a:gd name="connsiteY286" fmla="*/ 572972 h 4634333"/>
                <a:gd name="connsiteX287" fmla="*/ 560725 w 2255857"/>
                <a:gd name="connsiteY287" fmla="*/ 563342 h 4634333"/>
                <a:gd name="connsiteX288" fmla="*/ 594887 w 2255857"/>
                <a:gd name="connsiteY288" fmla="*/ 598250 h 4634333"/>
                <a:gd name="connsiteX289" fmla="*/ 586641 w 2255857"/>
                <a:gd name="connsiteY289" fmla="*/ 609084 h 4634333"/>
                <a:gd name="connsiteX290" fmla="*/ 517139 w 2255857"/>
                <a:gd name="connsiteY290" fmla="*/ 538064 h 4634333"/>
                <a:gd name="connsiteX291" fmla="*/ 482977 w 2255857"/>
                <a:gd name="connsiteY291" fmla="*/ 503156 h 4634333"/>
                <a:gd name="connsiteX292" fmla="*/ 492401 w 2255857"/>
                <a:gd name="connsiteY292" fmla="*/ 493526 h 4634333"/>
                <a:gd name="connsiteX293" fmla="*/ 526563 w 2255857"/>
                <a:gd name="connsiteY293" fmla="*/ 528434 h 4634333"/>
                <a:gd name="connsiteX294" fmla="*/ 517139 w 2255857"/>
                <a:gd name="connsiteY294" fmla="*/ 538064 h 4634333"/>
                <a:gd name="connsiteX295" fmla="*/ 447638 w 2255857"/>
                <a:gd name="connsiteY295" fmla="*/ 467045 h 4634333"/>
                <a:gd name="connsiteX296" fmla="*/ 413476 w 2255857"/>
                <a:gd name="connsiteY296" fmla="*/ 432137 h 4634333"/>
                <a:gd name="connsiteX297" fmla="*/ 422900 w 2255857"/>
                <a:gd name="connsiteY297" fmla="*/ 422507 h 4634333"/>
                <a:gd name="connsiteX298" fmla="*/ 457062 w 2255857"/>
                <a:gd name="connsiteY298" fmla="*/ 457415 h 4634333"/>
                <a:gd name="connsiteX299" fmla="*/ 447638 w 2255857"/>
                <a:gd name="connsiteY299" fmla="*/ 467045 h 4634333"/>
                <a:gd name="connsiteX300" fmla="*/ 379314 w 2255857"/>
                <a:gd name="connsiteY300" fmla="*/ 397229 h 4634333"/>
                <a:gd name="connsiteX301" fmla="*/ 345152 w 2255857"/>
                <a:gd name="connsiteY301" fmla="*/ 362321 h 4634333"/>
                <a:gd name="connsiteX302" fmla="*/ 354576 w 2255857"/>
                <a:gd name="connsiteY302" fmla="*/ 352691 h 4634333"/>
                <a:gd name="connsiteX303" fmla="*/ 388738 w 2255857"/>
                <a:gd name="connsiteY303" fmla="*/ 387599 h 4634333"/>
                <a:gd name="connsiteX304" fmla="*/ 379314 w 2255857"/>
                <a:gd name="connsiteY304" fmla="*/ 397229 h 4634333"/>
                <a:gd name="connsiteX305" fmla="*/ 309812 w 2255857"/>
                <a:gd name="connsiteY305" fmla="*/ 326209 h 4634333"/>
                <a:gd name="connsiteX306" fmla="*/ 275651 w 2255857"/>
                <a:gd name="connsiteY306" fmla="*/ 291301 h 4634333"/>
                <a:gd name="connsiteX307" fmla="*/ 285074 w 2255857"/>
                <a:gd name="connsiteY307" fmla="*/ 281671 h 4634333"/>
                <a:gd name="connsiteX308" fmla="*/ 319236 w 2255857"/>
                <a:gd name="connsiteY308" fmla="*/ 316579 h 4634333"/>
                <a:gd name="connsiteX309" fmla="*/ 309812 w 2255857"/>
                <a:gd name="connsiteY309" fmla="*/ 326209 h 4634333"/>
                <a:gd name="connsiteX310" fmla="*/ 240311 w 2255857"/>
                <a:gd name="connsiteY310" fmla="*/ 255189 h 4634333"/>
                <a:gd name="connsiteX311" fmla="*/ 206149 w 2255857"/>
                <a:gd name="connsiteY311" fmla="*/ 220281 h 4634333"/>
                <a:gd name="connsiteX312" fmla="*/ 215573 w 2255857"/>
                <a:gd name="connsiteY312" fmla="*/ 210652 h 4634333"/>
                <a:gd name="connsiteX313" fmla="*/ 249735 w 2255857"/>
                <a:gd name="connsiteY313" fmla="*/ 245559 h 4634333"/>
                <a:gd name="connsiteX314" fmla="*/ 240311 w 2255857"/>
                <a:gd name="connsiteY314" fmla="*/ 255189 h 4634333"/>
                <a:gd name="connsiteX315" fmla="*/ 170809 w 2255857"/>
                <a:gd name="connsiteY315" fmla="*/ 184170 h 4634333"/>
                <a:gd name="connsiteX316" fmla="*/ 136647 w 2255857"/>
                <a:gd name="connsiteY316" fmla="*/ 149262 h 4634333"/>
                <a:gd name="connsiteX317" fmla="*/ 146071 w 2255857"/>
                <a:gd name="connsiteY317" fmla="*/ 139632 h 4634333"/>
                <a:gd name="connsiteX318" fmla="*/ 180233 w 2255857"/>
                <a:gd name="connsiteY318" fmla="*/ 174540 h 4634333"/>
                <a:gd name="connsiteX319" fmla="*/ 170809 w 2255857"/>
                <a:gd name="connsiteY319" fmla="*/ 184170 h 4634333"/>
                <a:gd name="connsiteX320" fmla="*/ 102485 w 2255857"/>
                <a:gd name="connsiteY320" fmla="*/ 114354 h 4634333"/>
                <a:gd name="connsiteX321" fmla="*/ 67146 w 2255857"/>
                <a:gd name="connsiteY321" fmla="*/ 78242 h 4634333"/>
                <a:gd name="connsiteX322" fmla="*/ 76570 w 2255857"/>
                <a:gd name="connsiteY322" fmla="*/ 68612 h 4634333"/>
                <a:gd name="connsiteX323" fmla="*/ 110731 w 2255857"/>
                <a:gd name="connsiteY323" fmla="*/ 103520 h 4634333"/>
                <a:gd name="connsiteX324" fmla="*/ 102485 w 2255857"/>
                <a:gd name="connsiteY324" fmla="*/ 114354 h 4634333"/>
                <a:gd name="connsiteX325" fmla="*/ 32984 w 2255857"/>
                <a:gd name="connsiteY325" fmla="*/ 43334 h 4634333"/>
                <a:gd name="connsiteX326" fmla="*/ 0 w 2255857"/>
                <a:gd name="connsiteY326" fmla="*/ 9630 h 4634333"/>
                <a:gd name="connsiteX327" fmla="*/ 9424 w 2255857"/>
                <a:gd name="connsiteY327" fmla="*/ 0 h 4634333"/>
                <a:gd name="connsiteX328" fmla="*/ 42408 w 2255857"/>
                <a:gd name="connsiteY328" fmla="*/ 33704 h 4634333"/>
                <a:gd name="connsiteX329" fmla="*/ 32984 w 2255857"/>
                <a:gd name="connsiteY329" fmla="*/ 43334 h 463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Lst>
              <a:rect l="l" t="t" r="r" b="b"/>
              <a:pathLst>
                <a:path w="2255857" h="4634333">
                  <a:moveTo>
                    <a:pt x="10602" y="4634334"/>
                  </a:moveTo>
                  <a:lnTo>
                    <a:pt x="1178" y="4624704"/>
                  </a:lnTo>
                  <a:lnTo>
                    <a:pt x="35340" y="4589796"/>
                  </a:lnTo>
                  <a:lnTo>
                    <a:pt x="44764" y="4599426"/>
                  </a:lnTo>
                  <a:lnTo>
                    <a:pt x="10602" y="4634334"/>
                  </a:lnTo>
                  <a:close/>
                  <a:moveTo>
                    <a:pt x="78926" y="4563314"/>
                  </a:moveTo>
                  <a:lnTo>
                    <a:pt x="69502" y="4553684"/>
                  </a:lnTo>
                  <a:lnTo>
                    <a:pt x="103663" y="4518776"/>
                  </a:lnTo>
                  <a:lnTo>
                    <a:pt x="113087" y="4528406"/>
                  </a:lnTo>
                  <a:lnTo>
                    <a:pt x="78926" y="4563314"/>
                  </a:lnTo>
                  <a:close/>
                  <a:moveTo>
                    <a:pt x="148427" y="4493498"/>
                  </a:moveTo>
                  <a:lnTo>
                    <a:pt x="139003" y="4482664"/>
                  </a:lnTo>
                  <a:lnTo>
                    <a:pt x="173165" y="4447757"/>
                  </a:lnTo>
                  <a:lnTo>
                    <a:pt x="182589" y="4457386"/>
                  </a:lnTo>
                  <a:lnTo>
                    <a:pt x="148427" y="4493498"/>
                  </a:lnTo>
                  <a:close/>
                  <a:moveTo>
                    <a:pt x="217929" y="4422478"/>
                  </a:moveTo>
                  <a:lnTo>
                    <a:pt x="208505" y="4412849"/>
                  </a:lnTo>
                  <a:lnTo>
                    <a:pt x="242667" y="4377940"/>
                  </a:lnTo>
                  <a:lnTo>
                    <a:pt x="252091" y="4387570"/>
                  </a:lnTo>
                  <a:lnTo>
                    <a:pt x="217929" y="4422478"/>
                  </a:lnTo>
                  <a:close/>
                  <a:moveTo>
                    <a:pt x="286252" y="4351459"/>
                  </a:moveTo>
                  <a:lnTo>
                    <a:pt x="276829" y="4341829"/>
                  </a:lnTo>
                  <a:lnTo>
                    <a:pt x="310990" y="4306921"/>
                  </a:lnTo>
                  <a:lnTo>
                    <a:pt x="320414" y="4316551"/>
                  </a:lnTo>
                  <a:lnTo>
                    <a:pt x="286252" y="4351459"/>
                  </a:lnTo>
                  <a:close/>
                  <a:moveTo>
                    <a:pt x="355754" y="4281643"/>
                  </a:moveTo>
                  <a:lnTo>
                    <a:pt x="346330" y="4272013"/>
                  </a:lnTo>
                  <a:lnTo>
                    <a:pt x="380492" y="4237105"/>
                  </a:lnTo>
                  <a:lnTo>
                    <a:pt x="389916" y="4246735"/>
                  </a:lnTo>
                  <a:lnTo>
                    <a:pt x="355754" y="4281643"/>
                  </a:lnTo>
                  <a:close/>
                  <a:moveTo>
                    <a:pt x="425256" y="4210623"/>
                  </a:moveTo>
                  <a:lnTo>
                    <a:pt x="415832" y="4200993"/>
                  </a:lnTo>
                  <a:lnTo>
                    <a:pt x="449994" y="4166085"/>
                  </a:lnTo>
                  <a:lnTo>
                    <a:pt x="459418" y="4175715"/>
                  </a:lnTo>
                  <a:lnTo>
                    <a:pt x="425256" y="4210623"/>
                  </a:lnTo>
                  <a:close/>
                  <a:moveTo>
                    <a:pt x="493579" y="4139603"/>
                  </a:moveTo>
                  <a:lnTo>
                    <a:pt x="484155" y="4129974"/>
                  </a:lnTo>
                  <a:lnTo>
                    <a:pt x="518317" y="4095065"/>
                  </a:lnTo>
                  <a:lnTo>
                    <a:pt x="527741" y="4104695"/>
                  </a:lnTo>
                  <a:lnTo>
                    <a:pt x="493579" y="4139603"/>
                  </a:lnTo>
                  <a:close/>
                  <a:moveTo>
                    <a:pt x="563081" y="4069787"/>
                  </a:moveTo>
                  <a:lnTo>
                    <a:pt x="553657" y="4060157"/>
                  </a:lnTo>
                  <a:lnTo>
                    <a:pt x="587819" y="4025250"/>
                  </a:lnTo>
                  <a:lnTo>
                    <a:pt x="597243" y="4034879"/>
                  </a:lnTo>
                  <a:lnTo>
                    <a:pt x="563081" y="4069787"/>
                  </a:lnTo>
                  <a:close/>
                  <a:moveTo>
                    <a:pt x="632583" y="3998768"/>
                  </a:moveTo>
                  <a:lnTo>
                    <a:pt x="621981" y="3989138"/>
                  </a:lnTo>
                  <a:lnTo>
                    <a:pt x="657321" y="3953026"/>
                  </a:lnTo>
                  <a:lnTo>
                    <a:pt x="666744" y="3962656"/>
                  </a:lnTo>
                  <a:lnTo>
                    <a:pt x="632583" y="3998768"/>
                  </a:lnTo>
                  <a:close/>
                  <a:moveTo>
                    <a:pt x="700906" y="3927748"/>
                  </a:moveTo>
                  <a:lnTo>
                    <a:pt x="691482" y="3918118"/>
                  </a:lnTo>
                  <a:lnTo>
                    <a:pt x="725644" y="3883210"/>
                  </a:lnTo>
                  <a:lnTo>
                    <a:pt x="735068" y="3892840"/>
                  </a:lnTo>
                  <a:lnTo>
                    <a:pt x="700906" y="3927748"/>
                  </a:lnTo>
                  <a:close/>
                  <a:moveTo>
                    <a:pt x="770408" y="3857932"/>
                  </a:moveTo>
                  <a:lnTo>
                    <a:pt x="760984" y="3848302"/>
                  </a:lnTo>
                  <a:lnTo>
                    <a:pt x="795146" y="3813394"/>
                  </a:lnTo>
                  <a:lnTo>
                    <a:pt x="804570" y="3823024"/>
                  </a:lnTo>
                  <a:lnTo>
                    <a:pt x="770408" y="3857932"/>
                  </a:lnTo>
                  <a:close/>
                  <a:moveTo>
                    <a:pt x="839910" y="3786913"/>
                  </a:moveTo>
                  <a:lnTo>
                    <a:pt x="830486" y="3777283"/>
                  </a:lnTo>
                  <a:lnTo>
                    <a:pt x="864647" y="3742375"/>
                  </a:lnTo>
                  <a:lnTo>
                    <a:pt x="874071" y="3752004"/>
                  </a:lnTo>
                  <a:lnTo>
                    <a:pt x="839910" y="3786913"/>
                  </a:lnTo>
                  <a:close/>
                  <a:moveTo>
                    <a:pt x="908233" y="3715893"/>
                  </a:moveTo>
                  <a:lnTo>
                    <a:pt x="898809" y="3706263"/>
                  </a:lnTo>
                  <a:lnTo>
                    <a:pt x="932971" y="3671355"/>
                  </a:lnTo>
                  <a:lnTo>
                    <a:pt x="942395" y="3680985"/>
                  </a:lnTo>
                  <a:lnTo>
                    <a:pt x="908233" y="3715893"/>
                  </a:lnTo>
                  <a:close/>
                  <a:moveTo>
                    <a:pt x="977735" y="3646077"/>
                  </a:moveTo>
                  <a:lnTo>
                    <a:pt x="968311" y="3636447"/>
                  </a:lnTo>
                  <a:lnTo>
                    <a:pt x="1002473" y="3601539"/>
                  </a:lnTo>
                  <a:lnTo>
                    <a:pt x="1011897" y="3611169"/>
                  </a:lnTo>
                  <a:lnTo>
                    <a:pt x="977735" y="3646077"/>
                  </a:lnTo>
                  <a:close/>
                  <a:moveTo>
                    <a:pt x="1047236" y="3575057"/>
                  </a:moveTo>
                  <a:lnTo>
                    <a:pt x="1037813" y="3565427"/>
                  </a:lnTo>
                  <a:lnTo>
                    <a:pt x="1071974" y="3530519"/>
                  </a:lnTo>
                  <a:lnTo>
                    <a:pt x="1081398" y="3540149"/>
                  </a:lnTo>
                  <a:lnTo>
                    <a:pt x="1047236" y="3575057"/>
                  </a:lnTo>
                  <a:close/>
                  <a:moveTo>
                    <a:pt x="1115560" y="3504038"/>
                  </a:moveTo>
                  <a:lnTo>
                    <a:pt x="1106136" y="3494408"/>
                  </a:lnTo>
                  <a:lnTo>
                    <a:pt x="1140298" y="3459500"/>
                  </a:lnTo>
                  <a:lnTo>
                    <a:pt x="1149722" y="3469129"/>
                  </a:lnTo>
                  <a:lnTo>
                    <a:pt x="1115560" y="3504038"/>
                  </a:lnTo>
                  <a:close/>
                  <a:moveTo>
                    <a:pt x="1185062" y="3434222"/>
                  </a:moveTo>
                  <a:lnTo>
                    <a:pt x="1175638" y="3423388"/>
                  </a:lnTo>
                  <a:lnTo>
                    <a:pt x="1209800" y="3388480"/>
                  </a:lnTo>
                  <a:lnTo>
                    <a:pt x="1219224" y="3398110"/>
                  </a:lnTo>
                  <a:lnTo>
                    <a:pt x="1185062" y="3434222"/>
                  </a:lnTo>
                  <a:close/>
                  <a:moveTo>
                    <a:pt x="1254563" y="3363202"/>
                  </a:moveTo>
                  <a:lnTo>
                    <a:pt x="1245139" y="3353572"/>
                  </a:lnTo>
                  <a:lnTo>
                    <a:pt x="1279301" y="3318664"/>
                  </a:lnTo>
                  <a:lnTo>
                    <a:pt x="1288725" y="3328294"/>
                  </a:lnTo>
                  <a:lnTo>
                    <a:pt x="1254563" y="3363202"/>
                  </a:lnTo>
                  <a:close/>
                  <a:moveTo>
                    <a:pt x="1322887" y="3292182"/>
                  </a:moveTo>
                  <a:lnTo>
                    <a:pt x="1313463" y="3282552"/>
                  </a:lnTo>
                  <a:lnTo>
                    <a:pt x="1347625" y="3247644"/>
                  </a:lnTo>
                  <a:lnTo>
                    <a:pt x="1357049" y="3257274"/>
                  </a:lnTo>
                  <a:lnTo>
                    <a:pt x="1322887" y="3292182"/>
                  </a:lnTo>
                  <a:close/>
                  <a:moveTo>
                    <a:pt x="1392389" y="3222366"/>
                  </a:moveTo>
                  <a:lnTo>
                    <a:pt x="1382965" y="3212737"/>
                  </a:lnTo>
                  <a:lnTo>
                    <a:pt x="1417127" y="3177829"/>
                  </a:lnTo>
                  <a:lnTo>
                    <a:pt x="1426551" y="3187458"/>
                  </a:lnTo>
                  <a:lnTo>
                    <a:pt x="1392389" y="3222366"/>
                  </a:lnTo>
                  <a:close/>
                  <a:moveTo>
                    <a:pt x="1461890" y="3151347"/>
                  </a:moveTo>
                  <a:lnTo>
                    <a:pt x="1452466" y="3141717"/>
                  </a:lnTo>
                  <a:lnTo>
                    <a:pt x="1486628" y="3106809"/>
                  </a:lnTo>
                  <a:lnTo>
                    <a:pt x="1496052" y="3116439"/>
                  </a:lnTo>
                  <a:lnTo>
                    <a:pt x="1461890" y="3151347"/>
                  </a:lnTo>
                  <a:close/>
                  <a:moveTo>
                    <a:pt x="1530214" y="3080327"/>
                  </a:moveTo>
                  <a:lnTo>
                    <a:pt x="1520790" y="3070697"/>
                  </a:lnTo>
                  <a:lnTo>
                    <a:pt x="1554952" y="3035789"/>
                  </a:lnTo>
                  <a:lnTo>
                    <a:pt x="1564376" y="3045419"/>
                  </a:lnTo>
                  <a:lnTo>
                    <a:pt x="1530214" y="3080327"/>
                  </a:lnTo>
                  <a:close/>
                  <a:moveTo>
                    <a:pt x="1599716" y="3010511"/>
                  </a:moveTo>
                  <a:lnTo>
                    <a:pt x="1590292" y="3000881"/>
                  </a:lnTo>
                  <a:lnTo>
                    <a:pt x="1624454" y="2965973"/>
                  </a:lnTo>
                  <a:lnTo>
                    <a:pt x="1633877" y="2975603"/>
                  </a:lnTo>
                  <a:lnTo>
                    <a:pt x="1599716" y="3010511"/>
                  </a:lnTo>
                  <a:close/>
                  <a:moveTo>
                    <a:pt x="1669217" y="2939492"/>
                  </a:moveTo>
                  <a:lnTo>
                    <a:pt x="1659793" y="2929862"/>
                  </a:lnTo>
                  <a:lnTo>
                    <a:pt x="1693955" y="2894954"/>
                  </a:lnTo>
                  <a:lnTo>
                    <a:pt x="1703379" y="2904583"/>
                  </a:lnTo>
                  <a:lnTo>
                    <a:pt x="1669217" y="2939492"/>
                  </a:lnTo>
                  <a:close/>
                  <a:moveTo>
                    <a:pt x="1738719" y="2868472"/>
                  </a:moveTo>
                  <a:lnTo>
                    <a:pt x="1729295" y="2858842"/>
                  </a:lnTo>
                  <a:lnTo>
                    <a:pt x="1763457" y="2823934"/>
                  </a:lnTo>
                  <a:lnTo>
                    <a:pt x="1772881" y="2833564"/>
                  </a:lnTo>
                  <a:lnTo>
                    <a:pt x="1738719" y="2868472"/>
                  </a:lnTo>
                  <a:close/>
                  <a:moveTo>
                    <a:pt x="1807043" y="2797452"/>
                  </a:moveTo>
                  <a:lnTo>
                    <a:pt x="1797619" y="2787822"/>
                  </a:lnTo>
                  <a:lnTo>
                    <a:pt x="1831780" y="2752914"/>
                  </a:lnTo>
                  <a:lnTo>
                    <a:pt x="1841204" y="2762544"/>
                  </a:lnTo>
                  <a:lnTo>
                    <a:pt x="1807043" y="2797452"/>
                  </a:lnTo>
                  <a:close/>
                  <a:moveTo>
                    <a:pt x="1876544" y="2727636"/>
                  </a:moveTo>
                  <a:lnTo>
                    <a:pt x="1867120" y="2718006"/>
                  </a:lnTo>
                  <a:lnTo>
                    <a:pt x="1901282" y="2683099"/>
                  </a:lnTo>
                  <a:lnTo>
                    <a:pt x="1910706" y="2692728"/>
                  </a:lnTo>
                  <a:lnTo>
                    <a:pt x="1876544" y="2727636"/>
                  </a:lnTo>
                  <a:close/>
                  <a:moveTo>
                    <a:pt x="1946046" y="2656617"/>
                  </a:moveTo>
                  <a:lnTo>
                    <a:pt x="1936622" y="2646987"/>
                  </a:lnTo>
                  <a:lnTo>
                    <a:pt x="1970784" y="2612079"/>
                  </a:lnTo>
                  <a:lnTo>
                    <a:pt x="1980208" y="2621709"/>
                  </a:lnTo>
                  <a:lnTo>
                    <a:pt x="1946046" y="2656617"/>
                  </a:lnTo>
                  <a:close/>
                  <a:moveTo>
                    <a:pt x="2014369" y="2585597"/>
                  </a:moveTo>
                  <a:lnTo>
                    <a:pt x="2004945" y="2575967"/>
                  </a:lnTo>
                  <a:lnTo>
                    <a:pt x="2039107" y="2541059"/>
                  </a:lnTo>
                  <a:lnTo>
                    <a:pt x="2048531" y="2550689"/>
                  </a:lnTo>
                  <a:lnTo>
                    <a:pt x="2014369" y="2585597"/>
                  </a:lnTo>
                  <a:close/>
                  <a:moveTo>
                    <a:pt x="2083871" y="2515781"/>
                  </a:moveTo>
                  <a:lnTo>
                    <a:pt x="2074447" y="2506151"/>
                  </a:lnTo>
                  <a:lnTo>
                    <a:pt x="2108609" y="2471243"/>
                  </a:lnTo>
                  <a:lnTo>
                    <a:pt x="2118033" y="2480873"/>
                  </a:lnTo>
                  <a:lnTo>
                    <a:pt x="2083871" y="2515781"/>
                  </a:lnTo>
                  <a:close/>
                  <a:moveTo>
                    <a:pt x="2153373" y="2444761"/>
                  </a:moveTo>
                  <a:lnTo>
                    <a:pt x="2143949" y="2435132"/>
                  </a:lnTo>
                  <a:lnTo>
                    <a:pt x="2178111" y="2400224"/>
                  </a:lnTo>
                  <a:lnTo>
                    <a:pt x="2187534" y="2409853"/>
                  </a:lnTo>
                  <a:lnTo>
                    <a:pt x="2153373" y="2444761"/>
                  </a:lnTo>
                  <a:close/>
                  <a:moveTo>
                    <a:pt x="2221696" y="2373742"/>
                  </a:moveTo>
                  <a:lnTo>
                    <a:pt x="2212272" y="2364112"/>
                  </a:lnTo>
                  <a:lnTo>
                    <a:pt x="2246434" y="2329204"/>
                  </a:lnTo>
                  <a:lnTo>
                    <a:pt x="2255858" y="2338834"/>
                  </a:lnTo>
                  <a:lnTo>
                    <a:pt x="2221696" y="2373742"/>
                  </a:lnTo>
                  <a:close/>
                  <a:moveTo>
                    <a:pt x="2245256" y="2303926"/>
                  </a:moveTo>
                  <a:lnTo>
                    <a:pt x="2211094" y="2269018"/>
                  </a:lnTo>
                  <a:lnTo>
                    <a:pt x="2220518" y="2259388"/>
                  </a:lnTo>
                  <a:lnTo>
                    <a:pt x="2254680" y="2294296"/>
                  </a:lnTo>
                  <a:lnTo>
                    <a:pt x="2245256" y="2303926"/>
                  </a:lnTo>
                  <a:close/>
                  <a:moveTo>
                    <a:pt x="2175755" y="2232906"/>
                  </a:moveTo>
                  <a:lnTo>
                    <a:pt x="2141593" y="2197998"/>
                  </a:lnTo>
                  <a:lnTo>
                    <a:pt x="2151017" y="2188368"/>
                  </a:lnTo>
                  <a:lnTo>
                    <a:pt x="2185178" y="2223276"/>
                  </a:lnTo>
                  <a:lnTo>
                    <a:pt x="2175755" y="2232906"/>
                  </a:lnTo>
                  <a:close/>
                  <a:moveTo>
                    <a:pt x="2106253" y="2161886"/>
                  </a:moveTo>
                  <a:lnTo>
                    <a:pt x="2072091" y="2126979"/>
                  </a:lnTo>
                  <a:lnTo>
                    <a:pt x="2081515" y="2117349"/>
                  </a:lnTo>
                  <a:lnTo>
                    <a:pt x="2115677" y="2152257"/>
                  </a:lnTo>
                  <a:lnTo>
                    <a:pt x="2106253" y="2161886"/>
                  </a:lnTo>
                  <a:close/>
                  <a:moveTo>
                    <a:pt x="2037929" y="2092070"/>
                  </a:moveTo>
                  <a:lnTo>
                    <a:pt x="2003767" y="2057163"/>
                  </a:lnTo>
                  <a:lnTo>
                    <a:pt x="2013191" y="2047533"/>
                  </a:lnTo>
                  <a:lnTo>
                    <a:pt x="2047353" y="2082441"/>
                  </a:lnTo>
                  <a:lnTo>
                    <a:pt x="2037929" y="2092070"/>
                  </a:lnTo>
                  <a:close/>
                  <a:moveTo>
                    <a:pt x="1968428" y="2021051"/>
                  </a:moveTo>
                  <a:lnTo>
                    <a:pt x="1934266" y="1986143"/>
                  </a:lnTo>
                  <a:lnTo>
                    <a:pt x="1943690" y="1976513"/>
                  </a:lnTo>
                  <a:lnTo>
                    <a:pt x="1977852" y="2011421"/>
                  </a:lnTo>
                  <a:lnTo>
                    <a:pt x="1968428" y="2021051"/>
                  </a:lnTo>
                  <a:close/>
                  <a:moveTo>
                    <a:pt x="1898926" y="1950031"/>
                  </a:moveTo>
                  <a:lnTo>
                    <a:pt x="1864764" y="1915123"/>
                  </a:lnTo>
                  <a:lnTo>
                    <a:pt x="1874188" y="1905493"/>
                  </a:lnTo>
                  <a:lnTo>
                    <a:pt x="1908350" y="1940401"/>
                  </a:lnTo>
                  <a:lnTo>
                    <a:pt x="1898926" y="1950031"/>
                  </a:lnTo>
                  <a:close/>
                  <a:moveTo>
                    <a:pt x="1830602" y="1880215"/>
                  </a:moveTo>
                  <a:lnTo>
                    <a:pt x="1796440" y="1845307"/>
                  </a:lnTo>
                  <a:lnTo>
                    <a:pt x="1805864" y="1835678"/>
                  </a:lnTo>
                  <a:lnTo>
                    <a:pt x="1840026" y="1870585"/>
                  </a:lnTo>
                  <a:lnTo>
                    <a:pt x="1830602" y="1880215"/>
                  </a:lnTo>
                  <a:close/>
                  <a:moveTo>
                    <a:pt x="1761101" y="1809196"/>
                  </a:moveTo>
                  <a:lnTo>
                    <a:pt x="1726939" y="1774288"/>
                  </a:lnTo>
                  <a:lnTo>
                    <a:pt x="1736363" y="1764658"/>
                  </a:lnTo>
                  <a:lnTo>
                    <a:pt x="1770525" y="1799566"/>
                  </a:lnTo>
                  <a:lnTo>
                    <a:pt x="1761101" y="1809196"/>
                  </a:lnTo>
                  <a:close/>
                  <a:moveTo>
                    <a:pt x="1691599" y="1738176"/>
                  </a:moveTo>
                  <a:lnTo>
                    <a:pt x="1657437" y="1703268"/>
                  </a:lnTo>
                  <a:lnTo>
                    <a:pt x="1666861" y="1693638"/>
                  </a:lnTo>
                  <a:lnTo>
                    <a:pt x="1701023" y="1728546"/>
                  </a:lnTo>
                  <a:lnTo>
                    <a:pt x="1691599" y="1738176"/>
                  </a:lnTo>
                  <a:close/>
                  <a:moveTo>
                    <a:pt x="1623275" y="1668360"/>
                  </a:moveTo>
                  <a:lnTo>
                    <a:pt x="1589114" y="1633452"/>
                  </a:lnTo>
                  <a:lnTo>
                    <a:pt x="1598538" y="1623822"/>
                  </a:lnTo>
                  <a:lnTo>
                    <a:pt x="1632699" y="1658730"/>
                  </a:lnTo>
                  <a:lnTo>
                    <a:pt x="1623275" y="1668360"/>
                  </a:lnTo>
                  <a:close/>
                  <a:moveTo>
                    <a:pt x="1553774" y="1597340"/>
                  </a:moveTo>
                  <a:lnTo>
                    <a:pt x="1519612" y="1562432"/>
                  </a:lnTo>
                  <a:lnTo>
                    <a:pt x="1529036" y="1552803"/>
                  </a:lnTo>
                  <a:lnTo>
                    <a:pt x="1563198" y="1587711"/>
                  </a:lnTo>
                  <a:lnTo>
                    <a:pt x="1553774" y="1597340"/>
                  </a:lnTo>
                  <a:close/>
                  <a:moveTo>
                    <a:pt x="1484272" y="1526321"/>
                  </a:moveTo>
                  <a:lnTo>
                    <a:pt x="1450110" y="1491413"/>
                  </a:lnTo>
                  <a:lnTo>
                    <a:pt x="1459534" y="1481783"/>
                  </a:lnTo>
                  <a:lnTo>
                    <a:pt x="1493696" y="1516691"/>
                  </a:lnTo>
                  <a:lnTo>
                    <a:pt x="1484272" y="1526321"/>
                  </a:lnTo>
                  <a:close/>
                  <a:moveTo>
                    <a:pt x="1415949" y="1456505"/>
                  </a:moveTo>
                  <a:lnTo>
                    <a:pt x="1381787" y="1421597"/>
                  </a:lnTo>
                  <a:lnTo>
                    <a:pt x="1391211" y="1411967"/>
                  </a:lnTo>
                  <a:lnTo>
                    <a:pt x="1425372" y="1446875"/>
                  </a:lnTo>
                  <a:lnTo>
                    <a:pt x="1415949" y="1456505"/>
                  </a:lnTo>
                  <a:close/>
                  <a:moveTo>
                    <a:pt x="1346447" y="1385485"/>
                  </a:moveTo>
                  <a:lnTo>
                    <a:pt x="1312285" y="1350577"/>
                  </a:lnTo>
                  <a:lnTo>
                    <a:pt x="1321709" y="1340947"/>
                  </a:lnTo>
                  <a:lnTo>
                    <a:pt x="1355871" y="1375855"/>
                  </a:lnTo>
                  <a:lnTo>
                    <a:pt x="1346447" y="1385485"/>
                  </a:lnTo>
                  <a:close/>
                  <a:moveTo>
                    <a:pt x="1276945" y="1314466"/>
                  </a:moveTo>
                  <a:lnTo>
                    <a:pt x="1242783" y="1279558"/>
                  </a:lnTo>
                  <a:lnTo>
                    <a:pt x="1252207" y="1269928"/>
                  </a:lnTo>
                  <a:lnTo>
                    <a:pt x="1286369" y="1304836"/>
                  </a:lnTo>
                  <a:lnTo>
                    <a:pt x="1276945" y="1314466"/>
                  </a:lnTo>
                  <a:close/>
                  <a:moveTo>
                    <a:pt x="1208622" y="1244650"/>
                  </a:moveTo>
                  <a:lnTo>
                    <a:pt x="1174460" y="1209742"/>
                  </a:lnTo>
                  <a:lnTo>
                    <a:pt x="1183884" y="1200112"/>
                  </a:lnTo>
                  <a:lnTo>
                    <a:pt x="1218046" y="1235020"/>
                  </a:lnTo>
                  <a:lnTo>
                    <a:pt x="1208622" y="1244650"/>
                  </a:lnTo>
                  <a:close/>
                  <a:moveTo>
                    <a:pt x="1139120" y="1173630"/>
                  </a:moveTo>
                  <a:lnTo>
                    <a:pt x="1104958" y="1138722"/>
                  </a:lnTo>
                  <a:lnTo>
                    <a:pt x="1114382" y="1129092"/>
                  </a:lnTo>
                  <a:lnTo>
                    <a:pt x="1148544" y="1164000"/>
                  </a:lnTo>
                  <a:lnTo>
                    <a:pt x="1139120" y="1173630"/>
                  </a:lnTo>
                  <a:close/>
                  <a:moveTo>
                    <a:pt x="1069618" y="1102610"/>
                  </a:moveTo>
                  <a:lnTo>
                    <a:pt x="1035457" y="1067702"/>
                  </a:lnTo>
                  <a:lnTo>
                    <a:pt x="1044881" y="1058073"/>
                  </a:lnTo>
                  <a:lnTo>
                    <a:pt x="1079042" y="1092980"/>
                  </a:lnTo>
                  <a:lnTo>
                    <a:pt x="1069618" y="1102610"/>
                  </a:lnTo>
                  <a:close/>
                  <a:moveTo>
                    <a:pt x="1001295" y="1032794"/>
                  </a:moveTo>
                  <a:lnTo>
                    <a:pt x="967133" y="997886"/>
                  </a:lnTo>
                  <a:lnTo>
                    <a:pt x="976557" y="988257"/>
                  </a:lnTo>
                  <a:lnTo>
                    <a:pt x="1010719" y="1023164"/>
                  </a:lnTo>
                  <a:lnTo>
                    <a:pt x="1001295" y="1032794"/>
                  </a:lnTo>
                  <a:close/>
                  <a:moveTo>
                    <a:pt x="931793" y="961775"/>
                  </a:moveTo>
                  <a:lnTo>
                    <a:pt x="897631" y="926867"/>
                  </a:lnTo>
                  <a:lnTo>
                    <a:pt x="907055" y="917237"/>
                  </a:lnTo>
                  <a:lnTo>
                    <a:pt x="941217" y="952145"/>
                  </a:lnTo>
                  <a:lnTo>
                    <a:pt x="931793" y="961775"/>
                  </a:lnTo>
                  <a:close/>
                  <a:moveTo>
                    <a:pt x="862291" y="890755"/>
                  </a:moveTo>
                  <a:lnTo>
                    <a:pt x="828130" y="855847"/>
                  </a:lnTo>
                  <a:lnTo>
                    <a:pt x="837554" y="846217"/>
                  </a:lnTo>
                  <a:lnTo>
                    <a:pt x="871715" y="881125"/>
                  </a:lnTo>
                  <a:lnTo>
                    <a:pt x="862291" y="890755"/>
                  </a:lnTo>
                  <a:close/>
                  <a:moveTo>
                    <a:pt x="793968" y="820939"/>
                  </a:moveTo>
                  <a:lnTo>
                    <a:pt x="759806" y="786031"/>
                  </a:lnTo>
                  <a:lnTo>
                    <a:pt x="769230" y="776401"/>
                  </a:lnTo>
                  <a:lnTo>
                    <a:pt x="803392" y="811309"/>
                  </a:lnTo>
                  <a:lnTo>
                    <a:pt x="793968" y="820939"/>
                  </a:lnTo>
                  <a:close/>
                  <a:moveTo>
                    <a:pt x="724466" y="749919"/>
                  </a:moveTo>
                  <a:lnTo>
                    <a:pt x="690304" y="715011"/>
                  </a:lnTo>
                  <a:lnTo>
                    <a:pt x="699728" y="705382"/>
                  </a:lnTo>
                  <a:lnTo>
                    <a:pt x="733890" y="740290"/>
                  </a:lnTo>
                  <a:lnTo>
                    <a:pt x="724466" y="749919"/>
                  </a:lnTo>
                  <a:close/>
                  <a:moveTo>
                    <a:pt x="654965" y="678900"/>
                  </a:moveTo>
                  <a:lnTo>
                    <a:pt x="620803" y="643992"/>
                  </a:lnTo>
                  <a:lnTo>
                    <a:pt x="630227" y="634362"/>
                  </a:lnTo>
                  <a:lnTo>
                    <a:pt x="664388" y="669270"/>
                  </a:lnTo>
                  <a:lnTo>
                    <a:pt x="654965" y="678900"/>
                  </a:lnTo>
                  <a:close/>
                  <a:moveTo>
                    <a:pt x="586641" y="609084"/>
                  </a:moveTo>
                  <a:lnTo>
                    <a:pt x="551301" y="572972"/>
                  </a:lnTo>
                  <a:lnTo>
                    <a:pt x="560725" y="563342"/>
                  </a:lnTo>
                  <a:lnTo>
                    <a:pt x="594887" y="598250"/>
                  </a:lnTo>
                  <a:lnTo>
                    <a:pt x="586641" y="609084"/>
                  </a:lnTo>
                  <a:close/>
                  <a:moveTo>
                    <a:pt x="517139" y="538064"/>
                  </a:moveTo>
                  <a:lnTo>
                    <a:pt x="482977" y="503156"/>
                  </a:lnTo>
                  <a:lnTo>
                    <a:pt x="492401" y="493526"/>
                  </a:lnTo>
                  <a:lnTo>
                    <a:pt x="526563" y="528434"/>
                  </a:lnTo>
                  <a:lnTo>
                    <a:pt x="517139" y="538064"/>
                  </a:lnTo>
                  <a:close/>
                  <a:moveTo>
                    <a:pt x="447638" y="467045"/>
                  </a:moveTo>
                  <a:lnTo>
                    <a:pt x="413476" y="432137"/>
                  </a:lnTo>
                  <a:lnTo>
                    <a:pt x="422900" y="422507"/>
                  </a:lnTo>
                  <a:lnTo>
                    <a:pt x="457062" y="457415"/>
                  </a:lnTo>
                  <a:lnTo>
                    <a:pt x="447638" y="467045"/>
                  </a:lnTo>
                  <a:close/>
                  <a:moveTo>
                    <a:pt x="379314" y="397229"/>
                  </a:moveTo>
                  <a:lnTo>
                    <a:pt x="345152" y="362321"/>
                  </a:lnTo>
                  <a:lnTo>
                    <a:pt x="354576" y="352691"/>
                  </a:lnTo>
                  <a:lnTo>
                    <a:pt x="388738" y="387599"/>
                  </a:lnTo>
                  <a:lnTo>
                    <a:pt x="379314" y="397229"/>
                  </a:lnTo>
                  <a:close/>
                  <a:moveTo>
                    <a:pt x="309812" y="326209"/>
                  </a:moveTo>
                  <a:lnTo>
                    <a:pt x="275651" y="291301"/>
                  </a:lnTo>
                  <a:lnTo>
                    <a:pt x="285074" y="281671"/>
                  </a:lnTo>
                  <a:lnTo>
                    <a:pt x="319236" y="316579"/>
                  </a:lnTo>
                  <a:lnTo>
                    <a:pt x="309812" y="326209"/>
                  </a:lnTo>
                  <a:close/>
                  <a:moveTo>
                    <a:pt x="240311" y="255189"/>
                  </a:moveTo>
                  <a:lnTo>
                    <a:pt x="206149" y="220281"/>
                  </a:lnTo>
                  <a:lnTo>
                    <a:pt x="215573" y="210652"/>
                  </a:lnTo>
                  <a:lnTo>
                    <a:pt x="249735" y="245559"/>
                  </a:lnTo>
                  <a:lnTo>
                    <a:pt x="240311" y="255189"/>
                  </a:lnTo>
                  <a:close/>
                  <a:moveTo>
                    <a:pt x="170809" y="184170"/>
                  </a:moveTo>
                  <a:lnTo>
                    <a:pt x="136647" y="149262"/>
                  </a:lnTo>
                  <a:lnTo>
                    <a:pt x="146071" y="139632"/>
                  </a:lnTo>
                  <a:lnTo>
                    <a:pt x="180233" y="174540"/>
                  </a:lnTo>
                  <a:lnTo>
                    <a:pt x="170809" y="184170"/>
                  </a:lnTo>
                  <a:close/>
                  <a:moveTo>
                    <a:pt x="102485" y="114354"/>
                  </a:moveTo>
                  <a:lnTo>
                    <a:pt x="67146" y="78242"/>
                  </a:lnTo>
                  <a:lnTo>
                    <a:pt x="76570" y="68612"/>
                  </a:lnTo>
                  <a:lnTo>
                    <a:pt x="110731" y="103520"/>
                  </a:lnTo>
                  <a:lnTo>
                    <a:pt x="102485" y="114354"/>
                  </a:lnTo>
                  <a:close/>
                  <a:moveTo>
                    <a:pt x="32984" y="43334"/>
                  </a:moveTo>
                  <a:lnTo>
                    <a:pt x="0" y="9630"/>
                  </a:lnTo>
                  <a:lnTo>
                    <a:pt x="9424" y="0"/>
                  </a:lnTo>
                  <a:lnTo>
                    <a:pt x="42408" y="33704"/>
                  </a:lnTo>
                  <a:lnTo>
                    <a:pt x="32984" y="43334"/>
                  </a:lnTo>
                  <a:close/>
                </a:path>
              </a:pathLst>
            </a:custGeom>
            <a:solidFill>
              <a:srgbClr val="FF8700"/>
            </a:solidFill>
            <a:ln w="11757" cap="flat">
              <a:noFill/>
              <a:prstDash val="solid"/>
              <a:miter/>
            </a:ln>
          </p:spPr>
          <p:txBody>
            <a:bodyPr rtlCol="0" anchor="ctr"/>
            <a:lstStyle/>
            <a:p>
              <a:endParaRPr lang="en-US" sz="900"/>
            </a:p>
          </p:txBody>
        </p:sp>
        <p:sp>
          <p:nvSpPr>
            <p:cNvPr id="152" name="Freeform 151">
              <a:extLst>
                <a:ext uri="{FF2B5EF4-FFF2-40B4-BE49-F238E27FC236}">
                  <a16:creationId xmlns:a16="http://schemas.microsoft.com/office/drawing/2014/main" id="{DFBA39AC-6A0A-4047-BCFD-328622C8E727}"/>
                </a:ext>
              </a:extLst>
            </p:cNvPr>
            <p:cNvSpPr/>
            <p:nvPr userDrawn="1"/>
          </p:nvSpPr>
          <p:spPr>
            <a:xfrm>
              <a:off x="12182576" y="4625646"/>
              <a:ext cx="2020259" cy="4600628"/>
            </a:xfrm>
            <a:custGeom>
              <a:avLst/>
              <a:gdLst>
                <a:gd name="connsiteX0" fmla="*/ 38874 w 2020259"/>
                <a:gd name="connsiteY0" fmla="*/ 4600629 h 4600628"/>
                <a:gd name="connsiteX1" fmla="*/ 29450 w 2020259"/>
                <a:gd name="connsiteY1" fmla="*/ 4590999 h 4600628"/>
                <a:gd name="connsiteX2" fmla="*/ 62434 w 2020259"/>
                <a:gd name="connsiteY2" fmla="*/ 4553684 h 4600628"/>
                <a:gd name="connsiteX3" fmla="*/ 73036 w 2020259"/>
                <a:gd name="connsiteY3" fmla="*/ 4563314 h 4600628"/>
                <a:gd name="connsiteX4" fmla="*/ 38874 w 2020259"/>
                <a:gd name="connsiteY4" fmla="*/ 4600629 h 4600628"/>
                <a:gd name="connsiteX5" fmla="*/ 104841 w 2020259"/>
                <a:gd name="connsiteY5" fmla="*/ 4525998 h 4600628"/>
                <a:gd name="connsiteX6" fmla="*/ 94240 w 2020259"/>
                <a:gd name="connsiteY6" fmla="*/ 4516368 h 4600628"/>
                <a:gd name="connsiteX7" fmla="*/ 127223 w 2020259"/>
                <a:gd name="connsiteY7" fmla="*/ 4479053 h 4600628"/>
                <a:gd name="connsiteX8" fmla="*/ 137825 w 2020259"/>
                <a:gd name="connsiteY8" fmla="*/ 4488683 h 4600628"/>
                <a:gd name="connsiteX9" fmla="*/ 104841 w 2020259"/>
                <a:gd name="connsiteY9" fmla="*/ 4525998 h 4600628"/>
                <a:gd name="connsiteX10" fmla="*/ 169631 w 2020259"/>
                <a:gd name="connsiteY10" fmla="*/ 4451368 h 4600628"/>
                <a:gd name="connsiteX11" fmla="*/ 159029 w 2020259"/>
                <a:gd name="connsiteY11" fmla="*/ 4441738 h 4600628"/>
                <a:gd name="connsiteX12" fmla="*/ 192013 w 2020259"/>
                <a:gd name="connsiteY12" fmla="*/ 4404422 h 4600628"/>
                <a:gd name="connsiteX13" fmla="*/ 202615 w 2020259"/>
                <a:gd name="connsiteY13" fmla="*/ 4414052 h 4600628"/>
                <a:gd name="connsiteX14" fmla="*/ 169631 w 2020259"/>
                <a:gd name="connsiteY14" fmla="*/ 4451368 h 4600628"/>
                <a:gd name="connsiteX15" fmla="*/ 234421 w 2020259"/>
                <a:gd name="connsiteY15" fmla="*/ 4376737 h 4600628"/>
                <a:gd name="connsiteX16" fmla="*/ 223819 w 2020259"/>
                <a:gd name="connsiteY16" fmla="*/ 4367107 h 4600628"/>
                <a:gd name="connsiteX17" fmla="*/ 256803 w 2020259"/>
                <a:gd name="connsiteY17" fmla="*/ 4329791 h 4600628"/>
                <a:gd name="connsiteX18" fmla="*/ 267405 w 2020259"/>
                <a:gd name="connsiteY18" fmla="*/ 4339421 h 4600628"/>
                <a:gd name="connsiteX19" fmla="*/ 234421 w 2020259"/>
                <a:gd name="connsiteY19" fmla="*/ 4376737 h 4600628"/>
                <a:gd name="connsiteX20" fmla="*/ 299210 w 2020259"/>
                <a:gd name="connsiteY20" fmla="*/ 4302106 h 4600628"/>
                <a:gd name="connsiteX21" fmla="*/ 288608 w 2020259"/>
                <a:gd name="connsiteY21" fmla="*/ 4292476 h 4600628"/>
                <a:gd name="connsiteX22" fmla="*/ 321592 w 2020259"/>
                <a:gd name="connsiteY22" fmla="*/ 4255161 h 4600628"/>
                <a:gd name="connsiteX23" fmla="*/ 332194 w 2020259"/>
                <a:gd name="connsiteY23" fmla="*/ 4264790 h 4600628"/>
                <a:gd name="connsiteX24" fmla="*/ 299210 w 2020259"/>
                <a:gd name="connsiteY24" fmla="*/ 4302106 h 4600628"/>
                <a:gd name="connsiteX25" fmla="*/ 364000 w 2020259"/>
                <a:gd name="connsiteY25" fmla="*/ 4227475 h 4600628"/>
                <a:gd name="connsiteX26" fmla="*/ 353398 w 2020259"/>
                <a:gd name="connsiteY26" fmla="*/ 4217845 h 4600628"/>
                <a:gd name="connsiteX27" fmla="*/ 386382 w 2020259"/>
                <a:gd name="connsiteY27" fmla="*/ 4180530 h 4600628"/>
                <a:gd name="connsiteX28" fmla="*/ 396984 w 2020259"/>
                <a:gd name="connsiteY28" fmla="*/ 4190160 h 4600628"/>
                <a:gd name="connsiteX29" fmla="*/ 364000 w 2020259"/>
                <a:gd name="connsiteY29" fmla="*/ 4227475 h 4600628"/>
                <a:gd name="connsiteX30" fmla="*/ 428790 w 2020259"/>
                <a:gd name="connsiteY30" fmla="*/ 4152844 h 4600628"/>
                <a:gd name="connsiteX31" fmla="*/ 418188 w 2020259"/>
                <a:gd name="connsiteY31" fmla="*/ 4143214 h 4600628"/>
                <a:gd name="connsiteX32" fmla="*/ 451172 w 2020259"/>
                <a:gd name="connsiteY32" fmla="*/ 4105899 h 4600628"/>
                <a:gd name="connsiteX33" fmla="*/ 461774 w 2020259"/>
                <a:gd name="connsiteY33" fmla="*/ 4115529 h 4600628"/>
                <a:gd name="connsiteX34" fmla="*/ 428790 w 2020259"/>
                <a:gd name="connsiteY34" fmla="*/ 4152844 h 4600628"/>
                <a:gd name="connsiteX35" fmla="*/ 493579 w 2020259"/>
                <a:gd name="connsiteY35" fmla="*/ 4078213 h 4600628"/>
                <a:gd name="connsiteX36" fmla="*/ 482977 w 2020259"/>
                <a:gd name="connsiteY36" fmla="*/ 4068584 h 4600628"/>
                <a:gd name="connsiteX37" fmla="*/ 515961 w 2020259"/>
                <a:gd name="connsiteY37" fmla="*/ 4031268 h 4600628"/>
                <a:gd name="connsiteX38" fmla="*/ 526563 w 2020259"/>
                <a:gd name="connsiteY38" fmla="*/ 4040898 h 4600628"/>
                <a:gd name="connsiteX39" fmla="*/ 493579 w 2020259"/>
                <a:gd name="connsiteY39" fmla="*/ 4078213 h 4600628"/>
                <a:gd name="connsiteX40" fmla="*/ 558369 w 2020259"/>
                <a:gd name="connsiteY40" fmla="*/ 4003583 h 4600628"/>
                <a:gd name="connsiteX41" fmla="*/ 547767 w 2020259"/>
                <a:gd name="connsiteY41" fmla="*/ 3993953 h 4600628"/>
                <a:gd name="connsiteX42" fmla="*/ 580751 w 2020259"/>
                <a:gd name="connsiteY42" fmla="*/ 3956637 h 4600628"/>
                <a:gd name="connsiteX43" fmla="*/ 591353 w 2020259"/>
                <a:gd name="connsiteY43" fmla="*/ 3966267 h 4600628"/>
                <a:gd name="connsiteX44" fmla="*/ 558369 w 2020259"/>
                <a:gd name="connsiteY44" fmla="*/ 4003583 h 4600628"/>
                <a:gd name="connsiteX45" fmla="*/ 624337 w 2020259"/>
                <a:gd name="connsiteY45" fmla="*/ 3928952 h 4600628"/>
                <a:gd name="connsiteX46" fmla="*/ 613735 w 2020259"/>
                <a:gd name="connsiteY46" fmla="*/ 3919322 h 4600628"/>
                <a:gd name="connsiteX47" fmla="*/ 646719 w 2020259"/>
                <a:gd name="connsiteY47" fmla="*/ 3882007 h 4600628"/>
                <a:gd name="connsiteX48" fmla="*/ 657321 w 2020259"/>
                <a:gd name="connsiteY48" fmla="*/ 3891636 h 4600628"/>
                <a:gd name="connsiteX49" fmla="*/ 624337 w 2020259"/>
                <a:gd name="connsiteY49" fmla="*/ 3928952 h 4600628"/>
                <a:gd name="connsiteX50" fmla="*/ 689126 w 2020259"/>
                <a:gd name="connsiteY50" fmla="*/ 3854321 h 4600628"/>
                <a:gd name="connsiteX51" fmla="*/ 678524 w 2020259"/>
                <a:gd name="connsiteY51" fmla="*/ 3844691 h 4600628"/>
                <a:gd name="connsiteX52" fmla="*/ 711508 w 2020259"/>
                <a:gd name="connsiteY52" fmla="*/ 3807376 h 4600628"/>
                <a:gd name="connsiteX53" fmla="*/ 722110 w 2020259"/>
                <a:gd name="connsiteY53" fmla="*/ 3817006 h 4600628"/>
                <a:gd name="connsiteX54" fmla="*/ 689126 w 2020259"/>
                <a:gd name="connsiteY54" fmla="*/ 3854321 h 4600628"/>
                <a:gd name="connsiteX55" fmla="*/ 753916 w 2020259"/>
                <a:gd name="connsiteY55" fmla="*/ 3779690 h 4600628"/>
                <a:gd name="connsiteX56" fmla="*/ 743314 w 2020259"/>
                <a:gd name="connsiteY56" fmla="*/ 3770060 h 4600628"/>
                <a:gd name="connsiteX57" fmla="*/ 776298 w 2020259"/>
                <a:gd name="connsiteY57" fmla="*/ 3732745 h 4600628"/>
                <a:gd name="connsiteX58" fmla="*/ 786900 w 2020259"/>
                <a:gd name="connsiteY58" fmla="*/ 3742375 h 4600628"/>
                <a:gd name="connsiteX59" fmla="*/ 753916 w 2020259"/>
                <a:gd name="connsiteY59" fmla="*/ 3779690 h 4600628"/>
                <a:gd name="connsiteX60" fmla="*/ 818706 w 2020259"/>
                <a:gd name="connsiteY60" fmla="*/ 3705059 h 4600628"/>
                <a:gd name="connsiteX61" fmla="*/ 808104 w 2020259"/>
                <a:gd name="connsiteY61" fmla="*/ 3695430 h 4600628"/>
                <a:gd name="connsiteX62" fmla="*/ 841088 w 2020259"/>
                <a:gd name="connsiteY62" fmla="*/ 3658114 h 4600628"/>
                <a:gd name="connsiteX63" fmla="*/ 851690 w 2020259"/>
                <a:gd name="connsiteY63" fmla="*/ 3667744 h 4600628"/>
                <a:gd name="connsiteX64" fmla="*/ 818706 w 2020259"/>
                <a:gd name="connsiteY64" fmla="*/ 3705059 h 4600628"/>
                <a:gd name="connsiteX65" fmla="*/ 883495 w 2020259"/>
                <a:gd name="connsiteY65" fmla="*/ 3630429 h 4600628"/>
                <a:gd name="connsiteX66" fmla="*/ 872893 w 2020259"/>
                <a:gd name="connsiteY66" fmla="*/ 3620799 h 4600628"/>
                <a:gd name="connsiteX67" fmla="*/ 905877 w 2020259"/>
                <a:gd name="connsiteY67" fmla="*/ 3583483 h 4600628"/>
                <a:gd name="connsiteX68" fmla="*/ 916479 w 2020259"/>
                <a:gd name="connsiteY68" fmla="*/ 3593113 h 4600628"/>
                <a:gd name="connsiteX69" fmla="*/ 883495 w 2020259"/>
                <a:gd name="connsiteY69" fmla="*/ 3630429 h 4600628"/>
                <a:gd name="connsiteX70" fmla="*/ 948285 w 2020259"/>
                <a:gd name="connsiteY70" fmla="*/ 3555798 h 4600628"/>
                <a:gd name="connsiteX71" fmla="*/ 937683 w 2020259"/>
                <a:gd name="connsiteY71" fmla="*/ 3546168 h 4600628"/>
                <a:gd name="connsiteX72" fmla="*/ 970667 w 2020259"/>
                <a:gd name="connsiteY72" fmla="*/ 3508853 h 4600628"/>
                <a:gd name="connsiteX73" fmla="*/ 981269 w 2020259"/>
                <a:gd name="connsiteY73" fmla="*/ 3518482 h 4600628"/>
                <a:gd name="connsiteX74" fmla="*/ 948285 w 2020259"/>
                <a:gd name="connsiteY74" fmla="*/ 3555798 h 4600628"/>
                <a:gd name="connsiteX75" fmla="*/ 1013075 w 2020259"/>
                <a:gd name="connsiteY75" fmla="*/ 3481167 h 4600628"/>
                <a:gd name="connsiteX76" fmla="*/ 1002473 w 2020259"/>
                <a:gd name="connsiteY76" fmla="*/ 3471537 h 4600628"/>
                <a:gd name="connsiteX77" fmla="*/ 1035457 w 2020259"/>
                <a:gd name="connsiteY77" fmla="*/ 3434222 h 4600628"/>
                <a:gd name="connsiteX78" fmla="*/ 1046058 w 2020259"/>
                <a:gd name="connsiteY78" fmla="*/ 3443852 h 4600628"/>
                <a:gd name="connsiteX79" fmla="*/ 1013075 w 2020259"/>
                <a:gd name="connsiteY79" fmla="*/ 3481167 h 4600628"/>
                <a:gd name="connsiteX80" fmla="*/ 1077864 w 2020259"/>
                <a:gd name="connsiteY80" fmla="*/ 3406536 h 4600628"/>
                <a:gd name="connsiteX81" fmla="*/ 1067262 w 2020259"/>
                <a:gd name="connsiteY81" fmla="*/ 3396906 h 4600628"/>
                <a:gd name="connsiteX82" fmla="*/ 1100246 w 2020259"/>
                <a:gd name="connsiteY82" fmla="*/ 3359591 h 4600628"/>
                <a:gd name="connsiteX83" fmla="*/ 1110848 w 2020259"/>
                <a:gd name="connsiteY83" fmla="*/ 3369221 h 4600628"/>
                <a:gd name="connsiteX84" fmla="*/ 1077864 w 2020259"/>
                <a:gd name="connsiteY84" fmla="*/ 3406536 h 4600628"/>
                <a:gd name="connsiteX85" fmla="*/ 1143832 w 2020259"/>
                <a:gd name="connsiteY85" fmla="*/ 3331905 h 4600628"/>
                <a:gd name="connsiteX86" fmla="*/ 1133230 w 2020259"/>
                <a:gd name="connsiteY86" fmla="*/ 3322275 h 4600628"/>
                <a:gd name="connsiteX87" fmla="*/ 1166214 w 2020259"/>
                <a:gd name="connsiteY87" fmla="*/ 3284960 h 4600628"/>
                <a:gd name="connsiteX88" fmla="*/ 1176816 w 2020259"/>
                <a:gd name="connsiteY88" fmla="*/ 3294590 h 4600628"/>
                <a:gd name="connsiteX89" fmla="*/ 1143832 w 2020259"/>
                <a:gd name="connsiteY89" fmla="*/ 3331905 h 4600628"/>
                <a:gd name="connsiteX90" fmla="*/ 1208622 w 2020259"/>
                <a:gd name="connsiteY90" fmla="*/ 3257274 h 4600628"/>
                <a:gd name="connsiteX91" fmla="*/ 1198020 w 2020259"/>
                <a:gd name="connsiteY91" fmla="*/ 3247644 h 4600628"/>
                <a:gd name="connsiteX92" fmla="*/ 1231003 w 2020259"/>
                <a:gd name="connsiteY92" fmla="*/ 3210329 h 4600628"/>
                <a:gd name="connsiteX93" fmla="*/ 1241605 w 2020259"/>
                <a:gd name="connsiteY93" fmla="*/ 3219959 h 4600628"/>
                <a:gd name="connsiteX94" fmla="*/ 1208622 w 2020259"/>
                <a:gd name="connsiteY94" fmla="*/ 3257274 h 4600628"/>
                <a:gd name="connsiteX95" fmla="*/ 1273411 w 2020259"/>
                <a:gd name="connsiteY95" fmla="*/ 3182644 h 4600628"/>
                <a:gd name="connsiteX96" fmla="*/ 1262809 w 2020259"/>
                <a:gd name="connsiteY96" fmla="*/ 3173014 h 4600628"/>
                <a:gd name="connsiteX97" fmla="*/ 1295793 w 2020259"/>
                <a:gd name="connsiteY97" fmla="*/ 3135698 h 4600628"/>
                <a:gd name="connsiteX98" fmla="*/ 1306395 w 2020259"/>
                <a:gd name="connsiteY98" fmla="*/ 3145328 h 4600628"/>
                <a:gd name="connsiteX99" fmla="*/ 1273411 w 2020259"/>
                <a:gd name="connsiteY99" fmla="*/ 3182644 h 4600628"/>
                <a:gd name="connsiteX100" fmla="*/ 1338201 w 2020259"/>
                <a:gd name="connsiteY100" fmla="*/ 3108013 h 4600628"/>
                <a:gd name="connsiteX101" fmla="*/ 1327599 w 2020259"/>
                <a:gd name="connsiteY101" fmla="*/ 3098383 h 4600628"/>
                <a:gd name="connsiteX102" fmla="*/ 1360583 w 2020259"/>
                <a:gd name="connsiteY102" fmla="*/ 3061067 h 4600628"/>
                <a:gd name="connsiteX103" fmla="*/ 1371185 w 2020259"/>
                <a:gd name="connsiteY103" fmla="*/ 3070697 h 4600628"/>
                <a:gd name="connsiteX104" fmla="*/ 1338201 w 2020259"/>
                <a:gd name="connsiteY104" fmla="*/ 3108013 h 4600628"/>
                <a:gd name="connsiteX105" fmla="*/ 1402991 w 2020259"/>
                <a:gd name="connsiteY105" fmla="*/ 3033382 h 4600628"/>
                <a:gd name="connsiteX106" fmla="*/ 1392389 w 2020259"/>
                <a:gd name="connsiteY106" fmla="*/ 3023752 h 4600628"/>
                <a:gd name="connsiteX107" fmla="*/ 1425372 w 2020259"/>
                <a:gd name="connsiteY107" fmla="*/ 2986437 h 4600628"/>
                <a:gd name="connsiteX108" fmla="*/ 1435974 w 2020259"/>
                <a:gd name="connsiteY108" fmla="*/ 2996066 h 4600628"/>
                <a:gd name="connsiteX109" fmla="*/ 1402991 w 2020259"/>
                <a:gd name="connsiteY109" fmla="*/ 3033382 h 4600628"/>
                <a:gd name="connsiteX110" fmla="*/ 1467780 w 2020259"/>
                <a:gd name="connsiteY110" fmla="*/ 2958751 h 4600628"/>
                <a:gd name="connsiteX111" fmla="*/ 1457178 w 2020259"/>
                <a:gd name="connsiteY111" fmla="*/ 2949121 h 4600628"/>
                <a:gd name="connsiteX112" fmla="*/ 1490162 w 2020259"/>
                <a:gd name="connsiteY112" fmla="*/ 2911806 h 4600628"/>
                <a:gd name="connsiteX113" fmla="*/ 1500764 w 2020259"/>
                <a:gd name="connsiteY113" fmla="*/ 2921436 h 4600628"/>
                <a:gd name="connsiteX114" fmla="*/ 1467780 w 2020259"/>
                <a:gd name="connsiteY114" fmla="*/ 2958751 h 4600628"/>
                <a:gd name="connsiteX115" fmla="*/ 1532570 w 2020259"/>
                <a:gd name="connsiteY115" fmla="*/ 2884120 h 4600628"/>
                <a:gd name="connsiteX116" fmla="*/ 1521968 w 2020259"/>
                <a:gd name="connsiteY116" fmla="*/ 2874490 h 4600628"/>
                <a:gd name="connsiteX117" fmla="*/ 1554952 w 2020259"/>
                <a:gd name="connsiteY117" fmla="*/ 2837175 h 4600628"/>
                <a:gd name="connsiteX118" fmla="*/ 1565554 w 2020259"/>
                <a:gd name="connsiteY118" fmla="*/ 2846805 h 4600628"/>
                <a:gd name="connsiteX119" fmla="*/ 1532570 w 2020259"/>
                <a:gd name="connsiteY119" fmla="*/ 2884120 h 4600628"/>
                <a:gd name="connsiteX120" fmla="*/ 1597360 w 2020259"/>
                <a:gd name="connsiteY120" fmla="*/ 2809489 h 4600628"/>
                <a:gd name="connsiteX121" fmla="*/ 1586758 w 2020259"/>
                <a:gd name="connsiteY121" fmla="*/ 2799860 h 4600628"/>
                <a:gd name="connsiteX122" fmla="*/ 1619741 w 2020259"/>
                <a:gd name="connsiteY122" fmla="*/ 2762544 h 4600628"/>
                <a:gd name="connsiteX123" fmla="*/ 1630343 w 2020259"/>
                <a:gd name="connsiteY123" fmla="*/ 2772174 h 4600628"/>
                <a:gd name="connsiteX124" fmla="*/ 1597360 w 2020259"/>
                <a:gd name="connsiteY124" fmla="*/ 2809489 h 4600628"/>
                <a:gd name="connsiteX125" fmla="*/ 1663327 w 2020259"/>
                <a:gd name="connsiteY125" fmla="*/ 2734859 h 4600628"/>
                <a:gd name="connsiteX126" fmla="*/ 1652725 w 2020259"/>
                <a:gd name="connsiteY126" fmla="*/ 2725229 h 4600628"/>
                <a:gd name="connsiteX127" fmla="*/ 1685709 w 2020259"/>
                <a:gd name="connsiteY127" fmla="*/ 2687913 h 4600628"/>
                <a:gd name="connsiteX128" fmla="*/ 1696311 w 2020259"/>
                <a:gd name="connsiteY128" fmla="*/ 2697543 h 4600628"/>
                <a:gd name="connsiteX129" fmla="*/ 1663327 w 2020259"/>
                <a:gd name="connsiteY129" fmla="*/ 2734859 h 4600628"/>
                <a:gd name="connsiteX130" fmla="*/ 1728117 w 2020259"/>
                <a:gd name="connsiteY130" fmla="*/ 2660228 h 4600628"/>
                <a:gd name="connsiteX131" fmla="*/ 1717515 w 2020259"/>
                <a:gd name="connsiteY131" fmla="*/ 2650598 h 4600628"/>
                <a:gd name="connsiteX132" fmla="*/ 1750499 w 2020259"/>
                <a:gd name="connsiteY132" fmla="*/ 2613283 h 4600628"/>
                <a:gd name="connsiteX133" fmla="*/ 1761101 w 2020259"/>
                <a:gd name="connsiteY133" fmla="*/ 2622912 h 4600628"/>
                <a:gd name="connsiteX134" fmla="*/ 1728117 w 2020259"/>
                <a:gd name="connsiteY134" fmla="*/ 2660228 h 4600628"/>
                <a:gd name="connsiteX135" fmla="*/ 1792906 w 2020259"/>
                <a:gd name="connsiteY135" fmla="*/ 2585597 h 4600628"/>
                <a:gd name="connsiteX136" fmla="*/ 1782305 w 2020259"/>
                <a:gd name="connsiteY136" fmla="*/ 2575967 h 4600628"/>
                <a:gd name="connsiteX137" fmla="*/ 1815288 w 2020259"/>
                <a:gd name="connsiteY137" fmla="*/ 2538652 h 4600628"/>
                <a:gd name="connsiteX138" fmla="*/ 1825890 w 2020259"/>
                <a:gd name="connsiteY138" fmla="*/ 2548282 h 4600628"/>
                <a:gd name="connsiteX139" fmla="*/ 1792906 w 2020259"/>
                <a:gd name="connsiteY139" fmla="*/ 2585597 h 4600628"/>
                <a:gd name="connsiteX140" fmla="*/ 1857696 w 2020259"/>
                <a:gd name="connsiteY140" fmla="*/ 2510966 h 4600628"/>
                <a:gd name="connsiteX141" fmla="*/ 1847094 w 2020259"/>
                <a:gd name="connsiteY141" fmla="*/ 2501336 h 4600628"/>
                <a:gd name="connsiteX142" fmla="*/ 1880078 w 2020259"/>
                <a:gd name="connsiteY142" fmla="*/ 2464021 h 4600628"/>
                <a:gd name="connsiteX143" fmla="*/ 1890680 w 2020259"/>
                <a:gd name="connsiteY143" fmla="*/ 2473651 h 4600628"/>
                <a:gd name="connsiteX144" fmla="*/ 1857696 w 2020259"/>
                <a:gd name="connsiteY144" fmla="*/ 2510966 h 4600628"/>
                <a:gd name="connsiteX145" fmla="*/ 1922486 w 2020259"/>
                <a:gd name="connsiteY145" fmla="*/ 2436335 h 4600628"/>
                <a:gd name="connsiteX146" fmla="*/ 1911884 w 2020259"/>
                <a:gd name="connsiteY146" fmla="*/ 2426705 h 4600628"/>
                <a:gd name="connsiteX147" fmla="*/ 1944868 w 2020259"/>
                <a:gd name="connsiteY147" fmla="*/ 2389390 h 4600628"/>
                <a:gd name="connsiteX148" fmla="*/ 1955470 w 2020259"/>
                <a:gd name="connsiteY148" fmla="*/ 2399020 h 4600628"/>
                <a:gd name="connsiteX149" fmla="*/ 1922486 w 2020259"/>
                <a:gd name="connsiteY149" fmla="*/ 2436335 h 4600628"/>
                <a:gd name="connsiteX150" fmla="*/ 1987275 w 2020259"/>
                <a:gd name="connsiteY150" fmla="*/ 2361705 h 4600628"/>
                <a:gd name="connsiteX151" fmla="*/ 1976674 w 2020259"/>
                <a:gd name="connsiteY151" fmla="*/ 2352075 h 4600628"/>
                <a:gd name="connsiteX152" fmla="*/ 2009657 w 2020259"/>
                <a:gd name="connsiteY152" fmla="*/ 2314759 h 4600628"/>
                <a:gd name="connsiteX153" fmla="*/ 2020259 w 2020259"/>
                <a:gd name="connsiteY153" fmla="*/ 2324389 h 4600628"/>
                <a:gd name="connsiteX154" fmla="*/ 1987275 w 2020259"/>
                <a:gd name="connsiteY154" fmla="*/ 2361705 h 4600628"/>
                <a:gd name="connsiteX155" fmla="*/ 1980208 w 2020259"/>
                <a:gd name="connsiteY155" fmla="*/ 2287074 h 4600628"/>
                <a:gd name="connsiteX156" fmla="*/ 1947224 w 2020259"/>
                <a:gd name="connsiteY156" fmla="*/ 2249758 h 4600628"/>
                <a:gd name="connsiteX157" fmla="*/ 1957826 w 2020259"/>
                <a:gd name="connsiteY157" fmla="*/ 2240128 h 4600628"/>
                <a:gd name="connsiteX158" fmla="*/ 1990809 w 2020259"/>
                <a:gd name="connsiteY158" fmla="*/ 2277444 h 4600628"/>
                <a:gd name="connsiteX159" fmla="*/ 1980208 w 2020259"/>
                <a:gd name="connsiteY159" fmla="*/ 2287074 h 4600628"/>
                <a:gd name="connsiteX160" fmla="*/ 1915418 w 2020259"/>
                <a:gd name="connsiteY160" fmla="*/ 2212443 h 4600628"/>
                <a:gd name="connsiteX161" fmla="*/ 1882434 w 2020259"/>
                <a:gd name="connsiteY161" fmla="*/ 2175127 h 4600628"/>
                <a:gd name="connsiteX162" fmla="*/ 1893036 w 2020259"/>
                <a:gd name="connsiteY162" fmla="*/ 2165498 h 4600628"/>
                <a:gd name="connsiteX163" fmla="*/ 1926020 w 2020259"/>
                <a:gd name="connsiteY163" fmla="*/ 2202813 h 4600628"/>
                <a:gd name="connsiteX164" fmla="*/ 1915418 w 2020259"/>
                <a:gd name="connsiteY164" fmla="*/ 2212443 h 4600628"/>
                <a:gd name="connsiteX165" fmla="*/ 1850628 w 2020259"/>
                <a:gd name="connsiteY165" fmla="*/ 2137812 h 4600628"/>
                <a:gd name="connsiteX166" fmla="*/ 1817644 w 2020259"/>
                <a:gd name="connsiteY166" fmla="*/ 2100497 h 4600628"/>
                <a:gd name="connsiteX167" fmla="*/ 1828246 w 2020259"/>
                <a:gd name="connsiteY167" fmla="*/ 2090867 h 4600628"/>
                <a:gd name="connsiteX168" fmla="*/ 1861230 w 2020259"/>
                <a:gd name="connsiteY168" fmla="*/ 2128182 h 4600628"/>
                <a:gd name="connsiteX169" fmla="*/ 1850628 w 2020259"/>
                <a:gd name="connsiteY169" fmla="*/ 2137812 h 4600628"/>
                <a:gd name="connsiteX170" fmla="*/ 1785839 w 2020259"/>
                <a:gd name="connsiteY170" fmla="*/ 2063181 h 4600628"/>
                <a:gd name="connsiteX171" fmla="*/ 1752855 w 2020259"/>
                <a:gd name="connsiteY171" fmla="*/ 2025866 h 4600628"/>
                <a:gd name="connsiteX172" fmla="*/ 1763457 w 2020259"/>
                <a:gd name="connsiteY172" fmla="*/ 2016236 h 4600628"/>
                <a:gd name="connsiteX173" fmla="*/ 1796440 w 2020259"/>
                <a:gd name="connsiteY173" fmla="*/ 2053551 h 4600628"/>
                <a:gd name="connsiteX174" fmla="*/ 1785839 w 2020259"/>
                <a:gd name="connsiteY174" fmla="*/ 2063181 h 4600628"/>
                <a:gd name="connsiteX175" fmla="*/ 1721049 w 2020259"/>
                <a:gd name="connsiteY175" fmla="*/ 1987347 h 4600628"/>
                <a:gd name="connsiteX176" fmla="*/ 1688065 w 2020259"/>
                <a:gd name="connsiteY176" fmla="*/ 1950031 h 4600628"/>
                <a:gd name="connsiteX177" fmla="*/ 1698667 w 2020259"/>
                <a:gd name="connsiteY177" fmla="*/ 1940401 h 4600628"/>
                <a:gd name="connsiteX178" fmla="*/ 1731651 w 2020259"/>
                <a:gd name="connsiteY178" fmla="*/ 1977717 h 4600628"/>
                <a:gd name="connsiteX179" fmla="*/ 1721049 w 2020259"/>
                <a:gd name="connsiteY179" fmla="*/ 1987347 h 4600628"/>
                <a:gd name="connsiteX180" fmla="*/ 1656259 w 2020259"/>
                <a:gd name="connsiteY180" fmla="*/ 1912716 h 4600628"/>
                <a:gd name="connsiteX181" fmla="*/ 1623275 w 2020259"/>
                <a:gd name="connsiteY181" fmla="*/ 1875400 h 4600628"/>
                <a:gd name="connsiteX182" fmla="*/ 1633877 w 2020259"/>
                <a:gd name="connsiteY182" fmla="*/ 1865771 h 4600628"/>
                <a:gd name="connsiteX183" fmla="*/ 1666861 w 2020259"/>
                <a:gd name="connsiteY183" fmla="*/ 1903086 h 4600628"/>
                <a:gd name="connsiteX184" fmla="*/ 1656259 w 2020259"/>
                <a:gd name="connsiteY184" fmla="*/ 1912716 h 4600628"/>
                <a:gd name="connsiteX185" fmla="*/ 1591470 w 2020259"/>
                <a:gd name="connsiteY185" fmla="*/ 1838085 h 4600628"/>
                <a:gd name="connsiteX186" fmla="*/ 1558486 w 2020259"/>
                <a:gd name="connsiteY186" fmla="*/ 1800770 h 4600628"/>
                <a:gd name="connsiteX187" fmla="*/ 1569088 w 2020259"/>
                <a:gd name="connsiteY187" fmla="*/ 1791140 h 4600628"/>
                <a:gd name="connsiteX188" fmla="*/ 1602072 w 2020259"/>
                <a:gd name="connsiteY188" fmla="*/ 1828455 h 4600628"/>
                <a:gd name="connsiteX189" fmla="*/ 1591470 w 2020259"/>
                <a:gd name="connsiteY189" fmla="*/ 1838085 h 4600628"/>
                <a:gd name="connsiteX190" fmla="*/ 1526680 w 2020259"/>
                <a:gd name="connsiteY190" fmla="*/ 1763454 h 4600628"/>
                <a:gd name="connsiteX191" fmla="*/ 1493696 w 2020259"/>
                <a:gd name="connsiteY191" fmla="*/ 1726139 h 4600628"/>
                <a:gd name="connsiteX192" fmla="*/ 1504298 w 2020259"/>
                <a:gd name="connsiteY192" fmla="*/ 1716509 h 4600628"/>
                <a:gd name="connsiteX193" fmla="*/ 1537282 w 2020259"/>
                <a:gd name="connsiteY193" fmla="*/ 1753824 h 4600628"/>
                <a:gd name="connsiteX194" fmla="*/ 1526680 w 2020259"/>
                <a:gd name="connsiteY194" fmla="*/ 1763454 h 4600628"/>
                <a:gd name="connsiteX195" fmla="*/ 1460712 w 2020259"/>
                <a:gd name="connsiteY195" fmla="*/ 1688823 h 4600628"/>
                <a:gd name="connsiteX196" fmla="*/ 1427729 w 2020259"/>
                <a:gd name="connsiteY196" fmla="*/ 1651508 h 4600628"/>
                <a:gd name="connsiteX197" fmla="*/ 1438330 w 2020259"/>
                <a:gd name="connsiteY197" fmla="*/ 1641878 h 4600628"/>
                <a:gd name="connsiteX198" fmla="*/ 1471314 w 2020259"/>
                <a:gd name="connsiteY198" fmla="*/ 1679194 h 4600628"/>
                <a:gd name="connsiteX199" fmla="*/ 1460712 w 2020259"/>
                <a:gd name="connsiteY199" fmla="*/ 1688823 h 4600628"/>
                <a:gd name="connsiteX200" fmla="*/ 1395923 w 2020259"/>
                <a:gd name="connsiteY200" fmla="*/ 1614192 h 4600628"/>
                <a:gd name="connsiteX201" fmla="*/ 1362939 w 2020259"/>
                <a:gd name="connsiteY201" fmla="*/ 1576877 h 4600628"/>
                <a:gd name="connsiteX202" fmla="*/ 1373541 w 2020259"/>
                <a:gd name="connsiteY202" fmla="*/ 1567247 h 4600628"/>
                <a:gd name="connsiteX203" fmla="*/ 1406525 w 2020259"/>
                <a:gd name="connsiteY203" fmla="*/ 1604563 h 4600628"/>
                <a:gd name="connsiteX204" fmla="*/ 1395923 w 2020259"/>
                <a:gd name="connsiteY204" fmla="*/ 1614192 h 4600628"/>
                <a:gd name="connsiteX205" fmla="*/ 1331133 w 2020259"/>
                <a:gd name="connsiteY205" fmla="*/ 1539562 h 4600628"/>
                <a:gd name="connsiteX206" fmla="*/ 1298149 w 2020259"/>
                <a:gd name="connsiteY206" fmla="*/ 1502246 h 4600628"/>
                <a:gd name="connsiteX207" fmla="*/ 1308751 w 2020259"/>
                <a:gd name="connsiteY207" fmla="*/ 1492616 h 4600628"/>
                <a:gd name="connsiteX208" fmla="*/ 1341735 w 2020259"/>
                <a:gd name="connsiteY208" fmla="*/ 1529932 h 4600628"/>
                <a:gd name="connsiteX209" fmla="*/ 1331133 w 2020259"/>
                <a:gd name="connsiteY209" fmla="*/ 1539562 h 4600628"/>
                <a:gd name="connsiteX210" fmla="*/ 1266343 w 2020259"/>
                <a:gd name="connsiteY210" fmla="*/ 1464931 h 4600628"/>
                <a:gd name="connsiteX211" fmla="*/ 1233360 w 2020259"/>
                <a:gd name="connsiteY211" fmla="*/ 1427615 h 4600628"/>
                <a:gd name="connsiteX212" fmla="*/ 1243961 w 2020259"/>
                <a:gd name="connsiteY212" fmla="*/ 1417986 h 4600628"/>
                <a:gd name="connsiteX213" fmla="*/ 1276945 w 2020259"/>
                <a:gd name="connsiteY213" fmla="*/ 1455301 h 4600628"/>
                <a:gd name="connsiteX214" fmla="*/ 1266343 w 2020259"/>
                <a:gd name="connsiteY214" fmla="*/ 1464931 h 4600628"/>
                <a:gd name="connsiteX215" fmla="*/ 1201554 w 2020259"/>
                <a:gd name="connsiteY215" fmla="*/ 1390300 h 4600628"/>
                <a:gd name="connsiteX216" fmla="*/ 1168570 w 2020259"/>
                <a:gd name="connsiteY216" fmla="*/ 1352985 h 4600628"/>
                <a:gd name="connsiteX217" fmla="*/ 1179172 w 2020259"/>
                <a:gd name="connsiteY217" fmla="*/ 1343355 h 4600628"/>
                <a:gd name="connsiteX218" fmla="*/ 1212156 w 2020259"/>
                <a:gd name="connsiteY218" fmla="*/ 1380670 h 4600628"/>
                <a:gd name="connsiteX219" fmla="*/ 1201554 w 2020259"/>
                <a:gd name="connsiteY219" fmla="*/ 1390300 h 4600628"/>
                <a:gd name="connsiteX220" fmla="*/ 1136764 w 2020259"/>
                <a:gd name="connsiteY220" fmla="*/ 1315669 h 4600628"/>
                <a:gd name="connsiteX221" fmla="*/ 1103780 w 2020259"/>
                <a:gd name="connsiteY221" fmla="*/ 1278354 h 4600628"/>
                <a:gd name="connsiteX222" fmla="*/ 1114382 w 2020259"/>
                <a:gd name="connsiteY222" fmla="*/ 1268724 h 4600628"/>
                <a:gd name="connsiteX223" fmla="*/ 1147366 w 2020259"/>
                <a:gd name="connsiteY223" fmla="*/ 1306039 h 4600628"/>
                <a:gd name="connsiteX224" fmla="*/ 1136764 w 2020259"/>
                <a:gd name="connsiteY224" fmla="*/ 1315669 h 4600628"/>
                <a:gd name="connsiteX225" fmla="*/ 1071974 w 2020259"/>
                <a:gd name="connsiteY225" fmla="*/ 1241038 h 4600628"/>
                <a:gd name="connsiteX226" fmla="*/ 1038991 w 2020259"/>
                <a:gd name="connsiteY226" fmla="*/ 1203723 h 4600628"/>
                <a:gd name="connsiteX227" fmla="*/ 1049593 w 2020259"/>
                <a:gd name="connsiteY227" fmla="*/ 1194093 h 4600628"/>
                <a:gd name="connsiteX228" fmla="*/ 1082576 w 2020259"/>
                <a:gd name="connsiteY228" fmla="*/ 1231409 h 4600628"/>
                <a:gd name="connsiteX229" fmla="*/ 1071974 w 2020259"/>
                <a:gd name="connsiteY229" fmla="*/ 1241038 h 4600628"/>
                <a:gd name="connsiteX230" fmla="*/ 1006007 w 2020259"/>
                <a:gd name="connsiteY230" fmla="*/ 1166408 h 4600628"/>
                <a:gd name="connsiteX231" fmla="*/ 973023 w 2020259"/>
                <a:gd name="connsiteY231" fmla="*/ 1129092 h 4600628"/>
                <a:gd name="connsiteX232" fmla="*/ 983625 w 2020259"/>
                <a:gd name="connsiteY232" fmla="*/ 1119462 h 4600628"/>
                <a:gd name="connsiteX233" fmla="*/ 1016609 w 2020259"/>
                <a:gd name="connsiteY233" fmla="*/ 1156778 h 4600628"/>
                <a:gd name="connsiteX234" fmla="*/ 1006007 w 2020259"/>
                <a:gd name="connsiteY234" fmla="*/ 1166408 h 4600628"/>
                <a:gd name="connsiteX235" fmla="*/ 941217 w 2020259"/>
                <a:gd name="connsiteY235" fmla="*/ 1091777 h 4600628"/>
                <a:gd name="connsiteX236" fmla="*/ 908233 w 2020259"/>
                <a:gd name="connsiteY236" fmla="*/ 1054461 h 4600628"/>
                <a:gd name="connsiteX237" fmla="*/ 918835 w 2020259"/>
                <a:gd name="connsiteY237" fmla="*/ 1044832 h 4600628"/>
                <a:gd name="connsiteX238" fmla="*/ 951819 w 2020259"/>
                <a:gd name="connsiteY238" fmla="*/ 1082147 h 4600628"/>
                <a:gd name="connsiteX239" fmla="*/ 941217 w 2020259"/>
                <a:gd name="connsiteY239" fmla="*/ 1091777 h 4600628"/>
                <a:gd name="connsiteX240" fmla="*/ 876427 w 2020259"/>
                <a:gd name="connsiteY240" fmla="*/ 1017146 h 4600628"/>
                <a:gd name="connsiteX241" fmla="*/ 844622 w 2020259"/>
                <a:gd name="connsiteY241" fmla="*/ 979830 h 4600628"/>
                <a:gd name="connsiteX242" fmla="*/ 855224 w 2020259"/>
                <a:gd name="connsiteY242" fmla="*/ 970201 h 4600628"/>
                <a:gd name="connsiteX243" fmla="*/ 888207 w 2020259"/>
                <a:gd name="connsiteY243" fmla="*/ 1007516 h 4600628"/>
                <a:gd name="connsiteX244" fmla="*/ 876427 w 2020259"/>
                <a:gd name="connsiteY244" fmla="*/ 1017146 h 4600628"/>
                <a:gd name="connsiteX245" fmla="*/ 811638 w 2020259"/>
                <a:gd name="connsiteY245" fmla="*/ 942515 h 4600628"/>
                <a:gd name="connsiteX246" fmla="*/ 778654 w 2020259"/>
                <a:gd name="connsiteY246" fmla="*/ 905200 h 4600628"/>
                <a:gd name="connsiteX247" fmla="*/ 789256 w 2020259"/>
                <a:gd name="connsiteY247" fmla="*/ 895570 h 4600628"/>
                <a:gd name="connsiteX248" fmla="*/ 822240 w 2020259"/>
                <a:gd name="connsiteY248" fmla="*/ 932885 h 4600628"/>
                <a:gd name="connsiteX249" fmla="*/ 811638 w 2020259"/>
                <a:gd name="connsiteY249" fmla="*/ 942515 h 4600628"/>
                <a:gd name="connsiteX250" fmla="*/ 746848 w 2020259"/>
                <a:gd name="connsiteY250" fmla="*/ 867884 h 4600628"/>
                <a:gd name="connsiteX251" fmla="*/ 713864 w 2020259"/>
                <a:gd name="connsiteY251" fmla="*/ 830569 h 4600628"/>
                <a:gd name="connsiteX252" fmla="*/ 724466 w 2020259"/>
                <a:gd name="connsiteY252" fmla="*/ 820939 h 4600628"/>
                <a:gd name="connsiteX253" fmla="*/ 757450 w 2020259"/>
                <a:gd name="connsiteY253" fmla="*/ 858254 h 4600628"/>
                <a:gd name="connsiteX254" fmla="*/ 746848 w 2020259"/>
                <a:gd name="connsiteY254" fmla="*/ 867884 h 4600628"/>
                <a:gd name="connsiteX255" fmla="*/ 682058 w 2020259"/>
                <a:gd name="connsiteY255" fmla="*/ 793253 h 4600628"/>
                <a:gd name="connsiteX256" fmla="*/ 649075 w 2020259"/>
                <a:gd name="connsiteY256" fmla="*/ 755938 h 4600628"/>
                <a:gd name="connsiteX257" fmla="*/ 659677 w 2020259"/>
                <a:gd name="connsiteY257" fmla="*/ 746308 h 4600628"/>
                <a:gd name="connsiteX258" fmla="*/ 692660 w 2020259"/>
                <a:gd name="connsiteY258" fmla="*/ 783624 h 4600628"/>
                <a:gd name="connsiteX259" fmla="*/ 682058 w 2020259"/>
                <a:gd name="connsiteY259" fmla="*/ 793253 h 4600628"/>
                <a:gd name="connsiteX260" fmla="*/ 617269 w 2020259"/>
                <a:gd name="connsiteY260" fmla="*/ 718623 h 4600628"/>
                <a:gd name="connsiteX261" fmla="*/ 584285 w 2020259"/>
                <a:gd name="connsiteY261" fmla="*/ 681307 h 4600628"/>
                <a:gd name="connsiteX262" fmla="*/ 594887 w 2020259"/>
                <a:gd name="connsiteY262" fmla="*/ 671677 h 4600628"/>
                <a:gd name="connsiteX263" fmla="*/ 627871 w 2020259"/>
                <a:gd name="connsiteY263" fmla="*/ 708993 h 4600628"/>
                <a:gd name="connsiteX264" fmla="*/ 617269 w 2020259"/>
                <a:gd name="connsiteY264" fmla="*/ 718623 h 4600628"/>
                <a:gd name="connsiteX265" fmla="*/ 552479 w 2020259"/>
                <a:gd name="connsiteY265" fmla="*/ 643992 h 4600628"/>
                <a:gd name="connsiteX266" fmla="*/ 519495 w 2020259"/>
                <a:gd name="connsiteY266" fmla="*/ 606676 h 4600628"/>
                <a:gd name="connsiteX267" fmla="*/ 530097 w 2020259"/>
                <a:gd name="connsiteY267" fmla="*/ 597047 h 4600628"/>
                <a:gd name="connsiteX268" fmla="*/ 563081 w 2020259"/>
                <a:gd name="connsiteY268" fmla="*/ 634362 h 4600628"/>
                <a:gd name="connsiteX269" fmla="*/ 552479 w 2020259"/>
                <a:gd name="connsiteY269" fmla="*/ 643992 h 4600628"/>
                <a:gd name="connsiteX270" fmla="*/ 486511 w 2020259"/>
                <a:gd name="connsiteY270" fmla="*/ 569361 h 4600628"/>
                <a:gd name="connsiteX271" fmla="*/ 453528 w 2020259"/>
                <a:gd name="connsiteY271" fmla="*/ 532046 h 4600628"/>
                <a:gd name="connsiteX272" fmla="*/ 464130 w 2020259"/>
                <a:gd name="connsiteY272" fmla="*/ 522416 h 4600628"/>
                <a:gd name="connsiteX273" fmla="*/ 497113 w 2020259"/>
                <a:gd name="connsiteY273" fmla="*/ 559731 h 4600628"/>
                <a:gd name="connsiteX274" fmla="*/ 486511 w 2020259"/>
                <a:gd name="connsiteY274" fmla="*/ 569361 h 4600628"/>
                <a:gd name="connsiteX275" fmla="*/ 421722 w 2020259"/>
                <a:gd name="connsiteY275" fmla="*/ 494730 h 4600628"/>
                <a:gd name="connsiteX276" fmla="*/ 388738 w 2020259"/>
                <a:gd name="connsiteY276" fmla="*/ 457415 h 4600628"/>
                <a:gd name="connsiteX277" fmla="*/ 399340 w 2020259"/>
                <a:gd name="connsiteY277" fmla="*/ 447785 h 4600628"/>
                <a:gd name="connsiteX278" fmla="*/ 432324 w 2020259"/>
                <a:gd name="connsiteY278" fmla="*/ 485100 h 4600628"/>
                <a:gd name="connsiteX279" fmla="*/ 421722 w 2020259"/>
                <a:gd name="connsiteY279" fmla="*/ 494730 h 4600628"/>
                <a:gd name="connsiteX280" fmla="*/ 356932 w 2020259"/>
                <a:gd name="connsiteY280" fmla="*/ 420099 h 4600628"/>
                <a:gd name="connsiteX281" fmla="*/ 323948 w 2020259"/>
                <a:gd name="connsiteY281" fmla="*/ 382784 h 4600628"/>
                <a:gd name="connsiteX282" fmla="*/ 334550 w 2020259"/>
                <a:gd name="connsiteY282" fmla="*/ 373154 h 4600628"/>
                <a:gd name="connsiteX283" fmla="*/ 367534 w 2020259"/>
                <a:gd name="connsiteY283" fmla="*/ 410470 h 4600628"/>
                <a:gd name="connsiteX284" fmla="*/ 356932 w 2020259"/>
                <a:gd name="connsiteY284" fmla="*/ 420099 h 4600628"/>
                <a:gd name="connsiteX285" fmla="*/ 292142 w 2020259"/>
                <a:gd name="connsiteY285" fmla="*/ 345468 h 4600628"/>
                <a:gd name="connsiteX286" fmla="*/ 259159 w 2020259"/>
                <a:gd name="connsiteY286" fmla="*/ 308153 h 4600628"/>
                <a:gd name="connsiteX287" fmla="*/ 269761 w 2020259"/>
                <a:gd name="connsiteY287" fmla="*/ 298523 h 4600628"/>
                <a:gd name="connsiteX288" fmla="*/ 302744 w 2020259"/>
                <a:gd name="connsiteY288" fmla="*/ 335839 h 4600628"/>
                <a:gd name="connsiteX289" fmla="*/ 292142 w 2020259"/>
                <a:gd name="connsiteY289" fmla="*/ 345468 h 4600628"/>
                <a:gd name="connsiteX290" fmla="*/ 227353 w 2020259"/>
                <a:gd name="connsiteY290" fmla="*/ 270838 h 4600628"/>
                <a:gd name="connsiteX291" fmla="*/ 194369 w 2020259"/>
                <a:gd name="connsiteY291" fmla="*/ 233522 h 4600628"/>
                <a:gd name="connsiteX292" fmla="*/ 204971 w 2020259"/>
                <a:gd name="connsiteY292" fmla="*/ 223892 h 4600628"/>
                <a:gd name="connsiteX293" fmla="*/ 237955 w 2020259"/>
                <a:gd name="connsiteY293" fmla="*/ 261208 h 4600628"/>
                <a:gd name="connsiteX294" fmla="*/ 227353 w 2020259"/>
                <a:gd name="connsiteY294" fmla="*/ 270838 h 4600628"/>
                <a:gd name="connsiteX295" fmla="*/ 162563 w 2020259"/>
                <a:gd name="connsiteY295" fmla="*/ 196207 h 4600628"/>
                <a:gd name="connsiteX296" fmla="*/ 129579 w 2020259"/>
                <a:gd name="connsiteY296" fmla="*/ 158891 h 4600628"/>
                <a:gd name="connsiteX297" fmla="*/ 140181 w 2020259"/>
                <a:gd name="connsiteY297" fmla="*/ 149262 h 4600628"/>
                <a:gd name="connsiteX298" fmla="*/ 173165 w 2020259"/>
                <a:gd name="connsiteY298" fmla="*/ 186577 h 4600628"/>
                <a:gd name="connsiteX299" fmla="*/ 162563 w 2020259"/>
                <a:gd name="connsiteY299" fmla="*/ 196207 h 4600628"/>
                <a:gd name="connsiteX300" fmla="*/ 97773 w 2020259"/>
                <a:gd name="connsiteY300" fmla="*/ 121576 h 4600628"/>
                <a:gd name="connsiteX301" fmla="*/ 64790 w 2020259"/>
                <a:gd name="connsiteY301" fmla="*/ 84261 h 4600628"/>
                <a:gd name="connsiteX302" fmla="*/ 75392 w 2020259"/>
                <a:gd name="connsiteY302" fmla="*/ 74631 h 4600628"/>
                <a:gd name="connsiteX303" fmla="*/ 108375 w 2020259"/>
                <a:gd name="connsiteY303" fmla="*/ 111946 h 4600628"/>
                <a:gd name="connsiteX304" fmla="*/ 97773 w 2020259"/>
                <a:gd name="connsiteY304" fmla="*/ 121576 h 4600628"/>
                <a:gd name="connsiteX305" fmla="*/ 32984 w 2020259"/>
                <a:gd name="connsiteY305" fmla="*/ 46945 h 4600628"/>
                <a:gd name="connsiteX306" fmla="*/ 0 w 2020259"/>
                <a:gd name="connsiteY306" fmla="*/ 9630 h 4600628"/>
                <a:gd name="connsiteX307" fmla="*/ 10602 w 2020259"/>
                <a:gd name="connsiteY307" fmla="*/ 0 h 4600628"/>
                <a:gd name="connsiteX308" fmla="*/ 43586 w 2020259"/>
                <a:gd name="connsiteY308" fmla="*/ 37315 h 4600628"/>
                <a:gd name="connsiteX309" fmla="*/ 32984 w 2020259"/>
                <a:gd name="connsiteY309" fmla="*/ 46945 h 460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2020259" h="4600628">
                  <a:moveTo>
                    <a:pt x="38874" y="4600629"/>
                  </a:moveTo>
                  <a:lnTo>
                    <a:pt x="29450" y="4590999"/>
                  </a:lnTo>
                  <a:lnTo>
                    <a:pt x="62434" y="4553684"/>
                  </a:lnTo>
                  <a:lnTo>
                    <a:pt x="73036" y="4563314"/>
                  </a:lnTo>
                  <a:lnTo>
                    <a:pt x="38874" y="4600629"/>
                  </a:lnTo>
                  <a:close/>
                  <a:moveTo>
                    <a:pt x="104841" y="4525998"/>
                  </a:moveTo>
                  <a:lnTo>
                    <a:pt x="94240" y="4516368"/>
                  </a:lnTo>
                  <a:lnTo>
                    <a:pt x="127223" y="4479053"/>
                  </a:lnTo>
                  <a:lnTo>
                    <a:pt x="137825" y="4488683"/>
                  </a:lnTo>
                  <a:lnTo>
                    <a:pt x="104841" y="4525998"/>
                  </a:lnTo>
                  <a:close/>
                  <a:moveTo>
                    <a:pt x="169631" y="4451368"/>
                  </a:moveTo>
                  <a:lnTo>
                    <a:pt x="159029" y="4441738"/>
                  </a:lnTo>
                  <a:lnTo>
                    <a:pt x="192013" y="4404422"/>
                  </a:lnTo>
                  <a:lnTo>
                    <a:pt x="202615" y="4414052"/>
                  </a:lnTo>
                  <a:lnTo>
                    <a:pt x="169631" y="4451368"/>
                  </a:lnTo>
                  <a:close/>
                  <a:moveTo>
                    <a:pt x="234421" y="4376737"/>
                  </a:moveTo>
                  <a:lnTo>
                    <a:pt x="223819" y="4367107"/>
                  </a:lnTo>
                  <a:lnTo>
                    <a:pt x="256803" y="4329791"/>
                  </a:lnTo>
                  <a:lnTo>
                    <a:pt x="267405" y="4339421"/>
                  </a:lnTo>
                  <a:lnTo>
                    <a:pt x="234421" y="4376737"/>
                  </a:lnTo>
                  <a:close/>
                  <a:moveTo>
                    <a:pt x="299210" y="4302106"/>
                  </a:moveTo>
                  <a:lnTo>
                    <a:pt x="288608" y="4292476"/>
                  </a:lnTo>
                  <a:lnTo>
                    <a:pt x="321592" y="4255161"/>
                  </a:lnTo>
                  <a:lnTo>
                    <a:pt x="332194" y="4264790"/>
                  </a:lnTo>
                  <a:lnTo>
                    <a:pt x="299210" y="4302106"/>
                  </a:lnTo>
                  <a:close/>
                  <a:moveTo>
                    <a:pt x="364000" y="4227475"/>
                  </a:moveTo>
                  <a:lnTo>
                    <a:pt x="353398" y="4217845"/>
                  </a:lnTo>
                  <a:lnTo>
                    <a:pt x="386382" y="4180530"/>
                  </a:lnTo>
                  <a:lnTo>
                    <a:pt x="396984" y="4190160"/>
                  </a:lnTo>
                  <a:lnTo>
                    <a:pt x="364000" y="4227475"/>
                  </a:lnTo>
                  <a:close/>
                  <a:moveTo>
                    <a:pt x="428790" y="4152844"/>
                  </a:moveTo>
                  <a:lnTo>
                    <a:pt x="418188" y="4143214"/>
                  </a:lnTo>
                  <a:lnTo>
                    <a:pt x="451172" y="4105899"/>
                  </a:lnTo>
                  <a:lnTo>
                    <a:pt x="461774" y="4115529"/>
                  </a:lnTo>
                  <a:lnTo>
                    <a:pt x="428790" y="4152844"/>
                  </a:lnTo>
                  <a:close/>
                  <a:moveTo>
                    <a:pt x="493579" y="4078213"/>
                  </a:moveTo>
                  <a:lnTo>
                    <a:pt x="482977" y="4068584"/>
                  </a:lnTo>
                  <a:lnTo>
                    <a:pt x="515961" y="4031268"/>
                  </a:lnTo>
                  <a:lnTo>
                    <a:pt x="526563" y="4040898"/>
                  </a:lnTo>
                  <a:lnTo>
                    <a:pt x="493579" y="4078213"/>
                  </a:lnTo>
                  <a:close/>
                  <a:moveTo>
                    <a:pt x="558369" y="4003583"/>
                  </a:moveTo>
                  <a:lnTo>
                    <a:pt x="547767" y="3993953"/>
                  </a:lnTo>
                  <a:lnTo>
                    <a:pt x="580751" y="3956637"/>
                  </a:lnTo>
                  <a:lnTo>
                    <a:pt x="591353" y="3966267"/>
                  </a:lnTo>
                  <a:lnTo>
                    <a:pt x="558369" y="4003583"/>
                  </a:lnTo>
                  <a:close/>
                  <a:moveTo>
                    <a:pt x="624337" y="3928952"/>
                  </a:moveTo>
                  <a:lnTo>
                    <a:pt x="613735" y="3919322"/>
                  </a:lnTo>
                  <a:lnTo>
                    <a:pt x="646719" y="3882007"/>
                  </a:lnTo>
                  <a:lnTo>
                    <a:pt x="657321" y="3891636"/>
                  </a:lnTo>
                  <a:lnTo>
                    <a:pt x="624337" y="3928952"/>
                  </a:lnTo>
                  <a:close/>
                  <a:moveTo>
                    <a:pt x="689126" y="3854321"/>
                  </a:moveTo>
                  <a:lnTo>
                    <a:pt x="678524" y="3844691"/>
                  </a:lnTo>
                  <a:lnTo>
                    <a:pt x="711508" y="3807376"/>
                  </a:lnTo>
                  <a:lnTo>
                    <a:pt x="722110" y="3817006"/>
                  </a:lnTo>
                  <a:lnTo>
                    <a:pt x="689126" y="3854321"/>
                  </a:lnTo>
                  <a:close/>
                  <a:moveTo>
                    <a:pt x="753916" y="3779690"/>
                  </a:moveTo>
                  <a:lnTo>
                    <a:pt x="743314" y="3770060"/>
                  </a:lnTo>
                  <a:lnTo>
                    <a:pt x="776298" y="3732745"/>
                  </a:lnTo>
                  <a:lnTo>
                    <a:pt x="786900" y="3742375"/>
                  </a:lnTo>
                  <a:lnTo>
                    <a:pt x="753916" y="3779690"/>
                  </a:lnTo>
                  <a:close/>
                  <a:moveTo>
                    <a:pt x="818706" y="3705059"/>
                  </a:moveTo>
                  <a:lnTo>
                    <a:pt x="808104" y="3695430"/>
                  </a:lnTo>
                  <a:lnTo>
                    <a:pt x="841088" y="3658114"/>
                  </a:lnTo>
                  <a:lnTo>
                    <a:pt x="851690" y="3667744"/>
                  </a:lnTo>
                  <a:lnTo>
                    <a:pt x="818706" y="3705059"/>
                  </a:lnTo>
                  <a:close/>
                  <a:moveTo>
                    <a:pt x="883495" y="3630429"/>
                  </a:moveTo>
                  <a:lnTo>
                    <a:pt x="872893" y="3620799"/>
                  </a:lnTo>
                  <a:lnTo>
                    <a:pt x="905877" y="3583483"/>
                  </a:lnTo>
                  <a:lnTo>
                    <a:pt x="916479" y="3593113"/>
                  </a:lnTo>
                  <a:lnTo>
                    <a:pt x="883495" y="3630429"/>
                  </a:lnTo>
                  <a:close/>
                  <a:moveTo>
                    <a:pt x="948285" y="3555798"/>
                  </a:moveTo>
                  <a:lnTo>
                    <a:pt x="937683" y="3546168"/>
                  </a:lnTo>
                  <a:lnTo>
                    <a:pt x="970667" y="3508853"/>
                  </a:lnTo>
                  <a:lnTo>
                    <a:pt x="981269" y="3518482"/>
                  </a:lnTo>
                  <a:lnTo>
                    <a:pt x="948285" y="3555798"/>
                  </a:lnTo>
                  <a:close/>
                  <a:moveTo>
                    <a:pt x="1013075" y="3481167"/>
                  </a:moveTo>
                  <a:lnTo>
                    <a:pt x="1002473" y="3471537"/>
                  </a:lnTo>
                  <a:lnTo>
                    <a:pt x="1035457" y="3434222"/>
                  </a:lnTo>
                  <a:lnTo>
                    <a:pt x="1046058" y="3443852"/>
                  </a:lnTo>
                  <a:lnTo>
                    <a:pt x="1013075" y="3481167"/>
                  </a:lnTo>
                  <a:close/>
                  <a:moveTo>
                    <a:pt x="1077864" y="3406536"/>
                  </a:moveTo>
                  <a:lnTo>
                    <a:pt x="1067262" y="3396906"/>
                  </a:lnTo>
                  <a:lnTo>
                    <a:pt x="1100246" y="3359591"/>
                  </a:lnTo>
                  <a:lnTo>
                    <a:pt x="1110848" y="3369221"/>
                  </a:lnTo>
                  <a:lnTo>
                    <a:pt x="1077864" y="3406536"/>
                  </a:lnTo>
                  <a:close/>
                  <a:moveTo>
                    <a:pt x="1143832" y="3331905"/>
                  </a:moveTo>
                  <a:lnTo>
                    <a:pt x="1133230" y="3322275"/>
                  </a:lnTo>
                  <a:lnTo>
                    <a:pt x="1166214" y="3284960"/>
                  </a:lnTo>
                  <a:lnTo>
                    <a:pt x="1176816" y="3294590"/>
                  </a:lnTo>
                  <a:lnTo>
                    <a:pt x="1143832" y="3331905"/>
                  </a:lnTo>
                  <a:close/>
                  <a:moveTo>
                    <a:pt x="1208622" y="3257274"/>
                  </a:moveTo>
                  <a:lnTo>
                    <a:pt x="1198020" y="3247644"/>
                  </a:lnTo>
                  <a:lnTo>
                    <a:pt x="1231003" y="3210329"/>
                  </a:lnTo>
                  <a:lnTo>
                    <a:pt x="1241605" y="3219959"/>
                  </a:lnTo>
                  <a:lnTo>
                    <a:pt x="1208622" y="3257274"/>
                  </a:lnTo>
                  <a:close/>
                  <a:moveTo>
                    <a:pt x="1273411" y="3182644"/>
                  </a:moveTo>
                  <a:lnTo>
                    <a:pt x="1262809" y="3173014"/>
                  </a:lnTo>
                  <a:lnTo>
                    <a:pt x="1295793" y="3135698"/>
                  </a:lnTo>
                  <a:lnTo>
                    <a:pt x="1306395" y="3145328"/>
                  </a:lnTo>
                  <a:lnTo>
                    <a:pt x="1273411" y="3182644"/>
                  </a:lnTo>
                  <a:close/>
                  <a:moveTo>
                    <a:pt x="1338201" y="3108013"/>
                  </a:moveTo>
                  <a:lnTo>
                    <a:pt x="1327599" y="3098383"/>
                  </a:lnTo>
                  <a:lnTo>
                    <a:pt x="1360583" y="3061067"/>
                  </a:lnTo>
                  <a:lnTo>
                    <a:pt x="1371185" y="3070697"/>
                  </a:lnTo>
                  <a:lnTo>
                    <a:pt x="1338201" y="3108013"/>
                  </a:lnTo>
                  <a:close/>
                  <a:moveTo>
                    <a:pt x="1402991" y="3033382"/>
                  </a:moveTo>
                  <a:lnTo>
                    <a:pt x="1392389" y="3023752"/>
                  </a:lnTo>
                  <a:lnTo>
                    <a:pt x="1425372" y="2986437"/>
                  </a:lnTo>
                  <a:lnTo>
                    <a:pt x="1435974" y="2996066"/>
                  </a:lnTo>
                  <a:lnTo>
                    <a:pt x="1402991" y="3033382"/>
                  </a:lnTo>
                  <a:close/>
                  <a:moveTo>
                    <a:pt x="1467780" y="2958751"/>
                  </a:moveTo>
                  <a:lnTo>
                    <a:pt x="1457178" y="2949121"/>
                  </a:lnTo>
                  <a:lnTo>
                    <a:pt x="1490162" y="2911806"/>
                  </a:lnTo>
                  <a:lnTo>
                    <a:pt x="1500764" y="2921436"/>
                  </a:lnTo>
                  <a:lnTo>
                    <a:pt x="1467780" y="2958751"/>
                  </a:lnTo>
                  <a:close/>
                  <a:moveTo>
                    <a:pt x="1532570" y="2884120"/>
                  </a:moveTo>
                  <a:lnTo>
                    <a:pt x="1521968" y="2874490"/>
                  </a:lnTo>
                  <a:lnTo>
                    <a:pt x="1554952" y="2837175"/>
                  </a:lnTo>
                  <a:lnTo>
                    <a:pt x="1565554" y="2846805"/>
                  </a:lnTo>
                  <a:lnTo>
                    <a:pt x="1532570" y="2884120"/>
                  </a:lnTo>
                  <a:close/>
                  <a:moveTo>
                    <a:pt x="1597360" y="2809489"/>
                  </a:moveTo>
                  <a:lnTo>
                    <a:pt x="1586758" y="2799860"/>
                  </a:lnTo>
                  <a:lnTo>
                    <a:pt x="1619741" y="2762544"/>
                  </a:lnTo>
                  <a:lnTo>
                    <a:pt x="1630343" y="2772174"/>
                  </a:lnTo>
                  <a:lnTo>
                    <a:pt x="1597360" y="2809489"/>
                  </a:lnTo>
                  <a:close/>
                  <a:moveTo>
                    <a:pt x="1663327" y="2734859"/>
                  </a:moveTo>
                  <a:lnTo>
                    <a:pt x="1652725" y="2725229"/>
                  </a:lnTo>
                  <a:lnTo>
                    <a:pt x="1685709" y="2687913"/>
                  </a:lnTo>
                  <a:lnTo>
                    <a:pt x="1696311" y="2697543"/>
                  </a:lnTo>
                  <a:lnTo>
                    <a:pt x="1663327" y="2734859"/>
                  </a:lnTo>
                  <a:close/>
                  <a:moveTo>
                    <a:pt x="1728117" y="2660228"/>
                  </a:moveTo>
                  <a:lnTo>
                    <a:pt x="1717515" y="2650598"/>
                  </a:lnTo>
                  <a:lnTo>
                    <a:pt x="1750499" y="2613283"/>
                  </a:lnTo>
                  <a:lnTo>
                    <a:pt x="1761101" y="2622912"/>
                  </a:lnTo>
                  <a:lnTo>
                    <a:pt x="1728117" y="2660228"/>
                  </a:lnTo>
                  <a:close/>
                  <a:moveTo>
                    <a:pt x="1792906" y="2585597"/>
                  </a:moveTo>
                  <a:lnTo>
                    <a:pt x="1782305" y="2575967"/>
                  </a:lnTo>
                  <a:lnTo>
                    <a:pt x="1815288" y="2538652"/>
                  </a:lnTo>
                  <a:lnTo>
                    <a:pt x="1825890" y="2548282"/>
                  </a:lnTo>
                  <a:lnTo>
                    <a:pt x="1792906" y="2585597"/>
                  </a:lnTo>
                  <a:close/>
                  <a:moveTo>
                    <a:pt x="1857696" y="2510966"/>
                  </a:moveTo>
                  <a:lnTo>
                    <a:pt x="1847094" y="2501336"/>
                  </a:lnTo>
                  <a:lnTo>
                    <a:pt x="1880078" y="2464021"/>
                  </a:lnTo>
                  <a:lnTo>
                    <a:pt x="1890680" y="2473651"/>
                  </a:lnTo>
                  <a:lnTo>
                    <a:pt x="1857696" y="2510966"/>
                  </a:lnTo>
                  <a:close/>
                  <a:moveTo>
                    <a:pt x="1922486" y="2436335"/>
                  </a:moveTo>
                  <a:lnTo>
                    <a:pt x="1911884" y="2426705"/>
                  </a:lnTo>
                  <a:lnTo>
                    <a:pt x="1944868" y="2389390"/>
                  </a:lnTo>
                  <a:lnTo>
                    <a:pt x="1955470" y="2399020"/>
                  </a:lnTo>
                  <a:lnTo>
                    <a:pt x="1922486" y="2436335"/>
                  </a:lnTo>
                  <a:close/>
                  <a:moveTo>
                    <a:pt x="1987275" y="2361705"/>
                  </a:moveTo>
                  <a:lnTo>
                    <a:pt x="1976674" y="2352075"/>
                  </a:lnTo>
                  <a:lnTo>
                    <a:pt x="2009657" y="2314759"/>
                  </a:lnTo>
                  <a:lnTo>
                    <a:pt x="2020259" y="2324389"/>
                  </a:lnTo>
                  <a:lnTo>
                    <a:pt x="1987275" y="2361705"/>
                  </a:lnTo>
                  <a:close/>
                  <a:moveTo>
                    <a:pt x="1980208" y="2287074"/>
                  </a:moveTo>
                  <a:lnTo>
                    <a:pt x="1947224" y="2249758"/>
                  </a:lnTo>
                  <a:lnTo>
                    <a:pt x="1957826" y="2240128"/>
                  </a:lnTo>
                  <a:lnTo>
                    <a:pt x="1990809" y="2277444"/>
                  </a:lnTo>
                  <a:lnTo>
                    <a:pt x="1980208" y="2287074"/>
                  </a:lnTo>
                  <a:close/>
                  <a:moveTo>
                    <a:pt x="1915418" y="2212443"/>
                  </a:moveTo>
                  <a:lnTo>
                    <a:pt x="1882434" y="2175127"/>
                  </a:lnTo>
                  <a:lnTo>
                    <a:pt x="1893036" y="2165498"/>
                  </a:lnTo>
                  <a:lnTo>
                    <a:pt x="1926020" y="2202813"/>
                  </a:lnTo>
                  <a:lnTo>
                    <a:pt x="1915418" y="2212443"/>
                  </a:lnTo>
                  <a:close/>
                  <a:moveTo>
                    <a:pt x="1850628" y="2137812"/>
                  </a:moveTo>
                  <a:lnTo>
                    <a:pt x="1817644" y="2100497"/>
                  </a:lnTo>
                  <a:lnTo>
                    <a:pt x="1828246" y="2090867"/>
                  </a:lnTo>
                  <a:lnTo>
                    <a:pt x="1861230" y="2128182"/>
                  </a:lnTo>
                  <a:lnTo>
                    <a:pt x="1850628" y="2137812"/>
                  </a:lnTo>
                  <a:close/>
                  <a:moveTo>
                    <a:pt x="1785839" y="2063181"/>
                  </a:moveTo>
                  <a:lnTo>
                    <a:pt x="1752855" y="2025866"/>
                  </a:lnTo>
                  <a:lnTo>
                    <a:pt x="1763457" y="2016236"/>
                  </a:lnTo>
                  <a:lnTo>
                    <a:pt x="1796440" y="2053551"/>
                  </a:lnTo>
                  <a:lnTo>
                    <a:pt x="1785839" y="2063181"/>
                  </a:lnTo>
                  <a:close/>
                  <a:moveTo>
                    <a:pt x="1721049" y="1987347"/>
                  </a:moveTo>
                  <a:lnTo>
                    <a:pt x="1688065" y="1950031"/>
                  </a:lnTo>
                  <a:lnTo>
                    <a:pt x="1698667" y="1940401"/>
                  </a:lnTo>
                  <a:lnTo>
                    <a:pt x="1731651" y="1977717"/>
                  </a:lnTo>
                  <a:lnTo>
                    <a:pt x="1721049" y="1987347"/>
                  </a:lnTo>
                  <a:close/>
                  <a:moveTo>
                    <a:pt x="1656259" y="1912716"/>
                  </a:moveTo>
                  <a:lnTo>
                    <a:pt x="1623275" y="1875400"/>
                  </a:lnTo>
                  <a:lnTo>
                    <a:pt x="1633877" y="1865771"/>
                  </a:lnTo>
                  <a:lnTo>
                    <a:pt x="1666861" y="1903086"/>
                  </a:lnTo>
                  <a:lnTo>
                    <a:pt x="1656259" y="1912716"/>
                  </a:lnTo>
                  <a:close/>
                  <a:moveTo>
                    <a:pt x="1591470" y="1838085"/>
                  </a:moveTo>
                  <a:lnTo>
                    <a:pt x="1558486" y="1800770"/>
                  </a:lnTo>
                  <a:lnTo>
                    <a:pt x="1569088" y="1791140"/>
                  </a:lnTo>
                  <a:lnTo>
                    <a:pt x="1602072" y="1828455"/>
                  </a:lnTo>
                  <a:lnTo>
                    <a:pt x="1591470" y="1838085"/>
                  </a:lnTo>
                  <a:close/>
                  <a:moveTo>
                    <a:pt x="1526680" y="1763454"/>
                  </a:moveTo>
                  <a:lnTo>
                    <a:pt x="1493696" y="1726139"/>
                  </a:lnTo>
                  <a:lnTo>
                    <a:pt x="1504298" y="1716509"/>
                  </a:lnTo>
                  <a:lnTo>
                    <a:pt x="1537282" y="1753824"/>
                  </a:lnTo>
                  <a:lnTo>
                    <a:pt x="1526680" y="1763454"/>
                  </a:lnTo>
                  <a:close/>
                  <a:moveTo>
                    <a:pt x="1460712" y="1688823"/>
                  </a:moveTo>
                  <a:lnTo>
                    <a:pt x="1427729" y="1651508"/>
                  </a:lnTo>
                  <a:lnTo>
                    <a:pt x="1438330" y="1641878"/>
                  </a:lnTo>
                  <a:lnTo>
                    <a:pt x="1471314" y="1679194"/>
                  </a:lnTo>
                  <a:lnTo>
                    <a:pt x="1460712" y="1688823"/>
                  </a:lnTo>
                  <a:close/>
                  <a:moveTo>
                    <a:pt x="1395923" y="1614192"/>
                  </a:moveTo>
                  <a:lnTo>
                    <a:pt x="1362939" y="1576877"/>
                  </a:lnTo>
                  <a:lnTo>
                    <a:pt x="1373541" y="1567247"/>
                  </a:lnTo>
                  <a:lnTo>
                    <a:pt x="1406525" y="1604563"/>
                  </a:lnTo>
                  <a:lnTo>
                    <a:pt x="1395923" y="1614192"/>
                  </a:lnTo>
                  <a:close/>
                  <a:moveTo>
                    <a:pt x="1331133" y="1539562"/>
                  </a:moveTo>
                  <a:lnTo>
                    <a:pt x="1298149" y="1502246"/>
                  </a:lnTo>
                  <a:lnTo>
                    <a:pt x="1308751" y="1492616"/>
                  </a:lnTo>
                  <a:lnTo>
                    <a:pt x="1341735" y="1529932"/>
                  </a:lnTo>
                  <a:lnTo>
                    <a:pt x="1331133" y="1539562"/>
                  </a:lnTo>
                  <a:close/>
                  <a:moveTo>
                    <a:pt x="1266343" y="1464931"/>
                  </a:moveTo>
                  <a:lnTo>
                    <a:pt x="1233360" y="1427615"/>
                  </a:lnTo>
                  <a:lnTo>
                    <a:pt x="1243961" y="1417986"/>
                  </a:lnTo>
                  <a:lnTo>
                    <a:pt x="1276945" y="1455301"/>
                  </a:lnTo>
                  <a:lnTo>
                    <a:pt x="1266343" y="1464931"/>
                  </a:lnTo>
                  <a:close/>
                  <a:moveTo>
                    <a:pt x="1201554" y="1390300"/>
                  </a:moveTo>
                  <a:lnTo>
                    <a:pt x="1168570" y="1352985"/>
                  </a:lnTo>
                  <a:lnTo>
                    <a:pt x="1179172" y="1343355"/>
                  </a:lnTo>
                  <a:lnTo>
                    <a:pt x="1212156" y="1380670"/>
                  </a:lnTo>
                  <a:lnTo>
                    <a:pt x="1201554" y="1390300"/>
                  </a:lnTo>
                  <a:close/>
                  <a:moveTo>
                    <a:pt x="1136764" y="1315669"/>
                  </a:moveTo>
                  <a:lnTo>
                    <a:pt x="1103780" y="1278354"/>
                  </a:lnTo>
                  <a:lnTo>
                    <a:pt x="1114382" y="1268724"/>
                  </a:lnTo>
                  <a:lnTo>
                    <a:pt x="1147366" y="1306039"/>
                  </a:lnTo>
                  <a:lnTo>
                    <a:pt x="1136764" y="1315669"/>
                  </a:lnTo>
                  <a:close/>
                  <a:moveTo>
                    <a:pt x="1071974" y="1241038"/>
                  </a:moveTo>
                  <a:lnTo>
                    <a:pt x="1038991" y="1203723"/>
                  </a:lnTo>
                  <a:lnTo>
                    <a:pt x="1049593" y="1194093"/>
                  </a:lnTo>
                  <a:lnTo>
                    <a:pt x="1082576" y="1231409"/>
                  </a:lnTo>
                  <a:lnTo>
                    <a:pt x="1071974" y="1241038"/>
                  </a:lnTo>
                  <a:close/>
                  <a:moveTo>
                    <a:pt x="1006007" y="1166408"/>
                  </a:moveTo>
                  <a:lnTo>
                    <a:pt x="973023" y="1129092"/>
                  </a:lnTo>
                  <a:lnTo>
                    <a:pt x="983625" y="1119462"/>
                  </a:lnTo>
                  <a:lnTo>
                    <a:pt x="1016609" y="1156778"/>
                  </a:lnTo>
                  <a:lnTo>
                    <a:pt x="1006007" y="1166408"/>
                  </a:lnTo>
                  <a:close/>
                  <a:moveTo>
                    <a:pt x="941217" y="1091777"/>
                  </a:moveTo>
                  <a:lnTo>
                    <a:pt x="908233" y="1054461"/>
                  </a:lnTo>
                  <a:lnTo>
                    <a:pt x="918835" y="1044832"/>
                  </a:lnTo>
                  <a:lnTo>
                    <a:pt x="951819" y="1082147"/>
                  </a:lnTo>
                  <a:lnTo>
                    <a:pt x="941217" y="1091777"/>
                  </a:lnTo>
                  <a:close/>
                  <a:moveTo>
                    <a:pt x="876427" y="1017146"/>
                  </a:moveTo>
                  <a:lnTo>
                    <a:pt x="844622" y="979830"/>
                  </a:lnTo>
                  <a:lnTo>
                    <a:pt x="855224" y="970201"/>
                  </a:lnTo>
                  <a:lnTo>
                    <a:pt x="888207" y="1007516"/>
                  </a:lnTo>
                  <a:lnTo>
                    <a:pt x="876427" y="1017146"/>
                  </a:lnTo>
                  <a:close/>
                  <a:moveTo>
                    <a:pt x="811638" y="942515"/>
                  </a:moveTo>
                  <a:lnTo>
                    <a:pt x="778654" y="905200"/>
                  </a:lnTo>
                  <a:lnTo>
                    <a:pt x="789256" y="895570"/>
                  </a:lnTo>
                  <a:lnTo>
                    <a:pt x="822240" y="932885"/>
                  </a:lnTo>
                  <a:lnTo>
                    <a:pt x="811638" y="942515"/>
                  </a:lnTo>
                  <a:close/>
                  <a:moveTo>
                    <a:pt x="746848" y="867884"/>
                  </a:moveTo>
                  <a:lnTo>
                    <a:pt x="713864" y="830569"/>
                  </a:lnTo>
                  <a:lnTo>
                    <a:pt x="724466" y="820939"/>
                  </a:lnTo>
                  <a:lnTo>
                    <a:pt x="757450" y="858254"/>
                  </a:lnTo>
                  <a:lnTo>
                    <a:pt x="746848" y="867884"/>
                  </a:lnTo>
                  <a:close/>
                  <a:moveTo>
                    <a:pt x="682058" y="793253"/>
                  </a:moveTo>
                  <a:lnTo>
                    <a:pt x="649075" y="755938"/>
                  </a:lnTo>
                  <a:lnTo>
                    <a:pt x="659677" y="746308"/>
                  </a:lnTo>
                  <a:lnTo>
                    <a:pt x="692660" y="783624"/>
                  </a:lnTo>
                  <a:lnTo>
                    <a:pt x="682058" y="793253"/>
                  </a:lnTo>
                  <a:close/>
                  <a:moveTo>
                    <a:pt x="617269" y="718623"/>
                  </a:moveTo>
                  <a:lnTo>
                    <a:pt x="584285" y="681307"/>
                  </a:lnTo>
                  <a:lnTo>
                    <a:pt x="594887" y="671677"/>
                  </a:lnTo>
                  <a:lnTo>
                    <a:pt x="627871" y="708993"/>
                  </a:lnTo>
                  <a:lnTo>
                    <a:pt x="617269" y="718623"/>
                  </a:lnTo>
                  <a:close/>
                  <a:moveTo>
                    <a:pt x="552479" y="643992"/>
                  </a:moveTo>
                  <a:lnTo>
                    <a:pt x="519495" y="606676"/>
                  </a:lnTo>
                  <a:lnTo>
                    <a:pt x="530097" y="597047"/>
                  </a:lnTo>
                  <a:lnTo>
                    <a:pt x="563081" y="634362"/>
                  </a:lnTo>
                  <a:lnTo>
                    <a:pt x="552479" y="643992"/>
                  </a:lnTo>
                  <a:close/>
                  <a:moveTo>
                    <a:pt x="486511" y="569361"/>
                  </a:moveTo>
                  <a:lnTo>
                    <a:pt x="453528" y="532046"/>
                  </a:lnTo>
                  <a:lnTo>
                    <a:pt x="464130" y="522416"/>
                  </a:lnTo>
                  <a:lnTo>
                    <a:pt x="497113" y="559731"/>
                  </a:lnTo>
                  <a:lnTo>
                    <a:pt x="486511" y="569361"/>
                  </a:lnTo>
                  <a:close/>
                  <a:moveTo>
                    <a:pt x="421722" y="494730"/>
                  </a:moveTo>
                  <a:lnTo>
                    <a:pt x="388738" y="457415"/>
                  </a:lnTo>
                  <a:lnTo>
                    <a:pt x="399340" y="447785"/>
                  </a:lnTo>
                  <a:lnTo>
                    <a:pt x="432324" y="485100"/>
                  </a:lnTo>
                  <a:lnTo>
                    <a:pt x="421722" y="494730"/>
                  </a:lnTo>
                  <a:close/>
                  <a:moveTo>
                    <a:pt x="356932" y="420099"/>
                  </a:moveTo>
                  <a:lnTo>
                    <a:pt x="323948" y="382784"/>
                  </a:lnTo>
                  <a:lnTo>
                    <a:pt x="334550" y="373154"/>
                  </a:lnTo>
                  <a:lnTo>
                    <a:pt x="367534" y="410470"/>
                  </a:lnTo>
                  <a:lnTo>
                    <a:pt x="356932" y="420099"/>
                  </a:lnTo>
                  <a:close/>
                  <a:moveTo>
                    <a:pt x="292142" y="345468"/>
                  </a:moveTo>
                  <a:lnTo>
                    <a:pt x="259159" y="308153"/>
                  </a:lnTo>
                  <a:lnTo>
                    <a:pt x="269761" y="298523"/>
                  </a:lnTo>
                  <a:lnTo>
                    <a:pt x="302744" y="335839"/>
                  </a:lnTo>
                  <a:lnTo>
                    <a:pt x="292142" y="345468"/>
                  </a:lnTo>
                  <a:close/>
                  <a:moveTo>
                    <a:pt x="227353" y="270838"/>
                  </a:moveTo>
                  <a:lnTo>
                    <a:pt x="194369" y="233522"/>
                  </a:lnTo>
                  <a:lnTo>
                    <a:pt x="204971" y="223892"/>
                  </a:lnTo>
                  <a:lnTo>
                    <a:pt x="237955" y="261208"/>
                  </a:lnTo>
                  <a:lnTo>
                    <a:pt x="227353" y="270838"/>
                  </a:lnTo>
                  <a:close/>
                  <a:moveTo>
                    <a:pt x="162563" y="196207"/>
                  </a:moveTo>
                  <a:lnTo>
                    <a:pt x="129579" y="158891"/>
                  </a:lnTo>
                  <a:lnTo>
                    <a:pt x="140181" y="149262"/>
                  </a:lnTo>
                  <a:lnTo>
                    <a:pt x="173165" y="186577"/>
                  </a:lnTo>
                  <a:lnTo>
                    <a:pt x="162563" y="196207"/>
                  </a:lnTo>
                  <a:close/>
                  <a:moveTo>
                    <a:pt x="97773" y="121576"/>
                  </a:moveTo>
                  <a:lnTo>
                    <a:pt x="64790" y="84261"/>
                  </a:lnTo>
                  <a:lnTo>
                    <a:pt x="75392" y="74631"/>
                  </a:lnTo>
                  <a:lnTo>
                    <a:pt x="108375" y="111946"/>
                  </a:lnTo>
                  <a:lnTo>
                    <a:pt x="97773" y="121576"/>
                  </a:lnTo>
                  <a:close/>
                  <a:moveTo>
                    <a:pt x="32984" y="46945"/>
                  </a:moveTo>
                  <a:lnTo>
                    <a:pt x="0" y="9630"/>
                  </a:lnTo>
                  <a:lnTo>
                    <a:pt x="10602" y="0"/>
                  </a:lnTo>
                  <a:lnTo>
                    <a:pt x="43586" y="37315"/>
                  </a:lnTo>
                  <a:lnTo>
                    <a:pt x="32984" y="46945"/>
                  </a:lnTo>
                  <a:close/>
                </a:path>
              </a:pathLst>
            </a:custGeom>
            <a:solidFill>
              <a:srgbClr val="FF8700"/>
            </a:solidFill>
            <a:ln w="11757" cap="flat">
              <a:noFill/>
              <a:prstDash val="solid"/>
              <a:miter/>
            </a:ln>
          </p:spPr>
          <p:txBody>
            <a:bodyPr rtlCol="0" anchor="ctr"/>
            <a:lstStyle/>
            <a:p>
              <a:endParaRPr lang="en-US" sz="900"/>
            </a:p>
          </p:txBody>
        </p:sp>
        <p:sp>
          <p:nvSpPr>
            <p:cNvPr id="153" name="Freeform 152">
              <a:extLst>
                <a:ext uri="{FF2B5EF4-FFF2-40B4-BE49-F238E27FC236}">
                  <a16:creationId xmlns:a16="http://schemas.microsoft.com/office/drawing/2014/main" id="{D875A027-98AA-3E49-A2F4-9091EAA3059D}"/>
                </a:ext>
              </a:extLst>
            </p:cNvPr>
            <p:cNvSpPr/>
            <p:nvPr userDrawn="1"/>
          </p:nvSpPr>
          <p:spPr>
            <a:xfrm>
              <a:off x="12182576" y="4625646"/>
              <a:ext cx="1772880" cy="4621092"/>
            </a:xfrm>
            <a:custGeom>
              <a:avLst/>
              <a:gdLst>
                <a:gd name="connsiteX0" fmla="*/ 20026 w 1772880"/>
                <a:gd name="connsiteY0" fmla="*/ 4621093 h 4621092"/>
                <a:gd name="connsiteX1" fmla="*/ 9424 w 1772880"/>
                <a:gd name="connsiteY1" fmla="*/ 4612666 h 4621092"/>
                <a:gd name="connsiteX2" fmla="*/ 38874 w 1772880"/>
                <a:gd name="connsiteY2" fmla="*/ 4572944 h 4621092"/>
                <a:gd name="connsiteX3" fmla="*/ 49476 w 1772880"/>
                <a:gd name="connsiteY3" fmla="*/ 4581370 h 4621092"/>
                <a:gd name="connsiteX4" fmla="*/ 20026 w 1772880"/>
                <a:gd name="connsiteY4" fmla="*/ 4621093 h 4621092"/>
                <a:gd name="connsiteX5" fmla="*/ 80104 w 1772880"/>
                <a:gd name="connsiteY5" fmla="*/ 4542851 h 4621092"/>
                <a:gd name="connsiteX6" fmla="*/ 69502 w 1772880"/>
                <a:gd name="connsiteY6" fmla="*/ 4534424 h 4621092"/>
                <a:gd name="connsiteX7" fmla="*/ 98951 w 1772880"/>
                <a:gd name="connsiteY7" fmla="*/ 4494702 h 4621092"/>
                <a:gd name="connsiteX8" fmla="*/ 109553 w 1772880"/>
                <a:gd name="connsiteY8" fmla="*/ 4503128 h 4621092"/>
                <a:gd name="connsiteX9" fmla="*/ 80104 w 1772880"/>
                <a:gd name="connsiteY9" fmla="*/ 4542851 h 4621092"/>
                <a:gd name="connsiteX10" fmla="*/ 140181 w 1772880"/>
                <a:gd name="connsiteY10" fmla="*/ 4463405 h 4621092"/>
                <a:gd name="connsiteX11" fmla="*/ 129579 w 1772880"/>
                <a:gd name="connsiteY11" fmla="*/ 4454979 h 4621092"/>
                <a:gd name="connsiteX12" fmla="*/ 159029 w 1772880"/>
                <a:gd name="connsiteY12" fmla="*/ 4415256 h 4621092"/>
                <a:gd name="connsiteX13" fmla="*/ 169631 w 1772880"/>
                <a:gd name="connsiteY13" fmla="*/ 4423682 h 4621092"/>
                <a:gd name="connsiteX14" fmla="*/ 140181 w 1772880"/>
                <a:gd name="connsiteY14" fmla="*/ 4463405 h 4621092"/>
                <a:gd name="connsiteX15" fmla="*/ 200259 w 1772880"/>
                <a:gd name="connsiteY15" fmla="*/ 4385163 h 4621092"/>
                <a:gd name="connsiteX16" fmla="*/ 189657 w 1772880"/>
                <a:gd name="connsiteY16" fmla="*/ 4376737 h 4621092"/>
                <a:gd name="connsiteX17" fmla="*/ 219107 w 1772880"/>
                <a:gd name="connsiteY17" fmla="*/ 4337014 h 4621092"/>
                <a:gd name="connsiteX18" fmla="*/ 229709 w 1772880"/>
                <a:gd name="connsiteY18" fmla="*/ 4345440 h 4621092"/>
                <a:gd name="connsiteX19" fmla="*/ 200259 w 1772880"/>
                <a:gd name="connsiteY19" fmla="*/ 4385163 h 4621092"/>
                <a:gd name="connsiteX20" fmla="*/ 260337 w 1772880"/>
                <a:gd name="connsiteY20" fmla="*/ 4305717 h 4621092"/>
                <a:gd name="connsiteX21" fmla="*/ 249735 w 1772880"/>
                <a:gd name="connsiteY21" fmla="*/ 4297291 h 4621092"/>
                <a:gd name="connsiteX22" fmla="*/ 279185 w 1772880"/>
                <a:gd name="connsiteY22" fmla="*/ 4257568 h 4621092"/>
                <a:gd name="connsiteX23" fmla="*/ 289786 w 1772880"/>
                <a:gd name="connsiteY23" fmla="*/ 4265994 h 4621092"/>
                <a:gd name="connsiteX24" fmla="*/ 260337 w 1772880"/>
                <a:gd name="connsiteY24" fmla="*/ 4305717 h 4621092"/>
                <a:gd name="connsiteX25" fmla="*/ 320414 w 1772880"/>
                <a:gd name="connsiteY25" fmla="*/ 4227475 h 4621092"/>
                <a:gd name="connsiteX26" fmla="*/ 309812 w 1772880"/>
                <a:gd name="connsiteY26" fmla="*/ 4219049 h 4621092"/>
                <a:gd name="connsiteX27" fmla="*/ 339262 w 1772880"/>
                <a:gd name="connsiteY27" fmla="*/ 4179326 h 4621092"/>
                <a:gd name="connsiteX28" fmla="*/ 349864 w 1772880"/>
                <a:gd name="connsiteY28" fmla="*/ 4187752 h 4621092"/>
                <a:gd name="connsiteX29" fmla="*/ 320414 w 1772880"/>
                <a:gd name="connsiteY29" fmla="*/ 4227475 h 4621092"/>
                <a:gd name="connsiteX30" fmla="*/ 380492 w 1772880"/>
                <a:gd name="connsiteY30" fmla="*/ 4148029 h 4621092"/>
                <a:gd name="connsiteX31" fmla="*/ 369890 w 1772880"/>
                <a:gd name="connsiteY31" fmla="*/ 4139603 h 4621092"/>
                <a:gd name="connsiteX32" fmla="*/ 399340 w 1772880"/>
                <a:gd name="connsiteY32" fmla="*/ 4099881 h 4621092"/>
                <a:gd name="connsiteX33" fmla="*/ 409942 w 1772880"/>
                <a:gd name="connsiteY33" fmla="*/ 4109510 h 4621092"/>
                <a:gd name="connsiteX34" fmla="*/ 380492 w 1772880"/>
                <a:gd name="connsiteY34" fmla="*/ 4148029 h 4621092"/>
                <a:gd name="connsiteX35" fmla="*/ 440570 w 1772880"/>
                <a:gd name="connsiteY35" fmla="*/ 4069787 h 4621092"/>
                <a:gd name="connsiteX36" fmla="*/ 429968 w 1772880"/>
                <a:gd name="connsiteY36" fmla="*/ 4061361 h 4621092"/>
                <a:gd name="connsiteX37" fmla="*/ 459418 w 1772880"/>
                <a:gd name="connsiteY37" fmla="*/ 4021639 h 4621092"/>
                <a:gd name="connsiteX38" fmla="*/ 470020 w 1772880"/>
                <a:gd name="connsiteY38" fmla="*/ 4030064 h 4621092"/>
                <a:gd name="connsiteX39" fmla="*/ 440570 w 1772880"/>
                <a:gd name="connsiteY39" fmla="*/ 4069787 h 4621092"/>
                <a:gd name="connsiteX40" fmla="*/ 499469 w 1772880"/>
                <a:gd name="connsiteY40" fmla="*/ 3990342 h 4621092"/>
                <a:gd name="connsiteX41" fmla="*/ 488867 w 1772880"/>
                <a:gd name="connsiteY41" fmla="*/ 3981915 h 4621092"/>
                <a:gd name="connsiteX42" fmla="*/ 518317 w 1772880"/>
                <a:gd name="connsiteY42" fmla="*/ 3942193 h 4621092"/>
                <a:gd name="connsiteX43" fmla="*/ 528919 w 1772880"/>
                <a:gd name="connsiteY43" fmla="*/ 3950619 h 4621092"/>
                <a:gd name="connsiteX44" fmla="*/ 499469 w 1772880"/>
                <a:gd name="connsiteY44" fmla="*/ 3990342 h 4621092"/>
                <a:gd name="connsiteX45" fmla="*/ 559547 w 1772880"/>
                <a:gd name="connsiteY45" fmla="*/ 3912100 h 4621092"/>
                <a:gd name="connsiteX46" fmla="*/ 548945 w 1772880"/>
                <a:gd name="connsiteY46" fmla="*/ 3903673 h 4621092"/>
                <a:gd name="connsiteX47" fmla="*/ 578395 w 1772880"/>
                <a:gd name="connsiteY47" fmla="*/ 3863951 h 4621092"/>
                <a:gd name="connsiteX48" fmla="*/ 588997 w 1772880"/>
                <a:gd name="connsiteY48" fmla="*/ 3872377 h 4621092"/>
                <a:gd name="connsiteX49" fmla="*/ 559547 w 1772880"/>
                <a:gd name="connsiteY49" fmla="*/ 3912100 h 4621092"/>
                <a:gd name="connsiteX50" fmla="*/ 619625 w 1772880"/>
                <a:gd name="connsiteY50" fmla="*/ 3832654 h 4621092"/>
                <a:gd name="connsiteX51" fmla="*/ 609023 w 1772880"/>
                <a:gd name="connsiteY51" fmla="*/ 3824228 h 4621092"/>
                <a:gd name="connsiteX52" fmla="*/ 638473 w 1772880"/>
                <a:gd name="connsiteY52" fmla="*/ 3784505 h 4621092"/>
                <a:gd name="connsiteX53" fmla="*/ 649075 w 1772880"/>
                <a:gd name="connsiteY53" fmla="*/ 3792931 h 4621092"/>
                <a:gd name="connsiteX54" fmla="*/ 619625 w 1772880"/>
                <a:gd name="connsiteY54" fmla="*/ 3832654 h 4621092"/>
                <a:gd name="connsiteX55" fmla="*/ 679702 w 1772880"/>
                <a:gd name="connsiteY55" fmla="*/ 3754412 h 4621092"/>
                <a:gd name="connsiteX56" fmla="*/ 669100 w 1772880"/>
                <a:gd name="connsiteY56" fmla="*/ 3745986 h 4621092"/>
                <a:gd name="connsiteX57" fmla="*/ 698550 w 1772880"/>
                <a:gd name="connsiteY57" fmla="*/ 3706263 h 4621092"/>
                <a:gd name="connsiteX58" fmla="*/ 709152 w 1772880"/>
                <a:gd name="connsiteY58" fmla="*/ 3714689 h 4621092"/>
                <a:gd name="connsiteX59" fmla="*/ 679702 w 1772880"/>
                <a:gd name="connsiteY59" fmla="*/ 3754412 h 4621092"/>
                <a:gd name="connsiteX60" fmla="*/ 739780 w 1772880"/>
                <a:gd name="connsiteY60" fmla="*/ 3674966 h 4621092"/>
                <a:gd name="connsiteX61" fmla="*/ 729178 w 1772880"/>
                <a:gd name="connsiteY61" fmla="*/ 3666540 h 4621092"/>
                <a:gd name="connsiteX62" fmla="*/ 758628 w 1772880"/>
                <a:gd name="connsiteY62" fmla="*/ 3626817 h 4621092"/>
                <a:gd name="connsiteX63" fmla="*/ 769230 w 1772880"/>
                <a:gd name="connsiteY63" fmla="*/ 3635243 h 4621092"/>
                <a:gd name="connsiteX64" fmla="*/ 739780 w 1772880"/>
                <a:gd name="connsiteY64" fmla="*/ 3674966 h 4621092"/>
                <a:gd name="connsiteX65" fmla="*/ 799858 w 1772880"/>
                <a:gd name="connsiteY65" fmla="*/ 3596724 h 4621092"/>
                <a:gd name="connsiteX66" fmla="*/ 789256 w 1772880"/>
                <a:gd name="connsiteY66" fmla="*/ 3588298 h 4621092"/>
                <a:gd name="connsiteX67" fmla="*/ 818706 w 1772880"/>
                <a:gd name="connsiteY67" fmla="*/ 3548575 h 4621092"/>
                <a:gd name="connsiteX68" fmla="*/ 829308 w 1772880"/>
                <a:gd name="connsiteY68" fmla="*/ 3557001 h 4621092"/>
                <a:gd name="connsiteX69" fmla="*/ 799858 w 1772880"/>
                <a:gd name="connsiteY69" fmla="*/ 3596724 h 4621092"/>
                <a:gd name="connsiteX70" fmla="*/ 859935 w 1772880"/>
                <a:gd name="connsiteY70" fmla="*/ 3517278 h 4621092"/>
                <a:gd name="connsiteX71" fmla="*/ 849334 w 1772880"/>
                <a:gd name="connsiteY71" fmla="*/ 3508853 h 4621092"/>
                <a:gd name="connsiteX72" fmla="*/ 878783 w 1772880"/>
                <a:gd name="connsiteY72" fmla="*/ 3469129 h 4621092"/>
                <a:gd name="connsiteX73" fmla="*/ 889385 w 1772880"/>
                <a:gd name="connsiteY73" fmla="*/ 3477556 h 4621092"/>
                <a:gd name="connsiteX74" fmla="*/ 859935 w 1772880"/>
                <a:gd name="connsiteY74" fmla="*/ 3517278 h 4621092"/>
                <a:gd name="connsiteX75" fmla="*/ 920013 w 1772880"/>
                <a:gd name="connsiteY75" fmla="*/ 3439036 h 4621092"/>
                <a:gd name="connsiteX76" fmla="*/ 909411 w 1772880"/>
                <a:gd name="connsiteY76" fmla="*/ 3430611 h 4621092"/>
                <a:gd name="connsiteX77" fmla="*/ 938861 w 1772880"/>
                <a:gd name="connsiteY77" fmla="*/ 3390887 h 4621092"/>
                <a:gd name="connsiteX78" fmla="*/ 949463 w 1772880"/>
                <a:gd name="connsiteY78" fmla="*/ 3399314 h 4621092"/>
                <a:gd name="connsiteX79" fmla="*/ 920013 w 1772880"/>
                <a:gd name="connsiteY79" fmla="*/ 3439036 h 4621092"/>
                <a:gd name="connsiteX80" fmla="*/ 980091 w 1772880"/>
                <a:gd name="connsiteY80" fmla="*/ 3359591 h 4621092"/>
                <a:gd name="connsiteX81" fmla="*/ 969489 w 1772880"/>
                <a:gd name="connsiteY81" fmla="*/ 3351165 h 4621092"/>
                <a:gd name="connsiteX82" fmla="*/ 998939 w 1772880"/>
                <a:gd name="connsiteY82" fmla="*/ 3311442 h 4621092"/>
                <a:gd name="connsiteX83" fmla="*/ 1009541 w 1772880"/>
                <a:gd name="connsiteY83" fmla="*/ 3319868 h 4621092"/>
                <a:gd name="connsiteX84" fmla="*/ 980091 w 1772880"/>
                <a:gd name="connsiteY84" fmla="*/ 3359591 h 4621092"/>
                <a:gd name="connsiteX85" fmla="*/ 1040169 w 1772880"/>
                <a:gd name="connsiteY85" fmla="*/ 3281349 h 4621092"/>
                <a:gd name="connsiteX86" fmla="*/ 1029567 w 1772880"/>
                <a:gd name="connsiteY86" fmla="*/ 3272923 h 4621092"/>
                <a:gd name="connsiteX87" fmla="*/ 1059016 w 1772880"/>
                <a:gd name="connsiteY87" fmla="*/ 3233200 h 4621092"/>
                <a:gd name="connsiteX88" fmla="*/ 1069618 w 1772880"/>
                <a:gd name="connsiteY88" fmla="*/ 3241626 h 4621092"/>
                <a:gd name="connsiteX89" fmla="*/ 1040169 w 1772880"/>
                <a:gd name="connsiteY89" fmla="*/ 3281349 h 4621092"/>
                <a:gd name="connsiteX90" fmla="*/ 1100246 w 1772880"/>
                <a:gd name="connsiteY90" fmla="*/ 3201903 h 4621092"/>
                <a:gd name="connsiteX91" fmla="*/ 1089644 w 1772880"/>
                <a:gd name="connsiteY91" fmla="*/ 3193477 h 4621092"/>
                <a:gd name="connsiteX92" fmla="*/ 1119094 w 1772880"/>
                <a:gd name="connsiteY92" fmla="*/ 3153754 h 4621092"/>
                <a:gd name="connsiteX93" fmla="*/ 1129696 w 1772880"/>
                <a:gd name="connsiteY93" fmla="*/ 3162180 h 4621092"/>
                <a:gd name="connsiteX94" fmla="*/ 1100246 w 1772880"/>
                <a:gd name="connsiteY94" fmla="*/ 3201903 h 4621092"/>
                <a:gd name="connsiteX95" fmla="*/ 1160324 w 1772880"/>
                <a:gd name="connsiteY95" fmla="*/ 3123661 h 4621092"/>
                <a:gd name="connsiteX96" fmla="*/ 1149722 w 1772880"/>
                <a:gd name="connsiteY96" fmla="*/ 3115235 h 4621092"/>
                <a:gd name="connsiteX97" fmla="*/ 1179172 w 1772880"/>
                <a:gd name="connsiteY97" fmla="*/ 3075512 h 4621092"/>
                <a:gd name="connsiteX98" fmla="*/ 1189774 w 1772880"/>
                <a:gd name="connsiteY98" fmla="*/ 3083938 h 4621092"/>
                <a:gd name="connsiteX99" fmla="*/ 1160324 w 1772880"/>
                <a:gd name="connsiteY99" fmla="*/ 3123661 h 4621092"/>
                <a:gd name="connsiteX100" fmla="*/ 1220402 w 1772880"/>
                <a:gd name="connsiteY100" fmla="*/ 3044215 h 4621092"/>
                <a:gd name="connsiteX101" fmla="*/ 1209800 w 1772880"/>
                <a:gd name="connsiteY101" fmla="*/ 3035789 h 4621092"/>
                <a:gd name="connsiteX102" fmla="*/ 1239250 w 1772880"/>
                <a:gd name="connsiteY102" fmla="*/ 2996066 h 4621092"/>
                <a:gd name="connsiteX103" fmla="*/ 1249851 w 1772880"/>
                <a:gd name="connsiteY103" fmla="*/ 3004492 h 4621092"/>
                <a:gd name="connsiteX104" fmla="*/ 1220402 w 1772880"/>
                <a:gd name="connsiteY104" fmla="*/ 3044215 h 4621092"/>
                <a:gd name="connsiteX105" fmla="*/ 1280479 w 1772880"/>
                <a:gd name="connsiteY105" fmla="*/ 2965973 h 4621092"/>
                <a:gd name="connsiteX106" fmla="*/ 1269877 w 1772880"/>
                <a:gd name="connsiteY106" fmla="*/ 2957547 h 4621092"/>
                <a:gd name="connsiteX107" fmla="*/ 1299327 w 1772880"/>
                <a:gd name="connsiteY107" fmla="*/ 2917824 h 4621092"/>
                <a:gd name="connsiteX108" fmla="*/ 1309929 w 1772880"/>
                <a:gd name="connsiteY108" fmla="*/ 2926250 h 4621092"/>
                <a:gd name="connsiteX109" fmla="*/ 1280479 w 1772880"/>
                <a:gd name="connsiteY109" fmla="*/ 2965973 h 4621092"/>
                <a:gd name="connsiteX110" fmla="*/ 1340557 w 1772880"/>
                <a:gd name="connsiteY110" fmla="*/ 2886528 h 4621092"/>
                <a:gd name="connsiteX111" fmla="*/ 1329955 w 1772880"/>
                <a:gd name="connsiteY111" fmla="*/ 2878102 h 4621092"/>
                <a:gd name="connsiteX112" fmla="*/ 1359405 w 1772880"/>
                <a:gd name="connsiteY112" fmla="*/ 2838379 h 4621092"/>
                <a:gd name="connsiteX113" fmla="*/ 1370007 w 1772880"/>
                <a:gd name="connsiteY113" fmla="*/ 2846805 h 4621092"/>
                <a:gd name="connsiteX114" fmla="*/ 1340557 w 1772880"/>
                <a:gd name="connsiteY114" fmla="*/ 2886528 h 4621092"/>
                <a:gd name="connsiteX115" fmla="*/ 1400635 w 1772880"/>
                <a:gd name="connsiteY115" fmla="*/ 2808286 h 4621092"/>
                <a:gd name="connsiteX116" fmla="*/ 1390033 w 1772880"/>
                <a:gd name="connsiteY116" fmla="*/ 2799860 h 4621092"/>
                <a:gd name="connsiteX117" fmla="*/ 1419482 w 1772880"/>
                <a:gd name="connsiteY117" fmla="*/ 2760137 h 4621092"/>
                <a:gd name="connsiteX118" fmla="*/ 1430084 w 1772880"/>
                <a:gd name="connsiteY118" fmla="*/ 2768563 h 4621092"/>
                <a:gd name="connsiteX119" fmla="*/ 1400635 w 1772880"/>
                <a:gd name="connsiteY119" fmla="*/ 2808286 h 4621092"/>
                <a:gd name="connsiteX120" fmla="*/ 1460712 w 1772880"/>
                <a:gd name="connsiteY120" fmla="*/ 2728840 h 4621092"/>
                <a:gd name="connsiteX121" fmla="*/ 1450110 w 1772880"/>
                <a:gd name="connsiteY121" fmla="*/ 2720414 h 4621092"/>
                <a:gd name="connsiteX122" fmla="*/ 1479560 w 1772880"/>
                <a:gd name="connsiteY122" fmla="*/ 2680691 h 4621092"/>
                <a:gd name="connsiteX123" fmla="*/ 1490162 w 1772880"/>
                <a:gd name="connsiteY123" fmla="*/ 2689117 h 4621092"/>
                <a:gd name="connsiteX124" fmla="*/ 1460712 w 1772880"/>
                <a:gd name="connsiteY124" fmla="*/ 2728840 h 4621092"/>
                <a:gd name="connsiteX125" fmla="*/ 1520790 w 1772880"/>
                <a:gd name="connsiteY125" fmla="*/ 2650598 h 4621092"/>
                <a:gd name="connsiteX126" fmla="*/ 1510188 w 1772880"/>
                <a:gd name="connsiteY126" fmla="*/ 2642172 h 4621092"/>
                <a:gd name="connsiteX127" fmla="*/ 1539638 w 1772880"/>
                <a:gd name="connsiteY127" fmla="*/ 2602449 h 4621092"/>
                <a:gd name="connsiteX128" fmla="*/ 1550240 w 1772880"/>
                <a:gd name="connsiteY128" fmla="*/ 2610875 h 4621092"/>
                <a:gd name="connsiteX129" fmla="*/ 1520790 w 1772880"/>
                <a:gd name="connsiteY129" fmla="*/ 2650598 h 4621092"/>
                <a:gd name="connsiteX130" fmla="*/ 1579690 w 1772880"/>
                <a:gd name="connsiteY130" fmla="*/ 2571152 h 4621092"/>
                <a:gd name="connsiteX131" fmla="*/ 1569088 w 1772880"/>
                <a:gd name="connsiteY131" fmla="*/ 2562726 h 4621092"/>
                <a:gd name="connsiteX132" fmla="*/ 1598538 w 1772880"/>
                <a:gd name="connsiteY132" fmla="*/ 2523003 h 4621092"/>
                <a:gd name="connsiteX133" fmla="*/ 1609140 w 1772880"/>
                <a:gd name="connsiteY133" fmla="*/ 2531429 h 4621092"/>
                <a:gd name="connsiteX134" fmla="*/ 1579690 w 1772880"/>
                <a:gd name="connsiteY134" fmla="*/ 2571152 h 4621092"/>
                <a:gd name="connsiteX135" fmla="*/ 1639767 w 1772880"/>
                <a:gd name="connsiteY135" fmla="*/ 2492910 h 4621092"/>
                <a:gd name="connsiteX136" fmla="*/ 1629165 w 1772880"/>
                <a:gd name="connsiteY136" fmla="*/ 2484484 h 4621092"/>
                <a:gd name="connsiteX137" fmla="*/ 1658615 w 1772880"/>
                <a:gd name="connsiteY137" fmla="*/ 2444761 h 4621092"/>
                <a:gd name="connsiteX138" fmla="*/ 1669217 w 1772880"/>
                <a:gd name="connsiteY138" fmla="*/ 2453187 h 4621092"/>
                <a:gd name="connsiteX139" fmla="*/ 1639767 w 1772880"/>
                <a:gd name="connsiteY139" fmla="*/ 2492910 h 4621092"/>
                <a:gd name="connsiteX140" fmla="*/ 1699845 w 1772880"/>
                <a:gd name="connsiteY140" fmla="*/ 2413465 h 4621092"/>
                <a:gd name="connsiteX141" fmla="*/ 1689243 w 1772880"/>
                <a:gd name="connsiteY141" fmla="*/ 2405038 h 4621092"/>
                <a:gd name="connsiteX142" fmla="*/ 1718693 w 1772880"/>
                <a:gd name="connsiteY142" fmla="*/ 2365316 h 4621092"/>
                <a:gd name="connsiteX143" fmla="*/ 1729295 w 1772880"/>
                <a:gd name="connsiteY143" fmla="*/ 2373742 h 4621092"/>
                <a:gd name="connsiteX144" fmla="*/ 1699845 w 1772880"/>
                <a:gd name="connsiteY144" fmla="*/ 2413465 h 4621092"/>
                <a:gd name="connsiteX145" fmla="*/ 1759923 w 1772880"/>
                <a:gd name="connsiteY145" fmla="*/ 2335223 h 4621092"/>
                <a:gd name="connsiteX146" fmla="*/ 1749321 w 1772880"/>
                <a:gd name="connsiteY146" fmla="*/ 2326796 h 4621092"/>
                <a:gd name="connsiteX147" fmla="*/ 1756389 w 1772880"/>
                <a:gd name="connsiteY147" fmla="*/ 2317167 h 4621092"/>
                <a:gd name="connsiteX148" fmla="*/ 1739897 w 1772880"/>
                <a:gd name="connsiteY148" fmla="*/ 2295500 h 4621092"/>
                <a:gd name="connsiteX149" fmla="*/ 1750499 w 1772880"/>
                <a:gd name="connsiteY149" fmla="*/ 2287074 h 4621092"/>
                <a:gd name="connsiteX150" fmla="*/ 1772881 w 1772880"/>
                <a:gd name="connsiteY150" fmla="*/ 2317167 h 4621092"/>
                <a:gd name="connsiteX151" fmla="*/ 1759923 w 1772880"/>
                <a:gd name="connsiteY151" fmla="*/ 2335223 h 4621092"/>
                <a:gd name="connsiteX152" fmla="*/ 1710447 w 1772880"/>
                <a:gd name="connsiteY152" fmla="*/ 2255777 h 4621092"/>
                <a:gd name="connsiteX153" fmla="*/ 1680997 w 1772880"/>
                <a:gd name="connsiteY153" fmla="*/ 2216054 h 4621092"/>
                <a:gd name="connsiteX154" fmla="*/ 1691599 w 1772880"/>
                <a:gd name="connsiteY154" fmla="*/ 2207628 h 4621092"/>
                <a:gd name="connsiteX155" fmla="*/ 1721049 w 1772880"/>
                <a:gd name="connsiteY155" fmla="*/ 2247351 h 4621092"/>
                <a:gd name="connsiteX156" fmla="*/ 1710447 w 1772880"/>
                <a:gd name="connsiteY156" fmla="*/ 2255777 h 4621092"/>
                <a:gd name="connsiteX157" fmla="*/ 1650369 w 1772880"/>
                <a:gd name="connsiteY157" fmla="*/ 2177535 h 4621092"/>
                <a:gd name="connsiteX158" fmla="*/ 1620919 w 1772880"/>
                <a:gd name="connsiteY158" fmla="*/ 2137812 h 4621092"/>
                <a:gd name="connsiteX159" fmla="*/ 1631521 w 1772880"/>
                <a:gd name="connsiteY159" fmla="*/ 2129386 h 4621092"/>
                <a:gd name="connsiteX160" fmla="*/ 1660971 w 1772880"/>
                <a:gd name="connsiteY160" fmla="*/ 2169109 h 4621092"/>
                <a:gd name="connsiteX161" fmla="*/ 1650369 w 1772880"/>
                <a:gd name="connsiteY161" fmla="*/ 2177535 h 4621092"/>
                <a:gd name="connsiteX162" fmla="*/ 1590292 w 1772880"/>
                <a:gd name="connsiteY162" fmla="*/ 2098089 h 4621092"/>
                <a:gd name="connsiteX163" fmla="*/ 1560842 w 1772880"/>
                <a:gd name="connsiteY163" fmla="*/ 2058366 h 4621092"/>
                <a:gd name="connsiteX164" fmla="*/ 1571444 w 1772880"/>
                <a:gd name="connsiteY164" fmla="*/ 2049940 h 4621092"/>
                <a:gd name="connsiteX165" fmla="*/ 1600894 w 1772880"/>
                <a:gd name="connsiteY165" fmla="*/ 2089663 h 4621092"/>
                <a:gd name="connsiteX166" fmla="*/ 1590292 w 1772880"/>
                <a:gd name="connsiteY166" fmla="*/ 2098089 h 4621092"/>
                <a:gd name="connsiteX167" fmla="*/ 1530214 w 1772880"/>
                <a:gd name="connsiteY167" fmla="*/ 2019847 h 4621092"/>
                <a:gd name="connsiteX168" fmla="*/ 1500764 w 1772880"/>
                <a:gd name="connsiteY168" fmla="*/ 1980124 h 4621092"/>
                <a:gd name="connsiteX169" fmla="*/ 1511366 w 1772880"/>
                <a:gd name="connsiteY169" fmla="*/ 1971698 h 4621092"/>
                <a:gd name="connsiteX170" fmla="*/ 1540816 w 1772880"/>
                <a:gd name="connsiteY170" fmla="*/ 2011421 h 4621092"/>
                <a:gd name="connsiteX171" fmla="*/ 1530214 w 1772880"/>
                <a:gd name="connsiteY171" fmla="*/ 2019847 h 4621092"/>
                <a:gd name="connsiteX172" fmla="*/ 1470136 w 1772880"/>
                <a:gd name="connsiteY172" fmla="*/ 1940401 h 4621092"/>
                <a:gd name="connsiteX173" fmla="*/ 1440686 w 1772880"/>
                <a:gd name="connsiteY173" fmla="*/ 1900679 h 4621092"/>
                <a:gd name="connsiteX174" fmla="*/ 1451288 w 1772880"/>
                <a:gd name="connsiteY174" fmla="*/ 1892253 h 4621092"/>
                <a:gd name="connsiteX175" fmla="*/ 1480738 w 1772880"/>
                <a:gd name="connsiteY175" fmla="*/ 1931975 h 4621092"/>
                <a:gd name="connsiteX176" fmla="*/ 1470136 w 1772880"/>
                <a:gd name="connsiteY176" fmla="*/ 1940401 h 4621092"/>
                <a:gd name="connsiteX177" fmla="*/ 1410059 w 1772880"/>
                <a:gd name="connsiteY177" fmla="*/ 1862159 h 4621092"/>
                <a:gd name="connsiteX178" fmla="*/ 1380609 w 1772880"/>
                <a:gd name="connsiteY178" fmla="*/ 1822437 h 4621092"/>
                <a:gd name="connsiteX179" fmla="*/ 1391211 w 1772880"/>
                <a:gd name="connsiteY179" fmla="*/ 1814011 h 4621092"/>
                <a:gd name="connsiteX180" fmla="*/ 1420661 w 1772880"/>
                <a:gd name="connsiteY180" fmla="*/ 1853733 h 4621092"/>
                <a:gd name="connsiteX181" fmla="*/ 1410059 w 1772880"/>
                <a:gd name="connsiteY181" fmla="*/ 1862159 h 4621092"/>
                <a:gd name="connsiteX182" fmla="*/ 1349981 w 1772880"/>
                <a:gd name="connsiteY182" fmla="*/ 1782714 h 4621092"/>
                <a:gd name="connsiteX183" fmla="*/ 1320531 w 1772880"/>
                <a:gd name="connsiteY183" fmla="*/ 1742991 h 4621092"/>
                <a:gd name="connsiteX184" fmla="*/ 1331133 w 1772880"/>
                <a:gd name="connsiteY184" fmla="*/ 1734565 h 4621092"/>
                <a:gd name="connsiteX185" fmla="*/ 1360583 w 1772880"/>
                <a:gd name="connsiteY185" fmla="*/ 1774288 h 4621092"/>
                <a:gd name="connsiteX186" fmla="*/ 1349981 w 1772880"/>
                <a:gd name="connsiteY186" fmla="*/ 1782714 h 4621092"/>
                <a:gd name="connsiteX187" fmla="*/ 1289903 w 1772880"/>
                <a:gd name="connsiteY187" fmla="*/ 1704472 h 4621092"/>
                <a:gd name="connsiteX188" fmla="*/ 1260453 w 1772880"/>
                <a:gd name="connsiteY188" fmla="*/ 1664749 h 4621092"/>
                <a:gd name="connsiteX189" fmla="*/ 1271055 w 1772880"/>
                <a:gd name="connsiteY189" fmla="*/ 1656323 h 4621092"/>
                <a:gd name="connsiteX190" fmla="*/ 1300505 w 1772880"/>
                <a:gd name="connsiteY190" fmla="*/ 1696046 h 4621092"/>
                <a:gd name="connsiteX191" fmla="*/ 1289903 w 1772880"/>
                <a:gd name="connsiteY191" fmla="*/ 1704472 h 4621092"/>
                <a:gd name="connsiteX192" fmla="*/ 1229826 w 1772880"/>
                <a:gd name="connsiteY192" fmla="*/ 1625026 h 4621092"/>
                <a:gd name="connsiteX193" fmla="*/ 1200376 w 1772880"/>
                <a:gd name="connsiteY193" fmla="*/ 1585303 h 4621092"/>
                <a:gd name="connsiteX194" fmla="*/ 1210978 w 1772880"/>
                <a:gd name="connsiteY194" fmla="*/ 1576877 h 4621092"/>
                <a:gd name="connsiteX195" fmla="*/ 1240427 w 1772880"/>
                <a:gd name="connsiteY195" fmla="*/ 1616600 h 4621092"/>
                <a:gd name="connsiteX196" fmla="*/ 1229826 w 1772880"/>
                <a:gd name="connsiteY196" fmla="*/ 1625026 h 4621092"/>
                <a:gd name="connsiteX197" fmla="*/ 1169748 w 1772880"/>
                <a:gd name="connsiteY197" fmla="*/ 1546784 h 4621092"/>
                <a:gd name="connsiteX198" fmla="*/ 1140298 w 1772880"/>
                <a:gd name="connsiteY198" fmla="*/ 1507061 h 4621092"/>
                <a:gd name="connsiteX199" fmla="*/ 1150900 w 1772880"/>
                <a:gd name="connsiteY199" fmla="*/ 1498635 h 4621092"/>
                <a:gd name="connsiteX200" fmla="*/ 1180350 w 1772880"/>
                <a:gd name="connsiteY200" fmla="*/ 1538358 h 4621092"/>
                <a:gd name="connsiteX201" fmla="*/ 1169748 w 1772880"/>
                <a:gd name="connsiteY201" fmla="*/ 1546784 h 4621092"/>
                <a:gd name="connsiteX202" fmla="*/ 1109670 w 1772880"/>
                <a:gd name="connsiteY202" fmla="*/ 1467338 h 4621092"/>
                <a:gd name="connsiteX203" fmla="*/ 1080220 w 1772880"/>
                <a:gd name="connsiteY203" fmla="*/ 1427615 h 4621092"/>
                <a:gd name="connsiteX204" fmla="*/ 1090822 w 1772880"/>
                <a:gd name="connsiteY204" fmla="*/ 1419189 h 4621092"/>
                <a:gd name="connsiteX205" fmla="*/ 1120272 w 1772880"/>
                <a:gd name="connsiteY205" fmla="*/ 1458912 h 4621092"/>
                <a:gd name="connsiteX206" fmla="*/ 1109670 w 1772880"/>
                <a:gd name="connsiteY206" fmla="*/ 1467338 h 4621092"/>
                <a:gd name="connsiteX207" fmla="*/ 1049593 w 1772880"/>
                <a:gd name="connsiteY207" fmla="*/ 1389096 h 4621092"/>
                <a:gd name="connsiteX208" fmla="*/ 1020143 w 1772880"/>
                <a:gd name="connsiteY208" fmla="*/ 1349373 h 4621092"/>
                <a:gd name="connsiteX209" fmla="*/ 1030745 w 1772880"/>
                <a:gd name="connsiteY209" fmla="*/ 1340947 h 4621092"/>
                <a:gd name="connsiteX210" fmla="*/ 1060194 w 1772880"/>
                <a:gd name="connsiteY210" fmla="*/ 1380670 h 4621092"/>
                <a:gd name="connsiteX211" fmla="*/ 1049593 w 1772880"/>
                <a:gd name="connsiteY211" fmla="*/ 1389096 h 4621092"/>
                <a:gd name="connsiteX212" fmla="*/ 989515 w 1772880"/>
                <a:gd name="connsiteY212" fmla="*/ 1309651 h 4621092"/>
                <a:gd name="connsiteX213" fmla="*/ 960065 w 1772880"/>
                <a:gd name="connsiteY213" fmla="*/ 1269928 h 4621092"/>
                <a:gd name="connsiteX214" fmla="*/ 970667 w 1772880"/>
                <a:gd name="connsiteY214" fmla="*/ 1261502 h 4621092"/>
                <a:gd name="connsiteX215" fmla="*/ 1000117 w 1772880"/>
                <a:gd name="connsiteY215" fmla="*/ 1301224 h 4621092"/>
                <a:gd name="connsiteX216" fmla="*/ 989515 w 1772880"/>
                <a:gd name="connsiteY216" fmla="*/ 1309651 h 4621092"/>
                <a:gd name="connsiteX217" fmla="*/ 929437 w 1772880"/>
                <a:gd name="connsiteY217" fmla="*/ 1231409 h 4621092"/>
                <a:gd name="connsiteX218" fmla="*/ 899987 w 1772880"/>
                <a:gd name="connsiteY218" fmla="*/ 1191686 h 4621092"/>
                <a:gd name="connsiteX219" fmla="*/ 910589 w 1772880"/>
                <a:gd name="connsiteY219" fmla="*/ 1183260 h 4621092"/>
                <a:gd name="connsiteX220" fmla="*/ 940039 w 1772880"/>
                <a:gd name="connsiteY220" fmla="*/ 1222983 h 4621092"/>
                <a:gd name="connsiteX221" fmla="*/ 929437 w 1772880"/>
                <a:gd name="connsiteY221" fmla="*/ 1231409 h 4621092"/>
                <a:gd name="connsiteX222" fmla="*/ 869359 w 1772880"/>
                <a:gd name="connsiteY222" fmla="*/ 1151963 h 4621092"/>
                <a:gd name="connsiteX223" fmla="*/ 839910 w 1772880"/>
                <a:gd name="connsiteY223" fmla="*/ 1112240 h 4621092"/>
                <a:gd name="connsiteX224" fmla="*/ 850512 w 1772880"/>
                <a:gd name="connsiteY224" fmla="*/ 1103814 h 4621092"/>
                <a:gd name="connsiteX225" fmla="*/ 879961 w 1772880"/>
                <a:gd name="connsiteY225" fmla="*/ 1143537 h 4621092"/>
                <a:gd name="connsiteX226" fmla="*/ 869359 w 1772880"/>
                <a:gd name="connsiteY226" fmla="*/ 1151963 h 4621092"/>
                <a:gd name="connsiteX227" fmla="*/ 809282 w 1772880"/>
                <a:gd name="connsiteY227" fmla="*/ 1073721 h 4621092"/>
                <a:gd name="connsiteX228" fmla="*/ 779832 w 1772880"/>
                <a:gd name="connsiteY228" fmla="*/ 1033998 h 4621092"/>
                <a:gd name="connsiteX229" fmla="*/ 790434 w 1772880"/>
                <a:gd name="connsiteY229" fmla="*/ 1025572 h 4621092"/>
                <a:gd name="connsiteX230" fmla="*/ 819884 w 1772880"/>
                <a:gd name="connsiteY230" fmla="*/ 1065295 h 4621092"/>
                <a:gd name="connsiteX231" fmla="*/ 809282 w 1772880"/>
                <a:gd name="connsiteY231" fmla="*/ 1073721 h 4621092"/>
                <a:gd name="connsiteX232" fmla="*/ 750382 w 1772880"/>
                <a:gd name="connsiteY232" fmla="*/ 994275 h 4621092"/>
                <a:gd name="connsiteX233" fmla="*/ 719754 w 1772880"/>
                <a:gd name="connsiteY233" fmla="*/ 955756 h 4621092"/>
                <a:gd name="connsiteX234" fmla="*/ 730356 w 1772880"/>
                <a:gd name="connsiteY234" fmla="*/ 947330 h 4621092"/>
                <a:gd name="connsiteX235" fmla="*/ 759806 w 1772880"/>
                <a:gd name="connsiteY235" fmla="*/ 987053 h 4621092"/>
                <a:gd name="connsiteX236" fmla="*/ 750382 w 1772880"/>
                <a:gd name="connsiteY236" fmla="*/ 994275 h 4621092"/>
                <a:gd name="connsiteX237" fmla="*/ 690304 w 1772880"/>
                <a:gd name="connsiteY237" fmla="*/ 916033 h 4621092"/>
                <a:gd name="connsiteX238" fmla="*/ 660855 w 1772880"/>
                <a:gd name="connsiteY238" fmla="*/ 876310 h 4621092"/>
                <a:gd name="connsiteX239" fmla="*/ 671456 w 1772880"/>
                <a:gd name="connsiteY239" fmla="*/ 867884 h 4621092"/>
                <a:gd name="connsiteX240" fmla="*/ 700906 w 1772880"/>
                <a:gd name="connsiteY240" fmla="*/ 907607 h 4621092"/>
                <a:gd name="connsiteX241" fmla="*/ 690304 w 1772880"/>
                <a:gd name="connsiteY241" fmla="*/ 916033 h 4621092"/>
                <a:gd name="connsiteX242" fmla="*/ 630227 w 1772880"/>
                <a:gd name="connsiteY242" fmla="*/ 836587 h 4621092"/>
                <a:gd name="connsiteX243" fmla="*/ 600777 w 1772880"/>
                <a:gd name="connsiteY243" fmla="*/ 796865 h 4621092"/>
                <a:gd name="connsiteX244" fmla="*/ 611379 w 1772880"/>
                <a:gd name="connsiteY244" fmla="*/ 788439 h 4621092"/>
                <a:gd name="connsiteX245" fmla="*/ 640829 w 1772880"/>
                <a:gd name="connsiteY245" fmla="*/ 828161 h 4621092"/>
                <a:gd name="connsiteX246" fmla="*/ 630227 w 1772880"/>
                <a:gd name="connsiteY246" fmla="*/ 836587 h 4621092"/>
                <a:gd name="connsiteX247" fmla="*/ 570149 w 1772880"/>
                <a:gd name="connsiteY247" fmla="*/ 758345 h 4621092"/>
                <a:gd name="connsiteX248" fmla="*/ 539521 w 1772880"/>
                <a:gd name="connsiteY248" fmla="*/ 718623 h 4621092"/>
                <a:gd name="connsiteX249" fmla="*/ 550123 w 1772880"/>
                <a:gd name="connsiteY249" fmla="*/ 710197 h 4621092"/>
                <a:gd name="connsiteX250" fmla="*/ 579573 w 1772880"/>
                <a:gd name="connsiteY250" fmla="*/ 749919 h 4621092"/>
                <a:gd name="connsiteX251" fmla="*/ 570149 w 1772880"/>
                <a:gd name="connsiteY251" fmla="*/ 758345 h 4621092"/>
                <a:gd name="connsiteX252" fmla="*/ 510071 w 1772880"/>
                <a:gd name="connsiteY252" fmla="*/ 678900 h 4621092"/>
                <a:gd name="connsiteX253" fmla="*/ 480621 w 1772880"/>
                <a:gd name="connsiteY253" fmla="*/ 639177 h 4621092"/>
                <a:gd name="connsiteX254" fmla="*/ 491223 w 1772880"/>
                <a:gd name="connsiteY254" fmla="*/ 630751 h 4621092"/>
                <a:gd name="connsiteX255" fmla="*/ 520673 w 1772880"/>
                <a:gd name="connsiteY255" fmla="*/ 670474 h 4621092"/>
                <a:gd name="connsiteX256" fmla="*/ 510071 w 1772880"/>
                <a:gd name="connsiteY256" fmla="*/ 678900 h 4621092"/>
                <a:gd name="connsiteX257" fmla="*/ 449994 w 1772880"/>
                <a:gd name="connsiteY257" fmla="*/ 600658 h 4621092"/>
                <a:gd name="connsiteX258" fmla="*/ 420544 w 1772880"/>
                <a:gd name="connsiteY258" fmla="*/ 560935 h 4621092"/>
                <a:gd name="connsiteX259" fmla="*/ 431146 w 1772880"/>
                <a:gd name="connsiteY259" fmla="*/ 552509 h 4621092"/>
                <a:gd name="connsiteX260" fmla="*/ 460596 w 1772880"/>
                <a:gd name="connsiteY260" fmla="*/ 592232 h 4621092"/>
                <a:gd name="connsiteX261" fmla="*/ 449994 w 1772880"/>
                <a:gd name="connsiteY261" fmla="*/ 600658 h 4621092"/>
                <a:gd name="connsiteX262" fmla="*/ 389916 w 1772880"/>
                <a:gd name="connsiteY262" fmla="*/ 521212 h 4621092"/>
                <a:gd name="connsiteX263" fmla="*/ 360466 w 1772880"/>
                <a:gd name="connsiteY263" fmla="*/ 481489 h 4621092"/>
                <a:gd name="connsiteX264" fmla="*/ 371068 w 1772880"/>
                <a:gd name="connsiteY264" fmla="*/ 473063 h 4621092"/>
                <a:gd name="connsiteX265" fmla="*/ 400518 w 1772880"/>
                <a:gd name="connsiteY265" fmla="*/ 512786 h 4621092"/>
                <a:gd name="connsiteX266" fmla="*/ 389916 w 1772880"/>
                <a:gd name="connsiteY266" fmla="*/ 521212 h 4621092"/>
                <a:gd name="connsiteX267" fmla="*/ 329838 w 1772880"/>
                <a:gd name="connsiteY267" fmla="*/ 442970 h 4621092"/>
                <a:gd name="connsiteX268" fmla="*/ 300388 w 1772880"/>
                <a:gd name="connsiteY268" fmla="*/ 403247 h 4621092"/>
                <a:gd name="connsiteX269" fmla="*/ 310990 w 1772880"/>
                <a:gd name="connsiteY269" fmla="*/ 394821 h 4621092"/>
                <a:gd name="connsiteX270" fmla="*/ 340440 w 1772880"/>
                <a:gd name="connsiteY270" fmla="*/ 434544 h 4621092"/>
                <a:gd name="connsiteX271" fmla="*/ 329838 w 1772880"/>
                <a:gd name="connsiteY271" fmla="*/ 442970 h 4621092"/>
                <a:gd name="connsiteX272" fmla="*/ 269761 w 1772880"/>
                <a:gd name="connsiteY272" fmla="*/ 363524 h 4621092"/>
                <a:gd name="connsiteX273" fmla="*/ 240311 w 1772880"/>
                <a:gd name="connsiteY273" fmla="*/ 323801 h 4621092"/>
                <a:gd name="connsiteX274" fmla="*/ 250913 w 1772880"/>
                <a:gd name="connsiteY274" fmla="*/ 315375 h 4621092"/>
                <a:gd name="connsiteX275" fmla="*/ 280363 w 1772880"/>
                <a:gd name="connsiteY275" fmla="*/ 355098 h 4621092"/>
                <a:gd name="connsiteX276" fmla="*/ 269761 w 1772880"/>
                <a:gd name="connsiteY276" fmla="*/ 363524 h 4621092"/>
                <a:gd name="connsiteX277" fmla="*/ 209683 w 1772880"/>
                <a:gd name="connsiteY277" fmla="*/ 285282 h 4621092"/>
                <a:gd name="connsiteX278" fmla="*/ 180233 w 1772880"/>
                <a:gd name="connsiteY278" fmla="*/ 245559 h 4621092"/>
                <a:gd name="connsiteX279" fmla="*/ 190835 w 1772880"/>
                <a:gd name="connsiteY279" fmla="*/ 237133 h 4621092"/>
                <a:gd name="connsiteX280" fmla="*/ 220285 w 1772880"/>
                <a:gd name="connsiteY280" fmla="*/ 276856 h 4621092"/>
                <a:gd name="connsiteX281" fmla="*/ 209683 w 1772880"/>
                <a:gd name="connsiteY281" fmla="*/ 285282 h 4621092"/>
                <a:gd name="connsiteX282" fmla="*/ 149605 w 1772880"/>
                <a:gd name="connsiteY282" fmla="*/ 205837 h 4621092"/>
                <a:gd name="connsiteX283" fmla="*/ 120155 w 1772880"/>
                <a:gd name="connsiteY283" fmla="*/ 166114 h 4621092"/>
                <a:gd name="connsiteX284" fmla="*/ 130757 w 1772880"/>
                <a:gd name="connsiteY284" fmla="*/ 157688 h 4621092"/>
                <a:gd name="connsiteX285" fmla="*/ 160207 w 1772880"/>
                <a:gd name="connsiteY285" fmla="*/ 197411 h 4621092"/>
                <a:gd name="connsiteX286" fmla="*/ 149605 w 1772880"/>
                <a:gd name="connsiteY286" fmla="*/ 205837 h 4621092"/>
                <a:gd name="connsiteX287" fmla="*/ 89528 w 1772880"/>
                <a:gd name="connsiteY287" fmla="*/ 127595 h 4621092"/>
                <a:gd name="connsiteX288" fmla="*/ 60078 w 1772880"/>
                <a:gd name="connsiteY288" fmla="*/ 87872 h 4621092"/>
                <a:gd name="connsiteX289" fmla="*/ 70680 w 1772880"/>
                <a:gd name="connsiteY289" fmla="*/ 79446 h 4621092"/>
                <a:gd name="connsiteX290" fmla="*/ 100129 w 1772880"/>
                <a:gd name="connsiteY290" fmla="*/ 119169 h 4621092"/>
                <a:gd name="connsiteX291" fmla="*/ 89528 w 1772880"/>
                <a:gd name="connsiteY291" fmla="*/ 127595 h 4621092"/>
                <a:gd name="connsiteX292" fmla="*/ 29450 w 1772880"/>
                <a:gd name="connsiteY292" fmla="*/ 48149 h 4621092"/>
                <a:gd name="connsiteX293" fmla="*/ 0 w 1772880"/>
                <a:gd name="connsiteY293" fmla="*/ 8426 h 4621092"/>
                <a:gd name="connsiteX294" fmla="*/ 10602 w 1772880"/>
                <a:gd name="connsiteY294" fmla="*/ 0 h 4621092"/>
                <a:gd name="connsiteX295" fmla="*/ 40052 w 1772880"/>
                <a:gd name="connsiteY295" fmla="*/ 39723 h 4621092"/>
                <a:gd name="connsiteX296" fmla="*/ 29450 w 1772880"/>
                <a:gd name="connsiteY296" fmla="*/ 48149 h 4621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Lst>
              <a:rect l="l" t="t" r="r" b="b"/>
              <a:pathLst>
                <a:path w="1772880" h="4621092">
                  <a:moveTo>
                    <a:pt x="20026" y="4621093"/>
                  </a:moveTo>
                  <a:lnTo>
                    <a:pt x="9424" y="4612666"/>
                  </a:lnTo>
                  <a:lnTo>
                    <a:pt x="38874" y="4572944"/>
                  </a:lnTo>
                  <a:lnTo>
                    <a:pt x="49476" y="4581370"/>
                  </a:lnTo>
                  <a:lnTo>
                    <a:pt x="20026" y="4621093"/>
                  </a:lnTo>
                  <a:close/>
                  <a:moveTo>
                    <a:pt x="80104" y="4542851"/>
                  </a:moveTo>
                  <a:lnTo>
                    <a:pt x="69502" y="4534424"/>
                  </a:lnTo>
                  <a:lnTo>
                    <a:pt x="98951" y="4494702"/>
                  </a:lnTo>
                  <a:lnTo>
                    <a:pt x="109553" y="4503128"/>
                  </a:lnTo>
                  <a:lnTo>
                    <a:pt x="80104" y="4542851"/>
                  </a:lnTo>
                  <a:close/>
                  <a:moveTo>
                    <a:pt x="140181" y="4463405"/>
                  </a:moveTo>
                  <a:lnTo>
                    <a:pt x="129579" y="4454979"/>
                  </a:lnTo>
                  <a:lnTo>
                    <a:pt x="159029" y="4415256"/>
                  </a:lnTo>
                  <a:lnTo>
                    <a:pt x="169631" y="4423682"/>
                  </a:lnTo>
                  <a:lnTo>
                    <a:pt x="140181" y="4463405"/>
                  </a:lnTo>
                  <a:close/>
                  <a:moveTo>
                    <a:pt x="200259" y="4385163"/>
                  </a:moveTo>
                  <a:lnTo>
                    <a:pt x="189657" y="4376737"/>
                  </a:lnTo>
                  <a:lnTo>
                    <a:pt x="219107" y="4337014"/>
                  </a:lnTo>
                  <a:lnTo>
                    <a:pt x="229709" y="4345440"/>
                  </a:lnTo>
                  <a:lnTo>
                    <a:pt x="200259" y="4385163"/>
                  </a:lnTo>
                  <a:close/>
                  <a:moveTo>
                    <a:pt x="260337" y="4305717"/>
                  </a:moveTo>
                  <a:lnTo>
                    <a:pt x="249735" y="4297291"/>
                  </a:lnTo>
                  <a:lnTo>
                    <a:pt x="279185" y="4257568"/>
                  </a:lnTo>
                  <a:lnTo>
                    <a:pt x="289786" y="4265994"/>
                  </a:lnTo>
                  <a:lnTo>
                    <a:pt x="260337" y="4305717"/>
                  </a:lnTo>
                  <a:close/>
                  <a:moveTo>
                    <a:pt x="320414" y="4227475"/>
                  </a:moveTo>
                  <a:lnTo>
                    <a:pt x="309812" y="4219049"/>
                  </a:lnTo>
                  <a:lnTo>
                    <a:pt x="339262" y="4179326"/>
                  </a:lnTo>
                  <a:lnTo>
                    <a:pt x="349864" y="4187752"/>
                  </a:lnTo>
                  <a:lnTo>
                    <a:pt x="320414" y="4227475"/>
                  </a:lnTo>
                  <a:close/>
                  <a:moveTo>
                    <a:pt x="380492" y="4148029"/>
                  </a:moveTo>
                  <a:lnTo>
                    <a:pt x="369890" y="4139603"/>
                  </a:lnTo>
                  <a:lnTo>
                    <a:pt x="399340" y="4099881"/>
                  </a:lnTo>
                  <a:lnTo>
                    <a:pt x="409942" y="4109510"/>
                  </a:lnTo>
                  <a:lnTo>
                    <a:pt x="380492" y="4148029"/>
                  </a:lnTo>
                  <a:close/>
                  <a:moveTo>
                    <a:pt x="440570" y="4069787"/>
                  </a:moveTo>
                  <a:lnTo>
                    <a:pt x="429968" y="4061361"/>
                  </a:lnTo>
                  <a:lnTo>
                    <a:pt x="459418" y="4021639"/>
                  </a:lnTo>
                  <a:lnTo>
                    <a:pt x="470020" y="4030064"/>
                  </a:lnTo>
                  <a:lnTo>
                    <a:pt x="440570" y="4069787"/>
                  </a:lnTo>
                  <a:close/>
                  <a:moveTo>
                    <a:pt x="499469" y="3990342"/>
                  </a:moveTo>
                  <a:lnTo>
                    <a:pt x="488867" y="3981915"/>
                  </a:lnTo>
                  <a:lnTo>
                    <a:pt x="518317" y="3942193"/>
                  </a:lnTo>
                  <a:lnTo>
                    <a:pt x="528919" y="3950619"/>
                  </a:lnTo>
                  <a:lnTo>
                    <a:pt x="499469" y="3990342"/>
                  </a:lnTo>
                  <a:close/>
                  <a:moveTo>
                    <a:pt x="559547" y="3912100"/>
                  </a:moveTo>
                  <a:lnTo>
                    <a:pt x="548945" y="3903673"/>
                  </a:lnTo>
                  <a:lnTo>
                    <a:pt x="578395" y="3863951"/>
                  </a:lnTo>
                  <a:lnTo>
                    <a:pt x="588997" y="3872377"/>
                  </a:lnTo>
                  <a:lnTo>
                    <a:pt x="559547" y="3912100"/>
                  </a:lnTo>
                  <a:close/>
                  <a:moveTo>
                    <a:pt x="619625" y="3832654"/>
                  </a:moveTo>
                  <a:lnTo>
                    <a:pt x="609023" y="3824228"/>
                  </a:lnTo>
                  <a:lnTo>
                    <a:pt x="638473" y="3784505"/>
                  </a:lnTo>
                  <a:lnTo>
                    <a:pt x="649075" y="3792931"/>
                  </a:lnTo>
                  <a:lnTo>
                    <a:pt x="619625" y="3832654"/>
                  </a:lnTo>
                  <a:close/>
                  <a:moveTo>
                    <a:pt x="679702" y="3754412"/>
                  </a:moveTo>
                  <a:lnTo>
                    <a:pt x="669100" y="3745986"/>
                  </a:lnTo>
                  <a:lnTo>
                    <a:pt x="698550" y="3706263"/>
                  </a:lnTo>
                  <a:lnTo>
                    <a:pt x="709152" y="3714689"/>
                  </a:lnTo>
                  <a:lnTo>
                    <a:pt x="679702" y="3754412"/>
                  </a:lnTo>
                  <a:close/>
                  <a:moveTo>
                    <a:pt x="739780" y="3674966"/>
                  </a:moveTo>
                  <a:lnTo>
                    <a:pt x="729178" y="3666540"/>
                  </a:lnTo>
                  <a:lnTo>
                    <a:pt x="758628" y="3626817"/>
                  </a:lnTo>
                  <a:lnTo>
                    <a:pt x="769230" y="3635243"/>
                  </a:lnTo>
                  <a:lnTo>
                    <a:pt x="739780" y="3674966"/>
                  </a:lnTo>
                  <a:close/>
                  <a:moveTo>
                    <a:pt x="799858" y="3596724"/>
                  </a:moveTo>
                  <a:lnTo>
                    <a:pt x="789256" y="3588298"/>
                  </a:lnTo>
                  <a:lnTo>
                    <a:pt x="818706" y="3548575"/>
                  </a:lnTo>
                  <a:lnTo>
                    <a:pt x="829308" y="3557001"/>
                  </a:lnTo>
                  <a:lnTo>
                    <a:pt x="799858" y="3596724"/>
                  </a:lnTo>
                  <a:close/>
                  <a:moveTo>
                    <a:pt x="859935" y="3517278"/>
                  </a:moveTo>
                  <a:lnTo>
                    <a:pt x="849334" y="3508853"/>
                  </a:lnTo>
                  <a:lnTo>
                    <a:pt x="878783" y="3469129"/>
                  </a:lnTo>
                  <a:lnTo>
                    <a:pt x="889385" y="3477556"/>
                  </a:lnTo>
                  <a:lnTo>
                    <a:pt x="859935" y="3517278"/>
                  </a:lnTo>
                  <a:close/>
                  <a:moveTo>
                    <a:pt x="920013" y="3439036"/>
                  </a:moveTo>
                  <a:lnTo>
                    <a:pt x="909411" y="3430611"/>
                  </a:lnTo>
                  <a:lnTo>
                    <a:pt x="938861" y="3390887"/>
                  </a:lnTo>
                  <a:lnTo>
                    <a:pt x="949463" y="3399314"/>
                  </a:lnTo>
                  <a:lnTo>
                    <a:pt x="920013" y="3439036"/>
                  </a:lnTo>
                  <a:close/>
                  <a:moveTo>
                    <a:pt x="980091" y="3359591"/>
                  </a:moveTo>
                  <a:lnTo>
                    <a:pt x="969489" y="3351165"/>
                  </a:lnTo>
                  <a:lnTo>
                    <a:pt x="998939" y="3311442"/>
                  </a:lnTo>
                  <a:lnTo>
                    <a:pt x="1009541" y="3319868"/>
                  </a:lnTo>
                  <a:lnTo>
                    <a:pt x="980091" y="3359591"/>
                  </a:lnTo>
                  <a:close/>
                  <a:moveTo>
                    <a:pt x="1040169" y="3281349"/>
                  </a:moveTo>
                  <a:lnTo>
                    <a:pt x="1029567" y="3272923"/>
                  </a:lnTo>
                  <a:lnTo>
                    <a:pt x="1059016" y="3233200"/>
                  </a:lnTo>
                  <a:lnTo>
                    <a:pt x="1069618" y="3241626"/>
                  </a:lnTo>
                  <a:lnTo>
                    <a:pt x="1040169" y="3281349"/>
                  </a:lnTo>
                  <a:close/>
                  <a:moveTo>
                    <a:pt x="1100246" y="3201903"/>
                  </a:moveTo>
                  <a:lnTo>
                    <a:pt x="1089644" y="3193477"/>
                  </a:lnTo>
                  <a:lnTo>
                    <a:pt x="1119094" y="3153754"/>
                  </a:lnTo>
                  <a:lnTo>
                    <a:pt x="1129696" y="3162180"/>
                  </a:lnTo>
                  <a:lnTo>
                    <a:pt x="1100246" y="3201903"/>
                  </a:lnTo>
                  <a:close/>
                  <a:moveTo>
                    <a:pt x="1160324" y="3123661"/>
                  </a:moveTo>
                  <a:lnTo>
                    <a:pt x="1149722" y="3115235"/>
                  </a:lnTo>
                  <a:lnTo>
                    <a:pt x="1179172" y="3075512"/>
                  </a:lnTo>
                  <a:lnTo>
                    <a:pt x="1189774" y="3083938"/>
                  </a:lnTo>
                  <a:lnTo>
                    <a:pt x="1160324" y="3123661"/>
                  </a:lnTo>
                  <a:close/>
                  <a:moveTo>
                    <a:pt x="1220402" y="3044215"/>
                  </a:moveTo>
                  <a:lnTo>
                    <a:pt x="1209800" y="3035789"/>
                  </a:lnTo>
                  <a:lnTo>
                    <a:pt x="1239250" y="2996066"/>
                  </a:lnTo>
                  <a:lnTo>
                    <a:pt x="1249851" y="3004492"/>
                  </a:lnTo>
                  <a:lnTo>
                    <a:pt x="1220402" y="3044215"/>
                  </a:lnTo>
                  <a:close/>
                  <a:moveTo>
                    <a:pt x="1280479" y="2965973"/>
                  </a:moveTo>
                  <a:lnTo>
                    <a:pt x="1269877" y="2957547"/>
                  </a:lnTo>
                  <a:lnTo>
                    <a:pt x="1299327" y="2917824"/>
                  </a:lnTo>
                  <a:lnTo>
                    <a:pt x="1309929" y="2926250"/>
                  </a:lnTo>
                  <a:lnTo>
                    <a:pt x="1280479" y="2965973"/>
                  </a:lnTo>
                  <a:close/>
                  <a:moveTo>
                    <a:pt x="1340557" y="2886528"/>
                  </a:moveTo>
                  <a:lnTo>
                    <a:pt x="1329955" y="2878102"/>
                  </a:lnTo>
                  <a:lnTo>
                    <a:pt x="1359405" y="2838379"/>
                  </a:lnTo>
                  <a:lnTo>
                    <a:pt x="1370007" y="2846805"/>
                  </a:lnTo>
                  <a:lnTo>
                    <a:pt x="1340557" y="2886528"/>
                  </a:lnTo>
                  <a:close/>
                  <a:moveTo>
                    <a:pt x="1400635" y="2808286"/>
                  </a:moveTo>
                  <a:lnTo>
                    <a:pt x="1390033" y="2799860"/>
                  </a:lnTo>
                  <a:lnTo>
                    <a:pt x="1419482" y="2760137"/>
                  </a:lnTo>
                  <a:lnTo>
                    <a:pt x="1430084" y="2768563"/>
                  </a:lnTo>
                  <a:lnTo>
                    <a:pt x="1400635" y="2808286"/>
                  </a:lnTo>
                  <a:close/>
                  <a:moveTo>
                    <a:pt x="1460712" y="2728840"/>
                  </a:moveTo>
                  <a:lnTo>
                    <a:pt x="1450110" y="2720414"/>
                  </a:lnTo>
                  <a:lnTo>
                    <a:pt x="1479560" y="2680691"/>
                  </a:lnTo>
                  <a:lnTo>
                    <a:pt x="1490162" y="2689117"/>
                  </a:lnTo>
                  <a:lnTo>
                    <a:pt x="1460712" y="2728840"/>
                  </a:lnTo>
                  <a:close/>
                  <a:moveTo>
                    <a:pt x="1520790" y="2650598"/>
                  </a:moveTo>
                  <a:lnTo>
                    <a:pt x="1510188" y="2642172"/>
                  </a:lnTo>
                  <a:lnTo>
                    <a:pt x="1539638" y="2602449"/>
                  </a:lnTo>
                  <a:lnTo>
                    <a:pt x="1550240" y="2610875"/>
                  </a:lnTo>
                  <a:lnTo>
                    <a:pt x="1520790" y="2650598"/>
                  </a:lnTo>
                  <a:close/>
                  <a:moveTo>
                    <a:pt x="1579690" y="2571152"/>
                  </a:moveTo>
                  <a:lnTo>
                    <a:pt x="1569088" y="2562726"/>
                  </a:lnTo>
                  <a:lnTo>
                    <a:pt x="1598538" y="2523003"/>
                  </a:lnTo>
                  <a:lnTo>
                    <a:pt x="1609140" y="2531429"/>
                  </a:lnTo>
                  <a:lnTo>
                    <a:pt x="1579690" y="2571152"/>
                  </a:lnTo>
                  <a:close/>
                  <a:moveTo>
                    <a:pt x="1639767" y="2492910"/>
                  </a:moveTo>
                  <a:lnTo>
                    <a:pt x="1629165" y="2484484"/>
                  </a:lnTo>
                  <a:lnTo>
                    <a:pt x="1658615" y="2444761"/>
                  </a:lnTo>
                  <a:lnTo>
                    <a:pt x="1669217" y="2453187"/>
                  </a:lnTo>
                  <a:lnTo>
                    <a:pt x="1639767" y="2492910"/>
                  </a:lnTo>
                  <a:close/>
                  <a:moveTo>
                    <a:pt x="1699845" y="2413465"/>
                  </a:moveTo>
                  <a:lnTo>
                    <a:pt x="1689243" y="2405038"/>
                  </a:lnTo>
                  <a:lnTo>
                    <a:pt x="1718693" y="2365316"/>
                  </a:lnTo>
                  <a:lnTo>
                    <a:pt x="1729295" y="2373742"/>
                  </a:lnTo>
                  <a:lnTo>
                    <a:pt x="1699845" y="2413465"/>
                  </a:lnTo>
                  <a:close/>
                  <a:moveTo>
                    <a:pt x="1759923" y="2335223"/>
                  </a:moveTo>
                  <a:lnTo>
                    <a:pt x="1749321" y="2326796"/>
                  </a:lnTo>
                  <a:lnTo>
                    <a:pt x="1756389" y="2317167"/>
                  </a:lnTo>
                  <a:lnTo>
                    <a:pt x="1739897" y="2295500"/>
                  </a:lnTo>
                  <a:lnTo>
                    <a:pt x="1750499" y="2287074"/>
                  </a:lnTo>
                  <a:lnTo>
                    <a:pt x="1772881" y="2317167"/>
                  </a:lnTo>
                  <a:lnTo>
                    <a:pt x="1759923" y="2335223"/>
                  </a:lnTo>
                  <a:close/>
                  <a:moveTo>
                    <a:pt x="1710447" y="2255777"/>
                  </a:moveTo>
                  <a:lnTo>
                    <a:pt x="1680997" y="2216054"/>
                  </a:lnTo>
                  <a:lnTo>
                    <a:pt x="1691599" y="2207628"/>
                  </a:lnTo>
                  <a:lnTo>
                    <a:pt x="1721049" y="2247351"/>
                  </a:lnTo>
                  <a:lnTo>
                    <a:pt x="1710447" y="2255777"/>
                  </a:lnTo>
                  <a:close/>
                  <a:moveTo>
                    <a:pt x="1650369" y="2177535"/>
                  </a:moveTo>
                  <a:lnTo>
                    <a:pt x="1620919" y="2137812"/>
                  </a:lnTo>
                  <a:lnTo>
                    <a:pt x="1631521" y="2129386"/>
                  </a:lnTo>
                  <a:lnTo>
                    <a:pt x="1660971" y="2169109"/>
                  </a:lnTo>
                  <a:lnTo>
                    <a:pt x="1650369" y="2177535"/>
                  </a:lnTo>
                  <a:close/>
                  <a:moveTo>
                    <a:pt x="1590292" y="2098089"/>
                  </a:moveTo>
                  <a:lnTo>
                    <a:pt x="1560842" y="2058366"/>
                  </a:lnTo>
                  <a:lnTo>
                    <a:pt x="1571444" y="2049940"/>
                  </a:lnTo>
                  <a:lnTo>
                    <a:pt x="1600894" y="2089663"/>
                  </a:lnTo>
                  <a:lnTo>
                    <a:pt x="1590292" y="2098089"/>
                  </a:lnTo>
                  <a:close/>
                  <a:moveTo>
                    <a:pt x="1530214" y="2019847"/>
                  </a:moveTo>
                  <a:lnTo>
                    <a:pt x="1500764" y="1980124"/>
                  </a:lnTo>
                  <a:lnTo>
                    <a:pt x="1511366" y="1971698"/>
                  </a:lnTo>
                  <a:lnTo>
                    <a:pt x="1540816" y="2011421"/>
                  </a:lnTo>
                  <a:lnTo>
                    <a:pt x="1530214" y="2019847"/>
                  </a:lnTo>
                  <a:close/>
                  <a:moveTo>
                    <a:pt x="1470136" y="1940401"/>
                  </a:moveTo>
                  <a:lnTo>
                    <a:pt x="1440686" y="1900679"/>
                  </a:lnTo>
                  <a:lnTo>
                    <a:pt x="1451288" y="1892253"/>
                  </a:lnTo>
                  <a:lnTo>
                    <a:pt x="1480738" y="1931975"/>
                  </a:lnTo>
                  <a:lnTo>
                    <a:pt x="1470136" y="1940401"/>
                  </a:lnTo>
                  <a:close/>
                  <a:moveTo>
                    <a:pt x="1410059" y="1862159"/>
                  </a:moveTo>
                  <a:lnTo>
                    <a:pt x="1380609" y="1822437"/>
                  </a:lnTo>
                  <a:lnTo>
                    <a:pt x="1391211" y="1814011"/>
                  </a:lnTo>
                  <a:lnTo>
                    <a:pt x="1420661" y="1853733"/>
                  </a:lnTo>
                  <a:lnTo>
                    <a:pt x="1410059" y="1862159"/>
                  </a:lnTo>
                  <a:close/>
                  <a:moveTo>
                    <a:pt x="1349981" y="1782714"/>
                  </a:moveTo>
                  <a:lnTo>
                    <a:pt x="1320531" y="1742991"/>
                  </a:lnTo>
                  <a:lnTo>
                    <a:pt x="1331133" y="1734565"/>
                  </a:lnTo>
                  <a:lnTo>
                    <a:pt x="1360583" y="1774288"/>
                  </a:lnTo>
                  <a:lnTo>
                    <a:pt x="1349981" y="1782714"/>
                  </a:lnTo>
                  <a:close/>
                  <a:moveTo>
                    <a:pt x="1289903" y="1704472"/>
                  </a:moveTo>
                  <a:lnTo>
                    <a:pt x="1260453" y="1664749"/>
                  </a:lnTo>
                  <a:lnTo>
                    <a:pt x="1271055" y="1656323"/>
                  </a:lnTo>
                  <a:lnTo>
                    <a:pt x="1300505" y="1696046"/>
                  </a:lnTo>
                  <a:lnTo>
                    <a:pt x="1289903" y="1704472"/>
                  </a:lnTo>
                  <a:close/>
                  <a:moveTo>
                    <a:pt x="1229826" y="1625026"/>
                  </a:moveTo>
                  <a:lnTo>
                    <a:pt x="1200376" y="1585303"/>
                  </a:lnTo>
                  <a:lnTo>
                    <a:pt x="1210978" y="1576877"/>
                  </a:lnTo>
                  <a:lnTo>
                    <a:pt x="1240427" y="1616600"/>
                  </a:lnTo>
                  <a:lnTo>
                    <a:pt x="1229826" y="1625026"/>
                  </a:lnTo>
                  <a:close/>
                  <a:moveTo>
                    <a:pt x="1169748" y="1546784"/>
                  </a:moveTo>
                  <a:lnTo>
                    <a:pt x="1140298" y="1507061"/>
                  </a:lnTo>
                  <a:lnTo>
                    <a:pt x="1150900" y="1498635"/>
                  </a:lnTo>
                  <a:lnTo>
                    <a:pt x="1180350" y="1538358"/>
                  </a:lnTo>
                  <a:lnTo>
                    <a:pt x="1169748" y="1546784"/>
                  </a:lnTo>
                  <a:close/>
                  <a:moveTo>
                    <a:pt x="1109670" y="1467338"/>
                  </a:moveTo>
                  <a:lnTo>
                    <a:pt x="1080220" y="1427615"/>
                  </a:lnTo>
                  <a:lnTo>
                    <a:pt x="1090822" y="1419189"/>
                  </a:lnTo>
                  <a:lnTo>
                    <a:pt x="1120272" y="1458912"/>
                  </a:lnTo>
                  <a:lnTo>
                    <a:pt x="1109670" y="1467338"/>
                  </a:lnTo>
                  <a:close/>
                  <a:moveTo>
                    <a:pt x="1049593" y="1389096"/>
                  </a:moveTo>
                  <a:lnTo>
                    <a:pt x="1020143" y="1349373"/>
                  </a:lnTo>
                  <a:lnTo>
                    <a:pt x="1030745" y="1340947"/>
                  </a:lnTo>
                  <a:lnTo>
                    <a:pt x="1060194" y="1380670"/>
                  </a:lnTo>
                  <a:lnTo>
                    <a:pt x="1049593" y="1389096"/>
                  </a:lnTo>
                  <a:close/>
                  <a:moveTo>
                    <a:pt x="989515" y="1309651"/>
                  </a:moveTo>
                  <a:lnTo>
                    <a:pt x="960065" y="1269928"/>
                  </a:lnTo>
                  <a:lnTo>
                    <a:pt x="970667" y="1261502"/>
                  </a:lnTo>
                  <a:lnTo>
                    <a:pt x="1000117" y="1301224"/>
                  </a:lnTo>
                  <a:lnTo>
                    <a:pt x="989515" y="1309651"/>
                  </a:lnTo>
                  <a:close/>
                  <a:moveTo>
                    <a:pt x="929437" y="1231409"/>
                  </a:moveTo>
                  <a:lnTo>
                    <a:pt x="899987" y="1191686"/>
                  </a:lnTo>
                  <a:lnTo>
                    <a:pt x="910589" y="1183260"/>
                  </a:lnTo>
                  <a:lnTo>
                    <a:pt x="940039" y="1222983"/>
                  </a:lnTo>
                  <a:lnTo>
                    <a:pt x="929437" y="1231409"/>
                  </a:lnTo>
                  <a:close/>
                  <a:moveTo>
                    <a:pt x="869359" y="1151963"/>
                  </a:moveTo>
                  <a:lnTo>
                    <a:pt x="839910" y="1112240"/>
                  </a:lnTo>
                  <a:lnTo>
                    <a:pt x="850512" y="1103814"/>
                  </a:lnTo>
                  <a:lnTo>
                    <a:pt x="879961" y="1143537"/>
                  </a:lnTo>
                  <a:lnTo>
                    <a:pt x="869359" y="1151963"/>
                  </a:lnTo>
                  <a:close/>
                  <a:moveTo>
                    <a:pt x="809282" y="1073721"/>
                  </a:moveTo>
                  <a:lnTo>
                    <a:pt x="779832" y="1033998"/>
                  </a:lnTo>
                  <a:lnTo>
                    <a:pt x="790434" y="1025572"/>
                  </a:lnTo>
                  <a:lnTo>
                    <a:pt x="819884" y="1065295"/>
                  </a:lnTo>
                  <a:lnTo>
                    <a:pt x="809282" y="1073721"/>
                  </a:lnTo>
                  <a:close/>
                  <a:moveTo>
                    <a:pt x="750382" y="994275"/>
                  </a:moveTo>
                  <a:lnTo>
                    <a:pt x="719754" y="955756"/>
                  </a:lnTo>
                  <a:lnTo>
                    <a:pt x="730356" y="947330"/>
                  </a:lnTo>
                  <a:lnTo>
                    <a:pt x="759806" y="987053"/>
                  </a:lnTo>
                  <a:lnTo>
                    <a:pt x="750382" y="994275"/>
                  </a:lnTo>
                  <a:close/>
                  <a:moveTo>
                    <a:pt x="690304" y="916033"/>
                  </a:moveTo>
                  <a:lnTo>
                    <a:pt x="660855" y="876310"/>
                  </a:lnTo>
                  <a:lnTo>
                    <a:pt x="671456" y="867884"/>
                  </a:lnTo>
                  <a:lnTo>
                    <a:pt x="700906" y="907607"/>
                  </a:lnTo>
                  <a:lnTo>
                    <a:pt x="690304" y="916033"/>
                  </a:lnTo>
                  <a:close/>
                  <a:moveTo>
                    <a:pt x="630227" y="836587"/>
                  </a:moveTo>
                  <a:lnTo>
                    <a:pt x="600777" y="796865"/>
                  </a:lnTo>
                  <a:lnTo>
                    <a:pt x="611379" y="788439"/>
                  </a:lnTo>
                  <a:lnTo>
                    <a:pt x="640829" y="828161"/>
                  </a:lnTo>
                  <a:lnTo>
                    <a:pt x="630227" y="836587"/>
                  </a:lnTo>
                  <a:close/>
                  <a:moveTo>
                    <a:pt x="570149" y="758345"/>
                  </a:moveTo>
                  <a:lnTo>
                    <a:pt x="539521" y="718623"/>
                  </a:lnTo>
                  <a:lnTo>
                    <a:pt x="550123" y="710197"/>
                  </a:lnTo>
                  <a:lnTo>
                    <a:pt x="579573" y="749919"/>
                  </a:lnTo>
                  <a:lnTo>
                    <a:pt x="570149" y="758345"/>
                  </a:lnTo>
                  <a:close/>
                  <a:moveTo>
                    <a:pt x="510071" y="678900"/>
                  </a:moveTo>
                  <a:lnTo>
                    <a:pt x="480621" y="639177"/>
                  </a:lnTo>
                  <a:lnTo>
                    <a:pt x="491223" y="630751"/>
                  </a:lnTo>
                  <a:lnTo>
                    <a:pt x="520673" y="670474"/>
                  </a:lnTo>
                  <a:lnTo>
                    <a:pt x="510071" y="678900"/>
                  </a:lnTo>
                  <a:close/>
                  <a:moveTo>
                    <a:pt x="449994" y="600658"/>
                  </a:moveTo>
                  <a:lnTo>
                    <a:pt x="420544" y="560935"/>
                  </a:lnTo>
                  <a:lnTo>
                    <a:pt x="431146" y="552509"/>
                  </a:lnTo>
                  <a:lnTo>
                    <a:pt x="460596" y="592232"/>
                  </a:lnTo>
                  <a:lnTo>
                    <a:pt x="449994" y="600658"/>
                  </a:lnTo>
                  <a:close/>
                  <a:moveTo>
                    <a:pt x="389916" y="521212"/>
                  </a:moveTo>
                  <a:lnTo>
                    <a:pt x="360466" y="481489"/>
                  </a:lnTo>
                  <a:lnTo>
                    <a:pt x="371068" y="473063"/>
                  </a:lnTo>
                  <a:lnTo>
                    <a:pt x="400518" y="512786"/>
                  </a:lnTo>
                  <a:lnTo>
                    <a:pt x="389916" y="521212"/>
                  </a:lnTo>
                  <a:close/>
                  <a:moveTo>
                    <a:pt x="329838" y="442970"/>
                  </a:moveTo>
                  <a:lnTo>
                    <a:pt x="300388" y="403247"/>
                  </a:lnTo>
                  <a:lnTo>
                    <a:pt x="310990" y="394821"/>
                  </a:lnTo>
                  <a:lnTo>
                    <a:pt x="340440" y="434544"/>
                  </a:lnTo>
                  <a:lnTo>
                    <a:pt x="329838" y="442970"/>
                  </a:lnTo>
                  <a:close/>
                  <a:moveTo>
                    <a:pt x="269761" y="363524"/>
                  </a:moveTo>
                  <a:lnTo>
                    <a:pt x="240311" y="323801"/>
                  </a:lnTo>
                  <a:lnTo>
                    <a:pt x="250913" y="315375"/>
                  </a:lnTo>
                  <a:lnTo>
                    <a:pt x="280363" y="355098"/>
                  </a:lnTo>
                  <a:lnTo>
                    <a:pt x="269761" y="363524"/>
                  </a:lnTo>
                  <a:close/>
                  <a:moveTo>
                    <a:pt x="209683" y="285282"/>
                  </a:moveTo>
                  <a:lnTo>
                    <a:pt x="180233" y="245559"/>
                  </a:lnTo>
                  <a:lnTo>
                    <a:pt x="190835" y="237133"/>
                  </a:lnTo>
                  <a:lnTo>
                    <a:pt x="220285" y="276856"/>
                  </a:lnTo>
                  <a:lnTo>
                    <a:pt x="209683" y="285282"/>
                  </a:lnTo>
                  <a:close/>
                  <a:moveTo>
                    <a:pt x="149605" y="205837"/>
                  </a:moveTo>
                  <a:lnTo>
                    <a:pt x="120155" y="166114"/>
                  </a:lnTo>
                  <a:lnTo>
                    <a:pt x="130757" y="157688"/>
                  </a:lnTo>
                  <a:lnTo>
                    <a:pt x="160207" y="197411"/>
                  </a:lnTo>
                  <a:lnTo>
                    <a:pt x="149605" y="205837"/>
                  </a:lnTo>
                  <a:close/>
                  <a:moveTo>
                    <a:pt x="89528" y="127595"/>
                  </a:moveTo>
                  <a:lnTo>
                    <a:pt x="60078" y="87872"/>
                  </a:lnTo>
                  <a:lnTo>
                    <a:pt x="70680" y="79446"/>
                  </a:lnTo>
                  <a:lnTo>
                    <a:pt x="100129" y="119169"/>
                  </a:lnTo>
                  <a:lnTo>
                    <a:pt x="89528" y="127595"/>
                  </a:lnTo>
                  <a:close/>
                  <a:moveTo>
                    <a:pt x="29450" y="48149"/>
                  </a:moveTo>
                  <a:lnTo>
                    <a:pt x="0" y="8426"/>
                  </a:lnTo>
                  <a:lnTo>
                    <a:pt x="10602" y="0"/>
                  </a:lnTo>
                  <a:lnTo>
                    <a:pt x="40052" y="39723"/>
                  </a:lnTo>
                  <a:lnTo>
                    <a:pt x="29450" y="48149"/>
                  </a:lnTo>
                  <a:close/>
                </a:path>
              </a:pathLst>
            </a:custGeom>
            <a:solidFill>
              <a:srgbClr val="FF8700"/>
            </a:solidFill>
            <a:ln w="11757" cap="flat">
              <a:noFill/>
              <a:prstDash val="solid"/>
              <a:miter/>
            </a:ln>
          </p:spPr>
          <p:txBody>
            <a:bodyPr rtlCol="0" anchor="ctr"/>
            <a:lstStyle/>
            <a:p>
              <a:endParaRPr lang="en-US" sz="900"/>
            </a:p>
          </p:txBody>
        </p:sp>
        <p:sp>
          <p:nvSpPr>
            <p:cNvPr id="154" name="Freeform 153">
              <a:extLst>
                <a:ext uri="{FF2B5EF4-FFF2-40B4-BE49-F238E27FC236}">
                  <a16:creationId xmlns:a16="http://schemas.microsoft.com/office/drawing/2014/main" id="{65FBFF76-C37D-5746-9D42-3570D8EDB091}"/>
                </a:ext>
              </a:extLst>
            </p:cNvPr>
            <p:cNvSpPr/>
            <p:nvPr userDrawn="1"/>
          </p:nvSpPr>
          <p:spPr>
            <a:xfrm>
              <a:off x="12181398" y="4625646"/>
              <a:ext cx="1511365" cy="4621092"/>
            </a:xfrm>
            <a:custGeom>
              <a:avLst/>
              <a:gdLst>
                <a:gd name="connsiteX0" fmla="*/ 20026 w 1511365"/>
                <a:gd name="connsiteY0" fmla="*/ 4621093 h 4621092"/>
                <a:gd name="connsiteX1" fmla="*/ 8246 w 1511365"/>
                <a:gd name="connsiteY1" fmla="*/ 4612666 h 4621092"/>
                <a:gd name="connsiteX2" fmla="*/ 35340 w 1511365"/>
                <a:gd name="connsiteY2" fmla="*/ 4570536 h 4621092"/>
                <a:gd name="connsiteX3" fmla="*/ 47120 w 1511365"/>
                <a:gd name="connsiteY3" fmla="*/ 4578962 h 4621092"/>
                <a:gd name="connsiteX4" fmla="*/ 20026 w 1511365"/>
                <a:gd name="connsiteY4" fmla="*/ 4621093 h 4621092"/>
                <a:gd name="connsiteX5" fmla="*/ 74214 w 1511365"/>
                <a:gd name="connsiteY5" fmla="*/ 4538036 h 4621092"/>
                <a:gd name="connsiteX6" fmla="*/ 62434 w 1511365"/>
                <a:gd name="connsiteY6" fmla="*/ 4529610 h 4621092"/>
                <a:gd name="connsiteX7" fmla="*/ 89528 w 1511365"/>
                <a:gd name="connsiteY7" fmla="*/ 4487479 h 4621092"/>
                <a:gd name="connsiteX8" fmla="*/ 101307 w 1511365"/>
                <a:gd name="connsiteY8" fmla="*/ 4495905 h 4621092"/>
                <a:gd name="connsiteX9" fmla="*/ 74214 w 1511365"/>
                <a:gd name="connsiteY9" fmla="*/ 4538036 h 4621092"/>
                <a:gd name="connsiteX10" fmla="*/ 128401 w 1511365"/>
                <a:gd name="connsiteY10" fmla="*/ 4454979 h 4621092"/>
                <a:gd name="connsiteX11" fmla="*/ 116621 w 1511365"/>
                <a:gd name="connsiteY11" fmla="*/ 4446553 h 4621092"/>
                <a:gd name="connsiteX12" fmla="*/ 143715 w 1511365"/>
                <a:gd name="connsiteY12" fmla="*/ 4404422 h 4621092"/>
                <a:gd name="connsiteX13" fmla="*/ 155495 w 1511365"/>
                <a:gd name="connsiteY13" fmla="*/ 4412849 h 4621092"/>
                <a:gd name="connsiteX14" fmla="*/ 128401 w 1511365"/>
                <a:gd name="connsiteY14" fmla="*/ 4454979 h 4621092"/>
                <a:gd name="connsiteX15" fmla="*/ 182589 w 1511365"/>
                <a:gd name="connsiteY15" fmla="*/ 4371922 h 4621092"/>
                <a:gd name="connsiteX16" fmla="*/ 170809 w 1511365"/>
                <a:gd name="connsiteY16" fmla="*/ 4363496 h 4621092"/>
                <a:gd name="connsiteX17" fmla="*/ 197903 w 1511365"/>
                <a:gd name="connsiteY17" fmla="*/ 4321366 h 4621092"/>
                <a:gd name="connsiteX18" fmla="*/ 209683 w 1511365"/>
                <a:gd name="connsiteY18" fmla="*/ 4329791 h 4621092"/>
                <a:gd name="connsiteX19" fmla="*/ 182589 w 1511365"/>
                <a:gd name="connsiteY19" fmla="*/ 4371922 h 4621092"/>
                <a:gd name="connsiteX20" fmla="*/ 236777 w 1511365"/>
                <a:gd name="connsiteY20" fmla="*/ 4288865 h 4621092"/>
                <a:gd name="connsiteX21" fmla="*/ 224997 w 1511365"/>
                <a:gd name="connsiteY21" fmla="*/ 4280439 h 4621092"/>
                <a:gd name="connsiteX22" fmla="*/ 252091 w 1511365"/>
                <a:gd name="connsiteY22" fmla="*/ 4238309 h 4621092"/>
                <a:gd name="connsiteX23" fmla="*/ 263871 w 1511365"/>
                <a:gd name="connsiteY23" fmla="*/ 4246735 h 4621092"/>
                <a:gd name="connsiteX24" fmla="*/ 236777 w 1511365"/>
                <a:gd name="connsiteY24" fmla="*/ 4288865 h 4621092"/>
                <a:gd name="connsiteX25" fmla="*/ 290964 w 1511365"/>
                <a:gd name="connsiteY25" fmla="*/ 4205808 h 4621092"/>
                <a:gd name="connsiteX26" fmla="*/ 279185 w 1511365"/>
                <a:gd name="connsiteY26" fmla="*/ 4197382 h 4621092"/>
                <a:gd name="connsiteX27" fmla="*/ 306278 w 1511365"/>
                <a:gd name="connsiteY27" fmla="*/ 4155251 h 4621092"/>
                <a:gd name="connsiteX28" fmla="*/ 318058 w 1511365"/>
                <a:gd name="connsiteY28" fmla="*/ 4163678 h 4621092"/>
                <a:gd name="connsiteX29" fmla="*/ 290964 w 1511365"/>
                <a:gd name="connsiteY29" fmla="*/ 4205808 h 4621092"/>
                <a:gd name="connsiteX30" fmla="*/ 345152 w 1511365"/>
                <a:gd name="connsiteY30" fmla="*/ 4122751 h 4621092"/>
                <a:gd name="connsiteX31" fmla="*/ 333372 w 1511365"/>
                <a:gd name="connsiteY31" fmla="*/ 4114325 h 4621092"/>
                <a:gd name="connsiteX32" fmla="*/ 360466 w 1511365"/>
                <a:gd name="connsiteY32" fmla="*/ 4072195 h 4621092"/>
                <a:gd name="connsiteX33" fmla="*/ 372246 w 1511365"/>
                <a:gd name="connsiteY33" fmla="*/ 4080621 h 4621092"/>
                <a:gd name="connsiteX34" fmla="*/ 345152 w 1511365"/>
                <a:gd name="connsiteY34" fmla="*/ 4122751 h 4621092"/>
                <a:gd name="connsiteX35" fmla="*/ 399340 w 1511365"/>
                <a:gd name="connsiteY35" fmla="*/ 4039694 h 4621092"/>
                <a:gd name="connsiteX36" fmla="*/ 387560 w 1511365"/>
                <a:gd name="connsiteY36" fmla="*/ 4031268 h 4621092"/>
                <a:gd name="connsiteX37" fmla="*/ 414654 w 1511365"/>
                <a:gd name="connsiteY37" fmla="*/ 3989138 h 4621092"/>
                <a:gd name="connsiteX38" fmla="*/ 426434 w 1511365"/>
                <a:gd name="connsiteY38" fmla="*/ 3997564 h 4621092"/>
                <a:gd name="connsiteX39" fmla="*/ 399340 w 1511365"/>
                <a:gd name="connsiteY39" fmla="*/ 4039694 h 4621092"/>
                <a:gd name="connsiteX40" fmla="*/ 453528 w 1511365"/>
                <a:gd name="connsiteY40" fmla="*/ 3956637 h 4621092"/>
                <a:gd name="connsiteX41" fmla="*/ 441748 w 1511365"/>
                <a:gd name="connsiteY41" fmla="*/ 3948211 h 4621092"/>
                <a:gd name="connsiteX42" fmla="*/ 468842 w 1511365"/>
                <a:gd name="connsiteY42" fmla="*/ 3906081 h 4621092"/>
                <a:gd name="connsiteX43" fmla="*/ 480621 w 1511365"/>
                <a:gd name="connsiteY43" fmla="*/ 3914507 h 4621092"/>
                <a:gd name="connsiteX44" fmla="*/ 453528 w 1511365"/>
                <a:gd name="connsiteY44" fmla="*/ 3956637 h 4621092"/>
                <a:gd name="connsiteX45" fmla="*/ 507715 w 1511365"/>
                <a:gd name="connsiteY45" fmla="*/ 3873580 h 4621092"/>
                <a:gd name="connsiteX46" fmla="*/ 495935 w 1511365"/>
                <a:gd name="connsiteY46" fmla="*/ 3865155 h 4621092"/>
                <a:gd name="connsiteX47" fmla="*/ 523029 w 1511365"/>
                <a:gd name="connsiteY47" fmla="*/ 3823024 h 4621092"/>
                <a:gd name="connsiteX48" fmla="*/ 534809 w 1511365"/>
                <a:gd name="connsiteY48" fmla="*/ 3831450 h 4621092"/>
                <a:gd name="connsiteX49" fmla="*/ 507715 w 1511365"/>
                <a:gd name="connsiteY49" fmla="*/ 3873580 h 4621092"/>
                <a:gd name="connsiteX50" fmla="*/ 561903 w 1511365"/>
                <a:gd name="connsiteY50" fmla="*/ 3790524 h 4621092"/>
                <a:gd name="connsiteX51" fmla="*/ 550123 w 1511365"/>
                <a:gd name="connsiteY51" fmla="*/ 3782097 h 4621092"/>
                <a:gd name="connsiteX52" fmla="*/ 577217 w 1511365"/>
                <a:gd name="connsiteY52" fmla="*/ 3739967 h 4621092"/>
                <a:gd name="connsiteX53" fmla="*/ 588997 w 1511365"/>
                <a:gd name="connsiteY53" fmla="*/ 3748393 h 4621092"/>
                <a:gd name="connsiteX54" fmla="*/ 561903 w 1511365"/>
                <a:gd name="connsiteY54" fmla="*/ 3790524 h 4621092"/>
                <a:gd name="connsiteX55" fmla="*/ 616091 w 1511365"/>
                <a:gd name="connsiteY55" fmla="*/ 3707467 h 4621092"/>
                <a:gd name="connsiteX56" fmla="*/ 604311 w 1511365"/>
                <a:gd name="connsiteY56" fmla="*/ 3699041 h 4621092"/>
                <a:gd name="connsiteX57" fmla="*/ 631405 w 1511365"/>
                <a:gd name="connsiteY57" fmla="*/ 3656910 h 4621092"/>
                <a:gd name="connsiteX58" fmla="*/ 643185 w 1511365"/>
                <a:gd name="connsiteY58" fmla="*/ 3665336 h 4621092"/>
                <a:gd name="connsiteX59" fmla="*/ 616091 w 1511365"/>
                <a:gd name="connsiteY59" fmla="*/ 3707467 h 4621092"/>
                <a:gd name="connsiteX60" fmla="*/ 670278 w 1511365"/>
                <a:gd name="connsiteY60" fmla="*/ 3624410 h 4621092"/>
                <a:gd name="connsiteX61" fmla="*/ 658499 w 1511365"/>
                <a:gd name="connsiteY61" fmla="*/ 3615984 h 4621092"/>
                <a:gd name="connsiteX62" fmla="*/ 685592 w 1511365"/>
                <a:gd name="connsiteY62" fmla="*/ 3573853 h 4621092"/>
                <a:gd name="connsiteX63" fmla="*/ 697372 w 1511365"/>
                <a:gd name="connsiteY63" fmla="*/ 3582280 h 4621092"/>
                <a:gd name="connsiteX64" fmla="*/ 670278 w 1511365"/>
                <a:gd name="connsiteY64" fmla="*/ 3624410 h 4621092"/>
                <a:gd name="connsiteX65" fmla="*/ 724466 w 1511365"/>
                <a:gd name="connsiteY65" fmla="*/ 3541353 h 4621092"/>
                <a:gd name="connsiteX66" fmla="*/ 712686 w 1511365"/>
                <a:gd name="connsiteY66" fmla="*/ 3532927 h 4621092"/>
                <a:gd name="connsiteX67" fmla="*/ 739780 w 1511365"/>
                <a:gd name="connsiteY67" fmla="*/ 3490797 h 4621092"/>
                <a:gd name="connsiteX68" fmla="*/ 751560 w 1511365"/>
                <a:gd name="connsiteY68" fmla="*/ 3499222 h 4621092"/>
                <a:gd name="connsiteX69" fmla="*/ 724466 w 1511365"/>
                <a:gd name="connsiteY69" fmla="*/ 3541353 h 4621092"/>
                <a:gd name="connsiteX70" fmla="*/ 778654 w 1511365"/>
                <a:gd name="connsiteY70" fmla="*/ 3458296 h 4621092"/>
                <a:gd name="connsiteX71" fmla="*/ 766874 w 1511365"/>
                <a:gd name="connsiteY71" fmla="*/ 3449870 h 4621092"/>
                <a:gd name="connsiteX72" fmla="*/ 793968 w 1511365"/>
                <a:gd name="connsiteY72" fmla="*/ 3407740 h 4621092"/>
                <a:gd name="connsiteX73" fmla="*/ 805748 w 1511365"/>
                <a:gd name="connsiteY73" fmla="*/ 3416166 h 4621092"/>
                <a:gd name="connsiteX74" fmla="*/ 778654 w 1511365"/>
                <a:gd name="connsiteY74" fmla="*/ 3458296 h 4621092"/>
                <a:gd name="connsiteX75" fmla="*/ 832842 w 1511365"/>
                <a:gd name="connsiteY75" fmla="*/ 3375239 h 4621092"/>
                <a:gd name="connsiteX76" fmla="*/ 821062 w 1511365"/>
                <a:gd name="connsiteY76" fmla="*/ 3366813 h 4621092"/>
                <a:gd name="connsiteX77" fmla="*/ 848156 w 1511365"/>
                <a:gd name="connsiteY77" fmla="*/ 3324683 h 4621092"/>
                <a:gd name="connsiteX78" fmla="*/ 859935 w 1511365"/>
                <a:gd name="connsiteY78" fmla="*/ 3333109 h 4621092"/>
                <a:gd name="connsiteX79" fmla="*/ 832842 w 1511365"/>
                <a:gd name="connsiteY79" fmla="*/ 3375239 h 4621092"/>
                <a:gd name="connsiteX80" fmla="*/ 887029 w 1511365"/>
                <a:gd name="connsiteY80" fmla="*/ 3292182 h 4621092"/>
                <a:gd name="connsiteX81" fmla="*/ 875249 w 1511365"/>
                <a:gd name="connsiteY81" fmla="*/ 3283756 h 4621092"/>
                <a:gd name="connsiteX82" fmla="*/ 902343 w 1511365"/>
                <a:gd name="connsiteY82" fmla="*/ 3241626 h 4621092"/>
                <a:gd name="connsiteX83" fmla="*/ 914123 w 1511365"/>
                <a:gd name="connsiteY83" fmla="*/ 3250052 h 4621092"/>
                <a:gd name="connsiteX84" fmla="*/ 887029 w 1511365"/>
                <a:gd name="connsiteY84" fmla="*/ 3292182 h 4621092"/>
                <a:gd name="connsiteX85" fmla="*/ 941217 w 1511365"/>
                <a:gd name="connsiteY85" fmla="*/ 3207922 h 4621092"/>
                <a:gd name="connsiteX86" fmla="*/ 929437 w 1511365"/>
                <a:gd name="connsiteY86" fmla="*/ 3199496 h 4621092"/>
                <a:gd name="connsiteX87" fmla="*/ 956531 w 1511365"/>
                <a:gd name="connsiteY87" fmla="*/ 3157365 h 4621092"/>
                <a:gd name="connsiteX88" fmla="*/ 968311 w 1511365"/>
                <a:gd name="connsiteY88" fmla="*/ 3165791 h 4621092"/>
                <a:gd name="connsiteX89" fmla="*/ 941217 w 1511365"/>
                <a:gd name="connsiteY89" fmla="*/ 3207922 h 4621092"/>
                <a:gd name="connsiteX90" fmla="*/ 995405 w 1511365"/>
                <a:gd name="connsiteY90" fmla="*/ 3124865 h 4621092"/>
                <a:gd name="connsiteX91" fmla="*/ 983625 w 1511365"/>
                <a:gd name="connsiteY91" fmla="*/ 3116439 h 4621092"/>
                <a:gd name="connsiteX92" fmla="*/ 1010719 w 1511365"/>
                <a:gd name="connsiteY92" fmla="*/ 3074308 h 4621092"/>
                <a:gd name="connsiteX93" fmla="*/ 1022499 w 1511365"/>
                <a:gd name="connsiteY93" fmla="*/ 3082734 h 4621092"/>
                <a:gd name="connsiteX94" fmla="*/ 995405 w 1511365"/>
                <a:gd name="connsiteY94" fmla="*/ 3124865 h 4621092"/>
                <a:gd name="connsiteX95" fmla="*/ 1050771 w 1511365"/>
                <a:gd name="connsiteY95" fmla="*/ 3041808 h 4621092"/>
                <a:gd name="connsiteX96" fmla="*/ 1038991 w 1511365"/>
                <a:gd name="connsiteY96" fmla="*/ 3033382 h 4621092"/>
                <a:gd name="connsiteX97" fmla="*/ 1066084 w 1511365"/>
                <a:gd name="connsiteY97" fmla="*/ 2991252 h 4621092"/>
                <a:gd name="connsiteX98" fmla="*/ 1077864 w 1511365"/>
                <a:gd name="connsiteY98" fmla="*/ 2999678 h 4621092"/>
                <a:gd name="connsiteX99" fmla="*/ 1050771 w 1511365"/>
                <a:gd name="connsiteY99" fmla="*/ 3041808 h 4621092"/>
                <a:gd name="connsiteX100" fmla="*/ 1104958 w 1511365"/>
                <a:gd name="connsiteY100" fmla="*/ 2958751 h 4621092"/>
                <a:gd name="connsiteX101" fmla="*/ 1093178 w 1511365"/>
                <a:gd name="connsiteY101" fmla="*/ 2950325 h 4621092"/>
                <a:gd name="connsiteX102" fmla="*/ 1120272 w 1511365"/>
                <a:gd name="connsiteY102" fmla="*/ 2908195 h 4621092"/>
                <a:gd name="connsiteX103" fmla="*/ 1132052 w 1511365"/>
                <a:gd name="connsiteY103" fmla="*/ 2916621 h 4621092"/>
                <a:gd name="connsiteX104" fmla="*/ 1104958 w 1511365"/>
                <a:gd name="connsiteY104" fmla="*/ 2958751 h 4621092"/>
                <a:gd name="connsiteX105" fmla="*/ 1159146 w 1511365"/>
                <a:gd name="connsiteY105" fmla="*/ 2875694 h 4621092"/>
                <a:gd name="connsiteX106" fmla="*/ 1147366 w 1511365"/>
                <a:gd name="connsiteY106" fmla="*/ 2867268 h 4621092"/>
                <a:gd name="connsiteX107" fmla="*/ 1174460 w 1511365"/>
                <a:gd name="connsiteY107" fmla="*/ 2825138 h 4621092"/>
                <a:gd name="connsiteX108" fmla="*/ 1186240 w 1511365"/>
                <a:gd name="connsiteY108" fmla="*/ 2833564 h 4621092"/>
                <a:gd name="connsiteX109" fmla="*/ 1159146 w 1511365"/>
                <a:gd name="connsiteY109" fmla="*/ 2875694 h 4621092"/>
                <a:gd name="connsiteX110" fmla="*/ 1213334 w 1511365"/>
                <a:gd name="connsiteY110" fmla="*/ 2792637 h 4621092"/>
                <a:gd name="connsiteX111" fmla="*/ 1201554 w 1511365"/>
                <a:gd name="connsiteY111" fmla="*/ 2784211 h 4621092"/>
                <a:gd name="connsiteX112" fmla="*/ 1228648 w 1511365"/>
                <a:gd name="connsiteY112" fmla="*/ 2742081 h 4621092"/>
                <a:gd name="connsiteX113" fmla="*/ 1240427 w 1511365"/>
                <a:gd name="connsiteY113" fmla="*/ 2750507 h 4621092"/>
                <a:gd name="connsiteX114" fmla="*/ 1213334 w 1511365"/>
                <a:gd name="connsiteY114" fmla="*/ 2792637 h 4621092"/>
                <a:gd name="connsiteX115" fmla="*/ 1267521 w 1511365"/>
                <a:gd name="connsiteY115" fmla="*/ 2709580 h 4621092"/>
                <a:gd name="connsiteX116" fmla="*/ 1255741 w 1511365"/>
                <a:gd name="connsiteY116" fmla="*/ 2701154 h 4621092"/>
                <a:gd name="connsiteX117" fmla="*/ 1282835 w 1511365"/>
                <a:gd name="connsiteY117" fmla="*/ 2659024 h 4621092"/>
                <a:gd name="connsiteX118" fmla="*/ 1294615 w 1511365"/>
                <a:gd name="connsiteY118" fmla="*/ 2667450 h 4621092"/>
                <a:gd name="connsiteX119" fmla="*/ 1267521 w 1511365"/>
                <a:gd name="connsiteY119" fmla="*/ 2709580 h 4621092"/>
                <a:gd name="connsiteX120" fmla="*/ 1321709 w 1511365"/>
                <a:gd name="connsiteY120" fmla="*/ 2626524 h 4621092"/>
                <a:gd name="connsiteX121" fmla="*/ 1309929 w 1511365"/>
                <a:gd name="connsiteY121" fmla="*/ 2618098 h 4621092"/>
                <a:gd name="connsiteX122" fmla="*/ 1337023 w 1511365"/>
                <a:gd name="connsiteY122" fmla="*/ 2575967 h 4621092"/>
                <a:gd name="connsiteX123" fmla="*/ 1348803 w 1511365"/>
                <a:gd name="connsiteY123" fmla="*/ 2584393 h 4621092"/>
                <a:gd name="connsiteX124" fmla="*/ 1321709 w 1511365"/>
                <a:gd name="connsiteY124" fmla="*/ 2626524 h 4621092"/>
                <a:gd name="connsiteX125" fmla="*/ 1375897 w 1511365"/>
                <a:gd name="connsiteY125" fmla="*/ 2543467 h 4621092"/>
                <a:gd name="connsiteX126" fmla="*/ 1364117 w 1511365"/>
                <a:gd name="connsiteY126" fmla="*/ 2535041 h 4621092"/>
                <a:gd name="connsiteX127" fmla="*/ 1391211 w 1511365"/>
                <a:gd name="connsiteY127" fmla="*/ 2492910 h 4621092"/>
                <a:gd name="connsiteX128" fmla="*/ 1402991 w 1511365"/>
                <a:gd name="connsiteY128" fmla="*/ 2501336 h 4621092"/>
                <a:gd name="connsiteX129" fmla="*/ 1375897 w 1511365"/>
                <a:gd name="connsiteY129" fmla="*/ 2543467 h 4621092"/>
                <a:gd name="connsiteX130" fmla="*/ 1430084 w 1511365"/>
                <a:gd name="connsiteY130" fmla="*/ 2460410 h 4621092"/>
                <a:gd name="connsiteX131" fmla="*/ 1418305 w 1511365"/>
                <a:gd name="connsiteY131" fmla="*/ 2451984 h 4621092"/>
                <a:gd name="connsiteX132" fmla="*/ 1445398 w 1511365"/>
                <a:gd name="connsiteY132" fmla="*/ 2409853 h 4621092"/>
                <a:gd name="connsiteX133" fmla="*/ 1457178 w 1511365"/>
                <a:gd name="connsiteY133" fmla="*/ 2418279 h 4621092"/>
                <a:gd name="connsiteX134" fmla="*/ 1430084 w 1511365"/>
                <a:gd name="connsiteY134" fmla="*/ 2460410 h 4621092"/>
                <a:gd name="connsiteX135" fmla="*/ 1484272 w 1511365"/>
                <a:gd name="connsiteY135" fmla="*/ 2377353 h 4621092"/>
                <a:gd name="connsiteX136" fmla="*/ 1472492 w 1511365"/>
                <a:gd name="connsiteY136" fmla="*/ 2368927 h 4621092"/>
                <a:gd name="connsiteX137" fmla="*/ 1499586 w 1511365"/>
                <a:gd name="connsiteY137" fmla="*/ 2326796 h 4621092"/>
                <a:gd name="connsiteX138" fmla="*/ 1511366 w 1511365"/>
                <a:gd name="connsiteY138" fmla="*/ 2335223 h 4621092"/>
                <a:gd name="connsiteX139" fmla="*/ 1484272 w 1511365"/>
                <a:gd name="connsiteY139" fmla="*/ 2377353 h 4621092"/>
                <a:gd name="connsiteX140" fmla="*/ 1491340 w 1511365"/>
                <a:gd name="connsiteY140" fmla="*/ 2294296 h 4621092"/>
                <a:gd name="connsiteX141" fmla="*/ 1464246 w 1511365"/>
                <a:gd name="connsiteY141" fmla="*/ 2252166 h 4621092"/>
                <a:gd name="connsiteX142" fmla="*/ 1476026 w 1511365"/>
                <a:gd name="connsiteY142" fmla="*/ 2243740 h 4621092"/>
                <a:gd name="connsiteX143" fmla="*/ 1503120 w 1511365"/>
                <a:gd name="connsiteY143" fmla="*/ 2285870 h 4621092"/>
                <a:gd name="connsiteX144" fmla="*/ 1491340 w 1511365"/>
                <a:gd name="connsiteY144" fmla="*/ 2294296 h 4621092"/>
                <a:gd name="connsiteX145" fmla="*/ 1437152 w 1511365"/>
                <a:gd name="connsiteY145" fmla="*/ 2211239 h 4621092"/>
                <a:gd name="connsiteX146" fmla="*/ 1410059 w 1511365"/>
                <a:gd name="connsiteY146" fmla="*/ 2169109 h 4621092"/>
                <a:gd name="connsiteX147" fmla="*/ 1421839 w 1511365"/>
                <a:gd name="connsiteY147" fmla="*/ 2160683 h 4621092"/>
                <a:gd name="connsiteX148" fmla="*/ 1448932 w 1511365"/>
                <a:gd name="connsiteY148" fmla="*/ 2202813 h 4621092"/>
                <a:gd name="connsiteX149" fmla="*/ 1437152 w 1511365"/>
                <a:gd name="connsiteY149" fmla="*/ 2211239 h 4621092"/>
                <a:gd name="connsiteX150" fmla="*/ 1382965 w 1511365"/>
                <a:gd name="connsiteY150" fmla="*/ 2128182 h 4621092"/>
                <a:gd name="connsiteX151" fmla="*/ 1355871 w 1511365"/>
                <a:gd name="connsiteY151" fmla="*/ 2086052 h 4621092"/>
                <a:gd name="connsiteX152" fmla="*/ 1367651 w 1511365"/>
                <a:gd name="connsiteY152" fmla="*/ 2077626 h 4621092"/>
                <a:gd name="connsiteX153" fmla="*/ 1394745 w 1511365"/>
                <a:gd name="connsiteY153" fmla="*/ 2119756 h 4621092"/>
                <a:gd name="connsiteX154" fmla="*/ 1382965 w 1511365"/>
                <a:gd name="connsiteY154" fmla="*/ 2128182 h 4621092"/>
                <a:gd name="connsiteX155" fmla="*/ 1328777 w 1511365"/>
                <a:gd name="connsiteY155" fmla="*/ 2045125 h 4621092"/>
                <a:gd name="connsiteX156" fmla="*/ 1301683 w 1511365"/>
                <a:gd name="connsiteY156" fmla="*/ 2002995 h 4621092"/>
                <a:gd name="connsiteX157" fmla="*/ 1313463 w 1511365"/>
                <a:gd name="connsiteY157" fmla="*/ 1994569 h 4621092"/>
                <a:gd name="connsiteX158" fmla="*/ 1340557 w 1511365"/>
                <a:gd name="connsiteY158" fmla="*/ 2036699 h 4621092"/>
                <a:gd name="connsiteX159" fmla="*/ 1328777 w 1511365"/>
                <a:gd name="connsiteY159" fmla="*/ 2045125 h 4621092"/>
                <a:gd name="connsiteX160" fmla="*/ 1274589 w 1511365"/>
                <a:gd name="connsiteY160" fmla="*/ 1962068 h 4621092"/>
                <a:gd name="connsiteX161" fmla="*/ 1247495 w 1511365"/>
                <a:gd name="connsiteY161" fmla="*/ 1919938 h 4621092"/>
                <a:gd name="connsiteX162" fmla="*/ 1259275 w 1511365"/>
                <a:gd name="connsiteY162" fmla="*/ 1911512 h 4621092"/>
                <a:gd name="connsiteX163" fmla="*/ 1286369 w 1511365"/>
                <a:gd name="connsiteY163" fmla="*/ 1953642 h 4621092"/>
                <a:gd name="connsiteX164" fmla="*/ 1274589 w 1511365"/>
                <a:gd name="connsiteY164" fmla="*/ 1962068 h 4621092"/>
                <a:gd name="connsiteX165" fmla="*/ 1220402 w 1511365"/>
                <a:gd name="connsiteY165" fmla="*/ 1879011 h 4621092"/>
                <a:gd name="connsiteX166" fmla="*/ 1193308 w 1511365"/>
                <a:gd name="connsiteY166" fmla="*/ 1836881 h 4621092"/>
                <a:gd name="connsiteX167" fmla="*/ 1205088 w 1511365"/>
                <a:gd name="connsiteY167" fmla="*/ 1828455 h 4621092"/>
                <a:gd name="connsiteX168" fmla="*/ 1232181 w 1511365"/>
                <a:gd name="connsiteY168" fmla="*/ 1870585 h 4621092"/>
                <a:gd name="connsiteX169" fmla="*/ 1220402 w 1511365"/>
                <a:gd name="connsiteY169" fmla="*/ 1879011 h 4621092"/>
                <a:gd name="connsiteX170" fmla="*/ 1166214 w 1511365"/>
                <a:gd name="connsiteY170" fmla="*/ 1795955 h 4621092"/>
                <a:gd name="connsiteX171" fmla="*/ 1139120 w 1511365"/>
                <a:gd name="connsiteY171" fmla="*/ 1753824 h 4621092"/>
                <a:gd name="connsiteX172" fmla="*/ 1150900 w 1511365"/>
                <a:gd name="connsiteY172" fmla="*/ 1745398 h 4621092"/>
                <a:gd name="connsiteX173" fmla="*/ 1177994 w 1511365"/>
                <a:gd name="connsiteY173" fmla="*/ 1787529 h 4621092"/>
                <a:gd name="connsiteX174" fmla="*/ 1166214 w 1511365"/>
                <a:gd name="connsiteY174" fmla="*/ 1795955 h 4621092"/>
                <a:gd name="connsiteX175" fmla="*/ 1112026 w 1511365"/>
                <a:gd name="connsiteY175" fmla="*/ 1712898 h 4621092"/>
                <a:gd name="connsiteX176" fmla="*/ 1084932 w 1511365"/>
                <a:gd name="connsiteY176" fmla="*/ 1670767 h 4621092"/>
                <a:gd name="connsiteX177" fmla="*/ 1096712 w 1511365"/>
                <a:gd name="connsiteY177" fmla="*/ 1662341 h 4621092"/>
                <a:gd name="connsiteX178" fmla="*/ 1123806 w 1511365"/>
                <a:gd name="connsiteY178" fmla="*/ 1704472 h 4621092"/>
                <a:gd name="connsiteX179" fmla="*/ 1112026 w 1511365"/>
                <a:gd name="connsiteY179" fmla="*/ 1712898 h 4621092"/>
                <a:gd name="connsiteX180" fmla="*/ 1057838 w 1511365"/>
                <a:gd name="connsiteY180" fmla="*/ 1629841 h 4621092"/>
                <a:gd name="connsiteX181" fmla="*/ 1030745 w 1511365"/>
                <a:gd name="connsiteY181" fmla="*/ 1587711 h 4621092"/>
                <a:gd name="connsiteX182" fmla="*/ 1042524 w 1511365"/>
                <a:gd name="connsiteY182" fmla="*/ 1579285 h 4621092"/>
                <a:gd name="connsiteX183" fmla="*/ 1069618 w 1511365"/>
                <a:gd name="connsiteY183" fmla="*/ 1621415 h 4621092"/>
                <a:gd name="connsiteX184" fmla="*/ 1057838 w 1511365"/>
                <a:gd name="connsiteY184" fmla="*/ 1629841 h 4621092"/>
                <a:gd name="connsiteX185" fmla="*/ 1003651 w 1511365"/>
                <a:gd name="connsiteY185" fmla="*/ 1546784 h 4621092"/>
                <a:gd name="connsiteX186" fmla="*/ 976557 w 1511365"/>
                <a:gd name="connsiteY186" fmla="*/ 1504654 h 4621092"/>
                <a:gd name="connsiteX187" fmla="*/ 988337 w 1511365"/>
                <a:gd name="connsiteY187" fmla="*/ 1496228 h 4621092"/>
                <a:gd name="connsiteX188" fmla="*/ 1015431 w 1511365"/>
                <a:gd name="connsiteY188" fmla="*/ 1538358 h 4621092"/>
                <a:gd name="connsiteX189" fmla="*/ 1003651 w 1511365"/>
                <a:gd name="connsiteY189" fmla="*/ 1546784 h 4621092"/>
                <a:gd name="connsiteX190" fmla="*/ 949463 w 1511365"/>
                <a:gd name="connsiteY190" fmla="*/ 1463727 h 4621092"/>
                <a:gd name="connsiteX191" fmla="*/ 922369 w 1511365"/>
                <a:gd name="connsiteY191" fmla="*/ 1421597 h 4621092"/>
                <a:gd name="connsiteX192" fmla="*/ 934149 w 1511365"/>
                <a:gd name="connsiteY192" fmla="*/ 1413171 h 4621092"/>
                <a:gd name="connsiteX193" fmla="*/ 961243 w 1511365"/>
                <a:gd name="connsiteY193" fmla="*/ 1455301 h 4621092"/>
                <a:gd name="connsiteX194" fmla="*/ 949463 w 1511365"/>
                <a:gd name="connsiteY194" fmla="*/ 1463727 h 4621092"/>
                <a:gd name="connsiteX195" fmla="*/ 895275 w 1511365"/>
                <a:gd name="connsiteY195" fmla="*/ 1380670 h 4621092"/>
                <a:gd name="connsiteX196" fmla="*/ 868181 w 1511365"/>
                <a:gd name="connsiteY196" fmla="*/ 1338540 h 4621092"/>
                <a:gd name="connsiteX197" fmla="*/ 879961 w 1511365"/>
                <a:gd name="connsiteY197" fmla="*/ 1330114 h 4621092"/>
                <a:gd name="connsiteX198" fmla="*/ 907055 w 1511365"/>
                <a:gd name="connsiteY198" fmla="*/ 1372244 h 4621092"/>
                <a:gd name="connsiteX199" fmla="*/ 895275 w 1511365"/>
                <a:gd name="connsiteY199" fmla="*/ 1380670 h 4621092"/>
                <a:gd name="connsiteX200" fmla="*/ 841088 w 1511365"/>
                <a:gd name="connsiteY200" fmla="*/ 1296410 h 4621092"/>
                <a:gd name="connsiteX201" fmla="*/ 813994 w 1511365"/>
                <a:gd name="connsiteY201" fmla="*/ 1254279 h 4621092"/>
                <a:gd name="connsiteX202" fmla="*/ 825774 w 1511365"/>
                <a:gd name="connsiteY202" fmla="*/ 1245853 h 4621092"/>
                <a:gd name="connsiteX203" fmla="*/ 852868 w 1511365"/>
                <a:gd name="connsiteY203" fmla="*/ 1287984 h 4621092"/>
                <a:gd name="connsiteX204" fmla="*/ 841088 w 1511365"/>
                <a:gd name="connsiteY204" fmla="*/ 1296410 h 4621092"/>
                <a:gd name="connsiteX205" fmla="*/ 786900 w 1511365"/>
                <a:gd name="connsiteY205" fmla="*/ 1213353 h 4621092"/>
                <a:gd name="connsiteX206" fmla="*/ 759806 w 1511365"/>
                <a:gd name="connsiteY206" fmla="*/ 1172426 h 4621092"/>
                <a:gd name="connsiteX207" fmla="*/ 771586 w 1511365"/>
                <a:gd name="connsiteY207" fmla="*/ 1164000 h 4621092"/>
                <a:gd name="connsiteX208" fmla="*/ 798680 w 1511365"/>
                <a:gd name="connsiteY208" fmla="*/ 1206130 h 4621092"/>
                <a:gd name="connsiteX209" fmla="*/ 786900 w 1511365"/>
                <a:gd name="connsiteY209" fmla="*/ 1213353 h 4621092"/>
                <a:gd name="connsiteX210" fmla="*/ 732712 w 1511365"/>
                <a:gd name="connsiteY210" fmla="*/ 1130296 h 4621092"/>
                <a:gd name="connsiteX211" fmla="*/ 705618 w 1511365"/>
                <a:gd name="connsiteY211" fmla="*/ 1089369 h 4621092"/>
                <a:gd name="connsiteX212" fmla="*/ 717398 w 1511365"/>
                <a:gd name="connsiteY212" fmla="*/ 1080943 h 4621092"/>
                <a:gd name="connsiteX213" fmla="*/ 744492 w 1511365"/>
                <a:gd name="connsiteY213" fmla="*/ 1123074 h 4621092"/>
                <a:gd name="connsiteX214" fmla="*/ 732712 w 1511365"/>
                <a:gd name="connsiteY214" fmla="*/ 1130296 h 4621092"/>
                <a:gd name="connsiteX215" fmla="*/ 678524 w 1511365"/>
                <a:gd name="connsiteY215" fmla="*/ 1047239 h 4621092"/>
                <a:gd name="connsiteX216" fmla="*/ 651431 w 1511365"/>
                <a:gd name="connsiteY216" fmla="*/ 1005109 h 4621092"/>
                <a:gd name="connsiteX217" fmla="*/ 663211 w 1511365"/>
                <a:gd name="connsiteY217" fmla="*/ 996683 h 4621092"/>
                <a:gd name="connsiteX218" fmla="*/ 690304 w 1511365"/>
                <a:gd name="connsiteY218" fmla="*/ 1038813 h 4621092"/>
                <a:gd name="connsiteX219" fmla="*/ 678524 w 1511365"/>
                <a:gd name="connsiteY219" fmla="*/ 1047239 h 4621092"/>
                <a:gd name="connsiteX220" fmla="*/ 624337 w 1511365"/>
                <a:gd name="connsiteY220" fmla="*/ 964182 h 4621092"/>
                <a:gd name="connsiteX221" fmla="*/ 597243 w 1511365"/>
                <a:gd name="connsiteY221" fmla="*/ 922052 h 4621092"/>
                <a:gd name="connsiteX222" fmla="*/ 609023 w 1511365"/>
                <a:gd name="connsiteY222" fmla="*/ 913626 h 4621092"/>
                <a:gd name="connsiteX223" fmla="*/ 636117 w 1511365"/>
                <a:gd name="connsiteY223" fmla="*/ 955756 h 4621092"/>
                <a:gd name="connsiteX224" fmla="*/ 624337 w 1511365"/>
                <a:gd name="connsiteY224" fmla="*/ 964182 h 4621092"/>
                <a:gd name="connsiteX225" fmla="*/ 570149 w 1511365"/>
                <a:gd name="connsiteY225" fmla="*/ 881125 h 4621092"/>
                <a:gd name="connsiteX226" fmla="*/ 543055 w 1511365"/>
                <a:gd name="connsiteY226" fmla="*/ 838995 h 4621092"/>
                <a:gd name="connsiteX227" fmla="*/ 554835 w 1511365"/>
                <a:gd name="connsiteY227" fmla="*/ 830569 h 4621092"/>
                <a:gd name="connsiteX228" fmla="*/ 581929 w 1511365"/>
                <a:gd name="connsiteY228" fmla="*/ 872699 h 4621092"/>
                <a:gd name="connsiteX229" fmla="*/ 570149 w 1511365"/>
                <a:gd name="connsiteY229" fmla="*/ 881125 h 4621092"/>
                <a:gd name="connsiteX230" fmla="*/ 515961 w 1511365"/>
                <a:gd name="connsiteY230" fmla="*/ 798068 h 4621092"/>
                <a:gd name="connsiteX231" fmla="*/ 488867 w 1511365"/>
                <a:gd name="connsiteY231" fmla="*/ 755938 h 4621092"/>
                <a:gd name="connsiteX232" fmla="*/ 500647 w 1511365"/>
                <a:gd name="connsiteY232" fmla="*/ 747512 h 4621092"/>
                <a:gd name="connsiteX233" fmla="*/ 527741 w 1511365"/>
                <a:gd name="connsiteY233" fmla="*/ 789642 h 4621092"/>
                <a:gd name="connsiteX234" fmla="*/ 515961 w 1511365"/>
                <a:gd name="connsiteY234" fmla="*/ 798068 h 4621092"/>
                <a:gd name="connsiteX235" fmla="*/ 461774 w 1511365"/>
                <a:gd name="connsiteY235" fmla="*/ 715011 h 4621092"/>
                <a:gd name="connsiteX236" fmla="*/ 434680 w 1511365"/>
                <a:gd name="connsiteY236" fmla="*/ 674085 h 4621092"/>
                <a:gd name="connsiteX237" fmla="*/ 446460 w 1511365"/>
                <a:gd name="connsiteY237" fmla="*/ 665659 h 4621092"/>
                <a:gd name="connsiteX238" fmla="*/ 473553 w 1511365"/>
                <a:gd name="connsiteY238" fmla="*/ 707789 h 4621092"/>
                <a:gd name="connsiteX239" fmla="*/ 461774 w 1511365"/>
                <a:gd name="connsiteY239" fmla="*/ 715011 h 4621092"/>
                <a:gd name="connsiteX240" fmla="*/ 407586 w 1511365"/>
                <a:gd name="connsiteY240" fmla="*/ 631955 h 4621092"/>
                <a:gd name="connsiteX241" fmla="*/ 380492 w 1511365"/>
                <a:gd name="connsiteY241" fmla="*/ 589824 h 4621092"/>
                <a:gd name="connsiteX242" fmla="*/ 392272 w 1511365"/>
                <a:gd name="connsiteY242" fmla="*/ 581398 h 4621092"/>
                <a:gd name="connsiteX243" fmla="*/ 419366 w 1511365"/>
                <a:gd name="connsiteY243" fmla="*/ 623529 h 4621092"/>
                <a:gd name="connsiteX244" fmla="*/ 407586 w 1511365"/>
                <a:gd name="connsiteY244" fmla="*/ 631955 h 4621092"/>
                <a:gd name="connsiteX245" fmla="*/ 353398 w 1511365"/>
                <a:gd name="connsiteY245" fmla="*/ 548898 h 4621092"/>
                <a:gd name="connsiteX246" fmla="*/ 326304 w 1511365"/>
                <a:gd name="connsiteY246" fmla="*/ 506767 h 4621092"/>
                <a:gd name="connsiteX247" fmla="*/ 338084 w 1511365"/>
                <a:gd name="connsiteY247" fmla="*/ 498341 h 4621092"/>
                <a:gd name="connsiteX248" fmla="*/ 365178 w 1511365"/>
                <a:gd name="connsiteY248" fmla="*/ 540472 h 4621092"/>
                <a:gd name="connsiteX249" fmla="*/ 353398 w 1511365"/>
                <a:gd name="connsiteY249" fmla="*/ 548898 h 4621092"/>
                <a:gd name="connsiteX250" fmla="*/ 299210 w 1511365"/>
                <a:gd name="connsiteY250" fmla="*/ 465841 h 4621092"/>
                <a:gd name="connsiteX251" fmla="*/ 272117 w 1511365"/>
                <a:gd name="connsiteY251" fmla="*/ 423710 h 4621092"/>
                <a:gd name="connsiteX252" fmla="*/ 283897 w 1511365"/>
                <a:gd name="connsiteY252" fmla="*/ 415284 h 4621092"/>
                <a:gd name="connsiteX253" fmla="*/ 310990 w 1511365"/>
                <a:gd name="connsiteY253" fmla="*/ 457415 h 4621092"/>
                <a:gd name="connsiteX254" fmla="*/ 299210 w 1511365"/>
                <a:gd name="connsiteY254" fmla="*/ 465841 h 4621092"/>
                <a:gd name="connsiteX255" fmla="*/ 245023 w 1511365"/>
                <a:gd name="connsiteY255" fmla="*/ 382784 h 4621092"/>
                <a:gd name="connsiteX256" fmla="*/ 217929 w 1511365"/>
                <a:gd name="connsiteY256" fmla="*/ 340654 h 4621092"/>
                <a:gd name="connsiteX257" fmla="*/ 229709 w 1511365"/>
                <a:gd name="connsiteY257" fmla="*/ 332228 h 4621092"/>
                <a:gd name="connsiteX258" fmla="*/ 256803 w 1511365"/>
                <a:gd name="connsiteY258" fmla="*/ 374358 h 4621092"/>
                <a:gd name="connsiteX259" fmla="*/ 245023 w 1511365"/>
                <a:gd name="connsiteY259" fmla="*/ 382784 h 4621092"/>
                <a:gd name="connsiteX260" fmla="*/ 190835 w 1511365"/>
                <a:gd name="connsiteY260" fmla="*/ 299727 h 4621092"/>
                <a:gd name="connsiteX261" fmla="*/ 163741 w 1511365"/>
                <a:gd name="connsiteY261" fmla="*/ 257597 h 4621092"/>
                <a:gd name="connsiteX262" fmla="*/ 175521 w 1511365"/>
                <a:gd name="connsiteY262" fmla="*/ 249171 h 4621092"/>
                <a:gd name="connsiteX263" fmla="*/ 202615 w 1511365"/>
                <a:gd name="connsiteY263" fmla="*/ 291301 h 4621092"/>
                <a:gd name="connsiteX264" fmla="*/ 190835 w 1511365"/>
                <a:gd name="connsiteY264" fmla="*/ 299727 h 4621092"/>
                <a:gd name="connsiteX265" fmla="*/ 136647 w 1511365"/>
                <a:gd name="connsiteY265" fmla="*/ 216670 h 4621092"/>
                <a:gd name="connsiteX266" fmla="*/ 109553 w 1511365"/>
                <a:gd name="connsiteY266" fmla="*/ 174540 h 4621092"/>
                <a:gd name="connsiteX267" fmla="*/ 121333 w 1511365"/>
                <a:gd name="connsiteY267" fmla="*/ 166114 h 4621092"/>
                <a:gd name="connsiteX268" fmla="*/ 148427 w 1511365"/>
                <a:gd name="connsiteY268" fmla="*/ 208244 h 4621092"/>
                <a:gd name="connsiteX269" fmla="*/ 136647 w 1511365"/>
                <a:gd name="connsiteY269" fmla="*/ 216670 h 4621092"/>
                <a:gd name="connsiteX270" fmla="*/ 82460 w 1511365"/>
                <a:gd name="connsiteY270" fmla="*/ 133613 h 4621092"/>
                <a:gd name="connsiteX271" fmla="*/ 55366 w 1511365"/>
                <a:gd name="connsiteY271" fmla="*/ 91483 h 4621092"/>
                <a:gd name="connsiteX272" fmla="*/ 67146 w 1511365"/>
                <a:gd name="connsiteY272" fmla="*/ 83057 h 4621092"/>
                <a:gd name="connsiteX273" fmla="*/ 93062 w 1511365"/>
                <a:gd name="connsiteY273" fmla="*/ 125187 h 4621092"/>
                <a:gd name="connsiteX274" fmla="*/ 82460 w 1511365"/>
                <a:gd name="connsiteY274" fmla="*/ 133613 h 4621092"/>
                <a:gd name="connsiteX275" fmla="*/ 27094 w 1511365"/>
                <a:gd name="connsiteY275" fmla="*/ 50556 h 4621092"/>
                <a:gd name="connsiteX276" fmla="*/ 0 w 1511365"/>
                <a:gd name="connsiteY276" fmla="*/ 8426 h 4621092"/>
                <a:gd name="connsiteX277" fmla="*/ 11780 w 1511365"/>
                <a:gd name="connsiteY277" fmla="*/ 0 h 4621092"/>
                <a:gd name="connsiteX278" fmla="*/ 38874 w 1511365"/>
                <a:gd name="connsiteY278" fmla="*/ 42130 h 4621092"/>
                <a:gd name="connsiteX279" fmla="*/ 27094 w 1511365"/>
                <a:gd name="connsiteY279" fmla="*/ 50556 h 4621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Lst>
              <a:rect l="l" t="t" r="r" b="b"/>
              <a:pathLst>
                <a:path w="1511365" h="4621092">
                  <a:moveTo>
                    <a:pt x="20026" y="4621093"/>
                  </a:moveTo>
                  <a:lnTo>
                    <a:pt x="8246" y="4612666"/>
                  </a:lnTo>
                  <a:lnTo>
                    <a:pt x="35340" y="4570536"/>
                  </a:lnTo>
                  <a:lnTo>
                    <a:pt x="47120" y="4578962"/>
                  </a:lnTo>
                  <a:lnTo>
                    <a:pt x="20026" y="4621093"/>
                  </a:lnTo>
                  <a:close/>
                  <a:moveTo>
                    <a:pt x="74214" y="4538036"/>
                  </a:moveTo>
                  <a:lnTo>
                    <a:pt x="62434" y="4529610"/>
                  </a:lnTo>
                  <a:lnTo>
                    <a:pt x="89528" y="4487479"/>
                  </a:lnTo>
                  <a:lnTo>
                    <a:pt x="101307" y="4495905"/>
                  </a:lnTo>
                  <a:lnTo>
                    <a:pt x="74214" y="4538036"/>
                  </a:lnTo>
                  <a:close/>
                  <a:moveTo>
                    <a:pt x="128401" y="4454979"/>
                  </a:moveTo>
                  <a:lnTo>
                    <a:pt x="116621" y="4446553"/>
                  </a:lnTo>
                  <a:lnTo>
                    <a:pt x="143715" y="4404422"/>
                  </a:lnTo>
                  <a:lnTo>
                    <a:pt x="155495" y="4412849"/>
                  </a:lnTo>
                  <a:lnTo>
                    <a:pt x="128401" y="4454979"/>
                  </a:lnTo>
                  <a:close/>
                  <a:moveTo>
                    <a:pt x="182589" y="4371922"/>
                  </a:moveTo>
                  <a:lnTo>
                    <a:pt x="170809" y="4363496"/>
                  </a:lnTo>
                  <a:lnTo>
                    <a:pt x="197903" y="4321366"/>
                  </a:lnTo>
                  <a:lnTo>
                    <a:pt x="209683" y="4329791"/>
                  </a:lnTo>
                  <a:lnTo>
                    <a:pt x="182589" y="4371922"/>
                  </a:lnTo>
                  <a:close/>
                  <a:moveTo>
                    <a:pt x="236777" y="4288865"/>
                  </a:moveTo>
                  <a:lnTo>
                    <a:pt x="224997" y="4280439"/>
                  </a:lnTo>
                  <a:lnTo>
                    <a:pt x="252091" y="4238309"/>
                  </a:lnTo>
                  <a:lnTo>
                    <a:pt x="263871" y="4246735"/>
                  </a:lnTo>
                  <a:lnTo>
                    <a:pt x="236777" y="4288865"/>
                  </a:lnTo>
                  <a:close/>
                  <a:moveTo>
                    <a:pt x="290964" y="4205808"/>
                  </a:moveTo>
                  <a:lnTo>
                    <a:pt x="279185" y="4197382"/>
                  </a:lnTo>
                  <a:lnTo>
                    <a:pt x="306278" y="4155251"/>
                  </a:lnTo>
                  <a:lnTo>
                    <a:pt x="318058" y="4163678"/>
                  </a:lnTo>
                  <a:lnTo>
                    <a:pt x="290964" y="4205808"/>
                  </a:lnTo>
                  <a:close/>
                  <a:moveTo>
                    <a:pt x="345152" y="4122751"/>
                  </a:moveTo>
                  <a:lnTo>
                    <a:pt x="333372" y="4114325"/>
                  </a:lnTo>
                  <a:lnTo>
                    <a:pt x="360466" y="4072195"/>
                  </a:lnTo>
                  <a:lnTo>
                    <a:pt x="372246" y="4080621"/>
                  </a:lnTo>
                  <a:lnTo>
                    <a:pt x="345152" y="4122751"/>
                  </a:lnTo>
                  <a:close/>
                  <a:moveTo>
                    <a:pt x="399340" y="4039694"/>
                  </a:moveTo>
                  <a:lnTo>
                    <a:pt x="387560" y="4031268"/>
                  </a:lnTo>
                  <a:lnTo>
                    <a:pt x="414654" y="3989138"/>
                  </a:lnTo>
                  <a:lnTo>
                    <a:pt x="426434" y="3997564"/>
                  </a:lnTo>
                  <a:lnTo>
                    <a:pt x="399340" y="4039694"/>
                  </a:lnTo>
                  <a:close/>
                  <a:moveTo>
                    <a:pt x="453528" y="3956637"/>
                  </a:moveTo>
                  <a:lnTo>
                    <a:pt x="441748" y="3948211"/>
                  </a:lnTo>
                  <a:lnTo>
                    <a:pt x="468842" y="3906081"/>
                  </a:lnTo>
                  <a:lnTo>
                    <a:pt x="480621" y="3914507"/>
                  </a:lnTo>
                  <a:lnTo>
                    <a:pt x="453528" y="3956637"/>
                  </a:lnTo>
                  <a:close/>
                  <a:moveTo>
                    <a:pt x="507715" y="3873580"/>
                  </a:moveTo>
                  <a:lnTo>
                    <a:pt x="495935" y="3865155"/>
                  </a:lnTo>
                  <a:lnTo>
                    <a:pt x="523029" y="3823024"/>
                  </a:lnTo>
                  <a:lnTo>
                    <a:pt x="534809" y="3831450"/>
                  </a:lnTo>
                  <a:lnTo>
                    <a:pt x="507715" y="3873580"/>
                  </a:lnTo>
                  <a:close/>
                  <a:moveTo>
                    <a:pt x="561903" y="3790524"/>
                  </a:moveTo>
                  <a:lnTo>
                    <a:pt x="550123" y="3782097"/>
                  </a:lnTo>
                  <a:lnTo>
                    <a:pt x="577217" y="3739967"/>
                  </a:lnTo>
                  <a:lnTo>
                    <a:pt x="588997" y="3748393"/>
                  </a:lnTo>
                  <a:lnTo>
                    <a:pt x="561903" y="3790524"/>
                  </a:lnTo>
                  <a:close/>
                  <a:moveTo>
                    <a:pt x="616091" y="3707467"/>
                  </a:moveTo>
                  <a:lnTo>
                    <a:pt x="604311" y="3699041"/>
                  </a:lnTo>
                  <a:lnTo>
                    <a:pt x="631405" y="3656910"/>
                  </a:lnTo>
                  <a:lnTo>
                    <a:pt x="643185" y="3665336"/>
                  </a:lnTo>
                  <a:lnTo>
                    <a:pt x="616091" y="3707467"/>
                  </a:lnTo>
                  <a:close/>
                  <a:moveTo>
                    <a:pt x="670278" y="3624410"/>
                  </a:moveTo>
                  <a:lnTo>
                    <a:pt x="658499" y="3615984"/>
                  </a:lnTo>
                  <a:lnTo>
                    <a:pt x="685592" y="3573853"/>
                  </a:lnTo>
                  <a:lnTo>
                    <a:pt x="697372" y="3582280"/>
                  </a:lnTo>
                  <a:lnTo>
                    <a:pt x="670278" y="3624410"/>
                  </a:lnTo>
                  <a:close/>
                  <a:moveTo>
                    <a:pt x="724466" y="3541353"/>
                  </a:moveTo>
                  <a:lnTo>
                    <a:pt x="712686" y="3532927"/>
                  </a:lnTo>
                  <a:lnTo>
                    <a:pt x="739780" y="3490797"/>
                  </a:lnTo>
                  <a:lnTo>
                    <a:pt x="751560" y="3499222"/>
                  </a:lnTo>
                  <a:lnTo>
                    <a:pt x="724466" y="3541353"/>
                  </a:lnTo>
                  <a:close/>
                  <a:moveTo>
                    <a:pt x="778654" y="3458296"/>
                  </a:moveTo>
                  <a:lnTo>
                    <a:pt x="766874" y="3449870"/>
                  </a:lnTo>
                  <a:lnTo>
                    <a:pt x="793968" y="3407740"/>
                  </a:lnTo>
                  <a:lnTo>
                    <a:pt x="805748" y="3416166"/>
                  </a:lnTo>
                  <a:lnTo>
                    <a:pt x="778654" y="3458296"/>
                  </a:lnTo>
                  <a:close/>
                  <a:moveTo>
                    <a:pt x="832842" y="3375239"/>
                  </a:moveTo>
                  <a:lnTo>
                    <a:pt x="821062" y="3366813"/>
                  </a:lnTo>
                  <a:lnTo>
                    <a:pt x="848156" y="3324683"/>
                  </a:lnTo>
                  <a:lnTo>
                    <a:pt x="859935" y="3333109"/>
                  </a:lnTo>
                  <a:lnTo>
                    <a:pt x="832842" y="3375239"/>
                  </a:lnTo>
                  <a:close/>
                  <a:moveTo>
                    <a:pt x="887029" y="3292182"/>
                  </a:moveTo>
                  <a:lnTo>
                    <a:pt x="875249" y="3283756"/>
                  </a:lnTo>
                  <a:lnTo>
                    <a:pt x="902343" y="3241626"/>
                  </a:lnTo>
                  <a:lnTo>
                    <a:pt x="914123" y="3250052"/>
                  </a:lnTo>
                  <a:lnTo>
                    <a:pt x="887029" y="3292182"/>
                  </a:lnTo>
                  <a:close/>
                  <a:moveTo>
                    <a:pt x="941217" y="3207922"/>
                  </a:moveTo>
                  <a:lnTo>
                    <a:pt x="929437" y="3199496"/>
                  </a:lnTo>
                  <a:lnTo>
                    <a:pt x="956531" y="3157365"/>
                  </a:lnTo>
                  <a:lnTo>
                    <a:pt x="968311" y="3165791"/>
                  </a:lnTo>
                  <a:lnTo>
                    <a:pt x="941217" y="3207922"/>
                  </a:lnTo>
                  <a:close/>
                  <a:moveTo>
                    <a:pt x="995405" y="3124865"/>
                  </a:moveTo>
                  <a:lnTo>
                    <a:pt x="983625" y="3116439"/>
                  </a:lnTo>
                  <a:lnTo>
                    <a:pt x="1010719" y="3074308"/>
                  </a:lnTo>
                  <a:lnTo>
                    <a:pt x="1022499" y="3082734"/>
                  </a:lnTo>
                  <a:lnTo>
                    <a:pt x="995405" y="3124865"/>
                  </a:lnTo>
                  <a:close/>
                  <a:moveTo>
                    <a:pt x="1050771" y="3041808"/>
                  </a:moveTo>
                  <a:lnTo>
                    <a:pt x="1038991" y="3033382"/>
                  </a:lnTo>
                  <a:lnTo>
                    <a:pt x="1066084" y="2991252"/>
                  </a:lnTo>
                  <a:lnTo>
                    <a:pt x="1077864" y="2999678"/>
                  </a:lnTo>
                  <a:lnTo>
                    <a:pt x="1050771" y="3041808"/>
                  </a:lnTo>
                  <a:close/>
                  <a:moveTo>
                    <a:pt x="1104958" y="2958751"/>
                  </a:moveTo>
                  <a:lnTo>
                    <a:pt x="1093178" y="2950325"/>
                  </a:lnTo>
                  <a:lnTo>
                    <a:pt x="1120272" y="2908195"/>
                  </a:lnTo>
                  <a:lnTo>
                    <a:pt x="1132052" y="2916621"/>
                  </a:lnTo>
                  <a:lnTo>
                    <a:pt x="1104958" y="2958751"/>
                  </a:lnTo>
                  <a:close/>
                  <a:moveTo>
                    <a:pt x="1159146" y="2875694"/>
                  </a:moveTo>
                  <a:lnTo>
                    <a:pt x="1147366" y="2867268"/>
                  </a:lnTo>
                  <a:lnTo>
                    <a:pt x="1174460" y="2825138"/>
                  </a:lnTo>
                  <a:lnTo>
                    <a:pt x="1186240" y="2833564"/>
                  </a:lnTo>
                  <a:lnTo>
                    <a:pt x="1159146" y="2875694"/>
                  </a:lnTo>
                  <a:close/>
                  <a:moveTo>
                    <a:pt x="1213334" y="2792637"/>
                  </a:moveTo>
                  <a:lnTo>
                    <a:pt x="1201554" y="2784211"/>
                  </a:lnTo>
                  <a:lnTo>
                    <a:pt x="1228648" y="2742081"/>
                  </a:lnTo>
                  <a:lnTo>
                    <a:pt x="1240427" y="2750507"/>
                  </a:lnTo>
                  <a:lnTo>
                    <a:pt x="1213334" y="2792637"/>
                  </a:lnTo>
                  <a:close/>
                  <a:moveTo>
                    <a:pt x="1267521" y="2709580"/>
                  </a:moveTo>
                  <a:lnTo>
                    <a:pt x="1255741" y="2701154"/>
                  </a:lnTo>
                  <a:lnTo>
                    <a:pt x="1282835" y="2659024"/>
                  </a:lnTo>
                  <a:lnTo>
                    <a:pt x="1294615" y="2667450"/>
                  </a:lnTo>
                  <a:lnTo>
                    <a:pt x="1267521" y="2709580"/>
                  </a:lnTo>
                  <a:close/>
                  <a:moveTo>
                    <a:pt x="1321709" y="2626524"/>
                  </a:moveTo>
                  <a:lnTo>
                    <a:pt x="1309929" y="2618098"/>
                  </a:lnTo>
                  <a:lnTo>
                    <a:pt x="1337023" y="2575967"/>
                  </a:lnTo>
                  <a:lnTo>
                    <a:pt x="1348803" y="2584393"/>
                  </a:lnTo>
                  <a:lnTo>
                    <a:pt x="1321709" y="2626524"/>
                  </a:lnTo>
                  <a:close/>
                  <a:moveTo>
                    <a:pt x="1375897" y="2543467"/>
                  </a:moveTo>
                  <a:lnTo>
                    <a:pt x="1364117" y="2535041"/>
                  </a:lnTo>
                  <a:lnTo>
                    <a:pt x="1391211" y="2492910"/>
                  </a:lnTo>
                  <a:lnTo>
                    <a:pt x="1402991" y="2501336"/>
                  </a:lnTo>
                  <a:lnTo>
                    <a:pt x="1375897" y="2543467"/>
                  </a:lnTo>
                  <a:close/>
                  <a:moveTo>
                    <a:pt x="1430084" y="2460410"/>
                  </a:moveTo>
                  <a:lnTo>
                    <a:pt x="1418305" y="2451984"/>
                  </a:lnTo>
                  <a:lnTo>
                    <a:pt x="1445398" y="2409853"/>
                  </a:lnTo>
                  <a:lnTo>
                    <a:pt x="1457178" y="2418279"/>
                  </a:lnTo>
                  <a:lnTo>
                    <a:pt x="1430084" y="2460410"/>
                  </a:lnTo>
                  <a:close/>
                  <a:moveTo>
                    <a:pt x="1484272" y="2377353"/>
                  </a:moveTo>
                  <a:lnTo>
                    <a:pt x="1472492" y="2368927"/>
                  </a:lnTo>
                  <a:lnTo>
                    <a:pt x="1499586" y="2326796"/>
                  </a:lnTo>
                  <a:lnTo>
                    <a:pt x="1511366" y="2335223"/>
                  </a:lnTo>
                  <a:lnTo>
                    <a:pt x="1484272" y="2377353"/>
                  </a:lnTo>
                  <a:close/>
                  <a:moveTo>
                    <a:pt x="1491340" y="2294296"/>
                  </a:moveTo>
                  <a:lnTo>
                    <a:pt x="1464246" y="2252166"/>
                  </a:lnTo>
                  <a:lnTo>
                    <a:pt x="1476026" y="2243740"/>
                  </a:lnTo>
                  <a:lnTo>
                    <a:pt x="1503120" y="2285870"/>
                  </a:lnTo>
                  <a:lnTo>
                    <a:pt x="1491340" y="2294296"/>
                  </a:lnTo>
                  <a:close/>
                  <a:moveTo>
                    <a:pt x="1437152" y="2211239"/>
                  </a:moveTo>
                  <a:lnTo>
                    <a:pt x="1410059" y="2169109"/>
                  </a:lnTo>
                  <a:lnTo>
                    <a:pt x="1421839" y="2160683"/>
                  </a:lnTo>
                  <a:lnTo>
                    <a:pt x="1448932" y="2202813"/>
                  </a:lnTo>
                  <a:lnTo>
                    <a:pt x="1437152" y="2211239"/>
                  </a:lnTo>
                  <a:close/>
                  <a:moveTo>
                    <a:pt x="1382965" y="2128182"/>
                  </a:moveTo>
                  <a:lnTo>
                    <a:pt x="1355871" y="2086052"/>
                  </a:lnTo>
                  <a:lnTo>
                    <a:pt x="1367651" y="2077626"/>
                  </a:lnTo>
                  <a:lnTo>
                    <a:pt x="1394745" y="2119756"/>
                  </a:lnTo>
                  <a:lnTo>
                    <a:pt x="1382965" y="2128182"/>
                  </a:lnTo>
                  <a:close/>
                  <a:moveTo>
                    <a:pt x="1328777" y="2045125"/>
                  </a:moveTo>
                  <a:lnTo>
                    <a:pt x="1301683" y="2002995"/>
                  </a:lnTo>
                  <a:lnTo>
                    <a:pt x="1313463" y="1994569"/>
                  </a:lnTo>
                  <a:lnTo>
                    <a:pt x="1340557" y="2036699"/>
                  </a:lnTo>
                  <a:lnTo>
                    <a:pt x="1328777" y="2045125"/>
                  </a:lnTo>
                  <a:close/>
                  <a:moveTo>
                    <a:pt x="1274589" y="1962068"/>
                  </a:moveTo>
                  <a:lnTo>
                    <a:pt x="1247495" y="1919938"/>
                  </a:lnTo>
                  <a:lnTo>
                    <a:pt x="1259275" y="1911512"/>
                  </a:lnTo>
                  <a:lnTo>
                    <a:pt x="1286369" y="1953642"/>
                  </a:lnTo>
                  <a:lnTo>
                    <a:pt x="1274589" y="1962068"/>
                  </a:lnTo>
                  <a:close/>
                  <a:moveTo>
                    <a:pt x="1220402" y="1879011"/>
                  </a:moveTo>
                  <a:lnTo>
                    <a:pt x="1193308" y="1836881"/>
                  </a:lnTo>
                  <a:lnTo>
                    <a:pt x="1205088" y="1828455"/>
                  </a:lnTo>
                  <a:lnTo>
                    <a:pt x="1232181" y="1870585"/>
                  </a:lnTo>
                  <a:lnTo>
                    <a:pt x="1220402" y="1879011"/>
                  </a:lnTo>
                  <a:close/>
                  <a:moveTo>
                    <a:pt x="1166214" y="1795955"/>
                  </a:moveTo>
                  <a:lnTo>
                    <a:pt x="1139120" y="1753824"/>
                  </a:lnTo>
                  <a:lnTo>
                    <a:pt x="1150900" y="1745398"/>
                  </a:lnTo>
                  <a:lnTo>
                    <a:pt x="1177994" y="1787529"/>
                  </a:lnTo>
                  <a:lnTo>
                    <a:pt x="1166214" y="1795955"/>
                  </a:lnTo>
                  <a:close/>
                  <a:moveTo>
                    <a:pt x="1112026" y="1712898"/>
                  </a:moveTo>
                  <a:lnTo>
                    <a:pt x="1084932" y="1670767"/>
                  </a:lnTo>
                  <a:lnTo>
                    <a:pt x="1096712" y="1662341"/>
                  </a:lnTo>
                  <a:lnTo>
                    <a:pt x="1123806" y="1704472"/>
                  </a:lnTo>
                  <a:lnTo>
                    <a:pt x="1112026" y="1712898"/>
                  </a:lnTo>
                  <a:close/>
                  <a:moveTo>
                    <a:pt x="1057838" y="1629841"/>
                  </a:moveTo>
                  <a:lnTo>
                    <a:pt x="1030745" y="1587711"/>
                  </a:lnTo>
                  <a:lnTo>
                    <a:pt x="1042524" y="1579285"/>
                  </a:lnTo>
                  <a:lnTo>
                    <a:pt x="1069618" y="1621415"/>
                  </a:lnTo>
                  <a:lnTo>
                    <a:pt x="1057838" y="1629841"/>
                  </a:lnTo>
                  <a:close/>
                  <a:moveTo>
                    <a:pt x="1003651" y="1546784"/>
                  </a:moveTo>
                  <a:lnTo>
                    <a:pt x="976557" y="1504654"/>
                  </a:lnTo>
                  <a:lnTo>
                    <a:pt x="988337" y="1496228"/>
                  </a:lnTo>
                  <a:lnTo>
                    <a:pt x="1015431" y="1538358"/>
                  </a:lnTo>
                  <a:lnTo>
                    <a:pt x="1003651" y="1546784"/>
                  </a:lnTo>
                  <a:close/>
                  <a:moveTo>
                    <a:pt x="949463" y="1463727"/>
                  </a:moveTo>
                  <a:lnTo>
                    <a:pt x="922369" y="1421597"/>
                  </a:lnTo>
                  <a:lnTo>
                    <a:pt x="934149" y="1413171"/>
                  </a:lnTo>
                  <a:lnTo>
                    <a:pt x="961243" y="1455301"/>
                  </a:lnTo>
                  <a:lnTo>
                    <a:pt x="949463" y="1463727"/>
                  </a:lnTo>
                  <a:close/>
                  <a:moveTo>
                    <a:pt x="895275" y="1380670"/>
                  </a:moveTo>
                  <a:lnTo>
                    <a:pt x="868181" y="1338540"/>
                  </a:lnTo>
                  <a:lnTo>
                    <a:pt x="879961" y="1330114"/>
                  </a:lnTo>
                  <a:lnTo>
                    <a:pt x="907055" y="1372244"/>
                  </a:lnTo>
                  <a:lnTo>
                    <a:pt x="895275" y="1380670"/>
                  </a:lnTo>
                  <a:close/>
                  <a:moveTo>
                    <a:pt x="841088" y="1296410"/>
                  </a:moveTo>
                  <a:lnTo>
                    <a:pt x="813994" y="1254279"/>
                  </a:lnTo>
                  <a:lnTo>
                    <a:pt x="825774" y="1245853"/>
                  </a:lnTo>
                  <a:lnTo>
                    <a:pt x="852868" y="1287984"/>
                  </a:lnTo>
                  <a:lnTo>
                    <a:pt x="841088" y="1296410"/>
                  </a:lnTo>
                  <a:close/>
                  <a:moveTo>
                    <a:pt x="786900" y="1213353"/>
                  </a:moveTo>
                  <a:lnTo>
                    <a:pt x="759806" y="1172426"/>
                  </a:lnTo>
                  <a:lnTo>
                    <a:pt x="771586" y="1164000"/>
                  </a:lnTo>
                  <a:lnTo>
                    <a:pt x="798680" y="1206130"/>
                  </a:lnTo>
                  <a:lnTo>
                    <a:pt x="786900" y="1213353"/>
                  </a:lnTo>
                  <a:close/>
                  <a:moveTo>
                    <a:pt x="732712" y="1130296"/>
                  </a:moveTo>
                  <a:lnTo>
                    <a:pt x="705618" y="1089369"/>
                  </a:lnTo>
                  <a:lnTo>
                    <a:pt x="717398" y="1080943"/>
                  </a:lnTo>
                  <a:lnTo>
                    <a:pt x="744492" y="1123074"/>
                  </a:lnTo>
                  <a:lnTo>
                    <a:pt x="732712" y="1130296"/>
                  </a:lnTo>
                  <a:close/>
                  <a:moveTo>
                    <a:pt x="678524" y="1047239"/>
                  </a:moveTo>
                  <a:lnTo>
                    <a:pt x="651431" y="1005109"/>
                  </a:lnTo>
                  <a:lnTo>
                    <a:pt x="663211" y="996683"/>
                  </a:lnTo>
                  <a:lnTo>
                    <a:pt x="690304" y="1038813"/>
                  </a:lnTo>
                  <a:lnTo>
                    <a:pt x="678524" y="1047239"/>
                  </a:lnTo>
                  <a:close/>
                  <a:moveTo>
                    <a:pt x="624337" y="964182"/>
                  </a:moveTo>
                  <a:lnTo>
                    <a:pt x="597243" y="922052"/>
                  </a:lnTo>
                  <a:lnTo>
                    <a:pt x="609023" y="913626"/>
                  </a:lnTo>
                  <a:lnTo>
                    <a:pt x="636117" y="955756"/>
                  </a:lnTo>
                  <a:lnTo>
                    <a:pt x="624337" y="964182"/>
                  </a:lnTo>
                  <a:close/>
                  <a:moveTo>
                    <a:pt x="570149" y="881125"/>
                  </a:moveTo>
                  <a:lnTo>
                    <a:pt x="543055" y="838995"/>
                  </a:lnTo>
                  <a:lnTo>
                    <a:pt x="554835" y="830569"/>
                  </a:lnTo>
                  <a:lnTo>
                    <a:pt x="581929" y="872699"/>
                  </a:lnTo>
                  <a:lnTo>
                    <a:pt x="570149" y="881125"/>
                  </a:lnTo>
                  <a:close/>
                  <a:moveTo>
                    <a:pt x="515961" y="798068"/>
                  </a:moveTo>
                  <a:lnTo>
                    <a:pt x="488867" y="755938"/>
                  </a:lnTo>
                  <a:lnTo>
                    <a:pt x="500647" y="747512"/>
                  </a:lnTo>
                  <a:lnTo>
                    <a:pt x="527741" y="789642"/>
                  </a:lnTo>
                  <a:lnTo>
                    <a:pt x="515961" y="798068"/>
                  </a:lnTo>
                  <a:close/>
                  <a:moveTo>
                    <a:pt x="461774" y="715011"/>
                  </a:moveTo>
                  <a:lnTo>
                    <a:pt x="434680" y="674085"/>
                  </a:lnTo>
                  <a:lnTo>
                    <a:pt x="446460" y="665659"/>
                  </a:lnTo>
                  <a:lnTo>
                    <a:pt x="473553" y="707789"/>
                  </a:lnTo>
                  <a:lnTo>
                    <a:pt x="461774" y="715011"/>
                  </a:lnTo>
                  <a:close/>
                  <a:moveTo>
                    <a:pt x="407586" y="631955"/>
                  </a:moveTo>
                  <a:lnTo>
                    <a:pt x="380492" y="589824"/>
                  </a:lnTo>
                  <a:lnTo>
                    <a:pt x="392272" y="581398"/>
                  </a:lnTo>
                  <a:lnTo>
                    <a:pt x="419366" y="623529"/>
                  </a:lnTo>
                  <a:lnTo>
                    <a:pt x="407586" y="631955"/>
                  </a:lnTo>
                  <a:close/>
                  <a:moveTo>
                    <a:pt x="353398" y="548898"/>
                  </a:moveTo>
                  <a:lnTo>
                    <a:pt x="326304" y="506767"/>
                  </a:lnTo>
                  <a:lnTo>
                    <a:pt x="338084" y="498341"/>
                  </a:lnTo>
                  <a:lnTo>
                    <a:pt x="365178" y="540472"/>
                  </a:lnTo>
                  <a:lnTo>
                    <a:pt x="353398" y="548898"/>
                  </a:lnTo>
                  <a:close/>
                  <a:moveTo>
                    <a:pt x="299210" y="465841"/>
                  </a:moveTo>
                  <a:lnTo>
                    <a:pt x="272117" y="423710"/>
                  </a:lnTo>
                  <a:lnTo>
                    <a:pt x="283897" y="415284"/>
                  </a:lnTo>
                  <a:lnTo>
                    <a:pt x="310990" y="457415"/>
                  </a:lnTo>
                  <a:lnTo>
                    <a:pt x="299210" y="465841"/>
                  </a:lnTo>
                  <a:close/>
                  <a:moveTo>
                    <a:pt x="245023" y="382784"/>
                  </a:moveTo>
                  <a:lnTo>
                    <a:pt x="217929" y="340654"/>
                  </a:lnTo>
                  <a:lnTo>
                    <a:pt x="229709" y="332228"/>
                  </a:lnTo>
                  <a:lnTo>
                    <a:pt x="256803" y="374358"/>
                  </a:lnTo>
                  <a:lnTo>
                    <a:pt x="245023" y="382784"/>
                  </a:lnTo>
                  <a:close/>
                  <a:moveTo>
                    <a:pt x="190835" y="299727"/>
                  </a:moveTo>
                  <a:lnTo>
                    <a:pt x="163741" y="257597"/>
                  </a:lnTo>
                  <a:lnTo>
                    <a:pt x="175521" y="249171"/>
                  </a:lnTo>
                  <a:lnTo>
                    <a:pt x="202615" y="291301"/>
                  </a:lnTo>
                  <a:lnTo>
                    <a:pt x="190835" y="299727"/>
                  </a:lnTo>
                  <a:close/>
                  <a:moveTo>
                    <a:pt x="136647" y="216670"/>
                  </a:moveTo>
                  <a:lnTo>
                    <a:pt x="109553" y="174540"/>
                  </a:lnTo>
                  <a:lnTo>
                    <a:pt x="121333" y="166114"/>
                  </a:lnTo>
                  <a:lnTo>
                    <a:pt x="148427" y="208244"/>
                  </a:lnTo>
                  <a:lnTo>
                    <a:pt x="136647" y="216670"/>
                  </a:lnTo>
                  <a:close/>
                  <a:moveTo>
                    <a:pt x="82460" y="133613"/>
                  </a:moveTo>
                  <a:lnTo>
                    <a:pt x="55366" y="91483"/>
                  </a:lnTo>
                  <a:lnTo>
                    <a:pt x="67146" y="83057"/>
                  </a:lnTo>
                  <a:lnTo>
                    <a:pt x="93062" y="125187"/>
                  </a:lnTo>
                  <a:lnTo>
                    <a:pt x="82460" y="133613"/>
                  </a:lnTo>
                  <a:close/>
                  <a:moveTo>
                    <a:pt x="27094" y="50556"/>
                  </a:moveTo>
                  <a:lnTo>
                    <a:pt x="0" y="8426"/>
                  </a:lnTo>
                  <a:lnTo>
                    <a:pt x="11780" y="0"/>
                  </a:lnTo>
                  <a:lnTo>
                    <a:pt x="38874" y="42130"/>
                  </a:lnTo>
                  <a:lnTo>
                    <a:pt x="27094" y="50556"/>
                  </a:lnTo>
                  <a:close/>
                </a:path>
              </a:pathLst>
            </a:custGeom>
            <a:solidFill>
              <a:srgbClr val="FF8700"/>
            </a:solidFill>
            <a:ln w="11757" cap="flat">
              <a:noFill/>
              <a:prstDash val="solid"/>
              <a:miter/>
            </a:ln>
          </p:spPr>
          <p:txBody>
            <a:bodyPr rtlCol="0" anchor="ctr"/>
            <a:lstStyle/>
            <a:p>
              <a:endParaRPr lang="en-US" sz="900"/>
            </a:p>
          </p:txBody>
        </p:sp>
        <p:sp>
          <p:nvSpPr>
            <p:cNvPr id="155" name="Freeform 154">
              <a:extLst>
                <a:ext uri="{FF2B5EF4-FFF2-40B4-BE49-F238E27FC236}">
                  <a16:creationId xmlns:a16="http://schemas.microsoft.com/office/drawing/2014/main" id="{BC5182A5-1C90-444A-83FA-6B2212C008DB}"/>
                </a:ext>
              </a:extLst>
            </p:cNvPr>
            <p:cNvSpPr/>
            <p:nvPr userDrawn="1"/>
          </p:nvSpPr>
          <p:spPr>
            <a:xfrm>
              <a:off x="12181398" y="4626849"/>
              <a:ext cx="1271055" cy="4590999"/>
            </a:xfrm>
            <a:custGeom>
              <a:avLst/>
              <a:gdLst>
                <a:gd name="connsiteX0" fmla="*/ 34162 w 1271055"/>
                <a:gd name="connsiteY0" fmla="*/ 4591000 h 4590999"/>
                <a:gd name="connsiteX1" fmla="*/ 22382 w 1271055"/>
                <a:gd name="connsiteY1" fmla="*/ 4583777 h 4590999"/>
                <a:gd name="connsiteX2" fmla="*/ 45942 w 1271055"/>
                <a:gd name="connsiteY2" fmla="*/ 4540443 h 4590999"/>
                <a:gd name="connsiteX3" fmla="*/ 57722 w 1271055"/>
                <a:gd name="connsiteY3" fmla="*/ 4547665 h 4590999"/>
                <a:gd name="connsiteX4" fmla="*/ 34162 w 1271055"/>
                <a:gd name="connsiteY4" fmla="*/ 4591000 h 4590999"/>
                <a:gd name="connsiteX5" fmla="*/ 82460 w 1271055"/>
                <a:gd name="connsiteY5" fmla="*/ 4504331 h 4590999"/>
                <a:gd name="connsiteX6" fmla="*/ 70680 w 1271055"/>
                <a:gd name="connsiteY6" fmla="*/ 4497109 h 4590999"/>
                <a:gd name="connsiteX7" fmla="*/ 94240 w 1271055"/>
                <a:gd name="connsiteY7" fmla="*/ 4453775 h 4590999"/>
                <a:gd name="connsiteX8" fmla="*/ 106019 w 1271055"/>
                <a:gd name="connsiteY8" fmla="*/ 4460997 h 4590999"/>
                <a:gd name="connsiteX9" fmla="*/ 82460 w 1271055"/>
                <a:gd name="connsiteY9" fmla="*/ 4504331 h 4590999"/>
                <a:gd name="connsiteX10" fmla="*/ 129579 w 1271055"/>
                <a:gd name="connsiteY10" fmla="*/ 4416460 h 4590999"/>
                <a:gd name="connsiteX11" fmla="*/ 117799 w 1271055"/>
                <a:gd name="connsiteY11" fmla="*/ 4409237 h 4590999"/>
                <a:gd name="connsiteX12" fmla="*/ 141359 w 1271055"/>
                <a:gd name="connsiteY12" fmla="*/ 4365903 h 4590999"/>
                <a:gd name="connsiteX13" fmla="*/ 153139 w 1271055"/>
                <a:gd name="connsiteY13" fmla="*/ 4373126 h 4590999"/>
                <a:gd name="connsiteX14" fmla="*/ 129579 w 1271055"/>
                <a:gd name="connsiteY14" fmla="*/ 4416460 h 4590999"/>
                <a:gd name="connsiteX15" fmla="*/ 176699 w 1271055"/>
                <a:gd name="connsiteY15" fmla="*/ 4329792 h 4590999"/>
                <a:gd name="connsiteX16" fmla="*/ 164919 w 1271055"/>
                <a:gd name="connsiteY16" fmla="*/ 4322569 h 4590999"/>
                <a:gd name="connsiteX17" fmla="*/ 188479 w 1271055"/>
                <a:gd name="connsiteY17" fmla="*/ 4279235 h 4590999"/>
                <a:gd name="connsiteX18" fmla="*/ 200259 w 1271055"/>
                <a:gd name="connsiteY18" fmla="*/ 4286457 h 4590999"/>
                <a:gd name="connsiteX19" fmla="*/ 176699 w 1271055"/>
                <a:gd name="connsiteY19" fmla="*/ 4329792 h 4590999"/>
                <a:gd name="connsiteX20" fmla="*/ 223819 w 1271055"/>
                <a:gd name="connsiteY20" fmla="*/ 4241920 h 4590999"/>
                <a:gd name="connsiteX21" fmla="*/ 212039 w 1271055"/>
                <a:gd name="connsiteY21" fmla="*/ 4234697 h 4590999"/>
                <a:gd name="connsiteX22" fmla="*/ 235599 w 1271055"/>
                <a:gd name="connsiteY22" fmla="*/ 4191363 h 4590999"/>
                <a:gd name="connsiteX23" fmla="*/ 247379 w 1271055"/>
                <a:gd name="connsiteY23" fmla="*/ 4198586 h 4590999"/>
                <a:gd name="connsiteX24" fmla="*/ 223819 w 1271055"/>
                <a:gd name="connsiteY24" fmla="*/ 4241920 h 4590999"/>
                <a:gd name="connsiteX25" fmla="*/ 272117 w 1271055"/>
                <a:gd name="connsiteY25" fmla="*/ 4154048 h 4590999"/>
                <a:gd name="connsiteX26" fmla="*/ 260337 w 1271055"/>
                <a:gd name="connsiteY26" fmla="*/ 4146826 h 4590999"/>
                <a:gd name="connsiteX27" fmla="*/ 283897 w 1271055"/>
                <a:gd name="connsiteY27" fmla="*/ 4103492 h 4590999"/>
                <a:gd name="connsiteX28" fmla="*/ 295676 w 1271055"/>
                <a:gd name="connsiteY28" fmla="*/ 4110714 h 4590999"/>
                <a:gd name="connsiteX29" fmla="*/ 272117 w 1271055"/>
                <a:gd name="connsiteY29" fmla="*/ 4154048 h 4590999"/>
                <a:gd name="connsiteX30" fmla="*/ 319236 w 1271055"/>
                <a:gd name="connsiteY30" fmla="*/ 4067380 h 4590999"/>
                <a:gd name="connsiteX31" fmla="*/ 307456 w 1271055"/>
                <a:gd name="connsiteY31" fmla="*/ 4060158 h 4590999"/>
                <a:gd name="connsiteX32" fmla="*/ 331016 w 1271055"/>
                <a:gd name="connsiteY32" fmla="*/ 4016823 h 4590999"/>
                <a:gd name="connsiteX33" fmla="*/ 342796 w 1271055"/>
                <a:gd name="connsiteY33" fmla="*/ 4024046 h 4590999"/>
                <a:gd name="connsiteX34" fmla="*/ 319236 w 1271055"/>
                <a:gd name="connsiteY34" fmla="*/ 4067380 h 4590999"/>
                <a:gd name="connsiteX35" fmla="*/ 366356 w 1271055"/>
                <a:gd name="connsiteY35" fmla="*/ 3979508 h 4590999"/>
                <a:gd name="connsiteX36" fmla="*/ 354576 w 1271055"/>
                <a:gd name="connsiteY36" fmla="*/ 3972286 h 4590999"/>
                <a:gd name="connsiteX37" fmla="*/ 378136 w 1271055"/>
                <a:gd name="connsiteY37" fmla="*/ 3928952 h 4590999"/>
                <a:gd name="connsiteX38" fmla="*/ 389916 w 1271055"/>
                <a:gd name="connsiteY38" fmla="*/ 3936174 h 4590999"/>
                <a:gd name="connsiteX39" fmla="*/ 366356 w 1271055"/>
                <a:gd name="connsiteY39" fmla="*/ 3979508 h 4590999"/>
                <a:gd name="connsiteX40" fmla="*/ 414654 w 1271055"/>
                <a:gd name="connsiteY40" fmla="*/ 3892840 h 4590999"/>
                <a:gd name="connsiteX41" fmla="*/ 402874 w 1271055"/>
                <a:gd name="connsiteY41" fmla="*/ 3885618 h 4590999"/>
                <a:gd name="connsiteX42" fmla="*/ 426434 w 1271055"/>
                <a:gd name="connsiteY42" fmla="*/ 3842284 h 4590999"/>
                <a:gd name="connsiteX43" fmla="*/ 438214 w 1271055"/>
                <a:gd name="connsiteY43" fmla="*/ 3849506 h 4590999"/>
                <a:gd name="connsiteX44" fmla="*/ 414654 w 1271055"/>
                <a:gd name="connsiteY44" fmla="*/ 3892840 h 4590999"/>
                <a:gd name="connsiteX45" fmla="*/ 461774 w 1271055"/>
                <a:gd name="connsiteY45" fmla="*/ 3804968 h 4590999"/>
                <a:gd name="connsiteX46" fmla="*/ 449994 w 1271055"/>
                <a:gd name="connsiteY46" fmla="*/ 3797746 h 4590999"/>
                <a:gd name="connsiteX47" fmla="*/ 473553 w 1271055"/>
                <a:gd name="connsiteY47" fmla="*/ 3754412 h 4590999"/>
                <a:gd name="connsiteX48" fmla="*/ 485333 w 1271055"/>
                <a:gd name="connsiteY48" fmla="*/ 3761634 h 4590999"/>
                <a:gd name="connsiteX49" fmla="*/ 461774 w 1271055"/>
                <a:gd name="connsiteY49" fmla="*/ 3804968 h 4590999"/>
                <a:gd name="connsiteX50" fmla="*/ 508893 w 1271055"/>
                <a:gd name="connsiteY50" fmla="*/ 3718300 h 4590999"/>
                <a:gd name="connsiteX51" fmla="*/ 497113 w 1271055"/>
                <a:gd name="connsiteY51" fmla="*/ 3711078 h 4590999"/>
                <a:gd name="connsiteX52" fmla="*/ 520673 w 1271055"/>
                <a:gd name="connsiteY52" fmla="*/ 3667744 h 4590999"/>
                <a:gd name="connsiteX53" fmla="*/ 532453 w 1271055"/>
                <a:gd name="connsiteY53" fmla="*/ 3674966 h 4590999"/>
                <a:gd name="connsiteX54" fmla="*/ 508893 w 1271055"/>
                <a:gd name="connsiteY54" fmla="*/ 3718300 h 4590999"/>
                <a:gd name="connsiteX55" fmla="*/ 557191 w 1271055"/>
                <a:gd name="connsiteY55" fmla="*/ 3630428 h 4590999"/>
                <a:gd name="connsiteX56" fmla="*/ 545411 w 1271055"/>
                <a:gd name="connsiteY56" fmla="*/ 3623206 h 4590999"/>
                <a:gd name="connsiteX57" fmla="*/ 568971 w 1271055"/>
                <a:gd name="connsiteY57" fmla="*/ 3579872 h 4590999"/>
                <a:gd name="connsiteX58" fmla="*/ 580751 w 1271055"/>
                <a:gd name="connsiteY58" fmla="*/ 3587095 h 4590999"/>
                <a:gd name="connsiteX59" fmla="*/ 557191 w 1271055"/>
                <a:gd name="connsiteY59" fmla="*/ 3630428 h 4590999"/>
                <a:gd name="connsiteX60" fmla="*/ 604311 w 1271055"/>
                <a:gd name="connsiteY60" fmla="*/ 3543760 h 4590999"/>
                <a:gd name="connsiteX61" fmla="*/ 592531 w 1271055"/>
                <a:gd name="connsiteY61" fmla="*/ 3536538 h 4590999"/>
                <a:gd name="connsiteX62" fmla="*/ 616091 w 1271055"/>
                <a:gd name="connsiteY62" fmla="*/ 3493204 h 4590999"/>
                <a:gd name="connsiteX63" fmla="*/ 627871 w 1271055"/>
                <a:gd name="connsiteY63" fmla="*/ 3500426 h 4590999"/>
                <a:gd name="connsiteX64" fmla="*/ 604311 w 1271055"/>
                <a:gd name="connsiteY64" fmla="*/ 3543760 h 4590999"/>
                <a:gd name="connsiteX65" fmla="*/ 651431 w 1271055"/>
                <a:gd name="connsiteY65" fmla="*/ 3455888 h 4590999"/>
                <a:gd name="connsiteX66" fmla="*/ 639651 w 1271055"/>
                <a:gd name="connsiteY66" fmla="*/ 3448666 h 4590999"/>
                <a:gd name="connsiteX67" fmla="*/ 663211 w 1271055"/>
                <a:gd name="connsiteY67" fmla="*/ 3405332 h 4590999"/>
                <a:gd name="connsiteX68" fmla="*/ 674990 w 1271055"/>
                <a:gd name="connsiteY68" fmla="*/ 3412555 h 4590999"/>
                <a:gd name="connsiteX69" fmla="*/ 651431 w 1271055"/>
                <a:gd name="connsiteY69" fmla="*/ 3455888 h 4590999"/>
                <a:gd name="connsiteX70" fmla="*/ 698550 w 1271055"/>
                <a:gd name="connsiteY70" fmla="*/ 3369221 h 4590999"/>
                <a:gd name="connsiteX71" fmla="*/ 686770 w 1271055"/>
                <a:gd name="connsiteY71" fmla="*/ 3361998 h 4590999"/>
                <a:gd name="connsiteX72" fmla="*/ 710330 w 1271055"/>
                <a:gd name="connsiteY72" fmla="*/ 3318664 h 4590999"/>
                <a:gd name="connsiteX73" fmla="*/ 722110 w 1271055"/>
                <a:gd name="connsiteY73" fmla="*/ 3325887 h 4590999"/>
                <a:gd name="connsiteX74" fmla="*/ 698550 w 1271055"/>
                <a:gd name="connsiteY74" fmla="*/ 3369221 h 4590999"/>
                <a:gd name="connsiteX75" fmla="*/ 746848 w 1271055"/>
                <a:gd name="connsiteY75" fmla="*/ 3281349 h 4590999"/>
                <a:gd name="connsiteX76" fmla="*/ 735068 w 1271055"/>
                <a:gd name="connsiteY76" fmla="*/ 3274127 h 4590999"/>
                <a:gd name="connsiteX77" fmla="*/ 758628 w 1271055"/>
                <a:gd name="connsiteY77" fmla="*/ 3230793 h 4590999"/>
                <a:gd name="connsiteX78" fmla="*/ 770408 w 1271055"/>
                <a:gd name="connsiteY78" fmla="*/ 3238015 h 4590999"/>
                <a:gd name="connsiteX79" fmla="*/ 746848 w 1271055"/>
                <a:gd name="connsiteY79" fmla="*/ 3281349 h 4590999"/>
                <a:gd name="connsiteX80" fmla="*/ 793968 w 1271055"/>
                <a:gd name="connsiteY80" fmla="*/ 3194681 h 4590999"/>
                <a:gd name="connsiteX81" fmla="*/ 782188 w 1271055"/>
                <a:gd name="connsiteY81" fmla="*/ 3187458 h 4590999"/>
                <a:gd name="connsiteX82" fmla="*/ 805748 w 1271055"/>
                <a:gd name="connsiteY82" fmla="*/ 3144124 h 4590999"/>
                <a:gd name="connsiteX83" fmla="*/ 817528 w 1271055"/>
                <a:gd name="connsiteY83" fmla="*/ 3151347 h 4590999"/>
                <a:gd name="connsiteX84" fmla="*/ 793968 w 1271055"/>
                <a:gd name="connsiteY84" fmla="*/ 3194681 h 4590999"/>
                <a:gd name="connsiteX85" fmla="*/ 841088 w 1271055"/>
                <a:gd name="connsiteY85" fmla="*/ 3106809 h 4590999"/>
                <a:gd name="connsiteX86" fmla="*/ 829308 w 1271055"/>
                <a:gd name="connsiteY86" fmla="*/ 3099587 h 4590999"/>
                <a:gd name="connsiteX87" fmla="*/ 852868 w 1271055"/>
                <a:gd name="connsiteY87" fmla="*/ 3056253 h 4590999"/>
                <a:gd name="connsiteX88" fmla="*/ 864647 w 1271055"/>
                <a:gd name="connsiteY88" fmla="*/ 3063475 h 4590999"/>
                <a:gd name="connsiteX89" fmla="*/ 841088 w 1271055"/>
                <a:gd name="connsiteY89" fmla="*/ 3106809 h 4590999"/>
                <a:gd name="connsiteX90" fmla="*/ 889385 w 1271055"/>
                <a:gd name="connsiteY90" fmla="*/ 3018937 h 4590999"/>
                <a:gd name="connsiteX91" fmla="*/ 877605 w 1271055"/>
                <a:gd name="connsiteY91" fmla="*/ 3011715 h 4590999"/>
                <a:gd name="connsiteX92" fmla="*/ 901165 w 1271055"/>
                <a:gd name="connsiteY92" fmla="*/ 2968381 h 4590999"/>
                <a:gd name="connsiteX93" fmla="*/ 912945 w 1271055"/>
                <a:gd name="connsiteY93" fmla="*/ 2975603 h 4590999"/>
                <a:gd name="connsiteX94" fmla="*/ 889385 w 1271055"/>
                <a:gd name="connsiteY94" fmla="*/ 3018937 h 4590999"/>
                <a:gd name="connsiteX95" fmla="*/ 936505 w 1271055"/>
                <a:gd name="connsiteY95" fmla="*/ 2932269 h 4590999"/>
                <a:gd name="connsiteX96" fmla="*/ 924725 w 1271055"/>
                <a:gd name="connsiteY96" fmla="*/ 2925047 h 4590999"/>
                <a:gd name="connsiteX97" fmla="*/ 948285 w 1271055"/>
                <a:gd name="connsiteY97" fmla="*/ 2881713 h 4590999"/>
                <a:gd name="connsiteX98" fmla="*/ 960065 w 1271055"/>
                <a:gd name="connsiteY98" fmla="*/ 2888935 h 4590999"/>
                <a:gd name="connsiteX99" fmla="*/ 936505 w 1271055"/>
                <a:gd name="connsiteY99" fmla="*/ 2932269 h 4590999"/>
                <a:gd name="connsiteX100" fmla="*/ 983625 w 1271055"/>
                <a:gd name="connsiteY100" fmla="*/ 2844397 h 4590999"/>
                <a:gd name="connsiteX101" fmla="*/ 971845 w 1271055"/>
                <a:gd name="connsiteY101" fmla="*/ 2837175 h 4590999"/>
                <a:gd name="connsiteX102" fmla="*/ 995405 w 1271055"/>
                <a:gd name="connsiteY102" fmla="*/ 2793841 h 4590999"/>
                <a:gd name="connsiteX103" fmla="*/ 1007185 w 1271055"/>
                <a:gd name="connsiteY103" fmla="*/ 2801063 h 4590999"/>
                <a:gd name="connsiteX104" fmla="*/ 983625 w 1271055"/>
                <a:gd name="connsiteY104" fmla="*/ 2844397 h 4590999"/>
                <a:gd name="connsiteX105" fmla="*/ 1031923 w 1271055"/>
                <a:gd name="connsiteY105" fmla="*/ 2757729 h 4590999"/>
                <a:gd name="connsiteX106" fmla="*/ 1020143 w 1271055"/>
                <a:gd name="connsiteY106" fmla="*/ 2750507 h 4590999"/>
                <a:gd name="connsiteX107" fmla="*/ 1043702 w 1271055"/>
                <a:gd name="connsiteY107" fmla="*/ 2707173 h 4590999"/>
                <a:gd name="connsiteX108" fmla="*/ 1055482 w 1271055"/>
                <a:gd name="connsiteY108" fmla="*/ 2714395 h 4590999"/>
                <a:gd name="connsiteX109" fmla="*/ 1031923 w 1271055"/>
                <a:gd name="connsiteY109" fmla="*/ 2757729 h 4590999"/>
                <a:gd name="connsiteX110" fmla="*/ 1079042 w 1271055"/>
                <a:gd name="connsiteY110" fmla="*/ 2669858 h 4590999"/>
                <a:gd name="connsiteX111" fmla="*/ 1067262 w 1271055"/>
                <a:gd name="connsiteY111" fmla="*/ 2662635 h 4590999"/>
                <a:gd name="connsiteX112" fmla="*/ 1090822 w 1271055"/>
                <a:gd name="connsiteY112" fmla="*/ 2619301 h 4590999"/>
                <a:gd name="connsiteX113" fmla="*/ 1102602 w 1271055"/>
                <a:gd name="connsiteY113" fmla="*/ 2626523 h 4590999"/>
                <a:gd name="connsiteX114" fmla="*/ 1079042 w 1271055"/>
                <a:gd name="connsiteY114" fmla="*/ 2669858 h 4590999"/>
                <a:gd name="connsiteX115" fmla="*/ 1126162 w 1271055"/>
                <a:gd name="connsiteY115" fmla="*/ 2583190 h 4590999"/>
                <a:gd name="connsiteX116" fmla="*/ 1114382 w 1271055"/>
                <a:gd name="connsiteY116" fmla="*/ 2575967 h 4590999"/>
                <a:gd name="connsiteX117" fmla="*/ 1137942 w 1271055"/>
                <a:gd name="connsiteY117" fmla="*/ 2532633 h 4590999"/>
                <a:gd name="connsiteX118" fmla="*/ 1149722 w 1271055"/>
                <a:gd name="connsiteY118" fmla="*/ 2539855 h 4590999"/>
                <a:gd name="connsiteX119" fmla="*/ 1126162 w 1271055"/>
                <a:gd name="connsiteY119" fmla="*/ 2583190 h 4590999"/>
                <a:gd name="connsiteX120" fmla="*/ 1173282 w 1271055"/>
                <a:gd name="connsiteY120" fmla="*/ 2495318 h 4590999"/>
                <a:gd name="connsiteX121" fmla="*/ 1161502 w 1271055"/>
                <a:gd name="connsiteY121" fmla="*/ 2488095 h 4590999"/>
                <a:gd name="connsiteX122" fmla="*/ 1185062 w 1271055"/>
                <a:gd name="connsiteY122" fmla="*/ 2444761 h 4590999"/>
                <a:gd name="connsiteX123" fmla="*/ 1196842 w 1271055"/>
                <a:gd name="connsiteY123" fmla="*/ 2451984 h 4590999"/>
                <a:gd name="connsiteX124" fmla="*/ 1173282 w 1271055"/>
                <a:gd name="connsiteY124" fmla="*/ 2495318 h 4590999"/>
                <a:gd name="connsiteX125" fmla="*/ 1221580 w 1271055"/>
                <a:gd name="connsiteY125" fmla="*/ 2408650 h 4590999"/>
                <a:gd name="connsiteX126" fmla="*/ 1209800 w 1271055"/>
                <a:gd name="connsiteY126" fmla="*/ 2401427 h 4590999"/>
                <a:gd name="connsiteX127" fmla="*/ 1233360 w 1271055"/>
                <a:gd name="connsiteY127" fmla="*/ 2358093 h 4590999"/>
                <a:gd name="connsiteX128" fmla="*/ 1245139 w 1271055"/>
                <a:gd name="connsiteY128" fmla="*/ 2365316 h 4590999"/>
                <a:gd name="connsiteX129" fmla="*/ 1221580 w 1271055"/>
                <a:gd name="connsiteY129" fmla="*/ 2408650 h 4590999"/>
                <a:gd name="connsiteX130" fmla="*/ 1268699 w 1271055"/>
                <a:gd name="connsiteY130" fmla="*/ 2320778 h 4590999"/>
                <a:gd name="connsiteX131" fmla="*/ 1261631 w 1271055"/>
                <a:gd name="connsiteY131" fmla="*/ 2317167 h 4590999"/>
                <a:gd name="connsiteX132" fmla="*/ 1256919 w 1271055"/>
                <a:gd name="connsiteY132" fmla="*/ 2319574 h 4590999"/>
                <a:gd name="connsiteX133" fmla="*/ 1234538 w 1271055"/>
                <a:gd name="connsiteY133" fmla="*/ 2277444 h 4590999"/>
                <a:gd name="connsiteX134" fmla="*/ 1246317 w 1271055"/>
                <a:gd name="connsiteY134" fmla="*/ 2270222 h 4590999"/>
                <a:gd name="connsiteX135" fmla="*/ 1271055 w 1271055"/>
                <a:gd name="connsiteY135" fmla="*/ 2315963 h 4590999"/>
                <a:gd name="connsiteX136" fmla="*/ 1268699 w 1271055"/>
                <a:gd name="connsiteY136" fmla="*/ 2320778 h 4590999"/>
                <a:gd name="connsiteX137" fmla="*/ 1210978 w 1271055"/>
                <a:gd name="connsiteY137" fmla="*/ 2234110 h 4590999"/>
                <a:gd name="connsiteX138" fmla="*/ 1187418 w 1271055"/>
                <a:gd name="connsiteY138" fmla="*/ 2190776 h 4590999"/>
                <a:gd name="connsiteX139" fmla="*/ 1199198 w 1271055"/>
                <a:gd name="connsiteY139" fmla="*/ 2183554 h 4590999"/>
                <a:gd name="connsiteX140" fmla="*/ 1222758 w 1271055"/>
                <a:gd name="connsiteY140" fmla="*/ 2226887 h 4590999"/>
                <a:gd name="connsiteX141" fmla="*/ 1210978 w 1271055"/>
                <a:gd name="connsiteY141" fmla="*/ 2234110 h 4590999"/>
                <a:gd name="connsiteX142" fmla="*/ 1163858 w 1271055"/>
                <a:gd name="connsiteY142" fmla="*/ 2146238 h 4590999"/>
                <a:gd name="connsiteX143" fmla="*/ 1140298 w 1271055"/>
                <a:gd name="connsiteY143" fmla="*/ 2102904 h 4590999"/>
                <a:gd name="connsiteX144" fmla="*/ 1152078 w 1271055"/>
                <a:gd name="connsiteY144" fmla="*/ 2095682 h 4590999"/>
                <a:gd name="connsiteX145" fmla="*/ 1175638 w 1271055"/>
                <a:gd name="connsiteY145" fmla="*/ 2139016 h 4590999"/>
                <a:gd name="connsiteX146" fmla="*/ 1163858 w 1271055"/>
                <a:gd name="connsiteY146" fmla="*/ 2146238 h 4590999"/>
                <a:gd name="connsiteX147" fmla="*/ 1115560 w 1271055"/>
                <a:gd name="connsiteY147" fmla="*/ 2059570 h 4590999"/>
                <a:gd name="connsiteX148" fmla="*/ 1092000 w 1271055"/>
                <a:gd name="connsiteY148" fmla="*/ 2016236 h 4590999"/>
                <a:gd name="connsiteX149" fmla="*/ 1103780 w 1271055"/>
                <a:gd name="connsiteY149" fmla="*/ 2009014 h 4590999"/>
                <a:gd name="connsiteX150" fmla="*/ 1127340 w 1271055"/>
                <a:gd name="connsiteY150" fmla="*/ 2052348 h 4590999"/>
                <a:gd name="connsiteX151" fmla="*/ 1115560 w 1271055"/>
                <a:gd name="connsiteY151" fmla="*/ 2059570 h 4590999"/>
                <a:gd name="connsiteX152" fmla="*/ 1068440 w 1271055"/>
                <a:gd name="connsiteY152" fmla="*/ 1971698 h 4590999"/>
                <a:gd name="connsiteX153" fmla="*/ 1044881 w 1271055"/>
                <a:gd name="connsiteY153" fmla="*/ 1928364 h 4590999"/>
                <a:gd name="connsiteX154" fmla="*/ 1056660 w 1271055"/>
                <a:gd name="connsiteY154" fmla="*/ 1921142 h 4590999"/>
                <a:gd name="connsiteX155" fmla="*/ 1080220 w 1271055"/>
                <a:gd name="connsiteY155" fmla="*/ 1964476 h 4590999"/>
                <a:gd name="connsiteX156" fmla="*/ 1068440 w 1271055"/>
                <a:gd name="connsiteY156" fmla="*/ 1971698 h 4590999"/>
                <a:gd name="connsiteX157" fmla="*/ 1021321 w 1271055"/>
                <a:gd name="connsiteY157" fmla="*/ 1883826 h 4590999"/>
                <a:gd name="connsiteX158" fmla="*/ 997761 w 1271055"/>
                <a:gd name="connsiteY158" fmla="*/ 1840492 h 4590999"/>
                <a:gd name="connsiteX159" fmla="*/ 1009541 w 1271055"/>
                <a:gd name="connsiteY159" fmla="*/ 1833270 h 4590999"/>
                <a:gd name="connsiteX160" fmla="*/ 1033101 w 1271055"/>
                <a:gd name="connsiteY160" fmla="*/ 1876604 h 4590999"/>
                <a:gd name="connsiteX161" fmla="*/ 1021321 w 1271055"/>
                <a:gd name="connsiteY161" fmla="*/ 1883826 h 4590999"/>
                <a:gd name="connsiteX162" fmla="*/ 973023 w 1271055"/>
                <a:gd name="connsiteY162" fmla="*/ 1797158 h 4590999"/>
                <a:gd name="connsiteX163" fmla="*/ 949463 w 1271055"/>
                <a:gd name="connsiteY163" fmla="*/ 1753824 h 4590999"/>
                <a:gd name="connsiteX164" fmla="*/ 961243 w 1271055"/>
                <a:gd name="connsiteY164" fmla="*/ 1746602 h 4590999"/>
                <a:gd name="connsiteX165" fmla="*/ 984803 w 1271055"/>
                <a:gd name="connsiteY165" fmla="*/ 1789936 h 4590999"/>
                <a:gd name="connsiteX166" fmla="*/ 973023 w 1271055"/>
                <a:gd name="connsiteY166" fmla="*/ 1797158 h 4590999"/>
                <a:gd name="connsiteX167" fmla="*/ 925903 w 1271055"/>
                <a:gd name="connsiteY167" fmla="*/ 1709287 h 4590999"/>
                <a:gd name="connsiteX168" fmla="*/ 902343 w 1271055"/>
                <a:gd name="connsiteY168" fmla="*/ 1665953 h 4590999"/>
                <a:gd name="connsiteX169" fmla="*/ 914123 w 1271055"/>
                <a:gd name="connsiteY169" fmla="*/ 1658730 h 4590999"/>
                <a:gd name="connsiteX170" fmla="*/ 937683 w 1271055"/>
                <a:gd name="connsiteY170" fmla="*/ 1702064 h 4590999"/>
                <a:gd name="connsiteX171" fmla="*/ 925903 w 1271055"/>
                <a:gd name="connsiteY171" fmla="*/ 1709287 h 4590999"/>
                <a:gd name="connsiteX172" fmla="*/ 878783 w 1271055"/>
                <a:gd name="connsiteY172" fmla="*/ 1622619 h 4590999"/>
                <a:gd name="connsiteX173" fmla="*/ 855223 w 1271055"/>
                <a:gd name="connsiteY173" fmla="*/ 1579284 h 4590999"/>
                <a:gd name="connsiteX174" fmla="*/ 867003 w 1271055"/>
                <a:gd name="connsiteY174" fmla="*/ 1572062 h 4590999"/>
                <a:gd name="connsiteX175" fmla="*/ 890563 w 1271055"/>
                <a:gd name="connsiteY175" fmla="*/ 1615396 h 4590999"/>
                <a:gd name="connsiteX176" fmla="*/ 878783 w 1271055"/>
                <a:gd name="connsiteY176" fmla="*/ 1622619 h 4590999"/>
                <a:gd name="connsiteX177" fmla="*/ 830486 w 1271055"/>
                <a:gd name="connsiteY177" fmla="*/ 1534747 h 4590999"/>
                <a:gd name="connsiteX178" fmla="*/ 806926 w 1271055"/>
                <a:gd name="connsiteY178" fmla="*/ 1491413 h 4590999"/>
                <a:gd name="connsiteX179" fmla="*/ 818706 w 1271055"/>
                <a:gd name="connsiteY179" fmla="*/ 1484190 h 4590999"/>
                <a:gd name="connsiteX180" fmla="*/ 842266 w 1271055"/>
                <a:gd name="connsiteY180" fmla="*/ 1527524 h 4590999"/>
                <a:gd name="connsiteX181" fmla="*/ 830486 w 1271055"/>
                <a:gd name="connsiteY181" fmla="*/ 1534747 h 4590999"/>
                <a:gd name="connsiteX182" fmla="*/ 783366 w 1271055"/>
                <a:gd name="connsiteY182" fmla="*/ 1448079 h 4590999"/>
                <a:gd name="connsiteX183" fmla="*/ 759806 w 1271055"/>
                <a:gd name="connsiteY183" fmla="*/ 1404745 h 4590999"/>
                <a:gd name="connsiteX184" fmla="*/ 771586 w 1271055"/>
                <a:gd name="connsiteY184" fmla="*/ 1397522 h 4590999"/>
                <a:gd name="connsiteX185" fmla="*/ 795146 w 1271055"/>
                <a:gd name="connsiteY185" fmla="*/ 1440856 h 4590999"/>
                <a:gd name="connsiteX186" fmla="*/ 783366 w 1271055"/>
                <a:gd name="connsiteY186" fmla="*/ 1448079 h 4590999"/>
                <a:gd name="connsiteX187" fmla="*/ 736246 w 1271055"/>
                <a:gd name="connsiteY187" fmla="*/ 1360207 h 4590999"/>
                <a:gd name="connsiteX188" fmla="*/ 712686 w 1271055"/>
                <a:gd name="connsiteY188" fmla="*/ 1316873 h 4590999"/>
                <a:gd name="connsiteX189" fmla="*/ 724466 w 1271055"/>
                <a:gd name="connsiteY189" fmla="*/ 1309651 h 4590999"/>
                <a:gd name="connsiteX190" fmla="*/ 748026 w 1271055"/>
                <a:gd name="connsiteY190" fmla="*/ 1352985 h 4590999"/>
                <a:gd name="connsiteX191" fmla="*/ 736246 w 1271055"/>
                <a:gd name="connsiteY191" fmla="*/ 1360207 h 4590999"/>
                <a:gd name="connsiteX192" fmla="*/ 689126 w 1271055"/>
                <a:gd name="connsiteY192" fmla="*/ 1273539 h 4590999"/>
                <a:gd name="connsiteX193" fmla="*/ 665566 w 1271055"/>
                <a:gd name="connsiteY193" fmla="*/ 1230205 h 4590999"/>
                <a:gd name="connsiteX194" fmla="*/ 677346 w 1271055"/>
                <a:gd name="connsiteY194" fmla="*/ 1222983 h 4590999"/>
                <a:gd name="connsiteX195" fmla="*/ 700906 w 1271055"/>
                <a:gd name="connsiteY195" fmla="*/ 1266317 h 4590999"/>
                <a:gd name="connsiteX196" fmla="*/ 689126 w 1271055"/>
                <a:gd name="connsiteY196" fmla="*/ 1273539 h 4590999"/>
                <a:gd name="connsiteX197" fmla="*/ 640829 w 1271055"/>
                <a:gd name="connsiteY197" fmla="*/ 1185667 h 4590999"/>
                <a:gd name="connsiteX198" fmla="*/ 617269 w 1271055"/>
                <a:gd name="connsiteY198" fmla="*/ 1142333 h 4590999"/>
                <a:gd name="connsiteX199" fmla="*/ 629049 w 1271055"/>
                <a:gd name="connsiteY199" fmla="*/ 1135111 h 4590999"/>
                <a:gd name="connsiteX200" fmla="*/ 652609 w 1271055"/>
                <a:gd name="connsiteY200" fmla="*/ 1178445 h 4590999"/>
                <a:gd name="connsiteX201" fmla="*/ 640829 w 1271055"/>
                <a:gd name="connsiteY201" fmla="*/ 1185667 h 4590999"/>
                <a:gd name="connsiteX202" fmla="*/ 593709 w 1271055"/>
                <a:gd name="connsiteY202" fmla="*/ 1098999 h 4590999"/>
                <a:gd name="connsiteX203" fmla="*/ 570149 w 1271055"/>
                <a:gd name="connsiteY203" fmla="*/ 1055665 h 4590999"/>
                <a:gd name="connsiteX204" fmla="*/ 581929 w 1271055"/>
                <a:gd name="connsiteY204" fmla="*/ 1048443 h 4590999"/>
                <a:gd name="connsiteX205" fmla="*/ 605489 w 1271055"/>
                <a:gd name="connsiteY205" fmla="*/ 1091777 h 4590999"/>
                <a:gd name="connsiteX206" fmla="*/ 593709 w 1271055"/>
                <a:gd name="connsiteY206" fmla="*/ 1098999 h 4590999"/>
                <a:gd name="connsiteX207" fmla="*/ 546589 w 1271055"/>
                <a:gd name="connsiteY207" fmla="*/ 1011127 h 4590999"/>
                <a:gd name="connsiteX208" fmla="*/ 523029 w 1271055"/>
                <a:gd name="connsiteY208" fmla="*/ 967793 h 4590999"/>
                <a:gd name="connsiteX209" fmla="*/ 534809 w 1271055"/>
                <a:gd name="connsiteY209" fmla="*/ 960571 h 4590999"/>
                <a:gd name="connsiteX210" fmla="*/ 558369 w 1271055"/>
                <a:gd name="connsiteY210" fmla="*/ 1003905 h 4590999"/>
                <a:gd name="connsiteX211" fmla="*/ 546589 w 1271055"/>
                <a:gd name="connsiteY211" fmla="*/ 1011127 h 4590999"/>
                <a:gd name="connsiteX212" fmla="*/ 498291 w 1271055"/>
                <a:gd name="connsiteY212" fmla="*/ 924459 h 4590999"/>
                <a:gd name="connsiteX213" fmla="*/ 474732 w 1271055"/>
                <a:gd name="connsiteY213" fmla="*/ 881125 h 4590999"/>
                <a:gd name="connsiteX214" fmla="*/ 486511 w 1271055"/>
                <a:gd name="connsiteY214" fmla="*/ 873903 h 4590999"/>
                <a:gd name="connsiteX215" fmla="*/ 510071 w 1271055"/>
                <a:gd name="connsiteY215" fmla="*/ 917237 h 4590999"/>
                <a:gd name="connsiteX216" fmla="*/ 498291 w 1271055"/>
                <a:gd name="connsiteY216" fmla="*/ 924459 h 4590999"/>
                <a:gd name="connsiteX217" fmla="*/ 451172 w 1271055"/>
                <a:gd name="connsiteY217" fmla="*/ 836587 h 4590999"/>
                <a:gd name="connsiteX218" fmla="*/ 427612 w 1271055"/>
                <a:gd name="connsiteY218" fmla="*/ 793253 h 4590999"/>
                <a:gd name="connsiteX219" fmla="*/ 439392 w 1271055"/>
                <a:gd name="connsiteY219" fmla="*/ 786031 h 4590999"/>
                <a:gd name="connsiteX220" fmla="*/ 462952 w 1271055"/>
                <a:gd name="connsiteY220" fmla="*/ 829365 h 4590999"/>
                <a:gd name="connsiteX221" fmla="*/ 451172 w 1271055"/>
                <a:gd name="connsiteY221" fmla="*/ 836587 h 4590999"/>
                <a:gd name="connsiteX222" fmla="*/ 404052 w 1271055"/>
                <a:gd name="connsiteY222" fmla="*/ 748716 h 4590999"/>
                <a:gd name="connsiteX223" fmla="*/ 380492 w 1271055"/>
                <a:gd name="connsiteY223" fmla="*/ 705382 h 4590999"/>
                <a:gd name="connsiteX224" fmla="*/ 392272 w 1271055"/>
                <a:gd name="connsiteY224" fmla="*/ 698159 h 4590999"/>
                <a:gd name="connsiteX225" fmla="*/ 415832 w 1271055"/>
                <a:gd name="connsiteY225" fmla="*/ 741493 h 4590999"/>
                <a:gd name="connsiteX226" fmla="*/ 404052 w 1271055"/>
                <a:gd name="connsiteY226" fmla="*/ 748716 h 4590999"/>
                <a:gd name="connsiteX227" fmla="*/ 355754 w 1271055"/>
                <a:gd name="connsiteY227" fmla="*/ 662048 h 4590999"/>
                <a:gd name="connsiteX228" fmla="*/ 332194 w 1271055"/>
                <a:gd name="connsiteY228" fmla="*/ 618714 h 4590999"/>
                <a:gd name="connsiteX229" fmla="*/ 343974 w 1271055"/>
                <a:gd name="connsiteY229" fmla="*/ 611491 h 4590999"/>
                <a:gd name="connsiteX230" fmla="*/ 367534 w 1271055"/>
                <a:gd name="connsiteY230" fmla="*/ 654825 h 4590999"/>
                <a:gd name="connsiteX231" fmla="*/ 355754 w 1271055"/>
                <a:gd name="connsiteY231" fmla="*/ 662048 h 4590999"/>
                <a:gd name="connsiteX232" fmla="*/ 308634 w 1271055"/>
                <a:gd name="connsiteY232" fmla="*/ 574176 h 4590999"/>
                <a:gd name="connsiteX233" fmla="*/ 285074 w 1271055"/>
                <a:gd name="connsiteY233" fmla="*/ 530842 h 4590999"/>
                <a:gd name="connsiteX234" fmla="*/ 296854 w 1271055"/>
                <a:gd name="connsiteY234" fmla="*/ 523619 h 4590999"/>
                <a:gd name="connsiteX235" fmla="*/ 320414 w 1271055"/>
                <a:gd name="connsiteY235" fmla="*/ 566954 h 4590999"/>
                <a:gd name="connsiteX236" fmla="*/ 308634 w 1271055"/>
                <a:gd name="connsiteY236" fmla="*/ 574176 h 4590999"/>
                <a:gd name="connsiteX237" fmla="*/ 261515 w 1271055"/>
                <a:gd name="connsiteY237" fmla="*/ 487508 h 4590999"/>
                <a:gd name="connsiteX238" fmla="*/ 237955 w 1271055"/>
                <a:gd name="connsiteY238" fmla="*/ 444174 h 4590999"/>
                <a:gd name="connsiteX239" fmla="*/ 249735 w 1271055"/>
                <a:gd name="connsiteY239" fmla="*/ 436951 h 4590999"/>
                <a:gd name="connsiteX240" fmla="*/ 273295 w 1271055"/>
                <a:gd name="connsiteY240" fmla="*/ 480285 h 4590999"/>
                <a:gd name="connsiteX241" fmla="*/ 261515 w 1271055"/>
                <a:gd name="connsiteY241" fmla="*/ 487508 h 4590999"/>
                <a:gd name="connsiteX242" fmla="*/ 214395 w 1271055"/>
                <a:gd name="connsiteY242" fmla="*/ 399636 h 4590999"/>
                <a:gd name="connsiteX243" fmla="*/ 190835 w 1271055"/>
                <a:gd name="connsiteY243" fmla="*/ 356302 h 4590999"/>
                <a:gd name="connsiteX244" fmla="*/ 202615 w 1271055"/>
                <a:gd name="connsiteY244" fmla="*/ 349080 h 4590999"/>
                <a:gd name="connsiteX245" fmla="*/ 226175 w 1271055"/>
                <a:gd name="connsiteY245" fmla="*/ 392414 h 4590999"/>
                <a:gd name="connsiteX246" fmla="*/ 214395 w 1271055"/>
                <a:gd name="connsiteY246" fmla="*/ 399636 h 4590999"/>
                <a:gd name="connsiteX247" fmla="*/ 166097 w 1271055"/>
                <a:gd name="connsiteY247" fmla="*/ 312968 h 4590999"/>
                <a:gd name="connsiteX248" fmla="*/ 142537 w 1271055"/>
                <a:gd name="connsiteY248" fmla="*/ 269634 h 4590999"/>
                <a:gd name="connsiteX249" fmla="*/ 154317 w 1271055"/>
                <a:gd name="connsiteY249" fmla="*/ 262412 h 4590999"/>
                <a:gd name="connsiteX250" fmla="*/ 177877 w 1271055"/>
                <a:gd name="connsiteY250" fmla="*/ 305746 h 4590999"/>
                <a:gd name="connsiteX251" fmla="*/ 166097 w 1271055"/>
                <a:gd name="connsiteY251" fmla="*/ 312968 h 4590999"/>
                <a:gd name="connsiteX252" fmla="*/ 118977 w 1271055"/>
                <a:gd name="connsiteY252" fmla="*/ 225096 h 4590999"/>
                <a:gd name="connsiteX253" fmla="*/ 95417 w 1271055"/>
                <a:gd name="connsiteY253" fmla="*/ 181762 h 4590999"/>
                <a:gd name="connsiteX254" fmla="*/ 107197 w 1271055"/>
                <a:gd name="connsiteY254" fmla="*/ 174540 h 4590999"/>
                <a:gd name="connsiteX255" fmla="*/ 130757 w 1271055"/>
                <a:gd name="connsiteY255" fmla="*/ 217874 h 4590999"/>
                <a:gd name="connsiteX256" fmla="*/ 118977 w 1271055"/>
                <a:gd name="connsiteY256" fmla="*/ 225096 h 4590999"/>
                <a:gd name="connsiteX257" fmla="*/ 71858 w 1271055"/>
                <a:gd name="connsiteY257" fmla="*/ 138428 h 4590999"/>
                <a:gd name="connsiteX258" fmla="*/ 48298 w 1271055"/>
                <a:gd name="connsiteY258" fmla="*/ 95094 h 4590999"/>
                <a:gd name="connsiteX259" fmla="*/ 60078 w 1271055"/>
                <a:gd name="connsiteY259" fmla="*/ 87872 h 4590999"/>
                <a:gd name="connsiteX260" fmla="*/ 83638 w 1271055"/>
                <a:gd name="connsiteY260" fmla="*/ 131206 h 4590999"/>
                <a:gd name="connsiteX261" fmla="*/ 71858 w 1271055"/>
                <a:gd name="connsiteY261" fmla="*/ 138428 h 4590999"/>
                <a:gd name="connsiteX262" fmla="*/ 23560 w 1271055"/>
                <a:gd name="connsiteY262" fmla="*/ 50556 h 4590999"/>
                <a:gd name="connsiteX263" fmla="*/ 0 w 1271055"/>
                <a:gd name="connsiteY263" fmla="*/ 7222 h 4590999"/>
                <a:gd name="connsiteX264" fmla="*/ 11780 w 1271055"/>
                <a:gd name="connsiteY264" fmla="*/ 0 h 4590999"/>
                <a:gd name="connsiteX265" fmla="*/ 35340 w 1271055"/>
                <a:gd name="connsiteY265" fmla="*/ 43334 h 4590999"/>
                <a:gd name="connsiteX266" fmla="*/ 23560 w 1271055"/>
                <a:gd name="connsiteY266" fmla="*/ 50556 h 459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Lst>
              <a:rect l="l" t="t" r="r" b="b"/>
              <a:pathLst>
                <a:path w="1271055" h="4590999">
                  <a:moveTo>
                    <a:pt x="34162" y="4591000"/>
                  </a:moveTo>
                  <a:lnTo>
                    <a:pt x="22382" y="4583777"/>
                  </a:lnTo>
                  <a:lnTo>
                    <a:pt x="45942" y="4540443"/>
                  </a:lnTo>
                  <a:lnTo>
                    <a:pt x="57722" y="4547665"/>
                  </a:lnTo>
                  <a:lnTo>
                    <a:pt x="34162" y="4591000"/>
                  </a:lnTo>
                  <a:close/>
                  <a:moveTo>
                    <a:pt x="82460" y="4504331"/>
                  </a:moveTo>
                  <a:lnTo>
                    <a:pt x="70680" y="4497109"/>
                  </a:lnTo>
                  <a:lnTo>
                    <a:pt x="94240" y="4453775"/>
                  </a:lnTo>
                  <a:lnTo>
                    <a:pt x="106019" y="4460997"/>
                  </a:lnTo>
                  <a:lnTo>
                    <a:pt x="82460" y="4504331"/>
                  </a:lnTo>
                  <a:close/>
                  <a:moveTo>
                    <a:pt x="129579" y="4416460"/>
                  </a:moveTo>
                  <a:lnTo>
                    <a:pt x="117799" y="4409237"/>
                  </a:lnTo>
                  <a:lnTo>
                    <a:pt x="141359" y="4365903"/>
                  </a:lnTo>
                  <a:lnTo>
                    <a:pt x="153139" y="4373126"/>
                  </a:lnTo>
                  <a:lnTo>
                    <a:pt x="129579" y="4416460"/>
                  </a:lnTo>
                  <a:close/>
                  <a:moveTo>
                    <a:pt x="176699" y="4329792"/>
                  </a:moveTo>
                  <a:lnTo>
                    <a:pt x="164919" y="4322569"/>
                  </a:lnTo>
                  <a:lnTo>
                    <a:pt x="188479" y="4279235"/>
                  </a:lnTo>
                  <a:lnTo>
                    <a:pt x="200259" y="4286457"/>
                  </a:lnTo>
                  <a:lnTo>
                    <a:pt x="176699" y="4329792"/>
                  </a:lnTo>
                  <a:close/>
                  <a:moveTo>
                    <a:pt x="223819" y="4241920"/>
                  </a:moveTo>
                  <a:lnTo>
                    <a:pt x="212039" y="4234697"/>
                  </a:lnTo>
                  <a:lnTo>
                    <a:pt x="235599" y="4191363"/>
                  </a:lnTo>
                  <a:lnTo>
                    <a:pt x="247379" y="4198586"/>
                  </a:lnTo>
                  <a:lnTo>
                    <a:pt x="223819" y="4241920"/>
                  </a:lnTo>
                  <a:close/>
                  <a:moveTo>
                    <a:pt x="272117" y="4154048"/>
                  </a:moveTo>
                  <a:lnTo>
                    <a:pt x="260337" y="4146826"/>
                  </a:lnTo>
                  <a:lnTo>
                    <a:pt x="283897" y="4103492"/>
                  </a:lnTo>
                  <a:lnTo>
                    <a:pt x="295676" y="4110714"/>
                  </a:lnTo>
                  <a:lnTo>
                    <a:pt x="272117" y="4154048"/>
                  </a:lnTo>
                  <a:close/>
                  <a:moveTo>
                    <a:pt x="319236" y="4067380"/>
                  </a:moveTo>
                  <a:lnTo>
                    <a:pt x="307456" y="4060158"/>
                  </a:lnTo>
                  <a:lnTo>
                    <a:pt x="331016" y="4016823"/>
                  </a:lnTo>
                  <a:lnTo>
                    <a:pt x="342796" y="4024046"/>
                  </a:lnTo>
                  <a:lnTo>
                    <a:pt x="319236" y="4067380"/>
                  </a:lnTo>
                  <a:close/>
                  <a:moveTo>
                    <a:pt x="366356" y="3979508"/>
                  </a:moveTo>
                  <a:lnTo>
                    <a:pt x="354576" y="3972286"/>
                  </a:lnTo>
                  <a:lnTo>
                    <a:pt x="378136" y="3928952"/>
                  </a:lnTo>
                  <a:lnTo>
                    <a:pt x="389916" y="3936174"/>
                  </a:lnTo>
                  <a:lnTo>
                    <a:pt x="366356" y="3979508"/>
                  </a:lnTo>
                  <a:close/>
                  <a:moveTo>
                    <a:pt x="414654" y="3892840"/>
                  </a:moveTo>
                  <a:lnTo>
                    <a:pt x="402874" y="3885618"/>
                  </a:lnTo>
                  <a:lnTo>
                    <a:pt x="426434" y="3842284"/>
                  </a:lnTo>
                  <a:lnTo>
                    <a:pt x="438214" y="3849506"/>
                  </a:lnTo>
                  <a:lnTo>
                    <a:pt x="414654" y="3892840"/>
                  </a:lnTo>
                  <a:close/>
                  <a:moveTo>
                    <a:pt x="461774" y="3804968"/>
                  </a:moveTo>
                  <a:lnTo>
                    <a:pt x="449994" y="3797746"/>
                  </a:lnTo>
                  <a:lnTo>
                    <a:pt x="473553" y="3754412"/>
                  </a:lnTo>
                  <a:lnTo>
                    <a:pt x="485333" y="3761634"/>
                  </a:lnTo>
                  <a:lnTo>
                    <a:pt x="461774" y="3804968"/>
                  </a:lnTo>
                  <a:close/>
                  <a:moveTo>
                    <a:pt x="508893" y="3718300"/>
                  </a:moveTo>
                  <a:lnTo>
                    <a:pt x="497113" y="3711078"/>
                  </a:lnTo>
                  <a:lnTo>
                    <a:pt x="520673" y="3667744"/>
                  </a:lnTo>
                  <a:lnTo>
                    <a:pt x="532453" y="3674966"/>
                  </a:lnTo>
                  <a:lnTo>
                    <a:pt x="508893" y="3718300"/>
                  </a:lnTo>
                  <a:close/>
                  <a:moveTo>
                    <a:pt x="557191" y="3630428"/>
                  </a:moveTo>
                  <a:lnTo>
                    <a:pt x="545411" y="3623206"/>
                  </a:lnTo>
                  <a:lnTo>
                    <a:pt x="568971" y="3579872"/>
                  </a:lnTo>
                  <a:lnTo>
                    <a:pt x="580751" y="3587095"/>
                  </a:lnTo>
                  <a:lnTo>
                    <a:pt x="557191" y="3630428"/>
                  </a:lnTo>
                  <a:close/>
                  <a:moveTo>
                    <a:pt x="604311" y="3543760"/>
                  </a:moveTo>
                  <a:lnTo>
                    <a:pt x="592531" y="3536538"/>
                  </a:lnTo>
                  <a:lnTo>
                    <a:pt x="616091" y="3493204"/>
                  </a:lnTo>
                  <a:lnTo>
                    <a:pt x="627871" y="3500426"/>
                  </a:lnTo>
                  <a:lnTo>
                    <a:pt x="604311" y="3543760"/>
                  </a:lnTo>
                  <a:close/>
                  <a:moveTo>
                    <a:pt x="651431" y="3455888"/>
                  </a:moveTo>
                  <a:lnTo>
                    <a:pt x="639651" y="3448666"/>
                  </a:lnTo>
                  <a:lnTo>
                    <a:pt x="663211" y="3405332"/>
                  </a:lnTo>
                  <a:lnTo>
                    <a:pt x="674990" y="3412555"/>
                  </a:lnTo>
                  <a:lnTo>
                    <a:pt x="651431" y="3455888"/>
                  </a:lnTo>
                  <a:close/>
                  <a:moveTo>
                    <a:pt x="698550" y="3369221"/>
                  </a:moveTo>
                  <a:lnTo>
                    <a:pt x="686770" y="3361998"/>
                  </a:lnTo>
                  <a:lnTo>
                    <a:pt x="710330" y="3318664"/>
                  </a:lnTo>
                  <a:lnTo>
                    <a:pt x="722110" y="3325887"/>
                  </a:lnTo>
                  <a:lnTo>
                    <a:pt x="698550" y="3369221"/>
                  </a:lnTo>
                  <a:close/>
                  <a:moveTo>
                    <a:pt x="746848" y="3281349"/>
                  </a:moveTo>
                  <a:lnTo>
                    <a:pt x="735068" y="3274127"/>
                  </a:lnTo>
                  <a:lnTo>
                    <a:pt x="758628" y="3230793"/>
                  </a:lnTo>
                  <a:lnTo>
                    <a:pt x="770408" y="3238015"/>
                  </a:lnTo>
                  <a:lnTo>
                    <a:pt x="746848" y="3281349"/>
                  </a:lnTo>
                  <a:close/>
                  <a:moveTo>
                    <a:pt x="793968" y="3194681"/>
                  </a:moveTo>
                  <a:lnTo>
                    <a:pt x="782188" y="3187458"/>
                  </a:lnTo>
                  <a:lnTo>
                    <a:pt x="805748" y="3144124"/>
                  </a:lnTo>
                  <a:lnTo>
                    <a:pt x="817528" y="3151347"/>
                  </a:lnTo>
                  <a:lnTo>
                    <a:pt x="793968" y="3194681"/>
                  </a:lnTo>
                  <a:close/>
                  <a:moveTo>
                    <a:pt x="841088" y="3106809"/>
                  </a:moveTo>
                  <a:lnTo>
                    <a:pt x="829308" y="3099587"/>
                  </a:lnTo>
                  <a:lnTo>
                    <a:pt x="852868" y="3056253"/>
                  </a:lnTo>
                  <a:lnTo>
                    <a:pt x="864647" y="3063475"/>
                  </a:lnTo>
                  <a:lnTo>
                    <a:pt x="841088" y="3106809"/>
                  </a:lnTo>
                  <a:close/>
                  <a:moveTo>
                    <a:pt x="889385" y="3018937"/>
                  </a:moveTo>
                  <a:lnTo>
                    <a:pt x="877605" y="3011715"/>
                  </a:lnTo>
                  <a:lnTo>
                    <a:pt x="901165" y="2968381"/>
                  </a:lnTo>
                  <a:lnTo>
                    <a:pt x="912945" y="2975603"/>
                  </a:lnTo>
                  <a:lnTo>
                    <a:pt x="889385" y="3018937"/>
                  </a:lnTo>
                  <a:close/>
                  <a:moveTo>
                    <a:pt x="936505" y="2932269"/>
                  </a:moveTo>
                  <a:lnTo>
                    <a:pt x="924725" y="2925047"/>
                  </a:lnTo>
                  <a:lnTo>
                    <a:pt x="948285" y="2881713"/>
                  </a:lnTo>
                  <a:lnTo>
                    <a:pt x="960065" y="2888935"/>
                  </a:lnTo>
                  <a:lnTo>
                    <a:pt x="936505" y="2932269"/>
                  </a:lnTo>
                  <a:close/>
                  <a:moveTo>
                    <a:pt x="983625" y="2844397"/>
                  </a:moveTo>
                  <a:lnTo>
                    <a:pt x="971845" y="2837175"/>
                  </a:lnTo>
                  <a:lnTo>
                    <a:pt x="995405" y="2793841"/>
                  </a:lnTo>
                  <a:lnTo>
                    <a:pt x="1007185" y="2801063"/>
                  </a:lnTo>
                  <a:lnTo>
                    <a:pt x="983625" y="2844397"/>
                  </a:lnTo>
                  <a:close/>
                  <a:moveTo>
                    <a:pt x="1031923" y="2757729"/>
                  </a:moveTo>
                  <a:lnTo>
                    <a:pt x="1020143" y="2750507"/>
                  </a:lnTo>
                  <a:lnTo>
                    <a:pt x="1043702" y="2707173"/>
                  </a:lnTo>
                  <a:lnTo>
                    <a:pt x="1055482" y="2714395"/>
                  </a:lnTo>
                  <a:lnTo>
                    <a:pt x="1031923" y="2757729"/>
                  </a:lnTo>
                  <a:close/>
                  <a:moveTo>
                    <a:pt x="1079042" y="2669858"/>
                  </a:moveTo>
                  <a:lnTo>
                    <a:pt x="1067262" y="2662635"/>
                  </a:lnTo>
                  <a:lnTo>
                    <a:pt x="1090822" y="2619301"/>
                  </a:lnTo>
                  <a:lnTo>
                    <a:pt x="1102602" y="2626523"/>
                  </a:lnTo>
                  <a:lnTo>
                    <a:pt x="1079042" y="2669858"/>
                  </a:lnTo>
                  <a:close/>
                  <a:moveTo>
                    <a:pt x="1126162" y="2583190"/>
                  </a:moveTo>
                  <a:lnTo>
                    <a:pt x="1114382" y="2575967"/>
                  </a:lnTo>
                  <a:lnTo>
                    <a:pt x="1137942" y="2532633"/>
                  </a:lnTo>
                  <a:lnTo>
                    <a:pt x="1149722" y="2539855"/>
                  </a:lnTo>
                  <a:lnTo>
                    <a:pt x="1126162" y="2583190"/>
                  </a:lnTo>
                  <a:close/>
                  <a:moveTo>
                    <a:pt x="1173282" y="2495318"/>
                  </a:moveTo>
                  <a:lnTo>
                    <a:pt x="1161502" y="2488095"/>
                  </a:lnTo>
                  <a:lnTo>
                    <a:pt x="1185062" y="2444761"/>
                  </a:lnTo>
                  <a:lnTo>
                    <a:pt x="1196842" y="2451984"/>
                  </a:lnTo>
                  <a:lnTo>
                    <a:pt x="1173282" y="2495318"/>
                  </a:lnTo>
                  <a:close/>
                  <a:moveTo>
                    <a:pt x="1221580" y="2408650"/>
                  </a:moveTo>
                  <a:lnTo>
                    <a:pt x="1209800" y="2401427"/>
                  </a:lnTo>
                  <a:lnTo>
                    <a:pt x="1233360" y="2358093"/>
                  </a:lnTo>
                  <a:lnTo>
                    <a:pt x="1245139" y="2365316"/>
                  </a:lnTo>
                  <a:lnTo>
                    <a:pt x="1221580" y="2408650"/>
                  </a:lnTo>
                  <a:close/>
                  <a:moveTo>
                    <a:pt x="1268699" y="2320778"/>
                  </a:moveTo>
                  <a:lnTo>
                    <a:pt x="1261631" y="2317167"/>
                  </a:lnTo>
                  <a:lnTo>
                    <a:pt x="1256919" y="2319574"/>
                  </a:lnTo>
                  <a:lnTo>
                    <a:pt x="1234538" y="2277444"/>
                  </a:lnTo>
                  <a:lnTo>
                    <a:pt x="1246317" y="2270222"/>
                  </a:lnTo>
                  <a:lnTo>
                    <a:pt x="1271055" y="2315963"/>
                  </a:lnTo>
                  <a:lnTo>
                    <a:pt x="1268699" y="2320778"/>
                  </a:lnTo>
                  <a:close/>
                  <a:moveTo>
                    <a:pt x="1210978" y="2234110"/>
                  </a:moveTo>
                  <a:lnTo>
                    <a:pt x="1187418" y="2190776"/>
                  </a:lnTo>
                  <a:lnTo>
                    <a:pt x="1199198" y="2183554"/>
                  </a:lnTo>
                  <a:lnTo>
                    <a:pt x="1222758" y="2226887"/>
                  </a:lnTo>
                  <a:lnTo>
                    <a:pt x="1210978" y="2234110"/>
                  </a:lnTo>
                  <a:close/>
                  <a:moveTo>
                    <a:pt x="1163858" y="2146238"/>
                  </a:moveTo>
                  <a:lnTo>
                    <a:pt x="1140298" y="2102904"/>
                  </a:lnTo>
                  <a:lnTo>
                    <a:pt x="1152078" y="2095682"/>
                  </a:lnTo>
                  <a:lnTo>
                    <a:pt x="1175638" y="2139016"/>
                  </a:lnTo>
                  <a:lnTo>
                    <a:pt x="1163858" y="2146238"/>
                  </a:lnTo>
                  <a:close/>
                  <a:moveTo>
                    <a:pt x="1115560" y="2059570"/>
                  </a:moveTo>
                  <a:lnTo>
                    <a:pt x="1092000" y="2016236"/>
                  </a:lnTo>
                  <a:lnTo>
                    <a:pt x="1103780" y="2009014"/>
                  </a:lnTo>
                  <a:lnTo>
                    <a:pt x="1127340" y="2052348"/>
                  </a:lnTo>
                  <a:lnTo>
                    <a:pt x="1115560" y="2059570"/>
                  </a:lnTo>
                  <a:close/>
                  <a:moveTo>
                    <a:pt x="1068440" y="1971698"/>
                  </a:moveTo>
                  <a:lnTo>
                    <a:pt x="1044881" y="1928364"/>
                  </a:lnTo>
                  <a:lnTo>
                    <a:pt x="1056660" y="1921142"/>
                  </a:lnTo>
                  <a:lnTo>
                    <a:pt x="1080220" y="1964476"/>
                  </a:lnTo>
                  <a:lnTo>
                    <a:pt x="1068440" y="1971698"/>
                  </a:lnTo>
                  <a:close/>
                  <a:moveTo>
                    <a:pt x="1021321" y="1883826"/>
                  </a:moveTo>
                  <a:lnTo>
                    <a:pt x="997761" y="1840492"/>
                  </a:lnTo>
                  <a:lnTo>
                    <a:pt x="1009541" y="1833270"/>
                  </a:lnTo>
                  <a:lnTo>
                    <a:pt x="1033101" y="1876604"/>
                  </a:lnTo>
                  <a:lnTo>
                    <a:pt x="1021321" y="1883826"/>
                  </a:lnTo>
                  <a:close/>
                  <a:moveTo>
                    <a:pt x="973023" y="1797158"/>
                  </a:moveTo>
                  <a:lnTo>
                    <a:pt x="949463" y="1753824"/>
                  </a:lnTo>
                  <a:lnTo>
                    <a:pt x="961243" y="1746602"/>
                  </a:lnTo>
                  <a:lnTo>
                    <a:pt x="984803" y="1789936"/>
                  </a:lnTo>
                  <a:lnTo>
                    <a:pt x="973023" y="1797158"/>
                  </a:lnTo>
                  <a:close/>
                  <a:moveTo>
                    <a:pt x="925903" y="1709287"/>
                  </a:moveTo>
                  <a:lnTo>
                    <a:pt x="902343" y="1665953"/>
                  </a:lnTo>
                  <a:lnTo>
                    <a:pt x="914123" y="1658730"/>
                  </a:lnTo>
                  <a:lnTo>
                    <a:pt x="937683" y="1702064"/>
                  </a:lnTo>
                  <a:lnTo>
                    <a:pt x="925903" y="1709287"/>
                  </a:lnTo>
                  <a:close/>
                  <a:moveTo>
                    <a:pt x="878783" y="1622619"/>
                  </a:moveTo>
                  <a:lnTo>
                    <a:pt x="855223" y="1579284"/>
                  </a:lnTo>
                  <a:lnTo>
                    <a:pt x="867003" y="1572062"/>
                  </a:lnTo>
                  <a:lnTo>
                    <a:pt x="890563" y="1615396"/>
                  </a:lnTo>
                  <a:lnTo>
                    <a:pt x="878783" y="1622619"/>
                  </a:lnTo>
                  <a:close/>
                  <a:moveTo>
                    <a:pt x="830486" y="1534747"/>
                  </a:moveTo>
                  <a:lnTo>
                    <a:pt x="806926" y="1491413"/>
                  </a:lnTo>
                  <a:lnTo>
                    <a:pt x="818706" y="1484190"/>
                  </a:lnTo>
                  <a:lnTo>
                    <a:pt x="842266" y="1527524"/>
                  </a:lnTo>
                  <a:lnTo>
                    <a:pt x="830486" y="1534747"/>
                  </a:lnTo>
                  <a:close/>
                  <a:moveTo>
                    <a:pt x="783366" y="1448079"/>
                  </a:moveTo>
                  <a:lnTo>
                    <a:pt x="759806" y="1404745"/>
                  </a:lnTo>
                  <a:lnTo>
                    <a:pt x="771586" y="1397522"/>
                  </a:lnTo>
                  <a:lnTo>
                    <a:pt x="795146" y="1440856"/>
                  </a:lnTo>
                  <a:lnTo>
                    <a:pt x="783366" y="1448079"/>
                  </a:lnTo>
                  <a:close/>
                  <a:moveTo>
                    <a:pt x="736246" y="1360207"/>
                  </a:moveTo>
                  <a:lnTo>
                    <a:pt x="712686" y="1316873"/>
                  </a:lnTo>
                  <a:lnTo>
                    <a:pt x="724466" y="1309651"/>
                  </a:lnTo>
                  <a:lnTo>
                    <a:pt x="748026" y="1352985"/>
                  </a:lnTo>
                  <a:lnTo>
                    <a:pt x="736246" y="1360207"/>
                  </a:lnTo>
                  <a:close/>
                  <a:moveTo>
                    <a:pt x="689126" y="1273539"/>
                  </a:moveTo>
                  <a:lnTo>
                    <a:pt x="665566" y="1230205"/>
                  </a:lnTo>
                  <a:lnTo>
                    <a:pt x="677346" y="1222983"/>
                  </a:lnTo>
                  <a:lnTo>
                    <a:pt x="700906" y="1266317"/>
                  </a:lnTo>
                  <a:lnTo>
                    <a:pt x="689126" y="1273539"/>
                  </a:lnTo>
                  <a:close/>
                  <a:moveTo>
                    <a:pt x="640829" y="1185667"/>
                  </a:moveTo>
                  <a:lnTo>
                    <a:pt x="617269" y="1142333"/>
                  </a:lnTo>
                  <a:lnTo>
                    <a:pt x="629049" y="1135111"/>
                  </a:lnTo>
                  <a:lnTo>
                    <a:pt x="652609" y="1178445"/>
                  </a:lnTo>
                  <a:lnTo>
                    <a:pt x="640829" y="1185667"/>
                  </a:lnTo>
                  <a:close/>
                  <a:moveTo>
                    <a:pt x="593709" y="1098999"/>
                  </a:moveTo>
                  <a:lnTo>
                    <a:pt x="570149" y="1055665"/>
                  </a:lnTo>
                  <a:lnTo>
                    <a:pt x="581929" y="1048443"/>
                  </a:lnTo>
                  <a:lnTo>
                    <a:pt x="605489" y="1091777"/>
                  </a:lnTo>
                  <a:lnTo>
                    <a:pt x="593709" y="1098999"/>
                  </a:lnTo>
                  <a:close/>
                  <a:moveTo>
                    <a:pt x="546589" y="1011127"/>
                  </a:moveTo>
                  <a:lnTo>
                    <a:pt x="523029" y="967793"/>
                  </a:lnTo>
                  <a:lnTo>
                    <a:pt x="534809" y="960571"/>
                  </a:lnTo>
                  <a:lnTo>
                    <a:pt x="558369" y="1003905"/>
                  </a:lnTo>
                  <a:lnTo>
                    <a:pt x="546589" y="1011127"/>
                  </a:lnTo>
                  <a:close/>
                  <a:moveTo>
                    <a:pt x="498291" y="924459"/>
                  </a:moveTo>
                  <a:lnTo>
                    <a:pt x="474732" y="881125"/>
                  </a:lnTo>
                  <a:lnTo>
                    <a:pt x="486511" y="873903"/>
                  </a:lnTo>
                  <a:lnTo>
                    <a:pt x="510071" y="917237"/>
                  </a:lnTo>
                  <a:lnTo>
                    <a:pt x="498291" y="924459"/>
                  </a:lnTo>
                  <a:close/>
                  <a:moveTo>
                    <a:pt x="451172" y="836587"/>
                  </a:moveTo>
                  <a:lnTo>
                    <a:pt x="427612" y="793253"/>
                  </a:lnTo>
                  <a:lnTo>
                    <a:pt x="439392" y="786031"/>
                  </a:lnTo>
                  <a:lnTo>
                    <a:pt x="462952" y="829365"/>
                  </a:lnTo>
                  <a:lnTo>
                    <a:pt x="451172" y="836587"/>
                  </a:lnTo>
                  <a:close/>
                  <a:moveTo>
                    <a:pt x="404052" y="748716"/>
                  </a:moveTo>
                  <a:lnTo>
                    <a:pt x="380492" y="705382"/>
                  </a:lnTo>
                  <a:lnTo>
                    <a:pt x="392272" y="698159"/>
                  </a:lnTo>
                  <a:lnTo>
                    <a:pt x="415832" y="741493"/>
                  </a:lnTo>
                  <a:lnTo>
                    <a:pt x="404052" y="748716"/>
                  </a:lnTo>
                  <a:close/>
                  <a:moveTo>
                    <a:pt x="355754" y="662048"/>
                  </a:moveTo>
                  <a:lnTo>
                    <a:pt x="332194" y="618714"/>
                  </a:lnTo>
                  <a:lnTo>
                    <a:pt x="343974" y="611491"/>
                  </a:lnTo>
                  <a:lnTo>
                    <a:pt x="367534" y="654825"/>
                  </a:lnTo>
                  <a:lnTo>
                    <a:pt x="355754" y="662048"/>
                  </a:lnTo>
                  <a:close/>
                  <a:moveTo>
                    <a:pt x="308634" y="574176"/>
                  </a:moveTo>
                  <a:lnTo>
                    <a:pt x="285074" y="530842"/>
                  </a:lnTo>
                  <a:lnTo>
                    <a:pt x="296854" y="523619"/>
                  </a:lnTo>
                  <a:lnTo>
                    <a:pt x="320414" y="566954"/>
                  </a:lnTo>
                  <a:lnTo>
                    <a:pt x="308634" y="574176"/>
                  </a:lnTo>
                  <a:close/>
                  <a:moveTo>
                    <a:pt x="261515" y="487508"/>
                  </a:moveTo>
                  <a:lnTo>
                    <a:pt x="237955" y="444174"/>
                  </a:lnTo>
                  <a:lnTo>
                    <a:pt x="249735" y="436951"/>
                  </a:lnTo>
                  <a:lnTo>
                    <a:pt x="273295" y="480285"/>
                  </a:lnTo>
                  <a:lnTo>
                    <a:pt x="261515" y="487508"/>
                  </a:lnTo>
                  <a:close/>
                  <a:moveTo>
                    <a:pt x="214395" y="399636"/>
                  </a:moveTo>
                  <a:lnTo>
                    <a:pt x="190835" y="356302"/>
                  </a:lnTo>
                  <a:lnTo>
                    <a:pt x="202615" y="349080"/>
                  </a:lnTo>
                  <a:lnTo>
                    <a:pt x="226175" y="392414"/>
                  </a:lnTo>
                  <a:lnTo>
                    <a:pt x="214395" y="399636"/>
                  </a:lnTo>
                  <a:close/>
                  <a:moveTo>
                    <a:pt x="166097" y="312968"/>
                  </a:moveTo>
                  <a:lnTo>
                    <a:pt x="142537" y="269634"/>
                  </a:lnTo>
                  <a:lnTo>
                    <a:pt x="154317" y="262412"/>
                  </a:lnTo>
                  <a:lnTo>
                    <a:pt x="177877" y="305746"/>
                  </a:lnTo>
                  <a:lnTo>
                    <a:pt x="166097" y="312968"/>
                  </a:lnTo>
                  <a:close/>
                  <a:moveTo>
                    <a:pt x="118977" y="225096"/>
                  </a:moveTo>
                  <a:lnTo>
                    <a:pt x="95417" y="181762"/>
                  </a:lnTo>
                  <a:lnTo>
                    <a:pt x="107197" y="174540"/>
                  </a:lnTo>
                  <a:lnTo>
                    <a:pt x="130757" y="217874"/>
                  </a:lnTo>
                  <a:lnTo>
                    <a:pt x="118977" y="225096"/>
                  </a:lnTo>
                  <a:close/>
                  <a:moveTo>
                    <a:pt x="71858" y="138428"/>
                  </a:moveTo>
                  <a:lnTo>
                    <a:pt x="48298" y="95094"/>
                  </a:lnTo>
                  <a:lnTo>
                    <a:pt x="60078" y="87872"/>
                  </a:lnTo>
                  <a:lnTo>
                    <a:pt x="83638" y="131206"/>
                  </a:lnTo>
                  <a:lnTo>
                    <a:pt x="71858" y="138428"/>
                  </a:lnTo>
                  <a:close/>
                  <a:moveTo>
                    <a:pt x="23560" y="50556"/>
                  </a:moveTo>
                  <a:lnTo>
                    <a:pt x="0" y="7222"/>
                  </a:lnTo>
                  <a:lnTo>
                    <a:pt x="11780" y="0"/>
                  </a:lnTo>
                  <a:lnTo>
                    <a:pt x="35340" y="43334"/>
                  </a:lnTo>
                  <a:lnTo>
                    <a:pt x="23560" y="50556"/>
                  </a:lnTo>
                  <a:close/>
                </a:path>
              </a:pathLst>
            </a:custGeom>
            <a:solidFill>
              <a:srgbClr val="FF8700"/>
            </a:solidFill>
            <a:ln w="11757" cap="flat">
              <a:noFill/>
              <a:prstDash val="solid"/>
              <a:miter/>
            </a:ln>
          </p:spPr>
          <p:txBody>
            <a:bodyPr rtlCol="0" anchor="ctr"/>
            <a:lstStyle/>
            <a:p>
              <a:endParaRPr lang="en-US" sz="900"/>
            </a:p>
          </p:txBody>
        </p:sp>
        <p:sp>
          <p:nvSpPr>
            <p:cNvPr id="156" name="Freeform 155">
              <a:extLst>
                <a:ext uri="{FF2B5EF4-FFF2-40B4-BE49-F238E27FC236}">
                  <a16:creationId xmlns:a16="http://schemas.microsoft.com/office/drawing/2014/main" id="{00E7F455-43D7-C04F-AA87-690288DFEECA}"/>
                </a:ext>
              </a:extLst>
            </p:cNvPr>
            <p:cNvSpPr/>
            <p:nvPr userDrawn="1"/>
          </p:nvSpPr>
          <p:spPr>
            <a:xfrm>
              <a:off x="12181398" y="4626849"/>
              <a:ext cx="1020142" cy="4616277"/>
            </a:xfrm>
            <a:custGeom>
              <a:avLst/>
              <a:gdLst>
                <a:gd name="connsiteX0" fmla="*/ 18848 w 1020142"/>
                <a:gd name="connsiteY0" fmla="*/ 4616278 h 4616277"/>
                <a:gd name="connsiteX1" fmla="*/ 5890 w 1020142"/>
                <a:gd name="connsiteY1" fmla="*/ 4610259 h 4616277"/>
                <a:gd name="connsiteX2" fmla="*/ 25916 w 1020142"/>
                <a:gd name="connsiteY2" fmla="*/ 4564517 h 4616277"/>
                <a:gd name="connsiteX3" fmla="*/ 38874 w 1020142"/>
                <a:gd name="connsiteY3" fmla="*/ 4570536 h 4616277"/>
                <a:gd name="connsiteX4" fmla="*/ 18848 w 1020142"/>
                <a:gd name="connsiteY4" fmla="*/ 4616278 h 4616277"/>
                <a:gd name="connsiteX5" fmla="*/ 58900 w 1020142"/>
                <a:gd name="connsiteY5" fmla="*/ 4524795 h 4616277"/>
                <a:gd name="connsiteX6" fmla="*/ 45942 w 1020142"/>
                <a:gd name="connsiteY6" fmla="*/ 4518776 h 4616277"/>
                <a:gd name="connsiteX7" fmla="*/ 65968 w 1020142"/>
                <a:gd name="connsiteY7" fmla="*/ 4473034 h 4616277"/>
                <a:gd name="connsiteX8" fmla="*/ 78926 w 1020142"/>
                <a:gd name="connsiteY8" fmla="*/ 4479053 h 4616277"/>
                <a:gd name="connsiteX9" fmla="*/ 58900 w 1020142"/>
                <a:gd name="connsiteY9" fmla="*/ 4524795 h 4616277"/>
                <a:gd name="connsiteX10" fmla="*/ 98951 w 1020142"/>
                <a:gd name="connsiteY10" fmla="*/ 4433312 h 4616277"/>
                <a:gd name="connsiteX11" fmla="*/ 85994 w 1020142"/>
                <a:gd name="connsiteY11" fmla="*/ 4427293 h 4616277"/>
                <a:gd name="connsiteX12" fmla="*/ 106019 w 1020142"/>
                <a:gd name="connsiteY12" fmla="*/ 4381552 h 4616277"/>
                <a:gd name="connsiteX13" fmla="*/ 118977 w 1020142"/>
                <a:gd name="connsiteY13" fmla="*/ 4387570 h 4616277"/>
                <a:gd name="connsiteX14" fmla="*/ 98951 w 1020142"/>
                <a:gd name="connsiteY14" fmla="*/ 4433312 h 4616277"/>
                <a:gd name="connsiteX15" fmla="*/ 139003 w 1020142"/>
                <a:gd name="connsiteY15" fmla="*/ 4341829 h 4616277"/>
                <a:gd name="connsiteX16" fmla="*/ 126045 w 1020142"/>
                <a:gd name="connsiteY16" fmla="*/ 4335810 h 4616277"/>
                <a:gd name="connsiteX17" fmla="*/ 146071 w 1020142"/>
                <a:gd name="connsiteY17" fmla="*/ 4290069 h 4616277"/>
                <a:gd name="connsiteX18" fmla="*/ 159029 w 1020142"/>
                <a:gd name="connsiteY18" fmla="*/ 4296087 h 4616277"/>
                <a:gd name="connsiteX19" fmla="*/ 139003 w 1020142"/>
                <a:gd name="connsiteY19" fmla="*/ 4341829 h 4616277"/>
                <a:gd name="connsiteX20" fmla="*/ 177877 w 1020142"/>
                <a:gd name="connsiteY20" fmla="*/ 4250346 h 4616277"/>
                <a:gd name="connsiteX21" fmla="*/ 164919 w 1020142"/>
                <a:gd name="connsiteY21" fmla="*/ 4244327 h 4616277"/>
                <a:gd name="connsiteX22" fmla="*/ 184945 w 1020142"/>
                <a:gd name="connsiteY22" fmla="*/ 4198586 h 4616277"/>
                <a:gd name="connsiteX23" fmla="*/ 197903 w 1020142"/>
                <a:gd name="connsiteY23" fmla="*/ 4204604 h 4616277"/>
                <a:gd name="connsiteX24" fmla="*/ 177877 w 1020142"/>
                <a:gd name="connsiteY24" fmla="*/ 4250346 h 4616277"/>
                <a:gd name="connsiteX25" fmla="*/ 217929 w 1020142"/>
                <a:gd name="connsiteY25" fmla="*/ 4160066 h 4616277"/>
                <a:gd name="connsiteX26" fmla="*/ 204971 w 1020142"/>
                <a:gd name="connsiteY26" fmla="*/ 4154048 h 4616277"/>
                <a:gd name="connsiteX27" fmla="*/ 224997 w 1020142"/>
                <a:gd name="connsiteY27" fmla="*/ 4108306 h 4616277"/>
                <a:gd name="connsiteX28" fmla="*/ 237955 w 1020142"/>
                <a:gd name="connsiteY28" fmla="*/ 4114325 h 4616277"/>
                <a:gd name="connsiteX29" fmla="*/ 217929 w 1020142"/>
                <a:gd name="connsiteY29" fmla="*/ 4160066 h 4616277"/>
                <a:gd name="connsiteX30" fmla="*/ 257981 w 1020142"/>
                <a:gd name="connsiteY30" fmla="*/ 4068584 h 4616277"/>
                <a:gd name="connsiteX31" fmla="*/ 245023 w 1020142"/>
                <a:gd name="connsiteY31" fmla="*/ 4062565 h 4616277"/>
                <a:gd name="connsiteX32" fmla="*/ 265049 w 1020142"/>
                <a:gd name="connsiteY32" fmla="*/ 4016823 h 4616277"/>
                <a:gd name="connsiteX33" fmla="*/ 278007 w 1020142"/>
                <a:gd name="connsiteY33" fmla="*/ 4022842 h 4616277"/>
                <a:gd name="connsiteX34" fmla="*/ 257981 w 1020142"/>
                <a:gd name="connsiteY34" fmla="*/ 4068584 h 4616277"/>
                <a:gd name="connsiteX35" fmla="*/ 296854 w 1020142"/>
                <a:gd name="connsiteY35" fmla="*/ 3977101 h 4616277"/>
                <a:gd name="connsiteX36" fmla="*/ 283897 w 1020142"/>
                <a:gd name="connsiteY36" fmla="*/ 3971082 h 4616277"/>
                <a:gd name="connsiteX37" fmla="*/ 303922 w 1020142"/>
                <a:gd name="connsiteY37" fmla="*/ 3925340 h 4616277"/>
                <a:gd name="connsiteX38" fmla="*/ 316880 w 1020142"/>
                <a:gd name="connsiteY38" fmla="*/ 3931359 h 4616277"/>
                <a:gd name="connsiteX39" fmla="*/ 296854 w 1020142"/>
                <a:gd name="connsiteY39" fmla="*/ 3977101 h 4616277"/>
                <a:gd name="connsiteX40" fmla="*/ 336906 w 1020142"/>
                <a:gd name="connsiteY40" fmla="*/ 3885618 h 4616277"/>
                <a:gd name="connsiteX41" fmla="*/ 323948 w 1020142"/>
                <a:gd name="connsiteY41" fmla="*/ 3879599 h 4616277"/>
                <a:gd name="connsiteX42" fmla="*/ 343974 w 1020142"/>
                <a:gd name="connsiteY42" fmla="*/ 3833858 h 4616277"/>
                <a:gd name="connsiteX43" fmla="*/ 356932 w 1020142"/>
                <a:gd name="connsiteY43" fmla="*/ 3839876 h 4616277"/>
                <a:gd name="connsiteX44" fmla="*/ 336906 w 1020142"/>
                <a:gd name="connsiteY44" fmla="*/ 3885618 h 4616277"/>
                <a:gd name="connsiteX45" fmla="*/ 376958 w 1020142"/>
                <a:gd name="connsiteY45" fmla="*/ 3794135 h 4616277"/>
                <a:gd name="connsiteX46" fmla="*/ 364000 w 1020142"/>
                <a:gd name="connsiteY46" fmla="*/ 3788116 h 4616277"/>
                <a:gd name="connsiteX47" fmla="*/ 384026 w 1020142"/>
                <a:gd name="connsiteY47" fmla="*/ 3742375 h 4616277"/>
                <a:gd name="connsiteX48" fmla="*/ 396984 w 1020142"/>
                <a:gd name="connsiteY48" fmla="*/ 3748393 h 4616277"/>
                <a:gd name="connsiteX49" fmla="*/ 376958 w 1020142"/>
                <a:gd name="connsiteY49" fmla="*/ 3794135 h 4616277"/>
                <a:gd name="connsiteX50" fmla="*/ 415832 w 1020142"/>
                <a:gd name="connsiteY50" fmla="*/ 3702652 h 4616277"/>
                <a:gd name="connsiteX51" fmla="*/ 402874 w 1020142"/>
                <a:gd name="connsiteY51" fmla="*/ 3696633 h 4616277"/>
                <a:gd name="connsiteX52" fmla="*/ 422900 w 1020142"/>
                <a:gd name="connsiteY52" fmla="*/ 3650892 h 4616277"/>
                <a:gd name="connsiteX53" fmla="*/ 435858 w 1020142"/>
                <a:gd name="connsiteY53" fmla="*/ 3656910 h 4616277"/>
                <a:gd name="connsiteX54" fmla="*/ 415832 w 1020142"/>
                <a:gd name="connsiteY54" fmla="*/ 3702652 h 4616277"/>
                <a:gd name="connsiteX55" fmla="*/ 455884 w 1020142"/>
                <a:gd name="connsiteY55" fmla="*/ 3612372 h 4616277"/>
                <a:gd name="connsiteX56" fmla="*/ 442926 w 1020142"/>
                <a:gd name="connsiteY56" fmla="*/ 3606354 h 4616277"/>
                <a:gd name="connsiteX57" fmla="*/ 462952 w 1020142"/>
                <a:gd name="connsiteY57" fmla="*/ 3560613 h 4616277"/>
                <a:gd name="connsiteX58" fmla="*/ 475909 w 1020142"/>
                <a:gd name="connsiteY58" fmla="*/ 3566631 h 4616277"/>
                <a:gd name="connsiteX59" fmla="*/ 455884 w 1020142"/>
                <a:gd name="connsiteY59" fmla="*/ 3612372 h 4616277"/>
                <a:gd name="connsiteX60" fmla="*/ 495935 w 1020142"/>
                <a:gd name="connsiteY60" fmla="*/ 3520890 h 4616277"/>
                <a:gd name="connsiteX61" fmla="*/ 482977 w 1020142"/>
                <a:gd name="connsiteY61" fmla="*/ 3514871 h 4616277"/>
                <a:gd name="connsiteX62" fmla="*/ 503003 w 1020142"/>
                <a:gd name="connsiteY62" fmla="*/ 3469129 h 4616277"/>
                <a:gd name="connsiteX63" fmla="*/ 515961 w 1020142"/>
                <a:gd name="connsiteY63" fmla="*/ 3475148 h 4616277"/>
                <a:gd name="connsiteX64" fmla="*/ 495935 w 1020142"/>
                <a:gd name="connsiteY64" fmla="*/ 3520890 h 4616277"/>
                <a:gd name="connsiteX65" fmla="*/ 535987 w 1020142"/>
                <a:gd name="connsiteY65" fmla="*/ 3429407 h 4616277"/>
                <a:gd name="connsiteX66" fmla="*/ 523029 w 1020142"/>
                <a:gd name="connsiteY66" fmla="*/ 3423388 h 4616277"/>
                <a:gd name="connsiteX67" fmla="*/ 543055 w 1020142"/>
                <a:gd name="connsiteY67" fmla="*/ 3377646 h 4616277"/>
                <a:gd name="connsiteX68" fmla="*/ 556013 w 1020142"/>
                <a:gd name="connsiteY68" fmla="*/ 3383665 h 4616277"/>
                <a:gd name="connsiteX69" fmla="*/ 535987 w 1020142"/>
                <a:gd name="connsiteY69" fmla="*/ 3429407 h 4616277"/>
                <a:gd name="connsiteX70" fmla="*/ 574861 w 1020142"/>
                <a:gd name="connsiteY70" fmla="*/ 3337924 h 4616277"/>
                <a:gd name="connsiteX71" fmla="*/ 561903 w 1020142"/>
                <a:gd name="connsiteY71" fmla="*/ 3331905 h 4616277"/>
                <a:gd name="connsiteX72" fmla="*/ 581929 w 1020142"/>
                <a:gd name="connsiteY72" fmla="*/ 3286164 h 4616277"/>
                <a:gd name="connsiteX73" fmla="*/ 594887 w 1020142"/>
                <a:gd name="connsiteY73" fmla="*/ 3292182 h 4616277"/>
                <a:gd name="connsiteX74" fmla="*/ 574861 w 1020142"/>
                <a:gd name="connsiteY74" fmla="*/ 3337924 h 4616277"/>
                <a:gd name="connsiteX75" fmla="*/ 614913 w 1020142"/>
                <a:gd name="connsiteY75" fmla="*/ 3246441 h 4616277"/>
                <a:gd name="connsiteX76" fmla="*/ 601955 w 1020142"/>
                <a:gd name="connsiteY76" fmla="*/ 3240422 h 4616277"/>
                <a:gd name="connsiteX77" fmla="*/ 621981 w 1020142"/>
                <a:gd name="connsiteY77" fmla="*/ 3194681 h 4616277"/>
                <a:gd name="connsiteX78" fmla="*/ 634939 w 1020142"/>
                <a:gd name="connsiteY78" fmla="*/ 3200699 h 4616277"/>
                <a:gd name="connsiteX79" fmla="*/ 614913 w 1020142"/>
                <a:gd name="connsiteY79" fmla="*/ 3246441 h 4616277"/>
                <a:gd name="connsiteX80" fmla="*/ 654965 w 1020142"/>
                <a:gd name="connsiteY80" fmla="*/ 3156162 h 4616277"/>
                <a:gd name="connsiteX81" fmla="*/ 642007 w 1020142"/>
                <a:gd name="connsiteY81" fmla="*/ 3150143 h 4616277"/>
                <a:gd name="connsiteX82" fmla="*/ 662033 w 1020142"/>
                <a:gd name="connsiteY82" fmla="*/ 3104402 h 4616277"/>
                <a:gd name="connsiteX83" fmla="*/ 674990 w 1020142"/>
                <a:gd name="connsiteY83" fmla="*/ 3110420 h 4616277"/>
                <a:gd name="connsiteX84" fmla="*/ 654965 w 1020142"/>
                <a:gd name="connsiteY84" fmla="*/ 3156162 h 4616277"/>
                <a:gd name="connsiteX85" fmla="*/ 693838 w 1020142"/>
                <a:gd name="connsiteY85" fmla="*/ 3064679 h 4616277"/>
                <a:gd name="connsiteX86" fmla="*/ 680880 w 1020142"/>
                <a:gd name="connsiteY86" fmla="*/ 3058660 h 4616277"/>
                <a:gd name="connsiteX87" fmla="*/ 700906 w 1020142"/>
                <a:gd name="connsiteY87" fmla="*/ 3012919 h 4616277"/>
                <a:gd name="connsiteX88" fmla="*/ 713864 w 1020142"/>
                <a:gd name="connsiteY88" fmla="*/ 3018937 h 4616277"/>
                <a:gd name="connsiteX89" fmla="*/ 693838 w 1020142"/>
                <a:gd name="connsiteY89" fmla="*/ 3064679 h 4616277"/>
                <a:gd name="connsiteX90" fmla="*/ 733890 w 1020142"/>
                <a:gd name="connsiteY90" fmla="*/ 2973196 h 4616277"/>
                <a:gd name="connsiteX91" fmla="*/ 720932 w 1020142"/>
                <a:gd name="connsiteY91" fmla="*/ 2967177 h 4616277"/>
                <a:gd name="connsiteX92" fmla="*/ 740958 w 1020142"/>
                <a:gd name="connsiteY92" fmla="*/ 2921436 h 4616277"/>
                <a:gd name="connsiteX93" fmla="*/ 753916 w 1020142"/>
                <a:gd name="connsiteY93" fmla="*/ 2927454 h 4616277"/>
                <a:gd name="connsiteX94" fmla="*/ 733890 w 1020142"/>
                <a:gd name="connsiteY94" fmla="*/ 2973196 h 4616277"/>
                <a:gd name="connsiteX95" fmla="*/ 773942 w 1020142"/>
                <a:gd name="connsiteY95" fmla="*/ 2881713 h 4616277"/>
                <a:gd name="connsiteX96" fmla="*/ 760984 w 1020142"/>
                <a:gd name="connsiteY96" fmla="*/ 2875694 h 4616277"/>
                <a:gd name="connsiteX97" fmla="*/ 781010 w 1020142"/>
                <a:gd name="connsiteY97" fmla="*/ 2829953 h 4616277"/>
                <a:gd name="connsiteX98" fmla="*/ 793968 w 1020142"/>
                <a:gd name="connsiteY98" fmla="*/ 2835971 h 4616277"/>
                <a:gd name="connsiteX99" fmla="*/ 773942 w 1020142"/>
                <a:gd name="connsiteY99" fmla="*/ 2881713 h 4616277"/>
                <a:gd name="connsiteX100" fmla="*/ 812816 w 1020142"/>
                <a:gd name="connsiteY100" fmla="*/ 2790230 h 4616277"/>
                <a:gd name="connsiteX101" fmla="*/ 799858 w 1020142"/>
                <a:gd name="connsiteY101" fmla="*/ 2784211 h 4616277"/>
                <a:gd name="connsiteX102" fmla="*/ 819884 w 1020142"/>
                <a:gd name="connsiteY102" fmla="*/ 2738470 h 4616277"/>
                <a:gd name="connsiteX103" fmla="*/ 832842 w 1020142"/>
                <a:gd name="connsiteY103" fmla="*/ 2744488 h 4616277"/>
                <a:gd name="connsiteX104" fmla="*/ 812816 w 1020142"/>
                <a:gd name="connsiteY104" fmla="*/ 2790230 h 4616277"/>
                <a:gd name="connsiteX105" fmla="*/ 852868 w 1020142"/>
                <a:gd name="connsiteY105" fmla="*/ 2698747 h 4616277"/>
                <a:gd name="connsiteX106" fmla="*/ 839910 w 1020142"/>
                <a:gd name="connsiteY106" fmla="*/ 2692728 h 4616277"/>
                <a:gd name="connsiteX107" fmla="*/ 859935 w 1020142"/>
                <a:gd name="connsiteY107" fmla="*/ 2646987 h 4616277"/>
                <a:gd name="connsiteX108" fmla="*/ 872893 w 1020142"/>
                <a:gd name="connsiteY108" fmla="*/ 2653006 h 4616277"/>
                <a:gd name="connsiteX109" fmla="*/ 852868 w 1020142"/>
                <a:gd name="connsiteY109" fmla="*/ 2698747 h 4616277"/>
                <a:gd name="connsiteX110" fmla="*/ 892919 w 1020142"/>
                <a:gd name="connsiteY110" fmla="*/ 2608468 h 4616277"/>
                <a:gd name="connsiteX111" fmla="*/ 879961 w 1020142"/>
                <a:gd name="connsiteY111" fmla="*/ 2602449 h 4616277"/>
                <a:gd name="connsiteX112" fmla="*/ 899987 w 1020142"/>
                <a:gd name="connsiteY112" fmla="*/ 2556708 h 4616277"/>
                <a:gd name="connsiteX113" fmla="*/ 912945 w 1020142"/>
                <a:gd name="connsiteY113" fmla="*/ 2562726 h 4616277"/>
                <a:gd name="connsiteX114" fmla="*/ 892919 w 1020142"/>
                <a:gd name="connsiteY114" fmla="*/ 2608468 h 4616277"/>
                <a:gd name="connsiteX115" fmla="*/ 932971 w 1020142"/>
                <a:gd name="connsiteY115" fmla="*/ 2516985 h 4616277"/>
                <a:gd name="connsiteX116" fmla="*/ 920013 w 1020142"/>
                <a:gd name="connsiteY116" fmla="*/ 2510966 h 4616277"/>
                <a:gd name="connsiteX117" fmla="*/ 940039 w 1020142"/>
                <a:gd name="connsiteY117" fmla="*/ 2465225 h 4616277"/>
                <a:gd name="connsiteX118" fmla="*/ 952997 w 1020142"/>
                <a:gd name="connsiteY118" fmla="*/ 2471243 h 4616277"/>
                <a:gd name="connsiteX119" fmla="*/ 932971 w 1020142"/>
                <a:gd name="connsiteY119" fmla="*/ 2516985 h 4616277"/>
                <a:gd name="connsiteX120" fmla="*/ 971845 w 1020142"/>
                <a:gd name="connsiteY120" fmla="*/ 2425502 h 4616277"/>
                <a:gd name="connsiteX121" fmla="*/ 958887 w 1020142"/>
                <a:gd name="connsiteY121" fmla="*/ 2419483 h 4616277"/>
                <a:gd name="connsiteX122" fmla="*/ 978913 w 1020142"/>
                <a:gd name="connsiteY122" fmla="*/ 2373742 h 4616277"/>
                <a:gd name="connsiteX123" fmla="*/ 991871 w 1020142"/>
                <a:gd name="connsiteY123" fmla="*/ 2379760 h 4616277"/>
                <a:gd name="connsiteX124" fmla="*/ 971845 w 1020142"/>
                <a:gd name="connsiteY124" fmla="*/ 2425502 h 4616277"/>
                <a:gd name="connsiteX125" fmla="*/ 1011897 w 1020142"/>
                <a:gd name="connsiteY125" fmla="*/ 2334019 h 4616277"/>
                <a:gd name="connsiteX126" fmla="*/ 998939 w 1020142"/>
                <a:gd name="connsiteY126" fmla="*/ 2328000 h 4616277"/>
                <a:gd name="connsiteX127" fmla="*/ 1004829 w 1020142"/>
                <a:gd name="connsiteY127" fmla="*/ 2315963 h 4616277"/>
                <a:gd name="connsiteX128" fmla="*/ 993049 w 1020142"/>
                <a:gd name="connsiteY128" fmla="*/ 2288277 h 4616277"/>
                <a:gd name="connsiteX129" fmla="*/ 1006007 w 1020142"/>
                <a:gd name="connsiteY129" fmla="*/ 2282259 h 4616277"/>
                <a:gd name="connsiteX130" fmla="*/ 1020143 w 1020142"/>
                <a:gd name="connsiteY130" fmla="*/ 2315963 h 4616277"/>
                <a:gd name="connsiteX131" fmla="*/ 1011897 w 1020142"/>
                <a:gd name="connsiteY131" fmla="*/ 2334019 h 4616277"/>
                <a:gd name="connsiteX132" fmla="*/ 973023 w 1020142"/>
                <a:gd name="connsiteY132" fmla="*/ 2242536 h 4616277"/>
                <a:gd name="connsiteX133" fmla="*/ 952997 w 1020142"/>
                <a:gd name="connsiteY133" fmla="*/ 2196794 h 4616277"/>
                <a:gd name="connsiteX134" fmla="*/ 965955 w 1020142"/>
                <a:gd name="connsiteY134" fmla="*/ 2190776 h 4616277"/>
                <a:gd name="connsiteX135" fmla="*/ 985981 w 1020142"/>
                <a:gd name="connsiteY135" fmla="*/ 2236517 h 4616277"/>
                <a:gd name="connsiteX136" fmla="*/ 973023 w 1020142"/>
                <a:gd name="connsiteY136" fmla="*/ 2242536 h 4616277"/>
                <a:gd name="connsiteX137" fmla="*/ 932971 w 1020142"/>
                <a:gd name="connsiteY137" fmla="*/ 2151053 h 4616277"/>
                <a:gd name="connsiteX138" fmla="*/ 912945 w 1020142"/>
                <a:gd name="connsiteY138" fmla="*/ 2105312 h 4616277"/>
                <a:gd name="connsiteX139" fmla="*/ 925903 w 1020142"/>
                <a:gd name="connsiteY139" fmla="*/ 2099293 h 4616277"/>
                <a:gd name="connsiteX140" fmla="*/ 945929 w 1020142"/>
                <a:gd name="connsiteY140" fmla="*/ 2145034 h 4616277"/>
                <a:gd name="connsiteX141" fmla="*/ 932971 w 1020142"/>
                <a:gd name="connsiteY141" fmla="*/ 2151053 h 4616277"/>
                <a:gd name="connsiteX142" fmla="*/ 892919 w 1020142"/>
                <a:gd name="connsiteY142" fmla="*/ 2060774 h 4616277"/>
                <a:gd name="connsiteX143" fmla="*/ 872893 w 1020142"/>
                <a:gd name="connsiteY143" fmla="*/ 2015032 h 4616277"/>
                <a:gd name="connsiteX144" fmla="*/ 885851 w 1020142"/>
                <a:gd name="connsiteY144" fmla="*/ 2009014 h 4616277"/>
                <a:gd name="connsiteX145" fmla="*/ 905877 w 1020142"/>
                <a:gd name="connsiteY145" fmla="*/ 2054755 h 4616277"/>
                <a:gd name="connsiteX146" fmla="*/ 892919 w 1020142"/>
                <a:gd name="connsiteY146" fmla="*/ 2060774 h 4616277"/>
                <a:gd name="connsiteX147" fmla="*/ 854045 w 1020142"/>
                <a:gd name="connsiteY147" fmla="*/ 1969291 h 4616277"/>
                <a:gd name="connsiteX148" fmla="*/ 834020 w 1020142"/>
                <a:gd name="connsiteY148" fmla="*/ 1923549 h 4616277"/>
                <a:gd name="connsiteX149" fmla="*/ 846978 w 1020142"/>
                <a:gd name="connsiteY149" fmla="*/ 1917531 h 4616277"/>
                <a:gd name="connsiteX150" fmla="*/ 867003 w 1020142"/>
                <a:gd name="connsiteY150" fmla="*/ 1963272 h 4616277"/>
                <a:gd name="connsiteX151" fmla="*/ 854045 w 1020142"/>
                <a:gd name="connsiteY151" fmla="*/ 1969291 h 4616277"/>
                <a:gd name="connsiteX152" fmla="*/ 813994 w 1020142"/>
                <a:gd name="connsiteY152" fmla="*/ 1877808 h 4616277"/>
                <a:gd name="connsiteX153" fmla="*/ 793968 w 1020142"/>
                <a:gd name="connsiteY153" fmla="*/ 1832066 h 4616277"/>
                <a:gd name="connsiteX154" fmla="*/ 806926 w 1020142"/>
                <a:gd name="connsiteY154" fmla="*/ 1826048 h 4616277"/>
                <a:gd name="connsiteX155" fmla="*/ 826952 w 1020142"/>
                <a:gd name="connsiteY155" fmla="*/ 1871789 h 4616277"/>
                <a:gd name="connsiteX156" fmla="*/ 813994 w 1020142"/>
                <a:gd name="connsiteY156" fmla="*/ 1877808 h 4616277"/>
                <a:gd name="connsiteX157" fmla="*/ 773942 w 1020142"/>
                <a:gd name="connsiteY157" fmla="*/ 1786325 h 4616277"/>
                <a:gd name="connsiteX158" fmla="*/ 753916 w 1020142"/>
                <a:gd name="connsiteY158" fmla="*/ 1740583 h 4616277"/>
                <a:gd name="connsiteX159" fmla="*/ 766874 w 1020142"/>
                <a:gd name="connsiteY159" fmla="*/ 1734565 h 4616277"/>
                <a:gd name="connsiteX160" fmla="*/ 786900 w 1020142"/>
                <a:gd name="connsiteY160" fmla="*/ 1780306 h 4616277"/>
                <a:gd name="connsiteX161" fmla="*/ 773942 w 1020142"/>
                <a:gd name="connsiteY161" fmla="*/ 1786325 h 4616277"/>
                <a:gd name="connsiteX162" fmla="*/ 733890 w 1020142"/>
                <a:gd name="connsiteY162" fmla="*/ 1694842 h 4616277"/>
                <a:gd name="connsiteX163" fmla="*/ 713864 w 1020142"/>
                <a:gd name="connsiteY163" fmla="*/ 1649100 h 4616277"/>
                <a:gd name="connsiteX164" fmla="*/ 726822 w 1020142"/>
                <a:gd name="connsiteY164" fmla="*/ 1643082 h 4616277"/>
                <a:gd name="connsiteX165" fmla="*/ 746848 w 1020142"/>
                <a:gd name="connsiteY165" fmla="*/ 1688823 h 4616277"/>
                <a:gd name="connsiteX166" fmla="*/ 733890 w 1020142"/>
                <a:gd name="connsiteY166" fmla="*/ 1694842 h 4616277"/>
                <a:gd name="connsiteX167" fmla="*/ 695016 w 1020142"/>
                <a:gd name="connsiteY167" fmla="*/ 1603359 h 4616277"/>
                <a:gd name="connsiteX168" fmla="*/ 674990 w 1020142"/>
                <a:gd name="connsiteY168" fmla="*/ 1557618 h 4616277"/>
                <a:gd name="connsiteX169" fmla="*/ 687948 w 1020142"/>
                <a:gd name="connsiteY169" fmla="*/ 1551599 h 4616277"/>
                <a:gd name="connsiteX170" fmla="*/ 707974 w 1020142"/>
                <a:gd name="connsiteY170" fmla="*/ 1597340 h 4616277"/>
                <a:gd name="connsiteX171" fmla="*/ 695016 w 1020142"/>
                <a:gd name="connsiteY171" fmla="*/ 1603359 h 4616277"/>
                <a:gd name="connsiteX172" fmla="*/ 654965 w 1020142"/>
                <a:gd name="connsiteY172" fmla="*/ 1513080 h 4616277"/>
                <a:gd name="connsiteX173" fmla="*/ 634939 w 1020142"/>
                <a:gd name="connsiteY173" fmla="*/ 1467338 h 4616277"/>
                <a:gd name="connsiteX174" fmla="*/ 647897 w 1020142"/>
                <a:gd name="connsiteY174" fmla="*/ 1461320 h 4616277"/>
                <a:gd name="connsiteX175" fmla="*/ 667922 w 1020142"/>
                <a:gd name="connsiteY175" fmla="*/ 1507061 h 4616277"/>
                <a:gd name="connsiteX176" fmla="*/ 654965 w 1020142"/>
                <a:gd name="connsiteY176" fmla="*/ 1513080 h 4616277"/>
                <a:gd name="connsiteX177" fmla="*/ 614913 w 1020142"/>
                <a:gd name="connsiteY177" fmla="*/ 1421597 h 4616277"/>
                <a:gd name="connsiteX178" fmla="*/ 594887 w 1020142"/>
                <a:gd name="connsiteY178" fmla="*/ 1375855 h 4616277"/>
                <a:gd name="connsiteX179" fmla="*/ 607845 w 1020142"/>
                <a:gd name="connsiteY179" fmla="*/ 1369837 h 4616277"/>
                <a:gd name="connsiteX180" fmla="*/ 627871 w 1020142"/>
                <a:gd name="connsiteY180" fmla="*/ 1415578 h 4616277"/>
                <a:gd name="connsiteX181" fmla="*/ 614913 w 1020142"/>
                <a:gd name="connsiteY181" fmla="*/ 1421597 h 4616277"/>
                <a:gd name="connsiteX182" fmla="*/ 576039 w 1020142"/>
                <a:gd name="connsiteY182" fmla="*/ 1330114 h 4616277"/>
                <a:gd name="connsiteX183" fmla="*/ 556013 w 1020142"/>
                <a:gd name="connsiteY183" fmla="*/ 1284372 h 4616277"/>
                <a:gd name="connsiteX184" fmla="*/ 568971 w 1020142"/>
                <a:gd name="connsiteY184" fmla="*/ 1278354 h 4616277"/>
                <a:gd name="connsiteX185" fmla="*/ 588997 w 1020142"/>
                <a:gd name="connsiteY185" fmla="*/ 1324095 h 4616277"/>
                <a:gd name="connsiteX186" fmla="*/ 576039 w 1020142"/>
                <a:gd name="connsiteY186" fmla="*/ 1330114 h 4616277"/>
                <a:gd name="connsiteX187" fmla="*/ 535987 w 1020142"/>
                <a:gd name="connsiteY187" fmla="*/ 1238631 h 4616277"/>
                <a:gd name="connsiteX188" fmla="*/ 515961 w 1020142"/>
                <a:gd name="connsiteY188" fmla="*/ 1192890 h 4616277"/>
                <a:gd name="connsiteX189" fmla="*/ 528919 w 1020142"/>
                <a:gd name="connsiteY189" fmla="*/ 1186871 h 4616277"/>
                <a:gd name="connsiteX190" fmla="*/ 548945 w 1020142"/>
                <a:gd name="connsiteY190" fmla="*/ 1232612 h 4616277"/>
                <a:gd name="connsiteX191" fmla="*/ 535987 w 1020142"/>
                <a:gd name="connsiteY191" fmla="*/ 1238631 h 4616277"/>
                <a:gd name="connsiteX192" fmla="*/ 495935 w 1020142"/>
                <a:gd name="connsiteY192" fmla="*/ 1147148 h 4616277"/>
                <a:gd name="connsiteX193" fmla="*/ 475909 w 1020142"/>
                <a:gd name="connsiteY193" fmla="*/ 1101406 h 4616277"/>
                <a:gd name="connsiteX194" fmla="*/ 488867 w 1020142"/>
                <a:gd name="connsiteY194" fmla="*/ 1095388 h 4616277"/>
                <a:gd name="connsiteX195" fmla="*/ 508893 w 1020142"/>
                <a:gd name="connsiteY195" fmla="*/ 1141129 h 4616277"/>
                <a:gd name="connsiteX196" fmla="*/ 495935 w 1020142"/>
                <a:gd name="connsiteY196" fmla="*/ 1147148 h 4616277"/>
                <a:gd name="connsiteX197" fmla="*/ 457062 w 1020142"/>
                <a:gd name="connsiteY197" fmla="*/ 1055665 h 4616277"/>
                <a:gd name="connsiteX198" fmla="*/ 437036 w 1020142"/>
                <a:gd name="connsiteY198" fmla="*/ 1009924 h 4616277"/>
                <a:gd name="connsiteX199" fmla="*/ 449994 w 1020142"/>
                <a:gd name="connsiteY199" fmla="*/ 1003905 h 4616277"/>
                <a:gd name="connsiteX200" fmla="*/ 470020 w 1020142"/>
                <a:gd name="connsiteY200" fmla="*/ 1049646 h 4616277"/>
                <a:gd name="connsiteX201" fmla="*/ 457062 w 1020142"/>
                <a:gd name="connsiteY201" fmla="*/ 1055665 h 4616277"/>
                <a:gd name="connsiteX202" fmla="*/ 417010 w 1020142"/>
                <a:gd name="connsiteY202" fmla="*/ 965386 h 4616277"/>
                <a:gd name="connsiteX203" fmla="*/ 396984 w 1020142"/>
                <a:gd name="connsiteY203" fmla="*/ 919644 h 4616277"/>
                <a:gd name="connsiteX204" fmla="*/ 409942 w 1020142"/>
                <a:gd name="connsiteY204" fmla="*/ 913626 h 4616277"/>
                <a:gd name="connsiteX205" fmla="*/ 429968 w 1020142"/>
                <a:gd name="connsiteY205" fmla="*/ 959367 h 4616277"/>
                <a:gd name="connsiteX206" fmla="*/ 417010 w 1020142"/>
                <a:gd name="connsiteY206" fmla="*/ 965386 h 4616277"/>
                <a:gd name="connsiteX207" fmla="*/ 376958 w 1020142"/>
                <a:gd name="connsiteY207" fmla="*/ 873903 h 4616277"/>
                <a:gd name="connsiteX208" fmla="*/ 356932 w 1020142"/>
                <a:gd name="connsiteY208" fmla="*/ 828161 h 4616277"/>
                <a:gd name="connsiteX209" fmla="*/ 369890 w 1020142"/>
                <a:gd name="connsiteY209" fmla="*/ 822143 h 4616277"/>
                <a:gd name="connsiteX210" fmla="*/ 389916 w 1020142"/>
                <a:gd name="connsiteY210" fmla="*/ 867884 h 4616277"/>
                <a:gd name="connsiteX211" fmla="*/ 376958 w 1020142"/>
                <a:gd name="connsiteY211" fmla="*/ 873903 h 4616277"/>
                <a:gd name="connsiteX212" fmla="*/ 336906 w 1020142"/>
                <a:gd name="connsiteY212" fmla="*/ 782420 h 4616277"/>
                <a:gd name="connsiteX213" fmla="*/ 316880 w 1020142"/>
                <a:gd name="connsiteY213" fmla="*/ 736678 h 4616277"/>
                <a:gd name="connsiteX214" fmla="*/ 329838 w 1020142"/>
                <a:gd name="connsiteY214" fmla="*/ 730660 h 4616277"/>
                <a:gd name="connsiteX215" fmla="*/ 349864 w 1020142"/>
                <a:gd name="connsiteY215" fmla="*/ 776401 h 4616277"/>
                <a:gd name="connsiteX216" fmla="*/ 336906 w 1020142"/>
                <a:gd name="connsiteY216" fmla="*/ 782420 h 4616277"/>
                <a:gd name="connsiteX217" fmla="*/ 298032 w 1020142"/>
                <a:gd name="connsiteY217" fmla="*/ 690937 h 4616277"/>
                <a:gd name="connsiteX218" fmla="*/ 278007 w 1020142"/>
                <a:gd name="connsiteY218" fmla="*/ 645196 h 4616277"/>
                <a:gd name="connsiteX219" fmla="*/ 290964 w 1020142"/>
                <a:gd name="connsiteY219" fmla="*/ 639177 h 4616277"/>
                <a:gd name="connsiteX220" fmla="*/ 310990 w 1020142"/>
                <a:gd name="connsiteY220" fmla="*/ 684918 h 4616277"/>
                <a:gd name="connsiteX221" fmla="*/ 298032 w 1020142"/>
                <a:gd name="connsiteY221" fmla="*/ 690937 h 4616277"/>
                <a:gd name="connsiteX222" fmla="*/ 257981 w 1020142"/>
                <a:gd name="connsiteY222" fmla="*/ 599454 h 4616277"/>
                <a:gd name="connsiteX223" fmla="*/ 237955 w 1020142"/>
                <a:gd name="connsiteY223" fmla="*/ 553713 h 4616277"/>
                <a:gd name="connsiteX224" fmla="*/ 250913 w 1020142"/>
                <a:gd name="connsiteY224" fmla="*/ 547694 h 4616277"/>
                <a:gd name="connsiteX225" fmla="*/ 270939 w 1020142"/>
                <a:gd name="connsiteY225" fmla="*/ 593435 h 4616277"/>
                <a:gd name="connsiteX226" fmla="*/ 257981 w 1020142"/>
                <a:gd name="connsiteY226" fmla="*/ 599454 h 4616277"/>
                <a:gd name="connsiteX227" fmla="*/ 217929 w 1020142"/>
                <a:gd name="connsiteY227" fmla="*/ 507971 h 4616277"/>
                <a:gd name="connsiteX228" fmla="*/ 199081 w 1020142"/>
                <a:gd name="connsiteY228" fmla="*/ 463433 h 4616277"/>
                <a:gd name="connsiteX229" fmla="*/ 212039 w 1020142"/>
                <a:gd name="connsiteY229" fmla="*/ 457415 h 4616277"/>
                <a:gd name="connsiteX230" fmla="*/ 232065 w 1020142"/>
                <a:gd name="connsiteY230" fmla="*/ 503156 h 4616277"/>
                <a:gd name="connsiteX231" fmla="*/ 217929 w 1020142"/>
                <a:gd name="connsiteY231" fmla="*/ 507971 h 4616277"/>
                <a:gd name="connsiteX232" fmla="*/ 179055 w 1020142"/>
                <a:gd name="connsiteY232" fmla="*/ 417692 h 4616277"/>
                <a:gd name="connsiteX233" fmla="*/ 159029 w 1020142"/>
                <a:gd name="connsiteY233" fmla="*/ 371950 h 4616277"/>
                <a:gd name="connsiteX234" fmla="*/ 171987 w 1020142"/>
                <a:gd name="connsiteY234" fmla="*/ 365932 h 4616277"/>
                <a:gd name="connsiteX235" fmla="*/ 192013 w 1020142"/>
                <a:gd name="connsiteY235" fmla="*/ 411673 h 4616277"/>
                <a:gd name="connsiteX236" fmla="*/ 179055 w 1020142"/>
                <a:gd name="connsiteY236" fmla="*/ 417692 h 4616277"/>
                <a:gd name="connsiteX237" fmla="*/ 139003 w 1020142"/>
                <a:gd name="connsiteY237" fmla="*/ 326209 h 4616277"/>
                <a:gd name="connsiteX238" fmla="*/ 118977 w 1020142"/>
                <a:gd name="connsiteY238" fmla="*/ 280467 h 4616277"/>
                <a:gd name="connsiteX239" fmla="*/ 131935 w 1020142"/>
                <a:gd name="connsiteY239" fmla="*/ 274449 h 4616277"/>
                <a:gd name="connsiteX240" fmla="*/ 151961 w 1020142"/>
                <a:gd name="connsiteY240" fmla="*/ 320190 h 4616277"/>
                <a:gd name="connsiteX241" fmla="*/ 139003 w 1020142"/>
                <a:gd name="connsiteY241" fmla="*/ 326209 h 4616277"/>
                <a:gd name="connsiteX242" fmla="*/ 98951 w 1020142"/>
                <a:gd name="connsiteY242" fmla="*/ 234726 h 4616277"/>
                <a:gd name="connsiteX243" fmla="*/ 78926 w 1020142"/>
                <a:gd name="connsiteY243" fmla="*/ 188985 h 4616277"/>
                <a:gd name="connsiteX244" fmla="*/ 91884 w 1020142"/>
                <a:gd name="connsiteY244" fmla="*/ 182966 h 4616277"/>
                <a:gd name="connsiteX245" fmla="*/ 111909 w 1020142"/>
                <a:gd name="connsiteY245" fmla="*/ 228707 h 4616277"/>
                <a:gd name="connsiteX246" fmla="*/ 98951 w 1020142"/>
                <a:gd name="connsiteY246" fmla="*/ 234726 h 4616277"/>
                <a:gd name="connsiteX247" fmla="*/ 60078 w 1020142"/>
                <a:gd name="connsiteY247" fmla="*/ 143243 h 4616277"/>
                <a:gd name="connsiteX248" fmla="*/ 40052 w 1020142"/>
                <a:gd name="connsiteY248" fmla="*/ 97502 h 4616277"/>
                <a:gd name="connsiteX249" fmla="*/ 53010 w 1020142"/>
                <a:gd name="connsiteY249" fmla="*/ 91483 h 4616277"/>
                <a:gd name="connsiteX250" fmla="*/ 73036 w 1020142"/>
                <a:gd name="connsiteY250" fmla="*/ 137224 h 4616277"/>
                <a:gd name="connsiteX251" fmla="*/ 60078 w 1020142"/>
                <a:gd name="connsiteY251" fmla="*/ 143243 h 4616277"/>
                <a:gd name="connsiteX252" fmla="*/ 20026 w 1020142"/>
                <a:gd name="connsiteY252" fmla="*/ 51760 h 4616277"/>
                <a:gd name="connsiteX253" fmla="*/ 0 w 1020142"/>
                <a:gd name="connsiteY253" fmla="*/ 6019 h 4616277"/>
                <a:gd name="connsiteX254" fmla="*/ 12958 w 1020142"/>
                <a:gd name="connsiteY254" fmla="*/ 0 h 4616277"/>
                <a:gd name="connsiteX255" fmla="*/ 32984 w 1020142"/>
                <a:gd name="connsiteY255" fmla="*/ 45741 h 4616277"/>
                <a:gd name="connsiteX256" fmla="*/ 20026 w 1020142"/>
                <a:gd name="connsiteY256" fmla="*/ 51760 h 461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Lst>
              <a:rect l="l" t="t" r="r" b="b"/>
              <a:pathLst>
                <a:path w="1020142" h="4616277">
                  <a:moveTo>
                    <a:pt x="18848" y="4616278"/>
                  </a:moveTo>
                  <a:lnTo>
                    <a:pt x="5890" y="4610259"/>
                  </a:lnTo>
                  <a:lnTo>
                    <a:pt x="25916" y="4564517"/>
                  </a:lnTo>
                  <a:lnTo>
                    <a:pt x="38874" y="4570536"/>
                  </a:lnTo>
                  <a:lnTo>
                    <a:pt x="18848" y="4616278"/>
                  </a:lnTo>
                  <a:close/>
                  <a:moveTo>
                    <a:pt x="58900" y="4524795"/>
                  </a:moveTo>
                  <a:lnTo>
                    <a:pt x="45942" y="4518776"/>
                  </a:lnTo>
                  <a:lnTo>
                    <a:pt x="65968" y="4473034"/>
                  </a:lnTo>
                  <a:lnTo>
                    <a:pt x="78926" y="4479053"/>
                  </a:lnTo>
                  <a:lnTo>
                    <a:pt x="58900" y="4524795"/>
                  </a:lnTo>
                  <a:close/>
                  <a:moveTo>
                    <a:pt x="98951" y="4433312"/>
                  </a:moveTo>
                  <a:lnTo>
                    <a:pt x="85994" y="4427293"/>
                  </a:lnTo>
                  <a:lnTo>
                    <a:pt x="106019" y="4381552"/>
                  </a:lnTo>
                  <a:lnTo>
                    <a:pt x="118977" y="4387570"/>
                  </a:lnTo>
                  <a:lnTo>
                    <a:pt x="98951" y="4433312"/>
                  </a:lnTo>
                  <a:close/>
                  <a:moveTo>
                    <a:pt x="139003" y="4341829"/>
                  </a:moveTo>
                  <a:lnTo>
                    <a:pt x="126045" y="4335810"/>
                  </a:lnTo>
                  <a:lnTo>
                    <a:pt x="146071" y="4290069"/>
                  </a:lnTo>
                  <a:lnTo>
                    <a:pt x="159029" y="4296087"/>
                  </a:lnTo>
                  <a:lnTo>
                    <a:pt x="139003" y="4341829"/>
                  </a:lnTo>
                  <a:close/>
                  <a:moveTo>
                    <a:pt x="177877" y="4250346"/>
                  </a:moveTo>
                  <a:lnTo>
                    <a:pt x="164919" y="4244327"/>
                  </a:lnTo>
                  <a:lnTo>
                    <a:pt x="184945" y="4198586"/>
                  </a:lnTo>
                  <a:lnTo>
                    <a:pt x="197903" y="4204604"/>
                  </a:lnTo>
                  <a:lnTo>
                    <a:pt x="177877" y="4250346"/>
                  </a:lnTo>
                  <a:close/>
                  <a:moveTo>
                    <a:pt x="217929" y="4160066"/>
                  </a:moveTo>
                  <a:lnTo>
                    <a:pt x="204971" y="4154048"/>
                  </a:lnTo>
                  <a:lnTo>
                    <a:pt x="224997" y="4108306"/>
                  </a:lnTo>
                  <a:lnTo>
                    <a:pt x="237955" y="4114325"/>
                  </a:lnTo>
                  <a:lnTo>
                    <a:pt x="217929" y="4160066"/>
                  </a:lnTo>
                  <a:close/>
                  <a:moveTo>
                    <a:pt x="257981" y="4068584"/>
                  </a:moveTo>
                  <a:lnTo>
                    <a:pt x="245023" y="4062565"/>
                  </a:lnTo>
                  <a:lnTo>
                    <a:pt x="265049" y="4016823"/>
                  </a:lnTo>
                  <a:lnTo>
                    <a:pt x="278007" y="4022842"/>
                  </a:lnTo>
                  <a:lnTo>
                    <a:pt x="257981" y="4068584"/>
                  </a:lnTo>
                  <a:close/>
                  <a:moveTo>
                    <a:pt x="296854" y="3977101"/>
                  </a:moveTo>
                  <a:lnTo>
                    <a:pt x="283897" y="3971082"/>
                  </a:lnTo>
                  <a:lnTo>
                    <a:pt x="303922" y="3925340"/>
                  </a:lnTo>
                  <a:lnTo>
                    <a:pt x="316880" y="3931359"/>
                  </a:lnTo>
                  <a:lnTo>
                    <a:pt x="296854" y="3977101"/>
                  </a:lnTo>
                  <a:close/>
                  <a:moveTo>
                    <a:pt x="336906" y="3885618"/>
                  </a:moveTo>
                  <a:lnTo>
                    <a:pt x="323948" y="3879599"/>
                  </a:lnTo>
                  <a:lnTo>
                    <a:pt x="343974" y="3833858"/>
                  </a:lnTo>
                  <a:lnTo>
                    <a:pt x="356932" y="3839876"/>
                  </a:lnTo>
                  <a:lnTo>
                    <a:pt x="336906" y="3885618"/>
                  </a:lnTo>
                  <a:close/>
                  <a:moveTo>
                    <a:pt x="376958" y="3794135"/>
                  </a:moveTo>
                  <a:lnTo>
                    <a:pt x="364000" y="3788116"/>
                  </a:lnTo>
                  <a:lnTo>
                    <a:pt x="384026" y="3742375"/>
                  </a:lnTo>
                  <a:lnTo>
                    <a:pt x="396984" y="3748393"/>
                  </a:lnTo>
                  <a:lnTo>
                    <a:pt x="376958" y="3794135"/>
                  </a:lnTo>
                  <a:close/>
                  <a:moveTo>
                    <a:pt x="415832" y="3702652"/>
                  </a:moveTo>
                  <a:lnTo>
                    <a:pt x="402874" y="3696633"/>
                  </a:lnTo>
                  <a:lnTo>
                    <a:pt x="422900" y="3650892"/>
                  </a:lnTo>
                  <a:lnTo>
                    <a:pt x="435858" y="3656910"/>
                  </a:lnTo>
                  <a:lnTo>
                    <a:pt x="415832" y="3702652"/>
                  </a:lnTo>
                  <a:close/>
                  <a:moveTo>
                    <a:pt x="455884" y="3612372"/>
                  </a:moveTo>
                  <a:lnTo>
                    <a:pt x="442926" y="3606354"/>
                  </a:lnTo>
                  <a:lnTo>
                    <a:pt x="462952" y="3560613"/>
                  </a:lnTo>
                  <a:lnTo>
                    <a:pt x="475909" y="3566631"/>
                  </a:lnTo>
                  <a:lnTo>
                    <a:pt x="455884" y="3612372"/>
                  </a:lnTo>
                  <a:close/>
                  <a:moveTo>
                    <a:pt x="495935" y="3520890"/>
                  </a:moveTo>
                  <a:lnTo>
                    <a:pt x="482977" y="3514871"/>
                  </a:lnTo>
                  <a:lnTo>
                    <a:pt x="503003" y="3469129"/>
                  </a:lnTo>
                  <a:lnTo>
                    <a:pt x="515961" y="3475148"/>
                  </a:lnTo>
                  <a:lnTo>
                    <a:pt x="495935" y="3520890"/>
                  </a:lnTo>
                  <a:close/>
                  <a:moveTo>
                    <a:pt x="535987" y="3429407"/>
                  </a:moveTo>
                  <a:lnTo>
                    <a:pt x="523029" y="3423388"/>
                  </a:lnTo>
                  <a:lnTo>
                    <a:pt x="543055" y="3377646"/>
                  </a:lnTo>
                  <a:lnTo>
                    <a:pt x="556013" y="3383665"/>
                  </a:lnTo>
                  <a:lnTo>
                    <a:pt x="535987" y="3429407"/>
                  </a:lnTo>
                  <a:close/>
                  <a:moveTo>
                    <a:pt x="574861" y="3337924"/>
                  </a:moveTo>
                  <a:lnTo>
                    <a:pt x="561903" y="3331905"/>
                  </a:lnTo>
                  <a:lnTo>
                    <a:pt x="581929" y="3286164"/>
                  </a:lnTo>
                  <a:lnTo>
                    <a:pt x="594887" y="3292182"/>
                  </a:lnTo>
                  <a:lnTo>
                    <a:pt x="574861" y="3337924"/>
                  </a:lnTo>
                  <a:close/>
                  <a:moveTo>
                    <a:pt x="614913" y="3246441"/>
                  </a:moveTo>
                  <a:lnTo>
                    <a:pt x="601955" y="3240422"/>
                  </a:lnTo>
                  <a:lnTo>
                    <a:pt x="621981" y="3194681"/>
                  </a:lnTo>
                  <a:lnTo>
                    <a:pt x="634939" y="3200699"/>
                  </a:lnTo>
                  <a:lnTo>
                    <a:pt x="614913" y="3246441"/>
                  </a:lnTo>
                  <a:close/>
                  <a:moveTo>
                    <a:pt x="654965" y="3156162"/>
                  </a:moveTo>
                  <a:lnTo>
                    <a:pt x="642007" y="3150143"/>
                  </a:lnTo>
                  <a:lnTo>
                    <a:pt x="662033" y="3104402"/>
                  </a:lnTo>
                  <a:lnTo>
                    <a:pt x="674990" y="3110420"/>
                  </a:lnTo>
                  <a:lnTo>
                    <a:pt x="654965" y="3156162"/>
                  </a:lnTo>
                  <a:close/>
                  <a:moveTo>
                    <a:pt x="693838" y="3064679"/>
                  </a:moveTo>
                  <a:lnTo>
                    <a:pt x="680880" y="3058660"/>
                  </a:lnTo>
                  <a:lnTo>
                    <a:pt x="700906" y="3012919"/>
                  </a:lnTo>
                  <a:lnTo>
                    <a:pt x="713864" y="3018937"/>
                  </a:lnTo>
                  <a:lnTo>
                    <a:pt x="693838" y="3064679"/>
                  </a:lnTo>
                  <a:close/>
                  <a:moveTo>
                    <a:pt x="733890" y="2973196"/>
                  </a:moveTo>
                  <a:lnTo>
                    <a:pt x="720932" y="2967177"/>
                  </a:lnTo>
                  <a:lnTo>
                    <a:pt x="740958" y="2921436"/>
                  </a:lnTo>
                  <a:lnTo>
                    <a:pt x="753916" y="2927454"/>
                  </a:lnTo>
                  <a:lnTo>
                    <a:pt x="733890" y="2973196"/>
                  </a:lnTo>
                  <a:close/>
                  <a:moveTo>
                    <a:pt x="773942" y="2881713"/>
                  </a:moveTo>
                  <a:lnTo>
                    <a:pt x="760984" y="2875694"/>
                  </a:lnTo>
                  <a:lnTo>
                    <a:pt x="781010" y="2829953"/>
                  </a:lnTo>
                  <a:lnTo>
                    <a:pt x="793968" y="2835971"/>
                  </a:lnTo>
                  <a:lnTo>
                    <a:pt x="773942" y="2881713"/>
                  </a:lnTo>
                  <a:close/>
                  <a:moveTo>
                    <a:pt x="812816" y="2790230"/>
                  </a:moveTo>
                  <a:lnTo>
                    <a:pt x="799858" y="2784211"/>
                  </a:lnTo>
                  <a:lnTo>
                    <a:pt x="819884" y="2738470"/>
                  </a:lnTo>
                  <a:lnTo>
                    <a:pt x="832842" y="2744488"/>
                  </a:lnTo>
                  <a:lnTo>
                    <a:pt x="812816" y="2790230"/>
                  </a:lnTo>
                  <a:close/>
                  <a:moveTo>
                    <a:pt x="852868" y="2698747"/>
                  </a:moveTo>
                  <a:lnTo>
                    <a:pt x="839910" y="2692728"/>
                  </a:lnTo>
                  <a:lnTo>
                    <a:pt x="859935" y="2646987"/>
                  </a:lnTo>
                  <a:lnTo>
                    <a:pt x="872893" y="2653006"/>
                  </a:lnTo>
                  <a:lnTo>
                    <a:pt x="852868" y="2698747"/>
                  </a:lnTo>
                  <a:close/>
                  <a:moveTo>
                    <a:pt x="892919" y="2608468"/>
                  </a:moveTo>
                  <a:lnTo>
                    <a:pt x="879961" y="2602449"/>
                  </a:lnTo>
                  <a:lnTo>
                    <a:pt x="899987" y="2556708"/>
                  </a:lnTo>
                  <a:lnTo>
                    <a:pt x="912945" y="2562726"/>
                  </a:lnTo>
                  <a:lnTo>
                    <a:pt x="892919" y="2608468"/>
                  </a:lnTo>
                  <a:close/>
                  <a:moveTo>
                    <a:pt x="932971" y="2516985"/>
                  </a:moveTo>
                  <a:lnTo>
                    <a:pt x="920013" y="2510966"/>
                  </a:lnTo>
                  <a:lnTo>
                    <a:pt x="940039" y="2465225"/>
                  </a:lnTo>
                  <a:lnTo>
                    <a:pt x="952997" y="2471243"/>
                  </a:lnTo>
                  <a:lnTo>
                    <a:pt x="932971" y="2516985"/>
                  </a:lnTo>
                  <a:close/>
                  <a:moveTo>
                    <a:pt x="971845" y="2425502"/>
                  </a:moveTo>
                  <a:lnTo>
                    <a:pt x="958887" y="2419483"/>
                  </a:lnTo>
                  <a:lnTo>
                    <a:pt x="978913" y="2373742"/>
                  </a:lnTo>
                  <a:lnTo>
                    <a:pt x="991871" y="2379760"/>
                  </a:lnTo>
                  <a:lnTo>
                    <a:pt x="971845" y="2425502"/>
                  </a:lnTo>
                  <a:close/>
                  <a:moveTo>
                    <a:pt x="1011897" y="2334019"/>
                  </a:moveTo>
                  <a:lnTo>
                    <a:pt x="998939" y="2328000"/>
                  </a:lnTo>
                  <a:lnTo>
                    <a:pt x="1004829" y="2315963"/>
                  </a:lnTo>
                  <a:lnTo>
                    <a:pt x="993049" y="2288277"/>
                  </a:lnTo>
                  <a:lnTo>
                    <a:pt x="1006007" y="2282259"/>
                  </a:lnTo>
                  <a:lnTo>
                    <a:pt x="1020143" y="2315963"/>
                  </a:lnTo>
                  <a:lnTo>
                    <a:pt x="1011897" y="2334019"/>
                  </a:lnTo>
                  <a:close/>
                  <a:moveTo>
                    <a:pt x="973023" y="2242536"/>
                  </a:moveTo>
                  <a:lnTo>
                    <a:pt x="952997" y="2196794"/>
                  </a:lnTo>
                  <a:lnTo>
                    <a:pt x="965955" y="2190776"/>
                  </a:lnTo>
                  <a:lnTo>
                    <a:pt x="985981" y="2236517"/>
                  </a:lnTo>
                  <a:lnTo>
                    <a:pt x="973023" y="2242536"/>
                  </a:lnTo>
                  <a:close/>
                  <a:moveTo>
                    <a:pt x="932971" y="2151053"/>
                  </a:moveTo>
                  <a:lnTo>
                    <a:pt x="912945" y="2105312"/>
                  </a:lnTo>
                  <a:lnTo>
                    <a:pt x="925903" y="2099293"/>
                  </a:lnTo>
                  <a:lnTo>
                    <a:pt x="945929" y="2145034"/>
                  </a:lnTo>
                  <a:lnTo>
                    <a:pt x="932971" y="2151053"/>
                  </a:lnTo>
                  <a:close/>
                  <a:moveTo>
                    <a:pt x="892919" y="2060774"/>
                  </a:moveTo>
                  <a:lnTo>
                    <a:pt x="872893" y="2015032"/>
                  </a:lnTo>
                  <a:lnTo>
                    <a:pt x="885851" y="2009014"/>
                  </a:lnTo>
                  <a:lnTo>
                    <a:pt x="905877" y="2054755"/>
                  </a:lnTo>
                  <a:lnTo>
                    <a:pt x="892919" y="2060774"/>
                  </a:lnTo>
                  <a:close/>
                  <a:moveTo>
                    <a:pt x="854045" y="1969291"/>
                  </a:moveTo>
                  <a:lnTo>
                    <a:pt x="834020" y="1923549"/>
                  </a:lnTo>
                  <a:lnTo>
                    <a:pt x="846978" y="1917531"/>
                  </a:lnTo>
                  <a:lnTo>
                    <a:pt x="867003" y="1963272"/>
                  </a:lnTo>
                  <a:lnTo>
                    <a:pt x="854045" y="1969291"/>
                  </a:lnTo>
                  <a:close/>
                  <a:moveTo>
                    <a:pt x="813994" y="1877808"/>
                  </a:moveTo>
                  <a:lnTo>
                    <a:pt x="793968" y="1832066"/>
                  </a:lnTo>
                  <a:lnTo>
                    <a:pt x="806926" y="1826048"/>
                  </a:lnTo>
                  <a:lnTo>
                    <a:pt x="826952" y="1871789"/>
                  </a:lnTo>
                  <a:lnTo>
                    <a:pt x="813994" y="1877808"/>
                  </a:lnTo>
                  <a:close/>
                  <a:moveTo>
                    <a:pt x="773942" y="1786325"/>
                  </a:moveTo>
                  <a:lnTo>
                    <a:pt x="753916" y="1740583"/>
                  </a:lnTo>
                  <a:lnTo>
                    <a:pt x="766874" y="1734565"/>
                  </a:lnTo>
                  <a:lnTo>
                    <a:pt x="786900" y="1780306"/>
                  </a:lnTo>
                  <a:lnTo>
                    <a:pt x="773942" y="1786325"/>
                  </a:lnTo>
                  <a:close/>
                  <a:moveTo>
                    <a:pt x="733890" y="1694842"/>
                  </a:moveTo>
                  <a:lnTo>
                    <a:pt x="713864" y="1649100"/>
                  </a:lnTo>
                  <a:lnTo>
                    <a:pt x="726822" y="1643082"/>
                  </a:lnTo>
                  <a:lnTo>
                    <a:pt x="746848" y="1688823"/>
                  </a:lnTo>
                  <a:lnTo>
                    <a:pt x="733890" y="1694842"/>
                  </a:lnTo>
                  <a:close/>
                  <a:moveTo>
                    <a:pt x="695016" y="1603359"/>
                  </a:moveTo>
                  <a:lnTo>
                    <a:pt x="674990" y="1557618"/>
                  </a:lnTo>
                  <a:lnTo>
                    <a:pt x="687948" y="1551599"/>
                  </a:lnTo>
                  <a:lnTo>
                    <a:pt x="707974" y="1597340"/>
                  </a:lnTo>
                  <a:lnTo>
                    <a:pt x="695016" y="1603359"/>
                  </a:lnTo>
                  <a:close/>
                  <a:moveTo>
                    <a:pt x="654965" y="1513080"/>
                  </a:moveTo>
                  <a:lnTo>
                    <a:pt x="634939" y="1467338"/>
                  </a:lnTo>
                  <a:lnTo>
                    <a:pt x="647897" y="1461320"/>
                  </a:lnTo>
                  <a:lnTo>
                    <a:pt x="667922" y="1507061"/>
                  </a:lnTo>
                  <a:lnTo>
                    <a:pt x="654965" y="1513080"/>
                  </a:lnTo>
                  <a:close/>
                  <a:moveTo>
                    <a:pt x="614913" y="1421597"/>
                  </a:moveTo>
                  <a:lnTo>
                    <a:pt x="594887" y="1375855"/>
                  </a:lnTo>
                  <a:lnTo>
                    <a:pt x="607845" y="1369837"/>
                  </a:lnTo>
                  <a:lnTo>
                    <a:pt x="627871" y="1415578"/>
                  </a:lnTo>
                  <a:lnTo>
                    <a:pt x="614913" y="1421597"/>
                  </a:lnTo>
                  <a:close/>
                  <a:moveTo>
                    <a:pt x="576039" y="1330114"/>
                  </a:moveTo>
                  <a:lnTo>
                    <a:pt x="556013" y="1284372"/>
                  </a:lnTo>
                  <a:lnTo>
                    <a:pt x="568971" y="1278354"/>
                  </a:lnTo>
                  <a:lnTo>
                    <a:pt x="588997" y="1324095"/>
                  </a:lnTo>
                  <a:lnTo>
                    <a:pt x="576039" y="1330114"/>
                  </a:lnTo>
                  <a:close/>
                  <a:moveTo>
                    <a:pt x="535987" y="1238631"/>
                  </a:moveTo>
                  <a:lnTo>
                    <a:pt x="515961" y="1192890"/>
                  </a:lnTo>
                  <a:lnTo>
                    <a:pt x="528919" y="1186871"/>
                  </a:lnTo>
                  <a:lnTo>
                    <a:pt x="548945" y="1232612"/>
                  </a:lnTo>
                  <a:lnTo>
                    <a:pt x="535987" y="1238631"/>
                  </a:lnTo>
                  <a:close/>
                  <a:moveTo>
                    <a:pt x="495935" y="1147148"/>
                  </a:moveTo>
                  <a:lnTo>
                    <a:pt x="475909" y="1101406"/>
                  </a:lnTo>
                  <a:lnTo>
                    <a:pt x="488867" y="1095388"/>
                  </a:lnTo>
                  <a:lnTo>
                    <a:pt x="508893" y="1141129"/>
                  </a:lnTo>
                  <a:lnTo>
                    <a:pt x="495935" y="1147148"/>
                  </a:lnTo>
                  <a:close/>
                  <a:moveTo>
                    <a:pt x="457062" y="1055665"/>
                  </a:moveTo>
                  <a:lnTo>
                    <a:pt x="437036" y="1009924"/>
                  </a:lnTo>
                  <a:lnTo>
                    <a:pt x="449994" y="1003905"/>
                  </a:lnTo>
                  <a:lnTo>
                    <a:pt x="470020" y="1049646"/>
                  </a:lnTo>
                  <a:lnTo>
                    <a:pt x="457062" y="1055665"/>
                  </a:lnTo>
                  <a:close/>
                  <a:moveTo>
                    <a:pt x="417010" y="965386"/>
                  </a:moveTo>
                  <a:lnTo>
                    <a:pt x="396984" y="919644"/>
                  </a:lnTo>
                  <a:lnTo>
                    <a:pt x="409942" y="913626"/>
                  </a:lnTo>
                  <a:lnTo>
                    <a:pt x="429968" y="959367"/>
                  </a:lnTo>
                  <a:lnTo>
                    <a:pt x="417010" y="965386"/>
                  </a:lnTo>
                  <a:close/>
                  <a:moveTo>
                    <a:pt x="376958" y="873903"/>
                  </a:moveTo>
                  <a:lnTo>
                    <a:pt x="356932" y="828161"/>
                  </a:lnTo>
                  <a:lnTo>
                    <a:pt x="369890" y="822143"/>
                  </a:lnTo>
                  <a:lnTo>
                    <a:pt x="389916" y="867884"/>
                  </a:lnTo>
                  <a:lnTo>
                    <a:pt x="376958" y="873903"/>
                  </a:lnTo>
                  <a:close/>
                  <a:moveTo>
                    <a:pt x="336906" y="782420"/>
                  </a:moveTo>
                  <a:lnTo>
                    <a:pt x="316880" y="736678"/>
                  </a:lnTo>
                  <a:lnTo>
                    <a:pt x="329838" y="730660"/>
                  </a:lnTo>
                  <a:lnTo>
                    <a:pt x="349864" y="776401"/>
                  </a:lnTo>
                  <a:lnTo>
                    <a:pt x="336906" y="782420"/>
                  </a:lnTo>
                  <a:close/>
                  <a:moveTo>
                    <a:pt x="298032" y="690937"/>
                  </a:moveTo>
                  <a:lnTo>
                    <a:pt x="278007" y="645196"/>
                  </a:lnTo>
                  <a:lnTo>
                    <a:pt x="290964" y="639177"/>
                  </a:lnTo>
                  <a:lnTo>
                    <a:pt x="310990" y="684918"/>
                  </a:lnTo>
                  <a:lnTo>
                    <a:pt x="298032" y="690937"/>
                  </a:lnTo>
                  <a:close/>
                  <a:moveTo>
                    <a:pt x="257981" y="599454"/>
                  </a:moveTo>
                  <a:lnTo>
                    <a:pt x="237955" y="553713"/>
                  </a:lnTo>
                  <a:lnTo>
                    <a:pt x="250913" y="547694"/>
                  </a:lnTo>
                  <a:lnTo>
                    <a:pt x="270939" y="593435"/>
                  </a:lnTo>
                  <a:lnTo>
                    <a:pt x="257981" y="599454"/>
                  </a:lnTo>
                  <a:close/>
                  <a:moveTo>
                    <a:pt x="217929" y="507971"/>
                  </a:moveTo>
                  <a:lnTo>
                    <a:pt x="199081" y="463433"/>
                  </a:lnTo>
                  <a:lnTo>
                    <a:pt x="212039" y="457415"/>
                  </a:lnTo>
                  <a:lnTo>
                    <a:pt x="232065" y="503156"/>
                  </a:lnTo>
                  <a:lnTo>
                    <a:pt x="217929" y="507971"/>
                  </a:lnTo>
                  <a:close/>
                  <a:moveTo>
                    <a:pt x="179055" y="417692"/>
                  </a:moveTo>
                  <a:lnTo>
                    <a:pt x="159029" y="371950"/>
                  </a:lnTo>
                  <a:lnTo>
                    <a:pt x="171987" y="365932"/>
                  </a:lnTo>
                  <a:lnTo>
                    <a:pt x="192013" y="411673"/>
                  </a:lnTo>
                  <a:lnTo>
                    <a:pt x="179055" y="417692"/>
                  </a:lnTo>
                  <a:close/>
                  <a:moveTo>
                    <a:pt x="139003" y="326209"/>
                  </a:moveTo>
                  <a:lnTo>
                    <a:pt x="118977" y="280467"/>
                  </a:lnTo>
                  <a:lnTo>
                    <a:pt x="131935" y="274449"/>
                  </a:lnTo>
                  <a:lnTo>
                    <a:pt x="151961" y="320190"/>
                  </a:lnTo>
                  <a:lnTo>
                    <a:pt x="139003" y="326209"/>
                  </a:lnTo>
                  <a:close/>
                  <a:moveTo>
                    <a:pt x="98951" y="234726"/>
                  </a:moveTo>
                  <a:lnTo>
                    <a:pt x="78926" y="188985"/>
                  </a:lnTo>
                  <a:lnTo>
                    <a:pt x="91884" y="182966"/>
                  </a:lnTo>
                  <a:lnTo>
                    <a:pt x="111909" y="228707"/>
                  </a:lnTo>
                  <a:lnTo>
                    <a:pt x="98951" y="234726"/>
                  </a:lnTo>
                  <a:close/>
                  <a:moveTo>
                    <a:pt x="60078" y="143243"/>
                  </a:moveTo>
                  <a:lnTo>
                    <a:pt x="40052" y="97502"/>
                  </a:lnTo>
                  <a:lnTo>
                    <a:pt x="53010" y="91483"/>
                  </a:lnTo>
                  <a:lnTo>
                    <a:pt x="73036" y="137224"/>
                  </a:lnTo>
                  <a:lnTo>
                    <a:pt x="60078" y="143243"/>
                  </a:lnTo>
                  <a:close/>
                  <a:moveTo>
                    <a:pt x="20026" y="51760"/>
                  </a:moveTo>
                  <a:lnTo>
                    <a:pt x="0" y="6019"/>
                  </a:lnTo>
                  <a:lnTo>
                    <a:pt x="12958" y="0"/>
                  </a:lnTo>
                  <a:lnTo>
                    <a:pt x="32984" y="45741"/>
                  </a:lnTo>
                  <a:lnTo>
                    <a:pt x="20026" y="51760"/>
                  </a:lnTo>
                  <a:close/>
                </a:path>
              </a:pathLst>
            </a:custGeom>
            <a:solidFill>
              <a:srgbClr val="FF8700"/>
            </a:solidFill>
            <a:ln w="11757" cap="flat">
              <a:noFill/>
              <a:prstDash val="solid"/>
              <a:miter/>
            </a:ln>
          </p:spPr>
          <p:txBody>
            <a:bodyPr rtlCol="0" anchor="ctr"/>
            <a:lstStyle/>
            <a:p>
              <a:endParaRPr lang="en-US" sz="900"/>
            </a:p>
          </p:txBody>
        </p:sp>
        <p:sp>
          <p:nvSpPr>
            <p:cNvPr id="157" name="Freeform 156">
              <a:extLst>
                <a:ext uri="{FF2B5EF4-FFF2-40B4-BE49-F238E27FC236}">
                  <a16:creationId xmlns:a16="http://schemas.microsoft.com/office/drawing/2014/main" id="{85BD3C2B-2336-244F-842F-5EAA2FD4C78E}"/>
                </a:ext>
              </a:extLst>
            </p:cNvPr>
            <p:cNvSpPr/>
            <p:nvPr userDrawn="1"/>
          </p:nvSpPr>
          <p:spPr>
            <a:xfrm>
              <a:off x="12181398" y="4628053"/>
              <a:ext cx="768051" cy="4600628"/>
            </a:xfrm>
            <a:custGeom>
              <a:avLst/>
              <a:gdLst>
                <a:gd name="connsiteX0" fmla="*/ 22382 w 768051"/>
                <a:gd name="connsiteY0" fmla="*/ 4600629 h 4600628"/>
                <a:gd name="connsiteX1" fmla="*/ 9424 w 768051"/>
                <a:gd name="connsiteY1" fmla="*/ 4595814 h 4600628"/>
                <a:gd name="connsiteX2" fmla="*/ 24738 w 768051"/>
                <a:gd name="connsiteY2" fmla="*/ 4548869 h 4600628"/>
                <a:gd name="connsiteX3" fmla="*/ 37696 w 768051"/>
                <a:gd name="connsiteY3" fmla="*/ 4553684 h 4600628"/>
                <a:gd name="connsiteX4" fmla="*/ 22382 w 768051"/>
                <a:gd name="connsiteY4" fmla="*/ 4600629 h 4600628"/>
                <a:gd name="connsiteX5" fmla="*/ 53010 w 768051"/>
                <a:gd name="connsiteY5" fmla="*/ 4505535 h 4600628"/>
                <a:gd name="connsiteX6" fmla="*/ 40052 w 768051"/>
                <a:gd name="connsiteY6" fmla="*/ 4500720 h 4600628"/>
                <a:gd name="connsiteX7" fmla="*/ 55366 w 768051"/>
                <a:gd name="connsiteY7" fmla="*/ 4453775 h 4600628"/>
                <a:gd name="connsiteX8" fmla="*/ 68324 w 768051"/>
                <a:gd name="connsiteY8" fmla="*/ 4458590 h 4600628"/>
                <a:gd name="connsiteX9" fmla="*/ 53010 w 768051"/>
                <a:gd name="connsiteY9" fmla="*/ 4505535 h 4600628"/>
                <a:gd name="connsiteX10" fmla="*/ 83638 w 768051"/>
                <a:gd name="connsiteY10" fmla="*/ 4410441 h 4600628"/>
                <a:gd name="connsiteX11" fmla="*/ 70680 w 768051"/>
                <a:gd name="connsiteY11" fmla="*/ 4405626 h 4600628"/>
                <a:gd name="connsiteX12" fmla="*/ 85994 w 768051"/>
                <a:gd name="connsiteY12" fmla="*/ 4358681 h 4600628"/>
                <a:gd name="connsiteX13" fmla="*/ 98951 w 768051"/>
                <a:gd name="connsiteY13" fmla="*/ 4363496 h 4600628"/>
                <a:gd name="connsiteX14" fmla="*/ 83638 w 768051"/>
                <a:gd name="connsiteY14" fmla="*/ 4410441 h 4600628"/>
                <a:gd name="connsiteX15" fmla="*/ 115443 w 768051"/>
                <a:gd name="connsiteY15" fmla="*/ 4316551 h 4600628"/>
                <a:gd name="connsiteX16" fmla="*/ 101307 w 768051"/>
                <a:gd name="connsiteY16" fmla="*/ 4311736 h 4600628"/>
                <a:gd name="connsiteX17" fmla="*/ 116621 w 768051"/>
                <a:gd name="connsiteY17" fmla="*/ 4264791 h 4600628"/>
                <a:gd name="connsiteX18" fmla="*/ 129579 w 768051"/>
                <a:gd name="connsiteY18" fmla="*/ 4269605 h 4600628"/>
                <a:gd name="connsiteX19" fmla="*/ 115443 w 768051"/>
                <a:gd name="connsiteY19" fmla="*/ 4316551 h 4600628"/>
                <a:gd name="connsiteX20" fmla="*/ 146071 w 768051"/>
                <a:gd name="connsiteY20" fmla="*/ 4221457 h 4600628"/>
                <a:gd name="connsiteX21" fmla="*/ 133113 w 768051"/>
                <a:gd name="connsiteY21" fmla="*/ 4216642 h 4600628"/>
                <a:gd name="connsiteX22" fmla="*/ 148427 w 768051"/>
                <a:gd name="connsiteY22" fmla="*/ 4169696 h 4600628"/>
                <a:gd name="connsiteX23" fmla="*/ 161385 w 768051"/>
                <a:gd name="connsiteY23" fmla="*/ 4174511 h 4600628"/>
                <a:gd name="connsiteX24" fmla="*/ 146071 w 768051"/>
                <a:gd name="connsiteY24" fmla="*/ 4221457 h 4600628"/>
                <a:gd name="connsiteX25" fmla="*/ 176699 w 768051"/>
                <a:gd name="connsiteY25" fmla="*/ 4126362 h 4600628"/>
                <a:gd name="connsiteX26" fmla="*/ 163741 w 768051"/>
                <a:gd name="connsiteY26" fmla="*/ 4121548 h 4600628"/>
                <a:gd name="connsiteX27" fmla="*/ 179055 w 768051"/>
                <a:gd name="connsiteY27" fmla="*/ 4074602 h 4600628"/>
                <a:gd name="connsiteX28" fmla="*/ 192013 w 768051"/>
                <a:gd name="connsiteY28" fmla="*/ 4079417 h 4600628"/>
                <a:gd name="connsiteX29" fmla="*/ 176699 w 768051"/>
                <a:gd name="connsiteY29" fmla="*/ 4126362 h 4600628"/>
                <a:gd name="connsiteX30" fmla="*/ 207327 w 768051"/>
                <a:gd name="connsiteY30" fmla="*/ 4032472 h 4600628"/>
                <a:gd name="connsiteX31" fmla="*/ 194369 w 768051"/>
                <a:gd name="connsiteY31" fmla="*/ 4027657 h 4600628"/>
                <a:gd name="connsiteX32" fmla="*/ 209683 w 768051"/>
                <a:gd name="connsiteY32" fmla="*/ 3980712 h 4600628"/>
                <a:gd name="connsiteX33" fmla="*/ 222641 w 768051"/>
                <a:gd name="connsiteY33" fmla="*/ 3985527 h 4600628"/>
                <a:gd name="connsiteX34" fmla="*/ 207327 w 768051"/>
                <a:gd name="connsiteY34" fmla="*/ 4032472 h 4600628"/>
                <a:gd name="connsiteX35" fmla="*/ 239133 w 768051"/>
                <a:gd name="connsiteY35" fmla="*/ 3937378 h 4600628"/>
                <a:gd name="connsiteX36" fmla="*/ 226175 w 768051"/>
                <a:gd name="connsiteY36" fmla="*/ 3932563 h 4600628"/>
                <a:gd name="connsiteX37" fmla="*/ 241489 w 768051"/>
                <a:gd name="connsiteY37" fmla="*/ 3885618 h 4600628"/>
                <a:gd name="connsiteX38" fmla="*/ 254447 w 768051"/>
                <a:gd name="connsiteY38" fmla="*/ 3890433 h 4600628"/>
                <a:gd name="connsiteX39" fmla="*/ 239133 w 768051"/>
                <a:gd name="connsiteY39" fmla="*/ 3937378 h 4600628"/>
                <a:gd name="connsiteX40" fmla="*/ 269761 w 768051"/>
                <a:gd name="connsiteY40" fmla="*/ 3842284 h 4600628"/>
                <a:gd name="connsiteX41" fmla="*/ 256803 w 768051"/>
                <a:gd name="connsiteY41" fmla="*/ 3837469 h 4600628"/>
                <a:gd name="connsiteX42" fmla="*/ 272117 w 768051"/>
                <a:gd name="connsiteY42" fmla="*/ 3790524 h 4600628"/>
                <a:gd name="connsiteX43" fmla="*/ 285074 w 768051"/>
                <a:gd name="connsiteY43" fmla="*/ 3795339 h 4600628"/>
                <a:gd name="connsiteX44" fmla="*/ 269761 w 768051"/>
                <a:gd name="connsiteY44" fmla="*/ 3842284 h 4600628"/>
                <a:gd name="connsiteX45" fmla="*/ 300388 w 768051"/>
                <a:gd name="connsiteY45" fmla="*/ 3747190 h 4600628"/>
                <a:gd name="connsiteX46" fmla="*/ 287430 w 768051"/>
                <a:gd name="connsiteY46" fmla="*/ 3742375 h 4600628"/>
                <a:gd name="connsiteX47" fmla="*/ 302744 w 768051"/>
                <a:gd name="connsiteY47" fmla="*/ 3695429 h 4600628"/>
                <a:gd name="connsiteX48" fmla="*/ 315702 w 768051"/>
                <a:gd name="connsiteY48" fmla="*/ 3700245 h 4600628"/>
                <a:gd name="connsiteX49" fmla="*/ 300388 w 768051"/>
                <a:gd name="connsiteY49" fmla="*/ 3747190 h 4600628"/>
                <a:gd name="connsiteX50" fmla="*/ 331016 w 768051"/>
                <a:gd name="connsiteY50" fmla="*/ 3653299 h 4600628"/>
                <a:gd name="connsiteX51" fmla="*/ 318058 w 768051"/>
                <a:gd name="connsiteY51" fmla="*/ 3648484 h 4600628"/>
                <a:gd name="connsiteX52" fmla="*/ 333372 w 768051"/>
                <a:gd name="connsiteY52" fmla="*/ 3601539 h 4600628"/>
                <a:gd name="connsiteX53" fmla="*/ 346330 w 768051"/>
                <a:gd name="connsiteY53" fmla="*/ 3606354 h 4600628"/>
                <a:gd name="connsiteX54" fmla="*/ 331016 w 768051"/>
                <a:gd name="connsiteY54" fmla="*/ 3653299 h 4600628"/>
                <a:gd name="connsiteX55" fmla="*/ 362822 w 768051"/>
                <a:gd name="connsiteY55" fmla="*/ 3558205 h 4600628"/>
                <a:gd name="connsiteX56" fmla="*/ 349864 w 768051"/>
                <a:gd name="connsiteY56" fmla="*/ 3553390 h 4600628"/>
                <a:gd name="connsiteX57" fmla="*/ 365178 w 768051"/>
                <a:gd name="connsiteY57" fmla="*/ 3506445 h 4600628"/>
                <a:gd name="connsiteX58" fmla="*/ 378136 w 768051"/>
                <a:gd name="connsiteY58" fmla="*/ 3511260 h 4600628"/>
                <a:gd name="connsiteX59" fmla="*/ 362822 w 768051"/>
                <a:gd name="connsiteY59" fmla="*/ 3558205 h 4600628"/>
                <a:gd name="connsiteX60" fmla="*/ 393450 w 768051"/>
                <a:gd name="connsiteY60" fmla="*/ 3463111 h 4600628"/>
                <a:gd name="connsiteX61" fmla="*/ 380492 w 768051"/>
                <a:gd name="connsiteY61" fmla="*/ 3458296 h 4600628"/>
                <a:gd name="connsiteX62" fmla="*/ 395806 w 768051"/>
                <a:gd name="connsiteY62" fmla="*/ 3411351 h 4600628"/>
                <a:gd name="connsiteX63" fmla="*/ 408764 w 768051"/>
                <a:gd name="connsiteY63" fmla="*/ 3416166 h 4600628"/>
                <a:gd name="connsiteX64" fmla="*/ 393450 w 768051"/>
                <a:gd name="connsiteY64" fmla="*/ 3463111 h 4600628"/>
                <a:gd name="connsiteX65" fmla="*/ 424078 w 768051"/>
                <a:gd name="connsiteY65" fmla="*/ 3369221 h 4600628"/>
                <a:gd name="connsiteX66" fmla="*/ 411120 w 768051"/>
                <a:gd name="connsiteY66" fmla="*/ 3364406 h 4600628"/>
                <a:gd name="connsiteX67" fmla="*/ 426434 w 768051"/>
                <a:gd name="connsiteY67" fmla="*/ 3317460 h 4600628"/>
                <a:gd name="connsiteX68" fmla="*/ 439392 w 768051"/>
                <a:gd name="connsiteY68" fmla="*/ 3322275 h 4600628"/>
                <a:gd name="connsiteX69" fmla="*/ 424078 w 768051"/>
                <a:gd name="connsiteY69" fmla="*/ 3369221 h 4600628"/>
                <a:gd name="connsiteX70" fmla="*/ 454706 w 768051"/>
                <a:gd name="connsiteY70" fmla="*/ 3274126 h 4600628"/>
                <a:gd name="connsiteX71" fmla="*/ 441748 w 768051"/>
                <a:gd name="connsiteY71" fmla="*/ 3269311 h 4600628"/>
                <a:gd name="connsiteX72" fmla="*/ 457062 w 768051"/>
                <a:gd name="connsiteY72" fmla="*/ 3222366 h 4600628"/>
                <a:gd name="connsiteX73" fmla="*/ 470020 w 768051"/>
                <a:gd name="connsiteY73" fmla="*/ 3227181 h 4600628"/>
                <a:gd name="connsiteX74" fmla="*/ 454706 w 768051"/>
                <a:gd name="connsiteY74" fmla="*/ 3274126 h 4600628"/>
                <a:gd name="connsiteX75" fmla="*/ 486511 w 768051"/>
                <a:gd name="connsiteY75" fmla="*/ 3179032 h 4600628"/>
                <a:gd name="connsiteX76" fmla="*/ 473553 w 768051"/>
                <a:gd name="connsiteY76" fmla="*/ 3174217 h 4600628"/>
                <a:gd name="connsiteX77" fmla="*/ 488867 w 768051"/>
                <a:gd name="connsiteY77" fmla="*/ 3127272 h 4600628"/>
                <a:gd name="connsiteX78" fmla="*/ 501825 w 768051"/>
                <a:gd name="connsiteY78" fmla="*/ 3132087 h 4600628"/>
                <a:gd name="connsiteX79" fmla="*/ 486511 w 768051"/>
                <a:gd name="connsiteY79" fmla="*/ 3179032 h 4600628"/>
                <a:gd name="connsiteX80" fmla="*/ 517139 w 768051"/>
                <a:gd name="connsiteY80" fmla="*/ 3083938 h 4600628"/>
                <a:gd name="connsiteX81" fmla="*/ 504181 w 768051"/>
                <a:gd name="connsiteY81" fmla="*/ 3079123 h 4600628"/>
                <a:gd name="connsiteX82" fmla="*/ 519495 w 768051"/>
                <a:gd name="connsiteY82" fmla="*/ 3032178 h 4600628"/>
                <a:gd name="connsiteX83" fmla="*/ 532453 w 768051"/>
                <a:gd name="connsiteY83" fmla="*/ 3036993 h 4600628"/>
                <a:gd name="connsiteX84" fmla="*/ 517139 w 768051"/>
                <a:gd name="connsiteY84" fmla="*/ 3083938 h 4600628"/>
                <a:gd name="connsiteX85" fmla="*/ 547767 w 768051"/>
                <a:gd name="connsiteY85" fmla="*/ 2990048 h 4600628"/>
                <a:gd name="connsiteX86" fmla="*/ 534809 w 768051"/>
                <a:gd name="connsiteY86" fmla="*/ 2985233 h 4600628"/>
                <a:gd name="connsiteX87" fmla="*/ 550123 w 768051"/>
                <a:gd name="connsiteY87" fmla="*/ 2938288 h 4600628"/>
                <a:gd name="connsiteX88" fmla="*/ 563081 w 768051"/>
                <a:gd name="connsiteY88" fmla="*/ 2943103 h 4600628"/>
                <a:gd name="connsiteX89" fmla="*/ 547767 w 768051"/>
                <a:gd name="connsiteY89" fmla="*/ 2990048 h 4600628"/>
                <a:gd name="connsiteX90" fmla="*/ 578395 w 768051"/>
                <a:gd name="connsiteY90" fmla="*/ 2894954 h 4600628"/>
                <a:gd name="connsiteX91" fmla="*/ 565437 w 768051"/>
                <a:gd name="connsiteY91" fmla="*/ 2890139 h 4600628"/>
                <a:gd name="connsiteX92" fmla="*/ 580751 w 768051"/>
                <a:gd name="connsiteY92" fmla="*/ 2843194 h 4600628"/>
                <a:gd name="connsiteX93" fmla="*/ 593709 w 768051"/>
                <a:gd name="connsiteY93" fmla="*/ 2848008 h 4600628"/>
                <a:gd name="connsiteX94" fmla="*/ 578395 w 768051"/>
                <a:gd name="connsiteY94" fmla="*/ 2894954 h 4600628"/>
                <a:gd name="connsiteX95" fmla="*/ 610201 w 768051"/>
                <a:gd name="connsiteY95" fmla="*/ 2799860 h 4600628"/>
                <a:gd name="connsiteX96" fmla="*/ 597243 w 768051"/>
                <a:gd name="connsiteY96" fmla="*/ 2795045 h 4600628"/>
                <a:gd name="connsiteX97" fmla="*/ 612557 w 768051"/>
                <a:gd name="connsiteY97" fmla="*/ 2748100 h 4600628"/>
                <a:gd name="connsiteX98" fmla="*/ 625515 w 768051"/>
                <a:gd name="connsiteY98" fmla="*/ 2752914 h 4600628"/>
                <a:gd name="connsiteX99" fmla="*/ 610201 w 768051"/>
                <a:gd name="connsiteY99" fmla="*/ 2799860 h 4600628"/>
                <a:gd name="connsiteX100" fmla="*/ 640829 w 768051"/>
                <a:gd name="connsiteY100" fmla="*/ 2704766 h 4600628"/>
                <a:gd name="connsiteX101" fmla="*/ 627871 w 768051"/>
                <a:gd name="connsiteY101" fmla="*/ 2699951 h 4600628"/>
                <a:gd name="connsiteX102" fmla="*/ 643185 w 768051"/>
                <a:gd name="connsiteY102" fmla="*/ 2653005 h 4600628"/>
                <a:gd name="connsiteX103" fmla="*/ 656143 w 768051"/>
                <a:gd name="connsiteY103" fmla="*/ 2657820 h 4600628"/>
                <a:gd name="connsiteX104" fmla="*/ 640829 w 768051"/>
                <a:gd name="connsiteY104" fmla="*/ 2704766 h 4600628"/>
                <a:gd name="connsiteX105" fmla="*/ 671456 w 768051"/>
                <a:gd name="connsiteY105" fmla="*/ 2610875 h 4600628"/>
                <a:gd name="connsiteX106" fmla="*/ 658499 w 768051"/>
                <a:gd name="connsiteY106" fmla="*/ 2606060 h 4600628"/>
                <a:gd name="connsiteX107" fmla="*/ 673812 w 768051"/>
                <a:gd name="connsiteY107" fmla="*/ 2559115 h 4600628"/>
                <a:gd name="connsiteX108" fmla="*/ 686770 w 768051"/>
                <a:gd name="connsiteY108" fmla="*/ 2563930 h 4600628"/>
                <a:gd name="connsiteX109" fmla="*/ 671456 w 768051"/>
                <a:gd name="connsiteY109" fmla="*/ 2610875 h 4600628"/>
                <a:gd name="connsiteX110" fmla="*/ 702084 w 768051"/>
                <a:gd name="connsiteY110" fmla="*/ 2515781 h 4600628"/>
                <a:gd name="connsiteX111" fmla="*/ 689126 w 768051"/>
                <a:gd name="connsiteY111" fmla="*/ 2510966 h 4600628"/>
                <a:gd name="connsiteX112" fmla="*/ 704440 w 768051"/>
                <a:gd name="connsiteY112" fmla="*/ 2464021 h 4600628"/>
                <a:gd name="connsiteX113" fmla="*/ 717398 w 768051"/>
                <a:gd name="connsiteY113" fmla="*/ 2468836 h 4600628"/>
                <a:gd name="connsiteX114" fmla="*/ 702084 w 768051"/>
                <a:gd name="connsiteY114" fmla="*/ 2515781 h 4600628"/>
                <a:gd name="connsiteX115" fmla="*/ 733890 w 768051"/>
                <a:gd name="connsiteY115" fmla="*/ 2420687 h 4600628"/>
                <a:gd name="connsiteX116" fmla="*/ 720932 w 768051"/>
                <a:gd name="connsiteY116" fmla="*/ 2415872 h 4600628"/>
                <a:gd name="connsiteX117" fmla="*/ 736246 w 768051"/>
                <a:gd name="connsiteY117" fmla="*/ 2368927 h 4600628"/>
                <a:gd name="connsiteX118" fmla="*/ 749204 w 768051"/>
                <a:gd name="connsiteY118" fmla="*/ 2373742 h 4600628"/>
                <a:gd name="connsiteX119" fmla="*/ 733890 w 768051"/>
                <a:gd name="connsiteY119" fmla="*/ 2420687 h 4600628"/>
                <a:gd name="connsiteX120" fmla="*/ 764518 w 768051"/>
                <a:gd name="connsiteY120" fmla="*/ 2326797 h 4600628"/>
                <a:gd name="connsiteX121" fmla="*/ 751560 w 768051"/>
                <a:gd name="connsiteY121" fmla="*/ 2321982 h 4600628"/>
                <a:gd name="connsiteX122" fmla="*/ 753916 w 768051"/>
                <a:gd name="connsiteY122" fmla="*/ 2314759 h 4600628"/>
                <a:gd name="connsiteX123" fmla="*/ 742136 w 768051"/>
                <a:gd name="connsiteY123" fmla="*/ 2278648 h 4600628"/>
                <a:gd name="connsiteX124" fmla="*/ 755094 w 768051"/>
                <a:gd name="connsiteY124" fmla="*/ 2273833 h 4600628"/>
                <a:gd name="connsiteX125" fmla="*/ 768052 w 768051"/>
                <a:gd name="connsiteY125" fmla="*/ 2313556 h 4600628"/>
                <a:gd name="connsiteX126" fmla="*/ 764518 w 768051"/>
                <a:gd name="connsiteY126" fmla="*/ 2326797 h 4600628"/>
                <a:gd name="connsiteX127" fmla="*/ 725644 w 768051"/>
                <a:gd name="connsiteY127" fmla="*/ 2231702 h 4600628"/>
                <a:gd name="connsiteX128" fmla="*/ 710330 w 768051"/>
                <a:gd name="connsiteY128" fmla="*/ 2184757 h 4600628"/>
                <a:gd name="connsiteX129" fmla="*/ 723288 w 768051"/>
                <a:gd name="connsiteY129" fmla="*/ 2179942 h 4600628"/>
                <a:gd name="connsiteX130" fmla="*/ 738602 w 768051"/>
                <a:gd name="connsiteY130" fmla="*/ 2226888 h 4600628"/>
                <a:gd name="connsiteX131" fmla="*/ 725644 w 768051"/>
                <a:gd name="connsiteY131" fmla="*/ 2231702 h 4600628"/>
                <a:gd name="connsiteX132" fmla="*/ 695016 w 768051"/>
                <a:gd name="connsiteY132" fmla="*/ 2136608 h 4600628"/>
                <a:gd name="connsiteX133" fmla="*/ 679702 w 768051"/>
                <a:gd name="connsiteY133" fmla="*/ 2089663 h 4600628"/>
                <a:gd name="connsiteX134" fmla="*/ 692660 w 768051"/>
                <a:gd name="connsiteY134" fmla="*/ 2084848 h 4600628"/>
                <a:gd name="connsiteX135" fmla="*/ 707974 w 768051"/>
                <a:gd name="connsiteY135" fmla="*/ 2131793 h 4600628"/>
                <a:gd name="connsiteX136" fmla="*/ 695016 w 768051"/>
                <a:gd name="connsiteY136" fmla="*/ 2136608 h 4600628"/>
                <a:gd name="connsiteX137" fmla="*/ 664389 w 768051"/>
                <a:gd name="connsiteY137" fmla="*/ 2041514 h 4600628"/>
                <a:gd name="connsiteX138" fmla="*/ 649075 w 768051"/>
                <a:gd name="connsiteY138" fmla="*/ 1994569 h 4600628"/>
                <a:gd name="connsiteX139" fmla="*/ 662033 w 768051"/>
                <a:gd name="connsiteY139" fmla="*/ 1989754 h 4600628"/>
                <a:gd name="connsiteX140" fmla="*/ 677346 w 768051"/>
                <a:gd name="connsiteY140" fmla="*/ 2036699 h 4600628"/>
                <a:gd name="connsiteX141" fmla="*/ 664389 w 768051"/>
                <a:gd name="connsiteY141" fmla="*/ 2041514 h 4600628"/>
                <a:gd name="connsiteX142" fmla="*/ 633761 w 768051"/>
                <a:gd name="connsiteY142" fmla="*/ 1947624 h 4600628"/>
                <a:gd name="connsiteX143" fmla="*/ 618447 w 768051"/>
                <a:gd name="connsiteY143" fmla="*/ 1900679 h 4600628"/>
                <a:gd name="connsiteX144" fmla="*/ 631405 w 768051"/>
                <a:gd name="connsiteY144" fmla="*/ 1895864 h 4600628"/>
                <a:gd name="connsiteX145" fmla="*/ 646719 w 768051"/>
                <a:gd name="connsiteY145" fmla="*/ 1942809 h 4600628"/>
                <a:gd name="connsiteX146" fmla="*/ 633761 w 768051"/>
                <a:gd name="connsiteY146" fmla="*/ 1947624 h 4600628"/>
                <a:gd name="connsiteX147" fmla="*/ 601955 w 768051"/>
                <a:gd name="connsiteY147" fmla="*/ 1852530 h 4600628"/>
                <a:gd name="connsiteX148" fmla="*/ 586641 w 768051"/>
                <a:gd name="connsiteY148" fmla="*/ 1805584 h 4600628"/>
                <a:gd name="connsiteX149" fmla="*/ 599599 w 768051"/>
                <a:gd name="connsiteY149" fmla="*/ 1800769 h 4600628"/>
                <a:gd name="connsiteX150" fmla="*/ 614913 w 768051"/>
                <a:gd name="connsiteY150" fmla="*/ 1847715 h 4600628"/>
                <a:gd name="connsiteX151" fmla="*/ 601955 w 768051"/>
                <a:gd name="connsiteY151" fmla="*/ 1852530 h 4600628"/>
                <a:gd name="connsiteX152" fmla="*/ 571327 w 768051"/>
                <a:gd name="connsiteY152" fmla="*/ 1757436 h 4600628"/>
                <a:gd name="connsiteX153" fmla="*/ 556013 w 768051"/>
                <a:gd name="connsiteY153" fmla="*/ 1710490 h 4600628"/>
                <a:gd name="connsiteX154" fmla="*/ 568971 w 768051"/>
                <a:gd name="connsiteY154" fmla="*/ 1705675 h 4600628"/>
                <a:gd name="connsiteX155" fmla="*/ 584285 w 768051"/>
                <a:gd name="connsiteY155" fmla="*/ 1752621 h 4600628"/>
                <a:gd name="connsiteX156" fmla="*/ 571327 w 768051"/>
                <a:gd name="connsiteY156" fmla="*/ 1757436 h 4600628"/>
                <a:gd name="connsiteX157" fmla="*/ 540699 w 768051"/>
                <a:gd name="connsiteY157" fmla="*/ 1663545 h 4600628"/>
                <a:gd name="connsiteX158" fmla="*/ 525385 w 768051"/>
                <a:gd name="connsiteY158" fmla="*/ 1616600 h 4600628"/>
                <a:gd name="connsiteX159" fmla="*/ 538343 w 768051"/>
                <a:gd name="connsiteY159" fmla="*/ 1611785 h 4600628"/>
                <a:gd name="connsiteX160" fmla="*/ 553657 w 768051"/>
                <a:gd name="connsiteY160" fmla="*/ 1658730 h 4600628"/>
                <a:gd name="connsiteX161" fmla="*/ 540699 w 768051"/>
                <a:gd name="connsiteY161" fmla="*/ 1663545 h 4600628"/>
                <a:gd name="connsiteX162" fmla="*/ 510071 w 768051"/>
                <a:gd name="connsiteY162" fmla="*/ 1568451 h 4600628"/>
                <a:gd name="connsiteX163" fmla="*/ 494757 w 768051"/>
                <a:gd name="connsiteY163" fmla="*/ 1521506 h 4600628"/>
                <a:gd name="connsiteX164" fmla="*/ 507715 w 768051"/>
                <a:gd name="connsiteY164" fmla="*/ 1516691 h 4600628"/>
                <a:gd name="connsiteX165" fmla="*/ 523029 w 768051"/>
                <a:gd name="connsiteY165" fmla="*/ 1563636 h 4600628"/>
                <a:gd name="connsiteX166" fmla="*/ 510071 w 768051"/>
                <a:gd name="connsiteY166" fmla="*/ 1568451 h 4600628"/>
                <a:gd name="connsiteX167" fmla="*/ 479443 w 768051"/>
                <a:gd name="connsiteY167" fmla="*/ 1473357 h 4600628"/>
                <a:gd name="connsiteX168" fmla="*/ 464130 w 768051"/>
                <a:gd name="connsiteY168" fmla="*/ 1426412 h 4600628"/>
                <a:gd name="connsiteX169" fmla="*/ 477087 w 768051"/>
                <a:gd name="connsiteY169" fmla="*/ 1421597 h 4600628"/>
                <a:gd name="connsiteX170" fmla="*/ 492401 w 768051"/>
                <a:gd name="connsiteY170" fmla="*/ 1468542 h 4600628"/>
                <a:gd name="connsiteX171" fmla="*/ 479443 w 768051"/>
                <a:gd name="connsiteY171" fmla="*/ 1473357 h 4600628"/>
                <a:gd name="connsiteX172" fmla="*/ 447638 w 768051"/>
                <a:gd name="connsiteY172" fmla="*/ 1378263 h 4600628"/>
                <a:gd name="connsiteX173" fmla="*/ 432324 w 768051"/>
                <a:gd name="connsiteY173" fmla="*/ 1331318 h 4600628"/>
                <a:gd name="connsiteX174" fmla="*/ 445282 w 768051"/>
                <a:gd name="connsiteY174" fmla="*/ 1326503 h 4600628"/>
                <a:gd name="connsiteX175" fmla="*/ 460596 w 768051"/>
                <a:gd name="connsiteY175" fmla="*/ 1373448 h 4600628"/>
                <a:gd name="connsiteX176" fmla="*/ 447638 w 768051"/>
                <a:gd name="connsiteY176" fmla="*/ 1378263 h 4600628"/>
                <a:gd name="connsiteX177" fmla="*/ 417010 w 768051"/>
                <a:gd name="connsiteY177" fmla="*/ 1284372 h 4600628"/>
                <a:gd name="connsiteX178" fmla="*/ 401696 w 768051"/>
                <a:gd name="connsiteY178" fmla="*/ 1237427 h 4600628"/>
                <a:gd name="connsiteX179" fmla="*/ 414654 w 768051"/>
                <a:gd name="connsiteY179" fmla="*/ 1232612 h 4600628"/>
                <a:gd name="connsiteX180" fmla="*/ 429968 w 768051"/>
                <a:gd name="connsiteY180" fmla="*/ 1279558 h 4600628"/>
                <a:gd name="connsiteX181" fmla="*/ 417010 w 768051"/>
                <a:gd name="connsiteY181" fmla="*/ 1284372 h 4600628"/>
                <a:gd name="connsiteX182" fmla="*/ 386382 w 768051"/>
                <a:gd name="connsiteY182" fmla="*/ 1189278 h 4600628"/>
                <a:gd name="connsiteX183" fmla="*/ 371068 w 768051"/>
                <a:gd name="connsiteY183" fmla="*/ 1142333 h 4600628"/>
                <a:gd name="connsiteX184" fmla="*/ 384026 w 768051"/>
                <a:gd name="connsiteY184" fmla="*/ 1137518 h 4600628"/>
                <a:gd name="connsiteX185" fmla="*/ 399340 w 768051"/>
                <a:gd name="connsiteY185" fmla="*/ 1184463 h 4600628"/>
                <a:gd name="connsiteX186" fmla="*/ 386382 w 768051"/>
                <a:gd name="connsiteY186" fmla="*/ 1189278 h 4600628"/>
                <a:gd name="connsiteX187" fmla="*/ 355754 w 768051"/>
                <a:gd name="connsiteY187" fmla="*/ 1094184 h 4600628"/>
                <a:gd name="connsiteX188" fmla="*/ 340440 w 768051"/>
                <a:gd name="connsiteY188" fmla="*/ 1047239 h 4600628"/>
                <a:gd name="connsiteX189" fmla="*/ 353398 w 768051"/>
                <a:gd name="connsiteY189" fmla="*/ 1042424 h 4600628"/>
                <a:gd name="connsiteX190" fmla="*/ 368712 w 768051"/>
                <a:gd name="connsiteY190" fmla="*/ 1089369 h 4600628"/>
                <a:gd name="connsiteX191" fmla="*/ 355754 w 768051"/>
                <a:gd name="connsiteY191" fmla="*/ 1094184 h 4600628"/>
                <a:gd name="connsiteX192" fmla="*/ 323948 w 768051"/>
                <a:gd name="connsiteY192" fmla="*/ 999090 h 4600628"/>
                <a:gd name="connsiteX193" fmla="*/ 308634 w 768051"/>
                <a:gd name="connsiteY193" fmla="*/ 952145 h 4600628"/>
                <a:gd name="connsiteX194" fmla="*/ 321592 w 768051"/>
                <a:gd name="connsiteY194" fmla="*/ 947330 h 4600628"/>
                <a:gd name="connsiteX195" fmla="*/ 336906 w 768051"/>
                <a:gd name="connsiteY195" fmla="*/ 994275 h 4600628"/>
                <a:gd name="connsiteX196" fmla="*/ 323948 w 768051"/>
                <a:gd name="connsiteY196" fmla="*/ 999090 h 4600628"/>
                <a:gd name="connsiteX197" fmla="*/ 293320 w 768051"/>
                <a:gd name="connsiteY197" fmla="*/ 905200 h 4600628"/>
                <a:gd name="connsiteX198" fmla="*/ 278007 w 768051"/>
                <a:gd name="connsiteY198" fmla="*/ 857051 h 4600628"/>
                <a:gd name="connsiteX199" fmla="*/ 290964 w 768051"/>
                <a:gd name="connsiteY199" fmla="*/ 852236 h 4600628"/>
                <a:gd name="connsiteX200" fmla="*/ 306278 w 768051"/>
                <a:gd name="connsiteY200" fmla="*/ 899181 h 4600628"/>
                <a:gd name="connsiteX201" fmla="*/ 293320 w 768051"/>
                <a:gd name="connsiteY201" fmla="*/ 905200 h 4600628"/>
                <a:gd name="connsiteX202" fmla="*/ 262693 w 768051"/>
                <a:gd name="connsiteY202" fmla="*/ 810106 h 4600628"/>
                <a:gd name="connsiteX203" fmla="*/ 247379 w 768051"/>
                <a:gd name="connsiteY203" fmla="*/ 763160 h 4600628"/>
                <a:gd name="connsiteX204" fmla="*/ 260337 w 768051"/>
                <a:gd name="connsiteY204" fmla="*/ 758345 h 4600628"/>
                <a:gd name="connsiteX205" fmla="*/ 275651 w 768051"/>
                <a:gd name="connsiteY205" fmla="*/ 805291 h 4600628"/>
                <a:gd name="connsiteX206" fmla="*/ 262693 w 768051"/>
                <a:gd name="connsiteY206" fmla="*/ 810106 h 4600628"/>
                <a:gd name="connsiteX207" fmla="*/ 232065 w 768051"/>
                <a:gd name="connsiteY207" fmla="*/ 715011 h 4600628"/>
                <a:gd name="connsiteX208" fmla="*/ 216751 w 768051"/>
                <a:gd name="connsiteY208" fmla="*/ 668066 h 4600628"/>
                <a:gd name="connsiteX209" fmla="*/ 229709 w 768051"/>
                <a:gd name="connsiteY209" fmla="*/ 663251 h 4600628"/>
                <a:gd name="connsiteX210" fmla="*/ 245023 w 768051"/>
                <a:gd name="connsiteY210" fmla="*/ 710197 h 4600628"/>
                <a:gd name="connsiteX211" fmla="*/ 232065 w 768051"/>
                <a:gd name="connsiteY211" fmla="*/ 715011 h 4600628"/>
                <a:gd name="connsiteX212" fmla="*/ 200259 w 768051"/>
                <a:gd name="connsiteY212" fmla="*/ 621121 h 4600628"/>
                <a:gd name="connsiteX213" fmla="*/ 184945 w 768051"/>
                <a:gd name="connsiteY213" fmla="*/ 574176 h 4600628"/>
                <a:gd name="connsiteX214" fmla="*/ 197903 w 768051"/>
                <a:gd name="connsiteY214" fmla="*/ 569361 h 4600628"/>
                <a:gd name="connsiteX215" fmla="*/ 213217 w 768051"/>
                <a:gd name="connsiteY215" fmla="*/ 616306 h 4600628"/>
                <a:gd name="connsiteX216" fmla="*/ 200259 w 768051"/>
                <a:gd name="connsiteY216" fmla="*/ 621121 h 4600628"/>
                <a:gd name="connsiteX217" fmla="*/ 169631 w 768051"/>
                <a:gd name="connsiteY217" fmla="*/ 526027 h 4600628"/>
                <a:gd name="connsiteX218" fmla="*/ 154317 w 768051"/>
                <a:gd name="connsiteY218" fmla="*/ 479082 h 4600628"/>
                <a:gd name="connsiteX219" fmla="*/ 167275 w 768051"/>
                <a:gd name="connsiteY219" fmla="*/ 474267 h 4600628"/>
                <a:gd name="connsiteX220" fmla="*/ 182589 w 768051"/>
                <a:gd name="connsiteY220" fmla="*/ 521212 h 4600628"/>
                <a:gd name="connsiteX221" fmla="*/ 169631 w 768051"/>
                <a:gd name="connsiteY221" fmla="*/ 526027 h 4600628"/>
                <a:gd name="connsiteX222" fmla="*/ 139003 w 768051"/>
                <a:gd name="connsiteY222" fmla="*/ 430933 h 4600628"/>
                <a:gd name="connsiteX223" fmla="*/ 123689 w 768051"/>
                <a:gd name="connsiteY223" fmla="*/ 383988 h 4600628"/>
                <a:gd name="connsiteX224" fmla="*/ 136647 w 768051"/>
                <a:gd name="connsiteY224" fmla="*/ 379173 h 4600628"/>
                <a:gd name="connsiteX225" fmla="*/ 151961 w 768051"/>
                <a:gd name="connsiteY225" fmla="*/ 426118 h 4600628"/>
                <a:gd name="connsiteX226" fmla="*/ 139003 w 768051"/>
                <a:gd name="connsiteY226" fmla="*/ 430933 h 4600628"/>
                <a:gd name="connsiteX227" fmla="*/ 108375 w 768051"/>
                <a:gd name="connsiteY227" fmla="*/ 335839 h 4600628"/>
                <a:gd name="connsiteX228" fmla="*/ 93062 w 768051"/>
                <a:gd name="connsiteY228" fmla="*/ 288894 h 4600628"/>
                <a:gd name="connsiteX229" fmla="*/ 106019 w 768051"/>
                <a:gd name="connsiteY229" fmla="*/ 284079 h 4600628"/>
                <a:gd name="connsiteX230" fmla="*/ 121333 w 768051"/>
                <a:gd name="connsiteY230" fmla="*/ 331024 h 4600628"/>
                <a:gd name="connsiteX231" fmla="*/ 108375 w 768051"/>
                <a:gd name="connsiteY231" fmla="*/ 335839 h 4600628"/>
                <a:gd name="connsiteX232" fmla="*/ 76570 w 768051"/>
                <a:gd name="connsiteY232" fmla="*/ 241948 h 4600628"/>
                <a:gd name="connsiteX233" fmla="*/ 61256 w 768051"/>
                <a:gd name="connsiteY233" fmla="*/ 195003 h 4600628"/>
                <a:gd name="connsiteX234" fmla="*/ 74214 w 768051"/>
                <a:gd name="connsiteY234" fmla="*/ 190188 h 4600628"/>
                <a:gd name="connsiteX235" fmla="*/ 89528 w 768051"/>
                <a:gd name="connsiteY235" fmla="*/ 237133 h 4600628"/>
                <a:gd name="connsiteX236" fmla="*/ 76570 w 768051"/>
                <a:gd name="connsiteY236" fmla="*/ 241948 h 4600628"/>
                <a:gd name="connsiteX237" fmla="*/ 45942 w 768051"/>
                <a:gd name="connsiteY237" fmla="*/ 146854 h 4600628"/>
                <a:gd name="connsiteX238" fmla="*/ 30628 w 768051"/>
                <a:gd name="connsiteY238" fmla="*/ 99909 h 4600628"/>
                <a:gd name="connsiteX239" fmla="*/ 43586 w 768051"/>
                <a:gd name="connsiteY239" fmla="*/ 95094 h 4600628"/>
                <a:gd name="connsiteX240" fmla="*/ 58900 w 768051"/>
                <a:gd name="connsiteY240" fmla="*/ 142039 h 4600628"/>
                <a:gd name="connsiteX241" fmla="*/ 45942 w 768051"/>
                <a:gd name="connsiteY241" fmla="*/ 146854 h 4600628"/>
                <a:gd name="connsiteX242" fmla="*/ 15314 w 768051"/>
                <a:gd name="connsiteY242" fmla="*/ 51760 h 4600628"/>
                <a:gd name="connsiteX243" fmla="*/ 0 w 768051"/>
                <a:gd name="connsiteY243" fmla="*/ 4815 h 4600628"/>
                <a:gd name="connsiteX244" fmla="*/ 12958 w 768051"/>
                <a:gd name="connsiteY244" fmla="*/ 0 h 4600628"/>
                <a:gd name="connsiteX245" fmla="*/ 28272 w 768051"/>
                <a:gd name="connsiteY245" fmla="*/ 46945 h 4600628"/>
                <a:gd name="connsiteX246" fmla="*/ 15314 w 768051"/>
                <a:gd name="connsiteY246" fmla="*/ 51760 h 460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768051" h="4600628">
                  <a:moveTo>
                    <a:pt x="22382" y="4600629"/>
                  </a:moveTo>
                  <a:lnTo>
                    <a:pt x="9424" y="4595814"/>
                  </a:lnTo>
                  <a:lnTo>
                    <a:pt x="24738" y="4548869"/>
                  </a:lnTo>
                  <a:lnTo>
                    <a:pt x="37696" y="4553684"/>
                  </a:lnTo>
                  <a:lnTo>
                    <a:pt x="22382" y="4600629"/>
                  </a:lnTo>
                  <a:close/>
                  <a:moveTo>
                    <a:pt x="53010" y="4505535"/>
                  </a:moveTo>
                  <a:lnTo>
                    <a:pt x="40052" y="4500720"/>
                  </a:lnTo>
                  <a:lnTo>
                    <a:pt x="55366" y="4453775"/>
                  </a:lnTo>
                  <a:lnTo>
                    <a:pt x="68324" y="4458590"/>
                  </a:lnTo>
                  <a:lnTo>
                    <a:pt x="53010" y="4505535"/>
                  </a:lnTo>
                  <a:close/>
                  <a:moveTo>
                    <a:pt x="83638" y="4410441"/>
                  </a:moveTo>
                  <a:lnTo>
                    <a:pt x="70680" y="4405626"/>
                  </a:lnTo>
                  <a:lnTo>
                    <a:pt x="85994" y="4358681"/>
                  </a:lnTo>
                  <a:lnTo>
                    <a:pt x="98951" y="4363496"/>
                  </a:lnTo>
                  <a:lnTo>
                    <a:pt x="83638" y="4410441"/>
                  </a:lnTo>
                  <a:close/>
                  <a:moveTo>
                    <a:pt x="115443" y="4316551"/>
                  </a:moveTo>
                  <a:lnTo>
                    <a:pt x="101307" y="4311736"/>
                  </a:lnTo>
                  <a:lnTo>
                    <a:pt x="116621" y="4264791"/>
                  </a:lnTo>
                  <a:lnTo>
                    <a:pt x="129579" y="4269605"/>
                  </a:lnTo>
                  <a:lnTo>
                    <a:pt x="115443" y="4316551"/>
                  </a:lnTo>
                  <a:close/>
                  <a:moveTo>
                    <a:pt x="146071" y="4221457"/>
                  </a:moveTo>
                  <a:lnTo>
                    <a:pt x="133113" y="4216642"/>
                  </a:lnTo>
                  <a:lnTo>
                    <a:pt x="148427" y="4169696"/>
                  </a:lnTo>
                  <a:lnTo>
                    <a:pt x="161385" y="4174511"/>
                  </a:lnTo>
                  <a:lnTo>
                    <a:pt x="146071" y="4221457"/>
                  </a:lnTo>
                  <a:close/>
                  <a:moveTo>
                    <a:pt x="176699" y="4126362"/>
                  </a:moveTo>
                  <a:lnTo>
                    <a:pt x="163741" y="4121548"/>
                  </a:lnTo>
                  <a:lnTo>
                    <a:pt x="179055" y="4074602"/>
                  </a:lnTo>
                  <a:lnTo>
                    <a:pt x="192013" y="4079417"/>
                  </a:lnTo>
                  <a:lnTo>
                    <a:pt x="176699" y="4126362"/>
                  </a:lnTo>
                  <a:close/>
                  <a:moveTo>
                    <a:pt x="207327" y="4032472"/>
                  </a:moveTo>
                  <a:lnTo>
                    <a:pt x="194369" y="4027657"/>
                  </a:lnTo>
                  <a:lnTo>
                    <a:pt x="209683" y="3980712"/>
                  </a:lnTo>
                  <a:lnTo>
                    <a:pt x="222641" y="3985527"/>
                  </a:lnTo>
                  <a:lnTo>
                    <a:pt x="207327" y="4032472"/>
                  </a:lnTo>
                  <a:close/>
                  <a:moveTo>
                    <a:pt x="239133" y="3937378"/>
                  </a:moveTo>
                  <a:lnTo>
                    <a:pt x="226175" y="3932563"/>
                  </a:lnTo>
                  <a:lnTo>
                    <a:pt x="241489" y="3885618"/>
                  </a:lnTo>
                  <a:lnTo>
                    <a:pt x="254447" y="3890433"/>
                  </a:lnTo>
                  <a:lnTo>
                    <a:pt x="239133" y="3937378"/>
                  </a:lnTo>
                  <a:close/>
                  <a:moveTo>
                    <a:pt x="269761" y="3842284"/>
                  </a:moveTo>
                  <a:lnTo>
                    <a:pt x="256803" y="3837469"/>
                  </a:lnTo>
                  <a:lnTo>
                    <a:pt x="272117" y="3790524"/>
                  </a:lnTo>
                  <a:lnTo>
                    <a:pt x="285074" y="3795339"/>
                  </a:lnTo>
                  <a:lnTo>
                    <a:pt x="269761" y="3842284"/>
                  </a:lnTo>
                  <a:close/>
                  <a:moveTo>
                    <a:pt x="300388" y="3747190"/>
                  </a:moveTo>
                  <a:lnTo>
                    <a:pt x="287430" y="3742375"/>
                  </a:lnTo>
                  <a:lnTo>
                    <a:pt x="302744" y="3695429"/>
                  </a:lnTo>
                  <a:lnTo>
                    <a:pt x="315702" y="3700245"/>
                  </a:lnTo>
                  <a:lnTo>
                    <a:pt x="300388" y="3747190"/>
                  </a:lnTo>
                  <a:close/>
                  <a:moveTo>
                    <a:pt x="331016" y="3653299"/>
                  </a:moveTo>
                  <a:lnTo>
                    <a:pt x="318058" y="3648484"/>
                  </a:lnTo>
                  <a:lnTo>
                    <a:pt x="333372" y="3601539"/>
                  </a:lnTo>
                  <a:lnTo>
                    <a:pt x="346330" y="3606354"/>
                  </a:lnTo>
                  <a:lnTo>
                    <a:pt x="331016" y="3653299"/>
                  </a:lnTo>
                  <a:close/>
                  <a:moveTo>
                    <a:pt x="362822" y="3558205"/>
                  </a:moveTo>
                  <a:lnTo>
                    <a:pt x="349864" y="3553390"/>
                  </a:lnTo>
                  <a:lnTo>
                    <a:pt x="365178" y="3506445"/>
                  </a:lnTo>
                  <a:lnTo>
                    <a:pt x="378136" y="3511260"/>
                  </a:lnTo>
                  <a:lnTo>
                    <a:pt x="362822" y="3558205"/>
                  </a:lnTo>
                  <a:close/>
                  <a:moveTo>
                    <a:pt x="393450" y="3463111"/>
                  </a:moveTo>
                  <a:lnTo>
                    <a:pt x="380492" y="3458296"/>
                  </a:lnTo>
                  <a:lnTo>
                    <a:pt x="395806" y="3411351"/>
                  </a:lnTo>
                  <a:lnTo>
                    <a:pt x="408764" y="3416166"/>
                  </a:lnTo>
                  <a:lnTo>
                    <a:pt x="393450" y="3463111"/>
                  </a:lnTo>
                  <a:close/>
                  <a:moveTo>
                    <a:pt x="424078" y="3369221"/>
                  </a:moveTo>
                  <a:lnTo>
                    <a:pt x="411120" y="3364406"/>
                  </a:lnTo>
                  <a:lnTo>
                    <a:pt x="426434" y="3317460"/>
                  </a:lnTo>
                  <a:lnTo>
                    <a:pt x="439392" y="3322275"/>
                  </a:lnTo>
                  <a:lnTo>
                    <a:pt x="424078" y="3369221"/>
                  </a:lnTo>
                  <a:close/>
                  <a:moveTo>
                    <a:pt x="454706" y="3274126"/>
                  </a:moveTo>
                  <a:lnTo>
                    <a:pt x="441748" y="3269311"/>
                  </a:lnTo>
                  <a:lnTo>
                    <a:pt x="457062" y="3222366"/>
                  </a:lnTo>
                  <a:lnTo>
                    <a:pt x="470020" y="3227181"/>
                  </a:lnTo>
                  <a:lnTo>
                    <a:pt x="454706" y="3274126"/>
                  </a:lnTo>
                  <a:close/>
                  <a:moveTo>
                    <a:pt x="486511" y="3179032"/>
                  </a:moveTo>
                  <a:lnTo>
                    <a:pt x="473553" y="3174217"/>
                  </a:lnTo>
                  <a:lnTo>
                    <a:pt x="488867" y="3127272"/>
                  </a:lnTo>
                  <a:lnTo>
                    <a:pt x="501825" y="3132087"/>
                  </a:lnTo>
                  <a:lnTo>
                    <a:pt x="486511" y="3179032"/>
                  </a:lnTo>
                  <a:close/>
                  <a:moveTo>
                    <a:pt x="517139" y="3083938"/>
                  </a:moveTo>
                  <a:lnTo>
                    <a:pt x="504181" y="3079123"/>
                  </a:lnTo>
                  <a:lnTo>
                    <a:pt x="519495" y="3032178"/>
                  </a:lnTo>
                  <a:lnTo>
                    <a:pt x="532453" y="3036993"/>
                  </a:lnTo>
                  <a:lnTo>
                    <a:pt x="517139" y="3083938"/>
                  </a:lnTo>
                  <a:close/>
                  <a:moveTo>
                    <a:pt x="547767" y="2990048"/>
                  </a:moveTo>
                  <a:lnTo>
                    <a:pt x="534809" y="2985233"/>
                  </a:lnTo>
                  <a:lnTo>
                    <a:pt x="550123" y="2938288"/>
                  </a:lnTo>
                  <a:lnTo>
                    <a:pt x="563081" y="2943103"/>
                  </a:lnTo>
                  <a:lnTo>
                    <a:pt x="547767" y="2990048"/>
                  </a:lnTo>
                  <a:close/>
                  <a:moveTo>
                    <a:pt x="578395" y="2894954"/>
                  </a:moveTo>
                  <a:lnTo>
                    <a:pt x="565437" y="2890139"/>
                  </a:lnTo>
                  <a:lnTo>
                    <a:pt x="580751" y="2843194"/>
                  </a:lnTo>
                  <a:lnTo>
                    <a:pt x="593709" y="2848008"/>
                  </a:lnTo>
                  <a:lnTo>
                    <a:pt x="578395" y="2894954"/>
                  </a:lnTo>
                  <a:close/>
                  <a:moveTo>
                    <a:pt x="610201" y="2799860"/>
                  </a:moveTo>
                  <a:lnTo>
                    <a:pt x="597243" y="2795045"/>
                  </a:lnTo>
                  <a:lnTo>
                    <a:pt x="612557" y="2748100"/>
                  </a:lnTo>
                  <a:lnTo>
                    <a:pt x="625515" y="2752914"/>
                  </a:lnTo>
                  <a:lnTo>
                    <a:pt x="610201" y="2799860"/>
                  </a:lnTo>
                  <a:close/>
                  <a:moveTo>
                    <a:pt x="640829" y="2704766"/>
                  </a:moveTo>
                  <a:lnTo>
                    <a:pt x="627871" y="2699951"/>
                  </a:lnTo>
                  <a:lnTo>
                    <a:pt x="643185" y="2653005"/>
                  </a:lnTo>
                  <a:lnTo>
                    <a:pt x="656143" y="2657820"/>
                  </a:lnTo>
                  <a:lnTo>
                    <a:pt x="640829" y="2704766"/>
                  </a:lnTo>
                  <a:close/>
                  <a:moveTo>
                    <a:pt x="671456" y="2610875"/>
                  </a:moveTo>
                  <a:lnTo>
                    <a:pt x="658499" y="2606060"/>
                  </a:lnTo>
                  <a:lnTo>
                    <a:pt x="673812" y="2559115"/>
                  </a:lnTo>
                  <a:lnTo>
                    <a:pt x="686770" y="2563930"/>
                  </a:lnTo>
                  <a:lnTo>
                    <a:pt x="671456" y="2610875"/>
                  </a:lnTo>
                  <a:close/>
                  <a:moveTo>
                    <a:pt x="702084" y="2515781"/>
                  </a:moveTo>
                  <a:lnTo>
                    <a:pt x="689126" y="2510966"/>
                  </a:lnTo>
                  <a:lnTo>
                    <a:pt x="704440" y="2464021"/>
                  </a:lnTo>
                  <a:lnTo>
                    <a:pt x="717398" y="2468836"/>
                  </a:lnTo>
                  <a:lnTo>
                    <a:pt x="702084" y="2515781"/>
                  </a:lnTo>
                  <a:close/>
                  <a:moveTo>
                    <a:pt x="733890" y="2420687"/>
                  </a:moveTo>
                  <a:lnTo>
                    <a:pt x="720932" y="2415872"/>
                  </a:lnTo>
                  <a:lnTo>
                    <a:pt x="736246" y="2368927"/>
                  </a:lnTo>
                  <a:lnTo>
                    <a:pt x="749204" y="2373742"/>
                  </a:lnTo>
                  <a:lnTo>
                    <a:pt x="733890" y="2420687"/>
                  </a:lnTo>
                  <a:close/>
                  <a:moveTo>
                    <a:pt x="764518" y="2326797"/>
                  </a:moveTo>
                  <a:lnTo>
                    <a:pt x="751560" y="2321982"/>
                  </a:lnTo>
                  <a:lnTo>
                    <a:pt x="753916" y="2314759"/>
                  </a:lnTo>
                  <a:lnTo>
                    <a:pt x="742136" y="2278648"/>
                  </a:lnTo>
                  <a:lnTo>
                    <a:pt x="755094" y="2273833"/>
                  </a:lnTo>
                  <a:lnTo>
                    <a:pt x="768052" y="2313556"/>
                  </a:lnTo>
                  <a:lnTo>
                    <a:pt x="764518" y="2326797"/>
                  </a:lnTo>
                  <a:close/>
                  <a:moveTo>
                    <a:pt x="725644" y="2231702"/>
                  </a:moveTo>
                  <a:lnTo>
                    <a:pt x="710330" y="2184757"/>
                  </a:lnTo>
                  <a:lnTo>
                    <a:pt x="723288" y="2179942"/>
                  </a:lnTo>
                  <a:lnTo>
                    <a:pt x="738602" y="2226888"/>
                  </a:lnTo>
                  <a:lnTo>
                    <a:pt x="725644" y="2231702"/>
                  </a:lnTo>
                  <a:close/>
                  <a:moveTo>
                    <a:pt x="695016" y="2136608"/>
                  </a:moveTo>
                  <a:lnTo>
                    <a:pt x="679702" y="2089663"/>
                  </a:lnTo>
                  <a:lnTo>
                    <a:pt x="692660" y="2084848"/>
                  </a:lnTo>
                  <a:lnTo>
                    <a:pt x="707974" y="2131793"/>
                  </a:lnTo>
                  <a:lnTo>
                    <a:pt x="695016" y="2136608"/>
                  </a:lnTo>
                  <a:close/>
                  <a:moveTo>
                    <a:pt x="664389" y="2041514"/>
                  </a:moveTo>
                  <a:lnTo>
                    <a:pt x="649075" y="1994569"/>
                  </a:lnTo>
                  <a:lnTo>
                    <a:pt x="662033" y="1989754"/>
                  </a:lnTo>
                  <a:lnTo>
                    <a:pt x="677346" y="2036699"/>
                  </a:lnTo>
                  <a:lnTo>
                    <a:pt x="664389" y="2041514"/>
                  </a:lnTo>
                  <a:close/>
                  <a:moveTo>
                    <a:pt x="633761" y="1947624"/>
                  </a:moveTo>
                  <a:lnTo>
                    <a:pt x="618447" y="1900679"/>
                  </a:lnTo>
                  <a:lnTo>
                    <a:pt x="631405" y="1895864"/>
                  </a:lnTo>
                  <a:lnTo>
                    <a:pt x="646719" y="1942809"/>
                  </a:lnTo>
                  <a:lnTo>
                    <a:pt x="633761" y="1947624"/>
                  </a:lnTo>
                  <a:close/>
                  <a:moveTo>
                    <a:pt x="601955" y="1852530"/>
                  </a:moveTo>
                  <a:lnTo>
                    <a:pt x="586641" y="1805584"/>
                  </a:lnTo>
                  <a:lnTo>
                    <a:pt x="599599" y="1800769"/>
                  </a:lnTo>
                  <a:lnTo>
                    <a:pt x="614913" y="1847715"/>
                  </a:lnTo>
                  <a:lnTo>
                    <a:pt x="601955" y="1852530"/>
                  </a:lnTo>
                  <a:close/>
                  <a:moveTo>
                    <a:pt x="571327" y="1757436"/>
                  </a:moveTo>
                  <a:lnTo>
                    <a:pt x="556013" y="1710490"/>
                  </a:lnTo>
                  <a:lnTo>
                    <a:pt x="568971" y="1705675"/>
                  </a:lnTo>
                  <a:lnTo>
                    <a:pt x="584285" y="1752621"/>
                  </a:lnTo>
                  <a:lnTo>
                    <a:pt x="571327" y="1757436"/>
                  </a:lnTo>
                  <a:close/>
                  <a:moveTo>
                    <a:pt x="540699" y="1663545"/>
                  </a:moveTo>
                  <a:lnTo>
                    <a:pt x="525385" y="1616600"/>
                  </a:lnTo>
                  <a:lnTo>
                    <a:pt x="538343" y="1611785"/>
                  </a:lnTo>
                  <a:lnTo>
                    <a:pt x="553657" y="1658730"/>
                  </a:lnTo>
                  <a:lnTo>
                    <a:pt x="540699" y="1663545"/>
                  </a:lnTo>
                  <a:close/>
                  <a:moveTo>
                    <a:pt x="510071" y="1568451"/>
                  </a:moveTo>
                  <a:lnTo>
                    <a:pt x="494757" y="1521506"/>
                  </a:lnTo>
                  <a:lnTo>
                    <a:pt x="507715" y="1516691"/>
                  </a:lnTo>
                  <a:lnTo>
                    <a:pt x="523029" y="1563636"/>
                  </a:lnTo>
                  <a:lnTo>
                    <a:pt x="510071" y="1568451"/>
                  </a:lnTo>
                  <a:close/>
                  <a:moveTo>
                    <a:pt x="479443" y="1473357"/>
                  </a:moveTo>
                  <a:lnTo>
                    <a:pt x="464130" y="1426412"/>
                  </a:lnTo>
                  <a:lnTo>
                    <a:pt x="477087" y="1421597"/>
                  </a:lnTo>
                  <a:lnTo>
                    <a:pt x="492401" y="1468542"/>
                  </a:lnTo>
                  <a:lnTo>
                    <a:pt x="479443" y="1473357"/>
                  </a:lnTo>
                  <a:close/>
                  <a:moveTo>
                    <a:pt x="447638" y="1378263"/>
                  </a:moveTo>
                  <a:lnTo>
                    <a:pt x="432324" y="1331318"/>
                  </a:lnTo>
                  <a:lnTo>
                    <a:pt x="445282" y="1326503"/>
                  </a:lnTo>
                  <a:lnTo>
                    <a:pt x="460596" y="1373448"/>
                  </a:lnTo>
                  <a:lnTo>
                    <a:pt x="447638" y="1378263"/>
                  </a:lnTo>
                  <a:close/>
                  <a:moveTo>
                    <a:pt x="417010" y="1284372"/>
                  </a:moveTo>
                  <a:lnTo>
                    <a:pt x="401696" y="1237427"/>
                  </a:lnTo>
                  <a:lnTo>
                    <a:pt x="414654" y="1232612"/>
                  </a:lnTo>
                  <a:lnTo>
                    <a:pt x="429968" y="1279558"/>
                  </a:lnTo>
                  <a:lnTo>
                    <a:pt x="417010" y="1284372"/>
                  </a:lnTo>
                  <a:close/>
                  <a:moveTo>
                    <a:pt x="386382" y="1189278"/>
                  </a:moveTo>
                  <a:lnTo>
                    <a:pt x="371068" y="1142333"/>
                  </a:lnTo>
                  <a:lnTo>
                    <a:pt x="384026" y="1137518"/>
                  </a:lnTo>
                  <a:lnTo>
                    <a:pt x="399340" y="1184463"/>
                  </a:lnTo>
                  <a:lnTo>
                    <a:pt x="386382" y="1189278"/>
                  </a:lnTo>
                  <a:close/>
                  <a:moveTo>
                    <a:pt x="355754" y="1094184"/>
                  </a:moveTo>
                  <a:lnTo>
                    <a:pt x="340440" y="1047239"/>
                  </a:lnTo>
                  <a:lnTo>
                    <a:pt x="353398" y="1042424"/>
                  </a:lnTo>
                  <a:lnTo>
                    <a:pt x="368712" y="1089369"/>
                  </a:lnTo>
                  <a:lnTo>
                    <a:pt x="355754" y="1094184"/>
                  </a:lnTo>
                  <a:close/>
                  <a:moveTo>
                    <a:pt x="323948" y="999090"/>
                  </a:moveTo>
                  <a:lnTo>
                    <a:pt x="308634" y="952145"/>
                  </a:lnTo>
                  <a:lnTo>
                    <a:pt x="321592" y="947330"/>
                  </a:lnTo>
                  <a:lnTo>
                    <a:pt x="336906" y="994275"/>
                  </a:lnTo>
                  <a:lnTo>
                    <a:pt x="323948" y="999090"/>
                  </a:lnTo>
                  <a:close/>
                  <a:moveTo>
                    <a:pt x="293320" y="905200"/>
                  </a:moveTo>
                  <a:lnTo>
                    <a:pt x="278007" y="857051"/>
                  </a:lnTo>
                  <a:lnTo>
                    <a:pt x="290964" y="852236"/>
                  </a:lnTo>
                  <a:lnTo>
                    <a:pt x="306278" y="899181"/>
                  </a:lnTo>
                  <a:lnTo>
                    <a:pt x="293320" y="905200"/>
                  </a:lnTo>
                  <a:close/>
                  <a:moveTo>
                    <a:pt x="262693" y="810106"/>
                  </a:moveTo>
                  <a:lnTo>
                    <a:pt x="247379" y="763160"/>
                  </a:lnTo>
                  <a:lnTo>
                    <a:pt x="260337" y="758345"/>
                  </a:lnTo>
                  <a:lnTo>
                    <a:pt x="275651" y="805291"/>
                  </a:lnTo>
                  <a:lnTo>
                    <a:pt x="262693" y="810106"/>
                  </a:lnTo>
                  <a:close/>
                  <a:moveTo>
                    <a:pt x="232065" y="715011"/>
                  </a:moveTo>
                  <a:lnTo>
                    <a:pt x="216751" y="668066"/>
                  </a:lnTo>
                  <a:lnTo>
                    <a:pt x="229709" y="663251"/>
                  </a:lnTo>
                  <a:lnTo>
                    <a:pt x="245023" y="710197"/>
                  </a:lnTo>
                  <a:lnTo>
                    <a:pt x="232065" y="715011"/>
                  </a:lnTo>
                  <a:close/>
                  <a:moveTo>
                    <a:pt x="200259" y="621121"/>
                  </a:moveTo>
                  <a:lnTo>
                    <a:pt x="184945" y="574176"/>
                  </a:lnTo>
                  <a:lnTo>
                    <a:pt x="197903" y="569361"/>
                  </a:lnTo>
                  <a:lnTo>
                    <a:pt x="213217" y="616306"/>
                  </a:lnTo>
                  <a:lnTo>
                    <a:pt x="200259" y="621121"/>
                  </a:lnTo>
                  <a:close/>
                  <a:moveTo>
                    <a:pt x="169631" y="526027"/>
                  </a:moveTo>
                  <a:lnTo>
                    <a:pt x="154317" y="479082"/>
                  </a:lnTo>
                  <a:lnTo>
                    <a:pt x="167275" y="474267"/>
                  </a:lnTo>
                  <a:lnTo>
                    <a:pt x="182589" y="521212"/>
                  </a:lnTo>
                  <a:lnTo>
                    <a:pt x="169631" y="526027"/>
                  </a:lnTo>
                  <a:close/>
                  <a:moveTo>
                    <a:pt x="139003" y="430933"/>
                  </a:moveTo>
                  <a:lnTo>
                    <a:pt x="123689" y="383988"/>
                  </a:lnTo>
                  <a:lnTo>
                    <a:pt x="136647" y="379173"/>
                  </a:lnTo>
                  <a:lnTo>
                    <a:pt x="151961" y="426118"/>
                  </a:lnTo>
                  <a:lnTo>
                    <a:pt x="139003" y="430933"/>
                  </a:lnTo>
                  <a:close/>
                  <a:moveTo>
                    <a:pt x="108375" y="335839"/>
                  </a:moveTo>
                  <a:lnTo>
                    <a:pt x="93062" y="288894"/>
                  </a:lnTo>
                  <a:lnTo>
                    <a:pt x="106019" y="284079"/>
                  </a:lnTo>
                  <a:lnTo>
                    <a:pt x="121333" y="331024"/>
                  </a:lnTo>
                  <a:lnTo>
                    <a:pt x="108375" y="335839"/>
                  </a:lnTo>
                  <a:close/>
                  <a:moveTo>
                    <a:pt x="76570" y="241948"/>
                  </a:moveTo>
                  <a:lnTo>
                    <a:pt x="61256" y="195003"/>
                  </a:lnTo>
                  <a:lnTo>
                    <a:pt x="74214" y="190188"/>
                  </a:lnTo>
                  <a:lnTo>
                    <a:pt x="89528" y="237133"/>
                  </a:lnTo>
                  <a:lnTo>
                    <a:pt x="76570" y="241948"/>
                  </a:lnTo>
                  <a:close/>
                  <a:moveTo>
                    <a:pt x="45942" y="146854"/>
                  </a:moveTo>
                  <a:lnTo>
                    <a:pt x="30628" y="99909"/>
                  </a:lnTo>
                  <a:lnTo>
                    <a:pt x="43586" y="95094"/>
                  </a:lnTo>
                  <a:lnTo>
                    <a:pt x="58900" y="142039"/>
                  </a:lnTo>
                  <a:lnTo>
                    <a:pt x="45942" y="146854"/>
                  </a:lnTo>
                  <a:close/>
                  <a:moveTo>
                    <a:pt x="15314" y="51760"/>
                  </a:moveTo>
                  <a:lnTo>
                    <a:pt x="0" y="4815"/>
                  </a:lnTo>
                  <a:lnTo>
                    <a:pt x="12958" y="0"/>
                  </a:lnTo>
                  <a:lnTo>
                    <a:pt x="28272" y="46945"/>
                  </a:lnTo>
                  <a:lnTo>
                    <a:pt x="15314" y="51760"/>
                  </a:lnTo>
                  <a:close/>
                </a:path>
              </a:pathLst>
            </a:custGeom>
            <a:solidFill>
              <a:srgbClr val="FF8700"/>
            </a:solidFill>
            <a:ln w="11757" cap="flat">
              <a:noFill/>
              <a:prstDash val="solid"/>
              <a:miter/>
            </a:ln>
          </p:spPr>
          <p:txBody>
            <a:bodyPr rtlCol="0" anchor="ctr"/>
            <a:lstStyle/>
            <a:p>
              <a:endParaRPr lang="en-US" sz="900"/>
            </a:p>
          </p:txBody>
        </p:sp>
        <p:sp>
          <p:nvSpPr>
            <p:cNvPr id="158" name="Freeform 157">
              <a:extLst>
                <a:ext uri="{FF2B5EF4-FFF2-40B4-BE49-F238E27FC236}">
                  <a16:creationId xmlns:a16="http://schemas.microsoft.com/office/drawing/2014/main" id="{263B2966-FF5B-2F4D-93CC-C8CC936E8F06}"/>
                </a:ext>
              </a:extLst>
            </p:cNvPr>
            <p:cNvSpPr/>
            <p:nvPr userDrawn="1"/>
          </p:nvSpPr>
          <p:spPr>
            <a:xfrm>
              <a:off x="12180220" y="4628053"/>
              <a:ext cx="513605" cy="4628314"/>
            </a:xfrm>
            <a:custGeom>
              <a:avLst/>
              <a:gdLst>
                <a:gd name="connsiteX0" fmla="*/ 14136 w 513605"/>
                <a:gd name="connsiteY0" fmla="*/ 4628315 h 4628314"/>
                <a:gd name="connsiteX1" fmla="*/ 0 w 513605"/>
                <a:gd name="connsiteY1" fmla="*/ 4624704 h 4628314"/>
                <a:gd name="connsiteX2" fmla="*/ 9424 w 513605"/>
                <a:gd name="connsiteY2" fmla="*/ 4582573 h 4628314"/>
                <a:gd name="connsiteX3" fmla="*/ 23560 w 513605"/>
                <a:gd name="connsiteY3" fmla="*/ 4586184 h 4628314"/>
                <a:gd name="connsiteX4" fmla="*/ 14136 w 513605"/>
                <a:gd name="connsiteY4" fmla="*/ 4628315 h 4628314"/>
                <a:gd name="connsiteX5" fmla="*/ 34162 w 513605"/>
                <a:gd name="connsiteY5" fmla="*/ 4538035 h 4628314"/>
                <a:gd name="connsiteX6" fmla="*/ 20026 w 513605"/>
                <a:gd name="connsiteY6" fmla="*/ 4534424 h 4628314"/>
                <a:gd name="connsiteX7" fmla="*/ 30628 w 513605"/>
                <a:gd name="connsiteY7" fmla="*/ 4486276 h 4628314"/>
                <a:gd name="connsiteX8" fmla="*/ 44764 w 513605"/>
                <a:gd name="connsiteY8" fmla="*/ 4489887 h 4628314"/>
                <a:gd name="connsiteX9" fmla="*/ 34162 w 513605"/>
                <a:gd name="connsiteY9" fmla="*/ 4538035 h 4628314"/>
                <a:gd name="connsiteX10" fmla="*/ 55366 w 513605"/>
                <a:gd name="connsiteY10" fmla="*/ 4440534 h 4628314"/>
                <a:gd name="connsiteX11" fmla="*/ 41230 w 513605"/>
                <a:gd name="connsiteY11" fmla="*/ 4436923 h 4628314"/>
                <a:gd name="connsiteX12" fmla="*/ 51832 w 513605"/>
                <a:gd name="connsiteY12" fmla="*/ 4388774 h 4628314"/>
                <a:gd name="connsiteX13" fmla="*/ 65968 w 513605"/>
                <a:gd name="connsiteY13" fmla="*/ 4392385 h 4628314"/>
                <a:gd name="connsiteX14" fmla="*/ 55366 w 513605"/>
                <a:gd name="connsiteY14" fmla="*/ 4440534 h 4628314"/>
                <a:gd name="connsiteX15" fmla="*/ 76570 w 513605"/>
                <a:gd name="connsiteY15" fmla="*/ 4343033 h 4628314"/>
                <a:gd name="connsiteX16" fmla="*/ 62434 w 513605"/>
                <a:gd name="connsiteY16" fmla="*/ 4339421 h 4628314"/>
                <a:gd name="connsiteX17" fmla="*/ 73036 w 513605"/>
                <a:gd name="connsiteY17" fmla="*/ 4291272 h 4628314"/>
                <a:gd name="connsiteX18" fmla="*/ 87172 w 513605"/>
                <a:gd name="connsiteY18" fmla="*/ 4294884 h 4628314"/>
                <a:gd name="connsiteX19" fmla="*/ 76570 w 513605"/>
                <a:gd name="connsiteY19" fmla="*/ 4343033 h 4628314"/>
                <a:gd name="connsiteX20" fmla="*/ 97773 w 513605"/>
                <a:gd name="connsiteY20" fmla="*/ 4245531 h 4628314"/>
                <a:gd name="connsiteX21" fmla="*/ 83638 w 513605"/>
                <a:gd name="connsiteY21" fmla="*/ 4241920 h 4628314"/>
                <a:gd name="connsiteX22" fmla="*/ 94240 w 513605"/>
                <a:gd name="connsiteY22" fmla="*/ 4193771 h 4628314"/>
                <a:gd name="connsiteX23" fmla="*/ 108375 w 513605"/>
                <a:gd name="connsiteY23" fmla="*/ 4197382 h 4628314"/>
                <a:gd name="connsiteX24" fmla="*/ 97773 w 513605"/>
                <a:gd name="connsiteY24" fmla="*/ 4245531 h 4628314"/>
                <a:gd name="connsiteX25" fmla="*/ 118977 w 513605"/>
                <a:gd name="connsiteY25" fmla="*/ 4148029 h 4628314"/>
                <a:gd name="connsiteX26" fmla="*/ 104841 w 513605"/>
                <a:gd name="connsiteY26" fmla="*/ 4144418 h 4628314"/>
                <a:gd name="connsiteX27" fmla="*/ 115443 w 513605"/>
                <a:gd name="connsiteY27" fmla="*/ 4095065 h 4628314"/>
                <a:gd name="connsiteX28" fmla="*/ 129579 w 513605"/>
                <a:gd name="connsiteY28" fmla="*/ 4098677 h 4628314"/>
                <a:gd name="connsiteX29" fmla="*/ 118977 w 513605"/>
                <a:gd name="connsiteY29" fmla="*/ 4148029 h 4628314"/>
                <a:gd name="connsiteX30" fmla="*/ 140181 w 513605"/>
                <a:gd name="connsiteY30" fmla="*/ 4050528 h 4628314"/>
                <a:gd name="connsiteX31" fmla="*/ 126045 w 513605"/>
                <a:gd name="connsiteY31" fmla="*/ 4046917 h 4628314"/>
                <a:gd name="connsiteX32" fmla="*/ 136647 w 513605"/>
                <a:gd name="connsiteY32" fmla="*/ 3997564 h 4628314"/>
                <a:gd name="connsiteX33" fmla="*/ 150783 w 513605"/>
                <a:gd name="connsiteY33" fmla="*/ 4001175 h 4628314"/>
                <a:gd name="connsiteX34" fmla="*/ 140181 w 513605"/>
                <a:gd name="connsiteY34" fmla="*/ 4050528 h 4628314"/>
                <a:gd name="connsiteX35" fmla="*/ 161385 w 513605"/>
                <a:gd name="connsiteY35" fmla="*/ 3953026 h 4628314"/>
                <a:gd name="connsiteX36" fmla="*/ 147249 w 513605"/>
                <a:gd name="connsiteY36" fmla="*/ 3949415 h 4628314"/>
                <a:gd name="connsiteX37" fmla="*/ 157851 w 513605"/>
                <a:gd name="connsiteY37" fmla="*/ 3901266 h 4628314"/>
                <a:gd name="connsiteX38" fmla="*/ 171987 w 513605"/>
                <a:gd name="connsiteY38" fmla="*/ 3904877 h 4628314"/>
                <a:gd name="connsiteX39" fmla="*/ 161385 w 513605"/>
                <a:gd name="connsiteY39" fmla="*/ 3953026 h 4628314"/>
                <a:gd name="connsiteX40" fmla="*/ 182589 w 513605"/>
                <a:gd name="connsiteY40" fmla="*/ 3855525 h 4628314"/>
                <a:gd name="connsiteX41" fmla="*/ 168453 w 513605"/>
                <a:gd name="connsiteY41" fmla="*/ 3851913 h 4628314"/>
                <a:gd name="connsiteX42" fmla="*/ 179055 w 513605"/>
                <a:gd name="connsiteY42" fmla="*/ 3803764 h 4628314"/>
                <a:gd name="connsiteX43" fmla="*/ 193191 w 513605"/>
                <a:gd name="connsiteY43" fmla="*/ 3807376 h 4628314"/>
                <a:gd name="connsiteX44" fmla="*/ 182589 w 513605"/>
                <a:gd name="connsiteY44" fmla="*/ 3855525 h 4628314"/>
                <a:gd name="connsiteX45" fmla="*/ 203793 w 513605"/>
                <a:gd name="connsiteY45" fmla="*/ 3758023 h 4628314"/>
                <a:gd name="connsiteX46" fmla="*/ 189657 w 513605"/>
                <a:gd name="connsiteY46" fmla="*/ 3754412 h 4628314"/>
                <a:gd name="connsiteX47" fmla="*/ 200259 w 513605"/>
                <a:gd name="connsiteY47" fmla="*/ 3706263 h 4628314"/>
                <a:gd name="connsiteX48" fmla="*/ 214395 w 513605"/>
                <a:gd name="connsiteY48" fmla="*/ 3709874 h 4628314"/>
                <a:gd name="connsiteX49" fmla="*/ 203793 w 513605"/>
                <a:gd name="connsiteY49" fmla="*/ 3758023 h 4628314"/>
                <a:gd name="connsiteX50" fmla="*/ 224997 w 513605"/>
                <a:gd name="connsiteY50" fmla="*/ 3660521 h 4628314"/>
                <a:gd name="connsiteX51" fmla="*/ 210861 w 513605"/>
                <a:gd name="connsiteY51" fmla="*/ 3656910 h 4628314"/>
                <a:gd name="connsiteX52" fmla="*/ 221463 w 513605"/>
                <a:gd name="connsiteY52" fmla="*/ 3607558 h 4628314"/>
                <a:gd name="connsiteX53" fmla="*/ 235599 w 513605"/>
                <a:gd name="connsiteY53" fmla="*/ 3611169 h 4628314"/>
                <a:gd name="connsiteX54" fmla="*/ 224997 w 513605"/>
                <a:gd name="connsiteY54" fmla="*/ 3660521 h 4628314"/>
                <a:gd name="connsiteX55" fmla="*/ 246201 w 513605"/>
                <a:gd name="connsiteY55" fmla="*/ 3563020 h 4628314"/>
                <a:gd name="connsiteX56" fmla="*/ 232065 w 513605"/>
                <a:gd name="connsiteY56" fmla="*/ 3559409 h 4628314"/>
                <a:gd name="connsiteX57" fmla="*/ 242667 w 513605"/>
                <a:gd name="connsiteY57" fmla="*/ 3510056 h 4628314"/>
                <a:gd name="connsiteX58" fmla="*/ 256803 w 513605"/>
                <a:gd name="connsiteY58" fmla="*/ 3513667 h 4628314"/>
                <a:gd name="connsiteX59" fmla="*/ 246201 w 513605"/>
                <a:gd name="connsiteY59" fmla="*/ 3563020 h 4628314"/>
                <a:gd name="connsiteX60" fmla="*/ 267405 w 513605"/>
                <a:gd name="connsiteY60" fmla="*/ 3465519 h 4628314"/>
                <a:gd name="connsiteX61" fmla="*/ 253269 w 513605"/>
                <a:gd name="connsiteY61" fmla="*/ 3461907 h 4628314"/>
                <a:gd name="connsiteX62" fmla="*/ 263871 w 513605"/>
                <a:gd name="connsiteY62" fmla="*/ 3413758 h 4628314"/>
                <a:gd name="connsiteX63" fmla="*/ 278007 w 513605"/>
                <a:gd name="connsiteY63" fmla="*/ 3417370 h 4628314"/>
                <a:gd name="connsiteX64" fmla="*/ 267405 w 513605"/>
                <a:gd name="connsiteY64" fmla="*/ 3465519 h 4628314"/>
                <a:gd name="connsiteX65" fmla="*/ 288608 w 513605"/>
                <a:gd name="connsiteY65" fmla="*/ 3368017 h 4628314"/>
                <a:gd name="connsiteX66" fmla="*/ 274473 w 513605"/>
                <a:gd name="connsiteY66" fmla="*/ 3364406 h 4628314"/>
                <a:gd name="connsiteX67" fmla="*/ 285075 w 513605"/>
                <a:gd name="connsiteY67" fmla="*/ 3316257 h 4628314"/>
                <a:gd name="connsiteX68" fmla="*/ 299210 w 513605"/>
                <a:gd name="connsiteY68" fmla="*/ 3319868 h 4628314"/>
                <a:gd name="connsiteX69" fmla="*/ 288608 w 513605"/>
                <a:gd name="connsiteY69" fmla="*/ 3368017 h 4628314"/>
                <a:gd name="connsiteX70" fmla="*/ 309812 w 513605"/>
                <a:gd name="connsiteY70" fmla="*/ 3270515 h 4628314"/>
                <a:gd name="connsiteX71" fmla="*/ 295676 w 513605"/>
                <a:gd name="connsiteY71" fmla="*/ 3266904 h 4628314"/>
                <a:gd name="connsiteX72" fmla="*/ 306278 w 513605"/>
                <a:gd name="connsiteY72" fmla="*/ 3218755 h 4628314"/>
                <a:gd name="connsiteX73" fmla="*/ 320414 w 513605"/>
                <a:gd name="connsiteY73" fmla="*/ 3222366 h 4628314"/>
                <a:gd name="connsiteX74" fmla="*/ 309812 w 513605"/>
                <a:gd name="connsiteY74" fmla="*/ 3270515 h 4628314"/>
                <a:gd name="connsiteX75" fmla="*/ 331016 w 513605"/>
                <a:gd name="connsiteY75" fmla="*/ 3173014 h 4628314"/>
                <a:gd name="connsiteX76" fmla="*/ 316880 w 513605"/>
                <a:gd name="connsiteY76" fmla="*/ 3169403 h 4628314"/>
                <a:gd name="connsiteX77" fmla="*/ 327482 w 513605"/>
                <a:gd name="connsiteY77" fmla="*/ 3120050 h 4628314"/>
                <a:gd name="connsiteX78" fmla="*/ 341618 w 513605"/>
                <a:gd name="connsiteY78" fmla="*/ 3123661 h 4628314"/>
                <a:gd name="connsiteX79" fmla="*/ 331016 w 513605"/>
                <a:gd name="connsiteY79" fmla="*/ 3173014 h 4628314"/>
                <a:gd name="connsiteX80" fmla="*/ 352220 w 513605"/>
                <a:gd name="connsiteY80" fmla="*/ 3075512 h 4628314"/>
                <a:gd name="connsiteX81" fmla="*/ 338084 w 513605"/>
                <a:gd name="connsiteY81" fmla="*/ 3071901 h 4628314"/>
                <a:gd name="connsiteX82" fmla="*/ 348686 w 513605"/>
                <a:gd name="connsiteY82" fmla="*/ 3022548 h 4628314"/>
                <a:gd name="connsiteX83" fmla="*/ 362822 w 513605"/>
                <a:gd name="connsiteY83" fmla="*/ 3026160 h 4628314"/>
                <a:gd name="connsiteX84" fmla="*/ 352220 w 513605"/>
                <a:gd name="connsiteY84" fmla="*/ 3075512 h 4628314"/>
                <a:gd name="connsiteX85" fmla="*/ 373424 w 513605"/>
                <a:gd name="connsiteY85" fmla="*/ 2978011 h 4628314"/>
                <a:gd name="connsiteX86" fmla="*/ 359288 w 513605"/>
                <a:gd name="connsiteY86" fmla="*/ 2974399 h 4628314"/>
                <a:gd name="connsiteX87" fmla="*/ 369890 w 513605"/>
                <a:gd name="connsiteY87" fmla="*/ 2925047 h 4628314"/>
                <a:gd name="connsiteX88" fmla="*/ 384026 w 513605"/>
                <a:gd name="connsiteY88" fmla="*/ 2928658 h 4628314"/>
                <a:gd name="connsiteX89" fmla="*/ 373424 w 513605"/>
                <a:gd name="connsiteY89" fmla="*/ 2978011 h 4628314"/>
                <a:gd name="connsiteX90" fmla="*/ 394628 w 513605"/>
                <a:gd name="connsiteY90" fmla="*/ 2880509 h 4628314"/>
                <a:gd name="connsiteX91" fmla="*/ 380492 w 513605"/>
                <a:gd name="connsiteY91" fmla="*/ 2876898 h 4628314"/>
                <a:gd name="connsiteX92" fmla="*/ 391094 w 513605"/>
                <a:gd name="connsiteY92" fmla="*/ 2828749 h 4628314"/>
                <a:gd name="connsiteX93" fmla="*/ 405230 w 513605"/>
                <a:gd name="connsiteY93" fmla="*/ 2832360 h 4628314"/>
                <a:gd name="connsiteX94" fmla="*/ 394628 w 513605"/>
                <a:gd name="connsiteY94" fmla="*/ 2880509 h 4628314"/>
                <a:gd name="connsiteX95" fmla="*/ 415832 w 513605"/>
                <a:gd name="connsiteY95" fmla="*/ 2783008 h 4628314"/>
                <a:gd name="connsiteX96" fmla="*/ 401696 w 513605"/>
                <a:gd name="connsiteY96" fmla="*/ 2779396 h 4628314"/>
                <a:gd name="connsiteX97" fmla="*/ 412298 w 513605"/>
                <a:gd name="connsiteY97" fmla="*/ 2731247 h 4628314"/>
                <a:gd name="connsiteX98" fmla="*/ 426434 w 513605"/>
                <a:gd name="connsiteY98" fmla="*/ 2734859 h 4628314"/>
                <a:gd name="connsiteX99" fmla="*/ 415832 w 513605"/>
                <a:gd name="connsiteY99" fmla="*/ 2783008 h 4628314"/>
                <a:gd name="connsiteX100" fmla="*/ 437036 w 513605"/>
                <a:gd name="connsiteY100" fmla="*/ 2685506 h 4628314"/>
                <a:gd name="connsiteX101" fmla="*/ 422900 w 513605"/>
                <a:gd name="connsiteY101" fmla="*/ 2681895 h 4628314"/>
                <a:gd name="connsiteX102" fmla="*/ 433502 w 513605"/>
                <a:gd name="connsiteY102" fmla="*/ 2633746 h 4628314"/>
                <a:gd name="connsiteX103" fmla="*/ 447638 w 513605"/>
                <a:gd name="connsiteY103" fmla="*/ 2637357 h 4628314"/>
                <a:gd name="connsiteX104" fmla="*/ 437036 w 513605"/>
                <a:gd name="connsiteY104" fmla="*/ 2685506 h 4628314"/>
                <a:gd name="connsiteX105" fmla="*/ 458240 w 513605"/>
                <a:gd name="connsiteY105" fmla="*/ 2588004 h 4628314"/>
                <a:gd name="connsiteX106" fmla="*/ 444104 w 513605"/>
                <a:gd name="connsiteY106" fmla="*/ 2584393 h 4628314"/>
                <a:gd name="connsiteX107" fmla="*/ 454706 w 513605"/>
                <a:gd name="connsiteY107" fmla="*/ 2535041 h 4628314"/>
                <a:gd name="connsiteX108" fmla="*/ 468842 w 513605"/>
                <a:gd name="connsiteY108" fmla="*/ 2538652 h 4628314"/>
                <a:gd name="connsiteX109" fmla="*/ 458240 w 513605"/>
                <a:gd name="connsiteY109" fmla="*/ 2588004 h 4628314"/>
                <a:gd name="connsiteX110" fmla="*/ 479443 w 513605"/>
                <a:gd name="connsiteY110" fmla="*/ 2490503 h 4628314"/>
                <a:gd name="connsiteX111" fmla="*/ 465308 w 513605"/>
                <a:gd name="connsiteY111" fmla="*/ 2486892 h 4628314"/>
                <a:gd name="connsiteX112" fmla="*/ 475910 w 513605"/>
                <a:gd name="connsiteY112" fmla="*/ 2437539 h 4628314"/>
                <a:gd name="connsiteX113" fmla="*/ 490045 w 513605"/>
                <a:gd name="connsiteY113" fmla="*/ 2441150 h 4628314"/>
                <a:gd name="connsiteX114" fmla="*/ 479443 w 513605"/>
                <a:gd name="connsiteY114" fmla="*/ 2490503 h 4628314"/>
                <a:gd name="connsiteX115" fmla="*/ 500647 w 513605"/>
                <a:gd name="connsiteY115" fmla="*/ 2393001 h 4628314"/>
                <a:gd name="connsiteX116" fmla="*/ 486511 w 513605"/>
                <a:gd name="connsiteY116" fmla="*/ 2389390 h 4628314"/>
                <a:gd name="connsiteX117" fmla="*/ 497113 w 513605"/>
                <a:gd name="connsiteY117" fmla="*/ 2341241 h 4628314"/>
                <a:gd name="connsiteX118" fmla="*/ 511249 w 513605"/>
                <a:gd name="connsiteY118" fmla="*/ 2344852 h 4628314"/>
                <a:gd name="connsiteX119" fmla="*/ 500647 w 513605"/>
                <a:gd name="connsiteY119" fmla="*/ 2393001 h 4628314"/>
                <a:gd name="connsiteX120" fmla="*/ 499469 w 513605"/>
                <a:gd name="connsiteY120" fmla="*/ 2295500 h 4628314"/>
                <a:gd name="connsiteX121" fmla="*/ 488867 w 513605"/>
                <a:gd name="connsiteY121" fmla="*/ 2247351 h 4628314"/>
                <a:gd name="connsiteX122" fmla="*/ 503003 w 513605"/>
                <a:gd name="connsiteY122" fmla="*/ 2243740 h 4628314"/>
                <a:gd name="connsiteX123" fmla="*/ 513605 w 513605"/>
                <a:gd name="connsiteY123" fmla="*/ 2291889 h 4628314"/>
                <a:gd name="connsiteX124" fmla="*/ 499469 w 513605"/>
                <a:gd name="connsiteY124" fmla="*/ 2295500 h 4628314"/>
                <a:gd name="connsiteX125" fmla="*/ 478265 w 513605"/>
                <a:gd name="connsiteY125" fmla="*/ 2197998 h 4628314"/>
                <a:gd name="connsiteX126" fmla="*/ 467664 w 513605"/>
                <a:gd name="connsiteY126" fmla="*/ 2148646 h 4628314"/>
                <a:gd name="connsiteX127" fmla="*/ 481799 w 513605"/>
                <a:gd name="connsiteY127" fmla="*/ 2145034 h 4628314"/>
                <a:gd name="connsiteX128" fmla="*/ 492401 w 513605"/>
                <a:gd name="connsiteY128" fmla="*/ 2194387 h 4628314"/>
                <a:gd name="connsiteX129" fmla="*/ 478265 w 513605"/>
                <a:gd name="connsiteY129" fmla="*/ 2197998 h 4628314"/>
                <a:gd name="connsiteX130" fmla="*/ 457062 w 513605"/>
                <a:gd name="connsiteY130" fmla="*/ 2100497 h 4628314"/>
                <a:gd name="connsiteX131" fmla="*/ 446460 w 513605"/>
                <a:gd name="connsiteY131" fmla="*/ 2051144 h 4628314"/>
                <a:gd name="connsiteX132" fmla="*/ 459418 w 513605"/>
                <a:gd name="connsiteY132" fmla="*/ 2048736 h 4628314"/>
                <a:gd name="connsiteX133" fmla="*/ 470020 w 513605"/>
                <a:gd name="connsiteY133" fmla="*/ 2098089 h 4628314"/>
                <a:gd name="connsiteX134" fmla="*/ 457062 w 513605"/>
                <a:gd name="connsiteY134" fmla="*/ 2100497 h 4628314"/>
                <a:gd name="connsiteX135" fmla="*/ 435858 w 513605"/>
                <a:gd name="connsiteY135" fmla="*/ 2002995 h 4628314"/>
                <a:gd name="connsiteX136" fmla="*/ 425256 w 513605"/>
                <a:gd name="connsiteY136" fmla="*/ 1954846 h 4628314"/>
                <a:gd name="connsiteX137" fmla="*/ 439392 w 513605"/>
                <a:gd name="connsiteY137" fmla="*/ 1951235 h 4628314"/>
                <a:gd name="connsiteX138" fmla="*/ 449994 w 513605"/>
                <a:gd name="connsiteY138" fmla="*/ 1999384 h 4628314"/>
                <a:gd name="connsiteX139" fmla="*/ 435858 w 513605"/>
                <a:gd name="connsiteY139" fmla="*/ 2002995 h 4628314"/>
                <a:gd name="connsiteX140" fmla="*/ 414654 w 513605"/>
                <a:gd name="connsiteY140" fmla="*/ 1905494 h 4628314"/>
                <a:gd name="connsiteX141" fmla="*/ 404052 w 513605"/>
                <a:gd name="connsiteY141" fmla="*/ 1856141 h 4628314"/>
                <a:gd name="connsiteX142" fmla="*/ 418188 w 513605"/>
                <a:gd name="connsiteY142" fmla="*/ 1852530 h 4628314"/>
                <a:gd name="connsiteX143" fmla="*/ 428790 w 513605"/>
                <a:gd name="connsiteY143" fmla="*/ 1901882 h 4628314"/>
                <a:gd name="connsiteX144" fmla="*/ 414654 w 513605"/>
                <a:gd name="connsiteY144" fmla="*/ 1905494 h 4628314"/>
                <a:gd name="connsiteX145" fmla="*/ 393450 w 513605"/>
                <a:gd name="connsiteY145" fmla="*/ 1807992 h 4628314"/>
                <a:gd name="connsiteX146" fmla="*/ 382848 w 513605"/>
                <a:gd name="connsiteY146" fmla="*/ 1758639 h 4628314"/>
                <a:gd name="connsiteX147" fmla="*/ 396984 w 513605"/>
                <a:gd name="connsiteY147" fmla="*/ 1755028 h 4628314"/>
                <a:gd name="connsiteX148" fmla="*/ 407586 w 513605"/>
                <a:gd name="connsiteY148" fmla="*/ 1804381 h 4628314"/>
                <a:gd name="connsiteX149" fmla="*/ 393450 w 513605"/>
                <a:gd name="connsiteY149" fmla="*/ 1807992 h 4628314"/>
                <a:gd name="connsiteX150" fmla="*/ 372246 w 513605"/>
                <a:gd name="connsiteY150" fmla="*/ 1710490 h 4628314"/>
                <a:gd name="connsiteX151" fmla="*/ 361644 w 513605"/>
                <a:gd name="connsiteY151" fmla="*/ 1661138 h 4628314"/>
                <a:gd name="connsiteX152" fmla="*/ 375780 w 513605"/>
                <a:gd name="connsiteY152" fmla="*/ 1657527 h 4628314"/>
                <a:gd name="connsiteX153" fmla="*/ 386382 w 513605"/>
                <a:gd name="connsiteY153" fmla="*/ 1706879 h 4628314"/>
                <a:gd name="connsiteX154" fmla="*/ 372246 w 513605"/>
                <a:gd name="connsiteY154" fmla="*/ 1710490 h 4628314"/>
                <a:gd name="connsiteX155" fmla="*/ 351042 w 513605"/>
                <a:gd name="connsiteY155" fmla="*/ 1612989 h 4628314"/>
                <a:gd name="connsiteX156" fmla="*/ 340440 w 513605"/>
                <a:gd name="connsiteY156" fmla="*/ 1563636 h 4628314"/>
                <a:gd name="connsiteX157" fmla="*/ 354576 w 513605"/>
                <a:gd name="connsiteY157" fmla="*/ 1560025 h 4628314"/>
                <a:gd name="connsiteX158" fmla="*/ 365178 w 513605"/>
                <a:gd name="connsiteY158" fmla="*/ 1609378 h 4628314"/>
                <a:gd name="connsiteX159" fmla="*/ 351042 w 513605"/>
                <a:gd name="connsiteY159" fmla="*/ 1612989 h 4628314"/>
                <a:gd name="connsiteX160" fmla="*/ 329838 w 513605"/>
                <a:gd name="connsiteY160" fmla="*/ 1515487 h 4628314"/>
                <a:gd name="connsiteX161" fmla="*/ 319236 w 513605"/>
                <a:gd name="connsiteY161" fmla="*/ 1467338 h 4628314"/>
                <a:gd name="connsiteX162" fmla="*/ 333372 w 513605"/>
                <a:gd name="connsiteY162" fmla="*/ 1463727 h 4628314"/>
                <a:gd name="connsiteX163" fmla="*/ 343974 w 513605"/>
                <a:gd name="connsiteY163" fmla="*/ 1511876 h 4628314"/>
                <a:gd name="connsiteX164" fmla="*/ 329838 w 513605"/>
                <a:gd name="connsiteY164" fmla="*/ 1515487 h 4628314"/>
                <a:gd name="connsiteX165" fmla="*/ 308634 w 513605"/>
                <a:gd name="connsiteY165" fmla="*/ 1417986 h 4628314"/>
                <a:gd name="connsiteX166" fmla="*/ 298032 w 513605"/>
                <a:gd name="connsiteY166" fmla="*/ 1368633 h 4628314"/>
                <a:gd name="connsiteX167" fmla="*/ 312168 w 513605"/>
                <a:gd name="connsiteY167" fmla="*/ 1365022 h 4628314"/>
                <a:gd name="connsiteX168" fmla="*/ 322770 w 513605"/>
                <a:gd name="connsiteY168" fmla="*/ 1413171 h 4628314"/>
                <a:gd name="connsiteX169" fmla="*/ 308634 w 513605"/>
                <a:gd name="connsiteY169" fmla="*/ 1417986 h 4628314"/>
                <a:gd name="connsiteX170" fmla="*/ 287430 w 513605"/>
                <a:gd name="connsiteY170" fmla="*/ 1320484 h 4628314"/>
                <a:gd name="connsiteX171" fmla="*/ 276829 w 513605"/>
                <a:gd name="connsiteY171" fmla="*/ 1271131 h 4628314"/>
                <a:gd name="connsiteX172" fmla="*/ 290964 w 513605"/>
                <a:gd name="connsiteY172" fmla="*/ 1267520 h 4628314"/>
                <a:gd name="connsiteX173" fmla="*/ 301566 w 513605"/>
                <a:gd name="connsiteY173" fmla="*/ 1316873 h 4628314"/>
                <a:gd name="connsiteX174" fmla="*/ 287430 w 513605"/>
                <a:gd name="connsiteY174" fmla="*/ 1320484 h 4628314"/>
                <a:gd name="connsiteX175" fmla="*/ 266227 w 513605"/>
                <a:gd name="connsiteY175" fmla="*/ 1222983 h 4628314"/>
                <a:gd name="connsiteX176" fmla="*/ 255625 w 513605"/>
                <a:gd name="connsiteY176" fmla="*/ 1174834 h 4628314"/>
                <a:gd name="connsiteX177" fmla="*/ 269761 w 513605"/>
                <a:gd name="connsiteY177" fmla="*/ 1171222 h 4628314"/>
                <a:gd name="connsiteX178" fmla="*/ 280363 w 513605"/>
                <a:gd name="connsiteY178" fmla="*/ 1219371 h 4628314"/>
                <a:gd name="connsiteX179" fmla="*/ 266227 w 513605"/>
                <a:gd name="connsiteY179" fmla="*/ 1222983 h 4628314"/>
                <a:gd name="connsiteX180" fmla="*/ 245023 w 513605"/>
                <a:gd name="connsiteY180" fmla="*/ 1125481 h 4628314"/>
                <a:gd name="connsiteX181" fmla="*/ 234421 w 513605"/>
                <a:gd name="connsiteY181" fmla="*/ 1077332 h 4628314"/>
                <a:gd name="connsiteX182" fmla="*/ 247379 w 513605"/>
                <a:gd name="connsiteY182" fmla="*/ 1073721 h 4628314"/>
                <a:gd name="connsiteX183" fmla="*/ 257981 w 513605"/>
                <a:gd name="connsiteY183" fmla="*/ 1123074 h 4628314"/>
                <a:gd name="connsiteX184" fmla="*/ 245023 w 513605"/>
                <a:gd name="connsiteY184" fmla="*/ 1125481 h 4628314"/>
                <a:gd name="connsiteX185" fmla="*/ 223819 w 513605"/>
                <a:gd name="connsiteY185" fmla="*/ 1027979 h 4628314"/>
                <a:gd name="connsiteX186" fmla="*/ 213217 w 513605"/>
                <a:gd name="connsiteY186" fmla="*/ 978627 h 4628314"/>
                <a:gd name="connsiteX187" fmla="*/ 227353 w 513605"/>
                <a:gd name="connsiteY187" fmla="*/ 975016 h 4628314"/>
                <a:gd name="connsiteX188" fmla="*/ 237955 w 513605"/>
                <a:gd name="connsiteY188" fmla="*/ 1024368 h 4628314"/>
                <a:gd name="connsiteX189" fmla="*/ 223819 w 513605"/>
                <a:gd name="connsiteY189" fmla="*/ 1027979 h 4628314"/>
                <a:gd name="connsiteX190" fmla="*/ 202615 w 513605"/>
                <a:gd name="connsiteY190" fmla="*/ 930478 h 4628314"/>
                <a:gd name="connsiteX191" fmla="*/ 192013 w 513605"/>
                <a:gd name="connsiteY191" fmla="*/ 881125 h 4628314"/>
                <a:gd name="connsiteX192" fmla="*/ 206149 w 513605"/>
                <a:gd name="connsiteY192" fmla="*/ 877514 h 4628314"/>
                <a:gd name="connsiteX193" fmla="*/ 216751 w 513605"/>
                <a:gd name="connsiteY193" fmla="*/ 926867 h 4628314"/>
                <a:gd name="connsiteX194" fmla="*/ 202615 w 513605"/>
                <a:gd name="connsiteY194" fmla="*/ 930478 h 4628314"/>
                <a:gd name="connsiteX195" fmla="*/ 181411 w 513605"/>
                <a:gd name="connsiteY195" fmla="*/ 832976 h 4628314"/>
                <a:gd name="connsiteX196" fmla="*/ 170809 w 513605"/>
                <a:gd name="connsiteY196" fmla="*/ 783624 h 4628314"/>
                <a:gd name="connsiteX197" fmla="*/ 184945 w 513605"/>
                <a:gd name="connsiteY197" fmla="*/ 780012 h 4628314"/>
                <a:gd name="connsiteX198" fmla="*/ 195547 w 513605"/>
                <a:gd name="connsiteY198" fmla="*/ 829365 h 4628314"/>
                <a:gd name="connsiteX199" fmla="*/ 181411 w 513605"/>
                <a:gd name="connsiteY199" fmla="*/ 832976 h 4628314"/>
                <a:gd name="connsiteX200" fmla="*/ 160207 w 513605"/>
                <a:gd name="connsiteY200" fmla="*/ 735475 h 4628314"/>
                <a:gd name="connsiteX201" fmla="*/ 149605 w 513605"/>
                <a:gd name="connsiteY201" fmla="*/ 686122 h 4628314"/>
                <a:gd name="connsiteX202" fmla="*/ 163741 w 513605"/>
                <a:gd name="connsiteY202" fmla="*/ 682511 h 4628314"/>
                <a:gd name="connsiteX203" fmla="*/ 174343 w 513605"/>
                <a:gd name="connsiteY203" fmla="*/ 731864 h 4628314"/>
                <a:gd name="connsiteX204" fmla="*/ 160207 w 513605"/>
                <a:gd name="connsiteY204" fmla="*/ 735475 h 4628314"/>
                <a:gd name="connsiteX205" fmla="*/ 139003 w 513605"/>
                <a:gd name="connsiteY205" fmla="*/ 637973 h 4628314"/>
                <a:gd name="connsiteX206" fmla="*/ 128401 w 513605"/>
                <a:gd name="connsiteY206" fmla="*/ 589824 h 4628314"/>
                <a:gd name="connsiteX207" fmla="*/ 142537 w 513605"/>
                <a:gd name="connsiteY207" fmla="*/ 586213 h 4628314"/>
                <a:gd name="connsiteX208" fmla="*/ 153139 w 513605"/>
                <a:gd name="connsiteY208" fmla="*/ 635566 h 4628314"/>
                <a:gd name="connsiteX209" fmla="*/ 139003 w 513605"/>
                <a:gd name="connsiteY209" fmla="*/ 637973 h 4628314"/>
                <a:gd name="connsiteX210" fmla="*/ 117799 w 513605"/>
                <a:gd name="connsiteY210" fmla="*/ 540472 h 4628314"/>
                <a:gd name="connsiteX211" fmla="*/ 107197 w 513605"/>
                <a:gd name="connsiteY211" fmla="*/ 491119 h 4628314"/>
                <a:gd name="connsiteX212" fmla="*/ 121333 w 513605"/>
                <a:gd name="connsiteY212" fmla="*/ 487508 h 4628314"/>
                <a:gd name="connsiteX213" fmla="*/ 131935 w 513605"/>
                <a:gd name="connsiteY213" fmla="*/ 536860 h 4628314"/>
                <a:gd name="connsiteX214" fmla="*/ 117799 w 513605"/>
                <a:gd name="connsiteY214" fmla="*/ 540472 h 4628314"/>
                <a:gd name="connsiteX215" fmla="*/ 96595 w 513605"/>
                <a:gd name="connsiteY215" fmla="*/ 442970 h 4628314"/>
                <a:gd name="connsiteX216" fmla="*/ 85994 w 513605"/>
                <a:gd name="connsiteY216" fmla="*/ 394821 h 4628314"/>
                <a:gd name="connsiteX217" fmla="*/ 100129 w 513605"/>
                <a:gd name="connsiteY217" fmla="*/ 391210 h 4628314"/>
                <a:gd name="connsiteX218" fmla="*/ 110731 w 513605"/>
                <a:gd name="connsiteY218" fmla="*/ 439359 h 4628314"/>
                <a:gd name="connsiteX219" fmla="*/ 96595 w 513605"/>
                <a:gd name="connsiteY219" fmla="*/ 442970 h 4628314"/>
                <a:gd name="connsiteX220" fmla="*/ 75392 w 513605"/>
                <a:gd name="connsiteY220" fmla="*/ 345468 h 4628314"/>
                <a:gd name="connsiteX221" fmla="*/ 64790 w 513605"/>
                <a:gd name="connsiteY221" fmla="*/ 296116 h 4628314"/>
                <a:gd name="connsiteX222" fmla="*/ 78926 w 513605"/>
                <a:gd name="connsiteY222" fmla="*/ 292505 h 4628314"/>
                <a:gd name="connsiteX223" fmla="*/ 89528 w 513605"/>
                <a:gd name="connsiteY223" fmla="*/ 341857 h 4628314"/>
                <a:gd name="connsiteX224" fmla="*/ 75392 w 513605"/>
                <a:gd name="connsiteY224" fmla="*/ 345468 h 4628314"/>
                <a:gd name="connsiteX225" fmla="*/ 54188 w 513605"/>
                <a:gd name="connsiteY225" fmla="*/ 247967 h 4628314"/>
                <a:gd name="connsiteX226" fmla="*/ 43586 w 513605"/>
                <a:gd name="connsiteY226" fmla="*/ 198614 h 4628314"/>
                <a:gd name="connsiteX227" fmla="*/ 57722 w 513605"/>
                <a:gd name="connsiteY227" fmla="*/ 195003 h 4628314"/>
                <a:gd name="connsiteX228" fmla="*/ 68324 w 513605"/>
                <a:gd name="connsiteY228" fmla="*/ 244356 h 4628314"/>
                <a:gd name="connsiteX229" fmla="*/ 54188 w 513605"/>
                <a:gd name="connsiteY229" fmla="*/ 247967 h 4628314"/>
                <a:gd name="connsiteX230" fmla="*/ 32984 w 513605"/>
                <a:gd name="connsiteY230" fmla="*/ 150465 h 4628314"/>
                <a:gd name="connsiteX231" fmla="*/ 22382 w 513605"/>
                <a:gd name="connsiteY231" fmla="*/ 102316 h 4628314"/>
                <a:gd name="connsiteX232" fmla="*/ 35340 w 513605"/>
                <a:gd name="connsiteY232" fmla="*/ 98705 h 4628314"/>
                <a:gd name="connsiteX233" fmla="*/ 45942 w 513605"/>
                <a:gd name="connsiteY233" fmla="*/ 146854 h 4628314"/>
                <a:gd name="connsiteX234" fmla="*/ 32984 w 513605"/>
                <a:gd name="connsiteY234" fmla="*/ 150465 h 4628314"/>
                <a:gd name="connsiteX235" fmla="*/ 11780 w 513605"/>
                <a:gd name="connsiteY235" fmla="*/ 52964 h 4628314"/>
                <a:gd name="connsiteX236" fmla="*/ 1178 w 513605"/>
                <a:gd name="connsiteY236" fmla="*/ 3611 h 4628314"/>
                <a:gd name="connsiteX237" fmla="*/ 15314 w 513605"/>
                <a:gd name="connsiteY237" fmla="*/ 0 h 4628314"/>
                <a:gd name="connsiteX238" fmla="*/ 25916 w 513605"/>
                <a:gd name="connsiteY238" fmla="*/ 49353 h 4628314"/>
                <a:gd name="connsiteX239" fmla="*/ 11780 w 513605"/>
                <a:gd name="connsiteY239" fmla="*/ 52964 h 4628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513605" h="4628314">
                  <a:moveTo>
                    <a:pt x="14136" y="4628315"/>
                  </a:moveTo>
                  <a:lnTo>
                    <a:pt x="0" y="4624704"/>
                  </a:lnTo>
                  <a:lnTo>
                    <a:pt x="9424" y="4582573"/>
                  </a:lnTo>
                  <a:lnTo>
                    <a:pt x="23560" y="4586184"/>
                  </a:lnTo>
                  <a:lnTo>
                    <a:pt x="14136" y="4628315"/>
                  </a:lnTo>
                  <a:close/>
                  <a:moveTo>
                    <a:pt x="34162" y="4538035"/>
                  </a:moveTo>
                  <a:lnTo>
                    <a:pt x="20026" y="4534424"/>
                  </a:lnTo>
                  <a:lnTo>
                    <a:pt x="30628" y="4486276"/>
                  </a:lnTo>
                  <a:lnTo>
                    <a:pt x="44764" y="4489887"/>
                  </a:lnTo>
                  <a:lnTo>
                    <a:pt x="34162" y="4538035"/>
                  </a:lnTo>
                  <a:close/>
                  <a:moveTo>
                    <a:pt x="55366" y="4440534"/>
                  </a:moveTo>
                  <a:lnTo>
                    <a:pt x="41230" y="4436923"/>
                  </a:lnTo>
                  <a:lnTo>
                    <a:pt x="51832" y="4388774"/>
                  </a:lnTo>
                  <a:lnTo>
                    <a:pt x="65968" y="4392385"/>
                  </a:lnTo>
                  <a:lnTo>
                    <a:pt x="55366" y="4440534"/>
                  </a:lnTo>
                  <a:close/>
                  <a:moveTo>
                    <a:pt x="76570" y="4343033"/>
                  </a:moveTo>
                  <a:lnTo>
                    <a:pt x="62434" y="4339421"/>
                  </a:lnTo>
                  <a:lnTo>
                    <a:pt x="73036" y="4291272"/>
                  </a:lnTo>
                  <a:lnTo>
                    <a:pt x="87172" y="4294884"/>
                  </a:lnTo>
                  <a:lnTo>
                    <a:pt x="76570" y="4343033"/>
                  </a:lnTo>
                  <a:close/>
                  <a:moveTo>
                    <a:pt x="97773" y="4245531"/>
                  </a:moveTo>
                  <a:lnTo>
                    <a:pt x="83638" y="4241920"/>
                  </a:lnTo>
                  <a:lnTo>
                    <a:pt x="94240" y="4193771"/>
                  </a:lnTo>
                  <a:lnTo>
                    <a:pt x="108375" y="4197382"/>
                  </a:lnTo>
                  <a:lnTo>
                    <a:pt x="97773" y="4245531"/>
                  </a:lnTo>
                  <a:close/>
                  <a:moveTo>
                    <a:pt x="118977" y="4148029"/>
                  </a:moveTo>
                  <a:lnTo>
                    <a:pt x="104841" y="4144418"/>
                  </a:lnTo>
                  <a:lnTo>
                    <a:pt x="115443" y="4095065"/>
                  </a:lnTo>
                  <a:lnTo>
                    <a:pt x="129579" y="4098677"/>
                  </a:lnTo>
                  <a:lnTo>
                    <a:pt x="118977" y="4148029"/>
                  </a:lnTo>
                  <a:close/>
                  <a:moveTo>
                    <a:pt x="140181" y="4050528"/>
                  </a:moveTo>
                  <a:lnTo>
                    <a:pt x="126045" y="4046917"/>
                  </a:lnTo>
                  <a:lnTo>
                    <a:pt x="136647" y="3997564"/>
                  </a:lnTo>
                  <a:lnTo>
                    <a:pt x="150783" y="4001175"/>
                  </a:lnTo>
                  <a:lnTo>
                    <a:pt x="140181" y="4050528"/>
                  </a:lnTo>
                  <a:close/>
                  <a:moveTo>
                    <a:pt x="161385" y="3953026"/>
                  </a:moveTo>
                  <a:lnTo>
                    <a:pt x="147249" y="3949415"/>
                  </a:lnTo>
                  <a:lnTo>
                    <a:pt x="157851" y="3901266"/>
                  </a:lnTo>
                  <a:lnTo>
                    <a:pt x="171987" y="3904877"/>
                  </a:lnTo>
                  <a:lnTo>
                    <a:pt x="161385" y="3953026"/>
                  </a:lnTo>
                  <a:close/>
                  <a:moveTo>
                    <a:pt x="182589" y="3855525"/>
                  </a:moveTo>
                  <a:lnTo>
                    <a:pt x="168453" y="3851913"/>
                  </a:lnTo>
                  <a:lnTo>
                    <a:pt x="179055" y="3803764"/>
                  </a:lnTo>
                  <a:lnTo>
                    <a:pt x="193191" y="3807376"/>
                  </a:lnTo>
                  <a:lnTo>
                    <a:pt x="182589" y="3855525"/>
                  </a:lnTo>
                  <a:close/>
                  <a:moveTo>
                    <a:pt x="203793" y="3758023"/>
                  </a:moveTo>
                  <a:lnTo>
                    <a:pt x="189657" y="3754412"/>
                  </a:lnTo>
                  <a:lnTo>
                    <a:pt x="200259" y="3706263"/>
                  </a:lnTo>
                  <a:lnTo>
                    <a:pt x="214395" y="3709874"/>
                  </a:lnTo>
                  <a:lnTo>
                    <a:pt x="203793" y="3758023"/>
                  </a:lnTo>
                  <a:close/>
                  <a:moveTo>
                    <a:pt x="224997" y="3660521"/>
                  </a:moveTo>
                  <a:lnTo>
                    <a:pt x="210861" y="3656910"/>
                  </a:lnTo>
                  <a:lnTo>
                    <a:pt x="221463" y="3607558"/>
                  </a:lnTo>
                  <a:lnTo>
                    <a:pt x="235599" y="3611169"/>
                  </a:lnTo>
                  <a:lnTo>
                    <a:pt x="224997" y="3660521"/>
                  </a:lnTo>
                  <a:close/>
                  <a:moveTo>
                    <a:pt x="246201" y="3563020"/>
                  </a:moveTo>
                  <a:lnTo>
                    <a:pt x="232065" y="3559409"/>
                  </a:lnTo>
                  <a:lnTo>
                    <a:pt x="242667" y="3510056"/>
                  </a:lnTo>
                  <a:lnTo>
                    <a:pt x="256803" y="3513667"/>
                  </a:lnTo>
                  <a:lnTo>
                    <a:pt x="246201" y="3563020"/>
                  </a:lnTo>
                  <a:close/>
                  <a:moveTo>
                    <a:pt x="267405" y="3465519"/>
                  </a:moveTo>
                  <a:lnTo>
                    <a:pt x="253269" y="3461907"/>
                  </a:lnTo>
                  <a:lnTo>
                    <a:pt x="263871" y="3413758"/>
                  </a:lnTo>
                  <a:lnTo>
                    <a:pt x="278007" y="3417370"/>
                  </a:lnTo>
                  <a:lnTo>
                    <a:pt x="267405" y="3465519"/>
                  </a:lnTo>
                  <a:close/>
                  <a:moveTo>
                    <a:pt x="288608" y="3368017"/>
                  </a:moveTo>
                  <a:lnTo>
                    <a:pt x="274473" y="3364406"/>
                  </a:lnTo>
                  <a:lnTo>
                    <a:pt x="285075" y="3316257"/>
                  </a:lnTo>
                  <a:lnTo>
                    <a:pt x="299210" y="3319868"/>
                  </a:lnTo>
                  <a:lnTo>
                    <a:pt x="288608" y="3368017"/>
                  </a:lnTo>
                  <a:close/>
                  <a:moveTo>
                    <a:pt x="309812" y="3270515"/>
                  </a:moveTo>
                  <a:lnTo>
                    <a:pt x="295676" y="3266904"/>
                  </a:lnTo>
                  <a:lnTo>
                    <a:pt x="306278" y="3218755"/>
                  </a:lnTo>
                  <a:lnTo>
                    <a:pt x="320414" y="3222366"/>
                  </a:lnTo>
                  <a:lnTo>
                    <a:pt x="309812" y="3270515"/>
                  </a:lnTo>
                  <a:close/>
                  <a:moveTo>
                    <a:pt x="331016" y="3173014"/>
                  </a:moveTo>
                  <a:lnTo>
                    <a:pt x="316880" y="3169403"/>
                  </a:lnTo>
                  <a:lnTo>
                    <a:pt x="327482" y="3120050"/>
                  </a:lnTo>
                  <a:lnTo>
                    <a:pt x="341618" y="3123661"/>
                  </a:lnTo>
                  <a:lnTo>
                    <a:pt x="331016" y="3173014"/>
                  </a:lnTo>
                  <a:close/>
                  <a:moveTo>
                    <a:pt x="352220" y="3075512"/>
                  </a:moveTo>
                  <a:lnTo>
                    <a:pt x="338084" y="3071901"/>
                  </a:lnTo>
                  <a:lnTo>
                    <a:pt x="348686" y="3022548"/>
                  </a:lnTo>
                  <a:lnTo>
                    <a:pt x="362822" y="3026160"/>
                  </a:lnTo>
                  <a:lnTo>
                    <a:pt x="352220" y="3075512"/>
                  </a:lnTo>
                  <a:close/>
                  <a:moveTo>
                    <a:pt x="373424" y="2978011"/>
                  </a:moveTo>
                  <a:lnTo>
                    <a:pt x="359288" y="2974399"/>
                  </a:lnTo>
                  <a:lnTo>
                    <a:pt x="369890" y="2925047"/>
                  </a:lnTo>
                  <a:lnTo>
                    <a:pt x="384026" y="2928658"/>
                  </a:lnTo>
                  <a:lnTo>
                    <a:pt x="373424" y="2978011"/>
                  </a:lnTo>
                  <a:close/>
                  <a:moveTo>
                    <a:pt x="394628" y="2880509"/>
                  </a:moveTo>
                  <a:lnTo>
                    <a:pt x="380492" y="2876898"/>
                  </a:lnTo>
                  <a:lnTo>
                    <a:pt x="391094" y="2828749"/>
                  </a:lnTo>
                  <a:lnTo>
                    <a:pt x="405230" y="2832360"/>
                  </a:lnTo>
                  <a:lnTo>
                    <a:pt x="394628" y="2880509"/>
                  </a:lnTo>
                  <a:close/>
                  <a:moveTo>
                    <a:pt x="415832" y="2783008"/>
                  </a:moveTo>
                  <a:lnTo>
                    <a:pt x="401696" y="2779396"/>
                  </a:lnTo>
                  <a:lnTo>
                    <a:pt x="412298" y="2731247"/>
                  </a:lnTo>
                  <a:lnTo>
                    <a:pt x="426434" y="2734859"/>
                  </a:lnTo>
                  <a:lnTo>
                    <a:pt x="415832" y="2783008"/>
                  </a:lnTo>
                  <a:close/>
                  <a:moveTo>
                    <a:pt x="437036" y="2685506"/>
                  </a:moveTo>
                  <a:lnTo>
                    <a:pt x="422900" y="2681895"/>
                  </a:lnTo>
                  <a:lnTo>
                    <a:pt x="433502" y="2633746"/>
                  </a:lnTo>
                  <a:lnTo>
                    <a:pt x="447638" y="2637357"/>
                  </a:lnTo>
                  <a:lnTo>
                    <a:pt x="437036" y="2685506"/>
                  </a:lnTo>
                  <a:close/>
                  <a:moveTo>
                    <a:pt x="458240" y="2588004"/>
                  </a:moveTo>
                  <a:lnTo>
                    <a:pt x="444104" y="2584393"/>
                  </a:lnTo>
                  <a:lnTo>
                    <a:pt x="454706" y="2535041"/>
                  </a:lnTo>
                  <a:lnTo>
                    <a:pt x="468842" y="2538652"/>
                  </a:lnTo>
                  <a:lnTo>
                    <a:pt x="458240" y="2588004"/>
                  </a:lnTo>
                  <a:close/>
                  <a:moveTo>
                    <a:pt x="479443" y="2490503"/>
                  </a:moveTo>
                  <a:lnTo>
                    <a:pt x="465308" y="2486892"/>
                  </a:lnTo>
                  <a:lnTo>
                    <a:pt x="475910" y="2437539"/>
                  </a:lnTo>
                  <a:lnTo>
                    <a:pt x="490045" y="2441150"/>
                  </a:lnTo>
                  <a:lnTo>
                    <a:pt x="479443" y="2490503"/>
                  </a:lnTo>
                  <a:close/>
                  <a:moveTo>
                    <a:pt x="500647" y="2393001"/>
                  </a:moveTo>
                  <a:lnTo>
                    <a:pt x="486511" y="2389390"/>
                  </a:lnTo>
                  <a:lnTo>
                    <a:pt x="497113" y="2341241"/>
                  </a:lnTo>
                  <a:lnTo>
                    <a:pt x="511249" y="2344852"/>
                  </a:lnTo>
                  <a:lnTo>
                    <a:pt x="500647" y="2393001"/>
                  </a:lnTo>
                  <a:close/>
                  <a:moveTo>
                    <a:pt x="499469" y="2295500"/>
                  </a:moveTo>
                  <a:lnTo>
                    <a:pt x="488867" y="2247351"/>
                  </a:lnTo>
                  <a:lnTo>
                    <a:pt x="503003" y="2243740"/>
                  </a:lnTo>
                  <a:lnTo>
                    <a:pt x="513605" y="2291889"/>
                  </a:lnTo>
                  <a:lnTo>
                    <a:pt x="499469" y="2295500"/>
                  </a:lnTo>
                  <a:close/>
                  <a:moveTo>
                    <a:pt x="478265" y="2197998"/>
                  </a:moveTo>
                  <a:lnTo>
                    <a:pt x="467664" y="2148646"/>
                  </a:lnTo>
                  <a:lnTo>
                    <a:pt x="481799" y="2145034"/>
                  </a:lnTo>
                  <a:lnTo>
                    <a:pt x="492401" y="2194387"/>
                  </a:lnTo>
                  <a:lnTo>
                    <a:pt x="478265" y="2197998"/>
                  </a:lnTo>
                  <a:close/>
                  <a:moveTo>
                    <a:pt x="457062" y="2100497"/>
                  </a:moveTo>
                  <a:lnTo>
                    <a:pt x="446460" y="2051144"/>
                  </a:lnTo>
                  <a:lnTo>
                    <a:pt x="459418" y="2048736"/>
                  </a:lnTo>
                  <a:lnTo>
                    <a:pt x="470020" y="2098089"/>
                  </a:lnTo>
                  <a:lnTo>
                    <a:pt x="457062" y="2100497"/>
                  </a:lnTo>
                  <a:close/>
                  <a:moveTo>
                    <a:pt x="435858" y="2002995"/>
                  </a:moveTo>
                  <a:lnTo>
                    <a:pt x="425256" y="1954846"/>
                  </a:lnTo>
                  <a:lnTo>
                    <a:pt x="439392" y="1951235"/>
                  </a:lnTo>
                  <a:lnTo>
                    <a:pt x="449994" y="1999384"/>
                  </a:lnTo>
                  <a:lnTo>
                    <a:pt x="435858" y="2002995"/>
                  </a:lnTo>
                  <a:close/>
                  <a:moveTo>
                    <a:pt x="414654" y="1905494"/>
                  </a:moveTo>
                  <a:lnTo>
                    <a:pt x="404052" y="1856141"/>
                  </a:lnTo>
                  <a:lnTo>
                    <a:pt x="418188" y="1852530"/>
                  </a:lnTo>
                  <a:lnTo>
                    <a:pt x="428790" y="1901882"/>
                  </a:lnTo>
                  <a:lnTo>
                    <a:pt x="414654" y="1905494"/>
                  </a:lnTo>
                  <a:close/>
                  <a:moveTo>
                    <a:pt x="393450" y="1807992"/>
                  </a:moveTo>
                  <a:lnTo>
                    <a:pt x="382848" y="1758639"/>
                  </a:lnTo>
                  <a:lnTo>
                    <a:pt x="396984" y="1755028"/>
                  </a:lnTo>
                  <a:lnTo>
                    <a:pt x="407586" y="1804381"/>
                  </a:lnTo>
                  <a:lnTo>
                    <a:pt x="393450" y="1807992"/>
                  </a:lnTo>
                  <a:close/>
                  <a:moveTo>
                    <a:pt x="372246" y="1710490"/>
                  </a:moveTo>
                  <a:lnTo>
                    <a:pt x="361644" y="1661138"/>
                  </a:lnTo>
                  <a:lnTo>
                    <a:pt x="375780" y="1657527"/>
                  </a:lnTo>
                  <a:lnTo>
                    <a:pt x="386382" y="1706879"/>
                  </a:lnTo>
                  <a:lnTo>
                    <a:pt x="372246" y="1710490"/>
                  </a:lnTo>
                  <a:close/>
                  <a:moveTo>
                    <a:pt x="351042" y="1612989"/>
                  </a:moveTo>
                  <a:lnTo>
                    <a:pt x="340440" y="1563636"/>
                  </a:lnTo>
                  <a:lnTo>
                    <a:pt x="354576" y="1560025"/>
                  </a:lnTo>
                  <a:lnTo>
                    <a:pt x="365178" y="1609378"/>
                  </a:lnTo>
                  <a:lnTo>
                    <a:pt x="351042" y="1612989"/>
                  </a:lnTo>
                  <a:close/>
                  <a:moveTo>
                    <a:pt x="329838" y="1515487"/>
                  </a:moveTo>
                  <a:lnTo>
                    <a:pt x="319236" y="1467338"/>
                  </a:lnTo>
                  <a:lnTo>
                    <a:pt x="333372" y="1463727"/>
                  </a:lnTo>
                  <a:lnTo>
                    <a:pt x="343974" y="1511876"/>
                  </a:lnTo>
                  <a:lnTo>
                    <a:pt x="329838" y="1515487"/>
                  </a:lnTo>
                  <a:close/>
                  <a:moveTo>
                    <a:pt x="308634" y="1417986"/>
                  </a:moveTo>
                  <a:lnTo>
                    <a:pt x="298032" y="1368633"/>
                  </a:lnTo>
                  <a:lnTo>
                    <a:pt x="312168" y="1365022"/>
                  </a:lnTo>
                  <a:lnTo>
                    <a:pt x="322770" y="1413171"/>
                  </a:lnTo>
                  <a:lnTo>
                    <a:pt x="308634" y="1417986"/>
                  </a:lnTo>
                  <a:close/>
                  <a:moveTo>
                    <a:pt x="287430" y="1320484"/>
                  </a:moveTo>
                  <a:lnTo>
                    <a:pt x="276829" y="1271131"/>
                  </a:lnTo>
                  <a:lnTo>
                    <a:pt x="290964" y="1267520"/>
                  </a:lnTo>
                  <a:lnTo>
                    <a:pt x="301566" y="1316873"/>
                  </a:lnTo>
                  <a:lnTo>
                    <a:pt x="287430" y="1320484"/>
                  </a:lnTo>
                  <a:close/>
                  <a:moveTo>
                    <a:pt x="266227" y="1222983"/>
                  </a:moveTo>
                  <a:lnTo>
                    <a:pt x="255625" y="1174834"/>
                  </a:lnTo>
                  <a:lnTo>
                    <a:pt x="269761" y="1171222"/>
                  </a:lnTo>
                  <a:lnTo>
                    <a:pt x="280363" y="1219371"/>
                  </a:lnTo>
                  <a:lnTo>
                    <a:pt x="266227" y="1222983"/>
                  </a:lnTo>
                  <a:close/>
                  <a:moveTo>
                    <a:pt x="245023" y="1125481"/>
                  </a:moveTo>
                  <a:lnTo>
                    <a:pt x="234421" y="1077332"/>
                  </a:lnTo>
                  <a:lnTo>
                    <a:pt x="247379" y="1073721"/>
                  </a:lnTo>
                  <a:lnTo>
                    <a:pt x="257981" y="1123074"/>
                  </a:lnTo>
                  <a:lnTo>
                    <a:pt x="245023" y="1125481"/>
                  </a:lnTo>
                  <a:close/>
                  <a:moveTo>
                    <a:pt x="223819" y="1027979"/>
                  </a:moveTo>
                  <a:lnTo>
                    <a:pt x="213217" y="978627"/>
                  </a:lnTo>
                  <a:lnTo>
                    <a:pt x="227353" y="975016"/>
                  </a:lnTo>
                  <a:lnTo>
                    <a:pt x="237955" y="1024368"/>
                  </a:lnTo>
                  <a:lnTo>
                    <a:pt x="223819" y="1027979"/>
                  </a:lnTo>
                  <a:close/>
                  <a:moveTo>
                    <a:pt x="202615" y="930478"/>
                  </a:moveTo>
                  <a:lnTo>
                    <a:pt x="192013" y="881125"/>
                  </a:lnTo>
                  <a:lnTo>
                    <a:pt x="206149" y="877514"/>
                  </a:lnTo>
                  <a:lnTo>
                    <a:pt x="216751" y="926867"/>
                  </a:lnTo>
                  <a:lnTo>
                    <a:pt x="202615" y="930478"/>
                  </a:lnTo>
                  <a:close/>
                  <a:moveTo>
                    <a:pt x="181411" y="832976"/>
                  </a:moveTo>
                  <a:lnTo>
                    <a:pt x="170809" y="783624"/>
                  </a:lnTo>
                  <a:lnTo>
                    <a:pt x="184945" y="780012"/>
                  </a:lnTo>
                  <a:lnTo>
                    <a:pt x="195547" y="829365"/>
                  </a:lnTo>
                  <a:lnTo>
                    <a:pt x="181411" y="832976"/>
                  </a:lnTo>
                  <a:close/>
                  <a:moveTo>
                    <a:pt x="160207" y="735475"/>
                  </a:moveTo>
                  <a:lnTo>
                    <a:pt x="149605" y="686122"/>
                  </a:lnTo>
                  <a:lnTo>
                    <a:pt x="163741" y="682511"/>
                  </a:lnTo>
                  <a:lnTo>
                    <a:pt x="174343" y="731864"/>
                  </a:lnTo>
                  <a:lnTo>
                    <a:pt x="160207" y="735475"/>
                  </a:lnTo>
                  <a:close/>
                  <a:moveTo>
                    <a:pt x="139003" y="637973"/>
                  </a:moveTo>
                  <a:lnTo>
                    <a:pt x="128401" y="589824"/>
                  </a:lnTo>
                  <a:lnTo>
                    <a:pt x="142537" y="586213"/>
                  </a:lnTo>
                  <a:lnTo>
                    <a:pt x="153139" y="635566"/>
                  </a:lnTo>
                  <a:lnTo>
                    <a:pt x="139003" y="637973"/>
                  </a:lnTo>
                  <a:close/>
                  <a:moveTo>
                    <a:pt x="117799" y="540472"/>
                  </a:moveTo>
                  <a:lnTo>
                    <a:pt x="107197" y="491119"/>
                  </a:lnTo>
                  <a:lnTo>
                    <a:pt x="121333" y="487508"/>
                  </a:lnTo>
                  <a:lnTo>
                    <a:pt x="131935" y="536860"/>
                  </a:lnTo>
                  <a:lnTo>
                    <a:pt x="117799" y="540472"/>
                  </a:lnTo>
                  <a:close/>
                  <a:moveTo>
                    <a:pt x="96595" y="442970"/>
                  </a:moveTo>
                  <a:lnTo>
                    <a:pt x="85994" y="394821"/>
                  </a:lnTo>
                  <a:lnTo>
                    <a:pt x="100129" y="391210"/>
                  </a:lnTo>
                  <a:lnTo>
                    <a:pt x="110731" y="439359"/>
                  </a:lnTo>
                  <a:lnTo>
                    <a:pt x="96595" y="442970"/>
                  </a:lnTo>
                  <a:close/>
                  <a:moveTo>
                    <a:pt x="75392" y="345468"/>
                  </a:moveTo>
                  <a:lnTo>
                    <a:pt x="64790" y="296116"/>
                  </a:lnTo>
                  <a:lnTo>
                    <a:pt x="78926" y="292505"/>
                  </a:lnTo>
                  <a:lnTo>
                    <a:pt x="89528" y="341857"/>
                  </a:lnTo>
                  <a:lnTo>
                    <a:pt x="75392" y="345468"/>
                  </a:lnTo>
                  <a:close/>
                  <a:moveTo>
                    <a:pt x="54188" y="247967"/>
                  </a:moveTo>
                  <a:lnTo>
                    <a:pt x="43586" y="198614"/>
                  </a:lnTo>
                  <a:lnTo>
                    <a:pt x="57722" y="195003"/>
                  </a:lnTo>
                  <a:lnTo>
                    <a:pt x="68324" y="244356"/>
                  </a:lnTo>
                  <a:lnTo>
                    <a:pt x="54188" y="247967"/>
                  </a:lnTo>
                  <a:close/>
                  <a:moveTo>
                    <a:pt x="32984" y="150465"/>
                  </a:moveTo>
                  <a:lnTo>
                    <a:pt x="22382" y="102316"/>
                  </a:lnTo>
                  <a:lnTo>
                    <a:pt x="35340" y="98705"/>
                  </a:lnTo>
                  <a:lnTo>
                    <a:pt x="45942" y="146854"/>
                  </a:lnTo>
                  <a:lnTo>
                    <a:pt x="32984" y="150465"/>
                  </a:lnTo>
                  <a:close/>
                  <a:moveTo>
                    <a:pt x="11780" y="52964"/>
                  </a:moveTo>
                  <a:lnTo>
                    <a:pt x="1178" y="3611"/>
                  </a:lnTo>
                  <a:lnTo>
                    <a:pt x="15314" y="0"/>
                  </a:lnTo>
                  <a:lnTo>
                    <a:pt x="25916" y="49353"/>
                  </a:lnTo>
                  <a:lnTo>
                    <a:pt x="11780" y="52964"/>
                  </a:lnTo>
                  <a:close/>
                </a:path>
              </a:pathLst>
            </a:custGeom>
            <a:solidFill>
              <a:srgbClr val="FF8700"/>
            </a:solidFill>
            <a:ln w="11757" cap="flat">
              <a:noFill/>
              <a:prstDash val="solid"/>
              <a:miter/>
            </a:ln>
          </p:spPr>
          <p:txBody>
            <a:bodyPr rtlCol="0" anchor="ctr"/>
            <a:lstStyle/>
            <a:p>
              <a:endParaRPr lang="en-US" sz="900"/>
            </a:p>
          </p:txBody>
        </p:sp>
        <p:sp>
          <p:nvSpPr>
            <p:cNvPr id="159" name="Freeform 158">
              <a:extLst>
                <a:ext uri="{FF2B5EF4-FFF2-40B4-BE49-F238E27FC236}">
                  <a16:creationId xmlns:a16="http://schemas.microsoft.com/office/drawing/2014/main" id="{0D487309-F65D-1D47-A980-4800622D2650}"/>
                </a:ext>
              </a:extLst>
            </p:cNvPr>
            <p:cNvSpPr/>
            <p:nvPr userDrawn="1"/>
          </p:nvSpPr>
          <p:spPr>
            <a:xfrm>
              <a:off x="12180220" y="4630461"/>
              <a:ext cx="266226" cy="4617481"/>
            </a:xfrm>
            <a:custGeom>
              <a:avLst/>
              <a:gdLst>
                <a:gd name="connsiteX0" fmla="*/ 15314 w 266226"/>
                <a:gd name="connsiteY0" fmla="*/ 4617481 h 4617481"/>
                <a:gd name="connsiteX1" fmla="*/ 1178 w 266226"/>
                <a:gd name="connsiteY1" fmla="*/ 4616278 h 4617481"/>
                <a:gd name="connsiteX2" fmla="*/ 7068 w 266226"/>
                <a:gd name="connsiteY2" fmla="*/ 4566925 h 4617481"/>
                <a:gd name="connsiteX3" fmla="*/ 21204 w 266226"/>
                <a:gd name="connsiteY3" fmla="*/ 4568129 h 4617481"/>
                <a:gd name="connsiteX4" fmla="*/ 15314 w 266226"/>
                <a:gd name="connsiteY4" fmla="*/ 4617481 h 4617481"/>
                <a:gd name="connsiteX5" fmla="*/ 25916 w 266226"/>
                <a:gd name="connsiteY5" fmla="*/ 4517572 h 4617481"/>
                <a:gd name="connsiteX6" fmla="*/ 11780 w 266226"/>
                <a:gd name="connsiteY6" fmla="*/ 4516369 h 4617481"/>
                <a:gd name="connsiteX7" fmla="*/ 17670 w 266226"/>
                <a:gd name="connsiteY7" fmla="*/ 4467016 h 4617481"/>
                <a:gd name="connsiteX8" fmla="*/ 31806 w 266226"/>
                <a:gd name="connsiteY8" fmla="*/ 4468220 h 4617481"/>
                <a:gd name="connsiteX9" fmla="*/ 25916 w 266226"/>
                <a:gd name="connsiteY9" fmla="*/ 4517572 h 4617481"/>
                <a:gd name="connsiteX10" fmla="*/ 36518 w 266226"/>
                <a:gd name="connsiteY10" fmla="*/ 4418867 h 4617481"/>
                <a:gd name="connsiteX11" fmla="*/ 23560 w 266226"/>
                <a:gd name="connsiteY11" fmla="*/ 4416460 h 4617481"/>
                <a:gd name="connsiteX12" fmla="*/ 29450 w 266226"/>
                <a:gd name="connsiteY12" fmla="*/ 4367107 h 4617481"/>
                <a:gd name="connsiteX13" fmla="*/ 43586 w 266226"/>
                <a:gd name="connsiteY13" fmla="*/ 4368311 h 4617481"/>
                <a:gd name="connsiteX14" fmla="*/ 36518 w 266226"/>
                <a:gd name="connsiteY14" fmla="*/ 4418867 h 4617481"/>
                <a:gd name="connsiteX15" fmla="*/ 48298 w 266226"/>
                <a:gd name="connsiteY15" fmla="*/ 4318958 h 4617481"/>
                <a:gd name="connsiteX16" fmla="*/ 34162 w 266226"/>
                <a:gd name="connsiteY16" fmla="*/ 4317754 h 4617481"/>
                <a:gd name="connsiteX17" fmla="*/ 40052 w 266226"/>
                <a:gd name="connsiteY17" fmla="*/ 4268402 h 4617481"/>
                <a:gd name="connsiteX18" fmla="*/ 54188 w 266226"/>
                <a:gd name="connsiteY18" fmla="*/ 4269606 h 4617481"/>
                <a:gd name="connsiteX19" fmla="*/ 48298 w 266226"/>
                <a:gd name="connsiteY19" fmla="*/ 4318958 h 4617481"/>
                <a:gd name="connsiteX20" fmla="*/ 58900 w 266226"/>
                <a:gd name="connsiteY20" fmla="*/ 4220253 h 4617481"/>
                <a:gd name="connsiteX21" fmla="*/ 44764 w 266226"/>
                <a:gd name="connsiteY21" fmla="*/ 4219049 h 4617481"/>
                <a:gd name="connsiteX22" fmla="*/ 50654 w 266226"/>
                <a:gd name="connsiteY22" fmla="*/ 4169696 h 4617481"/>
                <a:gd name="connsiteX23" fmla="*/ 64790 w 266226"/>
                <a:gd name="connsiteY23" fmla="*/ 4170900 h 4617481"/>
                <a:gd name="connsiteX24" fmla="*/ 58900 w 266226"/>
                <a:gd name="connsiteY24" fmla="*/ 4220253 h 4617481"/>
                <a:gd name="connsiteX25" fmla="*/ 69502 w 266226"/>
                <a:gd name="connsiteY25" fmla="*/ 4120344 h 4617481"/>
                <a:gd name="connsiteX26" fmla="*/ 55366 w 266226"/>
                <a:gd name="connsiteY26" fmla="*/ 4119140 h 4617481"/>
                <a:gd name="connsiteX27" fmla="*/ 61256 w 266226"/>
                <a:gd name="connsiteY27" fmla="*/ 4069787 h 4617481"/>
                <a:gd name="connsiteX28" fmla="*/ 75392 w 266226"/>
                <a:gd name="connsiteY28" fmla="*/ 4070991 h 4617481"/>
                <a:gd name="connsiteX29" fmla="*/ 69502 w 266226"/>
                <a:gd name="connsiteY29" fmla="*/ 4120344 h 4617481"/>
                <a:gd name="connsiteX30" fmla="*/ 80104 w 266226"/>
                <a:gd name="connsiteY30" fmla="*/ 4021638 h 4617481"/>
                <a:gd name="connsiteX31" fmla="*/ 65968 w 266226"/>
                <a:gd name="connsiteY31" fmla="*/ 4020435 h 4617481"/>
                <a:gd name="connsiteX32" fmla="*/ 71858 w 266226"/>
                <a:gd name="connsiteY32" fmla="*/ 3971082 h 4617481"/>
                <a:gd name="connsiteX33" fmla="*/ 85994 w 266226"/>
                <a:gd name="connsiteY33" fmla="*/ 3972286 h 4617481"/>
                <a:gd name="connsiteX34" fmla="*/ 80104 w 266226"/>
                <a:gd name="connsiteY34" fmla="*/ 4021638 h 4617481"/>
                <a:gd name="connsiteX35" fmla="*/ 90706 w 266226"/>
                <a:gd name="connsiteY35" fmla="*/ 3921729 h 4617481"/>
                <a:gd name="connsiteX36" fmla="*/ 76570 w 266226"/>
                <a:gd name="connsiteY36" fmla="*/ 3920526 h 4617481"/>
                <a:gd name="connsiteX37" fmla="*/ 82460 w 266226"/>
                <a:gd name="connsiteY37" fmla="*/ 3871173 h 4617481"/>
                <a:gd name="connsiteX38" fmla="*/ 96595 w 266226"/>
                <a:gd name="connsiteY38" fmla="*/ 3872377 h 4617481"/>
                <a:gd name="connsiteX39" fmla="*/ 90706 w 266226"/>
                <a:gd name="connsiteY39" fmla="*/ 3921729 h 4617481"/>
                <a:gd name="connsiteX40" fmla="*/ 101307 w 266226"/>
                <a:gd name="connsiteY40" fmla="*/ 3823024 h 4617481"/>
                <a:gd name="connsiteX41" fmla="*/ 87172 w 266226"/>
                <a:gd name="connsiteY41" fmla="*/ 3821820 h 4617481"/>
                <a:gd name="connsiteX42" fmla="*/ 93062 w 266226"/>
                <a:gd name="connsiteY42" fmla="*/ 3772468 h 4617481"/>
                <a:gd name="connsiteX43" fmla="*/ 107197 w 266226"/>
                <a:gd name="connsiteY43" fmla="*/ 3773671 h 4617481"/>
                <a:gd name="connsiteX44" fmla="*/ 101307 w 266226"/>
                <a:gd name="connsiteY44" fmla="*/ 3823024 h 4617481"/>
                <a:gd name="connsiteX45" fmla="*/ 113087 w 266226"/>
                <a:gd name="connsiteY45" fmla="*/ 3723115 h 4617481"/>
                <a:gd name="connsiteX46" fmla="*/ 98951 w 266226"/>
                <a:gd name="connsiteY46" fmla="*/ 3721912 h 4617481"/>
                <a:gd name="connsiteX47" fmla="*/ 104841 w 266226"/>
                <a:gd name="connsiteY47" fmla="*/ 3672559 h 4617481"/>
                <a:gd name="connsiteX48" fmla="*/ 118977 w 266226"/>
                <a:gd name="connsiteY48" fmla="*/ 3673763 h 4617481"/>
                <a:gd name="connsiteX49" fmla="*/ 113087 w 266226"/>
                <a:gd name="connsiteY49" fmla="*/ 3723115 h 4617481"/>
                <a:gd name="connsiteX50" fmla="*/ 123689 w 266226"/>
                <a:gd name="connsiteY50" fmla="*/ 3624410 h 4617481"/>
                <a:gd name="connsiteX51" fmla="*/ 109553 w 266226"/>
                <a:gd name="connsiteY51" fmla="*/ 3623206 h 4617481"/>
                <a:gd name="connsiteX52" fmla="*/ 115443 w 266226"/>
                <a:gd name="connsiteY52" fmla="*/ 3573853 h 4617481"/>
                <a:gd name="connsiteX53" fmla="*/ 129579 w 266226"/>
                <a:gd name="connsiteY53" fmla="*/ 3575057 h 4617481"/>
                <a:gd name="connsiteX54" fmla="*/ 123689 w 266226"/>
                <a:gd name="connsiteY54" fmla="*/ 3624410 h 4617481"/>
                <a:gd name="connsiteX55" fmla="*/ 134291 w 266226"/>
                <a:gd name="connsiteY55" fmla="*/ 3524501 h 4617481"/>
                <a:gd name="connsiteX56" fmla="*/ 120155 w 266226"/>
                <a:gd name="connsiteY56" fmla="*/ 3523297 h 4617481"/>
                <a:gd name="connsiteX57" fmla="*/ 126045 w 266226"/>
                <a:gd name="connsiteY57" fmla="*/ 3473945 h 4617481"/>
                <a:gd name="connsiteX58" fmla="*/ 140181 w 266226"/>
                <a:gd name="connsiteY58" fmla="*/ 3475148 h 4617481"/>
                <a:gd name="connsiteX59" fmla="*/ 134291 w 266226"/>
                <a:gd name="connsiteY59" fmla="*/ 3524501 h 4617481"/>
                <a:gd name="connsiteX60" fmla="*/ 144893 w 266226"/>
                <a:gd name="connsiteY60" fmla="*/ 3425796 h 4617481"/>
                <a:gd name="connsiteX61" fmla="*/ 130757 w 266226"/>
                <a:gd name="connsiteY61" fmla="*/ 3424592 h 4617481"/>
                <a:gd name="connsiteX62" fmla="*/ 136647 w 266226"/>
                <a:gd name="connsiteY62" fmla="*/ 3375239 h 4617481"/>
                <a:gd name="connsiteX63" fmla="*/ 150783 w 266226"/>
                <a:gd name="connsiteY63" fmla="*/ 3376443 h 4617481"/>
                <a:gd name="connsiteX64" fmla="*/ 144893 w 266226"/>
                <a:gd name="connsiteY64" fmla="*/ 3425796 h 4617481"/>
                <a:gd name="connsiteX65" fmla="*/ 155495 w 266226"/>
                <a:gd name="connsiteY65" fmla="*/ 3327090 h 4617481"/>
                <a:gd name="connsiteX66" fmla="*/ 141359 w 266226"/>
                <a:gd name="connsiteY66" fmla="*/ 3325886 h 4617481"/>
                <a:gd name="connsiteX67" fmla="*/ 147249 w 266226"/>
                <a:gd name="connsiteY67" fmla="*/ 3276534 h 4617481"/>
                <a:gd name="connsiteX68" fmla="*/ 161385 w 266226"/>
                <a:gd name="connsiteY68" fmla="*/ 3277737 h 4617481"/>
                <a:gd name="connsiteX69" fmla="*/ 155495 w 266226"/>
                <a:gd name="connsiteY69" fmla="*/ 3327090 h 4617481"/>
                <a:gd name="connsiteX70" fmla="*/ 166097 w 266226"/>
                <a:gd name="connsiteY70" fmla="*/ 3227181 h 4617481"/>
                <a:gd name="connsiteX71" fmla="*/ 153139 w 266226"/>
                <a:gd name="connsiteY71" fmla="*/ 3225978 h 4617481"/>
                <a:gd name="connsiteX72" fmla="*/ 159029 w 266226"/>
                <a:gd name="connsiteY72" fmla="*/ 3176625 h 4617481"/>
                <a:gd name="connsiteX73" fmla="*/ 173165 w 266226"/>
                <a:gd name="connsiteY73" fmla="*/ 3177829 h 4617481"/>
                <a:gd name="connsiteX74" fmla="*/ 166097 w 266226"/>
                <a:gd name="connsiteY74" fmla="*/ 3227181 h 4617481"/>
                <a:gd name="connsiteX75" fmla="*/ 177877 w 266226"/>
                <a:gd name="connsiteY75" fmla="*/ 3128476 h 4617481"/>
                <a:gd name="connsiteX76" fmla="*/ 163741 w 266226"/>
                <a:gd name="connsiteY76" fmla="*/ 3127272 h 4617481"/>
                <a:gd name="connsiteX77" fmla="*/ 169631 w 266226"/>
                <a:gd name="connsiteY77" fmla="*/ 3077920 h 4617481"/>
                <a:gd name="connsiteX78" fmla="*/ 183767 w 266226"/>
                <a:gd name="connsiteY78" fmla="*/ 3079123 h 4617481"/>
                <a:gd name="connsiteX79" fmla="*/ 177877 w 266226"/>
                <a:gd name="connsiteY79" fmla="*/ 3128476 h 4617481"/>
                <a:gd name="connsiteX80" fmla="*/ 188479 w 266226"/>
                <a:gd name="connsiteY80" fmla="*/ 3028567 h 4617481"/>
                <a:gd name="connsiteX81" fmla="*/ 174343 w 266226"/>
                <a:gd name="connsiteY81" fmla="*/ 3027363 h 4617481"/>
                <a:gd name="connsiteX82" fmla="*/ 180233 w 266226"/>
                <a:gd name="connsiteY82" fmla="*/ 2978011 h 4617481"/>
                <a:gd name="connsiteX83" fmla="*/ 194369 w 266226"/>
                <a:gd name="connsiteY83" fmla="*/ 2979214 h 4617481"/>
                <a:gd name="connsiteX84" fmla="*/ 188479 w 266226"/>
                <a:gd name="connsiteY84" fmla="*/ 3028567 h 4617481"/>
                <a:gd name="connsiteX85" fmla="*/ 199081 w 266226"/>
                <a:gd name="connsiteY85" fmla="*/ 2929862 h 4617481"/>
                <a:gd name="connsiteX86" fmla="*/ 184945 w 266226"/>
                <a:gd name="connsiteY86" fmla="*/ 2928658 h 4617481"/>
                <a:gd name="connsiteX87" fmla="*/ 190835 w 266226"/>
                <a:gd name="connsiteY87" fmla="*/ 2879305 h 4617481"/>
                <a:gd name="connsiteX88" fmla="*/ 204971 w 266226"/>
                <a:gd name="connsiteY88" fmla="*/ 2880509 h 4617481"/>
                <a:gd name="connsiteX89" fmla="*/ 199081 w 266226"/>
                <a:gd name="connsiteY89" fmla="*/ 2929862 h 4617481"/>
                <a:gd name="connsiteX90" fmla="*/ 209683 w 266226"/>
                <a:gd name="connsiteY90" fmla="*/ 2829953 h 4617481"/>
                <a:gd name="connsiteX91" fmla="*/ 195547 w 266226"/>
                <a:gd name="connsiteY91" fmla="*/ 2828749 h 4617481"/>
                <a:gd name="connsiteX92" fmla="*/ 201437 w 266226"/>
                <a:gd name="connsiteY92" fmla="*/ 2779396 h 4617481"/>
                <a:gd name="connsiteX93" fmla="*/ 215573 w 266226"/>
                <a:gd name="connsiteY93" fmla="*/ 2780600 h 4617481"/>
                <a:gd name="connsiteX94" fmla="*/ 209683 w 266226"/>
                <a:gd name="connsiteY94" fmla="*/ 2829953 h 4617481"/>
                <a:gd name="connsiteX95" fmla="*/ 220285 w 266226"/>
                <a:gd name="connsiteY95" fmla="*/ 2731247 h 4617481"/>
                <a:gd name="connsiteX96" fmla="*/ 206149 w 266226"/>
                <a:gd name="connsiteY96" fmla="*/ 2730044 h 4617481"/>
                <a:gd name="connsiteX97" fmla="*/ 212039 w 266226"/>
                <a:gd name="connsiteY97" fmla="*/ 2680691 h 4617481"/>
                <a:gd name="connsiteX98" fmla="*/ 226175 w 266226"/>
                <a:gd name="connsiteY98" fmla="*/ 2681895 h 4617481"/>
                <a:gd name="connsiteX99" fmla="*/ 220285 w 266226"/>
                <a:gd name="connsiteY99" fmla="*/ 2731247 h 4617481"/>
                <a:gd name="connsiteX100" fmla="*/ 230887 w 266226"/>
                <a:gd name="connsiteY100" fmla="*/ 2631338 h 4617481"/>
                <a:gd name="connsiteX101" fmla="*/ 216751 w 266226"/>
                <a:gd name="connsiteY101" fmla="*/ 2630135 h 4617481"/>
                <a:gd name="connsiteX102" fmla="*/ 222641 w 266226"/>
                <a:gd name="connsiteY102" fmla="*/ 2580782 h 4617481"/>
                <a:gd name="connsiteX103" fmla="*/ 236777 w 266226"/>
                <a:gd name="connsiteY103" fmla="*/ 2581986 h 4617481"/>
                <a:gd name="connsiteX104" fmla="*/ 230887 w 266226"/>
                <a:gd name="connsiteY104" fmla="*/ 2631338 h 4617481"/>
                <a:gd name="connsiteX105" fmla="*/ 242667 w 266226"/>
                <a:gd name="connsiteY105" fmla="*/ 2532633 h 4617481"/>
                <a:gd name="connsiteX106" fmla="*/ 228531 w 266226"/>
                <a:gd name="connsiteY106" fmla="*/ 2531429 h 4617481"/>
                <a:gd name="connsiteX107" fmla="*/ 234421 w 266226"/>
                <a:gd name="connsiteY107" fmla="*/ 2482077 h 4617481"/>
                <a:gd name="connsiteX108" fmla="*/ 248557 w 266226"/>
                <a:gd name="connsiteY108" fmla="*/ 2483281 h 4617481"/>
                <a:gd name="connsiteX109" fmla="*/ 242667 w 266226"/>
                <a:gd name="connsiteY109" fmla="*/ 2532633 h 4617481"/>
                <a:gd name="connsiteX110" fmla="*/ 253269 w 266226"/>
                <a:gd name="connsiteY110" fmla="*/ 2432724 h 4617481"/>
                <a:gd name="connsiteX111" fmla="*/ 239133 w 266226"/>
                <a:gd name="connsiteY111" fmla="*/ 2431520 h 4617481"/>
                <a:gd name="connsiteX112" fmla="*/ 245023 w 266226"/>
                <a:gd name="connsiteY112" fmla="*/ 2382168 h 4617481"/>
                <a:gd name="connsiteX113" fmla="*/ 259159 w 266226"/>
                <a:gd name="connsiteY113" fmla="*/ 2383372 h 4617481"/>
                <a:gd name="connsiteX114" fmla="*/ 253269 w 266226"/>
                <a:gd name="connsiteY114" fmla="*/ 2432724 h 4617481"/>
                <a:gd name="connsiteX115" fmla="*/ 263871 w 266226"/>
                <a:gd name="connsiteY115" fmla="*/ 2334019 h 4617481"/>
                <a:gd name="connsiteX116" fmla="*/ 249735 w 266226"/>
                <a:gd name="connsiteY116" fmla="*/ 2332815 h 4617481"/>
                <a:gd name="connsiteX117" fmla="*/ 252091 w 266226"/>
                <a:gd name="connsiteY117" fmla="*/ 2312352 h 4617481"/>
                <a:gd name="connsiteX118" fmla="*/ 248557 w 266226"/>
                <a:gd name="connsiteY118" fmla="*/ 2284666 h 4617481"/>
                <a:gd name="connsiteX119" fmla="*/ 262693 w 266226"/>
                <a:gd name="connsiteY119" fmla="*/ 2283462 h 4617481"/>
                <a:gd name="connsiteX120" fmla="*/ 266227 w 266226"/>
                <a:gd name="connsiteY120" fmla="*/ 2313556 h 4617481"/>
                <a:gd name="connsiteX121" fmla="*/ 263871 w 266226"/>
                <a:gd name="connsiteY121" fmla="*/ 2334019 h 4617481"/>
                <a:gd name="connsiteX122" fmla="*/ 243845 w 266226"/>
                <a:gd name="connsiteY122" fmla="*/ 2234110 h 4617481"/>
                <a:gd name="connsiteX123" fmla="*/ 237955 w 266226"/>
                <a:gd name="connsiteY123" fmla="*/ 2184757 h 4617481"/>
                <a:gd name="connsiteX124" fmla="*/ 252091 w 266226"/>
                <a:gd name="connsiteY124" fmla="*/ 2183553 h 4617481"/>
                <a:gd name="connsiteX125" fmla="*/ 257981 w 266226"/>
                <a:gd name="connsiteY125" fmla="*/ 2232906 h 4617481"/>
                <a:gd name="connsiteX126" fmla="*/ 243845 w 266226"/>
                <a:gd name="connsiteY126" fmla="*/ 2234110 h 4617481"/>
                <a:gd name="connsiteX127" fmla="*/ 233243 w 266226"/>
                <a:gd name="connsiteY127" fmla="*/ 2135405 h 4617481"/>
                <a:gd name="connsiteX128" fmla="*/ 227353 w 266226"/>
                <a:gd name="connsiteY128" fmla="*/ 2086052 h 4617481"/>
                <a:gd name="connsiteX129" fmla="*/ 241489 w 266226"/>
                <a:gd name="connsiteY129" fmla="*/ 2084848 h 4617481"/>
                <a:gd name="connsiteX130" fmla="*/ 247379 w 266226"/>
                <a:gd name="connsiteY130" fmla="*/ 2134201 h 4617481"/>
                <a:gd name="connsiteX131" fmla="*/ 233243 w 266226"/>
                <a:gd name="connsiteY131" fmla="*/ 2135405 h 4617481"/>
                <a:gd name="connsiteX132" fmla="*/ 221463 w 266226"/>
                <a:gd name="connsiteY132" fmla="*/ 2035496 h 4617481"/>
                <a:gd name="connsiteX133" fmla="*/ 215573 w 266226"/>
                <a:gd name="connsiteY133" fmla="*/ 1986143 h 4617481"/>
                <a:gd name="connsiteX134" fmla="*/ 229709 w 266226"/>
                <a:gd name="connsiteY134" fmla="*/ 1984939 h 4617481"/>
                <a:gd name="connsiteX135" fmla="*/ 235599 w 266226"/>
                <a:gd name="connsiteY135" fmla="*/ 2034292 h 4617481"/>
                <a:gd name="connsiteX136" fmla="*/ 221463 w 266226"/>
                <a:gd name="connsiteY136" fmla="*/ 2035496 h 4617481"/>
                <a:gd name="connsiteX137" fmla="*/ 210861 w 266226"/>
                <a:gd name="connsiteY137" fmla="*/ 1936790 h 4617481"/>
                <a:gd name="connsiteX138" fmla="*/ 204971 w 266226"/>
                <a:gd name="connsiteY138" fmla="*/ 1887438 h 4617481"/>
                <a:gd name="connsiteX139" fmla="*/ 219107 w 266226"/>
                <a:gd name="connsiteY139" fmla="*/ 1886234 h 4617481"/>
                <a:gd name="connsiteX140" fmla="*/ 224997 w 266226"/>
                <a:gd name="connsiteY140" fmla="*/ 1935587 h 4617481"/>
                <a:gd name="connsiteX141" fmla="*/ 210861 w 266226"/>
                <a:gd name="connsiteY141" fmla="*/ 1936790 h 4617481"/>
                <a:gd name="connsiteX142" fmla="*/ 200259 w 266226"/>
                <a:gd name="connsiteY142" fmla="*/ 1836881 h 4617481"/>
                <a:gd name="connsiteX143" fmla="*/ 194369 w 266226"/>
                <a:gd name="connsiteY143" fmla="*/ 1787529 h 4617481"/>
                <a:gd name="connsiteX144" fmla="*/ 208505 w 266226"/>
                <a:gd name="connsiteY144" fmla="*/ 1786325 h 4617481"/>
                <a:gd name="connsiteX145" fmla="*/ 214395 w 266226"/>
                <a:gd name="connsiteY145" fmla="*/ 1835678 h 4617481"/>
                <a:gd name="connsiteX146" fmla="*/ 200259 w 266226"/>
                <a:gd name="connsiteY146" fmla="*/ 1836881 h 4617481"/>
                <a:gd name="connsiteX147" fmla="*/ 189657 w 266226"/>
                <a:gd name="connsiteY147" fmla="*/ 1738176 h 4617481"/>
                <a:gd name="connsiteX148" fmla="*/ 183767 w 266226"/>
                <a:gd name="connsiteY148" fmla="*/ 1688823 h 4617481"/>
                <a:gd name="connsiteX149" fmla="*/ 197903 w 266226"/>
                <a:gd name="connsiteY149" fmla="*/ 1687620 h 4617481"/>
                <a:gd name="connsiteX150" fmla="*/ 203793 w 266226"/>
                <a:gd name="connsiteY150" fmla="*/ 1736972 h 4617481"/>
                <a:gd name="connsiteX151" fmla="*/ 189657 w 266226"/>
                <a:gd name="connsiteY151" fmla="*/ 1738176 h 4617481"/>
                <a:gd name="connsiteX152" fmla="*/ 179055 w 266226"/>
                <a:gd name="connsiteY152" fmla="*/ 1638267 h 4617481"/>
                <a:gd name="connsiteX153" fmla="*/ 173165 w 266226"/>
                <a:gd name="connsiteY153" fmla="*/ 1588914 h 4617481"/>
                <a:gd name="connsiteX154" fmla="*/ 187301 w 266226"/>
                <a:gd name="connsiteY154" fmla="*/ 1587711 h 4617481"/>
                <a:gd name="connsiteX155" fmla="*/ 193191 w 266226"/>
                <a:gd name="connsiteY155" fmla="*/ 1637063 h 4617481"/>
                <a:gd name="connsiteX156" fmla="*/ 179055 w 266226"/>
                <a:gd name="connsiteY156" fmla="*/ 1638267 h 4617481"/>
                <a:gd name="connsiteX157" fmla="*/ 168453 w 266226"/>
                <a:gd name="connsiteY157" fmla="*/ 1539562 h 4617481"/>
                <a:gd name="connsiteX158" fmla="*/ 162563 w 266226"/>
                <a:gd name="connsiteY158" fmla="*/ 1490209 h 4617481"/>
                <a:gd name="connsiteX159" fmla="*/ 176699 w 266226"/>
                <a:gd name="connsiteY159" fmla="*/ 1489005 h 4617481"/>
                <a:gd name="connsiteX160" fmla="*/ 182589 w 266226"/>
                <a:gd name="connsiteY160" fmla="*/ 1538358 h 4617481"/>
                <a:gd name="connsiteX161" fmla="*/ 168453 w 266226"/>
                <a:gd name="connsiteY161" fmla="*/ 1539562 h 4617481"/>
                <a:gd name="connsiteX162" fmla="*/ 156673 w 266226"/>
                <a:gd name="connsiteY162" fmla="*/ 1440856 h 4617481"/>
                <a:gd name="connsiteX163" fmla="*/ 150783 w 266226"/>
                <a:gd name="connsiteY163" fmla="*/ 1391504 h 4617481"/>
                <a:gd name="connsiteX164" fmla="*/ 164919 w 266226"/>
                <a:gd name="connsiteY164" fmla="*/ 1390300 h 4617481"/>
                <a:gd name="connsiteX165" fmla="*/ 170809 w 266226"/>
                <a:gd name="connsiteY165" fmla="*/ 1439653 h 4617481"/>
                <a:gd name="connsiteX166" fmla="*/ 156673 w 266226"/>
                <a:gd name="connsiteY166" fmla="*/ 1440856 h 4617481"/>
                <a:gd name="connsiteX167" fmla="*/ 146071 w 266226"/>
                <a:gd name="connsiteY167" fmla="*/ 1340947 h 4617481"/>
                <a:gd name="connsiteX168" fmla="*/ 140181 w 266226"/>
                <a:gd name="connsiteY168" fmla="*/ 1291595 h 4617481"/>
                <a:gd name="connsiteX169" fmla="*/ 154317 w 266226"/>
                <a:gd name="connsiteY169" fmla="*/ 1290391 h 4617481"/>
                <a:gd name="connsiteX170" fmla="*/ 160207 w 266226"/>
                <a:gd name="connsiteY170" fmla="*/ 1339744 h 4617481"/>
                <a:gd name="connsiteX171" fmla="*/ 146071 w 266226"/>
                <a:gd name="connsiteY171" fmla="*/ 1340947 h 4617481"/>
                <a:gd name="connsiteX172" fmla="*/ 135469 w 266226"/>
                <a:gd name="connsiteY172" fmla="*/ 1242242 h 4617481"/>
                <a:gd name="connsiteX173" fmla="*/ 129579 w 266226"/>
                <a:gd name="connsiteY173" fmla="*/ 1191686 h 4617481"/>
                <a:gd name="connsiteX174" fmla="*/ 143715 w 266226"/>
                <a:gd name="connsiteY174" fmla="*/ 1190482 h 4617481"/>
                <a:gd name="connsiteX175" fmla="*/ 149605 w 266226"/>
                <a:gd name="connsiteY175" fmla="*/ 1239835 h 4617481"/>
                <a:gd name="connsiteX176" fmla="*/ 135469 w 266226"/>
                <a:gd name="connsiteY176" fmla="*/ 1242242 h 4617481"/>
                <a:gd name="connsiteX177" fmla="*/ 124867 w 266226"/>
                <a:gd name="connsiteY177" fmla="*/ 1142333 h 4617481"/>
                <a:gd name="connsiteX178" fmla="*/ 118977 w 266226"/>
                <a:gd name="connsiteY178" fmla="*/ 1092981 h 4617481"/>
                <a:gd name="connsiteX179" fmla="*/ 133113 w 266226"/>
                <a:gd name="connsiteY179" fmla="*/ 1091777 h 4617481"/>
                <a:gd name="connsiteX180" fmla="*/ 139003 w 266226"/>
                <a:gd name="connsiteY180" fmla="*/ 1141129 h 4617481"/>
                <a:gd name="connsiteX181" fmla="*/ 124867 w 266226"/>
                <a:gd name="connsiteY181" fmla="*/ 1142333 h 4617481"/>
                <a:gd name="connsiteX182" fmla="*/ 114265 w 266226"/>
                <a:gd name="connsiteY182" fmla="*/ 1043628 h 4617481"/>
                <a:gd name="connsiteX183" fmla="*/ 108375 w 266226"/>
                <a:gd name="connsiteY183" fmla="*/ 994275 h 4617481"/>
                <a:gd name="connsiteX184" fmla="*/ 122511 w 266226"/>
                <a:gd name="connsiteY184" fmla="*/ 993071 h 4617481"/>
                <a:gd name="connsiteX185" fmla="*/ 128401 w 266226"/>
                <a:gd name="connsiteY185" fmla="*/ 1042424 h 4617481"/>
                <a:gd name="connsiteX186" fmla="*/ 114265 w 266226"/>
                <a:gd name="connsiteY186" fmla="*/ 1043628 h 4617481"/>
                <a:gd name="connsiteX187" fmla="*/ 103663 w 266226"/>
                <a:gd name="connsiteY187" fmla="*/ 943719 h 4617481"/>
                <a:gd name="connsiteX188" fmla="*/ 97773 w 266226"/>
                <a:gd name="connsiteY188" fmla="*/ 894366 h 4617481"/>
                <a:gd name="connsiteX189" fmla="*/ 111909 w 266226"/>
                <a:gd name="connsiteY189" fmla="*/ 893162 h 4617481"/>
                <a:gd name="connsiteX190" fmla="*/ 117799 w 266226"/>
                <a:gd name="connsiteY190" fmla="*/ 942515 h 4617481"/>
                <a:gd name="connsiteX191" fmla="*/ 103663 w 266226"/>
                <a:gd name="connsiteY191" fmla="*/ 943719 h 4617481"/>
                <a:gd name="connsiteX192" fmla="*/ 91884 w 266226"/>
                <a:gd name="connsiteY192" fmla="*/ 845013 h 4617481"/>
                <a:gd name="connsiteX193" fmla="*/ 87172 w 266226"/>
                <a:gd name="connsiteY193" fmla="*/ 794457 h 4617481"/>
                <a:gd name="connsiteX194" fmla="*/ 101307 w 266226"/>
                <a:gd name="connsiteY194" fmla="*/ 793253 h 4617481"/>
                <a:gd name="connsiteX195" fmla="*/ 106019 w 266226"/>
                <a:gd name="connsiteY195" fmla="*/ 842606 h 4617481"/>
                <a:gd name="connsiteX196" fmla="*/ 91884 w 266226"/>
                <a:gd name="connsiteY196" fmla="*/ 845013 h 4617481"/>
                <a:gd name="connsiteX197" fmla="*/ 81282 w 266226"/>
                <a:gd name="connsiteY197" fmla="*/ 745105 h 4617481"/>
                <a:gd name="connsiteX198" fmla="*/ 75392 w 266226"/>
                <a:gd name="connsiteY198" fmla="*/ 695752 h 4617481"/>
                <a:gd name="connsiteX199" fmla="*/ 89528 w 266226"/>
                <a:gd name="connsiteY199" fmla="*/ 694548 h 4617481"/>
                <a:gd name="connsiteX200" fmla="*/ 95417 w 266226"/>
                <a:gd name="connsiteY200" fmla="*/ 743901 h 4617481"/>
                <a:gd name="connsiteX201" fmla="*/ 81282 w 266226"/>
                <a:gd name="connsiteY201" fmla="*/ 745105 h 4617481"/>
                <a:gd name="connsiteX202" fmla="*/ 70680 w 266226"/>
                <a:gd name="connsiteY202" fmla="*/ 646399 h 4617481"/>
                <a:gd name="connsiteX203" fmla="*/ 64790 w 266226"/>
                <a:gd name="connsiteY203" fmla="*/ 597047 h 4617481"/>
                <a:gd name="connsiteX204" fmla="*/ 78926 w 266226"/>
                <a:gd name="connsiteY204" fmla="*/ 595843 h 4617481"/>
                <a:gd name="connsiteX205" fmla="*/ 84816 w 266226"/>
                <a:gd name="connsiteY205" fmla="*/ 645195 h 4617481"/>
                <a:gd name="connsiteX206" fmla="*/ 70680 w 266226"/>
                <a:gd name="connsiteY206" fmla="*/ 646399 h 4617481"/>
                <a:gd name="connsiteX207" fmla="*/ 60078 w 266226"/>
                <a:gd name="connsiteY207" fmla="*/ 546490 h 4617481"/>
                <a:gd name="connsiteX208" fmla="*/ 54188 w 266226"/>
                <a:gd name="connsiteY208" fmla="*/ 497138 h 4617481"/>
                <a:gd name="connsiteX209" fmla="*/ 68324 w 266226"/>
                <a:gd name="connsiteY209" fmla="*/ 495934 h 4617481"/>
                <a:gd name="connsiteX210" fmla="*/ 74214 w 266226"/>
                <a:gd name="connsiteY210" fmla="*/ 545287 h 4617481"/>
                <a:gd name="connsiteX211" fmla="*/ 60078 w 266226"/>
                <a:gd name="connsiteY211" fmla="*/ 546490 h 4617481"/>
                <a:gd name="connsiteX212" fmla="*/ 49476 w 266226"/>
                <a:gd name="connsiteY212" fmla="*/ 447785 h 4617481"/>
                <a:gd name="connsiteX213" fmla="*/ 43586 w 266226"/>
                <a:gd name="connsiteY213" fmla="*/ 398432 h 4617481"/>
                <a:gd name="connsiteX214" fmla="*/ 57722 w 266226"/>
                <a:gd name="connsiteY214" fmla="*/ 397229 h 4617481"/>
                <a:gd name="connsiteX215" fmla="*/ 63612 w 266226"/>
                <a:gd name="connsiteY215" fmla="*/ 445377 h 4617481"/>
                <a:gd name="connsiteX216" fmla="*/ 49476 w 266226"/>
                <a:gd name="connsiteY216" fmla="*/ 447785 h 4617481"/>
                <a:gd name="connsiteX217" fmla="*/ 38874 w 266226"/>
                <a:gd name="connsiteY217" fmla="*/ 347876 h 4617481"/>
                <a:gd name="connsiteX218" fmla="*/ 32984 w 266226"/>
                <a:gd name="connsiteY218" fmla="*/ 298523 h 4617481"/>
                <a:gd name="connsiteX219" fmla="*/ 47120 w 266226"/>
                <a:gd name="connsiteY219" fmla="*/ 297320 h 4617481"/>
                <a:gd name="connsiteX220" fmla="*/ 53010 w 266226"/>
                <a:gd name="connsiteY220" fmla="*/ 346672 h 4617481"/>
                <a:gd name="connsiteX221" fmla="*/ 38874 w 266226"/>
                <a:gd name="connsiteY221" fmla="*/ 347876 h 4617481"/>
                <a:gd name="connsiteX222" fmla="*/ 27094 w 266226"/>
                <a:gd name="connsiteY222" fmla="*/ 249171 h 4617481"/>
                <a:gd name="connsiteX223" fmla="*/ 21204 w 266226"/>
                <a:gd name="connsiteY223" fmla="*/ 199818 h 4617481"/>
                <a:gd name="connsiteX224" fmla="*/ 35340 w 266226"/>
                <a:gd name="connsiteY224" fmla="*/ 198614 h 4617481"/>
                <a:gd name="connsiteX225" fmla="*/ 41230 w 266226"/>
                <a:gd name="connsiteY225" fmla="*/ 247967 h 4617481"/>
                <a:gd name="connsiteX226" fmla="*/ 27094 w 266226"/>
                <a:gd name="connsiteY226" fmla="*/ 249171 h 4617481"/>
                <a:gd name="connsiteX227" fmla="*/ 16492 w 266226"/>
                <a:gd name="connsiteY227" fmla="*/ 149262 h 4617481"/>
                <a:gd name="connsiteX228" fmla="*/ 11780 w 266226"/>
                <a:gd name="connsiteY228" fmla="*/ 99909 h 4617481"/>
                <a:gd name="connsiteX229" fmla="*/ 25916 w 266226"/>
                <a:gd name="connsiteY229" fmla="*/ 98705 h 4617481"/>
                <a:gd name="connsiteX230" fmla="*/ 31806 w 266226"/>
                <a:gd name="connsiteY230" fmla="*/ 148058 h 4617481"/>
                <a:gd name="connsiteX231" fmla="*/ 16492 w 266226"/>
                <a:gd name="connsiteY231" fmla="*/ 149262 h 4617481"/>
                <a:gd name="connsiteX232" fmla="*/ 5890 w 266226"/>
                <a:gd name="connsiteY232" fmla="*/ 50556 h 4617481"/>
                <a:gd name="connsiteX233" fmla="*/ 0 w 266226"/>
                <a:gd name="connsiteY233" fmla="*/ 1204 h 4617481"/>
                <a:gd name="connsiteX234" fmla="*/ 14136 w 266226"/>
                <a:gd name="connsiteY234" fmla="*/ 0 h 4617481"/>
                <a:gd name="connsiteX235" fmla="*/ 20026 w 266226"/>
                <a:gd name="connsiteY235" fmla="*/ 49353 h 4617481"/>
                <a:gd name="connsiteX236" fmla="*/ 5890 w 266226"/>
                <a:gd name="connsiteY236" fmla="*/ 50556 h 4617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Lst>
              <a:rect l="l" t="t" r="r" b="b"/>
              <a:pathLst>
                <a:path w="266226" h="4617481">
                  <a:moveTo>
                    <a:pt x="15314" y="4617481"/>
                  </a:moveTo>
                  <a:lnTo>
                    <a:pt x="1178" y="4616278"/>
                  </a:lnTo>
                  <a:lnTo>
                    <a:pt x="7068" y="4566925"/>
                  </a:lnTo>
                  <a:lnTo>
                    <a:pt x="21204" y="4568129"/>
                  </a:lnTo>
                  <a:lnTo>
                    <a:pt x="15314" y="4617481"/>
                  </a:lnTo>
                  <a:close/>
                  <a:moveTo>
                    <a:pt x="25916" y="4517572"/>
                  </a:moveTo>
                  <a:lnTo>
                    <a:pt x="11780" y="4516369"/>
                  </a:lnTo>
                  <a:lnTo>
                    <a:pt x="17670" y="4467016"/>
                  </a:lnTo>
                  <a:lnTo>
                    <a:pt x="31806" y="4468220"/>
                  </a:lnTo>
                  <a:lnTo>
                    <a:pt x="25916" y="4517572"/>
                  </a:lnTo>
                  <a:close/>
                  <a:moveTo>
                    <a:pt x="36518" y="4418867"/>
                  </a:moveTo>
                  <a:lnTo>
                    <a:pt x="23560" y="4416460"/>
                  </a:lnTo>
                  <a:lnTo>
                    <a:pt x="29450" y="4367107"/>
                  </a:lnTo>
                  <a:lnTo>
                    <a:pt x="43586" y="4368311"/>
                  </a:lnTo>
                  <a:lnTo>
                    <a:pt x="36518" y="4418867"/>
                  </a:lnTo>
                  <a:close/>
                  <a:moveTo>
                    <a:pt x="48298" y="4318958"/>
                  </a:moveTo>
                  <a:lnTo>
                    <a:pt x="34162" y="4317754"/>
                  </a:lnTo>
                  <a:lnTo>
                    <a:pt x="40052" y="4268402"/>
                  </a:lnTo>
                  <a:lnTo>
                    <a:pt x="54188" y="4269606"/>
                  </a:lnTo>
                  <a:lnTo>
                    <a:pt x="48298" y="4318958"/>
                  </a:lnTo>
                  <a:close/>
                  <a:moveTo>
                    <a:pt x="58900" y="4220253"/>
                  </a:moveTo>
                  <a:lnTo>
                    <a:pt x="44764" y="4219049"/>
                  </a:lnTo>
                  <a:lnTo>
                    <a:pt x="50654" y="4169696"/>
                  </a:lnTo>
                  <a:lnTo>
                    <a:pt x="64790" y="4170900"/>
                  </a:lnTo>
                  <a:lnTo>
                    <a:pt x="58900" y="4220253"/>
                  </a:lnTo>
                  <a:close/>
                  <a:moveTo>
                    <a:pt x="69502" y="4120344"/>
                  </a:moveTo>
                  <a:lnTo>
                    <a:pt x="55366" y="4119140"/>
                  </a:lnTo>
                  <a:lnTo>
                    <a:pt x="61256" y="4069787"/>
                  </a:lnTo>
                  <a:lnTo>
                    <a:pt x="75392" y="4070991"/>
                  </a:lnTo>
                  <a:lnTo>
                    <a:pt x="69502" y="4120344"/>
                  </a:lnTo>
                  <a:close/>
                  <a:moveTo>
                    <a:pt x="80104" y="4021638"/>
                  </a:moveTo>
                  <a:lnTo>
                    <a:pt x="65968" y="4020435"/>
                  </a:lnTo>
                  <a:lnTo>
                    <a:pt x="71858" y="3971082"/>
                  </a:lnTo>
                  <a:lnTo>
                    <a:pt x="85994" y="3972286"/>
                  </a:lnTo>
                  <a:lnTo>
                    <a:pt x="80104" y="4021638"/>
                  </a:lnTo>
                  <a:close/>
                  <a:moveTo>
                    <a:pt x="90706" y="3921729"/>
                  </a:moveTo>
                  <a:lnTo>
                    <a:pt x="76570" y="3920526"/>
                  </a:lnTo>
                  <a:lnTo>
                    <a:pt x="82460" y="3871173"/>
                  </a:lnTo>
                  <a:lnTo>
                    <a:pt x="96595" y="3872377"/>
                  </a:lnTo>
                  <a:lnTo>
                    <a:pt x="90706" y="3921729"/>
                  </a:lnTo>
                  <a:close/>
                  <a:moveTo>
                    <a:pt x="101307" y="3823024"/>
                  </a:moveTo>
                  <a:lnTo>
                    <a:pt x="87172" y="3821820"/>
                  </a:lnTo>
                  <a:lnTo>
                    <a:pt x="93062" y="3772468"/>
                  </a:lnTo>
                  <a:lnTo>
                    <a:pt x="107197" y="3773671"/>
                  </a:lnTo>
                  <a:lnTo>
                    <a:pt x="101307" y="3823024"/>
                  </a:lnTo>
                  <a:close/>
                  <a:moveTo>
                    <a:pt x="113087" y="3723115"/>
                  </a:moveTo>
                  <a:lnTo>
                    <a:pt x="98951" y="3721912"/>
                  </a:lnTo>
                  <a:lnTo>
                    <a:pt x="104841" y="3672559"/>
                  </a:lnTo>
                  <a:lnTo>
                    <a:pt x="118977" y="3673763"/>
                  </a:lnTo>
                  <a:lnTo>
                    <a:pt x="113087" y="3723115"/>
                  </a:lnTo>
                  <a:close/>
                  <a:moveTo>
                    <a:pt x="123689" y="3624410"/>
                  </a:moveTo>
                  <a:lnTo>
                    <a:pt x="109553" y="3623206"/>
                  </a:lnTo>
                  <a:lnTo>
                    <a:pt x="115443" y="3573853"/>
                  </a:lnTo>
                  <a:lnTo>
                    <a:pt x="129579" y="3575057"/>
                  </a:lnTo>
                  <a:lnTo>
                    <a:pt x="123689" y="3624410"/>
                  </a:lnTo>
                  <a:close/>
                  <a:moveTo>
                    <a:pt x="134291" y="3524501"/>
                  </a:moveTo>
                  <a:lnTo>
                    <a:pt x="120155" y="3523297"/>
                  </a:lnTo>
                  <a:lnTo>
                    <a:pt x="126045" y="3473945"/>
                  </a:lnTo>
                  <a:lnTo>
                    <a:pt x="140181" y="3475148"/>
                  </a:lnTo>
                  <a:lnTo>
                    <a:pt x="134291" y="3524501"/>
                  </a:lnTo>
                  <a:close/>
                  <a:moveTo>
                    <a:pt x="144893" y="3425796"/>
                  </a:moveTo>
                  <a:lnTo>
                    <a:pt x="130757" y="3424592"/>
                  </a:lnTo>
                  <a:lnTo>
                    <a:pt x="136647" y="3375239"/>
                  </a:lnTo>
                  <a:lnTo>
                    <a:pt x="150783" y="3376443"/>
                  </a:lnTo>
                  <a:lnTo>
                    <a:pt x="144893" y="3425796"/>
                  </a:lnTo>
                  <a:close/>
                  <a:moveTo>
                    <a:pt x="155495" y="3327090"/>
                  </a:moveTo>
                  <a:lnTo>
                    <a:pt x="141359" y="3325886"/>
                  </a:lnTo>
                  <a:lnTo>
                    <a:pt x="147249" y="3276534"/>
                  </a:lnTo>
                  <a:lnTo>
                    <a:pt x="161385" y="3277737"/>
                  </a:lnTo>
                  <a:lnTo>
                    <a:pt x="155495" y="3327090"/>
                  </a:lnTo>
                  <a:close/>
                  <a:moveTo>
                    <a:pt x="166097" y="3227181"/>
                  </a:moveTo>
                  <a:lnTo>
                    <a:pt x="153139" y="3225978"/>
                  </a:lnTo>
                  <a:lnTo>
                    <a:pt x="159029" y="3176625"/>
                  </a:lnTo>
                  <a:lnTo>
                    <a:pt x="173165" y="3177829"/>
                  </a:lnTo>
                  <a:lnTo>
                    <a:pt x="166097" y="3227181"/>
                  </a:lnTo>
                  <a:close/>
                  <a:moveTo>
                    <a:pt x="177877" y="3128476"/>
                  </a:moveTo>
                  <a:lnTo>
                    <a:pt x="163741" y="3127272"/>
                  </a:lnTo>
                  <a:lnTo>
                    <a:pt x="169631" y="3077920"/>
                  </a:lnTo>
                  <a:lnTo>
                    <a:pt x="183767" y="3079123"/>
                  </a:lnTo>
                  <a:lnTo>
                    <a:pt x="177877" y="3128476"/>
                  </a:lnTo>
                  <a:close/>
                  <a:moveTo>
                    <a:pt x="188479" y="3028567"/>
                  </a:moveTo>
                  <a:lnTo>
                    <a:pt x="174343" y="3027363"/>
                  </a:lnTo>
                  <a:lnTo>
                    <a:pt x="180233" y="2978011"/>
                  </a:lnTo>
                  <a:lnTo>
                    <a:pt x="194369" y="2979214"/>
                  </a:lnTo>
                  <a:lnTo>
                    <a:pt x="188479" y="3028567"/>
                  </a:lnTo>
                  <a:close/>
                  <a:moveTo>
                    <a:pt x="199081" y="2929862"/>
                  </a:moveTo>
                  <a:lnTo>
                    <a:pt x="184945" y="2928658"/>
                  </a:lnTo>
                  <a:lnTo>
                    <a:pt x="190835" y="2879305"/>
                  </a:lnTo>
                  <a:lnTo>
                    <a:pt x="204971" y="2880509"/>
                  </a:lnTo>
                  <a:lnTo>
                    <a:pt x="199081" y="2929862"/>
                  </a:lnTo>
                  <a:close/>
                  <a:moveTo>
                    <a:pt x="209683" y="2829953"/>
                  </a:moveTo>
                  <a:lnTo>
                    <a:pt x="195547" y="2828749"/>
                  </a:lnTo>
                  <a:lnTo>
                    <a:pt x="201437" y="2779396"/>
                  </a:lnTo>
                  <a:lnTo>
                    <a:pt x="215573" y="2780600"/>
                  </a:lnTo>
                  <a:lnTo>
                    <a:pt x="209683" y="2829953"/>
                  </a:lnTo>
                  <a:close/>
                  <a:moveTo>
                    <a:pt x="220285" y="2731247"/>
                  </a:moveTo>
                  <a:lnTo>
                    <a:pt x="206149" y="2730044"/>
                  </a:lnTo>
                  <a:lnTo>
                    <a:pt x="212039" y="2680691"/>
                  </a:lnTo>
                  <a:lnTo>
                    <a:pt x="226175" y="2681895"/>
                  </a:lnTo>
                  <a:lnTo>
                    <a:pt x="220285" y="2731247"/>
                  </a:lnTo>
                  <a:close/>
                  <a:moveTo>
                    <a:pt x="230887" y="2631338"/>
                  </a:moveTo>
                  <a:lnTo>
                    <a:pt x="216751" y="2630135"/>
                  </a:lnTo>
                  <a:lnTo>
                    <a:pt x="222641" y="2580782"/>
                  </a:lnTo>
                  <a:lnTo>
                    <a:pt x="236777" y="2581986"/>
                  </a:lnTo>
                  <a:lnTo>
                    <a:pt x="230887" y="2631338"/>
                  </a:lnTo>
                  <a:close/>
                  <a:moveTo>
                    <a:pt x="242667" y="2532633"/>
                  </a:moveTo>
                  <a:lnTo>
                    <a:pt x="228531" y="2531429"/>
                  </a:lnTo>
                  <a:lnTo>
                    <a:pt x="234421" y="2482077"/>
                  </a:lnTo>
                  <a:lnTo>
                    <a:pt x="248557" y="2483281"/>
                  </a:lnTo>
                  <a:lnTo>
                    <a:pt x="242667" y="2532633"/>
                  </a:lnTo>
                  <a:close/>
                  <a:moveTo>
                    <a:pt x="253269" y="2432724"/>
                  </a:moveTo>
                  <a:lnTo>
                    <a:pt x="239133" y="2431520"/>
                  </a:lnTo>
                  <a:lnTo>
                    <a:pt x="245023" y="2382168"/>
                  </a:lnTo>
                  <a:lnTo>
                    <a:pt x="259159" y="2383372"/>
                  </a:lnTo>
                  <a:lnTo>
                    <a:pt x="253269" y="2432724"/>
                  </a:lnTo>
                  <a:close/>
                  <a:moveTo>
                    <a:pt x="263871" y="2334019"/>
                  </a:moveTo>
                  <a:lnTo>
                    <a:pt x="249735" y="2332815"/>
                  </a:lnTo>
                  <a:lnTo>
                    <a:pt x="252091" y="2312352"/>
                  </a:lnTo>
                  <a:lnTo>
                    <a:pt x="248557" y="2284666"/>
                  </a:lnTo>
                  <a:lnTo>
                    <a:pt x="262693" y="2283462"/>
                  </a:lnTo>
                  <a:lnTo>
                    <a:pt x="266227" y="2313556"/>
                  </a:lnTo>
                  <a:lnTo>
                    <a:pt x="263871" y="2334019"/>
                  </a:lnTo>
                  <a:close/>
                  <a:moveTo>
                    <a:pt x="243845" y="2234110"/>
                  </a:moveTo>
                  <a:lnTo>
                    <a:pt x="237955" y="2184757"/>
                  </a:lnTo>
                  <a:lnTo>
                    <a:pt x="252091" y="2183553"/>
                  </a:lnTo>
                  <a:lnTo>
                    <a:pt x="257981" y="2232906"/>
                  </a:lnTo>
                  <a:lnTo>
                    <a:pt x="243845" y="2234110"/>
                  </a:lnTo>
                  <a:close/>
                  <a:moveTo>
                    <a:pt x="233243" y="2135405"/>
                  </a:moveTo>
                  <a:lnTo>
                    <a:pt x="227353" y="2086052"/>
                  </a:lnTo>
                  <a:lnTo>
                    <a:pt x="241489" y="2084848"/>
                  </a:lnTo>
                  <a:lnTo>
                    <a:pt x="247379" y="2134201"/>
                  </a:lnTo>
                  <a:lnTo>
                    <a:pt x="233243" y="2135405"/>
                  </a:lnTo>
                  <a:close/>
                  <a:moveTo>
                    <a:pt x="221463" y="2035496"/>
                  </a:moveTo>
                  <a:lnTo>
                    <a:pt x="215573" y="1986143"/>
                  </a:lnTo>
                  <a:lnTo>
                    <a:pt x="229709" y="1984939"/>
                  </a:lnTo>
                  <a:lnTo>
                    <a:pt x="235599" y="2034292"/>
                  </a:lnTo>
                  <a:lnTo>
                    <a:pt x="221463" y="2035496"/>
                  </a:lnTo>
                  <a:close/>
                  <a:moveTo>
                    <a:pt x="210861" y="1936790"/>
                  </a:moveTo>
                  <a:lnTo>
                    <a:pt x="204971" y="1887438"/>
                  </a:lnTo>
                  <a:lnTo>
                    <a:pt x="219107" y="1886234"/>
                  </a:lnTo>
                  <a:lnTo>
                    <a:pt x="224997" y="1935587"/>
                  </a:lnTo>
                  <a:lnTo>
                    <a:pt x="210861" y="1936790"/>
                  </a:lnTo>
                  <a:close/>
                  <a:moveTo>
                    <a:pt x="200259" y="1836881"/>
                  </a:moveTo>
                  <a:lnTo>
                    <a:pt x="194369" y="1787529"/>
                  </a:lnTo>
                  <a:lnTo>
                    <a:pt x="208505" y="1786325"/>
                  </a:lnTo>
                  <a:lnTo>
                    <a:pt x="214395" y="1835678"/>
                  </a:lnTo>
                  <a:lnTo>
                    <a:pt x="200259" y="1836881"/>
                  </a:lnTo>
                  <a:close/>
                  <a:moveTo>
                    <a:pt x="189657" y="1738176"/>
                  </a:moveTo>
                  <a:lnTo>
                    <a:pt x="183767" y="1688823"/>
                  </a:lnTo>
                  <a:lnTo>
                    <a:pt x="197903" y="1687620"/>
                  </a:lnTo>
                  <a:lnTo>
                    <a:pt x="203793" y="1736972"/>
                  </a:lnTo>
                  <a:lnTo>
                    <a:pt x="189657" y="1738176"/>
                  </a:lnTo>
                  <a:close/>
                  <a:moveTo>
                    <a:pt x="179055" y="1638267"/>
                  </a:moveTo>
                  <a:lnTo>
                    <a:pt x="173165" y="1588914"/>
                  </a:lnTo>
                  <a:lnTo>
                    <a:pt x="187301" y="1587711"/>
                  </a:lnTo>
                  <a:lnTo>
                    <a:pt x="193191" y="1637063"/>
                  </a:lnTo>
                  <a:lnTo>
                    <a:pt x="179055" y="1638267"/>
                  </a:lnTo>
                  <a:close/>
                  <a:moveTo>
                    <a:pt x="168453" y="1539562"/>
                  </a:moveTo>
                  <a:lnTo>
                    <a:pt x="162563" y="1490209"/>
                  </a:lnTo>
                  <a:lnTo>
                    <a:pt x="176699" y="1489005"/>
                  </a:lnTo>
                  <a:lnTo>
                    <a:pt x="182589" y="1538358"/>
                  </a:lnTo>
                  <a:lnTo>
                    <a:pt x="168453" y="1539562"/>
                  </a:lnTo>
                  <a:close/>
                  <a:moveTo>
                    <a:pt x="156673" y="1440856"/>
                  </a:moveTo>
                  <a:lnTo>
                    <a:pt x="150783" y="1391504"/>
                  </a:lnTo>
                  <a:lnTo>
                    <a:pt x="164919" y="1390300"/>
                  </a:lnTo>
                  <a:lnTo>
                    <a:pt x="170809" y="1439653"/>
                  </a:lnTo>
                  <a:lnTo>
                    <a:pt x="156673" y="1440856"/>
                  </a:lnTo>
                  <a:close/>
                  <a:moveTo>
                    <a:pt x="146071" y="1340947"/>
                  </a:moveTo>
                  <a:lnTo>
                    <a:pt x="140181" y="1291595"/>
                  </a:lnTo>
                  <a:lnTo>
                    <a:pt x="154317" y="1290391"/>
                  </a:lnTo>
                  <a:lnTo>
                    <a:pt x="160207" y="1339744"/>
                  </a:lnTo>
                  <a:lnTo>
                    <a:pt x="146071" y="1340947"/>
                  </a:lnTo>
                  <a:close/>
                  <a:moveTo>
                    <a:pt x="135469" y="1242242"/>
                  </a:moveTo>
                  <a:lnTo>
                    <a:pt x="129579" y="1191686"/>
                  </a:lnTo>
                  <a:lnTo>
                    <a:pt x="143715" y="1190482"/>
                  </a:lnTo>
                  <a:lnTo>
                    <a:pt x="149605" y="1239835"/>
                  </a:lnTo>
                  <a:lnTo>
                    <a:pt x="135469" y="1242242"/>
                  </a:lnTo>
                  <a:close/>
                  <a:moveTo>
                    <a:pt x="124867" y="1142333"/>
                  </a:moveTo>
                  <a:lnTo>
                    <a:pt x="118977" y="1092981"/>
                  </a:lnTo>
                  <a:lnTo>
                    <a:pt x="133113" y="1091777"/>
                  </a:lnTo>
                  <a:lnTo>
                    <a:pt x="139003" y="1141129"/>
                  </a:lnTo>
                  <a:lnTo>
                    <a:pt x="124867" y="1142333"/>
                  </a:lnTo>
                  <a:close/>
                  <a:moveTo>
                    <a:pt x="114265" y="1043628"/>
                  </a:moveTo>
                  <a:lnTo>
                    <a:pt x="108375" y="994275"/>
                  </a:lnTo>
                  <a:lnTo>
                    <a:pt x="122511" y="993071"/>
                  </a:lnTo>
                  <a:lnTo>
                    <a:pt x="128401" y="1042424"/>
                  </a:lnTo>
                  <a:lnTo>
                    <a:pt x="114265" y="1043628"/>
                  </a:lnTo>
                  <a:close/>
                  <a:moveTo>
                    <a:pt x="103663" y="943719"/>
                  </a:moveTo>
                  <a:lnTo>
                    <a:pt x="97773" y="894366"/>
                  </a:lnTo>
                  <a:lnTo>
                    <a:pt x="111909" y="893162"/>
                  </a:lnTo>
                  <a:lnTo>
                    <a:pt x="117799" y="942515"/>
                  </a:lnTo>
                  <a:lnTo>
                    <a:pt x="103663" y="943719"/>
                  </a:lnTo>
                  <a:close/>
                  <a:moveTo>
                    <a:pt x="91884" y="845013"/>
                  </a:moveTo>
                  <a:lnTo>
                    <a:pt x="87172" y="794457"/>
                  </a:lnTo>
                  <a:lnTo>
                    <a:pt x="101307" y="793253"/>
                  </a:lnTo>
                  <a:lnTo>
                    <a:pt x="106019" y="842606"/>
                  </a:lnTo>
                  <a:lnTo>
                    <a:pt x="91884" y="845013"/>
                  </a:lnTo>
                  <a:close/>
                  <a:moveTo>
                    <a:pt x="81282" y="745105"/>
                  </a:moveTo>
                  <a:lnTo>
                    <a:pt x="75392" y="695752"/>
                  </a:lnTo>
                  <a:lnTo>
                    <a:pt x="89528" y="694548"/>
                  </a:lnTo>
                  <a:lnTo>
                    <a:pt x="95417" y="743901"/>
                  </a:lnTo>
                  <a:lnTo>
                    <a:pt x="81282" y="745105"/>
                  </a:lnTo>
                  <a:close/>
                  <a:moveTo>
                    <a:pt x="70680" y="646399"/>
                  </a:moveTo>
                  <a:lnTo>
                    <a:pt x="64790" y="597047"/>
                  </a:lnTo>
                  <a:lnTo>
                    <a:pt x="78926" y="595843"/>
                  </a:lnTo>
                  <a:lnTo>
                    <a:pt x="84816" y="645195"/>
                  </a:lnTo>
                  <a:lnTo>
                    <a:pt x="70680" y="646399"/>
                  </a:lnTo>
                  <a:close/>
                  <a:moveTo>
                    <a:pt x="60078" y="546490"/>
                  </a:moveTo>
                  <a:lnTo>
                    <a:pt x="54188" y="497138"/>
                  </a:lnTo>
                  <a:lnTo>
                    <a:pt x="68324" y="495934"/>
                  </a:lnTo>
                  <a:lnTo>
                    <a:pt x="74214" y="545287"/>
                  </a:lnTo>
                  <a:lnTo>
                    <a:pt x="60078" y="546490"/>
                  </a:lnTo>
                  <a:close/>
                  <a:moveTo>
                    <a:pt x="49476" y="447785"/>
                  </a:moveTo>
                  <a:lnTo>
                    <a:pt x="43586" y="398432"/>
                  </a:lnTo>
                  <a:lnTo>
                    <a:pt x="57722" y="397229"/>
                  </a:lnTo>
                  <a:lnTo>
                    <a:pt x="63612" y="445377"/>
                  </a:lnTo>
                  <a:lnTo>
                    <a:pt x="49476" y="447785"/>
                  </a:lnTo>
                  <a:close/>
                  <a:moveTo>
                    <a:pt x="38874" y="347876"/>
                  </a:moveTo>
                  <a:lnTo>
                    <a:pt x="32984" y="298523"/>
                  </a:lnTo>
                  <a:lnTo>
                    <a:pt x="47120" y="297320"/>
                  </a:lnTo>
                  <a:lnTo>
                    <a:pt x="53010" y="346672"/>
                  </a:lnTo>
                  <a:lnTo>
                    <a:pt x="38874" y="347876"/>
                  </a:lnTo>
                  <a:close/>
                  <a:moveTo>
                    <a:pt x="27094" y="249171"/>
                  </a:moveTo>
                  <a:lnTo>
                    <a:pt x="21204" y="199818"/>
                  </a:lnTo>
                  <a:lnTo>
                    <a:pt x="35340" y="198614"/>
                  </a:lnTo>
                  <a:lnTo>
                    <a:pt x="41230" y="247967"/>
                  </a:lnTo>
                  <a:lnTo>
                    <a:pt x="27094" y="249171"/>
                  </a:lnTo>
                  <a:close/>
                  <a:moveTo>
                    <a:pt x="16492" y="149262"/>
                  </a:moveTo>
                  <a:lnTo>
                    <a:pt x="11780" y="99909"/>
                  </a:lnTo>
                  <a:lnTo>
                    <a:pt x="25916" y="98705"/>
                  </a:lnTo>
                  <a:lnTo>
                    <a:pt x="31806" y="148058"/>
                  </a:lnTo>
                  <a:lnTo>
                    <a:pt x="16492" y="149262"/>
                  </a:lnTo>
                  <a:close/>
                  <a:moveTo>
                    <a:pt x="5890" y="50556"/>
                  </a:moveTo>
                  <a:lnTo>
                    <a:pt x="0" y="1204"/>
                  </a:lnTo>
                  <a:lnTo>
                    <a:pt x="14136" y="0"/>
                  </a:lnTo>
                  <a:lnTo>
                    <a:pt x="20026" y="49353"/>
                  </a:lnTo>
                  <a:lnTo>
                    <a:pt x="5890" y="50556"/>
                  </a:lnTo>
                  <a:close/>
                </a:path>
              </a:pathLst>
            </a:custGeom>
            <a:solidFill>
              <a:srgbClr val="FF8700"/>
            </a:solidFill>
            <a:ln w="11757" cap="flat">
              <a:noFill/>
              <a:prstDash val="solid"/>
              <a:miter/>
            </a:ln>
          </p:spPr>
          <p:txBody>
            <a:bodyPr rtlCol="0" anchor="ctr"/>
            <a:lstStyle/>
            <a:p>
              <a:endParaRPr lang="en-US" sz="900"/>
            </a:p>
          </p:txBody>
        </p:sp>
      </p:grpSp>
      <p:sp>
        <p:nvSpPr>
          <p:cNvPr id="161" name="Rectangle 160">
            <a:extLst>
              <a:ext uri="{FF2B5EF4-FFF2-40B4-BE49-F238E27FC236}">
                <a16:creationId xmlns:a16="http://schemas.microsoft.com/office/drawing/2014/main" id="{B231F5ED-9547-C544-AE1A-D3A89B904A71}"/>
              </a:ext>
            </a:extLst>
          </p:cNvPr>
          <p:cNvSpPr/>
          <p:nvPr userDrawn="1"/>
        </p:nvSpPr>
        <p:spPr>
          <a:xfrm>
            <a:off x="6088251" y="3321388"/>
            <a:ext cx="1774637" cy="246221"/>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62" name="Picture Placeholder 161">
            <a:extLst>
              <a:ext uri="{FF2B5EF4-FFF2-40B4-BE49-F238E27FC236}">
                <a16:creationId xmlns:a16="http://schemas.microsoft.com/office/drawing/2014/main" id="{F86DBE37-DBD8-0E4B-9E18-A21B4276E968}"/>
              </a:ext>
            </a:extLst>
          </p:cNvPr>
          <p:cNvSpPr>
            <a:spLocks noGrp="1"/>
          </p:cNvSpPr>
          <p:nvPr>
            <p:ph type="pic" sz="quarter" idx="17" hasCustomPrompt="1"/>
          </p:nvPr>
        </p:nvSpPr>
        <p:spPr>
          <a:xfrm>
            <a:off x="6074701" y="-54110"/>
            <a:ext cx="6155984" cy="6968654"/>
          </a:xfrm>
          <a:custGeom>
            <a:avLst/>
            <a:gdLst>
              <a:gd name="connsiteX0" fmla="*/ 9593960 w 12649200"/>
              <a:gd name="connsiteY0" fmla="*/ 12908392 h 13862169"/>
              <a:gd name="connsiteX1" fmla="*/ 9424700 w 12649200"/>
              <a:gd name="connsiteY1" fmla="*/ 12951012 h 13862169"/>
              <a:gd name="connsiteX2" fmla="*/ 9424700 w 12649200"/>
              <a:gd name="connsiteY2" fmla="*/ 13017605 h 13862169"/>
              <a:gd name="connsiteX3" fmla="*/ 9626200 w 12649200"/>
              <a:gd name="connsiteY3" fmla="*/ 12966994 h 13862169"/>
              <a:gd name="connsiteX4" fmla="*/ 9555004 w 12649200"/>
              <a:gd name="connsiteY4" fmla="*/ 12835140 h 13862169"/>
              <a:gd name="connsiteX5" fmla="*/ 9424700 w 12649200"/>
              <a:gd name="connsiteY5" fmla="*/ 12867105 h 13862169"/>
              <a:gd name="connsiteX6" fmla="*/ 9424700 w 12649200"/>
              <a:gd name="connsiteY6" fmla="*/ 12933698 h 13862169"/>
              <a:gd name="connsiteX7" fmla="*/ 9585900 w 12649200"/>
              <a:gd name="connsiteY7" fmla="*/ 12893742 h 13862169"/>
              <a:gd name="connsiteX8" fmla="*/ 9516048 w 12649200"/>
              <a:gd name="connsiteY8" fmla="*/ 12760555 h 13862169"/>
              <a:gd name="connsiteX9" fmla="*/ 9424700 w 12649200"/>
              <a:gd name="connsiteY9" fmla="*/ 12783197 h 13862169"/>
              <a:gd name="connsiteX10" fmla="*/ 9424700 w 12649200"/>
              <a:gd name="connsiteY10" fmla="*/ 12849790 h 13862169"/>
              <a:gd name="connsiteX11" fmla="*/ 9546944 w 12649200"/>
              <a:gd name="connsiteY11" fmla="*/ 12819157 h 13862169"/>
              <a:gd name="connsiteX12" fmla="*/ 9256788 w 12649200"/>
              <a:gd name="connsiteY12" fmla="*/ 12717936 h 13862169"/>
              <a:gd name="connsiteX13" fmla="*/ 9207084 w 12649200"/>
              <a:gd name="connsiteY13" fmla="*/ 12763219 h 13862169"/>
              <a:gd name="connsiteX14" fmla="*/ 9407238 w 12649200"/>
              <a:gd name="connsiteY14" fmla="*/ 12849791 h 13862169"/>
              <a:gd name="connsiteX15" fmla="*/ 9407238 w 12649200"/>
              <a:gd name="connsiteY15" fmla="*/ 12783197 h 13862169"/>
              <a:gd name="connsiteX16" fmla="*/ 9256788 w 12649200"/>
              <a:gd name="connsiteY16" fmla="*/ 12717936 h 13862169"/>
              <a:gd name="connsiteX17" fmla="*/ 11150864 w 12649200"/>
              <a:gd name="connsiteY17" fmla="*/ 12716603 h 13862169"/>
              <a:gd name="connsiteX18" fmla="*/ 11180418 w 12649200"/>
              <a:gd name="connsiteY18" fmla="*/ 12729922 h 13862169"/>
              <a:gd name="connsiteX19" fmla="*/ 11189820 w 12649200"/>
              <a:gd name="connsiteY19" fmla="*/ 12768546 h 13862169"/>
              <a:gd name="connsiteX20" fmla="*/ 11180418 w 12649200"/>
              <a:gd name="connsiteY20" fmla="*/ 12807170 h 13862169"/>
              <a:gd name="connsiteX21" fmla="*/ 11150864 w 12649200"/>
              <a:gd name="connsiteY21" fmla="*/ 12820489 h 13862169"/>
              <a:gd name="connsiteX22" fmla="*/ 11121312 w 12649200"/>
              <a:gd name="connsiteY22" fmla="*/ 12807170 h 13862169"/>
              <a:gd name="connsiteX23" fmla="*/ 11111908 w 12649200"/>
              <a:gd name="connsiteY23" fmla="*/ 12768546 h 13862169"/>
              <a:gd name="connsiteX24" fmla="*/ 11121312 w 12649200"/>
              <a:gd name="connsiteY24" fmla="*/ 12729922 h 13862169"/>
              <a:gd name="connsiteX25" fmla="*/ 11150864 w 12649200"/>
              <a:gd name="connsiteY25" fmla="*/ 12716603 h 13862169"/>
              <a:gd name="connsiteX26" fmla="*/ 10847276 w 12649200"/>
              <a:gd name="connsiteY26" fmla="*/ 12716603 h 13862169"/>
              <a:gd name="connsiteX27" fmla="*/ 10876828 w 12649200"/>
              <a:gd name="connsiteY27" fmla="*/ 12729922 h 13862169"/>
              <a:gd name="connsiteX28" fmla="*/ 10886232 w 12649200"/>
              <a:gd name="connsiteY28" fmla="*/ 12768546 h 13862169"/>
              <a:gd name="connsiteX29" fmla="*/ 10876828 w 12649200"/>
              <a:gd name="connsiteY29" fmla="*/ 12807170 h 13862169"/>
              <a:gd name="connsiteX30" fmla="*/ 10847276 w 12649200"/>
              <a:gd name="connsiteY30" fmla="*/ 12820489 h 13862169"/>
              <a:gd name="connsiteX31" fmla="*/ 10817722 w 12649200"/>
              <a:gd name="connsiteY31" fmla="*/ 12807170 h 13862169"/>
              <a:gd name="connsiteX32" fmla="*/ 10808320 w 12649200"/>
              <a:gd name="connsiteY32" fmla="*/ 12768546 h 13862169"/>
              <a:gd name="connsiteX33" fmla="*/ 10817722 w 12649200"/>
              <a:gd name="connsiteY33" fmla="*/ 12729922 h 13862169"/>
              <a:gd name="connsiteX34" fmla="*/ 10847276 w 12649200"/>
              <a:gd name="connsiteY34" fmla="*/ 12716603 h 13862169"/>
              <a:gd name="connsiteX35" fmla="*/ 9048572 w 12649200"/>
              <a:gd name="connsiteY35" fmla="*/ 12701953 h 13862169"/>
              <a:gd name="connsiteX36" fmla="*/ 8985436 w 12649200"/>
              <a:gd name="connsiteY36" fmla="*/ 12724595 h 13862169"/>
              <a:gd name="connsiteX37" fmla="*/ 9072752 w 12649200"/>
              <a:gd name="connsiteY37" fmla="*/ 12867104 h 13862169"/>
              <a:gd name="connsiteX38" fmla="*/ 9122454 w 12649200"/>
              <a:gd name="connsiteY38" fmla="*/ 12821821 h 13862169"/>
              <a:gd name="connsiteX39" fmla="*/ 9048572 w 12649200"/>
              <a:gd name="connsiteY39" fmla="*/ 12701953 h 13862169"/>
              <a:gd name="connsiteX40" fmla="*/ 11412812 w 12649200"/>
              <a:gd name="connsiteY40" fmla="*/ 12685971 h 13862169"/>
              <a:gd name="connsiteX41" fmla="*/ 11469232 w 12649200"/>
              <a:gd name="connsiteY41" fmla="*/ 12796516 h 13862169"/>
              <a:gd name="connsiteX42" fmla="*/ 11469232 w 12649200"/>
              <a:gd name="connsiteY42" fmla="*/ 12851122 h 13862169"/>
              <a:gd name="connsiteX43" fmla="*/ 11508188 w 12649200"/>
              <a:gd name="connsiteY43" fmla="*/ 12851122 h 13862169"/>
              <a:gd name="connsiteX44" fmla="*/ 11508188 w 12649200"/>
              <a:gd name="connsiteY44" fmla="*/ 12796516 h 13862169"/>
              <a:gd name="connsiteX45" fmla="*/ 11561920 w 12649200"/>
              <a:gd name="connsiteY45" fmla="*/ 12685971 h 13862169"/>
              <a:gd name="connsiteX46" fmla="*/ 11521620 w 12649200"/>
              <a:gd name="connsiteY46" fmla="*/ 12685971 h 13862169"/>
              <a:gd name="connsiteX47" fmla="*/ 11502812 w 12649200"/>
              <a:gd name="connsiteY47" fmla="*/ 12725927 h 13862169"/>
              <a:gd name="connsiteX48" fmla="*/ 11496096 w 12649200"/>
              <a:gd name="connsiteY48" fmla="*/ 12740578 h 13862169"/>
              <a:gd name="connsiteX49" fmla="*/ 11492068 w 12649200"/>
              <a:gd name="connsiteY49" fmla="*/ 12751232 h 13862169"/>
              <a:gd name="connsiteX50" fmla="*/ 11489380 w 12649200"/>
              <a:gd name="connsiteY50" fmla="*/ 12760556 h 13862169"/>
              <a:gd name="connsiteX51" fmla="*/ 11488036 w 12649200"/>
              <a:gd name="connsiteY51" fmla="*/ 12760556 h 13862169"/>
              <a:gd name="connsiteX52" fmla="*/ 11486692 w 12649200"/>
              <a:gd name="connsiteY52" fmla="*/ 12751232 h 13862169"/>
              <a:gd name="connsiteX53" fmla="*/ 11482664 w 12649200"/>
              <a:gd name="connsiteY53" fmla="*/ 12739246 h 13862169"/>
              <a:gd name="connsiteX54" fmla="*/ 11475948 w 12649200"/>
              <a:gd name="connsiteY54" fmla="*/ 12724595 h 13862169"/>
              <a:gd name="connsiteX55" fmla="*/ 11455796 w 12649200"/>
              <a:gd name="connsiteY55" fmla="*/ 12685971 h 13862169"/>
              <a:gd name="connsiteX56" fmla="*/ 10954740 w 12649200"/>
              <a:gd name="connsiteY56" fmla="*/ 12685971 h 13862169"/>
              <a:gd name="connsiteX57" fmla="*/ 10954740 w 12649200"/>
              <a:gd name="connsiteY57" fmla="*/ 12851122 h 13862169"/>
              <a:gd name="connsiteX58" fmla="*/ 11058176 w 12649200"/>
              <a:gd name="connsiteY58" fmla="*/ 12851122 h 13862169"/>
              <a:gd name="connsiteX59" fmla="*/ 11058176 w 12649200"/>
              <a:gd name="connsiteY59" fmla="*/ 12817826 h 13862169"/>
              <a:gd name="connsiteX60" fmla="*/ 10993696 w 12649200"/>
              <a:gd name="connsiteY60" fmla="*/ 12817826 h 13862169"/>
              <a:gd name="connsiteX61" fmla="*/ 10993696 w 12649200"/>
              <a:gd name="connsiteY61" fmla="*/ 12685971 h 13862169"/>
              <a:gd name="connsiteX62" fmla="*/ 10594732 w 12649200"/>
              <a:gd name="connsiteY62" fmla="*/ 12685971 h 13862169"/>
              <a:gd name="connsiteX63" fmla="*/ 10594732 w 12649200"/>
              <a:gd name="connsiteY63" fmla="*/ 12852454 h 13862169"/>
              <a:gd name="connsiteX64" fmla="*/ 10633688 w 12649200"/>
              <a:gd name="connsiteY64" fmla="*/ 12852454 h 13862169"/>
              <a:gd name="connsiteX65" fmla="*/ 10633688 w 12649200"/>
              <a:gd name="connsiteY65" fmla="*/ 12787193 h 13862169"/>
              <a:gd name="connsiteX66" fmla="*/ 10633688 w 12649200"/>
              <a:gd name="connsiteY66" fmla="*/ 12771210 h 13862169"/>
              <a:gd name="connsiteX67" fmla="*/ 10633688 w 12649200"/>
              <a:gd name="connsiteY67" fmla="*/ 12759224 h 13862169"/>
              <a:gd name="connsiteX68" fmla="*/ 10632344 w 12649200"/>
              <a:gd name="connsiteY68" fmla="*/ 12749901 h 13862169"/>
              <a:gd name="connsiteX69" fmla="*/ 10633688 w 12649200"/>
              <a:gd name="connsiteY69" fmla="*/ 12749901 h 13862169"/>
              <a:gd name="connsiteX70" fmla="*/ 10637716 w 12649200"/>
              <a:gd name="connsiteY70" fmla="*/ 12756560 h 13862169"/>
              <a:gd name="connsiteX71" fmla="*/ 10649808 w 12649200"/>
              <a:gd name="connsiteY71" fmla="*/ 12773874 h 13862169"/>
              <a:gd name="connsiteX72" fmla="*/ 10708912 w 12649200"/>
              <a:gd name="connsiteY72" fmla="*/ 12852454 h 13862169"/>
              <a:gd name="connsiteX73" fmla="*/ 10743840 w 12649200"/>
              <a:gd name="connsiteY73" fmla="*/ 12852454 h 13862169"/>
              <a:gd name="connsiteX74" fmla="*/ 10743840 w 12649200"/>
              <a:gd name="connsiteY74" fmla="*/ 12687303 h 13862169"/>
              <a:gd name="connsiteX75" fmla="*/ 10704884 w 12649200"/>
              <a:gd name="connsiteY75" fmla="*/ 12687303 h 13862169"/>
              <a:gd name="connsiteX76" fmla="*/ 10704884 w 12649200"/>
              <a:gd name="connsiteY76" fmla="*/ 12753896 h 13862169"/>
              <a:gd name="connsiteX77" fmla="*/ 10704884 w 12649200"/>
              <a:gd name="connsiteY77" fmla="*/ 12768547 h 13862169"/>
              <a:gd name="connsiteX78" fmla="*/ 10704884 w 12649200"/>
              <a:gd name="connsiteY78" fmla="*/ 12779202 h 13862169"/>
              <a:gd name="connsiteX79" fmla="*/ 10704884 w 12649200"/>
              <a:gd name="connsiteY79" fmla="*/ 12788525 h 13862169"/>
              <a:gd name="connsiteX80" fmla="*/ 10703540 w 12649200"/>
              <a:gd name="connsiteY80" fmla="*/ 12788525 h 13862169"/>
              <a:gd name="connsiteX81" fmla="*/ 10699510 w 12649200"/>
              <a:gd name="connsiteY81" fmla="*/ 12781865 h 13862169"/>
              <a:gd name="connsiteX82" fmla="*/ 10695480 w 12649200"/>
              <a:gd name="connsiteY82" fmla="*/ 12775206 h 13862169"/>
              <a:gd name="connsiteX83" fmla="*/ 10688764 w 12649200"/>
              <a:gd name="connsiteY83" fmla="*/ 12765883 h 13862169"/>
              <a:gd name="connsiteX84" fmla="*/ 10631000 w 12649200"/>
              <a:gd name="connsiteY84" fmla="*/ 12685971 h 13862169"/>
              <a:gd name="connsiteX85" fmla="*/ 10414726 w 12649200"/>
              <a:gd name="connsiteY85" fmla="*/ 12685971 h 13862169"/>
              <a:gd name="connsiteX86" fmla="*/ 10414726 w 12649200"/>
              <a:gd name="connsiteY86" fmla="*/ 12851122 h 13862169"/>
              <a:gd name="connsiteX87" fmla="*/ 10452340 w 12649200"/>
              <a:gd name="connsiteY87" fmla="*/ 12851122 h 13862169"/>
              <a:gd name="connsiteX88" fmla="*/ 10452340 w 12649200"/>
              <a:gd name="connsiteY88" fmla="*/ 12783197 h 13862169"/>
              <a:gd name="connsiteX89" fmla="*/ 10516818 w 12649200"/>
              <a:gd name="connsiteY89" fmla="*/ 12783197 h 13862169"/>
              <a:gd name="connsiteX90" fmla="*/ 10516818 w 12649200"/>
              <a:gd name="connsiteY90" fmla="*/ 12851122 h 13862169"/>
              <a:gd name="connsiteX91" fmla="*/ 10555774 w 12649200"/>
              <a:gd name="connsiteY91" fmla="*/ 12851122 h 13862169"/>
              <a:gd name="connsiteX92" fmla="*/ 10555774 w 12649200"/>
              <a:gd name="connsiteY92" fmla="*/ 12685971 h 13862169"/>
              <a:gd name="connsiteX93" fmla="*/ 10516818 w 12649200"/>
              <a:gd name="connsiteY93" fmla="*/ 12685971 h 13862169"/>
              <a:gd name="connsiteX94" fmla="*/ 10516818 w 12649200"/>
              <a:gd name="connsiteY94" fmla="*/ 12749901 h 13862169"/>
              <a:gd name="connsiteX95" fmla="*/ 10452340 w 12649200"/>
              <a:gd name="connsiteY95" fmla="*/ 12749901 h 13862169"/>
              <a:gd name="connsiteX96" fmla="*/ 10452340 w 12649200"/>
              <a:gd name="connsiteY96" fmla="*/ 12685971 h 13862169"/>
              <a:gd name="connsiteX97" fmla="*/ 10111136 w 12649200"/>
              <a:gd name="connsiteY97" fmla="*/ 12685971 h 13862169"/>
              <a:gd name="connsiteX98" fmla="*/ 10111136 w 12649200"/>
              <a:gd name="connsiteY98" fmla="*/ 12851122 h 13862169"/>
              <a:gd name="connsiteX99" fmla="*/ 10223976 w 12649200"/>
              <a:gd name="connsiteY99" fmla="*/ 12851122 h 13862169"/>
              <a:gd name="connsiteX100" fmla="*/ 10223976 w 12649200"/>
              <a:gd name="connsiteY100" fmla="*/ 12817826 h 13862169"/>
              <a:gd name="connsiteX101" fmla="*/ 10150092 w 12649200"/>
              <a:gd name="connsiteY101" fmla="*/ 12817826 h 13862169"/>
              <a:gd name="connsiteX102" fmla="*/ 10150092 w 12649200"/>
              <a:gd name="connsiteY102" fmla="*/ 12783197 h 13862169"/>
              <a:gd name="connsiteX103" fmla="*/ 10214572 w 12649200"/>
              <a:gd name="connsiteY103" fmla="*/ 12783197 h 13862169"/>
              <a:gd name="connsiteX104" fmla="*/ 10214572 w 12649200"/>
              <a:gd name="connsiteY104" fmla="*/ 12751232 h 13862169"/>
              <a:gd name="connsiteX105" fmla="*/ 10150092 w 12649200"/>
              <a:gd name="connsiteY105" fmla="*/ 12751232 h 13862169"/>
              <a:gd name="connsiteX106" fmla="*/ 10150092 w 12649200"/>
              <a:gd name="connsiteY106" fmla="*/ 12719268 h 13862169"/>
              <a:gd name="connsiteX107" fmla="*/ 10223976 w 12649200"/>
              <a:gd name="connsiteY107" fmla="*/ 12719268 h 13862169"/>
              <a:gd name="connsiteX108" fmla="*/ 10223976 w 12649200"/>
              <a:gd name="connsiteY108" fmla="*/ 12685971 h 13862169"/>
              <a:gd name="connsiteX109" fmla="*/ 9962028 w 12649200"/>
              <a:gd name="connsiteY109" fmla="*/ 12685971 h 13862169"/>
              <a:gd name="connsiteX110" fmla="*/ 9962028 w 12649200"/>
              <a:gd name="connsiteY110" fmla="*/ 12719268 h 13862169"/>
              <a:gd name="connsiteX111" fmla="*/ 10007700 w 12649200"/>
              <a:gd name="connsiteY111" fmla="*/ 12719268 h 13862169"/>
              <a:gd name="connsiteX112" fmla="*/ 10007700 w 12649200"/>
              <a:gd name="connsiteY112" fmla="*/ 12851122 h 13862169"/>
              <a:gd name="connsiteX113" fmla="*/ 10045314 w 12649200"/>
              <a:gd name="connsiteY113" fmla="*/ 12851122 h 13862169"/>
              <a:gd name="connsiteX114" fmla="*/ 10045314 w 12649200"/>
              <a:gd name="connsiteY114" fmla="*/ 12719268 h 13862169"/>
              <a:gd name="connsiteX115" fmla="*/ 10092330 w 12649200"/>
              <a:gd name="connsiteY115" fmla="*/ 12719268 h 13862169"/>
              <a:gd name="connsiteX116" fmla="*/ 10092330 w 12649200"/>
              <a:gd name="connsiteY116" fmla="*/ 12685971 h 13862169"/>
              <a:gd name="connsiteX117" fmla="*/ 11330868 w 12649200"/>
              <a:gd name="connsiteY117" fmla="*/ 12681975 h 13862169"/>
              <a:gd name="connsiteX118" fmla="*/ 11270420 w 12649200"/>
              <a:gd name="connsiteY118" fmla="*/ 12704617 h 13862169"/>
              <a:gd name="connsiteX119" fmla="*/ 11248928 w 12649200"/>
              <a:gd name="connsiteY119" fmla="*/ 12768546 h 13862169"/>
              <a:gd name="connsiteX120" fmla="*/ 11254300 w 12649200"/>
              <a:gd name="connsiteY120" fmla="*/ 12805839 h 13862169"/>
              <a:gd name="connsiteX121" fmla="*/ 11269076 w 12649200"/>
              <a:gd name="connsiteY121" fmla="*/ 12832476 h 13862169"/>
              <a:gd name="connsiteX122" fmla="*/ 11293256 w 12649200"/>
              <a:gd name="connsiteY122" fmla="*/ 12848458 h 13862169"/>
              <a:gd name="connsiteX123" fmla="*/ 11322808 w 12649200"/>
              <a:gd name="connsiteY123" fmla="*/ 12853786 h 13862169"/>
              <a:gd name="connsiteX124" fmla="*/ 11349676 w 12649200"/>
              <a:gd name="connsiteY124" fmla="*/ 12848458 h 13862169"/>
              <a:gd name="connsiteX125" fmla="*/ 11368482 w 12649200"/>
              <a:gd name="connsiteY125" fmla="*/ 12832476 h 13862169"/>
              <a:gd name="connsiteX126" fmla="*/ 11375200 w 12649200"/>
              <a:gd name="connsiteY126" fmla="*/ 12851122 h 13862169"/>
              <a:gd name="connsiteX127" fmla="*/ 11399378 w 12649200"/>
              <a:gd name="connsiteY127" fmla="*/ 12851122 h 13862169"/>
              <a:gd name="connsiteX128" fmla="*/ 11399378 w 12649200"/>
              <a:gd name="connsiteY128" fmla="*/ 12763219 h 13862169"/>
              <a:gd name="connsiteX129" fmla="*/ 11399378 w 12649200"/>
              <a:gd name="connsiteY129" fmla="*/ 12761887 h 13862169"/>
              <a:gd name="connsiteX130" fmla="*/ 11326840 w 12649200"/>
              <a:gd name="connsiteY130" fmla="*/ 12761887 h 13862169"/>
              <a:gd name="connsiteX131" fmla="*/ 11326840 w 12649200"/>
              <a:gd name="connsiteY131" fmla="*/ 12792520 h 13862169"/>
              <a:gd name="connsiteX132" fmla="*/ 11363108 w 12649200"/>
              <a:gd name="connsiteY132" fmla="*/ 12792520 h 13862169"/>
              <a:gd name="connsiteX133" fmla="*/ 11363108 w 12649200"/>
              <a:gd name="connsiteY133" fmla="*/ 12797847 h 13862169"/>
              <a:gd name="connsiteX134" fmla="*/ 11355048 w 12649200"/>
              <a:gd name="connsiteY134" fmla="*/ 12815162 h 13862169"/>
              <a:gd name="connsiteX135" fmla="*/ 11329526 w 12649200"/>
              <a:gd name="connsiteY135" fmla="*/ 12821821 h 13862169"/>
              <a:gd name="connsiteX136" fmla="*/ 11310720 w 12649200"/>
              <a:gd name="connsiteY136" fmla="*/ 12817825 h 13862169"/>
              <a:gd name="connsiteX137" fmla="*/ 11298630 w 12649200"/>
              <a:gd name="connsiteY137" fmla="*/ 12805839 h 13862169"/>
              <a:gd name="connsiteX138" fmla="*/ 11291912 w 12649200"/>
              <a:gd name="connsiteY138" fmla="*/ 12788524 h 13862169"/>
              <a:gd name="connsiteX139" fmla="*/ 11289228 w 12649200"/>
              <a:gd name="connsiteY139" fmla="*/ 12767214 h 13862169"/>
              <a:gd name="connsiteX140" fmla="*/ 11293256 w 12649200"/>
              <a:gd name="connsiteY140" fmla="*/ 12741909 h 13862169"/>
              <a:gd name="connsiteX141" fmla="*/ 11302660 w 12649200"/>
              <a:gd name="connsiteY141" fmla="*/ 12725927 h 13862169"/>
              <a:gd name="connsiteX142" fmla="*/ 11316092 w 12649200"/>
              <a:gd name="connsiteY142" fmla="*/ 12716603 h 13862169"/>
              <a:gd name="connsiteX143" fmla="*/ 11329526 w 12649200"/>
              <a:gd name="connsiteY143" fmla="*/ 12713940 h 13862169"/>
              <a:gd name="connsiteX144" fmla="*/ 11361766 w 12649200"/>
              <a:gd name="connsiteY144" fmla="*/ 12740577 h 13862169"/>
              <a:gd name="connsiteX145" fmla="*/ 11399378 w 12649200"/>
              <a:gd name="connsiteY145" fmla="*/ 12723263 h 13862169"/>
              <a:gd name="connsiteX146" fmla="*/ 11373856 w 12649200"/>
              <a:gd name="connsiteY146" fmla="*/ 12692630 h 13862169"/>
              <a:gd name="connsiteX147" fmla="*/ 11330868 w 12649200"/>
              <a:gd name="connsiteY147" fmla="*/ 12681975 h 13862169"/>
              <a:gd name="connsiteX148" fmla="*/ 10327410 w 12649200"/>
              <a:gd name="connsiteY148" fmla="*/ 12681975 h 13862169"/>
              <a:gd name="connsiteX149" fmla="*/ 10266960 w 12649200"/>
              <a:gd name="connsiteY149" fmla="*/ 12704617 h 13862169"/>
              <a:gd name="connsiteX150" fmla="*/ 10245468 w 12649200"/>
              <a:gd name="connsiteY150" fmla="*/ 12768546 h 13862169"/>
              <a:gd name="connsiteX151" fmla="*/ 10250840 w 12649200"/>
              <a:gd name="connsiteY151" fmla="*/ 12805839 h 13862169"/>
              <a:gd name="connsiteX152" fmla="*/ 10266960 w 12649200"/>
              <a:gd name="connsiteY152" fmla="*/ 12832476 h 13862169"/>
              <a:gd name="connsiteX153" fmla="*/ 10291140 w 12649200"/>
              <a:gd name="connsiteY153" fmla="*/ 12849790 h 13862169"/>
              <a:gd name="connsiteX154" fmla="*/ 10322036 w 12649200"/>
              <a:gd name="connsiteY154" fmla="*/ 12855118 h 13862169"/>
              <a:gd name="connsiteX155" fmla="*/ 10346216 w 12649200"/>
              <a:gd name="connsiteY155" fmla="*/ 12852454 h 13862169"/>
              <a:gd name="connsiteX156" fmla="*/ 10365024 w 12649200"/>
              <a:gd name="connsiteY156" fmla="*/ 12845795 h 13862169"/>
              <a:gd name="connsiteX157" fmla="*/ 10379800 w 12649200"/>
              <a:gd name="connsiteY157" fmla="*/ 12833808 h 13862169"/>
              <a:gd name="connsiteX158" fmla="*/ 10391890 w 12649200"/>
              <a:gd name="connsiteY158" fmla="*/ 12816493 h 13862169"/>
              <a:gd name="connsiteX159" fmla="*/ 10360992 w 12649200"/>
              <a:gd name="connsiteY159" fmla="*/ 12797847 h 13862169"/>
              <a:gd name="connsiteX160" fmla="*/ 10346216 w 12649200"/>
              <a:gd name="connsiteY160" fmla="*/ 12815162 h 13862169"/>
              <a:gd name="connsiteX161" fmla="*/ 10326068 w 12649200"/>
              <a:gd name="connsiteY161" fmla="*/ 12820489 h 13862169"/>
              <a:gd name="connsiteX162" fmla="*/ 10295172 w 12649200"/>
              <a:gd name="connsiteY162" fmla="*/ 12807170 h 13862169"/>
              <a:gd name="connsiteX163" fmla="*/ 10284424 w 12649200"/>
              <a:gd name="connsiteY163" fmla="*/ 12768546 h 13862169"/>
              <a:gd name="connsiteX164" fmla="*/ 10295172 w 12649200"/>
              <a:gd name="connsiteY164" fmla="*/ 12729922 h 13862169"/>
              <a:gd name="connsiteX165" fmla="*/ 10324724 w 12649200"/>
              <a:gd name="connsiteY165" fmla="*/ 12715272 h 13862169"/>
              <a:gd name="connsiteX166" fmla="*/ 10346216 w 12649200"/>
              <a:gd name="connsiteY166" fmla="*/ 12721931 h 13862169"/>
              <a:gd name="connsiteX167" fmla="*/ 10356964 w 12649200"/>
              <a:gd name="connsiteY167" fmla="*/ 12740577 h 13862169"/>
              <a:gd name="connsiteX168" fmla="*/ 10394576 w 12649200"/>
              <a:gd name="connsiteY168" fmla="*/ 12723263 h 13862169"/>
              <a:gd name="connsiteX169" fmla="*/ 10369052 w 12649200"/>
              <a:gd name="connsiteY169" fmla="*/ 12692630 h 13862169"/>
              <a:gd name="connsiteX170" fmla="*/ 10327410 w 12649200"/>
              <a:gd name="connsiteY170" fmla="*/ 12681975 h 13862169"/>
              <a:gd name="connsiteX171" fmla="*/ 11150864 w 12649200"/>
              <a:gd name="connsiteY171" fmla="*/ 12680643 h 13862169"/>
              <a:gd name="connsiteX172" fmla="*/ 11093102 w 12649200"/>
              <a:gd name="connsiteY172" fmla="*/ 12703285 h 13862169"/>
              <a:gd name="connsiteX173" fmla="*/ 11071608 w 12649200"/>
              <a:gd name="connsiteY173" fmla="*/ 12767214 h 13862169"/>
              <a:gd name="connsiteX174" fmla="*/ 11093102 w 12649200"/>
              <a:gd name="connsiteY174" fmla="*/ 12831144 h 13862169"/>
              <a:gd name="connsiteX175" fmla="*/ 11150864 w 12649200"/>
              <a:gd name="connsiteY175" fmla="*/ 12853786 h 13862169"/>
              <a:gd name="connsiteX176" fmla="*/ 11208628 w 12649200"/>
              <a:gd name="connsiteY176" fmla="*/ 12831144 h 13862169"/>
              <a:gd name="connsiteX177" fmla="*/ 11230120 w 12649200"/>
              <a:gd name="connsiteY177" fmla="*/ 12767214 h 13862169"/>
              <a:gd name="connsiteX178" fmla="*/ 11208628 w 12649200"/>
              <a:gd name="connsiteY178" fmla="*/ 12703285 h 13862169"/>
              <a:gd name="connsiteX179" fmla="*/ 11150864 w 12649200"/>
              <a:gd name="connsiteY179" fmla="*/ 12680643 h 13862169"/>
              <a:gd name="connsiteX180" fmla="*/ 10847276 w 12649200"/>
              <a:gd name="connsiteY180" fmla="*/ 12680643 h 13862169"/>
              <a:gd name="connsiteX181" fmla="*/ 10789512 w 12649200"/>
              <a:gd name="connsiteY181" fmla="*/ 12703285 h 13862169"/>
              <a:gd name="connsiteX182" fmla="*/ 10768020 w 12649200"/>
              <a:gd name="connsiteY182" fmla="*/ 12767214 h 13862169"/>
              <a:gd name="connsiteX183" fmla="*/ 10789512 w 12649200"/>
              <a:gd name="connsiteY183" fmla="*/ 12831144 h 13862169"/>
              <a:gd name="connsiteX184" fmla="*/ 10847276 w 12649200"/>
              <a:gd name="connsiteY184" fmla="*/ 12853786 h 13862169"/>
              <a:gd name="connsiteX185" fmla="*/ 10905038 w 12649200"/>
              <a:gd name="connsiteY185" fmla="*/ 12831144 h 13862169"/>
              <a:gd name="connsiteX186" fmla="*/ 10926532 w 12649200"/>
              <a:gd name="connsiteY186" fmla="*/ 12767214 h 13862169"/>
              <a:gd name="connsiteX187" fmla="*/ 10905038 w 12649200"/>
              <a:gd name="connsiteY187" fmla="*/ 12703285 h 13862169"/>
              <a:gd name="connsiteX188" fmla="*/ 10847276 w 12649200"/>
              <a:gd name="connsiteY188" fmla="*/ 12680643 h 13862169"/>
              <a:gd name="connsiteX189" fmla="*/ 9127828 w 12649200"/>
              <a:gd name="connsiteY189" fmla="*/ 12672652 h 13862169"/>
              <a:gd name="connsiteX190" fmla="*/ 9064692 w 12649200"/>
              <a:gd name="connsiteY190" fmla="*/ 12695294 h 13862169"/>
              <a:gd name="connsiteX191" fmla="*/ 9134544 w 12649200"/>
              <a:gd name="connsiteY191" fmla="*/ 12808502 h 13862169"/>
              <a:gd name="connsiteX192" fmla="*/ 9184248 w 12649200"/>
              <a:gd name="connsiteY192" fmla="*/ 12763219 h 13862169"/>
              <a:gd name="connsiteX193" fmla="*/ 9127828 w 12649200"/>
              <a:gd name="connsiteY193" fmla="*/ 12672652 h 13862169"/>
              <a:gd name="connsiteX194" fmla="*/ 9638288 w 12649200"/>
              <a:gd name="connsiteY194" fmla="*/ 12602063 h 13862169"/>
              <a:gd name="connsiteX195" fmla="*/ 9529480 w 12649200"/>
              <a:gd name="connsiteY195" fmla="*/ 12752564 h 13862169"/>
              <a:gd name="connsiteX196" fmla="*/ 9561720 w 12649200"/>
              <a:gd name="connsiteY196" fmla="*/ 12811166 h 13862169"/>
              <a:gd name="connsiteX197" fmla="*/ 9704112 w 12649200"/>
              <a:gd name="connsiteY197" fmla="*/ 12612718 h 13862169"/>
              <a:gd name="connsiteX198" fmla="*/ 10006356 w 12649200"/>
              <a:gd name="connsiteY198" fmla="*/ 12571431 h 13862169"/>
              <a:gd name="connsiteX199" fmla="*/ 10037254 w 12649200"/>
              <a:gd name="connsiteY199" fmla="*/ 12571431 h 13862169"/>
              <a:gd name="connsiteX200" fmla="*/ 10064120 w 12649200"/>
              <a:gd name="connsiteY200" fmla="*/ 12578090 h 13862169"/>
              <a:gd name="connsiteX201" fmla="*/ 10072180 w 12649200"/>
              <a:gd name="connsiteY201" fmla="*/ 12596736 h 13862169"/>
              <a:gd name="connsiteX202" fmla="*/ 10062776 w 12649200"/>
              <a:gd name="connsiteY202" fmla="*/ 12619378 h 13862169"/>
              <a:gd name="connsiteX203" fmla="*/ 10037254 w 12649200"/>
              <a:gd name="connsiteY203" fmla="*/ 12626037 h 13862169"/>
              <a:gd name="connsiteX204" fmla="*/ 10006356 w 12649200"/>
              <a:gd name="connsiteY204" fmla="*/ 12626037 h 13862169"/>
              <a:gd name="connsiteX205" fmla="*/ 9125140 w 12649200"/>
              <a:gd name="connsiteY205" fmla="*/ 12548789 h 13862169"/>
              <a:gd name="connsiteX206" fmla="*/ 9125140 w 12649200"/>
              <a:gd name="connsiteY206" fmla="*/ 12560776 h 13862169"/>
              <a:gd name="connsiteX207" fmla="*/ 9139916 w 12649200"/>
              <a:gd name="connsiteY207" fmla="*/ 12651343 h 13862169"/>
              <a:gd name="connsiteX208" fmla="*/ 9145292 w 12649200"/>
              <a:gd name="connsiteY208" fmla="*/ 12665993 h 13862169"/>
              <a:gd name="connsiteX209" fmla="*/ 9197680 w 12649200"/>
              <a:gd name="connsiteY209" fmla="*/ 12751233 h 13862169"/>
              <a:gd name="connsiteX210" fmla="*/ 9247384 w 12649200"/>
              <a:gd name="connsiteY210" fmla="*/ 12705949 h 13862169"/>
              <a:gd name="connsiteX211" fmla="*/ 9208428 w 12649200"/>
              <a:gd name="connsiteY211" fmla="*/ 12643351 h 13862169"/>
              <a:gd name="connsiteX212" fmla="*/ 9203052 w 12649200"/>
              <a:gd name="connsiteY212" fmla="*/ 12628701 h 13862169"/>
              <a:gd name="connsiteX213" fmla="*/ 9192308 w 12649200"/>
              <a:gd name="connsiteY213" fmla="*/ 12560776 h 13862169"/>
              <a:gd name="connsiteX214" fmla="*/ 9192308 w 12649200"/>
              <a:gd name="connsiteY214" fmla="*/ 12552785 h 13862169"/>
              <a:gd name="connsiteX215" fmla="*/ 10335472 w 12649200"/>
              <a:gd name="connsiteY215" fmla="*/ 12510165 h 13862169"/>
              <a:gd name="connsiteX216" fmla="*/ 10354278 w 12649200"/>
              <a:gd name="connsiteY216" fmla="*/ 12510165 h 13862169"/>
              <a:gd name="connsiteX217" fmla="*/ 10373084 w 12649200"/>
              <a:gd name="connsiteY217" fmla="*/ 12512828 h 13862169"/>
              <a:gd name="connsiteX218" fmla="*/ 10387860 w 12649200"/>
              <a:gd name="connsiteY218" fmla="*/ 12520820 h 13862169"/>
              <a:gd name="connsiteX219" fmla="*/ 10397264 w 12649200"/>
              <a:gd name="connsiteY219" fmla="*/ 12536802 h 13862169"/>
              <a:gd name="connsiteX220" fmla="*/ 10399950 w 12649200"/>
              <a:gd name="connsiteY220" fmla="*/ 12560776 h 13862169"/>
              <a:gd name="connsiteX221" fmla="*/ 10397264 w 12649200"/>
              <a:gd name="connsiteY221" fmla="*/ 12584749 h 13862169"/>
              <a:gd name="connsiteX222" fmla="*/ 10387860 w 12649200"/>
              <a:gd name="connsiteY222" fmla="*/ 12600732 h 13862169"/>
              <a:gd name="connsiteX223" fmla="*/ 10373084 w 12649200"/>
              <a:gd name="connsiteY223" fmla="*/ 12608723 h 13862169"/>
              <a:gd name="connsiteX224" fmla="*/ 10352934 w 12649200"/>
              <a:gd name="connsiteY224" fmla="*/ 12611387 h 13862169"/>
              <a:gd name="connsiteX225" fmla="*/ 10335472 w 12649200"/>
              <a:gd name="connsiteY225" fmla="*/ 12611387 h 13862169"/>
              <a:gd name="connsiteX226" fmla="*/ 10005014 w 12649200"/>
              <a:gd name="connsiteY226" fmla="*/ 12495514 h 13862169"/>
              <a:gd name="connsiteX227" fmla="*/ 10030536 w 12649200"/>
              <a:gd name="connsiteY227" fmla="*/ 12495514 h 13862169"/>
              <a:gd name="connsiteX228" fmla="*/ 10054716 w 12649200"/>
              <a:gd name="connsiteY228" fmla="*/ 12502174 h 13862169"/>
              <a:gd name="connsiteX229" fmla="*/ 10062776 w 12649200"/>
              <a:gd name="connsiteY229" fmla="*/ 12523483 h 13862169"/>
              <a:gd name="connsiteX230" fmla="*/ 10054716 w 12649200"/>
              <a:gd name="connsiteY230" fmla="*/ 12544793 h 13862169"/>
              <a:gd name="connsiteX231" fmla="*/ 10031880 w 12649200"/>
              <a:gd name="connsiteY231" fmla="*/ 12551453 h 13862169"/>
              <a:gd name="connsiteX232" fmla="*/ 10031880 w 12649200"/>
              <a:gd name="connsiteY232" fmla="*/ 12550121 h 13862169"/>
              <a:gd name="connsiteX233" fmla="*/ 10005014 w 12649200"/>
              <a:gd name="connsiteY233" fmla="*/ 12550121 h 13862169"/>
              <a:gd name="connsiteX234" fmla="*/ 10925188 w 12649200"/>
              <a:gd name="connsiteY234" fmla="*/ 12478200 h 13862169"/>
              <a:gd name="connsiteX235" fmla="*/ 10925188 w 12649200"/>
              <a:gd name="connsiteY235" fmla="*/ 12643351 h 13862169"/>
              <a:gd name="connsiteX236" fmla="*/ 10964144 w 12649200"/>
              <a:gd name="connsiteY236" fmla="*/ 12643351 h 13862169"/>
              <a:gd name="connsiteX237" fmla="*/ 10964144 w 12649200"/>
              <a:gd name="connsiteY237" fmla="*/ 12576758 h 13862169"/>
              <a:gd name="connsiteX238" fmla="*/ 11027280 w 12649200"/>
              <a:gd name="connsiteY238" fmla="*/ 12576758 h 13862169"/>
              <a:gd name="connsiteX239" fmla="*/ 11027280 w 12649200"/>
              <a:gd name="connsiteY239" fmla="*/ 12643351 h 13862169"/>
              <a:gd name="connsiteX240" fmla="*/ 11066236 w 12649200"/>
              <a:gd name="connsiteY240" fmla="*/ 12643351 h 13862169"/>
              <a:gd name="connsiteX241" fmla="*/ 11066236 w 12649200"/>
              <a:gd name="connsiteY241" fmla="*/ 12478200 h 13862169"/>
              <a:gd name="connsiteX242" fmla="*/ 11027280 w 12649200"/>
              <a:gd name="connsiteY242" fmla="*/ 12478200 h 13862169"/>
              <a:gd name="connsiteX243" fmla="*/ 11027280 w 12649200"/>
              <a:gd name="connsiteY243" fmla="*/ 12543461 h 13862169"/>
              <a:gd name="connsiteX244" fmla="*/ 10964144 w 12649200"/>
              <a:gd name="connsiteY244" fmla="*/ 12543461 h 13862169"/>
              <a:gd name="connsiteX245" fmla="*/ 10964144 w 12649200"/>
              <a:gd name="connsiteY245" fmla="*/ 12478200 h 13862169"/>
              <a:gd name="connsiteX246" fmla="*/ 10616224 w 12649200"/>
              <a:gd name="connsiteY246" fmla="*/ 12478200 h 13862169"/>
              <a:gd name="connsiteX247" fmla="*/ 10616224 w 12649200"/>
              <a:gd name="connsiteY247" fmla="*/ 12511497 h 13862169"/>
              <a:gd name="connsiteX248" fmla="*/ 10661896 w 12649200"/>
              <a:gd name="connsiteY248" fmla="*/ 12511497 h 13862169"/>
              <a:gd name="connsiteX249" fmla="*/ 10661896 w 12649200"/>
              <a:gd name="connsiteY249" fmla="*/ 12643351 h 13862169"/>
              <a:gd name="connsiteX250" fmla="*/ 10699510 w 12649200"/>
              <a:gd name="connsiteY250" fmla="*/ 12643351 h 13862169"/>
              <a:gd name="connsiteX251" fmla="*/ 10699510 w 12649200"/>
              <a:gd name="connsiteY251" fmla="*/ 12511497 h 13862169"/>
              <a:gd name="connsiteX252" fmla="*/ 10745182 w 12649200"/>
              <a:gd name="connsiteY252" fmla="*/ 12511497 h 13862169"/>
              <a:gd name="connsiteX253" fmla="*/ 10745182 w 12649200"/>
              <a:gd name="connsiteY253" fmla="*/ 12478200 h 13862169"/>
              <a:gd name="connsiteX254" fmla="*/ 10464428 w 12649200"/>
              <a:gd name="connsiteY254" fmla="*/ 12478200 h 13862169"/>
              <a:gd name="connsiteX255" fmla="*/ 10464428 w 12649200"/>
              <a:gd name="connsiteY255" fmla="*/ 12588745 h 13862169"/>
              <a:gd name="connsiteX256" fmla="*/ 10469802 w 12649200"/>
              <a:gd name="connsiteY256" fmla="*/ 12616714 h 13862169"/>
              <a:gd name="connsiteX257" fmla="*/ 10484580 w 12649200"/>
              <a:gd name="connsiteY257" fmla="*/ 12634028 h 13862169"/>
              <a:gd name="connsiteX258" fmla="*/ 10506072 w 12649200"/>
              <a:gd name="connsiteY258" fmla="*/ 12643351 h 13862169"/>
              <a:gd name="connsiteX259" fmla="*/ 10532938 w 12649200"/>
              <a:gd name="connsiteY259" fmla="*/ 12646015 h 13862169"/>
              <a:gd name="connsiteX260" fmla="*/ 10559804 w 12649200"/>
              <a:gd name="connsiteY260" fmla="*/ 12643351 h 13862169"/>
              <a:gd name="connsiteX261" fmla="*/ 10581298 w 12649200"/>
              <a:gd name="connsiteY261" fmla="*/ 12634028 h 13862169"/>
              <a:gd name="connsiteX262" fmla="*/ 10596074 w 12649200"/>
              <a:gd name="connsiteY262" fmla="*/ 12616714 h 13862169"/>
              <a:gd name="connsiteX263" fmla="*/ 10601448 w 12649200"/>
              <a:gd name="connsiteY263" fmla="*/ 12588745 h 13862169"/>
              <a:gd name="connsiteX264" fmla="*/ 10601448 w 12649200"/>
              <a:gd name="connsiteY264" fmla="*/ 12479532 h 13862169"/>
              <a:gd name="connsiteX265" fmla="*/ 10565178 w 12649200"/>
              <a:gd name="connsiteY265" fmla="*/ 12479532 h 13862169"/>
              <a:gd name="connsiteX266" fmla="*/ 10565178 w 12649200"/>
              <a:gd name="connsiteY266" fmla="*/ 12578090 h 13862169"/>
              <a:gd name="connsiteX267" fmla="*/ 10563834 w 12649200"/>
              <a:gd name="connsiteY267" fmla="*/ 12594072 h 13862169"/>
              <a:gd name="connsiteX268" fmla="*/ 10558460 w 12649200"/>
              <a:gd name="connsiteY268" fmla="*/ 12606059 h 13862169"/>
              <a:gd name="connsiteX269" fmla="*/ 10549058 w 12649200"/>
              <a:gd name="connsiteY269" fmla="*/ 12614050 h 13862169"/>
              <a:gd name="connsiteX270" fmla="*/ 10534280 w 12649200"/>
              <a:gd name="connsiteY270" fmla="*/ 12616714 h 13862169"/>
              <a:gd name="connsiteX271" fmla="*/ 10519504 w 12649200"/>
              <a:gd name="connsiteY271" fmla="*/ 12614050 h 13862169"/>
              <a:gd name="connsiteX272" fmla="*/ 10510102 w 12649200"/>
              <a:gd name="connsiteY272" fmla="*/ 12606059 h 13862169"/>
              <a:gd name="connsiteX273" fmla="*/ 10504728 w 12649200"/>
              <a:gd name="connsiteY273" fmla="*/ 12594072 h 13862169"/>
              <a:gd name="connsiteX274" fmla="*/ 10503384 w 12649200"/>
              <a:gd name="connsiteY274" fmla="*/ 12578090 h 13862169"/>
              <a:gd name="connsiteX275" fmla="*/ 10503384 w 12649200"/>
              <a:gd name="connsiteY275" fmla="*/ 12478200 h 13862169"/>
              <a:gd name="connsiteX276" fmla="*/ 10297858 w 12649200"/>
              <a:gd name="connsiteY276" fmla="*/ 12478200 h 13862169"/>
              <a:gd name="connsiteX277" fmla="*/ 10297858 w 12649200"/>
              <a:gd name="connsiteY277" fmla="*/ 12643351 h 13862169"/>
              <a:gd name="connsiteX278" fmla="*/ 10356964 w 12649200"/>
              <a:gd name="connsiteY278" fmla="*/ 12643351 h 13862169"/>
              <a:gd name="connsiteX279" fmla="*/ 10390548 w 12649200"/>
              <a:gd name="connsiteY279" fmla="*/ 12639356 h 13862169"/>
              <a:gd name="connsiteX280" fmla="*/ 10417412 w 12649200"/>
              <a:gd name="connsiteY280" fmla="*/ 12624705 h 13862169"/>
              <a:gd name="connsiteX281" fmla="*/ 10434876 w 12649200"/>
              <a:gd name="connsiteY281" fmla="*/ 12598068 h 13862169"/>
              <a:gd name="connsiteX282" fmla="*/ 10441592 w 12649200"/>
              <a:gd name="connsiteY282" fmla="*/ 12559444 h 13862169"/>
              <a:gd name="connsiteX283" fmla="*/ 10434876 w 12649200"/>
              <a:gd name="connsiteY283" fmla="*/ 12522152 h 13862169"/>
              <a:gd name="connsiteX284" fmla="*/ 10417412 w 12649200"/>
              <a:gd name="connsiteY284" fmla="*/ 12496846 h 13862169"/>
              <a:gd name="connsiteX285" fmla="*/ 10391890 w 12649200"/>
              <a:gd name="connsiteY285" fmla="*/ 12482196 h 13862169"/>
              <a:gd name="connsiteX286" fmla="*/ 10359652 w 12649200"/>
              <a:gd name="connsiteY286" fmla="*/ 12478200 h 13862169"/>
              <a:gd name="connsiteX287" fmla="*/ 10097704 w 12649200"/>
              <a:gd name="connsiteY287" fmla="*/ 12478200 h 13862169"/>
              <a:gd name="connsiteX288" fmla="*/ 10151436 w 12649200"/>
              <a:gd name="connsiteY288" fmla="*/ 12578090 h 13862169"/>
              <a:gd name="connsiteX289" fmla="*/ 10151436 w 12649200"/>
              <a:gd name="connsiteY289" fmla="*/ 12643351 h 13862169"/>
              <a:gd name="connsiteX290" fmla="*/ 10172928 w 12649200"/>
              <a:gd name="connsiteY290" fmla="*/ 12643351 h 13862169"/>
              <a:gd name="connsiteX291" fmla="*/ 10172928 w 12649200"/>
              <a:gd name="connsiteY291" fmla="*/ 12578090 h 13862169"/>
              <a:gd name="connsiteX292" fmla="*/ 10222632 w 12649200"/>
              <a:gd name="connsiteY292" fmla="*/ 12478200 h 13862169"/>
              <a:gd name="connsiteX293" fmla="*/ 10199796 w 12649200"/>
              <a:gd name="connsiteY293" fmla="*/ 12478200 h 13862169"/>
              <a:gd name="connsiteX294" fmla="*/ 10172928 w 12649200"/>
              <a:gd name="connsiteY294" fmla="*/ 12535470 h 13862169"/>
              <a:gd name="connsiteX295" fmla="*/ 10167556 w 12649200"/>
              <a:gd name="connsiteY295" fmla="*/ 12547457 h 13862169"/>
              <a:gd name="connsiteX296" fmla="*/ 10164868 w 12649200"/>
              <a:gd name="connsiteY296" fmla="*/ 12555448 h 13862169"/>
              <a:gd name="connsiteX297" fmla="*/ 10163524 w 12649200"/>
              <a:gd name="connsiteY297" fmla="*/ 12562108 h 13862169"/>
              <a:gd name="connsiteX298" fmla="*/ 10162182 w 12649200"/>
              <a:gd name="connsiteY298" fmla="*/ 12562108 h 13862169"/>
              <a:gd name="connsiteX299" fmla="*/ 10159496 w 12649200"/>
              <a:gd name="connsiteY299" fmla="*/ 12555448 h 13862169"/>
              <a:gd name="connsiteX300" fmla="*/ 10155466 w 12649200"/>
              <a:gd name="connsiteY300" fmla="*/ 12547457 h 13862169"/>
              <a:gd name="connsiteX301" fmla="*/ 10150092 w 12649200"/>
              <a:gd name="connsiteY301" fmla="*/ 12535470 h 13862169"/>
              <a:gd name="connsiteX302" fmla="*/ 10123226 w 12649200"/>
              <a:gd name="connsiteY302" fmla="*/ 12478200 h 13862169"/>
              <a:gd name="connsiteX303" fmla="*/ 9983520 w 12649200"/>
              <a:gd name="connsiteY303" fmla="*/ 12478200 h 13862169"/>
              <a:gd name="connsiteX304" fmla="*/ 9983520 w 12649200"/>
              <a:gd name="connsiteY304" fmla="*/ 12643351 h 13862169"/>
              <a:gd name="connsiteX305" fmla="*/ 10031880 w 12649200"/>
              <a:gd name="connsiteY305" fmla="*/ 12643351 h 13862169"/>
              <a:gd name="connsiteX306" fmla="*/ 10076210 w 12649200"/>
              <a:gd name="connsiteY306" fmla="*/ 12631365 h 13862169"/>
              <a:gd name="connsiteX307" fmla="*/ 10090986 w 12649200"/>
              <a:gd name="connsiteY307" fmla="*/ 12596736 h 13862169"/>
              <a:gd name="connsiteX308" fmla="*/ 10088300 w 12649200"/>
              <a:gd name="connsiteY308" fmla="*/ 12580754 h 13862169"/>
              <a:gd name="connsiteX309" fmla="*/ 10080240 w 12649200"/>
              <a:gd name="connsiteY309" fmla="*/ 12568767 h 13862169"/>
              <a:gd name="connsiteX310" fmla="*/ 10068150 w 12649200"/>
              <a:gd name="connsiteY310" fmla="*/ 12562108 h 13862169"/>
              <a:gd name="connsiteX311" fmla="*/ 10054716 w 12649200"/>
              <a:gd name="connsiteY311" fmla="*/ 12559444 h 13862169"/>
              <a:gd name="connsiteX312" fmla="*/ 10077552 w 12649200"/>
              <a:gd name="connsiteY312" fmla="*/ 12547457 h 13862169"/>
              <a:gd name="connsiteX313" fmla="*/ 10085612 w 12649200"/>
              <a:gd name="connsiteY313" fmla="*/ 12520820 h 13862169"/>
              <a:gd name="connsiteX314" fmla="*/ 10072180 w 12649200"/>
              <a:gd name="connsiteY314" fmla="*/ 12488855 h 13862169"/>
              <a:gd name="connsiteX315" fmla="*/ 10033224 w 12649200"/>
              <a:gd name="connsiteY315" fmla="*/ 12478200 h 13862169"/>
              <a:gd name="connsiteX316" fmla="*/ 10837872 w 12649200"/>
              <a:gd name="connsiteY316" fmla="*/ 12474204 h 13862169"/>
              <a:gd name="connsiteX317" fmla="*/ 10777422 w 12649200"/>
              <a:gd name="connsiteY317" fmla="*/ 12496846 h 13862169"/>
              <a:gd name="connsiteX318" fmla="*/ 10755928 w 12649200"/>
              <a:gd name="connsiteY318" fmla="*/ 12560775 h 13862169"/>
              <a:gd name="connsiteX319" fmla="*/ 10761302 w 12649200"/>
              <a:gd name="connsiteY319" fmla="*/ 12598068 h 13862169"/>
              <a:gd name="connsiteX320" fmla="*/ 10777422 w 12649200"/>
              <a:gd name="connsiteY320" fmla="*/ 12624705 h 13862169"/>
              <a:gd name="connsiteX321" fmla="*/ 10801602 w 12649200"/>
              <a:gd name="connsiteY321" fmla="*/ 12642019 h 13862169"/>
              <a:gd name="connsiteX322" fmla="*/ 10832498 w 12649200"/>
              <a:gd name="connsiteY322" fmla="*/ 12647347 h 13862169"/>
              <a:gd name="connsiteX323" fmla="*/ 10856678 w 12649200"/>
              <a:gd name="connsiteY323" fmla="*/ 12644683 h 13862169"/>
              <a:gd name="connsiteX324" fmla="*/ 10875484 w 12649200"/>
              <a:gd name="connsiteY324" fmla="*/ 12638023 h 13862169"/>
              <a:gd name="connsiteX325" fmla="*/ 10890260 w 12649200"/>
              <a:gd name="connsiteY325" fmla="*/ 12626037 h 13862169"/>
              <a:gd name="connsiteX326" fmla="*/ 10902352 w 12649200"/>
              <a:gd name="connsiteY326" fmla="*/ 12608722 h 13862169"/>
              <a:gd name="connsiteX327" fmla="*/ 10871454 w 12649200"/>
              <a:gd name="connsiteY327" fmla="*/ 12590076 h 13862169"/>
              <a:gd name="connsiteX328" fmla="*/ 10856678 w 12649200"/>
              <a:gd name="connsiteY328" fmla="*/ 12607391 h 13862169"/>
              <a:gd name="connsiteX329" fmla="*/ 10836528 w 12649200"/>
              <a:gd name="connsiteY329" fmla="*/ 12612718 h 13862169"/>
              <a:gd name="connsiteX330" fmla="*/ 10805632 w 12649200"/>
              <a:gd name="connsiteY330" fmla="*/ 12599399 h 13862169"/>
              <a:gd name="connsiteX331" fmla="*/ 10794884 w 12649200"/>
              <a:gd name="connsiteY331" fmla="*/ 12560775 h 13862169"/>
              <a:gd name="connsiteX332" fmla="*/ 10805632 w 12649200"/>
              <a:gd name="connsiteY332" fmla="*/ 12522151 h 13862169"/>
              <a:gd name="connsiteX333" fmla="*/ 10835184 w 12649200"/>
              <a:gd name="connsiteY333" fmla="*/ 12507501 h 13862169"/>
              <a:gd name="connsiteX334" fmla="*/ 10856678 w 12649200"/>
              <a:gd name="connsiteY334" fmla="*/ 12514160 h 13862169"/>
              <a:gd name="connsiteX335" fmla="*/ 10867424 w 12649200"/>
              <a:gd name="connsiteY335" fmla="*/ 12532806 h 13862169"/>
              <a:gd name="connsiteX336" fmla="*/ 10905036 w 12649200"/>
              <a:gd name="connsiteY336" fmla="*/ 12515492 h 13862169"/>
              <a:gd name="connsiteX337" fmla="*/ 10879514 w 12649200"/>
              <a:gd name="connsiteY337" fmla="*/ 12484859 h 13862169"/>
              <a:gd name="connsiteX338" fmla="*/ 10837872 w 12649200"/>
              <a:gd name="connsiteY338" fmla="*/ 12474204 h 13862169"/>
              <a:gd name="connsiteX339" fmla="*/ 9685304 w 12649200"/>
              <a:gd name="connsiteY339" fmla="*/ 12450231 h 13862169"/>
              <a:gd name="connsiteX340" fmla="*/ 9623512 w 12649200"/>
              <a:gd name="connsiteY340" fmla="*/ 12476868 h 13862169"/>
              <a:gd name="connsiteX341" fmla="*/ 9640976 w 12649200"/>
              <a:gd name="connsiteY341" fmla="*/ 12560776 h 13862169"/>
              <a:gd name="connsiteX342" fmla="*/ 9639632 w 12649200"/>
              <a:gd name="connsiteY342" fmla="*/ 12587413 h 13862169"/>
              <a:gd name="connsiteX343" fmla="*/ 9705454 w 12649200"/>
              <a:gd name="connsiteY343" fmla="*/ 12598068 h 13862169"/>
              <a:gd name="connsiteX344" fmla="*/ 9708140 w 12649200"/>
              <a:gd name="connsiteY344" fmla="*/ 12560776 h 13862169"/>
              <a:gd name="connsiteX345" fmla="*/ 9685304 w 12649200"/>
              <a:gd name="connsiteY345" fmla="*/ 12450231 h 13862169"/>
              <a:gd name="connsiteX346" fmla="*/ 9408580 w 12649200"/>
              <a:gd name="connsiteY346" fmla="*/ 12420929 h 13862169"/>
              <a:gd name="connsiteX347" fmla="*/ 9416640 w 12649200"/>
              <a:gd name="connsiteY347" fmla="*/ 12420929 h 13862169"/>
              <a:gd name="connsiteX348" fmla="*/ 9424700 w 12649200"/>
              <a:gd name="connsiteY348" fmla="*/ 12420929 h 13862169"/>
              <a:gd name="connsiteX349" fmla="*/ 9516048 w 12649200"/>
              <a:gd name="connsiteY349" fmla="*/ 12462217 h 13862169"/>
              <a:gd name="connsiteX350" fmla="*/ 9526792 w 12649200"/>
              <a:gd name="connsiteY350" fmla="*/ 12474204 h 13862169"/>
              <a:gd name="connsiteX351" fmla="*/ 9540226 w 12649200"/>
              <a:gd name="connsiteY351" fmla="*/ 12495514 h 13862169"/>
              <a:gd name="connsiteX352" fmla="*/ 9546944 w 12649200"/>
              <a:gd name="connsiteY352" fmla="*/ 12510164 h 13862169"/>
              <a:gd name="connsiteX353" fmla="*/ 9556346 w 12649200"/>
              <a:gd name="connsiteY353" fmla="*/ 12559443 h 13862169"/>
              <a:gd name="connsiteX354" fmla="*/ 9556346 w 12649200"/>
              <a:gd name="connsiteY354" fmla="*/ 12572762 h 13862169"/>
              <a:gd name="connsiteX355" fmla="*/ 9553660 w 12649200"/>
              <a:gd name="connsiteY355" fmla="*/ 12590076 h 13862169"/>
              <a:gd name="connsiteX356" fmla="*/ 9490524 w 12649200"/>
              <a:gd name="connsiteY356" fmla="*/ 12679311 h 13862169"/>
              <a:gd name="connsiteX357" fmla="*/ 9475748 w 12649200"/>
              <a:gd name="connsiteY357" fmla="*/ 12687303 h 13862169"/>
              <a:gd name="connsiteX358" fmla="*/ 9424700 w 12649200"/>
              <a:gd name="connsiteY358" fmla="*/ 12699289 h 13862169"/>
              <a:gd name="connsiteX359" fmla="*/ 9416640 w 12649200"/>
              <a:gd name="connsiteY359" fmla="*/ 12699289 h 13862169"/>
              <a:gd name="connsiteX360" fmla="*/ 9408580 w 12649200"/>
              <a:gd name="connsiteY360" fmla="*/ 12699289 h 13862169"/>
              <a:gd name="connsiteX361" fmla="*/ 9319922 w 12649200"/>
              <a:gd name="connsiteY361" fmla="*/ 12660665 h 13862169"/>
              <a:gd name="connsiteX362" fmla="*/ 9309176 w 12649200"/>
              <a:gd name="connsiteY362" fmla="*/ 12648678 h 13862169"/>
              <a:gd name="connsiteX363" fmla="*/ 9287684 w 12649200"/>
              <a:gd name="connsiteY363" fmla="*/ 12615382 h 13862169"/>
              <a:gd name="connsiteX364" fmla="*/ 9282308 w 12649200"/>
              <a:gd name="connsiteY364" fmla="*/ 12600731 h 13862169"/>
              <a:gd name="connsiteX365" fmla="*/ 9276936 w 12649200"/>
              <a:gd name="connsiteY365" fmla="*/ 12560775 h 13862169"/>
              <a:gd name="connsiteX366" fmla="*/ 9276936 w 12649200"/>
              <a:gd name="connsiteY366" fmla="*/ 12558112 h 13862169"/>
              <a:gd name="connsiteX367" fmla="*/ 9278280 w 12649200"/>
              <a:gd name="connsiteY367" fmla="*/ 12542129 h 13862169"/>
              <a:gd name="connsiteX368" fmla="*/ 9322608 w 12649200"/>
              <a:gd name="connsiteY368" fmla="*/ 12456890 h 13862169"/>
              <a:gd name="connsiteX369" fmla="*/ 9334700 w 12649200"/>
              <a:gd name="connsiteY369" fmla="*/ 12446235 h 13862169"/>
              <a:gd name="connsiteX370" fmla="*/ 9365596 w 12649200"/>
              <a:gd name="connsiteY370" fmla="*/ 12430252 h 13862169"/>
              <a:gd name="connsiteX371" fmla="*/ 9381716 w 12649200"/>
              <a:gd name="connsiteY371" fmla="*/ 12424925 h 13862169"/>
              <a:gd name="connsiteX372" fmla="*/ 9408580 w 12649200"/>
              <a:gd name="connsiteY372" fmla="*/ 12420929 h 13862169"/>
              <a:gd name="connsiteX373" fmla="*/ 9763218 w 12649200"/>
              <a:gd name="connsiteY373" fmla="*/ 12416934 h 13862169"/>
              <a:gd name="connsiteX374" fmla="*/ 9701424 w 12649200"/>
              <a:gd name="connsiteY374" fmla="*/ 12443571 h 13862169"/>
              <a:gd name="connsiteX375" fmla="*/ 9725604 w 12649200"/>
              <a:gd name="connsiteY375" fmla="*/ 12560776 h 13862169"/>
              <a:gd name="connsiteX376" fmla="*/ 9722918 w 12649200"/>
              <a:gd name="connsiteY376" fmla="*/ 12600732 h 13862169"/>
              <a:gd name="connsiteX377" fmla="*/ 9788740 w 12649200"/>
              <a:gd name="connsiteY377" fmla="*/ 12611386 h 13862169"/>
              <a:gd name="connsiteX378" fmla="*/ 9792772 w 12649200"/>
              <a:gd name="connsiteY378" fmla="*/ 12562107 h 13862169"/>
              <a:gd name="connsiteX379" fmla="*/ 9763218 w 12649200"/>
              <a:gd name="connsiteY379" fmla="*/ 12416934 h 13862169"/>
              <a:gd name="connsiteX380" fmla="*/ 9642320 w 12649200"/>
              <a:gd name="connsiteY380" fmla="*/ 12376978 h 13862169"/>
              <a:gd name="connsiteX381" fmla="*/ 9591272 w 12649200"/>
              <a:gd name="connsiteY381" fmla="*/ 12420930 h 13862169"/>
              <a:gd name="connsiteX382" fmla="*/ 9618140 w 12649200"/>
              <a:gd name="connsiteY382" fmla="*/ 12462217 h 13862169"/>
              <a:gd name="connsiteX383" fmla="*/ 9679932 w 12649200"/>
              <a:gd name="connsiteY383" fmla="*/ 12435580 h 13862169"/>
              <a:gd name="connsiteX384" fmla="*/ 9642320 w 12649200"/>
              <a:gd name="connsiteY384" fmla="*/ 12376978 h 13862169"/>
              <a:gd name="connsiteX385" fmla="*/ 8621396 w 12649200"/>
              <a:gd name="connsiteY385" fmla="*/ 12376978 h 13862169"/>
              <a:gd name="connsiteX386" fmla="*/ 8621396 w 12649200"/>
              <a:gd name="connsiteY386" fmla="*/ 12745905 h 13862169"/>
              <a:gd name="connsiteX387" fmla="*/ 8871254 w 12649200"/>
              <a:gd name="connsiteY387" fmla="*/ 12745905 h 13862169"/>
              <a:gd name="connsiteX388" fmla="*/ 8871254 w 12649200"/>
              <a:gd name="connsiteY388" fmla="*/ 12672652 h 13862169"/>
              <a:gd name="connsiteX389" fmla="*/ 8707368 w 12649200"/>
              <a:gd name="connsiteY389" fmla="*/ 12672652 h 13862169"/>
              <a:gd name="connsiteX390" fmla="*/ 8707368 w 12649200"/>
              <a:gd name="connsiteY390" fmla="*/ 12595404 h 13862169"/>
              <a:gd name="connsiteX391" fmla="*/ 8852448 w 12649200"/>
              <a:gd name="connsiteY391" fmla="*/ 12595404 h 13862169"/>
              <a:gd name="connsiteX392" fmla="*/ 8852448 w 12649200"/>
              <a:gd name="connsiteY392" fmla="*/ 12524815 h 13862169"/>
              <a:gd name="connsiteX393" fmla="*/ 8707368 w 12649200"/>
              <a:gd name="connsiteY393" fmla="*/ 12524815 h 13862169"/>
              <a:gd name="connsiteX394" fmla="*/ 8707368 w 12649200"/>
              <a:gd name="connsiteY394" fmla="*/ 12451563 h 13862169"/>
              <a:gd name="connsiteX395" fmla="*/ 8871254 w 12649200"/>
              <a:gd name="connsiteY395" fmla="*/ 12451563 h 13862169"/>
              <a:gd name="connsiteX396" fmla="*/ 8871254 w 12649200"/>
              <a:gd name="connsiteY396" fmla="*/ 12376978 h 13862169"/>
              <a:gd name="connsiteX397" fmla="*/ 7917498 w 12649200"/>
              <a:gd name="connsiteY397" fmla="*/ 12376978 h 13862169"/>
              <a:gd name="connsiteX398" fmla="*/ 7917498 w 12649200"/>
              <a:gd name="connsiteY398" fmla="*/ 12745905 h 13862169"/>
              <a:gd name="connsiteX399" fmla="*/ 8003470 w 12649200"/>
              <a:gd name="connsiteY399" fmla="*/ 12745905 h 13862169"/>
              <a:gd name="connsiteX400" fmla="*/ 8003470 w 12649200"/>
              <a:gd name="connsiteY400" fmla="*/ 12610055 h 13862169"/>
              <a:gd name="connsiteX401" fmla="*/ 8140488 w 12649200"/>
              <a:gd name="connsiteY401" fmla="*/ 12610055 h 13862169"/>
              <a:gd name="connsiteX402" fmla="*/ 8140488 w 12649200"/>
              <a:gd name="connsiteY402" fmla="*/ 12539466 h 13862169"/>
              <a:gd name="connsiteX403" fmla="*/ 8003470 w 12649200"/>
              <a:gd name="connsiteY403" fmla="*/ 12539466 h 13862169"/>
              <a:gd name="connsiteX404" fmla="*/ 8003470 w 12649200"/>
              <a:gd name="connsiteY404" fmla="*/ 12451563 h 13862169"/>
              <a:gd name="connsiteX405" fmla="*/ 8159296 w 12649200"/>
              <a:gd name="connsiteY405" fmla="*/ 12451563 h 13862169"/>
              <a:gd name="connsiteX406" fmla="*/ 8159296 w 12649200"/>
              <a:gd name="connsiteY406" fmla="*/ 12376978 h 13862169"/>
              <a:gd name="connsiteX407" fmla="*/ 8474976 w 12649200"/>
              <a:gd name="connsiteY407" fmla="*/ 12375646 h 13862169"/>
              <a:gd name="connsiteX408" fmla="*/ 8403780 w 12649200"/>
              <a:gd name="connsiteY408" fmla="*/ 12500841 h 13862169"/>
              <a:gd name="connsiteX409" fmla="*/ 8390346 w 12649200"/>
              <a:gd name="connsiteY409" fmla="*/ 12524815 h 13862169"/>
              <a:gd name="connsiteX410" fmla="*/ 8382286 w 12649200"/>
              <a:gd name="connsiteY410" fmla="*/ 12542129 h 13862169"/>
              <a:gd name="connsiteX411" fmla="*/ 8376912 w 12649200"/>
              <a:gd name="connsiteY411" fmla="*/ 12555448 h 13862169"/>
              <a:gd name="connsiteX412" fmla="*/ 8374226 w 12649200"/>
              <a:gd name="connsiteY412" fmla="*/ 12555448 h 13862169"/>
              <a:gd name="connsiteX413" fmla="*/ 8368852 w 12649200"/>
              <a:gd name="connsiteY413" fmla="*/ 12542129 h 13862169"/>
              <a:gd name="connsiteX414" fmla="*/ 8360792 w 12649200"/>
              <a:gd name="connsiteY414" fmla="*/ 12526147 h 13862169"/>
              <a:gd name="connsiteX415" fmla="*/ 8348704 w 12649200"/>
              <a:gd name="connsiteY415" fmla="*/ 12502173 h 13862169"/>
              <a:gd name="connsiteX416" fmla="*/ 8278852 w 12649200"/>
              <a:gd name="connsiteY416" fmla="*/ 12376978 h 13862169"/>
              <a:gd name="connsiteX417" fmla="*/ 8191536 w 12649200"/>
              <a:gd name="connsiteY417" fmla="*/ 12376978 h 13862169"/>
              <a:gd name="connsiteX418" fmla="*/ 8191536 w 12649200"/>
              <a:gd name="connsiteY418" fmla="*/ 12747237 h 13862169"/>
              <a:gd name="connsiteX419" fmla="*/ 8277508 w 12649200"/>
              <a:gd name="connsiteY419" fmla="*/ 12747237 h 13862169"/>
              <a:gd name="connsiteX420" fmla="*/ 8277508 w 12649200"/>
              <a:gd name="connsiteY420" fmla="*/ 12583417 h 13862169"/>
              <a:gd name="connsiteX421" fmla="*/ 8277508 w 12649200"/>
              <a:gd name="connsiteY421" fmla="*/ 12556780 h 13862169"/>
              <a:gd name="connsiteX422" fmla="*/ 8276164 w 12649200"/>
              <a:gd name="connsiteY422" fmla="*/ 12536802 h 13862169"/>
              <a:gd name="connsiteX423" fmla="*/ 8274820 w 12649200"/>
              <a:gd name="connsiteY423" fmla="*/ 12520819 h 13862169"/>
              <a:gd name="connsiteX424" fmla="*/ 8277508 w 12649200"/>
              <a:gd name="connsiteY424" fmla="*/ 12520819 h 13862169"/>
              <a:gd name="connsiteX425" fmla="*/ 8284224 w 12649200"/>
              <a:gd name="connsiteY425" fmla="*/ 12536802 h 13862169"/>
              <a:gd name="connsiteX426" fmla="*/ 8293628 w 12649200"/>
              <a:gd name="connsiteY426" fmla="*/ 12554116 h 13862169"/>
              <a:gd name="connsiteX427" fmla="*/ 8305716 w 12649200"/>
              <a:gd name="connsiteY427" fmla="*/ 12576758 h 13862169"/>
              <a:gd name="connsiteX428" fmla="*/ 8356764 w 12649200"/>
              <a:gd name="connsiteY428" fmla="*/ 12660665 h 13862169"/>
              <a:gd name="connsiteX429" fmla="*/ 8398406 w 12649200"/>
              <a:gd name="connsiteY429" fmla="*/ 12660665 h 13862169"/>
              <a:gd name="connsiteX430" fmla="*/ 8448108 w 12649200"/>
              <a:gd name="connsiteY430" fmla="*/ 12576758 h 13862169"/>
              <a:gd name="connsiteX431" fmla="*/ 8460200 w 12649200"/>
              <a:gd name="connsiteY431" fmla="*/ 12555448 h 13862169"/>
              <a:gd name="connsiteX432" fmla="*/ 8468258 w 12649200"/>
              <a:gd name="connsiteY432" fmla="*/ 12538134 h 13862169"/>
              <a:gd name="connsiteX433" fmla="*/ 8474976 w 12649200"/>
              <a:gd name="connsiteY433" fmla="*/ 12520819 h 13862169"/>
              <a:gd name="connsiteX434" fmla="*/ 8477662 w 12649200"/>
              <a:gd name="connsiteY434" fmla="*/ 12520819 h 13862169"/>
              <a:gd name="connsiteX435" fmla="*/ 8476318 w 12649200"/>
              <a:gd name="connsiteY435" fmla="*/ 12536802 h 13862169"/>
              <a:gd name="connsiteX436" fmla="*/ 8474976 w 12649200"/>
              <a:gd name="connsiteY436" fmla="*/ 12556780 h 13862169"/>
              <a:gd name="connsiteX437" fmla="*/ 8474976 w 12649200"/>
              <a:gd name="connsiteY437" fmla="*/ 12583417 h 13862169"/>
              <a:gd name="connsiteX438" fmla="*/ 8474976 w 12649200"/>
              <a:gd name="connsiteY438" fmla="*/ 12744573 h 13862169"/>
              <a:gd name="connsiteX439" fmla="*/ 8559604 w 12649200"/>
              <a:gd name="connsiteY439" fmla="*/ 12744573 h 13862169"/>
              <a:gd name="connsiteX440" fmla="*/ 8559604 w 12649200"/>
              <a:gd name="connsiteY440" fmla="*/ 12375646 h 13862169"/>
              <a:gd name="connsiteX441" fmla="*/ 9408580 w 12649200"/>
              <a:gd name="connsiteY441" fmla="*/ 12355668 h 13862169"/>
              <a:gd name="connsiteX442" fmla="*/ 9360222 w 12649200"/>
              <a:gd name="connsiteY442" fmla="*/ 12363659 h 13862169"/>
              <a:gd name="connsiteX443" fmla="*/ 9344102 w 12649200"/>
              <a:gd name="connsiteY443" fmla="*/ 12368987 h 13862169"/>
              <a:gd name="connsiteX444" fmla="*/ 9291712 w 12649200"/>
              <a:gd name="connsiteY444" fmla="*/ 12396956 h 13862169"/>
              <a:gd name="connsiteX445" fmla="*/ 9279624 w 12649200"/>
              <a:gd name="connsiteY445" fmla="*/ 12407611 h 13862169"/>
              <a:gd name="connsiteX446" fmla="*/ 9209770 w 12649200"/>
              <a:gd name="connsiteY446" fmla="*/ 12539465 h 13862169"/>
              <a:gd name="connsiteX447" fmla="*/ 9208428 w 12649200"/>
              <a:gd name="connsiteY447" fmla="*/ 12555448 h 13862169"/>
              <a:gd name="connsiteX448" fmla="*/ 9208428 w 12649200"/>
              <a:gd name="connsiteY448" fmla="*/ 12562107 h 13862169"/>
              <a:gd name="connsiteX449" fmla="*/ 9217830 w 12649200"/>
              <a:gd name="connsiteY449" fmla="*/ 12624705 h 13862169"/>
              <a:gd name="connsiteX450" fmla="*/ 9223204 w 12649200"/>
              <a:gd name="connsiteY450" fmla="*/ 12639355 h 13862169"/>
              <a:gd name="connsiteX451" fmla="*/ 9258130 w 12649200"/>
              <a:gd name="connsiteY451" fmla="*/ 12695294 h 13862169"/>
              <a:gd name="connsiteX452" fmla="*/ 9268876 w 12649200"/>
              <a:gd name="connsiteY452" fmla="*/ 12707281 h 13862169"/>
              <a:gd name="connsiteX453" fmla="*/ 9407238 w 12649200"/>
              <a:gd name="connsiteY453" fmla="*/ 12767215 h 13862169"/>
              <a:gd name="connsiteX454" fmla="*/ 9415298 w 12649200"/>
              <a:gd name="connsiteY454" fmla="*/ 12767215 h 13862169"/>
              <a:gd name="connsiteX455" fmla="*/ 9423358 w 12649200"/>
              <a:gd name="connsiteY455" fmla="*/ 12767215 h 13862169"/>
              <a:gd name="connsiteX456" fmla="*/ 9505300 w 12649200"/>
              <a:gd name="connsiteY456" fmla="*/ 12747237 h 13862169"/>
              <a:gd name="connsiteX457" fmla="*/ 9520076 w 12649200"/>
              <a:gd name="connsiteY457" fmla="*/ 12739245 h 13862169"/>
              <a:gd name="connsiteX458" fmla="*/ 9618140 w 12649200"/>
              <a:gd name="connsiteY458" fmla="*/ 12602063 h 13862169"/>
              <a:gd name="connsiteX459" fmla="*/ 9620826 w 12649200"/>
              <a:gd name="connsiteY459" fmla="*/ 12586081 h 13862169"/>
              <a:gd name="connsiteX460" fmla="*/ 9622168 w 12649200"/>
              <a:gd name="connsiteY460" fmla="*/ 12562107 h 13862169"/>
              <a:gd name="connsiteX461" fmla="*/ 9608736 w 12649200"/>
              <a:gd name="connsiteY461" fmla="*/ 12483527 h 13862169"/>
              <a:gd name="connsiteX462" fmla="*/ 9602020 w 12649200"/>
              <a:gd name="connsiteY462" fmla="*/ 12468877 h 13862169"/>
              <a:gd name="connsiteX463" fmla="*/ 9577840 w 12649200"/>
              <a:gd name="connsiteY463" fmla="*/ 12431584 h 13862169"/>
              <a:gd name="connsiteX464" fmla="*/ 9567092 w 12649200"/>
              <a:gd name="connsiteY464" fmla="*/ 12419598 h 13862169"/>
              <a:gd name="connsiteX465" fmla="*/ 9424700 w 12649200"/>
              <a:gd name="connsiteY465" fmla="*/ 12355668 h 13862169"/>
              <a:gd name="connsiteX466" fmla="*/ 9416640 w 12649200"/>
              <a:gd name="connsiteY466" fmla="*/ 12355668 h 13862169"/>
              <a:gd name="connsiteX467" fmla="*/ 9408580 w 12649200"/>
              <a:gd name="connsiteY467" fmla="*/ 12355668 h 13862169"/>
              <a:gd name="connsiteX468" fmla="*/ 9225890 w 12649200"/>
              <a:gd name="connsiteY468" fmla="*/ 12341018 h 13862169"/>
              <a:gd name="connsiteX469" fmla="*/ 9125140 w 12649200"/>
              <a:gd name="connsiteY469" fmla="*/ 12532807 h 13862169"/>
              <a:gd name="connsiteX470" fmla="*/ 9192308 w 12649200"/>
              <a:gd name="connsiteY470" fmla="*/ 12538134 h 13862169"/>
              <a:gd name="connsiteX471" fmla="*/ 9268876 w 12649200"/>
              <a:gd name="connsiteY471" fmla="*/ 12392961 h 13862169"/>
              <a:gd name="connsiteX472" fmla="*/ 10661896 w 12649200"/>
              <a:gd name="connsiteY472" fmla="*/ 12290407 h 13862169"/>
              <a:gd name="connsiteX473" fmla="*/ 10694136 w 12649200"/>
              <a:gd name="connsiteY473" fmla="*/ 12290407 h 13862169"/>
              <a:gd name="connsiteX474" fmla="*/ 10719660 w 12649200"/>
              <a:gd name="connsiteY474" fmla="*/ 12298398 h 13862169"/>
              <a:gd name="connsiteX475" fmla="*/ 10727720 w 12649200"/>
              <a:gd name="connsiteY475" fmla="*/ 12319708 h 13862169"/>
              <a:gd name="connsiteX476" fmla="*/ 10719660 w 12649200"/>
              <a:gd name="connsiteY476" fmla="*/ 12342350 h 13862169"/>
              <a:gd name="connsiteX477" fmla="*/ 10694136 w 12649200"/>
              <a:gd name="connsiteY477" fmla="*/ 12349009 h 13862169"/>
              <a:gd name="connsiteX478" fmla="*/ 10661896 w 12649200"/>
              <a:gd name="connsiteY478" fmla="*/ 12349009 h 13862169"/>
              <a:gd name="connsiteX479" fmla="*/ 10005014 w 12649200"/>
              <a:gd name="connsiteY479" fmla="*/ 12290407 h 13862169"/>
              <a:gd name="connsiteX480" fmla="*/ 10030536 w 12649200"/>
              <a:gd name="connsiteY480" fmla="*/ 12290407 h 13862169"/>
              <a:gd name="connsiteX481" fmla="*/ 10057404 w 12649200"/>
              <a:gd name="connsiteY481" fmla="*/ 12298398 h 13862169"/>
              <a:gd name="connsiteX482" fmla="*/ 10066808 w 12649200"/>
              <a:gd name="connsiteY482" fmla="*/ 12322372 h 13862169"/>
              <a:gd name="connsiteX483" fmla="*/ 10065464 w 12649200"/>
              <a:gd name="connsiteY483" fmla="*/ 12335691 h 13862169"/>
              <a:gd name="connsiteX484" fmla="*/ 10060090 w 12649200"/>
              <a:gd name="connsiteY484" fmla="*/ 12346345 h 13862169"/>
              <a:gd name="connsiteX485" fmla="*/ 10049344 w 12649200"/>
              <a:gd name="connsiteY485" fmla="*/ 12353005 h 13862169"/>
              <a:gd name="connsiteX486" fmla="*/ 10031880 w 12649200"/>
              <a:gd name="connsiteY486" fmla="*/ 12355669 h 13862169"/>
              <a:gd name="connsiteX487" fmla="*/ 10006356 w 12649200"/>
              <a:gd name="connsiteY487" fmla="*/ 12355669 h 13862169"/>
              <a:gd name="connsiteX488" fmla="*/ 10005014 w 12649200"/>
              <a:gd name="connsiteY488" fmla="*/ 12355669 h 13862169"/>
              <a:gd name="connsiteX489" fmla="*/ 10941308 w 12649200"/>
              <a:gd name="connsiteY489" fmla="*/ 12289075 h 13862169"/>
              <a:gd name="connsiteX490" fmla="*/ 10968172 w 12649200"/>
              <a:gd name="connsiteY490" fmla="*/ 12289075 h 13862169"/>
              <a:gd name="connsiteX491" fmla="*/ 10989666 w 12649200"/>
              <a:gd name="connsiteY491" fmla="*/ 12291739 h 13862169"/>
              <a:gd name="connsiteX492" fmla="*/ 11007130 w 12649200"/>
              <a:gd name="connsiteY492" fmla="*/ 12302394 h 13862169"/>
              <a:gd name="connsiteX493" fmla="*/ 11019220 w 12649200"/>
              <a:gd name="connsiteY493" fmla="*/ 12322372 h 13862169"/>
              <a:gd name="connsiteX494" fmla="*/ 11023248 w 12649200"/>
              <a:gd name="connsiteY494" fmla="*/ 12353005 h 13862169"/>
              <a:gd name="connsiteX495" fmla="*/ 11019220 w 12649200"/>
              <a:gd name="connsiteY495" fmla="*/ 12382306 h 13862169"/>
              <a:gd name="connsiteX496" fmla="*/ 11007130 w 12649200"/>
              <a:gd name="connsiteY496" fmla="*/ 12402284 h 13862169"/>
              <a:gd name="connsiteX497" fmla="*/ 10988324 w 12649200"/>
              <a:gd name="connsiteY497" fmla="*/ 12414271 h 13862169"/>
              <a:gd name="connsiteX498" fmla="*/ 10965488 w 12649200"/>
              <a:gd name="connsiteY498" fmla="*/ 12418266 h 13862169"/>
              <a:gd name="connsiteX499" fmla="*/ 10941308 w 12649200"/>
              <a:gd name="connsiteY499" fmla="*/ 12418266 h 13862169"/>
              <a:gd name="connsiteX500" fmla="*/ 10178302 w 12649200"/>
              <a:gd name="connsiteY500" fmla="*/ 12287743 h 13862169"/>
              <a:gd name="connsiteX501" fmla="*/ 10215916 w 12649200"/>
              <a:gd name="connsiteY501" fmla="*/ 12305057 h 13862169"/>
              <a:gd name="connsiteX502" fmla="*/ 10229348 w 12649200"/>
              <a:gd name="connsiteY502" fmla="*/ 12354336 h 13862169"/>
              <a:gd name="connsiteX503" fmla="*/ 10215916 w 12649200"/>
              <a:gd name="connsiteY503" fmla="*/ 12403615 h 13862169"/>
              <a:gd name="connsiteX504" fmla="*/ 10178302 w 12649200"/>
              <a:gd name="connsiteY504" fmla="*/ 12420930 h 13862169"/>
              <a:gd name="connsiteX505" fmla="*/ 10140690 w 12649200"/>
              <a:gd name="connsiteY505" fmla="*/ 12403615 h 13862169"/>
              <a:gd name="connsiteX506" fmla="*/ 10127256 w 12649200"/>
              <a:gd name="connsiteY506" fmla="*/ 12354336 h 13862169"/>
              <a:gd name="connsiteX507" fmla="*/ 10140690 w 12649200"/>
              <a:gd name="connsiteY507" fmla="*/ 12305057 h 13862169"/>
              <a:gd name="connsiteX508" fmla="*/ 10178302 w 12649200"/>
              <a:gd name="connsiteY508" fmla="*/ 12287743 h 13862169"/>
              <a:gd name="connsiteX509" fmla="*/ 9318580 w 12649200"/>
              <a:gd name="connsiteY509" fmla="*/ 12287743 h 13862169"/>
              <a:gd name="connsiteX510" fmla="*/ 9239324 w 12649200"/>
              <a:gd name="connsiteY510" fmla="*/ 12330363 h 13862169"/>
              <a:gd name="connsiteX511" fmla="*/ 9280966 w 12649200"/>
              <a:gd name="connsiteY511" fmla="*/ 12382305 h 13862169"/>
              <a:gd name="connsiteX512" fmla="*/ 9338728 w 12649200"/>
              <a:gd name="connsiteY512" fmla="*/ 12351673 h 13862169"/>
              <a:gd name="connsiteX513" fmla="*/ 10919814 w 12649200"/>
              <a:gd name="connsiteY513" fmla="*/ 12271761 h 13862169"/>
              <a:gd name="connsiteX514" fmla="*/ 10919814 w 12649200"/>
              <a:gd name="connsiteY514" fmla="*/ 12436912 h 13862169"/>
              <a:gd name="connsiteX515" fmla="*/ 10966830 w 12649200"/>
              <a:gd name="connsiteY515" fmla="*/ 12436912 h 13862169"/>
              <a:gd name="connsiteX516" fmla="*/ 10997726 w 12649200"/>
              <a:gd name="connsiteY516" fmla="*/ 12432917 h 13862169"/>
              <a:gd name="connsiteX517" fmla="*/ 11023248 w 12649200"/>
              <a:gd name="connsiteY517" fmla="*/ 12418266 h 13862169"/>
              <a:gd name="connsiteX518" fmla="*/ 11040712 w 12649200"/>
              <a:gd name="connsiteY518" fmla="*/ 12391629 h 13862169"/>
              <a:gd name="connsiteX519" fmla="*/ 11047428 w 12649200"/>
              <a:gd name="connsiteY519" fmla="*/ 12353005 h 13862169"/>
              <a:gd name="connsiteX520" fmla="*/ 11042056 w 12649200"/>
              <a:gd name="connsiteY520" fmla="*/ 12315713 h 13862169"/>
              <a:gd name="connsiteX521" fmla="*/ 11025936 w 12649200"/>
              <a:gd name="connsiteY521" fmla="*/ 12290407 h 13862169"/>
              <a:gd name="connsiteX522" fmla="*/ 11000412 w 12649200"/>
              <a:gd name="connsiteY522" fmla="*/ 12275757 h 13862169"/>
              <a:gd name="connsiteX523" fmla="*/ 10968172 w 12649200"/>
              <a:gd name="connsiteY523" fmla="*/ 12271761 h 13862169"/>
              <a:gd name="connsiteX524" fmla="*/ 10786824 w 12649200"/>
              <a:gd name="connsiteY524" fmla="*/ 12271761 h 13862169"/>
              <a:gd name="connsiteX525" fmla="*/ 10786824 w 12649200"/>
              <a:gd name="connsiteY525" fmla="*/ 12436912 h 13862169"/>
              <a:gd name="connsiteX526" fmla="*/ 10886230 w 12649200"/>
              <a:gd name="connsiteY526" fmla="*/ 12436912 h 13862169"/>
              <a:gd name="connsiteX527" fmla="*/ 10886230 w 12649200"/>
              <a:gd name="connsiteY527" fmla="*/ 12418266 h 13862169"/>
              <a:gd name="connsiteX528" fmla="*/ 10809660 w 12649200"/>
              <a:gd name="connsiteY528" fmla="*/ 12418266 h 13862169"/>
              <a:gd name="connsiteX529" fmla="*/ 10809660 w 12649200"/>
              <a:gd name="connsiteY529" fmla="*/ 12363660 h 13862169"/>
              <a:gd name="connsiteX530" fmla="*/ 10878172 w 12649200"/>
              <a:gd name="connsiteY530" fmla="*/ 12363660 h 13862169"/>
              <a:gd name="connsiteX531" fmla="*/ 10878172 w 12649200"/>
              <a:gd name="connsiteY531" fmla="*/ 12345014 h 13862169"/>
              <a:gd name="connsiteX532" fmla="*/ 10809660 w 12649200"/>
              <a:gd name="connsiteY532" fmla="*/ 12345014 h 13862169"/>
              <a:gd name="connsiteX533" fmla="*/ 10809660 w 12649200"/>
              <a:gd name="connsiteY533" fmla="*/ 12290407 h 13862169"/>
              <a:gd name="connsiteX534" fmla="*/ 10886230 w 12649200"/>
              <a:gd name="connsiteY534" fmla="*/ 12290407 h 13862169"/>
              <a:gd name="connsiteX535" fmla="*/ 10886230 w 12649200"/>
              <a:gd name="connsiteY535" fmla="*/ 12271761 h 13862169"/>
              <a:gd name="connsiteX536" fmla="*/ 10641748 w 12649200"/>
              <a:gd name="connsiteY536" fmla="*/ 12271761 h 13862169"/>
              <a:gd name="connsiteX537" fmla="*/ 10641748 w 12649200"/>
              <a:gd name="connsiteY537" fmla="*/ 12435580 h 13862169"/>
              <a:gd name="connsiteX538" fmla="*/ 10663240 w 12649200"/>
              <a:gd name="connsiteY538" fmla="*/ 12435580 h 13862169"/>
              <a:gd name="connsiteX539" fmla="*/ 10663240 w 12649200"/>
              <a:gd name="connsiteY539" fmla="*/ 12364992 h 13862169"/>
              <a:gd name="connsiteX540" fmla="*/ 10687420 w 12649200"/>
              <a:gd name="connsiteY540" fmla="*/ 12364992 h 13862169"/>
              <a:gd name="connsiteX541" fmla="*/ 10699510 w 12649200"/>
              <a:gd name="connsiteY541" fmla="*/ 12366323 h 13862169"/>
              <a:gd name="connsiteX542" fmla="*/ 10708912 w 12649200"/>
              <a:gd name="connsiteY542" fmla="*/ 12370319 h 13862169"/>
              <a:gd name="connsiteX543" fmla="*/ 10715628 w 12649200"/>
              <a:gd name="connsiteY543" fmla="*/ 12378310 h 13862169"/>
              <a:gd name="connsiteX544" fmla="*/ 10721004 w 12649200"/>
              <a:gd name="connsiteY544" fmla="*/ 12391629 h 13862169"/>
              <a:gd name="connsiteX545" fmla="*/ 10727720 w 12649200"/>
              <a:gd name="connsiteY545" fmla="*/ 12422262 h 13862169"/>
              <a:gd name="connsiteX546" fmla="*/ 10730406 w 12649200"/>
              <a:gd name="connsiteY546" fmla="*/ 12430253 h 13862169"/>
              <a:gd name="connsiteX547" fmla="*/ 10734436 w 12649200"/>
              <a:gd name="connsiteY547" fmla="*/ 12436912 h 13862169"/>
              <a:gd name="connsiteX548" fmla="*/ 10734436 w 12649200"/>
              <a:gd name="connsiteY548" fmla="*/ 12435580 h 13862169"/>
              <a:gd name="connsiteX549" fmla="*/ 10759960 w 12649200"/>
              <a:gd name="connsiteY549" fmla="*/ 12435580 h 13862169"/>
              <a:gd name="connsiteX550" fmla="*/ 10751900 w 12649200"/>
              <a:gd name="connsiteY550" fmla="*/ 12418266 h 13862169"/>
              <a:gd name="connsiteX551" fmla="*/ 10743840 w 12649200"/>
              <a:gd name="connsiteY551" fmla="*/ 12384970 h 13862169"/>
              <a:gd name="connsiteX552" fmla="*/ 10733092 w 12649200"/>
              <a:gd name="connsiteY552" fmla="*/ 12364992 h 13862169"/>
              <a:gd name="connsiteX553" fmla="*/ 10714286 w 12649200"/>
              <a:gd name="connsiteY553" fmla="*/ 12357000 h 13862169"/>
              <a:gd name="connsiteX554" fmla="*/ 10729064 w 12649200"/>
              <a:gd name="connsiteY554" fmla="*/ 12354337 h 13862169"/>
              <a:gd name="connsiteX555" fmla="*/ 10741152 w 12649200"/>
              <a:gd name="connsiteY555" fmla="*/ 12346345 h 13862169"/>
              <a:gd name="connsiteX556" fmla="*/ 10749212 w 12649200"/>
              <a:gd name="connsiteY556" fmla="*/ 12334359 h 13862169"/>
              <a:gd name="connsiteX557" fmla="*/ 10751900 w 12649200"/>
              <a:gd name="connsiteY557" fmla="*/ 12317044 h 13862169"/>
              <a:gd name="connsiteX558" fmla="*/ 10738466 w 12649200"/>
              <a:gd name="connsiteY558" fmla="*/ 12283748 h 13862169"/>
              <a:gd name="connsiteX559" fmla="*/ 10696824 w 12649200"/>
              <a:gd name="connsiteY559" fmla="*/ 12271761 h 13862169"/>
              <a:gd name="connsiteX560" fmla="*/ 10507416 w 12649200"/>
              <a:gd name="connsiteY560" fmla="*/ 12271761 h 13862169"/>
              <a:gd name="connsiteX561" fmla="*/ 10507416 w 12649200"/>
              <a:gd name="connsiteY561" fmla="*/ 12436912 h 13862169"/>
              <a:gd name="connsiteX562" fmla="*/ 10606820 w 12649200"/>
              <a:gd name="connsiteY562" fmla="*/ 12436912 h 13862169"/>
              <a:gd name="connsiteX563" fmla="*/ 10606820 w 12649200"/>
              <a:gd name="connsiteY563" fmla="*/ 12418266 h 13862169"/>
              <a:gd name="connsiteX564" fmla="*/ 10530252 w 12649200"/>
              <a:gd name="connsiteY564" fmla="*/ 12418266 h 13862169"/>
              <a:gd name="connsiteX565" fmla="*/ 10530252 w 12649200"/>
              <a:gd name="connsiteY565" fmla="*/ 12363660 h 13862169"/>
              <a:gd name="connsiteX566" fmla="*/ 10598760 w 12649200"/>
              <a:gd name="connsiteY566" fmla="*/ 12363660 h 13862169"/>
              <a:gd name="connsiteX567" fmla="*/ 10598760 w 12649200"/>
              <a:gd name="connsiteY567" fmla="*/ 12345014 h 13862169"/>
              <a:gd name="connsiteX568" fmla="*/ 10530252 w 12649200"/>
              <a:gd name="connsiteY568" fmla="*/ 12345014 h 13862169"/>
              <a:gd name="connsiteX569" fmla="*/ 10530252 w 12649200"/>
              <a:gd name="connsiteY569" fmla="*/ 12290407 h 13862169"/>
              <a:gd name="connsiteX570" fmla="*/ 10606820 w 12649200"/>
              <a:gd name="connsiteY570" fmla="*/ 12290407 h 13862169"/>
              <a:gd name="connsiteX571" fmla="*/ 10606820 w 12649200"/>
              <a:gd name="connsiteY571" fmla="*/ 12271761 h 13862169"/>
              <a:gd name="connsiteX572" fmla="*/ 9983520 w 12649200"/>
              <a:gd name="connsiteY572" fmla="*/ 12271761 h 13862169"/>
              <a:gd name="connsiteX573" fmla="*/ 9983520 w 12649200"/>
              <a:gd name="connsiteY573" fmla="*/ 12436912 h 13862169"/>
              <a:gd name="connsiteX574" fmla="*/ 10006356 w 12649200"/>
              <a:gd name="connsiteY574" fmla="*/ 12436912 h 13862169"/>
              <a:gd name="connsiteX575" fmla="*/ 10006356 w 12649200"/>
              <a:gd name="connsiteY575" fmla="*/ 12374315 h 13862169"/>
              <a:gd name="connsiteX576" fmla="*/ 10033224 w 12649200"/>
              <a:gd name="connsiteY576" fmla="*/ 12374315 h 13862169"/>
              <a:gd name="connsiteX577" fmla="*/ 10074868 w 12649200"/>
              <a:gd name="connsiteY577" fmla="*/ 12359664 h 13862169"/>
              <a:gd name="connsiteX578" fmla="*/ 10088300 w 12649200"/>
              <a:gd name="connsiteY578" fmla="*/ 12321040 h 13862169"/>
              <a:gd name="connsiteX579" fmla="*/ 10074868 w 12649200"/>
              <a:gd name="connsiteY579" fmla="*/ 12285080 h 13862169"/>
              <a:gd name="connsiteX580" fmla="*/ 10030536 w 12649200"/>
              <a:gd name="connsiteY580" fmla="*/ 12271761 h 13862169"/>
              <a:gd name="connsiteX581" fmla="*/ 9426044 w 12649200"/>
              <a:gd name="connsiteY581" fmla="*/ 12271761 h 13862169"/>
              <a:gd name="connsiteX582" fmla="*/ 9426044 w 12649200"/>
              <a:gd name="connsiteY582" fmla="*/ 12338354 h 13862169"/>
              <a:gd name="connsiteX583" fmla="*/ 9580526 w 12649200"/>
              <a:gd name="connsiteY583" fmla="*/ 12408943 h 13862169"/>
              <a:gd name="connsiteX584" fmla="*/ 9631572 w 12649200"/>
              <a:gd name="connsiteY584" fmla="*/ 12364992 h 13862169"/>
              <a:gd name="connsiteX585" fmla="*/ 9426044 w 12649200"/>
              <a:gd name="connsiteY585" fmla="*/ 12271761 h 13862169"/>
              <a:gd name="connsiteX586" fmla="*/ 9408580 w 12649200"/>
              <a:gd name="connsiteY586" fmla="*/ 12271761 h 13862169"/>
              <a:gd name="connsiteX587" fmla="*/ 9334700 w 12649200"/>
              <a:gd name="connsiteY587" fmla="*/ 12283748 h 13862169"/>
              <a:gd name="connsiteX588" fmla="*/ 9354848 w 12649200"/>
              <a:gd name="connsiteY588" fmla="*/ 12347677 h 13862169"/>
              <a:gd name="connsiteX589" fmla="*/ 9408580 w 12649200"/>
              <a:gd name="connsiteY589" fmla="*/ 12338354 h 13862169"/>
              <a:gd name="connsiteX590" fmla="*/ 10360994 w 12649200"/>
              <a:gd name="connsiteY590" fmla="*/ 12270429 h 13862169"/>
              <a:gd name="connsiteX591" fmla="*/ 10331440 w 12649200"/>
              <a:gd name="connsiteY591" fmla="*/ 12378310 h 13862169"/>
              <a:gd name="connsiteX592" fmla="*/ 10327412 w 12649200"/>
              <a:gd name="connsiteY592" fmla="*/ 12396956 h 13862169"/>
              <a:gd name="connsiteX593" fmla="*/ 10324724 w 12649200"/>
              <a:gd name="connsiteY593" fmla="*/ 12411607 h 13862169"/>
              <a:gd name="connsiteX594" fmla="*/ 10323380 w 12649200"/>
              <a:gd name="connsiteY594" fmla="*/ 12423594 h 13862169"/>
              <a:gd name="connsiteX595" fmla="*/ 10322036 w 12649200"/>
              <a:gd name="connsiteY595" fmla="*/ 12423594 h 13862169"/>
              <a:gd name="connsiteX596" fmla="*/ 10319352 w 12649200"/>
              <a:gd name="connsiteY596" fmla="*/ 12411607 h 13862169"/>
              <a:gd name="connsiteX597" fmla="*/ 10316664 w 12649200"/>
              <a:gd name="connsiteY597" fmla="*/ 12396956 h 13862169"/>
              <a:gd name="connsiteX598" fmla="*/ 10312634 w 12649200"/>
              <a:gd name="connsiteY598" fmla="*/ 12379642 h 13862169"/>
              <a:gd name="connsiteX599" fmla="*/ 10284424 w 12649200"/>
              <a:gd name="connsiteY599" fmla="*/ 12273093 h 13862169"/>
              <a:gd name="connsiteX600" fmla="*/ 10261588 w 12649200"/>
              <a:gd name="connsiteY600" fmla="*/ 12273093 h 13862169"/>
              <a:gd name="connsiteX601" fmla="*/ 10307260 w 12649200"/>
              <a:gd name="connsiteY601" fmla="*/ 12438244 h 13862169"/>
              <a:gd name="connsiteX602" fmla="*/ 10338156 w 12649200"/>
              <a:gd name="connsiteY602" fmla="*/ 12438244 h 13862169"/>
              <a:gd name="connsiteX603" fmla="*/ 10365024 w 12649200"/>
              <a:gd name="connsiteY603" fmla="*/ 12335690 h 13862169"/>
              <a:gd name="connsiteX604" fmla="*/ 10369052 w 12649200"/>
              <a:gd name="connsiteY604" fmla="*/ 12318376 h 13862169"/>
              <a:gd name="connsiteX605" fmla="*/ 10371740 w 12649200"/>
              <a:gd name="connsiteY605" fmla="*/ 12305058 h 13862169"/>
              <a:gd name="connsiteX606" fmla="*/ 10373084 w 12649200"/>
              <a:gd name="connsiteY606" fmla="*/ 12293071 h 13862169"/>
              <a:gd name="connsiteX607" fmla="*/ 10374428 w 12649200"/>
              <a:gd name="connsiteY607" fmla="*/ 12293071 h 13862169"/>
              <a:gd name="connsiteX608" fmla="*/ 10375770 w 12649200"/>
              <a:gd name="connsiteY608" fmla="*/ 12305058 h 13862169"/>
              <a:gd name="connsiteX609" fmla="*/ 10377112 w 12649200"/>
              <a:gd name="connsiteY609" fmla="*/ 12318376 h 13862169"/>
              <a:gd name="connsiteX610" fmla="*/ 10381144 w 12649200"/>
              <a:gd name="connsiteY610" fmla="*/ 12335690 h 13862169"/>
              <a:gd name="connsiteX611" fmla="*/ 10408010 w 12649200"/>
              <a:gd name="connsiteY611" fmla="*/ 12438244 h 13862169"/>
              <a:gd name="connsiteX612" fmla="*/ 10438906 w 12649200"/>
              <a:gd name="connsiteY612" fmla="*/ 12438244 h 13862169"/>
              <a:gd name="connsiteX613" fmla="*/ 10484580 w 12649200"/>
              <a:gd name="connsiteY613" fmla="*/ 12273093 h 13862169"/>
              <a:gd name="connsiteX614" fmla="*/ 10463086 w 12649200"/>
              <a:gd name="connsiteY614" fmla="*/ 12273093 h 13862169"/>
              <a:gd name="connsiteX615" fmla="*/ 10434876 w 12649200"/>
              <a:gd name="connsiteY615" fmla="*/ 12380974 h 13862169"/>
              <a:gd name="connsiteX616" fmla="*/ 10430846 w 12649200"/>
              <a:gd name="connsiteY616" fmla="*/ 12398288 h 13862169"/>
              <a:gd name="connsiteX617" fmla="*/ 10428160 w 12649200"/>
              <a:gd name="connsiteY617" fmla="*/ 12411607 h 13862169"/>
              <a:gd name="connsiteX618" fmla="*/ 10426816 w 12649200"/>
              <a:gd name="connsiteY618" fmla="*/ 12423594 h 13862169"/>
              <a:gd name="connsiteX619" fmla="*/ 10425472 w 12649200"/>
              <a:gd name="connsiteY619" fmla="*/ 12423594 h 13862169"/>
              <a:gd name="connsiteX620" fmla="*/ 10422786 w 12649200"/>
              <a:gd name="connsiteY620" fmla="*/ 12411607 h 13862169"/>
              <a:gd name="connsiteX621" fmla="*/ 10420100 w 12649200"/>
              <a:gd name="connsiteY621" fmla="*/ 12398288 h 13862169"/>
              <a:gd name="connsiteX622" fmla="*/ 10416070 w 12649200"/>
              <a:gd name="connsiteY622" fmla="*/ 12379642 h 13862169"/>
              <a:gd name="connsiteX623" fmla="*/ 10386516 w 12649200"/>
              <a:gd name="connsiteY623" fmla="*/ 12270429 h 13862169"/>
              <a:gd name="connsiteX624" fmla="*/ 10178302 w 12649200"/>
              <a:gd name="connsiteY624" fmla="*/ 12267765 h 13862169"/>
              <a:gd name="connsiteX625" fmla="*/ 10147406 w 12649200"/>
              <a:gd name="connsiteY625" fmla="*/ 12273092 h 13862169"/>
              <a:gd name="connsiteX626" fmla="*/ 10124570 w 12649200"/>
              <a:gd name="connsiteY626" fmla="*/ 12290407 h 13862169"/>
              <a:gd name="connsiteX627" fmla="*/ 10109792 w 12649200"/>
              <a:gd name="connsiteY627" fmla="*/ 12317044 h 13862169"/>
              <a:gd name="connsiteX628" fmla="*/ 10104420 w 12649200"/>
              <a:gd name="connsiteY628" fmla="*/ 12354336 h 13862169"/>
              <a:gd name="connsiteX629" fmla="*/ 10109792 w 12649200"/>
              <a:gd name="connsiteY629" fmla="*/ 12391629 h 13862169"/>
              <a:gd name="connsiteX630" fmla="*/ 10124570 w 12649200"/>
              <a:gd name="connsiteY630" fmla="*/ 12418266 h 13862169"/>
              <a:gd name="connsiteX631" fmla="*/ 10147406 w 12649200"/>
              <a:gd name="connsiteY631" fmla="*/ 12434248 h 13862169"/>
              <a:gd name="connsiteX632" fmla="*/ 10178302 w 12649200"/>
              <a:gd name="connsiteY632" fmla="*/ 12439576 h 13862169"/>
              <a:gd name="connsiteX633" fmla="*/ 10209200 w 12649200"/>
              <a:gd name="connsiteY633" fmla="*/ 12434248 h 13862169"/>
              <a:gd name="connsiteX634" fmla="*/ 10232036 w 12649200"/>
              <a:gd name="connsiteY634" fmla="*/ 12418266 h 13862169"/>
              <a:gd name="connsiteX635" fmla="*/ 10246812 w 12649200"/>
              <a:gd name="connsiteY635" fmla="*/ 12391629 h 13862169"/>
              <a:gd name="connsiteX636" fmla="*/ 10252184 w 12649200"/>
              <a:gd name="connsiteY636" fmla="*/ 12354336 h 13862169"/>
              <a:gd name="connsiteX637" fmla="*/ 10246812 w 12649200"/>
              <a:gd name="connsiteY637" fmla="*/ 12317044 h 13862169"/>
              <a:gd name="connsiteX638" fmla="*/ 10232036 w 12649200"/>
              <a:gd name="connsiteY638" fmla="*/ 12290407 h 13862169"/>
              <a:gd name="connsiteX639" fmla="*/ 10209200 w 12649200"/>
              <a:gd name="connsiteY639" fmla="*/ 12273092 h 13862169"/>
              <a:gd name="connsiteX640" fmla="*/ 10178302 w 12649200"/>
              <a:gd name="connsiteY640" fmla="*/ 12267765 h 13862169"/>
              <a:gd name="connsiteX641" fmla="*/ 9293056 w 12649200"/>
              <a:gd name="connsiteY641" fmla="*/ 12207831 h 13862169"/>
              <a:gd name="connsiteX642" fmla="*/ 9186934 w 12649200"/>
              <a:gd name="connsiteY642" fmla="*/ 12265101 h 13862169"/>
              <a:gd name="connsiteX643" fmla="*/ 9228576 w 12649200"/>
              <a:gd name="connsiteY643" fmla="*/ 12317044 h 13862169"/>
              <a:gd name="connsiteX644" fmla="*/ 9313206 w 12649200"/>
              <a:gd name="connsiteY644" fmla="*/ 12271761 h 13862169"/>
              <a:gd name="connsiteX645" fmla="*/ 9424700 w 12649200"/>
              <a:gd name="connsiteY645" fmla="*/ 12186521 h 13862169"/>
              <a:gd name="connsiteX646" fmla="*/ 9424700 w 12649200"/>
              <a:gd name="connsiteY646" fmla="*/ 12253114 h 13862169"/>
              <a:gd name="connsiteX647" fmla="*/ 9643662 w 12649200"/>
              <a:gd name="connsiteY647" fmla="*/ 12353004 h 13862169"/>
              <a:gd name="connsiteX648" fmla="*/ 9694708 w 12649200"/>
              <a:gd name="connsiteY648" fmla="*/ 12309053 h 13862169"/>
              <a:gd name="connsiteX649" fmla="*/ 9424700 w 12649200"/>
              <a:gd name="connsiteY649" fmla="*/ 12186521 h 13862169"/>
              <a:gd name="connsiteX650" fmla="*/ 9424700 w 12649200"/>
              <a:gd name="connsiteY650" fmla="*/ 12103946 h 13862169"/>
              <a:gd name="connsiteX651" fmla="*/ 9424700 w 12649200"/>
              <a:gd name="connsiteY651" fmla="*/ 12170539 h 13862169"/>
              <a:gd name="connsiteX652" fmla="*/ 9708140 w 12649200"/>
              <a:gd name="connsiteY652" fmla="*/ 12298398 h 13862169"/>
              <a:gd name="connsiteX653" fmla="*/ 9759188 w 12649200"/>
              <a:gd name="connsiteY653" fmla="*/ 12254447 h 13862169"/>
              <a:gd name="connsiteX654" fmla="*/ 9424700 w 12649200"/>
              <a:gd name="connsiteY654" fmla="*/ 12103946 h 13862169"/>
              <a:gd name="connsiteX655" fmla="*/ 238540 w 12649200"/>
              <a:gd name="connsiteY655" fmla="*/ 9322569 h 13862169"/>
              <a:gd name="connsiteX656" fmla="*/ 245018 w 12649200"/>
              <a:gd name="connsiteY656" fmla="*/ 9329189 h 13862169"/>
              <a:gd name="connsiteX657" fmla="*/ 247244 w 12649200"/>
              <a:gd name="connsiteY657" fmla="*/ 9326915 h 13862169"/>
              <a:gd name="connsiteX658" fmla="*/ 246196 w 12649200"/>
              <a:gd name="connsiteY658" fmla="*/ 9331597 h 13862169"/>
              <a:gd name="connsiteX659" fmla="*/ 239913 w 12649200"/>
              <a:gd name="connsiteY659" fmla="*/ 9329992 h 13862169"/>
              <a:gd name="connsiteX660" fmla="*/ 235594 w 12649200"/>
              <a:gd name="connsiteY660" fmla="*/ 9325579 h 13862169"/>
              <a:gd name="connsiteX661" fmla="*/ 238380 w 12649200"/>
              <a:gd name="connsiteY661" fmla="*/ 9322406 h 13862169"/>
              <a:gd name="connsiteX662" fmla="*/ 238675 w 12649200"/>
              <a:gd name="connsiteY662" fmla="*/ 9322431 h 13862169"/>
              <a:gd name="connsiteX663" fmla="*/ 238540 w 12649200"/>
              <a:gd name="connsiteY663" fmla="*/ 9322569 h 13862169"/>
              <a:gd name="connsiteX664" fmla="*/ 253116 w 12649200"/>
              <a:gd name="connsiteY664" fmla="*/ 9320914 h 13862169"/>
              <a:gd name="connsiteX665" fmla="*/ 253663 w 12649200"/>
              <a:gd name="connsiteY665" fmla="*/ 9321348 h 13862169"/>
              <a:gd name="connsiteX666" fmla="*/ 253264 w 12649200"/>
              <a:gd name="connsiteY666" fmla="*/ 9321968 h 13862169"/>
              <a:gd name="connsiteX667" fmla="*/ 252570 w 12649200"/>
              <a:gd name="connsiteY667" fmla="*/ 9321472 h 13862169"/>
              <a:gd name="connsiteX668" fmla="*/ 249028 w 12649200"/>
              <a:gd name="connsiteY668" fmla="*/ 9318938 h 13862169"/>
              <a:gd name="connsiteX669" fmla="*/ 252570 w 12649200"/>
              <a:gd name="connsiteY669" fmla="*/ 9321472 h 13862169"/>
              <a:gd name="connsiteX670" fmla="*/ 247244 w 12649200"/>
              <a:gd name="connsiteY670" fmla="*/ 9326915 h 13862169"/>
              <a:gd name="connsiteX671" fmla="*/ 248118 w 12649200"/>
              <a:gd name="connsiteY671" fmla="*/ 9316941 h 13862169"/>
              <a:gd name="connsiteX672" fmla="*/ 249270 w 12649200"/>
              <a:gd name="connsiteY672" fmla="*/ 9317857 h 13862169"/>
              <a:gd name="connsiteX673" fmla="*/ 249028 w 12649200"/>
              <a:gd name="connsiteY673" fmla="*/ 9318938 h 13862169"/>
              <a:gd name="connsiteX674" fmla="*/ 247970 w 12649200"/>
              <a:gd name="connsiteY674" fmla="*/ 9318181 h 13862169"/>
              <a:gd name="connsiteX675" fmla="*/ 244950 w 12649200"/>
              <a:gd name="connsiteY675" fmla="*/ 9316020 h 13862169"/>
              <a:gd name="connsiteX676" fmla="*/ 247970 w 12649200"/>
              <a:gd name="connsiteY676" fmla="*/ 9318181 h 13862169"/>
              <a:gd name="connsiteX677" fmla="*/ 247374 w 12649200"/>
              <a:gd name="connsiteY677" fmla="*/ 9323171 h 13862169"/>
              <a:gd name="connsiteX678" fmla="*/ 238675 w 12649200"/>
              <a:gd name="connsiteY678" fmla="*/ 9322431 h 13862169"/>
              <a:gd name="connsiteX679" fmla="*/ 246821 w 12649200"/>
              <a:gd name="connsiteY679" fmla="*/ 9315911 h 13862169"/>
              <a:gd name="connsiteX680" fmla="*/ 248166 w 12649200"/>
              <a:gd name="connsiteY680" fmla="*/ 9316535 h 13862169"/>
              <a:gd name="connsiteX681" fmla="*/ 248118 w 12649200"/>
              <a:gd name="connsiteY681" fmla="*/ 9316941 h 13862169"/>
              <a:gd name="connsiteX682" fmla="*/ 245829 w 12649200"/>
              <a:gd name="connsiteY682" fmla="*/ 9315122 h 13862169"/>
              <a:gd name="connsiteX683" fmla="*/ 246821 w 12649200"/>
              <a:gd name="connsiteY683" fmla="*/ 9315911 h 13862169"/>
              <a:gd name="connsiteX684" fmla="*/ 245609 w 12649200"/>
              <a:gd name="connsiteY684" fmla="*/ 9315347 h 13862169"/>
              <a:gd name="connsiteX685" fmla="*/ 261808 w 12649200"/>
              <a:gd name="connsiteY685" fmla="*/ 9312033 h 13862169"/>
              <a:gd name="connsiteX686" fmla="*/ 254442 w 12649200"/>
              <a:gd name="connsiteY686" fmla="*/ 9321968 h 13862169"/>
              <a:gd name="connsiteX687" fmla="*/ 253663 w 12649200"/>
              <a:gd name="connsiteY687" fmla="*/ 9321348 h 13862169"/>
              <a:gd name="connsiteX688" fmla="*/ 255524 w 12649200"/>
              <a:gd name="connsiteY688" fmla="*/ 9318454 h 13862169"/>
              <a:gd name="connsiteX689" fmla="*/ 251082 w 12649200"/>
              <a:gd name="connsiteY689" fmla="*/ 9309755 h 13862169"/>
              <a:gd name="connsiteX690" fmla="*/ 249434 w 12649200"/>
              <a:gd name="connsiteY690" fmla="*/ 9317124 h 13862169"/>
              <a:gd name="connsiteX691" fmla="*/ 248166 w 12649200"/>
              <a:gd name="connsiteY691" fmla="*/ 9316535 h 13862169"/>
              <a:gd name="connsiteX692" fmla="*/ 248683 w 12649200"/>
              <a:gd name="connsiteY692" fmla="*/ 9312206 h 13862169"/>
              <a:gd name="connsiteX693" fmla="*/ 249422 w 12649200"/>
              <a:gd name="connsiteY693" fmla="*/ 9306012 h 13862169"/>
              <a:gd name="connsiteX694" fmla="*/ 248683 w 12649200"/>
              <a:gd name="connsiteY694" fmla="*/ 9312206 h 13862169"/>
              <a:gd name="connsiteX695" fmla="*/ 245829 w 12649200"/>
              <a:gd name="connsiteY695" fmla="*/ 9315122 h 13862169"/>
              <a:gd name="connsiteX696" fmla="*/ 243840 w 12649200"/>
              <a:gd name="connsiteY696" fmla="*/ 9313541 h 13862169"/>
              <a:gd name="connsiteX697" fmla="*/ 251204 w 12649200"/>
              <a:gd name="connsiteY697" fmla="*/ 9303608 h 13862169"/>
              <a:gd name="connsiteX698" fmla="*/ 249422 w 12649200"/>
              <a:gd name="connsiteY698" fmla="*/ 9306012 h 13862169"/>
              <a:gd name="connsiteX699" fmla="*/ 249501 w 12649200"/>
              <a:gd name="connsiteY699" fmla="*/ 9305348 h 13862169"/>
              <a:gd name="connsiteX700" fmla="*/ 251982 w 12649200"/>
              <a:gd name="connsiteY700" fmla="*/ 9302559 h 13862169"/>
              <a:gd name="connsiteX701" fmla="*/ 252164 w 12649200"/>
              <a:gd name="connsiteY701" fmla="*/ 9302627 h 13862169"/>
              <a:gd name="connsiteX702" fmla="*/ 251204 w 12649200"/>
              <a:gd name="connsiteY702" fmla="*/ 9303608 h 13862169"/>
              <a:gd name="connsiteX703" fmla="*/ 252828 w 12649200"/>
              <a:gd name="connsiteY703" fmla="*/ 9301949 h 13862169"/>
              <a:gd name="connsiteX704" fmla="*/ 252637 w 12649200"/>
              <a:gd name="connsiteY704" fmla="*/ 9302803 h 13862169"/>
              <a:gd name="connsiteX705" fmla="*/ 252164 w 12649200"/>
              <a:gd name="connsiteY705" fmla="*/ 9302627 h 13862169"/>
              <a:gd name="connsiteX706" fmla="*/ 249210 w 12649200"/>
              <a:gd name="connsiteY706" fmla="*/ 9301529 h 13862169"/>
              <a:gd name="connsiteX707" fmla="*/ 249925 w 12649200"/>
              <a:gd name="connsiteY707" fmla="*/ 9301795 h 13862169"/>
              <a:gd name="connsiteX708" fmla="*/ 249501 w 12649200"/>
              <a:gd name="connsiteY708" fmla="*/ 9305348 h 13862169"/>
              <a:gd name="connsiteX709" fmla="*/ 241558 w 12649200"/>
              <a:gd name="connsiteY709" fmla="*/ 9313466 h 13862169"/>
              <a:gd name="connsiteX710" fmla="*/ 241539 w 12649200"/>
              <a:gd name="connsiteY710" fmla="*/ 9313457 h 13862169"/>
              <a:gd name="connsiteX711" fmla="*/ 271199 w 12649200"/>
              <a:gd name="connsiteY711" fmla="*/ 9299367 h 13862169"/>
              <a:gd name="connsiteX712" fmla="*/ 272701 w 12649200"/>
              <a:gd name="connsiteY712" fmla="*/ 9300902 h 13862169"/>
              <a:gd name="connsiteX713" fmla="*/ 261808 w 12649200"/>
              <a:gd name="connsiteY713" fmla="*/ 9312033 h 13862169"/>
              <a:gd name="connsiteX714" fmla="*/ 276235 w 12649200"/>
              <a:gd name="connsiteY714" fmla="*/ 9297291 h 13862169"/>
              <a:gd name="connsiteX715" fmla="*/ 276706 w 12649200"/>
              <a:gd name="connsiteY715" fmla="*/ 9297773 h 13862169"/>
              <a:gd name="connsiteX716" fmla="*/ 273290 w 12649200"/>
              <a:gd name="connsiteY716" fmla="*/ 9301504 h 13862169"/>
              <a:gd name="connsiteX717" fmla="*/ 272701 w 12649200"/>
              <a:gd name="connsiteY717" fmla="*/ 9300902 h 13862169"/>
              <a:gd name="connsiteX718" fmla="*/ 266223 w 12649200"/>
              <a:gd name="connsiteY718" fmla="*/ 9294282 h 13862169"/>
              <a:gd name="connsiteX719" fmla="*/ 269147 w 12649200"/>
              <a:gd name="connsiteY719" fmla="*/ 9297270 h 13862169"/>
              <a:gd name="connsiteX720" fmla="*/ 255524 w 12649200"/>
              <a:gd name="connsiteY720" fmla="*/ 9318454 h 13862169"/>
              <a:gd name="connsiteX721" fmla="*/ 253116 w 12649200"/>
              <a:gd name="connsiteY721" fmla="*/ 9320914 h 13862169"/>
              <a:gd name="connsiteX722" fmla="*/ 249270 w 12649200"/>
              <a:gd name="connsiteY722" fmla="*/ 9317857 h 13862169"/>
              <a:gd name="connsiteX723" fmla="*/ 249434 w 12649200"/>
              <a:gd name="connsiteY723" fmla="*/ 9317124 h 13862169"/>
              <a:gd name="connsiteX724" fmla="*/ 252086 w 12649200"/>
              <a:gd name="connsiteY724" fmla="*/ 9318356 h 13862169"/>
              <a:gd name="connsiteX725" fmla="*/ 259714 w 12649200"/>
              <a:gd name="connsiteY725" fmla="*/ 9300934 h 13862169"/>
              <a:gd name="connsiteX726" fmla="*/ 271950 w 12649200"/>
              <a:gd name="connsiteY726" fmla="*/ 9292912 h 13862169"/>
              <a:gd name="connsiteX727" fmla="*/ 274245 w 12649200"/>
              <a:gd name="connsiteY727" fmla="*/ 9295258 h 13862169"/>
              <a:gd name="connsiteX728" fmla="*/ 271199 w 12649200"/>
              <a:gd name="connsiteY728" fmla="*/ 9299367 h 13862169"/>
              <a:gd name="connsiteX729" fmla="*/ 269147 w 12649200"/>
              <a:gd name="connsiteY729" fmla="*/ 9297270 h 13862169"/>
              <a:gd name="connsiteX730" fmla="*/ 259266 w 12649200"/>
              <a:gd name="connsiteY730" fmla="*/ 9292734 h 13862169"/>
              <a:gd name="connsiteX731" fmla="*/ 257976 w 12649200"/>
              <a:gd name="connsiteY731" fmla="*/ 9296689 h 13862169"/>
              <a:gd name="connsiteX732" fmla="*/ 252828 w 12649200"/>
              <a:gd name="connsiteY732" fmla="*/ 9301949 h 13862169"/>
              <a:gd name="connsiteX733" fmla="*/ 252998 w 12649200"/>
              <a:gd name="connsiteY733" fmla="*/ 9301189 h 13862169"/>
              <a:gd name="connsiteX734" fmla="*/ 254901 w 12649200"/>
              <a:gd name="connsiteY734" fmla="*/ 9292679 h 13862169"/>
              <a:gd name="connsiteX735" fmla="*/ 252998 w 12649200"/>
              <a:gd name="connsiteY735" fmla="*/ 9301189 h 13862169"/>
              <a:gd name="connsiteX736" fmla="*/ 251982 w 12649200"/>
              <a:gd name="connsiteY736" fmla="*/ 9302559 h 13862169"/>
              <a:gd name="connsiteX737" fmla="*/ 249925 w 12649200"/>
              <a:gd name="connsiteY737" fmla="*/ 9301795 h 13862169"/>
              <a:gd name="connsiteX738" fmla="*/ 250127 w 12649200"/>
              <a:gd name="connsiteY738" fmla="*/ 9300103 h 13862169"/>
              <a:gd name="connsiteX739" fmla="*/ 276784 w 12649200"/>
              <a:gd name="connsiteY739" fmla="*/ 9291833 h 13862169"/>
              <a:gd name="connsiteX740" fmla="*/ 279180 w 12649200"/>
              <a:gd name="connsiteY740" fmla="*/ 9294281 h 13862169"/>
              <a:gd name="connsiteX741" fmla="*/ 276235 w 12649200"/>
              <a:gd name="connsiteY741" fmla="*/ 9297291 h 13862169"/>
              <a:gd name="connsiteX742" fmla="*/ 274245 w 12649200"/>
              <a:gd name="connsiteY742" fmla="*/ 9295258 h 13862169"/>
              <a:gd name="connsiteX743" fmla="*/ 263719 w 12649200"/>
              <a:gd name="connsiteY743" fmla="*/ 9290821 h 13862169"/>
              <a:gd name="connsiteX744" fmla="*/ 264052 w 12649200"/>
              <a:gd name="connsiteY744" fmla="*/ 9291025 h 13862169"/>
              <a:gd name="connsiteX745" fmla="*/ 259714 w 12649200"/>
              <a:gd name="connsiteY745" fmla="*/ 9300934 h 13862169"/>
              <a:gd name="connsiteX746" fmla="*/ 251082 w 12649200"/>
              <a:gd name="connsiteY746" fmla="*/ 9309755 h 13862169"/>
              <a:gd name="connsiteX747" fmla="*/ 252637 w 12649200"/>
              <a:gd name="connsiteY747" fmla="*/ 9302803 h 13862169"/>
              <a:gd name="connsiteX748" fmla="*/ 255620 w 12649200"/>
              <a:gd name="connsiteY748" fmla="*/ 9303911 h 13862169"/>
              <a:gd name="connsiteX749" fmla="*/ 257976 w 12649200"/>
              <a:gd name="connsiteY749" fmla="*/ 9296689 h 13862169"/>
              <a:gd name="connsiteX750" fmla="*/ 260528 w 12649200"/>
              <a:gd name="connsiteY750" fmla="*/ 9288865 h 13862169"/>
              <a:gd name="connsiteX751" fmla="*/ 261633 w 12649200"/>
              <a:gd name="connsiteY751" fmla="*/ 9289542 h 13862169"/>
              <a:gd name="connsiteX752" fmla="*/ 259266 w 12649200"/>
              <a:gd name="connsiteY752" fmla="*/ 9292734 h 13862169"/>
              <a:gd name="connsiteX753" fmla="*/ 249793 w 12649200"/>
              <a:gd name="connsiteY753" fmla="*/ 9287977 h 13862169"/>
              <a:gd name="connsiteX754" fmla="*/ 251522 w 12649200"/>
              <a:gd name="connsiteY754" fmla="*/ 9288419 h 13862169"/>
              <a:gd name="connsiteX755" fmla="*/ 250127 w 12649200"/>
              <a:gd name="connsiteY755" fmla="*/ 9300103 h 13862169"/>
              <a:gd name="connsiteX756" fmla="*/ 249210 w 12649200"/>
              <a:gd name="connsiteY756" fmla="*/ 9301529 h 13862169"/>
              <a:gd name="connsiteX757" fmla="*/ 244608 w 12649200"/>
              <a:gd name="connsiteY757" fmla="*/ 9299819 h 13862169"/>
              <a:gd name="connsiteX758" fmla="*/ 271187 w 12649200"/>
              <a:gd name="connsiteY758" fmla="*/ 9286113 h 13862169"/>
              <a:gd name="connsiteX759" fmla="*/ 274286 w 12649200"/>
              <a:gd name="connsiteY759" fmla="*/ 9289280 h 13862169"/>
              <a:gd name="connsiteX760" fmla="*/ 271950 w 12649200"/>
              <a:gd name="connsiteY760" fmla="*/ 9292912 h 13862169"/>
              <a:gd name="connsiteX761" fmla="*/ 269756 w 12649200"/>
              <a:gd name="connsiteY761" fmla="*/ 9290671 h 13862169"/>
              <a:gd name="connsiteX762" fmla="*/ 266223 w 12649200"/>
              <a:gd name="connsiteY762" fmla="*/ 9294282 h 13862169"/>
              <a:gd name="connsiteX763" fmla="*/ 263866 w 12649200"/>
              <a:gd name="connsiteY763" fmla="*/ 9291874 h 13862169"/>
              <a:gd name="connsiteX764" fmla="*/ 264418 w 12649200"/>
              <a:gd name="connsiteY764" fmla="*/ 9291250 h 13862169"/>
              <a:gd name="connsiteX765" fmla="*/ 267400 w 12649200"/>
              <a:gd name="connsiteY765" fmla="*/ 9293078 h 13862169"/>
              <a:gd name="connsiteX766" fmla="*/ 241484 w 12649200"/>
              <a:gd name="connsiteY766" fmla="*/ 9285855 h 13862169"/>
              <a:gd name="connsiteX767" fmla="*/ 246559 w 12649200"/>
              <a:gd name="connsiteY767" fmla="*/ 9287151 h 13862169"/>
              <a:gd name="connsiteX768" fmla="*/ 242662 w 12649200"/>
              <a:gd name="connsiteY768" fmla="*/ 9299096 h 13862169"/>
              <a:gd name="connsiteX769" fmla="*/ 244608 w 12649200"/>
              <a:gd name="connsiteY769" fmla="*/ 9299819 h 13862169"/>
              <a:gd name="connsiteX770" fmla="*/ 239128 w 12649200"/>
              <a:gd name="connsiteY770" fmla="*/ 9312337 h 13862169"/>
              <a:gd name="connsiteX771" fmla="*/ 241539 w 12649200"/>
              <a:gd name="connsiteY771" fmla="*/ 9313457 h 13862169"/>
              <a:gd name="connsiteX772" fmla="*/ 241486 w 12649200"/>
              <a:gd name="connsiteY772" fmla="*/ 9313539 h 13862169"/>
              <a:gd name="connsiteX773" fmla="*/ 241558 w 12649200"/>
              <a:gd name="connsiteY773" fmla="*/ 9313466 h 13862169"/>
              <a:gd name="connsiteX774" fmla="*/ 245609 w 12649200"/>
              <a:gd name="connsiteY774" fmla="*/ 9315347 h 13862169"/>
              <a:gd name="connsiteX775" fmla="*/ 244950 w 12649200"/>
              <a:gd name="connsiteY775" fmla="*/ 9316020 h 13862169"/>
              <a:gd name="connsiteX776" fmla="*/ 241484 w 12649200"/>
              <a:gd name="connsiteY776" fmla="*/ 9313541 h 13862169"/>
              <a:gd name="connsiteX777" fmla="*/ 235594 w 12649200"/>
              <a:gd name="connsiteY777" fmla="*/ 9319559 h 13862169"/>
              <a:gd name="connsiteX778" fmla="*/ 238380 w 12649200"/>
              <a:gd name="connsiteY778" fmla="*/ 9322406 h 13862169"/>
              <a:gd name="connsiteX779" fmla="*/ 233403 w 12649200"/>
              <a:gd name="connsiteY779" fmla="*/ 9321982 h 13862169"/>
              <a:gd name="connsiteX780" fmla="*/ 269756 w 12649200"/>
              <a:gd name="connsiteY780" fmla="*/ 9284651 h 13862169"/>
              <a:gd name="connsiteX781" fmla="*/ 270016 w 12649200"/>
              <a:gd name="connsiteY781" fmla="*/ 9284917 h 13862169"/>
              <a:gd name="connsiteX782" fmla="*/ 264418 w 12649200"/>
              <a:gd name="connsiteY782" fmla="*/ 9291250 h 13862169"/>
              <a:gd name="connsiteX783" fmla="*/ 264052 w 12649200"/>
              <a:gd name="connsiteY783" fmla="*/ 9291025 h 13862169"/>
              <a:gd name="connsiteX784" fmla="*/ 264483 w 12649200"/>
              <a:gd name="connsiteY784" fmla="*/ 9290041 h 13862169"/>
              <a:gd name="connsiteX785" fmla="*/ 274746 w 12649200"/>
              <a:gd name="connsiteY785" fmla="*/ 9279566 h 13862169"/>
              <a:gd name="connsiteX786" fmla="*/ 271187 w 12649200"/>
              <a:gd name="connsiteY786" fmla="*/ 9286113 h 13862169"/>
              <a:gd name="connsiteX787" fmla="*/ 270016 w 12649200"/>
              <a:gd name="connsiteY787" fmla="*/ 9284917 h 13862169"/>
              <a:gd name="connsiteX788" fmla="*/ 269125 w 12649200"/>
              <a:gd name="connsiteY788" fmla="*/ 9279438 h 13862169"/>
              <a:gd name="connsiteX789" fmla="*/ 264483 w 12649200"/>
              <a:gd name="connsiteY789" fmla="*/ 9290041 h 13862169"/>
              <a:gd name="connsiteX790" fmla="*/ 263719 w 12649200"/>
              <a:gd name="connsiteY790" fmla="*/ 9290821 h 13862169"/>
              <a:gd name="connsiteX791" fmla="*/ 261633 w 12649200"/>
              <a:gd name="connsiteY791" fmla="*/ 9289542 h 13862169"/>
              <a:gd name="connsiteX792" fmla="*/ 263796 w 12649200"/>
              <a:gd name="connsiteY792" fmla="*/ 9278848 h 13862169"/>
              <a:gd name="connsiteX793" fmla="*/ 260528 w 12649200"/>
              <a:gd name="connsiteY793" fmla="*/ 9288865 h 13862169"/>
              <a:gd name="connsiteX794" fmla="*/ 258252 w 12649200"/>
              <a:gd name="connsiteY794" fmla="*/ 9287469 h 13862169"/>
              <a:gd name="connsiteX795" fmla="*/ 276211 w 12649200"/>
              <a:gd name="connsiteY795" fmla="*/ 9276871 h 13862169"/>
              <a:gd name="connsiteX796" fmla="*/ 276773 w 12649200"/>
              <a:gd name="connsiteY796" fmla="*/ 9277273 h 13862169"/>
              <a:gd name="connsiteX797" fmla="*/ 274746 w 12649200"/>
              <a:gd name="connsiteY797" fmla="*/ 9279566 h 13862169"/>
              <a:gd name="connsiteX798" fmla="*/ 277129 w 12649200"/>
              <a:gd name="connsiteY798" fmla="*/ 9276870 h 13862169"/>
              <a:gd name="connsiteX799" fmla="*/ 283892 w 12649200"/>
              <a:gd name="connsiteY799" fmla="*/ 9282245 h 13862169"/>
              <a:gd name="connsiteX800" fmla="*/ 276784 w 12649200"/>
              <a:gd name="connsiteY800" fmla="*/ 9291833 h 13862169"/>
              <a:gd name="connsiteX801" fmla="*/ 274286 w 12649200"/>
              <a:gd name="connsiteY801" fmla="*/ 9289280 h 13862169"/>
              <a:gd name="connsiteX802" fmla="*/ 280358 w 12649200"/>
              <a:gd name="connsiteY802" fmla="*/ 9279837 h 13862169"/>
              <a:gd name="connsiteX803" fmla="*/ 276773 w 12649200"/>
              <a:gd name="connsiteY803" fmla="*/ 9277273 h 13862169"/>
              <a:gd name="connsiteX804" fmla="*/ 273290 w 12649200"/>
              <a:gd name="connsiteY804" fmla="*/ 9273819 h 13862169"/>
              <a:gd name="connsiteX805" fmla="*/ 276489 w 12649200"/>
              <a:gd name="connsiteY805" fmla="*/ 9276361 h 13862169"/>
              <a:gd name="connsiteX806" fmla="*/ 276211 w 12649200"/>
              <a:gd name="connsiteY806" fmla="*/ 9276871 h 13862169"/>
              <a:gd name="connsiteX807" fmla="*/ 272824 w 12649200"/>
              <a:gd name="connsiteY807" fmla="*/ 9274448 h 13862169"/>
              <a:gd name="connsiteX808" fmla="*/ 250972 w 12649200"/>
              <a:gd name="connsiteY808" fmla="*/ 9273624 h 13862169"/>
              <a:gd name="connsiteX809" fmla="*/ 253264 w 12649200"/>
              <a:gd name="connsiteY809" fmla="*/ 9273819 h 13862169"/>
              <a:gd name="connsiteX810" fmla="*/ 252242 w 12649200"/>
              <a:gd name="connsiteY810" fmla="*/ 9282383 h 13862169"/>
              <a:gd name="connsiteX811" fmla="*/ 249793 w 12649200"/>
              <a:gd name="connsiteY811" fmla="*/ 9287977 h 13862169"/>
              <a:gd name="connsiteX812" fmla="*/ 246559 w 12649200"/>
              <a:gd name="connsiteY812" fmla="*/ 9287151 h 13862169"/>
              <a:gd name="connsiteX813" fmla="*/ 271671 w 12649200"/>
              <a:gd name="connsiteY813" fmla="*/ 9273623 h 13862169"/>
              <a:gd name="connsiteX814" fmla="*/ 272824 w 12649200"/>
              <a:gd name="connsiteY814" fmla="*/ 9274448 h 13862169"/>
              <a:gd name="connsiteX815" fmla="*/ 269125 w 12649200"/>
              <a:gd name="connsiteY815" fmla="*/ 9279438 h 13862169"/>
              <a:gd name="connsiteX816" fmla="*/ 266656 w 12649200"/>
              <a:gd name="connsiteY816" fmla="*/ 9270080 h 13862169"/>
              <a:gd name="connsiteX817" fmla="*/ 272112 w 12649200"/>
              <a:gd name="connsiteY817" fmla="*/ 9272614 h 13862169"/>
              <a:gd name="connsiteX818" fmla="*/ 271671 w 12649200"/>
              <a:gd name="connsiteY818" fmla="*/ 9273623 h 13862169"/>
              <a:gd name="connsiteX819" fmla="*/ 268578 w 12649200"/>
              <a:gd name="connsiteY819" fmla="*/ 9271411 h 13862169"/>
              <a:gd name="connsiteX820" fmla="*/ 263796 w 12649200"/>
              <a:gd name="connsiteY820" fmla="*/ 9278848 h 13862169"/>
              <a:gd name="connsiteX821" fmla="*/ 259154 w 12649200"/>
              <a:gd name="connsiteY821" fmla="*/ 9266595 h 13862169"/>
              <a:gd name="connsiteX822" fmla="*/ 264693 w 12649200"/>
              <a:gd name="connsiteY822" fmla="*/ 9269168 h 13862169"/>
              <a:gd name="connsiteX823" fmla="*/ 255620 w 12649200"/>
              <a:gd name="connsiteY823" fmla="*/ 9285855 h 13862169"/>
              <a:gd name="connsiteX824" fmla="*/ 258252 w 12649200"/>
              <a:gd name="connsiteY824" fmla="*/ 9287469 h 13862169"/>
              <a:gd name="connsiteX825" fmla="*/ 254901 w 12649200"/>
              <a:gd name="connsiteY825" fmla="*/ 9292679 h 13862169"/>
              <a:gd name="connsiteX826" fmla="*/ 255620 w 12649200"/>
              <a:gd name="connsiteY826" fmla="*/ 9289466 h 13862169"/>
              <a:gd name="connsiteX827" fmla="*/ 251522 w 12649200"/>
              <a:gd name="connsiteY827" fmla="*/ 9288419 h 13862169"/>
              <a:gd name="connsiteX828" fmla="*/ 252242 w 12649200"/>
              <a:gd name="connsiteY828" fmla="*/ 9282383 h 13862169"/>
              <a:gd name="connsiteX829" fmla="*/ 270345 w 12649200"/>
              <a:gd name="connsiteY829" fmla="*/ 9258773 h 13862169"/>
              <a:gd name="connsiteX830" fmla="*/ 266656 w 12649200"/>
              <a:gd name="connsiteY830" fmla="*/ 9270080 h 13862169"/>
              <a:gd name="connsiteX831" fmla="*/ 264693 w 12649200"/>
              <a:gd name="connsiteY831" fmla="*/ 9269168 h 13862169"/>
              <a:gd name="connsiteX832" fmla="*/ 279180 w 12649200"/>
              <a:gd name="connsiteY832" fmla="*/ 9242521 h 13862169"/>
              <a:gd name="connsiteX833" fmla="*/ 270345 w 12649200"/>
              <a:gd name="connsiteY833" fmla="*/ 9258773 h 13862169"/>
              <a:gd name="connsiteX834" fmla="*/ 270934 w 12649200"/>
              <a:gd name="connsiteY834" fmla="*/ 9256966 h 13862169"/>
              <a:gd name="connsiteX835" fmla="*/ 257976 w 12649200"/>
              <a:gd name="connsiteY835" fmla="*/ 9252151 h 13862169"/>
              <a:gd name="connsiteX836" fmla="*/ 250972 w 12649200"/>
              <a:gd name="connsiteY836" fmla="*/ 9273624 h 13862169"/>
              <a:gd name="connsiteX837" fmla="*/ 239128 w 12649200"/>
              <a:gd name="connsiteY837" fmla="*/ 9272615 h 13862169"/>
              <a:gd name="connsiteX838" fmla="*/ 233238 w 12649200"/>
              <a:gd name="connsiteY838" fmla="*/ 9321968 h 13862169"/>
              <a:gd name="connsiteX839" fmla="*/ 233403 w 12649200"/>
              <a:gd name="connsiteY839" fmla="*/ 9321982 h 13862169"/>
              <a:gd name="connsiteX840" fmla="*/ 232060 w 12649200"/>
              <a:gd name="connsiteY840" fmla="*/ 9327986 h 13862169"/>
              <a:gd name="connsiteX841" fmla="*/ 239913 w 12649200"/>
              <a:gd name="connsiteY841" fmla="*/ 9329992 h 13862169"/>
              <a:gd name="connsiteX842" fmla="*/ 245018 w 12649200"/>
              <a:gd name="connsiteY842" fmla="*/ 9335209 h 13862169"/>
              <a:gd name="connsiteX843" fmla="*/ 279180 w 12649200"/>
              <a:gd name="connsiteY843" fmla="*/ 9300301 h 13862169"/>
              <a:gd name="connsiteX844" fmla="*/ 276706 w 12649200"/>
              <a:gd name="connsiteY844" fmla="*/ 9297773 h 13862169"/>
              <a:gd name="connsiteX845" fmla="*/ 307452 w 12649200"/>
              <a:gd name="connsiteY845" fmla="*/ 9264189 h 13862169"/>
              <a:gd name="connsiteX846" fmla="*/ 296850 w 12649200"/>
              <a:gd name="connsiteY846" fmla="*/ 9254559 h 13862169"/>
              <a:gd name="connsiteX847" fmla="*/ 277129 w 12649200"/>
              <a:gd name="connsiteY847" fmla="*/ 9276870 h 13862169"/>
              <a:gd name="connsiteX848" fmla="*/ 276489 w 12649200"/>
              <a:gd name="connsiteY848" fmla="*/ 9276361 h 13862169"/>
              <a:gd name="connsiteX849" fmla="*/ 290960 w 12649200"/>
              <a:gd name="connsiteY849" fmla="*/ 9249743 h 13862169"/>
              <a:gd name="connsiteX850" fmla="*/ 331774 w 12649200"/>
              <a:gd name="connsiteY850" fmla="*/ 9220075 h 13862169"/>
              <a:gd name="connsiteX851" fmla="*/ 331941 w 12649200"/>
              <a:gd name="connsiteY851" fmla="*/ 9220227 h 13862169"/>
              <a:gd name="connsiteX852" fmla="*/ 314524 w 12649200"/>
              <a:gd name="connsiteY852" fmla="*/ 9243721 h 13862169"/>
              <a:gd name="connsiteX853" fmla="*/ 334892 w 12649200"/>
              <a:gd name="connsiteY853" fmla="*/ 9222908 h 13862169"/>
              <a:gd name="connsiteX854" fmla="*/ 339257 w 12649200"/>
              <a:gd name="connsiteY854" fmla="*/ 9226873 h 13862169"/>
              <a:gd name="connsiteX855" fmla="*/ 342052 w 12649200"/>
              <a:gd name="connsiteY855" fmla="*/ 9223711 h 13862169"/>
              <a:gd name="connsiteX856" fmla="*/ 344558 w 12649200"/>
              <a:gd name="connsiteY856" fmla="*/ 9226271 h 13862169"/>
              <a:gd name="connsiteX857" fmla="*/ 313342 w 12649200"/>
              <a:gd name="connsiteY857" fmla="*/ 9258170 h 13862169"/>
              <a:gd name="connsiteX858" fmla="*/ 306863 w 12649200"/>
              <a:gd name="connsiteY858" fmla="*/ 9251549 h 13862169"/>
              <a:gd name="connsiteX859" fmla="*/ 314520 w 12649200"/>
              <a:gd name="connsiteY859" fmla="*/ 9243726 h 13862169"/>
              <a:gd name="connsiteX860" fmla="*/ 311207 w 12649200"/>
              <a:gd name="connsiteY860" fmla="*/ 9241092 h 13862169"/>
              <a:gd name="connsiteX861" fmla="*/ 338079 w 12649200"/>
              <a:gd name="connsiteY861" fmla="*/ 9213632 h 13862169"/>
              <a:gd name="connsiteX862" fmla="*/ 344848 w 12649200"/>
              <a:gd name="connsiteY862" fmla="*/ 9220548 h 13862169"/>
              <a:gd name="connsiteX863" fmla="*/ 342052 w 12649200"/>
              <a:gd name="connsiteY863" fmla="*/ 9223711 h 13862169"/>
              <a:gd name="connsiteX864" fmla="*/ 338079 w 12649200"/>
              <a:gd name="connsiteY864" fmla="*/ 9219651 h 13862169"/>
              <a:gd name="connsiteX865" fmla="*/ 334892 w 12649200"/>
              <a:gd name="connsiteY865" fmla="*/ 9222908 h 13862169"/>
              <a:gd name="connsiteX866" fmla="*/ 331941 w 12649200"/>
              <a:gd name="connsiteY866" fmla="*/ 9220227 h 13862169"/>
              <a:gd name="connsiteX867" fmla="*/ 332929 w 12649200"/>
              <a:gd name="connsiteY867" fmla="*/ 9218895 h 13862169"/>
              <a:gd name="connsiteX868" fmla="*/ 341849 w 12649200"/>
              <a:gd name="connsiteY868" fmla="*/ 9202318 h 13862169"/>
              <a:gd name="connsiteX869" fmla="*/ 343969 w 12649200"/>
              <a:gd name="connsiteY869" fmla="*/ 9204003 h 13862169"/>
              <a:gd name="connsiteX870" fmla="*/ 332929 w 12649200"/>
              <a:gd name="connsiteY870" fmla="*/ 9218895 h 13862169"/>
              <a:gd name="connsiteX871" fmla="*/ 331774 w 12649200"/>
              <a:gd name="connsiteY871" fmla="*/ 9220075 h 13862169"/>
              <a:gd name="connsiteX872" fmla="*/ 328656 w 12649200"/>
              <a:gd name="connsiteY872" fmla="*/ 9217243 h 13862169"/>
              <a:gd name="connsiteX873" fmla="*/ 261183 w 12649200"/>
              <a:gd name="connsiteY873" fmla="*/ 9196395 h 13862169"/>
              <a:gd name="connsiteX874" fmla="*/ 257976 w 12649200"/>
              <a:gd name="connsiteY874" fmla="*/ 9223262 h 13862169"/>
              <a:gd name="connsiteX875" fmla="*/ 255317 w 12649200"/>
              <a:gd name="connsiteY875" fmla="*/ 9223036 h 13862169"/>
              <a:gd name="connsiteX876" fmla="*/ 305670 w 12649200"/>
              <a:gd name="connsiteY876" fmla="*/ 9195965 h 13862169"/>
              <a:gd name="connsiteX877" fmla="*/ 304187 w 12649200"/>
              <a:gd name="connsiteY877" fmla="*/ 9199352 h 13862169"/>
              <a:gd name="connsiteX878" fmla="*/ 303918 w 12649200"/>
              <a:gd name="connsiteY878" fmla="*/ 9199187 h 13862169"/>
              <a:gd name="connsiteX879" fmla="*/ 333193 w 12649200"/>
              <a:gd name="connsiteY879" fmla="*/ 9195812 h 13862169"/>
              <a:gd name="connsiteX880" fmla="*/ 334545 w 12649200"/>
              <a:gd name="connsiteY880" fmla="*/ 9196780 h 13862169"/>
              <a:gd name="connsiteX881" fmla="*/ 307794 w 12649200"/>
              <a:gd name="connsiteY881" fmla="*/ 9238379 h 13862169"/>
              <a:gd name="connsiteX882" fmla="*/ 303918 w 12649200"/>
              <a:gd name="connsiteY882" fmla="*/ 9235299 h 13862169"/>
              <a:gd name="connsiteX883" fmla="*/ 276824 w 12649200"/>
              <a:gd name="connsiteY883" fmla="*/ 9193169 h 13862169"/>
              <a:gd name="connsiteX884" fmla="*/ 274352 w 12649200"/>
              <a:gd name="connsiteY884" fmla="*/ 9204396 h 13862169"/>
              <a:gd name="connsiteX885" fmla="*/ 273290 w 12649200"/>
              <a:gd name="connsiteY885" fmla="*/ 9204002 h 13862169"/>
              <a:gd name="connsiteX886" fmla="*/ 291505 w 12649200"/>
              <a:gd name="connsiteY886" fmla="*/ 9192703 h 13862169"/>
              <a:gd name="connsiteX887" fmla="*/ 286248 w 12649200"/>
              <a:gd name="connsiteY887" fmla="*/ 9208817 h 13862169"/>
              <a:gd name="connsiteX888" fmla="*/ 284702 w 12649200"/>
              <a:gd name="connsiteY888" fmla="*/ 9208242 h 13862169"/>
              <a:gd name="connsiteX889" fmla="*/ 322766 w 12649200"/>
              <a:gd name="connsiteY889" fmla="*/ 9188354 h 13862169"/>
              <a:gd name="connsiteX890" fmla="*/ 324745 w 12649200"/>
              <a:gd name="connsiteY890" fmla="*/ 9189769 h 13862169"/>
              <a:gd name="connsiteX891" fmla="*/ 315698 w 12649200"/>
              <a:gd name="connsiteY891" fmla="*/ 9206409 h 13862169"/>
              <a:gd name="connsiteX892" fmla="*/ 312440 w 12649200"/>
              <a:gd name="connsiteY892" fmla="*/ 9204411 h 13862169"/>
              <a:gd name="connsiteX893" fmla="*/ 327478 w 12649200"/>
              <a:gd name="connsiteY893" fmla="*/ 9155853 h 13862169"/>
              <a:gd name="connsiteX894" fmla="*/ 305670 w 12649200"/>
              <a:gd name="connsiteY894" fmla="*/ 9195965 h 13862169"/>
              <a:gd name="connsiteX895" fmla="*/ 312164 w 12649200"/>
              <a:gd name="connsiteY895" fmla="*/ 9181131 h 13862169"/>
              <a:gd name="connsiteX896" fmla="*/ 299206 w 12649200"/>
              <a:gd name="connsiteY896" fmla="*/ 9175112 h 13862169"/>
              <a:gd name="connsiteX897" fmla="*/ 291505 w 12649200"/>
              <a:gd name="connsiteY897" fmla="*/ 9192703 h 13862169"/>
              <a:gd name="connsiteX898" fmla="*/ 301562 w 12649200"/>
              <a:gd name="connsiteY898" fmla="*/ 9161872 h 13862169"/>
              <a:gd name="connsiteX899" fmla="*/ 288604 w 12649200"/>
              <a:gd name="connsiteY899" fmla="*/ 9157057 h 13862169"/>
              <a:gd name="connsiteX900" fmla="*/ 276824 w 12649200"/>
              <a:gd name="connsiteY900" fmla="*/ 9193169 h 13862169"/>
              <a:gd name="connsiteX901" fmla="*/ 262688 w 12649200"/>
              <a:gd name="connsiteY901" fmla="*/ 9189558 h 13862169"/>
              <a:gd name="connsiteX902" fmla="*/ 261183 w 12649200"/>
              <a:gd name="connsiteY902" fmla="*/ 9196395 h 13862169"/>
              <a:gd name="connsiteX903" fmla="*/ 263866 w 12649200"/>
              <a:gd name="connsiteY903" fmla="*/ 9173910 h 13862169"/>
              <a:gd name="connsiteX904" fmla="*/ 249730 w 12649200"/>
              <a:gd name="connsiteY904" fmla="*/ 9172706 h 13862169"/>
              <a:gd name="connsiteX905" fmla="*/ 243840 w 12649200"/>
              <a:gd name="connsiteY905" fmla="*/ 9222059 h 13862169"/>
              <a:gd name="connsiteX906" fmla="*/ 255317 w 12649200"/>
              <a:gd name="connsiteY906" fmla="*/ 9223036 h 13862169"/>
              <a:gd name="connsiteX907" fmla="*/ 252086 w 12649200"/>
              <a:gd name="connsiteY907" fmla="*/ 9237706 h 13862169"/>
              <a:gd name="connsiteX908" fmla="*/ 266222 w 12649200"/>
              <a:gd name="connsiteY908" fmla="*/ 9241317 h 13862169"/>
              <a:gd name="connsiteX909" fmla="*/ 274352 w 12649200"/>
              <a:gd name="connsiteY909" fmla="*/ 9204396 h 13862169"/>
              <a:gd name="connsiteX910" fmla="*/ 284702 w 12649200"/>
              <a:gd name="connsiteY910" fmla="*/ 9208242 h 13862169"/>
              <a:gd name="connsiteX911" fmla="*/ 279180 w 12649200"/>
              <a:gd name="connsiteY911" fmla="*/ 9220854 h 13862169"/>
              <a:gd name="connsiteX912" fmla="*/ 292138 w 12649200"/>
              <a:gd name="connsiteY912" fmla="*/ 9226873 h 13862169"/>
              <a:gd name="connsiteX913" fmla="*/ 304187 w 12649200"/>
              <a:gd name="connsiteY913" fmla="*/ 9199352 h 13862169"/>
              <a:gd name="connsiteX914" fmla="*/ 312440 w 12649200"/>
              <a:gd name="connsiteY914" fmla="*/ 9204411 h 13862169"/>
              <a:gd name="connsiteX915" fmla="*/ 295672 w 12649200"/>
              <a:gd name="connsiteY915" fmla="*/ 9230485 h 13862169"/>
              <a:gd name="connsiteX916" fmla="*/ 307452 w 12649200"/>
              <a:gd name="connsiteY916" fmla="*/ 9238911 h 13862169"/>
              <a:gd name="connsiteX917" fmla="*/ 307794 w 12649200"/>
              <a:gd name="connsiteY917" fmla="*/ 9238379 h 13862169"/>
              <a:gd name="connsiteX918" fmla="*/ 311207 w 12649200"/>
              <a:gd name="connsiteY918" fmla="*/ 9241092 h 13862169"/>
              <a:gd name="connsiteX919" fmla="*/ 303918 w 12649200"/>
              <a:gd name="connsiteY919" fmla="*/ 9248540 h 13862169"/>
              <a:gd name="connsiteX920" fmla="*/ 306863 w 12649200"/>
              <a:gd name="connsiteY920" fmla="*/ 9251549 h 13862169"/>
              <a:gd name="connsiteX921" fmla="*/ 303918 w 12649200"/>
              <a:gd name="connsiteY921" fmla="*/ 9254559 h 13862169"/>
              <a:gd name="connsiteX922" fmla="*/ 313342 w 12649200"/>
              <a:gd name="connsiteY922" fmla="*/ 9264189 h 13862169"/>
              <a:gd name="connsiteX923" fmla="*/ 347503 w 12649200"/>
              <a:gd name="connsiteY923" fmla="*/ 9229281 h 13862169"/>
              <a:gd name="connsiteX924" fmla="*/ 344558 w 12649200"/>
              <a:gd name="connsiteY924" fmla="*/ 9226271 h 13862169"/>
              <a:gd name="connsiteX925" fmla="*/ 347503 w 12649200"/>
              <a:gd name="connsiteY925" fmla="*/ 9223261 h 13862169"/>
              <a:gd name="connsiteX926" fmla="*/ 344848 w 12649200"/>
              <a:gd name="connsiteY926" fmla="*/ 9220548 h 13862169"/>
              <a:gd name="connsiteX927" fmla="*/ 372241 w 12649200"/>
              <a:gd name="connsiteY927" fmla="*/ 9189558 h 13862169"/>
              <a:gd name="connsiteX928" fmla="*/ 361639 w 12649200"/>
              <a:gd name="connsiteY928" fmla="*/ 9179928 h 13862169"/>
              <a:gd name="connsiteX929" fmla="*/ 341849 w 12649200"/>
              <a:gd name="connsiteY929" fmla="*/ 9202318 h 13862169"/>
              <a:gd name="connsiteX930" fmla="*/ 333367 w 12649200"/>
              <a:gd name="connsiteY930" fmla="*/ 9195577 h 13862169"/>
              <a:gd name="connsiteX931" fmla="*/ 333193 w 12649200"/>
              <a:gd name="connsiteY931" fmla="*/ 9195812 h 13862169"/>
              <a:gd name="connsiteX932" fmla="*/ 324745 w 12649200"/>
              <a:gd name="connsiteY932" fmla="*/ 9189769 h 13862169"/>
              <a:gd name="connsiteX933" fmla="*/ 339257 w 12649200"/>
              <a:gd name="connsiteY933" fmla="*/ 9163075 h 13862169"/>
              <a:gd name="connsiteX934" fmla="*/ 407581 w 12649200"/>
              <a:gd name="connsiteY934" fmla="*/ 9142612 h 13862169"/>
              <a:gd name="connsiteX935" fmla="*/ 410197 w 12649200"/>
              <a:gd name="connsiteY935" fmla="*/ 9145285 h 13862169"/>
              <a:gd name="connsiteX936" fmla="*/ 404048 w 12649200"/>
              <a:gd name="connsiteY936" fmla="*/ 9152242 h 13862169"/>
              <a:gd name="connsiteX937" fmla="*/ 407581 w 12649200"/>
              <a:gd name="connsiteY937" fmla="*/ 9148632 h 13862169"/>
              <a:gd name="connsiteX938" fmla="*/ 414060 w 12649200"/>
              <a:gd name="connsiteY938" fmla="*/ 9155252 h 13862169"/>
              <a:gd name="connsiteX939" fmla="*/ 382843 w 12649200"/>
              <a:gd name="connsiteY939" fmla="*/ 9187150 h 13862169"/>
              <a:gd name="connsiteX940" fmla="*/ 376364 w 12649200"/>
              <a:gd name="connsiteY940" fmla="*/ 9180530 h 13862169"/>
              <a:gd name="connsiteX941" fmla="*/ 404047 w 12649200"/>
              <a:gd name="connsiteY941" fmla="*/ 9152243 h 13862169"/>
              <a:gd name="connsiteX942" fmla="*/ 400928 w 12649200"/>
              <a:gd name="connsiteY942" fmla="*/ 9149410 h 13862169"/>
              <a:gd name="connsiteX943" fmla="*/ 393445 w 12649200"/>
              <a:gd name="connsiteY943" fmla="*/ 9116131 h 13862169"/>
              <a:gd name="connsiteX944" fmla="*/ 363995 w 12649200"/>
              <a:gd name="connsiteY944" fmla="*/ 9155854 h 13862169"/>
              <a:gd name="connsiteX945" fmla="*/ 374597 w 12649200"/>
              <a:gd name="connsiteY945" fmla="*/ 9164280 h 13862169"/>
              <a:gd name="connsiteX946" fmla="*/ 404047 w 12649200"/>
              <a:gd name="connsiteY946" fmla="*/ 9124557 h 13862169"/>
              <a:gd name="connsiteX947" fmla="*/ 426429 w 12649200"/>
              <a:gd name="connsiteY947" fmla="*/ 9105297 h 13862169"/>
              <a:gd name="connsiteX948" fmla="*/ 393445 w 12649200"/>
              <a:gd name="connsiteY948" fmla="*/ 9142613 h 13862169"/>
              <a:gd name="connsiteX949" fmla="*/ 400928 w 12649200"/>
              <a:gd name="connsiteY949" fmla="*/ 9149410 h 13862169"/>
              <a:gd name="connsiteX950" fmla="*/ 373419 w 12649200"/>
              <a:gd name="connsiteY950" fmla="*/ 9177520 h 13862169"/>
              <a:gd name="connsiteX951" fmla="*/ 376364 w 12649200"/>
              <a:gd name="connsiteY951" fmla="*/ 9180530 h 13862169"/>
              <a:gd name="connsiteX952" fmla="*/ 373419 w 12649200"/>
              <a:gd name="connsiteY952" fmla="*/ 9183539 h 13862169"/>
              <a:gd name="connsiteX953" fmla="*/ 382843 w 12649200"/>
              <a:gd name="connsiteY953" fmla="*/ 9194373 h 13862169"/>
              <a:gd name="connsiteX954" fmla="*/ 417005 w 12649200"/>
              <a:gd name="connsiteY954" fmla="*/ 9158261 h 13862169"/>
              <a:gd name="connsiteX955" fmla="*/ 414060 w 12649200"/>
              <a:gd name="connsiteY955" fmla="*/ 9155252 h 13862169"/>
              <a:gd name="connsiteX956" fmla="*/ 417005 w 12649200"/>
              <a:gd name="connsiteY956" fmla="*/ 9152242 h 13862169"/>
              <a:gd name="connsiteX957" fmla="*/ 410197 w 12649200"/>
              <a:gd name="connsiteY957" fmla="*/ 9145285 h 13862169"/>
              <a:gd name="connsiteX958" fmla="*/ 437031 w 12649200"/>
              <a:gd name="connsiteY958" fmla="*/ 9114927 h 13862169"/>
              <a:gd name="connsiteX959" fmla="*/ 376953 w 12649200"/>
              <a:gd name="connsiteY959" fmla="*/ 9105297 h 13862169"/>
              <a:gd name="connsiteX960" fmla="*/ 349859 w 12649200"/>
              <a:gd name="connsiteY960" fmla="*/ 9147428 h 13862169"/>
              <a:gd name="connsiteX961" fmla="*/ 361639 w 12649200"/>
              <a:gd name="connsiteY961" fmla="*/ 9155854 h 13862169"/>
              <a:gd name="connsiteX962" fmla="*/ 388733 w 12649200"/>
              <a:gd name="connsiteY962" fmla="*/ 9113724 h 13862169"/>
              <a:gd name="connsiteX963" fmla="*/ 283892 w 12649200"/>
              <a:gd name="connsiteY963" fmla="*/ 9092056 h 13862169"/>
              <a:gd name="connsiteX964" fmla="*/ 273290 w 12649200"/>
              <a:gd name="connsiteY964" fmla="*/ 9140205 h 13862169"/>
              <a:gd name="connsiteX965" fmla="*/ 287426 w 12649200"/>
              <a:gd name="connsiteY965" fmla="*/ 9143816 h 13862169"/>
              <a:gd name="connsiteX966" fmla="*/ 298028 w 12649200"/>
              <a:gd name="connsiteY966" fmla="*/ 9095667 h 13862169"/>
              <a:gd name="connsiteX967" fmla="*/ 339257 w 12649200"/>
              <a:gd name="connsiteY967" fmla="*/ 9083630 h 13862169"/>
              <a:gd name="connsiteX968" fmla="*/ 319232 w 12649200"/>
              <a:gd name="connsiteY968" fmla="*/ 9129371 h 13862169"/>
              <a:gd name="connsiteX969" fmla="*/ 332189 w 12649200"/>
              <a:gd name="connsiteY969" fmla="*/ 9135390 h 13862169"/>
              <a:gd name="connsiteX970" fmla="*/ 352215 w 12649200"/>
              <a:gd name="connsiteY970" fmla="*/ 9089648 h 13862169"/>
              <a:gd name="connsiteX971" fmla="*/ 477083 w 12649200"/>
              <a:gd name="connsiteY971" fmla="*/ 9078815 h 13862169"/>
              <a:gd name="connsiteX972" fmla="*/ 483562 w 12649200"/>
              <a:gd name="connsiteY972" fmla="*/ 9085435 h 13862169"/>
              <a:gd name="connsiteX973" fmla="*/ 452345 w 12649200"/>
              <a:gd name="connsiteY973" fmla="*/ 9117334 h 13862169"/>
              <a:gd name="connsiteX974" fmla="*/ 445867 w 12649200"/>
              <a:gd name="connsiteY974" fmla="*/ 9110714 h 13862169"/>
              <a:gd name="connsiteX975" fmla="*/ 261510 w 12649200"/>
              <a:gd name="connsiteY975" fmla="*/ 9072797 h 13862169"/>
              <a:gd name="connsiteX976" fmla="*/ 255620 w 12649200"/>
              <a:gd name="connsiteY976" fmla="*/ 9122150 h 13862169"/>
              <a:gd name="connsiteX977" fmla="*/ 268578 w 12649200"/>
              <a:gd name="connsiteY977" fmla="*/ 9124557 h 13862169"/>
              <a:gd name="connsiteX978" fmla="*/ 275646 w 12649200"/>
              <a:gd name="connsiteY978" fmla="*/ 9074001 h 13862169"/>
              <a:gd name="connsiteX979" fmla="*/ 477083 w 12649200"/>
              <a:gd name="connsiteY979" fmla="*/ 9072796 h 13862169"/>
              <a:gd name="connsiteX980" fmla="*/ 442921 w 12649200"/>
              <a:gd name="connsiteY980" fmla="*/ 9107704 h 13862169"/>
              <a:gd name="connsiteX981" fmla="*/ 445867 w 12649200"/>
              <a:gd name="connsiteY981" fmla="*/ 9110714 h 13862169"/>
              <a:gd name="connsiteX982" fmla="*/ 442921 w 12649200"/>
              <a:gd name="connsiteY982" fmla="*/ 9113724 h 13862169"/>
              <a:gd name="connsiteX983" fmla="*/ 452345 w 12649200"/>
              <a:gd name="connsiteY983" fmla="*/ 9123353 h 13862169"/>
              <a:gd name="connsiteX984" fmla="*/ 486507 w 12649200"/>
              <a:gd name="connsiteY984" fmla="*/ 9088445 h 13862169"/>
              <a:gd name="connsiteX985" fmla="*/ 483562 w 12649200"/>
              <a:gd name="connsiteY985" fmla="*/ 9085435 h 13862169"/>
              <a:gd name="connsiteX986" fmla="*/ 486507 w 12649200"/>
              <a:gd name="connsiteY986" fmla="*/ 9082426 h 13862169"/>
              <a:gd name="connsiteX987" fmla="*/ 374597 w 12649200"/>
              <a:gd name="connsiteY987" fmla="*/ 9067981 h 13862169"/>
              <a:gd name="connsiteX988" fmla="*/ 351037 w 12649200"/>
              <a:gd name="connsiteY988" fmla="*/ 9111315 h 13862169"/>
              <a:gd name="connsiteX989" fmla="*/ 362817 w 12649200"/>
              <a:gd name="connsiteY989" fmla="*/ 9118538 h 13862169"/>
              <a:gd name="connsiteX990" fmla="*/ 386377 w 12649200"/>
              <a:gd name="connsiteY990" fmla="*/ 9075204 h 13862169"/>
              <a:gd name="connsiteX991" fmla="*/ 319232 w 12649200"/>
              <a:gd name="connsiteY991" fmla="*/ 9061963 h 13862169"/>
              <a:gd name="connsiteX992" fmla="*/ 303918 w 12649200"/>
              <a:gd name="connsiteY992" fmla="*/ 9108908 h 13862169"/>
              <a:gd name="connsiteX993" fmla="*/ 316876 w 12649200"/>
              <a:gd name="connsiteY993" fmla="*/ 9113723 h 13862169"/>
              <a:gd name="connsiteX994" fmla="*/ 332189 w 12649200"/>
              <a:gd name="connsiteY994" fmla="*/ 9066778 h 13862169"/>
              <a:gd name="connsiteX995" fmla="*/ 453523 w 12649200"/>
              <a:gd name="connsiteY995" fmla="*/ 9037889 h 13862169"/>
              <a:gd name="connsiteX996" fmla="*/ 424073 w 12649200"/>
              <a:gd name="connsiteY996" fmla="*/ 9077612 h 13862169"/>
              <a:gd name="connsiteX997" fmla="*/ 434675 w 12649200"/>
              <a:gd name="connsiteY997" fmla="*/ 9086038 h 13862169"/>
              <a:gd name="connsiteX998" fmla="*/ 464125 w 12649200"/>
              <a:gd name="connsiteY998" fmla="*/ 9046315 h 13862169"/>
              <a:gd name="connsiteX999" fmla="*/ 491219 w 12649200"/>
              <a:gd name="connsiteY999" fmla="*/ 9030666 h 13862169"/>
              <a:gd name="connsiteX1000" fmla="*/ 458235 w 12649200"/>
              <a:gd name="connsiteY1000" fmla="*/ 9067982 h 13862169"/>
              <a:gd name="connsiteX1001" fmla="*/ 468837 w 12649200"/>
              <a:gd name="connsiteY1001" fmla="*/ 9077612 h 13862169"/>
              <a:gd name="connsiteX1002" fmla="*/ 501821 w 12649200"/>
              <a:gd name="connsiteY1002" fmla="*/ 9040296 h 13862169"/>
              <a:gd name="connsiteX1003" fmla="*/ 431141 w 12649200"/>
              <a:gd name="connsiteY1003" fmla="*/ 9022241 h 13862169"/>
              <a:gd name="connsiteX1004" fmla="*/ 404047 w 12649200"/>
              <a:gd name="connsiteY1004" fmla="*/ 9064371 h 13862169"/>
              <a:gd name="connsiteX1005" fmla="*/ 415827 w 12649200"/>
              <a:gd name="connsiteY1005" fmla="*/ 9072797 h 13862169"/>
              <a:gd name="connsiteX1006" fmla="*/ 442921 w 12649200"/>
              <a:gd name="connsiteY1006" fmla="*/ 9030666 h 13862169"/>
              <a:gd name="connsiteX1007" fmla="*/ 545406 w 12649200"/>
              <a:gd name="connsiteY1007" fmla="*/ 9007796 h 13862169"/>
              <a:gd name="connsiteX1008" fmla="*/ 551885 w 12649200"/>
              <a:gd name="connsiteY1008" fmla="*/ 9014416 h 13862169"/>
              <a:gd name="connsiteX1009" fmla="*/ 520668 w 12649200"/>
              <a:gd name="connsiteY1009" fmla="*/ 9046314 h 13862169"/>
              <a:gd name="connsiteX1010" fmla="*/ 514191 w 12649200"/>
              <a:gd name="connsiteY1010" fmla="*/ 9039694 h 13862169"/>
              <a:gd name="connsiteX1011" fmla="*/ 545406 w 12649200"/>
              <a:gd name="connsiteY1011" fmla="*/ 9001776 h 13862169"/>
              <a:gd name="connsiteX1012" fmla="*/ 511245 w 12649200"/>
              <a:gd name="connsiteY1012" fmla="*/ 9036684 h 13862169"/>
              <a:gd name="connsiteX1013" fmla="*/ 514191 w 12649200"/>
              <a:gd name="connsiteY1013" fmla="*/ 9039694 h 13862169"/>
              <a:gd name="connsiteX1014" fmla="*/ 511245 w 12649200"/>
              <a:gd name="connsiteY1014" fmla="*/ 9042704 h 13862169"/>
              <a:gd name="connsiteX1015" fmla="*/ 520668 w 12649200"/>
              <a:gd name="connsiteY1015" fmla="*/ 9052334 h 13862169"/>
              <a:gd name="connsiteX1016" fmla="*/ 554830 w 12649200"/>
              <a:gd name="connsiteY1016" fmla="*/ 9017426 h 13862169"/>
              <a:gd name="connsiteX1017" fmla="*/ 551885 w 12649200"/>
              <a:gd name="connsiteY1017" fmla="*/ 9014416 h 13862169"/>
              <a:gd name="connsiteX1018" fmla="*/ 554830 w 12649200"/>
              <a:gd name="connsiteY1018" fmla="*/ 9011406 h 13862169"/>
              <a:gd name="connsiteX1019" fmla="*/ 305096 w 12649200"/>
              <a:gd name="connsiteY1019" fmla="*/ 8994554 h 13862169"/>
              <a:gd name="connsiteX1020" fmla="*/ 294494 w 12649200"/>
              <a:gd name="connsiteY1020" fmla="*/ 9042703 h 13862169"/>
              <a:gd name="connsiteX1021" fmla="*/ 308630 w 12649200"/>
              <a:gd name="connsiteY1021" fmla="*/ 9046315 h 13862169"/>
              <a:gd name="connsiteX1022" fmla="*/ 319232 w 12649200"/>
              <a:gd name="connsiteY1022" fmla="*/ 8998166 h 13862169"/>
              <a:gd name="connsiteX1023" fmla="*/ 379309 w 12649200"/>
              <a:gd name="connsiteY1023" fmla="*/ 8992147 h 13862169"/>
              <a:gd name="connsiteX1024" fmla="*/ 359283 w 12649200"/>
              <a:gd name="connsiteY1024" fmla="*/ 9037888 h 13862169"/>
              <a:gd name="connsiteX1025" fmla="*/ 372241 w 12649200"/>
              <a:gd name="connsiteY1025" fmla="*/ 9043907 h 13862169"/>
              <a:gd name="connsiteX1026" fmla="*/ 392267 w 12649200"/>
              <a:gd name="connsiteY1026" fmla="*/ 8998165 h 13862169"/>
              <a:gd name="connsiteX1027" fmla="*/ 421717 w 12649200"/>
              <a:gd name="connsiteY1027" fmla="*/ 8981313 h 13862169"/>
              <a:gd name="connsiteX1028" fmla="*/ 398157 w 12649200"/>
              <a:gd name="connsiteY1028" fmla="*/ 9024647 h 13862169"/>
              <a:gd name="connsiteX1029" fmla="*/ 409937 w 12649200"/>
              <a:gd name="connsiteY1029" fmla="*/ 9031870 h 13862169"/>
              <a:gd name="connsiteX1030" fmla="*/ 433497 w 12649200"/>
              <a:gd name="connsiteY1030" fmla="*/ 8988535 h 13862169"/>
              <a:gd name="connsiteX1031" fmla="*/ 272112 w 12649200"/>
              <a:gd name="connsiteY1031" fmla="*/ 8974092 h 13862169"/>
              <a:gd name="connsiteX1032" fmla="*/ 266222 w 12649200"/>
              <a:gd name="connsiteY1032" fmla="*/ 9023444 h 13862169"/>
              <a:gd name="connsiteX1033" fmla="*/ 280358 w 12649200"/>
              <a:gd name="connsiteY1033" fmla="*/ 9024648 h 13862169"/>
              <a:gd name="connsiteX1034" fmla="*/ 286248 w 12649200"/>
              <a:gd name="connsiteY1034" fmla="*/ 8975296 h 13862169"/>
              <a:gd name="connsiteX1035" fmla="*/ 349859 w 12649200"/>
              <a:gd name="connsiteY1035" fmla="*/ 8968073 h 13862169"/>
              <a:gd name="connsiteX1036" fmla="*/ 334545 w 12649200"/>
              <a:gd name="connsiteY1036" fmla="*/ 9015018 h 13862169"/>
              <a:gd name="connsiteX1037" fmla="*/ 348681 w 12649200"/>
              <a:gd name="connsiteY1037" fmla="*/ 9019833 h 13862169"/>
              <a:gd name="connsiteX1038" fmla="*/ 362817 w 12649200"/>
              <a:gd name="connsiteY1038" fmla="*/ 8972887 h 13862169"/>
              <a:gd name="connsiteX1039" fmla="*/ 513601 w 12649200"/>
              <a:gd name="connsiteY1039" fmla="*/ 8958443 h 13862169"/>
              <a:gd name="connsiteX1040" fmla="*/ 484151 w 12649200"/>
              <a:gd name="connsiteY1040" fmla="*/ 8998166 h 13862169"/>
              <a:gd name="connsiteX1041" fmla="*/ 494753 w 12649200"/>
              <a:gd name="connsiteY1041" fmla="*/ 9006592 h 13862169"/>
              <a:gd name="connsiteX1042" fmla="*/ 524202 w 12649200"/>
              <a:gd name="connsiteY1042" fmla="*/ 8966869 h 13862169"/>
              <a:gd name="connsiteX1043" fmla="*/ 556008 w 12649200"/>
              <a:gd name="connsiteY1043" fmla="*/ 8956036 h 13862169"/>
              <a:gd name="connsiteX1044" fmla="*/ 523024 w 12649200"/>
              <a:gd name="connsiteY1044" fmla="*/ 8993351 h 13862169"/>
              <a:gd name="connsiteX1045" fmla="*/ 533626 w 12649200"/>
              <a:gd name="connsiteY1045" fmla="*/ 9002981 h 13862169"/>
              <a:gd name="connsiteX1046" fmla="*/ 566610 w 12649200"/>
              <a:gd name="connsiteY1046" fmla="*/ 8965665 h 13862169"/>
              <a:gd name="connsiteX1047" fmla="*/ 485329 w 12649200"/>
              <a:gd name="connsiteY1047" fmla="*/ 8939184 h 13862169"/>
              <a:gd name="connsiteX1048" fmla="*/ 458235 w 12649200"/>
              <a:gd name="connsiteY1048" fmla="*/ 8981314 h 13862169"/>
              <a:gd name="connsiteX1049" fmla="*/ 470015 w 12649200"/>
              <a:gd name="connsiteY1049" fmla="*/ 8989740 h 13862169"/>
              <a:gd name="connsiteX1050" fmla="*/ 497109 w 12649200"/>
              <a:gd name="connsiteY1050" fmla="*/ 8947610 h 13862169"/>
              <a:gd name="connsiteX1051" fmla="*/ 614908 w 12649200"/>
              <a:gd name="connsiteY1051" fmla="*/ 8937980 h 13862169"/>
              <a:gd name="connsiteX1052" fmla="*/ 620798 w 12649200"/>
              <a:gd name="connsiteY1052" fmla="*/ 8943998 h 13862169"/>
              <a:gd name="connsiteX1053" fmla="*/ 590170 w 12649200"/>
              <a:gd name="connsiteY1053" fmla="*/ 8975295 h 13862169"/>
              <a:gd name="connsiteX1054" fmla="*/ 584280 w 12649200"/>
              <a:gd name="connsiteY1054" fmla="*/ 8969277 h 13862169"/>
              <a:gd name="connsiteX1055" fmla="*/ 614908 w 12649200"/>
              <a:gd name="connsiteY1055" fmla="*/ 8930757 h 13862169"/>
              <a:gd name="connsiteX1056" fmla="*/ 580746 w 12649200"/>
              <a:gd name="connsiteY1056" fmla="*/ 8965665 h 13862169"/>
              <a:gd name="connsiteX1057" fmla="*/ 584280 w 12649200"/>
              <a:gd name="connsiteY1057" fmla="*/ 8969277 h 13862169"/>
              <a:gd name="connsiteX1058" fmla="*/ 580746 w 12649200"/>
              <a:gd name="connsiteY1058" fmla="*/ 8972888 h 13862169"/>
              <a:gd name="connsiteX1059" fmla="*/ 590170 w 12649200"/>
              <a:gd name="connsiteY1059" fmla="*/ 8982518 h 13862169"/>
              <a:gd name="connsiteX1060" fmla="*/ 624332 w 12649200"/>
              <a:gd name="connsiteY1060" fmla="*/ 8947610 h 13862169"/>
              <a:gd name="connsiteX1061" fmla="*/ 620798 w 12649200"/>
              <a:gd name="connsiteY1061" fmla="*/ 8943998 h 13862169"/>
              <a:gd name="connsiteX1062" fmla="*/ 624332 w 12649200"/>
              <a:gd name="connsiteY1062" fmla="*/ 8940387 h 13862169"/>
              <a:gd name="connsiteX1063" fmla="*/ 418183 w 12649200"/>
              <a:gd name="connsiteY1063" fmla="*/ 8900664 h 13862169"/>
              <a:gd name="connsiteX1064" fmla="*/ 398157 w 12649200"/>
              <a:gd name="connsiteY1064" fmla="*/ 8946405 h 13862169"/>
              <a:gd name="connsiteX1065" fmla="*/ 411115 w 12649200"/>
              <a:gd name="connsiteY1065" fmla="*/ 8952424 h 13862169"/>
              <a:gd name="connsiteX1066" fmla="*/ 431141 w 12649200"/>
              <a:gd name="connsiteY1066" fmla="*/ 8906682 h 13862169"/>
              <a:gd name="connsiteX1067" fmla="*/ 326300 w 12649200"/>
              <a:gd name="connsiteY1067" fmla="*/ 8897053 h 13862169"/>
              <a:gd name="connsiteX1068" fmla="*/ 315698 w 12649200"/>
              <a:gd name="connsiteY1068" fmla="*/ 8945202 h 13862169"/>
              <a:gd name="connsiteX1069" fmla="*/ 329833 w 12649200"/>
              <a:gd name="connsiteY1069" fmla="*/ 8948813 h 13862169"/>
              <a:gd name="connsiteX1070" fmla="*/ 340435 w 12649200"/>
              <a:gd name="connsiteY1070" fmla="*/ 8900664 h 13862169"/>
              <a:gd name="connsiteX1071" fmla="*/ 468837 w 12649200"/>
              <a:gd name="connsiteY1071" fmla="*/ 8893441 h 13862169"/>
              <a:gd name="connsiteX1072" fmla="*/ 445277 w 12649200"/>
              <a:gd name="connsiteY1072" fmla="*/ 8936775 h 13862169"/>
              <a:gd name="connsiteX1073" fmla="*/ 457057 w 12649200"/>
              <a:gd name="connsiteY1073" fmla="*/ 8943998 h 13862169"/>
              <a:gd name="connsiteX1074" fmla="*/ 480617 w 12649200"/>
              <a:gd name="connsiteY1074" fmla="*/ 8900664 h 13862169"/>
              <a:gd name="connsiteX1075" fmla="*/ 620798 w 12649200"/>
              <a:gd name="connsiteY1075" fmla="*/ 8881405 h 13862169"/>
              <a:gd name="connsiteX1076" fmla="*/ 587814 w 12649200"/>
              <a:gd name="connsiteY1076" fmla="*/ 8918720 h 13862169"/>
              <a:gd name="connsiteX1077" fmla="*/ 598416 w 12649200"/>
              <a:gd name="connsiteY1077" fmla="*/ 8928350 h 13862169"/>
              <a:gd name="connsiteX1078" fmla="*/ 631400 w 12649200"/>
              <a:gd name="connsiteY1078" fmla="*/ 8891035 h 13862169"/>
              <a:gd name="connsiteX1079" fmla="*/ 573678 w 12649200"/>
              <a:gd name="connsiteY1079" fmla="*/ 8880201 h 13862169"/>
              <a:gd name="connsiteX1080" fmla="*/ 544228 w 12649200"/>
              <a:gd name="connsiteY1080" fmla="*/ 8919924 h 13862169"/>
              <a:gd name="connsiteX1081" fmla="*/ 554830 w 12649200"/>
              <a:gd name="connsiteY1081" fmla="*/ 8928350 h 13862169"/>
              <a:gd name="connsiteX1082" fmla="*/ 584280 w 12649200"/>
              <a:gd name="connsiteY1082" fmla="*/ 8888627 h 13862169"/>
              <a:gd name="connsiteX1083" fmla="*/ 282714 w 12649200"/>
              <a:gd name="connsiteY1083" fmla="*/ 8875386 h 13862169"/>
              <a:gd name="connsiteX1084" fmla="*/ 276824 w 12649200"/>
              <a:gd name="connsiteY1084" fmla="*/ 8924739 h 13862169"/>
              <a:gd name="connsiteX1085" fmla="*/ 290960 w 12649200"/>
              <a:gd name="connsiteY1085" fmla="*/ 8925943 h 13862169"/>
              <a:gd name="connsiteX1086" fmla="*/ 296850 w 12649200"/>
              <a:gd name="connsiteY1086" fmla="*/ 8876590 h 13862169"/>
              <a:gd name="connsiteX1087" fmla="*/ 381665 w 12649200"/>
              <a:gd name="connsiteY1087" fmla="*/ 8872978 h 13862169"/>
              <a:gd name="connsiteX1088" fmla="*/ 366351 w 12649200"/>
              <a:gd name="connsiteY1088" fmla="*/ 8919924 h 13862169"/>
              <a:gd name="connsiteX1089" fmla="*/ 379309 w 12649200"/>
              <a:gd name="connsiteY1089" fmla="*/ 8924739 h 13862169"/>
              <a:gd name="connsiteX1090" fmla="*/ 394623 w 12649200"/>
              <a:gd name="connsiteY1090" fmla="*/ 8877793 h 13862169"/>
              <a:gd name="connsiteX1091" fmla="*/ 684410 w 12649200"/>
              <a:gd name="connsiteY1091" fmla="*/ 8866960 h 13862169"/>
              <a:gd name="connsiteX1092" fmla="*/ 690889 w 12649200"/>
              <a:gd name="connsiteY1092" fmla="*/ 8873580 h 13862169"/>
              <a:gd name="connsiteX1093" fmla="*/ 659672 w 12649200"/>
              <a:gd name="connsiteY1093" fmla="*/ 8905479 h 13862169"/>
              <a:gd name="connsiteX1094" fmla="*/ 653193 w 12649200"/>
              <a:gd name="connsiteY1094" fmla="*/ 8898859 h 13862169"/>
              <a:gd name="connsiteX1095" fmla="*/ 684410 w 12649200"/>
              <a:gd name="connsiteY1095" fmla="*/ 8860941 h 13862169"/>
              <a:gd name="connsiteX1096" fmla="*/ 650248 w 12649200"/>
              <a:gd name="connsiteY1096" fmla="*/ 8895849 h 13862169"/>
              <a:gd name="connsiteX1097" fmla="*/ 653193 w 12649200"/>
              <a:gd name="connsiteY1097" fmla="*/ 8898859 h 13862169"/>
              <a:gd name="connsiteX1098" fmla="*/ 650248 w 12649200"/>
              <a:gd name="connsiteY1098" fmla="*/ 8901868 h 13862169"/>
              <a:gd name="connsiteX1099" fmla="*/ 659672 w 12649200"/>
              <a:gd name="connsiteY1099" fmla="*/ 8911498 h 13862169"/>
              <a:gd name="connsiteX1100" fmla="*/ 693834 w 12649200"/>
              <a:gd name="connsiteY1100" fmla="*/ 8876590 h 13862169"/>
              <a:gd name="connsiteX1101" fmla="*/ 690889 w 12649200"/>
              <a:gd name="connsiteY1101" fmla="*/ 8873580 h 13862169"/>
              <a:gd name="connsiteX1102" fmla="*/ 693834 w 12649200"/>
              <a:gd name="connsiteY1102" fmla="*/ 8870571 h 13862169"/>
              <a:gd name="connsiteX1103" fmla="*/ 539516 w 12649200"/>
              <a:gd name="connsiteY1103" fmla="*/ 8856126 h 13862169"/>
              <a:gd name="connsiteX1104" fmla="*/ 512423 w 12649200"/>
              <a:gd name="connsiteY1104" fmla="*/ 8898257 h 13862169"/>
              <a:gd name="connsiteX1105" fmla="*/ 524202 w 12649200"/>
              <a:gd name="connsiteY1105" fmla="*/ 8906683 h 13862169"/>
              <a:gd name="connsiteX1106" fmla="*/ 551296 w 12649200"/>
              <a:gd name="connsiteY1106" fmla="*/ 8864553 h 13862169"/>
              <a:gd name="connsiteX1107" fmla="*/ 458235 w 12649200"/>
              <a:gd name="connsiteY1107" fmla="*/ 8810384 h 13862169"/>
              <a:gd name="connsiteX1108" fmla="*/ 438209 w 12649200"/>
              <a:gd name="connsiteY1108" fmla="*/ 8856126 h 13862169"/>
              <a:gd name="connsiteX1109" fmla="*/ 451167 w 12649200"/>
              <a:gd name="connsiteY1109" fmla="*/ 8862144 h 13862169"/>
              <a:gd name="connsiteX1110" fmla="*/ 471193 w 12649200"/>
              <a:gd name="connsiteY1110" fmla="*/ 8816403 h 13862169"/>
              <a:gd name="connsiteX1111" fmla="*/ 685588 w 12649200"/>
              <a:gd name="connsiteY1111" fmla="*/ 8806774 h 13862169"/>
              <a:gd name="connsiteX1112" fmla="*/ 652604 w 12649200"/>
              <a:gd name="connsiteY1112" fmla="*/ 8844089 h 13862169"/>
              <a:gd name="connsiteX1113" fmla="*/ 663206 w 12649200"/>
              <a:gd name="connsiteY1113" fmla="*/ 8853719 h 13862169"/>
              <a:gd name="connsiteX1114" fmla="*/ 696190 w 12649200"/>
              <a:gd name="connsiteY1114" fmla="*/ 8816404 h 13862169"/>
              <a:gd name="connsiteX1115" fmla="*/ 517135 w 12649200"/>
              <a:gd name="connsiteY1115" fmla="*/ 8805570 h 13862169"/>
              <a:gd name="connsiteX1116" fmla="*/ 493575 w 12649200"/>
              <a:gd name="connsiteY1116" fmla="*/ 8848904 h 13862169"/>
              <a:gd name="connsiteX1117" fmla="*/ 505355 w 12649200"/>
              <a:gd name="connsiteY1117" fmla="*/ 8856126 h 13862169"/>
              <a:gd name="connsiteX1118" fmla="*/ 528914 w 12649200"/>
              <a:gd name="connsiteY1118" fmla="*/ 8812792 h 13862169"/>
              <a:gd name="connsiteX1119" fmla="*/ 633756 w 12649200"/>
              <a:gd name="connsiteY1119" fmla="*/ 8800756 h 13862169"/>
              <a:gd name="connsiteX1120" fmla="*/ 604306 w 12649200"/>
              <a:gd name="connsiteY1120" fmla="*/ 8840478 h 13862169"/>
              <a:gd name="connsiteX1121" fmla="*/ 614908 w 12649200"/>
              <a:gd name="connsiteY1121" fmla="*/ 8848904 h 13862169"/>
              <a:gd name="connsiteX1122" fmla="*/ 644358 w 12649200"/>
              <a:gd name="connsiteY1122" fmla="*/ 8810385 h 13862169"/>
              <a:gd name="connsiteX1123" fmla="*/ 347503 w 12649200"/>
              <a:gd name="connsiteY1123" fmla="*/ 8798347 h 13862169"/>
              <a:gd name="connsiteX1124" fmla="*/ 336901 w 12649200"/>
              <a:gd name="connsiteY1124" fmla="*/ 8847700 h 13862169"/>
              <a:gd name="connsiteX1125" fmla="*/ 351037 w 12649200"/>
              <a:gd name="connsiteY1125" fmla="*/ 8851311 h 13862169"/>
              <a:gd name="connsiteX1126" fmla="*/ 361639 w 12649200"/>
              <a:gd name="connsiteY1126" fmla="*/ 8801959 h 13862169"/>
              <a:gd name="connsiteX1127" fmla="*/ 752733 w 12649200"/>
              <a:gd name="connsiteY1127" fmla="*/ 8795940 h 13862169"/>
              <a:gd name="connsiteX1128" fmla="*/ 759212 w 12649200"/>
              <a:gd name="connsiteY1128" fmla="*/ 8802561 h 13862169"/>
              <a:gd name="connsiteX1129" fmla="*/ 727995 w 12649200"/>
              <a:gd name="connsiteY1129" fmla="*/ 8834459 h 13862169"/>
              <a:gd name="connsiteX1130" fmla="*/ 721517 w 12649200"/>
              <a:gd name="connsiteY1130" fmla="*/ 8827839 h 13862169"/>
              <a:gd name="connsiteX1131" fmla="*/ 752733 w 12649200"/>
              <a:gd name="connsiteY1131" fmla="*/ 8789921 h 13862169"/>
              <a:gd name="connsiteX1132" fmla="*/ 718571 w 12649200"/>
              <a:gd name="connsiteY1132" fmla="*/ 8824829 h 13862169"/>
              <a:gd name="connsiteX1133" fmla="*/ 721517 w 12649200"/>
              <a:gd name="connsiteY1133" fmla="*/ 8827839 h 13862169"/>
              <a:gd name="connsiteX1134" fmla="*/ 718571 w 12649200"/>
              <a:gd name="connsiteY1134" fmla="*/ 8830849 h 13862169"/>
              <a:gd name="connsiteX1135" fmla="*/ 727995 w 12649200"/>
              <a:gd name="connsiteY1135" fmla="*/ 8840478 h 13862169"/>
              <a:gd name="connsiteX1136" fmla="*/ 762157 w 12649200"/>
              <a:gd name="connsiteY1136" fmla="*/ 8805570 h 13862169"/>
              <a:gd name="connsiteX1137" fmla="*/ 759212 w 12649200"/>
              <a:gd name="connsiteY1137" fmla="*/ 8802561 h 13862169"/>
              <a:gd name="connsiteX1138" fmla="*/ 762157 w 12649200"/>
              <a:gd name="connsiteY1138" fmla="*/ 8799551 h 13862169"/>
              <a:gd name="connsiteX1139" fmla="*/ 412293 w 12649200"/>
              <a:gd name="connsiteY1139" fmla="*/ 8777884 h 13862169"/>
              <a:gd name="connsiteX1140" fmla="*/ 396979 w 12649200"/>
              <a:gd name="connsiteY1140" fmla="*/ 8824830 h 13862169"/>
              <a:gd name="connsiteX1141" fmla="*/ 409937 w 12649200"/>
              <a:gd name="connsiteY1141" fmla="*/ 8829644 h 13862169"/>
              <a:gd name="connsiteX1142" fmla="*/ 425251 w 12649200"/>
              <a:gd name="connsiteY1142" fmla="*/ 8782699 h 13862169"/>
              <a:gd name="connsiteX1143" fmla="*/ 293316 w 12649200"/>
              <a:gd name="connsiteY1143" fmla="*/ 8775477 h 13862169"/>
              <a:gd name="connsiteX1144" fmla="*/ 287426 w 12649200"/>
              <a:gd name="connsiteY1144" fmla="*/ 8824830 h 13862169"/>
              <a:gd name="connsiteX1145" fmla="*/ 301562 w 12649200"/>
              <a:gd name="connsiteY1145" fmla="*/ 8826034 h 13862169"/>
              <a:gd name="connsiteX1146" fmla="*/ 307452 w 12649200"/>
              <a:gd name="connsiteY1146" fmla="*/ 8776681 h 13862169"/>
              <a:gd name="connsiteX1147" fmla="*/ 593704 w 12649200"/>
              <a:gd name="connsiteY1147" fmla="*/ 8773070 h 13862169"/>
              <a:gd name="connsiteX1148" fmla="*/ 566610 w 12649200"/>
              <a:gd name="connsiteY1148" fmla="*/ 8815200 h 13862169"/>
              <a:gd name="connsiteX1149" fmla="*/ 578390 w 12649200"/>
              <a:gd name="connsiteY1149" fmla="*/ 8823626 h 13862169"/>
              <a:gd name="connsiteX1150" fmla="*/ 605484 w 12649200"/>
              <a:gd name="connsiteY1150" fmla="*/ 8781496 h 13862169"/>
              <a:gd name="connsiteX1151" fmla="*/ 750377 w 12649200"/>
              <a:gd name="connsiteY1151" fmla="*/ 8732143 h 13862169"/>
              <a:gd name="connsiteX1152" fmla="*/ 717393 w 12649200"/>
              <a:gd name="connsiteY1152" fmla="*/ 8769459 h 13862169"/>
              <a:gd name="connsiteX1153" fmla="*/ 727995 w 12649200"/>
              <a:gd name="connsiteY1153" fmla="*/ 8779088 h 13862169"/>
              <a:gd name="connsiteX1154" fmla="*/ 760979 w 12649200"/>
              <a:gd name="connsiteY1154" fmla="*/ 8741773 h 13862169"/>
              <a:gd name="connsiteX1155" fmla="*/ 822235 w 12649200"/>
              <a:gd name="connsiteY1155" fmla="*/ 8726125 h 13862169"/>
              <a:gd name="connsiteX1156" fmla="*/ 828125 w 12649200"/>
              <a:gd name="connsiteY1156" fmla="*/ 8732143 h 13862169"/>
              <a:gd name="connsiteX1157" fmla="*/ 797497 w 12649200"/>
              <a:gd name="connsiteY1157" fmla="*/ 8763439 h 13862169"/>
              <a:gd name="connsiteX1158" fmla="*/ 791607 w 12649200"/>
              <a:gd name="connsiteY1158" fmla="*/ 8757421 h 13862169"/>
              <a:gd name="connsiteX1159" fmla="*/ 693834 w 12649200"/>
              <a:gd name="connsiteY1159" fmla="*/ 8722514 h 13862169"/>
              <a:gd name="connsiteX1160" fmla="*/ 664384 w 12649200"/>
              <a:gd name="connsiteY1160" fmla="*/ 8762236 h 13862169"/>
              <a:gd name="connsiteX1161" fmla="*/ 674986 w 12649200"/>
              <a:gd name="connsiteY1161" fmla="*/ 8770662 h 13862169"/>
              <a:gd name="connsiteX1162" fmla="*/ 704436 w 12649200"/>
              <a:gd name="connsiteY1162" fmla="*/ 8730939 h 13862169"/>
              <a:gd name="connsiteX1163" fmla="*/ 822235 w 12649200"/>
              <a:gd name="connsiteY1163" fmla="*/ 8718901 h 13862169"/>
              <a:gd name="connsiteX1164" fmla="*/ 788073 w 12649200"/>
              <a:gd name="connsiteY1164" fmla="*/ 8753809 h 13862169"/>
              <a:gd name="connsiteX1165" fmla="*/ 791607 w 12649200"/>
              <a:gd name="connsiteY1165" fmla="*/ 8757421 h 13862169"/>
              <a:gd name="connsiteX1166" fmla="*/ 788073 w 12649200"/>
              <a:gd name="connsiteY1166" fmla="*/ 8761032 h 13862169"/>
              <a:gd name="connsiteX1167" fmla="*/ 797497 w 12649200"/>
              <a:gd name="connsiteY1167" fmla="*/ 8770662 h 13862169"/>
              <a:gd name="connsiteX1168" fmla="*/ 831659 w 12649200"/>
              <a:gd name="connsiteY1168" fmla="*/ 8735754 h 13862169"/>
              <a:gd name="connsiteX1169" fmla="*/ 828125 w 12649200"/>
              <a:gd name="connsiteY1169" fmla="*/ 8732143 h 13862169"/>
              <a:gd name="connsiteX1170" fmla="*/ 831659 w 12649200"/>
              <a:gd name="connsiteY1170" fmla="*/ 8728531 h 13862169"/>
              <a:gd name="connsiteX1171" fmla="*/ 564254 w 12649200"/>
              <a:gd name="connsiteY1171" fmla="*/ 8718901 h 13862169"/>
              <a:gd name="connsiteX1172" fmla="*/ 540694 w 12649200"/>
              <a:gd name="connsiteY1172" fmla="*/ 8762236 h 13862169"/>
              <a:gd name="connsiteX1173" fmla="*/ 552474 w 12649200"/>
              <a:gd name="connsiteY1173" fmla="*/ 8769458 h 13862169"/>
              <a:gd name="connsiteX1174" fmla="*/ 576034 w 12649200"/>
              <a:gd name="connsiteY1174" fmla="*/ 8726124 h 13862169"/>
              <a:gd name="connsiteX1175" fmla="*/ 498287 w 12649200"/>
              <a:gd name="connsiteY1175" fmla="*/ 8718901 h 13862169"/>
              <a:gd name="connsiteX1176" fmla="*/ 478261 w 12649200"/>
              <a:gd name="connsiteY1176" fmla="*/ 8764643 h 13862169"/>
              <a:gd name="connsiteX1177" fmla="*/ 491219 w 12649200"/>
              <a:gd name="connsiteY1177" fmla="*/ 8770662 h 13862169"/>
              <a:gd name="connsiteX1178" fmla="*/ 511245 w 12649200"/>
              <a:gd name="connsiteY1178" fmla="*/ 8724920 h 13862169"/>
              <a:gd name="connsiteX1179" fmla="*/ 368707 w 12649200"/>
              <a:gd name="connsiteY1179" fmla="*/ 8700846 h 13862169"/>
              <a:gd name="connsiteX1180" fmla="*/ 358105 w 12649200"/>
              <a:gd name="connsiteY1180" fmla="*/ 8750199 h 13862169"/>
              <a:gd name="connsiteX1181" fmla="*/ 372241 w 12649200"/>
              <a:gd name="connsiteY1181" fmla="*/ 8753810 h 13862169"/>
              <a:gd name="connsiteX1182" fmla="*/ 382843 w 12649200"/>
              <a:gd name="connsiteY1182" fmla="*/ 8704457 h 13862169"/>
              <a:gd name="connsiteX1183" fmla="*/ 647892 w 12649200"/>
              <a:gd name="connsiteY1183" fmla="*/ 8690013 h 13862169"/>
              <a:gd name="connsiteX1184" fmla="*/ 620798 w 12649200"/>
              <a:gd name="connsiteY1184" fmla="*/ 8732143 h 13862169"/>
              <a:gd name="connsiteX1185" fmla="*/ 632578 w 12649200"/>
              <a:gd name="connsiteY1185" fmla="*/ 8740569 h 13862169"/>
              <a:gd name="connsiteX1186" fmla="*/ 659672 w 12649200"/>
              <a:gd name="connsiteY1186" fmla="*/ 8698439 h 13862169"/>
              <a:gd name="connsiteX1187" fmla="*/ 442921 w 12649200"/>
              <a:gd name="connsiteY1187" fmla="*/ 8683994 h 13862169"/>
              <a:gd name="connsiteX1188" fmla="*/ 427607 w 12649200"/>
              <a:gd name="connsiteY1188" fmla="*/ 8730939 h 13862169"/>
              <a:gd name="connsiteX1189" fmla="*/ 440565 w 12649200"/>
              <a:gd name="connsiteY1189" fmla="*/ 8735754 h 13862169"/>
              <a:gd name="connsiteX1190" fmla="*/ 455879 w 12649200"/>
              <a:gd name="connsiteY1190" fmla="*/ 8688809 h 13862169"/>
              <a:gd name="connsiteX1191" fmla="*/ 303918 w 12649200"/>
              <a:gd name="connsiteY1191" fmla="*/ 8676772 h 13862169"/>
              <a:gd name="connsiteX1192" fmla="*/ 298028 w 12649200"/>
              <a:gd name="connsiteY1192" fmla="*/ 8726125 h 13862169"/>
              <a:gd name="connsiteX1193" fmla="*/ 312164 w 12649200"/>
              <a:gd name="connsiteY1193" fmla="*/ 8727328 h 13862169"/>
              <a:gd name="connsiteX1194" fmla="*/ 318054 w 12649200"/>
              <a:gd name="connsiteY1194" fmla="*/ 8677976 h 13862169"/>
              <a:gd name="connsiteX1195" fmla="*/ 815167 w 12649200"/>
              <a:gd name="connsiteY1195" fmla="*/ 8657512 h 13862169"/>
              <a:gd name="connsiteX1196" fmla="*/ 782183 w 12649200"/>
              <a:gd name="connsiteY1196" fmla="*/ 8694828 h 13862169"/>
              <a:gd name="connsiteX1197" fmla="*/ 792785 w 12649200"/>
              <a:gd name="connsiteY1197" fmla="*/ 8704458 h 13862169"/>
              <a:gd name="connsiteX1198" fmla="*/ 825769 w 12649200"/>
              <a:gd name="connsiteY1198" fmla="*/ 8667142 h 13862169"/>
              <a:gd name="connsiteX1199" fmla="*/ 891737 w 12649200"/>
              <a:gd name="connsiteY1199" fmla="*/ 8653901 h 13862169"/>
              <a:gd name="connsiteX1200" fmla="*/ 898804 w 12649200"/>
              <a:gd name="connsiteY1200" fmla="*/ 8661123 h 13862169"/>
              <a:gd name="connsiteX1201" fmla="*/ 866999 w 12649200"/>
              <a:gd name="connsiteY1201" fmla="*/ 8693623 h 13862169"/>
              <a:gd name="connsiteX1202" fmla="*/ 859931 w 12649200"/>
              <a:gd name="connsiteY1202" fmla="*/ 8686402 h 13862169"/>
              <a:gd name="connsiteX1203" fmla="*/ 891737 w 12649200"/>
              <a:gd name="connsiteY1203" fmla="*/ 8649086 h 13862169"/>
              <a:gd name="connsiteX1204" fmla="*/ 857575 w 12649200"/>
              <a:gd name="connsiteY1204" fmla="*/ 8683994 h 13862169"/>
              <a:gd name="connsiteX1205" fmla="*/ 859931 w 12649200"/>
              <a:gd name="connsiteY1205" fmla="*/ 8686402 h 13862169"/>
              <a:gd name="connsiteX1206" fmla="*/ 856397 w 12649200"/>
              <a:gd name="connsiteY1206" fmla="*/ 8690013 h 13862169"/>
              <a:gd name="connsiteX1207" fmla="*/ 866999 w 12649200"/>
              <a:gd name="connsiteY1207" fmla="*/ 8699643 h 13862169"/>
              <a:gd name="connsiteX1208" fmla="*/ 901160 w 12649200"/>
              <a:gd name="connsiteY1208" fmla="*/ 8663531 h 13862169"/>
              <a:gd name="connsiteX1209" fmla="*/ 898804 w 12649200"/>
              <a:gd name="connsiteY1209" fmla="*/ 8661123 h 13862169"/>
              <a:gd name="connsiteX1210" fmla="*/ 901160 w 12649200"/>
              <a:gd name="connsiteY1210" fmla="*/ 8658715 h 13862169"/>
              <a:gd name="connsiteX1211" fmla="*/ 752733 w 12649200"/>
              <a:gd name="connsiteY1211" fmla="*/ 8643068 h 13862169"/>
              <a:gd name="connsiteX1212" fmla="*/ 723283 w 12649200"/>
              <a:gd name="connsiteY1212" fmla="*/ 8682790 h 13862169"/>
              <a:gd name="connsiteX1213" fmla="*/ 733885 w 12649200"/>
              <a:gd name="connsiteY1213" fmla="*/ 8691217 h 13862169"/>
              <a:gd name="connsiteX1214" fmla="*/ 763335 w 12649200"/>
              <a:gd name="connsiteY1214" fmla="*/ 8651494 h 13862169"/>
              <a:gd name="connsiteX1215" fmla="*/ 611374 w 12649200"/>
              <a:gd name="connsiteY1215" fmla="*/ 8631030 h 13862169"/>
              <a:gd name="connsiteX1216" fmla="*/ 587814 w 12649200"/>
              <a:gd name="connsiteY1216" fmla="*/ 8674364 h 13862169"/>
              <a:gd name="connsiteX1217" fmla="*/ 599594 w 12649200"/>
              <a:gd name="connsiteY1217" fmla="*/ 8681586 h 13862169"/>
              <a:gd name="connsiteX1218" fmla="*/ 623154 w 12649200"/>
              <a:gd name="connsiteY1218" fmla="*/ 8638252 h 13862169"/>
              <a:gd name="connsiteX1219" fmla="*/ 537160 w 12649200"/>
              <a:gd name="connsiteY1219" fmla="*/ 8627418 h 13862169"/>
              <a:gd name="connsiteX1220" fmla="*/ 517135 w 12649200"/>
              <a:gd name="connsiteY1220" fmla="*/ 8673160 h 13862169"/>
              <a:gd name="connsiteX1221" fmla="*/ 530092 w 12649200"/>
              <a:gd name="connsiteY1221" fmla="*/ 8679179 h 13862169"/>
              <a:gd name="connsiteX1222" fmla="*/ 550118 w 12649200"/>
              <a:gd name="connsiteY1222" fmla="*/ 8633437 h 13862169"/>
              <a:gd name="connsiteX1223" fmla="*/ 702080 w 12649200"/>
              <a:gd name="connsiteY1223" fmla="*/ 8606956 h 13862169"/>
              <a:gd name="connsiteX1224" fmla="*/ 674986 w 12649200"/>
              <a:gd name="connsiteY1224" fmla="*/ 8649086 h 13862169"/>
              <a:gd name="connsiteX1225" fmla="*/ 686766 w 12649200"/>
              <a:gd name="connsiteY1225" fmla="*/ 8657512 h 13862169"/>
              <a:gd name="connsiteX1226" fmla="*/ 713859 w 12649200"/>
              <a:gd name="connsiteY1226" fmla="*/ 8615382 h 13862169"/>
              <a:gd name="connsiteX1227" fmla="*/ 389911 w 12649200"/>
              <a:gd name="connsiteY1227" fmla="*/ 8604548 h 13862169"/>
              <a:gd name="connsiteX1228" fmla="*/ 379309 w 12649200"/>
              <a:gd name="connsiteY1228" fmla="*/ 8652697 h 13862169"/>
              <a:gd name="connsiteX1229" fmla="*/ 393445 w 12649200"/>
              <a:gd name="connsiteY1229" fmla="*/ 8656308 h 13862169"/>
              <a:gd name="connsiteX1230" fmla="*/ 404047 w 12649200"/>
              <a:gd name="connsiteY1230" fmla="*/ 8608159 h 13862169"/>
              <a:gd name="connsiteX1231" fmla="*/ 474727 w 12649200"/>
              <a:gd name="connsiteY1231" fmla="*/ 8588900 h 13862169"/>
              <a:gd name="connsiteX1232" fmla="*/ 459413 w 12649200"/>
              <a:gd name="connsiteY1232" fmla="*/ 8635845 h 13862169"/>
              <a:gd name="connsiteX1233" fmla="*/ 472371 w 12649200"/>
              <a:gd name="connsiteY1233" fmla="*/ 8640660 h 13862169"/>
              <a:gd name="connsiteX1234" fmla="*/ 487685 w 12649200"/>
              <a:gd name="connsiteY1234" fmla="*/ 8593715 h 13862169"/>
              <a:gd name="connsiteX1235" fmla="*/ 960060 w 12649200"/>
              <a:gd name="connsiteY1235" fmla="*/ 8584085 h 13862169"/>
              <a:gd name="connsiteX1236" fmla="*/ 966539 w 12649200"/>
              <a:gd name="connsiteY1236" fmla="*/ 8590706 h 13862169"/>
              <a:gd name="connsiteX1237" fmla="*/ 935322 w 12649200"/>
              <a:gd name="connsiteY1237" fmla="*/ 8622604 h 13862169"/>
              <a:gd name="connsiteX1238" fmla="*/ 928843 w 12649200"/>
              <a:gd name="connsiteY1238" fmla="*/ 8615984 h 13862169"/>
              <a:gd name="connsiteX1239" fmla="*/ 881135 w 12649200"/>
              <a:gd name="connsiteY1239" fmla="*/ 8582882 h 13862169"/>
              <a:gd name="connsiteX1240" fmla="*/ 848151 w 12649200"/>
              <a:gd name="connsiteY1240" fmla="*/ 8620197 h 13862169"/>
              <a:gd name="connsiteX1241" fmla="*/ 858753 w 12649200"/>
              <a:gd name="connsiteY1241" fmla="*/ 8629827 h 13862169"/>
              <a:gd name="connsiteX1242" fmla="*/ 891737 w 12649200"/>
              <a:gd name="connsiteY1242" fmla="*/ 8592511 h 13862169"/>
              <a:gd name="connsiteX1243" fmla="*/ 960060 w 12649200"/>
              <a:gd name="connsiteY1243" fmla="*/ 8578066 h 13862169"/>
              <a:gd name="connsiteX1244" fmla="*/ 925898 w 12649200"/>
              <a:gd name="connsiteY1244" fmla="*/ 8612974 h 13862169"/>
              <a:gd name="connsiteX1245" fmla="*/ 928843 w 12649200"/>
              <a:gd name="connsiteY1245" fmla="*/ 8615984 h 13862169"/>
              <a:gd name="connsiteX1246" fmla="*/ 925898 w 12649200"/>
              <a:gd name="connsiteY1246" fmla="*/ 8618993 h 13862169"/>
              <a:gd name="connsiteX1247" fmla="*/ 935322 w 12649200"/>
              <a:gd name="connsiteY1247" fmla="*/ 8628623 h 13862169"/>
              <a:gd name="connsiteX1248" fmla="*/ 969484 w 12649200"/>
              <a:gd name="connsiteY1248" fmla="*/ 8593715 h 13862169"/>
              <a:gd name="connsiteX1249" fmla="*/ 966539 w 12649200"/>
              <a:gd name="connsiteY1249" fmla="*/ 8590706 h 13862169"/>
              <a:gd name="connsiteX1250" fmla="*/ 969484 w 12649200"/>
              <a:gd name="connsiteY1250" fmla="*/ 8587696 h 13862169"/>
              <a:gd name="connsiteX1251" fmla="*/ 314520 w 12649200"/>
              <a:gd name="connsiteY1251" fmla="*/ 8576863 h 13862169"/>
              <a:gd name="connsiteX1252" fmla="*/ 308630 w 12649200"/>
              <a:gd name="connsiteY1252" fmla="*/ 8626216 h 13862169"/>
              <a:gd name="connsiteX1253" fmla="*/ 322766 w 12649200"/>
              <a:gd name="connsiteY1253" fmla="*/ 8627419 h 13862169"/>
              <a:gd name="connsiteX1254" fmla="*/ 328655 w 12649200"/>
              <a:gd name="connsiteY1254" fmla="*/ 8578067 h 13862169"/>
              <a:gd name="connsiteX1255" fmla="*/ 812811 w 12649200"/>
              <a:gd name="connsiteY1255" fmla="*/ 8564826 h 13862169"/>
              <a:gd name="connsiteX1256" fmla="*/ 783361 w 12649200"/>
              <a:gd name="connsiteY1256" fmla="*/ 8604548 h 13862169"/>
              <a:gd name="connsiteX1257" fmla="*/ 793963 w 12649200"/>
              <a:gd name="connsiteY1257" fmla="*/ 8612975 h 13862169"/>
              <a:gd name="connsiteX1258" fmla="*/ 823413 w 12649200"/>
              <a:gd name="connsiteY1258" fmla="*/ 8573252 h 13862169"/>
              <a:gd name="connsiteX1259" fmla="*/ 659672 w 12649200"/>
              <a:gd name="connsiteY1259" fmla="*/ 8544362 h 13862169"/>
              <a:gd name="connsiteX1260" fmla="*/ 636112 w 12649200"/>
              <a:gd name="connsiteY1260" fmla="*/ 8587696 h 13862169"/>
              <a:gd name="connsiteX1261" fmla="*/ 647892 w 12649200"/>
              <a:gd name="connsiteY1261" fmla="*/ 8594918 h 13862169"/>
              <a:gd name="connsiteX1262" fmla="*/ 671452 w 12649200"/>
              <a:gd name="connsiteY1262" fmla="*/ 8551584 h 13862169"/>
              <a:gd name="connsiteX1263" fmla="*/ 577212 w 12649200"/>
              <a:gd name="connsiteY1263" fmla="*/ 8535936 h 13862169"/>
              <a:gd name="connsiteX1264" fmla="*/ 557186 w 12649200"/>
              <a:gd name="connsiteY1264" fmla="*/ 8581677 h 13862169"/>
              <a:gd name="connsiteX1265" fmla="*/ 570144 w 12649200"/>
              <a:gd name="connsiteY1265" fmla="*/ 8587696 h 13862169"/>
              <a:gd name="connsiteX1266" fmla="*/ 590170 w 12649200"/>
              <a:gd name="connsiteY1266" fmla="*/ 8541954 h 13862169"/>
              <a:gd name="connsiteX1267" fmla="*/ 756267 w 12649200"/>
              <a:gd name="connsiteY1267" fmla="*/ 8523899 h 13862169"/>
              <a:gd name="connsiteX1268" fmla="*/ 729173 w 12649200"/>
              <a:gd name="connsiteY1268" fmla="*/ 8566030 h 13862169"/>
              <a:gd name="connsiteX1269" fmla="*/ 740953 w 12649200"/>
              <a:gd name="connsiteY1269" fmla="*/ 8574455 h 13862169"/>
              <a:gd name="connsiteX1270" fmla="*/ 768047 w 12649200"/>
              <a:gd name="connsiteY1270" fmla="*/ 8532325 h 13862169"/>
              <a:gd name="connsiteX1271" fmla="*/ 1029562 w 12649200"/>
              <a:gd name="connsiteY1271" fmla="*/ 8514269 h 13862169"/>
              <a:gd name="connsiteX1272" fmla="*/ 1035452 w 12649200"/>
              <a:gd name="connsiteY1272" fmla="*/ 8520287 h 13862169"/>
              <a:gd name="connsiteX1273" fmla="*/ 1004824 w 12649200"/>
              <a:gd name="connsiteY1273" fmla="*/ 8551584 h 13862169"/>
              <a:gd name="connsiteX1274" fmla="*/ 998935 w 12649200"/>
              <a:gd name="connsiteY1274" fmla="*/ 8545566 h 13862169"/>
              <a:gd name="connsiteX1275" fmla="*/ 945924 w 12649200"/>
              <a:gd name="connsiteY1275" fmla="*/ 8508251 h 13862169"/>
              <a:gd name="connsiteX1276" fmla="*/ 912940 w 12649200"/>
              <a:gd name="connsiteY1276" fmla="*/ 8545566 h 13862169"/>
              <a:gd name="connsiteX1277" fmla="*/ 923542 w 12649200"/>
              <a:gd name="connsiteY1277" fmla="*/ 8555196 h 13862169"/>
              <a:gd name="connsiteX1278" fmla="*/ 956526 w 12649200"/>
              <a:gd name="connsiteY1278" fmla="*/ 8517881 h 13862169"/>
              <a:gd name="connsiteX1279" fmla="*/ 1029562 w 12649200"/>
              <a:gd name="connsiteY1279" fmla="*/ 8507046 h 13862169"/>
              <a:gd name="connsiteX1280" fmla="*/ 995400 w 12649200"/>
              <a:gd name="connsiteY1280" fmla="*/ 8541954 h 13862169"/>
              <a:gd name="connsiteX1281" fmla="*/ 998935 w 12649200"/>
              <a:gd name="connsiteY1281" fmla="*/ 8545566 h 13862169"/>
              <a:gd name="connsiteX1282" fmla="*/ 995400 w 12649200"/>
              <a:gd name="connsiteY1282" fmla="*/ 8549177 h 13862169"/>
              <a:gd name="connsiteX1283" fmla="*/ 1004824 w 12649200"/>
              <a:gd name="connsiteY1283" fmla="*/ 8558807 h 13862169"/>
              <a:gd name="connsiteX1284" fmla="*/ 1038986 w 12649200"/>
              <a:gd name="connsiteY1284" fmla="*/ 8523899 h 13862169"/>
              <a:gd name="connsiteX1285" fmla="*/ 1035452 w 12649200"/>
              <a:gd name="connsiteY1285" fmla="*/ 8520287 h 13862169"/>
              <a:gd name="connsiteX1286" fmla="*/ 1038986 w 12649200"/>
              <a:gd name="connsiteY1286" fmla="*/ 8516676 h 13862169"/>
              <a:gd name="connsiteX1287" fmla="*/ 411115 w 12649200"/>
              <a:gd name="connsiteY1287" fmla="*/ 8507046 h 13862169"/>
              <a:gd name="connsiteX1288" fmla="*/ 400513 w 12649200"/>
              <a:gd name="connsiteY1288" fmla="*/ 8555195 h 13862169"/>
              <a:gd name="connsiteX1289" fmla="*/ 414649 w 12649200"/>
              <a:gd name="connsiteY1289" fmla="*/ 8558807 h 13862169"/>
              <a:gd name="connsiteX1290" fmla="*/ 425251 w 12649200"/>
              <a:gd name="connsiteY1290" fmla="*/ 8510658 h 13862169"/>
              <a:gd name="connsiteX1291" fmla="*/ 505355 w 12649200"/>
              <a:gd name="connsiteY1291" fmla="*/ 8493806 h 13862169"/>
              <a:gd name="connsiteX1292" fmla="*/ 490041 w 12649200"/>
              <a:gd name="connsiteY1292" fmla="*/ 8540751 h 13862169"/>
              <a:gd name="connsiteX1293" fmla="*/ 502999 w 12649200"/>
              <a:gd name="connsiteY1293" fmla="*/ 8545566 h 13862169"/>
              <a:gd name="connsiteX1294" fmla="*/ 518312 w 12649200"/>
              <a:gd name="connsiteY1294" fmla="*/ 8498621 h 13862169"/>
              <a:gd name="connsiteX1295" fmla="*/ 872889 w 12649200"/>
              <a:gd name="connsiteY1295" fmla="*/ 8485380 h 13862169"/>
              <a:gd name="connsiteX1296" fmla="*/ 843439 w 12649200"/>
              <a:gd name="connsiteY1296" fmla="*/ 8525103 h 13862169"/>
              <a:gd name="connsiteX1297" fmla="*/ 854041 w 12649200"/>
              <a:gd name="connsiteY1297" fmla="*/ 8533529 h 13862169"/>
              <a:gd name="connsiteX1298" fmla="*/ 883491 w 12649200"/>
              <a:gd name="connsiteY1298" fmla="*/ 8493806 h 13862169"/>
              <a:gd name="connsiteX1299" fmla="*/ 325122 w 12649200"/>
              <a:gd name="connsiteY1299" fmla="*/ 8478158 h 13862169"/>
              <a:gd name="connsiteX1300" fmla="*/ 319232 w 12649200"/>
              <a:gd name="connsiteY1300" fmla="*/ 8527510 h 13862169"/>
              <a:gd name="connsiteX1301" fmla="*/ 333367 w 12649200"/>
              <a:gd name="connsiteY1301" fmla="*/ 8528714 h 13862169"/>
              <a:gd name="connsiteX1302" fmla="*/ 339257 w 12649200"/>
              <a:gd name="connsiteY1302" fmla="*/ 8479361 h 13862169"/>
              <a:gd name="connsiteX1303" fmla="*/ 706791 w 12649200"/>
              <a:gd name="connsiteY1303" fmla="*/ 8456490 h 13862169"/>
              <a:gd name="connsiteX1304" fmla="*/ 683232 w 12649200"/>
              <a:gd name="connsiteY1304" fmla="*/ 8499824 h 13862169"/>
              <a:gd name="connsiteX1305" fmla="*/ 695012 w 12649200"/>
              <a:gd name="connsiteY1305" fmla="*/ 8507046 h 13862169"/>
              <a:gd name="connsiteX1306" fmla="*/ 718571 w 12649200"/>
              <a:gd name="connsiteY1306" fmla="*/ 8463712 h 13862169"/>
              <a:gd name="connsiteX1307" fmla="*/ 617264 w 12649200"/>
              <a:gd name="connsiteY1307" fmla="*/ 8444453 h 13862169"/>
              <a:gd name="connsiteX1308" fmla="*/ 597238 w 12649200"/>
              <a:gd name="connsiteY1308" fmla="*/ 8490194 h 13862169"/>
              <a:gd name="connsiteX1309" fmla="*/ 610196 w 12649200"/>
              <a:gd name="connsiteY1309" fmla="*/ 8496213 h 13862169"/>
              <a:gd name="connsiteX1310" fmla="*/ 630222 w 12649200"/>
              <a:gd name="connsiteY1310" fmla="*/ 8450471 h 13862169"/>
              <a:gd name="connsiteX1311" fmla="*/ 1099063 w 12649200"/>
              <a:gd name="connsiteY1311" fmla="*/ 8443250 h 13862169"/>
              <a:gd name="connsiteX1312" fmla="*/ 1104953 w 12649200"/>
              <a:gd name="connsiteY1312" fmla="*/ 8449268 h 13862169"/>
              <a:gd name="connsiteX1313" fmla="*/ 1074326 w 12649200"/>
              <a:gd name="connsiteY1313" fmla="*/ 8480564 h 13862169"/>
              <a:gd name="connsiteX1314" fmla="*/ 1068437 w 12649200"/>
              <a:gd name="connsiteY1314" fmla="*/ 8474546 h 13862169"/>
              <a:gd name="connsiteX1315" fmla="*/ 810455 w 12649200"/>
              <a:gd name="connsiteY1315" fmla="*/ 8440842 h 13862169"/>
              <a:gd name="connsiteX1316" fmla="*/ 783361 w 12649200"/>
              <a:gd name="connsiteY1316" fmla="*/ 8482972 h 13862169"/>
              <a:gd name="connsiteX1317" fmla="*/ 795141 w 12649200"/>
              <a:gd name="connsiteY1317" fmla="*/ 8491399 h 13862169"/>
              <a:gd name="connsiteX1318" fmla="*/ 822235 w 12649200"/>
              <a:gd name="connsiteY1318" fmla="*/ 8449268 h 13862169"/>
              <a:gd name="connsiteX1319" fmla="*/ 1099063 w 12649200"/>
              <a:gd name="connsiteY1319" fmla="*/ 8436027 h 13862169"/>
              <a:gd name="connsiteX1320" fmla="*/ 1064902 w 12649200"/>
              <a:gd name="connsiteY1320" fmla="*/ 8470934 h 13862169"/>
              <a:gd name="connsiteX1321" fmla="*/ 1068437 w 12649200"/>
              <a:gd name="connsiteY1321" fmla="*/ 8474546 h 13862169"/>
              <a:gd name="connsiteX1322" fmla="*/ 1064902 w 12649200"/>
              <a:gd name="connsiteY1322" fmla="*/ 8478158 h 13862169"/>
              <a:gd name="connsiteX1323" fmla="*/ 1074326 w 12649200"/>
              <a:gd name="connsiteY1323" fmla="*/ 8487788 h 13862169"/>
              <a:gd name="connsiteX1324" fmla="*/ 1108487 w 12649200"/>
              <a:gd name="connsiteY1324" fmla="*/ 8452879 h 13862169"/>
              <a:gd name="connsiteX1325" fmla="*/ 1104953 w 12649200"/>
              <a:gd name="connsiteY1325" fmla="*/ 8449268 h 13862169"/>
              <a:gd name="connsiteX1326" fmla="*/ 1108487 w 12649200"/>
              <a:gd name="connsiteY1326" fmla="*/ 8445657 h 13862169"/>
              <a:gd name="connsiteX1327" fmla="*/ 1010714 w 12649200"/>
              <a:gd name="connsiteY1327" fmla="*/ 8433620 h 13862169"/>
              <a:gd name="connsiteX1328" fmla="*/ 977730 w 12649200"/>
              <a:gd name="connsiteY1328" fmla="*/ 8470935 h 13862169"/>
              <a:gd name="connsiteX1329" fmla="*/ 988332 w 12649200"/>
              <a:gd name="connsiteY1329" fmla="*/ 8480565 h 13862169"/>
              <a:gd name="connsiteX1330" fmla="*/ 1021316 w 12649200"/>
              <a:gd name="connsiteY1330" fmla="*/ 8443250 h 13862169"/>
              <a:gd name="connsiteX1331" fmla="*/ 432319 w 12649200"/>
              <a:gd name="connsiteY1331" fmla="*/ 8409545 h 13862169"/>
              <a:gd name="connsiteX1332" fmla="*/ 421717 w 12649200"/>
              <a:gd name="connsiteY1332" fmla="*/ 8457694 h 13862169"/>
              <a:gd name="connsiteX1333" fmla="*/ 435853 w 12649200"/>
              <a:gd name="connsiteY1333" fmla="*/ 8461305 h 13862169"/>
              <a:gd name="connsiteX1334" fmla="*/ 446455 w 12649200"/>
              <a:gd name="connsiteY1334" fmla="*/ 8413156 h 13862169"/>
              <a:gd name="connsiteX1335" fmla="*/ 932966 w 12649200"/>
              <a:gd name="connsiteY1335" fmla="*/ 8407138 h 13862169"/>
              <a:gd name="connsiteX1336" fmla="*/ 903516 w 12649200"/>
              <a:gd name="connsiteY1336" fmla="*/ 8446861 h 13862169"/>
              <a:gd name="connsiteX1337" fmla="*/ 914118 w 12649200"/>
              <a:gd name="connsiteY1337" fmla="*/ 8455287 h 13862169"/>
              <a:gd name="connsiteX1338" fmla="*/ 943568 w 12649200"/>
              <a:gd name="connsiteY1338" fmla="*/ 8415564 h 13862169"/>
              <a:gd name="connsiteX1339" fmla="*/ 535982 w 12649200"/>
              <a:gd name="connsiteY1339" fmla="*/ 8398711 h 13862169"/>
              <a:gd name="connsiteX1340" fmla="*/ 520668 w 12649200"/>
              <a:gd name="connsiteY1340" fmla="*/ 8445657 h 13862169"/>
              <a:gd name="connsiteX1341" fmla="*/ 533626 w 12649200"/>
              <a:gd name="connsiteY1341" fmla="*/ 8450472 h 13862169"/>
              <a:gd name="connsiteX1342" fmla="*/ 548940 w 12649200"/>
              <a:gd name="connsiteY1342" fmla="*/ 8403527 h 13862169"/>
              <a:gd name="connsiteX1343" fmla="*/ 336901 w 12649200"/>
              <a:gd name="connsiteY1343" fmla="*/ 8378249 h 13862169"/>
              <a:gd name="connsiteX1344" fmla="*/ 331011 w 12649200"/>
              <a:gd name="connsiteY1344" fmla="*/ 8427602 h 13862169"/>
              <a:gd name="connsiteX1345" fmla="*/ 345147 w 12649200"/>
              <a:gd name="connsiteY1345" fmla="*/ 8428805 h 13862169"/>
              <a:gd name="connsiteX1346" fmla="*/ 351037 w 12649200"/>
              <a:gd name="connsiteY1346" fmla="*/ 8379453 h 13862169"/>
              <a:gd name="connsiteX1347" fmla="*/ 1167387 w 12649200"/>
              <a:gd name="connsiteY1347" fmla="*/ 8372230 h 13862169"/>
              <a:gd name="connsiteX1348" fmla="*/ 1173866 w 12649200"/>
              <a:gd name="connsiteY1348" fmla="*/ 8378850 h 13862169"/>
              <a:gd name="connsiteX1349" fmla="*/ 1142649 w 12649200"/>
              <a:gd name="connsiteY1349" fmla="*/ 8410748 h 13862169"/>
              <a:gd name="connsiteX1350" fmla="*/ 1136170 w 12649200"/>
              <a:gd name="connsiteY1350" fmla="*/ 8404129 h 13862169"/>
              <a:gd name="connsiteX1351" fmla="*/ 753911 w 12649200"/>
              <a:gd name="connsiteY1351" fmla="*/ 8369822 h 13862169"/>
              <a:gd name="connsiteX1352" fmla="*/ 730351 w 12649200"/>
              <a:gd name="connsiteY1352" fmla="*/ 8413156 h 13862169"/>
              <a:gd name="connsiteX1353" fmla="*/ 742131 w 12649200"/>
              <a:gd name="connsiteY1353" fmla="*/ 8420378 h 13862169"/>
              <a:gd name="connsiteX1354" fmla="*/ 765691 w 12649200"/>
              <a:gd name="connsiteY1354" fmla="*/ 8377044 h 13862169"/>
              <a:gd name="connsiteX1355" fmla="*/ 1167387 w 12649200"/>
              <a:gd name="connsiteY1355" fmla="*/ 8366211 h 13862169"/>
              <a:gd name="connsiteX1356" fmla="*/ 1133225 w 12649200"/>
              <a:gd name="connsiteY1356" fmla="*/ 8401119 h 13862169"/>
              <a:gd name="connsiteX1357" fmla="*/ 1136170 w 12649200"/>
              <a:gd name="connsiteY1357" fmla="*/ 8404129 h 13862169"/>
              <a:gd name="connsiteX1358" fmla="*/ 1133225 w 12649200"/>
              <a:gd name="connsiteY1358" fmla="*/ 8407138 h 13862169"/>
              <a:gd name="connsiteX1359" fmla="*/ 1142649 w 12649200"/>
              <a:gd name="connsiteY1359" fmla="*/ 8416768 h 13862169"/>
              <a:gd name="connsiteX1360" fmla="*/ 1176811 w 12649200"/>
              <a:gd name="connsiteY1360" fmla="*/ 8381860 h 13862169"/>
              <a:gd name="connsiteX1361" fmla="*/ 1173866 w 12649200"/>
              <a:gd name="connsiteY1361" fmla="*/ 8378850 h 13862169"/>
              <a:gd name="connsiteX1362" fmla="*/ 1176811 w 12649200"/>
              <a:gd name="connsiteY1362" fmla="*/ 8375840 h 13862169"/>
              <a:gd name="connsiteX1363" fmla="*/ 1075504 w 12649200"/>
              <a:gd name="connsiteY1363" fmla="*/ 8358989 h 13862169"/>
              <a:gd name="connsiteX1364" fmla="*/ 1042520 w 12649200"/>
              <a:gd name="connsiteY1364" fmla="*/ 8396305 h 13862169"/>
              <a:gd name="connsiteX1365" fmla="*/ 1053122 w 12649200"/>
              <a:gd name="connsiteY1365" fmla="*/ 8405934 h 13862169"/>
              <a:gd name="connsiteX1366" fmla="*/ 1086106 w 12649200"/>
              <a:gd name="connsiteY1366" fmla="*/ 8368619 h 13862169"/>
              <a:gd name="connsiteX1367" fmla="*/ 864643 w 12649200"/>
              <a:gd name="connsiteY1367" fmla="*/ 8357785 h 13862169"/>
              <a:gd name="connsiteX1368" fmla="*/ 837549 w 12649200"/>
              <a:gd name="connsiteY1368" fmla="*/ 8399916 h 13862169"/>
              <a:gd name="connsiteX1369" fmla="*/ 849329 w 12649200"/>
              <a:gd name="connsiteY1369" fmla="*/ 8408342 h 13862169"/>
              <a:gd name="connsiteX1370" fmla="*/ 876423 w 12649200"/>
              <a:gd name="connsiteY1370" fmla="*/ 8366211 h 13862169"/>
              <a:gd name="connsiteX1371" fmla="*/ 656138 w 12649200"/>
              <a:gd name="connsiteY1371" fmla="*/ 8352970 h 13862169"/>
              <a:gd name="connsiteX1372" fmla="*/ 636112 w 12649200"/>
              <a:gd name="connsiteY1372" fmla="*/ 8398711 h 13862169"/>
              <a:gd name="connsiteX1373" fmla="*/ 649070 w 12649200"/>
              <a:gd name="connsiteY1373" fmla="*/ 8404730 h 13862169"/>
              <a:gd name="connsiteX1374" fmla="*/ 669096 w 12649200"/>
              <a:gd name="connsiteY1374" fmla="*/ 8358988 h 13862169"/>
              <a:gd name="connsiteX1375" fmla="*/ 993044 w 12649200"/>
              <a:gd name="connsiteY1375" fmla="*/ 8327692 h 13862169"/>
              <a:gd name="connsiteX1376" fmla="*/ 963594 w 12649200"/>
              <a:gd name="connsiteY1376" fmla="*/ 8367415 h 13862169"/>
              <a:gd name="connsiteX1377" fmla="*/ 974196 w 12649200"/>
              <a:gd name="connsiteY1377" fmla="*/ 8375841 h 13862169"/>
              <a:gd name="connsiteX1378" fmla="*/ 1003646 w 12649200"/>
              <a:gd name="connsiteY1378" fmla="*/ 8336118 h 13862169"/>
              <a:gd name="connsiteX1379" fmla="*/ 453523 w 12649200"/>
              <a:gd name="connsiteY1379" fmla="*/ 8310840 h 13862169"/>
              <a:gd name="connsiteX1380" fmla="*/ 442921 w 12649200"/>
              <a:gd name="connsiteY1380" fmla="*/ 8360192 h 13862169"/>
              <a:gd name="connsiteX1381" fmla="*/ 457057 w 12649200"/>
              <a:gd name="connsiteY1381" fmla="*/ 8363803 h 13862169"/>
              <a:gd name="connsiteX1382" fmla="*/ 467659 w 12649200"/>
              <a:gd name="connsiteY1382" fmla="*/ 8314451 h 13862169"/>
              <a:gd name="connsiteX1383" fmla="*/ 566610 w 12649200"/>
              <a:gd name="connsiteY1383" fmla="*/ 8304821 h 13862169"/>
              <a:gd name="connsiteX1384" fmla="*/ 551296 w 12649200"/>
              <a:gd name="connsiteY1384" fmla="*/ 8351766 h 13862169"/>
              <a:gd name="connsiteX1385" fmla="*/ 564254 w 12649200"/>
              <a:gd name="connsiteY1385" fmla="*/ 8356581 h 13862169"/>
              <a:gd name="connsiteX1386" fmla="*/ 579568 w 12649200"/>
              <a:gd name="connsiteY1386" fmla="*/ 8309636 h 13862169"/>
              <a:gd name="connsiteX1387" fmla="*/ 1236889 w 12649200"/>
              <a:gd name="connsiteY1387" fmla="*/ 8302414 h 13862169"/>
              <a:gd name="connsiteX1388" fmla="*/ 1242779 w 12649200"/>
              <a:gd name="connsiteY1388" fmla="*/ 8308433 h 13862169"/>
              <a:gd name="connsiteX1389" fmla="*/ 1212151 w 12649200"/>
              <a:gd name="connsiteY1389" fmla="*/ 8339729 h 13862169"/>
              <a:gd name="connsiteX1390" fmla="*/ 1206261 w 12649200"/>
              <a:gd name="connsiteY1390" fmla="*/ 8333711 h 13862169"/>
              <a:gd name="connsiteX1391" fmla="*/ 1236889 w 12649200"/>
              <a:gd name="connsiteY1391" fmla="*/ 8295191 h 13862169"/>
              <a:gd name="connsiteX1392" fmla="*/ 1202727 w 12649200"/>
              <a:gd name="connsiteY1392" fmla="*/ 8330099 h 13862169"/>
              <a:gd name="connsiteX1393" fmla="*/ 1206261 w 12649200"/>
              <a:gd name="connsiteY1393" fmla="*/ 8333711 h 13862169"/>
              <a:gd name="connsiteX1394" fmla="*/ 1202727 w 12649200"/>
              <a:gd name="connsiteY1394" fmla="*/ 8337322 h 13862169"/>
              <a:gd name="connsiteX1395" fmla="*/ 1212151 w 12649200"/>
              <a:gd name="connsiteY1395" fmla="*/ 8346952 h 13862169"/>
              <a:gd name="connsiteX1396" fmla="*/ 1246313 w 12649200"/>
              <a:gd name="connsiteY1396" fmla="*/ 8312044 h 13862169"/>
              <a:gd name="connsiteX1397" fmla="*/ 1242779 w 12649200"/>
              <a:gd name="connsiteY1397" fmla="*/ 8308433 h 13862169"/>
              <a:gd name="connsiteX1398" fmla="*/ 1246313 w 12649200"/>
              <a:gd name="connsiteY1398" fmla="*/ 8304821 h 13862169"/>
              <a:gd name="connsiteX1399" fmla="*/ 1140293 w 12649200"/>
              <a:gd name="connsiteY1399" fmla="*/ 8284358 h 13862169"/>
              <a:gd name="connsiteX1400" fmla="*/ 1107309 w 12649200"/>
              <a:gd name="connsiteY1400" fmla="*/ 8321674 h 13862169"/>
              <a:gd name="connsiteX1401" fmla="*/ 1117911 w 12649200"/>
              <a:gd name="connsiteY1401" fmla="*/ 8331304 h 13862169"/>
              <a:gd name="connsiteX1402" fmla="*/ 1150895 w 12649200"/>
              <a:gd name="connsiteY1402" fmla="*/ 8293988 h 13862169"/>
              <a:gd name="connsiteX1403" fmla="*/ 802209 w 12649200"/>
              <a:gd name="connsiteY1403" fmla="*/ 8281950 h 13862169"/>
              <a:gd name="connsiteX1404" fmla="*/ 778649 w 12649200"/>
              <a:gd name="connsiteY1404" fmla="*/ 8325284 h 13862169"/>
              <a:gd name="connsiteX1405" fmla="*/ 790429 w 12649200"/>
              <a:gd name="connsiteY1405" fmla="*/ 8332506 h 13862169"/>
              <a:gd name="connsiteX1406" fmla="*/ 813989 w 12649200"/>
              <a:gd name="connsiteY1406" fmla="*/ 8289173 h 13862169"/>
              <a:gd name="connsiteX1407" fmla="*/ 347503 w 12649200"/>
              <a:gd name="connsiteY1407" fmla="*/ 8279543 h 13862169"/>
              <a:gd name="connsiteX1408" fmla="*/ 341613 w 12649200"/>
              <a:gd name="connsiteY1408" fmla="*/ 8328896 h 13862169"/>
              <a:gd name="connsiteX1409" fmla="*/ 355749 w 12649200"/>
              <a:gd name="connsiteY1409" fmla="*/ 8330100 h 13862169"/>
              <a:gd name="connsiteX1410" fmla="*/ 361639 w 12649200"/>
              <a:gd name="connsiteY1410" fmla="*/ 8280747 h 13862169"/>
              <a:gd name="connsiteX1411" fmla="*/ 918830 w 12649200"/>
              <a:gd name="connsiteY1411" fmla="*/ 8274728 h 13862169"/>
              <a:gd name="connsiteX1412" fmla="*/ 891737 w 12649200"/>
              <a:gd name="connsiteY1412" fmla="*/ 8316859 h 13862169"/>
              <a:gd name="connsiteX1413" fmla="*/ 903516 w 12649200"/>
              <a:gd name="connsiteY1413" fmla="*/ 8325285 h 13862169"/>
              <a:gd name="connsiteX1414" fmla="*/ 930610 w 12649200"/>
              <a:gd name="connsiteY1414" fmla="*/ 8283155 h 13862169"/>
              <a:gd name="connsiteX1415" fmla="*/ 696190 w 12649200"/>
              <a:gd name="connsiteY1415" fmla="*/ 8262691 h 13862169"/>
              <a:gd name="connsiteX1416" fmla="*/ 676164 w 12649200"/>
              <a:gd name="connsiteY1416" fmla="*/ 8308432 h 13862169"/>
              <a:gd name="connsiteX1417" fmla="*/ 689122 w 12649200"/>
              <a:gd name="connsiteY1417" fmla="*/ 8314450 h 13862169"/>
              <a:gd name="connsiteX1418" fmla="*/ 709147 w 12649200"/>
              <a:gd name="connsiteY1418" fmla="*/ 8268709 h 13862169"/>
              <a:gd name="connsiteX1419" fmla="*/ 1053122 w 12649200"/>
              <a:gd name="connsiteY1419" fmla="*/ 8249450 h 13862169"/>
              <a:gd name="connsiteX1420" fmla="*/ 1023672 w 12649200"/>
              <a:gd name="connsiteY1420" fmla="*/ 8289173 h 13862169"/>
              <a:gd name="connsiteX1421" fmla="*/ 1034274 w 12649200"/>
              <a:gd name="connsiteY1421" fmla="*/ 8297599 h 13862169"/>
              <a:gd name="connsiteX1422" fmla="*/ 1063724 w 12649200"/>
              <a:gd name="connsiteY1422" fmla="*/ 8257876 h 13862169"/>
              <a:gd name="connsiteX1423" fmla="*/ 1306390 w 12649200"/>
              <a:gd name="connsiteY1423" fmla="*/ 8231394 h 13862169"/>
              <a:gd name="connsiteX1424" fmla="*/ 1312280 w 12649200"/>
              <a:gd name="connsiteY1424" fmla="*/ 8237413 h 13862169"/>
              <a:gd name="connsiteX1425" fmla="*/ 1281652 w 12649200"/>
              <a:gd name="connsiteY1425" fmla="*/ 8268709 h 13862169"/>
              <a:gd name="connsiteX1426" fmla="*/ 1275763 w 12649200"/>
              <a:gd name="connsiteY1426" fmla="*/ 8262691 h 13862169"/>
              <a:gd name="connsiteX1427" fmla="*/ 1306390 w 12649200"/>
              <a:gd name="connsiteY1427" fmla="*/ 8224171 h 13862169"/>
              <a:gd name="connsiteX1428" fmla="*/ 1272229 w 12649200"/>
              <a:gd name="connsiteY1428" fmla="*/ 8259080 h 13862169"/>
              <a:gd name="connsiteX1429" fmla="*/ 1275763 w 12649200"/>
              <a:gd name="connsiteY1429" fmla="*/ 8262691 h 13862169"/>
              <a:gd name="connsiteX1430" fmla="*/ 1272229 w 12649200"/>
              <a:gd name="connsiteY1430" fmla="*/ 8266302 h 13862169"/>
              <a:gd name="connsiteX1431" fmla="*/ 1281652 w 12649200"/>
              <a:gd name="connsiteY1431" fmla="*/ 8275932 h 13862169"/>
              <a:gd name="connsiteX1432" fmla="*/ 1315814 w 12649200"/>
              <a:gd name="connsiteY1432" fmla="*/ 8241024 h 13862169"/>
              <a:gd name="connsiteX1433" fmla="*/ 1312280 w 12649200"/>
              <a:gd name="connsiteY1433" fmla="*/ 8237413 h 13862169"/>
              <a:gd name="connsiteX1434" fmla="*/ 1315814 w 12649200"/>
              <a:gd name="connsiteY1434" fmla="*/ 8233801 h 13862169"/>
              <a:gd name="connsiteX1435" fmla="*/ 474727 w 12649200"/>
              <a:gd name="connsiteY1435" fmla="*/ 8213338 h 13862169"/>
              <a:gd name="connsiteX1436" fmla="*/ 464125 w 12649200"/>
              <a:gd name="connsiteY1436" fmla="*/ 8262691 h 13862169"/>
              <a:gd name="connsiteX1437" fmla="*/ 478261 w 12649200"/>
              <a:gd name="connsiteY1437" fmla="*/ 8266302 h 13862169"/>
              <a:gd name="connsiteX1438" fmla="*/ 488863 w 12649200"/>
              <a:gd name="connsiteY1438" fmla="*/ 8216949 h 13862169"/>
              <a:gd name="connsiteX1439" fmla="*/ 1205083 w 12649200"/>
              <a:gd name="connsiteY1439" fmla="*/ 8209728 h 13862169"/>
              <a:gd name="connsiteX1440" fmla="*/ 1172099 w 12649200"/>
              <a:gd name="connsiteY1440" fmla="*/ 8247043 h 13862169"/>
              <a:gd name="connsiteX1441" fmla="*/ 1182701 w 12649200"/>
              <a:gd name="connsiteY1441" fmla="*/ 8256673 h 13862169"/>
              <a:gd name="connsiteX1442" fmla="*/ 1215685 w 12649200"/>
              <a:gd name="connsiteY1442" fmla="*/ 8219357 h 13862169"/>
              <a:gd name="connsiteX1443" fmla="*/ 598416 w 12649200"/>
              <a:gd name="connsiteY1443" fmla="*/ 8209727 h 13862169"/>
              <a:gd name="connsiteX1444" fmla="*/ 583102 w 12649200"/>
              <a:gd name="connsiteY1444" fmla="*/ 8256672 h 13862169"/>
              <a:gd name="connsiteX1445" fmla="*/ 596060 w 12649200"/>
              <a:gd name="connsiteY1445" fmla="*/ 8261487 h 13862169"/>
              <a:gd name="connsiteX1446" fmla="*/ 611374 w 12649200"/>
              <a:gd name="connsiteY1446" fmla="*/ 8214542 h 13862169"/>
              <a:gd name="connsiteX1447" fmla="*/ 849329 w 12649200"/>
              <a:gd name="connsiteY1447" fmla="*/ 8195282 h 13862169"/>
              <a:gd name="connsiteX1448" fmla="*/ 825769 w 12649200"/>
              <a:gd name="connsiteY1448" fmla="*/ 8238616 h 13862169"/>
              <a:gd name="connsiteX1449" fmla="*/ 837549 w 12649200"/>
              <a:gd name="connsiteY1449" fmla="*/ 8245838 h 13862169"/>
              <a:gd name="connsiteX1450" fmla="*/ 861109 w 12649200"/>
              <a:gd name="connsiteY1450" fmla="*/ 8202504 h 13862169"/>
              <a:gd name="connsiteX1451" fmla="*/ 973018 w 12649200"/>
              <a:gd name="connsiteY1451" fmla="*/ 8191672 h 13862169"/>
              <a:gd name="connsiteX1452" fmla="*/ 945924 w 12649200"/>
              <a:gd name="connsiteY1452" fmla="*/ 8233802 h 13862169"/>
              <a:gd name="connsiteX1453" fmla="*/ 957704 w 12649200"/>
              <a:gd name="connsiteY1453" fmla="*/ 8242228 h 13862169"/>
              <a:gd name="connsiteX1454" fmla="*/ 984798 w 12649200"/>
              <a:gd name="connsiteY1454" fmla="*/ 8200097 h 13862169"/>
              <a:gd name="connsiteX1455" fmla="*/ 358105 w 12649200"/>
              <a:gd name="connsiteY1455" fmla="*/ 8179635 h 13862169"/>
              <a:gd name="connsiteX1456" fmla="*/ 352215 w 12649200"/>
              <a:gd name="connsiteY1456" fmla="*/ 8228987 h 13862169"/>
              <a:gd name="connsiteX1457" fmla="*/ 366351 w 12649200"/>
              <a:gd name="connsiteY1457" fmla="*/ 8230191 h 13862169"/>
              <a:gd name="connsiteX1458" fmla="*/ 372241 w 12649200"/>
              <a:gd name="connsiteY1458" fmla="*/ 8180838 h 13862169"/>
              <a:gd name="connsiteX1459" fmla="*/ 736241 w 12649200"/>
              <a:gd name="connsiteY1459" fmla="*/ 8171207 h 13862169"/>
              <a:gd name="connsiteX1460" fmla="*/ 716215 w 12649200"/>
              <a:gd name="connsiteY1460" fmla="*/ 8216949 h 13862169"/>
              <a:gd name="connsiteX1461" fmla="*/ 729173 w 12649200"/>
              <a:gd name="connsiteY1461" fmla="*/ 8222968 h 13862169"/>
              <a:gd name="connsiteX1462" fmla="*/ 749199 w 12649200"/>
              <a:gd name="connsiteY1462" fmla="*/ 8177226 h 13862169"/>
              <a:gd name="connsiteX1463" fmla="*/ 1113199 w 12649200"/>
              <a:gd name="connsiteY1463" fmla="*/ 8170004 h 13862169"/>
              <a:gd name="connsiteX1464" fmla="*/ 1083750 w 12649200"/>
              <a:gd name="connsiteY1464" fmla="*/ 8209728 h 13862169"/>
              <a:gd name="connsiteX1465" fmla="*/ 1094351 w 12649200"/>
              <a:gd name="connsiteY1465" fmla="*/ 8218153 h 13862169"/>
              <a:gd name="connsiteX1466" fmla="*/ 1123801 w 12649200"/>
              <a:gd name="connsiteY1466" fmla="*/ 8178431 h 13862169"/>
              <a:gd name="connsiteX1467" fmla="*/ 1374714 w 12649200"/>
              <a:gd name="connsiteY1467" fmla="*/ 8160375 h 13862169"/>
              <a:gd name="connsiteX1468" fmla="*/ 1381193 w 12649200"/>
              <a:gd name="connsiteY1468" fmla="*/ 8166995 h 13862169"/>
              <a:gd name="connsiteX1469" fmla="*/ 1349976 w 12649200"/>
              <a:gd name="connsiteY1469" fmla="*/ 8198893 h 13862169"/>
              <a:gd name="connsiteX1470" fmla="*/ 1343498 w 12649200"/>
              <a:gd name="connsiteY1470" fmla="*/ 8192273 h 13862169"/>
              <a:gd name="connsiteX1471" fmla="*/ 1374714 w 12649200"/>
              <a:gd name="connsiteY1471" fmla="*/ 8154356 h 13862169"/>
              <a:gd name="connsiteX1472" fmla="*/ 1340552 w 12649200"/>
              <a:gd name="connsiteY1472" fmla="*/ 8189263 h 13862169"/>
              <a:gd name="connsiteX1473" fmla="*/ 1343498 w 12649200"/>
              <a:gd name="connsiteY1473" fmla="*/ 8192273 h 13862169"/>
              <a:gd name="connsiteX1474" fmla="*/ 1340552 w 12649200"/>
              <a:gd name="connsiteY1474" fmla="*/ 8195283 h 13862169"/>
              <a:gd name="connsiteX1475" fmla="*/ 1349976 w 12649200"/>
              <a:gd name="connsiteY1475" fmla="*/ 8204913 h 13862169"/>
              <a:gd name="connsiteX1476" fmla="*/ 1384138 w 12649200"/>
              <a:gd name="connsiteY1476" fmla="*/ 8170004 h 13862169"/>
              <a:gd name="connsiteX1477" fmla="*/ 1381193 w 12649200"/>
              <a:gd name="connsiteY1477" fmla="*/ 8166995 h 13862169"/>
              <a:gd name="connsiteX1478" fmla="*/ 1384138 w 12649200"/>
              <a:gd name="connsiteY1478" fmla="*/ 8163985 h 13862169"/>
              <a:gd name="connsiteX1479" fmla="*/ 1269873 w 12649200"/>
              <a:gd name="connsiteY1479" fmla="*/ 8135097 h 13862169"/>
              <a:gd name="connsiteX1480" fmla="*/ 1236889 w 12649200"/>
              <a:gd name="connsiteY1480" fmla="*/ 8172412 h 13862169"/>
              <a:gd name="connsiteX1481" fmla="*/ 1247491 w 12649200"/>
              <a:gd name="connsiteY1481" fmla="*/ 8182042 h 13862169"/>
              <a:gd name="connsiteX1482" fmla="*/ 1280474 w 12649200"/>
              <a:gd name="connsiteY1482" fmla="*/ 8144727 h 13862169"/>
              <a:gd name="connsiteX1483" fmla="*/ 495931 w 12649200"/>
              <a:gd name="connsiteY1483" fmla="*/ 8117040 h 13862169"/>
              <a:gd name="connsiteX1484" fmla="*/ 485329 w 12649200"/>
              <a:gd name="connsiteY1484" fmla="*/ 8165189 h 13862169"/>
              <a:gd name="connsiteX1485" fmla="*/ 499465 w 12649200"/>
              <a:gd name="connsiteY1485" fmla="*/ 8168801 h 13862169"/>
              <a:gd name="connsiteX1486" fmla="*/ 510067 w 12649200"/>
              <a:gd name="connsiteY1486" fmla="*/ 8120652 h 13862169"/>
              <a:gd name="connsiteX1487" fmla="*/ 629044 w 12649200"/>
              <a:gd name="connsiteY1487" fmla="*/ 8114633 h 13862169"/>
              <a:gd name="connsiteX1488" fmla="*/ 613730 w 12649200"/>
              <a:gd name="connsiteY1488" fmla="*/ 8161578 h 13862169"/>
              <a:gd name="connsiteX1489" fmla="*/ 626688 w 12649200"/>
              <a:gd name="connsiteY1489" fmla="*/ 8166393 h 13862169"/>
              <a:gd name="connsiteX1490" fmla="*/ 642002 w 12649200"/>
              <a:gd name="connsiteY1490" fmla="*/ 8119448 h 13862169"/>
              <a:gd name="connsiteX1491" fmla="*/ 1027206 w 12649200"/>
              <a:gd name="connsiteY1491" fmla="*/ 8108615 h 13862169"/>
              <a:gd name="connsiteX1492" fmla="*/ 1000112 w 12649200"/>
              <a:gd name="connsiteY1492" fmla="*/ 8150745 h 13862169"/>
              <a:gd name="connsiteX1493" fmla="*/ 1011892 w 12649200"/>
              <a:gd name="connsiteY1493" fmla="*/ 8159171 h 13862169"/>
              <a:gd name="connsiteX1494" fmla="*/ 1038986 w 12649200"/>
              <a:gd name="connsiteY1494" fmla="*/ 8117041 h 13862169"/>
              <a:gd name="connsiteX1495" fmla="*/ 896449 w 12649200"/>
              <a:gd name="connsiteY1495" fmla="*/ 8107410 h 13862169"/>
              <a:gd name="connsiteX1496" fmla="*/ 872889 w 12649200"/>
              <a:gd name="connsiteY1496" fmla="*/ 8150744 h 13862169"/>
              <a:gd name="connsiteX1497" fmla="*/ 884669 w 12649200"/>
              <a:gd name="connsiteY1497" fmla="*/ 8157966 h 13862169"/>
              <a:gd name="connsiteX1498" fmla="*/ 908228 w 12649200"/>
              <a:gd name="connsiteY1498" fmla="*/ 8114633 h 13862169"/>
              <a:gd name="connsiteX1499" fmla="*/ 1173277 w 12649200"/>
              <a:gd name="connsiteY1499" fmla="*/ 8091762 h 13862169"/>
              <a:gd name="connsiteX1500" fmla="*/ 1143827 w 12649200"/>
              <a:gd name="connsiteY1500" fmla="*/ 8131486 h 13862169"/>
              <a:gd name="connsiteX1501" fmla="*/ 1154429 w 12649200"/>
              <a:gd name="connsiteY1501" fmla="*/ 8139911 h 13862169"/>
              <a:gd name="connsiteX1502" fmla="*/ 1183879 w 12649200"/>
              <a:gd name="connsiteY1502" fmla="*/ 8100189 h 13862169"/>
              <a:gd name="connsiteX1503" fmla="*/ 1444216 w 12649200"/>
              <a:gd name="connsiteY1503" fmla="*/ 8089355 h 13862169"/>
              <a:gd name="connsiteX1504" fmla="*/ 1450695 w 12649200"/>
              <a:gd name="connsiteY1504" fmla="*/ 8095976 h 13862169"/>
              <a:gd name="connsiteX1505" fmla="*/ 1419478 w 12649200"/>
              <a:gd name="connsiteY1505" fmla="*/ 8127873 h 13862169"/>
              <a:gd name="connsiteX1506" fmla="*/ 1413000 w 12649200"/>
              <a:gd name="connsiteY1506" fmla="*/ 8121254 h 13862169"/>
              <a:gd name="connsiteX1507" fmla="*/ 1444216 w 12649200"/>
              <a:gd name="connsiteY1507" fmla="*/ 8083336 h 13862169"/>
              <a:gd name="connsiteX1508" fmla="*/ 1410054 w 12649200"/>
              <a:gd name="connsiteY1508" fmla="*/ 8118244 h 13862169"/>
              <a:gd name="connsiteX1509" fmla="*/ 1413000 w 12649200"/>
              <a:gd name="connsiteY1509" fmla="*/ 8121254 h 13862169"/>
              <a:gd name="connsiteX1510" fmla="*/ 1410054 w 12649200"/>
              <a:gd name="connsiteY1510" fmla="*/ 8124263 h 13862169"/>
              <a:gd name="connsiteX1511" fmla="*/ 1419478 w 12649200"/>
              <a:gd name="connsiteY1511" fmla="*/ 8135097 h 13862169"/>
              <a:gd name="connsiteX1512" fmla="*/ 1453640 w 12649200"/>
              <a:gd name="connsiteY1512" fmla="*/ 8098985 h 13862169"/>
              <a:gd name="connsiteX1513" fmla="*/ 1450695 w 12649200"/>
              <a:gd name="connsiteY1513" fmla="*/ 8095976 h 13862169"/>
              <a:gd name="connsiteX1514" fmla="*/ 1453640 w 12649200"/>
              <a:gd name="connsiteY1514" fmla="*/ 8092966 h 13862169"/>
              <a:gd name="connsiteX1515" fmla="*/ 368707 w 12649200"/>
              <a:gd name="connsiteY1515" fmla="*/ 8080929 h 13862169"/>
              <a:gd name="connsiteX1516" fmla="*/ 362817 w 12649200"/>
              <a:gd name="connsiteY1516" fmla="*/ 8130282 h 13862169"/>
              <a:gd name="connsiteX1517" fmla="*/ 376953 w 12649200"/>
              <a:gd name="connsiteY1517" fmla="*/ 8131486 h 13862169"/>
              <a:gd name="connsiteX1518" fmla="*/ 382843 w 12649200"/>
              <a:gd name="connsiteY1518" fmla="*/ 8082133 h 13862169"/>
              <a:gd name="connsiteX1519" fmla="*/ 776293 w 12649200"/>
              <a:gd name="connsiteY1519" fmla="*/ 8079724 h 13862169"/>
              <a:gd name="connsiteX1520" fmla="*/ 756267 w 12649200"/>
              <a:gd name="connsiteY1520" fmla="*/ 8125466 h 13862169"/>
              <a:gd name="connsiteX1521" fmla="*/ 769225 w 12649200"/>
              <a:gd name="connsiteY1521" fmla="*/ 8131485 h 13862169"/>
              <a:gd name="connsiteX1522" fmla="*/ 789251 w 12649200"/>
              <a:gd name="connsiteY1522" fmla="*/ 8085743 h 13862169"/>
              <a:gd name="connsiteX1523" fmla="*/ 1334662 w 12649200"/>
              <a:gd name="connsiteY1523" fmla="*/ 8060466 h 13862169"/>
              <a:gd name="connsiteX1524" fmla="*/ 1301678 w 12649200"/>
              <a:gd name="connsiteY1524" fmla="*/ 8097781 h 13862169"/>
              <a:gd name="connsiteX1525" fmla="*/ 1312280 w 12649200"/>
              <a:gd name="connsiteY1525" fmla="*/ 8107411 h 13862169"/>
              <a:gd name="connsiteX1526" fmla="*/ 1345264 w 12649200"/>
              <a:gd name="connsiteY1526" fmla="*/ 8070096 h 13862169"/>
              <a:gd name="connsiteX1527" fmla="*/ 1081394 w 12649200"/>
              <a:gd name="connsiteY1527" fmla="*/ 8025558 h 13862169"/>
              <a:gd name="connsiteX1528" fmla="*/ 1054300 w 12649200"/>
              <a:gd name="connsiteY1528" fmla="*/ 8067688 h 13862169"/>
              <a:gd name="connsiteX1529" fmla="*/ 1066080 w 12649200"/>
              <a:gd name="connsiteY1529" fmla="*/ 8076114 h 13862169"/>
              <a:gd name="connsiteX1530" fmla="*/ 1093173 w 12649200"/>
              <a:gd name="connsiteY1530" fmla="*/ 8033984 h 13862169"/>
              <a:gd name="connsiteX1531" fmla="*/ 943568 w 12649200"/>
              <a:gd name="connsiteY1531" fmla="*/ 8020742 h 13862169"/>
              <a:gd name="connsiteX1532" fmla="*/ 920008 w 12649200"/>
              <a:gd name="connsiteY1532" fmla="*/ 8064076 h 13862169"/>
              <a:gd name="connsiteX1533" fmla="*/ 931788 w 12649200"/>
              <a:gd name="connsiteY1533" fmla="*/ 8071299 h 13862169"/>
              <a:gd name="connsiteX1534" fmla="*/ 955348 w 12649200"/>
              <a:gd name="connsiteY1534" fmla="*/ 8027965 h 13862169"/>
              <a:gd name="connsiteX1535" fmla="*/ 659672 w 12649200"/>
              <a:gd name="connsiteY1535" fmla="*/ 8020742 h 13862169"/>
              <a:gd name="connsiteX1536" fmla="*/ 644358 w 12649200"/>
              <a:gd name="connsiteY1536" fmla="*/ 8067688 h 13862169"/>
              <a:gd name="connsiteX1537" fmla="*/ 657316 w 12649200"/>
              <a:gd name="connsiteY1537" fmla="*/ 8072503 h 13862169"/>
              <a:gd name="connsiteX1538" fmla="*/ 672630 w 12649200"/>
              <a:gd name="connsiteY1538" fmla="*/ 8025557 h 13862169"/>
              <a:gd name="connsiteX1539" fmla="*/ 1513717 w 12649200"/>
              <a:gd name="connsiteY1539" fmla="*/ 8019539 h 13862169"/>
              <a:gd name="connsiteX1540" fmla="*/ 1519607 w 12649200"/>
              <a:gd name="connsiteY1540" fmla="*/ 8025558 h 13862169"/>
              <a:gd name="connsiteX1541" fmla="*/ 1488979 w 12649200"/>
              <a:gd name="connsiteY1541" fmla="*/ 8056854 h 13862169"/>
              <a:gd name="connsiteX1542" fmla="*/ 1483089 w 12649200"/>
              <a:gd name="connsiteY1542" fmla="*/ 8050836 h 13862169"/>
              <a:gd name="connsiteX1543" fmla="*/ 517135 w 12649200"/>
              <a:gd name="connsiteY1543" fmla="*/ 8019539 h 13862169"/>
              <a:gd name="connsiteX1544" fmla="*/ 506533 w 12649200"/>
              <a:gd name="connsiteY1544" fmla="*/ 8067688 h 13862169"/>
              <a:gd name="connsiteX1545" fmla="*/ 520668 w 12649200"/>
              <a:gd name="connsiteY1545" fmla="*/ 8071299 h 13862169"/>
              <a:gd name="connsiteX1546" fmla="*/ 531270 w 12649200"/>
              <a:gd name="connsiteY1546" fmla="*/ 8023150 h 13862169"/>
              <a:gd name="connsiteX1547" fmla="*/ 1233355 w 12649200"/>
              <a:gd name="connsiteY1547" fmla="*/ 8012317 h 13862169"/>
              <a:gd name="connsiteX1548" fmla="*/ 1203905 w 12649200"/>
              <a:gd name="connsiteY1548" fmla="*/ 8052040 h 13862169"/>
              <a:gd name="connsiteX1549" fmla="*/ 1214507 w 12649200"/>
              <a:gd name="connsiteY1549" fmla="*/ 8060466 h 13862169"/>
              <a:gd name="connsiteX1550" fmla="*/ 1243957 w 12649200"/>
              <a:gd name="connsiteY1550" fmla="*/ 8020743 h 13862169"/>
              <a:gd name="connsiteX1551" fmla="*/ 1513717 w 12649200"/>
              <a:gd name="connsiteY1551" fmla="*/ 8012316 h 13862169"/>
              <a:gd name="connsiteX1552" fmla="*/ 1479555 w 12649200"/>
              <a:gd name="connsiteY1552" fmla="*/ 8047224 h 13862169"/>
              <a:gd name="connsiteX1553" fmla="*/ 1483089 w 12649200"/>
              <a:gd name="connsiteY1553" fmla="*/ 8050836 h 13862169"/>
              <a:gd name="connsiteX1554" fmla="*/ 1479555 w 12649200"/>
              <a:gd name="connsiteY1554" fmla="*/ 8054447 h 13862169"/>
              <a:gd name="connsiteX1555" fmla="*/ 1488979 w 12649200"/>
              <a:gd name="connsiteY1555" fmla="*/ 8064077 h 13862169"/>
              <a:gd name="connsiteX1556" fmla="*/ 1523141 w 12649200"/>
              <a:gd name="connsiteY1556" fmla="*/ 8029169 h 13862169"/>
              <a:gd name="connsiteX1557" fmla="*/ 1519607 w 12649200"/>
              <a:gd name="connsiteY1557" fmla="*/ 8025558 h 13862169"/>
              <a:gd name="connsiteX1558" fmla="*/ 1523141 w 12649200"/>
              <a:gd name="connsiteY1558" fmla="*/ 8021946 h 13862169"/>
              <a:gd name="connsiteX1559" fmla="*/ 815167 w 12649200"/>
              <a:gd name="connsiteY1559" fmla="*/ 7988242 h 13862169"/>
              <a:gd name="connsiteX1560" fmla="*/ 795141 w 12649200"/>
              <a:gd name="connsiteY1560" fmla="*/ 8033983 h 13862169"/>
              <a:gd name="connsiteX1561" fmla="*/ 808099 w 12649200"/>
              <a:gd name="connsiteY1561" fmla="*/ 8040002 h 13862169"/>
              <a:gd name="connsiteX1562" fmla="*/ 828125 w 12649200"/>
              <a:gd name="connsiteY1562" fmla="*/ 7994260 h 13862169"/>
              <a:gd name="connsiteX1563" fmla="*/ 1400630 w 12649200"/>
              <a:gd name="connsiteY1563" fmla="*/ 7985835 h 13862169"/>
              <a:gd name="connsiteX1564" fmla="*/ 1367646 w 12649200"/>
              <a:gd name="connsiteY1564" fmla="*/ 8023150 h 13862169"/>
              <a:gd name="connsiteX1565" fmla="*/ 1378248 w 12649200"/>
              <a:gd name="connsiteY1565" fmla="*/ 8032780 h 13862169"/>
              <a:gd name="connsiteX1566" fmla="*/ 1411232 w 12649200"/>
              <a:gd name="connsiteY1566" fmla="*/ 7995465 h 13862169"/>
              <a:gd name="connsiteX1567" fmla="*/ 379309 w 12649200"/>
              <a:gd name="connsiteY1567" fmla="*/ 7982224 h 13862169"/>
              <a:gd name="connsiteX1568" fmla="*/ 373419 w 12649200"/>
              <a:gd name="connsiteY1568" fmla="*/ 8031576 h 13862169"/>
              <a:gd name="connsiteX1569" fmla="*/ 387555 w 12649200"/>
              <a:gd name="connsiteY1569" fmla="*/ 8032780 h 13862169"/>
              <a:gd name="connsiteX1570" fmla="*/ 393445 w 12649200"/>
              <a:gd name="connsiteY1570" fmla="*/ 7983427 h 13862169"/>
              <a:gd name="connsiteX1571" fmla="*/ 1582041 w 12649200"/>
              <a:gd name="connsiteY1571" fmla="*/ 7948519 h 13862169"/>
              <a:gd name="connsiteX1572" fmla="*/ 1588520 w 12649200"/>
              <a:gd name="connsiteY1572" fmla="*/ 7955140 h 13862169"/>
              <a:gd name="connsiteX1573" fmla="*/ 1557303 w 12649200"/>
              <a:gd name="connsiteY1573" fmla="*/ 7987038 h 13862169"/>
              <a:gd name="connsiteX1574" fmla="*/ 1550824 w 12649200"/>
              <a:gd name="connsiteY1574" fmla="*/ 7980418 h 13862169"/>
              <a:gd name="connsiteX1575" fmla="*/ 1135581 w 12649200"/>
              <a:gd name="connsiteY1575" fmla="*/ 7942501 h 13862169"/>
              <a:gd name="connsiteX1576" fmla="*/ 1108487 w 12649200"/>
              <a:gd name="connsiteY1576" fmla="*/ 7984631 h 13862169"/>
              <a:gd name="connsiteX1577" fmla="*/ 1120267 w 12649200"/>
              <a:gd name="connsiteY1577" fmla="*/ 7993057 h 13862169"/>
              <a:gd name="connsiteX1578" fmla="*/ 1147361 w 12649200"/>
              <a:gd name="connsiteY1578" fmla="*/ 7950927 h 13862169"/>
              <a:gd name="connsiteX1579" fmla="*/ 1582041 w 12649200"/>
              <a:gd name="connsiteY1579" fmla="*/ 7942500 h 13862169"/>
              <a:gd name="connsiteX1580" fmla="*/ 1547879 w 12649200"/>
              <a:gd name="connsiteY1580" fmla="*/ 7977408 h 13862169"/>
              <a:gd name="connsiteX1581" fmla="*/ 1550824 w 12649200"/>
              <a:gd name="connsiteY1581" fmla="*/ 7980418 h 13862169"/>
              <a:gd name="connsiteX1582" fmla="*/ 1547879 w 12649200"/>
              <a:gd name="connsiteY1582" fmla="*/ 7983427 h 13862169"/>
              <a:gd name="connsiteX1583" fmla="*/ 1557303 w 12649200"/>
              <a:gd name="connsiteY1583" fmla="*/ 7993057 h 13862169"/>
              <a:gd name="connsiteX1584" fmla="*/ 1591465 w 12649200"/>
              <a:gd name="connsiteY1584" fmla="*/ 7958149 h 13862169"/>
              <a:gd name="connsiteX1585" fmla="*/ 1588520 w 12649200"/>
              <a:gd name="connsiteY1585" fmla="*/ 7955140 h 13862169"/>
              <a:gd name="connsiteX1586" fmla="*/ 1591465 w 12649200"/>
              <a:gd name="connsiteY1586" fmla="*/ 7952130 h 13862169"/>
              <a:gd name="connsiteX1587" fmla="*/ 1293432 w 12649200"/>
              <a:gd name="connsiteY1587" fmla="*/ 7934075 h 13862169"/>
              <a:gd name="connsiteX1588" fmla="*/ 1263983 w 12649200"/>
              <a:gd name="connsiteY1588" fmla="*/ 7973798 h 13862169"/>
              <a:gd name="connsiteX1589" fmla="*/ 1274585 w 12649200"/>
              <a:gd name="connsiteY1589" fmla="*/ 7982224 h 13862169"/>
              <a:gd name="connsiteX1590" fmla="*/ 1304034 w 12649200"/>
              <a:gd name="connsiteY1590" fmla="*/ 7942501 h 13862169"/>
              <a:gd name="connsiteX1591" fmla="*/ 991866 w 12649200"/>
              <a:gd name="connsiteY1591" fmla="*/ 7932871 h 13862169"/>
              <a:gd name="connsiteX1592" fmla="*/ 968306 w 12649200"/>
              <a:gd name="connsiteY1592" fmla="*/ 7976205 h 13862169"/>
              <a:gd name="connsiteX1593" fmla="*/ 980086 w 12649200"/>
              <a:gd name="connsiteY1593" fmla="*/ 7983427 h 13862169"/>
              <a:gd name="connsiteX1594" fmla="*/ 1003646 w 12649200"/>
              <a:gd name="connsiteY1594" fmla="*/ 7940093 h 13862169"/>
              <a:gd name="connsiteX1595" fmla="*/ 690300 w 12649200"/>
              <a:gd name="connsiteY1595" fmla="*/ 7925648 h 13862169"/>
              <a:gd name="connsiteX1596" fmla="*/ 674986 w 12649200"/>
              <a:gd name="connsiteY1596" fmla="*/ 7972593 h 13862169"/>
              <a:gd name="connsiteX1597" fmla="*/ 687944 w 12649200"/>
              <a:gd name="connsiteY1597" fmla="*/ 7977408 h 13862169"/>
              <a:gd name="connsiteX1598" fmla="*/ 703258 w 12649200"/>
              <a:gd name="connsiteY1598" fmla="*/ 7930463 h 13862169"/>
              <a:gd name="connsiteX1599" fmla="*/ 538338 w 12649200"/>
              <a:gd name="connsiteY1599" fmla="*/ 7922037 h 13862169"/>
              <a:gd name="connsiteX1600" fmla="*/ 527736 w 12649200"/>
              <a:gd name="connsiteY1600" fmla="*/ 7970186 h 13862169"/>
              <a:gd name="connsiteX1601" fmla="*/ 541872 w 12649200"/>
              <a:gd name="connsiteY1601" fmla="*/ 7973797 h 13862169"/>
              <a:gd name="connsiteX1602" fmla="*/ 552474 w 12649200"/>
              <a:gd name="connsiteY1602" fmla="*/ 7925648 h 13862169"/>
              <a:gd name="connsiteX1603" fmla="*/ 1465419 w 12649200"/>
              <a:gd name="connsiteY1603" fmla="*/ 7911204 h 13862169"/>
              <a:gd name="connsiteX1604" fmla="*/ 1432436 w 12649200"/>
              <a:gd name="connsiteY1604" fmla="*/ 7948519 h 13862169"/>
              <a:gd name="connsiteX1605" fmla="*/ 1443038 w 12649200"/>
              <a:gd name="connsiteY1605" fmla="*/ 7958149 h 13862169"/>
              <a:gd name="connsiteX1606" fmla="*/ 1476021 w 12649200"/>
              <a:gd name="connsiteY1606" fmla="*/ 7920834 h 13862169"/>
              <a:gd name="connsiteX1607" fmla="*/ 855219 w 12649200"/>
              <a:gd name="connsiteY1607" fmla="*/ 7896759 h 13862169"/>
              <a:gd name="connsiteX1608" fmla="*/ 835193 w 12649200"/>
              <a:gd name="connsiteY1608" fmla="*/ 7942500 h 13862169"/>
              <a:gd name="connsiteX1609" fmla="*/ 848151 w 12649200"/>
              <a:gd name="connsiteY1609" fmla="*/ 7948519 h 13862169"/>
              <a:gd name="connsiteX1610" fmla="*/ 868177 w 12649200"/>
              <a:gd name="connsiteY1610" fmla="*/ 7902777 h 13862169"/>
              <a:gd name="connsiteX1611" fmla="*/ 391089 w 12649200"/>
              <a:gd name="connsiteY1611" fmla="*/ 7882315 h 13862169"/>
              <a:gd name="connsiteX1612" fmla="*/ 385199 w 12649200"/>
              <a:gd name="connsiteY1612" fmla="*/ 7931668 h 13862169"/>
              <a:gd name="connsiteX1613" fmla="*/ 398157 w 12649200"/>
              <a:gd name="connsiteY1613" fmla="*/ 7932871 h 13862169"/>
              <a:gd name="connsiteX1614" fmla="*/ 405225 w 12649200"/>
              <a:gd name="connsiteY1614" fmla="*/ 7883519 h 13862169"/>
              <a:gd name="connsiteX1615" fmla="*/ 1651543 w 12649200"/>
              <a:gd name="connsiteY1615" fmla="*/ 7878704 h 13862169"/>
              <a:gd name="connsiteX1616" fmla="*/ 1657433 w 12649200"/>
              <a:gd name="connsiteY1616" fmla="*/ 7884722 h 13862169"/>
              <a:gd name="connsiteX1617" fmla="*/ 1626805 w 12649200"/>
              <a:gd name="connsiteY1617" fmla="*/ 7916019 h 13862169"/>
              <a:gd name="connsiteX1618" fmla="*/ 1620915 w 12649200"/>
              <a:gd name="connsiteY1618" fmla="*/ 7910001 h 13862169"/>
              <a:gd name="connsiteX1619" fmla="*/ 1651543 w 12649200"/>
              <a:gd name="connsiteY1619" fmla="*/ 7871481 h 13862169"/>
              <a:gd name="connsiteX1620" fmla="*/ 1617381 w 12649200"/>
              <a:gd name="connsiteY1620" fmla="*/ 7906389 h 13862169"/>
              <a:gd name="connsiteX1621" fmla="*/ 1620915 w 12649200"/>
              <a:gd name="connsiteY1621" fmla="*/ 7910001 h 13862169"/>
              <a:gd name="connsiteX1622" fmla="*/ 1617381 w 12649200"/>
              <a:gd name="connsiteY1622" fmla="*/ 7913612 h 13862169"/>
              <a:gd name="connsiteX1623" fmla="*/ 1626805 w 12649200"/>
              <a:gd name="connsiteY1623" fmla="*/ 7923241 h 13862169"/>
              <a:gd name="connsiteX1624" fmla="*/ 1660967 w 12649200"/>
              <a:gd name="connsiteY1624" fmla="*/ 7888333 h 13862169"/>
              <a:gd name="connsiteX1625" fmla="*/ 1657433 w 12649200"/>
              <a:gd name="connsiteY1625" fmla="*/ 7884722 h 13862169"/>
              <a:gd name="connsiteX1626" fmla="*/ 1660967 w 12649200"/>
              <a:gd name="connsiteY1626" fmla="*/ 7881110 h 13862169"/>
              <a:gd name="connsiteX1627" fmla="*/ 1189769 w 12649200"/>
              <a:gd name="connsiteY1627" fmla="*/ 7858240 h 13862169"/>
              <a:gd name="connsiteX1628" fmla="*/ 1162675 w 12649200"/>
              <a:gd name="connsiteY1628" fmla="*/ 7900371 h 13862169"/>
              <a:gd name="connsiteX1629" fmla="*/ 1174455 w 12649200"/>
              <a:gd name="connsiteY1629" fmla="*/ 7908797 h 13862169"/>
              <a:gd name="connsiteX1630" fmla="*/ 1201549 w 12649200"/>
              <a:gd name="connsiteY1630" fmla="*/ 7866666 h 13862169"/>
              <a:gd name="connsiteX1631" fmla="*/ 1353510 w 12649200"/>
              <a:gd name="connsiteY1631" fmla="*/ 7854629 h 13862169"/>
              <a:gd name="connsiteX1632" fmla="*/ 1324060 w 12649200"/>
              <a:gd name="connsiteY1632" fmla="*/ 7894352 h 13862169"/>
              <a:gd name="connsiteX1633" fmla="*/ 1334662 w 12649200"/>
              <a:gd name="connsiteY1633" fmla="*/ 7902778 h 13862169"/>
              <a:gd name="connsiteX1634" fmla="*/ 1364112 w 12649200"/>
              <a:gd name="connsiteY1634" fmla="*/ 7863055 h 13862169"/>
              <a:gd name="connsiteX1635" fmla="*/ 1038986 w 12649200"/>
              <a:gd name="connsiteY1635" fmla="*/ 7846202 h 13862169"/>
              <a:gd name="connsiteX1636" fmla="*/ 1015426 w 12649200"/>
              <a:gd name="connsiteY1636" fmla="*/ 7889536 h 13862169"/>
              <a:gd name="connsiteX1637" fmla="*/ 1027206 w 12649200"/>
              <a:gd name="connsiteY1637" fmla="*/ 7896759 h 13862169"/>
              <a:gd name="connsiteX1638" fmla="*/ 1050766 w 12649200"/>
              <a:gd name="connsiteY1638" fmla="*/ 7853425 h 13862169"/>
              <a:gd name="connsiteX1639" fmla="*/ 1530209 w 12649200"/>
              <a:gd name="connsiteY1639" fmla="*/ 7836573 h 13862169"/>
              <a:gd name="connsiteX1640" fmla="*/ 1497225 w 12649200"/>
              <a:gd name="connsiteY1640" fmla="*/ 7873889 h 13862169"/>
              <a:gd name="connsiteX1641" fmla="*/ 1507827 w 12649200"/>
              <a:gd name="connsiteY1641" fmla="*/ 7883519 h 13862169"/>
              <a:gd name="connsiteX1642" fmla="*/ 1540811 w 12649200"/>
              <a:gd name="connsiteY1642" fmla="*/ 7846203 h 13862169"/>
              <a:gd name="connsiteX1643" fmla="*/ 722105 w 12649200"/>
              <a:gd name="connsiteY1643" fmla="*/ 7830554 h 13862169"/>
              <a:gd name="connsiteX1644" fmla="*/ 706791 w 12649200"/>
              <a:gd name="connsiteY1644" fmla="*/ 7877499 h 13862169"/>
              <a:gd name="connsiteX1645" fmla="*/ 719749 w 12649200"/>
              <a:gd name="connsiteY1645" fmla="*/ 7882314 h 13862169"/>
              <a:gd name="connsiteX1646" fmla="*/ 735063 w 12649200"/>
              <a:gd name="connsiteY1646" fmla="*/ 7835369 h 13862169"/>
              <a:gd name="connsiteX1647" fmla="*/ 559542 w 12649200"/>
              <a:gd name="connsiteY1647" fmla="*/ 7823332 h 13862169"/>
              <a:gd name="connsiteX1648" fmla="*/ 548940 w 12649200"/>
              <a:gd name="connsiteY1648" fmla="*/ 7872685 h 13862169"/>
              <a:gd name="connsiteX1649" fmla="*/ 563076 w 12649200"/>
              <a:gd name="connsiteY1649" fmla="*/ 7876296 h 13862169"/>
              <a:gd name="connsiteX1650" fmla="*/ 573678 w 12649200"/>
              <a:gd name="connsiteY1650" fmla="*/ 7826943 h 13862169"/>
              <a:gd name="connsiteX1651" fmla="*/ 1721044 w 12649200"/>
              <a:gd name="connsiteY1651" fmla="*/ 7807684 h 13862169"/>
              <a:gd name="connsiteX1652" fmla="*/ 1726934 w 12649200"/>
              <a:gd name="connsiteY1652" fmla="*/ 7813703 h 13862169"/>
              <a:gd name="connsiteX1653" fmla="*/ 1696306 w 12649200"/>
              <a:gd name="connsiteY1653" fmla="*/ 7844999 h 13862169"/>
              <a:gd name="connsiteX1654" fmla="*/ 1690416 w 12649200"/>
              <a:gd name="connsiteY1654" fmla="*/ 7838981 h 13862169"/>
              <a:gd name="connsiteX1655" fmla="*/ 895271 w 12649200"/>
              <a:gd name="connsiteY1655" fmla="*/ 7806480 h 13862169"/>
              <a:gd name="connsiteX1656" fmla="*/ 875245 w 12649200"/>
              <a:gd name="connsiteY1656" fmla="*/ 7852221 h 13862169"/>
              <a:gd name="connsiteX1657" fmla="*/ 888203 w 12649200"/>
              <a:gd name="connsiteY1657" fmla="*/ 7858240 h 13862169"/>
              <a:gd name="connsiteX1658" fmla="*/ 908228 w 12649200"/>
              <a:gd name="connsiteY1658" fmla="*/ 7812498 h 13862169"/>
              <a:gd name="connsiteX1659" fmla="*/ 1721044 w 12649200"/>
              <a:gd name="connsiteY1659" fmla="*/ 7800461 h 13862169"/>
              <a:gd name="connsiteX1660" fmla="*/ 1686882 w 12649200"/>
              <a:gd name="connsiteY1660" fmla="*/ 7835369 h 13862169"/>
              <a:gd name="connsiteX1661" fmla="*/ 1690416 w 12649200"/>
              <a:gd name="connsiteY1661" fmla="*/ 7838981 h 13862169"/>
              <a:gd name="connsiteX1662" fmla="*/ 1686882 w 12649200"/>
              <a:gd name="connsiteY1662" fmla="*/ 7842592 h 13862169"/>
              <a:gd name="connsiteX1663" fmla="*/ 1696306 w 12649200"/>
              <a:gd name="connsiteY1663" fmla="*/ 7852222 h 13862169"/>
              <a:gd name="connsiteX1664" fmla="*/ 1730468 w 12649200"/>
              <a:gd name="connsiteY1664" fmla="*/ 7817314 h 13862169"/>
              <a:gd name="connsiteX1665" fmla="*/ 1726934 w 12649200"/>
              <a:gd name="connsiteY1665" fmla="*/ 7813703 h 13862169"/>
              <a:gd name="connsiteX1666" fmla="*/ 1730468 w 12649200"/>
              <a:gd name="connsiteY1666" fmla="*/ 7810091 h 13862169"/>
              <a:gd name="connsiteX1667" fmla="*/ 401691 w 12649200"/>
              <a:gd name="connsiteY1667" fmla="*/ 7783610 h 13862169"/>
              <a:gd name="connsiteX1668" fmla="*/ 395801 w 12649200"/>
              <a:gd name="connsiteY1668" fmla="*/ 7832962 h 13862169"/>
              <a:gd name="connsiteX1669" fmla="*/ 409937 w 12649200"/>
              <a:gd name="connsiteY1669" fmla="*/ 7834166 h 13862169"/>
              <a:gd name="connsiteX1670" fmla="*/ 415827 w 12649200"/>
              <a:gd name="connsiteY1670" fmla="*/ 7784813 h 13862169"/>
              <a:gd name="connsiteX1671" fmla="*/ 1413588 w 12649200"/>
              <a:gd name="connsiteY1671" fmla="*/ 7776387 h 13862169"/>
              <a:gd name="connsiteX1672" fmla="*/ 1384138 w 12649200"/>
              <a:gd name="connsiteY1672" fmla="*/ 7816110 h 13862169"/>
              <a:gd name="connsiteX1673" fmla="*/ 1394740 w 12649200"/>
              <a:gd name="connsiteY1673" fmla="*/ 7824536 h 13862169"/>
              <a:gd name="connsiteX1674" fmla="*/ 1424190 w 12649200"/>
              <a:gd name="connsiteY1674" fmla="*/ 7784813 h 13862169"/>
              <a:gd name="connsiteX1675" fmla="*/ 1243957 w 12649200"/>
              <a:gd name="connsiteY1675" fmla="*/ 7775183 h 13862169"/>
              <a:gd name="connsiteX1676" fmla="*/ 1216863 w 12649200"/>
              <a:gd name="connsiteY1676" fmla="*/ 7817314 h 13862169"/>
              <a:gd name="connsiteX1677" fmla="*/ 1228643 w 12649200"/>
              <a:gd name="connsiteY1677" fmla="*/ 7825740 h 13862169"/>
              <a:gd name="connsiteX1678" fmla="*/ 1255737 w 12649200"/>
              <a:gd name="connsiteY1678" fmla="*/ 7783609 h 13862169"/>
              <a:gd name="connsiteX1679" fmla="*/ 1594999 w 12649200"/>
              <a:gd name="connsiteY1679" fmla="*/ 7761942 h 13862169"/>
              <a:gd name="connsiteX1680" fmla="*/ 1562015 w 12649200"/>
              <a:gd name="connsiteY1680" fmla="*/ 7799258 h 13862169"/>
              <a:gd name="connsiteX1681" fmla="*/ 1572617 w 12649200"/>
              <a:gd name="connsiteY1681" fmla="*/ 7808888 h 13862169"/>
              <a:gd name="connsiteX1682" fmla="*/ 1605601 w 12649200"/>
              <a:gd name="connsiteY1682" fmla="*/ 7771572 h 13862169"/>
              <a:gd name="connsiteX1683" fmla="*/ 1086106 w 12649200"/>
              <a:gd name="connsiteY1683" fmla="*/ 7758331 h 13862169"/>
              <a:gd name="connsiteX1684" fmla="*/ 1062546 w 12649200"/>
              <a:gd name="connsiteY1684" fmla="*/ 7801665 h 13862169"/>
              <a:gd name="connsiteX1685" fmla="*/ 1074326 w 12649200"/>
              <a:gd name="connsiteY1685" fmla="*/ 7808887 h 13862169"/>
              <a:gd name="connsiteX1686" fmla="*/ 1097885 w 12649200"/>
              <a:gd name="connsiteY1686" fmla="*/ 7765553 h 13862169"/>
              <a:gd name="connsiteX1687" fmla="*/ 1789368 w 12649200"/>
              <a:gd name="connsiteY1687" fmla="*/ 7736664 h 13862169"/>
              <a:gd name="connsiteX1688" fmla="*/ 1795847 w 12649200"/>
              <a:gd name="connsiteY1688" fmla="*/ 7743285 h 13862169"/>
              <a:gd name="connsiteX1689" fmla="*/ 1764630 w 12649200"/>
              <a:gd name="connsiteY1689" fmla="*/ 7775183 h 13862169"/>
              <a:gd name="connsiteX1690" fmla="*/ 1758151 w 12649200"/>
              <a:gd name="connsiteY1690" fmla="*/ 7768563 h 13862169"/>
              <a:gd name="connsiteX1691" fmla="*/ 752733 w 12649200"/>
              <a:gd name="connsiteY1691" fmla="*/ 7735460 h 13862169"/>
              <a:gd name="connsiteX1692" fmla="*/ 737419 w 12649200"/>
              <a:gd name="connsiteY1692" fmla="*/ 7782405 h 13862169"/>
              <a:gd name="connsiteX1693" fmla="*/ 750377 w 12649200"/>
              <a:gd name="connsiteY1693" fmla="*/ 7787220 h 13862169"/>
              <a:gd name="connsiteX1694" fmla="*/ 765691 w 12649200"/>
              <a:gd name="connsiteY1694" fmla="*/ 7740275 h 13862169"/>
              <a:gd name="connsiteX1695" fmla="*/ 1789368 w 12649200"/>
              <a:gd name="connsiteY1695" fmla="*/ 7730645 h 13862169"/>
              <a:gd name="connsiteX1696" fmla="*/ 1755206 w 12649200"/>
              <a:gd name="connsiteY1696" fmla="*/ 7765553 h 13862169"/>
              <a:gd name="connsiteX1697" fmla="*/ 1758151 w 12649200"/>
              <a:gd name="connsiteY1697" fmla="*/ 7768563 h 13862169"/>
              <a:gd name="connsiteX1698" fmla="*/ 1755206 w 12649200"/>
              <a:gd name="connsiteY1698" fmla="*/ 7771572 h 13862169"/>
              <a:gd name="connsiteX1699" fmla="*/ 1764630 w 12649200"/>
              <a:gd name="connsiteY1699" fmla="*/ 7781202 h 13862169"/>
              <a:gd name="connsiteX1700" fmla="*/ 1798792 w 12649200"/>
              <a:gd name="connsiteY1700" fmla="*/ 7746294 h 13862169"/>
              <a:gd name="connsiteX1701" fmla="*/ 1795847 w 12649200"/>
              <a:gd name="connsiteY1701" fmla="*/ 7743285 h 13862169"/>
              <a:gd name="connsiteX1702" fmla="*/ 1798792 w 12649200"/>
              <a:gd name="connsiteY1702" fmla="*/ 7740275 h 13862169"/>
              <a:gd name="connsiteX1703" fmla="*/ 580746 w 12649200"/>
              <a:gd name="connsiteY1703" fmla="*/ 7725830 h 13862169"/>
              <a:gd name="connsiteX1704" fmla="*/ 570144 w 12649200"/>
              <a:gd name="connsiteY1704" fmla="*/ 7775183 h 13862169"/>
              <a:gd name="connsiteX1705" fmla="*/ 584280 w 12649200"/>
              <a:gd name="connsiteY1705" fmla="*/ 7778794 h 13862169"/>
              <a:gd name="connsiteX1706" fmla="*/ 594882 w 12649200"/>
              <a:gd name="connsiteY1706" fmla="*/ 7729442 h 13862169"/>
              <a:gd name="connsiteX1707" fmla="*/ 934144 w 12649200"/>
              <a:gd name="connsiteY1707" fmla="*/ 7714997 h 13862169"/>
              <a:gd name="connsiteX1708" fmla="*/ 914118 w 12649200"/>
              <a:gd name="connsiteY1708" fmla="*/ 7760738 h 13862169"/>
              <a:gd name="connsiteX1709" fmla="*/ 927076 w 12649200"/>
              <a:gd name="connsiteY1709" fmla="*/ 7766757 h 13862169"/>
              <a:gd name="connsiteX1710" fmla="*/ 947102 w 12649200"/>
              <a:gd name="connsiteY1710" fmla="*/ 7721015 h 13862169"/>
              <a:gd name="connsiteX1711" fmla="*/ 1473666 w 12649200"/>
              <a:gd name="connsiteY1711" fmla="*/ 7696941 h 13862169"/>
              <a:gd name="connsiteX1712" fmla="*/ 1444216 w 12649200"/>
              <a:gd name="connsiteY1712" fmla="*/ 7736664 h 13862169"/>
              <a:gd name="connsiteX1713" fmla="*/ 1454818 w 12649200"/>
              <a:gd name="connsiteY1713" fmla="*/ 7745090 h 13862169"/>
              <a:gd name="connsiteX1714" fmla="*/ 1484267 w 12649200"/>
              <a:gd name="connsiteY1714" fmla="*/ 7705367 h 13862169"/>
              <a:gd name="connsiteX1715" fmla="*/ 1299322 w 12649200"/>
              <a:gd name="connsiteY1715" fmla="*/ 7692127 h 13862169"/>
              <a:gd name="connsiteX1716" fmla="*/ 1272229 w 12649200"/>
              <a:gd name="connsiteY1716" fmla="*/ 7734257 h 13862169"/>
              <a:gd name="connsiteX1717" fmla="*/ 1284009 w 12649200"/>
              <a:gd name="connsiteY1717" fmla="*/ 7742683 h 13862169"/>
              <a:gd name="connsiteX1718" fmla="*/ 1311102 w 12649200"/>
              <a:gd name="connsiteY1718" fmla="*/ 7700553 h 13862169"/>
              <a:gd name="connsiteX1719" fmla="*/ 1659788 w 12649200"/>
              <a:gd name="connsiteY1719" fmla="*/ 7687312 h 13862169"/>
              <a:gd name="connsiteX1720" fmla="*/ 1626805 w 12649200"/>
              <a:gd name="connsiteY1720" fmla="*/ 7724627 h 13862169"/>
              <a:gd name="connsiteX1721" fmla="*/ 1637407 w 12649200"/>
              <a:gd name="connsiteY1721" fmla="*/ 7734257 h 13862169"/>
              <a:gd name="connsiteX1722" fmla="*/ 1670390 w 12649200"/>
              <a:gd name="connsiteY1722" fmla="*/ 7696941 h 13862169"/>
              <a:gd name="connsiteX1723" fmla="*/ 412293 w 12649200"/>
              <a:gd name="connsiteY1723" fmla="*/ 7683701 h 13862169"/>
              <a:gd name="connsiteX1724" fmla="*/ 406403 w 12649200"/>
              <a:gd name="connsiteY1724" fmla="*/ 7733053 h 13862169"/>
              <a:gd name="connsiteX1725" fmla="*/ 420539 w 12649200"/>
              <a:gd name="connsiteY1725" fmla="*/ 7734257 h 13862169"/>
              <a:gd name="connsiteX1726" fmla="*/ 426429 w 12649200"/>
              <a:gd name="connsiteY1726" fmla="*/ 7684904 h 13862169"/>
              <a:gd name="connsiteX1727" fmla="*/ 1134403 w 12649200"/>
              <a:gd name="connsiteY1727" fmla="*/ 7670459 h 13862169"/>
              <a:gd name="connsiteX1728" fmla="*/ 1110843 w 12649200"/>
              <a:gd name="connsiteY1728" fmla="*/ 7713793 h 13862169"/>
              <a:gd name="connsiteX1729" fmla="*/ 1122623 w 12649200"/>
              <a:gd name="connsiteY1729" fmla="*/ 7721015 h 13862169"/>
              <a:gd name="connsiteX1730" fmla="*/ 1146183 w 12649200"/>
              <a:gd name="connsiteY1730" fmla="*/ 7677681 h 13862169"/>
              <a:gd name="connsiteX1731" fmla="*/ 1858870 w 12649200"/>
              <a:gd name="connsiteY1731" fmla="*/ 7666848 h 13862169"/>
              <a:gd name="connsiteX1732" fmla="*/ 1864759 w 12649200"/>
              <a:gd name="connsiteY1732" fmla="*/ 7672867 h 13862169"/>
              <a:gd name="connsiteX1733" fmla="*/ 1834132 w 12649200"/>
              <a:gd name="connsiteY1733" fmla="*/ 7704163 h 13862169"/>
              <a:gd name="connsiteX1734" fmla="*/ 1828242 w 12649200"/>
              <a:gd name="connsiteY1734" fmla="*/ 7698145 h 13862169"/>
              <a:gd name="connsiteX1735" fmla="*/ 1858870 w 12649200"/>
              <a:gd name="connsiteY1735" fmla="*/ 7659625 h 13862169"/>
              <a:gd name="connsiteX1736" fmla="*/ 1824708 w 12649200"/>
              <a:gd name="connsiteY1736" fmla="*/ 7694533 h 13862169"/>
              <a:gd name="connsiteX1737" fmla="*/ 1828242 w 12649200"/>
              <a:gd name="connsiteY1737" fmla="*/ 7698145 h 13862169"/>
              <a:gd name="connsiteX1738" fmla="*/ 1824708 w 12649200"/>
              <a:gd name="connsiteY1738" fmla="*/ 7701756 h 13862169"/>
              <a:gd name="connsiteX1739" fmla="*/ 1834132 w 12649200"/>
              <a:gd name="connsiteY1739" fmla="*/ 7711386 h 13862169"/>
              <a:gd name="connsiteX1740" fmla="*/ 1868293 w 12649200"/>
              <a:gd name="connsiteY1740" fmla="*/ 7676478 h 13862169"/>
              <a:gd name="connsiteX1741" fmla="*/ 1864759 w 12649200"/>
              <a:gd name="connsiteY1741" fmla="*/ 7672867 h 13862169"/>
              <a:gd name="connsiteX1742" fmla="*/ 1868293 w 12649200"/>
              <a:gd name="connsiteY1742" fmla="*/ 7669255 h 13862169"/>
              <a:gd name="connsiteX1743" fmla="*/ 783361 w 12649200"/>
              <a:gd name="connsiteY1743" fmla="*/ 7641570 h 13862169"/>
              <a:gd name="connsiteX1744" fmla="*/ 768047 w 12649200"/>
              <a:gd name="connsiteY1744" fmla="*/ 7688515 h 13862169"/>
              <a:gd name="connsiteX1745" fmla="*/ 781005 w 12649200"/>
              <a:gd name="connsiteY1745" fmla="*/ 7693330 h 13862169"/>
              <a:gd name="connsiteX1746" fmla="*/ 796319 w 12649200"/>
              <a:gd name="connsiteY1746" fmla="*/ 7646385 h 13862169"/>
              <a:gd name="connsiteX1747" fmla="*/ 601950 w 12649200"/>
              <a:gd name="connsiteY1747" fmla="*/ 7628329 h 13862169"/>
              <a:gd name="connsiteX1748" fmla="*/ 591348 w 12649200"/>
              <a:gd name="connsiteY1748" fmla="*/ 7677681 h 13862169"/>
              <a:gd name="connsiteX1749" fmla="*/ 605484 w 12649200"/>
              <a:gd name="connsiteY1749" fmla="*/ 7681293 h 13862169"/>
              <a:gd name="connsiteX1750" fmla="*/ 616086 w 12649200"/>
              <a:gd name="connsiteY1750" fmla="*/ 7631940 h 13862169"/>
              <a:gd name="connsiteX1751" fmla="*/ 974196 w 12649200"/>
              <a:gd name="connsiteY1751" fmla="*/ 7623514 h 13862169"/>
              <a:gd name="connsiteX1752" fmla="*/ 954170 w 12649200"/>
              <a:gd name="connsiteY1752" fmla="*/ 7669255 h 13862169"/>
              <a:gd name="connsiteX1753" fmla="*/ 967128 w 12649200"/>
              <a:gd name="connsiteY1753" fmla="*/ 7675274 h 13862169"/>
              <a:gd name="connsiteX1754" fmla="*/ 987154 w 12649200"/>
              <a:gd name="connsiteY1754" fmla="*/ 7629532 h 13862169"/>
              <a:gd name="connsiteX1755" fmla="*/ 1533743 w 12649200"/>
              <a:gd name="connsiteY1755" fmla="*/ 7618699 h 13862169"/>
              <a:gd name="connsiteX1756" fmla="*/ 1504293 w 12649200"/>
              <a:gd name="connsiteY1756" fmla="*/ 7658422 h 13862169"/>
              <a:gd name="connsiteX1757" fmla="*/ 1514895 w 12649200"/>
              <a:gd name="connsiteY1757" fmla="*/ 7666848 h 13862169"/>
              <a:gd name="connsiteX1758" fmla="*/ 1544345 w 12649200"/>
              <a:gd name="connsiteY1758" fmla="*/ 7627125 h 13862169"/>
              <a:gd name="connsiteX1759" fmla="*/ 1724578 w 12649200"/>
              <a:gd name="connsiteY1759" fmla="*/ 7612681 h 13862169"/>
              <a:gd name="connsiteX1760" fmla="*/ 1691594 w 12649200"/>
              <a:gd name="connsiteY1760" fmla="*/ 7649996 h 13862169"/>
              <a:gd name="connsiteX1761" fmla="*/ 1702196 w 12649200"/>
              <a:gd name="connsiteY1761" fmla="*/ 7659626 h 13862169"/>
              <a:gd name="connsiteX1762" fmla="*/ 1735180 w 12649200"/>
              <a:gd name="connsiteY1762" fmla="*/ 7622311 h 13862169"/>
              <a:gd name="connsiteX1763" fmla="*/ 1353510 w 12649200"/>
              <a:gd name="connsiteY1763" fmla="*/ 7609070 h 13862169"/>
              <a:gd name="connsiteX1764" fmla="*/ 1326416 w 12649200"/>
              <a:gd name="connsiteY1764" fmla="*/ 7651200 h 13862169"/>
              <a:gd name="connsiteX1765" fmla="*/ 1338196 w 12649200"/>
              <a:gd name="connsiteY1765" fmla="*/ 7659626 h 13862169"/>
              <a:gd name="connsiteX1766" fmla="*/ 1365290 w 12649200"/>
              <a:gd name="connsiteY1766" fmla="*/ 7617496 h 13862169"/>
              <a:gd name="connsiteX1767" fmla="*/ 1928371 w 12649200"/>
              <a:gd name="connsiteY1767" fmla="*/ 7595829 h 13862169"/>
              <a:gd name="connsiteX1768" fmla="*/ 1934261 w 12649200"/>
              <a:gd name="connsiteY1768" fmla="*/ 7601847 h 13862169"/>
              <a:gd name="connsiteX1769" fmla="*/ 1903633 w 12649200"/>
              <a:gd name="connsiteY1769" fmla="*/ 7633143 h 13862169"/>
              <a:gd name="connsiteX1770" fmla="*/ 1897744 w 12649200"/>
              <a:gd name="connsiteY1770" fmla="*/ 7627126 h 13862169"/>
              <a:gd name="connsiteX1771" fmla="*/ 1928371 w 12649200"/>
              <a:gd name="connsiteY1771" fmla="*/ 7588606 h 13862169"/>
              <a:gd name="connsiteX1772" fmla="*/ 1894209 w 12649200"/>
              <a:gd name="connsiteY1772" fmla="*/ 7623514 h 13862169"/>
              <a:gd name="connsiteX1773" fmla="*/ 1897744 w 12649200"/>
              <a:gd name="connsiteY1773" fmla="*/ 7627126 h 13862169"/>
              <a:gd name="connsiteX1774" fmla="*/ 1894209 w 12649200"/>
              <a:gd name="connsiteY1774" fmla="*/ 7630737 h 13862169"/>
              <a:gd name="connsiteX1775" fmla="*/ 1903633 w 12649200"/>
              <a:gd name="connsiteY1775" fmla="*/ 7640367 h 13862169"/>
              <a:gd name="connsiteX1776" fmla="*/ 1937795 w 12649200"/>
              <a:gd name="connsiteY1776" fmla="*/ 7605458 h 13862169"/>
              <a:gd name="connsiteX1777" fmla="*/ 1934261 w 12649200"/>
              <a:gd name="connsiteY1777" fmla="*/ 7601847 h 13862169"/>
              <a:gd name="connsiteX1778" fmla="*/ 1937795 w 12649200"/>
              <a:gd name="connsiteY1778" fmla="*/ 7598236 h 13862169"/>
              <a:gd name="connsiteX1779" fmla="*/ 422895 w 12649200"/>
              <a:gd name="connsiteY1779" fmla="*/ 7584995 h 13862169"/>
              <a:gd name="connsiteX1780" fmla="*/ 417005 w 12649200"/>
              <a:gd name="connsiteY1780" fmla="*/ 7634348 h 13862169"/>
              <a:gd name="connsiteX1781" fmla="*/ 431141 w 12649200"/>
              <a:gd name="connsiteY1781" fmla="*/ 7635552 h 13862169"/>
              <a:gd name="connsiteX1782" fmla="*/ 437031 w 12649200"/>
              <a:gd name="connsiteY1782" fmla="*/ 7586199 h 13862169"/>
              <a:gd name="connsiteX1783" fmla="*/ 1181523 w 12649200"/>
              <a:gd name="connsiteY1783" fmla="*/ 7583791 h 13862169"/>
              <a:gd name="connsiteX1784" fmla="*/ 1157963 w 12649200"/>
              <a:gd name="connsiteY1784" fmla="*/ 7627125 h 13862169"/>
              <a:gd name="connsiteX1785" fmla="*/ 1169743 w 12649200"/>
              <a:gd name="connsiteY1785" fmla="*/ 7634347 h 13862169"/>
              <a:gd name="connsiteX1786" fmla="*/ 1193303 w 12649200"/>
              <a:gd name="connsiteY1786" fmla="*/ 7591013 h 13862169"/>
              <a:gd name="connsiteX1787" fmla="*/ 813989 w 12649200"/>
              <a:gd name="connsiteY1787" fmla="*/ 7546476 h 13862169"/>
              <a:gd name="connsiteX1788" fmla="*/ 798675 w 12649200"/>
              <a:gd name="connsiteY1788" fmla="*/ 7593421 h 13862169"/>
              <a:gd name="connsiteX1789" fmla="*/ 811633 w 12649200"/>
              <a:gd name="connsiteY1789" fmla="*/ 7598236 h 13862169"/>
              <a:gd name="connsiteX1790" fmla="*/ 826947 w 12649200"/>
              <a:gd name="connsiteY1790" fmla="*/ 7551290 h 13862169"/>
              <a:gd name="connsiteX1791" fmla="*/ 1593821 w 12649200"/>
              <a:gd name="connsiteY1791" fmla="*/ 7539254 h 13862169"/>
              <a:gd name="connsiteX1792" fmla="*/ 1564371 w 12649200"/>
              <a:gd name="connsiteY1792" fmla="*/ 7578977 h 13862169"/>
              <a:gd name="connsiteX1793" fmla="*/ 1574973 w 12649200"/>
              <a:gd name="connsiteY1793" fmla="*/ 7587403 h 13862169"/>
              <a:gd name="connsiteX1794" fmla="*/ 1604423 w 12649200"/>
              <a:gd name="connsiteY1794" fmla="*/ 7547680 h 13862169"/>
              <a:gd name="connsiteX1795" fmla="*/ 1789368 w 12649200"/>
              <a:gd name="connsiteY1795" fmla="*/ 7538050 h 13862169"/>
              <a:gd name="connsiteX1796" fmla="*/ 1756384 w 12649200"/>
              <a:gd name="connsiteY1796" fmla="*/ 7575365 h 13862169"/>
              <a:gd name="connsiteX1797" fmla="*/ 1766986 w 12649200"/>
              <a:gd name="connsiteY1797" fmla="*/ 7584995 h 13862169"/>
              <a:gd name="connsiteX1798" fmla="*/ 1799970 w 12649200"/>
              <a:gd name="connsiteY1798" fmla="*/ 7547680 h 13862169"/>
              <a:gd name="connsiteX1799" fmla="*/ 1014248 w 12649200"/>
              <a:gd name="connsiteY1799" fmla="*/ 7532031 h 13862169"/>
              <a:gd name="connsiteX1800" fmla="*/ 994222 w 12649200"/>
              <a:gd name="connsiteY1800" fmla="*/ 7577772 h 13862169"/>
              <a:gd name="connsiteX1801" fmla="*/ 1007180 w 12649200"/>
              <a:gd name="connsiteY1801" fmla="*/ 7583791 h 13862169"/>
              <a:gd name="connsiteX1802" fmla="*/ 1027206 w 12649200"/>
              <a:gd name="connsiteY1802" fmla="*/ 7538049 h 13862169"/>
              <a:gd name="connsiteX1803" fmla="*/ 623154 w 12649200"/>
              <a:gd name="connsiteY1803" fmla="*/ 7532031 h 13862169"/>
              <a:gd name="connsiteX1804" fmla="*/ 612552 w 12649200"/>
              <a:gd name="connsiteY1804" fmla="*/ 7580180 h 13862169"/>
              <a:gd name="connsiteX1805" fmla="*/ 626688 w 12649200"/>
              <a:gd name="connsiteY1805" fmla="*/ 7583791 h 13862169"/>
              <a:gd name="connsiteX1806" fmla="*/ 637290 w 12649200"/>
              <a:gd name="connsiteY1806" fmla="*/ 7535642 h 13862169"/>
              <a:gd name="connsiteX1807" fmla="*/ 1407698 w 12649200"/>
              <a:gd name="connsiteY1807" fmla="*/ 7526013 h 13862169"/>
              <a:gd name="connsiteX1808" fmla="*/ 1380604 w 12649200"/>
              <a:gd name="connsiteY1808" fmla="*/ 7568143 h 13862169"/>
              <a:gd name="connsiteX1809" fmla="*/ 1392384 w 12649200"/>
              <a:gd name="connsiteY1809" fmla="*/ 7576569 h 13862169"/>
              <a:gd name="connsiteX1810" fmla="*/ 1419478 w 12649200"/>
              <a:gd name="connsiteY1810" fmla="*/ 7534439 h 13862169"/>
              <a:gd name="connsiteX1811" fmla="*/ 1997873 w 12649200"/>
              <a:gd name="connsiteY1811" fmla="*/ 7524809 h 13862169"/>
              <a:gd name="connsiteX1812" fmla="*/ 2004352 w 12649200"/>
              <a:gd name="connsiteY1812" fmla="*/ 7531430 h 13862169"/>
              <a:gd name="connsiteX1813" fmla="*/ 1973135 w 12649200"/>
              <a:gd name="connsiteY1813" fmla="*/ 7563327 h 13862169"/>
              <a:gd name="connsiteX1814" fmla="*/ 1966657 w 12649200"/>
              <a:gd name="connsiteY1814" fmla="*/ 7556708 h 13862169"/>
              <a:gd name="connsiteX1815" fmla="*/ 1997873 w 12649200"/>
              <a:gd name="connsiteY1815" fmla="*/ 7518790 h 13862169"/>
              <a:gd name="connsiteX1816" fmla="*/ 1963711 w 12649200"/>
              <a:gd name="connsiteY1816" fmla="*/ 7553698 h 13862169"/>
              <a:gd name="connsiteX1817" fmla="*/ 1966657 w 12649200"/>
              <a:gd name="connsiteY1817" fmla="*/ 7556708 h 13862169"/>
              <a:gd name="connsiteX1818" fmla="*/ 1963711 w 12649200"/>
              <a:gd name="connsiteY1818" fmla="*/ 7559717 h 13862169"/>
              <a:gd name="connsiteX1819" fmla="*/ 1973135 w 12649200"/>
              <a:gd name="connsiteY1819" fmla="*/ 7569347 h 13862169"/>
              <a:gd name="connsiteX1820" fmla="*/ 2007297 w 12649200"/>
              <a:gd name="connsiteY1820" fmla="*/ 7534439 h 13862169"/>
              <a:gd name="connsiteX1821" fmla="*/ 2004352 w 12649200"/>
              <a:gd name="connsiteY1821" fmla="*/ 7531430 h 13862169"/>
              <a:gd name="connsiteX1822" fmla="*/ 2007297 w 12649200"/>
              <a:gd name="connsiteY1822" fmla="*/ 7528420 h 13862169"/>
              <a:gd name="connsiteX1823" fmla="*/ 1228643 w 12649200"/>
              <a:gd name="connsiteY1823" fmla="*/ 7495919 h 13862169"/>
              <a:gd name="connsiteX1824" fmla="*/ 1205083 w 12649200"/>
              <a:gd name="connsiteY1824" fmla="*/ 7539253 h 13862169"/>
              <a:gd name="connsiteX1825" fmla="*/ 1216863 w 12649200"/>
              <a:gd name="connsiteY1825" fmla="*/ 7546475 h 13862169"/>
              <a:gd name="connsiteX1826" fmla="*/ 1240423 w 12649200"/>
              <a:gd name="connsiteY1826" fmla="*/ 7503141 h 13862169"/>
              <a:gd name="connsiteX1827" fmla="*/ 433497 w 12649200"/>
              <a:gd name="connsiteY1827" fmla="*/ 7485086 h 13862169"/>
              <a:gd name="connsiteX1828" fmla="*/ 427607 w 12649200"/>
              <a:gd name="connsiteY1828" fmla="*/ 7534439 h 13862169"/>
              <a:gd name="connsiteX1829" fmla="*/ 441743 w 12649200"/>
              <a:gd name="connsiteY1829" fmla="*/ 7535643 h 13862169"/>
              <a:gd name="connsiteX1830" fmla="*/ 447633 w 12649200"/>
              <a:gd name="connsiteY1830" fmla="*/ 7486290 h 13862169"/>
              <a:gd name="connsiteX1831" fmla="*/ 1854157 w 12649200"/>
              <a:gd name="connsiteY1831" fmla="*/ 7463419 h 13862169"/>
              <a:gd name="connsiteX1832" fmla="*/ 1821174 w 12649200"/>
              <a:gd name="connsiteY1832" fmla="*/ 7500735 h 13862169"/>
              <a:gd name="connsiteX1833" fmla="*/ 1831776 w 12649200"/>
              <a:gd name="connsiteY1833" fmla="*/ 7510364 h 13862169"/>
              <a:gd name="connsiteX1834" fmla="*/ 1864759 w 12649200"/>
              <a:gd name="connsiteY1834" fmla="*/ 7473049 h 13862169"/>
              <a:gd name="connsiteX1835" fmla="*/ 1653898 w 12649200"/>
              <a:gd name="connsiteY1835" fmla="*/ 7461012 h 13862169"/>
              <a:gd name="connsiteX1836" fmla="*/ 1624449 w 12649200"/>
              <a:gd name="connsiteY1836" fmla="*/ 7500735 h 13862169"/>
              <a:gd name="connsiteX1837" fmla="*/ 1635051 w 12649200"/>
              <a:gd name="connsiteY1837" fmla="*/ 7509161 h 13862169"/>
              <a:gd name="connsiteX1838" fmla="*/ 1664500 w 12649200"/>
              <a:gd name="connsiteY1838" fmla="*/ 7469438 h 13862169"/>
              <a:gd name="connsiteX1839" fmla="*/ 2066196 w 12649200"/>
              <a:gd name="connsiteY1839" fmla="*/ 7453789 h 13862169"/>
              <a:gd name="connsiteX1840" fmla="*/ 2072675 w 12649200"/>
              <a:gd name="connsiteY1840" fmla="*/ 7460410 h 13862169"/>
              <a:gd name="connsiteX1841" fmla="*/ 2041459 w 12649200"/>
              <a:gd name="connsiteY1841" fmla="*/ 7492308 h 13862169"/>
              <a:gd name="connsiteX1842" fmla="*/ 2034980 w 12649200"/>
              <a:gd name="connsiteY1842" fmla="*/ 7485688 h 13862169"/>
              <a:gd name="connsiteX1843" fmla="*/ 845795 w 12649200"/>
              <a:gd name="connsiteY1843" fmla="*/ 7451382 h 13862169"/>
              <a:gd name="connsiteX1844" fmla="*/ 830481 w 12649200"/>
              <a:gd name="connsiteY1844" fmla="*/ 7498327 h 13862169"/>
              <a:gd name="connsiteX1845" fmla="*/ 843439 w 12649200"/>
              <a:gd name="connsiteY1845" fmla="*/ 7503142 h 13862169"/>
              <a:gd name="connsiteX1846" fmla="*/ 858753 w 12649200"/>
              <a:gd name="connsiteY1846" fmla="*/ 7456196 h 13862169"/>
              <a:gd name="connsiteX1847" fmla="*/ 2066196 w 12649200"/>
              <a:gd name="connsiteY1847" fmla="*/ 7447770 h 13862169"/>
              <a:gd name="connsiteX1848" fmla="*/ 2032035 w 12649200"/>
              <a:gd name="connsiteY1848" fmla="*/ 7482678 h 13862169"/>
              <a:gd name="connsiteX1849" fmla="*/ 2034980 w 12649200"/>
              <a:gd name="connsiteY1849" fmla="*/ 7485688 h 13862169"/>
              <a:gd name="connsiteX1850" fmla="*/ 2032035 w 12649200"/>
              <a:gd name="connsiteY1850" fmla="*/ 7488697 h 13862169"/>
              <a:gd name="connsiteX1851" fmla="*/ 2041459 w 12649200"/>
              <a:gd name="connsiteY1851" fmla="*/ 7498327 h 13862169"/>
              <a:gd name="connsiteX1852" fmla="*/ 2075620 w 12649200"/>
              <a:gd name="connsiteY1852" fmla="*/ 7463419 h 13862169"/>
              <a:gd name="connsiteX1853" fmla="*/ 2072675 w 12649200"/>
              <a:gd name="connsiteY1853" fmla="*/ 7460410 h 13862169"/>
              <a:gd name="connsiteX1854" fmla="*/ 2075620 w 12649200"/>
              <a:gd name="connsiteY1854" fmla="*/ 7457400 h 13862169"/>
              <a:gd name="connsiteX1855" fmla="*/ 1461886 w 12649200"/>
              <a:gd name="connsiteY1855" fmla="*/ 7442956 h 13862169"/>
              <a:gd name="connsiteX1856" fmla="*/ 1434792 w 12649200"/>
              <a:gd name="connsiteY1856" fmla="*/ 7485086 h 13862169"/>
              <a:gd name="connsiteX1857" fmla="*/ 1446572 w 12649200"/>
              <a:gd name="connsiteY1857" fmla="*/ 7493512 h 13862169"/>
              <a:gd name="connsiteX1858" fmla="*/ 1473665 w 12649200"/>
              <a:gd name="connsiteY1858" fmla="*/ 7451382 h 13862169"/>
              <a:gd name="connsiteX1859" fmla="*/ 1053122 w 12649200"/>
              <a:gd name="connsiteY1859" fmla="*/ 7440548 h 13862169"/>
              <a:gd name="connsiteX1860" fmla="*/ 1033096 w 12649200"/>
              <a:gd name="connsiteY1860" fmla="*/ 7486289 h 13862169"/>
              <a:gd name="connsiteX1861" fmla="*/ 1046054 w 12649200"/>
              <a:gd name="connsiteY1861" fmla="*/ 7492308 h 13862169"/>
              <a:gd name="connsiteX1862" fmla="*/ 1066080 w 12649200"/>
              <a:gd name="connsiteY1862" fmla="*/ 7446566 h 13862169"/>
              <a:gd name="connsiteX1863" fmla="*/ 644358 w 12649200"/>
              <a:gd name="connsiteY1863" fmla="*/ 7434529 h 13862169"/>
              <a:gd name="connsiteX1864" fmla="*/ 633756 w 12649200"/>
              <a:gd name="connsiteY1864" fmla="*/ 7482678 h 13862169"/>
              <a:gd name="connsiteX1865" fmla="*/ 647892 w 12649200"/>
              <a:gd name="connsiteY1865" fmla="*/ 7486290 h 13862169"/>
              <a:gd name="connsiteX1866" fmla="*/ 658494 w 12649200"/>
              <a:gd name="connsiteY1866" fmla="*/ 7438141 h 13862169"/>
              <a:gd name="connsiteX1867" fmla="*/ 1276940 w 12649200"/>
              <a:gd name="connsiteY1867" fmla="*/ 7409251 h 13862169"/>
              <a:gd name="connsiteX1868" fmla="*/ 1253381 w 12649200"/>
              <a:gd name="connsiteY1868" fmla="*/ 7452585 h 13862169"/>
              <a:gd name="connsiteX1869" fmla="*/ 1265161 w 12649200"/>
              <a:gd name="connsiteY1869" fmla="*/ 7459807 h 13862169"/>
              <a:gd name="connsiteX1870" fmla="*/ 1288720 w 12649200"/>
              <a:gd name="connsiteY1870" fmla="*/ 7416473 h 13862169"/>
              <a:gd name="connsiteX1871" fmla="*/ 1920125 w 12649200"/>
              <a:gd name="connsiteY1871" fmla="*/ 7388788 h 13862169"/>
              <a:gd name="connsiteX1872" fmla="*/ 1887141 w 12649200"/>
              <a:gd name="connsiteY1872" fmla="*/ 7426104 h 13862169"/>
              <a:gd name="connsiteX1873" fmla="*/ 1897743 w 12649200"/>
              <a:gd name="connsiteY1873" fmla="*/ 7435734 h 13862169"/>
              <a:gd name="connsiteX1874" fmla="*/ 1930727 w 12649200"/>
              <a:gd name="connsiteY1874" fmla="*/ 7398418 h 13862169"/>
              <a:gd name="connsiteX1875" fmla="*/ 444099 w 12649200"/>
              <a:gd name="connsiteY1875" fmla="*/ 7386381 h 13862169"/>
              <a:gd name="connsiteX1876" fmla="*/ 438209 w 12649200"/>
              <a:gd name="connsiteY1876" fmla="*/ 7435734 h 13862169"/>
              <a:gd name="connsiteX1877" fmla="*/ 452345 w 12649200"/>
              <a:gd name="connsiteY1877" fmla="*/ 7436937 h 13862169"/>
              <a:gd name="connsiteX1878" fmla="*/ 458235 w 12649200"/>
              <a:gd name="connsiteY1878" fmla="*/ 7387585 h 13862169"/>
              <a:gd name="connsiteX1879" fmla="*/ 2135698 w 12649200"/>
              <a:gd name="connsiteY1879" fmla="*/ 7383974 h 13862169"/>
              <a:gd name="connsiteX1880" fmla="*/ 2141588 w 12649200"/>
              <a:gd name="connsiteY1880" fmla="*/ 7389992 h 13862169"/>
              <a:gd name="connsiteX1881" fmla="*/ 2110960 w 12649200"/>
              <a:gd name="connsiteY1881" fmla="*/ 7421288 h 13862169"/>
              <a:gd name="connsiteX1882" fmla="*/ 2105070 w 12649200"/>
              <a:gd name="connsiteY1882" fmla="*/ 7415270 h 13862169"/>
              <a:gd name="connsiteX1883" fmla="*/ 1713976 w 12649200"/>
              <a:gd name="connsiteY1883" fmla="*/ 7381566 h 13862169"/>
              <a:gd name="connsiteX1884" fmla="*/ 1684526 w 12649200"/>
              <a:gd name="connsiteY1884" fmla="*/ 7421289 h 13862169"/>
              <a:gd name="connsiteX1885" fmla="*/ 1695128 w 12649200"/>
              <a:gd name="connsiteY1885" fmla="*/ 7429715 h 13862169"/>
              <a:gd name="connsiteX1886" fmla="*/ 1724578 w 12649200"/>
              <a:gd name="connsiteY1886" fmla="*/ 7389992 h 13862169"/>
              <a:gd name="connsiteX1887" fmla="*/ 2135698 w 12649200"/>
              <a:gd name="connsiteY1887" fmla="*/ 7376750 h 13862169"/>
              <a:gd name="connsiteX1888" fmla="*/ 2101536 w 12649200"/>
              <a:gd name="connsiteY1888" fmla="*/ 7411659 h 13862169"/>
              <a:gd name="connsiteX1889" fmla="*/ 2105070 w 12649200"/>
              <a:gd name="connsiteY1889" fmla="*/ 7415270 h 13862169"/>
              <a:gd name="connsiteX1890" fmla="*/ 2101536 w 12649200"/>
              <a:gd name="connsiteY1890" fmla="*/ 7418881 h 13862169"/>
              <a:gd name="connsiteX1891" fmla="*/ 2110960 w 12649200"/>
              <a:gd name="connsiteY1891" fmla="*/ 7428511 h 13862169"/>
              <a:gd name="connsiteX1892" fmla="*/ 2145122 w 12649200"/>
              <a:gd name="connsiteY1892" fmla="*/ 7393603 h 13862169"/>
              <a:gd name="connsiteX1893" fmla="*/ 2141588 w 12649200"/>
              <a:gd name="connsiteY1893" fmla="*/ 7389992 h 13862169"/>
              <a:gd name="connsiteX1894" fmla="*/ 2145122 w 12649200"/>
              <a:gd name="connsiteY1894" fmla="*/ 7386380 h 13862169"/>
              <a:gd name="connsiteX1895" fmla="*/ 1516073 w 12649200"/>
              <a:gd name="connsiteY1895" fmla="*/ 7359899 h 13862169"/>
              <a:gd name="connsiteX1896" fmla="*/ 1488979 w 12649200"/>
              <a:gd name="connsiteY1896" fmla="*/ 7402029 h 13862169"/>
              <a:gd name="connsiteX1897" fmla="*/ 1500759 w 12649200"/>
              <a:gd name="connsiteY1897" fmla="*/ 7410455 h 13862169"/>
              <a:gd name="connsiteX1898" fmla="*/ 1527853 w 12649200"/>
              <a:gd name="connsiteY1898" fmla="*/ 7368325 h 13862169"/>
              <a:gd name="connsiteX1899" fmla="*/ 876423 w 12649200"/>
              <a:gd name="connsiteY1899" fmla="*/ 7356287 h 13862169"/>
              <a:gd name="connsiteX1900" fmla="*/ 861109 w 12649200"/>
              <a:gd name="connsiteY1900" fmla="*/ 7403233 h 13862169"/>
              <a:gd name="connsiteX1901" fmla="*/ 874067 w 12649200"/>
              <a:gd name="connsiteY1901" fmla="*/ 7408048 h 13862169"/>
              <a:gd name="connsiteX1902" fmla="*/ 889381 w 12649200"/>
              <a:gd name="connsiteY1902" fmla="*/ 7361102 h 13862169"/>
              <a:gd name="connsiteX1903" fmla="*/ 1093173 w 12649200"/>
              <a:gd name="connsiteY1903" fmla="*/ 7349065 h 13862169"/>
              <a:gd name="connsiteX1904" fmla="*/ 1073148 w 12649200"/>
              <a:gd name="connsiteY1904" fmla="*/ 7394806 h 13862169"/>
              <a:gd name="connsiteX1905" fmla="*/ 1086106 w 12649200"/>
              <a:gd name="connsiteY1905" fmla="*/ 7400825 h 13862169"/>
              <a:gd name="connsiteX1906" fmla="*/ 1106131 w 12649200"/>
              <a:gd name="connsiteY1906" fmla="*/ 7355084 h 13862169"/>
              <a:gd name="connsiteX1907" fmla="*/ 665562 w 12649200"/>
              <a:gd name="connsiteY1907" fmla="*/ 7337028 h 13862169"/>
              <a:gd name="connsiteX1908" fmla="*/ 654960 w 12649200"/>
              <a:gd name="connsiteY1908" fmla="*/ 7385177 h 13862169"/>
              <a:gd name="connsiteX1909" fmla="*/ 669096 w 12649200"/>
              <a:gd name="connsiteY1909" fmla="*/ 7388788 h 13862169"/>
              <a:gd name="connsiteX1910" fmla="*/ 679698 w 12649200"/>
              <a:gd name="connsiteY1910" fmla="*/ 7340639 h 13862169"/>
              <a:gd name="connsiteX1911" fmla="*/ 1324060 w 12649200"/>
              <a:gd name="connsiteY1911" fmla="*/ 7321379 h 13862169"/>
              <a:gd name="connsiteX1912" fmla="*/ 1300500 w 12649200"/>
              <a:gd name="connsiteY1912" fmla="*/ 7364713 h 13862169"/>
              <a:gd name="connsiteX1913" fmla="*/ 1312280 w 12649200"/>
              <a:gd name="connsiteY1913" fmla="*/ 7371936 h 13862169"/>
              <a:gd name="connsiteX1914" fmla="*/ 1335840 w 12649200"/>
              <a:gd name="connsiteY1914" fmla="*/ 7328601 h 13862169"/>
              <a:gd name="connsiteX1915" fmla="*/ 1984915 w 12649200"/>
              <a:gd name="connsiteY1915" fmla="*/ 7314158 h 13862169"/>
              <a:gd name="connsiteX1916" fmla="*/ 1951931 w 12649200"/>
              <a:gd name="connsiteY1916" fmla="*/ 7351473 h 13862169"/>
              <a:gd name="connsiteX1917" fmla="*/ 1962533 w 12649200"/>
              <a:gd name="connsiteY1917" fmla="*/ 7361103 h 13862169"/>
              <a:gd name="connsiteX1918" fmla="*/ 1995517 w 12649200"/>
              <a:gd name="connsiteY1918" fmla="*/ 7323787 h 13862169"/>
              <a:gd name="connsiteX1919" fmla="*/ 2205200 w 12649200"/>
              <a:gd name="connsiteY1919" fmla="*/ 7312954 h 13862169"/>
              <a:gd name="connsiteX1920" fmla="*/ 2211678 w 12649200"/>
              <a:gd name="connsiteY1920" fmla="*/ 7319574 h 13862169"/>
              <a:gd name="connsiteX1921" fmla="*/ 2180462 w 12649200"/>
              <a:gd name="connsiteY1921" fmla="*/ 7351472 h 13862169"/>
              <a:gd name="connsiteX1922" fmla="*/ 2173983 w 12649200"/>
              <a:gd name="connsiteY1922" fmla="*/ 7344853 h 13862169"/>
              <a:gd name="connsiteX1923" fmla="*/ 2205200 w 12649200"/>
              <a:gd name="connsiteY1923" fmla="*/ 7306935 h 13862169"/>
              <a:gd name="connsiteX1924" fmla="*/ 2171038 w 12649200"/>
              <a:gd name="connsiteY1924" fmla="*/ 7341843 h 13862169"/>
              <a:gd name="connsiteX1925" fmla="*/ 2173983 w 12649200"/>
              <a:gd name="connsiteY1925" fmla="*/ 7344853 h 13862169"/>
              <a:gd name="connsiteX1926" fmla="*/ 2171038 w 12649200"/>
              <a:gd name="connsiteY1926" fmla="*/ 7347862 h 13862169"/>
              <a:gd name="connsiteX1927" fmla="*/ 2180462 w 12649200"/>
              <a:gd name="connsiteY1927" fmla="*/ 7357492 h 13862169"/>
              <a:gd name="connsiteX1928" fmla="*/ 2214624 w 12649200"/>
              <a:gd name="connsiteY1928" fmla="*/ 7322584 h 13862169"/>
              <a:gd name="connsiteX1929" fmla="*/ 2211678 w 12649200"/>
              <a:gd name="connsiteY1929" fmla="*/ 7319574 h 13862169"/>
              <a:gd name="connsiteX1930" fmla="*/ 2214624 w 12649200"/>
              <a:gd name="connsiteY1930" fmla="*/ 7316564 h 13862169"/>
              <a:gd name="connsiteX1931" fmla="*/ 1774054 w 12649200"/>
              <a:gd name="connsiteY1931" fmla="*/ 7303324 h 13862169"/>
              <a:gd name="connsiteX1932" fmla="*/ 1744604 w 12649200"/>
              <a:gd name="connsiteY1932" fmla="*/ 7343047 h 13862169"/>
              <a:gd name="connsiteX1933" fmla="*/ 1755206 w 12649200"/>
              <a:gd name="connsiteY1933" fmla="*/ 7351473 h 13862169"/>
              <a:gd name="connsiteX1934" fmla="*/ 1784656 w 12649200"/>
              <a:gd name="connsiteY1934" fmla="*/ 7311750 h 13862169"/>
              <a:gd name="connsiteX1935" fmla="*/ 454701 w 12649200"/>
              <a:gd name="connsiteY1935" fmla="*/ 7286472 h 13862169"/>
              <a:gd name="connsiteX1936" fmla="*/ 448811 w 12649200"/>
              <a:gd name="connsiteY1936" fmla="*/ 7335825 h 13862169"/>
              <a:gd name="connsiteX1937" fmla="*/ 462947 w 12649200"/>
              <a:gd name="connsiteY1937" fmla="*/ 7337028 h 13862169"/>
              <a:gd name="connsiteX1938" fmla="*/ 468837 w 12649200"/>
              <a:gd name="connsiteY1938" fmla="*/ 7287676 h 13862169"/>
              <a:gd name="connsiteX1939" fmla="*/ 1570261 w 12649200"/>
              <a:gd name="connsiteY1939" fmla="*/ 7276842 h 13862169"/>
              <a:gd name="connsiteX1940" fmla="*/ 1543167 w 12649200"/>
              <a:gd name="connsiteY1940" fmla="*/ 7318973 h 13862169"/>
              <a:gd name="connsiteX1941" fmla="*/ 1554947 w 12649200"/>
              <a:gd name="connsiteY1941" fmla="*/ 7327399 h 13862169"/>
              <a:gd name="connsiteX1942" fmla="*/ 1582041 w 12649200"/>
              <a:gd name="connsiteY1942" fmla="*/ 7285268 h 13862169"/>
              <a:gd name="connsiteX1943" fmla="*/ 907050 w 12649200"/>
              <a:gd name="connsiteY1943" fmla="*/ 7262397 h 13862169"/>
              <a:gd name="connsiteX1944" fmla="*/ 891737 w 12649200"/>
              <a:gd name="connsiteY1944" fmla="*/ 7309342 h 13862169"/>
              <a:gd name="connsiteX1945" fmla="*/ 904694 w 12649200"/>
              <a:gd name="connsiteY1945" fmla="*/ 7314157 h 13862169"/>
              <a:gd name="connsiteX1946" fmla="*/ 920008 w 12649200"/>
              <a:gd name="connsiteY1946" fmla="*/ 7267212 h 13862169"/>
              <a:gd name="connsiteX1947" fmla="*/ 1133225 w 12649200"/>
              <a:gd name="connsiteY1947" fmla="*/ 7258786 h 13862169"/>
              <a:gd name="connsiteX1948" fmla="*/ 1113199 w 12649200"/>
              <a:gd name="connsiteY1948" fmla="*/ 7304527 h 13862169"/>
              <a:gd name="connsiteX1949" fmla="*/ 1126157 w 12649200"/>
              <a:gd name="connsiteY1949" fmla="*/ 7310546 h 13862169"/>
              <a:gd name="connsiteX1950" fmla="*/ 1146183 w 12649200"/>
              <a:gd name="connsiteY1950" fmla="*/ 7264804 h 13862169"/>
              <a:gd name="connsiteX1951" fmla="*/ 2273523 w 12649200"/>
              <a:gd name="connsiteY1951" fmla="*/ 7241934 h 13862169"/>
              <a:gd name="connsiteX1952" fmla="*/ 2280002 w 12649200"/>
              <a:gd name="connsiteY1952" fmla="*/ 7248555 h 13862169"/>
              <a:gd name="connsiteX1953" fmla="*/ 2248785 w 12649200"/>
              <a:gd name="connsiteY1953" fmla="*/ 7280453 h 13862169"/>
              <a:gd name="connsiteX1954" fmla="*/ 2242306 w 12649200"/>
              <a:gd name="connsiteY1954" fmla="*/ 7273833 h 13862169"/>
              <a:gd name="connsiteX1955" fmla="*/ 2049704 w 12649200"/>
              <a:gd name="connsiteY1955" fmla="*/ 7239527 h 13862169"/>
              <a:gd name="connsiteX1956" fmla="*/ 2016721 w 12649200"/>
              <a:gd name="connsiteY1956" fmla="*/ 7276842 h 13862169"/>
              <a:gd name="connsiteX1957" fmla="*/ 2027322 w 12649200"/>
              <a:gd name="connsiteY1957" fmla="*/ 7286472 h 13862169"/>
              <a:gd name="connsiteX1958" fmla="*/ 2060306 w 12649200"/>
              <a:gd name="connsiteY1958" fmla="*/ 7249157 h 13862169"/>
              <a:gd name="connsiteX1959" fmla="*/ 686766 w 12649200"/>
              <a:gd name="connsiteY1959" fmla="*/ 7238323 h 13862169"/>
              <a:gd name="connsiteX1960" fmla="*/ 676164 w 12649200"/>
              <a:gd name="connsiteY1960" fmla="*/ 7287675 h 13862169"/>
              <a:gd name="connsiteX1961" fmla="*/ 690300 w 12649200"/>
              <a:gd name="connsiteY1961" fmla="*/ 7291286 h 13862169"/>
              <a:gd name="connsiteX1962" fmla="*/ 700902 w 12649200"/>
              <a:gd name="connsiteY1962" fmla="*/ 7241934 h 13862169"/>
              <a:gd name="connsiteX1963" fmla="*/ 2273523 w 12649200"/>
              <a:gd name="connsiteY1963" fmla="*/ 7235915 h 13862169"/>
              <a:gd name="connsiteX1964" fmla="*/ 2239361 w 12649200"/>
              <a:gd name="connsiteY1964" fmla="*/ 7270823 h 13862169"/>
              <a:gd name="connsiteX1965" fmla="*/ 2242306 w 12649200"/>
              <a:gd name="connsiteY1965" fmla="*/ 7273833 h 13862169"/>
              <a:gd name="connsiteX1966" fmla="*/ 2239361 w 12649200"/>
              <a:gd name="connsiteY1966" fmla="*/ 7276842 h 13862169"/>
              <a:gd name="connsiteX1967" fmla="*/ 2248785 w 12649200"/>
              <a:gd name="connsiteY1967" fmla="*/ 7286472 h 13862169"/>
              <a:gd name="connsiteX1968" fmla="*/ 2282947 w 12649200"/>
              <a:gd name="connsiteY1968" fmla="*/ 7251564 h 13862169"/>
              <a:gd name="connsiteX1969" fmla="*/ 2280002 w 12649200"/>
              <a:gd name="connsiteY1969" fmla="*/ 7248555 h 13862169"/>
              <a:gd name="connsiteX1970" fmla="*/ 2282947 w 12649200"/>
              <a:gd name="connsiteY1970" fmla="*/ 7245545 h 13862169"/>
              <a:gd name="connsiteX1971" fmla="*/ 1371180 w 12649200"/>
              <a:gd name="connsiteY1971" fmla="*/ 7234711 h 13862169"/>
              <a:gd name="connsiteX1972" fmla="*/ 1347620 w 12649200"/>
              <a:gd name="connsiteY1972" fmla="*/ 7278045 h 13862169"/>
              <a:gd name="connsiteX1973" fmla="*/ 1359400 w 12649200"/>
              <a:gd name="connsiteY1973" fmla="*/ 7285268 h 13862169"/>
              <a:gd name="connsiteX1974" fmla="*/ 1382960 w 12649200"/>
              <a:gd name="connsiteY1974" fmla="*/ 7241933 h 13862169"/>
              <a:gd name="connsiteX1975" fmla="*/ 1832954 w 12649200"/>
              <a:gd name="connsiteY1975" fmla="*/ 7223878 h 13862169"/>
              <a:gd name="connsiteX1976" fmla="*/ 1803504 w 12649200"/>
              <a:gd name="connsiteY1976" fmla="*/ 7263601 h 13862169"/>
              <a:gd name="connsiteX1977" fmla="*/ 1814106 w 12649200"/>
              <a:gd name="connsiteY1977" fmla="*/ 7272027 h 13862169"/>
              <a:gd name="connsiteX1978" fmla="*/ 1843556 w 12649200"/>
              <a:gd name="connsiteY1978" fmla="*/ 7232304 h 13862169"/>
              <a:gd name="connsiteX1979" fmla="*/ 1624449 w 12649200"/>
              <a:gd name="connsiteY1979" fmla="*/ 7193785 h 13862169"/>
              <a:gd name="connsiteX1980" fmla="*/ 1597355 w 12649200"/>
              <a:gd name="connsiteY1980" fmla="*/ 7235916 h 13862169"/>
              <a:gd name="connsiteX1981" fmla="*/ 1609135 w 12649200"/>
              <a:gd name="connsiteY1981" fmla="*/ 7244342 h 13862169"/>
              <a:gd name="connsiteX1982" fmla="*/ 1636229 w 12649200"/>
              <a:gd name="connsiteY1982" fmla="*/ 7202211 h 13862169"/>
              <a:gd name="connsiteX1983" fmla="*/ 466481 w 12649200"/>
              <a:gd name="connsiteY1983" fmla="*/ 7187767 h 13862169"/>
              <a:gd name="connsiteX1984" fmla="*/ 460591 w 12649200"/>
              <a:gd name="connsiteY1984" fmla="*/ 7237119 h 13862169"/>
              <a:gd name="connsiteX1985" fmla="*/ 474727 w 12649200"/>
              <a:gd name="connsiteY1985" fmla="*/ 7238323 h 13862169"/>
              <a:gd name="connsiteX1986" fmla="*/ 480617 w 12649200"/>
              <a:gd name="connsiteY1986" fmla="*/ 7188971 h 13862169"/>
              <a:gd name="connsiteX1987" fmla="*/ 2343025 w 12649200"/>
              <a:gd name="connsiteY1987" fmla="*/ 7172118 h 13862169"/>
              <a:gd name="connsiteX1988" fmla="*/ 2348915 w 12649200"/>
              <a:gd name="connsiteY1988" fmla="*/ 7178137 h 13862169"/>
              <a:gd name="connsiteX1989" fmla="*/ 2318287 w 12649200"/>
              <a:gd name="connsiteY1989" fmla="*/ 7209433 h 13862169"/>
              <a:gd name="connsiteX1990" fmla="*/ 2312398 w 12649200"/>
              <a:gd name="connsiteY1990" fmla="*/ 7203415 h 13862169"/>
              <a:gd name="connsiteX1991" fmla="*/ 1173277 w 12649200"/>
              <a:gd name="connsiteY1991" fmla="*/ 7167303 h 13862169"/>
              <a:gd name="connsiteX1992" fmla="*/ 1153251 w 12649200"/>
              <a:gd name="connsiteY1992" fmla="*/ 7213044 h 13862169"/>
              <a:gd name="connsiteX1993" fmla="*/ 1166209 w 12649200"/>
              <a:gd name="connsiteY1993" fmla="*/ 7219063 h 13862169"/>
              <a:gd name="connsiteX1994" fmla="*/ 1186235 w 12649200"/>
              <a:gd name="connsiteY1994" fmla="*/ 7173321 h 13862169"/>
              <a:gd name="connsiteX1995" fmla="*/ 937678 w 12649200"/>
              <a:gd name="connsiteY1995" fmla="*/ 7167303 h 13862169"/>
              <a:gd name="connsiteX1996" fmla="*/ 922364 w 12649200"/>
              <a:gd name="connsiteY1996" fmla="*/ 7214248 h 13862169"/>
              <a:gd name="connsiteX1997" fmla="*/ 935322 w 12649200"/>
              <a:gd name="connsiteY1997" fmla="*/ 7219063 h 13862169"/>
              <a:gd name="connsiteX1998" fmla="*/ 950636 w 12649200"/>
              <a:gd name="connsiteY1998" fmla="*/ 7172118 h 13862169"/>
              <a:gd name="connsiteX1999" fmla="*/ 2114494 w 12649200"/>
              <a:gd name="connsiteY1999" fmla="*/ 7164896 h 13862169"/>
              <a:gd name="connsiteX2000" fmla="*/ 2081510 w 12649200"/>
              <a:gd name="connsiteY2000" fmla="*/ 7202211 h 13862169"/>
              <a:gd name="connsiteX2001" fmla="*/ 2092112 w 12649200"/>
              <a:gd name="connsiteY2001" fmla="*/ 7211841 h 13862169"/>
              <a:gd name="connsiteX2002" fmla="*/ 2125096 w 12649200"/>
              <a:gd name="connsiteY2002" fmla="*/ 7174526 h 13862169"/>
              <a:gd name="connsiteX2003" fmla="*/ 2343025 w 12649200"/>
              <a:gd name="connsiteY2003" fmla="*/ 7164895 h 13862169"/>
              <a:gd name="connsiteX2004" fmla="*/ 2308863 w 12649200"/>
              <a:gd name="connsiteY2004" fmla="*/ 7199803 h 13862169"/>
              <a:gd name="connsiteX2005" fmla="*/ 2312398 w 12649200"/>
              <a:gd name="connsiteY2005" fmla="*/ 7203415 h 13862169"/>
              <a:gd name="connsiteX2006" fmla="*/ 2308863 w 12649200"/>
              <a:gd name="connsiteY2006" fmla="*/ 7207026 h 13862169"/>
              <a:gd name="connsiteX2007" fmla="*/ 2318287 w 12649200"/>
              <a:gd name="connsiteY2007" fmla="*/ 7216656 h 13862169"/>
              <a:gd name="connsiteX2008" fmla="*/ 2352449 w 12649200"/>
              <a:gd name="connsiteY2008" fmla="*/ 7181748 h 13862169"/>
              <a:gd name="connsiteX2009" fmla="*/ 2348915 w 12649200"/>
              <a:gd name="connsiteY2009" fmla="*/ 7178137 h 13862169"/>
              <a:gd name="connsiteX2010" fmla="*/ 2352449 w 12649200"/>
              <a:gd name="connsiteY2010" fmla="*/ 7174525 h 13862169"/>
              <a:gd name="connsiteX2011" fmla="*/ 1418300 w 12649200"/>
              <a:gd name="connsiteY2011" fmla="*/ 7146839 h 13862169"/>
              <a:gd name="connsiteX2012" fmla="*/ 1394740 w 12649200"/>
              <a:gd name="connsiteY2012" fmla="*/ 7190173 h 13862169"/>
              <a:gd name="connsiteX2013" fmla="*/ 1406520 w 12649200"/>
              <a:gd name="connsiteY2013" fmla="*/ 7197396 h 13862169"/>
              <a:gd name="connsiteX2014" fmla="*/ 1430080 w 12649200"/>
              <a:gd name="connsiteY2014" fmla="*/ 7154062 h 13862169"/>
              <a:gd name="connsiteX2015" fmla="*/ 1893031 w 12649200"/>
              <a:gd name="connsiteY2015" fmla="*/ 7145636 h 13862169"/>
              <a:gd name="connsiteX2016" fmla="*/ 1863581 w 12649200"/>
              <a:gd name="connsiteY2016" fmla="*/ 7185359 h 13862169"/>
              <a:gd name="connsiteX2017" fmla="*/ 1874183 w 12649200"/>
              <a:gd name="connsiteY2017" fmla="*/ 7193785 h 13862169"/>
              <a:gd name="connsiteX2018" fmla="*/ 1903633 w 12649200"/>
              <a:gd name="connsiteY2018" fmla="*/ 7154062 h 13862169"/>
              <a:gd name="connsiteX2019" fmla="*/ 707970 w 12649200"/>
              <a:gd name="connsiteY2019" fmla="*/ 7140821 h 13862169"/>
              <a:gd name="connsiteX2020" fmla="*/ 697368 w 12649200"/>
              <a:gd name="connsiteY2020" fmla="*/ 7190174 h 13862169"/>
              <a:gd name="connsiteX2021" fmla="*/ 711503 w 12649200"/>
              <a:gd name="connsiteY2021" fmla="*/ 7193785 h 13862169"/>
              <a:gd name="connsiteX2022" fmla="*/ 722105 w 12649200"/>
              <a:gd name="connsiteY2022" fmla="*/ 7144432 h 13862169"/>
              <a:gd name="connsiteX2023" fmla="*/ 1678636 w 12649200"/>
              <a:gd name="connsiteY2023" fmla="*/ 7110728 h 13862169"/>
              <a:gd name="connsiteX2024" fmla="*/ 1651543 w 12649200"/>
              <a:gd name="connsiteY2024" fmla="*/ 7152859 h 13862169"/>
              <a:gd name="connsiteX2025" fmla="*/ 1663322 w 12649200"/>
              <a:gd name="connsiteY2025" fmla="*/ 7161285 h 13862169"/>
              <a:gd name="connsiteX2026" fmla="*/ 1690416 w 12649200"/>
              <a:gd name="connsiteY2026" fmla="*/ 7119154 h 13862169"/>
              <a:gd name="connsiteX2027" fmla="*/ 2412527 w 12649200"/>
              <a:gd name="connsiteY2027" fmla="*/ 7101099 h 13862169"/>
              <a:gd name="connsiteX2028" fmla="*/ 2419005 w 12649200"/>
              <a:gd name="connsiteY2028" fmla="*/ 7107719 h 13862169"/>
              <a:gd name="connsiteX2029" fmla="*/ 2387789 w 12649200"/>
              <a:gd name="connsiteY2029" fmla="*/ 7139617 h 13862169"/>
              <a:gd name="connsiteX2030" fmla="*/ 2381311 w 12649200"/>
              <a:gd name="connsiteY2030" fmla="*/ 7132997 h 13862169"/>
              <a:gd name="connsiteX2031" fmla="*/ 2412527 w 12649200"/>
              <a:gd name="connsiteY2031" fmla="*/ 7095079 h 13862169"/>
              <a:gd name="connsiteX2032" fmla="*/ 2378365 w 12649200"/>
              <a:gd name="connsiteY2032" fmla="*/ 7129987 h 13862169"/>
              <a:gd name="connsiteX2033" fmla="*/ 2381311 w 12649200"/>
              <a:gd name="connsiteY2033" fmla="*/ 7132997 h 13862169"/>
              <a:gd name="connsiteX2034" fmla="*/ 2378365 w 12649200"/>
              <a:gd name="connsiteY2034" fmla="*/ 7136007 h 13862169"/>
              <a:gd name="connsiteX2035" fmla="*/ 2387789 w 12649200"/>
              <a:gd name="connsiteY2035" fmla="*/ 7145636 h 13862169"/>
              <a:gd name="connsiteX2036" fmla="*/ 2421950 w 12649200"/>
              <a:gd name="connsiteY2036" fmla="*/ 7110728 h 13862169"/>
              <a:gd name="connsiteX2037" fmla="*/ 2419005 w 12649200"/>
              <a:gd name="connsiteY2037" fmla="*/ 7107719 h 13862169"/>
              <a:gd name="connsiteX2038" fmla="*/ 2421950 w 12649200"/>
              <a:gd name="connsiteY2038" fmla="*/ 7104709 h 13862169"/>
              <a:gd name="connsiteX2039" fmla="*/ 2179284 w 12649200"/>
              <a:gd name="connsiteY2039" fmla="*/ 7090265 h 13862169"/>
              <a:gd name="connsiteX2040" fmla="*/ 2146300 w 12649200"/>
              <a:gd name="connsiteY2040" fmla="*/ 7127580 h 13862169"/>
              <a:gd name="connsiteX2041" fmla="*/ 2156902 w 12649200"/>
              <a:gd name="connsiteY2041" fmla="*/ 7137210 h 13862169"/>
              <a:gd name="connsiteX2042" fmla="*/ 2189886 w 12649200"/>
              <a:gd name="connsiteY2042" fmla="*/ 7099895 h 13862169"/>
              <a:gd name="connsiteX2043" fmla="*/ 477083 w 12649200"/>
              <a:gd name="connsiteY2043" fmla="*/ 7087858 h 13862169"/>
              <a:gd name="connsiteX2044" fmla="*/ 471193 w 12649200"/>
              <a:gd name="connsiteY2044" fmla="*/ 7137210 h 13862169"/>
              <a:gd name="connsiteX2045" fmla="*/ 485329 w 12649200"/>
              <a:gd name="connsiteY2045" fmla="*/ 7138414 h 13862169"/>
              <a:gd name="connsiteX2046" fmla="*/ 491219 w 12649200"/>
              <a:gd name="connsiteY2046" fmla="*/ 7089062 h 13862169"/>
              <a:gd name="connsiteX2047" fmla="*/ 1212151 w 12649200"/>
              <a:gd name="connsiteY2047" fmla="*/ 7075820 h 13862169"/>
              <a:gd name="connsiteX2048" fmla="*/ 1192125 w 12649200"/>
              <a:gd name="connsiteY2048" fmla="*/ 7121561 h 13862169"/>
              <a:gd name="connsiteX2049" fmla="*/ 1205083 w 12649200"/>
              <a:gd name="connsiteY2049" fmla="*/ 7127580 h 13862169"/>
              <a:gd name="connsiteX2050" fmla="*/ 1225109 w 12649200"/>
              <a:gd name="connsiteY2050" fmla="*/ 7081838 h 13862169"/>
              <a:gd name="connsiteX2051" fmla="*/ 969484 w 12649200"/>
              <a:gd name="connsiteY2051" fmla="*/ 7072209 h 13862169"/>
              <a:gd name="connsiteX2052" fmla="*/ 954170 w 12649200"/>
              <a:gd name="connsiteY2052" fmla="*/ 7119154 h 13862169"/>
              <a:gd name="connsiteX2053" fmla="*/ 967128 w 12649200"/>
              <a:gd name="connsiteY2053" fmla="*/ 7123969 h 13862169"/>
              <a:gd name="connsiteX2054" fmla="*/ 982442 w 12649200"/>
              <a:gd name="connsiteY2054" fmla="*/ 7077024 h 13862169"/>
              <a:gd name="connsiteX2055" fmla="*/ 1953109 w 12649200"/>
              <a:gd name="connsiteY2055" fmla="*/ 7066191 h 13862169"/>
              <a:gd name="connsiteX2056" fmla="*/ 1923659 w 12649200"/>
              <a:gd name="connsiteY2056" fmla="*/ 7105913 h 13862169"/>
              <a:gd name="connsiteX2057" fmla="*/ 1934261 w 12649200"/>
              <a:gd name="connsiteY2057" fmla="*/ 7114340 h 13862169"/>
              <a:gd name="connsiteX2058" fmla="*/ 1963711 w 12649200"/>
              <a:gd name="connsiteY2058" fmla="*/ 7074617 h 13862169"/>
              <a:gd name="connsiteX2059" fmla="*/ 1466598 w 12649200"/>
              <a:gd name="connsiteY2059" fmla="*/ 7060171 h 13862169"/>
              <a:gd name="connsiteX2060" fmla="*/ 1443038 w 12649200"/>
              <a:gd name="connsiteY2060" fmla="*/ 7103505 h 13862169"/>
              <a:gd name="connsiteX2061" fmla="*/ 1454818 w 12649200"/>
              <a:gd name="connsiteY2061" fmla="*/ 7110728 h 13862169"/>
              <a:gd name="connsiteX2062" fmla="*/ 1478377 w 12649200"/>
              <a:gd name="connsiteY2062" fmla="*/ 7067394 h 13862169"/>
              <a:gd name="connsiteX2063" fmla="*/ 729173 w 12649200"/>
              <a:gd name="connsiteY2063" fmla="*/ 7044523 h 13862169"/>
              <a:gd name="connsiteX2064" fmla="*/ 718571 w 12649200"/>
              <a:gd name="connsiteY2064" fmla="*/ 7092672 h 13862169"/>
              <a:gd name="connsiteX2065" fmla="*/ 732707 w 12649200"/>
              <a:gd name="connsiteY2065" fmla="*/ 7096283 h 13862169"/>
              <a:gd name="connsiteX2066" fmla="*/ 743309 w 12649200"/>
              <a:gd name="connsiteY2066" fmla="*/ 7048134 h 13862169"/>
              <a:gd name="connsiteX2067" fmla="*/ 2480850 w 12649200"/>
              <a:gd name="connsiteY2067" fmla="*/ 7030079 h 13862169"/>
              <a:gd name="connsiteX2068" fmla="*/ 2487329 w 12649200"/>
              <a:gd name="connsiteY2068" fmla="*/ 7036699 h 13862169"/>
              <a:gd name="connsiteX2069" fmla="*/ 2456112 w 12649200"/>
              <a:gd name="connsiteY2069" fmla="*/ 7068597 h 13862169"/>
              <a:gd name="connsiteX2070" fmla="*/ 2449634 w 12649200"/>
              <a:gd name="connsiteY2070" fmla="*/ 7061978 h 13862169"/>
              <a:gd name="connsiteX2071" fmla="*/ 1732824 w 12649200"/>
              <a:gd name="connsiteY2071" fmla="*/ 7027671 h 13862169"/>
              <a:gd name="connsiteX2072" fmla="*/ 1705730 w 12649200"/>
              <a:gd name="connsiteY2072" fmla="*/ 7069802 h 13862169"/>
              <a:gd name="connsiteX2073" fmla="*/ 1717510 w 12649200"/>
              <a:gd name="connsiteY2073" fmla="*/ 7078228 h 13862169"/>
              <a:gd name="connsiteX2074" fmla="*/ 1744604 w 12649200"/>
              <a:gd name="connsiteY2074" fmla="*/ 7036098 h 13862169"/>
              <a:gd name="connsiteX2075" fmla="*/ 2480850 w 12649200"/>
              <a:gd name="connsiteY2075" fmla="*/ 7024060 h 13862169"/>
              <a:gd name="connsiteX2076" fmla="*/ 2446688 w 12649200"/>
              <a:gd name="connsiteY2076" fmla="*/ 7058968 h 13862169"/>
              <a:gd name="connsiteX2077" fmla="*/ 2449634 w 12649200"/>
              <a:gd name="connsiteY2077" fmla="*/ 7061978 h 13862169"/>
              <a:gd name="connsiteX2078" fmla="*/ 2446688 w 12649200"/>
              <a:gd name="connsiteY2078" fmla="*/ 7064987 h 13862169"/>
              <a:gd name="connsiteX2079" fmla="*/ 2456112 w 12649200"/>
              <a:gd name="connsiteY2079" fmla="*/ 7074617 h 13862169"/>
              <a:gd name="connsiteX2080" fmla="*/ 2490274 w 12649200"/>
              <a:gd name="connsiteY2080" fmla="*/ 7039709 h 13862169"/>
              <a:gd name="connsiteX2081" fmla="*/ 2487329 w 12649200"/>
              <a:gd name="connsiteY2081" fmla="*/ 7036699 h 13862169"/>
              <a:gd name="connsiteX2082" fmla="*/ 2490274 w 12649200"/>
              <a:gd name="connsiteY2082" fmla="*/ 7033689 h 13862169"/>
              <a:gd name="connsiteX2083" fmla="*/ 2244073 w 12649200"/>
              <a:gd name="connsiteY2083" fmla="*/ 7015634 h 13862169"/>
              <a:gd name="connsiteX2084" fmla="*/ 2211090 w 12649200"/>
              <a:gd name="connsiteY2084" fmla="*/ 7052950 h 13862169"/>
              <a:gd name="connsiteX2085" fmla="*/ 2221691 w 12649200"/>
              <a:gd name="connsiteY2085" fmla="*/ 7062580 h 13862169"/>
              <a:gd name="connsiteX2086" fmla="*/ 2254675 w 12649200"/>
              <a:gd name="connsiteY2086" fmla="*/ 7025264 h 13862169"/>
              <a:gd name="connsiteX2087" fmla="*/ 494753 w 12649200"/>
              <a:gd name="connsiteY2087" fmla="*/ 6989152 h 13862169"/>
              <a:gd name="connsiteX2088" fmla="*/ 480617 w 12649200"/>
              <a:gd name="connsiteY2088" fmla="*/ 6990356 h 13862169"/>
              <a:gd name="connsiteX2089" fmla="*/ 484151 w 12649200"/>
              <a:gd name="connsiteY2089" fmla="*/ 7018042 h 13862169"/>
              <a:gd name="connsiteX2090" fmla="*/ 481795 w 12649200"/>
              <a:gd name="connsiteY2090" fmla="*/ 7038505 h 13862169"/>
              <a:gd name="connsiteX2091" fmla="*/ 495931 w 12649200"/>
              <a:gd name="connsiteY2091" fmla="*/ 7039709 h 13862169"/>
              <a:gd name="connsiteX2092" fmla="*/ 498287 w 12649200"/>
              <a:gd name="connsiteY2092" fmla="*/ 7019246 h 13862169"/>
              <a:gd name="connsiteX2093" fmla="*/ 1984915 w 12649200"/>
              <a:gd name="connsiteY2093" fmla="*/ 6987949 h 13862169"/>
              <a:gd name="connsiteX2094" fmla="*/ 1974313 w 12649200"/>
              <a:gd name="connsiteY2094" fmla="*/ 6996375 h 13862169"/>
              <a:gd name="connsiteX2095" fmla="*/ 1990805 w 12649200"/>
              <a:gd name="connsiteY2095" fmla="*/ 7018042 h 13862169"/>
              <a:gd name="connsiteX2096" fmla="*/ 1983737 w 12649200"/>
              <a:gd name="connsiteY2096" fmla="*/ 7027671 h 13862169"/>
              <a:gd name="connsiteX2097" fmla="*/ 1994339 w 12649200"/>
              <a:gd name="connsiteY2097" fmla="*/ 7036098 h 13862169"/>
              <a:gd name="connsiteX2098" fmla="*/ 2007297 w 12649200"/>
              <a:gd name="connsiteY2098" fmla="*/ 7018042 h 13862169"/>
              <a:gd name="connsiteX2099" fmla="*/ 1239245 w 12649200"/>
              <a:gd name="connsiteY2099" fmla="*/ 6984337 h 13862169"/>
              <a:gd name="connsiteX2100" fmla="*/ 1226287 w 12649200"/>
              <a:gd name="connsiteY2100" fmla="*/ 6990355 h 13862169"/>
              <a:gd name="connsiteX2101" fmla="*/ 1238067 w 12649200"/>
              <a:gd name="connsiteY2101" fmla="*/ 7018041 h 13862169"/>
              <a:gd name="connsiteX2102" fmla="*/ 1232177 w 12649200"/>
              <a:gd name="connsiteY2102" fmla="*/ 7030078 h 13862169"/>
              <a:gd name="connsiteX2103" fmla="*/ 1245135 w 12649200"/>
              <a:gd name="connsiteY2103" fmla="*/ 7036097 h 13862169"/>
              <a:gd name="connsiteX2104" fmla="*/ 1253381 w 12649200"/>
              <a:gd name="connsiteY2104" fmla="*/ 7018041 h 13862169"/>
              <a:gd name="connsiteX2105" fmla="*/ 988332 w 12649200"/>
              <a:gd name="connsiteY2105" fmla="*/ 6977115 h 13862169"/>
              <a:gd name="connsiteX2106" fmla="*/ 975374 w 12649200"/>
              <a:gd name="connsiteY2106" fmla="*/ 6981930 h 13862169"/>
              <a:gd name="connsiteX2107" fmla="*/ 987154 w 12649200"/>
              <a:gd name="connsiteY2107" fmla="*/ 7018041 h 13862169"/>
              <a:gd name="connsiteX2108" fmla="*/ 984798 w 12649200"/>
              <a:gd name="connsiteY2108" fmla="*/ 7025264 h 13862169"/>
              <a:gd name="connsiteX2109" fmla="*/ 997756 w 12649200"/>
              <a:gd name="connsiteY2109" fmla="*/ 7030079 h 13862169"/>
              <a:gd name="connsiteX2110" fmla="*/ 1001290 w 12649200"/>
              <a:gd name="connsiteY2110" fmla="*/ 7016838 h 13862169"/>
              <a:gd name="connsiteX2111" fmla="*/ 1479555 w 12649200"/>
              <a:gd name="connsiteY2111" fmla="*/ 6972300 h 13862169"/>
              <a:gd name="connsiteX2112" fmla="*/ 1467776 w 12649200"/>
              <a:gd name="connsiteY2112" fmla="*/ 6979522 h 13862169"/>
              <a:gd name="connsiteX2113" fmla="*/ 1490157 w 12649200"/>
              <a:gd name="connsiteY2113" fmla="*/ 7021652 h 13862169"/>
              <a:gd name="connsiteX2114" fmla="*/ 1494869 w 12649200"/>
              <a:gd name="connsiteY2114" fmla="*/ 7019245 h 13862169"/>
              <a:gd name="connsiteX2115" fmla="*/ 1501937 w 12649200"/>
              <a:gd name="connsiteY2115" fmla="*/ 7022856 h 13862169"/>
              <a:gd name="connsiteX2116" fmla="*/ 1504293 w 12649200"/>
              <a:gd name="connsiteY2116" fmla="*/ 7018041 h 13862169"/>
              <a:gd name="connsiteX2117" fmla="*/ 2454934 w 12649200"/>
              <a:gd name="connsiteY2117" fmla="*/ 6960263 h 13862169"/>
              <a:gd name="connsiteX2118" fmla="*/ 2485562 w 12649200"/>
              <a:gd name="connsiteY2118" fmla="*/ 6991560 h 13862169"/>
              <a:gd name="connsiteX2119" fmla="*/ 2479672 w 12649200"/>
              <a:gd name="connsiteY2119" fmla="*/ 6997578 h 13862169"/>
              <a:gd name="connsiteX2120" fmla="*/ 2449044 w 12649200"/>
              <a:gd name="connsiteY2120" fmla="*/ 6966282 h 13862169"/>
              <a:gd name="connsiteX2121" fmla="*/ 2454934 w 12649200"/>
              <a:gd name="connsiteY2121" fmla="*/ 6953040 h 13862169"/>
              <a:gd name="connsiteX2122" fmla="*/ 2445510 w 12649200"/>
              <a:gd name="connsiteY2122" fmla="*/ 6962670 h 13862169"/>
              <a:gd name="connsiteX2123" fmla="*/ 2449044 w 12649200"/>
              <a:gd name="connsiteY2123" fmla="*/ 6966282 h 13862169"/>
              <a:gd name="connsiteX2124" fmla="*/ 2445510 w 12649200"/>
              <a:gd name="connsiteY2124" fmla="*/ 6969893 h 13862169"/>
              <a:gd name="connsiteX2125" fmla="*/ 2479672 w 12649200"/>
              <a:gd name="connsiteY2125" fmla="*/ 7004801 h 13862169"/>
              <a:gd name="connsiteX2126" fmla="*/ 2489096 w 12649200"/>
              <a:gd name="connsiteY2126" fmla="*/ 6995171 h 13862169"/>
              <a:gd name="connsiteX2127" fmla="*/ 2485562 w 12649200"/>
              <a:gd name="connsiteY2127" fmla="*/ 6991560 h 13862169"/>
              <a:gd name="connsiteX2128" fmla="*/ 2489096 w 12649200"/>
              <a:gd name="connsiteY2128" fmla="*/ 6987948 h 13862169"/>
              <a:gd name="connsiteX2129" fmla="*/ 735063 w 12649200"/>
              <a:gd name="connsiteY2129" fmla="*/ 6947022 h 13862169"/>
              <a:gd name="connsiteX2130" fmla="*/ 720927 w 12649200"/>
              <a:gd name="connsiteY2130" fmla="*/ 6950633 h 13862169"/>
              <a:gd name="connsiteX2131" fmla="*/ 731529 w 12649200"/>
              <a:gd name="connsiteY2131" fmla="*/ 6998782 h 13862169"/>
              <a:gd name="connsiteX2132" fmla="*/ 745665 w 12649200"/>
              <a:gd name="connsiteY2132" fmla="*/ 6995171 h 13862169"/>
              <a:gd name="connsiteX2133" fmla="*/ 1709264 w 12649200"/>
              <a:gd name="connsiteY2133" fmla="*/ 6944615 h 13862169"/>
              <a:gd name="connsiteX2134" fmla="*/ 1697484 w 12649200"/>
              <a:gd name="connsiteY2134" fmla="*/ 6953041 h 13862169"/>
              <a:gd name="connsiteX2135" fmla="*/ 1724578 w 12649200"/>
              <a:gd name="connsiteY2135" fmla="*/ 6995171 h 13862169"/>
              <a:gd name="connsiteX2136" fmla="*/ 1736358 w 12649200"/>
              <a:gd name="connsiteY2136" fmla="*/ 6986745 h 13862169"/>
              <a:gd name="connsiteX2137" fmla="*/ 2192242 w 12649200"/>
              <a:gd name="connsiteY2137" fmla="*/ 6941003 h 13862169"/>
              <a:gd name="connsiteX2138" fmla="*/ 2181640 w 12649200"/>
              <a:gd name="connsiteY2138" fmla="*/ 6950633 h 13862169"/>
              <a:gd name="connsiteX2139" fmla="*/ 2214624 w 12649200"/>
              <a:gd name="connsiteY2139" fmla="*/ 6987949 h 13862169"/>
              <a:gd name="connsiteX2140" fmla="*/ 2225225 w 12649200"/>
              <a:gd name="connsiteY2140" fmla="*/ 6978319 h 13862169"/>
              <a:gd name="connsiteX2141" fmla="*/ 1926015 w 12649200"/>
              <a:gd name="connsiteY2141" fmla="*/ 6908504 h 13862169"/>
              <a:gd name="connsiteX2142" fmla="*/ 1915413 w 12649200"/>
              <a:gd name="connsiteY2142" fmla="*/ 6916930 h 13862169"/>
              <a:gd name="connsiteX2143" fmla="*/ 1944863 w 12649200"/>
              <a:gd name="connsiteY2143" fmla="*/ 6956652 h 13862169"/>
              <a:gd name="connsiteX2144" fmla="*/ 1955465 w 12649200"/>
              <a:gd name="connsiteY2144" fmla="*/ 6948226 h 13862169"/>
              <a:gd name="connsiteX2145" fmla="*/ 1199193 w 12649200"/>
              <a:gd name="connsiteY2145" fmla="*/ 6892854 h 13862169"/>
              <a:gd name="connsiteX2146" fmla="*/ 1186235 w 12649200"/>
              <a:gd name="connsiteY2146" fmla="*/ 6898872 h 13862169"/>
              <a:gd name="connsiteX2147" fmla="*/ 1206261 w 12649200"/>
              <a:gd name="connsiteY2147" fmla="*/ 6944614 h 13862169"/>
              <a:gd name="connsiteX2148" fmla="*/ 1219219 w 12649200"/>
              <a:gd name="connsiteY2148" fmla="*/ 6938595 h 13862169"/>
              <a:gd name="connsiteX2149" fmla="*/ 2385433 w 12649200"/>
              <a:gd name="connsiteY2149" fmla="*/ 6889244 h 13862169"/>
              <a:gd name="connsiteX2150" fmla="*/ 2416649 w 12649200"/>
              <a:gd name="connsiteY2150" fmla="*/ 6921142 h 13862169"/>
              <a:gd name="connsiteX2151" fmla="*/ 2410171 w 12649200"/>
              <a:gd name="connsiteY2151" fmla="*/ 6927764 h 13862169"/>
              <a:gd name="connsiteX2152" fmla="*/ 2378954 w 12649200"/>
              <a:gd name="connsiteY2152" fmla="*/ 6895864 h 13862169"/>
              <a:gd name="connsiteX2153" fmla="*/ 484151 w 12649200"/>
              <a:gd name="connsiteY2153" fmla="*/ 6889243 h 13862169"/>
              <a:gd name="connsiteX2154" fmla="*/ 470015 w 12649200"/>
              <a:gd name="connsiteY2154" fmla="*/ 6890447 h 13862169"/>
              <a:gd name="connsiteX2155" fmla="*/ 475905 w 12649200"/>
              <a:gd name="connsiteY2155" fmla="*/ 6939800 h 13862169"/>
              <a:gd name="connsiteX2156" fmla="*/ 490041 w 12649200"/>
              <a:gd name="connsiteY2156" fmla="*/ 6938596 h 13862169"/>
              <a:gd name="connsiteX2157" fmla="*/ 1432436 w 12649200"/>
              <a:gd name="connsiteY2157" fmla="*/ 6885633 h 13862169"/>
              <a:gd name="connsiteX2158" fmla="*/ 1420656 w 12649200"/>
              <a:gd name="connsiteY2158" fmla="*/ 6892854 h 13862169"/>
              <a:gd name="connsiteX2159" fmla="*/ 1444216 w 12649200"/>
              <a:gd name="connsiteY2159" fmla="*/ 6936188 h 13862169"/>
              <a:gd name="connsiteX2160" fmla="*/ 1455996 w 12649200"/>
              <a:gd name="connsiteY2160" fmla="*/ 6928967 h 13862169"/>
              <a:gd name="connsiteX2161" fmla="*/ 2385433 w 12649200"/>
              <a:gd name="connsiteY2161" fmla="*/ 6883225 h 13862169"/>
              <a:gd name="connsiteX2162" fmla="*/ 2376009 w 12649200"/>
              <a:gd name="connsiteY2162" fmla="*/ 6892854 h 13862169"/>
              <a:gd name="connsiteX2163" fmla="*/ 2378954 w 12649200"/>
              <a:gd name="connsiteY2163" fmla="*/ 6895864 h 13862169"/>
              <a:gd name="connsiteX2164" fmla="*/ 2376009 w 12649200"/>
              <a:gd name="connsiteY2164" fmla="*/ 6898875 h 13862169"/>
              <a:gd name="connsiteX2165" fmla="*/ 2410171 w 12649200"/>
              <a:gd name="connsiteY2165" fmla="*/ 6933781 h 13862169"/>
              <a:gd name="connsiteX2166" fmla="*/ 2419594 w 12649200"/>
              <a:gd name="connsiteY2166" fmla="*/ 6924151 h 13862169"/>
              <a:gd name="connsiteX2167" fmla="*/ 2416649 w 12649200"/>
              <a:gd name="connsiteY2167" fmla="*/ 6921142 h 13862169"/>
              <a:gd name="connsiteX2168" fmla="*/ 2419594 w 12649200"/>
              <a:gd name="connsiteY2168" fmla="*/ 6918133 h 13862169"/>
              <a:gd name="connsiteX2169" fmla="*/ 956526 w 12649200"/>
              <a:gd name="connsiteY2169" fmla="*/ 6883225 h 13862169"/>
              <a:gd name="connsiteX2170" fmla="*/ 943568 w 12649200"/>
              <a:gd name="connsiteY2170" fmla="*/ 6888041 h 13862169"/>
              <a:gd name="connsiteX2171" fmla="*/ 958882 w 12649200"/>
              <a:gd name="connsiteY2171" fmla="*/ 6934984 h 13862169"/>
              <a:gd name="connsiteX2172" fmla="*/ 971840 w 12649200"/>
              <a:gd name="connsiteY2172" fmla="*/ 6930171 h 13862169"/>
              <a:gd name="connsiteX2173" fmla="*/ 2127452 w 12649200"/>
              <a:gd name="connsiteY2173" fmla="*/ 6866373 h 13862169"/>
              <a:gd name="connsiteX2174" fmla="*/ 2116850 w 12649200"/>
              <a:gd name="connsiteY2174" fmla="*/ 6876004 h 13862169"/>
              <a:gd name="connsiteX2175" fmla="*/ 2149834 w 12649200"/>
              <a:gd name="connsiteY2175" fmla="*/ 6913320 h 13862169"/>
              <a:gd name="connsiteX2176" fmla="*/ 2160436 w 12649200"/>
              <a:gd name="connsiteY2176" fmla="*/ 6903688 h 13862169"/>
              <a:gd name="connsiteX2177" fmla="*/ 1655077 w 12649200"/>
              <a:gd name="connsiteY2177" fmla="*/ 6861560 h 13862169"/>
              <a:gd name="connsiteX2178" fmla="*/ 1643297 w 12649200"/>
              <a:gd name="connsiteY2178" fmla="*/ 6869986 h 13862169"/>
              <a:gd name="connsiteX2179" fmla="*/ 1670390 w 12649200"/>
              <a:gd name="connsiteY2179" fmla="*/ 6912114 h 13862169"/>
              <a:gd name="connsiteX2180" fmla="*/ 1682170 w 12649200"/>
              <a:gd name="connsiteY2180" fmla="*/ 6903688 h 13862169"/>
              <a:gd name="connsiteX2181" fmla="*/ 713859 w 12649200"/>
              <a:gd name="connsiteY2181" fmla="*/ 6848317 h 13862169"/>
              <a:gd name="connsiteX2182" fmla="*/ 699724 w 12649200"/>
              <a:gd name="connsiteY2182" fmla="*/ 6851928 h 13862169"/>
              <a:gd name="connsiteX2183" fmla="*/ 710325 w 12649200"/>
              <a:gd name="connsiteY2183" fmla="*/ 6901280 h 13862169"/>
              <a:gd name="connsiteX2184" fmla="*/ 724461 w 12649200"/>
              <a:gd name="connsiteY2184" fmla="*/ 6897670 h 13862169"/>
              <a:gd name="connsiteX2185" fmla="*/ 1865937 w 12649200"/>
              <a:gd name="connsiteY2185" fmla="*/ 6830263 h 13862169"/>
              <a:gd name="connsiteX2186" fmla="*/ 1855335 w 12649200"/>
              <a:gd name="connsiteY2186" fmla="*/ 6838689 h 13862169"/>
              <a:gd name="connsiteX2187" fmla="*/ 1884785 w 12649200"/>
              <a:gd name="connsiteY2187" fmla="*/ 6878411 h 13862169"/>
              <a:gd name="connsiteX2188" fmla="*/ 1895387 w 12649200"/>
              <a:gd name="connsiteY2188" fmla="*/ 6869986 h 13862169"/>
              <a:gd name="connsiteX2189" fmla="*/ 2315931 w 12649200"/>
              <a:gd name="connsiteY2189" fmla="*/ 6818226 h 13862169"/>
              <a:gd name="connsiteX2190" fmla="*/ 2347148 w 12649200"/>
              <a:gd name="connsiteY2190" fmla="*/ 6850124 h 13862169"/>
              <a:gd name="connsiteX2191" fmla="*/ 2340669 w 12649200"/>
              <a:gd name="connsiteY2191" fmla="*/ 6856744 h 13862169"/>
              <a:gd name="connsiteX2192" fmla="*/ 2309453 w 12649200"/>
              <a:gd name="connsiteY2192" fmla="*/ 6824846 h 13862169"/>
              <a:gd name="connsiteX2193" fmla="*/ 2315931 w 12649200"/>
              <a:gd name="connsiteY2193" fmla="*/ 6812205 h 13862169"/>
              <a:gd name="connsiteX2194" fmla="*/ 2306507 w 12649200"/>
              <a:gd name="connsiteY2194" fmla="*/ 6821834 h 13862169"/>
              <a:gd name="connsiteX2195" fmla="*/ 2309453 w 12649200"/>
              <a:gd name="connsiteY2195" fmla="*/ 6824846 h 13862169"/>
              <a:gd name="connsiteX2196" fmla="*/ 2306507 w 12649200"/>
              <a:gd name="connsiteY2196" fmla="*/ 6827855 h 13862169"/>
              <a:gd name="connsiteX2197" fmla="*/ 2340669 w 12649200"/>
              <a:gd name="connsiteY2197" fmla="*/ 6862762 h 13862169"/>
              <a:gd name="connsiteX2198" fmla="*/ 2350093 w 12649200"/>
              <a:gd name="connsiteY2198" fmla="*/ 6853134 h 13862169"/>
              <a:gd name="connsiteX2199" fmla="*/ 2347148 w 12649200"/>
              <a:gd name="connsiteY2199" fmla="*/ 6850124 h 13862169"/>
              <a:gd name="connsiteX2200" fmla="*/ 2350093 w 12649200"/>
              <a:gd name="connsiteY2200" fmla="*/ 6847112 h 13862169"/>
              <a:gd name="connsiteX2201" fmla="*/ 1159141 w 12649200"/>
              <a:gd name="connsiteY2201" fmla="*/ 6801372 h 13862169"/>
              <a:gd name="connsiteX2202" fmla="*/ 1146183 w 12649200"/>
              <a:gd name="connsiteY2202" fmla="*/ 6807392 h 13862169"/>
              <a:gd name="connsiteX2203" fmla="*/ 1166209 w 12649200"/>
              <a:gd name="connsiteY2203" fmla="*/ 6853132 h 13862169"/>
              <a:gd name="connsiteX2204" fmla="*/ 1179167 w 12649200"/>
              <a:gd name="connsiteY2204" fmla="*/ 6847112 h 13862169"/>
              <a:gd name="connsiteX2205" fmla="*/ 1385316 w 12649200"/>
              <a:gd name="connsiteY2205" fmla="*/ 6797760 h 13862169"/>
              <a:gd name="connsiteX2206" fmla="*/ 1373536 w 12649200"/>
              <a:gd name="connsiteY2206" fmla="*/ 6804984 h 13862169"/>
              <a:gd name="connsiteX2207" fmla="*/ 1397096 w 12649200"/>
              <a:gd name="connsiteY2207" fmla="*/ 6848318 h 13862169"/>
              <a:gd name="connsiteX2208" fmla="*/ 1408876 w 12649200"/>
              <a:gd name="connsiteY2208" fmla="*/ 6841094 h 13862169"/>
              <a:gd name="connsiteX2209" fmla="*/ 2062662 w 12649200"/>
              <a:gd name="connsiteY2209" fmla="*/ 6791742 h 13862169"/>
              <a:gd name="connsiteX2210" fmla="*/ 2052060 w 12649200"/>
              <a:gd name="connsiteY2210" fmla="*/ 6801374 h 13862169"/>
              <a:gd name="connsiteX2211" fmla="*/ 2085044 w 12649200"/>
              <a:gd name="connsiteY2211" fmla="*/ 6838689 h 13862169"/>
              <a:gd name="connsiteX2212" fmla="*/ 2095646 w 12649200"/>
              <a:gd name="connsiteY2212" fmla="*/ 6829057 h 13862169"/>
              <a:gd name="connsiteX2213" fmla="*/ 473549 w 12649200"/>
              <a:gd name="connsiteY2213" fmla="*/ 6790539 h 13862169"/>
              <a:gd name="connsiteX2214" fmla="*/ 459413 w 12649200"/>
              <a:gd name="connsiteY2214" fmla="*/ 6791742 h 13862169"/>
              <a:gd name="connsiteX2215" fmla="*/ 465303 w 12649200"/>
              <a:gd name="connsiteY2215" fmla="*/ 6841096 h 13862169"/>
              <a:gd name="connsiteX2216" fmla="*/ 479439 w 12649200"/>
              <a:gd name="connsiteY2216" fmla="*/ 6839891 h 13862169"/>
              <a:gd name="connsiteX2217" fmla="*/ 925898 w 12649200"/>
              <a:gd name="connsiteY2217" fmla="*/ 6788131 h 13862169"/>
              <a:gd name="connsiteX2218" fmla="*/ 912940 w 12649200"/>
              <a:gd name="connsiteY2218" fmla="*/ 6792946 h 13862169"/>
              <a:gd name="connsiteX2219" fmla="*/ 928254 w 12649200"/>
              <a:gd name="connsiteY2219" fmla="*/ 6839891 h 13862169"/>
              <a:gd name="connsiteX2220" fmla="*/ 941212 w 12649200"/>
              <a:gd name="connsiteY2220" fmla="*/ 6835075 h 13862169"/>
              <a:gd name="connsiteX2221" fmla="*/ 1600889 w 12649200"/>
              <a:gd name="connsiteY2221" fmla="*/ 6778503 h 13862169"/>
              <a:gd name="connsiteX2222" fmla="*/ 1589109 w 12649200"/>
              <a:gd name="connsiteY2222" fmla="*/ 6786929 h 13862169"/>
              <a:gd name="connsiteX2223" fmla="*/ 1616203 w 12649200"/>
              <a:gd name="connsiteY2223" fmla="*/ 6829057 h 13862169"/>
              <a:gd name="connsiteX2224" fmla="*/ 1627983 w 12649200"/>
              <a:gd name="connsiteY2224" fmla="*/ 6820631 h 13862169"/>
              <a:gd name="connsiteX2225" fmla="*/ 691478 w 12649200"/>
              <a:gd name="connsiteY2225" fmla="*/ 6752018 h 13862169"/>
              <a:gd name="connsiteX2226" fmla="*/ 678520 w 12649200"/>
              <a:gd name="connsiteY2226" fmla="*/ 6754426 h 13862169"/>
              <a:gd name="connsiteX2227" fmla="*/ 689122 w 12649200"/>
              <a:gd name="connsiteY2227" fmla="*/ 6803779 h 13862169"/>
              <a:gd name="connsiteX2228" fmla="*/ 702080 w 12649200"/>
              <a:gd name="connsiteY2228" fmla="*/ 6801372 h 13862169"/>
              <a:gd name="connsiteX2229" fmla="*/ 1805860 w 12649200"/>
              <a:gd name="connsiteY2229" fmla="*/ 6750816 h 13862169"/>
              <a:gd name="connsiteX2230" fmla="*/ 1795258 w 12649200"/>
              <a:gd name="connsiteY2230" fmla="*/ 6759242 h 13862169"/>
              <a:gd name="connsiteX2231" fmla="*/ 1824708 w 12649200"/>
              <a:gd name="connsiteY2231" fmla="*/ 6798966 h 13862169"/>
              <a:gd name="connsiteX2232" fmla="*/ 1835310 w 12649200"/>
              <a:gd name="connsiteY2232" fmla="*/ 6790539 h 13862169"/>
              <a:gd name="connsiteX2233" fmla="*/ 2247607 w 12649200"/>
              <a:gd name="connsiteY2233" fmla="*/ 6748408 h 13862169"/>
              <a:gd name="connsiteX2234" fmla="*/ 2278235 w 12649200"/>
              <a:gd name="connsiteY2234" fmla="*/ 6779705 h 13862169"/>
              <a:gd name="connsiteX2235" fmla="*/ 2272345 w 12649200"/>
              <a:gd name="connsiteY2235" fmla="*/ 6785724 h 13862169"/>
              <a:gd name="connsiteX2236" fmla="*/ 2241718 w 12649200"/>
              <a:gd name="connsiteY2236" fmla="*/ 6754427 h 13862169"/>
              <a:gd name="connsiteX2237" fmla="*/ 2247607 w 12649200"/>
              <a:gd name="connsiteY2237" fmla="*/ 6741186 h 13862169"/>
              <a:gd name="connsiteX2238" fmla="*/ 2238183 w 12649200"/>
              <a:gd name="connsiteY2238" fmla="*/ 6750816 h 13862169"/>
              <a:gd name="connsiteX2239" fmla="*/ 2241718 w 12649200"/>
              <a:gd name="connsiteY2239" fmla="*/ 6754427 h 13862169"/>
              <a:gd name="connsiteX2240" fmla="*/ 2238183 w 12649200"/>
              <a:gd name="connsiteY2240" fmla="*/ 6758040 h 13862169"/>
              <a:gd name="connsiteX2241" fmla="*/ 2272345 w 12649200"/>
              <a:gd name="connsiteY2241" fmla="*/ 6792946 h 13862169"/>
              <a:gd name="connsiteX2242" fmla="*/ 2281769 w 12649200"/>
              <a:gd name="connsiteY2242" fmla="*/ 6783316 h 13862169"/>
              <a:gd name="connsiteX2243" fmla="*/ 2278235 w 12649200"/>
              <a:gd name="connsiteY2243" fmla="*/ 6779705 h 13862169"/>
              <a:gd name="connsiteX2244" fmla="*/ 2281769 w 12649200"/>
              <a:gd name="connsiteY2244" fmla="*/ 6776095 h 13862169"/>
              <a:gd name="connsiteX2245" fmla="*/ 1997873 w 12649200"/>
              <a:gd name="connsiteY2245" fmla="*/ 6717111 h 13862169"/>
              <a:gd name="connsiteX2246" fmla="*/ 1987271 w 12649200"/>
              <a:gd name="connsiteY2246" fmla="*/ 6726743 h 13862169"/>
              <a:gd name="connsiteX2247" fmla="*/ 2020255 w 12649200"/>
              <a:gd name="connsiteY2247" fmla="*/ 6764058 h 13862169"/>
              <a:gd name="connsiteX2248" fmla="*/ 2030856 w 12649200"/>
              <a:gd name="connsiteY2248" fmla="*/ 6754427 h 13862169"/>
              <a:gd name="connsiteX2249" fmla="*/ 1337018 w 12649200"/>
              <a:gd name="connsiteY2249" fmla="*/ 6711093 h 13862169"/>
              <a:gd name="connsiteX2250" fmla="*/ 1325238 w 12649200"/>
              <a:gd name="connsiteY2250" fmla="*/ 6718315 h 13862169"/>
              <a:gd name="connsiteX2251" fmla="*/ 1348798 w 12649200"/>
              <a:gd name="connsiteY2251" fmla="*/ 6761650 h 13862169"/>
              <a:gd name="connsiteX2252" fmla="*/ 1360578 w 12649200"/>
              <a:gd name="connsiteY2252" fmla="*/ 6754426 h 13862169"/>
              <a:gd name="connsiteX2253" fmla="*/ 1119089 w 12649200"/>
              <a:gd name="connsiteY2253" fmla="*/ 6711093 h 13862169"/>
              <a:gd name="connsiteX2254" fmla="*/ 1106131 w 12649200"/>
              <a:gd name="connsiteY2254" fmla="*/ 6717111 h 13862169"/>
              <a:gd name="connsiteX2255" fmla="*/ 1126157 w 12649200"/>
              <a:gd name="connsiteY2255" fmla="*/ 6762853 h 13862169"/>
              <a:gd name="connsiteX2256" fmla="*/ 1139115 w 12649200"/>
              <a:gd name="connsiteY2256" fmla="*/ 6756834 h 13862169"/>
              <a:gd name="connsiteX2257" fmla="*/ 1546701 w 12649200"/>
              <a:gd name="connsiteY2257" fmla="*/ 6695446 h 13862169"/>
              <a:gd name="connsiteX2258" fmla="*/ 1534921 w 12649200"/>
              <a:gd name="connsiteY2258" fmla="*/ 6703872 h 13862169"/>
              <a:gd name="connsiteX2259" fmla="*/ 1562015 w 12649200"/>
              <a:gd name="connsiteY2259" fmla="*/ 6746000 h 13862169"/>
              <a:gd name="connsiteX2260" fmla="*/ 1573795 w 12649200"/>
              <a:gd name="connsiteY2260" fmla="*/ 6737574 h 13862169"/>
              <a:gd name="connsiteX2261" fmla="*/ 895271 w 12649200"/>
              <a:gd name="connsiteY2261" fmla="*/ 6693037 h 13862169"/>
              <a:gd name="connsiteX2262" fmla="*/ 882313 w 12649200"/>
              <a:gd name="connsiteY2262" fmla="*/ 6697852 h 13862169"/>
              <a:gd name="connsiteX2263" fmla="*/ 897627 w 12649200"/>
              <a:gd name="connsiteY2263" fmla="*/ 6744797 h 13862169"/>
              <a:gd name="connsiteX2264" fmla="*/ 910584 w 12649200"/>
              <a:gd name="connsiteY2264" fmla="*/ 6739982 h 13862169"/>
              <a:gd name="connsiteX2265" fmla="*/ 461769 w 12649200"/>
              <a:gd name="connsiteY2265" fmla="*/ 6690629 h 13862169"/>
              <a:gd name="connsiteX2266" fmla="*/ 447633 w 12649200"/>
              <a:gd name="connsiteY2266" fmla="*/ 6691834 h 13862169"/>
              <a:gd name="connsiteX2267" fmla="*/ 453523 w 12649200"/>
              <a:gd name="connsiteY2267" fmla="*/ 6741186 h 13862169"/>
              <a:gd name="connsiteX2268" fmla="*/ 467659 w 12649200"/>
              <a:gd name="connsiteY2268" fmla="*/ 6739982 h 13862169"/>
              <a:gd name="connsiteX2269" fmla="*/ 2178106 w 12649200"/>
              <a:gd name="connsiteY2269" fmla="*/ 6677388 h 13862169"/>
              <a:gd name="connsiteX2270" fmla="*/ 2209323 w 12649200"/>
              <a:gd name="connsiteY2270" fmla="*/ 6709287 h 13862169"/>
              <a:gd name="connsiteX2271" fmla="*/ 2202844 w 12649200"/>
              <a:gd name="connsiteY2271" fmla="*/ 6715909 h 13862169"/>
              <a:gd name="connsiteX2272" fmla="*/ 2171627 w 12649200"/>
              <a:gd name="connsiteY2272" fmla="*/ 6684010 h 13862169"/>
              <a:gd name="connsiteX2273" fmla="*/ 1745782 w 12649200"/>
              <a:gd name="connsiteY2273" fmla="*/ 6672575 h 13862169"/>
              <a:gd name="connsiteX2274" fmla="*/ 1735180 w 12649200"/>
              <a:gd name="connsiteY2274" fmla="*/ 6681001 h 13862169"/>
              <a:gd name="connsiteX2275" fmla="*/ 1764630 w 12649200"/>
              <a:gd name="connsiteY2275" fmla="*/ 6720723 h 13862169"/>
              <a:gd name="connsiteX2276" fmla="*/ 1775232 w 12649200"/>
              <a:gd name="connsiteY2276" fmla="*/ 6712298 h 13862169"/>
              <a:gd name="connsiteX2277" fmla="*/ 2178106 w 12649200"/>
              <a:gd name="connsiteY2277" fmla="*/ 6671370 h 13862169"/>
              <a:gd name="connsiteX2278" fmla="*/ 2168682 w 12649200"/>
              <a:gd name="connsiteY2278" fmla="*/ 6681001 h 13862169"/>
              <a:gd name="connsiteX2279" fmla="*/ 2171627 w 12649200"/>
              <a:gd name="connsiteY2279" fmla="*/ 6684010 h 13862169"/>
              <a:gd name="connsiteX2280" fmla="*/ 2168682 w 12649200"/>
              <a:gd name="connsiteY2280" fmla="*/ 6687020 h 13862169"/>
              <a:gd name="connsiteX2281" fmla="*/ 2202844 w 12649200"/>
              <a:gd name="connsiteY2281" fmla="*/ 6721927 h 13862169"/>
              <a:gd name="connsiteX2282" fmla="*/ 2212268 w 12649200"/>
              <a:gd name="connsiteY2282" fmla="*/ 6712298 h 13862169"/>
              <a:gd name="connsiteX2283" fmla="*/ 2209323 w 12649200"/>
              <a:gd name="connsiteY2283" fmla="*/ 6709287 h 13862169"/>
              <a:gd name="connsiteX2284" fmla="*/ 2212268 w 12649200"/>
              <a:gd name="connsiteY2284" fmla="*/ 6706277 h 13862169"/>
              <a:gd name="connsiteX2285" fmla="*/ 671452 w 12649200"/>
              <a:gd name="connsiteY2285" fmla="*/ 6654517 h 13862169"/>
              <a:gd name="connsiteX2286" fmla="*/ 657316 w 12649200"/>
              <a:gd name="connsiteY2286" fmla="*/ 6658129 h 13862169"/>
              <a:gd name="connsiteX2287" fmla="*/ 667918 w 12649200"/>
              <a:gd name="connsiteY2287" fmla="*/ 6706277 h 13862169"/>
              <a:gd name="connsiteX2288" fmla="*/ 682054 w 12649200"/>
              <a:gd name="connsiteY2288" fmla="*/ 6702666 h 13862169"/>
              <a:gd name="connsiteX2289" fmla="*/ 1933083 w 12649200"/>
              <a:gd name="connsiteY2289" fmla="*/ 6641278 h 13862169"/>
              <a:gd name="connsiteX2290" fmla="*/ 1922481 w 12649200"/>
              <a:gd name="connsiteY2290" fmla="*/ 6650907 h 13862169"/>
              <a:gd name="connsiteX2291" fmla="*/ 1955465 w 12649200"/>
              <a:gd name="connsiteY2291" fmla="*/ 6688222 h 13862169"/>
              <a:gd name="connsiteX2292" fmla="*/ 1966067 w 12649200"/>
              <a:gd name="connsiteY2292" fmla="*/ 6678593 h 13862169"/>
              <a:gd name="connsiteX2293" fmla="*/ 1289898 w 12649200"/>
              <a:gd name="connsiteY2293" fmla="*/ 6623220 h 13862169"/>
              <a:gd name="connsiteX2294" fmla="*/ 1278119 w 12649200"/>
              <a:gd name="connsiteY2294" fmla="*/ 6630443 h 13862169"/>
              <a:gd name="connsiteX2295" fmla="*/ 1301678 w 12649200"/>
              <a:gd name="connsiteY2295" fmla="*/ 6673777 h 13862169"/>
              <a:gd name="connsiteX2296" fmla="*/ 1313458 w 12649200"/>
              <a:gd name="connsiteY2296" fmla="*/ 6666555 h 13862169"/>
              <a:gd name="connsiteX2297" fmla="*/ 1080216 w 12649200"/>
              <a:gd name="connsiteY2297" fmla="*/ 6619609 h 13862169"/>
              <a:gd name="connsiteX2298" fmla="*/ 1067258 w 12649200"/>
              <a:gd name="connsiteY2298" fmla="*/ 6625627 h 13862169"/>
              <a:gd name="connsiteX2299" fmla="*/ 1087283 w 12649200"/>
              <a:gd name="connsiteY2299" fmla="*/ 6671369 h 13862169"/>
              <a:gd name="connsiteX2300" fmla="*/ 1100241 w 12649200"/>
              <a:gd name="connsiteY2300" fmla="*/ 6665351 h 13862169"/>
              <a:gd name="connsiteX2301" fmla="*/ 1492513 w 12649200"/>
              <a:gd name="connsiteY2301" fmla="*/ 6612388 h 13862169"/>
              <a:gd name="connsiteX2302" fmla="*/ 1480733 w 12649200"/>
              <a:gd name="connsiteY2302" fmla="*/ 6620815 h 13862169"/>
              <a:gd name="connsiteX2303" fmla="*/ 1507827 w 12649200"/>
              <a:gd name="connsiteY2303" fmla="*/ 6662943 h 13862169"/>
              <a:gd name="connsiteX2304" fmla="*/ 1519607 w 12649200"/>
              <a:gd name="connsiteY2304" fmla="*/ 6654517 h 13862169"/>
              <a:gd name="connsiteX2305" fmla="*/ 2108604 w 12649200"/>
              <a:gd name="connsiteY2305" fmla="*/ 6606370 h 13862169"/>
              <a:gd name="connsiteX2306" fmla="*/ 2139821 w 12649200"/>
              <a:gd name="connsiteY2306" fmla="*/ 6638269 h 13862169"/>
              <a:gd name="connsiteX2307" fmla="*/ 2133342 w 12649200"/>
              <a:gd name="connsiteY2307" fmla="*/ 6644889 h 13862169"/>
              <a:gd name="connsiteX2308" fmla="*/ 2102125 w 12649200"/>
              <a:gd name="connsiteY2308" fmla="*/ 6612990 h 13862169"/>
              <a:gd name="connsiteX2309" fmla="*/ 2108604 w 12649200"/>
              <a:gd name="connsiteY2309" fmla="*/ 6600351 h 13862169"/>
              <a:gd name="connsiteX2310" fmla="*/ 2099180 w 12649200"/>
              <a:gd name="connsiteY2310" fmla="*/ 6609981 h 13862169"/>
              <a:gd name="connsiteX2311" fmla="*/ 2102125 w 12649200"/>
              <a:gd name="connsiteY2311" fmla="*/ 6612990 h 13862169"/>
              <a:gd name="connsiteX2312" fmla="*/ 2099180 w 12649200"/>
              <a:gd name="connsiteY2312" fmla="*/ 6615999 h 13862169"/>
              <a:gd name="connsiteX2313" fmla="*/ 2133342 w 12649200"/>
              <a:gd name="connsiteY2313" fmla="*/ 6650907 h 13862169"/>
              <a:gd name="connsiteX2314" fmla="*/ 2142766 w 12649200"/>
              <a:gd name="connsiteY2314" fmla="*/ 6641278 h 13862169"/>
              <a:gd name="connsiteX2315" fmla="*/ 2139821 w 12649200"/>
              <a:gd name="connsiteY2315" fmla="*/ 6638269 h 13862169"/>
              <a:gd name="connsiteX2316" fmla="*/ 2142766 w 12649200"/>
              <a:gd name="connsiteY2316" fmla="*/ 6635259 h 13862169"/>
              <a:gd name="connsiteX2317" fmla="*/ 864643 w 12649200"/>
              <a:gd name="connsiteY2317" fmla="*/ 6599146 h 13862169"/>
              <a:gd name="connsiteX2318" fmla="*/ 851685 w 12649200"/>
              <a:gd name="connsiteY2318" fmla="*/ 6603962 h 13862169"/>
              <a:gd name="connsiteX2319" fmla="*/ 866999 w 12649200"/>
              <a:gd name="connsiteY2319" fmla="*/ 6650906 h 13862169"/>
              <a:gd name="connsiteX2320" fmla="*/ 879957 w 12649200"/>
              <a:gd name="connsiteY2320" fmla="*/ 6646092 h 13862169"/>
              <a:gd name="connsiteX2321" fmla="*/ 1685704 w 12649200"/>
              <a:gd name="connsiteY2321" fmla="*/ 6593128 h 13862169"/>
              <a:gd name="connsiteX2322" fmla="*/ 1675102 w 12649200"/>
              <a:gd name="connsiteY2322" fmla="*/ 6601555 h 13862169"/>
              <a:gd name="connsiteX2323" fmla="*/ 1704552 w 12649200"/>
              <a:gd name="connsiteY2323" fmla="*/ 6641278 h 13862169"/>
              <a:gd name="connsiteX2324" fmla="*/ 1715154 w 12649200"/>
              <a:gd name="connsiteY2324" fmla="*/ 6632852 h 13862169"/>
              <a:gd name="connsiteX2325" fmla="*/ 451167 w 12649200"/>
              <a:gd name="connsiteY2325" fmla="*/ 6591924 h 13862169"/>
              <a:gd name="connsiteX2326" fmla="*/ 437031 w 12649200"/>
              <a:gd name="connsiteY2326" fmla="*/ 6593128 h 13862169"/>
              <a:gd name="connsiteX2327" fmla="*/ 442921 w 12649200"/>
              <a:gd name="connsiteY2327" fmla="*/ 6642480 h 13862169"/>
              <a:gd name="connsiteX2328" fmla="*/ 457057 w 12649200"/>
              <a:gd name="connsiteY2328" fmla="*/ 6641277 h 13862169"/>
              <a:gd name="connsiteX2329" fmla="*/ 1868293 w 12649200"/>
              <a:gd name="connsiteY2329" fmla="*/ 6566647 h 13862169"/>
              <a:gd name="connsiteX2330" fmla="*/ 1857691 w 12649200"/>
              <a:gd name="connsiteY2330" fmla="*/ 6576277 h 13862169"/>
              <a:gd name="connsiteX2331" fmla="*/ 1890675 w 12649200"/>
              <a:gd name="connsiteY2331" fmla="*/ 6613592 h 13862169"/>
              <a:gd name="connsiteX2332" fmla="*/ 1901277 w 12649200"/>
              <a:gd name="connsiteY2332" fmla="*/ 6603963 h 13862169"/>
              <a:gd name="connsiteX2333" fmla="*/ 650248 w 12649200"/>
              <a:gd name="connsiteY2333" fmla="*/ 6555812 h 13862169"/>
              <a:gd name="connsiteX2334" fmla="*/ 636112 w 12649200"/>
              <a:gd name="connsiteY2334" fmla="*/ 6559423 h 13862169"/>
              <a:gd name="connsiteX2335" fmla="*/ 646714 w 12649200"/>
              <a:gd name="connsiteY2335" fmla="*/ 6608777 h 13862169"/>
              <a:gd name="connsiteX2336" fmla="*/ 660850 w 12649200"/>
              <a:gd name="connsiteY2336" fmla="*/ 6605164 h 13862169"/>
              <a:gd name="connsiteX2337" fmla="*/ 2040280 w 12649200"/>
              <a:gd name="connsiteY2337" fmla="*/ 6536555 h 13862169"/>
              <a:gd name="connsiteX2338" fmla="*/ 2070908 w 12649200"/>
              <a:gd name="connsiteY2338" fmla="*/ 6567850 h 13862169"/>
              <a:gd name="connsiteX2339" fmla="*/ 2065018 w 12649200"/>
              <a:gd name="connsiteY2339" fmla="*/ 6573868 h 13862169"/>
              <a:gd name="connsiteX2340" fmla="*/ 2034391 w 12649200"/>
              <a:gd name="connsiteY2340" fmla="*/ 6542572 h 13862169"/>
              <a:gd name="connsiteX2341" fmla="*/ 1242779 w 12649200"/>
              <a:gd name="connsiteY2341" fmla="*/ 6535350 h 13862169"/>
              <a:gd name="connsiteX2342" fmla="*/ 1230999 w 12649200"/>
              <a:gd name="connsiteY2342" fmla="*/ 6542571 h 13862169"/>
              <a:gd name="connsiteX2343" fmla="*/ 1254559 w 12649200"/>
              <a:gd name="connsiteY2343" fmla="*/ 6585905 h 13862169"/>
              <a:gd name="connsiteX2344" fmla="*/ 1266339 w 12649200"/>
              <a:gd name="connsiteY2344" fmla="*/ 6578683 h 13862169"/>
              <a:gd name="connsiteX2345" fmla="*/ 2040280 w 12649200"/>
              <a:gd name="connsiteY2345" fmla="*/ 6529332 h 13862169"/>
              <a:gd name="connsiteX2346" fmla="*/ 2030856 w 12649200"/>
              <a:gd name="connsiteY2346" fmla="*/ 6538961 h 13862169"/>
              <a:gd name="connsiteX2347" fmla="*/ 2034391 w 12649200"/>
              <a:gd name="connsiteY2347" fmla="*/ 6542572 h 13862169"/>
              <a:gd name="connsiteX2348" fmla="*/ 2030856 w 12649200"/>
              <a:gd name="connsiteY2348" fmla="*/ 6546184 h 13862169"/>
              <a:gd name="connsiteX2349" fmla="*/ 2065018 w 12649200"/>
              <a:gd name="connsiteY2349" fmla="*/ 6581092 h 13862169"/>
              <a:gd name="connsiteX2350" fmla="*/ 2074442 w 12649200"/>
              <a:gd name="connsiteY2350" fmla="*/ 6571460 h 13862169"/>
              <a:gd name="connsiteX2351" fmla="*/ 2070908 w 12649200"/>
              <a:gd name="connsiteY2351" fmla="*/ 6567850 h 13862169"/>
              <a:gd name="connsiteX2352" fmla="*/ 2074442 w 12649200"/>
              <a:gd name="connsiteY2352" fmla="*/ 6564239 h 13862169"/>
              <a:gd name="connsiteX2353" fmla="*/ 1438326 w 12649200"/>
              <a:gd name="connsiteY2353" fmla="*/ 6529332 h 13862169"/>
              <a:gd name="connsiteX2354" fmla="*/ 1426546 w 12649200"/>
              <a:gd name="connsiteY2354" fmla="*/ 6537758 h 13862169"/>
              <a:gd name="connsiteX2355" fmla="*/ 1453640 w 12649200"/>
              <a:gd name="connsiteY2355" fmla="*/ 6579886 h 13862169"/>
              <a:gd name="connsiteX2356" fmla="*/ 1465419 w 12649200"/>
              <a:gd name="connsiteY2356" fmla="*/ 6571460 h 13862169"/>
              <a:gd name="connsiteX2357" fmla="*/ 1040164 w 12649200"/>
              <a:gd name="connsiteY2357" fmla="*/ 6528126 h 13862169"/>
              <a:gd name="connsiteX2358" fmla="*/ 1027206 w 12649200"/>
              <a:gd name="connsiteY2358" fmla="*/ 6534144 h 13862169"/>
              <a:gd name="connsiteX2359" fmla="*/ 1047232 w 12649200"/>
              <a:gd name="connsiteY2359" fmla="*/ 6579886 h 13862169"/>
              <a:gd name="connsiteX2360" fmla="*/ 1060190 w 12649200"/>
              <a:gd name="connsiteY2360" fmla="*/ 6573868 h 13862169"/>
              <a:gd name="connsiteX2361" fmla="*/ 1625627 w 12649200"/>
              <a:gd name="connsiteY2361" fmla="*/ 6514887 h 13862169"/>
              <a:gd name="connsiteX2362" fmla="*/ 1615025 w 12649200"/>
              <a:gd name="connsiteY2362" fmla="*/ 6523313 h 13862169"/>
              <a:gd name="connsiteX2363" fmla="*/ 1644475 w 12649200"/>
              <a:gd name="connsiteY2363" fmla="*/ 6563035 h 13862169"/>
              <a:gd name="connsiteX2364" fmla="*/ 1655077 w 12649200"/>
              <a:gd name="connsiteY2364" fmla="*/ 6554610 h 13862169"/>
              <a:gd name="connsiteX2365" fmla="*/ 832837 w 12649200"/>
              <a:gd name="connsiteY2365" fmla="*/ 6504052 h 13862169"/>
              <a:gd name="connsiteX2366" fmla="*/ 819879 w 12649200"/>
              <a:gd name="connsiteY2366" fmla="*/ 6508867 h 13862169"/>
              <a:gd name="connsiteX2367" fmla="*/ 835193 w 12649200"/>
              <a:gd name="connsiteY2367" fmla="*/ 6555813 h 13862169"/>
              <a:gd name="connsiteX2368" fmla="*/ 848151 w 12649200"/>
              <a:gd name="connsiteY2368" fmla="*/ 6550997 h 13862169"/>
              <a:gd name="connsiteX2369" fmla="*/ 1803504 w 12649200"/>
              <a:gd name="connsiteY2369" fmla="*/ 6492016 h 13862169"/>
              <a:gd name="connsiteX2370" fmla="*/ 1792902 w 12649200"/>
              <a:gd name="connsiteY2370" fmla="*/ 6501647 h 13862169"/>
              <a:gd name="connsiteX2371" fmla="*/ 1825886 w 12649200"/>
              <a:gd name="connsiteY2371" fmla="*/ 6538961 h 13862169"/>
              <a:gd name="connsiteX2372" fmla="*/ 1836488 w 12649200"/>
              <a:gd name="connsiteY2372" fmla="*/ 6529332 h 13862169"/>
              <a:gd name="connsiteX2373" fmla="*/ 440565 w 12649200"/>
              <a:gd name="connsiteY2373" fmla="*/ 6492016 h 13862169"/>
              <a:gd name="connsiteX2374" fmla="*/ 426429 w 12649200"/>
              <a:gd name="connsiteY2374" fmla="*/ 6493219 h 13862169"/>
              <a:gd name="connsiteX2375" fmla="*/ 432319 w 12649200"/>
              <a:gd name="connsiteY2375" fmla="*/ 6542572 h 13862169"/>
              <a:gd name="connsiteX2376" fmla="*/ 446455 w 12649200"/>
              <a:gd name="connsiteY2376" fmla="*/ 6541368 h 13862169"/>
              <a:gd name="connsiteX2377" fmla="*/ 1970779 w 12649200"/>
              <a:gd name="connsiteY2377" fmla="*/ 6465535 h 13862169"/>
              <a:gd name="connsiteX2378" fmla="*/ 2001996 w 12649200"/>
              <a:gd name="connsiteY2378" fmla="*/ 6497433 h 13862169"/>
              <a:gd name="connsiteX2379" fmla="*/ 1995517 w 12649200"/>
              <a:gd name="connsiteY2379" fmla="*/ 6504053 h 13862169"/>
              <a:gd name="connsiteX2380" fmla="*/ 1964301 w 12649200"/>
              <a:gd name="connsiteY2380" fmla="*/ 6472155 h 13862169"/>
              <a:gd name="connsiteX2381" fmla="*/ 1970779 w 12649200"/>
              <a:gd name="connsiteY2381" fmla="*/ 6459516 h 13862169"/>
              <a:gd name="connsiteX2382" fmla="*/ 1961355 w 12649200"/>
              <a:gd name="connsiteY2382" fmla="*/ 6469145 h 13862169"/>
              <a:gd name="connsiteX2383" fmla="*/ 1964301 w 12649200"/>
              <a:gd name="connsiteY2383" fmla="*/ 6472155 h 13862169"/>
              <a:gd name="connsiteX2384" fmla="*/ 1961355 w 12649200"/>
              <a:gd name="connsiteY2384" fmla="*/ 6475164 h 13862169"/>
              <a:gd name="connsiteX2385" fmla="*/ 1995517 w 12649200"/>
              <a:gd name="connsiteY2385" fmla="*/ 6510072 h 13862169"/>
              <a:gd name="connsiteX2386" fmla="*/ 2004941 w 12649200"/>
              <a:gd name="connsiteY2386" fmla="*/ 6500443 h 13862169"/>
              <a:gd name="connsiteX2387" fmla="*/ 2001996 w 12649200"/>
              <a:gd name="connsiteY2387" fmla="*/ 6497433 h 13862169"/>
              <a:gd name="connsiteX2388" fmla="*/ 2004941 w 12649200"/>
              <a:gd name="connsiteY2388" fmla="*/ 6494424 h 13862169"/>
              <a:gd name="connsiteX2389" fmla="*/ 629044 w 12649200"/>
              <a:gd name="connsiteY2389" fmla="*/ 6458310 h 13862169"/>
              <a:gd name="connsiteX2390" fmla="*/ 614908 w 12649200"/>
              <a:gd name="connsiteY2390" fmla="*/ 6461921 h 13862169"/>
              <a:gd name="connsiteX2391" fmla="*/ 625510 w 12649200"/>
              <a:gd name="connsiteY2391" fmla="*/ 6511275 h 13862169"/>
              <a:gd name="connsiteX2392" fmla="*/ 639646 w 12649200"/>
              <a:gd name="connsiteY2392" fmla="*/ 6507663 h 13862169"/>
              <a:gd name="connsiteX2393" fmla="*/ 1194481 w 12649200"/>
              <a:gd name="connsiteY2393" fmla="*/ 6448681 h 13862169"/>
              <a:gd name="connsiteX2394" fmla="*/ 1182701 w 12649200"/>
              <a:gd name="connsiteY2394" fmla="*/ 6455903 h 13862169"/>
              <a:gd name="connsiteX2395" fmla="*/ 1206261 w 12649200"/>
              <a:gd name="connsiteY2395" fmla="*/ 6499237 h 13862169"/>
              <a:gd name="connsiteX2396" fmla="*/ 1218041 w 12649200"/>
              <a:gd name="connsiteY2396" fmla="*/ 6492016 h 13862169"/>
              <a:gd name="connsiteX2397" fmla="*/ 1384138 w 12649200"/>
              <a:gd name="connsiteY2397" fmla="*/ 6446274 h 13862169"/>
              <a:gd name="connsiteX2398" fmla="*/ 1372358 w 12649200"/>
              <a:gd name="connsiteY2398" fmla="*/ 6454701 h 13862169"/>
              <a:gd name="connsiteX2399" fmla="*/ 1399452 w 12649200"/>
              <a:gd name="connsiteY2399" fmla="*/ 6496831 h 13862169"/>
              <a:gd name="connsiteX2400" fmla="*/ 1411232 w 12649200"/>
              <a:gd name="connsiteY2400" fmla="*/ 6488406 h 13862169"/>
              <a:gd name="connsiteX2401" fmla="*/ 1000112 w 12649200"/>
              <a:gd name="connsiteY2401" fmla="*/ 6436643 h 13862169"/>
              <a:gd name="connsiteX2402" fmla="*/ 987154 w 12649200"/>
              <a:gd name="connsiteY2402" fmla="*/ 6442661 h 13862169"/>
              <a:gd name="connsiteX2403" fmla="*/ 1007180 w 12649200"/>
              <a:gd name="connsiteY2403" fmla="*/ 6488403 h 13862169"/>
              <a:gd name="connsiteX2404" fmla="*/ 1020138 w 12649200"/>
              <a:gd name="connsiteY2404" fmla="*/ 6482384 h 13862169"/>
              <a:gd name="connsiteX2405" fmla="*/ 1565549 w 12649200"/>
              <a:gd name="connsiteY2405" fmla="*/ 6435441 h 13862169"/>
              <a:gd name="connsiteX2406" fmla="*/ 1554947 w 12649200"/>
              <a:gd name="connsiteY2406" fmla="*/ 6443867 h 13862169"/>
              <a:gd name="connsiteX2407" fmla="*/ 1584397 w 12649200"/>
              <a:gd name="connsiteY2407" fmla="*/ 6483590 h 13862169"/>
              <a:gd name="connsiteX2408" fmla="*/ 1594999 w 12649200"/>
              <a:gd name="connsiteY2408" fmla="*/ 6475164 h 13862169"/>
              <a:gd name="connsiteX2409" fmla="*/ 1738714 w 12649200"/>
              <a:gd name="connsiteY2409" fmla="*/ 6417386 h 13862169"/>
              <a:gd name="connsiteX2410" fmla="*/ 1728112 w 12649200"/>
              <a:gd name="connsiteY2410" fmla="*/ 6427016 h 13862169"/>
              <a:gd name="connsiteX2411" fmla="*/ 1761096 w 12649200"/>
              <a:gd name="connsiteY2411" fmla="*/ 6464330 h 13862169"/>
              <a:gd name="connsiteX2412" fmla="*/ 1771698 w 12649200"/>
              <a:gd name="connsiteY2412" fmla="*/ 6454701 h 13862169"/>
              <a:gd name="connsiteX2413" fmla="*/ 802209 w 12649200"/>
              <a:gd name="connsiteY2413" fmla="*/ 6408958 h 13862169"/>
              <a:gd name="connsiteX2414" fmla="*/ 789251 w 12649200"/>
              <a:gd name="connsiteY2414" fmla="*/ 6413772 h 13862169"/>
              <a:gd name="connsiteX2415" fmla="*/ 804565 w 12649200"/>
              <a:gd name="connsiteY2415" fmla="*/ 6460719 h 13862169"/>
              <a:gd name="connsiteX2416" fmla="*/ 817523 w 12649200"/>
              <a:gd name="connsiteY2416" fmla="*/ 6455903 h 13862169"/>
              <a:gd name="connsiteX2417" fmla="*/ 1901277 w 12649200"/>
              <a:gd name="connsiteY2417" fmla="*/ 6394514 h 13862169"/>
              <a:gd name="connsiteX2418" fmla="*/ 1932494 w 12649200"/>
              <a:gd name="connsiteY2418" fmla="*/ 6426413 h 13862169"/>
              <a:gd name="connsiteX2419" fmla="*/ 1926015 w 12649200"/>
              <a:gd name="connsiteY2419" fmla="*/ 6433035 h 13862169"/>
              <a:gd name="connsiteX2420" fmla="*/ 1894798 w 12649200"/>
              <a:gd name="connsiteY2420" fmla="*/ 6401136 h 13862169"/>
              <a:gd name="connsiteX2421" fmla="*/ 429963 w 12649200"/>
              <a:gd name="connsiteY2421" fmla="*/ 6393311 h 13862169"/>
              <a:gd name="connsiteX2422" fmla="*/ 415827 w 12649200"/>
              <a:gd name="connsiteY2422" fmla="*/ 6394514 h 13862169"/>
              <a:gd name="connsiteX2423" fmla="*/ 421717 w 12649200"/>
              <a:gd name="connsiteY2423" fmla="*/ 6443866 h 13862169"/>
              <a:gd name="connsiteX2424" fmla="*/ 435853 w 12649200"/>
              <a:gd name="connsiteY2424" fmla="*/ 6442662 h 13862169"/>
              <a:gd name="connsiteX2425" fmla="*/ 1901277 w 12649200"/>
              <a:gd name="connsiteY2425" fmla="*/ 6388496 h 13862169"/>
              <a:gd name="connsiteX2426" fmla="*/ 1891853 w 12649200"/>
              <a:gd name="connsiteY2426" fmla="*/ 6398126 h 13862169"/>
              <a:gd name="connsiteX2427" fmla="*/ 1894798 w 12649200"/>
              <a:gd name="connsiteY2427" fmla="*/ 6401136 h 13862169"/>
              <a:gd name="connsiteX2428" fmla="*/ 1891853 w 12649200"/>
              <a:gd name="connsiteY2428" fmla="*/ 6404146 h 13862169"/>
              <a:gd name="connsiteX2429" fmla="*/ 1926015 w 12649200"/>
              <a:gd name="connsiteY2429" fmla="*/ 6439053 h 13862169"/>
              <a:gd name="connsiteX2430" fmla="*/ 1935439 w 12649200"/>
              <a:gd name="connsiteY2430" fmla="*/ 6429422 h 13862169"/>
              <a:gd name="connsiteX2431" fmla="*/ 1932494 w 12649200"/>
              <a:gd name="connsiteY2431" fmla="*/ 6426413 h 13862169"/>
              <a:gd name="connsiteX2432" fmla="*/ 1935439 w 12649200"/>
              <a:gd name="connsiteY2432" fmla="*/ 6423403 h 13862169"/>
              <a:gd name="connsiteX2433" fmla="*/ 1329950 w 12649200"/>
              <a:gd name="connsiteY2433" fmla="*/ 6363218 h 13862169"/>
              <a:gd name="connsiteX2434" fmla="*/ 1318170 w 12649200"/>
              <a:gd name="connsiteY2434" fmla="*/ 6371644 h 13862169"/>
              <a:gd name="connsiteX2435" fmla="*/ 1345264 w 12649200"/>
              <a:gd name="connsiteY2435" fmla="*/ 6413775 h 13862169"/>
              <a:gd name="connsiteX2436" fmla="*/ 1357044 w 12649200"/>
              <a:gd name="connsiteY2436" fmla="*/ 6405349 h 13862169"/>
              <a:gd name="connsiteX2437" fmla="*/ 1147361 w 12649200"/>
              <a:gd name="connsiteY2437" fmla="*/ 6360809 h 13862169"/>
              <a:gd name="connsiteX2438" fmla="*/ 1135581 w 12649200"/>
              <a:gd name="connsiteY2438" fmla="*/ 6368032 h 13862169"/>
              <a:gd name="connsiteX2439" fmla="*/ 1159141 w 12649200"/>
              <a:gd name="connsiteY2439" fmla="*/ 6411366 h 13862169"/>
              <a:gd name="connsiteX2440" fmla="*/ 1170921 w 12649200"/>
              <a:gd name="connsiteY2440" fmla="*/ 6404143 h 13862169"/>
              <a:gd name="connsiteX2441" fmla="*/ 607840 w 12649200"/>
              <a:gd name="connsiteY2441" fmla="*/ 6360809 h 13862169"/>
              <a:gd name="connsiteX2442" fmla="*/ 593704 w 12649200"/>
              <a:gd name="connsiteY2442" fmla="*/ 6364421 h 13862169"/>
              <a:gd name="connsiteX2443" fmla="*/ 604306 w 12649200"/>
              <a:gd name="connsiteY2443" fmla="*/ 6413772 h 13862169"/>
              <a:gd name="connsiteX2444" fmla="*/ 618442 w 12649200"/>
              <a:gd name="connsiteY2444" fmla="*/ 6410161 h 13862169"/>
              <a:gd name="connsiteX2445" fmla="*/ 1505471 w 12649200"/>
              <a:gd name="connsiteY2445" fmla="*/ 6357199 h 13862169"/>
              <a:gd name="connsiteX2446" fmla="*/ 1494869 w 12649200"/>
              <a:gd name="connsiteY2446" fmla="*/ 6365625 h 13862169"/>
              <a:gd name="connsiteX2447" fmla="*/ 1524319 w 12649200"/>
              <a:gd name="connsiteY2447" fmla="*/ 6405349 h 13862169"/>
              <a:gd name="connsiteX2448" fmla="*/ 1534921 w 12649200"/>
              <a:gd name="connsiteY2448" fmla="*/ 6396923 h 13862169"/>
              <a:gd name="connsiteX2449" fmla="*/ 960060 w 12649200"/>
              <a:gd name="connsiteY2449" fmla="*/ 6345161 h 13862169"/>
              <a:gd name="connsiteX2450" fmla="*/ 947102 w 12649200"/>
              <a:gd name="connsiteY2450" fmla="*/ 6351178 h 13862169"/>
              <a:gd name="connsiteX2451" fmla="*/ 967128 w 12649200"/>
              <a:gd name="connsiteY2451" fmla="*/ 6396921 h 13862169"/>
              <a:gd name="connsiteX2452" fmla="*/ 980086 w 12649200"/>
              <a:gd name="connsiteY2452" fmla="*/ 6390901 h 13862169"/>
              <a:gd name="connsiteX2453" fmla="*/ 1672746 w 12649200"/>
              <a:gd name="connsiteY2453" fmla="*/ 6342754 h 13862169"/>
              <a:gd name="connsiteX2454" fmla="*/ 1662145 w 12649200"/>
              <a:gd name="connsiteY2454" fmla="*/ 6352386 h 13862169"/>
              <a:gd name="connsiteX2455" fmla="*/ 1695128 w 12649200"/>
              <a:gd name="connsiteY2455" fmla="*/ 6389699 h 13862169"/>
              <a:gd name="connsiteX2456" fmla="*/ 1705730 w 12649200"/>
              <a:gd name="connsiteY2456" fmla="*/ 6380072 h 13862169"/>
              <a:gd name="connsiteX2457" fmla="*/ 1832954 w 12649200"/>
              <a:gd name="connsiteY2457" fmla="*/ 6324699 h 13862169"/>
              <a:gd name="connsiteX2458" fmla="*/ 1863581 w 12649200"/>
              <a:gd name="connsiteY2458" fmla="*/ 6355996 h 13862169"/>
              <a:gd name="connsiteX2459" fmla="*/ 1857691 w 12649200"/>
              <a:gd name="connsiteY2459" fmla="*/ 6362015 h 13862169"/>
              <a:gd name="connsiteX2460" fmla="*/ 1827064 w 12649200"/>
              <a:gd name="connsiteY2460" fmla="*/ 6330717 h 13862169"/>
              <a:gd name="connsiteX2461" fmla="*/ 1832954 w 12649200"/>
              <a:gd name="connsiteY2461" fmla="*/ 6317475 h 13862169"/>
              <a:gd name="connsiteX2462" fmla="*/ 1823530 w 12649200"/>
              <a:gd name="connsiteY2462" fmla="*/ 6327106 h 13862169"/>
              <a:gd name="connsiteX2463" fmla="*/ 1827064 w 12649200"/>
              <a:gd name="connsiteY2463" fmla="*/ 6330717 h 13862169"/>
              <a:gd name="connsiteX2464" fmla="*/ 1823530 w 12649200"/>
              <a:gd name="connsiteY2464" fmla="*/ 6334328 h 13862169"/>
              <a:gd name="connsiteX2465" fmla="*/ 1857691 w 12649200"/>
              <a:gd name="connsiteY2465" fmla="*/ 6369237 h 13862169"/>
              <a:gd name="connsiteX2466" fmla="*/ 1867115 w 12649200"/>
              <a:gd name="connsiteY2466" fmla="*/ 6359606 h 13862169"/>
              <a:gd name="connsiteX2467" fmla="*/ 1863581 w 12649200"/>
              <a:gd name="connsiteY2467" fmla="*/ 6355996 h 13862169"/>
              <a:gd name="connsiteX2468" fmla="*/ 1867115 w 12649200"/>
              <a:gd name="connsiteY2468" fmla="*/ 6352383 h 13862169"/>
              <a:gd name="connsiteX2469" fmla="*/ 771581 w 12649200"/>
              <a:gd name="connsiteY2469" fmla="*/ 6315068 h 13862169"/>
              <a:gd name="connsiteX2470" fmla="*/ 758623 w 12649200"/>
              <a:gd name="connsiteY2470" fmla="*/ 6319883 h 13862169"/>
              <a:gd name="connsiteX2471" fmla="*/ 773937 w 12649200"/>
              <a:gd name="connsiteY2471" fmla="*/ 6366828 h 13862169"/>
              <a:gd name="connsiteX2472" fmla="*/ 786895 w 12649200"/>
              <a:gd name="connsiteY2472" fmla="*/ 6362012 h 13862169"/>
              <a:gd name="connsiteX2473" fmla="*/ 419361 w 12649200"/>
              <a:gd name="connsiteY2473" fmla="*/ 6293401 h 13862169"/>
              <a:gd name="connsiteX2474" fmla="*/ 405225 w 12649200"/>
              <a:gd name="connsiteY2474" fmla="*/ 6294604 h 13862169"/>
              <a:gd name="connsiteX2475" fmla="*/ 411115 w 12649200"/>
              <a:gd name="connsiteY2475" fmla="*/ 6343957 h 13862169"/>
              <a:gd name="connsiteX2476" fmla="*/ 425251 w 12649200"/>
              <a:gd name="connsiteY2476" fmla="*/ 6342754 h 13862169"/>
              <a:gd name="connsiteX2477" fmla="*/ 1275762 w 12649200"/>
              <a:gd name="connsiteY2477" fmla="*/ 6280161 h 13862169"/>
              <a:gd name="connsiteX2478" fmla="*/ 1263983 w 12649200"/>
              <a:gd name="connsiteY2478" fmla="*/ 6288588 h 13862169"/>
              <a:gd name="connsiteX2479" fmla="*/ 1291076 w 12649200"/>
              <a:gd name="connsiteY2479" fmla="*/ 6330717 h 13862169"/>
              <a:gd name="connsiteX2480" fmla="*/ 1302856 w 12649200"/>
              <a:gd name="connsiteY2480" fmla="*/ 6322291 h 13862169"/>
              <a:gd name="connsiteX2481" fmla="*/ 1445394 w 12649200"/>
              <a:gd name="connsiteY2481" fmla="*/ 6277753 h 13862169"/>
              <a:gd name="connsiteX2482" fmla="*/ 1434792 w 12649200"/>
              <a:gd name="connsiteY2482" fmla="*/ 6286179 h 13862169"/>
              <a:gd name="connsiteX2483" fmla="*/ 1464242 w 12649200"/>
              <a:gd name="connsiteY2483" fmla="*/ 6325902 h 13862169"/>
              <a:gd name="connsiteX2484" fmla="*/ 1474843 w 12649200"/>
              <a:gd name="connsiteY2484" fmla="*/ 6317477 h 13862169"/>
              <a:gd name="connsiteX2485" fmla="*/ 1100241 w 12649200"/>
              <a:gd name="connsiteY2485" fmla="*/ 6274141 h 13862169"/>
              <a:gd name="connsiteX2486" fmla="*/ 1088461 w 12649200"/>
              <a:gd name="connsiteY2486" fmla="*/ 6281363 h 13862169"/>
              <a:gd name="connsiteX2487" fmla="*/ 1112021 w 12649200"/>
              <a:gd name="connsiteY2487" fmla="*/ 6324698 h 13862169"/>
              <a:gd name="connsiteX2488" fmla="*/ 1123801 w 12649200"/>
              <a:gd name="connsiteY2488" fmla="*/ 6317475 h 13862169"/>
              <a:gd name="connsiteX2489" fmla="*/ 1607957 w 12649200"/>
              <a:gd name="connsiteY2489" fmla="*/ 6268124 h 13862169"/>
              <a:gd name="connsiteX2490" fmla="*/ 1597355 w 12649200"/>
              <a:gd name="connsiteY2490" fmla="*/ 6277754 h 13862169"/>
              <a:gd name="connsiteX2491" fmla="*/ 1630339 w 12649200"/>
              <a:gd name="connsiteY2491" fmla="*/ 6315068 h 13862169"/>
              <a:gd name="connsiteX2492" fmla="*/ 1640941 w 12649200"/>
              <a:gd name="connsiteY2492" fmla="*/ 6305439 h 13862169"/>
              <a:gd name="connsiteX2493" fmla="*/ 586636 w 12649200"/>
              <a:gd name="connsiteY2493" fmla="*/ 6263307 h 13862169"/>
              <a:gd name="connsiteX2494" fmla="*/ 572500 w 12649200"/>
              <a:gd name="connsiteY2494" fmla="*/ 6266918 h 13862169"/>
              <a:gd name="connsiteX2495" fmla="*/ 583102 w 12649200"/>
              <a:gd name="connsiteY2495" fmla="*/ 6316272 h 13862169"/>
              <a:gd name="connsiteX2496" fmla="*/ 597238 w 12649200"/>
              <a:gd name="connsiteY2496" fmla="*/ 6312661 h 13862169"/>
              <a:gd name="connsiteX2497" fmla="*/ 1763452 w 12649200"/>
              <a:gd name="connsiteY2497" fmla="*/ 6253679 h 13862169"/>
              <a:gd name="connsiteX2498" fmla="*/ 1794669 w 12649200"/>
              <a:gd name="connsiteY2498" fmla="*/ 6285578 h 13862169"/>
              <a:gd name="connsiteX2499" fmla="*/ 1788190 w 12649200"/>
              <a:gd name="connsiteY2499" fmla="*/ 6292197 h 13862169"/>
              <a:gd name="connsiteX2500" fmla="*/ 1756974 w 12649200"/>
              <a:gd name="connsiteY2500" fmla="*/ 6260299 h 13862169"/>
              <a:gd name="connsiteX2501" fmla="*/ 921186 w 12649200"/>
              <a:gd name="connsiteY2501" fmla="*/ 6253678 h 13862169"/>
              <a:gd name="connsiteX2502" fmla="*/ 908228 w 12649200"/>
              <a:gd name="connsiteY2502" fmla="*/ 6259697 h 13862169"/>
              <a:gd name="connsiteX2503" fmla="*/ 928254 w 12649200"/>
              <a:gd name="connsiteY2503" fmla="*/ 6305439 h 13862169"/>
              <a:gd name="connsiteX2504" fmla="*/ 941212 w 12649200"/>
              <a:gd name="connsiteY2504" fmla="*/ 6299418 h 13862169"/>
              <a:gd name="connsiteX2505" fmla="*/ 1763452 w 12649200"/>
              <a:gd name="connsiteY2505" fmla="*/ 6247660 h 13862169"/>
              <a:gd name="connsiteX2506" fmla="*/ 1754028 w 12649200"/>
              <a:gd name="connsiteY2506" fmla="*/ 6257289 h 13862169"/>
              <a:gd name="connsiteX2507" fmla="*/ 1756974 w 12649200"/>
              <a:gd name="connsiteY2507" fmla="*/ 6260299 h 13862169"/>
              <a:gd name="connsiteX2508" fmla="*/ 1754028 w 12649200"/>
              <a:gd name="connsiteY2508" fmla="*/ 6263308 h 13862169"/>
              <a:gd name="connsiteX2509" fmla="*/ 1788190 w 12649200"/>
              <a:gd name="connsiteY2509" fmla="*/ 6298217 h 13862169"/>
              <a:gd name="connsiteX2510" fmla="*/ 1797614 w 12649200"/>
              <a:gd name="connsiteY2510" fmla="*/ 6288588 h 13862169"/>
              <a:gd name="connsiteX2511" fmla="*/ 1794669 w 12649200"/>
              <a:gd name="connsiteY2511" fmla="*/ 6285578 h 13862169"/>
              <a:gd name="connsiteX2512" fmla="*/ 1797614 w 12649200"/>
              <a:gd name="connsiteY2512" fmla="*/ 6282568 h 13862169"/>
              <a:gd name="connsiteX2513" fmla="*/ 740953 w 12649200"/>
              <a:gd name="connsiteY2513" fmla="*/ 6219974 h 13862169"/>
              <a:gd name="connsiteX2514" fmla="*/ 727995 w 12649200"/>
              <a:gd name="connsiteY2514" fmla="*/ 6224789 h 13862169"/>
              <a:gd name="connsiteX2515" fmla="*/ 743309 w 12649200"/>
              <a:gd name="connsiteY2515" fmla="*/ 6271734 h 13862169"/>
              <a:gd name="connsiteX2516" fmla="*/ 756267 w 12649200"/>
              <a:gd name="connsiteY2516" fmla="*/ 6266918 h 13862169"/>
              <a:gd name="connsiteX2517" fmla="*/ 1385316 w 12649200"/>
              <a:gd name="connsiteY2517" fmla="*/ 6199511 h 13862169"/>
              <a:gd name="connsiteX2518" fmla="*/ 1374714 w 12649200"/>
              <a:gd name="connsiteY2518" fmla="*/ 6207938 h 13862169"/>
              <a:gd name="connsiteX2519" fmla="*/ 1404164 w 12649200"/>
              <a:gd name="connsiteY2519" fmla="*/ 6247660 h 13862169"/>
              <a:gd name="connsiteX2520" fmla="*/ 1414766 w 12649200"/>
              <a:gd name="connsiteY2520" fmla="*/ 6239234 h 13862169"/>
              <a:gd name="connsiteX2521" fmla="*/ 1221575 w 12649200"/>
              <a:gd name="connsiteY2521" fmla="*/ 6197104 h 13862169"/>
              <a:gd name="connsiteX2522" fmla="*/ 1209795 w 12649200"/>
              <a:gd name="connsiteY2522" fmla="*/ 6205530 h 13862169"/>
              <a:gd name="connsiteX2523" fmla="*/ 1236889 w 12649200"/>
              <a:gd name="connsiteY2523" fmla="*/ 6247660 h 13862169"/>
              <a:gd name="connsiteX2524" fmla="*/ 1248669 w 12649200"/>
              <a:gd name="connsiteY2524" fmla="*/ 6239234 h 13862169"/>
              <a:gd name="connsiteX2525" fmla="*/ 408759 w 12649200"/>
              <a:gd name="connsiteY2525" fmla="*/ 6194695 h 13862169"/>
              <a:gd name="connsiteX2526" fmla="*/ 394623 w 12649200"/>
              <a:gd name="connsiteY2526" fmla="*/ 6195899 h 13862169"/>
              <a:gd name="connsiteX2527" fmla="*/ 400513 w 12649200"/>
              <a:gd name="connsiteY2527" fmla="*/ 6245252 h 13862169"/>
              <a:gd name="connsiteX2528" fmla="*/ 414649 w 12649200"/>
              <a:gd name="connsiteY2528" fmla="*/ 6244049 h 13862169"/>
              <a:gd name="connsiteX2529" fmla="*/ 1543167 w 12649200"/>
              <a:gd name="connsiteY2529" fmla="*/ 6193492 h 13862169"/>
              <a:gd name="connsiteX2530" fmla="*/ 1532565 w 12649200"/>
              <a:gd name="connsiteY2530" fmla="*/ 6203123 h 13862169"/>
              <a:gd name="connsiteX2531" fmla="*/ 1565549 w 12649200"/>
              <a:gd name="connsiteY2531" fmla="*/ 6240438 h 13862169"/>
              <a:gd name="connsiteX2532" fmla="*/ 1576151 w 12649200"/>
              <a:gd name="connsiteY2532" fmla="*/ 6230809 h 13862169"/>
              <a:gd name="connsiteX2533" fmla="*/ 1051944 w 12649200"/>
              <a:gd name="connsiteY2533" fmla="*/ 6186269 h 13862169"/>
              <a:gd name="connsiteX2534" fmla="*/ 1040164 w 12649200"/>
              <a:gd name="connsiteY2534" fmla="*/ 6193492 h 13862169"/>
              <a:gd name="connsiteX2535" fmla="*/ 1063724 w 12649200"/>
              <a:gd name="connsiteY2535" fmla="*/ 6236826 h 13862169"/>
              <a:gd name="connsiteX2536" fmla="*/ 1075504 w 12649200"/>
              <a:gd name="connsiteY2536" fmla="*/ 6229603 h 13862169"/>
              <a:gd name="connsiteX2537" fmla="*/ 1693950 w 12649200"/>
              <a:gd name="connsiteY2537" fmla="*/ 6182659 h 13862169"/>
              <a:gd name="connsiteX2538" fmla="*/ 1725167 w 12649200"/>
              <a:gd name="connsiteY2538" fmla="*/ 6214558 h 13862169"/>
              <a:gd name="connsiteX2539" fmla="*/ 1718688 w 12649200"/>
              <a:gd name="connsiteY2539" fmla="*/ 6221178 h 13862169"/>
              <a:gd name="connsiteX2540" fmla="*/ 1687472 w 12649200"/>
              <a:gd name="connsiteY2540" fmla="*/ 6189280 h 13862169"/>
              <a:gd name="connsiteX2541" fmla="*/ 1693950 w 12649200"/>
              <a:gd name="connsiteY2541" fmla="*/ 6176641 h 13862169"/>
              <a:gd name="connsiteX2542" fmla="*/ 1684526 w 12649200"/>
              <a:gd name="connsiteY2542" fmla="*/ 6186270 h 13862169"/>
              <a:gd name="connsiteX2543" fmla="*/ 1687472 w 12649200"/>
              <a:gd name="connsiteY2543" fmla="*/ 6189280 h 13862169"/>
              <a:gd name="connsiteX2544" fmla="*/ 1684526 w 12649200"/>
              <a:gd name="connsiteY2544" fmla="*/ 6192290 h 13862169"/>
              <a:gd name="connsiteX2545" fmla="*/ 1718688 w 12649200"/>
              <a:gd name="connsiteY2545" fmla="*/ 6227197 h 13862169"/>
              <a:gd name="connsiteX2546" fmla="*/ 1728112 w 12649200"/>
              <a:gd name="connsiteY2546" fmla="*/ 6217568 h 13862169"/>
              <a:gd name="connsiteX2547" fmla="*/ 1725167 w 12649200"/>
              <a:gd name="connsiteY2547" fmla="*/ 6214558 h 13862169"/>
              <a:gd name="connsiteX2548" fmla="*/ 1728112 w 12649200"/>
              <a:gd name="connsiteY2548" fmla="*/ 6211548 h 13862169"/>
              <a:gd name="connsiteX2549" fmla="*/ 565432 w 12649200"/>
              <a:gd name="connsiteY2549" fmla="*/ 6167010 h 13862169"/>
              <a:gd name="connsiteX2550" fmla="*/ 551296 w 12649200"/>
              <a:gd name="connsiteY2550" fmla="*/ 6170621 h 13862169"/>
              <a:gd name="connsiteX2551" fmla="*/ 561898 w 12649200"/>
              <a:gd name="connsiteY2551" fmla="*/ 6218770 h 13862169"/>
              <a:gd name="connsiteX2552" fmla="*/ 576034 w 12649200"/>
              <a:gd name="connsiteY2552" fmla="*/ 6215158 h 13862169"/>
              <a:gd name="connsiteX2553" fmla="*/ 881135 w 12649200"/>
              <a:gd name="connsiteY2553" fmla="*/ 6163398 h 13862169"/>
              <a:gd name="connsiteX2554" fmla="*/ 868177 w 12649200"/>
              <a:gd name="connsiteY2554" fmla="*/ 6169417 h 13862169"/>
              <a:gd name="connsiteX2555" fmla="*/ 888203 w 12649200"/>
              <a:gd name="connsiteY2555" fmla="*/ 6215158 h 13862169"/>
              <a:gd name="connsiteX2556" fmla="*/ 901160 w 12649200"/>
              <a:gd name="connsiteY2556" fmla="*/ 6209140 h 13862169"/>
              <a:gd name="connsiteX2557" fmla="*/ 710325 w 12649200"/>
              <a:gd name="connsiteY2557" fmla="*/ 6124880 h 13862169"/>
              <a:gd name="connsiteX2558" fmla="*/ 697368 w 12649200"/>
              <a:gd name="connsiteY2558" fmla="*/ 6129695 h 13862169"/>
              <a:gd name="connsiteX2559" fmla="*/ 712681 w 12649200"/>
              <a:gd name="connsiteY2559" fmla="*/ 6176640 h 13862169"/>
              <a:gd name="connsiteX2560" fmla="*/ 725639 w 12649200"/>
              <a:gd name="connsiteY2560" fmla="*/ 6171824 h 13862169"/>
              <a:gd name="connsiteX2561" fmla="*/ 1325238 w 12649200"/>
              <a:gd name="connsiteY2561" fmla="*/ 6120066 h 13862169"/>
              <a:gd name="connsiteX2562" fmla="*/ 1314636 w 12649200"/>
              <a:gd name="connsiteY2562" fmla="*/ 6128492 h 13862169"/>
              <a:gd name="connsiteX2563" fmla="*/ 1344086 w 12649200"/>
              <a:gd name="connsiteY2563" fmla="*/ 6168214 h 13862169"/>
              <a:gd name="connsiteX2564" fmla="*/ 1354688 w 12649200"/>
              <a:gd name="connsiteY2564" fmla="*/ 6159788 h 13862169"/>
              <a:gd name="connsiteX2565" fmla="*/ 1478377 w 12649200"/>
              <a:gd name="connsiteY2565" fmla="*/ 6118862 h 13862169"/>
              <a:gd name="connsiteX2566" fmla="*/ 1467776 w 12649200"/>
              <a:gd name="connsiteY2566" fmla="*/ 6128492 h 13862169"/>
              <a:gd name="connsiteX2567" fmla="*/ 1500759 w 12649200"/>
              <a:gd name="connsiteY2567" fmla="*/ 6165808 h 13862169"/>
              <a:gd name="connsiteX2568" fmla="*/ 1511361 w 12649200"/>
              <a:gd name="connsiteY2568" fmla="*/ 6156177 h 13862169"/>
              <a:gd name="connsiteX2569" fmla="*/ 1167387 w 12649200"/>
              <a:gd name="connsiteY2569" fmla="*/ 6114047 h 13862169"/>
              <a:gd name="connsiteX2570" fmla="*/ 1155607 w 12649200"/>
              <a:gd name="connsiteY2570" fmla="*/ 6122474 h 13862169"/>
              <a:gd name="connsiteX2571" fmla="*/ 1182701 w 12649200"/>
              <a:gd name="connsiteY2571" fmla="*/ 6164603 h 13862169"/>
              <a:gd name="connsiteX2572" fmla="*/ 1194481 w 12649200"/>
              <a:gd name="connsiteY2572" fmla="*/ 6156177 h 13862169"/>
              <a:gd name="connsiteX2573" fmla="*/ 1625627 w 12649200"/>
              <a:gd name="connsiteY2573" fmla="*/ 6112843 h 13862169"/>
              <a:gd name="connsiteX2574" fmla="*/ 1656254 w 12649200"/>
              <a:gd name="connsiteY2574" fmla="*/ 6144140 h 13862169"/>
              <a:gd name="connsiteX2575" fmla="*/ 1650365 w 12649200"/>
              <a:gd name="connsiteY2575" fmla="*/ 6150159 h 13862169"/>
              <a:gd name="connsiteX2576" fmla="*/ 1619737 w 12649200"/>
              <a:gd name="connsiteY2576" fmla="*/ 6118862 h 13862169"/>
              <a:gd name="connsiteX2577" fmla="*/ 1625627 w 12649200"/>
              <a:gd name="connsiteY2577" fmla="*/ 6105621 h 13862169"/>
              <a:gd name="connsiteX2578" fmla="*/ 1616203 w 12649200"/>
              <a:gd name="connsiteY2578" fmla="*/ 6115251 h 13862169"/>
              <a:gd name="connsiteX2579" fmla="*/ 1619737 w 12649200"/>
              <a:gd name="connsiteY2579" fmla="*/ 6118862 h 13862169"/>
              <a:gd name="connsiteX2580" fmla="*/ 1616203 w 12649200"/>
              <a:gd name="connsiteY2580" fmla="*/ 6122474 h 13862169"/>
              <a:gd name="connsiteX2581" fmla="*/ 1650365 w 12649200"/>
              <a:gd name="connsiteY2581" fmla="*/ 6157382 h 13862169"/>
              <a:gd name="connsiteX2582" fmla="*/ 1659788 w 12649200"/>
              <a:gd name="connsiteY2582" fmla="*/ 6147751 h 13862169"/>
              <a:gd name="connsiteX2583" fmla="*/ 1656254 w 12649200"/>
              <a:gd name="connsiteY2583" fmla="*/ 6144140 h 13862169"/>
              <a:gd name="connsiteX2584" fmla="*/ 1659788 w 12649200"/>
              <a:gd name="connsiteY2584" fmla="*/ 6140529 h 13862169"/>
              <a:gd name="connsiteX2585" fmla="*/ 1004824 w 12649200"/>
              <a:gd name="connsiteY2585" fmla="*/ 6099601 h 13862169"/>
              <a:gd name="connsiteX2586" fmla="*/ 993044 w 12649200"/>
              <a:gd name="connsiteY2586" fmla="*/ 6106824 h 13862169"/>
              <a:gd name="connsiteX2587" fmla="*/ 1016604 w 12649200"/>
              <a:gd name="connsiteY2587" fmla="*/ 6150158 h 13862169"/>
              <a:gd name="connsiteX2588" fmla="*/ 1028384 w 12649200"/>
              <a:gd name="connsiteY2588" fmla="*/ 6142935 h 13862169"/>
              <a:gd name="connsiteX2589" fmla="*/ 396979 w 12649200"/>
              <a:gd name="connsiteY2589" fmla="*/ 6095990 h 13862169"/>
              <a:gd name="connsiteX2590" fmla="*/ 382843 w 12649200"/>
              <a:gd name="connsiteY2590" fmla="*/ 6097194 h 13862169"/>
              <a:gd name="connsiteX2591" fmla="*/ 388733 w 12649200"/>
              <a:gd name="connsiteY2591" fmla="*/ 6146547 h 13862169"/>
              <a:gd name="connsiteX2592" fmla="*/ 402869 w 12649200"/>
              <a:gd name="connsiteY2592" fmla="*/ 6145343 h 13862169"/>
              <a:gd name="connsiteX2593" fmla="*/ 841083 w 12649200"/>
              <a:gd name="connsiteY2593" fmla="*/ 6071916 h 13862169"/>
              <a:gd name="connsiteX2594" fmla="*/ 828125 w 12649200"/>
              <a:gd name="connsiteY2594" fmla="*/ 6077934 h 13862169"/>
              <a:gd name="connsiteX2595" fmla="*/ 848151 w 12649200"/>
              <a:gd name="connsiteY2595" fmla="*/ 6123676 h 13862169"/>
              <a:gd name="connsiteX2596" fmla="*/ 861109 w 12649200"/>
              <a:gd name="connsiteY2596" fmla="*/ 6117657 h 13862169"/>
              <a:gd name="connsiteX2597" fmla="*/ 544228 w 12649200"/>
              <a:gd name="connsiteY2597" fmla="*/ 6068304 h 13862169"/>
              <a:gd name="connsiteX2598" fmla="*/ 530092 w 12649200"/>
              <a:gd name="connsiteY2598" fmla="*/ 6071916 h 13862169"/>
              <a:gd name="connsiteX2599" fmla="*/ 540694 w 12649200"/>
              <a:gd name="connsiteY2599" fmla="*/ 6121269 h 13862169"/>
              <a:gd name="connsiteX2600" fmla="*/ 554830 w 12649200"/>
              <a:gd name="connsiteY2600" fmla="*/ 6116454 h 13862169"/>
              <a:gd name="connsiteX2601" fmla="*/ 1413588 w 12649200"/>
              <a:gd name="connsiteY2601" fmla="*/ 6044231 h 13862169"/>
              <a:gd name="connsiteX2602" fmla="*/ 1402986 w 12649200"/>
              <a:gd name="connsiteY2602" fmla="*/ 6053862 h 13862169"/>
              <a:gd name="connsiteX2603" fmla="*/ 1435970 w 12649200"/>
              <a:gd name="connsiteY2603" fmla="*/ 6091177 h 13862169"/>
              <a:gd name="connsiteX2604" fmla="*/ 1446572 w 12649200"/>
              <a:gd name="connsiteY2604" fmla="*/ 6081546 h 13862169"/>
              <a:gd name="connsiteX2605" fmla="*/ 1556125 w 12649200"/>
              <a:gd name="connsiteY2605" fmla="*/ 6041824 h 13862169"/>
              <a:gd name="connsiteX2606" fmla="*/ 1586753 w 12649200"/>
              <a:gd name="connsiteY2606" fmla="*/ 6073120 h 13862169"/>
              <a:gd name="connsiteX2607" fmla="*/ 1580863 w 12649200"/>
              <a:gd name="connsiteY2607" fmla="*/ 6079139 h 13862169"/>
              <a:gd name="connsiteX2608" fmla="*/ 1550235 w 12649200"/>
              <a:gd name="connsiteY2608" fmla="*/ 6047843 h 13862169"/>
              <a:gd name="connsiteX2609" fmla="*/ 1265161 w 12649200"/>
              <a:gd name="connsiteY2609" fmla="*/ 6041823 h 13862169"/>
              <a:gd name="connsiteX2610" fmla="*/ 1254559 w 12649200"/>
              <a:gd name="connsiteY2610" fmla="*/ 6050249 h 13862169"/>
              <a:gd name="connsiteX2611" fmla="*/ 1284009 w 12649200"/>
              <a:gd name="connsiteY2611" fmla="*/ 6089972 h 13862169"/>
              <a:gd name="connsiteX2612" fmla="*/ 1294610 w 12649200"/>
              <a:gd name="connsiteY2612" fmla="*/ 6081546 h 13862169"/>
              <a:gd name="connsiteX2613" fmla="*/ 1556125 w 12649200"/>
              <a:gd name="connsiteY2613" fmla="*/ 6034601 h 13862169"/>
              <a:gd name="connsiteX2614" fmla="*/ 1546701 w 12649200"/>
              <a:gd name="connsiteY2614" fmla="*/ 6044231 h 13862169"/>
              <a:gd name="connsiteX2615" fmla="*/ 1550235 w 12649200"/>
              <a:gd name="connsiteY2615" fmla="*/ 6047843 h 13862169"/>
              <a:gd name="connsiteX2616" fmla="*/ 1546701 w 12649200"/>
              <a:gd name="connsiteY2616" fmla="*/ 6051454 h 13862169"/>
              <a:gd name="connsiteX2617" fmla="*/ 1580863 w 12649200"/>
              <a:gd name="connsiteY2617" fmla="*/ 6086362 h 13862169"/>
              <a:gd name="connsiteX2618" fmla="*/ 1590287 w 12649200"/>
              <a:gd name="connsiteY2618" fmla="*/ 6076732 h 13862169"/>
              <a:gd name="connsiteX2619" fmla="*/ 1586753 w 12649200"/>
              <a:gd name="connsiteY2619" fmla="*/ 6073120 h 13862169"/>
              <a:gd name="connsiteX2620" fmla="*/ 1590287 w 12649200"/>
              <a:gd name="connsiteY2620" fmla="*/ 6069509 h 13862169"/>
              <a:gd name="connsiteX2621" fmla="*/ 1113199 w 12649200"/>
              <a:gd name="connsiteY2621" fmla="*/ 6030991 h 13862169"/>
              <a:gd name="connsiteX2622" fmla="*/ 1101419 w 12649200"/>
              <a:gd name="connsiteY2622" fmla="*/ 6039416 h 13862169"/>
              <a:gd name="connsiteX2623" fmla="*/ 1128513 w 12649200"/>
              <a:gd name="connsiteY2623" fmla="*/ 6081546 h 13862169"/>
              <a:gd name="connsiteX2624" fmla="*/ 1140293 w 12649200"/>
              <a:gd name="connsiteY2624" fmla="*/ 6073120 h 13862169"/>
              <a:gd name="connsiteX2625" fmla="*/ 678520 w 12649200"/>
              <a:gd name="connsiteY2625" fmla="*/ 6029786 h 13862169"/>
              <a:gd name="connsiteX2626" fmla="*/ 665562 w 12649200"/>
              <a:gd name="connsiteY2626" fmla="*/ 6034601 h 13862169"/>
              <a:gd name="connsiteX2627" fmla="*/ 680876 w 12649200"/>
              <a:gd name="connsiteY2627" fmla="*/ 6081546 h 13862169"/>
              <a:gd name="connsiteX2628" fmla="*/ 693834 w 12649200"/>
              <a:gd name="connsiteY2628" fmla="*/ 6076730 h 13862169"/>
              <a:gd name="connsiteX2629" fmla="*/ 957704 w 12649200"/>
              <a:gd name="connsiteY2629" fmla="*/ 6011730 h 13862169"/>
              <a:gd name="connsiteX2630" fmla="*/ 945924 w 12649200"/>
              <a:gd name="connsiteY2630" fmla="*/ 6018952 h 13862169"/>
              <a:gd name="connsiteX2631" fmla="*/ 969484 w 12649200"/>
              <a:gd name="connsiteY2631" fmla="*/ 6062286 h 13862169"/>
              <a:gd name="connsiteX2632" fmla="*/ 981264 w 12649200"/>
              <a:gd name="connsiteY2632" fmla="*/ 6055064 h 13862169"/>
              <a:gd name="connsiteX2633" fmla="*/ 386377 w 12649200"/>
              <a:gd name="connsiteY2633" fmla="*/ 5996081 h 13862169"/>
              <a:gd name="connsiteX2634" fmla="*/ 372241 w 12649200"/>
              <a:gd name="connsiteY2634" fmla="*/ 5997286 h 13862169"/>
              <a:gd name="connsiteX2635" fmla="*/ 378131 w 12649200"/>
              <a:gd name="connsiteY2635" fmla="*/ 6046637 h 13862169"/>
              <a:gd name="connsiteX2636" fmla="*/ 392267 w 12649200"/>
              <a:gd name="connsiteY2636" fmla="*/ 6045434 h 13862169"/>
              <a:gd name="connsiteX2637" fmla="*/ 802209 w 12649200"/>
              <a:gd name="connsiteY2637" fmla="*/ 5980433 h 13862169"/>
              <a:gd name="connsiteX2638" fmla="*/ 789251 w 12649200"/>
              <a:gd name="connsiteY2638" fmla="*/ 5986451 h 13862169"/>
              <a:gd name="connsiteX2639" fmla="*/ 809277 w 12649200"/>
              <a:gd name="connsiteY2639" fmla="*/ 6032193 h 13862169"/>
              <a:gd name="connsiteX2640" fmla="*/ 822235 w 12649200"/>
              <a:gd name="connsiteY2640" fmla="*/ 6026175 h 13862169"/>
              <a:gd name="connsiteX2641" fmla="*/ 1486623 w 12649200"/>
              <a:gd name="connsiteY2641" fmla="*/ 5970805 h 13862169"/>
              <a:gd name="connsiteX2642" fmla="*/ 1517840 w 12649200"/>
              <a:gd name="connsiteY2642" fmla="*/ 6002704 h 13862169"/>
              <a:gd name="connsiteX2643" fmla="*/ 1511361 w 12649200"/>
              <a:gd name="connsiteY2643" fmla="*/ 6009323 h 13862169"/>
              <a:gd name="connsiteX2644" fmla="*/ 1480145 w 12649200"/>
              <a:gd name="connsiteY2644" fmla="*/ 5977425 h 13862169"/>
              <a:gd name="connsiteX2645" fmla="*/ 523024 w 12649200"/>
              <a:gd name="connsiteY2645" fmla="*/ 5970802 h 13862169"/>
              <a:gd name="connsiteX2646" fmla="*/ 508889 w 12649200"/>
              <a:gd name="connsiteY2646" fmla="*/ 5974414 h 13862169"/>
              <a:gd name="connsiteX2647" fmla="*/ 519490 w 12649200"/>
              <a:gd name="connsiteY2647" fmla="*/ 6023767 h 13862169"/>
              <a:gd name="connsiteX2648" fmla="*/ 533626 w 12649200"/>
              <a:gd name="connsiteY2648" fmla="*/ 6020156 h 13862169"/>
              <a:gd name="connsiteX2649" fmla="*/ 1348798 w 12649200"/>
              <a:gd name="connsiteY2649" fmla="*/ 5969600 h 13862169"/>
              <a:gd name="connsiteX2650" fmla="*/ 1338196 w 12649200"/>
              <a:gd name="connsiteY2650" fmla="*/ 5979231 h 13862169"/>
              <a:gd name="connsiteX2651" fmla="*/ 1371180 w 12649200"/>
              <a:gd name="connsiteY2651" fmla="*/ 6016546 h 13862169"/>
              <a:gd name="connsiteX2652" fmla="*/ 1381782 w 12649200"/>
              <a:gd name="connsiteY2652" fmla="*/ 6006915 h 13862169"/>
              <a:gd name="connsiteX2653" fmla="*/ 1486623 w 12649200"/>
              <a:gd name="connsiteY2653" fmla="*/ 5964786 h 13862169"/>
              <a:gd name="connsiteX2654" fmla="*/ 1477199 w 12649200"/>
              <a:gd name="connsiteY2654" fmla="*/ 5974415 h 13862169"/>
              <a:gd name="connsiteX2655" fmla="*/ 1480145 w 12649200"/>
              <a:gd name="connsiteY2655" fmla="*/ 5977425 h 13862169"/>
              <a:gd name="connsiteX2656" fmla="*/ 1477199 w 12649200"/>
              <a:gd name="connsiteY2656" fmla="*/ 5980436 h 13862169"/>
              <a:gd name="connsiteX2657" fmla="*/ 1511361 w 12649200"/>
              <a:gd name="connsiteY2657" fmla="*/ 6015342 h 13862169"/>
              <a:gd name="connsiteX2658" fmla="*/ 1520785 w 12649200"/>
              <a:gd name="connsiteY2658" fmla="*/ 6005713 h 13862169"/>
              <a:gd name="connsiteX2659" fmla="*/ 1517840 w 12649200"/>
              <a:gd name="connsiteY2659" fmla="*/ 6002704 h 13862169"/>
              <a:gd name="connsiteX2660" fmla="*/ 1520785 w 12649200"/>
              <a:gd name="connsiteY2660" fmla="*/ 5999693 h 13862169"/>
              <a:gd name="connsiteX2661" fmla="*/ 1205083 w 12649200"/>
              <a:gd name="connsiteY2661" fmla="*/ 5962379 h 13862169"/>
              <a:gd name="connsiteX2662" fmla="*/ 1194481 w 12649200"/>
              <a:gd name="connsiteY2662" fmla="*/ 5970805 h 13862169"/>
              <a:gd name="connsiteX2663" fmla="*/ 1223931 w 12649200"/>
              <a:gd name="connsiteY2663" fmla="*/ 6010528 h 13862169"/>
              <a:gd name="connsiteX2664" fmla="*/ 1234533 w 12649200"/>
              <a:gd name="connsiteY2664" fmla="*/ 6002101 h 13862169"/>
              <a:gd name="connsiteX2665" fmla="*/ 1059012 w 12649200"/>
              <a:gd name="connsiteY2665" fmla="*/ 5946729 h 13862169"/>
              <a:gd name="connsiteX2666" fmla="*/ 1047232 w 12649200"/>
              <a:gd name="connsiteY2666" fmla="*/ 5955155 h 13862169"/>
              <a:gd name="connsiteX2667" fmla="*/ 1074326 w 12649200"/>
              <a:gd name="connsiteY2667" fmla="*/ 5997286 h 13862169"/>
              <a:gd name="connsiteX2668" fmla="*/ 1086106 w 12649200"/>
              <a:gd name="connsiteY2668" fmla="*/ 5988860 h 13862169"/>
              <a:gd name="connsiteX2669" fmla="*/ 647892 w 12649200"/>
              <a:gd name="connsiteY2669" fmla="*/ 5935895 h 13862169"/>
              <a:gd name="connsiteX2670" fmla="*/ 634934 w 12649200"/>
              <a:gd name="connsiteY2670" fmla="*/ 5940710 h 13862169"/>
              <a:gd name="connsiteX2671" fmla="*/ 650248 w 12649200"/>
              <a:gd name="connsiteY2671" fmla="*/ 5987655 h 13862169"/>
              <a:gd name="connsiteX2672" fmla="*/ 663206 w 12649200"/>
              <a:gd name="connsiteY2672" fmla="*/ 5982841 h 13862169"/>
              <a:gd name="connsiteX2673" fmla="*/ 910584 w 12649200"/>
              <a:gd name="connsiteY2673" fmla="*/ 5925062 h 13862169"/>
              <a:gd name="connsiteX2674" fmla="*/ 898804 w 12649200"/>
              <a:gd name="connsiteY2674" fmla="*/ 5932284 h 13862169"/>
              <a:gd name="connsiteX2675" fmla="*/ 922364 w 12649200"/>
              <a:gd name="connsiteY2675" fmla="*/ 5975618 h 13862169"/>
              <a:gd name="connsiteX2676" fmla="*/ 934144 w 12649200"/>
              <a:gd name="connsiteY2676" fmla="*/ 5968396 h 13862169"/>
              <a:gd name="connsiteX2677" fmla="*/ 1418300 w 12649200"/>
              <a:gd name="connsiteY2677" fmla="*/ 5900988 h 13862169"/>
              <a:gd name="connsiteX2678" fmla="*/ 1448928 w 12649200"/>
              <a:gd name="connsiteY2678" fmla="*/ 5932286 h 13862169"/>
              <a:gd name="connsiteX2679" fmla="*/ 1443038 w 12649200"/>
              <a:gd name="connsiteY2679" fmla="*/ 5938304 h 13862169"/>
              <a:gd name="connsiteX2680" fmla="*/ 1412410 w 12649200"/>
              <a:gd name="connsiteY2680" fmla="*/ 5907007 h 13862169"/>
              <a:gd name="connsiteX2681" fmla="*/ 375775 w 12649200"/>
              <a:gd name="connsiteY2681" fmla="*/ 5896172 h 13862169"/>
              <a:gd name="connsiteX2682" fmla="*/ 361639 w 12649200"/>
              <a:gd name="connsiteY2682" fmla="*/ 5897376 h 13862169"/>
              <a:gd name="connsiteX2683" fmla="*/ 367529 w 12649200"/>
              <a:gd name="connsiteY2683" fmla="*/ 5947932 h 13862169"/>
              <a:gd name="connsiteX2684" fmla="*/ 381665 w 12649200"/>
              <a:gd name="connsiteY2684" fmla="*/ 5945526 h 13862169"/>
              <a:gd name="connsiteX2685" fmla="*/ 1284009 w 12649200"/>
              <a:gd name="connsiteY2685" fmla="*/ 5894969 h 13862169"/>
              <a:gd name="connsiteX2686" fmla="*/ 1273407 w 12649200"/>
              <a:gd name="connsiteY2686" fmla="*/ 5904600 h 13862169"/>
              <a:gd name="connsiteX2687" fmla="*/ 1306390 w 12649200"/>
              <a:gd name="connsiteY2687" fmla="*/ 5941915 h 13862169"/>
              <a:gd name="connsiteX2688" fmla="*/ 1316992 w 12649200"/>
              <a:gd name="connsiteY2688" fmla="*/ 5932286 h 13862169"/>
              <a:gd name="connsiteX2689" fmla="*/ 1418300 w 12649200"/>
              <a:gd name="connsiteY2689" fmla="*/ 5893766 h 13862169"/>
              <a:gd name="connsiteX2690" fmla="*/ 1408876 w 12649200"/>
              <a:gd name="connsiteY2690" fmla="*/ 5903397 h 13862169"/>
              <a:gd name="connsiteX2691" fmla="*/ 1412410 w 12649200"/>
              <a:gd name="connsiteY2691" fmla="*/ 5907007 h 13862169"/>
              <a:gd name="connsiteX2692" fmla="*/ 1408876 w 12649200"/>
              <a:gd name="connsiteY2692" fmla="*/ 5910619 h 13862169"/>
              <a:gd name="connsiteX2693" fmla="*/ 1443038 w 12649200"/>
              <a:gd name="connsiteY2693" fmla="*/ 5945527 h 13862169"/>
              <a:gd name="connsiteX2694" fmla="*/ 1452462 w 12649200"/>
              <a:gd name="connsiteY2694" fmla="*/ 5935897 h 13862169"/>
              <a:gd name="connsiteX2695" fmla="*/ 1448928 w 12649200"/>
              <a:gd name="connsiteY2695" fmla="*/ 5932286 h 13862169"/>
              <a:gd name="connsiteX2696" fmla="*/ 1452462 w 12649200"/>
              <a:gd name="connsiteY2696" fmla="*/ 5928674 h 13862169"/>
              <a:gd name="connsiteX2697" fmla="*/ 762157 w 12649200"/>
              <a:gd name="connsiteY2697" fmla="*/ 5888950 h 13862169"/>
              <a:gd name="connsiteX2698" fmla="*/ 749199 w 12649200"/>
              <a:gd name="connsiteY2698" fmla="*/ 5894969 h 13862169"/>
              <a:gd name="connsiteX2699" fmla="*/ 769225 w 12649200"/>
              <a:gd name="connsiteY2699" fmla="*/ 5940710 h 13862169"/>
              <a:gd name="connsiteX2700" fmla="*/ 782183 w 12649200"/>
              <a:gd name="connsiteY2700" fmla="*/ 5934691 h 13862169"/>
              <a:gd name="connsiteX2701" fmla="*/ 1145005 w 12649200"/>
              <a:gd name="connsiteY2701" fmla="*/ 5884137 h 13862169"/>
              <a:gd name="connsiteX2702" fmla="*/ 1134403 w 12649200"/>
              <a:gd name="connsiteY2702" fmla="*/ 5892563 h 13862169"/>
              <a:gd name="connsiteX2703" fmla="*/ 1163853 w 12649200"/>
              <a:gd name="connsiteY2703" fmla="*/ 5932286 h 13862169"/>
              <a:gd name="connsiteX2704" fmla="*/ 1174455 w 12649200"/>
              <a:gd name="connsiteY2704" fmla="*/ 5923860 h 13862169"/>
              <a:gd name="connsiteX2705" fmla="*/ 501821 w 12649200"/>
              <a:gd name="connsiteY2705" fmla="*/ 5874505 h 13862169"/>
              <a:gd name="connsiteX2706" fmla="*/ 487685 w 12649200"/>
              <a:gd name="connsiteY2706" fmla="*/ 5878116 h 13862169"/>
              <a:gd name="connsiteX2707" fmla="*/ 498287 w 12649200"/>
              <a:gd name="connsiteY2707" fmla="*/ 5926266 h 13862169"/>
              <a:gd name="connsiteX2708" fmla="*/ 512423 w 12649200"/>
              <a:gd name="connsiteY2708" fmla="*/ 5922654 h 13862169"/>
              <a:gd name="connsiteX2709" fmla="*/ 1004824 w 12649200"/>
              <a:gd name="connsiteY2709" fmla="*/ 5864877 h 13862169"/>
              <a:gd name="connsiteX2710" fmla="*/ 993044 w 12649200"/>
              <a:gd name="connsiteY2710" fmla="*/ 5873302 h 13862169"/>
              <a:gd name="connsiteX2711" fmla="*/ 1020138 w 12649200"/>
              <a:gd name="connsiteY2711" fmla="*/ 5914229 h 13862169"/>
              <a:gd name="connsiteX2712" fmla="*/ 1031918 w 12649200"/>
              <a:gd name="connsiteY2712" fmla="*/ 5907006 h 13862169"/>
              <a:gd name="connsiteX2713" fmla="*/ 617264 w 12649200"/>
              <a:gd name="connsiteY2713" fmla="*/ 5840801 h 13862169"/>
              <a:gd name="connsiteX2714" fmla="*/ 604306 w 12649200"/>
              <a:gd name="connsiteY2714" fmla="*/ 5845616 h 13862169"/>
              <a:gd name="connsiteX2715" fmla="*/ 619620 w 12649200"/>
              <a:gd name="connsiteY2715" fmla="*/ 5892561 h 13862169"/>
              <a:gd name="connsiteX2716" fmla="*/ 632578 w 12649200"/>
              <a:gd name="connsiteY2716" fmla="*/ 5887745 h 13862169"/>
              <a:gd name="connsiteX2717" fmla="*/ 862287 w 12649200"/>
              <a:gd name="connsiteY2717" fmla="*/ 5837190 h 13862169"/>
              <a:gd name="connsiteX2718" fmla="*/ 850507 w 12649200"/>
              <a:gd name="connsiteY2718" fmla="*/ 5844412 h 13862169"/>
              <a:gd name="connsiteX2719" fmla="*/ 874067 w 12649200"/>
              <a:gd name="connsiteY2719" fmla="*/ 5887746 h 13862169"/>
              <a:gd name="connsiteX2720" fmla="*/ 885847 w 12649200"/>
              <a:gd name="connsiteY2720" fmla="*/ 5880524 h 13862169"/>
              <a:gd name="connsiteX2721" fmla="*/ 1348798 w 12649200"/>
              <a:gd name="connsiteY2721" fmla="*/ 5829969 h 13862169"/>
              <a:gd name="connsiteX2722" fmla="*/ 1379426 w 12649200"/>
              <a:gd name="connsiteY2722" fmla="*/ 5861265 h 13862169"/>
              <a:gd name="connsiteX2723" fmla="*/ 1373536 w 12649200"/>
              <a:gd name="connsiteY2723" fmla="*/ 5867284 h 13862169"/>
              <a:gd name="connsiteX2724" fmla="*/ 1342908 w 12649200"/>
              <a:gd name="connsiteY2724" fmla="*/ 5835988 h 13862169"/>
              <a:gd name="connsiteX2725" fmla="*/ 1348798 w 12649200"/>
              <a:gd name="connsiteY2725" fmla="*/ 5822746 h 13862169"/>
              <a:gd name="connsiteX2726" fmla="*/ 1339374 w 12649200"/>
              <a:gd name="connsiteY2726" fmla="*/ 5832376 h 13862169"/>
              <a:gd name="connsiteX2727" fmla="*/ 1342908 w 12649200"/>
              <a:gd name="connsiteY2727" fmla="*/ 5835988 h 13862169"/>
              <a:gd name="connsiteX2728" fmla="*/ 1339374 w 12649200"/>
              <a:gd name="connsiteY2728" fmla="*/ 5839600 h 13862169"/>
              <a:gd name="connsiteX2729" fmla="*/ 1373536 w 12649200"/>
              <a:gd name="connsiteY2729" fmla="*/ 5874507 h 13862169"/>
              <a:gd name="connsiteX2730" fmla="*/ 1382960 w 12649200"/>
              <a:gd name="connsiteY2730" fmla="*/ 5864877 h 13862169"/>
              <a:gd name="connsiteX2731" fmla="*/ 1379426 w 12649200"/>
              <a:gd name="connsiteY2731" fmla="*/ 5861265 h 13862169"/>
              <a:gd name="connsiteX2732" fmla="*/ 1382960 w 12649200"/>
              <a:gd name="connsiteY2732" fmla="*/ 5857655 h 13862169"/>
              <a:gd name="connsiteX2733" fmla="*/ 1218041 w 12649200"/>
              <a:gd name="connsiteY2733" fmla="*/ 5820339 h 13862169"/>
              <a:gd name="connsiteX2734" fmla="*/ 1207439 w 12649200"/>
              <a:gd name="connsiteY2734" fmla="*/ 5829969 h 13862169"/>
              <a:gd name="connsiteX2735" fmla="*/ 1240423 w 12649200"/>
              <a:gd name="connsiteY2735" fmla="*/ 5867285 h 13862169"/>
              <a:gd name="connsiteX2736" fmla="*/ 1251025 w 12649200"/>
              <a:gd name="connsiteY2736" fmla="*/ 5857655 h 13862169"/>
              <a:gd name="connsiteX2737" fmla="*/ 1084928 w 12649200"/>
              <a:gd name="connsiteY2737" fmla="*/ 5804691 h 13862169"/>
              <a:gd name="connsiteX2738" fmla="*/ 1074326 w 12649200"/>
              <a:gd name="connsiteY2738" fmla="*/ 5813117 h 13862169"/>
              <a:gd name="connsiteX2739" fmla="*/ 1103775 w 12649200"/>
              <a:gd name="connsiteY2739" fmla="*/ 5852840 h 13862169"/>
              <a:gd name="connsiteX2740" fmla="*/ 1114377 w 12649200"/>
              <a:gd name="connsiteY2740" fmla="*/ 5844414 h 13862169"/>
              <a:gd name="connsiteX2741" fmla="*/ 722105 w 12649200"/>
              <a:gd name="connsiteY2741" fmla="*/ 5797467 h 13862169"/>
              <a:gd name="connsiteX2742" fmla="*/ 709147 w 12649200"/>
              <a:gd name="connsiteY2742" fmla="*/ 5803485 h 13862169"/>
              <a:gd name="connsiteX2743" fmla="*/ 729173 w 12649200"/>
              <a:gd name="connsiteY2743" fmla="*/ 5849227 h 13862169"/>
              <a:gd name="connsiteX2744" fmla="*/ 742131 w 12649200"/>
              <a:gd name="connsiteY2744" fmla="*/ 5843208 h 13862169"/>
              <a:gd name="connsiteX2745" fmla="*/ 365173 w 12649200"/>
              <a:gd name="connsiteY2745" fmla="*/ 5797467 h 13862169"/>
              <a:gd name="connsiteX2746" fmla="*/ 351037 w 12649200"/>
              <a:gd name="connsiteY2746" fmla="*/ 5798671 h 13862169"/>
              <a:gd name="connsiteX2747" fmla="*/ 356927 w 12649200"/>
              <a:gd name="connsiteY2747" fmla="*/ 5848024 h 13862169"/>
              <a:gd name="connsiteX2748" fmla="*/ 371063 w 12649200"/>
              <a:gd name="connsiteY2748" fmla="*/ 5846819 h 13862169"/>
              <a:gd name="connsiteX2749" fmla="*/ 950636 w 12649200"/>
              <a:gd name="connsiteY2749" fmla="*/ 5781819 h 13862169"/>
              <a:gd name="connsiteX2750" fmla="*/ 938856 w 12649200"/>
              <a:gd name="connsiteY2750" fmla="*/ 5790246 h 13862169"/>
              <a:gd name="connsiteX2751" fmla="*/ 965950 w 12649200"/>
              <a:gd name="connsiteY2751" fmla="*/ 5831172 h 13862169"/>
              <a:gd name="connsiteX2752" fmla="*/ 977730 w 12649200"/>
              <a:gd name="connsiteY2752" fmla="*/ 5823951 h 13862169"/>
              <a:gd name="connsiteX2753" fmla="*/ 479439 w 12649200"/>
              <a:gd name="connsiteY2753" fmla="*/ 5777004 h 13862169"/>
              <a:gd name="connsiteX2754" fmla="*/ 466481 w 12649200"/>
              <a:gd name="connsiteY2754" fmla="*/ 5780614 h 13862169"/>
              <a:gd name="connsiteX2755" fmla="*/ 477083 w 12649200"/>
              <a:gd name="connsiteY2755" fmla="*/ 5828764 h 13862169"/>
              <a:gd name="connsiteX2756" fmla="*/ 490041 w 12649200"/>
              <a:gd name="connsiteY2756" fmla="*/ 5826356 h 13862169"/>
              <a:gd name="connsiteX2757" fmla="*/ 1279297 w 12649200"/>
              <a:gd name="connsiteY2757" fmla="*/ 5758951 h 13862169"/>
              <a:gd name="connsiteX2758" fmla="*/ 1310513 w 12649200"/>
              <a:gd name="connsiteY2758" fmla="*/ 5790848 h 13862169"/>
              <a:gd name="connsiteX2759" fmla="*/ 1304034 w 12649200"/>
              <a:gd name="connsiteY2759" fmla="*/ 5797468 h 13862169"/>
              <a:gd name="connsiteX2760" fmla="*/ 1272819 w 12649200"/>
              <a:gd name="connsiteY2760" fmla="*/ 5765570 h 13862169"/>
              <a:gd name="connsiteX2761" fmla="*/ 1279297 w 12649200"/>
              <a:gd name="connsiteY2761" fmla="*/ 5752931 h 13862169"/>
              <a:gd name="connsiteX2762" fmla="*/ 1269873 w 12649200"/>
              <a:gd name="connsiteY2762" fmla="*/ 5762560 h 13862169"/>
              <a:gd name="connsiteX2763" fmla="*/ 1272819 w 12649200"/>
              <a:gd name="connsiteY2763" fmla="*/ 5765570 h 13862169"/>
              <a:gd name="connsiteX2764" fmla="*/ 1269873 w 12649200"/>
              <a:gd name="connsiteY2764" fmla="*/ 5768579 h 13862169"/>
              <a:gd name="connsiteX2765" fmla="*/ 1304034 w 12649200"/>
              <a:gd name="connsiteY2765" fmla="*/ 5803487 h 13862169"/>
              <a:gd name="connsiteX2766" fmla="*/ 1313458 w 12649200"/>
              <a:gd name="connsiteY2766" fmla="*/ 5793857 h 13862169"/>
              <a:gd name="connsiteX2767" fmla="*/ 1310513 w 12649200"/>
              <a:gd name="connsiteY2767" fmla="*/ 5790848 h 13862169"/>
              <a:gd name="connsiteX2768" fmla="*/ 1313458 w 12649200"/>
              <a:gd name="connsiteY2768" fmla="*/ 5787839 h 13862169"/>
              <a:gd name="connsiteX2769" fmla="*/ 815167 w 12649200"/>
              <a:gd name="connsiteY2769" fmla="*/ 5750522 h 13862169"/>
              <a:gd name="connsiteX2770" fmla="*/ 803387 w 12649200"/>
              <a:gd name="connsiteY2770" fmla="*/ 5757744 h 13862169"/>
              <a:gd name="connsiteX2771" fmla="*/ 826947 w 12649200"/>
              <a:gd name="connsiteY2771" fmla="*/ 5801079 h 13862169"/>
              <a:gd name="connsiteX2772" fmla="*/ 838727 w 12649200"/>
              <a:gd name="connsiteY2772" fmla="*/ 5793856 h 13862169"/>
              <a:gd name="connsiteX2773" fmla="*/ 1153251 w 12649200"/>
              <a:gd name="connsiteY2773" fmla="*/ 5745708 h 13862169"/>
              <a:gd name="connsiteX2774" fmla="*/ 1142649 w 12649200"/>
              <a:gd name="connsiteY2774" fmla="*/ 5755338 h 13862169"/>
              <a:gd name="connsiteX2775" fmla="*/ 1175633 w 12649200"/>
              <a:gd name="connsiteY2775" fmla="*/ 5792654 h 13862169"/>
              <a:gd name="connsiteX2776" fmla="*/ 1186235 w 12649200"/>
              <a:gd name="connsiteY2776" fmla="*/ 5783024 h 13862169"/>
              <a:gd name="connsiteX2777" fmla="*/ 586636 w 12649200"/>
              <a:gd name="connsiteY2777" fmla="*/ 5745707 h 13862169"/>
              <a:gd name="connsiteX2778" fmla="*/ 573678 w 12649200"/>
              <a:gd name="connsiteY2778" fmla="*/ 5750522 h 13862169"/>
              <a:gd name="connsiteX2779" fmla="*/ 588992 w 12649200"/>
              <a:gd name="connsiteY2779" fmla="*/ 5797467 h 13862169"/>
              <a:gd name="connsiteX2780" fmla="*/ 601950 w 12649200"/>
              <a:gd name="connsiteY2780" fmla="*/ 5792652 h 13862169"/>
              <a:gd name="connsiteX2781" fmla="*/ 1024850 w 12649200"/>
              <a:gd name="connsiteY2781" fmla="*/ 5726449 h 13862169"/>
              <a:gd name="connsiteX2782" fmla="*/ 1014248 w 12649200"/>
              <a:gd name="connsiteY2782" fmla="*/ 5734875 h 13862169"/>
              <a:gd name="connsiteX2783" fmla="*/ 1043698 w 12649200"/>
              <a:gd name="connsiteY2783" fmla="*/ 5774597 h 13862169"/>
              <a:gd name="connsiteX2784" fmla="*/ 1054300 w 12649200"/>
              <a:gd name="connsiteY2784" fmla="*/ 5766171 h 13862169"/>
              <a:gd name="connsiteX2785" fmla="*/ 683232 w 12649200"/>
              <a:gd name="connsiteY2785" fmla="*/ 5705984 h 13862169"/>
              <a:gd name="connsiteX2786" fmla="*/ 670274 w 12649200"/>
              <a:gd name="connsiteY2786" fmla="*/ 5712003 h 13862169"/>
              <a:gd name="connsiteX2787" fmla="*/ 690300 w 12649200"/>
              <a:gd name="connsiteY2787" fmla="*/ 5757744 h 13862169"/>
              <a:gd name="connsiteX2788" fmla="*/ 703258 w 12649200"/>
              <a:gd name="connsiteY2788" fmla="*/ 5751725 h 13862169"/>
              <a:gd name="connsiteX2789" fmla="*/ 354571 w 12649200"/>
              <a:gd name="connsiteY2789" fmla="*/ 5698762 h 13862169"/>
              <a:gd name="connsiteX2790" fmla="*/ 340435 w 12649200"/>
              <a:gd name="connsiteY2790" fmla="*/ 5699965 h 13862169"/>
              <a:gd name="connsiteX2791" fmla="*/ 346325 w 12649200"/>
              <a:gd name="connsiteY2791" fmla="*/ 5749319 h 13862169"/>
              <a:gd name="connsiteX2792" fmla="*/ 360461 w 12649200"/>
              <a:gd name="connsiteY2792" fmla="*/ 5748114 h 13862169"/>
              <a:gd name="connsiteX2793" fmla="*/ 896449 w 12649200"/>
              <a:gd name="connsiteY2793" fmla="*/ 5697560 h 13862169"/>
              <a:gd name="connsiteX2794" fmla="*/ 884669 w 12649200"/>
              <a:gd name="connsiteY2794" fmla="*/ 5705986 h 13862169"/>
              <a:gd name="connsiteX2795" fmla="*/ 911762 w 12649200"/>
              <a:gd name="connsiteY2795" fmla="*/ 5748115 h 13862169"/>
              <a:gd name="connsiteX2796" fmla="*/ 923542 w 12649200"/>
              <a:gd name="connsiteY2796" fmla="*/ 5739689 h 13862169"/>
              <a:gd name="connsiteX2797" fmla="*/ 1210973 w 12649200"/>
              <a:gd name="connsiteY2797" fmla="*/ 5689134 h 13862169"/>
              <a:gd name="connsiteX2798" fmla="*/ 1241601 w 12649200"/>
              <a:gd name="connsiteY2798" fmla="*/ 5720430 h 13862169"/>
              <a:gd name="connsiteX2799" fmla="*/ 1235711 w 12649200"/>
              <a:gd name="connsiteY2799" fmla="*/ 5726449 h 13862169"/>
              <a:gd name="connsiteX2800" fmla="*/ 1205084 w 12649200"/>
              <a:gd name="connsiteY2800" fmla="*/ 5695151 h 13862169"/>
              <a:gd name="connsiteX2801" fmla="*/ 1210973 w 12649200"/>
              <a:gd name="connsiteY2801" fmla="*/ 5681911 h 13862169"/>
              <a:gd name="connsiteX2802" fmla="*/ 1201549 w 12649200"/>
              <a:gd name="connsiteY2802" fmla="*/ 5691540 h 13862169"/>
              <a:gd name="connsiteX2803" fmla="*/ 1205084 w 12649200"/>
              <a:gd name="connsiteY2803" fmla="*/ 5695151 h 13862169"/>
              <a:gd name="connsiteX2804" fmla="*/ 1201549 w 12649200"/>
              <a:gd name="connsiteY2804" fmla="*/ 5698763 h 13862169"/>
              <a:gd name="connsiteX2805" fmla="*/ 1235711 w 12649200"/>
              <a:gd name="connsiteY2805" fmla="*/ 5733671 h 13862169"/>
              <a:gd name="connsiteX2806" fmla="*/ 1245135 w 12649200"/>
              <a:gd name="connsiteY2806" fmla="*/ 5724041 h 13862169"/>
              <a:gd name="connsiteX2807" fmla="*/ 1241601 w 12649200"/>
              <a:gd name="connsiteY2807" fmla="*/ 5720430 h 13862169"/>
              <a:gd name="connsiteX2808" fmla="*/ 1245135 w 12649200"/>
              <a:gd name="connsiteY2808" fmla="*/ 5716819 h 13862169"/>
              <a:gd name="connsiteX2809" fmla="*/ 459413 w 12649200"/>
              <a:gd name="connsiteY2809" fmla="*/ 5678298 h 13862169"/>
              <a:gd name="connsiteX2810" fmla="*/ 445277 w 12649200"/>
              <a:gd name="connsiteY2810" fmla="*/ 5681910 h 13862169"/>
              <a:gd name="connsiteX2811" fmla="*/ 455879 w 12649200"/>
              <a:gd name="connsiteY2811" fmla="*/ 5731262 h 13862169"/>
              <a:gd name="connsiteX2812" fmla="*/ 470015 w 12649200"/>
              <a:gd name="connsiteY2812" fmla="*/ 5727651 h 13862169"/>
              <a:gd name="connsiteX2813" fmla="*/ 1089640 w 12649200"/>
              <a:gd name="connsiteY2813" fmla="*/ 5671078 h 13862169"/>
              <a:gd name="connsiteX2814" fmla="*/ 1079038 w 12649200"/>
              <a:gd name="connsiteY2814" fmla="*/ 5680706 h 13862169"/>
              <a:gd name="connsiteX2815" fmla="*/ 1110843 w 12649200"/>
              <a:gd name="connsiteY2815" fmla="*/ 5718022 h 13862169"/>
              <a:gd name="connsiteX2816" fmla="*/ 1122623 w 12649200"/>
              <a:gd name="connsiteY2816" fmla="*/ 5708393 h 13862169"/>
              <a:gd name="connsiteX2817" fmla="*/ 768047 w 12649200"/>
              <a:gd name="connsiteY2817" fmla="*/ 5662650 h 13862169"/>
              <a:gd name="connsiteX2818" fmla="*/ 756267 w 12649200"/>
              <a:gd name="connsiteY2818" fmla="*/ 5669872 h 13862169"/>
              <a:gd name="connsiteX2819" fmla="*/ 779827 w 12649200"/>
              <a:gd name="connsiteY2819" fmla="*/ 5713206 h 13862169"/>
              <a:gd name="connsiteX2820" fmla="*/ 791607 w 12649200"/>
              <a:gd name="connsiteY2820" fmla="*/ 5705984 h 13862169"/>
              <a:gd name="connsiteX2821" fmla="*/ 554830 w 12649200"/>
              <a:gd name="connsiteY2821" fmla="*/ 5650613 h 13862169"/>
              <a:gd name="connsiteX2822" fmla="*/ 541872 w 12649200"/>
              <a:gd name="connsiteY2822" fmla="*/ 5655427 h 13862169"/>
              <a:gd name="connsiteX2823" fmla="*/ 557186 w 12649200"/>
              <a:gd name="connsiteY2823" fmla="*/ 5702373 h 13862169"/>
              <a:gd name="connsiteX2824" fmla="*/ 570144 w 12649200"/>
              <a:gd name="connsiteY2824" fmla="*/ 5697558 h 13862169"/>
              <a:gd name="connsiteX2825" fmla="*/ 964772 w 12649200"/>
              <a:gd name="connsiteY2825" fmla="*/ 5648206 h 13862169"/>
              <a:gd name="connsiteX2826" fmla="*/ 954170 w 12649200"/>
              <a:gd name="connsiteY2826" fmla="*/ 5656633 h 13862169"/>
              <a:gd name="connsiteX2827" fmla="*/ 984798 w 12649200"/>
              <a:gd name="connsiteY2827" fmla="*/ 5695151 h 13862169"/>
              <a:gd name="connsiteX2828" fmla="*/ 994222 w 12649200"/>
              <a:gd name="connsiteY2828" fmla="*/ 5687929 h 13862169"/>
              <a:gd name="connsiteX2829" fmla="*/ 1141471 w 12649200"/>
              <a:gd name="connsiteY2829" fmla="*/ 5618113 h 13862169"/>
              <a:gd name="connsiteX2830" fmla="*/ 1172099 w 12649200"/>
              <a:gd name="connsiteY2830" fmla="*/ 5649411 h 13862169"/>
              <a:gd name="connsiteX2831" fmla="*/ 1166209 w 12649200"/>
              <a:gd name="connsiteY2831" fmla="*/ 5655429 h 13862169"/>
              <a:gd name="connsiteX2832" fmla="*/ 1135581 w 12649200"/>
              <a:gd name="connsiteY2832" fmla="*/ 5624133 h 13862169"/>
              <a:gd name="connsiteX2833" fmla="*/ 643180 w 12649200"/>
              <a:gd name="connsiteY2833" fmla="*/ 5615705 h 13862169"/>
              <a:gd name="connsiteX2834" fmla="*/ 630222 w 12649200"/>
              <a:gd name="connsiteY2834" fmla="*/ 5621722 h 13862169"/>
              <a:gd name="connsiteX2835" fmla="*/ 650248 w 12649200"/>
              <a:gd name="connsiteY2835" fmla="*/ 5667465 h 13862169"/>
              <a:gd name="connsiteX2836" fmla="*/ 663206 w 12649200"/>
              <a:gd name="connsiteY2836" fmla="*/ 5661445 h 13862169"/>
              <a:gd name="connsiteX2837" fmla="*/ 842261 w 12649200"/>
              <a:gd name="connsiteY2837" fmla="*/ 5614502 h 13862169"/>
              <a:gd name="connsiteX2838" fmla="*/ 830481 w 12649200"/>
              <a:gd name="connsiteY2838" fmla="*/ 5622929 h 13862169"/>
              <a:gd name="connsiteX2839" fmla="*/ 857575 w 12649200"/>
              <a:gd name="connsiteY2839" fmla="*/ 5665058 h 13862169"/>
              <a:gd name="connsiteX2840" fmla="*/ 869355 w 12649200"/>
              <a:gd name="connsiteY2840" fmla="*/ 5656632 h 13862169"/>
              <a:gd name="connsiteX2841" fmla="*/ 1141471 w 12649200"/>
              <a:gd name="connsiteY2841" fmla="*/ 5610890 h 13862169"/>
              <a:gd name="connsiteX2842" fmla="*/ 1132047 w 12649200"/>
              <a:gd name="connsiteY2842" fmla="*/ 5620522 h 13862169"/>
              <a:gd name="connsiteX2843" fmla="*/ 1135581 w 12649200"/>
              <a:gd name="connsiteY2843" fmla="*/ 5624133 h 13862169"/>
              <a:gd name="connsiteX2844" fmla="*/ 1132047 w 12649200"/>
              <a:gd name="connsiteY2844" fmla="*/ 5627745 h 13862169"/>
              <a:gd name="connsiteX2845" fmla="*/ 1166209 w 12649200"/>
              <a:gd name="connsiteY2845" fmla="*/ 5662652 h 13862169"/>
              <a:gd name="connsiteX2846" fmla="*/ 1175633 w 12649200"/>
              <a:gd name="connsiteY2846" fmla="*/ 5653022 h 13862169"/>
              <a:gd name="connsiteX2847" fmla="*/ 1172099 w 12649200"/>
              <a:gd name="connsiteY2847" fmla="*/ 5649411 h 13862169"/>
              <a:gd name="connsiteX2848" fmla="*/ 1175633 w 12649200"/>
              <a:gd name="connsiteY2848" fmla="*/ 5645800 h 13862169"/>
              <a:gd name="connsiteX2849" fmla="*/ 343969 w 12649200"/>
              <a:gd name="connsiteY2849" fmla="*/ 5598852 h 13862169"/>
              <a:gd name="connsiteX2850" fmla="*/ 329833 w 12649200"/>
              <a:gd name="connsiteY2850" fmla="*/ 5600056 h 13862169"/>
              <a:gd name="connsiteX2851" fmla="*/ 335723 w 12649200"/>
              <a:gd name="connsiteY2851" fmla="*/ 5649409 h 13862169"/>
              <a:gd name="connsiteX2852" fmla="*/ 349859 w 12649200"/>
              <a:gd name="connsiteY2852" fmla="*/ 5648205 h 13862169"/>
              <a:gd name="connsiteX2853" fmla="*/ 1023672 w 12649200"/>
              <a:gd name="connsiteY2853" fmla="*/ 5596446 h 13862169"/>
              <a:gd name="connsiteX2854" fmla="*/ 1013070 w 12649200"/>
              <a:gd name="connsiteY2854" fmla="*/ 5606077 h 13862169"/>
              <a:gd name="connsiteX2855" fmla="*/ 1046054 w 12649200"/>
              <a:gd name="connsiteY2855" fmla="*/ 5643391 h 13862169"/>
              <a:gd name="connsiteX2856" fmla="*/ 1056656 w 12649200"/>
              <a:gd name="connsiteY2856" fmla="*/ 5633761 h 13862169"/>
              <a:gd name="connsiteX2857" fmla="*/ 438209 w 12649200"/>
              <a:gd name="connsiteY2857" fmla="*/ 5580796 h 13862169"/>
              <a:gd name="connsiteX2858" fmla="*/ 424073 w 12649200"/>
              <a:gd name="connsiteY2858" fmla="*/ 5584408 h 13862169"/>
              <a:gd name="connsiteX2859" fmla="*/ 434675 w 12649200"/>
              <a:gd name="connsiteY2859" fmla="*/ 5633761 h 13862169"/>
              <a:gd name="connsiteX2860" fmla="*/ 448811 w 12649200"/>
              <a:gd name="connsiteY2860" fmla="*/ 5630150 h 13862169"/>
              <a:gd name="connsiteX2861" fmla="*/ 719749 w 12649200"/>
              <a:gd name="connsiteY2861" fmla="*/ 5575982 h 13862169"/>
              <a:gd name="connsiteX2862" fmla="*/ 707970 w 12649200"/>
              <a:gd name="connsiteY2862" fmla="*/ 5583205 h 13862169"/>
              <a:gd name="connsiteX2863" fmla="*/ 731529 w 12649200"/>
              <a:gd name="connsiteY2863" fmla="*/ 5626539 h 13862169"/>
              <a:gd name="connsiteX2864" fmla="*/ 743309 w 12649200"/>
              <a:gd name="connsiteY2864" fmla="*/ 5619316 h 13862169"/>
              <a:gd name="connsiteX2865" fmla="*/ 905872 w 12649200"/>
              <a:gd name="connsiteY2865" fmla="*/ 5568761 h 13862169"/>
              <a:gd name="connsiteX2866" fmla="*/ 895271 w 12649200"/>
              <a:gd name="connsiteY2866" fmla="*/ 5577186 h 13862169"/>
              <a:gd name="connsiteX2867" fmla="*/ 924720 w 12649200"/>
              <a:gd name="connsiteY2867" fmla="*/ 5616910 h 13862169"/>
              <a:gd name="connsiteX2868" fmla="*/ 935322 w 12649200"/>
              <a:gd name="connsiteY2868" fmla="*/ 5608483 h 13862169"/>
              <a:gd name="connsiteX2869" fmla="*/ 524202 w 12649200"/>
              <a:gd name="connsiteY2869" fmla="*/ 5555519 h 13862169"/>
              <a:gd name="connsiteX2870" fmla="*/ 511245 w 12649200"/>
              <a:gd name="connsiteY2870" fmla="*/ 5560334 h 13862169"/>
              <a:gd name="connsiteX2871" fmla="*/ 526558 w 12649200"/>
              <a:gd name="connsiteY2871" fmla="*/ 5608483 h 13862169"/>
              <a:gd name="connsiteX2872" fmla="*/ 539516 w 12649200"/>
              <a:gd name="connsiteY2872" fmla="*/ 5602464 h 13862169"/>
              <a:gd name="connsiteX2873" fmla="*/ 1071970 w 12649200"/>
              <a:gd name="connsiteY2873" fmla="*/ 5547094 h 13862169"/>
              <a:gd name="connsiteX2874" fmla="*/ 1103186 w 12649200"/>
              <a:gd name="connsiteY2874" fmla="*/ 5578993 h 13862169"/>
              <a:gd name="connsiteX2875" fmla="*/ 1096707 w 12649200"/>
              <a:gd name="connsiteY2875" fmla="*/ 5585613 h 13862169"/>
              <a:gd name="connsiteX2876" fmla="*/ 1065491 w 12649200"/>
              <a:gd name="connsiteY2876" fmla="*/ 5553715 h 13862169"/>
              <a:gd name="connsiteX2877" fmla="*/ 1071970 w 12649200"/>
              <a:gd name="connsiteY2877" fmla="*/ 5541075 h 13862169"/>
              <a:gd name="connsiteX2878" fmla="*/ 1062546 w 12649200"/>
              <a:gd name="connsiteY2878" fmla="*/ 5550706 h 13862169"/>
              <a:gd name="connsiteX2879" fmla="*/ 1065491 w 12649200"/>
              <a:gd name="connsiteY2879" fmla="*/ 5553715 h 13862169"/>
              <a:gd name="connsiteX2880" fmla="*/ 1062546 w 12649200"/>
              <a:gd name="connsiteY2880" fmla="*/ 5556724 h 13862169"/>
              <a:gd name="connsiteX2881" fmla="*/ 1096707 w 12649200"/>
              <a:gd name="connsiteY2881" fmla="*/ 5591631 h 13862169"/>
              <a:gd name="connsiteX2882" fmla="*/ 1106131 w 12649200"/>
              <a:gd name="connsiteY2882" fmla="*/ 5582001 h 13862169"/>
              <a:gd name="connsiteX2883" fmla="*/ 1103186 w 12649200"/>
              <a:gd name="connsiteY2883" fmla="*/ 5578993 h 13862169"/>
              <a:gd name="connsiteX2884" fmla="*/ 1106131 w 12649200"/>
              <a:gd name="connsiteY2884" fmla="*/ 5575984 h 13862169"/>
              <a:gd name="connsiteX2885" fmla="*/ 788073 w 12649200"/>
              <a:gd name="connsiteY2885" fmla="*/ 5531446 h 13862169"/>
              <a:gd name="connsiteX2886" fmla="*/ 776293 w 12649200"/>
              <a:gd name="connsiteY2886" fmla="*/ 5539872 h 13862169"/>
              <a:gd name="connsiteX2887" fmla="*/ 803387 w 12649200"/>
              <a:gd name="connsiteY2887" fmla="*/ 5582001 h 13862169"/>
              <a:gd name="connsiteX2888" fmla="*/ 815167 w 12649200"/>
              <a:gd name="connsiteY2888" fmla="*/ 5573575 h 13862169"/>
              <a:gd name="connsiteX2889" fmla="*/ 603128 w 12649200"/>
              <a:gd name="connsiteY2889" fmla="*/ 5524222 h 13862169"/>
              <a:gd name="connsiteX2890" fmla="*/ 590170 w 12649200"/>
              <a:gd name="connsiteY2890" fmla="*/ 5530240 h 13862169"/>
              <a:gd name="connsiteX2891" fmla="*/ 610196 w 12649200"/>
              <a:gd name="connsiteY2891" fmla="*/ 5575982 h 13862169"/>
              <a:gd name="connsiteX2892" fmla="*/ 623154 w 12649200"/>
              <a:gd name="connsiteY2892" fmla="*/ 5569962 h 13862169"/>
              <a:gd name="connsiteX2893" fmla="*/ 958882 w 12649200"/>
              <a:gd name="connsiteY2893" fmla="*/ 5521815 h 13862169"/>
              <a:gd name="connsiteX2894" fmla="*/ 948280 w 12649200"/>
              <a:gd name="connsiteY2894" fmla="*/ 5531446 h 13862169"/>
              <a:gd name="connsiteX2895" fmla="*/ 981264 w 12649200"/>
              <a:gd name="connsiteY2895" fmla="*/ 5568761 h 13862169"/>
              <a:gd name="connsiteX2896" fmla="*/ 991866 w 12649200"/>
              <a:gd name="connsiteY2896" fmla="*/ 5559130 h 13862169"/>
              <a:gd name="connsiteX2897" fmla="*/ 333367 w 12649200"/>
              <a:gd name="connsiteY2897" fmla="*/ 5498943 h 13862169"/>
              <a:gd name="connsiteX2898" fmla="*/ 319232 w 12649200"/>
              <a:gd name="connsiteY2898" fmla="*/ 5500147 h 13862169"/>
              <a:gd name="connsiteX2899" fmla="*/ 323944 w 12649200"/>
              <a:gd name="connsiteY2899" fmla="*/ 5550703 h 13862169"/>
              <a:gd name="connsiteX2900" fmla="*/ 338079 w 12649200"/>
              <a:gd name="connsiteY2900" fmla="*/ 5548296 h 13862169"/>
              <a:gd name="connsiteX2901" fmla="*/ 845795 w 12649200"/>
              <a:gd name="connsiteY2901" fmla="*/ 5489315 h 13862169"/>
              <a:gd name="connsiteX2902" fmla="*/ 835193 w 12649200"/>
              <a:gd name="connsiteY2902" fmla="*/ 5497741 h 13862169"/>
              <a:gd name="connsiteX2903" fmla="*/ 864643 w 12649200"/>
              <a:gd name="connsiteY2903" fmla="*/ 5537464 h 13862169"/>
              <a:gd name="connsiteX2904" fmla="*/ 875245 w 12649200"/>
              <a:gd name="connsiteY2904" fmla="*/ 5529037 h 13862169"/>
              <a:gd name="connsiteX2905" fmla="*/ 672630 w 12649200"/>
              <a:gd name="connsiteY2905" fmla="*/ 5488110 h 13862169"/>
              <a:gd name="connsiteX2906" fmla="*/ 660850 w 12649200"/>
              <a:gd name="connsiteY2906" fmla="*/ 5495332 h 13862169"/>
              <a:gd name="connsiteX2907" fmla="*/ 684410 w 12649200"/>
              <a:gd name="connsiteY2907" fmla="*/ 5538666 h 13862169"/>
              <a:gd name="connsiteX2908" fmla="*/ 696190 w 12649200"/>
              <a:gd name="connsiteY2908" fmla="*/ 5531445 h 13862169"/>
              <a:gd name="connsiteX2909" fmla="*/ 417005 w 12649200"/>
              <a:gd name="connsiteY2909" fmla="*/ 5483294 h 13862169"/>
              <a:gd name="connsiteX2910" fmla="*/ 402869 w 12649200"/>
              <a:gd name="connsiteY2910" fmla="*/ 5486907 h 13862169"/>
              <a:gd name="connsiteX2911" fmla="*/ 413471 w 12649200"/>
              <a:gd name="connsiteY2911" fmla="*/ 5536259 h 13862169"/>
              <a:gd name="connsiteX2912" fmla="*/ 427607 w 12649200"/>
              <a:gd name="connsiteY2912" fmla="*/ 5532648 h 13862169"/>
              <a:gd name="connsiteX2913" fmla="*/ 1003646 w 12649200"/>
              <a:gd name="connsiteY2913" fmla="*/ 5477277 h 13862169"/>
              <a:gd name="connsiteX2914" fmla="*/ 1034274 w 12649200"/>
              <a:gd name="connsiteY2914" fmla="*/ 5508575 h 13862169"/>
              <a:gd name="connsiteX2915" fmla="*/ 1028384 w 12649200"/>
              <a:gd name="connsiteY2915" fmla="*/ 5514593 h 13862169"/>
              <a:gd name="connsiteX2916" fmla="*/ 997756 w 12649200"/>
              <a:gd name="connsiteY2916" fmla="*/ 5483297 h 13862169"/>
              <a:gd name="connsiteX2917" fmla="*/ 1003646 w 12649200"/>
              <a:gd name="connsiteY2917" fmla="*/ 5470054 h 13862169"/>
              <a:gd name="connsiteX2918" fmla="*/ 994222 w 12649200"/>
              <a:gd name="connsiteY2918" fmla="*/ 5479686 h 13862169"/>
              <a:gd name="connsiteX2919" fmla="*/ 997756 w 12649200"/>
              <a:gd name="connsiteY2919" fmla="*/ 5483297 h 13862169"/>
              <a:gd name="connsiteX2920" fmla="*/ 994222 w 12649200"/>
              <a:gd name="connsiteY2920" fmla="*/ 5486908 h 13862169"/>
              <a:gd name="connsiteX2921" fmla="*/ 1028384 w 12649200"/>
              <a:gd name="connsiteY2921" fmla="*/ 5521815 h 13862169"/>
              <a:gd name="connsiteX2922" fmla="*/ 1037808 w 12649200"/>
              <a:gd name="connsiteY2922" fmla="*/ 5512186 h 13862169"/>
              <a:gd name="connsiteX2923" fmla="*/ 1034274 w 12649200"/>
              <a:gd name="connsiteY2923" fmla="*/ 5508575 h 13862169"/>
              <a:gd name="connsiteX2924" fmla="*/ 1037808 w 12649200"/>
              <a:gd name="connsiteY2924" fmla="*/ 5504963 h 13862169"/>
              <a:gd name="connsiteX2925" fmla="*/ 493575 w 12649200"/>
              <a:gd name="connsiteY2925" fmla="*/ 5461628 h 13862169"/>
              <a:gd name="connsiteX2926" fmla="*/ 480617 w 12649200"/>
              <a:gd name="connsiteY2926" fmla="*/ 5466442 h 13862169"/>
              <a:gd name="connsiteX2927" fmla="*/ 495931 w 12649200"/>
              <a:gd name="connsiteY2927" fmla="*/ 5513388 h 13862169"/>
              <a:gd name="connsiteX2928" fmla="*/ 508889 w 12649200"/>
              <a:gd name="connsiteY2928" fmla="*/ 5508574 h 13862169"/>
              <a:gd name="connsiteX2929" fmla="*/ 733885 w 12649200"/>
              <a:gd name="connsiteY2929" fmla="*/ 5448388 h 13862169"/>
              <a:gd name="connsiteX2930" fmla="*/ 722105 w 12649200"/>
              <a:gd name="connsiteY2930" fmla="*/ 5456815 h 13862169"/>
              <a:gd name="connsiteX2931" fmla="*/ 749199 w 12649200"/>
              <a:gd name="connsiteY2931" fmla="*/ 5498944 h 13862169"/>
              <a:gd name="connsiteX2932" fmla="*/ 760979 w 12649200"/>
              <a:gd name="connsiteY2932" fmla="*/ 5490519 h 13862169"/>
              <a:gd name="connsiteX2933" fmla="*/ 894093 w 12649200"/>
              <a:gd name="connsiteY2933" fmla="*/ 5447186 h 13862169"/>
              <a:gd name="connsiteX2934" fmla="*/ 883491 w 12649200"/>
              <a:gd name="connsiteY2934" fmla="*/ 5456815 h 13862169"/>
              <a:gd name="connsiteX2935" fmla="*/ 916474 w 12649200"/>
              <a:gd name="connsiteY2935" fmla="*/ 5494131 h 13862169"/>
              <a:gd name="connsiteX2936" fmla="*/ 927076 w 12649200"/>
              <a:gd name="connsiteY2936" fmla="*/ 5484502 h 13862169"/>
              <a:gd name="connsiteX2937" fmla="*/ 563076 w 12649200"/>
              <a:gd name="connsiteY2937" fmla="*/ 5432739 h 13862169"/>
              <a:gd name="connsiteX2938" fmla="*/ 550118 w 12649200"/>
              <a:gd name="connsiteY2938" fmla="*/ 5438757 h 13862169"/>
              <a:gd name="connsiteX2939" fmla="*/ 570144 w 12649200"/>
              <a:gd name="connsiteY2939" fmla="*/ 5484499 h 13862169"/>
              <a:gd name="connsiteX2940" fmla="*/ 583102 w 12649200"/>
              <a:gd name="connsiteY2940" fmla="*/ 5478480 h 13862169"/>
              <a:gd name="connsiteX2941" fmla="*/ 784539 w 12649200"/>
              <a:gd name="connsiteY2941" fmla="*/ 5411074 h 13862169"/>
              <a:gd name="connsiteX2942" fmla="*/ 773937 w 12649200"/>
              <a:gd name="connsiteY2942" fmla="*/ 5419499 h 13862169"/>
              <a:gd name="connsiteX2943" fmla="*/ 804565 w 12649200"/>
              <a:gd name="connsiteY2943" fmla="*/ 5459221 h 13862169"/>
              <a:gd name="connsiteX2944" fmla="*/ 813989 w 12649200"/>
              <a:gd name="connsiteY2944" fmla="*/ 5450797 h 13862169"/>
              <a:gd name="connsiteX2945" fmla="*/ 934144 w 12649200"/>
              <a:gd name="connsiteY2945" fmla="*/ 5406260 h 13862169"/>
              <a:gd name="connsiteX2946" fmla="*/ 964772 w 12649200"/>
              <a:gd name="connsiteY2946" fmla="*/ 5437555 h 13862169"/>
              <a:gd name="connsiteX2947" fmla="*/ 958882 w 12649200"/>
              <a:gd name="connsiteY2947" fmla="*/ 5443575 h 13862169"/>
              <a:gd name="connsiteX2948" fmla="*/ 928255 w 12649200"/>
              <a:gd name="connsiteY2948" fmla="*/ 5412276 h 13862169"/>
              <a:gd name="connsiteX2949" fmla="*/ 625510 w 12649200"/>
              <a:gd name="connsiteY2949" fmla="*/ 5400239 h 13862169"/>
              <a:gd name="connsiteX2950" fmla="*/ 613730 w 12649200"/>
              <a:gd name="connsiteY2950" fmla="*/ 5407461 h 13862169"/>
              <a:gd name="connsiteX2951" fmla="*/ 637290 w 12649200"/>
              <a:gd name="connsiteY2951" fmla="*/ 5450795 h 13862169"/>
              <a:gd name="connsiteX2952" fmla="*/ 649070 w 12649200"/>
              <a:gd name="connsiteY2952" fmla="*/ 5443572 h 13862169"/>
              <a:gd name="connsiteX2953" fmla="*/ 321588 w 12649200"/>
              <a:gd name="connsiteY2953" fmla="*/ 5400239 h 13862169"/>
              <a:gd name="connsiteX2954" fmla="*/ 307452 w 12649200"/>
              <a:gd name="connsiteY2954" fmla="*/ 5401442 h 13862169"/>
              <a:gd name="connsiteX2955" fmla="*/ 313342 w 12649200"/>
              <a:gd name="connsiteY2955" fmla="*/ 5450796 h 13862169"/>
              <a:gd name="connsiteX2956" fmla="*/ 327477 w 12649200"/>
              <a:gd name="connsiteY2956" fmla="*/ 5449591 h 13862169"/>
              <a:gd name="connsiteX2957" fmla="*/ 934144 w 12649200"/>
              <a:gd name="connsiteY2957" fmla="*/ 5399037 h 13862169"/>
              <a:gd name="connsiteX2958" fmla="*/ 924720 w 12649200"/>
              <a:gd name="connsiteY2958" fmla="*/ 5408666 h 13862169"/>
              <a:gd name="connsiteX2959" fmla="*/ 928255 w 12649200"/>
              <a:gd name="connsiteY2959" fmla="*/ 5412276 h 13862169"/>
              <a:gd name="connsiteX2960" fmla="*/ 924720 w 12649200"/>
              <a:gd name="connsiteY2960" fmla="*/ 5415888 h 13862169"/>
              <a:gd name="connsiteX2961" fmla="*/ 958882 w 12649200"/>
              <a:gd name="connsiteY2961" fmla="*/ 5450797 h 13862169"/>
              <a:gd name="connsiteX2962" fmla="*/ 968306 w 12649200"/>
              <a:gd name="connsiteY2962" fmla="*/ 5441166 h 13862169"/>
              <a:gd name="connsiteX2963" fmla="*/ 964772 w 12649200"/>
              <a:gd name="connsiteY2963" fmla="*/ 5437555 h 13862169"/>
              <a:gd name="connsiteX2964" fmla="*/ 968306 w 12649200"/>
              <a:gd name="connsiteY2964" fmla="*/ 5433944 h 13862169"/>
              <a:gd name="connsiteX2965" fmla="*/ 395801 w 12649200"/>
              <a:gd name="connsiteY2965" fmla="*/ 5385794 h 13862169"/>
              <a:gd name="connsiteX2966" fmla="*/ 381665 w 12649200"/>
              <a:gd name="connsiteY2966" fmla="*/ 5389405 h 13862169"/>
              <a:gd name="connsiteX2967" fmla="*/ 392267 w 12649200"/>
              <a:gd name="connsiteY2967" fmla="*/ 5438758 h 13862169"/>
              <a:gd name="connsiteX2968" fmla="*/ 406403 w 12649200"/>
              <a:gd name="connsiteY2968" fmla="*/ 5435147 h 13862169"/>
              <a:gd name="connsiteX2969" fmla="*/ 829303 w 12649200"/>
              <a:gd name="connsiteY2969" fmla="*/ 5372555 h 13862169"/>
              <a:gd name="connsiteX2970" fmla="*/ 818701 w 12649200"/>
              <a:gd name="connsiteY2970" fmla="*/ 5382183 h 13862169"/>
              <a:gd name="connsiteX2971" fmla="*/ 851685 w 12649200"/>
              <a:gd name="connsiteY2971" fmla="*/ 5419499 h 13862169"/>
              <a:gd name="connsiteX2972" fmla="*/ 862287 w 12649200"/>
              <a:gd name="connsiteY2972" fmla="*/ 5409871 h 13862169"/>
              <a:gd name="connsiteX2973" fmla="*/ 679698 w 12649200"/>
              <a:gd name="connsiteY2973" fmla="*/ 5366535 h 13862169"/>
              <a:gd name="connsiteX2974" fmla="*/ 667918 w 12649200"/>
              <a:gd name="connsiteY2974" fmla="*/ 5374961 h 13862169"/>
              <a:gd name="connsiteX2975" fmla="*/ 695012 w 12649200"/>
              <a:gd name="connsiteY2975" fmla="*/ 5415888 h 13862169"/>
              <a:gd name="connsiteX2976" fmla="*/ 706791 w 12649200"/>
              <a:gd name="connsiteY2976" fmla="*/ 5408666 h 13862169"/>
              <a:gd name="connsiteX2977" fmla="*/ 462947 w 12649200"/>
              <a:gd name="connsiteY2977" fmla="*/ 5366534 h 13862169"/>
              <a:gd name="connsiteX2978" fmla="*/ 449989 w 12649200"/>
              <a:gd name="connsiteY2978" fmla="*/ 5371349 h 13862169"/>
              <a:gd name="connsiteX2979" fmla="*/ 465303 w 12649200"/>
              <a:gd name="connsiteY2979" fmla="*/ 5418294 h 13862169"/>
              <a:gd name="connsiteX2980" fmla="*/ 478261 w 12649200"/>
              <a:gd name="connsiteY2980" fmla="*/ 5413480 h 13862169"/>
              <a:gd name="connsiteX2981" fmla="*/ 524202 w 12649200"/>
              <a:gd name="connsiteY2981" fmla="*/ 5341256 h 13862169"/>
              <a:gd name="connsiteX2982" fmla="*/ 511245 w 12649200"/>
              <a:gd name="connsiteY2982" fmla="*/ 5347275 h 13862169"/>
              <a:gd name="connsiteX2983" fmla="*/ 531270 w 12649200"/>
              <a:gd name="connsiteY2983" fmla="*/ 5393016 h 13862169"/>
              <a:gd name="connsiteX2984" fmla="*/ 544228 w 12649200"/>
              <a:gd name="connsiteY2984" fmla="*/ 5386997 h 13862169"/>
              <a:gd name="connsiteX2985" fmla="*/ 864643 w 12649200"/>
              <a:gd name="connsiteY2985" fmla="*/ 5335239 h 13862169"/>
              <a:gd name="connsiteX2986" fmla="*/ 895859 w 12649200"/>
              <a:gd name="connsiteY2986" fmla="*/ 5367137 h 13862169"/>
              <a:gd name="connsiteX2987" fmla="*/ 889381 w 12649200"/>
              <a:gd name="connsiteY2987" fmla="*/ 5373756 h 13862169"/>
              <a:gd name="connsiteX2988" fmla="*/ 858165 w 12649200"/>
              <a:gd name="connsiteY2988" fmla="*/ 5341859 h 13862169"/>
              <a:gd name="connsiteX2989" fmla="*/ 725639 w 12649200"/>
              <a:gd name="connsiteY2989" fmla="*/ 5331628 h 13862169"/>
              <a:gd name="connsiteX2990" fmla="*/ 715037 w 12649200"/>
              <a:gd name="connsiteY2990" fmla="*/ 5340055 h 13862169"/>
              <a:gd name="connsiteX2991" fmla="*/ 744487 w 12649200"/>
              <a:gd name="connsiteY2991" fmla="*/ 5379777 h 13862169"/>
              <a:gd name="connsiteX2992" fmla="*/ 755089 w 12649200"/>
              <a:gd name="connsiteY2992" fmla="*/ 5371350 h 13862169"/>
              <a:gd name="connsiteX2993" fmla="*/ 864643 w 12649200"/>
              <a:gd name="connsiteY2993" fmla="*/ 5329222 h 13862169"/>
              <a:gd name="connsiteX2994" fmla="*/ 855219 w 12649200"/>
              <a:gd name="connsiteY2994" fmla="*/ 5338850 h 13862169"/>
              <a:gd name="connsiteX2995" fmla="*/ 858165 w 12649200"/>
              <a:gd name="connsiteY2995" fmla="*/ 5341859 h 13862169"/>
              <a:gd name="connsiteX2996" fmla="*/ 855219 w 12649200"/>
              <a:gd name="connsiteY2996" fmla="*/ 5344869 h 13862169"/>
              <a:gd name="connsiteX2997" fmla="*/ 889381 w 12649200"/>
              <a:gd name="connsiteY2997" fmla="*/ 5379777 h 13862169"/>
              <a:gd name="connsiteX2998" fmla="*/ 898804 w 12649200"/>
              <a:gd name="connsiteY2998" fmla="*/ 5370148 h 13862169"/>
              <a:gd name="connsiteX2999" fmla="*/ 895859 w 12649200"/>
              <a:gd name="connsiteY2999" fmla="*/ 5367137 h 13862169"/>
              <a:gd name="connsiteX3000" fmla="*/ 898804 w 12649200"/>
              <a:gd name="connsiteY3000" fmla="*/ 5364128 h 13862169"/>
              <a:gd name="connsiteX3001" fmla="*/ 577212 w 12649200"/>
              <a:gd name="connsiteY3001" fmla="*/ 5313570 h 13862169"/>
              <a:gd name="connsiteX3002" fmla="*/ 565432 w 12649200"/>
              <a:gd name="connsiteY3002" fmla="*/ 5320793 h 13862169"/>
              <a:gd name="connsiteX3003" fmla="*/ 588992 w 12649200"/>
              <a:gd name="connsiteY3003" fmla="*/ 5364128 h 13862169"/>
              <a:gd name="connsiteX3004" fmla="*/ 600772 w 12649200"/>
              <a:gd name="connsiteY3004" fmla="*/ 5356905 h 13862169"/>
              <a:gd name="connsiteX3005" fmla="*/ 310986 w 12649200"/>
              <a:gd name="connsiteY3005" fmla="*/ 5301534 h 13862169"/>
              <a:gd name="connsiteX3006" fmla="*/ 296850 w 12649200"/>
              <a:gd name="connsiteY3006" fmla="*/ 5302737 h 13862169"/>
              <a:gd name="connsiteX3007" fmla="*/ 302740 w 12649200"/>
              <a:gd name="connsiteY3007" fmla="*/ 5352089 h 13862169"/>
              <a:gd name="connsiteX3008" fmla="*/ 316876 w 12649200"/>
              <a:gd name="connsiteY3008" fmla="*/ 5350885 h 13862169"/>
              <a:gd name="connsiteX3009" fmla="*/ 764513 w 12649200"/>
              <a:gd name="connsiteY3009" fmla="*/ 5297923 h 13862169"/>
              <a:gd name="connsiteX3010" fmla="*/ 753911 w 12649200"/>
              <a:gd name="connsiteY3010" fmla="*/ 5307553 h 13862169"/>
              <a:gd name="connsiteX3011" fmla="*/ 786895 w 12649200"/>
              <a:gd name="connsiteY3011" fmla="*/ 5344869 h 13862169"/>
              <a:gd name="connsiteX3012" fmla="*/ 797497 w 12649200"/>
              <a:gd name="connsiteY3012" fmla="*/ 5335239 h 13862169"/>
              <a:gd name="connsiteX3013" fmla="*/ 374597 w 12649200"/>
              <a:gd name="connsiteY3013" fmla="*/ 5289496 h 13862169"/>
              <a:gd name="connsiteX3014" fmla="*/ 360461 w 12649200"/>
              <a:gd name="connsiteY3014" fmla="*/ 5293106 h 13862169"/>
              <a:gd name="connsiteX3015" fmla="*/ 371063 w 12649200"/>
              <a:gd name="connsiteY3015" fmla="*/ 5341256 h 13862169"/>
              <a:gd name="connsiteX3016" fmla="*/ 385199 w 12649200"/>
              <a:gd name="connsiteY3016" fmla="*/ 5338848 h 13862169"/>
              <a:gd name="connsiteX3017" fmla="*/ 625510 w 12649200"/>
              <a:gd name="connsiteY3017" fmla="*/ 5282274 h 13862169"/>
              <a:gd name="connsiteX3018" fmla="*/ 613730 w 12649200"/>
              <a:gd name="connsiteY3018" fmla="*/ 5290701 h 13862169"/>
              <a:gd name="connsiteX3019" fmla="*/ 640824 w 12649200"/>
              <a:gd name="connsiteY3019" fmla="*/ 5332832 h 13862169"/>
              <a:gd name="connsiteX3020" fmla="*/ 652604 w 12649200"/>
              <a:gd name="connsiteY3020" fmla="*/ 5324406 h 13862169"/>
              <a:gd name="connsiteX3021" fmla="*/ 431141 w 12649200"/>
              <a:gd name="connsiteY3021" fmla="*/ 5272643 h 13862169"/>
              <a:gd name="connsiteX3022" fmla="*/ 418183 w 12649200"/>
              <a:gd name="connsiteY3022" fmla="*/ 5277459 h 13862169"/>
              <a:gd name="connsiteX3023" fmla="*/ 433497 w 12649200"/>
              <a:gd name="connsiteY3023" fmla="*/ 5324403 h 13862169"/>
              <a:gd name="connsiteX3024" fmla="*/ 446455 w 12649200"/>
              <a:gd name="connsiteY3024" fmla="*/ 5319589 h 13862169"/>
              <a:gd name="connsiteX3025" fmla="*/ 795141 w 12649200"/>
              <a:gd name="connsiteY3025" fmla="*/ 5264219 h 13862169"/>
              <a:gd name="connsiteX3026" fmla="*/ 826554 w 12649200"/>
              <a:gd name="connsiteY3026" fmla="*/ 5296319 h 13862169"/>
              <a:gd name="connsiteX3027" fmla="*/ 821057 w 12649200"/>
              <a:gd name="connsiteY3027" fmla="*/ 5302739 h 13862169"/>
              <a:gd name="connsiteX3028" fmla="*/ 788712 w 12649200"/>
              <a:gd name="connsiteY3028" fmla="*/ 5270789 h 13862169"/>
              <a:gd name="connsiteX3029" fmla="*/ 795141 w 12649200"/>
              <a:gd name="connsiteY3029" fmla="*/ 5258200 h 13862169"/>
              <a:gd name="connsiteX3030" fmla="*/ 785717 w 12649200"/>
              <a:gd name="connsiteY3030" fmla="*/ 5267830 h 13862169"/>
              <a:gd name="connsiteX3031" fmla="*/ 788712 w 12649200"/>
              <a:gd name="connsiteY3031" fmla="*/ 5270789 h 13862169"/>
              <a:gd name="connsiteX3032" fmla="*/ 785717 w 12649200"/>
              <a:gd name="connsiteY3032" fmla="*/ 5273850 h 13862169"/>
              <a:gd name="connsiteX3033" fmla="*/ 821057 w 12649200"/>
              <a:gd name="connsiteY3033" fmla="*/ 5309962 h 13862169"/>
              <a:gd name="connsiteX3034" fmla="*/ 829303 w 12649200"/>
              <a:gd name="connsiteY3034" fmla="*/ 5299128 h 13862169"/>
              <a:gd name="connsiteX3035" fmla="*/ 826554 w 12649200"/>
              <a:gd name="connsiteY3035" fmla="*/ 5296319 h 13862169"/>
              <a:gd name="connsiteX3036" fmla="*/ 829303 w 12649200"/>
              <a:gd name="connsiteY3036" fmla="*/ 5293107 h 13862169"/>
              <a:gd name="connsiteX3037" fmla="*/ 665562 w 12649200"/>
              <a:gd name="connsiteY3037" fmla="*/ 5253386 h 13862169"/>
              <a:gd name="connsiteX3038" fmla="*/ 654960 w 12649200"/>
              <a:gd name="connsiteY3038" fmla="*/ 5261812 h 13862169"/>
              <a:gd name="connsiteX3039" fmla="*/ 684410 w 12649200"/>
              <a:gd name="connsiteY3039" fmla="*/ 5301535 h 13862169"/>
              <a:gd name="connsiteX3040" fmla="*/ 695012 w 12649200"/>
              <a:gd name="connsiteY3040" fmla="*/ 5293108 h 13862169"/>
              <a:gd name="connsiteX3041" fmla="*/ 484151 w 12649200"/>
              <a:gd name="connsiteY3041" fmla="*/ 5249774 h 13862169"/>
              <a:gd name="connsiteX3042" fmla="*/ 471193 w 12649200"/>
              <a:gd name="connsiteY3042" fmla="*/ 5255792 h 13862169"/>
              <a:gd name="connsiteX3043" fmla="*/ 491219 w 12649200"/>
              <a:gd name="connsiteY3043" fmla="*/ 5301534 h 13862169"/>
              <a:gd name="connsiteX3044" fmla="*/ 504177 w 12649200"/>
              <a:gd name="connsiteY3044" fmla="*/ 5295514 h 13862169"/>
              <a:gd name="connsiteX3045" fmla="*/ 530092 w 12649200"/>
              <a:gd name="connsiteY3045" fmla="*/ 5225698 h 13862169"/>
              <a:gd name="connsiteX3046" fmla="*/ 518312 w 12649200"/>
              <a:gd name="connsiteY3046" fmla="*/ 5232921 h 13862169"/>
              <a:gd name="connsiteX3047" fmla="*/ 541872 w 12649200"/>
              <a:gd name="connsiteY3047" fmla="*/ 5276256 h 13862169"/>
              <a:gd name="connsiteX3048" fmla="*/ 553652 w 12649200"/>
              <a:gd name="connsiteY3048" fmla="*/ 5269033 h 13862169"/>
              <a:gd name="connsiteX3049" fmla="*/ 698546 w 12649200"/>
              <a:gd name="connsiteY3049" fmla="*/ 5223293 h 13862169"/>
              <a:gd name="connsiteX3050" fmla="*/ 687944 w 12649200"/>
              <a:gd name="connsiteY3050" fmla="*/ 5232923 h 13862169"/>
              <a:gd name="connsiteX3051" fmla="*/ 720927 w 12649200"/>
              <a:gd name="connsiteY3051" fmla="*/ 5270239 h 13862169"/>
              <a:gd name="connsiteX3052" fmla="*/ 731529 w 12649200"/>
              <a:gd name="connsiteY3052" fmla="*/ 5260608 h 13862169"/>
              <a:gd name="connsiteX3053" fmla="*/ 300384 w 12649200"/>
              <a:gd name="connsiteY3053" fmla="*/ 5201624 h 13862169"/>
              <a:gd name="connsiteX3054" fmla="*/ 286248 w 12649200"/>
              <a:gd name="connsiteY3054" fmla="*/ 5202828 h 13862169"/>
              <a:gd name="connsiteX3055" fmla="*/ 292138 w 12649200"/>
              <a:gd name="connsiteY3055" fmla="*/ 5252180 h 13862169"/>
              <a:gd name="connsiteX3056" fmla="*/ 306274 w 12649200"/>
              <a:gd name="connsiteY3056" fmla="*/ 5250977 h 13862169"/>
              <a:gd name="connsiteX3057" fmla="*/ 571322 w 12649200"/>
              <a:gd name="connsiteY3057" fmla="*/ 5199218 h 13862169"/>
              <a:gd name="connsiteX3058" fmla="*/ 559542 w 12649200"/>
              <a:gd name="connsiteY3058" fmla="*/ 5207643 h 13862169"/>
              <a:gd name="connsiteX3059" fmla="*/ 586636 w 12649200"/>
              <a:gd name="connsiteY3059" fmla="*/ 5249775 h 13862169"/>
              <a:gd name="connsiteX3060" fmla="*/ 598416 w 12649200"/>
              <a:gd name="connsiteY3060" fmla="*/ 5241348 h 13862169"/>
              <a:gd name="connsiteX3061" fmla="*/ 726817 w 12649200"/>
              <a:gd name="connsiteY3061" fmla="*/ 5194403 h 13862169"/>
              <a:gd name="connsiteX3062" fmla="*/ 757445 w 12649200"/>
              <a:gd name="connsiteY3062" fmla="*/ 5225701 h 13862169"/>
              <a:gd name="connsiteX3063" fmla="*/ 751555 w 12649200"/>
              <a:gd name="connsiteY3063" fmla="*/ 5231719 h 13862169"/>
              <a:gd name="connsiteX3064" fmla="*/ 720927 w 12649200"/>
              <a:gd name="connsiteY3064" fmla="*/ 5200423 h 13862169"/>
              <a:gd name="connsiteX3065" fmla="*/ 353393 w 12649200"/>
              <a:gd name="connsiteY3065" fmla="*/ 5190791 h 13862169"/>
              <a:gd name="connsiteX3066" fmla="*/ 339257 w 12649200"/>
              <a:gd name="connsiteY3066" fmla="*/ 5194401 h 13862169"/>
              <a:gd name="connsiteX3067" fmla="*/ 349859 w 12649200"/>
              <a:gd name="connsiteY3067" fmla="*/ 5243754 h 13862169"/>
              <a:gd name="connsiteX3068" fmla="*/ 363995 w 12649200"/>
              <a:gd name="connsiteY3068" fmla="*/ 5240143 h 13862169"/>
              <a:gd name="connsiteX3069" fmla="*/ 726817 w 12649200"/>
              <a:gd name="connsiteY3069" fmla="*/ 5187181 h 13862169"/>
              <a:gd name="connsiteX3070" fmla="*/ 717393 w 12649200"/>
              <a:gd name="connsiteY3070" fmla="*/ 5196811 h 13862169"/>
              <a:gd name="connsiteX3071" fmla="*/ 720927 w 12649200"/>
              <a:gd name="connsiteY3071" fmla="*/ 5200423 h 13862169"/>
              <a:gd name="connsiteX3072" fmla="*/ 717393 w 12649200"/>
              <a:gd name="connsiteY3072" fmla="*/ 5204033 h 13862169"/>
              <a:gd name="connsiteX3073" fmla="*/ 751555 w 12649200"/>
              <a:gd name="connsiteY3073" fmla="*/ 5238941 h 13862169"/>
              <a:gd name="connsiteX3074" fmla="*/ 760979 w 12649200"/>
              <a:gd name="connsiteY3074" fmla="*/ 5229312 h 13862169"/>
              <a:gd name="connsiteX3075" fmla="*/ 757445 w 12649200"/>
              <a:gd name="connsiteY3075" fmla="*/ 5225701 h 13862169"/>
              <a:gd name="connsiteX3076" fmla="*/ 760979 w 12649200"/>
              <a:gd name="connsiteY3076" fmla="*/ 5222089 h 13862169"/>
              <a:gd name="connsiteX3077" fmla="*/ 400513 w 12649200"/>
              <a:gd name="connsiteY3077" fmla="*/ 5177550 h 13862169"/>
              <a:gd name="connsiteX3078" fmla="*/ 387555 w 12649200"/>
              <a:gd name="connsiteY3078" fmla="*/ 5182365 h 13862169"/>
              <a:gd name="connsiteX3079" fmla="*/ 402869 w 12649200"/>
              <a:gd name="connsiteY3079" fmla="*/ 5229310 h 13862169"/>
              <a:gd name="connsiteX3080" fmla="*/ 415827 w 12649200"/>
              <a:gd name="connsiteY3080" fmla="*/ 5224495 h 13862169"/>
              <a:gd name="connsiteX3081" fmla="*/ 605484 w 12649200"/>
              <a:gd name="connsiteY3081" fmla="*/ 5173941 h 13862169"/>
              <a:gd name="connsiteX3082" fmla="*/ 594882 w 12649200"/>
              <a:gd name="connsiteY3082" fmla="*/ 5182365 h 13862169"/>
              <a:gd name="connsiteX3083" fmla="*/ 624332 w 12649200"/>
              <a:gd name="connsiteY3083" fmla="*/ 5222089 h 13862169"/>
              <a:gd name="connsiteX3084" fmla="*/ 634934 w 12649200"/>
              <a:gd name="connsiteY3084" fmla="*/ 5213663 h 13862169"/>
              <a:gd name="connsiteX3085" fmla="*/ 445277 w 12649200"/>
              <a:gd name="connsiteY3085" fmla="*/ 5159494 h 13862169"/>
              <a:gd name="connsiteX3086" fmla="*/ 432319 w 12649200"/>
              <a:gd name="connsiteY3086" fmla="*/ 5165512 h 13862169"/>
              <a:gd name="connsiteX3087" fmla="*/ 451167 w 12649200"/>
              <a:gd name="connsiteY3087" fmla="*/ 5210050 h 13862169"/>
              <a:gd name="connsiteX3088" fmla="*/ 465303 w 12649200"/>
              <a:gd name="connsiteY3088" fmla="*/ 5205236 h 13862169"/>
              <a:gd name="connsiteX3089" fmla="*/ 633756 w 12649200"/>
              <a:gd name="connsiteY3089" fmla="*/ 5148663 h 13862169"/>
              <a:gd name="connsiteX3090" fmla="*/ 623154 w 12649200"/>
              <a:gd name="connsiteY3090" fmla="*/ 5158291 h 13862169"/>
              <a:gd name="connsiteX3091" fmla="*/ 656138 w 12649200"/>
              <a:gd name="connsiteY3091" fmla="*/ 5195608 h 13862169"/>
              <a:gd name="connsiteX3092" fmla="*/ 666740 w 12649200"/>
              <a:gd name="connsiteY3092" fmla="*/ 5185977 h 13862169"/>
              <a:gd name="connsiteX3093" fmla="*/ 482973 w 12649200"/>
              <a:gd name="connsiteY3093" fmla="*/ 5139031 h 13862169"/>
              <a:gd name="connsiteX3094" fmla="*/ 471193 w 12649200"/>
              <a:gd name="connsiteY3094" fmla="*/ 5146254 h 13862169"/>
              <a:gd name="connsiteX3095" fmla="*/ 494753 w 12649200"/>
              <a:gd name="connsiteY3095" fmla="*/ 5189587 h 13862169"/>
              <a:gd name="connsiteX3096" fmla="*/ 506533 w 12649200"/>
              <a:gd name="connsiteY3096" fmla="*/ 5182365 h 13862169"/>
              <a:gd name="connsiteX3097" fmla="*/ 657316 w 12649200"/>
              <a:gd name="connsiteY3097" fmla="*/ 5123384 h 13862169"/>
              <a:gd name="connsiteX3098" fmla="*/ 688533 w 12649200"/>
              <a:gd name="connsiteY3098" fmla="*/ 5155283 h 13862169"/>
              <a:gd name="connsiteX3099" fmla="*/ 682054 w 12649200"/>
              <a:gd name="connsiteY3099" fmla="*/ 5161903 h 13862169"/>
              <a:gd name="connsiteX3100" fmla="*/ 650838 w 12649200"/>
              <a:gd name="connsiteY3100" fmla="*/ 5130004 h 13862169"/>
              <a:gd name="connsiteX3101" fmla="*/ 657316 w 12649200"/>
              <a:gd name="connsiteY3101" fmla="*/ 5117365 h 13862169"/>
              <a:gd name="connsiteX3102" fmla="*/ 647892 w 12649200"/>
              <a:gd name="connsiteY3102" fmla="*/ 5126994 h 13862169"/>
              <a:gd name="connsiteX3103" fmla="*/ 650838 w 12649200"/>
              <a:gd name="connsiteY3103" fmla="*/ 5130004 h 13862169"/>
              <a:gd name="connsiteX3104" fmla="*/ 647892 w 12649200"/>
              <a:gd name="connsiteY3104" fmla="*/ 5133014 h 13862169"/>
              <a:gd name="connsiteX3105" fmla="*/ 682054 w 12649200"/>
              <a:gd name="connsiteY3105" fmla="*/ 5167922 h 13862169"/>
              <a:gd name="connsiteX3106" fmla="*/ 691478 w 12649200"/>
              <a:gd name="connsiteY3106" fmla="*/ 5158292 h 13862169"/>
              <a:gd name="connsiteX3107" fmla="*/ 688533 w 12649200"/>
              <a:gd name="connsiteY3107" fmla="*/ 5155283 h 13862169"/>
              <a:gd name="connsiteX3108" fmla="*/ 691478 w 12649200"/>
              <a:gd name="connsiteY3108" fmla="*/ 5152273 h 13862169"/>
              <a:gd name="connsiteX3109" fmla="*/ 517135 w 12649200"/>
              <a:gd name="connsiteY3109" fmla="*/ 5116161 h 13862169"/>
              <a:gd name="connsiteX3110" fmla="*/ 505355 w 12649200"/>
              <a:gd name="connsiteY3110" fmla="*/ 5124586 h 13862169"/>
              <a:gd name="connsiteX3111" fmla="*/ 532448 w 12649200"/>
              <a:gd name="connsiteY3111" fmla="*/ 5166718 h 13862169"/>
              <a:gd name="connsiteX3112" fmla="*/ 544228 w 12649200"/>
              <a:gd name="connsiteY3112" fmla="*/ 5158291 h 13862169"/>
              <a:gd name="connsiteX3113" fmla="*/ 289782 w 12649200"/>
              <a:gd name="connsiteY3113" fmla="*/ 5102919 h 13862169"/>
              <a:gd name="connsiteX3114" fmla="*/ 275646 w 12649200"/>
              <a:gd name="connsiteY3114" fmla="*/ 5104122 h 13862169"/>
              <a:gd name="connsiteX3115" fmla="*/ 281536 w 12649200"/>
              <a:gd name="connsiteY3115" fmla="*/ 5153476 h 13862169"/>
              <a:gd name="connsiteX3116" fmla="*/ 295672 w 12649200"/>
              <a:gd name="connsiteY3116" fmla="*/ 5151067 h 13862169"/>
              <a:gd name="connsiteX3117" fmla="*/ 545406 w 12649200"/>
              <a:gd name="connsiteY3117" fmla="*/ 5095698 h 13862169"/>
              <a:gd name="connsiteX3118" fmla="*/ 534804 w 12649200"/>
              <a:gd name="connsiteY3118" fmla="*/ 5104123 h 13862169"/>
              <a:gd name="connsiteX3119" fmla="*/ 564254 w 12649200"/>
              <a:gd name="connsiteY3119" fmla="*/ 5143847 h 13862169"/>
              <a:gd name="connsiteX3120" fmla="*/ 574856 w 12649200"/>
              <a:gd name="connsiteY3120" fmla="*/ 5135421 h 13862169"/>
              <a:gd name="connsiteX3121" fmla="*/ 332189 w 12649200"/>
              <a:gd name="connsiteY3121" fmla="*/ 5094493 h 13862169"/>
              <a:gd name="connsiteX3122" fmla="*/ 318054 w 12649200"/>
              <a:gd name="connsiteY3122" fmla="*/ 5098103 h 13862169"/>
              <a:gd name="connsiteX3123" fmla="*/ 328655 w 12649200"/>
              <a:gd name="connsiteY3123" fmla="*/ 5146253 h 13862169"/>
              <a:gd name="connsiteX3124" fmla="*/ 342791 w 12649200"/>
              <a:gd name="connsiteY3124" fmla="*/ 5142641 h 13862169"/>
              <a:gd name="connsiteX3125" fmla="*/ 369885 w 12649200"/>
              <a:gd name="connsiteY3125" fmla="*/ 5082456 h 13862169"/>
              <a:gd name="connsiteX3126" fmla="*/ 356927 w 12649200"/>
              <a:gd name="connsiteY3126" fmla="*/ 5087271 h 13862169"/>
              <a:gd name="connsiteX3127" fmla="*/ 372241 w 12649200"/>
              <a:gd name="connsiteY3127" fmla="*/ 5134216 h 13862169"/>
              <a:gd name="connsiteX3128" fmla="*/ 385199 w 12649200"/>
              <a:gd name="connsiteY3128" fmla="*/ 5129401 h 13862169"/>
              <a:gd name="connsiteX3129" fmla="*/ 568966 w 12649200"/>
              <a:gd name="connsiteY3129" fmla="*/ 5074030 h 13862169"/>
              <a:gd name="connsiteX3130" fmla="*/ 558364 w 12649200"/>
              <a:gd name="connsiteY3130" fmla="*/ 5083661 h 13862169"/>
              <a:gd name="connsiteX3131" fmla="*/ 591348 w 12649200"/>
              <a:gd name="connsiteY3131" fmla="*/ 5120976 h 13862169"/>
              <a:gd name="connsiteX3132" fmla="*/ 601950 w 12649200"/>
              <a:gd name="connsiteY3132" fmla="*/ 5111347 h 13862169"/>
              <a:gd name="connsiteX3133" fmla="*/ 405225 w 12649200"/>
              <a:gd name="connsiteY3133" fmla="*/ 5068011 h 13862169"/>
              <a:gd name="connsiteX3134" fmla="*/ 392267 w 12649200"/>
              <a:gd name="connsiteY3134" fmla="*/ 5074029 h 13862169"/>
              <a:gd name="connsiteX3135" fmla="*/ 412293 w 12649200"/>
              <a:gd name="connsiteY3135" fmla="*/ 5119771 h 13862169"/>
              <a:gd name="connsiteX3136" fmla="*/ 425251 w 12649200"/>
              <a:gd name="connsiteY3136" fmla="*/ 5113752 h 13862169"/>
              <a:gd name="connsiteX3137" fmla="*/ 588992 w 12649200"/>
              <a:gd name="connsiteY3137" fmla="*/ 5053568 h 13862169"/>
              <a:gd name="connsiteX3138" fmla="*/ 619620 w 12649200"/>
              <a:gd name="connsiteY3138" fmla="*/ 5084865 h 13862169"/>
              <a:gd name="connsiteX3139" fmla="*/ 613730 w 12649200"/>
              <a:gd name="connsiteY3139" fmla="*/ 5090883 h 13862169"/>
              <a:gd name="connsiteX3140" fmla="*/ 583102 w 12649200"/>
              <a:gd name="connsiteY3140" fmla="*/ 5059586 h 13862169"/>
              <a:gd name="connsiteX3141" fmla="*/ 435853 w 12649200"/>
              <a:gd name="connsiteY3141" fmla="*/ 5051159 h 13862169"/>
              <a:gd name="connsiteX3142" fmla="*/ 424073 w 12649200"/>
              <a:gd name="connsiteY3142" fmla="*/ 5058382 h 13862169"/>
              <a:gd name="connsiteX3143" fmla="*/ 447633 w 12649200"/>
              <a:gd name="connsiteY3143" fmla="*/ 5101716 h 13862169"/>
              <a:gd name="connsiteX3144" fmla="*/ 459413 w 12649200"/>
              <a:gd name="connsiteY3144" fmla="*/ 5094494 h 13862169"/>
              <a:gd name="connsiteX3145" fmla="*/ 588992 w 12649200"/>
              <a:gd name="connsiteY3145" fmla="*/ 5046345 h 13862169"/>
              <a:gd name="connsiteX3146" fmla="*/ 579568 w 12649200"/>
              <a:gd name="connsiteY3146" fmla="*/ 5055975 h 13862169"/>
              <a:gd name="connsiteX3147" fmla="*/ 583102 w 12649200"/>
              <a:gd name="connsiteY3147" fmla="*/ 5059586 h 13862169"/>
              <a:gd name="connsiteX3148" fmla="*/ 579568 w 12649200"/>
              <a:gd name="connsiteY3148" fmla="*/ 5063198 h 13862169"/>
              <a:gd name="connsiteX3149" fmla="*/ 613730 w 12649200"/>
              <a:gd name="connsiteY3149" fmla="*/ 5098106 h 13862169"/>
              <a:gd name="connsiteX3150" fmla="*/ 623154 w 12649200"/>
              <a:gd name="connsiteY3150" fmla="*/ 5088476 h 13862169"/>
              <a:gd name="connsiteX3151" fmla="*/ 619620 w 12649200"/>
              <a:gd name="connsiteY3151" fmla="*/ 5084865 h 13862169"/>
              <a:gd name="connsiteX3152" fmla="*/ 623154 w 12649200"/>
              <a:gd name="connsiteY3152" fmla="*/ 5081254 h 13862169"/>
              <a:gd name="connsiteX3153" fmla="*/ 462947 w 12649200"/>
              <a:gd name="connsiteY3153" fmla="*/ 5033105 h 13862169"/>
              <a:gd name="connsiteX3154" fmla="*/ 451167 w 12649200"/>
              <a:gd name="connsiteY3154" fmla="*/ 5041530 h 13862169"/>
              <a:gd name="connsiteX3155" fmla="*/ 478261 w 12649200"/>
              <a:gd name="connsiteY3155" fmla="*/ 5083661 h 13862169"/>
              <a:gd name="connsiteX3156" fmla="*/ 490041 w 12649200"/>
              <a:gd name="connsiteY3156" fmla="*/ 5075234 h 13862169"/>
              <a:gd name="connsiteX3157" fmla="*/ 485329 w 12649200"/>
              <a:gd name="connsiteY3157" fmla="*/ 5016251 h 13862169"/>
              <a:gd name="connsiteX3158" fmla="*/ 474727 w 12649200"/>
              <a:gd name="connsiteY3158" fmla="*/ 5024678 h 13862169"/>
              <a:gd name="connsiteX3159" fmla="*/ 504177 w 12649200"/>
              <a:gd name="connsiteY3159" fmla="*/ 5064400 h 13862169"/>
              <a:gd name="connsiteX3160" fmla="*/ 514779 w 12649200"/>
              <a:gd name="connsiteY3160" fmla="*/ 5055975 h 13862169"/>
              <a:gd name="connsiteX3161" fmla="*/ 279180 w 12649200"/>
              <a:gd name="connsiteY3161" fmla="*/ 5003011 h 13862169"/>
              <a:gd name="connsiteX3162" fmla="*/ 265044 w 12649200"/>
              <a:gd name="connsiteY3162" fmla="*/ 5004214 h 13862169"/>
              <a:gd name="connsiteX3163" fmla="*/ 270934 w 12649200"/>
              <a:gd name="connsiteY3163" fmla="*/ 5053566 h 13862169"/>
              <a:gd name="connsiteX3164" fmla="*/ 285070 w 12649200"/>
              <a:gd name="connsiteY3164" fmla="*/ 5052362 h 13862169"/>
              <a:gd name="connsiteX3165" fmla="*/ 504177 w 12649200"/>
              <a:gd name="connsiteY3165" fmla="*/ 4999400 h 13862169"/>
              <a:gd name="connsiteX3166" fmla="*/ 493575 w 12649200"/>
              <a:gd name="connsiteY3166" fmla="*/ 5009030 h 13862169"/>
              <a:gd name="connsiteX3167" fmla="*/ 526558 w 12649200"/>
              <a:gd name="connsiteY3167" fmla="*/ 5046345 h 13862169"/>
              <a:gd name="connsiteX3168" fmla="*/ 537160 w 12649200"/>
              <a:gd name="connsiteY3168" fmla="*/ 5036716 h 13862169"/>
              <a:gd name="connsiteX3169" fmla="*/ 310986 w 12649200"/>
              <a:gd name="connsiteY3169" fmla="*/ 4995788 h 13862169"/>
              <a:gd name="connsiteX3170" fmla="*/ 296850 w 12649200"/>
              <a:gd name="connsiteY3170" fmla="*/ 4999398 h 13862169"/>
              <a:gd name="connsiteX3171" fmla="*/ 307452 w 12649200"/>
              <a:gd name="connsiteY3171" fmla="*/ 5048751 h 13862169"/>
              <a:gd name="connsiteX3172" fmla="*/ 321588 w 12649200"/>
              <a:gd name="connsiteY3172" fmla="*/ 5045140 h 13862169"/>
              <a:gd name="connsiteX3173" fmla="*/ 339257 w 12649200"/>
              <a:gd name="connsiteY3173" fmla="*/ 4987362 h 13862169"/>
              <a:gd name="connsiteX3174" fmla="*/ 326300 w 12649200"/>
              <a:gd name="connsiteY3174" fmla="*/ 4992177 h 13862169"/>
              <a:gd name="connsiteX3175" fmla="*/ 341613 w 12649200"/>
              <a:gd name="connsiteY3175" fmla="*/ 5039122 h 13862169"/>
              <a:gd name="connsiteX3176" fmla="*/ 354571 w 12649200"/>
              <a:gd name="connsiteY3176" fmla="*/ 5034307 h 13862169"/>
              <a:gd name="connsiteX3177" fmla="*/ 519490 w 12649200"/>
              <a:gd name="connsiteY3177" fmla="*/ 4982547 h 13862169"/>
              <a:gd name="connsiteX3178" fmla="*/ 550118 w 12649200"/>
              <a:gd name="connsiteY3178" fmla="*/ 5013845 h 13862169"/>
              <a:gd name="connsiteX3179" fmla="*/ 544228 w 12649200"/>
              <a:gd name="connsiteY3179" fmla="*/ 5019863 h 13862169"/>
              <a:gd name="connsiteX3180" fmla="*/ 513601 w 12649200"/>
              <a:gd name="connsiteY3180" fmla="*/ 4988567 h 13862169"/>
              <a:gd name="connsiteX3181" fmla="*/ 365173 w 12649200"/>
              <a:gd name="connsiteY3181" fmla="*/ 4976528 h 13862169"/>
              <a:gd name="connsiteX3182" fmla="*/ 352215 w 12649200"/>
              <a:gd name="connsiteY3182" fmla="*/ 4982546 h 13862169"/>
              <a:gd name="connsiteX3183" fmla="*/ 372241 w 12649200"/>
              <a:gd name="connsiteY3183" fmla="*/ 5028288 h 13862169"/>
              <a:gd name="connsiteX3184" fmla="*/ 385199 w 12649200"/>
              <a:gd name="connsiteY3184" fmla="*/ 5022269 h 13862169"/>
              <a:gd name="connsiteX3185" fmla="*/ 519490 w 12649200"/>
              <a:gd name="connsiteY3185" fmla="*/ 4975325 h 13862169"/>
              <a:gd name="connsiteX3186" fmla="*/ 510067 w 12649200"/>
              <a:gd name="connsiteY3186" fmla="*/ 4984956 h 13862169"/>
              <a:gd name="connsiteX3187" fmla="*/ 513601 w 12649200"/>
              <a:gd name="connsiteY3187" fmla="*/ 4988567 h 13862169"/>
              <a:gd name="connsiteX3188" fmla="*/ 510067 w 12649200"/>
              <a:gd name="connsiteY3188" fmla="*/ 4992178 h 13862169"/>
              <a:gd name="connsiteX3189" fmla="*/ 544228 w 12649200"/>
              <a:gd name="connsiteY3189" fmla="*/ 5027086 h 13862169"/>
              <a:gd name="connsiteX3190" fmla="*/ 553652 w 12649200"/>
              <a:gd name="connsiteY3190" fmla="*/ 5017457 h 13862169"/>
              <a:gd name="connsiteX3191" fmla="*/ 550118 w 12649200"/>
              <a:gd name="connsiteY3191" fmla="*/ 5013845 h 13862169"/>
              <a:gd name="connsiteX3192" fmla="*/ 553652 w 12649200"/>
              <a:gd name="connsiteY3192" fmla="*/ 5010233 h 13862169"/>
              <a:gd name="connsiteX3193" fmla="*/ 387555 w 12649200"/>
              <a:gd name="connsiteY3193" fmla="*/ 4964491 h 13862169"/>
              <a:gd name="connsiteX3194" fmla="*/ 375775 w 12649200"/>
              <a:gd name="connsiteY3194" fmla="*/ 4971713 h 13862169"/>
              <a:gd name="connsiteX3195" fmla="*/ 399335 w 12649200"/>
              <a:gd name="connsiteY3195" fmla="*/ 5015047 h 13862169"/>
              <a:gd name="connsiteX3196" fmla="*/ 411115 w 12649200"/>
              <a:gd name="connsiteY3196" fmla="*/ 5007826 h 13862169"/>
              <a:gd name="connsiteX3197" fmla="*/ 408759 w 12649200"/>
              <a:gd name="connsiteY3197" fmla="*/ 4950047 h 13862169"/>
              <a:gd name="connsiteX3198" fmla="*/ 396979 w 12649200"/>
              <a:gd name="connsiteY3198" fmla="*/ 4958473 h 13862169"/>
              <a:gd name="connsiteX3199" fmla="*/ 424073 w 12649200"/>
              <a:gd name="connsiteY3199" fmla="*/ 5000604 h 13862169"/>
              <a:gd name="connsiteX3200" fmla="*/ 435853 w 12649200"/>
              <a:gd name="connsiteY3200" fmla="*/ 4992177 h 13862169"/>
              <a:gd name="connsiteX3201" fmla="*/ 425251 w 12649200"/>
              <a:gd name="connsiteY3201" fmla="*/ 4938009 h 13862169"/>
              <a:gd name="connsiteX3202" fmla="*/ 414649 w 12649200"/>
              <a:gd name="connsiteY3202" fmla="*/ 4946436 h 13862169"/>
              <a:gd name="connsiteX3203" fmla="*/ 444099 w 12649200"/>
              <a:gd name="connsiteY3203" fmla="*/ 4986159 h 13862169"/>
              <a:gd name="connsiteX3204" fmla="*/ 454701 w 12649200"/>
              <a:gd name="connsiteY3204" fmla="*/ 4977733 h 13862169"/>
              <a:gd name="connsiteX3205" fmla="*/ 439387 w 12649200"/>
              <a:gd name="connsiteY3205" fmla="*/ 4924768 h 13862169"/>
              <a:gd name="connsiteX3206" fmla="*/ 428785 w 12649200"/>
              <a:gd name="connsiteY3206" fmla="*/ 4934399 h 13862169"/>
              <a:gd name="connsiteX3207" fmla="*/ 461769 w 12649200"/>
              <a:gd name="connsiteY3207" fmla="*/ 4971715 h 13862169"/>
              <a:gd name="connsiteX3208" fmla="*/ 472371 w 12649200"/>
              <a:gd name="connsiteY3208" fmla="*/ 4962085 h 13862169"/>
              <a:gd name="connsiteX3209" fmla="*/ 449989 w 12649200"/>
              <a:gd name="connsiteY3209" fmla="*/ 4911529 h 13862169"/>
              <a:gd name="connsiteX3210" fmla="*/ 481206 w 12649200"/>
              <a:gd name="connsiteY3210" fmla="*/ 4943427 h 13862169"/>
              <a:gd name="connsiteX3211" fmla="*/ 474727 w 12649200"/>
              <a:gd name="connsiteY3211" fmla="*/ 4950047 h 13862169"/>
              <a:gd name="connsiteX3212" fmla="*/ 443511 w 12649200"/>
              <a:gd name="connsiteY3212" fmla="*/ 4918148 h 13862169"/>
              <a:gd name="connsiteX3213" fmla="*/ 449989 w 12649200"/>
              <a:gd name="connsiteY3213" fmla="*/ 4905510 h 13862169"/>
              <a:gd name="connsiteX3214" fmla="*/ 440565 w 12649200"/>
              <a:gd name="connsiteY3214" fmla="*/ 4915139 h 13862169"/>
              <a:gd name="connsiteX3215" fmla="*/ 443511 w 12649200"/>
              <a:gd name="connsiteY3215" fmla="*/ 4918148 h 13862169"/>
              <a:gd name="connsiteX3216" fmla="*/ 440565 w 12649200"/>
              <a:gd name="connsiteY3216" fmla="*/ 4921158 h 13862169"/>
              <a:gd name="connsiteX3217" fmla="*/ 474727 w 12649200"/>
              <a:gd name="connsiteY3217" fmla="*/ 4956066 h 13862169"/>
              <a:gd name="connsiteX3218" fmla="*/ 484151 w 12649200"/>
              <a:gd name="connsiteY3218" fmla="*/ 4946436 h 13862169"/>
              <a:gd name="connsiteX3219" fmla="*/ 481206 w 12649200"/>
              <a:gd name="connsiteY3219" fmla="*/ 4943427 h 13862169"/>
              <a:gd name="connsiteX3220" fmla="*/ 484151 w 12649200"/>
              <a:gd name="connsiteY3220" fmla="*/ 4940417 h 13862169"/>
              <a:gd name="connsiteX3221" fmla="*/ 267400 w 12649200"/>
              <a:gd name="connsiteY3221" fmla="*/ 4904304 h 13862169"/>
              <a:gd name="connsiteX3222" fmla="*/ 253264 w 12649200"/>
              <a:gd name="connsiteY3222" fmla="*/ 4905509 h 13862169"/>
              <a:gd name="connsiteX3223" fmla="*/ 259154 w 12649200"/>
              <a:gd name="connsiteY3223" fmla="*/ 4954861 h 13862169"/>
              <a:gd name="connsiteX3224" fmla="*/ 273290 w 12649200"/>
              <a:gd name="connsiteY3224" fmla="*/ 4953657 h 13862169"/>
              <a:gd name="connsiteX3225" fmla="*/ 289782 w 12649200"/>
              <a:gd name="connsiteY3225" fmla="*/ 4898286 h 13862169"/>
              <a:gd name="connsiteX3226" fmla="*/ 275646 w 12649200"/>
              <a:gd name="connsiteY3226" fmla="*/ 4901896 h 13862169"/>
              <a:gd name="connsiteX3227" fmla="*/ 286248 w 12649200"/>
              <a:gd name="connsiteY3227" fmla="*/ 4951249 h 13862169"/>
              <a:gd name="connsiteX3228" fmla="*/ 300384 w 12649200"/>
              <a:gd name="connsiteY3228" fmla="*/ 4947638 h 13862169"/>
              <a:gd name="connsiteX3229" fmla="*/ 307452 w 12649200"/>
              <a:gd name="connsiteY3229" fmla="*/ 4893471 h 13862169"/>
              <a:gd name="connsiteX3230" fmla="*/ 294494 w 12649200"/>
              <a:gd name="connsiteY3230" fmla="*/ 4898286 h 13862169"/>
              <a:gd name="connsiteX3231" fmla="*/ 309808 w 12649200"/>
              <a:gd name="connsiteY3231" fmla="*/ 4945231 h 13862169"/>
              <a:gd name="connsiteX3232" fmla="*/ 322766 w 12649200"/>
              <a:gd name="connsiteY3232" fmla="*/ 4940416 h 13862169"/>
              <a:gd name="connsiteX3233" fmla="*/ 325122 w 12649200"/>
              <a:gd name="connsiteY3233" fmla="*/ 4885045 h 13862169"/>
              <a:gd name="connsiteX3234" fmla="*/ 312164 w 12649200"/>
              <a:gd name="connsiteY3234" fmla="*/ 4891064 h 13862169"/>
              <a:gd name="connsiteX3235" fmla="*/ 332189 w 12649200"/>
              <a:gd name="connsiteY3235" fmla="*/ 4936805 h 13862169"/>
              <a:gd name="connsiteX3236" fmla="*/ 345147 w 12649200"/>
              <a:gd name="connsiteY3236" fmla="*/ 4930786 h 13862169"/>
              <a:gd name="connsiteX3237" fmla="*/ 340435 w 12649200"/>
              <a:gd name="connsiteY3237" fmla="*/ 4876620 h 13862169"/>
              <a:gd name="connsiteX3238" fmla="*/ 328655 w 12649200"/>
              <a:gd name="connsiteY3238" fmla="*/ 4883841 h 13862169"/>
              <a:gd name="connsiteX3239" fmla="*/ 352215 w 12649200"/>
              <a:gd name="connsiteY3239" fmla="*/ 4927176 h 13862169"/>
              <a:gd name="connsiteX3240" fmla="*/ 363995 w 12649200"/>
              <a:gd name="connsiteY3240" fmla="*/ 4919953 h 13862169"/>
              <a:gd name="connsiteX3241" fmla="*/ 365232 w 12649200"/>
              <a:gd name="connsiteY3241" fmla="*/ 4858645 h 13862169"/>
              <a:gd name="connsiteX3242" fmla="*/ 376833 w 12649200"/>
              <a:gd name="connsiteY3242" fmla="*/ 4874291 h 13862169"/>
              <a:gd name="connsiteX3243" fmla="*/ 363995 w 12649200"/>
              <a:gd name="connsiteY3243" fmla="*/ 4859768 h 13862169"/>
              <a:gd name="connsiteX3244" fmla="*/ 374597 w 12649200"/>
              <a:gd name="connsiteY3244" fmla="*/ 4850139 h 13862169"/>
              <a:gd name="connsiteX3245" fmla="*/ 405345 w 12649200"/>
              <a:gd name="connsiteY3245" fmla="*/ 4884924 h 13862169"/>
              <a:gd name="connsiteX3246" fmla="*/ 405225 w 12649200"/>
              <a:gd name="connsiteY3246" fmla="*/ 4885048 h 13862169"/>
              <a:gd name="connsiteX3247" fmla="*/ 372726 w 12649200"/>
              <a:gd name="connsiteY3247" fmla="*/ 4851839 h 13862169"/>
              <a:gd name="connsiteX3248" fmla="*/ 380487 w 12649200"/>
              <a:gd name="connsiteY3248" fmla="*/ 4840508 h 13862169"/>
              <a:gd name="connsiteX3249" fmla="*/ 411704 w 12649200"/>
              <a:gd name="connsiteY3249" fmla="*/ 4872407 h 13862169"/>
              <a:gd name="connsiteX3250" fmla="*/ 405225 w 12649200"/>
              <a:gd name="connsiteY3250" fmla="*/ 4879026 h 13862169"/>
              <a:gd name="connsiteX3251" fmla="*/ 374009 w 12649200"/>
              <a:gd name="connsiteY3251" fmla="*/ 4847128 h 13862169"/>
              <a:gd name="connsiteX3252" fmla="*/ 380487 w 12649200"/>
              <a:gd name="connsiteY3252" fmla="*/ 4834489 h 13862169"/>
              <a:gd name="connsiteX3253" fmla="*/ 371063 w 12649200"/>
              <a:gd name="connsiteY3253" fmla="*/ 4844120 h 13862169"/>
              <a:gd name="connsiteX3254" fmla="*/ 374009 w 12649200"/>
              <a:gd name="connsiteY3254" fmla="*/ 4847128 h 13862169"/>
              <a:gd name="connsiteX3255" fmla="*/ 371063 w 12649200"/>
              <a:gd name="connsiteY3255" fmla="*/ 4850140 h 13862169"/>
              <a:gd name="connsiteX3256" fmla="*/ 372726 w 12649200"/>
              <a:gd name="connsiteY3256" fmla="*/ 4851839 h 13862169"/>
              <a:gd name="connsiteX3257" fmla="*/ 365232 w 12649200"/>
              <a:gd name="connsiteY3257" fmla="*/ 4858645 h 13862169"/>
              <a:gd name="connsiteX3258" fmla="*/ 365173 w 12649200"/>
              <a:gd name="connsiteY3258" fmla="*/ 4858566 h 13862169"/>
              <a:gd name="connsiteX3259" fmla="*/ 354571 w 12649200"/>
              <a:gd name="connsiteY3259" fmla="*/ 4866991 h 13862169"/>
              <a:gd name="connsiteX3260" fmla="*/ 342791 w 12649200"/>
              <a:gd name="connsiteY3260" fmla="*/ 4875417 h 13862169"/>
              <a:gd name="connsiteX3261" fmla="*/ 369885 w 12649200"/>
              <a:gd name="connsiteY3261" fmla="*/ 4917546 h 13862169"/>
              <a:gd name="connsiteX3262" fmla="*/ 381665 w 12649200"/>
              <a:gd name="connsiteY3262" fmla="*/ 4909120 h 13862169"/>
              <a:gd name="connsiteX3263" fmla="*/ 354571 w 12649200"/>
              <a:gd name="connsiteY3263" fmla="*/ 4866991 h 13862169"/>
              <a:gd name="connsiteX3264" fmla="*/ 384021 w 12649200"/>
              <a:gd name="connsiteY3264" fmla="*/ 4906713 h 13862169"/>
              <a:gd name="connsiteX3265" fmla="*/ 394623 w 12649200"/>
              <a:gd name="connsiteY3265" fmla="*/ 4898287 h 13862169"/>
              <a:gd name="connsiteX3266" fmla="*/ 376833 w 12649200"/>
              <a:gd name="connsiteY3266" fmla="*/ 4874291 h 13862169"/>
              <a:gd name="connsiteX3267" fmla="*/ 396979 w 12649200"/>
              <a:gd name="connsiteY3267" fmla="*/ 4897084 h 13862169"/>
              <a:gd name="connsiteX3268" fmla="*/ 407581 w 12649200"/>
              <a:gd name="connsiteY3268" fmla="*/ 4887455 h 13862169"/>
              <a:gd name="connsiteX3269" fmla="*/ 405345 w 12649200"/>
              <a:gd name="connsiteY3269" fmla="*/ 4884924 h 13862169"/>
              <a:gd name="connsiteX3270" fmla="*/ 414649 w 12649200"/>
              <a:gd name="connsiteY3270" fmla="*/ 4875417 h 13862169"/>
              <a:gd name="connsiteX3271" fmla="*/ 411704 w 12649200"/>
              <a:gd name="connsiteY3271" fmla="*/ 4872407 h 13862169"/>
              <a:gd name="connsiteX3272" fmla="*/ 414649 w 12649200"/>
              <a:gd name="connsiteY3272" fmla="*/ 4869398 h 13862169"/>
              <a:gd name="connsiteX3273" fmla="*/ 258001 w 12649200"/>
              <a:gd name="connsiteY3273" fmla="*/ 4804607 h 13862169"/>
              <a:gd name="connsiteX3274" fmla="*/ 262472 w 12649200"/>
              <a:gd name="connsiteY3274" fmla="*/ 4842065 h 13862169"/>
              <a:gd name="connsiteX3275" fmla="*/ 254442 w 12649200"/>
              <a:gd name="connsiteY3275" fmla="*/ 4805598 h 13862169"/>
              <a:gd name="connsiteX3276" fmla="*/ 267400 w 12649200"/>
              <a:gd name="connsiteY3276" fmla="*/ 4801987 h 13862169"/>
              <a:gd name="connsiteX3277" fmla="*/ 275556 w 12649200"/>
              <a:gd name="connsiteY3277" fmla="*/ 4839026 h 13862169"/>
              <a:gd name="connsiteX3278" fmla="*/ 263866 w 12649200"/>
              <a:gd name="connsiteY3278" fmla="*/ 4803192 h 13862169"/>
              <a:gd name="connsiteX3279" fmla="*/ 266226 w 12649200"/>
              <a:gd name="connsiteY3279" fmla="*/ 4802315 h 13862169"/>
              <a:gd name="connsiteX3280" fmla="*/ 276824 w 12649200"/>
              <a:gd name="connsiteY3280" fmla="*/ 4798377 h 13862169"/>
              <a:gd name="connsiteX3281" fmla="*/ 288695 w 12649200"/>
              <a:gd name="connsiteY3281" fmla="*/ 4834766 h 13862169"/>
              <a:gd name="connsiteX3282" fmla="*/ 273331 w 12649200"/>
              <a:gd name="connsiteY3282" fmla="*/ 4799674 h 13862169"/>
              <a:gd name="connsiteX3283" fmla="*/ 286498 w 12649200"/>
              <a:gd name="connsiteY3283" fmla="*/ 4794132 h 13862169"/>
              <a:gd name="connsiteX3284" fmla="*/ 306274 w 12649200"/>
              <a:gd name="connsiteY3284" fmla="*/ 4839303 h 13862169"/>
              <a:gd name="connsiteX3285" fmla="*/ 304811 w 12649200"/>
              <a:gd name="connsiteY3285" fmla="*/ 4839983 h 13862169"/>
              <a:gd name="connsiteX3286" fmla="*/ 281536 w 12649200"/>
              <a:gd name="connsiteY3286" fmla="*/ 4797174 h 13862169"/>
              <a:gd name="connsiteX3287" fmla="*/ 293316 w 12649200"/>
              <a:gd name="connsiteY3287" fmla="*/ 4789952 h 13862169"/>
              <a:gd name="connsiteX3288" fmla="*/ 316876 w 12649200"/>
              <a:gd name="connsiteY3288" fmla="*/ 4833285 h 13862169"/>
              <a:gd name="connsiteX3289" fmla="*/ 315476 w 12649200"/>
              <a:gd name="connsiteY3289" fmla="*/ 4834143 h 13862169"/>
              <a:gd name="connsiteX3290" fmla="*/ 288826 w 12649200"/>
              <a:gd name="connsiteY3290" fmla="*/ 4792704 h 13862169"/>
              <a:gd name="connsiteX3291" fmla="*/ 300387 w 12649200"/>
              <a:gd name="connsiteY3291" fmla="*/ 4784066 h 13862169"/>
              <a:gd name="connsiteX3292" fmla="*/ 299206 w 12649200"/>
              <a:gd name="connsiteY3292" fmla="*/ 4785138 h 13862169"/>
              <a:gd name="connsiteX3293" fmla="*/ 305517 w 12649200"/>
              <a:gd name="connsiteY3293" fmla="*/ 4792278 h 13862169"/>
              <a:gd name="connsiteX3294" fmla="*/ 326300 w 12649200"/>
              <a:gd name="connsiteY3294" fmla="*/ 4826063 h 13862169"/>
              <a:gd name="connsiteX3295" fmla="*/ 323694 w 12649200"/>
              <a:gd name="connsiteY3295" fmla="*/ 4828134 h 13862169"/>
              <a:gd name="connsiteX3296" fmla="*/ 294494 w 12649200"/>
              <a:gd name="connsiteY3296" fmla="*/ 4788748 h 13862169"/>
              <a:gd name="connsiteX3297" fmla="*/ 300437 w 12649200"/>
              <a:gd name="connsiteY3297" fmla="*/ 4784020 h 13862169"/>
              <a:gd name="connsiteX3298" fmla="*/ 300440 w 12649200"/>
              <a:gd name="connsiteY3298" fmla="*/ 4784024 h 13862169"/>
              <a:gd name="connsiteX3299" fmla="*/ 300387 w 12649200"/>
              <a:gd name="connsiteY3299" fmla="*/ 4784066 h 13862169"/>
              <a:gd name="connsiteX3300" fmla="*/ 303771 w 12649200"/>
              <a:gd name="connsiteY3300" fmla="*/ 4781374 h 13862169"/>
              <a:gd name="connsiteX3301" fmla="*/ 312457 w 12649200"/>
              <a:gd name="connsiteY3301" fmla="*/ 4790252 h 13862169"/>
              <a:gd name="connsiteX3302" fmla="*/ 334545 w 12649200"/>
              <a:gd name="connsiteY3302" fmla="*/ 4820046 h 13862169"/>
              <a:gd name="connsiteX3303" fmla="*/ 331911 w 12649200"/>
              <a:gd name="connsiteY3303" fmla="*/ 4822140 h 13862169"/>
              <a:gd name="connsiteX3304" fmla="*/ 305517 w 12649200"/>
              <a:gd name="connsiteY3304" fmla="*/ 4792278 h 13862169"/>
              <a:gd name="connsiteX3305" fmla="*/ 300440 w 12649200"/>
              <a:gd name="connsiteY3305" fmla="*/ 4784024 h 13862169"/>
              <a:gd name="connsiteX3306" fmla="*/ 306782 w 12649200"/>
              <a:gd name="connsiteY3306" fmla="*/ 4778257 h 13862169"/>
              <a:gd name="connsiteX3307" fmla="*/ 336901 w 12649200"/>
              <a:gd name="connsiteY3307" fmla="*/ 4808009 h 13862169"/>
              <a:gd name="connsiteX3308" fmla="*/ 337705 w 12649200"/>
              <a:gd name="connsiteY3308" fmla="*/ 4807069 h 13862169"/>
              <a:gd name="connsiteX3309" fmla="*/ 340611 w 12649200"/>
              <a:gd name="connsiteY3309" fmla="*/ 4810357 h 13862169"/>
              <a:gd name="connsiteX3310" fmla="*/ 336901 w 12649200"/>
              <a:gd name="connsiteY3310" fmla="*/ 4815231 h 13862169"/>
              <a:gd name="connsiteX3311" fmla="*/ 312457 w 12649200"/>
              <a:gd name="connsiteY3311" fmla="*/ 4790252 h 13862169"/>
              <a:gd name="connsiteX3312" fmla="*/ 305096 w 12649200"/>
              <a:gd name="connsiteY3312" fmla="*/ 4780322 h 13862169"/>
              <a:gd name="connsiteX3313" fmla="*/ 303771 w 12649200"/>
              <a:gd name="connsiteY3313" fmla="*/ 4781374 h 13862169"/>
              <a:gd name="connsiteX3314" fmla="*/ 303572 w 12649200"/>
              <a:gd name="connsiteY3314" fmla="*/ 4781172 h 13862169"/>
              <a:gd name="connsiteX3315" fmla="*/ 310986 w 12649200"/>
              <a:gd name="connsiteY3315" fmla="*/ 4769490 h 13862169"/>
              <a:gd name="connsiteX3316" fmla="*/ 342398 w 12649200"/>
              <a:gd name="connsiteY3316" fmla="*/ 4801589 h 13862169"/>
              <a:gd name="connsiteX3317" fmla="*/ 337705 w 12649200"/>
              <a:gd name="connsiteY3317" fmla="*/ 4807069 h 13862169"/>
              <a:gd name="connsiteX3318" fmla="*/ 309808 w 12649200"/>
              <a:gd name="connsiteY3318" fmla="*/ 4775507 h 13862169"/>
              <a:gd name="connsiteX3319" fmla="*/ 306782 w 12649200"/>
              <a:gd name="connsiteY3319" fmla="*/ 4778257 h 13862169"/>
              <a:gd name="connsiteX3320" fmla="*/ 304557 w 12649200"/>
              <a:gd name="connsiteY3320" fmla="*/ 4776059 h 13862169"/>
              <a:gd name="connsiteX3321" fmla="*/ 310986 w 12649200"/>
              <a:gd name="connsiteY3321" fmla="*/ 4763469 h 13862169"/>
              <a:gd name="connsiteX3322" fmla="*/ 301562 w 12649200"/>
              <a:gd name="connsiteY3322" fmla="*/ 4773100 h 13862169"/>
              <a:gd name="connsiteX3323" fmla="*/ 304557 w 12649200"/>
              <a:gd name="connsiteY3323" fmla="*/ 4776059 h 13862169"/>
              <a:gd name="connsiteX3324" fmla="*/ 301562 w 12649200"/>
              <a:gd name="connsiteY3324" fmla="*/ 4779119 h 13862169"/>
              <a:gd name="connsiteX3325" fmla="*/ 303572 w 12649200"/>
              <a:gd name="connsiteY3325" fmla="*/ 4781172 h 13862169"/>
              <a:gd name="connsiteX3326" fmla="*/ 300437 w 12649200"/>
              <a:gd name="connsiteY3326" fmla="*/ 4784020 h 13862169"/>
              <a:gd name="connsiteX3327" fmla="*/ 300384 w 12649200"/>
              <a:gd name="connsiteY3327" fmla="*/ 4783933 h 13862169"/>
              <a:gd name="connsiteX3328" fmla="*/ 288604 w 12649200"/>
              <a:gd name="connsiteY3328" fmla="*/ 4792360 h 13862169"/>
              <a:gd name="connsiteX3329" fmla="*/ 288826 w 12649200"/>
              <a:gd name="connsiteY3329" fmla="*/ 4792704 h 13862169"/>
              <a:gd name="connsiteX3330" fmla="*/ 286498 w 12649200"/>
              <a:gd name="connsiteY3330" fmla="*/ 4794132 h 13862169"/>
              <a:gd name="connsiteX3331" fmla="*/ 286248 w 12649200"/>
              <a:gd name="connsiteY3331" fmla="*/ 4793562 h 13862169"/>
              <a:gd name="connsiteX3332" fmla="*/ 273290 w 12649200"/>
              <a:gd name="connsiteY3332" fmla="*/ 4799580 h 13862169"/>
              <a:gd name="connsiteX3333" fmla="*/ 273331 w 12649200"/>
              <a:gd name="connsiteY3333" fmla="*/ 4799674 h 13862169"/>
              <a:gd name="connsiteX3334" fmla="*/ 266226 w 12649200"/>
              <a:gd name="connsiteY3334" fmla="*/ 4802315 h 13862169"/>
              <a:gd name="connsiteX3335" fmla="*/ 258001 w 12649200"/>
              <a:gd name="connsiteY3335" fmla="*/ 4804607 h 13862169"/>
              <a:gd name="connsiteX3336" fmla="*/ 257976 w 12649200"/>
              <a:gd name="connsiteY3336" fmla="*/ 4804395 h 13862169"/>
              <a:gd name="connsiteX3337" fmla="*/ 243840 w 12649200"/>
              <a:gd name="connsiteY3337" fmla="*/ 4805599 h 13862169"/>
              <a:gd name="connsiteX3338" fmla="*/ 248552 w 12649200"/>
              <a:gd name="connsiteY3338" fmla="*/ 4854952 h 13862169"/>
              <a:gd name="connsiteX3339" fmla="*/ 263866 w 12649200"/>
              <a:gd name="connsiteY3339" fmla="*/ 4853749 h 13862169"/>
              <a:gd name="connsiteX3340" fmla="*/ 262472 w 12649200"/>
              <a:gd name="connsiteY3340" fmla="*/ 4842065 h 13862169"/>
              <a:gd name="connsiteX3341" fmla="*/ 265044 w 12649200"/>
              <a:gd name="connsiteY3341" fmla="*/ 4853747 h 13862169"/>
              <a:gd name="connsiteX3342" fmla="*/ 278002 w 12649200"/>
              <a:gd name="connsiteY3342" fmla="*/ 4850136 h 13862169"/>
              <a:gd name="connsiteX3343" fmla="*/ 275556 w 12649200"/>
              <a:gd name="connsiteY3343" fmla="*/ 4839026 h 13862169"/>
              <a:gd name="connsiteX3344" fmla="*/ 279180 w 12649200"/>
              <a:gd name="connsiteY3344" fmla="*/ 4850137 h 13862169"/>
              <a:gd name="connsiteX3345" fmla="*/ 292138 w 12649200"/>
              <a:gd name="connsiteY3345" fmla="*/ 4845322 h 13862169"/>
              <a:gd name="connsiteX3346" fmla="*/ 288695 w 12649200"/>
              <a:gd name="connsiteY3346" fmla="*/ 4834766 h 13862169"/>
              <a:gd name="connsiteX3347" fmla="*/ 293316 w 12649200"/>
              <a:gd name="connsiteY3347" fmla="*/ 4845322 h 13862169"/>
              <a:gd name="connsiteX3348" fmla="*/ 304811 w 12649200"/>
              <a:gd name="connsiteY3348" fmla="*/ 4839983 h 13862169"/>
              <a:gd name="connsiteX3349" fmla="*/ 305096 w 12649200"/>
              <a:gd name="connsiteY3349" fmla="*/ 4840508 h 13862169"/>
              <a:gd name="connsiteX3350" fmla="*/ 315476 w 12649200"/>
              <a:gd name="connsiteY3350" fmla="*/ 4834143 h 13862169"/>
              <a:gd name="connsiteX3351" fmla="*/ 315698 w 12649200"/>
              <a:gd name="connsiteY3351" fmla="*/ 4834489 h 13862169"/>
              <a:gd name="connsiteX3352" fmla="*/ 323694 w 12649200"/>
              <a:gd name="connsiteY3352" fmla="*/ 4828134 h 13862169"/>
              <a:gd name="connsiteX3353" fmla="*/ 323944 w 12649200"/>
              <a:gd name="connsiteY3353" fmla="*/ 4828472 h 13862169"/>
              <a:gd name="connsiteX3354" fmla="*/ 331911 w 12649200"/>
              <a:gd name="connsiteY3354" fmla="*/ 4822140 h 13862169"/>
              <a:gd name="connsiteX3355" fmla="*/ 332189 w 12649200"/>
              <a:gd name="connsiteY3355" fmla="*/ 4822454 h 13862169"/>
              <a:gd name="connsiteX3356" fmla="*/ 342791 w 12649200"/>
              <a:gd name="connsiteY3356" fmla="*/ 4812822 h 13862169"/>
              <a:gd name="connsiteX3357" fmla="*/ 340611 w 12649200"/>
              <a:gd name="connsiteY3357" fmla="*/ 4810357 h 13862169"/>
              <a:gd name="connsiteX3358" fmla="*/ 345147 w 12649200"/>
              <a:gd name="connsiteY3358" fmla="*/ 4804396 h 13862169"/>
              <a:gd name="connsiteX3359" fmla="*/ 342398 w 12649200"/>
              <a:gd name="connsiteY3359" fmla="*/ 4801589 h 13862169"/>
              <a:gd name="connsiteX3360" fmla="*/ 345147 w 12649200"/>
              <a:gd name="connsiteY3360" fmla="*/ 4798377 h 13862169"/>
              <a:gd name="connsiteX3361" fmla="*/ 248553 w 12649200"/>
              <a:gd name="connsiteY3361" fmla="*/ 4755043 h 13862169"/>
              <a:gd name="connsiteX3362" fmla="*/ 248552 w 12649200"/>
              <a:gd name="connsiteY3362" fmla="*/ 4755043 h 13862169"/>
              <a:gd name="connsiteX3363" fmla="*/ 248552 w 12649200"/>
              <a:gd name="connsiteY3363" fmla="*/ 4755043 h 13862169"/>
              <a:gd name="connsiteX3364" fmla="*/ 251936 w 12649200"/>
              <a:gd name="connsiteY3364" fmla="*/ 4753786 h 13862169"/>
              <a:gd name="connsiteX3365" fmla="*/ 251982 w 12649200"/>
              <a:gd name="connsiteY3365" fmla="*/ 4754167 h 13862169"/>
              <a:gd name="connsiteX3366" fmla="*/ 248553 w 12649200"/>
              <a:gd name="connsiteY3366" fmla="*/ 4755043 h 13862169"/>
              <a:gd name="connsiteX3367" fmla="*/ 256501 w 12649200"/>
              <a:gd name="connsiteY3367" fmla="*/ 4752089 h 13862169"/>
              <a:gd name="connsiteX3368" fmla="*/ 256608 w 12649200"/>
              <a:gd name="connsiteY3368" fmla="*/ 4752286 h 13862169"/>
              <a:gd name="connsiteX3369" fmla="*/ 253264 w 12649200"/>
              <a:gd name="connsiteY3369" fmla="*/ 4753839 h 13862169"/>
              <a:gd name="connsiteX3370" fmla="*/ 253058 w 12649200"/>
              <a:gd name="connsiteY3370" fmla="*/ 4753369 h 13862169"/>
              <a:gd name="connsiteX3371" fmla="*/ 257784 w 12649200"/>
              <a:gd name="connsiteY3371" fmla="*/ 4751740 h 13862169"/>
              <a:gd name="connsiteX3372" fmla="*/ 257839 w 12649200"/>
              <a:gd name="connsiteY3372" fmla="*/ 4751997 h 13862169"/>
              <a:gd name="connsiteX3373" fmla="*/ 256798 w 12649200"/>
              <a:gd name="connsiteY3373" fmla="*/ 4752634 h 13862169"/>
              <a:gd name="connsiteX3374" fmla="*/ 256608 w 12649200"/>
              <a:gd name="connsiteY3374" fmla="*/ 4752286 h 13862169"/>
              <a:gd name="connsiteX3375" fmla="*/ 259150 w 12649200"/>
              <a:gd name="connsiteY3375" fmla="*/ 4751105 h 13862169"/>
              <a:gd name="connsiteX3376" fmla="*/ 257784 w 12649200"/>
              <a:gd name="connsiteY3376" fmla="*/ 4751740 h 13862169"/>
              <a:gd name="connsiteX3377" fmla="*/ 257758 w 12649200"/>
              <a:gd name="connsiteY3377" fmla="*/ 4751622 h 13862169"/>
              <a:gd name="connsiteX3378" fmla="*/ 259745 w 12649200"/>
              <a:gd name="connsiteY3378" fmla="*/ 4750828 h 13862169"/>
              <a:gd name="connsiteX3379" fmla="*/ 259516 w 12649200"/>
              <a:gd name="connsiteY3379" fmla="*/ 4750969 h 13862169"/>
              <a:gd name="connsiteX3380" fmla="*/ 259150 w 12649200"/>
              <a:gd name="connsiteY3380" fmla="*/ 4751105 h 13862169"/>
              <a:gd name="connsiteX3381" fmla="*/ 259888 w 12649200"/>
              <a:gd name="connsiteY3381" fmla="*/ 4750741 h 13862169"/>
              <a:gd name="connsiteX3382" fmla="*/ 259899 w 12649200"/>
              <a:gd name="connsiteY3382" fmla="*/ 4750758 h 13862169"/>
              <a:gd name="connsiteX3383" fmla="*/ 259745 w 12649200"/>
              <a:gd name="connsiteY3383" fmla="*/ 4750828 h 13862169"/>
              <a:gd name="connsiteX3384" fmla="*/ 261448 w 12649200"/>
              <a:gd name="connsiteY3384" fmla="*/ 4750038 h 13862169"/>
              <a:gd name="connsiteX3385" fmla="*/ 261510 w 12649200"/>
              <a:gd name="connsiteY3385" fmla="*/ 4750227 h 13862169"/>
              <a:gd name="connsiteX3386" fmla="*/ 259935 w 12649200"/>
              <a:gd name="connsiteY3386" fmla="*/ 4750813 h 13862169"/>
              <a:gd name="connsiteX3387" fmla="*/ 259899 w 12649200"/>
              <a:gd name="connsiteY3387" fmla="*/ 4750758 h 13862169"/>
              <a:gd name="connsiteX3388" fmla="*/ 251447 w 12649200"/>
              <a:gd name="connsiteY3388" fmla="*/ 4749690 h 13862169"/>
              <a:gd name="connsiteX3389" fmla="*/ 253058 w 12649200"/>
              <a:gd name="connsiteY3389" fmla="*/ 4753369 h 13862169"/>
              <a:gd name="connsiteX3390" fmla="*/ 251936 w 12649200"/>
              <a:gd name="connsiteY3390" fmla="*/ 4753786 h 13862169"/>
              <a:gd name="connsiteX3391" fmla="*/ 263831 w 12649200"/>
              <a:gd name="connsiteY3391" fmla="*/ 4748931 h 13862169"/>
              <a:gd name="connsiteX3392" fmla="*/ 263808 w 12649200"/>
              <a:gd name="connsiteY3392" fmla="*/ 4748947 h 13862169"/>
              <a:gd name="connsiteX3393" fmla="*/ 263805 w 12649200"/>
              <a:gd name="connsiteY3393" fmla="*/ 4748943 h 13862169"/>
              <a:gd name="connsiteX3394" fmla="*/ 263498 w 12649200"/>
              <a:gd name="connsiteY3394" fmla="*/ 4748528 h 13862169"/>
              <a:gd name="connsiteX3395" fmla="*/ 263805 w 12649200"/>
              <a:gd name="connsiteY3395" fmla="*/ 4748943 h 13862169"/>
              <a:gd name="connsiteX3396" fmla="*/ 261448 w 12649200"/>
              <a:gd name="connsiteY3396" fmla="*/ 4750038 h 13862169"/>
              <a:gd name="connsiteX3397" fmla="*/ 261379 w 12649200"/>
              <a:gd name="connsiteY3397" fmla="*/ 4749827 h 13862169"/>
              <a:gd name="connsiteX3398" fmla="*/ 265388 w 12649200"/>
              <a:gd name="connsiteY3398" fmla="*/ 4747816 h 13862169"/>
              <a:gd name="connsiteX3399" fmla="*/ 264203 w 12649200"/>
              <a:gd name="connsiteY3399" fmla="*/ 4748758 h 13862169"/>
              <a:gd name="connsiteX3400" fmla="*/ 263831 w 12649200"/>
              <a:gd name="connsiteY3400" fmla="*/ 4748931 h 13862169"/>
              <a:gd name="connsiteX3401" fmla="*/ 266006 w 12649200"/>
              <a:gd name="connsiteY3401" fmla="*/ 4747325 h 13862169"/>
              <a:gd name="connsiteX3402" fmla="*/ 266022 w 12649200"/>
              <a:gd name="connsiteY3402" fmla="*/ 4747363 h 13862169"/>
              <a:gd name="connsiteX3403" fmla="*/ 265388 w 12649200"/>
              <a:gd name="connsiteY3403" fmla="*/ 4747816 h 13862169"/>
              <a:gd name="connsiteX3404" fmla="*/ 266434 w 12649200"/>
              <a:gd name="connsiteY3404" fmla="*/ 4746729 h 13862169"/>
              <a:gd name="connsiteX3405" fmla="*/ 266567 w 12649200"/>
              <a:gd name="connsiteY3405" fmla="*/ 4746878 h 13862169"/>
              <a:gd name="connsiteX3406" fmla="*/ 266006 w 12649200"/>
              <a:gd name="connsiteY3406" fmla="*/ 4747325 h 13862169"/>
              <a:gd name="connsiteX3407" fmla="*/ 265890 w 12649200"/>
              <a:gd name="connsiteY3407" fmla="*/ 4747062 h 13862169"/>
              <a:gd name="connsiteX3408" fmla="*/ 271885 w 12649200"/>
              <a:gd name="connsiteY3408" fmla="*/ 4742653 h 13862169"/>
              <a:gd name="connsiteX3409" fmla="*/ 272112 w 12649200"/>
              <a:gd name="connsiteY3409" fmla="*/ 4743007 h 13862169"/>
              <a:gd name="connsiteX3410" fmla="*/ 266618 w 12649200"/>
              <a:gd name="connsiteY3410" fmla="*/ 4746936 h 13862169"/>
              <a:gd name="connsiteX3411" fmla="*/ 266567 w 12649200"/>
              <a:gd name="connsiteY3411" fmla="*/ 4746878 h 13862169"/>
              <a:gd name="connsiteX3412" fmla="*/ 267850 w 12649200"/>
              <a:gd name="connsiteY3412" fmla="*/ 4745860 h 13862169"/>
              <a:gd name="connsiteX3413" fmla="*/ 268578 w 12649200"/>
              <a:gd name="connsiteY3413" fmla="*/ 4745414 h 13862169"/>
              <a:gd name="connsiteX3414" fmla="*/ 268528 w 12649200"/>
              <a:gd name="connsiteY3414" fmla="*/ 4745321 h 13862169"/>
              <a:gd name="connsiteX3415" fmla="*/ 262410 w 12649200"/>
              <a:gd name="connsiteY3415" fmla="*/ 4739112 h 13862169"/>
              <a:gd name="connsiteX3416" fmla="*/ 267400 w 12649200"/>
              <a:gd name="connsiteY3416" fmla="*/ 4744211 h 13862169"/>
              <a:gd name="connsiteX3417" fmla="*/ 267737 w 12649200"/>
              <a:gd name="connsiteY3417" fmla="*/ 4743866 h 13862169"/>
              <a:gd name="connsiteX3418" fmla="*/ 268528 w 12649200"/>
              <a:gd name="connsiteY3418" fmla="*/ 4745321 h 13862169"/>
              <a:gd name="connsiteX3419" fmla="*/ 267850 w 12649200"/>
              <a:gd name="connsiteY3419" fmla="*/ 4745860 h 13862169"/>
              <a:gd name="connsiteX3420" fmla="*/ 266434 w 12649200"/>
              <a:gd name="connsiteY3420" fmla="*/ 4746729 h 13862169"/>
              <a:gd name="connsiteX3421" fmla="*/ 265067 w 12649200"/>
              <a:gd name="connsiteY3421" fmla="*/ 4745182 h 13862169"/>
              <a:gd name="connsiteX3422" fmla="*/ 272945 w 12649200"/>
              <a:gd name="connsiteY3422" fmla="*/ 4738545 h 13862169"/>
              <a:gd name="connsiteX3423" fmla="*/ 274468 w 12649200"/>
              <a:gd name="connsiteY3423" fmla="*/ 4740599 h 13862169"/>
              <a:gd name="connsiteX3424" fmla="*/ 271885 w 12649200"/>
              <a:gd name="connsiteY3424" fmla="*/ 4742653 h 13862169"/>
              <a:gd name="connsiteX3425" fmla="*/ 270711 w 12649200"/>
              <a:gd name="connsiteY3425" fmla="*/ 4740828 h 13862169"/>
              <a:gd name="connsiteX3426" fmla="*/ 254481 w 12649200"/>
              <a:gd name="connsiteY3426" fmla="*/ 4736367 h 13862169"/>
              <a:gd name="connsiteX3427" fmla="*/ 258958 w 12649200"/>
              <a:gd name="connsiteY3427" fmla="*/ 4742404 h 13862169"/>
              <a:gd name="connsiteX3428" fmla="*/ 261379 w 12649200"/>
              <a:gd name="connsiteY3428" fmla="*/ 4749827 h 13862169"/>
              <a:gd name="connsiteX3429" fmla="*/ 259888 w 12649200"/>
              <a:gd name="connsiteY3429" fmla="*/ 4750741 h 13862169"/>
              <a:gd name="connsiteX3430" fmla="*/ 256406 w 12649200"/>
              <a:gd name="connsiteY3430" fmla="*/ 4745326 h 13862169"/>
              <a:gd name="connsiteX3431" fmla="*/ 256821 w 12649200"/>
              <a:gd name="connsiteY3431" fmla="*/ 4735854 h 13862169"/>
              <a:gd name="connsiteX3432" fmla="*/ 265067 w 12649200"/>
              <a:gd name="connsiteY3432" fmla="*/ 4745182 h 13862169"/>
              <a:gd name="connsiteX3433" fmla="*/ 265890 w 12649200"/>
              <a:gd name="connsiteY3433" fmla="*/ 4747062 h 13862169"/>
              <a:gd name="connsiteX3434" fmla="*/ 263498 w 12649200"/>
              <a:gd name="connsiteY3434" fmla="*/ 4748528 h 13862169"/>
              <a:gd name="connsiteX3435" fmla="*/ 258958 w 12649200"/>
              <a:gd name="connsiteY3435" fmla="*/ 4742404 h 13862169"/>
              <a:gd name="connsiteX3436" fmla="*/ 249678 w 12649200"/>
              <a:gd name="connsiteY3436" fmla="*/ 4734865 h 13862169"/>
              <a:gd name="connsiteX3437" fmla="*/ 256406 w 12649200"/>
              <a:gd name="connsiteY3437" fmla="*/ 4745326 h 13862169"/>
              <a:gd name="connsiteX3438" fmla="*/ 257758 w 12649200"/>
              <a:gd name="connsiteY3438" fmla="*/ 4751622 h 13862169"/>
              <a:gd name="connsiteX3439" fmla="*/ 256501 w 12649200"/>
              <a:gd name="connsiteY3439" fmla="*/ 4752089 h 13862169"/>
              <a:gd name="connsiteX3440" fmla="*/ 250393 w 12649200"/>
              <a:gd name="connsiteY3440" fmla="*/ 4740854 h 13862169"/>
              <a:gd name="connsiteX3441" fmla="*/ 272971 w 12649200"/>
              <a:gd name="connsiteY3441" fmla="*/ 4732499 h 13862169"/>
              <a:gd name="connsiteX3442" fmla="*/ 275766 w 12649200"/>
              <a:gd name="connsiteY3442" fmla="*/ 4735662 h 13862169"/>
              <a:gd name="connsiteX3443" fmla="*/ 272945 w 12649200"/>
              <a:gd name="connsiteY3443" fmla="*/ 4738545 h 13862169"/>
              <a:gd name="connsiteX3444" fmla="*/ 270406 w 12649200"/>
              <a:gd name="connsiteY3444" fmla="*/ 4735120 h 13862169"/>
              <a:gd name="connsiteX3445" fmla="*/ 261217 w 12649200"/>
              <a:gd name="connsiteY3445" fmla="*/ 4731874 h 13862169"/>
              <a:gd name="connsiteX3446" fmla="*/ 267400 w 12649200"/>
              <a:gd name="connsiteY3446" fmla="*/ 4738192 h 13862169"/>
              <a:gd name="connsiteX3447" fmla="*/ 268375 w 12649200"/>
              <a:gd name="connsiteY3447" fmla="*/ 4737196 h 13862169"/>
              <a:gd name="connsiteX3448" fmla="*/ 270711 w 12649200"/>
              <a:gd name="connsiteY3448" fmla="*/ 4740828 h 13862169"/>
              <a:gd name="connsiteX3449" fmla="*/ 267737 w 12649200"/>
              <a:gd name="connsiteY3449" fmla="*/ 4743866 h 13862169"/>
              <a:gd name="connsiteX3450" fmla="*/ 253007 w 12649200"/>
              <a:gd name="connsiteY3450" fmla="*/ 4729503 h 13862169"/>
              <a:gd name="connsiteX3451" fmla="*/ 255621 w 12649200"/>
              <a:gd name="connsiteY3451" fmla="*/ 4732175 h 13862169"/>
              <a:gd name="connsiteX3452" fmla="*/ 256821 w 12649200"/>
              <a:gd name="connsiteY3452" fmla="*/ 4735854 h 13862169"/>
              <a:gd name="connsiteX3453" fmla="*/ 253584 w 12649200"/>
              <a:gd name="connsiteY3453" fmla="*/ 4732192 h 13862169"/>
              <a:gd name="connsiteX3454" fmla="*/ 248700 w 12649200"/>
              <a:gd name="connsiteY3454" fmla="*/ 4726666 h 13862169"/>
              <a:gd name="connsiteX3455" fmla="*/ 253584 w 12649200"/>
              <a:gd name="connsiteY3455" fmla="*/ 4732192 h 13862169"/>
              <a:gd name="connsiteX3456" fmla="*/ 254481 w 12649200"/>
              <a:gd name="connsiteY3456" fmla="*/ 4736367 h 13862169"/>
              <a:gd name="connsiteX3457" fmla="*/ 248970 w 12649200"/>
              <a:gd name="connsiteY3457" fmla="*/ 4728933 h 13862169"/>
              <a:gd name="connsiteX3458" fmla="*/ 252676 w 12649200"/>
              <a:gd name="connsiteY3458" fmla="*/ 4723147 h 13862169"/>
              <a:gd name="connsiteX3459" fmla="*/ 257642 w 12649200"/>
              <a:gd name="connsiteY3459" fmla="*/ 4728221 h 13862169"/>
              <a:gd name="connsiteX3460" fmla="*/ 262410 w 12649200"/>
              <a:gd name="connsiteY3460" fmla="*/ 4739112 h 13862169"/>
              <a:gd name="connsiteX3461" fmla="*/ 255621 w 12649200"/>
              <a:gd name="connsiteY3461" fmla="*/ 4732175 h 13862169"/>
              <a:gd name="connsiteX3462" fmla="*/ 247669 w 12649200"/>
              <a:gd name="connsiteY3462" fmla="*/ 4718030 h 13862169"/>
              <a:gd name="connsiteX3463" fmla="*/ 251350 w 12649200"/>
              <a:gd name="connsiteY3463" fmla="*/ 4721792 h 13862169"/>
              <a:gd name="connsiteX3464" fmla="*/ 253007 w 12649200"/>
              <a:gd name="connsiteY3464" fmla="*/ 4729503 h 13862169"/>
              <a:gd name="connsiteX3465" fmla="*/ 248487 w 12649200"/>
              <a:gd name="connsiteY3465" fmla="*/ 4724885 h 13862169"/>
              <a:gd name="connsiteX3466" fmla="*/ 235942 w 12649200"/>
              <a:gd name="connsiteY3466" fmla="*/ 4714274 h 13862169"/>
              <a:gd name="connsiteX3467" fmla="*/ 250393 w 12649200"/>
              <a:gd name="connsiteY3467" fmla="*/ 4740854 h 13862169"/>
              <a:gd name="connsiteX3468" fmla="*/ 251447 w 12649200"/>
              <a:gd name="connsiteY3468" fmla="*/ 4749690 h 13862169"/>
              <a:gd name="connsiteX3469" fmla="*/ 238098 w 12649200"/>
              <a:gd name="connsiteY3469" fmla="*/ 4714270 h 13862169"/>
              <a:gd name="connsiteX3470" fmla="*/ 248487 w 12649200"/>
              <a:gd name="connsiteY3470" fmla="*/ 4724885 h 13862169"/>
              <a:gd name="connsiteX3471" fmla="*/ 248700 w 12649200"/>
              <a:gd name="connsiteY3471" fmla="*/ 4726666 h 13862169"/>
              <a:gd name="connsiteX3472" fmla="*/ 239951 w 12649200"/>
              <a:gd name="connsiteY3472" fmla="*/ 4716769 h 13862169"/>
              <a:gd name="connsiteX3473" fmla="*/ 249646 w 12649200"/>
              <a:gd name="connsiteY3473" fmla="*/ 4713856 h 13862169"/>
              <a:gd name="connsiteX3474" fmla="*/ 252676 w 12649200"/>
              <a:gd name="connsiteY3474" fmla="*/ 4723147 h 13862169"/>
              <a:gd name="connsiteX3475" fmla="*/ 251350 w 12649200"/>
              <a:gd name="connsiteY3475" fmla="*/ 4721792 h 13862169"/>
              <a:gd name="connsiteX3476" fmla="*/ 256015 w 12649200"/>
              <a:gd name="connsiteY3476" fmla="*/ 4713318 h 13862169"/>
              <a:gd name="connsiteX3477" fmla="*/ 273879 w 12649200"/>
              <a:gd name="connsiteY3477" fmla="*/ 4731572 h 13862169"/>
              <a:gd name="connsiteX3478" fmla="*/ 272971 w 12649200"/>
              <a:gd name="connsiteY3478" fmla="*/ 4732499 h 13862169"/>
              <a:gd name="connsiteX3479" fmla="*/ 251070 w 12649200"/>
              <a:gd name="connsiteY3479" fmla="*/ 4713210 h 13862169"/>
              <a:gd name="connsiteX3480" fmla="*/ 261217 w 12649200"/>
              <a:gd name="connsiteY3480" fmla="*/ 4731874 h 13862169"/>
              <a:gd name="connsiteX3481" fmla="*/ 257642 w 12649200"/>
              <a:gd name="connsiteY3481" fmla="*/ 4728221 h 13862169"/>
              <a:gd name="connsiteX3482" fmla="*/ 234093 w 12649200"/>
              <a:gd name="connsiteY3482" fmla="*/ 4710873 h 13862169"/>
              <a:gd name="connsiteX3483" fmla="*/ 234219 w 12649200"/>
              <a:gd name="connsiteY3483" fmla="*/ 4711105 h 13862169"/>
              <a:gd name="connsiteX3484" fmla="*/ 248552 w 12649200"/>
              <a:gd name="connsiteY3484" fmla="*/ 4755043 h 13862169"/>
              <a:gd name="connsiteX3485" fmla="*/ 246783 w 12649200"/>
              <a:gd name="connsiteY3485" fmla="*/ 4755495 h 13862169"/>
              <a:gd name="connsiteX3486" fmla="*/ 243734 w 12649200"/>
              <a:gd name="connsiteY3486" fmla="*/ 4755754 h 13862169"/>
              <a:gd name="connsiteX3487" fmla="*/ 234035 w 12649200"/>
              <a:gd name="connsiteY3487" fmla="*/ 4710542 h 13862169"/>
              <a:gd name="connsiteX3488" fmla="*/ 234889 w 12649200"/>
              <a:gd name="connsiteY3488" fmla="*/ 4711869 h 13862169"/>
              <a:gd name="connsiteX3489" fmla="*/ 235942 w 12649200"/>
              <a:gd name="connsiteY3489" fmla="*/ 4714274 h 13862169"/>
              <a:gd name="connsiteX3490" fmla="*/ 234219 w 12649200"/>
              <a:gd name="connsiteY3490" fmla="*/ 4711105 h 13862169"/>
              <a:gd name="connsiteX3491" fmla="*/ 233996 w 12649200"/>
              <a:gd name="connsiteY3491" fmla="*/ 4710423 h 13862169"/>
              <a:gd name="connsiteX3492" fmla="*/ 234035 w 12649200"/>
              <a:gd name="connsiteY3492" fmla="*/ 4710542 h 13862169"/>
              <a:gd name="connsiteX3493" fmla="*/ 234015 w 12649200"/>
              <a:gd name="connsiteY3493" fmla="*/ 4710511 h 13862169"/>
              <a:gd name="connsiteX3494" fmla="*/ 234950 w 12649200"/>
              <a:gd name="connsiteY3494" fmla="*/ 4710021 h 13862169"/>
              <a:gd name="connsiteX3495" fmla="*/ 238098 w 12649200"/>
              <a:gd name="connsiteY3495" fmla="*/ 4714270 h 13862169"/>
              <a:gd name="connsiteX3496" fmla="*/ 234416 w 12649200"/>
              <a:gd name="connsiteY3496" fmla="*/ 4710507 h 13862169"/>
              <a:gd name="connsiteX3497" fmla="*/ 233242 w 12649200"/>
              <a:gd name="connsiteY3497" fmla="*/ 4709308 h 13862169"/>
              <a:gd name="connsiteX3498" fmla="*/ 234015 w 12649200"/>
              <a:gd name="connsiteY3498" fmla="*/ 4710511 h 13862169"/>
              <a:gd name="connsiteX3499" fmla="*/ 234093 w 12649200"/>
              <a:gd name="connsiteY3499" fmla="*/ 4710873 h 13862169"/>
              <a:gd name="connsiteX3500" fmla="*/ 233239 w 12649200"/>
              <a:gd name="connsiteY3500" fmla="*/ 4709302 h 13862169"/>
              <a:gd name="connsiteX3501" fmla="*/ 233242 w 12649200"/>
              <a:gd name="connsiteY3501" fmla="*/ 4709308 h 13862169"/>
              <a:gd name="connsiteX3502" fmla="*/ 233238 w 12649200"/>
              <a:gd name="connsiteY3502" fmla="*/ 4709303 h 13862169"/>
              <a:gd name="connsiteX3503" fmla="*/ 233248 w 12649200"/>
              <a:gd name="connsiteY3503" fmla="*/ 4709295 h 13862169"/>
              <a:gd name="connsiteX3504" fmla="*/ 233239 w 12649200"/>
              <a:gd name="connsiteY3504" fmla="*/ 4709302 h 13862169"/>
              <a:gd name="connsiteX3505" fmla="*/ 233238 w 12649200"/>
              <a:gd name="connsiteY3505" fmla="*/ 4709302 h 13862169"/>
              <a:gd name="connsiteX3506" fmla="*/ 233557 w 12649200"/>
              <a:gd name="connsiteY3506" fmla="*/ 4709074 h 13862169"/>
              <a:gd name="connsiteX3507" fmla="*/ 233565 w 12649200"/>
              <a:gd name="connsiteY3507" fmla="*/ 4709101 h 13862169"/>
              <a:gd name="connsiteX3508" fmla="*/ 233248 w 12649200"/>
              <a:gd name="connsiteY3508" fmla="*/ 4709295 h 13862169"/>
              <a:gd name="connsiteX3509" fmla="*/ 233654 w 12649200"/>
              <a:gd name="connsiteY3509" fmla="*/ 4709046 h 13862169"/>
              <a:gd name="connsiteX3510" fmla="*/ 233745 w 12649200"/>
              <a:gd name="connsiteY3510" fmla="*/ 4709255 h 13862169"/>
              <a:gd name="connsiteX3511" fmla="*/ 233996 w 12649200"/>
              <a:gd name="connsiteY3511" fmla="*/ 4710423 h 13862169"/>
              <a:gd name="connsiteX3512" fmla="*/ 233565 w 12649200"/>
              <a:gd name="connsiteY3512" fmla="*/ 4709101 h 13862169"/>
              <a:gd name="connsiteX3513" fmla="*/ 233687 w 12649200"/>
              <a:gd name="connsiteY3513" fmla="*/ 4708982 h 13862169"/>
              <a:gd name="connsiteX3514" fmla="*/ 233695 w 12649200"/>
              <a:gd name="connsiteY3514" fmla="*/ 4709021 h 13862169"/>
              <a:gd name="connsiteX3515" fmla="*/ 233654 w 12649200"/>
              <a:gd name="connsiteY3515" fmla="*/ 4709046 h 13862169"/>
              <a:gd name="connsiteX3516" fmla="*/ 233640 w 12649200"/>
              <a:gd name="connsiteY3516" fmla="*/ 4709015 h 13862169"/>
              <a:gd name="connsiteX3517" fmla="*/ 233238 w 12649200"/>
              <a:gd name="connsiteY3517" fmla="*/ 4708098 h 13862169"/>
              <a:gd name="connsiteX3518" fmla="*/ 233640 w 12649200"/>
              <a:gd name="connsiteY3518" fmla="*/ 4709015 h 13862169"/>
              <a:gd name="connsiteX3519" fmla="*/ 233557 w 12649200"/>
              <a:gd name="connsiteY3519" fmla="*/ 4709074 h 13862169"/>
              <a:gd name="connsiteX3520" fmla="*/ 233473 w 12649200"/>
              <a:gd name="connsiteY3520" fmla="*/ 4707988 h 13862169"/>
              <a:gd name="connsiteX3521" fmla="*/ 233478 w 12649200"/>
              <a:gd name="connsiteY3521" fmla="*/ 4708009 h 13862169"/>
              <a:gd name="connsiteX3522" fmla="*/ 233238 w 12649200"/>
              <a:gd name="connsiteY3522" fmla="*/ 4708098 h 13862169"/>
              <a:gd name="connsiteX3523" fmla="*/ 237361 w 12649200"/>
              <a:gd name="connsiteY3523" fmla="*/ 4707498 h 13862169"/>
              <a:gd name="connsiteX3524" fmla="*/ 237534 w 12649200"/>
              <a:gd name="connsiteY3524" fmla="*/ 4707675 h 13862169"/>
              <a:gd name="connsiteX3525" fmla="*/ 234950 w 12649200"/>
              <a:gd name="connsiteY3525" fmla="*/ 4710021 h 13862169"/>
              <a:gd name="connsiteX3526" fmla="*/ 234924 w 12649200"/>
              <a:gd name="connsiteY3526" fmla="*/ 4709989 h 13862169"/>
              <a:gd name="connsiteX3527" fmla="*/ 236918 w 12649200"/>
              <a:gd name="connsiteY3527" fmla="*/ 4707045 h 13862169"/>
              <a:gd name="connsiteX3528" fmla="*/ 237066 w 12649200"/>
              <a:gd name="connsiteY3528" fmla="*/ 4707196 h 13862169"/>
              <a:gd name="connsiteX3529" fmla="*/ 234416 w 12649200"/>
              <a:gd name="connsiteY3529" fmla="*/ 4709303 h 13862169"/>
              <a:gd name="connsiteX3530" fmla="*/ 234924 w 12649200"/>
              <a:gd name="connsiteY3530" fmla="*/ 4709989 h 13862169"/>
              <a:gd name="connsiteX3531" fmla="*/ 234416 w 12649200"/>
              <a:gd name="connsiteY3531" fmla="*/ 4710507 h 13862169"/>
              <a:gd name="connsiteX3532" fmla="*/ 239951 w 12649200"/>
              <a:gd name="connsiteY3532" fmla="*/ 4716769 h 13862169"/>
              <a:gd name="connsiteX3533" fmla="*/ 248970 w 12649200"/>
              <a:gd name="connsiteY3533" fmla="*/ 4728933 h 13862169"/>
              <a:gd name="connsiteX3534" fmla="*/ 249678 w 12649200"/>
              <a:gd name="connsiteY3534" fmla="*/ 4734865 h 13862169"/>
              <a:gd name="connsiteX3535" fmla="*/ 234889 w 12649200"/>
              <a:gd name="connsiteY3535" fmla="*/ 4711869 h 13862169"/>
              <a:gd name="connsiteX3536" fmla="*/ 233745 w 12649200"/>
              <a:gd name="connsiteY3536" fmla="*/ 4709255 h 13862169"/>
              <a:gd name="connsiteX3537" fmla="*/ 233695 w 12649200"/>
              <a:gd name="connsiteY3537" fmla="*/ 4709021 h 13862169"/>
              <a:gd name="connsiteX3538" fmla="*/ 236692 w 12649200"/>
              <a:gd name="connsiteY3538" fmla="*/ 4706815 h 13862169"/>
              <a:gd name="connsiteX3539" fmla="*/ 236702 w 12649200"/>
              <a:gd name="connsiteY3539" fmla="*/ 4706825 h 13862169"/>
              <a:gd name="connsiteX3540" fmla="*/ 233687 w 12649200"/>
              <a:gd name="connsiteY3540" fmla="*/ 4708982 h 13862169"/>
              <a:gd name="connsiteX3541" fmla="*/ 233478 w 12649200"/>
              <a:gd name="connsiteY3541" fmla="*/ 4708009 h 13862169"/>
              <a:gd name="connsiteX3542" fmla="*/ 236408 w 12649200"/>
              <a:gd name="connsiteY3542" fmla="*/ 4706524 h 13862169"/>
              <a:gd name="connsiteX3543" fmla="*/ 236476 w 12649200"/>
              <a:gd name="connsiteY3543" fmla="*/ 4706594 h 13862169"/>
              <a:gd name="connsiteX3544" fmla="*/ 233473 w 12649200"/>
              <a:gd name="connsiteY3544" fmla="*/ 4707988 h 13862169"/>
              <a:gd name="connsiteX3545" fmla="*/ 233238 w 12649200"/>
              <a:gd name="connsiteY3545" fmla="*/ 4706893 h 13862169"/>
              <a:gd name="connsiteX3546" fmla="*/ 233822 w 12649200"/>
              <a:gd name="connsiteY3546" fmla="*/ 4706744 h 13862169"/>
              <a:gd name="connsiteX3547" fmla="*/ 237220 w 12649200"/>
              <a:gd name="connsiteY3547" fmla="*/ 4706455 h 13862169"/>
              <a:gd name="connsiteX3548" fmla="*/ 236744 w 12649200"/>
              <a:gd name="connsiteY3548" fmla="*/ 4706795 h 13862169"/>
              <a:gd name="connsiteX3549" fmla="*/ 236692 w 12649200"/>
              <a:gd name="connsiteY3549" fmla="*/ 4706815 h 13862169"/>
              <a:gd name="connsiteX3550" fmla="*/ 236476 w 12649200"/>
              <a:gd name="connsiteY3550" fmla="*/ 4706594 h 13862169"/>
              <a:gd name="connsiteX3551" fmla="*/ 236676 w 12649200"/>
              <a:gd name="connsiteY3551" fmla="*/ 4706501 h 13862169"/>
              <a:gd name="connsiteX3552" fmla="*/ 237987 w 12649200"/>
              <a:gd name="connsiteY3552" fmla="*/ 4706390 h 13862169"/>
              <a:gd name="connsiteX3553" fmla="*/ 236918 w 12649200"/>
              <a:gd name="connsiteY3553" fmla="*/ 4707045 h 13862169"/>
              <a:gd name="connsiteX3554" fmla="*/ 236702 w 12649200"/>
              <a:gd name="connsiteY3554" fmla="*/ 4706825 h 13862169"/>
              <a:gd name="connsiteX3555" fmla="*/ 236744 w 12649200"/>
              <a:gd name="connsiteY3555" fmla="*/ 4706795 h 13862169"/>
              <a:gd name="connsiteX3556" fmla="*/ 237790 w 12649200"/>
              <a:gd name="connsiteY3556" fmla="*/ 4706406 h 13862169"/>
              <a:gd name="connsiteX3557" fmla="*/ 238487 w 12649200"/>
              <a:gd name="connsiteY3557" fmla="*/ 4706347 h 13862169"/>
              <a:gd name="connsiteX3558" fmla="*/ 237361 w 12649200"/>
              <a:gd name="connsiteY3558" fmla="*/ 4707498 h 13862169"/>
              <a:gd name="connsiteX3559" fmla="*/ 237066 w 12649200"/>
              <a:gd name="connsiteY3559" fmla="*/ 4707196 h 13862169"/>
              <a:gd name="connsiteX3560" fmla="*/ 238093 w 12649200"/>
              <a:gd name="connsiteY3560" fmla="*/ 4706381 h 13862169"/>
              <a:gd name="connsiteX3561" fmla="*/ 238298 w 12649200"/>
              <a:gd name="connsiteY3561" fmla="*/ 4706218 h 13862169"/>
              <a:gd name="connsiteX3562" fmla="*/ 238093 w 12649200"/>
              <a:gd name="connsiteY3562" fmla="*/ 4706381 h 13862169"/>
              <a:gd name="connsiteX3563" fmla="*/ 237987 w 12649200"/>
              <a:gd name="connsiteY3563" fmla="*/ 4706390 h 13862169"/>
              <a:gd name="connsiteX3564" fmla="*/ 238221 w 12649200"/>
              <a:gd name="connsiteY3564" fmla="*/ 4706246 h 13862169"/>
              <a:gd name="connsiteX3565" fmla="*/ 248001 w 12649200"/>
              <a:gd name="connsiteY3565" fmla="*/ 4706202 h 13862169"/>
              <a:gd name="connsiteX3566" fmla="*/ 251070 w 12649200"/>
              <a:gd name="connsiteY3566" fmla="*/ 4713210 h 13862169"/>
              <a:gd name="connsiteX3567" fmla="*/ 248486 w 12649200"/>
              <a:gd name="connsiteY3567" fmla="*/ 4708456 h 13862169"/>
              <a:gd name="connsiteX3568" fmla="*/ 246982 w 12649200"/>
              <a:gd name="connsiteY3568" fmla="*/ 4705691 h 13862169"/>
              <a:gd name="connsiteX3569" fmla="*/ 248486 w 12649200"/>
              <a:gd name="connsiteY3569" fmla="*/ 4708456 h 13862169"/>
              <a:gd name="connsiteX3570" fmla="*/ 249646 w 12649200"/>
              <a:gd name="connsiteY3570" fmla="*/ 4713856 h 13862169"/>
              <a:gd name="connsiteX3571" fmla="*/ 246196 w 12649200"/>
              <a:gd name="connsiteY3571" fmla="*/ 4705690 h 13862169"/>
              <a:gd name="connsiteX3572" fmla="*/ 247669 w 12649200"/>
              <a:gd name="connsiteY3572" fmla="*/ 4718030 h 13862169"/>
              <a:gd name="connsiteX3573" fmla="*/ 237534 w 12649200"/>
              <a:gd name="connsiteY3573" fmla="*/ 4707675 h 13862169"/>
              <a:gd name="connsiteX3574" fmla="*/ 239049 w 12649200"/>
              <a:gd name="connsiteY3574" fmla="*/ 4706299 h 13862169"/>
              <a:gd name="connsiteX3575" fmla="*/ 239721 w 12649200"/>
              <a:gd name="connsiteY3575" fmla="*/ 4705689 h 13862169"/>
              <a:gd name="connsiteX3576" fmla="*/ 239049 w 12649200"/>
              <a:gd name="connsiteY3576" fmla="*/ 4706299 h 13862169"/>
              <a:gd name="connsiteX3577" fmla="*/ 238487 w 12649200"/>
              <a:gd name="connsiteY3577" fmla="*/ 4706347 h 13862169"/>
              <a:gd name="connsiteX3578" fmla="*/ 238794 w 12649200"/>
              <a:gd name="connsiteY3578" fmla="*/ 4706033 h 13862169"/>
              <a:gd name="connsiteX3579" fmla="*/ 239133 w 12649200"/>
              <a:gd name="connsiteY3579" fmla="*/ 4705687 h 13862169"/>
              <a:gd name="connsiteX3580" fmla="*/ 238794 w 12649200"/>
              <a:gd name="connsiteY3580" fmla="*/ 4706033 h 13862169"/>
              <a:gd name="connsiteX3581" fmla="*/ 238298 w 12649200"/>
              <a:gd name="connsiteY3581" fmla="*/ 4706218 h 13862169"/>
              <a:gd name="connsiteX3582" fmla="*/ 238400 w 12649200"/>
              <a:gd name="connsiteY3582" fmla="*/ 4706137 h 13862169"/>
              <a:gd name="connsiteX3583" fmla="*/ 238477 w 12649200"/>
              <a:gd name="connsiteY3583" fmla="*/ 4705555 h 13862169"/>
              <a:gd name="connsiteX3584" fmla="*/ 238042 w 12649200"/>
              <a:gd name="connsiteY3584" fmla="*/ 4705867 h 13862169"/>
              <a:gd name="connsiteX3585" fmla="*/ 236676 w 12649200"/>
              <a:gd name="connsiteY3585" fmla="*/ 4706501 h 13862169"/>
              <a:gd name="connsiteX3586" fmla="*/ 236408 w 12649200"/>
              <a:gd name="connsiteY3586" fmla="*/ 4706524 h 13862169"/>
              <a:gd name="connsiteX3587" fmla="*/ 236063 w 12649200"/>
              <a:gd name="connsiteY3587" fmla="*/ 4706172 h 13862169"/>
              <a:gd name="connsiteX3588" fmla="*/ 239442 w 12649200"/>
              <a:gd name="connsiteY3588" fmla="*/ 4705309 h 13862169"/>
              <a:gd name="connsiteX3589" fmla="*/ 238400 w 12649200"/>
              <a:gd name="connsiteY3589" fmla="*/ 4706137 h 13862169"/>
              <a:gd name="connsiteX3590" fmla="*/ 238221 w 12649200"/>
              <a:gd name="connsiteY3590" fmla="*/ 4706246 h 13862169"/>
              <a:gd name="connsiteX3591" fmla="*/ 237790 w 12649200"/>
              <a:gd name="connsiteY3591" fmla="*/ 4706406 h 13862169"/>
              <a:gd name="connsiteX3592" fmla="*/ 237220 w 12649200"/>
              <a:gd name="connsiteY3592" fmla="*/ 4706455 h 13862169"/>
              <a:gd name="connsiteX3593" fmla="*/ 238042 w 12649200"/>
              <a:gd name="connsiteY3593" fmla="*/ 4705867 h 13862169"/>
              <a:gd name="connsiteX3594" fmla="*/ 239000 w 12649200"/>
              <a:gd name="connsiteY3594" fmla="*/ 4705422 h 13862169"/>
              <a:gd name="connsiteX3595" fmla="*/ 239970 w 12649200"/>
              <a:gd name="connsiteY3595" fmla="*/ 4705174 h 13862169"/>
              <a:gd name="connsiteX3596" fmla="*/ 239133 w 12649200"/>
              <a:gd name="connsiteY3596" fmla="*/ 4705687 h 13862169"/>
              <a:gd name="connsiteX3597" fmla="*/ 239524 w 12649200"/>
              <a:gd name="connsiteY3597" fmla="*/ 4705288 h 13862169"/>
              <a:gd name="connsiteX3598" fmla="*/ 239720 w 12649200"/>
              <a:gd name="connsiteY3598" fmla="*/ 4705087 h 13862169"/>
              <a:gd name="connsiteX3599" fmla="*/ 239524 w 12649200"/>
              <a:gd name="connsiteY3599" fmla="*/ 4705288 h 13862169"/>
              <a:gd name="connsiteX3600" fmla="*/ 239442 w 12649200"/>
              <a:gd name="connsiteY3600" fmla="*/ 4705309 h 13862169"/>
              <a:gd name="connsiteX3601" fmla="*/ 247706 w 12649200"/>
              <a:gd name="connsiteY3601" fmla="*/ 4704827 h 13862169"/>
              <a:gd name="connsiteX3602" fmla="*/ 248701 w 12649200"/>
              <a:gd name="connsiteY3602" fmla="*/ 4705843 h 13862169"/>
              <a:gd name="connsiteX3603" fmla="*/ 270406 w 12649200"/>
              <a:gd name="connsiteY3603" fmla="*/ 4735120 h 13862169"/>
              <a:gd name="connsiteX3604" fmla="*/ 268375 w 12649200"/>
              <a:gd name="connsiteY3604" fmla="*/ 4737196 h 13862169"/>
              <a:gd name="connsiteX3605" fmla="*/ 247780 w 12649200"/>
              <a:gd name="connsiteY3605" fmla="*/ 4705170 h 13862169"/>
              <a:gd name="connsiteX3606" fmla="*/ 240946 w 12649200"/>
              <a:gd name="connsiteY3606" fmla="*/ 4704576 h 13862169"/>
              <a:gd name="connsiteX3607" fmla="*/ 240412 w 12649200"/>
              <a:gd name="connsiteY3607" fmla="*/ 4705061 h 13862169"/>
              <a:gd name="connsiteX3608" fmla="*/ 239970 w 12649200"/>
              <a:gd name="connsiteY3608" fmla="*/ 4705174 h 13862169"/>
              <a:gd name="connsiteX3609" fmla="*/ 241340 w 12649200"/>
              <a:gd name="connsiteY3609" fmla="*/ 4704335 h 13862169"/>
              <a:gd name="connsiteX3610" fmla="*/ 240946 w 12649200"/>
              <a:gd name="connsiteY3610" fmla="*/ 4704576 h 13862169"/>
              <a:gd name="connsiteX3611" fmla="*/ 241078 w 12649200"/>
              <a:gd name="connsiteY3611" fmla="*/ 4704456 h 13862169"/>
              <a:gd name="connsiteX3612" fmla="*/ 247151 w 12649200"/>
              <a:gd name="connsiteY3612" fmla="*/ 4704261 h 13862169"/>
              <a:gd name="connsiteX3613" fmla="*/ 247277 w 12649200"/>
              <a:gd name="connsiteY3613" fmla="*/ 4704389 h 13862169"/>
              <a:gd name="connsiteX3614" fmla="*/ 247780 w 12649200"/>
              <a:gd name="connsiteY3614" fmla="*/ 4705170 h 13862169"/>
              <a:gd name="connsiteX3615" fmla="*/ 248001 w 12649200"/>
              <a:gd name="connsiteY3615" fmla="*/ 4706202 h 13862169"/>
              <a:gd name="connsiteX3616" fmla="*/ 243604 w 12649200"/>
              <a:gd name="connsiteY3616" fmla="*/ 4704245 h 13862169"/>
              <a:gd name="connsiteX3617" fmla="*/ 239721 w 12649200"/>
              <a:gd name="connsiteY3617" fmla="*/ 4705689 h 13862169"/>
              <a:gd name="connsiteX3618" fmla="*/ 240412 w 12649200"/>
              <a:gd name="connsiteY3618" fmla="*/ 4705061 h 13862169"/>
              <a:gd name="connsiteX3619" fmla="*/ 247448 w 12649200"/>
              <a:gd name="connsiteY3619" fmla="*/ 4703625 h 13862169"/>
              <a:gd name="connsiteX3620" fmla="*/ 256015 w 12649200"/>
              <a:gd name="connsiteY3620" fmla="*/ 4713318 h 13862169"/>
              <a:gd name="connsiteX3621" fmla="*/ 248701 w 12649200"/>
              <a:gd name="connsiteY3621" fmla="*/ 4705843 h 13862169"/>
              <a:gd name="connsiteX3622" fmla="*/ 247608 w 12649200"/>
              <a:gd name="connsiteY3622" fmla="*/ 4704369 h 13862169"/>
              <a:gd name="connsiteX3623" fmla="*/ 246287 w 12649200"/>
              <a:gd name="connsiteY3623" fmla="*/ 4703560 h 13862169"/>
              <a:gd name="connsiteX3624" fmla="*/ 246982 w 12649200"/>
              <a:gd name="connsiteY3624" fmla="*/ 4705691 h 13862169"/>
              <a:gd name="connsiteX3625" fmla="*/ 245880 w 12649200"/>
              <a:gd name="connsiteY3625" fmla="*/ 4703664 h 13862169"/>
              <a:gd name="connsiteX3626" fmla="*/ 246680 w 12649200"/>
              <a:gd name="connsiteY3626" fmla="*/ 4703460 h 13862169"/>
              <a:gd name="connsiteX3627" fmla="*/ 247059 w 12649200"/>
              <a:gd name="connsiteY3627" fmla="*/ 4704049 h 13862169"/>
              <a:gd name="connsiteX3628" fmla="*/ 247151 w 12649200"/>
              <a:gd name="connsiteY3628" fmla="*/ 4704261 h 13862169"/>
              <a:gd name="connsiteX3629" fmla="*/ 246430 w 12649200"/>
              <a:gd name="connsiteY3629" fmla="*/ 4703524 h 13862169"/>
              <a:gd name="connsiteX3630" fmla="*/ 245760 w 12649200"/>
              <a:gd name="connsiteY3630" fmla="*/ 4703444 h 13862169"/>
              <a:gd name="connsiteX3631" fmla="*/ 245880 w 12649200"/>
              <a:gd name="connsiteY3631" fmla="*/ 4703664 h 13862169"/>
              <a:gd name="connsiteX3632" fmla="*/ 243604 w 12649200"/>
              <a:gd name="connsiteY3632" fmla="*/ 4704245 h 13862169"/>
              <a:gd name="connsiteX3633" fmla="*/ 246893 w 12649200"/>
              <a:gd name="connsiteY3633" fmla="*/ 4703405 h 13862169"/>
              <a:gd name="connsiteX3634" fmla="*/ 247608 w 12649200"/>
              <a:gd name="connsiteY3634" fmla="*/ 4704369 h 13862169"/>
              <a:gd name="connsiteX3635" fmla="*/ 247706 w 12649200"/>
              <a:gd name="connsiteY3635" fmla="*/ 4704827 h 13862169"/>
              <a:gd name="connsiteX3636" fmla="*/ 247277 w 12649200"/>
              <a:gd name="connsiteY3636" fmla="*/ 4704389 h 13862169"/>
              <a:gd name="connsiteX3637" fmla="*/ 247059 w 12649200"/>
              <a:gd name="connsiteY3637" fmla="*/ 4704049 h 13862169"/>
              <a:gd name="connsiteX3638" fmla="*/ 246789 w 12649200"/>
              <a:gd name="connsiteY3638" fmla="*/ 4703432 h 13862169"/>
              <a:gd name="connsiteX3639" fmla="*/ 246197 w 12649200"/>
              <a:gd name="connsiteY3639" fmla="*/ 4703285 h 13862169"/>
              <a:gd name="connsiteX3640" fmla="*/ 246430 w 12649200"/>
              <a:gd name="connsiteY3640" fmla="*/ 4703524 h 13862169"/>
              <a:gd name="connsiteX3641" fmla="*/ 246287 w 12649200"/>
              <a:gd name="connsiteY3641" fmla="*/ 4703560 h 13862169"/>
              <a:gd name="connsiteX3642" fmla="*/ 247374 w 12649200"/>
              <a:gd name="connsiteY3642" fmla="*/ 4703283 h 13862169"/>
              <a:gd name="connsiteX3643" fmla="*/ 247448 w 12649200"/>
              <a:gd name="connsiteY3643" fmla="*/ 4703625 h 13862169"/>
              <a:gd name="connsiteX3644" fmla="*/ 247187 w 12649200"/>
              <a:gd name="connsiteY3644" fmla="*/ 4703330 h 13862169"/>
              <a:gd name="connsiteX3645" fmla="*/ 246195 w 12649200"/>
              <a:gd name="connsiteY3645" fmla="*/ 4703283 h 13862169"/>
              <a:gd name="connsiteX3646" fmla="*/ 246196 w 12649200"/>
              <a:gd name="connsiteY3646" fmla="*/ 4703283 h 13862169"/>
              <a:gd name="connsiteX3647" fmla="*/ 246197 w 12649200"/>
              <a:gd name="connsiteY3647" fmla="*/ 4703285 h 13862169"/>
              <a:gd name="connsiteX3648" fmla="*/ 245385 w 12649200"/>
              <a:gd name="connsiteY3648" fmla="*/ 4702456 h 13862169"/>
              <a:gd name="connsiteX3649" fmla="*/ 246195 w 12649200"/>
              <a:gd name="connsiteY3649" fmla="*/ 4703283 h 13862169"/>
              <a:gd name="connsiteX3650" fmla="*/ 245760 w 12649200"/>
              <a:gd name="connsiteY3650" fmla="*/ 4703444 h 13862169"/>
              <a:gd name="connsiteX3651" fmla="*/ 245255 w 12649200"/>
              <a:gd name="connsiteY3651" fmla="*/ 4702515 h 13862169"/>
              <a:gd name="connsiteX3652" fmla="*/ 246309 w 12649200"/>
              <a:gd name="connsiteY3652" fmla="*/ 4702337 h 13862169"/>
              <a:gd name="connsiteX3653" fmla="*/ 247187 w 12649200"/>
              <a:gd name="connsiteY3653" fmla="*/ 4703330 h 13862169"/>
              <a:gd name="connsiteX3654" fmla="*/ 246893 w 12649200"/>
              <a:gd name="connsiteY3654" fmla="*/ 4703405 h 13862169"/>
              <a:gd name="connsiteX3655" fmla="*/ 246609 w 12649200"/>
              <a:gd name="connsiteY3655" fmla="*/ 4703023 h 13862169"/>
              <a:gd name="connsiteX3656" fmla="*/ 245983 w 12649200"/>
              <a:gd name="connsiteY3656" fmla="*/ 4702177 h 13862169"/>
              <a:gd name="connsiteX3657" fmla="*/ 246609 w 12649200"/>
              <a:gd name="connsiteY3657" fmla="*/ 4703023 h 13862169"/>
              <a:gd name="connsiteX3658" fmla="*/ 246789 w 12649200"/>
              <a:gd name="connsiteY3658" fmla="*/ 4703432 h 13862169"/>
              <a:gd name="connsiteX3659" fmla="*/ 246680 w 12649200"/>
              <a:gd name="connsiteY3659" fmla="*/ 4703460 h 13862169"/>
              <a:gd name="connsiteX3660" fmla="*/ 245885 w 12649200"/>
              <a:gd name="connsiteY3660" fmla="*/ 4702224 h 13862169"/>
              <a:gd name="connsiteX3661" fmla="*/ 245017 w 12649200"/>
              <a:gd name="connsiteY3661" fmla="*/ 4702080 h 13862169"/>
              <a:gd name="connsiteX3662" fmla="*/ 245020 w 12649200"/>
              <a:gd name="connsiteY3662" fmla="*/ 4702083 h 13862169"/>
              <a:gd name="connsiteX3663" fmla="*/ 245255 w 12649200"/>
              <a:gd name="connsiteY3663" fmla="*/ 4702515 h 13862169"/>
              <a:gd name="connsiteX3664" fmla="*/ 241340 w 12649200"/>
              <a:gd name="connsiteY3664" fmla="*/ 4704335 h 13862169"/>
              <a:gd name="connsiteX3665" fmla="*/ 246196 w 12649200"/>
              <a:gd name="connsiteY3665" fmla="*/ 4702079 h 13862169"/>
              <a:gd name="connsiteX3666" fmla="*/ 246309 w 12649200"/>
              <a:gd name="connsiteY3666" fmla="*/ 4702337 h 13862169"/>
              <a:gd name="connsiteX3667" fmla="*/ 246115 w 12649200"/>
              <a:gd name="connsiteY3667" fmla="*/ 4702117 h 13862169"/>
              <a:gd name="connsiteX3668" fmla="*/ 244355 w 12649200"/>
              <a:gd name="connsiteY3668" fmla="*/ 4701403 h 13862169"/>
              <a:gd name="connsiteX3669" fmla="*/ 244394 w 12649200"/>
              <a:gd name="connsiteY3669" fmla="*/ 4701444 h 13862169"/>
              <a:gd name="connsiteX3670" fmla="*/ 241078 w 12649200"/>
              <a:gd name="connsiteY3670" fmla="*/ 4704456 h 13862169"/>
              <a:gd name="connsiteX3671" fmla="*/ 239722 w 12649200"/>
              <a:gd name="connsiteY3671" fmla="*/ 4705086 h 13862169"/>
              <a:gd name="connsiteX3672" fmla="*/ 239721 w 12649200"/>
              <a:gd name="connsiteY3672" fmla="*/ 4705087 h 13862169"/>
              <a:gd name="connsiteX3673" fmla="*/ 239721 w 12649200"/>
              <a:gd name="connsiteY3673" fmla="*/ 4705086 h 13862169"/>
              <a:gd name="connsiteX3674" fmla="*/ 239720 w 12649200"/>
              <a:gd name="connsiteY3674" fmla="*/ 4705087 h 13862169"/>
              <a:gd name="connsiteX3675" fmla="*/ 239721 w 12649200"/>
              <a:gd name="connsiteY3675" fmla="*/ 4705087 h 13862169"/>
              <a:gd name="connsiteX3676" fmla="*/ 239720 w 12649200"/>
              <a:gd name="connsiteY3676" fmla="*/ 4705087 h 13862169"/>
              <a:gd name="connsiteX3677" fmla="*/ 239000 w 12649200"/>
              <a:gd name="connsiteY3677" fmla="*/ 4705422 h 13862169"/>
              <a:gd name="connsiteX3678" fmla="*/ 238477 w 12649200"/>
              <a:gd name="connsiteY3678" fmla="*/ 4705555 h 13862169"/>
              <a:gd name="connsiteX3679" fmla="*/ 241095 w 12649200"/>
              <a:gd name="connsiteY3679" fmla="*/ 4703683 h 13862169"/>
              <a:gd name="connsiteX3680" fmla="*/ 239724 w 12649200"/>
              <a:gd name="connsiteY3680" fmla="*/ 4705084 h 13862169"/>
              <a:gd name="connsiteX3681" fmla="*/ 245018 w 12649200"/>
              <a:gd name="connsiteY3681" fmla="*/ 4700876 h 13862169"/>
              <a:gd name="connsiteX3682" fmla="*/ 244355 w 12649200"/>
              <a:gd name="connsiteY3682" fmla="*/ 4701403 h 13862169"/>
              <a:gd name="connsiteX3683" fmla="*/ 244325 w 12649200"/>
              <a:gd name="connsiteY3683" fmla="*/ 4701372 h 13862169"/>
              <a:gd name="connsiteX3684" fmla="*/ 245018 w 12649200"/>
              <a:gd name="connsiteY3684" fmla="*/ 4700876 h 13862169"/>
              <a:gd name="connsiteX3685" fmla="*/ 245885 w 12649200"/>
              <a:gd name="connsiteY3685" fmla="*/ 4702224 h 13862169"/>
              <a:gd name="connsiteX3686" fmla="*/ 245385 w 12649200"/>
              <a:gd name="connsiteY3686" fmla="*/ 4702456 h 13862169"/>
              <a:gd name="connsiteX3687" fmla="*/ 245020 w 12649200"/>
              <a:gd name="connsiteY3687" fmla="*/ 4702083 h 13862169"/>
              <a:gd name="connsiteX3688" fmla="*/ 245018 w 12649200"/>
              <a:gd name="connsiteY3688" fmla="*/ 4702079 h 13862169"/>
              <a:gd name="connsiteX3689" fmla="*/ 245017 w 12649200"/>
              <a:gd name="connsiteY3689" fmla="*/ 4702080 h 13862169"/>
              <a:gd name="connsiteX3690" fmla="*/ 244394 w 12649200"/>
              <a:gd name="connsiteY3690" fmla="*/ 4701444 h 13862169"/>
              <a:gd name="connsiteX3691" fmla="*/ 245018 w 12649200"/>
              <a:gd name="connsiteY3691" fmla="*/ 4700876 h 13862169"/>
              <a:gd name="connsiteX3692" fmla="*/ 246115 w 12649200"/>
              <a:gd name="connsiteY3692" fmla="*/ 4702117 h 13862169"/>
              <a:gd name="connsiteX3693" fmla="*/ 245983 w 12649200"/>
              <a:gd name="connsiteY3693" fmla="*/ 4702177 h 13862169"/>
              <a:gd name="connsiteX3694" fmla="*/ 243840 w 12649200"/>
              <a:gd name="connsiteY3694" fmla="*/ 4700876 h 13862169"/>
              <a:gd name="connsiteX3695" fmla="*/ 244325 w 12649200"/>
              <a:gd name="connsiteY3695" fmla="*/ 4701372 h 13862169"/>
              <a:gd name="connsiteX3696" fmla="*/ 241095 w 12649200"/>
              <a:gd name="connsiteY3696" fmla="*/ 4703683 h 13862169"/>
              <a:gd name="connsiteX3697" fmla="*/ 245018 w 12649200"/>
              <a:gd name="connsiteY3697" fmla="*/ 4693655 h 13862169"/>
              <a:gd name="connsiteX3698" fmla="*/ 234416 w 12649200"/>
              <a:gd name="connsiteY3698" fmla="*/ 4704489 h 13862169"/>
              <a:gd name="connsiteX3699" fmla="*/ 236063 w 12649200"/>
              <a:gd name="connsiteY3699" fmla="*/ 4706172 h 13862169"/>
              <a:gd name="connsiteX3700" fmla="*/ 233822 w 12649200"/>
              <a:gd name="connsiteY3700" fmla="*/ 4706744 h 13862169"/>
              <a:gd name="connsiteX3701" fmla="*/ 232060 w 12649200"/>
              <a:gd name="connsiteY3701" fmla="*/ 4706894 h 13862169"/>
              <a:gd name="connsiteX3702" fmla="*/ 237950 w 12649200"/>
              <a:gd name="connsiteY3702" fmla="*/ 4756247 h 13862169"/>
              <a:gd name="connsiteX3703" fmla="*/ 243734 w 12649200"/>
              <a:gd name="connsiteY3703" fmla="*/ 4755754 h 13862169"/>
              <a:gd name="connsiteX3704" fmla="*/ 243840 w 12649200"/>
              <a:gd name="connsiteY3704" fmla="*/ 4756247 h 13862169"/>
              <a:gd name="connsiteX3705" fmla="*/ 246783 w 12649200"/>
              <a:gd name="connsiteY3705" fmla="*/ 4755495 h 13862169"/>
              <a:gd name="connsiteX3706" fmla="*/ 252086 w 12649200"/>
              <a:gd name="connsiteY3706" fmla="*/ 4755043 h 13862169"/>
              <a:gd name="connsiteX3707" fmla="*/ 251982 w 12649200"/>
              <a:gd name="connsiteY3707" fmla="*/ 4754167 h 13862169"/>
              <a:gd name="connsiteX3708" fmla="*/ 257976 w 12649200"/>
              <a:gd name="connsiteY3708" fmla="*/ 4752635 h 13862169"/>
              <a:gd name="connsiteX3709" fmla="*/ 257839 w 12649200"/>
              <a:gd name="connsiteY3709" fmla="*/ 4751997 h 13862169"/>
              <a:gd name="connsiteX3710" fmla="*/ 259516 w 12649200"/>
              <a:gd name="connsiteY3710" fmla="*/ 4750969 h 13862169"/>
              <a:gd name="connsiteX3711" fmla="*/ 259935 w 12649200"/>
              <a:gd name="connsiteY3711" fmla="*/ 4750813 h 13862169"/>
              <a:gd name="connsiteX3712" fmla="*/ 260332 w 12649200"/>
              <a:gd name="connsiteY3712" fmla="*/ 4751432 h 13862169"/>
              <a:gd name="connsiteX3713" fmla="*/ 263808 w 12649200"/>
              <a:gd name="connsiteY3713" fmla="*/ 4748947 h 13862169"/>
              <a:gd name="connsiteX3714" fmla="*/ 263866 w 12649200"/>
              <a:gd name="connsiteY3714" fmla="*/ 4749026 h 13862169"/>
              <a:gd name="connsiteX3715" fmla="*/ 264203 w 12649200"/>
              <a:gd name="connsiteY3715" fmla="*/ 4748758 h 13862169"/>
              <a:gd name="connsiteX3716" fmla="*/ 266222 w 12649200"/>
              <a:gd name="connsiteY3716" fmla="*/ 4747820 h 13862169"/>
              <a:gd name="connsiteX3717" fmla="*/ 266022 w 12649200"/>
              <a:gd name="connsiteY3717" fmla="*/ 4747363 h 13862169"/>
              <a:gd name="connsiteX3718" fmla="*/ 266618 w 12649200"/>
              <a:gd name="connsiteY3718" fmla="*/ 4746936 h 13862169"/>
              <a:gd name="connsiteX3719" fmla="*/ 267400 w 12649200"/>
              <a:gd name="connsiteY3719" fmla="*/ 4747820 h 13862169"/>
              <a:gd name="connsiteX3720" fmla="*/ 278002 w 12649200"/>
              <a:gd name="connsiteY3720" fmla="*/ 4738192 h 13862169"/>
              <a:gd name="connsiteX3721" fmla="*/ 275766 w 12649200"/>
              <a:gd name="connsiteY3721" fmla="*/ 4735662 h 13862169"/>
              <a:gd name="connsiteX3722" fmla="*/ 276824 w 12649200"/>
              <a:gd name="connsiteY3722" fmla="*/ 4734579 h 13862169"/>
              <a:gd name="connsiteX3723" fmla="*/ 273879 w 12649200"/>
              <a:gd name="connsiteY3723" fmla="*/ 4731572 h 13862169"/>
              <a:gd name="connsiteX3724" fmla="*/ 278002 w 12649200"/>
              <a:gd name="connsiteY3724" fmla="*/ 4727358 h 13862169"/>
              <a:gd name="connsiteX3725" fmla="*/ 0 w 12649200"/>
              <a:gd name="connsiteY3725" fmla="*/ 0 h 13862169"/>
              <a:gd name="connsiteX3726" fmla="*/ 12649200 w 12649200"/>
              <a:gd name="connsiteY3726" fmla="*/ 0 h 13862169"/>
              <a:gd name="connsiteX3727" fmla="*/ 12649200 w 12649200"/>
              <a:gd name="connsiteY3727" fmla="*/ 13862169 h 13862169"/>
              <a:gd name="connsiteX3728" fmla="*/ 0 w 12649200"/>
              <a:gd name="connsiteY3728" fmla="*/ 13862169 h 13862169"/>
              <a:gd name="connsiteX0" fmla="*/ 9593960 w 12649200"/>
              <a:gd name="connsiteY0" fmla="*/ 12908392 h 13862169"/>
              <a:gd name="connsiteX1" fmla="*/ 9424700 w 12649200"/>
              <a:gd name="connsiteY1" fmla="*/ 12951012 h 13862169"/>
              <a:gd name="connsiteX2" fmla="*/ 9424700 w 12649200"/>
              <a:gd name="connsiteY2" fmla="*/ 13017605 h 13862169"/>
              <a:gd name="connsiteX3" fmla="*/ 9626200 w 12649200"/>
              <a:gd name="connsiteY3" fmla="*/ 12966994 h 13862169"/>
              <a:gd name="connsiteX4" fmla="*/ 9593960 w 12649200"/>
              <a:gd name="connsiteY4" fmla="*/ 12908392 h 13862169"/>
              <a:gd name="connsiteX5" fmla="*/ 9555004 w 12649200"/>
              <a:gd name="connsiteY5" fmla="*/ 12835140 h 13862169"/>
              <a:gd name="connsiteX6" fmla="*/ 9424700 w 12649200"/>
              <a:gd name="connsiteY6" fmla="*/ 12867105 h 13862169"/>
              <a:gd name="connsiteX7" fmla="*/ 9424700 w 12649200"/>
              <a:gd name="connsiteY7" fmla="*/ 12933698 h 13862169"/>
              <a:gd name="connsiteX8" fmla="*/ 9585900 w 12649200"/>
              <a:gd name="connsiteY8" fmla="*/ 12893742 h 13862169"/>
              <a:gd name="connsiteX9" fmla="*/ 9555004 w 12649200"/>
              <a:gd name="connsiteY9" fmla="*/ 12835140 h 13862169"/>
              <a:gd name="connsiteX10" fmla="*/ 9516048 w 12649200"/>
              <a:gd name="connsiteY10" fmla="*/ 12760555 h 13862169"/>
              <a:gd name="connsiteX11" fmla="*/ 9424700 w 12649200"/>
              <a:gd name="connsiteY11" fmla="*/ 12783197 h 13862169"/>
              <a:gd name="connsiteX12" fmla="*/ 9424700 w 12649200"/>
              <a:gd name="connsiteY12" fmla="*/ 12849790 h 13862169"/>
              <a:gd name="connsiteX13" fmla="*/ 9546944 w 12649200"/>
              <a:gd name="connsiteY13" fmla="*/ 12819157 h 13862169"/>
              <a:gd name="connsiteX14" fmla="*/ 9516048 w 12649200"/>
              <a:gd name="connsiteY14" fmla="*/ 12760555 h 13862169"/>
              <a:gd name="connsiteX15" fmla="*/ 9256788 w 12649200"/>
              <a:gd name="connsiteY15" fmla="*/ 12717936 h 13862169"/>
              <a:gd name="connsiteX16" fmla="*/ 9207084 w 12649200"/>
              <a:gd name="connsiteY16" fmla="*/ 12763219 h 13862169"/>
              <a:gd name="connsiteX17" fmla="*/ 9407238 w 12649200"/>
              <a:gd name="connsiteY17" fmla="*/ 12849791 h 13862169"/>
              <a:gd name="connsiteX18" fmla="*/ 9407238 w 12649200"/>
              <a:gd name="connsiteY18" fmla="*/ 12783197 h 13862169"/>
              <a:gd name="connsiteX19" fmla="*/ 9256788 w 12649200"/>
              <a:gd name="connsiteY19" fmla="*/ 12717936 h 13862169"/>
              <a:gd name="connsiteX20" fmla="*/ 11150864 w 12649200"/>
              <a:gd name="connsiteY20" fmla="*/ 12716603 h 13862169"/>
              <a:gd name="connsiteX21" fmla="*/ 11180418 w 12649200"/>
              <a:gd name="connsiteY21" fmla="*/ 12729922 h 13862169"/>
              <a:gd name="connsiteX22" fmla="*/ 11189820 w 12649200"/>
              <a:gd name="connsiteY22" fmla="*/ 12768546 h 13862169"/>
              <a:gd name="connsiteX23" fmla="*/ 11180418 w 12649200"/>
              <a:gd name="connsiteY23" fmla="*/ 12807170 h 13862169"/>
              <a:gd name="connsiteX24" fmla="*/ 11150864 w 12649200"/>
              <a:gd name="connsiteY24" fmla="*/ 12820489 h 13862169"/>
              <a:gd name="connsiteX25" fmla="*/ 11121312 w 12649200"/>
              <a:gd name="connsiteY25" fmla="*/ 12807170 h 13862169"/>
              <a:gd name="connsiteX26" fmla="*/ 11111908 w 12649200"/>
              <a:gd name="connsiteY26" fmla="*/ 12768546 h 13862169"/>
              <a:gd name="connsiteX27" fmla="*/ 11121312 w 12649200"/>
              <a:gd name="connsiteY27" fmla="*/ 12729922 h 13862169"/>
              <a:gd name="connsiteX28" fmla="*/ 11150864 w 12649200"/>
              <a:gd name="connsiteY28" fmla="*/ 12716603 h 13862169"/>
              <a:gd name="connsiteX29" fmla="*/ 10847276 w 12649200"/>
              <a:gd name="connsiteY29" fmla="*/ 12716603 h 13862169"/>
              <a:gd name="connsiteX30" fmla="*/ 10876828 w 12649200"/>
              <a:gd name="connsiteY30" fmla="*/ 12729922 h 13862169"/>
              <a:gd name="connsiteX31" fmla="*/ 10886232 w 12649200"/>
              <a:gd name="connsiteY31" fmla="*/ 12768546 h 13862169"/>
              <a:gd name="connsiteX32" fmla="*/ 10876828 w 12649200"/>
              <a:gd name="connsiteY32" fmla="*/ 12807170 h 13862169"/>
              <a:gd name="connsiteX33" fmla="*/ 10847276 w 12649200"/>
              <a:gd name="connsiteY33" fmla="*/ 12820489 h 13862169"/>
              <a:gd name="connsiteX34" fmla="*/ 10817722 w 12649200"/>
              <a:gd name="connsiteY34" fmla="*/ 12807170 h 13862169"/>
              <a:gd name="connsiteX35" fmla="*/ 10808320 w 12649200"/>
              <a:gd name="connsiteY35" fmla="*/ 12768546 h 13862169"/>
              <a:gd name="connsiteX36" fmla="*/ 10817722 w 12649200"/>
              <a:gd name="connsiteY36" fmla="*/ 12729922 h 13862169"/>
              <a:gd name="connsiteX37" fmla="*/ 10847276 w 12649200"/>
              <a:gd name="connsiteY37" fmla="*/ 12716603 h 13862169"/>
              <a:gd name="connsiteX38" fmla="*/ 9048572 w 12649200"/>
              <a:gd name="connsiteY38" fmla="*/ 12701953 h 13862169"/>
              <a:gd name="connsiteX39" fmla="*/ 8985436 w 12649200"/>
              <a:gd name="connsiteY39" fmla="*/ 12724595 h 13862169"/>
              <a:gd name="connsiteX40" fmla="*/ 9072752 w 12649200"/>
              <a:gd name="connsiteY40" fmla="*/ 12867104 h 13862169"/>
              <a:gd name="connsiteX41" fmla="*/ 9122454 w 12649200"/>
              <a:gd name="connsiteY41" fmla="*/ 12821821 h 13862169"/>
              <a:gd name="connsiteX42" fmla="*/ 9048572 w 12649200"/>
              <a:gd name="connsiteY42" fmla="*/ 12701953 h 13862169"/>
              <a:gd name="connsiteX43" fmla="*/ 11412812 w 12649200"/>
              <a:gd name="connsiteY43" fmla="*/ 12685971 h 13862169"/>
              <a:gd name="connsiteX44" fmla="*/ 11469232 w 12649200"/>
              <a:gd name="connsiteY44" fmla="*/ 12796516 h 13862169"/>
              <a:gd name="connsiteX45" fmla="*/ 11469232 w 12649200"/>
              <a:gd name="connsiteY45" fmla="*/ 12851122 h 13862169"/>
              <a:gd name="connsiteX46" fmla="*/ 11508188 w 12649200"/>
              <a:gd name="connsiteY46" fmla="*/ 12851122 h 13862169"/>
              <a:gd name="connsiteX47" fmla="*/ 11508188 w 12649200"/>
              <a:gd name="connsiteY47" fmla="*/ 12796516 h 13862169"/>
              <a:gd name="connsiteX48" fmla="*/ 11561920 w 12649200"/>
              <a:gd name="connsiteY48" fmla="*/ 12685971 h 13862169"/>
              <a:gd name="connsiteX49" fmla="*/ 11521620 w 12649200"/>
              <a:gd name="connsiteY49" fmla="*/ 12685971 h 13862169"/>
              <a:gd name="connsiteX50" fmla="*/ 11502812 w 12649200"/>
              <a:gd name="connsiteY50" fmla="*/ 12725927 h 13862169"/>
              <a:gd name="connsiteX51" fmla="*/ 11496096 w 12649200"/>
              <a:gd name="connsiteY51" fmla="*/ 12740578 h 13862169"/>
              <a:gd name="connsiteX52" fmla="*/ 11492068 w 12649200"/>
              <a:gd name="connsiteY52" fmla="*/ 12751232 h 13862169"/>
              <a:gd name="connsiteX53" fmla="*/ 11489380 w 12649200"/>
              <a:gd name="connsiteY53" fmla="*/ 12760556 h 13862169"/>
              <a:gd name="connsiteX54" fmla="*/ 11488036 w 12649200"/>
              <a:gd name="connsiteY54" fmla="*/ 12760556 h 13862169"/>
              <a:gd name="connsiteX55" fmla="*/ 11486692 w 12649200"/>
              <a:gd name="connsiteY55" fmla="*/ 12751232 h 13862169"/>
              <a:gd name="connsiteX56" fmla="*/ 11482664 w 12649200"/>
              <a:gd name="connsiteY56" fmla="*/ 12739246 h 13862169"/>
              <a:gd name="connsiteX57" fmla="*/ 11475948 w 12649200"/>
              <a:gd name="connsiteY57" fmla="*/ 12724595 h 13862169"/>
              <a:gd name="connsiteX58" fmla="*/ 11455796 w 12649200"/>
              <a:gd name="connsiteY58" fmla="*/ 12685971 h 13862169"/>
              <a:gd name="connsiteX59" fmla="*/ 11412812 w 12649200"/>
              <a:gd name="connsiteY59" fmla="*/ 12685971 h 13862169"/>
              <a:gd name="connsiteX60" fmla="*/ 10954740 w 12649200"/>
              <a:gd name="connsiteY60" fmla="*/ 12685971 h 13862169"/>
              <a:gd name="connsiteX61" fmla="*/ 10954740 w 12649200"/>
              <a:gd name="connsiteY61" fmla="*/ 12851122 h 13862169"/>
              <a:gd name="connsiteX62" fmla="*/ 11058176 w 12649200"/>
              <a:gd name="connsiteY62" fmla="*/ 12851122 h 13862169"/>
              <a:gd name="connsiteX63" fmla="*/ 11058176 w 12649200"/>
              <a:gd name="connsiteY63" fmla="*/ 12817826 h 13862169"/>
              <a:gd name="connsiteX64" fmla="*/ 10993696 w 12649200"/>
              <a:gd name="connsiteY64" fmla="*/ 12817826 h 13862169"/>
              <a:gd name="connsiteX65" fmla="*/ 10993696 w 12649200"/>
              <a:gd name="connsiteY65" fmla="*/ 12685971 h 13862169"/>
              <a:gd name="connsiteX66" fmla="*/ 10954740 w 12649200"/>
              <a:gd name="connsiteY66" fmla="*/ 12685971 h 13862169"/>
              <a:gd name="connsiteX67" fmla="*/ 10594732 w 12649200"/>
              <a:gd name="connsiteY67" fmla="*/ 12685971 h 13862169"/>
              <a:gd name="connsiteX68" fmla="*/ 10594732 w 12649200"/>
              <a:gd name="connsiteY68" fmla="*/ 12852454 h 13862169"/>
              <a:gd name="connsiteX69" fmla="*/ 10633688 w 12649200"/>
              <a:gd name="connsiteY69" fmla="*/ 12852454 h 13862169"/>
              <a:gd name="connsiteX70" fmla="*/ 10633688 w 12649200"/>
              <a:gd name="connsiteY70" fmla="*/ 12787193 h 13862169"/>
              <a:gd name="connsiteX71" fmla="*/ 10633688 w 12649200"/>
              <a:gd name="connsiteY71" fmla="*/ 12771210 h 13862169"/>
              <a:gd name="connsiteX72" fmla="*/ 10633688 w 12649200"/>
              <a:gd name="connsiteY72" fmla="*/ 12759224 h 13862169"/>
              <a:gd name="connsiteX73" fmla="*/ 10632344 w 12649200"/>
              <a:gd name="connsiteY73" fmla="*/ 12749901 h 13862169"/>
              <a:gd name="connsiteX74" fmla="*/ 10633688 w 12649200"/>
              <a:gd name="connsiteY74" fmla="*/ 12749901 h 13862169"/>
              <a:gd name="connsiteX75" fmla="*/ 10637716 w 12649200"/>
              <a:gd name="connsiteY75" fmla="*/ 12756560 h 13862169"/>
              <a:gd name="connsiteX76" fmla="*/ 10649808 w 12649200"/>
              <a:gd name="connsiteY76" fmla="*/ 12773874 h 13862169"/>
              <a:gd name="connsiteX77" fmla="*/ 10708912 w 12649200"/>
              <a:gd name="connsiteY77" fmla="*/ 12852454 h 13862169"/>
              <a:gd name="connsiteX78" fmla="*/ 10743840 w 12649200"/>
              <a:gd name="connsiteY78" fmla="*/ 12852454 h 13862169"/>
              <a:gd name="connsiteX79" fmla="*/ 10743840 w 12649200"/>
              <a:gd name="connsiteY79" fmla="*/ 12687303 h 13862169"/>
              <a:gd name="connsiteX80" fmla="*/ 10704884 w 12649200"/>
              <a:gd name="connsiteY80" fmla="*/ 12687303 h 13862169"/>
              <a:gd name="connsiteX81" fmla="*/ 10704884 w 12649200"/>
              <a:gd name="connsiteY81" fmla="*/ 12753896 h 13862169"/>
              <a:gd name="connsiteX82" fmla="*/ 10704884 w 12649200"/>
              <a:gd name="connsiteY82" fmla="*/ 12768547 h 13862169"/>
              <a:gd name="connsiteX83" fmla="*/ 10704884 w 12649200"/>
              <a:gd name="connsiteY83" fmla="*/ 12779202 h 13862169"/>
              <a:gd name="connsiteX84" fmla="*/ 10704884 w 12649200"/>
              <a:gd name="connsiteY84" fmla="*/ 12788525 h 13862169"/>
              <a:gd name="connsiteX85" fmla="*/ 10703540 w 12649200"/>
              <a:gd name="connsiteY85" fmla="*/ 12788525 h 13862169"/>
              <a:gd name="connsiteX86" fmla="*/ 10699510 w 12649200"/>
              <a:gd name="connsiteY86" fmla="*/ 12781865 h 13862169"/>
              <a:gd name="connsiteX87" fmla="*/ 10695480 w 12649200"/>
              <a:gd name="connsiteY87" fmla="*/ 12775206 h 13862169"/>
              <a:gd name="connsiteX88" fmla="*/ 10688764 w 12649200"/>
              <a:gd name="connsiteY88" fmla="*/ 12765883 h 13862169"/>
              <a:gd name="connsiteX89" fmla="*/ 10631000 w 12649200"/>
              <a:gd name="connsiteY89" fmla="*/ 12685971 h 13862169"/>
              <a:gd name="connsiteX90" fmla="*/ 10594732 w 12649200"/>
              <a:gd name="connsiteY90" fmla="*/ 12685971 h 13862169"/>
              <a:gd name="connsiteX91" fmla="*/ 10414726 w 12649200"/>
              <a:gd name="connsiteY91" fmla="*/ 12685971 h 13862169"/>
              <a:gd name="connsiteX92" fmla="*/ 10414726 w 12649200"/>
              <a:gd name="connsiteY92" fmla="*/ 12851122 h 13862169"/>
              <a:gd name="connsiteX93" fmla="*/ 10452340 w 12649200"/>
              <a:gd name="connsiteY93" fmla="*/ 12851122 h 13862169"/>
              <a:gd name="connsiteX94" fmla="*/ 10452340 w 12649200"/>
              <a:gd name="connsiteY94" fmla="*/ 12783197 h 13862169"/>
              <a:gd name="connsiteX95" fmla="*/ 10516818 w 12649200"/>
              <a:gd name="connsiteY95" fmla="*/ 12783197 h 13862169"/>
              <a:gd name="connsiteX96" fmla="*/ 10516818 w 12649200"/>
              <a:gd name="connsiteY96" fmla="*/ 12851122 h 13862169"/>
              <a:gd name="connsiteX97" fmla="*/ 10555774 w 12649200"/>
              <a:gd name="connsiteY97" fmla="*/ 12851122 h 13862169"/>
              <a:gd name="connsiteX98" fmla="*/ 10555774 w 12649200"/>
              <a:gd name="connsiteY98" fmla="*/ 12685971 h 13862169"/>
              <a:gd name="connsiteX99" fmla="*/ 10516818 w 12649200"/>
              <a:gd name="connsiteY99" fmla="*/ 12685971 h 13862169"/>
              <a:gd name="connsiteX100" fmla="*/ 10516818 w 12649200"/>
              <a:gd name="connsiteY100" fmla="*/ 12749901 h 13862169"/>
              <a:gd name="connsiteX101" fmla="*/ 10452340 w 12649200"/>
              <a:gd name="connsiteY101" fmla="*/ 12749901 h 13862169"/>
              <a:gd name="connsiteX102" fmla="*/ 10452340 w 12649200"/>
              <a:gd name="connsiteY102" fmla="*/ 12685971 h 13862169"/>
              <a:gd name="connsiteX103" fmla="*/ 10414726 w 12649200"/>
              <a:gd name="connsiteY103" fmla="*/ 12685971 h 13862169"/>
              <a:gd name="connsiteX104" fmla="*/ 10111136 w 12649200"/>
              <a:gd name="connsiteY104" fmla="*/ 12685971 h 13862169"/>
              <a:gd name="connsiteX105" fmla="*/ 10111136 w 12649200"/>
              <a:gd name="connsiteY105" fmla="*/ 12851122 h 13862169"/>
              <a:gd name="connsiteX106" fmla="*/ 10223976 w 12649200"/>
              <a:gd name="connsiteY106" fmla="*/ 12851122 h 13862169"/>
              <a:gd name="connsiteX107" fmla="*/ 10223976 w 12649200"/>
              <a:gd name="connsiteY107" fmla="*/ 12817826 h 13862169"/>
              <a:gd name="connsiteX108" fmla="*/ 10150092 w 12649200"/>
              <a:gd name="connsiteY108" fmla="*/ 12817826 h 13862169"/>
              <a:gd name="connsiteX109" fmla="*/ 10150092 w 12649200"/>
              <a:gd name="connsiteY109" fmla="*/ 12783197 h 13862169"/>
              <a:gd name="connsiteX110" fmla="*/ 10214572 w 12649200"/>
              <a:gd name="connsiteY110" fmla="*/ 12783197 h 13862169"/>
              <a:gd name="connsiteX111" fmla="*/ 10214572 w 12649200"/>
              <a:gd name="connsiteY111" fmla="*/ 12751232 h 13862169"/>
              <a:gd name="connsiteX112" fmla="*/ 10150092 w 12649200"/>
              <a:gd name="connsiteY112" fmla="*/ 12751232 h 13862169"/>
              <a:gd name="connsiteX113" fmla="*/ 10150092 w 12649200"/>
              <a:gd name="connsiteY113" fmla="*/ 12719268 h 13862169"/>
              <a:gd name="connsiteX114" fmla="*/ 10223976 w 12649200"/>
              <a:gd name="connsiteY114" fmla="*/ 12719268 h 13862169"/>
              <a:gd name="connsiteX115" fmla="*/ 10223976 w 12649200"/>
              <a:gd name="connsiteY115" fmla="*/ 12685971 h 13862169"/>
              <a:gd name="connsiteX116" fmla="*/ 10111136 w 12649200"/>
              <a:gd name="connsiteY116" fmla="*/ 12685971 h 13862169"/>
              <a:gd name="connsiteX117" fmla="*/ 9962028 w 12649200"/>
              <a:gd name="connsiteY117" fmla="*/ 12685971 h 13862169"/>
              <a:gd name="connsiteX118" fmla="*/ 9962028 w 12649200"/>
              <a:gd name="connsiteY118" fmla="*/ 12719268 h 13862169"/>
              <a:gd name="connsiteX119" fmla="*/ 10007700 w 12649200"/>
              <a:gd name="connsiteY119" fmla="*/ 12719268 h 13862169"/>
              <a:gd name="connsiteX120" fmla="*/ 10007700 w 12649200"/>
              <a:gd name="connsiteY120" fmla="*/ 12851122 h 13862169"/>
              <a:gd name="connsiteX121" fmla="*/ 10045314 w 12649200"/>
              <a:gd name="connsiteY121" fmla="*/ 12851122 h 13862169"/>
              <a:gd name="connsiteX122" fmla="*/ 10045314 w 12649200"/>
              <a:gd name="connsiteY122" fmla="*/ 12719268 h 13862169"/>
              <a:gd name="connsiteX123" fmla="*/ 10092330 w 12649200"/>
              <a:gd name="connsiteY123" fmla="*/ 12719268 h 13862169"/>
              <a:gd name="connsiteX124" fmla="*/ 10092330 w 12649200"/>
              <a:gd name="connsiteY124" fmla="*/ 12685971 h 13862169"/>
              <a:gd name="connsiteX125" fmla="*/ 9962028 w 12649200"/>
              <a:gd name="connsiteY125" fmla="*/ 12685971 h 13862169"/>
              <a:gd name="connsiteX126" fmla="*/ 11330868 w 12649200"/>
              <a:gd name="connsiteY126" fmla="*/ 12681975 h 13862169"/>
              <a:gd name="connsiteX127" fmla="*/ 11270420 w 12649200"/>
              <a:gd name="connsiteY127" fmla="*/ 12704617 h 13862169"/>
              <a:gd name="connsiteX128" fmla="*/ 11248928 w 12649200"/>
              <a:gd name="connsiteY128" fmla="*/ 12768546 h 13862169"/>
              <a:gd name="connsiteX129" fmla="*/ 11254300 w 12649200"/>
              <a:gd name="connsiteY129" fmla="*/ 12805839 h 13862169"/>
              <a:gd name="connsiteX130" fmla="*/ 11269076 w 12649200"/>
              <a:gd name="connsiteY130" fmla="*/ 12832476 h 13862169"/>
              <a:gd name="connsiteX131" fmla="*/ 11293256 w 12649200"/>
              <a:gd name="connsiteY131" fmla="*/ 12848458 h 13862169"/>
              <a:gd name="connsiteX132" fmla="*/ 11322808 w 12649200"/>
              <a:gd name="connsiteY132" fmla="*/ 12853786 h 13862169"/>
              <a:gd name="connsiteX133" fmla="*/ 11349676 w 12649200"/>
              <a:gd name="connsiteY133" fmla="*/ 12848458 h 13862169"/>
              <a:gd name="connsiteX134" fmla="*/ 11368482 w 12649200"/>
              <a:gd name="connsiteY134" fmla="*/ 12832476 h 13862169"/>
              <a:gd name="connsiteX135" fmla="*/ 11375200 w 12649200"/>
              <a:gd name="connsiteY135" fmla="*/ 12851122 h 13862169"/>
              <a:gd name="connsiteX136" fmla="*/ 11399378 w 12649200"/>
              <a:gd name="connsiteY136" fmla="*/ 12851122 h 13862169"/>
              <a:gd name="connsiteX137" fmla="*/ 11399378 w 12649200"/>
              <a:gd name="connsiteY137" fmla="*/ 12763219 h 13862169"/>
              <a:gd name="connsiteX138" fmla="*/ 11399378 w 12649200"/>
              <a:gd name="connsiteY138" fmla="*/ 12761887 h 13862169"/>
              <a:gd name="connsiteX139" fmla="*/ 11326840 w 12649200"/>
              <a:gd name="connsiteY139" fmla="*/ 12761887 h 13862169"/>
              <a:gd name="connsiteX140" fmla="*/ 11326840 w 12649200"/>
              <a:gd name="connsiteY140" fmla="*/ 12792520 h 13862169"/>
              <a:gd name="connsiteX141" fmla="*/ 11363108 w 12649200"/>
              <a:gd name="connsiteY141" fmla="*/ 12792520 h 13862169"/>
              <a:gd name="connsiteX142" fmla="*/ 11363108 w 12649200"/>
              <a:gd name="connsiteY142" fmla="*/ 12797847 h 13862169"/>
              <a:gd name="connsiteX143" fmla="*/ 11355048 w 12649200"/>
              <a:gd name="connsiteY143" fmla="*/ 12815162 h 13862169"/>
              <a:gd name="connsiteX144" fmla="*/ 11329526 w 12649200"/>
              <a:gd name="connsiteY144" fmla="*/ 12821821 h 13862169"/>
              <a:gd name="connsiteX145" fmla="*/ 11310720 w 12649200"/>
              <a:gd name="connsiteY145" fmla="*/ 12817825 h 13862169"/>
              <a:gd name="connsiteX146" fmla="*/ 11298630 w 12649200"/>
              <a:gd name="connsiteY146" fmla="*/ 12805839 h 13862169"/>
              <a:gd name="connsiteX147" fmla="*/ 11291912 w 12649200"/>
              <a:gd name="connsiteY147" fmla="*/ 12788524 h 13862169"/>
              <a:gd name="connsiteX148" fmla="*/ 11289228 w 12649200"/>
              <a:gd name="connsiteY148" fmla="*/ 12767214 h 13862169"/>
              <a:gd name="connsiteX149" fmla="*/ 11293256 w 12649200"/>
              <a:gd name="connsiteY149" fmla="*/ 12741909 h 13862169"/>
              <a:gd name="connsiteX150" fmla="*/ 11302660 w 12649200"/>
              <a:gd name="connsiteY150" fmla="*/ 12725927 h 13862169"/>
              <a:gd name="connsiteX151" fmla="*/ 11316092 w 12649200"/>
              <a:gd name="connsiteY151" fmla="*/ 12716603 h 13862169"/>
              <a:gd name="connsiteX152" fmla="*/ 11329526 w 12649200"/>
              <a:gd name="connsiteY152" fmla="*/ 12713940 h 13862169"/>
              <a:gd name="connsiteX153" fmla="*/ 11361766 w 12649200"/>
              <a:gd name="connsiteY153" fmla="*/ 12740577 h 13862169"/>
              <a:gd name="connsiteX154" fmla="*/ 11399378 w 12649200"/>
              <a:gd name="connsiteY154" fmla="*/ 12723263 h 13862169"/>
              <a:gd name="connsiteX155" fmla="*/ 11373856 w 12649200"/>
              <a:gd name="connsiteY155" fmla="*/ 12692630 h 13862169"/>
              <a:gd name="connsiteX156" fmla="*/ 11330868 w 12649200"/>
              <a:gd name="connsiteY156" fmla="*/ 12681975 h 13862169"/>
              <a:gd name="connsiteX157" fmla="*/ 10327410 w 12649200"/>
              <a:gd name="connsiteY157" fmla="*/ 12681975 h 13862169"/>
              <a:gd name="connsiteX158" fmla="*/ 10266960 w 12649200"/>
              <a:gd name="connsiteY158" fmla="*/ 12704617 h 13862169"/>
              <a:gd name="connsiteX159" fmla="*/ 10245468 w 12649200"/>
              <a:gd name="connsiteY159" fmla="*/ 12768546 h 13862169"/>
              <a:gd name="connsiteX160" fmla="*/ 10250840 w 12649200"/>
              <a:gd name="connsiteY160" fmla="*/ 12805839 h 13862169"/>
              <a:gd name="connsiteX161" fmla="*/ 10266960 w 12649200"/>
              <a:gd name="connsiteY161" fmla="*/ 12832476 h 13862169"/>
              <a:gd name="connsiteX162" fmla="*/ 10291140 w 12649200"/>
              <a:gd name="connsiteY162" fmla="*/ 12849790 h 13862169"/>
              <a:gd name="connsiteX163" fmla="*/ 10322036 w 12649200"/>
              <a:gd name="connsiteY163" fmla="*/ 12855118 h 13862169"/>
              <a:gd name="connsiteX164" fmla="*/ 10346216 w 12649200"/>
              <a:gd name="connsiteY164" fmla="*/ 12852454 h 13862169"/>
              <a:gd name="connsiteX165" fmla="*/ 10365024 w 12649200"/>
              <a:gd name="connsiteY165" fmla="*/ 12845795 h 13862169"/>
              <a:gd name="connsiteX166" fmla="*/ 10379800 w 12649200"/>
              <a:gd name="connsiteY166" fmla="*/ 12833808 h 13862169"/>
              <a:gd name="connsiteX167" fmla="*/ 10391890 w 12649200"/>
              <a:gd name="connsiteY167" fmla="*/ 12816493 h 13862169"/>
              <a:gd name="connsiteX168" fmla="*/ 10360992 w 12649200"/>
              <a:gd name="connsiteY168" fmla="*/ 12797847 h 13862169"/>
              <a:gd name="connsiteX169" fmla="*/ 10346216 w 12649200"/>
              <a:gd name="connsiteY169" fmla="*/ 12815162 h 13862169"/>
              <a:gd name="connsiteX170" fmla="*/ 10326068 w 12649200"/>
              <a:gd name="connsiteY170" fmla="*/ 12820489 h 13862169"/>
              <a:gd name="connsiteX171" fmla="*/ 10295172 w 12649200"/>
              <a:gd name="connsiteY171" fmla="*/ 12807170 h 13862169"/>
              <a:gd name="connsiteX172" fmla="*/ 10284424 w 12649200"/>
              <a:gd name="connsiteY172" fmla="*/ 12768546 h 13862169"/>
              <a:gd name="connsiteX173" fmla="*/ 10295172 w 12649200"/>
              <a:gd name="connsiteY173" fmla="*/ 12729922 h 13862169"/>
              <a:gd name="connsiteX174" fmla="*/ 10324724 w 12649200"/>
              <a:gd name="connsiteY174" fmla="*/ 12715272 h 13862169"/>
              <a:gd name="connsiteX175" fmla="*/ 10346216 w 12649200"/>
              <a:gd name="connsiteY175" fmla="*/ 12721931 h 13862169"/>
              <a:gd name="connsiteX176" fmla="*/ 10356964 w 12649200"/>
              <a:gd name="connsiteY176" fmla="*/ 12740577 h 13862169"/>
              <a:gd name="connsiteX177" fmla="*/ 10394576 w 12649200"/>
              <a:gd name="connsiteY177" fmla="*/ 12723263 h 13862169"/>
              <a:gd name="connsiteX178" fmla="*/ 10369052 w 12649200"/>
              <a:gd name="connsiteY178" fmla="*/ 12692630 h 13862169"/>
              <a:gd name="connsiteX179" fmla="*/ 10327410 w 12649200"/>
              <a:gd name="connsiteY179" fmla="*/ 12681975 h 13862169"/>
              <a:gd name="connsiteX180" fmla="*/ 11150864 w 12649200"/>
              <a:gd name="connsiteY180" fmla="*/ 12680643 h 13862169"/>
              <a:gd name="connsiteX181" fmla="*/ 11093102 w 12649200"/>
              <a:gd name="connsiteY181" fmla="*/ 12703285 h 13862169"/>
              <a:gd name="connsiteX182" fmla="*/ 11071608 w 12649200"/>
              <a:gd name="connsiteY182" fmla="*/ 12767214 h 13862169"/>
              <a:gd name="connsiteX183" fmla="*/ 11093102 w 12649200"/>
              <a:gd name="connsiteY183" fmla="*/ 12831144 h 13862169"/>
              <a:gd name="connsiteX184" fmla="*/ 11150864 w 12649200"/>
              <a:gd name="connsiteY184" fmla="*/ 12853786 h 13862169"/>
              <a:gd name="connsiteX185" fmla="*/ 11208628 w 12649200"/>
              <a:gd name="connsiteY185" fmla="*/ 12831144 h 13862169"/>
              <a:gd name="connsiteX186" fmla="*/ 11230120 w 12649200"/>
              <a:gd name="connsiteY186" fmla="*/ 12767214 h 13862169"/>
              <a:gd name="connsiteX187" fmla="*/ 11208628 w 12649200"/>
              <a:gd name="connsiteY187" fmla="*/ 12703285 h 13862169"/>
              <a:gd name="connsiteX188" fmla="*/ 11150864 w 12649200"/>
              <a:gd name="connsiteY188" fmla="*/ 12680643 h 13862169"/>
              <a:gd name="connsiteX189" fmla="*/ 10847276 w 12649200"/>
              <a:gd name="connsiteY189" fmla="*/ 12680643 h 13862169"/>
              <a:gd name="connsiteX190" fmla="*/ 10789512 w 12649200"/>
              <a:gd name="connsiteY190" fmla="*/ 12703285 h 13862169"/>
              <a:gd name="connsiteX191" fmla="*/ 10768020 w 12649200"/>
              <a:gd name="connsiteY191" fmla="*/ 12767214 h 13862169"/>
              <a:gd name="connsiteX192" fmla="*/ 10789512 w 12649200"/>
              <a:gd name="connsiteY192" fmla="*/ 12831144 h 13862169"/>
              <a:gd name="connsiteX193" fmla="*/ 10847276 w 12649200"/>
              <a:gd name="connsiteY193" fmla="*/ 12853786 h 13862169"/>
              <a:gd name="connsiteX194" fmla="*/ 10905038 w 12649200"/>
              <a:gd name="connsiteY194" fmla="*/ 12831144 h 13862169"/>
              <a:gd name="connsiteX195" fmla="*/ 10926532 w 12649200"/>
              <a:gd name="connsiteY195" fmla="*/ 12767214 h 13862169"/>
              <a:gd name="connsiteX196" fmla="*/ 10905038 w 12649200"/>
              <a:gd name="connsiteY196" fmla="*/ 12703285 h 13862169"/>
              <a:gd name="connsiteX197" fmla="*/ 10847276 w 12649200"/>
              <a:gd name="connsiteY197" fmla="*/ 12680643 h 13862169"/>
              <a:gd name="connsiteX198" fmla="*/ 9127828 w 12649200"/>
              <a:gd name="connsiteY198" fmla="*/ 12672652 h 13862169"/>
              <a:gd name="connsiteX199" fmla="*/ 9064692 w 12649200"/>
              <a:gd name="connsiteY199" fmla="*/ 12695294 h 13862169"/>
              <a:gd name="connsiteX200" fmla="*/ 9134544 w 12649200"/>
              <a:gd name="connsiteY200" fmla="*/ 12808502 h 13862169"/>
              <a:gd name="connsiteX201" fmla="*/ 9184248 w 12649200"/>
              <a:gd name="connsiteY201" fmla="*/ 12763219 h 13862169"/>
              <a:gd name="connsiteX202" fmla="*/ 9127828 w 12649200"/>
              <a:gd name="connsiteY202" fmla="*/ 12672652 h 13862169"/>
              <a:gd name="connsiteX203" fmla="*/ 9638288 w 12649200"/>
              <a:gd name="connsiteY203" fmla="*/ 12602063 h 13862169"/>
              <a:gd name="connsiteX204" fmla="*/ 9529480 w 12649200"/>
              <a:gd name="connsiteY204" fmla="*/ 12752564 h 13862169"/>
              <a:gd name="connsiteX205" fmla="*/ 9561720 w 12649200"/>
              <a:gd name="connsiteY205" fmla="*/ 12811166 h 13862169"/>
              <a:gd name="connsiteX206" fmla="*/ 9704112 w 12649200"/>
              <a:gd name="connsiteY206" fmla="*/ 12612718 h 13862169"/>
              <a:gd name="connsiteX207" fmla="*/ 9638288 w 12649200"/>
              <a:gd name="connsiteY207" fmla="*/ 12602063 h 13862169"/>
              <a:gd name="connsiteX208" fmla="*/ 10006356 w 12649200"/>
              <a:gd name="connsiteY208" fmla="*/ 12571431 h 13862169"/>
              <a:gd name="connsiteX209" fmla="*/ 10037254 w 12649200"/>
              <a:gd name="connsiteY209" fmla="*/ 12571431 h 13862169"/>
              <a:gd name="connsiteX210" fmla="*/ 10064120 w 12649200"/>
              <a:gd name="connsiteY210" fmla="*/ 12578090 h 13862169"/>
              <a:gd name="connsiteX211" fmla="*/ 10072180 w 12649200"/>
              <a:gd name="connsiteY211" fmla="*/ 12596736 h 13862169"/>
              <a:gd name="connsiteX212" fmla="*/ 10062776 w 12649200"/>
              <a:gd name="connsiteY212" fmla="*/ 12619378 h 13862169"/>
              <a:gd name="connsiteX213" fmla="*/ 10037254 w 12649200"/>
              <a:gd name="connsiteY213" fmla="*/ 12626037 h 13862169"/>
              <a:gd name="connsiteX214" fmla="*/ 10006356 w 12649200"/>
              <a:gd name="connsiteY214" fmla="*/ 12626037 h 13862169"/>
              <a:gd name="connsiteX215" fmla="*/ 10006356 w 12649200"/>
              <a:gd name="connsiteY215" fmla="*/ 12571431 h 13862169"/>
              <a:gd name="connsiteX216" fmla="*/ 9125140 w 12649200"/>
              <a:gd name="connsiteY216" fmla="*/ 12548789 h 13862169"/>
              <a:gd name="connsiteX217" fmla="*/ 9125140 w 12649200"/>
              <a:gd name="connsiteY217" fmla="*/ 12560776 h 13862169"/>
              <a:gd name="connsiteX218" fmla="*/ 9139916 w 12649200"/>
              <a:gd name="connsiteY218" fmla="*/ 12651343 h 13862169"/>
              <a:gd name="connsiteX219" fmla="*/ 9145292 w 12649200"/>
              <a:gd name="connsiteY219" fmla="*/ 12665993 h 13862169"/>
              <a:gd name="connsiteX220" fmla="*/ 9197680 w 12649200"/>
              <a:gd name="connsiteY220" fmla="*/ 12751233 h 13862169"/>
              <a:gd name="connsiteX221" fmla="*/ 9247384 w 12649200"/>
              <a:gd name="connsiteY221" fmla="*/ 12705949 h 13862169"/>
              <a:gd name="connsiteX222" fmla="*/ 9208428 w 12649200"/>
              <a:gd name="connsiteY222" fmla="*/ 12643351 h 13862169"/>
              <a:gd name="connsiteX223" fmla="*/ 9203052 w 12649200"/>
              <a:gd name="connsiteY223" fmla="*/ 12628701 h 13862169"/>
              <a:gd name="connsiteX224" fmla="*/ 9192308 w 12649200"/>
              <a:gd name="connsiteY224" fmla="*/ 12560776 h 13862169"/>
              <a:gd name="connsiteX225" fmla="*/ 9192308 w 12649200"/>
              <a:gd name="connsiteY225" fmla="*/ 12552785 h 13862169"/>
              <a:gd name="connsiteX226" fmla="*/ 9125140 w 12649200"/>
              <a:gd name="connsiteY226" fmla="*/ 12548789 h 13862169"/>
              <a:gd name="connsiteX227" fmla="*/ 10335472 w 12649200"/>
              <a:gd name="connsiteY227" fmla="*/ 12510165 h 13862169"/>
              <a:gd name="connsiteX228" fmla="*/ 10354278 w 12649200"/>
              <a:gd name="connsiteY228" fmla="*/ 12510165 h 13862169"/>
              <a:gd name="connsiteX229" fmla="*/ 10373084 w 12649200"/>
              <a:gd name="connsiteY229" fmla="*/ 12512828 h 13862169"/>
              <a:gd name="connsiteX230" fmla="*/ 10387860 w 12649200"/>
              <a:gd name="connsiteY230" fmla="*/ 12520820 h 13862169"/>
              <a:gd name="connsiteX231" fmla="*/ 10397264 w 12649200"/>
              <a:gd name="connsiteY231" fmla="*/ 12536802 h 13862169"/>
              <a:gd name="connsiteX232" fmla="*/ 10399950 w 12649200"/>
              <a:gd name="connsiteY232" fmla="*/ 12560776 h 13862169"/>
              <a:gd name="connsiteX233" fmla="*/ 10397264 w 12649200"/>
              <a:gd name="connsiteY233" fmla="*/ 12584749 h 13862169"/>
              <a:gd name="connsiteX234" fmla="*/ 10387860 w 12649200"/>
              <a:gd name="connsiteY234" fmla="*/ 12600732 h 13862169"/>
              <a:gd name="connsiteX235" fmla="*/ 10373084 w 12649200"/>
              <a:gd name="connsiteY235" fmla="*/ 12608723 h 13862169"/>
              <a:gd name="connsiteX236" fmla="*/ 10352934 w 12649200"/>
              <a:gd name="connsiteY236" fmla="*/ 12611387 h 13862169"/>
              <a:gd name="connsiteX237" fmla="*/ 10335472 w 12649200"/>
              <a:gd name="connsiteY237" fmla="*/ 12611387 h 13862169"/>
              <a:gd name="connsiteX238" fmla="*/ 10335472 w 12649200"/>
              <a:gd name="connsiteY238" fmla="*/ 12510165 h 13862169"/>
              <a:gd name="connsiteX239" fmla="*/ 10005014 w 12649200"/>
              <a:gd name="connsiteY239" fmla="*/ 12495514 h 13862169"/>
              <a:gd name="connsiteX240" fmla="*/ 10030536 w 12649200"/>
              <a:gd name="connsiteY240" fmla="*/ 12495514 h 13862169"/>
              <a:gd name="connsiteX241" fmla="*/ 10054716 w 12649200"/>
              <a:gd name="connsiteY241" fmla="*/ 12502174 h 13862169"/>
              <a:gd name="connsiteX242" fmla="*/ 10062776 w 12649200"/>
              <a:gd name="connsiteY242" fmla="*/ 12523483 h 13862169"/>
              <a:gd name="connsiteX243" fmla="*/ 10054716 w 12649200"/>
              <a:gd name="connsiteY243" fmla="*/ 12544793 h 13862169"/>
              <a:gd name="connsiteX244" fmla="*/ 10031880 w 12649200"/>
              <a:gd name="connsiteY244" fmla="*/ 12551453 h 13862169"/>
              <a:gd name="connsiteX245" fmla="*/ 10031880 w 12649200"/>
              <a:gd name="connsiteY245" fmla="*/ 12550121 h 13862169"/>
              <a:gd name="connsiteX246" fmla="*/ 10005014 w 12649200"/>
              <a:gd name="connsiteY246" fmla="*/ 12550121 h 13862169"/>
              <a:gd name="connsiteX247" fmla="*/ 10005014 w 12649200"/>
              <a:gd name="connsiteY247" fmla="*/ 12495514 h 13862169"/>
              <a:gd name="connsiteX248" fmla="*/ 10925188 w 12649200"/>
              <a:gd name="connsiteY248" fmla="*/ 12478200 h 13862169"/>
              <a:gd name="connsiteX249" fmla="*/ 10925188 w 12649200"/>
              <a:gd name="connsiteY249" fmla="*/ 12643351 h 13862169"/>
              <a:gd name="connsiteX250" fmla="*/ 10964144 w 12649200"/>
              <a:gd name="connsiteY250" fmla="*/ 12643351 h 13862169"/>
              <a:gd name="connsiteX251" fmla="*/ 10964144 w 12649200"/>
              <a:gd name="connsiteY251" fmla="*/ 12576758 h 13862169"/>
              <a:gd name="connsiteX252" fmla="*/ 11027280 w 12649200"/>
              <a:gd name="connsiteY252" fmla="*/ 12576758 h 13862169"/>
              <a:gd name="connsiteX253" fmla="*/ 11027280 w 12649200"/>
              <a:gd name="connsiteY253" fmla="*/ 12643351 h 13862169"/>
              <a:gd name="connsiteX254" fmla="*/ 11066236 w 12649200"/>
              <a:gd name="connsiteY254" fmla="*/ 12643351 h 13862169"/>
              <a:gd name="connsiteX255" fmla="*/ 11066236 w 12649200"/>
              <a:gd name="connsiteY255" fmla="*/ 12478200 h 13862169"/>
              <a:gd name="connsiteX256" fmla="*/ 11027280 w 12649200"/>
              <a:gd name="connsiteY256" fmla="*/ 12478200 h 13862169"/>
              <a:gd name="connsiteX257" fmla="*/ 11027280 w 12649200"/>
              <a:gd name="connsiteY257" fmla="*/ 12543461 h 13862169"/>
              <a:gd name="connsiteX258" fmla="*/ 10964144 w 12649200"/>
              <a:gd name="connsiteY258" fmla="*/ 12543461 h 13862169"/>
              <a:gd name="connsiteX259" fmla="*/ 10964144 w 12649200"/>
              <a:gd name="connsiteY259" fmla="*/ 12478200 h 13862169"/>
              <a:gd name="connsiteX260" fmla="*/ 10925188 w 12649200"/>
              <a:gd name="connsiteY260" fmla="*/ 12478200 h 13862169"/>
              <a:gd name="connsiteX261" fmla="*/ 10616224 w 12649200"/>
              <a:gd name="connsiteY261" fmla="*/ 12478200 h 13862169"/>
              <a:gd name="connsiteX262" fmla="*/ 10616224 w 12649200"/>
              <a:gd name="connsiteY262" fmla="*/ 12511497 h 13862169"/>
              <a:gd name="connsiteX263" fmla="*/ 10661896 w 12649200"/>
              <a:gd name="connsiteY263" fmla="*/ 12511497 h 13862169"/>
              <a:gd name="connsiteX264" fmla="*/ 10661896 w 12649200"/>
              <a:gd name="connsiteY264" fmla="*/ 12643351 h 13862169"/>
              <a:gd name="connsiteX265" fmla="*/ 10699510 w 12649200"/>
              <a:gd name="connsiteY265" fmla="*/ 12643351 h 13862169"/>
              <a:gd name="connsiteX266" fmla="*/ 10699510 w 12649200"/>
              <a:gd name="connsiteY266" fmla="*/ 12511497 h 13862169"/>
              <a:gd name="connsiteX267" fmla="*/ 10745182 w 12649200"/>
              <a:gd name="connsiteY267" fmla="*/ 12511497 h 13862169"/>
              <a:gd name="connsiteX268" fmla="*/ 10745182 w 12649200"/>
              <a:gd name="connsiteY268" fmla="*/ 12478200 h 13862169"/>
              <a:gd name="connsiteX269" fmla="*/ 10616224 w 12649200"/>
              <a:gd name="connsiteY269" fmla="*/ 12478200 h 13862169"/>
              <a:gd name="connsiteX270" fmla="*/ 10464428 w 12649200"/>
              <a:gd name="connsiteY270" fmla="*/ 12478200 h 13862169"/>
              <a:gd name="connsiteX271" fmla="*/ 10464428 w 12649200"/>
              <a:gd name="connsiteY271" fmla="*/ 12588745 h 13862169"/>
              <a:gd name="connsiteX272" fmla="*/ 10469802 w 12649200"/>
              <a:gd name="connsiteY272" fmla="*/ 12616714 h 13862169"/>
              <a:gd name="connsiteX273" fmla="*/ 10484580 w 12649200"/>
              <a:gd name="connsiteY273" fmla="*/ 12634028 h 13862169"/>
              <a:gd name="connsiteX274" fmla="*/ 10506072 w 12649200"/>
              <a:gd name="connsiteY274" fmla="*/ 12643351 h 13862169"/>
              <a:gd name="connsiteX275" fmla="*/ 10532938 w 12649200"/>
              <a:gd name="connsiteY275" fmla="*/ 12646015 h 13862169"/>
              <a:gd name="connsiteX276" fmla="*/ 10559804 w 12649200"/>
              <a:gd name="connsiteY276" fmla="*/ 12643351 h 13862169"/>
              <a:gd name="connsiteX277" fmla="*/ 10581298 w 12649200"/>
              <a:gd name="connsiteY277" fmla="*/ 12634028 h 13862169"/>
              <a:gd name="connsiteX278" fmla="*/ 10596074 w 12649200"/>
              <a:gd name="connsiteY278" fmla="*/ 12616714 h 13862169"/>
              <a:gd name="connsiteX279" fmla="*/ 10601448 w 12649200"/>
              <a:gd name="connsiteY279" fmla="*/ 12588745 h 13862169"/>
              <a:gd name="connsiteX280" fmla="*/ 10601448 w 12649200"/>
              <a:gd name="connsiteY280" fmla="*/ 12479532 h 13862169"/>
              <a:gd name="connsiteX281" fmla="*/ 10565178 w 12649200"/>
              <a:gd name="connsiteY281" fmla="*/ 12479532 h 13862169"/>
              <a:gd name="connsiteX282" fmla="*/ 10565178 w 12649200"/>
              <a:gd name="connsiteY282" fmla="*/ 12578090 h 13862169"/>
              <a:gd name="connsiteX283" fmla="*/ 10563834 w 12649200"/>
              <a:gd name="connsiteY283" fmla="*/ 12594072 h 13862169"/>
              <a:gd name="connsiteX284" fmla="*/ 10558460 w 12649200"/>
              <a:gd name="connsiteY284" fmla="*/ 12606059 h 13862169"/>
              <a:gd name="connsiteX285" fmla="*/ 10549058 w 12649200"/>
              <a:gd name="connsiteY285" fmla="*/ 12614050 h 13862169"/>
              <a:gd name="connsiteX286" fmla="*/ 10534280 w 12649200"/>
              <a:gd name="connsiteY286" fmla="*/ 12616714 h 13862169"/>
              <a:gd name="connsiteX287" fmla="*/ 10519504 w 12649200"/>
              <a:gd name="connsiteY287" fmla="*/ 12614050 h 13862169"/>
              <a:gd name="connsiteX288" fmla="*/ 10510102 w 12649200"/>
              <a:gd name="connsiteY288" fmla="*/ 12606059 h 13862169"/>
              <a:gd name="connsiteX289" fmla="*/ 10504728 w 12649200"/>
              <a:gd name="connsiteY289" fmla="*/ 12594072 h 13862169"/>
              <a:gd name="connsiteX290" fmla="*/ 10503384 w 12649200"/>
              <a:gd name="connsiteY290" fmla="*/ 12578090 h 13862169"/>
              <a:gd name="connsiteX291" fmla="*/ 10503384 w 12649200"/>
              <a:gd name="connsiteY291" fmla="*/ 12478200 h 13862169"/>
              <a:gd name="connsiteX292" fmla="*/ 10464428 w 12649200"/>
              <a:gd name="connsiteY292" fmla="*/ 12478200 h 13862169"/>
              <a:gd name="connsiteX293" fmla="*/ 10297858 w 12649200"/>
              <a:gd name="connsiteY293" fmla="*/ 12478200 h 13862169"/>
              <a:gd name="connsiteX294" fmla="*/ 10297858 w 12649200"/>
              <a:gd name="connsiteY294" fmla="*/ 12643351 h 13862169"/>
              <a:gd name="connsiteX295" fmla="*/ 10356964 w 12649200"/>
              <a:gd name="connsiteY295" fmla="*/ 12643351 h 13862169"/>
              <a:gd name="connsiteX296" fmla="*/ 10390548 w 12649200"/>
              <a:gd name="connsiteY296" fmla="*/ 12639356 h 13862169"/>
              <a:gd name="connsiteX297" fmla="*/ 10417412 w 12649200"/>
              <a:gd name="connsiteY297" fmla="*/ 12624705 h 13862169"/>
              <a:gd name="connsiteX298" fmla="*/ 10434876 w 12649200"/>
              <a:gd name="connsiteY298" fmla="*/ 12598068 h 13862169"/>
              <a:gd name="connsiteX299" fmla="*/ 10441592 w 12649200"/>
              <a:gd name="connsiteY299" fmla="*/ 12559444 h 13862169"/>
              <a:gd name="connsiteX300" fmla="*/ 10434876 w 12649200"/>
              <a:gd name="connsiteY300" fmla="*/ 12522152 h 13862169"/>
              <a:gd name="connsiteX301" fmla="*/ 10417412 w 12649200"/>
              <a:gd name="connsiteY301" fmla="*/ 12496846 h 13862169"/>
              <a:gd name="connsiteX302" fmla="*/ 10391890 w 12649200"/>
              <a:gd name="connsiteY302" fmla="*/ 12482196 h 13862169"/>
              <a:gd name="connsiteX303" fmla="*/ 10359652 w 12649200"/>
              <a:gd name="connsiteY303" fmla="*/ 12478200 h 13862169"/>
              <a:gd name="connsiteX304" fmla="*/ 10297858 w 12649200"/>
              <a:gd name="connsiteY304" fmla="*/ 12478200 h 13862169"/>
              <a:gd name="connsiteX305" fmla="*/ 10097704 w 12649200"/>
              <a:gd name="connsiteY305" fmla="*/ 12478200 h 13862169"/>
              <a:gd name="connsiteX306" fmla="*/ 10151436 w 12649200"/>
              <a:gd name="connsiteY306" fmla="*/ 12578090 h 13862169"/>
              <a:gd name="connsiteX307" fmla="*/ 10151436 w 12649200"/>
              <a:gd name="connsiteY307" fmla="*/ 12643351 h 13862169"/>
              <a:gd name="connsiteX308" fmla="*/ 10172928 w 12649200"/>
              <a:gd name="connsiteY308" fmla="*/ 12643351 h 13862169"/>
              <a:gd name="connsiteX309" fmla="*/ 10172928 w 12649200"/>
              <a:gd name="connsiteY309" fmla="*/ 12578090 h 13862169"/>
              <a:gd name="connsiteX310" fmla="*/ 10222632 w 12649200"/>
              <a:gd name="connsiteY310" fmla="*/ 12478200 h 13862169"/>
              <a:gd name="connsiteX311" fmla="*/ 10199796 w 12649200"/>
              <a:gd name="connsiteY311" fmla="*/ 12478200 h 13862169"/>
              <a:gd name="connsiteX312" fmla="*/ 10172928 w 12649200"/>
              <a:gd name="connsiteY312" fmla="*/ 12535470 h 13862169"/>
              <a:gd name="connsiteX313" fmla="*/ 10167556 w 12649200"/>
              <a:gd name="connsiteY313" fmla="*/ 12547457 h 13862169"/>
              <a:gd name="connsiteX314" fmla="*/ 10164868 w 12649200"/>
              <a:gd name="connsiteY314" fmla="*/ 12555448 h 13862169"/>
              <a:gd name="connsiteX315" fmla="*/ 10163524 w 12649200"/>
              <a:gd name="connsiteY315" fmla="*/ 12562108 h 13862169"/>
              <a:gd name="connsiteX316" fmla="*/ 10162182 w 12649200"/>
              <a:gd name="connsiteY316" fmla="*/ 12562108 h 13862169"/>
              <a:gd name="connsiteX317" fmla="*/ 10159496 w 12649200"/>
              <a:gd name="connsiteY317" fmla="*/ 12555448 h 13862169"/>
              <a:gd name="connsiteX318" fmla="*/ 10155466 w 12649200"/>
              <a:gd name="connsiteY318" fmla="*/ 12547457 h 13862169"/>
              <a:gd name="connsiteX319" fmla="*/ 10150092 w 12649200"/>
              <a:gd name="connsiteY319" fmla="*/ 12535470 h 13862169"/>
              <a:gd name="connsiteX320" fmla="*/ 10123226 w 12649200"/>
              <a:gd name="connsiteY320" fmla="*/ 12478200 h 13862169"/>
              <a:gd name="connsiteX321" fmla="*/ 10097704 w 12649200"/>
              <a:gd name="connsiteY321" fmla="*/ 12478200 h 13862169"/>
              <a:gd name="connsiteX322" fmla="*/ 9983520 w 12649200"/>
              <a:gd name="connsiteY322" fmla="*/ 12478200 h 13862169"/>
              <a:gd name="connsiteX323" fmla="*/ 9983520 w 12649200"/>
              <a:gd name="connsiteY323" fmla="*/ 12643351 h 13862169"/>
              <a:gd name="connsiteX324" fmla="*/ 10031880 w 12649200"/>
              <a:gd name="connsiteY324" fmla="*/ 12643351 h 13862169"/>
              <a:gd name="connsiteX325" fmla="*/ 10076210 w 12649200"/>
              <a:gd name="connsiteY325" fmla="*/ 12631365 h 13862169"/>
              <a:gd name="connsiteX326" fmla="*/ 10090986 w 12649200"/>
              <a:gd name="connsiteY326" fmla="*/ 12596736 h 13862169"/>
              <a:gd name="connsiteX327" fmla="*/ 10088300 w 12649200"/>
              <a:gd name="connsiteY327" fmla="*/ 12580754 h 13862169"/>
              <a:gd name="connsiteX328" fmla="*/ 10080240 w 12649200"/>
              <a:gd name="connsiteY328" fmla="*/ 12568767 h 13862169"/>
              <a:gd name="connsiteX329" fmla="*/ 10068150 w 12649200"/>
              <a:gd name="connsiteY329" fmla="*/ 12562108 h 13862169"/>
              <a:gd name="connsiteX330" fmla="*/ 10054716 w 12649200"/>
              <a:gd name="connsiteY330" fmla="*/ 12559444 h 13862169"/>
              <a:gd name="connsiteX331" fmla="*/ 10077552 w 12649200"/>
              <a:gd name="connsiteY331" fmla="*/ 12547457 h 13862169"/>
              <a:gd name="connsiteX332" fmla="*/ 10085612 w 12649200"/>
              <a:gd name="connsiteY332" fmla="*/ 12520820 h 13862169"/>
              <a:gd name="connsiteX333" fmla="*/ 10072180 w 12649200"/>
              <a:gd name="connsiteY333" fmla="*/ 12488855 h 13862169"/>
              <a:gd name="connsiteX334" fmla="*/ 10033224 w 12649200"/>
              <a:gd name="connsiteY334" fmla="*/ 12478200 h 13862169"/>
              <a:gd name="connsiteX335" fmla="*/ 9983520 w 12649200"/>
              <a:gd name="connsiteY335" fmla="*/ 12478200 h 13862169"/>
              <a:gd name="connsiteX336" fmla="*/ 10837872 w 12649200"/>
              <a:gd name="connsiteY336" fmla="*/ 12474204 h 13862169"/>
              <a:gd name="connsiteX337" fmla="*/ 10777422 w 12649200"/>
              <a:gd name="connsiteY337" fmla="*/ 12496846 h 13862169"/>
              <a:gd name="connsiteX338" fmla="*/ 10755928 w 12649200"/>
              <a:gd name="connsiteY338" fmla="*/ 12560775 h 13862169"/>
              <a:gd name="connsiteX339" fmla="*/ 10761302 w 12649200"/>
              <a:gd name="connsiteY339" fmla="*/ 12598068 h 13862169"/>
              <a:gd name="connsiteX340" fmla="*/ 10777422 w 12649200"/>
              <a:gd name="connsiteY340" fmla="*/ 12624705 h 13862169"/>
              <a:gd name="connsiteX341" fmla="*/ 10801602 w 12649200"/>
              <a:gd name="connsiteY341" fmla="*/ 12642019 h 13862169"/>
              <a:gd name="connsiteX342" fmla="*/ 10832498 w 12649200"/>
              <a:gd name="connsiteY342" fmla="*/ 12647347 h 13862169"/>
              <a:gd name="connsiteX343" fmla="*/ 10856678 w 12649200"/>
              <a:gd name="connsiteY343" fmla="*/ 12644683 h 13862169"/>
              <a:gd name="connsiteX344" fmla="*/ 10875484 w 12649200"/>
              <a:gd name="connsiteY344" fmla="*/ 12638023 h 13862169"/>
              <a:gd name="connsiteX345" fmla="*/ 10890260 w 12649200"/>
              <a:gd name="connsiteY345" fmla="*/ 12626037 h 13862169"/>
              <a:gd name="connsiteX346" fmla="*/ 10902352 w 12649200"/>
              <a:gd name="connsiteY346" fmla="*/ 12608722 h 13862169"/>
              <a:gd name="connsiteX347" fmla="*/ 10871454 w 12649200"/>
              <a:gd name="connsiteY347" fmla="*/ 12590076 h 13862169"/>
              <a:gd name="connsiteX348" fmla="*/ 10856678 w 12649200"/>
              <a:gd name="connsiteY348" fmla="*/ 12607391 h 13862169"/>
              <a:gd name="connsiteX349" fmla="*/ 10836528 w 12649200"/>
              <a:gd name="connsiteY349" fmla="*/ 12612718 h 13862169"/>
              <a:gd name="connsiteX350" fmla="*/ 10805632 w 12649200"/>
              <a:gd name="connsiteY350" fmla="*/ 12599399 h 13862169"/>
              <a:gd name="connsiteX351" fmla="*/ 10794884 w 12649200"/>
              <a:gd name="connsiteY351" fmla="*/ 12560775 h 13862169"/>
              <a:gd name="connsiteX352" fmla="*/ 10805632 w 12649200"/>
              <a:gd name="connsiteY352" fmla="*/ 12522151 h 13862169"/>
              <a:gd name="connsiteX353" fmla="*/ 10835184 w 12649200"/>
              <a:gd name="connsiteY353" fmla="*/ 12507501 h 13862169"/>
              <a:gd name="connsiteX354" fmla="*/ 10856678 w 12649200"/>
              <a:gd name="connsiteY354" fmla="*/ 12514160 h 13862169"/>
              <a:gd name="connsiteX355" fmla="*/ 10867424 w 12649200"/>
              <a:gd name="connsiteY355" fmla="*/ 12532806 h 13862169"/>
              <a:gd name="connsiteX356" fmla="*/ 10905036 w 12649200"/>
              <a:gd name="connsiteY356" fmla="*/ 12515492 h 13862169"/>
              <a:gd name="connsiteX357" fmla="*/ 10879514 w 12649200"/>
              <a:gd name="connsiteY357" fmla="*/ 12484859 h 13862169"/>
              <a:gd name="connsiteX358" fmla="*/ 10837872 w 12649200"/>
              <a:gd name="connsiteY358" fmla="*/ 12474204 h 13862169"/>
              <a:gd name="connsiteX359" fmla="*/ 9685304 w 12649200"/>
              <a:gd name="connsiteY359" fmla="*/ 12450231 h 13862169"/>
              <a:gd name="connsiteX360" fmla="*/ 9623512 w 12649200"/>
              <a:gd name="connsiteY360" fmla="*/ 12476868 h 13862169"/>
              <a:gd name="connsiteX361" fmla="*/ 9640976 w 12649200"/>
              <a:gd name="connsiteY361" fmla="*/ 12560776 h 13862169"/>
              <a:gd name="connsiteX362" fmla="*/ 9639632 w 12649200"/>
              <a:gd name="connsiteY362" fmla="*/ 12587413 h 13862169"/>
              <a:gd name="connsiteX363" fmla="*/ 9705454 w 12649200"/>
              <a:gd name="connsiteY363" fmla="*/ 12598068 h 13862169"/>
              <a:gd name="connsiteX364" fmla="*/ 9708140 w 12649200"/>
              <a:gd name="connsiteY364" fmla="*/ 12560776 h 13862169"/>
              <a:gd name="connsiteX365" fmla="*/ 9685304 w 12649200"/>
              <a:gd name="connsiteY365" fmla="*/ 12450231 h 13862169"/>
              <a:gd name="connsiteX366" fmla="*/ 9408580 w 12649200"/>
              <a:gd name="connsiteY366" fmla="*/ 12420929 h 13862169"/>
              <a:gd name="connsiteX367" fmla="*/ 9416640 w 12649200"/>
              <a:gd name="connsiteY367" fmla="*/ 12420929 h 13862169"/>
              <a:gd name="connsiteX368" fmla="*/ 9424700 w 12649200"/>
              <a:gd name="connsiteY368" fmla="*/ 12420929 h 13862169"/>
              <a:gd name="connsiteX369" fmla="*/ 9516048 w 12649200"/>
              <a:gd name="connsiteY369" fmla="*/ 12462217 h 13862169"/>
              <a:gd name="connsiteX370" fmla="*/ 9526792 w 12649200"/>
              <a:gd name="connsiteY370" fmla="*/ 12474204 h 13862169"/>
              <a:gd name="connsiteX371" fmla="*/ 9540226 w 12649200"/>
              <a:gd name="connsiteY371" fmla="*/ 12495514 h 13862169"/>
              <a:gd name="connsiteX372" fmla="*/ 9546944 w 12649200"/>
              <a:gd name="connsiteY372" fmla="*/ 12510164 h 13862169"/>
              <a:gd name="connsiteX373" fmla="*/ 9556346 w 12649200"/>
              <a:gd name="connsiteY373" fmla="*/ 12559443 h 13862169"/>
              <a:gd name="connsiteX374" fmla="*/ 9556346 w 12649200"/>
              <a:gd name="connsiteY374" fmla="*/ 12572762 h 13862169"/>
              <a:gd name="connsiteX375" fmla="*/ 9553660 w 12649200"/>
              <a:gd name="connsiteY375" fmla="*/ 12590076 h 13862169"/>
              <a:gd name="connsiteX376" fmla="*/ 9490524 w 12649200"/>
              <a:gd name="connsiteY376" fmla="*/ 12679311 h 13862169"/>
              <a:gd name="connsiteX377" fmla="*/ 9475748 w 12649200"/>
              <a:gd name="connsiteY377" fmla="*/ 12687303 h 13862169"/>
              <a:gd name="connsiteX378" fmla="*/ 9424700 w 12649200"/>
              <a:gd name="connsiteY378" fmla="*/ 12699289 h 13862169"/>
              <a:gd name="connsiteX379" fmla="*/ 9416640 w 12649200"/>
              <a:gd name="connsiteY379" fmla="*/ 12699289 h 13862169"/>
              <a:gd name="connsiteX380" fmla="*/ 9408580 w 12649200"/>
              <a:gd name="connsiteY380" fmla="*/ 12699289 h 13862169"/>
              <a:gd name="connsiteX381" fmla="*/ 9319922 w 12649200"/>
              <a:gd name="connsiteY381" fmla="*/ 12660665 h 13862169"/>
              <a:gd name="connsiteX382" fmla="*/ 9309176 w 12649200"/>
              <a:gd name="connsiteY382" fmla="*/ 12648678 h 13862169"/>
              <a:gd name="connsiteX383" fmla="*/ 9287684 w 12649200"/>
              <a:gd name="connsiteY383" fmla="*/ 12615382 h 13862169"/>
              <a:gd name="connsiteX384" fmla="*/ 9282308 w 12649200"/>
              <a:gd name="connsiteY384" fmla="*/ 12600731 h 13862169"/>
              <a:gd name="connsiteX385" fmla="*/ 9276936 w 12649200"/>
              <a:gd name="connsiteY385" fmla="*/ 12560775 h 13862169"/>
              <a:gd name="connsiteX386" fmla="*/ 9276936 w 12649200"/>
              <a:gd name="connsiteY386" fmla="*/ 12558112 h 13862169"/>
              <a:gd name="connsiteX387" fmla="*/ 9278280 w 12649200"/>
              <a:gd name="connsiteY387" fmla="*/ 12542129 h 13862169"/>
              <a:gd name="connsiteX388" fmla="*/ 9322608 w 12649200"/>
              <a:gd name="connsiteY388" fmla="*/ 12456890 h 13862169"/>
              <a:gd name="connsiteX389" fmla="*/ 9334700 w 12649200"/>
              <a:gd name="connsiteY389" fmla="*/ 12446235 h 13862169"/>
              <a:gd name="connsiteX390" fmla="*/ 9365596 w 12649200"/>
              <a:gd name="connsiteY390" fmla="*/ 12430252 h 13862169"/>
              <a:gd name="connsiteX391" fmla="*/ 9381716 w 12649200"/>
              <a:gd name="connsiteY391" fmla="*/ 12424925 h 13862169"/>
              <a:gd name="connsiteX392" fmla="*/ 9408580 w 12649200"/>
              <a:gd name="connsiteY392" fmla="*/ 12420929 h 13862169"/>
              <a:gd name="connsiteX393" fmla="*/ 9763218 w 12649200"/>
              <a:gd name="connsiteY393" fmla="*/ 12416934 h 13862169"/>
              <a:gd name="connsiteX394" fmla="*/ 9701424 w 12649200"/>
              <a:gd name="connsiteY394" fmla="*/ 12443571 h 13862169"/>
              <a:gd name="connsiteX395" fmla="*/ 9725604 w 12649200"/>
              <a:gd name="connsiteY395" fmla="*/ 12560776 h 13862169"/>
              <a:gd name="connsiteX396" fmla="*/ 9722918 w 12649200"/>
              <a:gd name="connsiteY396" fmla="*/ 12600732 h 13862169"/>
              <a:gd name="connsiteX397" fmla="*/ 9788740 w 12649200"/>
              <a:gd name="connsiteY397" fmla="*/ 12611386 h 13862169"/>
              <a:gd name="connsiteX398" fmla="*/ 9792772 w 12649200"/>
              <a:gd name="connsiteY398" fmla="*/ 12562107 h 13862169"/>
              <a:gd name="connsiteX399" fmla="*/ 9763218 w 12649200"/>
              <a:gd name="connsiteY399" fmla="*/ 12416934 h 13862169"/>
              <a:gd name="connsiteX400" fmla="*/ 9642320 w 12649200"/>
              <a:gd name="connsiteY400" fmla="*/ 12376978 h 13862169"/>
              <a:gd name="connsiteX401" fmla="*/ 9591272 w 12649200"/>
              <a:gd name="connsiteY401" fmla="*/ 12420930 h 13862169"/>
              <a:gd name="connsiteX402" fmla="*/ 9618140 w 12649200"/>
              <a:gd name="connsiteY402" fmla="*/ 12462217 h 13862169"/>
              <a:gd name="connsiteX403" fmla="*/ 9679932 w 12649200"/>
              <a:gd name="connsiteY403" fmla="*/ 12435580 h 13862169"/>
              <a:gd name="connsiteX404" fmla="*/ 9642320 w 12649200"/>
              <a:gd name="connsiteY404" fmla="*/ 12376978 h 13862169"/>
              <a:gd name="connsiteX405" fmla="*/ 8621396 w 12649200"/>
              <a:gd name="connsiteY405" fmla="*/ 12376978 h 13862169"/>
              <a:gd name="connsiteX406" fmla="*/ 8621396 w 12649200"/>
              <a:gd name="connsiteY406" fmla="*/ 12745905 h 13862169"/>
              <a:gd name="connsiteX407" fmla="*/ 8871254 w 12649200"/>
              <a:gd name="connsiteY407" fmla="*/ 12745905 h 13862169"/>
              <a:gd name="connsiteX408" fmla="*/ 8871254 w 12649200"/>
              <a:gd name="connsiteY408" fmla="*/ 12672652 h 13862169"/>
              <a:gd name="connsiteX409" fmla="*/ 8707368 w 12649200"/>
              <a:gd name="connsiteY409" fmla="*/ 12672652 h 13862169"/>
              <a:gd name="connsiteX410" fmla="*/ 8707368 w 12649200"/>
              <a:gd name="connsiteY410" fmla="*/ 12595404 h 13862169"/>
              <a:gd name="connsiteX411" fmla="*/ 8852448 w 12649200"/>
              <a:gd name="connsiteY411" fmla="*/ 12595404 h 13862169"/>
              <a:gd name="connsiteX412" fmla="*/ 8852448 w 12649200"/>
              <a:gd name="connsiteY412" fmla="*/ 12524815 h 13862169"/>
              <a:gd name="connsiteX413" fmla="*/ 8707368 w 12649200"/>
              <a:gd name="connsiteY413" fmla="*/ 12524815 h 13862169"/>
              <a:gd name="connsiteX414" fmla="*/ 8707368 w 12649200"/>
              <a:gd name="connsiteY414" fmla="*/ 12451563 h 13862169"/>
              <a:gd name="connsiteX415" fmla="*/ 8871254 w 12649200"/>
              <a:gd name="connsiteY415" fmla="*/ 12451563 h 13862169"/>
              <a:gd name="connsiteX416" fmla="*/ 8871254 w 12649200"/>
              <a:gd name="connsiteY416" fmla="*/ 12376978 h 13862169"/>
              <a:gd name="connsiteX417" fmla="*/ 8621396 w 12649200"/>
              <a:gd name="connsiteY417" fmla="*/ 12376978 h 13862169"/>
              <a:gd name="connsiteX418" fmla="*/ 7917498 w 12649200"/>
              <a:gd name="connsiteY418" fmla="*/ 12376978 h 13862169"/>
              <a:gd name="connsiteX419" fmla="*/ 7917498 w 12649200"/>
              <a:gd name="connsiteY419" fmla="*/ 12745905 h 13862169"/>
              <a:gd name="connsiteX420" fmla="*/ 8003470 w 12649200"/>
              <a:gd name="connsiteY420" fmla="*/ 12745905 h 13862169"/>
              <a:gd name="connsiteX421" fmla="*/ 8003470 w 12649200"/>
              <a:gd name="connsiteY421" fmla="*/ 12610055 h 13862169"/>
              <a:gd name="connsiteX422" fmla="*/ 8140488 w 12649200"/>
              <a:gd name="connsiteY422" fmla="*/ 12610055 h 13862169"/>
              <a:gd name="connsiteX423" fmla="*/ 8140488 w 12649200"/>
              <a:gd name="connsiteY423" fmla="*/ 12539466 h 13862169"/>
              <a:gd name="connsiteX424" fmla="*/ 8003470 w 12649200"/>
              <a:gd name="connsiteY424" fmla="*/ 12539466 h 13862169"/>
              <a:gd name="connsiteX425" fmla="*/ 8003470 w 12649200"/>
              <a:gd name="connsiteY425" fmla="*/ 12451563 h 13862169"/>
              <a:gd name="connsiteX426" fmla="*/ 8159296 w 12649200"/>
              <a:gd name="connsiteY426" fmla="*/ 12451563 h 13862169"/>
              <a:gd name="connsiteX427" fmla="*/ 8159296 w 12649200"/>
              <a:gd name="connsiteY427" fmla="*/ 12376978 h 13862169"/>
              <a:gd name="connsiteX428" fmla="*/ 7917498 w 12649200"/>
              <a:gd name="connsiteY428" fmla="*/ 12376978 h 13862169"/>
              <a:gd name="connsiteX429" fmla="*/ 8474976 w 12649200"/>
              <a:gd name="connsiteY429" fmla="*/ 12375646 h 13862169"/>
              <a:gd name="connsiteX430" fmla="*/ 8403780 w 12649200"/>
              <a:gd name="connsiteY430" fmla="*/ 12500841 h 13862169"/>
              <a:gd name="connsiteX431" fmla="*/ 8390346 w 12649200"/>
              <a:gd name="connsiteY431" fmla="*/ 12524815 h 13862169"/>
              <a:gd name="connsiteX432" fmla="*/ 8382286 w 12649200"/>
              <a:gd name="connsiteY432" fmla="*/ 12542129 h 13862169"/>
              <a:gd name="connsiteX433" fmla="*/ 8376912 w 12649200"/>
              <a:gd name="connsiteY433" fmla="*/ 12555448 h 13862169"/>
              <a:gd name="connsiteX434" fmla="*/ 8374226 w 12649200"/>
              <a:gd name="connsiteY434" fmla="*/ 12555448 h 13862169"/>
              <a:gd name="connsiteX435" fmla="*/ 8368852 w 12649200"/>
              <a:gd name="connsiteY435" fmla="*/ 12542129 h 13862169"/>
              <a:gd name="connsiteX436" fmla="*/ 8360792 w 12649200"/>
              <a:gd name="connsiteY436" fmla="*/ 12526147 h 13862169"/>
              <a:gd name="connsiteX437" fmla="*/ 8348704 w 12649200"/>
              <a:gd name="connsiteY437" fmla="*/ 12502173 h 13862169"/>
              <a:gd name="connsiteX438" fmla="*/ 8278852 w 12649200"/>
              <a:gd name="connsiteY438" fmla="*/ 12376978 h 13862169"/>
              <a:gd name="connsiteX439" fmla="*/ 8191536 w 12649200"/>
              <a:gd name="connsiteY439" fmla="*/ 12376978 h 13862169"/>
              <a:gd name="connsiteX440" fmla="*/ 8191536 w 12649200"/>
              <a:gd name="connsiteY440" fmla="*/ 12747237 h 13862169"/>
              <a:gd name="connsiteX441" fmla="*/ 8277508 w 12649200"/>
              <a:gd name="connsiteY441" fmla="*/ 12747237 h 13862169"/>
              <a:gd name="connsiteX442" fmla="*/ 8277508 w 12649200"/>
              <a:gd name="connsiteY442" fmla="*/ 12583417 h 13862169"/>
              <a:gd name="connsiteX443" fmla="*/ 8277508 w 12649200"/>
              <a:gd name="connsiteY443" fmla="*/ 12556780 h 13862169"/>
              <a:gd name="connsiteX444" fmla="*/ 8276164 w 12649200"/>
              <a:gd name="connsiteY444" fmla="*/ 12536802 h 13862169"/>
              <a:gd name="connsiteX445" fmla="*/ 8274820 w 12649200"/>
              <a:gd name="connsiteY445" fmla="*/ 12520819 h 13862169"/>
              <a:gd name="connsiteX446" fmla="*/ 8277508 w 12649200"/>
              <a:gd name="connsiteY446" fmla="*/ 12520819 h 13862169"/>
              <a:gd name="connsiteX447" fmla="*/ 8284224 w 12649200"/>
              <a:gd name="connsiteY447" fmla="*/ 12536802 h 13862169"/>
              <a:gd name="connsiteX448" fmla="*/ 8293628 w 12649200"/>
              <a:gd name="connsiteY448" fmla="*/ 12554116 h 13862169"/>
              <a:gd name="connsiteX449" fmla="*/ 8305716 w 12649200"/>
              <a:gd name="connsiteY449" fmla="*/ 12576758 h 13862169"/>
              <a:gd name="connsiteX450" fmla="*/ 8356764 w 12649200"/>
              <a:gd name="connsiteY450" fmla="*/ 12660665 h 13862169"/>
              <a:gd name="connsiteX451" fmla="*/ 8398406 w 12649200"/>
              <a:gd name="connsiteY451" fmla="*/ 12660665 h 13862169"/>
              <a:gd name="connsiteX452" fmla="*/ 8448108 w 12649200"/>
              <a:gd name="connsiteY452" fmla="*/ 12576758 h 13862169"/>
              <a:gd name="connsiteX453" fmla="*/ 8460200 w 12649200"/>
              <a:gd name="connsiteY453" fmla="*/ 12555448 h 13862169"/>
              <a:gd name="connsiteX454" fmla="*/ 8468258 w 12649200"/>
              <a:gd name="connsiteY454" fmla="*/ 12538134 h 13862169"/>
              <a:gd name="connsiteX455" fmla="*/ 8474976 w 12649200"/>
              <a:gd name="connsiteY455" fmla="*/ 12520819 h 13862169"/>
              <a:gd name="connsiteX456" fmla="*/ 8477662 w 12649200"/>
              <a:gd name="connsiteY456" fmla="*/ 12520819 h 13862169"/>
              <a:gd name="connsiteX457" fmla="*/ 8476318 w 12649200"/>
              <a:gd name="connsiteY457" fmla="*/ 12536802 h 13862169"/>
              <a:gd name="connsiteX458" fmla="*/ 8474976 w 12649200"/>
              <a:gd name="connsiteY458" fmla="*/ 12556780 h 13862169"/>
              <a:gd name="connsiteX459" fmla="*/ 8474976 w 12649200"/>
              <a:gd name="connsiteY459" fmla="*/ 12583417 h 13862169"/>
              <a:gd name="connsiteX460" fmla="*/ 8474976 w 12649200"/>
              <a:gd name="connsiteY460" fmla="*/ 12744573 h 13862169"/>
              <a:gd name="connsiteX461" fmla="*/ 8559604 w 12649200"/>
              <a:gd name="connsiteY461" fmla="*/ 12744573 h 13862169"/>
              <a:gd name="connsiteX462" fmla="*/ 8559604 w 12649200"/>
              <a:gd name="connsiteY462" fmla="*/ 12375646 h 13862169"/>
              <a:gd name="connsiteX463" fmla="*/ 8474976 w 12649200"/>
              <a:gd name="connsiteY463" fmla="*/ 12375646 h 13862169"/>
              <a:gd name="connsiteX464" fmla="*/ 9408580 w 12649200"/>
              <a:gd name="connsiteY464" fmla="*/ 12355668 h 13862169"/>
              <a:gd name="connsiteX465" fmla="*/ 9360222 w 12649200"/>
              <a:gd name="connsiteY465" fmla="*/ 12363659 h 13862169"/>
              <a:gd name="connsiteX466" fmla="*/ 9344102 w 12649200"/>
              <a:gd name="connsiteY466" fmla="*/ 12368987 h 13862169"/>
              <a:gd name="connsiteX467" fmla="*/ 9291712 w 12649200"/>
              <a:gd name="connsiteY467" fmla="*/ 12396956 h 13862169"/>
              <a:gd name="connsiteX468" fmla="*/ 9279624 w 12649200"/>
              <a:gd name="connsiteY468" fmla="*/ 12407611 h 13862169"/>
              <a:gd name="connsiteX469" fmla="*/ 9209770 w 12649200"/>
              <a:gd name="connsiteY469" fmla="*/ 12539465 h 13862169"/>
              <a:gd name="connsiteX470" fmla="*/ 9208428 w 12649200"/>
              <a:gd name="connsiteY470" fmla="*/ 12555448 h 13862169"/>
              <a:gd name="connsiteX471" fmla="*/ 9208428 w 12649200"/>
              <a:gd name="connsiteY471" fmla="*/ 12562107 h 13862169"/>
              <a:gd name="connsiteX472" fmla="*/ 9217830 w 12649200"/>
              <a:gd name="connsiteY472" fmla="*/ 12624705 h 13862169"/>
              <a:gd name="connsiteX473" fmla="*/ 9223204 w 12649200"/>
              <a:gd name="connsiteY473" fmla="*/ 12639355 h 13862169"/>
              <a:gd name="connsiteX474" fmla="*/ 9258130 w 12649200"/>
              <a:gd name="connsiteY474" fmla="*/ 12695294 h 13862169"/>
              <a:gd name="connsiteX475" fmla="*/ 9268876 w 12649200"/>
              <a:gd name="connsiteY475" fmla="*/ 12707281 h 13862169"/>
              <a:gd name="connsiteX476" fmla="*/ 9407238 w 12649200"/>
              <a:gd name="connsiteY476" fmla="*/ 12767215 h 13862169"/>
              <a:gd name="connsiteX477" fmla="*/ 9415298 w 12649200"/>
              <a:gd name="connsiteY477" fmla="*/ 12767215 h 13862169"/>
              <a:gd name="connsiteX478" fmla="*/ 9423358 w 12649200"/>
              <a:gd name="connsiteY478" fmla="*/ 12767215 h 13862169"/>
              <a:gd name="connsiteX479" fmla="*/ 9505300 w 12649200"/>
              <a:gd name="connsiteY479" fmla="*/ 12747237 h 13862169"/>
              <a:gd name="connsiteX480" fmla="*/ 9520076 w 12649200"/>
              <a:gd name="connsiteY480" fmla="*/ 12739245 h 13862169"/>
              <a:gd name="connsiteX481" fmla="*/ 9618140 w 12649200"/>
              <a:gd name="connsiteY481" fmla="*/ 12602063 h 13862169"/>
              <a:gd name="connsiteX482" fmla="*/ 9620826 w 12649200"/>
              <a:gd name="connsiteY482" fmla="*/ 12586081 h 13862169"/>
              <a:gd name="connsiteX483" fmla="*/ 9622168 w 12649200"/>
              <a:gd name="connsiteY483" fmla="*/ 12562107 h 13862169"/>
              <a:gd name="connsiteX484" fmla="*/ 9608736 w 12649200"/>
              <a:gd name="connsiteY484" fmla="*/ 12483527 h 13862169"/>
              <a:gd name="connsiteX485" fmla="*/ 9602020 w 12649200"/>
              <a:gd name="connsiteY485" fmla="*/ 12468877 h 13862169"/>
              <a:gd name="connsiteX486" fmla="*/ 9577840 w 12649200"/>
              <a:gd name="connsiteY486" fmla="*/ 12431584 h 13862169"/>
              <a:gd name="connsiteX487" fmla="*/ 9567092 w 12649200"/>
              <a:gd name="connsiteY487" fmla="*/ 12419598 h 13862169"/>
              <a:gd name="connsiteX488" fmla="*/ 9424700 w 12649200"/>
              <a:gd name="connsiteY488" fmla="*/ 12355668 h 13862169"/>
              <a:gd name="connsiteX489" fmla="*/ 9416640 w 12649200"/>
              <a:gd name="connsiteY489" fmla="*/ 12355668 h 13862169"/>
              <a:gd name="connsiteX490" fmla="*/ 9408580 w 12649200"/>
              <a:gd name="connsiteY490" fmla="*/ 12355668 h 13862169"/>
              <a:gd name="connsiteX491" fmla="*/ 9225890 w 12649200"/>
              <a:gd name="connsiteY491" fmla="*/ 12341018 h 13862169"/>
              <a:gd name="connsiteX492" fmla="*/ 9125140 w 12649200"/>
              <a:gd name="connsiteY492" fmla="*/ 12532807 h 13862169"/>
              <a:gd name="connsiteX493" fmla="*/ 9192308 w 12649200"/>
              <a:gd name="connsiteY493" fmla="*/ 12538134 h 13862169"/>
              <a:gd name="connsiteX494" fmla="*/ 9268876 w 12649200"/>
              <a:gd name="connsiteY494" fmla="*/ 12392961 h 13862169"/>
              <a:gd name="connsiteX495" fmla="*/ 9225890 w 12649200"/>
              <a:gd name="connsiteY495" fmla="*/ 12341018 h 13862169"/>
              <a:gd name="connsiteX496" fmla="*/ 10661896 w 12649200"/>
              <a:gd name="connsiteY496" fmla="*/ 12290407 h 13862169"/>
              <a:gd name="connsiteX497" fmla="*/ 10694136 w 12649200"/>
              <a:gd name="connsiteY497" fmla="*/ 12290407 h 13862169"/>
              <a:gd name="connsiteX498" fmla="*/ 10719660 w 12649200"/>
              <a:gd name="connsiteY498" fmla="*/ 12298398 h 13862169"/>
              <a:gd name="connsiteX499" fmla="*/ 10727720 w 12649200"/>
              <a:gd name="connsiteY499" fmla="*/ 12319708 h 13862169"/>
              <a:gd name="connsiteX500" fmla="*/ 10719660 w 12649200"/>
              <a:gd name="connsiteY500" fmla="*/ 12342350 h 13862169"/>
              <a:gd name="connsiteX501" fmla="*/ 10694136 w 12649200"/>
              <a:gd name="connsiteY501" fmla="*/ 12349009 h 13862169"/>
              <a:gd name="connsiteX502" fmla="*/ 10661896 w 12649200"/>
              <a:gd name="connsiteY502" fmla="*/ 12349009 h 13862169"/>
              <a:gd name="connsiteX503" fmla="*/ 10661896 w 12649200"/>
              <a:gd name="connsiteY503" fmla="*/ 12290407 h 13862169"/>
              <a:gd name="connsiteX504" fmla="*/ 10005014 w 12649200"/>
              <a:gd name="connsiteY504" fmla="*/ 12290407 h 13862169"/>
              <a:gd name="connsiteX505" fmla="*/ 10030536 w 12649200"/>
              <a:gd name="connsiteY505" fmla="*/ 12290407 h 13862169"/>
              <a:gd name="connsiteX506" fmla="*/ 10057404 w 12649200"/>
              <a:gd name="connsiteY506" fmla="*/ 12298398 h 13862169"/>
              <a:gd name="connsiteX507" fmla="*/ 10066808 w 12649200"/>
              <a:gd name="connsiteY507" fmla="*/ 12322372 h 13862169"/>
              <a:gd name="connsiteX508" fmla="*/ 10065464 w 12649200"/>
              <a:gd name="connsiteY508" fmla="*/ 12335691 h 13862169"/>
              <a:gd name="connsiteX509" fmla="*/ 10060090 w 12649200"/>
              <a:gd name="connsiteY509" fmla="*/ 12346345 h 13862169"/>
              <a:gd name="connsiteX510" fmla="*/ 10049344 w 12649200"/>
              <a:gd name="connsiteY510" fmla="*/ 12353005 h 13862169"/>
              <a:gd name="connsiteX511" fmla="*/ 10031880 w 12649200"/>
              <a:gd name="connsiteY511" fmla="*/ 12355669 h 13862169"/>
              <a:gd name="connsiteX512" fmla="*/ 10006356 w 12649200"/>
              <a:gd name="connsiteY512" fmla="*/ 12355669 h 13862169"/>
              <a:gd name="connsiteX513" fmla="*/ 10005014 w 12649200"/>
              <a:gd name="connsiteY513" fmla="*/ 12355669 h 13862169"/>
              <a:gd name="connsiteX514" fmla="*/ 10005014 w 12649200"/>
              <a:gd name="connsiteY514" fmla="*/ 12290407 h 13862169"/>
              <a:gd name="connsiteX515" fmla="*/ 10941308 w 12649200"/>
              <a:gd name="connsiteY515" fmla="*/ 12289075 h 13862169"/>
              <a:gd name="connsiteX516" fmla="*/ 10968172 w 12649200"/>
              <a:gd name="connsiteY516" fmla="*/ 12289075 h 13862169"/>
              <a:gd name="connsiteX517" fmla="*/ 10989666 w 12649200"/>
              <a:gd name="connsiteY517" fmla="*/ 12291739 h 13862169"/>
              <a:gd name="connsiteX518" fmla="*/ 11007130 w 12649200"/>
              <a:gd name="connsiteY518" fmla="*/ 12302394 h 13862169"/>
              <a:gd name="connsiteX519" fmla="*/ 11019220 w 12649200"/>
              <a:gd name="connsiteY519" fmla="*/ 12322372 h 13862169"/>
              <a:gd name="connsiteX520" fmla="*/ 11023248 w 12649200"/>
              <a:gd name="connsiteY520" fmla="*/ 12353005 h 13862169"/>
              <a:gd name="connsiteX521" fmla="*/ 11019220 w 12649200"/>
              <a:gd name="connsiteY521" fmla="*/ 12382306 h 13862169"/>
              <a:gd name="connsiteX522" fmla="*/ 11007130 w 12649200"/>
              <a:gd name="connsiteY522" fmla="*/ 12402284 h 13862169"/>
              <a:gd name="connsiteX523" fmla="*/ 10988324 w 12649200"/>
              <a:gd name="connsiteY523" fmla="*/ 12414271 h 13862169"/>
              <a:gd name="connsiteX524" fmla="*/ 10965488 w 12649200"/>
              <a:gd name="connsiteY524" fmla="*/ 12418266 h 13862169"/>
              <a:gd name="connsiteX525" fmla="*/ 10941308 w 12649200"/>
              <a:gd name="connsiteY525" fmla="*/ 12418266 h 13862169"/>
              <a:gd name="connsiteX526" fmla="*/ 10941308 w 12649200"/>
              <a:gd name="connsiteY526" fmla="*/ 12289075 h 13862169"/>
              <a:gd name="connsiteX527" fmla="*/ 10178302 w 12649200"/>
              <a:gd name="connsiteY527" fmla="*/ 12287743 h 13862169"/>
              <a:gd name="connsiteX528" fmla="*/ 10215916 w 12649200"/>
              <a:gd name="connsiteY528" fmla="*/ 12305057 h 13862169"/>
              <a:gd name="connsiteX529" fmla="*/ 10229348 w 12649200"/>
              <a:gd name="connsiteY529" fmla="*/ 12354336 h 13862169"/>
              <a:gd name="connsiteX530" fmla="*/ 10215916 w 12649200"/>
              <a:gd name="connsiteY530" fmla="*/ 12403615 h 13862169"/>
              <a:gd name="connsiteX531" fmla="*/ 10178302 w 12649200"/>
              <a:gd name="connsiteY531" fmla="*/ 12420930 h 13862169"/>
              <a:gd name="connsiteX532" fmla="*/ 10140690 w 12649200"/>
              <a:gd name="connsiteY532" fmla="*/ 12403615 h 13862169"/>
              <a:gd name="connsiteX533" fmla="*/ 10127256 w 12649200"/>
              <a:gd name="connsiteY533" fmla="*/ 12354336 h 13862169"/>
              <a:gd name="connsiteX534" fmla="*/ 10140690 w 12649200"/>
              <a:gd name="connsiteY534" fmla="*/ 12305057 h 13862169"/>
              <a:gd name="connsiteX535" fmla="*/ 10178302 w 12649200"/>
              <a:gd name="connsiteY535" fmla="*/ 12287743 h 13862169"/>
              <a:gd name="connsiteX536" fmla="*/ 9318580 w 12649200"/>
              <a:gd name="connsiteY536" fmla="*/ 12287743 h 13862169"/>
              <a:gd name="connsiteX537" fmla="*/ 9239324 w 12649200"/>
              <a:gd name="connsiteY537" fmla="*/ 12330363 h 13862169"/>
              <a:gd name="connsiteX538" fmla="*/ 9280966 w 12649200"/>
              <a:gd name="connsiteY538" fmla="*/ 12382305 h 13862169"/>
              <a:gd name="connsiteX539" fmla="*/ 9338728 w 12649200"/>
              <a:gd name="connsiteY539" fmla="*/ 12351673 h 13862169"/>
              <a:gd name="connsiteX540" fmla="*/ 9318580 w 12649200"/>
              <a:gd name="connsiteY540" fmla="*/ 12287743 h 13862169"/>
              <a:gd name="connsiteX541" fmla="*/ 10919814 w 12649200"/>
              <a:gd name="connsiteY541" fmla="*/ 12271761 h 13862169"/>
              <a:gd name="connsiteX542" fmla="*/ 10919814 w 12649200"/>
              <a:gd name="connsiteY542" fmla="*/ 12436912 h 13862169"/>
              <a:gd name="connsiteX543" fmla="*/ 10966830 w 12649200"/>
              <a:gd name="connsiteY543" fmla="*/ 12436912 h 13862169"/>
              <a:gd name="connsiteX544" fmla="*/ 10997726 w 12649200"/>
              <a:gd name="connsiteY544" fmla="*/ 12432917 h 13862169"/>
              <a:gd name="connsiteX545" fmla="*/ 11023248 w 12649200"/>
              <a:gd name="connsiteY545" fmla="*/ 12418266 h 13862169"/>
              <a:gd name="connsiteX546" fmla="*/ 11040712 w 12649200"/>
              <a:gd name="connsiteY546" fmla="*/ 12391629 h 13862169"/>
              <a:gd name="connsiteX547" fmla="*/ 11047428 w 12649200"/>
              <a:gd name="connsiteY547" fmla="*/ 12353005 h 13862169"/>
              <a:gd name="connsiteX548" fmla="*/ 11042056 w 12649200"/>
              <a:gd name="connsiteY548" fmla="*/ 12315713 h 13862169"/>
              <a:gd name="connsiteX549" fmla="*/ 11025936 w 12649200"/>
              <a:gd name="connsiteY549" fmla="*/ 12290407 h 13862169"/>
              <a:gd name="connsiteX550" fmla="*/ 11000412 w 12649200"/>
              <a:gd name="connsiteY550" fmla="*/ 12275757 h 13862169"/>
              <a:gd name="connsiteX551" fmla="*/ 10968172 w 12649200"/>
              <a:gd name="connsiteY551" fmla="*/ 12271761 h 13862169"/>
              <a:gd name="connsiteX552" fmla="*/ 10919814 w 12649200"/>
              <a:gd name="connsiteY552" fmla="*/ 12271761 h 13862169"/>
              <a:gd name="connsiteX553" fmla="*/ 10786824 w 12649200"/>
              <a:gd name="connsiteY553" fmla="*/ 12271761 h 13862169"/>
              <a:gd name="connsiteX554" fmla="*/ 10786824 w 12649200"/>
              <a:gd name="connsiteY554" fmla="*/ 12436912 h 13862169"/>
              <a:gd name="connsiteX555" fmla="*/ 10886230 w 12649200"/>
              <a:gd name="connsiteY555" fmla="*/ 12436912 h 13862169"/>
              <a:gd name="connsiteX556" fmla="*/ 10886230 w 12649200"/>
              <a:gd name="connsiteY556" fmla="*/ 12418266 h 13862169"/>
              <a:gd name="connsiteX557" fmla="*/ 10809660 w 12649200"/>
              <a:gd name="connsiteY557" fmla="*/ 12418266 h 13862169"/>
              <a:gd name="connsiteX558" fmla="*/ 10809660 w 12649200"/>
              <a:gd name="connsiteY558" fmla="*/ 12363660 h 13862169"/>
              <a:gd name="connsiteX559" fmla="*/ 10878172 w 12649200"/>
              <a:gd name="connsiteY559" fmla="*/ 12363660 h 13862169"/>
              <a:gd name="connsiteX560" fmla="*/ 10878172 w 12649200"/>
              <a:gd name="connsiteY560" fmla="*/ 12345014 h 13862169"/>
              <a:gd name="connsiteX561" fmla="*/ 10809660 w 12649200"/>
              <a:gd name="connsiteY561" fmla="*/ 12345014 h 13862169"/>
              <a:gd name="connsiteX562" fmla="*/ 10809660 w 12649200"/>
              <a:gd name="connsiteY562" fmla="*/ 12290407 h 13862169"/>
              <a:gd name="connsiteX563" fmla="*/ 10886230 w 12649200"/>
              <a:gd name="connsiteY563" fmla="*/ 12290407 h 13862169"/>
              <a:gd name="connsiteX564" fmla="*/ 10886230 w 12649200"/>
              <a:gd name="connsiteY564" fmla="*/ 12271761 h 13862169"/>
              <a:gd name="connsiteX565" fmla="*/ 10786824 w 12649200"/>
              <a:gd name="connsiteY565" fmla="*/ 12271761 h 13862169"/>
              <a:gd name="connsiteX566" fmla="*/ 10641748 w 12649200"/>
              <a:gd name="connsiteY566" fmla="*/ 12271761 h 13862169"/>
              <a:gd name="connsiteX567" fmla="*/ 10641748 w 12649200"/>
              <a:gd name="connsiteY567" fmla="*/ 12435580 h 13862169"/>
              <a:gd name="connsiteX568" fmla="*/ 10663240 w 12649200"/>
              <a:gd name="connsiteY568" fmla="*/ 12435580 h 13862169"/>
              <a:gd name="connsiteX569" fmla="*/ 10663240 w 12649200"/>
              <a:gd name="connsiteY569" fmla="*/ 12364992 h 13862169"/>
              <a:gd name="connsiteX570" fmla="*/ 10687420 w 12649200"/>
              <a:gd name="connsiteY570" fmla="*/ 12364992 h 13862169"/>
              <a:gd name="connsiteX571" fmla="*/ 10699510 w 12649200"/>
              <a:gd name="connsiteY571" fmla="*/ 12366323 h 13862169"/>
              <a:gd name="connsiteX572" fmla="*/ 10708912 w 12649200"/>
              <a:gd name="connsiteY572" fmla="*/ 12370319 h 13862169"/>
              <a:gd name="connsiteX573" fmla="*/ 10715628 w 12649200"/>
              <a:gd name="connsiteY573" fmla="*/ 12378310 h 13862169"/>
              <a:gd name="connsiteX574" fmla="*/ 10721004 w 12649200"/>
              <a:gd name="connsiteY574" fmla="*/ 12391629 h 13862169"/>
              <a:gd name="connsiteX575" fmla="*/ 10727720 w 12649200"/>
              <a:gd name="connsiteY575" fmla="*/ 12422262 h 13862169"/>
              <a:gd name="connsiteX576" fmla="*/ 10730406 w 12649200"/>
              <a:gd name="connsiteY576" fmla="*/ 12430253 h 13862169"/>
              <a:gd name="connsiteX577" fmla="*/ 10734436 w 12649200"/>
              <a:gd name="connsiteY577" fmla="*/ 12436912 h 13862169"/>
              <a:gd name="connsiteX578" fmla="*/ 10734436 w 12649200"/>
              <a:gd name="connsiteY578" fmla="*/ 12435580 h 13862169"/>
              <a:gd name="connsiteX579" fmla="*/ 10759960 w 12649200"/>
              <a:gd name="connsiteY579" fmla="*/ 12435580 h 13862169"/>
              <a:gd name="connsiteX580" fmla="*/ 10751900 w 12649200"/>
              <a:gd name="connsiteY580" fmla="*/ 12418266 h 13862169"/>
              <a:gd name="connsiteX581" fmla="*/ 10743840 w 12649200"/>
              <a:gd name="connsiteY581" fmla="*/ 12384970 h 13862169"/>
              <a:gd name="connsiteX582" fmla="*/ 10733092 w 12649200"/>
              <a:gd name="connsiteY582" fmla="*/ 12364992 h 13862169"/>
              <a:gd name="connsiteX583" fmla="*/ 10714286 w 12649200"/>
              <a:gd name="connsiteY583" fmla="*/ 12357000 h 13862169"/>
              <a:gd name="connsiteX584" fmla="*/ 10729064 w 12649200"/>
              <a:gd name="connsiteY584" fmla="*/ 12354337 h 13862169"/>
              <a:gd name="connsiteX585" fmla="*/ 10741152 w 12649200"/>
              <a:gd name="connsiteY585" fmla="*/ 12346345 h 13862169"/>
              <a:gd name="connsiteX586" fmla="*/ 10749212 w 12649200"/>
              <a:gd name="connsiteY586" fmla="*/ 12334359 h 13862169"/>
              <a:gd name="connsiteX587" fmla="*/ 10751900 w 12649200"/>
              <a:gd name="connsiteY587" fmla="*/ 12317044 h 13862169"/>
              <a:gd name="connsiteX588" fmla="*/ 10738466 w 12649200"/>
              <a:gd name="connsiteY588" fmla="*/ 12283748 h 13862169"/>
              <a:gd name="connsiteX589" fmla="*/ 10696824 w 12649200"/>
              <a:gd name="connsiteY589" fmla="*/ 12271761 h 13862169"/>
              <a:gd name="connsiteX590" fmla="*/ 10641748 w 12649200"/>
              <a:gd name="connsiteY590" fmla="*/ 12271761 h 13862169"/>
              <a:gd name="connsiteX591" fmla="*/ 10507416 w 12649200"/>
              <a:gd name="connsiteY591" fmla="*/ 12271761 h 13862169"/>
              <a:gd name="connsiteX592" fmla="*/ 10507416 w 12649200"/>
              <a:gd name="connsiteY592" fmla="*/ 12436912 h 13862169"/>
              <a:gd name="connsiteX593" fmla="*/ 10606820 w 12649200"/>
              <a:gd name="connsiteY593" fmla="*/ 12436912 h 13862169"/>
              <a:gd name="connsiteX594" fmla="*/ 10606820 w 12649200"/>
              <a:gd name="connsiteY594" fmla="*/ 12418266 h 13862169"/>
              <a:gd name="connsiteX595" fmla="*/ 10530252 w 12649200"/>
              <a:gd name="connsiteY595" fmla="*/ 12418266 h 13862169"/>
              <a:gd name="connsiteX596" fmla="*/ 10530252 w 12649200"/>
              <a:gd name="connsiteY596" fmla="*/ 12363660 h 13862169"/>
              <a:gd name="connsiteX597" fmla="*/ 10598760 w 12649200"/>
              <a:gd name="connsiteY597" fmla="*/ 12363660 h 13862169"/>
              <a:gd name="connsiteX598" fmla="*/ 10598760 w 12649200"/>
              <a:gd name="connsiteY598" fmla="*/ 12345014 h 13862169"/>
              <a:gd name="connsiteX599" fmla="*/ 10530252 w 12649200"/>
              <a:gd name="connsiteY599" fmla="*/ 12345014 h 13862169"/>
              <a:gd name="connsiteX600" fmla="*/ 10530252 w 12649200"/>
              <a:gd name="connsiteY600" fmla="*/ 12290407 h 13862169"/>
              <a:gd name="connsiteX601" fmla="*/ 10606820 w 12649200"/>
              <a:gd name="connsiteY601" fmla="*/ 12290407 h 13862169"/>
              <a:gd name="connsiteX602" fmla="*/ 10606820 w 12649200"/>
              <a:gd name="connsiteY602" fmla="*/ 12271761 h 13862169"/>
              <a:gd name="connsiteX603" fmla="*/ 10507416 w 12649200"/>
              <a:gd name="connsiteY603" fmla="*/ 12271761 h 13862169"/>
              <a:gd name="connsiteX604" fmla="*/ 9983520 w 12649200"/>
              <a:gd name="connsiteY604" fmla="*/ 12271761 h 13862169"/>
              <a:gd name="connsiteX605" fmla="*/ 9983520 w 12649200"/>
              <a:gd name="connsiteY605" fmla="*/ 12436912 h 13862169"/>
              <a:gd name="connsiteX606" fmla="*/ 10006356 w 12649200"/>
              <a:gd name="connsiteY606" fmla="*/ 12436912 h 13862169"/>
              <a:gd name="connsiteX607" fmla="*/ 10006356 w 12649200"/>
              <a:gd name="connsiteY607" fmla="*/ 12374315 h 13862169"/>
              <a:gd name="connsiteX608" fmla="*/ 10033224 w 12649200"/>
              <a:gd name="connsiteY608" fmla="*/ 12374315 h 13862169"/>
              <a:gd name="connsiteX609" fmla="*/ 10074868 w 12649200"/>
              <a:gd name="connsiteY609" fmla="*/ 12359664 h 13862169"/>
              <a:gd name="connsiteX610" fmla="*/ 10088300 w 12649200"/>
              <a:gd name="connsiteY610" fmla="*/ 12321040 h 13862169"/>
              <a:gd name="connsiteX611" fmla="*/ 10074868 w 12649200"/>
              <a:gd name="connsiteY611" fmla="*/ 12285080 h 13862169"/>
              <a:gd name="connsiteX612" fmla="*/ 10030536 w 12649200"/>
              <a:gd name="connsiteY612" fmla="*/ 12271761 h 13862169"/>
              <a:gd name="connsiteX613" fmla="*/ 9983520 w 12649200"/>
              <a:gd name="connsiteY613" fmla="*/ 12271761 h 13862169"/>
              <a:gd name="connsiteX614" fmla="*/ 9426044 w 12649200"/>
              <a:gd name="connsiteY614" fmla="*/ 12271761 h 13862169"/>
              <a:gd name="connsiteX615" fmla="*/ 9426044 w 12649200"/>
              <a:gd name="connsiteY615" fmla="*/ 12338354 h 13862169"/>
              <a:gd name="connsiteX616" fmla="*/ 9580526 w 12649200"/>
              <a:gd name="connsiteY616" fmla="*/ 12408943 h 13862169"/>
              <a:gd name="connsiteX617" fmla="*/ 9631572 w 12649200"/>
              <a:gd name="connsiteY617" fmla="*/ 12364992 h 13862169"/>
              <a:gd name="connsiteX618" fmla="*/ 9426044 w 12649200"/>
              <a:gd name="connsiteY618" fmla="*/ 12271761 h 13862169"/>
              <a:gd name="connsiteX619" fmla="*/ 9408580 w 12649200"/>
              <a:gd name="connsiteY619" fmla="*/ 12271761 h 13862169"/>
              <a:gd name="connsiteX620" fmla="*/ 9334700 w 12649200"/>
              <a:gd name="connsiteY620" fmla="*/ 12283748 h 13862169"/>
              <a:gd name="connsiteX621" fmla="*/ 9354848 w 12649200"/>
              <a:gd name="connsiteY621" fmla="*/ 12347677 h 13862169"/>
              <a:gd name="connsiteX622" fmla="*/ 9408580 w 12649200"/>
              <a:gd name="connsiteY622" fmla="*/ 12338354 h 13862169"/>
              <a:gd name="connsiteX623" fmla="*/ 9408580 w 12649200"/>
              <a:gd name="connsiteY623" fmla="*/ 12271761 h 13862169"/>
              <a:gd name="connsiteX624" fmla="*/ 10360994 w 12649200"/>
              <a:gd name="connsiteY624" fmla="*/ 12270429 h 13862169"/>
              <a:gd name="connsiteX625" fmla="*/ 10331440 w 12649200"/>
              <a:gd name="connsiteY625" fmla="*/ 12378310 h 13862169"/>
              <a:gd name="connsiteX626" fmla="*/ 10327412 w 12649200"/>
              <a:gd name="connsiteY626" fmla="*/ 12396956 h 13862169"/>
              <a:gd name="connsiteX627" fmla="*/ 10324724 w 12649200"/>
              <a:gd name="connsiteY627" fmla="*/ 12411607 h 13862169"/>
              <a:gd name="connsiteX628" fmla="*/ 10323380 w 12649200"/>
              <a:gd name="connsiteY628" fmla="*/ 12423594 h 13862169"/>
              <a:gd name="connsiteX629" fmla="*/ 10322036 w 12649200"/>
              <a:gd name="connsiteY629" fmla="*/ 12423594 h 13862169"/>
              <a:gd name="connsiteX630" fmla="*/ 10319352 w 12649200"/>
              <a:gd name="connsiteY630" fmla="*/ 12411607 h 13862169"/>
              <a:gd name="connsiteX631" fmla="*/ 10316664 w 12649200"/>
              <a:gd name="connsiteY631" fmla="*/ 12396956 h 13862169"/>
              <a:gd name="connsiteX632" fmla="*/ 10312634 w 12649200"/>
              <a:gd name="connsiteY632" fmla="*/ 12379642 h 13862169"/>
              <a:gd name="connsiteX633" fmla="*/ 10284424 w 12649200"/>
              <a:gd name="connsiteY633" fmla="*/ 12273093 h 13862169"/>
              <a:gd name="connsiteX634" fmla="*/ 10261588 w 12649200"/>
              <a:gd name="connsiteY634" fmla="*/ 12273093 h 13862169"/>
              <a:gd name="connsiteX635" fmla="*/ 10307260 w 12649200"/>
              <a:gd name="connsiteY635" fmla="*/ 12438244 h 13862169"/>
              <a:gd name="connsiteX636" fmla="*/ 10338156 w 12649200"/>
              <a:gd name="connsiteY636" fmla="*/ 12438244 h 13862169"/>
              <a:gd name="connsiteX637" fmla="*/ 10365024 w 12649200"/>
              <a:gd name="connsiteY637" fmla="*/ 12335690 h 13862169"/>
              <a:gd name="connsiteX638" fmla="*/ 10369052 w 12649200"/>
              <a:gd name="connsiteY638" fmla="*/ 12318376 h 13862169"/>
              <a:gd name="connsiteX639" fmla="*/ 10371740 w 12649200"/>
              <a:gd name="connsiteY639" fmla="*/ 12305058 h 13862169"/>
              <a:gd name="connsiteX640" fmla="*/ 10373084 w 12649200"/>
              <a:gd name="connsiteY640" fmla="*/ 12293071 h 13862169"/>
              <a:gd name="connsiteX641" fmla="*/ 10374428 w 12649200"/>
              <a:gd name="connsiteY641" fmla="*/ 12293071 h 13862169"/>
              <a:gd name="connsiteX642" fmla="*/ 10375770 w 12649200"/>
              <a:gd name="connsiteY642" fmla="*/ 12305058 h 13862169"/>
              <a:gd name="connsiteX643" fmla="*/ 10377112 w 12649200"/>
              <a:gd name="connsiteY643" fmla="*/ 12318376 h 13862169"/>
              <a:gd name="connsiteX644" fmla="*/ 10381144 w 12649200"/>
              <a:gd name="connsiteY644" fmla="*/ 12335690 h 13862169"/>
              <a:gd name="connsiteX645" fmla="*/ 10408010 w 12649200"/>
              <a:gd name="connsiteY645" fmla="*/ 12438244 h 13862169"/>
              <a:gd name="connsiteX646" fmla="*/ 10438906 w 12649200"/>
              <a:gd name="connsiteY646" fmla="*/ 12438244 h 13862169"/>
              <a:gd name="connsiteX647" fmla="*/ 10484580 w 12649200"/>
              <a:gd name="connsiteY647" fmla="*/ 12273093 h 13862169"/>
              <a:gd name="connsiteX648" fmla="*/ 10463086 w 12649200"/>
              <a:gd name="connsiteY648" fmla="*/ 12273093 h 13862169"/>
              <a:gd name="connsiteX649" fmla="*/ 10434876 w 12649200"/>
              <a:gd name="connsiteY649" fmla="*/ 12380974 h 13862169"/>
              <a:gd name="connsiteX650" fmla="*/ 10430846 w 12649200"/>
              <a:gd name="connsiteY650" fmla="*/ 12398288 h 13862169"/>
              <a:gd name="connsiteX651" fmla="*/ 10428160 w 12649200"/>
              <a:gd name="connsiteY651" fmla="*/ 12411607 h 13862169"/>
              <a:gd name="connsiteX652" fmla="*/ 10426816 w 12649200"/>
              <a:gd name="connsiteY652" fmla="*/ 12423594 h 13862169"/>
              <a:gd name="connsiteX653" fmla="*/ 10425472 w 12649200"/>
              <a:gd name="connsiteY653" fmla="*/ 12423594 h 13862169"/>
              <a:gd name="connsiteX654" fmla="*/ 10422786 w 12649200"/>
              <a:gd name="connsiteY654" fmla="*/ 12411607 h 13862169"/>
              <a:gd name="connsiteX655" fmla="*/ 10420100 w 12649200"/>
              <a:gd name="connsiteY655" fmla="*/ 12398288 h 13862169"/>
              <a:gd name="connsiteX656" fmla="*/ 10416070 w 12649200"/>
              <a:gd name="connsiteY656" fmla="*/ 12379642 h 13862169"/>
              <a:gd name="connsiteX657" fmla="*/ 10386516 w 12649200"/>
              <a:gd name="connsiteY657" fmla="*/ 12270429 h 13862169"/>
              <a:gd name="connsiteX658" fmla="*/ 10360994 w 12649200"/>
              <a:gd name="connsiteY658" fmla="*/ 12270429 h 13862169"/>
              <a:gd name="connsiteX659" fmla="*/ 10178302 w 12649200"/>
              <a:gd name="connsiteY659" fmla="*/ 12267765 h 13862169"/>
              <a:gd name="connsiteX660" fmla="*/ 10147406 w 12649200"/>
              <a:gd name="connsiteY660" fmla="*/ 12273092 h 13862169"/>
              <a:gd name="connsiteX661" fmla="*/ 10124570 w 12649200"/>
              <a:gd name="connsiteY661" fmla="*/ 12290407 h 13862169"/>
              <a:gd name="connsiteX662" fmla="*/ 10109792 w 12649200"/>
              <a:gd name="connsiteY662" fmla="*/ 12317044 h 13862169"/>
              <a:gd name="connsiteX663" fmla="*/ 10104420 w 12649200"/>
              <a:gd name="connsiteY663" fmla="*/ 12354336 h 13862169"/>
              <a:gd name="connsiteX664" fmla="*/ 10109792 w 12649200"/>
              <a:gd name="connsiteY664" fmla="*/ 12391629 h 13862169"/>
              <a:gd name="connsiteX665" fmla="*/ 10124570 w 12649200"/>
              <a:gd name="connsiteY665" fmla="*/ 12418266 h 13862169"/>
              <a:gd name="connsiteX666" fmla="*/ 10147406 w 12649200"/>
              <a:gd name="connsiteY666" fmla="*/ 12434248 h 13862169"/>
              <a:gd name="connsiteX667" fmla="*/ 10178302 w 12649200"/>
              <a:gd name="connsiteY667" fmla="*/ 12439576 h 13862169"/>
              <a:gd name="connsiteX668" fmla="*/ 10209200 w 12649200"/>
              <a:gd name="connsiteY668" fmla="*/ 12434248 h 13862169"/>
              <a:gd name="connsiteX669" fmla="*/ 10232036 w 12649200"/>
              <a:gd name="connsiteY669" fmla="*/ 12418266 h 13862169"/>
              <a:gd name="connsiteX670" fmla="*/ 10246812 w 12649200"/>
              <a:gd name="connsiteY670" fmla="*/ 12391629 h 13862169"/>
              <a:gd name="connsiteX671" fmla="*/ 10252184 w 12649200"/>
              <a:gd name="connsiteY671" fmla="*/ 12354336 h 13862169"/>
              <a:gd name="connsiteX672" fmla="*/ 10246812 w 12649200"/>
              <a:gd name="connsiteY672" fmla="*/ 12317044 h 13862169"/>
              <a:gd name="connsiteX673" fmla="*/ 10232036 w 12649200"/>
              <a:gd name="connsiteY673" fmla="*/ 12290407 h 13862169"/>
              <a:gd name="connsiteX674" fmla="*/ 10209200 w 12649200"/>
              <a:gd name="connsiteY674" fmla="*/ 12273092 h 13862169"/>
              <a:gd name="connsiteX675" fmla="*/ 10178302 w 12649200"/>
              <a:gd name="connsiteY675" fmla="*/ 12267765 h 13862169"/>
              <a:gd name="connsiteX676" fmla="*/ 9293056 w 12649200"/>
              <a:gd name="connsiteY676" fmla="*/ 12207831 h 13862169"/>
              <a:gd name="connsiteX677" fmla="*/ 9186934 w 12649200"/>
              <a:gd name="connsiteY677" fmla="*/ 12265101 h 13862169"/>
              <a:gd name="connsiteX678" fmla="*/ 9228576 w 12649200"/>
              <a:gd name="connsiteY678" fmla="*/ 12317044 h 13862169"/>
              <a:gd name="connsiteX679" fmla="*/ 9313206 w 12649200"/>
              <a:gd name="connsiteY679" fmla="*/ 12271761 h 13862169"/>
              <a:gd name="connsiteX680" fmla="*/ 9293056 w 12649200"/>
              <a:gd name="connsiteY680" fmla="*/ 12207831 h 13862169"/>
              <a:gd name="connsiteX681" fmla="*/ 9424700 w 12649200"/>
              <a:gd name="connsiteY681" fmla="*/ 12186521 h 13862169"/>
              <a:gd name="connsiteX682" fmla="*/ 9424700 w 12649200"/>
              <a:gd name="connsiteY682" fmla="*/ 12253114 h 13862169"/>
              <a:gd name="connsiteX683" fmla="*/ 9643662 w 12649200"/>
              <a:gd name="connsiteY683" fmla="*/ 12353004 h 13862169"/>
              <a:gd name="connsiteX684" fmla="*/ 9694708 w 12649200"/>
              <a:gd name="connsiteY684" fmla="*/ 12309053 h 13862169"/>
              <a:gd name="connsiteX685" fmla="*/ 9424700 w 12649200"/>
              <a:gd name="connsiteY685" fmla="*/ 12186521 h 13862169"/>
              <a:gd name="connsiteX686" fmla="*/ 9424700 w 12649200"/>
              <a:gd name="connsiteY686" fmla="*/ 12103946 h 13862169"/>
              <a:gd name="connsiteX687" fmla="*/ 9424700 w 12649200"/>
              <a:gd name="connsiteY687" fmla="*/ 12170539 h 13862169"/>
              <a:gd name="connsiteX688" fmla="*/ 9708140 w 12649200"/>
              <a:gd name="connsiteY688" fmla="*/ 12298398 h 13862169"/>
              <a:gd name="connsiteX689" fmla="*/ 9759188 w 12649200"/>
              <a:gd name="connsiteY689" fmla="*/ 12254447 h 13862169"/>
              <a:gd name="connsiteX690" fmla="*/ 9424700 w 12649200"/>
              <a:gd name="connsiteY690" fmla="*/ 12103946 h 13862169"/>
              <a:gd name="connsiteX691" fmla="*/ 238540 w 12649200"/>
              <a:gd name="connsiteY691" fmla="*/ 9322569 h 13862169"/>
              <a:gd name="connsiteX692" fmla="*/ 245018 w 12649200"/>
              <a:gd name="connsiteY692" fmla="*/ 9329189 h 13862169"/>
              <a:gd name="connsiteX693" fmla="*/ 247244 w 12649200"/>
              <a:gd name="connsiteY693" fmla="*/ 9326915 h 13862169"/>
              <a:gd name="connsiteX694" fmla="*/ 246196 w 12649200"/>
              <a:gd name="connsiteY694" fmla="*/ 9331597 h 13862169"/>
              <a:gd name="connsiteX695" fmla="*/ 239913 w 12649200"/>
              <a:gd name="connsiteY695" fmla="*/ 9329992 h 13862169"/>
              <a:gd name="connsiteX696" fmla="*/ 235594 w 12649200"/>
              <a:gd name="connsiteY696" fmla="*/ 9325579 h 13862169"/>
              <a:gd name="connsiteX697" fmla="*/ 238540 w 12649200"/>
              <a:gd name="connsiteY697" fmla="*/ 9322569 h 13862169"/>
              <a:gd name="connsiteX698" fmla="*/ 238380 w 12649200"/>
              <a:gd name="connsiteY698" fmla="*/ 9322406 h 13862169"/>
              <a:gd name="connsiteX699" fmla="*/ 238675 w 12649200"/>
              <a:gd name="connsiteY699" fmla="*/ 9322431 h 13862169"/>
              <a:gd name="connsiteX700" fmla="*/ 238540 w 12649200"/>
              <a:gd name="connsiteY700" fmla="*/ 9322569 h 13862169"/>
              <a:gd name="connsiteX701" fmla="*/ 238380 w 12649200"/>
              <a:gd name="connsiteY701" fmla="*/ 9322406 h 13862169"/>
              <a:gd name="connsiteX702" fmla="*/ 253116 w 12649200"/>
              <a:gd name="connsiteY702" fmla="*/ 9320914 h 13862169"/>
              <a:gd name="connsiteX703" fmla="*/ 253663 w 12649200"/>
              <a:gd name="connsiteY703" fmla="*/ 9321348 h 13862169"/>
              <a:gd name="connsiteX704" fmla="*/ 253264 w 12649200"/>
              <a:gd name="connsiteY704" fmla="*/ 9321968 h 13862169"/>
              <a:gd name="connsiteX705" fmla="*/ 252570 w 12649200"/>
              <a:gd name="connsiteY705" fmla="*/ 9321472 h 13862169"/>
              <a:gd name="connsiteX706" fmla="*/ 253116 w 12649200"/>
              <a:gd name="connsiteY706" fmla="*/ 9320914 h 13862169"/>
              <a:gd name="connsiteX707" fmla="*/ 249028 w 12649200"/>
              <a:gd name="connsiteY707" fmla="*/ 9318938 h 13862169"/>
              <a:gd name="connsiteX708" fmla="*/ 252570 w 12649200"/>
              <a:gd name="connsiteY708" fmla="*/ 9321472 h 13862169"/>
              <a:gd name="connsiteX709" fmla="*/ 247244 w 12649200"/>
              <a:gd name="connsiteY709" fmla="*/ 9326915 h 13862169"/>
              <a:gd name="connsiteX710" fmla="*/ 249028 w 12649200"/>
              <a:gd name="connsiteY710" fmla="*/ 9318938 h 13862169"/>
              <a:gd name="connsiteX711" fmla="*/ 248118 w 12649200"/>
              <a:gd name="connsiteY711" fmla="*/ 9316941 h 13862169"/>
              <a:gd name="connsiteX712" fmla="*/ 249270 w 12649200"/>
              <a:gd name="connsiteY712" fmla="*/ 9317857 h 13862169"/>
              <a:gd name="connsiteX713" fmla="*/ 249028 w 12649200"/>
              <a:gd name="connsiteY713" fmla="*/ 9318938 h 13862169"/>
              <a:gd name="connsiteX714" fmla="*/ 247970 w 12649200"/>
              <a:gd name="connsiteY714" fmla="*/ 9318181 h 13862169"/>
              <a:gd name="connsiteX715" fmla="*/ 248118 w 12649200"/>
              <a:gd name="connsiteY715" fmla="*/ 9316941 h 13862169"/>
              <a:gd name="connsiteX716" fmla="*/ 244950 w 12649200"/>
              <a:gd name="connsiteY716" fmla="*/ 9316020 h 13862169"/>
              <a:gd name="connsiteX717" fmla="*/ 247970 w 12649200"/>
              <a:gd name="connsiteY717" fmla="*/ 9318181 h 13862169"/>
              <a:gd name="connsiteX718" fmla="*/ 247374 w 12649200"/>
              <a:gd name="connsiteY718" fmla="*/ 9323171 h 13862169"/>
              <a:gd name="connsiteX719" fmla="*/ 238675 w 12649200"/>
              <a:gd name="connsiteY719" fmla="*/ 9322431 h 13862169"/>
              <a:gd name="connsiteX720" fmla="*/ 244950 w 12649200"/>
              <a:gd name="connsiteY720" fmla="*/ 9316020 h 13862169"/>
              <a:gd name="connsiteX721" fmla="*/ 246821 w 12649200"/>
              <a:gd name="connsiteY721" fmla="*/ 9315911 h 13862169"/>
              <a:gd name="connsiteX722" fmla="*/ 248166 w 12649200"/>
              <a:gd name="connsiteY722" fmla="*/ 9316535 h 13862169"/>
              <a:gd name="connsiteX723" fmla="*/ 248118 w 12649200"/>
              <a:gd name="connsiteY723" fmla="*/ 9316941 h 13862169"/>
              <a:gd name="connsiteX724" fmla="*/ 246821 w 12649200"/>
              <a:gd name="connsiteY724" fmla="*/ 9315911 h 13862169"/>
              <a:gd name="connsiteX725" fmla="*/ 245829 w 12649200"/>
              <a:gd name="connsiteY725" fmla="*/ 9315122 h 13862169"/>
              <a:gd name="connsiteX726" fmla="*/ 246821 w 12649200"/>
              <a:gd name="connsiteY726" fmla="*/ 9315911 h 13862169"/>
              <a:gd name="connsiteX727" fmla="*/ 245609 w 12649200"/>
              <a:gd name="connsiteY727" fmla="*/ 9315347 h 13862169"/>
              <a:gd name="connsiteX728" fmla="*/ 245829 w 12649200"/>
              <a:gd name="connsiteY728" fmla="*/ 9315122 h 13862169"/>
              <a:gd name="connsiteX729" fmla="*/ 261808 w 12649200"/>
              <a:gd name="connsiteY729" fmla="*/ 9312033 h 13862169"/>
              <a:gd name="connsiteX730" fmla="*/ 254442 w 12649200"/>
              <a:gd name="connsiteY730" fmla="*/ 9321968 h 13862169"/>
              <a:gd name="connsiteX731" fmla="*/ 253663 w 12649200"/>
              <a:gd name="connsiteY731" fmla="*/ 9321348 h 13862169"/>
              <a:gd name="connsiteX732" fmla="*/ 255524 w 12649200"/>
              <a:gd name="connsiteY732" fmla="*/ 9318454 h 13862169"/>
              <a:gd name="connsiteX733" fmla="*/ 261808 w 12649200"/>
              <a:gd name="connsiteY733" fmla="*/ 9312033 h 13862169"/>
              <a:gd name="connsiteX734" fmla="*/ 251082 w 12649200"/>
              <a:gd name="connsiteY734" fmla="*/ 9309755 h 13862169"/>
              <a:gd name="connsiteX735" fmla="*/ 249434 w 12649200"/>
              <a:gd name="connsiteY735" fmla="*/ 9317124 h 13862169"/>
              <a:gd name="connsiteX736" fmla="*/ 248166 w 12649200"/>
              <a:gd name="connsiteY736" fmla="*/ 9316535 h 13862169"/>
              <a:gd name="connsiteX737" fmla="*/ 248683 w 12649200"/>
              <a:gd name="connsiteY737" fmla="*/ 9312206 h 13862169"/>
              <a:gd name="connsiteX738" fmla="*/ 251082 w 12649200"/>
              <a:gd name="connsiteY738" fmla="*/ 9309755 h 13862169"/>
              <a:gd name="connsiteX739" fmla="*/ 249422 w 12649200"/>
              <a:gd name="connsiteY739" fmla="*/ 9306012 h 13862169"/>
              <a:gd name="connsiteX740" fmla="*/ 248683 w 12649200"/>
              <a:gd name="connsiteY740" fmla="*/ 9312206 h 13862169"/>
              <a:gd name="connsiteX741" fmla="*/ 245829 w 12649200"/>
              <a:gd name="connsiteY741" fmla="*/ 9315122 h 13862169"/>
              <a:gd name="connsiteX742" fmla="*/ 243840 w 12649200"/>
              <a:gd name="connsiteY742" fmla="*/ 9313541 h 13862169"/>
              <a:gd name="connsiteX743" fmla="*/ 249422 w 12649200"/>
              <a:gd name="connsiteY743" fmla="*/ 9306012 h 13862169"/>
              <a:gd name="connsiteX744" fmla="*/ 251204 w 12649200"/>
              <a:gd name="connsiteY744" fmla="*/ 9303608 h 13862169"/>
              <a:gd name="connsiteX745" fmla="*/ 249422 w 12649200"/>
              <a:gd name="connsiteY745" fmla="*/ 9306012 h 13862169"/>
              <a:gd name="connsiteX746" fmla="*/ 249501 w 12649200"/>
              <a:gd name="connsiteY746" fmla="*/ 9305348 h 13862169"/>
              <a:gd name="connsiteX747" fmla="*/ 251204 w 12649200"/>
              <a:gd name="connsiteY747" fmla="*/ 9303608 h 13862169"/>
              <a:gd name="connsiteX748" fmla="*/ 251982 w 12649200"/>
              <a:gd name="connsiteY748" fmla="*/ 9302559 h 13862169"/>
              <a:gd name="connsiteX749" fmla="*/ 252164 w 12649200"/>
              <a:gd name="connsiteY749" fmla="*/ 9302627 h 13862169"/>
              <a:gd name="connsiteX750" fmla="*/ 251204 w 12649200"/>
              <a:gd name="connsiteY750" fmla="*/ 9303608 h 13862169"/>
              <a:gd name="connsiteX751" fmla="*/ 251982 w 12649200"/>
              <a:gd name="connsiteY751" fmla="*/ 9302559 h 13862169"/>
              <a:gd name="connsiteX752" fmla="*/ 252828 w 12649200"/>
              <a:gd name="connsiteY752" fmla="*/ 9301949 h 13862169"/>
              <a:gd name="connsiteX753" fmla="*/ 252637 w 12649200"/>
              <a:gd name="connsiteY753" fmla="*/ 9302803 h 13862169"/>
              <a:gd name="connsiteX754" fmla="*/ 252164 w 12649200"/>
              <a:gd name="connsiteY754" fmla="*/ 9302627 h 13862169"/>
              <a:gd name="connsiteX755" fmla="*/ 252828 w 12649200"/>
              <a:gd name="connsiteY755" fmla="*/ 9301949 h 13862169"/>
              <a:gd name="connsiteX756" fmla="*/ 249210 w 12649200"/>
              <a:gd name="connsiteY756" fmla="*/ 9301529 h 13862169"/>
              <a:gd name="connsiteX757" fmla="*/ 249925 w 12649200"/>
              <a:gd name="connsiteY757" fmla="*/ 9301795 h 13862169"/>
              <a:gd name="connsiteX758" fmla="*/ 249501 w 12649200"/>
              <a:gd name="connsiteY758" fmla="*/ 9305348 h 13862169"/>
              <a:gd name="connsiteX759" fmla="*/ 241558 w 12649200"/>
              <a:gd name="connsiteY759" fmla="*/ 9313466 h 13862169"/>
              <a:gd name="connsiteX760" fmla="*/ 241539 w 12649200"/>
              <a:gd name="connsiteY760" fmla="*/ 9313457 h 13862169"/>
              <a:gd name="connsiteX761" fmla="*/ 249210 w 12649200"/>
              <a:gd name="connsiteY761" fmla="*/ 9301529 h 13862169"/>
              <a:gd name="connsiteX762" fmla="*/ 271199 w 12649200"/>
              <a:gd name="connsiteY762" fmla="*/ 9299367 h 13862169"/>
              <a:gd name="connsiteX763" fmla="*/ 272701 w 12649200"/>
              <a:gd name="connsiteY763" fmla="*/ 9300902 h 13862169"/>
              <a:gd name="connsiteX764" fmla="*/ 261808 w 12649200"/>
              <a:gd name="connsiteY764" fmla="*/ 9312033 h 13862169"/>
              <a:gd name="connsiteX765" fmla="*/ 271199 w 12649200"/>
              <a:gd name="connsiteY765" fmla="*/ 9299367 h 13862169"/>
              <a:gd name="connsiteX766" fmla="*/ 276235 w 12649200"/>
              <a:gd name="connsiteY766" fmla="*/ 9297291 h 13862169"/>
              <a:gd name="connsiteX767" fmla="*/ 276706 w 12649200"/>
              <a:gd name="connsiteY767" fmla="*/ 9297773 h 13862169"/>
              <a:gd name="connsiteX768" fmla="*/ 273290 w 12649200"/>
              <a:gd name="connsiteY768" fmla="*/ 9301504 h 13862169"/>
              <a:gd name="connsiteX769" fmla="*/ 272701 w 12649200"/>
              <a:gd name="connsiteY769" fmla="*/ 9300902 h 13862169"/>
              <a:gd name="connsiteX770" fmla="*/ 276235 w 12649200"/>
              <a:gd name="connsiteY770" fmla="*/ 9297291 h 13862169"/>
              <a:gd name="connsiteX771" fmla="*/ 266223 w 12649200"/>
              <a:gd name="connsiteY771" fmla="*/ 9294282 h 13862169"/>
              <a:gd name="connsiteX772" fmla="*/ 269147 w 12649200"/>
              <a:gd name="connsiteY772" fmla="*/ 9297270 h 13862169"/>
              <a:gd name="connsiteX773" fmla="*/ 255524 w 12649200"/>
              <a:gd name="connsiteY773" fmla="*/ 9318454 h 13862169"/>
              <a:gd name="connsiteX774" fmla="*/ 253116 w 12649200"/>
              <a:gd name="connsiteY774" fmla="*/ 9320914 h 13862169"/>
              <a:gd name="connsiteX775" fmla="*/ 249270 w 12649200"/>
              <a:gd name="connsiteY775" fmla="*/ 9317857 h 13862169"/>
              <a:gd name="connsiteX776" fmla="*/ 249434 w 12649200"/>
              <a:gd name="connsiteY776" fmla="*/ 9317124 h 13862169"/>
              <a:gd name="connsiteX777" fmla="*/ 252086 w 12649200"/>
              <a:gd name="connsiteY777" fmla="*/ 9318356 h 13862169"/>
              <a:gd name="connsiteX778" fmla="*/ 259714 w 12649200"/>
              <a:gd name="connsiteY778" fmla="*/ 9300934 h 13862169"/>
              <a:gd name="connsiteX779" fmla="*/ 266223 w 12649200"/>
              <a:gd name="connsiteY779" fmla="*/ 9294282 h 13862169"/>
              <a:gd name="connsiteX780" fmla="*/ 271950 w 12649200"/>
              <a:gd name="connsiteY780" fmla="*/ 9292912 h 13862169"/>
              <a:gd name="connsiteX781" fmla="*/ 274245 w 12649200"/>
              <a:gd name="connsiteY781" fmla="*/ 9295258 h 13862169"/>
              <a:gd name="connsiteX782" fmla="*/ 271199 w 12649200"/>
              <a:gd name="connsiteY782" fmla="*/ 9299367 h 13862169"/>
              <a:gd name="connsiteX783" fmla="*/ 269147 w 12649200"/>
              <a:gd name="connsiteY783" fmla="*/ 9297270 h 13862169"/>
              <a:gd name="connsiteX784" fmla="*/ 271950 w 12649200"/>
              <a:gd name="connsiteY784" fmla="*/ 9292912 h 13862169"/>
              <a:gd name="connsiteX785" fmla="*/ 259266 w 12649200"/>
              <a:gd name="connsiteY785" fmla="*/ 9292734 h 13862169"/>
              <a:gd name="connsiteX786" fmla="*/ 257976 w 12649200"/>
              <a:gd name="connsiteY786" fmla="*/ 9296689 h 13862169"/>
              <a:gd name="connsiteX787" fmla="*/ 252828 w 12649200"/>
              <a:gd name="connsiteY787" fmla="*/ 9301949 h 13862169"/>
              <a:gd name="connsiteX788" fmla="*/ 252998 w 12649200"/>
              <a:gd name="connsiteY788" fmla="*/ 9301189 h 13862169"/>
              <a:gd name="connsiteX789" fmla="*/ 259266 w 12649200"/>
              <a:gd name="connsiteY789" fmla="*/ 9292734 h 13862169"/>
              <a:gd name="connsiteX790" fmla="*/ 254901 w 12649200"/>
              <a:gd name="connsiteY790" fmla="*/ 9292679 h 13862169"/>
              <a:gd name="connsiteX791" fmla="*/ 252998 w 12649200"/>
              <a:gd name="connsiteY791" fmla="*/ 9301189 h 13862169"/>
              <a:gd name="connsiteX792" fmla="*/ 251982 w 12649200"/>
              <a:gd name="connsiteY792" fmla="*/ 9302559 h 13862169"/>
              <a:gd name="connsiteX793" fmla="*/ 249925 w 12649200"/>
              <a:gd name="connsiteY793" fmla="*/ 9301795 h 13862169"/>
              <a:gd name="connsiteX794" fmla="*/ 250127 w 12649200"/>
              <a:gd name="connsiteY794" fmla="*/ 9300103 h 13862169"/>
              <a:gd name="connsiteX795" fmla="*/ 254901 w 12649200"/>
              <a:gd name="connsiteY795" fmla="*/ 9292679 h 13862169"/>
              <a:gd name="connsiteX796" fmla="*/ 276784 w 12649200"/>
              <a:gd name="connsiteY796" fmla="*/ 9291833 h 13862169"/>
              <a:gd name="connsiteX797" fmla="*/ 279180 w 12649200"/>
              <a:gd name="connsiteY797" fmla="*/ 9294281 h 13862169"/>
              <a:gd name="connsiteX798" fmla="*/ 276235 w 12649200"/>
              <a:gd name="connsiteY798" fmla="*/ 9297291 h 13862169"/>
              <a:gd name="connsiteX799" fmla="*/ 274245 w 12649200"/>
              <a:gd name="connsiteY799" fmla="*/ 9295258 h 13862169"/>
              <a:gd name="connsiteX800" fmla="*/ 276784 w 12649200"/>
              <a:gd name="connsiteY800" fmla="*/ 9291833 h 13862169"/>
              <a:gd name="connsiteX801" fmla="*/ 263719 w 12649200"/>
              <a:gd name="connsiteY801" fmla="*/ 9290821 h 13862169"/>
              <a:gd name="connsiteX802" fmla="*/ 264052 w 12649200"/>
              <a:gd name="connsiteY802" fmla="*/ 9291025 h 13862169"/>
              <a:gd name="connsiteX803" fmla="*/ 259714 w 12649200"/>
              <a:gd name="connsiteY803" fmla="*/ 9300934 h 13862169"/>
              <a:gd name="connsiteX804" fmla="*/ 251082 w 12649200"/>
              <a:gd name="connsiteY804" fmla="*/ 9309755 h 13862169"/>
              <a:gd name="connsiteX805" fmla="*/ 252637 w 12649200"/>
              <a:gd name="connsiteY805" fmla="*/ 9302803 h 13862169"/>
              <a:gd name="connsiteX806" fmla="*/ 255620 w 12649200"/>
              <a:gd name="connsiteY806" fmla="*/ 9303911 h 13862169"/>
              <a:gd name="connsiteX807" fmla="*/ 257976 w 12649200"/>
              <a:gd name="connsiteY807" fmla="*/ 9296689 h 13862169"/>
              <a:gd name="connsiteX808" fmla="*/ 263719 w 12649200"/>
              <a:gd name="connsiteY808" fmla="*/ 9290821 h 13862169"/>
              <a:gd name="connsiteX809" fmla="*/ 260528 w 12649200"/>
              <a:gd name="connsiteY809" fmla="*/ 9288865 h 13862169"/>
              <a:gd name="connsiteX810" fmla="*/ 261633 w 12649200"/>
              <a:gd name="connsiteY810" fmla="*/ 9289542 h 13862169"/>
              <a:gd name="connsiteX811" fmla="*/ 259266 w 12649200"/>
              <a:gd name="connsiteY811" fmla="*/ 9292734 h 13862169"/>
              <a:gd name="connsiteX812" fmla="*/ 260528 w 12649200"/>
              <a:gd name="connsiteY812" fmla="*/ 9288865 h 13862169"/>
              <a:gd name="connsiteX813" fmla="*/ 249793 w 12649200"/>
              <a:gd name="connsiteY813" fmla="*/ 9287977 h 13862169"/>
              <a:gd name="connsiteX814" fmla="*/ 251522 w 12649200"/>
              <a:gd name="connsiteY814" fmla="*/ 9288419 h 13862169"/>
              <a:gd name="connsiteX815" fmla="*/ 250127 w 12649200"/>
              <a:gd name="connsiteY815" fmla="*/ 9300103 h 13862169"/>
              <a:gd name="connsiteX816" fmla="*/ 249210 w 12649200"/>
              <a:gd name="connsiteY816" fmla="*/ 9301529 h 13862169"/>
              <a:gd name="connsiteX817" fmla="*/ 244608 w 12649200"/>
              <a:gd name="connsiteY817" fmla="*/ 9299819 h 13862169"/>
              <a:gd name="connsiteX818" fmla="*/ 249793 w 12649200"/>
              <a:gd name="connsiteY818" fmla="*/ 9287977 h 13862169"/>
              <a:gd name="connsiteX819" fmla="*/ 271187 w 12649200"/>
              <a:gd name="connsiteY819" fmla="*/ 9286113 h 13862169"/>
              <a:gd name="connsiteX820" fmla="*/ 274286 w 12649200"/>
              <a:gd name="connsiteY820" fmla="*/ 9289280 h 13862169"/>
              <a:gd name="connsiteX821" fmla="*/ 271950 w 12649200"/>
              <a:gd name="connsiteY821" fmla="*/ 9292912 h 13862169"/>
              <a:gd name="connsiteX822" fmla="*/ 269756 w 12649200"/>
              <a:gd name="connsiteY822" fmla="*/ 9290671 h 13862169"/>
              <a:gd name="connsiteX823" fmla="*/ 266223 w 12649200"/>
              <a:gd name="connsiteY823" fmla="*/ 9294282 h 13862169"/>
              <a:gd name="connsiteX824" fmla="*/ 263866 w 12649200"/>
              <a:gd name="connsiteY824" fmla="*/ 9291874 h 13862169"/>
              <a:gd name="connsiteX825" fmla="*/ 264418 w 12649200"/>
              <a:gd name="connsiteY825" fmla="*/ 9291250 h 13862169"/>
              <a:gd name="connsiteX826" fmla="*/ 267400 w 12649200"/>
              <a:gd name="connsiteY826" fmla="*/ 9293078 h 13862169"/>
              <a:gd name="connsiteX827" fmla="*/ 271187 w 12649200"/>
              <a:gd name="connsiteY827" fmla="*/ 9286113 h 13862169"/>
              <a:gd name="connsiteX828" fmla="*/ 241484 w 12649200"/>
              <a:gd name="connsiteY828" fmla="*/ 9285855 h 13862169"/>
              <a:gd name="connsiteX829" fmla="*/ 246559 w 12649200"/>
              <a:gd name="connsiteY829" fmla="*/ 9287151 h 13862169"/>
              <a:gd name="connsiteX830" fmla="*/ 242662 w 12649200"/>
              <a:gd name="connsiteY830" fmla="*/ 9299096 h 13862169"/>
              <a:gd name="connsiteX831" fmla="*/ 244608 w 12649200"/>
              <a:gd name="connsiteY831" fmla="*/ 9299819 h 13862169"/>
              <a:gd name="connsiteX832" fmla="*/ 239128 w 12649200"/>
              <a:gd name="connsiteY832" fmla="*/ 9312337 h 13862169"/>
              <a:gd name="connsiteX833" fmla="*/ 241539 w 12649200"/>
              <a:gd name="connsiteY833" fmla="*/ 9313457 h 13862169"/>
              <a:gd name="connsiteX834" fmla="*/ 241486 w 12649200"/>
              <a:gd name="connsiteY834" fmla="*/ 9313539 h 13862169"/>
              <a:gd name="connsiteX835" fmla="*/ 241558 w 12649200"/>
              <a:gd name="connsiteY835" fmla="*/ 9313466 h 13862169"/>
              <a:gd name="connsiteX836" fmla="*/ 245609 w 12649200"/>
              <a:gd name="connsiteY836" fmla="*/ 9315347 h 13862169"/>
              <a:gd name="connsiteX837" fmla="*/ 244950 w 12649200"/>
              <a:gd name="connsiteY837" fmla="*/ 9316020 h 13862169"/>
              <a:gd name="connsiteX838" fmla="*/ 241484 w 12649200"/>
              <a:gd name="connsiteY838" fmla="*/ 9313541 h 13862169"/>
              <a:gd name="connsiteX839" fmla="*/ 235594 w 12649200"/>
              <a:gd name="connsiteY839" fmla="*/ 9319559 h 13862169"/>
              <a:gd name="connsiteX840" fmla="*/ 238380 w 12649200"/>
              <a:gd name="connsiteY840" fmla="*/ 9322406 h 13862169"/>
              <a:gd name="connsiteX841" fmla="*/ 233403 w 12649200"/>
              <a:gd name="connsiteY841" fmla="*/ 9321982 h 13862169"/>
              <a:gd name="connsiteX842" fmla="*/ 241484 w 12649200"/>
              <a:gd name="connsiteY842" fmla="*/ 9285855 h 13862169"/>
              <a:gd name="connsiteX843" fmla="*/ 269756 w 12649200"/>
              <a:gd name="connsiteY843" fmla="*/ 9284651 h 13862169"/>
              <a:gd name="connsiteX844" fmla="*/ 270016 w 12649200"/>
              <a:gd name="connsiteY844" fmla="*/ 9284917 h 13862169"/>
              <a:gd name="connsiteX845" fmla="*/ 264418 w 12649200"/>
              <a:gd name="connsiteY845" fmla="*/ 9291250 h 13862169"/>
              <a:gd name="connsiteX846" fmla="*/ 264052 w 12649200"/>
              <a:gd name="connsiteY846" fmla="*/ 9291025 h 13862169"/>
              <a:gd name="connsiteX847" fmla="*/ 264483 w 12649200"/>
              <a:gd name="connsiteY847" fmla="*/ 9290041 h 13862169"/>
              <a:gd name="connsiteX848" fmla="*/ 269756 w 12649200"/>
              <a:gd name="connsiteY848" fmla="*/ 9284651 h 13862169"/>
              <a:gd name="connsiteX849" fmla="*/ 274746 w 12649200"/>
              <a:gd name="connsiteY849" fmla="*/ 9279566 h 13862169"/>
              <a:gd name="connsiteX850" fmla="*/ 271187 w 12649200"/>
              <a:gd name="connsiteY850" fmla="*/ 9286113 h 13862169"/>
              <a:gd name="connsiteX851" fmla="*/ 270016 w 12649200"/>
              <a:gd name="connsiteY851" fmla="*/ 9284917 h 13862169"/>
              <a:gd name="connsiteX852" fmla="*/ 274746 w 12649200"/>
              <a:gd name="connsiteY852" fmla="*/ 9279566 h 13862169"/>
              <a:gd name="connsiteX853" fmla="*/ 269125 w 12649200"/>
              <a:gd name="connsiteY853" fmla="*/ 9279438 h 13862169"/>
              <a:gd name="connsiteX854" fmla="*/ 264483 w 12649200"/>
              <a:gd name="connsiteY854" fmla="*/ 9290041 h 13862169"/>
              <a:gd name="connsiteX855" fmla="*/ 263719 w 12649200"/>
              <a:gd name="connsiteY855" fmla="*/ 9290821 h 13862169"/>
              <a:gd name="connsiteX856" fmla="*/ 261633 w 12649200"/>
              <a:gd name="connsiteY856" fmla="*/ 9289542 h 13862169"/>
              <a:gd name="connsiteX857" fmla="*/ 269125 w 12649200"/>
              <a:gd name="connsiteY857" fmla="*/ 9279438 h 13862169"/>
              <a:gd name="connsiteX858" fmla="*/ 263796 w 12649200"/>
              <a:gd name="connsiteY858" fmla="*/ 9278848 h 13862169"/>
              <a:gd name="connsiteX859" fmla="*/ 260528 w 12649200"/>
              <a:gd name="connsiteY859" fmla="*/ 9288865 h 13862169"/>
              <a:gd name="connsiteX860" fmla="*/ 258252 w 12649200"/>
              <a:gd name="connsiteY860" fmla="*/ 9287469 h 13862169"/>
              <a:gd name="connsiteX861" fmla="*/ 263796 w 12649200"/>
              <a:gd name="connsiteY861" fmla="*/ 9278848 h 13862169"/>
              <a:gd name="connsiteX862" fmla="*/ 276211 w 12649200"/>
              <a:gd name="connsiteY862" fmla="*/ 9276871 h 13862169"/>
              <a:gd name="connsiteX863" fmla="*/ 276773 w 12649200"/>
              <a:gd name="connsiteY863" fmla="*/ 9277273 h 13862169"/>
              <a:gd name="connsiteX864" fmla="*/ 274746 w 12649200"/>
              <a:gd name="connsiteY864" fmla="*/ 9279566 h 13862169"/>
              <a:gd name="connsiteX865" fmla="*/ 276211 w 12649200"/>
              <a:gd name="connsiteY865" fmla="*/ 9276871 h 13862169"/>
              <a:gd name="connsiteX866" fmla="*/ 277129 w 12649200"/>
              <a:gd name="connsiteY866" fmla="*/ 9276870 h 13862169"/>
              <a:gd name="connsiteX867" fmla="*/ 283892 w 12649200"/>
              <a:gd name="connsiteY867" fmla="*/ 9282245 h 13862169"/>
              <a:gd name="connsiteX868" fmla="*/ 276784 w 12649200"/>
              <a:gd name="connsiteY868" fmla="*/ 9291833 h 13862169"/>
              <a:gd name="connsiteX869" fmla="*/ 274286 w 12649200"/>
              <a:gd name="connsiteY869" fmla="*/ 9289280 h 13862169"/>
              <a:gd name="connsiteX870" fmla="*/ 280358 w 12649200"/>
              <a:gd name="connsiteY870" fmla="*/ 9279837 h 13862169"/>
              <a:gd name="connsiteX871" fmla="*/ 276773 w 12649200"/>
              <a:gd name="connsiteY871" fmla="*/ 9277273 h 13862169"/>
              <a:gd name="connsiteX872" fmla="*/ 277129 w 12649200"/>
              <a:gd name="connsiteY872" fmla="*/ 9276870 h 13862169"/>
              <a:gd name="connsiteX873" fmla="*/ 273290 w 12649200"/>
              <a:gd name="connsiteY873" fmla="*/ 9273819 h 13862169"/>
              <a:gd name="connsiteX874" fmla="*/ 276489 w 12649200"/>
              <a:gd name="connsiteY874" fmla="*/ 9276361 h 13862169"/>
              <a:gd name="connsiteX875" fmla="*/ 276211 w 12649200"/>
              <a:gd name="connsiteY875" fmla="*/ 9276871 h 13862169"/>
              <a:gd name="connsiteX876" fmla="*/ 272824 w 12649200"/>
              <a:gd name="connsiteY876" fmla="*/ 9274448 h 13862169"/>
              <a:gd name="connsiteX877" fmla="*/ 273290 w 12649200"/>
              <a:gd name="connsiteY877" fmla="*/ 9273819 h 13862169"/>
              <a:gd name="connsiteX878" fmla="*/ 250972 w 12649200"/>
              <a:gd name="connsiteY878" fmla="*/ 9273624 h 13862169"/>
              <a:gd name="connsiteX879" fmla="*/ 253264 w 12649200"/>
              <a:gd name="connsiteY879" fmla="*/ 9273819 h 13862169"/>
              <a:gd name="connsiteX880" fmla="*/ 252242 w 12649200"/>
              <a:gd name="connsiteY880" fmla="*/ 9282383 h 13862169"/>
              <a:gd name="connsiteX881" fmla="*/ 249793 w 12649200"/>
              <a:gd name="connsiteY881" fmla="*/ 9287977 h 13862169"/>
              <a:gd name="connsiteX882" fmla="*/ 246559 w 12649200"/>
              <a:gd name="connsiteY882" fmla="*/ 9287151 h 13862169"/>
              <a:gd name="connsiteX883" fmla="*/ 250972 w 12649200"/>
              <a:gd name="connsiteY883" fmla="*/ 9273624 h 13862169"/>
              <a:gd name="connsiteX884" fmla="*/ 271671 w 12649200"/>
              <a:gd name="connsiteY884" fmla="*/ 9273623 h 13862169"/>
              <a:gd name="connsiteX885" fmla="*/ 272824 w 12649200"/>
              <a:gd name="connsiteY885" fmla="*/ 9274448 h 13862169"/>
              <a:gd name="connsiteX886" fmla="*/ 269125 w 12649200"/>
              <a:gd name="connsiteY886" fmla="*/ 9279438 h 13862169"/>
              <a:gd name="connsiteX887" fmla="*/ 271671 w 12649200"/>
              <a:gd name="connsiteY887" fmla="*/ 9273623 h 13862169"/>
              <a:gd name="connsiteX888" fmla="*/ 266656 w 12649200"/>
              <a:gd name="connsiteY888" fmla="*/ 9270080 h 13862169"/>
              <a:gd name="connsiteX889" fmla="*/ 272112 w 12649200"/>
              <a:gd name="connsiteY889" fmla="*/ 9272614 h 13862169"/>
              <a:gd name="connsiteX890" fmla="*/ 271671 w 12649200"/>
              <a:gd name="connsiteY890" fmla="*/ 9273623 h 13862169"/>
              <a:gd name="connsiteX891" fmla="*/ 268578 w 12649200"/>
              <a:gd name="connsiteY891" fmla="*/ 9271411 h 13862169"/>
              <a:gd name="connsiteX892" fmla="*/ 263796 w 12649200"/>
              <a:gd name="connsiteY892" fmla="*/ 9278848 h 13862169"/>
              <a:gd name="connsiteX893" fmla="*/ 266656 w 12649200"/>
              <a:gd name="connsiteY893" fmla="*/ 9270080 h 13862169"/>
              <a:gd name="connsiteX894" fmla="*/ 259154 w 12649200"/>
              <a:gd name="connsiteY894" fmla="*/ 9266595 h 13862169"/>
              <a:gd name="connsiteX895" fmla="*/ 264693 w 12649200"/>
              <a:gd name="connsiteY895" fmla="*/ 9269168 h 13862169"/>
              <a:gd name="connsiteX896" fmla="*/ 255620 w 12649200"/>
              <a:gd name="connsiteY896" fmla="*/ 9285855 h 13862169"/>
              <a:gd name="connsiteX897" fmla="*/ 258252 w 12649200"/>
              <a:gd name="connsiteY897" fmla="*/ 9287469 h 13862169"/>
              <a:gd name="connsiteX898" fmla="*/ 254901 w 12649200"/>
              <a:gd name="connsiteY898" fmla="*/ 9292679 h 13862169"/>
              <a:gd name="connsiteX899" fmla="*/ 255620 w 12649200"/>
              <a:gd name="connsiteY899" fmla="*/ 9289466 h 13862169"/>
              <a:gd name="connsiteX900" fmla="*/ 251522 w 12649200"/>
              <a:gd name="connsiteY900" fmla="*/ 9288419 h 13862169"/>
              <a:gd name="connsiteX901" fmla="*/ 252242 w 12649200"/>
              <a:gd name="connsiteY901" fmla="*/ 9282383 h 13862169"/>
              <a:gd name="connsiteX902" fmla="*/ 259154 w 12649200"/>
              <a:gd name="connsiteY902" fmla="*/ 9266595 h 13862169"/>
              <a:gd name="connsiteX903" fmla="*/ 270345 w 12649200"/>
              <a:gd name="connsiteY903" fmla="*/ 9258773 h 13862169"/>
              <a:gd name="connsiteX904" fmla="*/ 266656 w 12649200"/>
              <a:gd name="connsiteY904" fmla="*/ 9270080 h 13862169"/>
              <a:gd name="connsiteX905" fmla="*/ 264693 w 12649200"/>
              <a:gd name="connsiteY905" fmla="*/ 9269168 h 13862169"/>
              <a:gd name="connsiteX906" fmla="*/ 270345 w 12649200"/>
              <a:gd name="connsiteY906" fmla="*/ 9258773 h 13862169"/>
              <a:gd name="connsiteX907" fmla="*/ 279180 w 12649200"/>
              <a:gd name="connsiteY907" fmla="*/ 9242521 h 13862169"/>
              <a:gd name="connsiteX908" fmla="*/ 270345 w 12649200"/>
              <a:gd name="connsiteY908" fmla="*/ 9258773 h 13862169"/>
              <a:gd name="connsiteX909" fmla="*/ 270934 w 12649200"/>
              <a:gd name="connsiteY909" fmla="*/ 9256966 h 13862169"/>
              <a:gd name="connsiteX910" fmla="*/ 257976 w 12649200"/>
              <a:gd name="connsiteY910" fmla="*/ 9252151 h 13862169"/>
              <a:gd name="connsiteX911" fmla="*/ 250972 w 12649200"/>
              <a:gd name="connsiteY911" fmla="*/ 9273624 h 13862169"/>
              <a:gd name="connsiteX912" fmla="*/ 239128 w 12649200"/>
              <a:gd name="connsiteY912" fmla="*/ 9272615 h 13862169"/>
              <a:gd name="connsiteX913" fmla="*/ 233238 w 12649200"/>
              <a:gd name="connsiteY913" fmla="*/ 9321968 h 13862169"/>
              <a:gd name="connsiteX914" fmla="*/ 233403 w 12649200"/>
              <a:gd name="connsiteY914" fmla="*/ 9321982 h 13862169"/>
              <a:gd name="connsiteX915" fmla="*/ 232060 w 12649200"/>
              <a:gd name="connsiteY915" fmla="*/ 9327986 h 13862169"/>
              <a:gd name="connsiteX916" fmla="*/ 239913 w 12649200"/>
              <a:gd name="connsiteY916" fmla="*/ 9329992 h 13862169"/>
              <a:gd name="connsiteX917" fmla="*/ 245018 w 12649200"/>
              <a:gd name="connsiteY917" fmla="*/ 9335209 h 13862169"/>
              <a:gd name="connsiteX918" fmla="*/ 279180 w 12649200"/>
              <a:gd name="connsiteY918" fmla="*/ 9300301 h 13862169"/>
              <a:gd name="connsiteX919" fmla="*/ 276706 w 12649200"/>
              <a:gd name="connsiteY919" fmla="*/ 9297773 h 13862169"/>
              <a:gd name="connsiteX920" fmla="*/ 307452 w 12649200"/>
              <a:gd name="connsiteY920" fmla="*/ 9264189 h 13862169"/>
              <a:gd name="connsiteX921" fmla="*/ 296850 w 12649200"/>
              <a:gd name="connsiteY921" fmla="*/ 9254559 h 13862169"/>
              <a:gd name="connsiteX922" fmla="*/ 277129 w 12649200"/>
              <a:gd name="connsiteY922" fmla="*/ 9276870 h 13862169"/>
              <a:gd name="connsiteX923" fmla="*/ 276489 w 12649200"/>
              <a:gd name="connsiteY923" fmla="*/ 9276361 h 13862169"/>
              <a:gd name="connsiteX924" fmla="*/ 290960 w 12649200"/>
              <a:gd name="connsiteY924" fmla="*/ 9249743 h 13862169"/>
              <a:gd name="connsiteX925" fmla="*/ 279180 w 12649200"/>
              <a:gd name="connsiteY925" fmla="*/ 9242521 h 13862169"/>
              <a:gd name="connsiteX926" fmla="*/ 331774 w 12649200"/>
              <a:gd name="connsiteY926" fmla="*/ 9220075 h 13862169"/>
              <a:gd name="connsiteX927" fmla="*/ 331941 w 12649200"/>
              <a:gd name="connsiteY927" fmla="*/ 9220227 h 13862169"/>
              <a:gd name="connsiteX928" fmla="*/ 314524 w 12649200"/>
              <a:gd name="connsiteY928" fmla="*/ 9243721 h 13862169"/>
              <a:gd name="connsiteX929" fmla="*/ 334892 w 12649200"/>
              <a:gd name="connsiteY929" fmla="*/ 9222908 h 13862169"/>
              <a:gd name="connsiteX930" fmla="*/ 339257 w 12649200"/>
              <a:gd name="connsiteY930" fmla="*/ 9226873 h 13862169"/>
              <a:gd name="connsiteX931" fmla="*/ 342052 w 12649200"/>
              <a:gd name="connsiteY931" fmla="*/ 9223711 h 13862169"/>
              <a:gd name="connsiteX932" fmla="*/ 344558 w 12649200"/>
              <a:gd name="connsiteY932" fmla="*/ 9226271 h 13862169"/>
              <a:gd name="connsiteX933" fmla="*/ 313342 w 12649200"/>
              <a:gd name="connsiteY933" fmla="*/ 9258170 h 13862169"/>
              <a:gd name="connsiteX934" fmla="*/ 306863 w 12649200"/>
              <a:gd name="connsiteY934" fmla="*/ 9251549 h 13862169"/>
              <a:gd name="connsiteX935" fmla="*/ 314520 w 12649200"/>
              <a:gd name="connsiteY935" fmla="*/ 9243726 h 13862169"/>
              <a:gd name="connsiteX936" fmla="*/ 311207 w 12649200"/>
              <a:gd name="connsiteY936" fmla="*/ 9241092 h 13862169"/>
              <a:gd name="connsiteX937" fmla="*/ 331774 w 12649200"/>
              <a:gd name="connsiteY937" fmla="*/ 9220075 h 13862169"/>
              <a:gd name="connsiteX938" fmla="*/ 338079 w 12649200"/>
              <a:gd name="connsiteY938" fmla="*/ 9213632 h 13862169"/>
              <a:gd name="connsiteX939" fmla="*/ 344848 w 12649200"/>
              <a:gd name="connsiteY939" fmla="*/ 9220548 h 13862169"/>
              <a:gd name="connsiteX940" fmla="*/ 342052 w 12649200"/>
              <a:gd name="connsiteY940" fmla="*/ 9223711 h 13862169"/>
              <a:gd name="connsiteX941" fmla="*/ 338079 w 12649200"/>
              <a:gd name="connsiteY941" fmla="*/ 9219651 h 13862169"/>
              <a:gd name="connsiteX942" fmla="*/ 334892 w 12649200"/>
              <a:gd name="connsiteY942" fmla="*/ 9222908 h 13862169"/>
              <a:gd name="connsiteX943" fmla="*/ 331941 w 12649200"/>
              <a:gd name="connsiteY943" fmla="*/ 9220227 h 13862169"/>
              <a:gd name="connsiteX944" fmla="*/ 332929 w 12649200"/>
              <a:gd name="connsiteY944" fmla="*/ 9218895 h 13862169"/>
              <a:gd name="connsiteX945" fmla="*/ 338079 w 12649200"/>
              <a:gd name="connsiteY945" fmla="*/ 9213632 h 13862169"/>
              <a:gd name="connsiteX946" fmla="*/ 341849 w 12649200"/>
              <a:gd name="connsiteY946" fmla="*/ 9202318 h 13862169"/>
              <a:gd name="connsiteX947" fmla="*/ 343969 w 12649200"/>
              <a:gd name="connsiteY947" fmla="*/ 9204003 h 13862169"/>
              <a:gd name="connsiteX948" fmla="*/ 332929 w 12649200"/>
              <a:gd name="connsiteY948" fmla="*/ 9218895 h 13862169"/>
              <a:gd name="connsiteX949" fmla="*/ 331774 w 12649200"/>
              <a:gd name="connsiteY949" fmla="*/ 9220075 h 13862169"/>
              <a:gd name="connsiteX950" fmla="*/ 328656 w 12649200"/>
              <a:gd name="connsiteY950" fmla="*/ 9217243 h 13862169"/>
              <a:gd name="connsiteX951" fmla="*/ 341849 w 12649200"/>
              <a:gd name="connsiteY951" fmla="*/ 9202318 h 13862169"/>
              <a:gd name="connsiteX952" fmla="*/ 261183 w 12649200"/>
              <a:gd name="connsiteY952" fmla="*/ 9196395 h 13862169"/>
              <a:gd name="connsiteX953" fmla="*/ 257976 w 12649200"/>
              <a:gd name="connsiteY953" fmla="*/ 9223262 h 13862169"/>
              <a:gd name="connsiteX954" fmla="*/ 255317 w 12649200"/>
              <a:gd name="connsiteY954" fmla="*/ 9223036 h 13862169"/>
              <a:gd name="connsiteX955" fmla="*/ 261183 w 12649200"/>
              <a:gd name="connsiteY955" fmla="*/ 9196395 h 13862169"/>
              <a:gd name="connsiteX956" fmla="*/ 305670 w 12649200"/>
              <a:gd name="connsiteY956" fmla="*/ 9195965 h 13862169"/>
              <a:gd name="connsiteX957" fmla="*/ 304187 w 12649200"/>
              <a:gd name="connsiteY957" fmla="*/ 9199352 h 13862169"/>
              <a:gd name="connsiteX958" fmla="*/ 303918 w 12649200"/>
              <a:gd name="connsiteY958" fmla="*/ 9199187 h 13862169"/>
              <a:gd name="connsiteX959" fmla="*/ 305670 w 12649200"/>
              <a:gd name="connsiteY959" fmla="*/ 9195965 h 13862169"/>
              <a:gd name="connsiteX960" fmla="*/ 333193 w 12649200"/>
              <a:gd name="connsiteY960" fmla="*/ 9195812 h 13862169"/>
              <a:gd name="connsiteX961" fmla="*/ 334545 w 12649200"/>
              <a:gd name="connsiteY961" fmla="*/ 9196780 h 13862169"/>
              <a:gd name="connsiteX962" fmla="*/ 307794 w 12649200"/>
              <a:gd name="connsiteY962" fmla="*/ 9238379 h 13862169"/>
              <a:gd name="connsiteX963" fmla="*/ 303918 w 12649200"/>
              <a:gd name="connsiteY963" fmla="*/ 9235299 h 13862169"/>
              <a:gd name="connsiteX964" fmla="*/ 333193 w 12649200"/>
              <a:gd name="connsiteY964" fmla="*/ 9195812 h 13862169"/>
              <a:gd name="connsiteX965" fmla="*/ 276824 w 12649200"/>
              <a:gd name="connsiteY965" fmla="*/ 9193169 h 13862169"/>
              <a:gd name="connsiteX966" fmla="*/ 274352 w 12649200"/>
              <a:gd name="connsiteY966" fmla="*/ 9204396 h 13862169"/>
              <a:gd name="connsiteX967" fmla="*/ 273290 w 12649200"/>
              <a:gd name="connsiteY967" fmla="*/ 9204002 h 13862169"/>
              <a:gd name="connsiteX968" fmla="*/ 276824 w 12649200"/>
              <a:gd name="connsiteY968" fmla="*/ 9193169 h 13862169"/>
              <a:gd name="connsiteX969" fmla="*/ 291505 w 12649200"/>
              <a:gd name="connsiteY969" fmla="*/ 9192703 h 13862169"/>
              <a:gd name="connsiteX970" fmla="*/ 286248 w 12649200"/>
              <a:gd name="connsiteY970" fmla="*/ 9208817 h 13862169"/>
              <a:gd name="connsiteX971" fmla="*/ 284702 w 12649200"/>
              <a:gd name="connsiteY971" fmla="*/ 9208242 h 13862169"/>
              <a:gd name="connsiteX972" fmla="*/ 291505 w 12649200"/>
              <a:gd name="connsiteY972" fmla="*/ 9192703 h 13862169"/>
              <a:gd name="connsiteX973" fmla="*/ 322766 w 12649200"/>
              <a:gd name="connsiteY973" fmla="*/ 9188354 h 13862169"/>
              <a:gd name="connsiteX974" fmla="*/ 324745 w 12649200"/>
              <a:gd name="connsiteY974" fmla="*/ 9189769 h 13862169"/>
              <a:gd name="connsiteX975" fmla="*/ 315698 w 12649200"/>
              <a:gd name="connsiteY975" fmla="*/ 9206409 h 13862169"/>
              <a:gd name="connsiteX976" fmla="*/ 312440 w 12649200"/>
              <a:gd name="connsiteY976" fmla="*/ 9204411 h 13862169"/>
              <a:gd name="connsiteX977" fmla="*/ 322766 w 12649200"/>
              <a:gd name="connsiteY977" fmla="*/ 9188354 h 13862169"/>
              <a:gd name="connsiteX978" fmla="*/ 327478 w 12649200"/>
              <a:gd name="connsiteY978" fmla="*/ 9155853 h 13862169"/>
              <a:gd name="connsiteX979" fmla="*/ 305670 w 12649200"/>
              <a:gd name="connsiteY979" fmla="*/ 9195965 h 13862169"/>
              <a:gd name="connsiteX980" fmla="*/ 312164 w 12649200"/>
              <a:gd name="connsiteY980" fmla="*/ 9181131 h 13862169"/>
              <a:gd name="connsiteX981" fmla="*/ 299206 w 12649200"/>
              <a:gd name="connsiteY981" fmla="*/ 9175112 h 13862169"/>
              <a:gd name="connsiteX982" fmla="*/ 291505 w 12649200"/>
              <a:gd name="connsiteY982" fmla="*/ 9192703 h 13862169"/>
              <a:gd name="connsiteX983" fmla="*/ 301562 w 12649200"/>
              <a:gd name="connsiteY983" fmla="*/ 9161872 h 13862169"/>
              <a:gd name="connsiteX984" fmla="*/ 288604 w 12649200"/>
              <a:gd name="connsiteY984" fmla="*/ 9157057 h 13862169"/>
              <a:gd name="connsiteX985" fmla="*/ 276824 w 12649200"/>
              <a:gd name="connsiteY985" fmla="*/ 9193169 h 13862169"/>
              <a:gd name="connsiteX986" fmla="*/ 262688 w 12649200"/>
              <a:gd name="connsiteY986" fmla="*/ 9189558 h 13862169"/>
              <a:gd name="connsiteX987" fmla="*/ 261183 w 12649200"/>
              <a:gd name="connsiteY987" fmla="*/ 9196395 h 13862169"/>
              <a:gd name="connsiteX988" fmla="*/ 263866 w 12649200"/>
              <a:gd name="connsiteY988" fmla="*/ 9173910 h 13862169"/>
              <a:gd name="connsiteX989" fmla="*/ 249730 w 12649200"/>
              <a:gd name="connsiteY989" fmla="*/ 9172706 h 13862169"/>
              <a:gd name="connsiteX990" fmla="*/ 243840 w 12649200"/>
              <a:gd name="connsiteY990" fmla="*/ 9222059 h 13862169"/>
              <a:gd name="connsiteX991" fmla="*/ 255317 w 12649200"/>
              <a:gd name="connsiteY991" fmla="*/ 9223036 h 13862169"/>
              <a:gd name="connsiteX992" fmla="*/ 252086 w 12649200"/>
              <a:gd name="connsiteY992" fmla="*/ 9237706 h 13862169"/>
              <a:gd name="connsiteX993" fmla="*/ 266222 w 12649200"/>
              <a:gd name="connsiteY993" fmla="*/ 9241317 h 13862169"/>
              <a:gd name="connsiteX994" fmla="*/ 274352 w 12649200"/>
              <a:gd name="connsiteY994" fmla="*/ 9204396 h 13862169"/>
              <a:gd name="connsiteX995" fmla="*/ 284702 w 12649200"/>
              <a:gd name="connsiteY995" fmla="*/ 9208242 h 13862169"/>
              <a:gd name="connsiteX996" fmla="*/ 279180 w 12649200"/>
              <a:gd name="connsiteY996" fmla="*/ 9220854 h 13862169"/>
              <a:gd name="connsiteX997" fmla="*/ 292138 w 12649200"/>
              <a:gd name="connsiteY997" fmla="*/ 9226873 h 13862169"/>
              <a:gd name="connsiteX998" fmla="*/ 304187 w 12649200"/>
              <a:gd name="connsiteY998" fmla="*/ 9199352 h 13862169"/>
              <a:gd name="connsiteX999" fmla="*/ 312440 w 12649200"/>
              <a:gd name="connsiteY999" fmla="*/ 9204411 h 13862169"/>
              <a:gd name="connsiteX1000" fmla="*/ 295672 w 12649200"/>
              <a:gd name="connsiteY1000" fmla="*/ 9230485 h 13862169"/>
              <a:gd name="connsiteX1001" fmla="*/ 307452 w 12649200"/>
              <a:gd name="connsiteY1001" fmla="*/ 9238911 h 13862169"/>
              <a:gd name="connsiteX1002" fmla="*/ 307794 w 12649200"/>
              <a:gd name="connsiteY1002" fmla="*/ 9238379 h 13862169"/>
              <a:gd name="connsiteX1003" fmla="*/ 311207 w 12649200"/>
              <a:gd name="connsiteY1003" fmla="*/ 9241092 h 13862169"/>
              <a:gd name="connsiteX1004" fmla="*/ 303918 w 12649200"/>
              <a:gd name="connsiteY1004" fmla="*/ 9248540 h 13862169"/>
              <a:gd name="connsiteX1005" fmla="*/ 306863 w 12649200"/>
              <a:gd name="connsiteY1005" fmla="*/ 9251549 h 13862169"/>
              <a:gd name="connsiteX1006" fmla="*/ 303918 w 12649200"/>
              <a:gd name="connsiteY1006" fmla="*/ 9254559 h 13862169"/>
              <a:gd name="connsiteX1007" fmla="*/ 313342 w 12649200"/>
              <a:gd name="connsiteY1007" fmla="*/ 9264189 h 13862169"/>
              <a:gd name="connsiteX1008" fmla="*/ 347503 w 12649200"/>
              <a:gd name="connsiteY1008" fmla="*/ 9229281 h 13862169"/>
              <a:gd name="connsiteX1009" fmla="*/ 344558 w 12649200"/>
              <a:gd name="connsiteY1009" fmla="*/ 9226271 h 13862169"/>
              <a:gd name="connsiteX1010" fmla="*/ 347503 w 12649200"/>
              <a:gd name="connsiteY1010" fmla="*/ 9223261 h 13862169"/>
              <a:gd name="connsiteX1011" fmla="*/ 344848 w 12649200"/>
              <a:gd name="connsiteY1011" fmla="*/ 9220548 h 13862169"/>
              <a:gd name="connsiteX1012" fmla="*/ 372241 w 12649200"/>
              <a:gd name="connsiteY1012" fmla="*/ 9189558 h 13862169"/>
              <a:gd name="connsiteX1013" fmla="*/ 361639 w 12649200"/>
              <a:gd name="connsiteY1013" fmla="*/ 9179928 h 13862169"/>
              <a:gd name="connsiteX1014" fmla="*/ 341849 w 12649200"/>
              <a:gd name="connsiteY1014" fmla="*/ 9202318 h 13862169"/>
              <a:gd name="connsiteX1015" fmla="*/ 333367 w 12649200"/>
              <a:gd name="connsiteY1015" fmla="*/ 9195577 h 13862169"/>
              <a:gd name="connsiteX1016" fmla="*/ 333193 w 12649200"/>
              <a:gd name="connsiteY1016" fmla="*/ 9195812 h 13862169"/>
              <a:gd name="connsiteX1017" fmla="*/ 324745 w 12649200"/>
              <a:gd name="connsiteY1017" fmla="*/ 9189769 h 13862169"/>
              <a:gd name="connsiteX1018" fmla="*/ 339257 w 12649200"/>
              <a:gd name="connsiteY1018" fmla="*/ 9163075 h 13862169"/>
              <a:gd name="connsiteX1019" fmla="*/ 327478 w 12649200"/>
              <a:gd name="connsiteY1019" fmla="*/ 9155853 h 13862169"/>
              <a:gd name="connsiteX1020" fmla="*/ 407581 w 12649200"/>
              <a:gd name="connsiteY1020" fmla="*/ 9142612 h 13862169"/>
              <a:gd name="connsiteX1021" fmla="*/ 410197 w 12649200"/>
              <a:gd name="connsiteY1021" fmla="*/ 9145285 h 13862169"/>
              <a:gd name="connsiteX1022" fmla="*/ 404048 w 12649200"/>
              <a:gd name="connsiteY1022" fmla="*/ 9152242 h 13862169"/>
              <a:gd name="connsiteX1023" fmla="*/ 407581 w 12649200"/>
              <a:gd name="connsiteY1023" fmla="*/ 9148632 h 13862169"/>
              <a:gd name="connsiteX1024" fmla="*/ 414060 w 12649200"/>
              <a:gd name="connsiteY1024" fmla="*/ 9155252 h 13862169"/>
              <a:gd name="connsiteX1025" fmla="*/ 382843 w 12649200"/>
              <a:gd name="connsiteY1025" fmla="*/ 9187150 h 13862169"/>
              <a:gd name="connsiteX1026" fmla="*/ 376364 w 12649200"/>
              <a:gd name="connsiteY1026" fmla="*/ 9180530 h 13862169"/>
              <a:gd name="connsiteX1027" fmla="*/ 404047 w 12649200"/>
              <a:gd name="connsiteY1027" fmla="*/ 9152243 h 13862169"/>
              <a:gd name="connsiteX1028" fmla="*/ 400928 w 12649200"/>
              <a:gd name="connsiteY1028" fmla="*/ 9149410 h 13862169"/>
              <a:gd name="connsiteX1029" fmla="*/ 407581 w 12649200"/>
              <a:gd name="connsiteY1029" fmla="*/ 9142612 h 13862169"/>
              <a:gd name="connsiteX1030" fmla="*/ 393445 w 12649200"/>
              <a:gd name="connsiteY1030" fmla="*/ 9116131 h 13862169"/>
              <a:gd name="connsiteX1031" fmla="*/ 363995 w 12649200"/>
              <a:gd name="connsiteY1031" fmla="*/ 9155854 h 13862169"/>
              <a:gd name="connsiteX1032" fmla="*/ 374597 w 12649200"/>
              <a:gd name="connsiteY1032" fmla="*/ 9164280 h 13862169"/>
              <a:gd name="connsiteX1033" fmla="*/ 404047 w 12649200"/>
              <a:gd name="connsiteY1033" fmla="*/ 9124557 h 13862169"/>
              <a:gd name="connsiteX1034" fmla="*/ 393445 w 12649200"/>
              <a:gd name="connsiteY1034" fmla="*/ 9116131 h 13862169"/>
              <a:gd name="connsiteX1035" fmla="*/ 426429 w 12649200"/>
              <a:gd name="connsiteY1035" fmla="*/ 9105297 h 13862169"/>
              <a:gd name="connsiteX1036" fmla="*/ 393445 w 12649200"/>
              <a:gd name="connsiteY1036" fmla="*/ 9142613 h 13862169"/>
              <a:gd name="connsiteX1037" fmla="*/ 400928 w 12649200"/>
              <a:gd name="connsiteY1037" fmla="*/ 9149410 h 13862169"/>
              <a:gd name="connsiteX1038" fmla="*/ 373419 w 12649200"/>
              <a:gd name="connsiteY1038" fmla="*/ 9177520 h 13862169"/>
              <a:gd name="connsiteX1039" fmla="*/ 376364 w 12649200"/>
              <a:gd name="connsiteY1039" fmla="*/ 9180530 h 13862169"/>
              <a:gd name="connsiteX1040" fmla="*/ 373419 w 12649200"/>
              <a:gd name="connsiteY1040" fmla="*/ 9183539 h 13862169"/>
              <a:gd name="connsiteX1041" fmla="*/ 382843 w 12649200"/>
              <a:gd name="connsiteY1041" fmla="*/ 9194373 h 13862169"/>
              <a:gd name="connsiteX1042" fmla="*/ 417005 w 12649200"/>
              <a:gd name="connsiteY1042" fmla="*/ 9158261 h 13862169"/>
              <a:gd name="connsiteX1043" fmla="*/ 414060 w 12649200"/>
              <a:gd name="connsiteY1043" fmla="*/ 9155252 h 13862169"/>
              <a:gd name="connsiteX1044" fmla="*/ 417005 w 12649200"/>
              <a:gd name="connsiteY1044" fmla="*/ 9152242 h 13862169"/>
              <a:gd name="connsiteX1045" fmla="*/ 410197 w 12649200"/>
              <a:gd name="connsiteY1045" fmla="*/ 9145285 h 13862169"/>
              <a:gd name="connsiteX1046" fmla="*/ 437031 w 12649200"/>
              <a:gd name="connsiteY1046" fmla="*/ 9114927 h 13862169"/>
              <a:gd name="connsiteX1047" fmla="*/ 426429 w 12649200"/>
              <a:gd name="connsiteY1047" fmla="*/ 9105297 h 13862169"/>
              <a:gd name="connsiteX1048" fmla="*/ 376953 w 12649200"/>
              <a:gd name="connsiteY1048" fmla="*/ 9105297 h 13862169"/>
              <a:gd name="connsiteX1049" fmla="*/ 349859 w 12649200"/>
              <a:gd name="connsiteY1049" fmla="*/ 9147428 h 13862169"/>
              <a:gd name="connsiteX1050" fmla="*/ 361639 w 12649200"/>
              <a:gd name="connsiteY1050" fmla="*/ 9155854 h 13862169"/>
              <a:gd name="connsiteX1051" fmla="*/ 388733 w 12649200"/>
              <a:gd name="connsiteY1051" fmla="*/ 9113724 h 13862169"/>
              <a:gd name="connsiteX1052" fmla="*/ 376953 w 12649200"/>
              <a:gd name="connsiteY1052" fmla="*/ 9105297 h 13862169"/>
              <a:gd name="connsiteX1053" fmla="*/ 283892 w 12649200"/>
              <a:gd name="connsiteY1053" fmla="*/ 9092056 h 13862169"/>
              <a:gd name="connsiteX1054" fmla="*/ 273290 w 12649200"/>
              <a:gd name="connsiteY1054" fmla="*/ 9140205 h 13862169"/>
              <a:gd name="connsiteX1055" fmla="*/ 287426 w 12649200"/>
              <a:gd name="connsiteY1055" fmla="*/ 9143816 h 13862169"/>
              <a:gd name="connsiteX1056" fmla="*/ 298028 w 12649200"/>
              <a:gd name="connsiteY1056" fmla="*/ 9095667 h 13862169"/>
              <a:gd name="connsiteX1057" fmla="*/ 283892 w 12649200"/>
              <a:gd name="connsiteY1057" fmla="*/ 9092056 h 13862169"/>
              <a:gd name="connsiteX1058" fmla="*/ 339257 w 12649200"/>
              <a:gd name="connsiteY1058" fmla="*/ 9083630 h 13862169"/>
              <a:gd name="connsiteX1059" fmla="*/ 319232 w 12649200"/>
              <a:gd name="connsiteY1059" fmla="*/ 9129371 h 13862169"/>
              <a:gd name="connsiteX1060" fmla="*/ 332189 w 12649200"/>
              <a:gd name="connsiteY1060" fmla="*/ 9135390 h 13862169"/>
              <a:gd name="connsiteX1061" fmla="*/ 352215 w 12649200"/>
              <a:gd name="connsiteY1061" fmla="*/ 9089648 h 13862169"/>
              <a:gd name="connsiteX1062" fmla="*/ 339257 w 12649200"/>
              <a:gd name="connsiteY1062" fmla="*/ 9083630 h 13862169"/>
              <a:gd name="connsiteX1063" fmla="*/ 477083 w 12649200"/>
              <a:gd name="connsiteY1063" fmla="*/ 9078815 h 13862169"/>
              <a:gd name="connsiteX1064" fmla="*/ 483562 w 12649200"/>
              <a:gd name="connsiteY1064" fmla="*/ 9085435 h 13862169"/>
              <a:gd name="connsiteX1065" fmla="*/ 452345 w 12649200"/>
              <a:gd name="connsiteY1065" fmla="*/ 9117334 h 13862169"/>
              <a:gd name="connsiteX1066" fmla="*/ 445867 w 12649200"/>
              <a:gd name="connsiteY1066" fmla="*/ 9110714 h 13862169"/>
              <a:gd name="connsiteX1067" fmla="*/ 477083 w 12649200"/>
              <a:gd name="connsiteY1067" fmla="*/ 9078815 h 13862169"/>
              <a:gd name="connsiteX1068" fmla="*/ 261510 w 12649200"/>
              <a:gd name="connsiteY1068" fmla="*/ 9072797 h 13862169"/>
              <a:gd name="connsiteX1069" fmla="*/ 255620 w 12649200"/>
              <a:gd name="connsiteY1069" fmla="*/ 9122150 h 13862169"/>
              <a:gd name="connsiteX1070" fmla="*/ 268578 w 12649200"/>
              <a:gd name="connsiteY1070" fmla="*/ 9124557 h 13862169"/>
              <a:gd name="connsiteX1071" fmla="*/ 275646 w 12649200"/>
              <a:gd name="connsiteY1071" fmla="*/ 9074001 h 13862169"/>
              <a:gd name="connsiteX1072" fmla="*/ 261510 w 12649200"/>
              <a:gd name="connsiteY1072" fmla="*/ 9072797 h 13862169"/>
              <a:gd name="connsiteX1073" fmla="*/ 477083 w 12649200"/>
              <a:gd name="connsiteY1073" fmla="*/ 9072796 h 13862169"/>
              <a:gd name="connsiteX1074" fmla="*/ 442921 w 12649200"/>
              <a:gd name="connsiteY1074" fmla="*/ 9107704 h 13862169"/>
              <a:gd name="connsiteX1075" fmla="*/ 445867 w 12649200"/>
              <a:gd name="connsiteY1075" fmla="*/ 9110714 h 13862169"/>
              <a:gd name="connsiteX1076" fmla="*/ 442921 w 12649200"/>
              <a:gd name="connsiteY1076" fmla="*/ 9113724 h 13862169"/>
              <a:gd name="connsiteX1077" fmla="*/ 452345 w 12649200"/>
              <a:gd name="connsiteY1077" fmla="*/ 9123353 h 13862169"/>
              <a:gd name="connsiteX1078" fmla="*/ 486507 w 12649200"/>
              <a:gd name="connsiteY1078" fmla="*/ 9088445 h 13862169"/>
              <a:gd name="connsiteX1079" fmla="*/ 483562 w 12649200"/>
              <a:gd name="connsiteY1079" fmla="*/ 9085435 h 13862169"/>
              <a:gd name="connsiteX1080" fmla="*/ 486507 w 12649200"/>
              <a:gd name="connsiteY1080" fmla="*/ 9082426 h 13862169"/>
              <a:gd name="connsiteX1081" fmla="*/ 477083 w 12649200"/>
              <a:gd name="connsiteY1081" fmla="*/ 9072796 h 13862169"/>
              <a:gd name="connsiteX1082" fmla="*/ 374597 w 12649200"/>
              <a:gd name="connsiteY1082" fmla="*/ 9067981 h 13862169"/>
              <a:gd name="connsiteX1083" fmla="*/ 351037 w 12649200"/>
              <a:gd name="connsiteY1083" fmla="*/ 9111315 h 13862169"/>
              <a:gd name="connsiteX1084" fmla="*/ 362817 w 12649200"/>
              <a:gd name="connsiteY1084" fmla="*/ 9118538 h 13862169"/>
              <a:gd name="connsiteX1085" fmla="*/ 386377 w 12649200"/>
              <a:gd name="connsiteY1085" fmla="*/ 9075204 h 13862169"/>
              <a:gd name="connsiteX1086" fmla="*/ 374597 w 12649200"/>
              <a:gd name="connsiteY1086" fmla="*/ 9067981 h 13862169"/>
              <a:gd name="connsiteX1087" fmla="*/ 319232 w 12649200"/>
              <a:gd name="connsiteY1087" fmla="*/ 9061963 h 13862169"/>
              <a:gd name="connsiteX1088" fmla="*/ 303918 w 12649200"/>
              <a:gd name="connsiteY1088" fmla="*/ 9108908 h 13862169"/>
              <a:gd name="connsiteX1089" fmla="*/ 316876 w 12649200"/>
              <a:gd name="connsiteY1089" fmla="*/ 9113723 h 13862169"/>
              <a:gd name="connsiteX1090" fmla="*/ 332189 w 12649200"/>
              <a:gd name="connsiteY1090" fmla="*/ 9066778 h 13862169"/>
              <a:gd name="connsiteX1091" fmla="*/ 319232 w 12649200"/>
              <a:gd name="connsiteY1091" fmla="*/ 9061963 h 13862169"/>
              <a:gd name="connsiteX1092" fmla="*/ 453523 w 12649200"/>
              <a:gd name="connsiteY1092" fmla="*/ 9037889 h 13862169"/>
              <a:gd name="connsiteX1093" fmla="*/ 424073 w 12649200"/>
              <a:gd name="connsiteY1093" fmla="*/ 9077612 h 13862169"/>
              <a:gd name="connsiteX1094" fmla="*/ 434675 w 12649200"/>
              <a:gd name="connsiteY1094" fmla="*/ 9086038 h 13862169"/>
              <a:gd name="connsiteX1095" fmla="*/ 464125 w 12649200"/>
              <a:gd name="connsiteY1095" fmla="*/ 9046315 h 13862169"/>
              <a:gd name="connsiteX1096" fmla="*/ 453523 w 12649200"/>
              <a:gd name="connsiteY1096" fmla="*/ 9037889 h 13862169"/>
              <a:gd name="connsiteX1097" fmla="*/ 491219 w 12649200"/>
              <a:gd name="connsiteY1097" fmla="*/ 9030666 h 13862169"/>
              <a:gd name="connsiteX1098" fmla="*/ 458235 w 12649200"/>
              <a:gd name="connsiteY1098" fmla="*/ 9067982 h 13862169"/>
              <a:gd name="connsiteX1099" fmla="*/ 468837 w 12649200"/>
              <a:gd name="connsiteY1099" fmla="*/ 9077612 h 13862169"/>
              <a:gd name="connsiteX1100" fmla="*/ 501821 w 12649200"/>
              <a:gd name="connsiteY1100" fmla="*/ 9040296 h 13862169"/>
              <a:gd name="connsiteX1101" fmla="*/ 491219 w 12649200"/>
              <a:gd name="connsiteY1101" fmla="*/ 9030666 h 13862169"/>
              <a:gd name="connsiteX1102" fmla="*/ 431141 w 12649200"/>
              <a:gd name="connsiteY1102" fmla="*/ 9022241 h 13862169"/>
              <a:gd name="connsiteX1103" fmla="*/ 404047 w 12649200"/>
              <a:gd name="connsiteY1103" fmla="*/ 9064371 h 13862169"/>
              <a:gd name="connsiteX1104" fmla="*/ 415827 w 12649200"/>
              <a:gd name="connsiteY1104" fmla="*/ 9072797 h 13862169"/>
              <a:gd name="connsiteX1105" fmla="*/ 442921 w 12649200"/>
              <a:gd name="connsiteY1105" fmla="*/ 9030666 h 13862169"/>
              <a:gd name="connsiteX1106" fmla="*/ 431141 w 12649200"/>
              <a:gd name="connsiteY1106" fmla="*/ 9022241 h 13862169"/>
              <a:gd name="connsiteX1107" fmla="*/ 545406 w 12649200"/>
              <a:gd name="connsiteY1107" fmla="*/ 9007796 h 13862169"/>
              <a:gd name="connsiteX1108" fmla="*/ 551885 w 12649200"/>
              <a:gd name="connsiteY1108" fmla="*/ 9014416 h 13862169"/>
              <a:gd name="connsiteX1109" fmla="*/ 520668 w 12649200"/>
              <a:gd name="connsiteY1109" fmla="*/ 9046314 h 13862169"/>
              <a:gd name="connsiteX1110" fmla="*/ 514191 w 12649200"/>
              <a:gd name="connsiteY1110" fmla="*/ 9039694 h 13862169"/>
              <a:gd name="connsiteX1111" fmla="*/ 545406 w 12649200"/>
              <a:gd name="connsiteY1111" fmla="*/ 9007796 h 13862169"/>
              <a:gd name="connsiteX1112" fmla="*/ 545406 w 12649200"/>
              <a:gd name="connsiteY1112" fmla="*/ 9001776 h 13862169"/>
              <a:gd name="connsiteX1113" fmla="*/ 511245 w 12649200"/>
              <a:gd name="connsiteY1113" fmla="*/ 9036684 h 13862169"/>
              <a:gd name="connsiteX1114" fmla="*/ 514191 w 12649200"/>
              <a:gd name="connsiteY1114" fmla="*/ 9039694 h 13862169"/>
              <a:gd name="connsiteX1115" fmla="*/ 511245 w 12649200"/>
              <a:gd name="connsiteY1115" fmla="*/ 9042704 h 13862169"/>
              <a:gd name="connsiteX1116" fmla="*/ 520668 w 12649200"/>
              <a:gd name="connsiteY1116" fmla="*/ 9052334 h 13862169"/>
              <a:gd name="connsiteX1117" fmla="*/ 554830 w 12649200"/>
              <a:gd name="connsiteY1117" fmla="*/ 9017426 h 13862169"/>
              <a:gd name="connsiteX1118" fmla="*/ 551885 w 12649200"/>
              <a:gd name="connsiteY1118" fmla="*/ 9014416 h 13862169"/>
              <a:gd name="connsiteX1119" fmla="*/ 554830 w 12649200"/>
              <a:gd name="connsiteY1119" fmla="*/ 9011406 h 13862169"/>
              <a:gd name="connsiteX1120" fmla="*/ 545406 w 12649200"/>
              <a:gd name="connsiteY1120" fmla="*/ 9001776 h 13862169"/>
              <a:gd name="connsiteX1121" fmla="*/ 305096 w 12649200"/>
              <a:gd name="connsiteY1121" fmla="*/ 8994554 h 13862169"/>
              <a:gd name="connsiteX1122" fmla="*/ 294494 w 12649200"/>
              <a:gd name="connsiteY1122" fmla="*/ 9042703 h 13862169"/>
              <a:gd name="connsiteX1123" fmla="*/ 308630 w 12649200"/>
              <a:gd name="connsiteY1123" fmla="*/ 9046315 h 13862169"/>
              <a:gd name="connsiteX1124" fmla="*/ 319232 w 12649200"/>
              <a:gd name="connsiteY1124" fmla="*/ 8998166 h 13862169"/>
              <a:gd name="connsiteX1125" fmla="*/ 305096 w 12649200"/>
              <a:gd name="connsiteY1125" fmla="*/ 8994554 h 13862169"/>
              <a:gd name="connsiteX1126" fmla="*/ 379309 w 12649200"/>
              <a:gd name="connsiteY1126" fmla="*/ 8992147 h 13862169"/>
              <a:gd name="connsiteX1127" fmla="*/ 359283 w 12649200"/>
              <a:gd name="connsiteY1127" fmla="*/ 9037888 h 13862169"/>
              <a:gd name="connsiteX1128" fmla="*/ 372241 w 12649200"/>
              <a:gd name="connsiteY1128" fmla="*/ 9043907 h 13862169"/>
              <a:gd name="connsiteX1129" fmla="*/ 392267 w 12649200"/>
              <a:gd name="connsiteY1129" fmla="*/ 8998165 h 13862169"/>
              <a:gd name="connsiteX1130" fmla="*/ 379309 w 12649200"/>
              <a:gd name="connsiteY1130" fmla="*/ 8992147 h 13862169"/>
              <a:gd name="connsiteX1131" fmla="*/ 421717 w 12649200"/>
              <a:gd name="connsiteY1131" fmla="*/ 8981313 h 13862169"/>
              <a:gd name="connsiteX1132" fmla="*/ 398157 w 12649200"/>
              <a:gd name="connsiteY1132" fmla="*/ 9024647 h 13862169"/>
              <a:gd name="connsiteX1133" fmla="*/ 409937 w 12649200"/>
              <a:gd name="connsiteY1133" fmla="*/ 9031870 h 13862169"/>
              <a:gd name="connsiteX1134" fmla="*/ 433497 w 12649200"/>
              <a:gd name="connsiteY1134" fmla="*/ 8988535 h 13862169"/>
              <a:gd name="connsiteX1135" fmla="*/ 421717 w 12649200"/>
              <a:gd name="connsiteY1135" fmla="*/ 8981313 h 13862169"/>
              <a:gd name="connsiteX1136" fmla="*/ 272112 w 12649200"/>
              <a:gd name="connsiteY1136" fmla="*/ 8974092 h 13862169"/>
              <a:gd name="connsiteX1137" fmla="*/ 266222 w 12649200"/>
              <a:gd name="connsiteY1137" fmla="*/ 9023444 h 13862169"/>
              <a:gd name="connsiteX1138" fmla="*/ 280358 w 12649200"/>
              <a:gd name="connsiteY1138" fmla="*/ 9024648 h 13862169"/>
              <a:gd name="connsiteX1139" fmla="*/ 286248 w 12649200"/>
              <a:gd name="connsiteY1139" fmla="*/ 8975296 h 13862169"/>
              <a:gd name="connsiteX1140" fmla="*/ 272112 w 12649200"/>
              <a:gd name="connsiteY1140" fmla="*/ 8974092 h 13862169"/>
              <a:gd name="connsiteX1141" fmla="*/ 349859 w 12649200"/>
              <a:gd name="connsiteY1141" fmla="*/ 8968073 h 13862169"/>
              <a:gd name="connsiteX1142" fmla="*/ 334545 w 12649200"/>
              <a:gd name="connsiteY1142" fmla="*/ 9015018 h 13862169"/>
              <a:gd name="connsiteX1143" fmla="*/ 348681 w 12649200"/>
              <a:gd name="connsiteY1143" fmla="*/ 9019833 h 13862169"/>
              <a:gd name="connsiteX1144" fmla="*/ 362817 w 12649200"/>
              <a:gd name="connsiteY1144" fmla="*/ 8972887 h 13862169"/>
              <a:gd name="connsiteX1145" fmla="*/ 349859 w 12649200"/>
              <a:gd name="connsiteY1145" fmla="*/ 8968073 h 13862169"/>
              <a:gd name="connsiteX1146" fmla="*/ 513601 w 12649200"/>
              <a:gd name="connsiteY1146" fmla="*/ 8958443 h 13862169"/>
              <a:gd name="connsiteX1147" fmla="*/ 484151 w 12649200"/>
              <a:gd name="connsiteY1147" fmla="*/ 8998166 h 13862169"/>
              <a:gd name="connsiteX1148" fmla="*/ 494753 w 12649200"/>
              <a:gd name="connsiteY1148" fmla="*/ 9006592 h 13862169"/>
              <a:gd name="connsiteX1149" fmla="*/ 524202 w 12649200"/>
              <a:gd name="connsiteY1149" fmla="*/ 8966869 h 13862169"/>
              <a:gd name="connsiteX1150" fmla="*/ 513601 w 12649200"/>
              <a:gd name="connsiteY1150" fmla="*/ 8958443 h 13862169"/>
              <a:gd name="connsiteX1151" fmla="*/ 556008 w 12649200"/>
              <a:gd name="connsiteY1151" fmla="*/ 8956036 h 13862169"/>
              <a:gd name="connsiteX1152" fmla="*/ 523024 w 12649200"/>
              <a:gd name="connsiteY1152" fmla="*/ 8993351 h 13862169"/>
              <a:gd name="connsiteX1153" fmla="*/ 533626 w 12649200"/>
              <a:gd name="connsiteY1153" fmla="*/ 9002981 h 13862169"/>
              <a:gd name="connsiteX1154" fmla="*/ 566610 w 12649200"/>
              <a:gd name="connsiteY1154" fmla="*/ 8965665 h 13862169"/>
              <a:gd name="connsiteX1155" fmla="*/ 556008 w 12649200"/>
              <a:gd name="connsiteY1155" fmla="*/ 8956036 h 13862169"/>
              <a:gd name="connsiteX1156" fmla="*/ 485329 w 12649200"/>
              <a:gd name="connsiteY1156" fmla="*/ 8939184 h 13862169"/>
              <a:gd name="connsiteX1157" fmla="*/ 458235 w 12649200"/>
              <a:gd name="connsiteY1157" fmla="*/ 8981314 h 13862169"/>
              <a:gd name="connsiteX1158" fmla="*/ 470015 w 12649200"/>
              <a:gd name="connsiteY1158" fmla="*/ 8989740 h 13862169"/>
              <a:gd name="connsiteX1159" fmla="*/ 497109 w 12649200"/>
              <a:gd name="connsiteY1159" fmla="*/ 8947610 h 13862169"/>
              <a:gd name="connsiteX1160" fmla="*/ 485329 w 12649200"/>
              <a:gd name="connsiteY1160" fmla="*/ 8939184 h 13862169"/>
              <a:gd name="connsiteX1161" fmla="*/ 614908 w 12649200"/>
              <a:gd name="connsiteY1161" fmla="*/ 8937980 h 13862169"/>
              <a:gd name="connsiteX1162" fmla="*/ 620798 w 12649200"/>
              <a:gd name="connsiteY1162" fmla="*/ 8943998 h 13862169"/>
              <a:gd name="connsiteX1163" fmla="*/ 590170 w 12649200"/>
              <a:gd name="connsiteY1163" fmla="*/ 8975295 h 13862169"/>
              <a:gd name="connsiteX1164" fmla="*/ 584280 w 12649200"/>
              <a:gd name="connsiteY1164" fmla="*/ 8969277 h 13862169"/>
              <a:gd name="connsiteX1165" fmla="*/ 614908 w 12649200"/>
              <a:gd name="connsiteY1165" fmla="*/ 8937980 h 13862169"/>
              <a:gd name="connsiteX1166" fmla="*/ 614908 w 12649200"/>
              <a:gd name="connsiteY1166" fmla="*/ 8930757 h 13862169"/>
              <a:gd name="connsiteX1167" fmla="*/ 580746 w 12649200"/>
              <a:gd name="connsiteY1167" fmla="*/ 8965665 h 13862169"/>
              <a:gd name="connsiteX1168" fmla="*/ 584280 w 12649200"/>
              <a:gd name="connsiteY1168" fmla="*/ 8969277 h 13862169"/>
              <a:gd name="connsiteX1169" fmla="*/ 580746 w 12649200"/>
              <a:gd name="connsiteY1169" fmla="*/ 8972888 h 13862169"/>
              <a:gd name="connsiteX1170" fmla="*/ 590170 w 12649200"/>
              <a:gd name="connsiteY1170" fmla="*/ 8982518 h 13862169"/>
              <a:gd name="connsiteX1171" fmla="*/ 624332 w 12649200"/>
              <a:gd name="connsiteY1171" fmla="*/ 8947610 h 13862169"/>
              <a:gd name="connsiteX1172" fmla="*/ 620798 w 12649200"/>
              <a:gd name="connsiteY1172" fmla="*/ 8943998 h 13862169"/>
              <a:gd name="connsiteX1173" fmla="*/ 624332 w 12649200"/>
              <a:gd name="connsiteY1173" fmla="*/ 8940387 h 13862169"/>
              <a:gd name="connsiteX1174" fmla="*/ 614908 w 12649200"/>
              <a:gd name="connsiteY1174" fmla="*/ 8930757 h 13862169"/>
              <a:gd name="connsiteX1175" fmla="*/ 418183 w 12649200"/>
              <a:gd name="connsiteY1175" fmla="*/ 8900664 h 13862169"/>
              <a:gd name="connsiteX1176" fmla="*/ 398157 w 12649200"/>
              <a:gd name="connsiteY1176" fmla="*/ 8946405 h 13862169"/>
              <a:gd name="connsiteX1177" fmla="*/ 411115 w 12649200"/>
              <a:gd name="connsiteY1177" fmla="*/ 8952424 h 13862169"/>
              <a:gd name="connsiteX1178" fmla="*/ 431141 w 12649200"/>
              <a:gd name="connsiteY1178" fmla="*/ 8906682 h 13862169"/>
              <a:gd name="connsiteX1179" fmla="*/ 418183 w 12649200"/>
              <a:gd name="connsiteY1179" fmla="*/ 8900664 h 13862169"/>
              <a:gd name="connsiteX1180" fmla="*/ 326300 w 12649200"/>
              <a:gd name="connsiteY1180" fmla="*/ 8897053 h 13862169"/>
              <a:gd name="connsiteX1181" fmla="*/ 315698 w 12649200"/>
              <a:gd name="connsiteY1181" fmla="*/ 8945202 h 13862169"/>
              <a:gd name="connsiteX1182" fmla="*/ 329833 w 12649200"/>
              <a:gd name="connsiteY1182" fmla="*/ 8948813 h 13862169"/>
              <a:gd name="connsiteX1183" fmla="*/ 340435 w 12649200"/>
              <a:gd name="connsiteY1183" fmla="*/ 8900664 h 13862169"/>
              <a:gd name="connsiteX1184" fmla="*/ 326300 w 12649200"/>
              <a:gd name="connsiteY1184" fmla="*/ 8897053 h 13862169"/>
              <a:gd name="connsiteX1185" fmla="*/ 468837 w 12649200"/>
              <a:gd name="connsiteY1185" fmla="*/ 8893441 h 13862169"/>
              <a:gd name="connsiteX1186" fmla="*/ 445277 w 12649200"/>
              <a:gd name="connsiteY1186" fmla="*/ 8936775 h 13862169"/>
              <a:gd name="connsiteX1187" fmla="*/ 457057 w 12649200"/>
              <a:gd name="connsiteY1187" fmla="*/ 8943998 h 13862169"/>
              <a:gd name="connsiteX1188" fmla="*/ 480617 w 12649200"/>
              <a:gd name="connsiteY1188" fmla="*/ 8900664 h 13862169"/>
              <a:gd name="connsiteX1189" fmla="*/ 468837 w 12649200"/>
              <a:gd name="connsiteY1189" fmla="*/ 8893441 h 13862169"/>
              <a:gd name="connsiteX1190" fmla="*/ 620798 w 12649200"/>
              <a:gd name="connsiteY1190" fmla="*/ 8881405 h 13862169"/>
              <a:gd name="connsiteX1191" fmla="*/ 587814 w 12649200"/>
              <a:gd name="connsiteY1191" fmla="*/ 8918720 h 13862169"/>
              <a:gd name="connsiteX1192" fmla="*/ 598416 w 12649200"/>
              <a:gd name="connsiteY1192" fmla="*/ 8928350 h 13862169"/>
              <a:gd name="connsiteX1193" fmla="*/ 631400 w 12649200"/>
              <a:gd name="connsiteY1193" fmla="*/ 8891035 h 13862169"/>
              <a:gd name="connsiteX1194" fmla="*/ 620798 w 12649200"/>
              <a:gd name="connsiteY1194" fmla="*/ 8881405 h 13862169"/>
              <a:gd name="connsiteX1195" fmla="*/ 573678 w 12649200"/>
              <a:gd name="connsiteY1195" fmla="*/ 8880201 h 13862169"/>
              <a:gd name="connsiteX1196" fmla="*/ 544228 w 12649200"/>
              <a:gd name="connsiteY1196" fmla="*/ 8919924 h 13862169"/>
              <a:gd name="connsiteX1197" fmla="*/ 554830 w 12649200"/>
              <a:gd name="connsiteY1197" fmla="*/ 8928350 h 13862169"/>
              <a:gd name="connsiteX1198" fmla="*/ 584280 w 12649200"/>
              <a:gd name="connsiteY1198" fmla="*/ 8888627 h 13862169"/>
              <a:gd name="connsiteX1199" fmla="*/ 573678 w 12649200"/>
              <a:gd name="connsiteY1199" fmla="*/ 8880201 h 13862169"/>
              <a:gd name="connsiteX1200" fmla="*/ 282714 w 12649200"/>
              <a:gd name="connsiteY1200" fmla="*/ 8875386 h 13862169"/>
              <a:gd name="connsiteX1201" fmla="*/ 276824 w 12649200"/>
              <a:gd name="connsiteY1201" fmla="*/ 8924739 h 13862169"/>
              <a:gd name="connsiteX1202" fmla="*/ 290960 w 12649200"/>
              <a:gd name="connsiteY1202" fmla="*/ 8925943 h 13862169"/>
              <a:gd name="connsiteX1203" fmla="*/ 296850 w 12649200"/>
              <a:gd name="connsiteY1203" fmla="*/ 8876590 h 13862169"/>
              <a:gd name="connsiteX1204" fmla="*/ 282714 w 12649200"/>
              <a:gd name="connsiteY1204" fmla="*/ 8875386 h 13862169"/>
              <a:gd name="connsiteX1205" fmla="*/ 381665 w 12649200"/>
              <a:gd name="connsiteY1205" fmla="*/ 8872978 h 13862169"/>
              <a:gd name="connsiteX1206" fmla="*/ 366351 w 12649200"/>
              <a:gd name="connsiteY1206" fmla="*/ 8919924 h 13862169"/>
              <a:gd name="connsiteX1207" fmla="*/ 379309 w 12649200"/>
              <a:gd name="connsiteY1207" fmla="*/ 8924739 h 13862169"/>
              <a:gd name="connsiteX1208" fmla="*/ 394623 w 12649200"/>
              <a:gd name="connsiteY1208" fmla="*/ 8877793 h 13862169"/>
              <a:gd name="connsiteX1209" fmla="*/ 381665 w 12649200"/>
              <a:gd name="connsiteY1209" fmla="*/ 8872978 h 13862169"/>
              <a:gd name="connsiteX1210" fmla="*/ 684410 w 12649200"/>
              <a:gd name="connsiteY1210" fmla="*/ 8866960 h 13862169"/>
              <a:gd name="connsiteX1211" fmla="*/ 690889 w 12649200"/>
              <a:gd name="connsiteY1211" fmla="*/ 8873580 h 13862169"/>
              <a:gd name="connsiteX1212" fmla="*/ 659672 w 12649200"/>
              <a:gd name="connsiteY1212" fmla="*/ 8905479 h 13862169"/>
              <a:gd name="connsiteX1213" fmla="*/ 653193 w 12649200"/>
              <a:gd name="connsiteY1213" fmla="*/ 8898859 h 13862169"/>
              <a:gd name="connsiteX1214" fmla="*/ 684410 w 12649200"/>
              <a:gd name="connsiteY1214" fmla="*/ 8866960 h 13862169"/>
              <a:gd name="connsiteX1215" fmla="*/ 684410 w 12649200"/>
              <a:gd name="connsiteY1215" fmla="*/ 8860941 h 13862169"/>
              <a:gd name="connsiteX1216" fmla="*/ 650248 w 12649200"/>
              <a:gd name="connsiteY1216" fmla="*/ 8895849 h 13862169"/>
              <a:gd name="connsiteX1217" fmla="*/ 653193 w 12649200"/>
              <a:gd name="connsiteY1217" fmla="*/ 8898859 h 13862169"/>
              <a:gd name="connsiteX1218" fmla="*/ 650248 w 12649200"/>
              <a:gd name="connsiteY1218" fmla="*/ 8901868 h 13862169"/>
              <a:gd name="connsiteX1219" fmla="*/ 659672 w 12649200"/>
              <a:gd name="connsiteY1219" fmla="*/ 8911498 h 13862169"/>
              <a:gd name="connsiteX1220" fmla="*/ 693834 w 12649200"/>
              <a:gd name="connsiteY1220" fmla="*/ 8876590 h 13862169"/>
              <a:gd name="connsiteX1221" fmla="*/ 690889 w 12649200"/>
              <a:gd name="connsiteY1221" fmla="*/ 8873580 h 13862169"/>
              <a:gd name="connsiteX1222" fmla="*/ 693834 w 12649200"/>
              <a:gd name="connsiteY1222" fmla="*/ 8870571 h 13862169"/>
              <a:gd name="connsiteX1223" fmla="*/ 684410 w 12649200"/>
              <a:gd name="connsiteY1223" fmla="*/ 8860941 h 13862169"/>
              <a:gd name="connsiteX1224" fmla="*/ 539516 w 12649200"/>
              <a:gd name="connsiteY1224" fmla="*/ 8856126 h 13862169"/>
              <a:gd name="connsiteX1225" fmla="*/ 512423 w 12649200"/>
              <a:gd name="connsiteY1225" fmla="*/ 8898257 h 13862169"/>
              <a:gd name="connsiteX1226" fmla="*/ 524202 w 12649200"/>
              <a:gd name="connsiteY1226" fmla="*/ 8906683 h 13862169"/>
              <a:gd name="connsiteX1227" fmla="*/ 551296 w 12649200"/>
              <a:gd name="connsiteY1227" fmla="*/ 8864553 h 13862169"/>
              <a:gd name="connsiteX1228" fmla="*/ 539516 w 12649200"/>
              <a:gd name="connsiteY1228" fmla="*/ 8856126 h 13862169"/>
              <a:gd name="connsiteX1229" fmla="*/ 458235 w 12649200"/>
              <a:gd name="connsiteY1229" fmla="*/ 8810384 h 13862169"/>
              <a:gd name="connsiteX1230" fmla="*/ 438209 w 12649200"/>
              <a:gd name="connsiteY1230" fmla="*/ 8856126 h 13862169"/>
              <a:gd name="connsiteX1231" fmla="*/ 451167 w 12649200"/>
              <a:gd name="connsiteY1231" fmla="*/ 8862144 h 13862169"/>
              <a:gd name="connsiteX1232" fmla="*/ 471193 w 12649200"/>
              <a:gd name="connsiteY1232" fmla="*/ 8816403 h 13862169"/>
              <a:gd name="connsiteX1233" fmla="*/ 458235 w 12649200"/>
              <a:gd name="connsiteY1233" fmla="*/ 8810384 h 13862169"/>
              <a:gd name="connsiteX1234" fmla="*/ 685588 w 12649200"/>
              <a:gd name="connsiteY1234" fmla="*/ 8806774 h 13862169"/>
              <a:gd name="connsiteX1235" fmla="*/ 652604 w 12649200"/>
              <a:gd name="connsiteY1235" fmla="*/ 8844089 h 13862169"/>
              <a:gd name="connsiteX1236" fmla="*/ 663206 w 12649200"/>
              <a:gd name="connsiteY1236" fmla="*/ 8853719 h 13862169"/>
              <a:gd name="connsiteX1237" fmla="*/ 696190 w 12649200"/>
              <a:gd name="connsiteY1237" fmla="*/ 8816404 h 13862169"/>
              <a:gd name="connsiteX1238" fmla="*/ 685588 w 12649200"/>
              <a:gd name="connsiteY1238" fmla="*/ 8806774 h 13862169"/>
              <a:gd name="connsiteX1239" fmla="*/ 517135 w 12649200"/>
              <a:gd name="connsiteY1239" fmla="*/ 8805570 h 13862169"/>
              <a:gd name="connsiteX1240" fmla="*/ 493575 w 12649200"/>
              <a:gd name="connsiteY1240" fmla="*/ 8848904 h 13862169"/>
              <a:gd name="connsiteX1241" fmla="*/ 505355 w 12649200"/>
              <a:gd name="connsiteY1241" fmla="*/ 8856126 h 13862169"/>
              <a:gd name="connsiteX1242" fmla="*/ 528914 w 12649200"/>
              <a:gd name="connsiteY1242" fmla="*/ 8812792 h 13862169"/>
              <a:gd name="connsiteX1243" fmla="*/ 517135 w 12649200"/>
              <a:gd name="connsiteY1243" fmla="*/ 8805570 h 13862169"/>
              <a:gd name="connsiteX1244" fmla="*/ 633756 w 12649200"/>
              <a:gd name="connsiteY1244" fmla="*/ 8800756 h 13862169"/>
              <a:gd name="connsiteX1245" fmla="*/ 604306 w 12649200"/>
              <a:gd name="connsiteY1245" fmla="*/ 8840478 h 13862169"/>
              <a:gd name="connsiteX1246" fmla="*/ 614908 w 12649200"/>
              <a:gd name="connsiteY1246" fmla="*/ 8848904 h 13862169"/>
              <a:gd name="connsiteX1247" fmla="*/ 644358 w 12649200"/>
              <a:gd name="connsiteY1247" fmla="*/ 8810385 h 13862169"/>
              <a:gd name="connsiteX1248" fmla="*/ 633756 w 12649200"/>
              <a:gd name="connsiteY1248" fmla="*/ 8800756 h 13862169"/>
              <a:gd name="connsiteX1249" fmla="*/ 347503 w 12649200"/>
              <a:gd name="connsiteY1249" fmla="*/ 8798347 h 13862169"/>
              <a:gd name="connsiteX1250" fmla="*/ 336901 w 12649200"/>
              <a:gd name="connsiteY1250" fmla="*/ 8847700 h 13862169"/>
              <a:gd name="connsiteX1251" fmla="*/ 351037 w 12649200"/>
              <a:gd name="connsiteY1251" fmla="*/ 8851311 h 13862169"/>
              <a:gd name="connsiteX1252" fmla="*/ 361639 w 12649200"/>
              <a:gd name="connsiteY1252" fmla="*/ 8801959 h 13862169"/>
              <a:gd name="connsiteX1253" fmla="*/ 347503 w 12649200"/>
              <a:gd name="connsiteY1253" fmla="*/ 8798347 h 13862169"/>
              <a:gd name="connsiteX1254" fmla="*/ 752733 w 12649200"/>
              <a:gd name="connsiteY1254" fmla="*/ 8795940 h 13862169"/>
              <a:gd name="connsiteX1255" fmla="*/ 759212 w 12649200"/>
              <a:gd name="connsiteY1255" fmla="*/ 8802561 h 13862169"/>
              <a:gd name="connsiteX1256" fmla="*/ 727995 w 12649200"/>
              <a:gd name="connsiteY1256" fmla="*/ 8834459 h 13862169"/>
              <a:gd name="connsiteX1257" fmla="*/ 721517 w 12649200"/>
              <a:gd name="connsiteY1257" fmla="*/ 8827839 h 13862169"/>
              <a:gd name="connsiteX1258" fmla="*/ 752733 w 12649200"/>
              <a:gd name="connsiteY1258" fmla="*/ 8795940 h 13862169"/>
              <a:gd name="connsiteX1259" fmla="*/ 752733 w 12649200"/>
              <a:gd name="connsiteY1259" fmla="*/ 8789921 h 13862169"/>
              <a:gd name="connsiteX1260" fmla="*/ 718571 w 12649200"/>
              <a:gd name="connsiteY1260" fmla="*/ 8824829 h 13862169"/>
              <a:gd name="connsiteX1261" fmla="*/ 721517 w 12649200"/>
              <a:gd name="connsiteY1261" fmla="*/ 8827839 h 13862169"/>
              <a:gd name="connsiteX1262" fmla="*/ 718571 w 12649200"/>
              <a:gd name="connsiteY1262" fmla="*/ 8830849 h 13862169"/>
              <a:gd name="connsiteX1263" fmla="*/ 727995 w 12649200"/>
              <a:gd name="connsiteY1263" fmla="*/ 8840478 h 13862169"/>
              <a:gd name="connsiteX1264" fmla="*/ 762157 w 12649200"/>
              <a:gd name="connsiteY1264" fmla="*/ 8805570 h 13862169"/>
              <a:gd name="connsiteX1265" fmla="*/ 759212 w 12649200"/>
              <a:gd name="connsiteY1265" fmla="*/ 8802561 h 13862169"/>
              <a:gd name="connsiteX1266" fmla="*/ 762157 w 12649200"/>
              <a:gd name="connsiteY1266" fmla="*/ 8799551 h 13862169"/>
              <a:gd name="connsiteX1267" fmla="*/ 752733 w 12649200"/>
              <a:gd name="connsiteY1267" fmla="*/ 8789921 h 13862169"/>
              <a:gd name="connsiteX1268" fmla="*/ 412293 w 12649200"/>
              <a:gd name="connsiteY1268" fmla="*/ 8777884 h 13862169"/>
              <a:gd name="connsiteX1269" fmla="*/ 396979 w 12649200"/>
              <a:gd name="connsiteY1269" fmla="*/ 8824830 h 13862169"/>
              <a:gd name="connsiteX1270" fmla="*/ 409937 w 12649200"/>
              <a:gd name="connsiteY1270" fmla="*/ 8829644 h 13862169"/>
              <a:gd name="connsiteX1271" fmla="*/ 425251 w 12649200"/>
              <a:gd name="connsiteY1271" fmla="*/ 8782699 h 13862169"/>
              <a:gd name="connsiteX1272" fmla="*/ 412293 w 12649200"/>
              <a:gd name="connsiteY1272" fmla="*/ 8777884 h 13862169"/>
              <a:gd name="connsiteX1273" fmla="*/ 293316 w 12649200"/>
              <a:gd name="connsiteY1273" fmla="*/ 8775477 h 13862169"/>
              <a:gd name="connsiteX1274" fmla="*/ 287426 w 12649200"/>
              <a:gd name="connsiteY1274" fmla="*/ 8824830 h 13862169"/>
              <a:gd name="connsiteX1275" fmla="*/ 301562 w 12649200"/>
              <a:gd name="connsiteY1275" fmla="*/ 8826034 h 13862169"/>
              <a:gd name="connsiteX1276" fmla="*/ 307452 w 12649200"/>
              <a:gd name="connsiteY1276" fmla="*/ 8776681 h 13862169"/>
              <a:gd name="connsiteX1277" fmla="*/ 293316 w 12649200"/>
              <a:gd name="connsiteY1277" fmla="*/ 8775477 h 13862169"/>
              <a:gd name="connsiteX1278" fmla="*/ 593704 w 12649200"/>
              <a:gd name="connsiteY1278" fmla="*/ 8773070 h 13862169"/>
              <a:gd name="connsiteX1279" fmla="*/ 566610 w 12649200"/>
              <a:gd name="connsiteY1279" fmla="*/ 8815200 h 13862169"/>
              <a:gd name="connsiteX1280" fmla="*/ 578390 w 12649200"/>
              <a:gd name="connsiteY1280" fmla="*/ 8823626 h 13862169"/>
              <a:gd name="connsiteX1281" fmla="*/ 605484 w 12649200"/>
              <a:gd name="connsiteY1281" fmla="*/ 8781496 h 13862169"/>
              <a:gd name="connsiteX1282" fmla="*/ 593704 w 12649200"/>
              <a:gd name="connsiteY1282" fmla="*/ 8773070 h 13862169"/>
              <a:gd name="connsiteX1283" fmla="*/ 750377 w 12649200"/>
              <a:gd name="connsiteY1283" fmla="*/ 8732143 h 13862169"/>
              <a:gd name="connsiteX1284" fmla="*/ 717393 w 12649200"/>
              <a:gd name="connsiteY1284" fmla="*/ 8769459 h 13862169"/>
              <a:gd name="connsiteX1285" fmla="*/ 727995 w 12649200"/>
              <a:gd name="connsiteY1285" fmla="*/ 8779088 h 13862169"/>
              <a:gd name="connsiteX1286" fmla="*/ 760979 w 12649200"/>
              <a:gd name="connsiteY1286" fmla="*/ 8741773 h 13862169"/>
              <a:gd name="connsiteX1287" fmla="*/ 750377 w 12649200"/>
              <a:gd name="connsiteY1287" fmla="*/ 8732143 h 13862169"/>
              <a:gd name="connsiteX1288" fmla="*/ 822235 w 12649200"/>
              <a:gd name="connsiteY1288" fmla="*/ 8726125 h 13862169"/>
              <a:gd name="connsiteX1289" fmla="*/ 828125 w 12649200"/>
              <a:gd name="connsiteY1289" fmla="*/ 8732143 h 13862169"/>
              <a:gd name="connsiteX1290" fmla="*/ 797497 w 12649200"/>
              <a:gd name="connsiteY1290" fmla="*/ 8763439 h 13862169"/>
              <a:gd name="connsiteX1291" fmla="*/ 791607 w 12649200"/>
              <a:gd name="connsiteY1291" fmla="*/ 8757421 h 13862169"/>
              <a:gd name="connsiteX1292" fmla="*/ 822235 w 12649200"/>
              <a:gd name="connsiteY1292" fmla="*/ 8726125 h 13862169"/>
              <a:gd name="connsiteX1293" fmla="*/ 693834 w 12649200"/>
              <a:gd name="connsiteY1293" fmla="*/ 8722514 h 13862169"/>
              <a:gd name="connsiteX1294" fmla="*/ 664384 w 12649200"/>
              <a:gd name="connsiteY1294" fmla="*/ 8762236 h 13862169"/>
              <a:gd name="connsiteX1295" fmla="*/ 674986 w 12649200"/>
              <a:gd name="connsiteY1295" fmla="*/ 8770662 h 13862169"/>
              <a:gd name="connsiteX1296" fmla="*/ 704436 w 12649200"/>
              <a:gd name="connsiteY1296" fmla="*/ 8730939 h 13862169"/>
              <a:gd name="connsiteX1297" fmla="*/ 693834 w 12649200"/>
              <a:gd name="connsiteY1297" fmla="*/ 8722514 h 13862169"/>
              <a:gd name="connsiteX1298" fmla="*/ 822235 w 12649200"/>
              <a:gd name="connsiteY1298" fmla="*/ 8718901 h 13862169"/>
              <a:gd name="connsiteX1299" fmla="*/ 788073 w 12649200"/>
              <a:gd name="connsiteY1299" fmla="*/ 8753809 h 13862169"/>
              <a:gd name="connsiteX1300" fmla="*/ 791607 w 12649200"/>
              <a:gd name="connsiteY1300" fmla="*/ 8757421 h 13862169"/>
              <a:gd name="connsiteX1301" fmla="*/ 788073 w 12649200"/>
              <a:gd name="connsiteY1301" fmla="*/ 8761032 h 13862169"/>
              <a:gd name="connsiteX1302" fmla="*/ 797497 w 12649200"/>
              <a:gd name="connsiteY1302" fmla="*/ 8770662 h 13862169"/>
              <a:gd name="connsiteX1303" fmla="*/ 831659 w 12649200"/>
              <a:gd name="connsiteY1303" fmla="*/ 8735754 h 13862169"/>
              <a:gd name="connsiteX1304" fmla="*/ 828125 w 12649200"/>
              <a:gd name="connsiteY1304" fmla="*/ 8732143 h 13862169"/>
              <a:gd name="connsiteX1305" fmla="*/ 831659 w 12649200"/>
              <a:gd name="connsiteY1305" fmla="*/ 8728531 h 13862169"/>
              <a:gd name="connsiteX1306" fmla="*/ 822235 w 12649200"/>
              <a:gd name="connsiteY1306" fmla="*/ 8718901 h 13862169"/>
              <a:gd name="connsiteX1307" fmla="*/ 564254 w 12649200"/>
              <a:gd name="connsiteY1307" fmla="*/ 8718901 h 13862169"/>
              <a:gd name="connsiteX1308" fmla="*/ 540694 w 12649200"/>
              <a:gd name="connsiteY1308" fmla="*/ 8762236 h 13862169"/>
              <a:gd name="connsiteX1309" fmla="*/ 552474 w 12649200"/>
              <a:gd name="connsiteY1309" fmla="*/ 8769458 h 13862169"/>
              <a:gd name="connsiteX1310" fmla="*/ 576034 w 12649200"/>
              <a:gd name="connsiteY1310" fmla="*/ 8726124 h 13862169"/>
              <a:gd name="connsiteX1311" fmla="*/ 564254 w 12649200"/>
              <a:gd name="connsiteY1311" fmla="*/ 8718901 h 13862169"/>
              <a:gd name="connsiteX1312" fmla="*/ 498287 w 12649200"/>
              <a:gd name="connsiteY1312" fmla="*/ 8718901 h 13862169"/>
              <a:gd name="connsiteX1313" fmla="*/ 478261 w 12649200"/>
              <a:gd name="connsiteY1313" fmla="*/ 8764643 h 13862169"/>
              <a:gd name="connsiteX1314" fmla="*/ 491219 w 12649200"/>
              <a:gd name="connsiteY1314" fmla="*/ 8770662 h 13862169"/>
              <a:gd name="connsiteX1315" fmla="*/ 511245 w 12649200"/>
              <a:gd name="connsiteY1315" fmla="*/ 8724920 h 13862169"/>
              <a:gd name="connsiteX1316" fmla="*/ 498287 w 12649200"/>
              <a:gd name="connsiteY1316" fmla="*/ 8718901 h 13862169"/>
              <a:gd name="connsiteX1317" fmla="*/ 368707 w 12649200"/>
              <a:gd name="connsiteY1317" fmla="*/ 8700846 h 13862169"/>
              <a:gd name="connsiteX1318" fmla="*/ 358105 w 12649200"/>
              <a:gd name="connsiteY1318" fmla="*/ 8750199 h 13862169"/>
              <a:gd name="connsiteX1319" fmla="*/ 372241 w 12649200"/>
              <a:gd name="connsiteY1319" fmla="*/ 8753810 h 13862169"/>
              <a:gd name="connsiteX1320" fmla="*/ 382843 w 12649200"/>
              <a:gd name="connsiteY1320" fmla="*/ 8704457 h 13862169"/>
              <a:gd name="connsiteX1321" fmla="*/ 368707 w 12649200"/>
              <a:gd name="connsiteY1321" fmla="*/ 8700846 h 13862169"/>
              <a:gd name="connsiteX1322" fmla="*/ 647892 w 12649200"/>
              <a:gd name="connsiteY1322" fmla="*/ 8690013 h 13862169"/>
              <a:gd name="connsiteX1323" fmla="*/ 620798 w 12649200"/>
              <a:gd name="connsiteY1323" fmla="*/ 8732143 h 13862169"/>
              <a:gd name="connsiteX1324" fmla="*/ 632578 w 12649200"/>
              <a:gd name="connsiteY1324" fmla="*/ 8740569 h 13862169"/>
              <a:gd name="connsiteX1325" fmla="*/ 659672 w 12649200"/>
              <a:gd name="connsiteY1325" fmla="*/ 8698439 h 13862169"/>
              <a:gd name="connsiteX1326" fmla="*/ 647892 w 12649200"/>
              <a:gd name="connsiteY1326" fmla="*/ 8690013 h 13862169"/>
              <a:gd name="connsiteX1327" fmla="*/ 442921 w 12649200"/>
              <a:gd name="connsiteY1327" fmla="*/ 8683994 h 13862169"/>
              <a:gd name="connsiteX1328" fmla="*/ 427607 w 12649200"/>
              <a:gd name="connsiteY1328" fmla="*/ 8730939 h 13862169"/>
              <a:gd name="connsiteX1329" fmla="*/ 440565 w 12649200"/>
              <a:gd name="connsiteY1329" fmla="*/ 8735754 h 13862169"/>
              <a:gd name="connsiteX1330" fmla="*/ 455879 w 12649200"/>
              <a:gd name="connsiteY1330" fmla="*/ 8688809 h 13862169"/>
              <a:gd name="connsiteX1331" fmla="*/ 442921 w 12649200"/>
              <a:gd name="connsiteY1331" fmla="*/ 8683994 h 13862169"/>
              <a:gd name="connsiteX1332" fmla="*/ 303918 w 12649200"/>
              <a:gd name="connsiteY1332" fmla="*/ 8676772 h 13862169"/>
              <a:gd name="connsiteX1333" fmla="*/ 298028 w 12649200"/>
              <a:gd name="connsiteY1333" fmla="*/ 8726125 h 13862169"/>
              <a:gd name="connsiteX1334" fmla="*/ 312164 w 12649200"/>
              <a:gd name="connsiteY1334" fmla="*/ 8727328 h 13862169"/>
              <a:gd name="connsiteX1335" fmla="*/ 318054 w 12649200"/>
              <a:gd name="connsiteY1335" fmla="*/ 8677976 h 13862169"/>
              <a:gd name="connsiteX1336" fmla="*/ 303918 w 12649200"/>
              <a:gd name="connsiteY1336" fmla="*/ 8676772 h 13862169"/>
              <a:gd name="connsiteX1337" fmla="*/ 815167 w 12649200"/>
              <a:gd name="connsiteY1337" fmla="*/ 8657512 h 13862169"/>
              <a:gd name="connsiteX1338" fmla="*/ 782183 w 12649200"/>
              <a:gd name="connsiteY1338" fmla="*/ 8694828 h 13862169"/>
              <a:gd name="connsiteX1339" fmla="*/ 792785 w 12649200"/>
              <a:gd name="connsiteY1339" fmla="*/ 8704458 h 13862169"/>
              <a:gd name="connsiteX1340" fmla="*/ 825769 w 12649200"/>
              <a:gd name="connsiteY1340" fmla="*/ 8667142 h 13862169"/>
              <a:gd name="connsiteX1341" fmla="*/ 815167 w 12649200"/>
              <a:gd name="connsiteY1341" fmla="*/ 8657512 h 13862169"/>
              <a:gd name="connsiteX1342" fmla="*/ 891737 w 12649200"/>
              <a:gd name="connsiteY1342" fmla="*/ 8653901 h 13862169"/>
              <a:gd name="connsiteX1343" fmla="*/ 898804 w 12649200"/>
              <a:gd name="connsiteY1343" fmla="*/ 8661123 h 13862169"/>
              <a:gd name="connsiteX1344" fmla="*/ 866999 w 12649200"/>
              <a:gd name="connsiteY1344" fmla="*/ 8693623 h 13862169"/>
              <a:gd name="connsiteX1345" fmla="*/ 859931 w 12649200"/>
              <a:gd name="connsiteY1345" fmla="*/ 8686402 h 13862169"/>
              <a:gd name="connsiteX1346" fmla="*/ 891737 w 12649200"/>
              <a:gd name="connsiteY1346" fmla="*/ 8653901 h 13862169"/>
              <a:gd name="connsiteX1347" fmla="*/ 891737 w 12649200"/>
              <a:gd name="connsiteY1347" fmla="*/ 8649086 h 13862169"/>
              <a:gd name="connsiteX1348" fmla="*/ 857575 w 12649200"/>
              <a:gd name="connsiteY1348" fmla="*/ 8683994 h 13862169"/>
              <a:gd name="connsiteX1349" fmla="*/ 859931 w 12649200"/>
              <a:gd name="connsiteY1349" fmla="*/ 8686402 h 13862169"/>
              <a:gd name="connsiteX1350" fmla="*/ 856397 w 12649200"/>
              <a:gd name="connsiteY1350" fmla="*/ 8690013 h 13862169"/>
              <a:gd name="connsiteX1351" fmla="*/ 866999 w 12649200"/>
              <a:gd name="connsiteY1351" fmla="*/ 8699643 h 13862169"/>
              <a:gd name="connsiteX1352" fmla="*/ 901160 w 12649200"/>
              <a:gd name="connsiteY1352" fmla="*/ 8663531 h 13862169"/>
              <a:gd name="connsiteX1353" fmla="*/ 898804 w 12649200"/>
              <a:gd name="connsiteY1353" fmla="*/ 8661123 h 13862169"/>
              <a:gd name="connsiteX1354" fmla="*/ 901160 w 12649200"/>
              <a:gd name="connsiteY1354" fmla="*/ 8658715 h 13862169"/>
              <a:gd name="connsiteX1355" fmla="*/ 891737 w 12649200"/>
              <a:gd name="connsiteY1355" fmla="*/ 8649086 h 13862169"/>
              <a:gd name="connsiteX1356" fmla="*/ 752733 w 12649200"/>
              <a:gd name="connsiteY1356" fmla="*/ 8643068 h 13862169"/>
              <a:gd name="connsiteX1357" fmla="*/ 723283 w 12649200"/>
              <a:gd name="connsiteY1357" fmla="*/ 8682790 h 13862169"/>
              <a:gd name="connsiteX1358" fmla="*/ 733885 w 12649200"/>
              <a:gd name="connsiteY1358" fmla="*/ 8691217 h 13862169"/>
              <a:gd name="connsiteX1359" fmla="*/ 763335 w 12649200"/>
              <a:gd name="connsiteY1359" fmla="*/ 8651494 h 13862169"/>
              <a:gd name="connsiteX1360" fmla="*/ 752733 w 12649200"/>
              <a:gd name="connsiteY1360" fmla="*/ 8643068 h 13862169"/>
              <a:gd name="connsiteX1361" fmla="*/ 611374 w 12649200"/>
              <a:gd name="connsiteY1361" fmla="*/ 8631030 h 13862169"/>
              <a:gd name="connsiteX1362" fmla="*/ 587814 w 12649200"/>
              <a:gd name="connsiteY1362" fmla="*/ 8674364 h 13862169"/>
              <a:gd name="connsiteX1363" fmla="*/ 599594 w 12649200"/>
              <a:gd name="connsiteY1363" fmla="*/ 8681586 h 13862169"/>
              <a:gd name="connsiteX1364" fmla="*/ 623154 w 12649200"/>
              <a:gd name="connsiteY1364" fmla="*/ 8638252 h 13862169"/>
              <a:gd name="connsiteX1365" fmla="*/ 611374 w 12649200"/>
              <a:gd name="connsiteY1365" fmla="*/ 8631030 h 13862169"/>
              <a:gd name="connsiteX1366" fmla="*/ 537160 w 12649200"/>
              <a:gd name="connsiteY1366" fmla="*/ 8627418 h 13862169"/>
              <a:gd name="connsiteX1367" fmla="*/ 517135 w 12649200"/>
              <a:gd name="connsiteY1367" fmla="*/ 8673160 h 13862169"/>
              <a:gd name="connsiteX1368" fmla="*/ 530092 w 12649200"/>
              <a:gd name="connsiteY1368" fmla="*/ 8679179 h 13862169"/>
              <a:gd name="connsiteX1369" fmla="*/ 550118 w 12649200"/>
              <a:gd name="connsiteY1369" fmla="*/ 8633437 h 13862169"/>
              <a:gd name="connsiteX1370" fmla="*/ 537160 w 12649200"/>
              <a:gd name="connsiteY1370" fmla="*/ 8627418 h 13862169"/>
              <a:gd name="connsiteX1371" fmla="*/ 702080 w 12649200"/>
              <a:gd name="connsiteY1371" fmla="*/ 8606956 h 13862169"/>
              <a:gd name="connsiteX1372" fmla="*/ 674986 w 12649200"/>
              <a:gd name="connsiteY1372" fmla="*/ 8649086 h 13862169"/>
              <a:gd name="connsiteX1373" fmla="*/ 686766 w 12649200"/>
              <a:gd name="connsiteY1373" fmla="*/ 8657512 h 13862169"/>
              <a:gd name="connsiteX1374" fmla="*/ 713859 w 12649200"/>
              <a:gd name="connsiteY1374" fmla="*/ 8615382 h 13862169"/>
              <a:gd name="connsiteX1375" fmla="*/ 702080 w 12649200"/>
              <a:gd name="connsiteY1375" fmla="*/ 8606956 h 13862169"/>
              <a:gd name="connsiteX1376" fmla="*/ 389911 w 12649200"/>
              <a:gd name="connsiteY1376" fmla="*/ 8604548 h 13862169"/>
              <a:gd name="connsiteX1377" fmla="*/ 379309 w 12649200"/>
              <a:gd name="connsiteY1377" fmla="*/ 8652697 h 13862169"/>
              <a:gd name="connsiteX1378" fmla="*/ 393445 w 12649200"/>
              <a:gd name="connsiteY1378" fmla="*/ 8656308 h 13862169"/>
              <a:gd name="connsiteX1379" fmla="*/ 404047 w 12649200"/>
              <a:gd name="connsiteY1379" fmla="*/ 8608159 h 13862169"/>
              <a:gd name="connsiteX1380" fmla="*/ 389911 w 12649200"/>
              <a:gd name="connsiteY1380" fmla="*/ 8604548 h 13862169"/>
              <a:gd name="connsiteX1381" fmla="*/ 474727 w 12649200"/>
              <a:gd name="connsiteY1381" fmla="*/ 8588900 h 13862169"/>
              <a:gd name="connsiteX1382" fmla="*/ 459413 w 12649200"/>
              <a:gd name="connsiteY1382" fmla="*/ 8635845 h 13862169"/>
              <a:gd name="connsiteX1383" fmla="*/ 472371 w 12649200"/>
              <a:gd name="connsiteY1383" fmla="*/ 8640660 h 13862169"/>
              <a:gd name="connsiteX1384" fmla="*/ 487685 w 12649200"/>
              <a:gd name="connsiteY1384" fmla="*/ 8593715 h 13862169"/>
              <a:gd name="connsiteX1385" fmla="*/ 474727 w 12649200"/>
              <a:gd name="connsiteY1385" fmla="*/ 8588900 h 13862169"/>
              <a:gd name="connsiteX1386" fmla="*/ 960060 w 12649200"/>
              <a:gd name="connsiteY1386" fmla="*/ 8584085 h 13862169"/>
              <a:gd name="connsiteX1387" fmla="*/ 966539 w 12649200"/>
              <a:gd name="connsiteY1387" fmla="*/ 8590706 h 13862169"/>
              <a:gd name="connsiteX1388" fmla="*/ 935322 w 12649200"/>
              <a:gd name="connsiteY1388" fmla="*/ 8622604 h 13862169"/>
              <a:gd name="connsiteX1389" fmla="*/ 928843 w 12649200"/>
              <a:gd name="connsiteY1389" fmla="*/ 8615984 h 13862169"/>
              <a:gd name="connsiteX1390" fmla="*/ 960060 w 12649200"/>
              <a:gd name="connsiteY1390" fmla="*/ 8584085 h 13862169"/>
              <a:gd name="connsiteX1391" fmla="*/ 881135 w 12649200"/>
              <a:gd name="connsiteY1391" fmla="*/ 8582882 h 13862169"/>
              <a:gd name="connsiteX1392" fmla="*/ 848151 w 12649200"/>
              <a:gd name="connsiteY1392" fmla="*/ 8620197 h 13862169"/>
              <a:gd name="connsiteX1393" fmla="*/ 858753 w 12649200"/>
              <a:gd name="connsiteY1393" fmla="*/ 8629827 h 13862169"/>
              <a:gd name="connsiteX1394" fmla="*/ 891737 w 12649200"/>
              <a:gd name="connsiteY1394" fmla="*/ 8592511 h 13862169"/>
              <a:gd name="connsiteX1395" fmla="*/ 881135 w 12649200"/>
              <a:gd name="connsiteY1395" fmla="*/ 8582882 h 13862169"/>
              <a:gd name="connsiteX1396" fmla="*/ 960060 w 12649200"/>
              <a:gd name="connsiteY1396" fmla="*/ 8578066 h 13862169"/>
              <a:gd name="connsiteX1397" fmla="*/ 925898 w 12649200"/>
              <a:gd name="connsiteY1397" fmla="*/ 8612974 h 13862169"/>
              <a:gd name="connsiteX1398" fmla="*/ 928843 w 12649200"/>
              <a:gd name="connsiteY1398" fmla="*/ 8615984 h 13862169"/>
              <a:gd name="connsiteX1399" fmla="*/ 925898 w 12649200"/>
              <a:gd name="connsiteY1399" fmla="*/ 8618993 h 13862169"/>
              <a:gd name="connsiteX1400" fmla="*/ 935322 w 12649200"/>
              <a:gd name="connsiteY1400" fmla="*/ 8628623 h 13862169"/>
              <a:gd name="connsiteX1401" fmla="*/ 969484 w 12649200"/>
              <a:gd name="connsiteY1401" fmla="*/ 8593715 h 13862169"/>
              <a:gd name="connsiteX1402" fmla="*/ 966539 w 12649200"/>
              <a:gd name="connsiteY1402" fmla="*/ 8590706 h 13862169"/>
              <a:gd name="connsiteX1403" fmla="*/ 969484 w 12649200"/>
              <a:gd name="connsiteY1403" fmla="*/ 8587696 h 13862169"/>
              <a:gd name="connsiteX1404" fmla="*/ 960060 w 12649200"/>
              <a:gd name="connsiteY1404" fmla="*/ 8578066 h 13862169"/>
              <a:gd name="connsiteX1405" fmla="*/ 314520 w 12649200"/>
              <a:gd name="connsiteY1405" fmla="*/ 8576863 h 13862169"/>
              <a:gd name="connsiteX1406" fmla="*/ 308630 w 12649200"/>
              <a:gd name="connsiteY1406" fmla="*/ 8626216 h 13862169"/>
              <a:gd name="connsiteX1407" fmla="*/ 322766 w 12649200"/>
              <a:gd name="connsiteY1407" fmla="*/ 8627419 h 13862169"/>
              <a:gd name="connsiteX1408" fmla="*/ 328655 w 12649200"/>
              <a:gd name="connsiteY1408" fmla="*/ 8578067 h 13862169"/>
              <a:gd name="connsiteX1409" fmla="*/ 314520 w 12649200"/>
              <a:gd name="connsiteY1409" fmla="*/ 8576863 h 13862169"/>
              <a:gd name="connsiteX1410" fmla="*/ 812811 w 12649200"/>
              <a:gd name="connsiteY1410" fmla="*/ 8564826 h 13862169"/>
              <a:gd name="connsiteX1411" fmla="*/ 783361 w 12649200"/>
              <a:gd name="connsiteY1411" fmla="*/ 8604548 h 13862169"/>
              <a:gd name="connsiteX1412" fmla="*/ 793963 w 12649200"/>
              <a:gd name="connsiteY1412" fmla="*/ 8612975 h 13862169"/>
              <a:gd name="connsiteX1413" fmla="*/ 823413 w 12649200"/>
              <a:gd name="connsiteY1413" fmla="*/ 8573252 h 13862169"/>
              <a:gd name="connsiteX1414" fmla="*/ 812811 w 12649200"/>
              <a:gd name="connsiteY1414" fmla="*/ 8564826 h 13862169"/>
              <a:gd name="connsiteX1415" fmla="*/ 659672 w 12649200"/>
              <a:gd name="connsiteY1415" fmla="*/ 8544362 h 13862169"/>
              <a:gd name="connsiteX1416" fmla="*/ 636112 w 12649200"/>
              <a:gd name="connsiteY1416" fmla="*/ 8587696 h 13862169"/>
              <a:gd name="connsiteX1417" fmla="*/ 647892 w 12649200"/>
              <a:gd name="connsiteY1417" fmla="*/ 8594918 h 13862169"/>
              <a:gd name="connsiteX1418" fmla="*/ 671452 w 12649200"/>
              <a:gd name="connsiteY1418" fmla="*/ 8551584 h 13862169"/>
              <a:gd name="connsiteX1419" fmla="*/ 659672 w 12649200"/>
              <a:gd name="connsiteY1419" fmla="*/ 8544362 h 13862169"/>
              <a:gd name="connsiteX1420" fmla="*/ 577212 w 12649200"/>
              <a:gd name="connsiteY1420" fmla="*/ 8535936 h 13862169"/>
              <a:gd name="connsiteX1421" fmla="*/ 557186 w 12649200"/>
              <a:gd name="connsiteY1421" fmla="*/ 8581677 h 13862169"/>
              <a:gd name="connsiteX1422" fmla="*/ 570144 w 12649200"/>
              <a:gd name="connsiteY1422" fmla="*/ 8587696 h 13862169"/>
              <a:gd name="connsiteX1423" fmla="*/ 590170 w 12649200"/>
              <a:gd name="connsiteY1423" fmla="*/ 8541954 h 13862169"/>
              <a:gd name="connsiteX1424" fmla="*/ 577212 w 12649200"/>
              <a:gd name="connsiteY1424" fmla="*/ 8535936 h 13862169"/>
              <a:gd name="connsiteX1425" fmla="*/ 756267 w 12649200"/>
              <a:gd name="connsiteY1425" fmla="*/ 8523899 h 13862169"/>
              <a:gd name="connsiteX1426" fmla="*/ 729173 w 12649200"/>
              <a:gd name="connsiteY1426" fmla="*/ 8566030 h 13862169"/>
              <a:gd name="connsiteX1427" fmla="*/ 740953 w 12649200"/>
              <a:gd name="connsiteY1427" fmla="*/ 8574455 h 13862169"/>
              <a:gd name="connsiteX1428" fmla="*/ 768047 w 12649200"/>
              <a:gd name="connsiteY1428" fmla="*/ 8532325 h 13862169"/>
              <a:gd name="connsiteX1429" fmla="*/ 756267 w 12649200"/>
              <a:gd name="connsiteY1429" fmla="*/ 8523899 h 13862169"/>
              <a:gd name="connsiteX1430" fmla="*/ 1029562 w 12649200"/>
              <a:gd name="connsiteY1430" fmla="*/ 8514269 h 13862169"/>
              <a:gd name="connsiteX1431" fmla="*/ 1035452 w 12649200"/>
              <a:gd name="connsiteY1431" fmla="*/ 8520287 h 13862169"/>
              <a:gd name="connsiteX1432" fmla="*/ 1004824 w 12649200"/>
              <a:gd name="connsiteY1432" fmla="*/ 8551584 h 13862169"/>
              <a:gd name="connsiteX1433" fmla="*/ 998935 w 12649200"/>
              <a:gd name="connsiteY1433" fmla="*/ 8545566 h 13862169"/>
              <a:gd name="connsiteX1434" fmla="*/ 1029562 w 12649200"/>
              <a:gd name="connsiteY1434" fmla="*/ 8514269 h 13862169"/>
              <a:gd name="connsiteX1435" fmla="*/ 945924 w 12649200"/>
              <a:gd name="connsiteY1435" fmla="*/ 8508251 h 13862169"/>
              <a:gd name="connsiteX1436" fmla="*/ 912940 w 12649200"/>
              <a:gd name="connsiteY1436" fmla="*/ 8545566 h 13862169"/>
              <a:gd name="connsiteX1437" fmla="*/ 923542 w 12649200"/>
              <a:gd name="connsiteY1437" fmla="*/ 8555196 h 13862169"/>
              <a:gd name="connsiteX1438" fmla="*/ 956526 w 12649200"/>
              <a:gd name="connsiteY1438" fmla="*/ 8517881 h 13862169"/>
              <a:gd name="connsiteX1439" fmla="*/ 945924 w 12649200"/>
              <a:gd name="connsiteY1439" fmla="*/ 8508251 h 13862169"/>
              <a:gd name="connsiteX1440" fmla="*/ 1029562 w 12649200"/>
              <a:gd name="connsiteY1440" fmla="*/ 8507046 h 13862169"/>
              <a:gd name="connsiteX1441" fmla="*/ 995400 w 12649200"/>
              <a:gd name="connsiteY1441" fmla="*/ 8541954 h 13862169"/>
              <a:gd name="connsiteX1442" fmla="*/ 998935 w 12649200"/>
              <a:gd name="connsiteY1442" fmla="*/ 8545566 h 13862169"/>
              <a:gd name="connsiteX1443" fmla="*/ 995400 w 12649200"/>
              <a:gd name="connsiteY1443" fmla="*/ 8549177 h 13862169"/>
              <a:gd name="connsiteX1444" fmla="*/ 1004824 w 12649200"/>
              <a:gd name="connsiteY1444" fmla="*/ 8558807 h 13862169"/>
              <a:gd name="connsiteX1445" fmla="*/ 1038986 w 12649200"/>
              <a:gd name="connsiteY1445" fmla="*/ 8523899 h 13862169"/>
              <a:gd name="connsiteX1446" fmla="*/ 1035452 w 12649200"/>
              <a:gd name="connsiteY1446" fmla="*/ 8520287 h 13862169"/>
              <a:gd name="connsiteX1447" fmla="*/ 1038986 w 12649200"/>
              <a:gd name="connsiteY1447" fmla="*/ 8516676 h 13862169"/>
              <a:gd name="connsiteX1448" fmla="*/ 1029562 w 12649200"/>
              <a:gd name="connsiteY1448" fmla="*/ 8507046 h 13862169"/>
              <a:gd name="connsiteX1449" fmla="*/ 411115 w 12649200"/>
              <a:gd name="connsiteY1449" fmla="*/ 8507046 h 13862169"/>
              <a:gd name="connsiteX1450" fmla="*/ 400513 w 12649200"/>
              <a:gd name="connsiteY1450" fmla="*/ 8555195 h 13862169"/>
              <a:gd name="connsiteX1451" fmla="*/ 414649 w 12649200"/>
              <a:gd name="connsiteY1451" fmla="*/ 8558807 h 13862169"/>
              <a:gd name="connsiteX1452" fmla="*/ 425251 w 12649200"/>
              <a:gd name="connsiteY1452" fmla="*/ 8510658 h 13862169"/>
              <a:gd name="connsiteX1453" fmla="*/ 411115 w 12649200"/>
              <a:gd name="connsiteY1453" fmla="*/ 8507046 h 13862169"/>
              <a:gd name="connsiteX1454" fmla="*/ 505355 w 12649200"/>
              <a:gd name="connsiteY1454" fmla="*/ 8493806 h 13862169"/>
              <a:gd name="connsiteX1455" fmla="*/ 490041 w 12649200"/>
              <a:gd name="connsiteY1455" fmla="*/ 8540751 h 13862169"/>
              <a:gd name="connsiteX1456" fmla="*/ 502999 w 12649200"/>
              <a:gd name="connsiteY1456" fmla="*/ 8545566 h 13862169"/>
              <a:gd name="connsiteX1457" fmla="*/ 518312 w 12649200"/>
              <a:gd name="connsiteY1457" fmla="*/ 8498621 h 13862169"/>
              <a:gd name="connsiteX1458" fmla="*/ 505355 w 12649200"/>
              <a:gd name="connsiteY1458" fmla="*/ 8493806 h 13862169"/>
              <a:gd name="connsiteX1459" fmla="*/ 872889 w 12649200"/>
              <a:gd name="connsiteY1459" fmla="*/ 8485380 h 13862169"/>
              <a:gd name="connsiteX1460" fmla="*/ 843439 w 12649200"/>
              <a:gd name="connsiteY1460" fmla="*/ 8525103 h 13862169"/>
              <a:gd name="connsiteX1461" fmla="*/ 854041 w 12649200"/>
              <a:gd name="connsiteY1461" fmla="*/ 8533529 h 13862169"/>
              <a:gd name="connsiteX1462" fmla="*/ 883491 w 12649200"/>
              <a:gd name="connsiteY1462" fmla="*/ 8493806 h 13862169"/>
              <a:gd name="connsiteX1463" fmla="*/ 872889 w 12649200"/>
              <a:gd name="connsiteY1463" fmla="*/ 8485380 h 13862169"/>
              <a:gd name="connsiteX1464" fmla="*/ 325122 w 12649200"/>
              <a:gd name="connsiteY1464" fmla="*/ 8478158 h 13862169"/>
              <a:gd name="connsiteX1465" fmla="*/ 319232 w 12649200"/>
              <a:gd name="connsiteY1465" fmla="*/ 8527510 h 13862169"/>
              <a:gd name="connsiteX1466" fmla="*/ 333367 w 12649200"/>
              <a:gd name="connsiteY1466" fmla="*/ 8528714 h 13862169"/>
              <a:gd name="connsiteX1467" fmla="*/ 339257 w 12649200"/>
              <a:gd name="connsiteY1467" fmla="*/ 8479361 h 13862169"/>
              <a:gd name="connsiteX1468" fmla="*/ 325122 w 12649200"/>
              <a:gd name="connsiteY1468" fmla="*/ 8478158 h 13862169"/>
              <a:gd name="connsiteX1469" fmla="*/ 706791 w 12649200"/>
              <a:gd name="connsiteY1469" fmla="*/ 8456490 h 13862169"/>
              <a:gd name="connsiteX1470" fmla="*/ 683232 w 12649200"/>
              <a:gd name="connsiteY1470" fmla="*/ 8499824 h 13862169"/>
              <a:gd name="connsiteX1471" fmla="*/ 695012 w 12649200"/>
              <a:gd name="connsiteY1471" fmla="*/ 8507046 h 13862169"/>
              <a:gd name="connsiteX1472" fmla="*/ 718571 w 12649200"/>
              <a:gd name="connsiteY1472" fmla="*/ 8463712 h 13862169"/>
              <a:gd name="connsiteX1473" fmla="*/ 706791 w 12649200"/>
              <a:gd name="connsiteY1473" fmla="*/ 8456490 h 13862169"/>
              <a:gd name="connsiteX1474" fmla="*/ 617264 w 12649200"/>
              <a:gd name="connsiteY1474" fmla="*/ 8444453 h 13862169"/>
              <a:gd name="connsiteX1475" fmla="*/ 597238 w 12649200"/>
              <a:gd name="connsiteY1475" fmla="*/ 8490194 h 13862169"/>
              <a:gd name="connsiteX1476" fmla="*/ 610196 w 12649200"/>
              <a:gd name="connsiteY1476" fmla="*/ 8496213 h 13862169"/>
              <a:gd name="connsiteX1477" fmla="*/ 630222 w 12649200"/>
              <a:gd name="connsiteY1477" fmla="*/ 8450471 h 13862169"/>
              <a:gd name="connsiteX1478" fmla="*/ 617264 w 12649200"/>
              <a:gd name="connsiteY1478" fmla="*/ 8444453 h 13862169"/>
              <a:gd name="connsiteX1479" fmla="*/ 1099063 w 12649200"/>
              <a:gd name="connsiteY1479" fmla="*/ 8443250 h 13862169"/>
              <a:gd name="connsiteX1480" fmla="*/ 1104953 w 12649200"/>
              <a:gd name="connsiteY1480" fmla="*/ 8449268 h 13862169"/>
              <a:gd name="connsiteX1481" fmla="*/ 1074326 w 12649200"/>
              <a:gd name="connsiteY1481" fmla="*/ 8480564 h 13862169"/>
              <a:gd name="connsiteX1482" fmla="*/ 1068437 w 12649200"/>
              <a:gd name="connsiteY1482" fmla="*/ 8474546 h 13862169"/>
              <a:gd name="connsiteX1483" fmla="*/ 1099063 w 12649200"/>
              <a:gd name="connsiteY1483" fmla="*/ 8443250 h 13862169"/>
              <a:gd name="connsiteX1484" fmla="*/ 810455 w 12649200"/>
              <a:gd name="connsiteY1484" fmla="*/ 8440842 h 13862169"/>
              <a:gd name="connsiteX1485" fmla="*/ 783361 w 12649200"/>
              <a:gd name="connsiteY1485" fmla="*/ 8482972 h 13862169"/>
              <a:gd name="connsiteX1486" fmla="*/ 795141 w 12649200"/>
              <a:gd name="connsiteY1486" fmla="*/ 8491399 h 13862169"/>
              <a:gd name="connsiteX1487" fmla="*/ 822235 w 12649200"/>
              <a:gd name="connsiteY1487" fmla="*/ 8449268 h 13862169"/>
              <a:gd name="connsiteX1488" fmla="*/ 810455 w 12649200"/>
              <a:gd name="connsiteY1488" fmla="*/ 8440842 h 13862169"/>
              <a:gd name="connsiteX1489" fmla="*/ 1099063 w 12649200"/>
              <a:gd name="connsiteY1489" fmla="*/ 8436027 h 13862169"/>
              <a:gd name="connsiteX1490" fmla="*/ 1064902 w 12649200"/>
              <a:gd name="connsiteY1490" fmla="*/ 8470934 h 13862169"/>
              <a:gd name="connsiteX1491" fmla="*/ 1068437 w 12649200"/>
              <a:gd name="connsiteY1491" fmla="*/ 8474546 h 13862169"/>
              <a:gd name="connsiteX1492" fmla="*/ 1064902 w 12649200"/>
              <a:gd name="connsiteY1492" fmla="*/ 8478158 h 13862169"/>
              <a:gd name="connsiteX1493" fmla="*/ 1074326 w 12649200"/>
              <a:gd name="connsiteY1493" fmla="*/ 8487788 h 13862169"/>
              <a:gd name="connsiteX1494" fmla="*/ 1108487 w 12649200"/>
              <a:gd name="connsiteY1494" fmla="*/ 8452879 h 13862169"/>
              <a:gd name="connsiteX1495" fmla="*/ 1104953 w 12649200"/>
              <a:gd name="connsiteY1495" fmla="*/ 8449268 h 13862169"/>
              <a:gd name="connsiteX1496" fmla="*/ 1108487 w 12649200"/>
              <a:gd name="connsiteY1496" fmla="*/ 8445657 h 13862169"/>
              <a:gd name="connsiteX1497" fmla="*/ 1099063 w 12649200"/>
              <a:gd name="connsiteY1497" fmla="*/ 8436027 h 13862169"/>
              <a:gd name="connsiteX1498" fmla="*/ 1010714 w 12649200"/>
              <a:gd name="connsiteY1498" fmla="*/ 8433620 h 13862169"/>
              <a:gd name="connsiteX1499" fmla="*/ 977730 w 12649200"/>
              <a:gd name="connsiteY1499" fmla="*/ 8470935 h 13862169"/>
              <a:gd name="connsiteX1500" fmla="*/ 988332 w 12649200"/>
              <a:gd name="connsiteY1500" fmla="*/ 8480565 h 13862169"/>
              <a:gd name="connsiteX1501" fmla="*/ 1021316 w 12649200"/>
              <a:gd name="connsiteY1501" fmla="*/ 8443250 h 13862169"/>
              <a:gd name="connsiteX1502" fmla="*/ 1010714 w 12649200"/>
              <a:gd name="connsiteY1502" fmla="*/ 8433620 h 13862169"/>
              <a:gd name="connsiteX1503" fmla="*/ 432319 w 12649200"/>
              <a:gd name="connsiteY1503" fmla="*/ 8409545 h 13862169"/>
              <a:gd name="connsiteX1504" fmla="*/ 421717 w 12649200"/>
              <a:gd name="connsiteY1504" fmla="*/ 8457694 h 13862169"/>
              <a:gd name="connsiteX1505" fmla="*/ 435853 w 12649200"/>
              <a:gd name="connsiteY1505" fmla="*/ 8461305 h 13862169"/>
              <a:gd name="connsiteX1506" fmla="*/ 446455 w 12649200"/>
              <a:gd name="connsiteY1506" fmla="*/ 8413156 h 13862169"/>
              <a:gd name="connsiteX1507" fmla="*/ 432319 w 12649200"/>
              <a:gd name="connsiteY1507" fmla="*/ 8409545 h 13862169"/>
              <a:gd name="connsiteX1508" fmla="*/ 932966 w 12649200"/>
              <a:gd name="connsiteY1508" fmla="*/ 8407138 h 13862169"/>
              <a:gd name="connsiteX1509" fmla="*/ 903516 w 12649200"/>
              <a:gd name="connsiteY1509" fmla="*/ 8446861 h 13862169"/>
              <a:gd name="connsiteX1510" fmla="*/ 914118 w 12649200"/>
              <a:gd name="connsiteY1510" fmla="*/ 8455287 h 13862169"/>
              <a:gd name="connsiteX1511" fmla="*/ 943568 w 12649200"/>
              <a:gd name="connsiteY1511" fmla="*/ 8415564 h 13862169"/>
              <a:gd name="connsiteX1512" fmla="*/ 932966 w 12649200"/>
              <a:gd name="connsiteY1512" fmla="*/ 8407138 h 13862169"/>
              <a:gd name="connsiteX1513" fmla="*/ 535982 w 12649200"/>
              <a:gd name="connsiteY1513" fmla="*/ 8398711 h 13862169"/>
              <a:gd name="connsiteX1514" fmla="*/ 520668 w 12649200"/>
              <a:gd name="connsiteY1514" fmla="*/ 8445657 h 13862169"/>
              <a:gd name="connsiteX1515" fmla="*/ 533626 w 12649200"/>
              <a:gd name="connsiteY1515" fmla="*/ 8450472 h 13862169"/>
              <a:gd name="connsiteX1516" fmla="*/ 548940 w 12649200"/>
              <a:gd name="connsiteY1516" fmla="*/ 8403527 h 13862169"/>
              <a:gd name="connsiteX1517" fmla="*/ 535982 w 12649200"/>
              <a:gd name="connsiteY1517" fmla="*/ 8398711 h 13862169"/>
              <a:gd name="connsiteX1518" fmla="*/ 336901 w 12649200"/>
              <a:gd name="connsiteY1518" fmla="*/ 8378249 h 13862169"/>
              <a:gd name="connsiteX1519" fmla="*/ 331011 w 12649200"/>
              <a:gd name="connsiteY1519" fmla="*/ 8427602 h 13862169"/>
              <a:gd name="connsiteX1520" fmla="*/ 345147 w 12649200"/>
              <a:gd name="connsiteY1520" fmla="*/ 8428805 h 13862169"/>
              <a:gd name="connsiteX1521" fmla="*/ 351037 w 12649200"/>
              <a:gd name="connsiteY1521" fmla="*/ 8379453 h 13862169"/>
              <a:gd name="connsiteX1522" fmla="*/ 336901 w 12649200"/>
              <a:gd name="connsiteY1522" fmla="*/ 8378249 h 13862169"/>
              <a:gd name="connsiteX1523" fmla="*/ 1167387 w 12649200"/>
              <a:gd name="connsiteY1523" fmla="*/ 8372230 h 13862169"/>
              <a:gd name="connsiteX1524" fmla="*/ 1173866 w 12649200"/>
              <a:gd name="connsiteY1524" fmla="*/ 8378850 h 13862169"/>
              <a:gd name="connsiteX1525" fmla="*/ 1142649 w 12649200"/>
              <a:gd name="connsiteY1525" fmla="*/ 8410748 h 13862169"/>
              <a:gd name="connsiteX1526" fmla="*/ 1136170 w 12649200"/>
              <a:gd name="connsiteY1526" fmla="*/ 8404129 h 13862169"/>
              <a:gd name="connsiteX1527" fmla="*/ 1167387 w 12649200"/>
              <a:gd name="connsiteY1527" fmla="*/ 8372230 h 13862169"/>
              <a:gd name="connsiteX1528" fmla="*/ 753911 w 12649200"/>
              <a:gd name="connsiteY1528" fmla="*/ 8369822 h 13862169"/>
              <a:gd name="connsiteX1529" fmla="*/ 730351 w 12649200"/>
              <a:gd name="connsiteY1529" fmla="*/ 8413156 h 13862169"/>
              <a:gd name="connsiteX1530" fmla="*/ 742131 w 12649200"/>
              <a:gd name="connsiteY1530" fmla="*/ 8420378 h 13862169"/>
              <a:gd name="connsiteX1531" fmla="*/ 765691 w 12649200"/>
              <a:gd name="connsiteY1531" fmla="*/ 8377044 h 13862169"/>
              <a:gd name="connsiteX1532" fmla="*/ 753911 w 12649200"/>
              <a:gd name="connsiteY1532" fmla="*/ 8369822 h 13862169"/>
              <a:gd name="connsiteX1533" fmla="*/ 1167387 w 12649200"/>
              <a:gd name="connsiteY1533" fmla="*/ 8366211 h 13862169"/>
              <a:gd name="connsiteX1534" fmla="*/ 1133225 w 12649200"/>
              <a:gd name="connsiteY1534" fmla="*/ 8401119 h 13862169"/>
              <a:gd name="connsiteX1535" fmla="*/ 1136170 w 12649200"/>
              <a:gd name="connsiteY1535" fmla="*/ 8404129 h 13862169"/>
              <a:gd name="connsiteX1536" fmla="*/ 1133225 w 12649200"/>
              <a:gd name="connsiteY1536" fmla="*/ 8407138 h 13862169"/>
              <a:gd name="connsiteX1537" fmla="*/ 1142649 w 12649200"/>
              <a:gd name="connsiteY1537" fmla="*/ 8416768 h 13862169"/>
              <a:gd name="connsiteX1538" fmla="*/ 1176811 w 12649200"/>
              <a:gd name="connsiteY1538" fmla="*/ 8381860 h 13862169"/>
              <a:gd name="connsiteX1539" fmla="*/ 1173866 w 12649200"/>
              <a:gd name="connsiteY1539" fmla="*/ 8378850 h 13862169"/>
              <a:gd name="connsiteX1540" fmla="*/ 1176811 w 12649200"/>
              <a:gd name="connsiteY1540" fmla="*/ 8375840 h 13862169"/>
              <a:gd name="connsiteX1541" fmla="*/ 1167387 w 12649200"/>
              <a:gd name="connsiteY1541" fmla="*/ 8366211 h 13862169"/>
              <a:gd name="connsiteX1542" fmla="*/ 1075504 w 12649200"/>
              <a:gd name="connsiteY1542" fmla="*/ 8358989 h 13862169"/>
              <a:gd name="connsiteX1543" fmla="*/ 1042520 w 12649200"/>
              <a:gd name="connsiteY1543" fmla="*/ 8396305 h 13862169"/>
              <a:gd name="connsiteX1544" fmla="*/ 1053122 w 12649200"/>
              <a:gd name="connsiteY1544" fmla="*/ 8405934 h 13862169"/>
              <a:gd name="connsiteX1545" fmla="*/ 1086106 w 12649200"/>
              <a:gd name="connsiteY1545" fmla="*/ 8368619 h 13862169"/>
              <a:gd name="connsiteX1546" fmla="*/ 1075504 w 12649200"/>
              <a:gd name="connsiteY1546" fmla="*/ 8358989 h 13862169"/>
              <a:gd name="connsiteX1547" fmla="*/ 864643 w 12649200"/>
              <a:gd name="connsiteY1547" fmla="*/ 8357785 h 13862169"/>
              <a:gd name="connsiteX1548" fmla="*/ 837549 w 12649200"/>
              <a:gd name="connsiteY1548" fmla="*/ 8399916 h 13862169"/>
              <a:gd name="connsiteX1549" fmla="*/ 849329 w 12649200"/>
              <a:gd name="connsiteY1549" fmla="*/ 8408342 h 13862169"/>
              <a:gd name="connsiteX1550" fmla="*/ 876423 w 12649200"/>
              <a:gd name="connsiteY1550" fmla="*/ 8366211 h 13862169"/>
              <a:gd name="connsiteX1551" fmla="*/ 864643 w 12649200"/>
              <a:gd name="connsiteY1551" fmla="*/ 8357785 h 13862169"/>
              <a:gd name="connsiteX1552" fmla="*/ 656138 w 12649200"/>
              <a:gd name="connsiteY1552" fmla="*/ 8352970 h 13862169"/>
              <a:gd name="connsiteX1553" fmla="*/ 636112 w 12649200"/>
              <a:gd name="connsiteY1553" fmla="*/ 8398711 h 13862169"/>
              <a:gd name="connsiteX1554" fmla="*/ 649070 w 12649200"/>
              <a:gd name="connsiteY1554" fmla="*/ 8404730 h 13862169"/>
              <a:gd name="connsiteX1555" fmla="*/ 669096 w 12649200"/>
              <a:gd name="connsiteY1555" fmla="*/ 8358988 h 13862169"/>
              <a:gd name="connsiteX1556" fmla="*/ 656138 w 12649200"/>
              <a:gd name="connsiteY1556" fmla="*/ 8352970 h 13862169"/>
              <a:gd name="connsiteX1557" fmla="*/ 993044 w 12649200"/>
              <a:gd name="connsiteY1557" fmla="*/ 8327692 h 13862169"/>
              <a:gd name="connsiteX1558" fmla="*/ 963594 w 12649200"/>
              <a:gd name="connsiteY1558" fmla="*/ 8367415 h 13862169"/>
              <a:gd name="connsiteX1559" fmla="*/ 974196 w 12649200"/>
              <a:gd name="connsiteY1559" fmla="*/ 8375841 h 13862169"/>
              <a:gd name="connsiteX1560" fmla="*/ 1003646 w 12649200"/>
              <a:gd name="connsiteY1560" fmla="*/ 8336118 h 13862169"/>
              <a:gd name="connsiteX1561" fmla="*/ 993044 w 12649200"/>
              <a:gd name="connsiteY1561" fmla="*/ 8327692 h 13862169"/>
              <a:gd name="connsiteX1562" fmla="*/ 453523 w 12649200"/>
              <a:gd name="connsiteY1562" fmla="*/ 8310840 h 13862169"/>
              <a:gd name="connsiteX1563" fmla="*/ 442921 w 12649200"/>
              <a:gd name="connsiteY1563" fmla="*/ 8360192 h 13862169"/>
              <a:gd name="connsiteX1564" fmla="*/ 457057 w 12649200"/>
              <a:gd name="connsiteY1564" fmla="*/ 8363803 h 13862169"/>
              <a:gd name="connsiteX1565" fmla="*/ 467659 w 12649200"/>
              <a:gd name="connsiteY1565" fmla="*/ 8314451 h 13862169"/>
              <a:gd name="connsiteX1566" fmla="*/ 453523 w 12649200"/>
              <a:gd name="connsiteY1566" fmla="*/ 8310840 h 13862169"/>
              <a:gd name="connsiteX1567" fmla="*/ 566610 w 12649200"/>
              <a:gd name="connsiteY1567" fmla="*/ 8304821 h 13862169"/>
              <a:gd name="connsiteX1568" fmla="*/ 551296 w 12649200"/>
              <a:gd name="connsiteY1568" fmla="*/ 8351766 h 13862169"/>
              <a:gd name="connsiteX1569" fmla="*/ 564254 w 12649200"/>
              <a:gd name="connsiteY1569" fmla="*/ 8356581 h 13862169"/>
              <a:gd name="connsiteX1570" fmla="*/ 579568 w 12649200"/>
              <a:gd name="connsiteY1570" fmla="*/ 8309636 h 13862169"/>
              <a:gd name="connsiteX1571" fmla="*/ 566610 w 12649200"/>
              <a:gd name="connsiteY1571" fmla="*/ 8304821 h 13862169"/>
              <a:gd name="connsiteX1572" fmla="*/ 1236889 w 12649200"/>
              <a:gd name="connsiteY1572" fmla="*/ 8302414 h 13862169"/>
              <a:gd name="connsiteX1573" fmla="*/ 1242779 w 12649200"/>
              <a:gd name="connsiteY1573" fmla="*/ 8308433 h 13862169"/>
              <a:gd name="connsiteX1574" fmla="*/ 1212151 w 12649200"/>
              <a:gd name="connsiteY1574" fmla="*/ 8339729 h 13862169"/>
              <a:gd name="connsiteX1575" fmla="*/ 1206261 w 12649200"/>
              <a:gd name="connsiteY1575" fmla="*/ 8333711 h 13862169"/>
              <a:gd name="connsiteX1576" fmla="*/ 1236889 w 12649200"/>
              <a:gd name="connsiteY1576" fmla="*/ 8302414 h 13862169"/>
              <a:gd name="connsiteX1577" fmla="*/ 1236889 w 12649200"/>
              <a:gd name="connsiteY1577" fmla="*/ 8295191 h 13862169"/>
              <a:gd name="connsiteX1578" fmla="*/ 1202727 w 12649200"/>
              <a:gd name="connsiteY1578" fmla="*/ 8330099 h 13862169"/>
              <a:gd name="connsiteX1579" fmla="*/ 1206261 w 12649200"/>
              <a:gd name="connsiteY1579" fmla="*/ 8333711 h 13862169"/>
              <a:gd name="connsiteX1580" fmla="*/ 1202727 w 12649200"/>
              <a:gd name="connsiteY1580" fmla="*/ 8337322 h 13862169"/>
              <a:gd name="connsiteX1581" fmla="*/ 1212151 w 12649200"/>
              <a:gd name="connsiteY1581" fmla="*/ 8346952 h 13862169"/>
              <a:gd name="connsiteX1582" fmla="*/ 1246313 w 12649200"/>
              <a:gd name="connsiteY1582" fmla="*/ 8312044 h 13862169"/>
              <a:gd name="connsiteX1583" fmla="*/ 1242779 w 12649200"/>
              <a:gd name="connsiteY1583" fmla="*/ 8308433 h 13862169"/>
              <a:gd name="connsiteX1584" fmla="*/ 1246313 w 12649200"/>
              <a:gd name="connsiteY1584" fmla="*/ 8304821 h 13862169"/>
              <a:gd name="connsiteX1585" fmla="*/ 1236889 w 12649200"/>
              <a:gd name="connsiteY1585" fmla="*/ 8295191 h 13862169"/>
              <a:gd name="connsiteX1586" fmla="*/ 1140293 w 12649200"/>
              <a:gd name="connsiteY1586" fmla="*/ 8284358 h 13862169"/>
              <a:gd name="connsiteX1587" fmla="*/ 1107309 w 12649200"/>
              <a:gd name="connsiteY1587" fmla="*/ 8321674 h 13862169"/>
              <a:gd name="connsiteX1588" fmla="*/ 1117911 w 12649200"/>
              <a:gd name="connsiteY1588" fmla="*/ 8331304 h 13862169"/>
              <a:gd name="connsiteX1589" fmla="*/ 1150895 w 12649200"/>
              <a:gd name="connsiteY1589" fmla="*/ 8293988 h 13862169"/>
              <a:gd name="connsiteX1590" fmla="*/ 1140293 w 12649200"/>
              <a:gd name="connsiteY1590" fmla="*/ 8284358 h 13862169"/>
              <a:gd name="connsiteX1591" fmla="*/ 802209 w 12649200"/>
              <a:gd name="connsiteY1591" fmla="*/ 8281950 h 13862169"/>
              <a:gd name="connsiteX1592" fmla="*/ 778649 w 12649200"/>
              <a:gd name="connsiteY1592" fmla="*/ 8325284 h 13862169"/>
              <a:gd name="connsiteX1593" fmla="*/ 790429 w 12649200"/>
              <a:gd name="connsiteY1593" fmla="*/ 8332506 h 13862169"/>
              <a:gd name="connsiteX1594" fmla="*/ 813989 w 12649200"/>
              <a:gd name="connsiteY1594" fmla="*/ 8289173 h 13862169"/>
              <a:gd name="connsiteX1595" fmla="*/ 802209 w 12649200"/>
              <a:gd name="connsiteY1595" fmla="*/ 8281950 h 13862169"/>
              <a:gd name="connsiteX1596" fmla="*/ 347503 w 12649200"/>
              <a:gd name="connsiteY1596" fmla="*/ 8279543 h 13862169"/>
              <a:gd name="connsiteX1597" fmla="*/ 341613 w 12649200"/>
              <a:gd name="connsiteY1597" fmla="*/ 8328896 h 13862169"/>
              <a:gd name="connsiteX1598" fmla="*/ 355749 w 12649200"/>
              <a:gd name="connsiteY1598" fmla="*/ 8330100 h 13862169"/>
              <a:gd name="connsiteX1599" fmla="*/ 361639 w 12649200"/>
              <a:gd name="connsiteY1599" fmla="*/ 8280747 h 13862169"/>
              <a:gd name="connsiteX1600" fmla="*/ 347503 w 12649200"/>
              <a:gd name="connsiteY1600" fmla="*/ 8279543 h 13862169"/>
              <a:gd name="connsiteX1601" fmla="*/ 918830 w 12649200"/>
              <a:gd name="connsiteY1601" fmla="*/ 8274728 h 13862169"/>
              <a:gd name="connsiteX1602" fmla="*/ 891737 w 12649200"/>
              <a:gd name="connsiteY1602" fmla="*/ 8316859 h 13862169"/>
              <a:gd name="connsiteX1603" fmla="*/ 903516 w 12649200"/>
              <a:gd name="connsiteY1603" fmla="*/ 8325285 h 13862169"/>
              <a:gd name="connsiteX1604" fmla="*/ 930610 w 12649200"/>
              <a:gd name="connsiteY1604" fmla="*/ 8283155 h 13862169"/>
              <a:gd name="connsiteX1605" fmla="*/ 918830 w 12649200"/>
              <a:gd name="connsiteY1605" fmla="*/ 8274728 h 13862169"/>
              <a:gd name="connsiteX1606" fmla="*/ 696190 w 12649200"/>
              <a:gd name="connsiteY1606" fmla="*/ 8262691 h 13862169"/>
              <a:gd name="connsiteX1607" fmla="*/ 676164 w 12649200"/>
              <a:gd name="connsiteY1607" fmla="*/ 8308432 h 13862169"/>
              <a:gd name="connsiteX1608" fmla="*/ 689122 w 12649200"/>
              <a:gd name="connsiteY1608" fmla="*/ 8314450 h 13862169"/>
              <a:gd name="connsiteX1609" fmla="*/ 709147 w 12649200"/>
              <a:gd name="connsiteY1609" fmla="*/ 8268709 h 13862169"/>
              <a:gd name="connsiteX1610" fmla="*/ 696190 w 12649200"/>
              <a:gd name="connsiteY1610" fmla="*/ 8262691 h 13862169"/>
              <a:gd name="connsiteX1611" fmla="*/ 1053122 w 12649200"/>
              <a:gd name="connsiteY1611" fmla="*/ 8249450 h 13862169"/>
              <a:gd name="connsiteX1612" fmla="*/ 1023672 w 12649200"/>
              <a:gd name="connsiteY1612" fmla="*/ 8289173 h 13862169"/>
              <a:gd name="connsiteX1613" fmla="*/ 1034274 w 12649200"/>
              <a:gd name="connsiteY1613" fmla="*/ 8297599 h 13862169"/>
              <a:gd name="connsiteX1614" fmla="*/ 1063724 w 12649200"/>
              <a:gd name="connsiteY1614" fmla="*/ 8257876 h 13862169"/>
              <a:gd name="connsiteX1615" fmla="*/ 1053122 w 12649200"/>
              <a:gd name="connsiteY1615" fmla="*/ 8249450 h 13862169"/>
              <a:gd name="connsiteX1616" fmla="*/ 1306390 w 12649200"/>
              <a:gd name="connsiteY1616" fmla="*/ 8231394 h 13862169"/>
              <a:gd name="connsiteX1617" fmla="*/ 1312280 w 12649200"/>
              <a:gd name="connsiteY1617" fmla="*/ 8237413 h 13862169"/>
              <a:gd name="connsiteX1618" fmla="*/ 1281652 w 12649200"/>
              <a:gd name="connsiteY1618" fmla="*/ 8268709 h 13862169"/>
              <a:gd name="connsiteX1619" fmla="*/ 1275763 w 12649200"/>
              <a:gd name="connsiteY1619" fmla="*/ 8262691 h 13862169"/>
              <a:gd name="connsiteX1620" fmla="*/ 1306390 w 12649200"/>
              <a:gd name="connsiteY1620" fmla="*/ 8231394 h 13862169"/>
              <a:gd name="connsiteX1621" fmla="*/ 1306390 w 12649200"/>
              <a:gd name="connsiteY1621" fmla="*/ 8224171 h 13862169"/>
              <a:gd name="connsiteX1622" fmla="*/ 1272229 w 12649200"/>
              <a:gd name="connsiteY1622" fmla="*/ 8259080 h 13862169"/>
              <a:gd name="connsiteX1623" fmla="*/ 1275763 w 12649200"/>
              <a:gd name="connsiteY1623" fmla="*/ 8262691 h 13862169"/>
              <a:gd name="connsiteX1624" fmla="*/ 1272229 w 12649200"/>
              <a:gd name="connsiteY1624" fmla="*/ 8266302 h 13862169"/>
              <a:gd name="connsiteX1625" fmla="*/ 1281652 w 12649200"/>
              <a:gd name="connsiteY1625" fmla="*/ 8275932 h 13862169"/>
              <a:gd name="connsiteX1626" fmla="*/ 1315814 w 12649200"/>
              <a:gd name="connsiteY1626" fmla="*/ 8241024 h 13862169"/>
              <a:gd name="connsiteX1627" fmla="*/ 1312280 w 12649200"/>
              <a:gd name="connsiteY1627" fmla="*/ 8237413 h 13862169"/>
              <a:gd name="connsiteX1628" fmla="*/ 1315814 w 12649200"/>
              <a:gd name="connsiteY1628" fmla="*/ 8233801 h 13862169"/>
              <a:gd name="connsiteX1629" fmla="*/ 1306390 w 12649200"/>
              <a:gd name="connsiteY1629" fmla="*/ 8224171 h 13862169"/>
              <a:gd name="connsiteX1630" fmla="*/ 474727 w 12649200"/>
              <a:gd name="connsiteY1630" fmla="*/ 8213338 h 13862169"/>
              <a:gd name="connsiteX1631" fmla="*/ 464125 w 12649200"/>
              <a:gd name="connsiteY1631" fmla="*/ 8262691 h 13862169"/>
              <a:gd name="connsiteX1632" fmla="*/ 478261 w 12649200"/>
              <a:gd name="connsiteY1632" fmla="*/ 8266302 h 13862169"/>
              <a:gd name="connsiteX1633" fmla="*/ 488863 w 12649200"/>
              <a:gd name="connsiteY1633" fmla="*/ 8216949 h 13862169"/>
              <a:gd name="connsiteX1634" fmla="*/ 474727 w 12649200"/>
              <a:gd name="connsiteY1634" fmla="*/ 8213338 h 13862169"/>
              <a:gd name="connsiteX1635" fmla="*/ 1205083 w 12649200"/>
              <a:gd name="connsiteY1635" fmla="*/ 8209728 h 13862169"/>
              <a:gd name="connsiteX1636" fmla="*/ 1172099 w 12649200"/>
              <a:gd name="connsiteY1636" fmla="*/ 8247043 h 13862169"/>
              <a:gd name="connsiteX1637" fmla="*/ 1182701 w 12649200"/>
              <a:gd name="connsiteY1637" fmla="*/ 8256673 h 13862169"/>
              <a:gd name="connsiteX1638" fmla="*/ 1215685 w 12649200"/>
              <a:gd name="connsiteY1638" fmla="*/ 8219357 h 13862169"/>
              <a:gd name="connsiteX1639" fmla="*/ 1205083 w 12649200"/>
              <a:gd name="connsiteY1639" fmla="*/ 8209728 h 13862169"/>
              <a:gd name="connsiteX1640" fmla="*/ 598416 w 12649200"/>
              <a:gd name="connsiteY1640" fmla="*/ 8209727 h 13862169"/>
              <a:gd name="connsiteX1641" fmla="*/ 583102 w 12649200"/>
              <a:gd name="connsiteY1641" fmla="*/ 8256672 h 13862169"/>
              <a:gd name="connsiteX1642" fmla="*/ 596060 w 12649200"/>
              <a:gd name="connsiteY1642" fmla="*/ 8261487 h 13862169"/>
              <a:gd name="connsiteX1643" fmla="*/ 611374 w 12649200"/>
              <a:gd name="connsiteY1643" fmla="*/ 8214542 h 13862169"/>
              <a:gd name="connsiteX1644" fmla="*/ 598416 w 12649200"/>
              <a:gd name="connsiteY1644" fmla="*/ 8209727 h 13862169"/>
              <a:gd name="connsiteX1645" fmla="*/ 849329 w 12649200"/>
              <a:gd name="connsiteY1645" fmla="*/ 8195282 h 13862169"/>
              <a:gd name="connsiteX1646" fmla="*/ 825769 w 12649200"/>
              <a:gd name="connsiteY1646" fmla="*/ 8238616 h 13862169"/>
              <a:gd name="connsiteX1647" fmla="*/ 837549 w 12649200"/>
              <a:gd name="connsiteY1647" fmla="*/ 8245838 h 13862169"/>
              <a:gd name="connsiteX1648" fmla="*/ 861109 w 12649200"/>
              <a:gd name="connsiteY1648" fmla="*/ 8202504 h 13862169"/>
              <a:gd name="connsiteX1649" fmla="*/ 849329 w 12649200"/>
              <a:gd name="connsiteY1649" fmla="*/ 8195282 h 13862169"/>
              <a:gd name="connsiteX1650" fmla="*/ 973018 w 12649200"/>
              <a:gd name="connsiteY1650" fmla="*/ 8191672 h 13862169"/>
              <a:gd name="connsiteX1651" fmla="*/ 945924 w 12649200"/>
              <a:gd name="connsiteY1651" fmla="*/ 8233802 h 13862169"/>
              <a:gd name="connsiteX1652" fmla="*/ 957704 w 12649200"/>
              <a:gd name="connsiteY1652" fmla="*/ 8242228 h 13862169"/>
              <a:gd name="connsiteX1653" fmla="*/ 984798 w 12649200"/>
              <a:gd name="connsiteY1653" fmla="*/ 8200097 h 13862169"/>
              <a:gd name="connsiteX1654" fmla="*/ 973018 w 12649200"/>
              <a:gd name="connsiteY1654" fmla="*/ 8191672 h 13862169"/>
              <a:gd name="connsiteX1655" fmla="*/ 358105 w 12649200"/>
              <a:gd name="connsiteY1655" fmla="*/ 8179635 h 13862169"/>
              <a:gd name="connsiteX1656" fmla="*/ 352215 w 12649200"/>
              <a:gd name="connsiteY1656" fmla="*/ 8228987 h 13862169"/>
              <a:gd name="connsiteX1657" fmla="*/ 366351 w 12649200"/>
              <a:gd name="connsiteY1657" fmla="*/ 8230191 h 13862169"/>
              <a:gd name="connsiteX1658" fmla="*/ 372241 w 12649200"/>
              <a:gd name="connsiteY1658" fmla="*/ 8180838 h 13862169"/>
              <a:gd name="connsiteX1659" fmla="*/ 358105 w 12649200"/>
              <a:gd name="connsiteY1659" fmla="*/ 8179635 h 13862169"/>
              <a:gd name="connsiteX1660" fmla="*/ 736241 w 12649200"/>
              <a:gd name="connsiteY1660" fmla="*/ 8171207 h 13862169"/>
              <a:gd name="connsiteX1661" fmla="*/ 716215 w 12649200"/>
              <a:gd name="connsiteY1661" fmla="*/ 8216949 h 13862169"/>
              <a:gd name="connsiteX1662" fmla="*/ 729173 w 12649200"/>
              <a:gd name="connsiteY1662" fmla="*/ 8222968 h 13862169"/>
              <a:gd name="connsiteX1663" fmla="*/ 749199 w 12649200"/>
              <a:gd name="connsiteY1663" fmla="*/ 8177226 h 13862169"/>
              <a:gd name="connsiteX1664" fmla="*/ 736241 w 12649200"/>
              <a:gd name="connsiteY1664" fmla="*/ 8171207 h 13862169"/>
              <a:gd name="connsiteX1665" fmla="*/ 1113199 w 12649200"/>
              <a:gd name="connsiteY1665" fmla="*/ 8170004 h 13862169"/>
              <a:gd name="connsiteX1666" fmla="*/ 1083750 w 12649200"/>
              <a:gd name="connsiteY1666" fmla="*/ 8209728 h 13862169"/>
              <a:gd name="connsiteX1667" fmla="*/ 1094351 w 12649200"/>
              <a:gd name="connsiteY1667" fmla="*/ 8218153 h 13862169"/>
              <a:gd name="connsiteX1668" fmla="*/ 1123801 w 12649200"/>
              <a:gd name="connsiteY1668" fmla="*/ 8178431 h 13862169"/>
              <a:gd name="connsiteX1669" fmla="*/ 1113199 w 12649200"/>
              <a:gd name="connsiteY1669" fmla="*/ 8170004 h 13862169"/>
              <a:gd name="connsiteX1670" fmla="*/ 1374714 w 12649200"/>
              <a:gd name="connsiteY1670" fmla="*/ 8160375 h 13862169"/>
              <a:gd name="connsiteX1671" fmla="*/ 1381193 w 12649200"/>
              <a:gd name="connsiteY1671" fmla="*/ 8166995 h 13862169"/>
              <a:gd name="connsiteX1672" fmla="*/ 1349976 w 12649200"/>
              <a:gd name="connsiteY1672" fmla="*/ 8198893 h 13862169"/>
              <a:gd name="connsiteX1673" fmla="*/ 1343498 w 12649200"/>
              <a:gd name="connsiteY1673" fmla="*/ 8192273 h 13862169"/>
              <a:gd name="connsiteX1674" fmla="*/ 1374714 w 12649200"/>
              <a:gd name="connsiteY1674" fmla="*/ 8160375 h 13862169"/>
              <a:gd name="connsiteX1675" fmla="*/ 1374714 w 12649200"/>
              <a:gd name="connsiteY1675" fmla="*/ 8154356 h 13862169"/>
              <a:gd name="connsiteX1676" fmla="*/ 1340552 w 12649200"/>
              <a:gd name="connsiteY1676" fmla="*/ 8189263 h 13862169"/>
              <a:gd name="connsiteX1677" fmla="*/ 1343498 w 12649200"/>
              <a:gd name="connsiteY1677" fmla="*/ 8192273 h 13862169"/>
              <a:gd name="connsiteX1678" fmla="*/ 1340552 w 12649200"/>
              <a:gd name="connsiteY1678" fmla="*/ 8195283 h 13862169"/>
              <a:gd name="connsiteX1679" fmla="*/ 1349976 w 12649200"/>
              <a:gd name="connsiteY1679" fmla="*/ 8204913 h 13862169"/>
              <a:gd name="connsiteX1680" fmla="*/ 1384138 w 12649200"/>
              <a:gd name="connsiteY1680" fmla="*/ 8170004 h 13862169"/>
              <a:gd name="connsiteX1681" fmla="*/ 1381193 w 12649200"/>
              <a:gd name="connsiteY1681" fmla="*/ 8166995 h 13862169"/>
              <a:gd name="connsiteX1682" fmla="*/ 1384138 w 12649200"/>
              <a:gd name="connsiteY1682" fmla="*/ 8163985 h 13862169"/>
              <a:gd name="connsiteX1683" fmla="*/ 1374714 w 12649200"/>
              <a:gd name="connsiteY1683" fmla="*/ 8154356 h 13862169"/>
              <a:gd name="connsiteX1684" fmla="*/ 1269873 w 12649200"/>
              <a:gd name="connsiteY1684" fmla="*/ 8135097 h 13862169"/>
              <a:gd name="connsiteX1685" fmla="*/ 1236889 w 12649200"/>
              <a:gd name="connsiteY1685" fmla="*/ 8172412 h 13862169"/>
              <a:gd name="connsiteX1686" fmla="*/ 1247491 w 12649200"/>
              <a:gd name="connsiteY1686" fmla="*/ 8182042 h 13862169"/>
              <a:gd name="connsiteX1687" fmla="*/ 1280474 w 12649200"/>
              <a:gd name="connsiteY1687" fmla="*/ 8144727 h 13862169"/>
              <a:gd name="connsiteX1688" fmla="*/ 1269873 w 12649200"/>
              <a:gd name="connsiteY1688" fmla="*/ 8135097 h 13862169"/>
              <a:gd name="connsiteX1689" fmla="*/ 495931 w 12649200"/>
              <a:gd name="connsiteY1689" fmla="*/ 8117040 h 13862169"/>
              <a:gd name="connsiteX1690" fmla="*/ 485329 w 12649200"/>
              <a:gd name="connsiteY1690" fmla="*/ 8165189 h 13862169"/>
              <a:gd name="connsiteX1691" fmla="*/ 499465 w 12649200"/>
              <a:gd name="connsiteY1691" fmla="*/ 8168801 h 13862169"/>
              <a:gd name="connsiteX1692" fmla="*/ 510067 w 12649200"/>
              <a:gd name="connsiteY1692" fmla="*/ 8120652 h 13862169"/>
              <a:gd name="connsiteX1693" fmla="*/ 495931 w 12649200"/>
              <a:gd name="connsiteY1693" fmla="*/ 8117040 h 13862169"/>
              <a:gd name="connsiteX1694" fmla="*/ 629044 w 12649200"/>
              <a:gd name="connsiteY1694" fmla="*/ 8114633 h 13862169"/>
              <a:gd name="connsiteX1695" fmla="*/ 613730 w 12649200"/>
              <a:gd name="connsiteY1695" fmla="*/ 8161578 h 13862169"/>
              <a:gd name="connsiteX1696" fmla="*/ 626688 w 12649200"/>
              <a:gd name="connsiteY1696" fmla="*/ 8166393 h 13862169"/>
              <a:gd name="connsiteX1697" fmla="*/ 642002 w 12649200"/>
              <a:gd name="connsiteY1697" fmla="*/ 8119448 h 13862169"/>
              <a:gd name="connsiteX1698" fmla="*/ 629044 w 12649200"/>
              <a:gd name="connsiteY1698" fmla="*/ 8114633 h 13862169"/>
              <a:gd name="connsiteX1699" fmla="*/ 1027206 w 12649200"/>
              <a:gd name="connsiteY1699" fmla="*/ 8108615 h 13862169"/>
              <a:gd name="connsiteX1700" fmla="*/ 1000112 w 12649200"/>
              <a:gd name="connsiteY1700" fmla="*/ 8150745 h 13862169"/>
              <a:gd name="connsiteX1701" fmla="*/ 1011892 w 12649200"/>
              <a:gd name="connsiteY1701" fmla="*/ 8159171 h 13862169"/>
              <a:gd name="connsiteX1702" fmla="*/ 1038986 w 12649200"/>
              <a:gd name="connsiteY1702" fmla="*/ 8117041 h 13862169"/>
              <a:gd name="connsiteX1703" fmla="*/ 1027206 w 12649200"/>
              <a:gd name="connsiteY1703" fmla="*/ 8108615 h 13862169"/>
              <a:gd name="connsiteX1704" fmla="*/ 896449 w 12649200"/>
              <a:gd name="connsiteY1704" fmla="*/ 8107410 h 13862169"/>
              <a:gd name="connsiteX1705" fmla="*/ 872889 w 12649200"/>
              <a:gd name="connsiteY1705" fmla="*/ 8150744 h 13862169"/>
              <a:gd name="connsiteX1706" fmla="*/ 884669 w 12649200"/>
              <a:gd name="connsiteY1706" fmla="*/ 8157966 h 13862169"/>
              <a:gd name="connsiteX1707" fmla="*/ 908228 w 12649200"/>
              <a:gd name="connsiteY1707" fmla="*/ 8114633 h 13862169"/>
              <a:gd name="connsiteX1708" fmla="*/ 896449 w 12649200"/>
              <a:gd name="connsiteY1708" fmla="*/ 8107410 h 13862169"/>
              <a:gd name="connsiteX1709" fmla="*/ 1173277 w 12649200"/>
              <a:gd name="connsiteY1709" fmla="*/ 8091762 h 13862169"/>
              <a:gd name="connsiteX1710" fmla="*/ 1143827 w 12649200"/>
              <a:gd name="connsiteY1710" fmla="*/ 8131486 h 13862169"/>
              <a:gd name="connsiteX1711" fmla="*/ 1154429 w 12649200"/>
              <a:gd name="connsiteY1711" fmla="*/ 8139911 h 13862169"/>
              <a:gd name="connsiteX1712" fmla="*/ 1183879 w 12649200"/>
              <a:gd name="connsiteY1712" fmla="*/ 8100189 h 13862169"/>
              <a:gd name="connsiteX1713" fmla="*/ 1173277 w 12649200"/>
              <a:gd name="connsiteY1713" fmla="*/ 8091762 h 13862169"/>
              <a:gd name="connsiteX1714" fmla="*/ 1444216 w 12649200"/>
              <a:gd name="connsiteY1714" fmla="*/ 8089355 h 13862169"/>
              <a:gd name="connsiteX1715" fmla="*/ 1450695 w 12649200"/>
              <a:gd name="connsiteY1715" fmla="*/ 8095976 h 13862169"/>
              <a:gd name="connsiteX1716" fmla="*/ 1419478 w 12649200"/>
              <a:gd name="connsiteY1716" fmla="*/ 8127873 h 13862169"/>
              <a:gd name="connsiteX1717" fmla="*/ 1413000 w 12649200"/>
              <a:gd name="connsiteY1717" fmla="*/ 8121254 h 13862169"/>
              <a:gd name="connsiteX1718" fmla="*/ 1444216 w 12649200"/>
              <a:gd name="connsiteY1718" fmla="*/ 8089355 h 13862169"/>
              <a:gd name="connsiteX1719" fmla="*/ 1444216 w 12649200"/>
              <a:gd name="connsiteY1719" fmla="*/ 8083336 h 13862169"/>
              <a:gd name="connsiteX1720" fmla="*/ 1410054 w 12649200"/>
              <a:gd name="connsiteY1720" fmla="*/ 8118244 h 13862169"/>
              <a:gd name="connsiteX1721" fmla="*/ 1413000 w 12649200"/>
              <a:gd name="connsiteY1721" fmla="*/ 8121254 h 13862169"/>
              <a:gd name="connsiteX1722" fmla="*/ 1410054 w 12649200"/>
              <a:gd name="connsiteY1722" fmla="*/ 8124263 h 13862169"/>
              <a:gd name="connsiteX1723" fmla="*/ 1419478 w 12649200"/>
              <a:gd name="connsiteY1723" fmla="*/ 8135097 h 13862169"/>
              <a:gd name="connsiteX1724" fmla="*/ 1453640 w 12649200"/>
              <a:gd name="connsiteY1724" fmla="*/ 8098985 h 13862169"/>
              <a:gd name="connsiteX1725" fmla="*/ 1450695 w 12649200"/>
              <a:gd name="connsiteY1725" fmla="*/ 8095976 h 13862169"/>
              <a:gd name="connsiteX1726" fmla="*/ 1453640 w 12649200"/>
              <a:gd name="connsiteY1726" fmla="*/ 8092966 h 13862169"/>
              <a:gd name="connsiteX1727" fmla="*/ 1444216 w 12649200"/>
              <a:gd name="connsiteY1727" fmla="*/ 8083336 h 13862169"/>
              <a:gd name="connsiteX1728" fmla="*/ 368707 w 12649200"/>
              <a:gd name="connsiteY1728" fmla="*/ 8080929 h 13862169"/>
              <a:gd name="connsiteX1729" fmla="*/ 362817 w 12649200"/>
              <a:gd name="connsiteY1729" fmla="*/ 8130282 h 13862169"/>
              <a:gd name="connsiteX1730" fmla="*/ 376953 w 12649200"/>
              <a:gd name="connsiteY1730" fmla="*/ 8131486 h 13862169"/>
              <a:gd name="connsiteX1731" fmla="*/ 382843 w 12649200"/>
              <a:gd name="connsiteY1731" fmla="*/ 8082133 h 13862169"/>
              <a:gd name="connsiteX1732" fmla="*/ 368707 w 12649200"/>
              <a:gd name="connsiteY1732" fmla="*/ 8080929 h 13862169"/>
              <a:gd name="connsiteX1733" fmla="*/ 776293 w 12649200"/>
              <a:gd name="connsiteY1733" fmla="*/ 8079724 h 13862169"/>
              <a:gd name="connsiteX1734" fmla="*/ 756267 w 12649200"/>
              <a:gd name="connsiteY1734" fmla="*/ 8125466 h 13862169"/>
              <a:gd name="connsiteX1735" fmla="*/ 769225 w 12649200"/>
              <a:gd name="connsiteY1735" fmla="*/ 8131485 h 13862169"/>
              <a:gd name="connsiteX1736" fmla="*/ 789251 w 12649200"/>
              <a:gd name="connsiteY1736" fmla="*/ 8085743 h 13862169"/>
              <a:gd name="connsiteX1737" fmla="*/ 776293 w 12649200"/>
              <a:gd name="connsiteY1737" fmla="*/ 8079724 h 13862169"/>
              <a:gd name="connsiteX1738" fmla="*/ 1334662 w 12649200"/>
              <a:gd name="connsiteY1738" fmla="*/ 8060466 h 13862169"/>
              <a:gd name="connsiteX1739" fmla="*/ 1301678 w 12649200"/>
              <a:gd name="connsiteY1739" fmla="*/ 8097781 h 13862169"/>
              <a:gd name="connsiteX1740" fmla="*/ 1312280 w 12649200"/>
              <a:gd name="connsiteY1740" fmla="*/ 8107411 h 13862169"/>
              <a:gd name="connsiteX1741" fmla="*/ 1345264 w 12649200"/>
              <a:gd name="connsiteY1741" fmla="*/ 8070096 h 13862169"/>
              <a:gd name="connsiteX1742" fmla="*/ 1334662 w 12649200"/>
              <a:gd name="connsiteY1742" fmla="*/ 8060466 h 13862169"/>
              <a:gd name="connsiteX1743" fmla="*/ 1081394 w 12649200"/>
              <a:gd name="connsiteY1743" fmla="*/ 8025558 h 13862169"/>
              <a:gd name="connsiteX1744" fmla="*/ 1054300 w 12649200"/>
              <a:gd name="connsiteY1744" fmla="*/ 8067688 h 13862169"/>
              <a:gd name="connsiteX1745" fmla="*/ 1066080 w 12649200"/>
              <a:gd name="connsiteY1745" fmla="*/ 8076114 h 13862169"/>
              <a:gd name="connsiteX1746" fmla="*/ 1093173 w 12649200"/>
              <a:gd name="connsiteY1746" fmla="*/ 8033984 h 13862169"/>
              <a:gd name="connsiteX1747" fmla="*/ 1081394 w 12649200"/>
              <a:gd name="connsiteY1747" fmla="*/ 8025558 h 13862169"/>
              <a:gd name="connsiteX1748" fmla="*/ 943568 w 12649200"/>
              <a:gd name="connsiteY1748" fmla="*/ 8020742 h 13862169"/>
              <a:gd name="connsiteX1749" fmla="*/ 920008 w 12649200"/>
              <a:gd name="connsiteY1749" fmla="*/ 8064076 h 13862169"/>
              <a:gd name="connsiteX1750" fmla="*/ 931788 w 12649200"/>
              <a:gd name="connsiteY1750" fmla="*/ 8071299 h 13862169"/>
              <a:gd name="connsiteX1751" fmla="*/ 955348 w 12649200"/>
              <a:gd name="connsiteY1751" fmla="*/ 8027965 h 13862169"/>
              <a:gd name="connsiteX1752" fmla="*/ 943568 w 12649200"/>
              <a:gd name="connsiteY1752" fmla="*/ 8020742 h 13862169"/>
              <a:gd name="connsiteX1753" fmla="*/ 659672 w 12649200"/>
              <a:gd name="connsiteY1753" fmla="*/ 8020742 h 13862169"/>
              <a:gd name="connsiteX1754" fmla="*/ 644358 w 12649200"/>
              <a:gd name="connsiteY1754" fmla="*/ 8067688 h 13862169"/>
              <a:gd name="connsiteX1755" fmla="*/ 657316 w 12649200"/>
              <a:gd name="connsiteY1755" fmla="*/ 8072503 h 13862169"/>
              <a:gd name="connsiteX1756" fmla="*/ 672630 w 12649200"/>
              <a:gd name="connsiteY1756" fmla="*/ 8025557 h 13862169"/>
              <a:gd name="connsiteX1757" fmla="*/ 659672 w 12649200"/>
              <a:gd name="connsiteY1757" fmla="*/ 8020742 h 13862169"/>
              <a:gd name="connsiteX1758" fmla="*/ 1513717 w 12649200"/>
              <a:gd name="connsiteY1758" fmla="*/ 8019539 h 13862169"/>
              <a:gd name="connsiteX1759" fmla="*/ 1519607 w 12649200"/>
              <a:gd name="connsiteY1759" fmla="*/ 8025558 h 13862169"/>
              <a:gd name="connsiteX1760" fmla="*/ 1488979 w 12649200"/>
              <a:gd name="connsiteY1760" fmla="*/ 8056854 h 13862169"/>
              <a:gd name="connsiteX1761" fmla="*/ 1483089 w 12649200"/>
              <a:gd name="connsiteY1761" fmla="*/ 8050836 h 13862169"/>
              <a:gd name="connsiteX1762" fmla="*/ 1513717 w 12649200"/>
              <a:gd name="connsiteY1762" fmla="*/ 8019539 h 13862169"/>
              <a:gd name="connsiteX1763" fmla="*/ 517135 w 12649200"/>
              <a:gd name="connsiteY1763" fmla="*/ 8019539 h 13862169"/>
              <a:gd name="connsiteX1764" fmla="*/ 506533 w 12649200"/>
              <a:gd name="connsiteY1764" fmla="*/ 8067688 h 13862169"/>
              <a:gd name="connsiteX1765" fmla="*/ 520668 w 12649200"/>
              <a:gd name="connsiteY1765" fmla="*/ 8071299 h 13862169"/>
              <a:gd name="connsiteX1766" fmla="*/ 531270 w 12649200"/>
              <a:gd name="connsiteY1766" fmla="*/ 8023150 h 13862169"/>
              <a:gd name="connsiteX1767" fmla="*/ 517135 w 12649200"/>
              <a:gd name="connsiteY1767" fmla="*/ 8019539 h 13862169"/>
              <a:gd name="connsiteX1768" fmla="*/ 1233355 w 12649200"/>
              <a:gd name="connsiteY1768" fmla="*/ 8012317 h 13862169"/>
              <a:gd name="connsiteX1769" fmla="*/ 1203905 w 12649200"/>
              <a:gd name="connsiteY1769" fmla="*/ 8052040 h 13862169"/>
              <a:gd name="connsiteX1770" fmla="*/ 1214507 w 12649200"/>
              <a:gd name="connsiteY1770" fmla="*/ 8060466 h 13862169"/>
              <a:gd name="connsiteX1771" fmla="*/ 1243957 w 12649200"/>
              <a:gd name="connsiteY1771" fmla="*/ 8020743 h 13862169"/>
              <a:gd name="connsiteX1772" fmla="*/ 1233355 w 12649200"/>
              <a:gd name="connsiteY1772" fmla="*/ 8012317 h 13862169"/>
              <a:gd name="connsiteX1773" fmla="*/ 1513717 w 12649200"/>
              <a:gd name="connsiteY1773" fmla="*/ 8012316 h 13862169"/>
              <a:gd name="connsiteX1774" fmla="*/ 1479555 w 12649200"/>
              <a:gd name="connsiteY1774" fmla="*/ 8047224 h 13862169"/>
              <a:gd name="connsiteX1775" fmla="*/ 1483089 w 12649200"/>
              <a:gd name="connsiteY1775" fmla="*/ 8050836 h 13862169"/>
              <a:gd name="connsiteX1776" fmla="*/ 1479555 w 12649200"/>
              <a:gd name="connsiteY1776" fmla="*/ 8054447 h 13862169"/>
              <a:gd name="connsiteX1777" fmla="*/ 1488979 w 12649200"/>
              <a:gd name="connsiteY1777" fmla="*/ 8064077 h 13862169"/>
              <a:gd name="connsiteX1778" fmla="*/ 1523141 w 12649200"/>
              <a:gd name="connsiteY1778" fmla="*/ 8029169 h 13862169"/>
              <a:gd name="connsiteX1779" fmla="*/ 1519607 w 12649200"/>
              <a:gd name="connsiteY1779" fmla="*/ 8025558 h 13862169"/>
              <a:gd name="connsiteX1780" fmla="*/ 1523141 w 12649200"/>
              <a:gd name="connsiteY1780" fmla="*/ 8021946 h 13862169"/>
              <a:gd name="connsiteX1781" fmla="*/ 1513717 w 12649200"/>
              <a:gd name="connsiteY1781" fmla="*/ 8012316 h 13862169"/>
              <a:gd name="connsiteX1782" fmla="*/ 815167 w 12649200"/>
              <a:gd name="connsiteY1782" fmla="*/ 7988242 h 13862169"/>
              <a:gd name="connsiteX1783" fmla="*/ 795141 w 12649200"/>
              <a:gd name="connsiteY1783" fmla="*/ 8033983 h 13862169"/>
              <a:gd name="connsiteX1784" fmla="*/ 808099 w 12649200"/>
              <a:gd name="connsiteY1784" fmla="*/ 8040002 h 13862169"/>
              <a:gd name="connsiteX1785" fmla="*/ 828125 w 12649200"/>
              <a:gd name="connsiteY1785" fmla="*/ 7994260 h 13862169"/>
              <a:gd name="connsiteX1786" fmla="*/ 815167 w 12649200"/>
              <a:gd name="connsiteY1786" fmla="*/ 7988242 h 13862169"/>
              <a:gd name="connsiteX1787" fmla="*/ 1400630 w 12649200"/>
              <a:gd name="connsiteY1787" fmla="*/ 7985835 h 13862169"/>
              <a:gd name="connsiteX1788" fmla="*/ 1367646 w 12649200"/>
              <a:gd name="connsiteY1788" fmla="*/ 8023150 h 13862169"/>
              <a:gd name="connsiteX1789" fmla="*/ 1378248 w 12649200"/>
              <a:gd name="connsiteY1789" fmla="*/ 8032780 h 13862169"/>
              <a:gd name="connsiteX1790" fmla="*/ 1411232 w 12649200"/>
              <a:gd name="connsiteY1790" fmla="*/ 7995465 h 13862169"/>
              <a:gd name="connsiteX1791" fmla="*/ 1400630 w 12649200"/>
              <a:gd name="connsiteY1791" fmla="*/ 7985835 h 13862169"/>
              <a:gd name="connsiteX1792" fmla="*/ 379309 w 12649200"/>
              <a:gd name="connsiteY1792" fmla="*/ 7982224 h 13862169"/>
              <a:gd name="connsiteX1793" fmla="*/ 373419 w 12649200"/>
              <a:gd name="connsiteY1793" fmla="*/ 8031576 h 13862169"/>
              <a:gd name="connsiteX1794" fmla="*/ 387555 w 12649200"/>
              <a:gd name="connsiteY1794" fmla="*/ 8032780 h 13862169"/>
              <a:gd name="connsiteX1795" fmla="*/ 393445 w 12649200"/>
              <a:gd name="connsiteY1795" fmla="*/ 7983427 h 13862169"/>
              <a:gd name="connsiteX1796" fmla="*/ 379309 w 12649200"/>
              <a:gd name="connsiteY1796" fmla="*/ 7982224 h 13862169"/>
              <a:gd name="connsiteX1797" fmla="*/ 1582041 w 12649200"/>
              <a:gd name="connsiteY1797" fmla="*/ 7948519 h 13862169"/>
              <a:gd name="connsiteX1798" fmla="*/ 1588520 w 12649200"/>
              <a:gd name="connsiteY1798" fmla="*/ 7955140 h 13862169"/>
              <a:gd name="connsiteX1799" fmla="*/ 1557303 w 12649200"/>
              <a:gd name="connsiteY1799" fmla="*/ 7987038 h 13862169"/>
              <a:gd name="connsiteX1800" fmla="*/ 1550824 w 12649200"/>
              <a:gd name="connsiteY1800" fmla="*/ 7980418 h 13862169"/>
              <a:gd name="connsiteX1801" fmla="*/ 1582041 w 12649200"/>
              <a:gd name="connsiteY1801" fmla="*/ 7948519 h 13862169"/>
              <a:gd name="connsiteX1802" fmla="*/ 1135581 w 12649200"/>
              <a:gd name="connsiteY1802" fmla="*/ 7942501 h 13862169"/>
              <a:gd name="connsiteX1803" fmla="*/ 1108487 w 12649200"/>
              <a:gd name="connsiteY1803" fmla="*/ 7984631 h 13862169"/>
              <a:gd name="connsiteX1804" fmla="*/ 1120267 w 12649200"/>
              <a:gd name="connsiteY1804" fmla="*/ 7993057 h 13862169"/>
              <a:gd name="connsiteX1805" fmla="*/ 1147361 w 12649200"/>
              <a:gd name="connsiteY1805" fmla="*/ 7950927 h 13862169"/>
              <a:gd name="connsiteX1806" fmla="*/ 1135581 w 12649200"/>
              <a:gd name="connsiteY1806" fmla="*/ 7942501 h 13862169"/>
              <a:gd name="connsiteX1807" fmla="*/ 1582041 w 12649200"/>
              <a:gd name="connsiteY1807" fmla="*/ 7942500 h 13862169"/>
              <a:gd name="connsiteX1808" fmla="*/ 1547879 w 12649200"/>
              <a:gd name="connsiteY1808" fmla="*/ 7977408 h 13862169"/>
              <a:gd name="connsiteX1809" fmla="*/ 1550824 w 12649200"/>
              <a:gd name="connsiteY1809" fmla="*/ 7980418 h 13862169"/>
              <a:gd name="connsiteX1810" fmla="*/ 1547879 w 12649200"/>
              <a:gd name="connsiteY1810" fmla="*/ 7983427 h 13862169"/>
              <a:gd name="connsiteX1811" fmla="*/ 1557303 w 12649200"/>
              <a:gd name="connsiteY1811" fmla="*/ 7993057 h 13862169"/>
              <a:gd name="connsiteX1812" fmla="*/ 1591465 w 12649200"/>
              <a:gd name="connsiteY1812" fmla="*/ 7958149 h 13862169"/>
              <a:gd name="connsiteX1813" fmla="*/ 1588520 w 12649200"/>
              <a:gd name="connsiteY1813" fmla="*/ 7955140 h 13862169"/>
              <a:gd name="connsiteX1814" fmla="*/ 1591465 w 12649200"/>
              <a:gd name="connsiteY1814" fmla="*/ 7952130 h 13862169"/>
              <a:gd name="connsiteX1815" fmla="*/ 1582041 w 12649200"/>
              <a:gd name="connsiteY1815" fmla="*/ 7942500 h 13862169"/>
              <a:gd name="connsiteX1816" fmla="*/ 1293432 w 12649200"/>
              <a:gd name="connsiteY1816" fmla="*/ 7934075 h 13862169"/>
              <a:gd name="connsiteX1817" fmla="*/ 1263983 w 12649200"/>
              <a:gd name="connsiteY1817" fmla="*/ 7973798 h 13862169"/>
              <a:gd name="connsiteX1818" fmla="*/ 1274585 w 12649200"/>
              <a:gd name="connsiteY1818" fmla="*/ 7982224 h 13862169"/>
              <a:gd name="connsiteX1819" fmla="*/ 1304034 w 12649200"/>
              <a:gd name="connsiteY1819" fmla="*/ 7942501 h 13862169"/>
              <a:gd name="connsiteX1820" fmla="*/ 1293432 w 12649200"/>
              <a:gd name="connsiteY1820" fmla="*/ 7934075 h 13862169"/>
              <a:gd name="connsiteX1821" fmla="*/ 991866 w 12649200"/>
              <a:gd name="connsiteY1821" fmla="*/ 7932871 h 13862169"/>
              <a:gd name="connsiteX1822" fmla="*/ 968306 w 12649200"/>
              <a:gd name="connsiteY1822" fmla="*/ 7976205 h 13862169"/>
              <a:gd name="connsiteX1823" fmla="*/ 980086 w 12649200"/>
              <a:gd name="connsiteY1823" fmla="*/ 7983427 h 13862169"/>
              <a:gd name="connsiteX1824" fmla="*/ 1003646 w 12649200"/>
              <a:gd name="connsiteY1824" fmla="*/ 7940093 h 13862169"/>
              <a:gd name="connsiteX1825" fmla="*/ 991866 w 12649200"/>
              <a:gd name="connsiteY1825" fmla="*/ 7932871 h 13862169"/>
              <a:gd name="connsiteX1826" fmla="*/ 690300 w 12649200"/>
              <a:gd name="connsiteY1826" fmla="*/ 7925648 h 13862169"/>
              <a:gd name="connsiteX1827" fmla="*/ 674986 w 12649200"/>
              <a:gd name="connsiteY1827" fmla="*/ 7972593 h 13862169"/>
              <a:gd name="connsiteX1828" fmla="*/ 687944 w 12649200"/>
              <a:gd name="connsiteY1828" fmla="*/ 7977408 h 13862169"/>
              <a:gd name="connsiteX1829" fmla="*/ 703258 w 12649200"/>
              <a:gd name="connsiteY1829" fmla="*/ 7930463 h 13862169"/>
              <a:gd name="connsiteX1830" fmla="*/ 690300 w 12649200"/>
              <a:gd name="connsiteY1830" fmla="*/ 7925648 h 13862169"/>
              <a:gd name="connsiteX1831" fmla="*/ 538338 w 12649200"/>
              <a:gd name="connsiteY1831" fmla="*/ 7922037 h 13862169"/>
              <a:gd name="connsiteX1832" fmla="*/ 527736 w 12649200"/>
              <a:gd name="connsiteY1832" fmla="*/ 7970186 h 13862169"/>
              <a:gd name="connsiteX1833" fmla="*/ 541872 w 12649200"/>
              <a:gd name="connsiteY1833" fmla="*/ 7973797 h 13862169"/>
              <a:gd name="connsiteX1834" fmla="*/ 552474 w 12649200"/>
              <a:gd name="connsiteY1834" fmla="*/ 7925648 h 13862169"/>
              <a:gd name="connsiteX1835" fmla="*/ 538338 w 12649200"/>
              <a:gd name="connsiteY1835" fmla="*/ 7922037 h 13862169"/>
              <a:gd name="connsiteX1836" fmla="*/ 1465419 w 12649200"/>
              <a:gd name="connsiteY1836" fmla="*/ 7911204 h 13862169"/>
              <a:gd name="connsiteX1837" fmla="*/ 1432436 w 12649200"/>
              <a:gd name="connsiteY1837" fmla="*/ 7948519 h 13862169"/>
              <a:gd name="connsiteX1838" fmla="*/ 1443038 w 12649200"/>
              <a:gd name="connsiteY1838" fmla="*/ 7958149 h 13862169"/>
              <a:gd name="connsiteX1839" fmla="*/ 1476021 w 12649200"/>
              <a:gd name="connsiteY1839" fmla="*/ 7920834 h 13862169"/>
              <a:gd name="connsiteX1840" fmla="*/ 1465419 w 12649200"/>
              <a:gd name="connsiteY1840" fmla="*/ 7911204 h 13862169"/>
              <a:gd name="connsiteX1841" fmla="*/ 855219 w 12649200"/>
              <a:gd name="connsiteY1841" fmla="*/ 7896759 h 13862169"/>
              <a:gd name="connsiteX1842" fmla="*/ 835193 w 12649200"/>
              <a:gd name="connsiteY1842" fmla="*/ 7942500 h 13862169"/>
              <a:gd name="connsiteX1843" fmla="*/ 848151 w 12649200"/>
              <a:gd name="connsiteY1843" fmla="*/ 7948519 h 13862169"/>
              <a:gd name="connsiteX1844" fmla="*/ 868177 w 12649200"/>
              <a:gd name="connsiteY1844" fmla="*/ 7902777 h 13862169"/>
              <a:gd name="connsiteX1845" fmla="*/ 855219 w 12649200"/>
              <a:gd name="connsiteY1845" fmla="*/ 7896759 h 13862169"/>
              <a:gd name="connsiteX1846" fmla="*/ 391089 w 12649200"/>
              <a:gd name="connsiteY1846" fmla="*/ 7882315 h 13862169"/>
              <a:gd name="connsiteX1847" fmla="*/ 385199 w 12649200"/>
              <a:gd name="connsiteY1847" fmla="*/ 7931668 h 13862169"/>
              <a:gd name="connsiteX1848" fmla="*/ 398157 w 12649200"/>
              <a:gd name="connsiteY1848" fmla="*/ 7932871 h 13862169"/>
              <a:gd name="connsiteX1849" fmla="*/ 405225 w 12649200"/>
              <a:gd name="connsiteY1849" fmla="*/ 7883519 h 13862169"/>
              <a:gd name="connsiteX1850" fmla="*/ 391089 w 12649200"/>
              <a:gd name="connsiteY1850" fmla="*/ 7882315 h 13862169"/>
              <a:gd name="connsiteX1851" fmla="*/ 1651543 w 12649200"/>
              <a:gd name="connsiteY1851" fmla="*/ 7878704 h 13862169"/>
              <a:gd name="connsiteX1852" fmla="*/ 1657433 w 12649200"/>
              <a:gd name="connsiteY1852" fmla="*/ 7884722 h 13862169"/>
              <a:gd name="connsiteX1853" fmla="*/ 1626805 w 12649200"/>
              <a:gd name="connsiteY1853" fmla="*/ 7916019 h 13862169"/>
              <a:gd name="connsiteX1854" fmla="*/ 1620915 w 12649200"/>
              <a:gd name="connsiteY1854" fmla="*/ 7910001 h 13862169"/>
              <a:gd name="connsiteX1855" fmla="*/ 1651543 w 12649200"/>
              <a:gd name="connsiteY1855" fmla="*/ 7878704 h 13862169"/>
              <a:gd name="connsiteX1856" fmla="*/ 1651543 w 12649200"/>
              <a:gd name="connsiteY1856" fmla="*/ 7871481 h 13862169"/>
              <a:gd name="connsiteX1857" fmla="*/ 1617381 w 12649200"/>
              <a:gd name="connsiteY1857" fmla="*/ 7906389 h 13862169"/>
              <a:gd name="connsiteX1858" fmla="*/ 1620915 w 12649200"/>
              <a:gd name="connsiteY1858" fmla="*/ 7910001 h 13862169"/>
              <a:gd name="connsiteX1859" fmla="*/ 1617381 w 12649200"/>
              <a:gd name="connsiteY1859" fmla="*/ 7913612 h 13862169"/>
              <a:gd name="connsiteX1860" fmla="*/ 1626805 w 12649200"/>
              <a:gd name="connsiteY1860" fmla="*/ 7923241 h 13862169"/>
              <a:gd name="connsiteX1861" fmla="*/ 1660967 w 12649200"/>
              <a:gd name="connsiteY1861" fmla="*/ 7888333 h 13862169"/>
              <a:gd name="connsiteX1862" fmla="*/ 1657433 w 12649200"/>
              <a:gd name="connsiteY1862" fmla="*/ 7884722 h 13862169"/>
              <a:gd name="connsiteX1863" fmla="*/ 1660967 w 12649200"/>
              <a:gd name="connsiteY1863" fmla="*/ 7881110 h 13862169"/>
              <a:gd name="connsiteX1864" fmla="*/ 1651543 w 12649200"/>
              <a:gd name="connsiteY1864" fmla="*/ 7871481 h 13862169"/>
              <a:gd name="connsiteX1865" fmla="*/ 1189769 w 12649200"/>
              <a:gd name="connsiteY1865" fmla="*/ 7858240 h 13862169"/>
              <a:gd name="connsiteX1866" fmla="*/ 1162675 w 12649200"/>
              <a:gd name="connsiteY1866" fmla="*/ 7900371 h 13862169"/>
              <a:gd name="connsiteX1867" fmla="*/ 1174455 w 12649200"/>
              <a:gd name="connsiteY1867" fmla="*/ 7908797 h 13862169"/>
              <a:gd name="connsiteX1868" fmla="*/ 1201549 w 12649200"/>
              <a:gd name="connsiteY1868" fmla="*/ 7866666 h 13862169"/>
              <a:gd name="connsiteX1869" fmla="*/ 1189769 w 12649200"/>
              <a:gd name="connsiteY1869" fmla="*/ 7858240 h 13862169"/>
              <a:gd name="connsiteX1870" fmla="*/ 1353510 w 12649200"/>
              <a:gd name="connsiteY1870" fmla="*/ 7854629 h 13862169"/>
              <a:gd name="connsiteX1871" fmla="*/ 1324060 w 12649200"/>
              <a:gd name="connsiteY1871" fmla="*/ 7894352 h 13862169"/>
              <a:gd name="connsiteX1872" fmla="*/ 1334662 w 12649200"/>
              <a:gd name="connsiteY1872" fmla="*/ 7902778 h 13862169"/>
              <a:gd name="connsiteX1873" fmla="*/ 1364112 w 12649200"/>
              <a:gd name="connsiteY1873" fmla="*/ 7863055 h 13862169"/>
              <a:gd name="connsiteX1874" fmla="*/ 1353510 w 12649200"/>
              <a:gd name="connsiteY1874" fmla="*/ 7854629 h 13862169"/>
              <a:gd name="connsiteX1875" fmla="*/ 1038986 w 12649200"/>
              <a:gd name="connsiteY1875" fmla="*/ 7846202 h 13862169"/>
              <a:gd name="connsiteX1876" fmla="*/ 1015426 w 12649200"/>
              <a:gd name="connsiteY1876" fmla="*/ 7889536 h 13862169"/>
              <a:gd name="connsiteX1877" fmla="*/ 1027206 w 12649200"/>
              <a:gd name="connsiteY1877" fmla="*/ 7896759 h 13862169"/>
              <a:gd name="connsiteX1878" fmla="*/ 1050766 w 12649200"/>
              <a:gd name="connsiteY1878" fmla="*/ 7853425 h 13862169"/>
              <a:gd name="connsiteX1879" fmla="*/ 1038986 w 12649200"/>
              <a:gd name="connsiteY1879" fmla="*/ 7846202 h 13862169"/>
              <a:gd name="connsiteX1880" fmla="*/ 1530209 w 12649200"/>
              <a:gd name="connsiteY1880" fmla="*/ 7836573 h 13862169"/>
              <a:gd name="connsiteX1881" fmla="*/ 1497225 w 12649200"/>
              <a:gd name="connsiteY1881" fmla="*/ 7873889 h 13862169"/>
              <a:gd name="connsiteX1882" fmla="*/ 1507827 w 12649200"/>
              <a:gd name="connsiteY1882" fmla="*/ 7883519 h 13862169"/>
              <a:gd name="connsiteX1883" fmla="*/ 1540811 w 12649200"/>
              <a:gd name="connsiteY1883" fmla="*/ 7846203 h 13862169"/>
              <a:gd name="connsiteX1884" fmla="*/ 1530209 w 12649200"/>
              <a:gd name="connsiteY1884" fmla="*/ 7836573 h 13862169"/>
              <a:gd name="connsiteX1885" fmla="*/ 722105 w 12649200"/>
              <a:gd name="connsiteY1885" fmla="*/ 7830554 h 13862169"/>
              <a:gd name="connsiteX1886" fmla="*/ 706791 w 12649200"/>
              <a:gd name="connsiteY1886" fmla="*/ 7877499 h 13862169"/>
              <a:gd name="connsiteX1887" fmla="*/ 719749 w 12649200"/>
              <a:gd name="connsiteY1887" fmla="*/ 7882314 h 13862169"/>
              <a:gd name="connsiteX1888" fmla="*/ 735063 w 12649200"/>
              <a:gd name="connsiteY1888" fmla="*/ 7835369 h 13862169"/>
              <a:gd name="connsiteX1889" fmla="*/ 722105 w 12649200"/>
              <a:gd name="connsiteY1889" fmla="*/ 7830554 h 13862169"/>
              <a:gd name="connsiteX1890" fmla="*/ 559542 w 12649200"/>
              <a:gd name="connsiteY1890" fmla="*/ 7823332 h 13862169"/>
              <a:gd name="connsiteX1891" fmla="*/ 548940 w 12649200"/>
              <a:gd name="connsiteY1891" fmla="*/ 7872685 h 13862169"/>
              <a:gd name="connsiteX1892" fmla="*/ 563076 w 12649200"/>
              <a:gd name="connsiteY1892" fmla="*/ 7876296 h 13862169"/>
              <a:gd name="connsiteX1893" fmla="*/ 573678 w 12649200"/>
              <a:gd name="connsiteY1893" fmla="*/ 7826943 h 13862169"/>
              <a:gd name="connsiteX1894" fmla="*/ 559542 w 12649200"/>
              <a:gd name="connsiteY1894" fmla="*/ 7823332 h 13862169"/>
              <a:gd name="connsiteX1895" fmla="*/ 1721044 w 12649200"/>
              <a:gd name="connsiteY1895" fmla="*/ 7807684 h 13862169"/>
              <a:gd name="connsiteX1896" fmla="*/ 1726934 w 12649200"/>
              <a:gd name="connsiteY1896" fmla="*/ 7813703 h 13862169"/>
              <a:gd name="connsiteX1897" fmla="*/ 1696306 w 12649200"/>
              <a:gd name="connsiteY1897" fmla="*/ 7844999 h 13862169"/>
              <a:gd name="connsiteX1898" fmla="*/ 1690416 w 12649200"/>
              <a:gd name="connsiteY1898" fmla="*/ 7838981 h 13862169"/>
              <a:gd name="connsiteX1899" fmla="*/ 1721044 w 12649200"/>
              <a:gd name="connsiteY1899" fmla="*/ 7807684 h 13862169"/>
              <a:gd name="connsiteX1900" fmla="*/ 895271 w 12649200"/>
              <a:gd name="connsiteY1900" fmla="*/ 7806480 h 13862169"/>
              <a:gd name="connsiteX1901" fmla="*/ 875245 w 12649200"/>
              <a:gd name="connsiteY1901" fmla="*/ 7852221 h 13862169"/>
              <a:gd name="connsiteX1902" fmla="*/ 888203 w 12649200"/>
              <a:gd name="connsiteY1902" fmla="*/ 7858240 h 13862169"/>
              <a:gd name="connsiteX1903" fmla="*/ 908228 w 12649200"/>
              <a:gd name="connsiteY1903" fmla="*/ 7812498 h 13862169"/>
              <a:gd name="connsiteX1904" fmla="*/ 895271 w 12649200"/>
              <a:gd name="connsiteY1904" fmla="*/ 7806480 h 13862169"/>
              <a:gd name="connsiteX1905" fmla="*/ 1721044 w 12649200"/>
              <a:gd name="connsiteY1905" fmla="*/ 7800461 h 13862169"/>
              <a:gd name="connsiteX1906" fmla="*/ 1686882 w 12649200"/>
              <a:gd name="connsiteY1906" fmla="*/ 7835369 h 13862169"/>
              <a:gd name="connsiteX1907" fmla="*/ 1690416 w 12649200"/>
              <a:gd name="connsiteY1907" fmla="*/ 7838981 h 13862169"/>
              <a:gd name="connsiteX1908" fmla="*/ 1686882 w 12649200"/>
              <a:gd name="connsiteY1908" fmla="*/ 7842592 h 13862169"/>
              <a:gd name="connsiteX1909" fmla="*/ 1696306 w 12649200"/>
              <a:gd name="connsiteY1909" fmla="*/ 7852222 h 13862169"/>
              <a:gd name="connsiteX1910" fmla="*/ 1730468 w 12649200"/>
              <a:gd name="connsiteY1910" fmla="*/ 7817314 h 13862169"/>
              <a:gd name="connsiteX1911" fmla="*/ 1726934 w 12649200"/>
              <a:gd name="connsiteY1911" fmla="*/ 7813703 h 13862169"/>
              <a:gd name="connsiteX1912" fmla="*/ 1730468 w 12649200"/>
              <a:gd name="connsiteY1912" fmla="*/ 7810091 h 13862169"/>
              <a:gd name="connsiteX1913" fmla="*/ 1721044 w 12649200"/>
              <a:gd name="connsiteY1913" fmla="*/ 7800461 h 13862169"/>
              <a:gd name="connsiteX1914" fmla="*/ 401691 w 12649200"/>
              <a:gd name="connsiteY1914" fmla="*/ 7783610 h 13862169"/>
              <a:gd name="connsiteX1915" fmla="*/ 395801 w 12649200"/>
              <a:gd name="connsiteY1915" fmla="*/ 7832962 h 13862169"/>
              <a:gd name="connsiteX1916" fmla="*/ 409937 w 12649200"/>
              <a:gd name="connsiteY1916" fmla="*/ 7834166 h 13862169"/>
              <a:gd name="connsiteX1917" fmla="*/ 415827 w 12649200"/>
              <a:gd name="connsiteY1917" fmla="*/ 7784813 h 13862169"/>
              <a:gd name="connsiteX1918" fmla="*/ 401691 w 12649200"/>
              <a:gd name="connsiteY1918" fmla="*/ 7783610 h 13862169"/>
              <a:gd name="connsiteX1919" fmla="*/ 1413588 w 12649200"/>
              <a:gd name="connsiteY1919" fmla="*/ 7776387 h 13862169"/>
              <a:gd name="connsiteX1920" fmla="*/ 1384138 w 12649200"/>
              <a:gd name="connsiteY1920" fmla="*/ 7816110 h 13862169"/>
              <a:gd name="connsiteX1921" fmla="*/ 1394740 w 12649200"/>
              <a:gd name="connsiteY1921" fmla="*/ 7824536 h 13862169"/>
              <a:gd name="connsiteX1922" fmla="*/ 1424190 w 12649200"/>
              <a:gd name="connsiteY1922" fmla="*/ 7784813 h 13862169"/>
              <a:gd name="connsiteX1923" fmla="*/ 1413588 w 12649200"/>
              <a:gd name="connsiteY1923" fmla="*/ 7776387 h 13862169"/>
              <a:gd name="connsiteX1924" fmla="*/ 1243957 w 12649200"/>
              <a:gd name="connsiteY1924" fmla="*/ 7775183 h 13862169"/>
              <a:gd name="connsiteX1925" fmla="*/ 1216863 w 12649200"/>
              <a:gd name="connsiteY1925" fmla="*/ 7817314 h 13862169"/>
              <a:gd name="connsiteX1926" fmla="*/ 1228643 w 12649200"/>
              <a:gd name="connsiteY1926" fmla="*/ 7825740 h 13862169"/>
              <a:gd name="connsiteX1927" fmla="*/ 1255737 w 12649200"/>
              <a:gd name="connsiteY1927" fmla="*/ 7783609 h 13862169"/>
              <a:gd name="connsiteX1928" fmla="*/ 1243957 w 12649200"/>
              <a:gd name="connsiteY1928" fmla="*/ 7775183 h 13862169"/>
              <a:gd name="connsiteX1929" fmla="*/ 1594999 w 12649200"/>
              <a:gd name="connsiteY1929" fmla="*/ 7761942 h 13862169"/>
              <a:gd name="connsiteX1930" fmla="*/ 1562015 w 12649200"/>
              <a:gd name="connsiteY1930" fmla="*/ 7799258 h 13862169"/>
              <a:gd name="connsiteX1931" fmla="*/ 1572617 w 12649200"/>
              <a:gd name="connsiteY1931" fmla="*/ 7808888 h 13862169"/>
              <a:gd name="connsiteX1932" fmla="*/ 1605601 w 12649200"/>
              <a:gd name="connsiteY1932" fmla="*/ 7771572 h 13862169"/>
              <a:gd name="connsiteX1933" fmla="*/ 1594999 w 12649200"/>
              <a:gd name="connsiteY1933" fmla="*/ 7761942 h 13862169"/>
              <a:gd name="connsiteX1934" fmla="*/ 1086106 w 12649200"/>
              <a:gd name="connsiteY1934" fmla="*/ 7758331 h 13862169"/>
              <a:gd name="connsiteX1935" fmla="*/ 1062546 w 12649200"/>
              <a:gd name="connsiteY1935" fmla="*/ 7801665 h 13862169"/>
              <a:gd name="connsiteX1936" fmla="*/ 1074326 w 12649200"/>
              <a:gd name="connsiteY1936" fmla="*/ 7808887 h 13862169"/>
              <a:gd name="connsiteX1937" fmla="*/ 1097885 w 12649200"/>
              <a:gd name="connsiteY1937" fmla="*/ 7765553 h 13862169"/>
              <a:gd name="connsiteX1938" fmla="*/ 1086106 w 12649200"/>
              <a:gd name="connsiteY1938" fmla="*/ 7758331 h 13862169"/>
              <a:gd name="connsiteX1939" fmla="*/ 1789368 w 12649200"/>
              <a:gd name="connsiteY1939" fmla="*/ 7736664 h 13862169"/>
              <a:gd name="connsiteX1940" fmla="*/ 1795847 w 12649200"/>
              <a:gd name="connsiteY1940" fmla="*/ 7743285 h 13862169"/>
              <a:gd name="connsiteX1941" fmla="*/ 1764630 w 12649200"/>
              <a:gd name="connsiteY1941" fmla="*/ 7775183 h 13862169"/>
              <a:gd name="connsiteX1942" fmla="*/ 1758151 w 12649200"/>
              <a:gd name="connsiteY1942" fmla="*/ 7768563 h 13862169"/>
              <a:gd name="connsiteX1943" fmla="*/ 1789368 w 12649200"/>
              <a:gd name="connsiteY1943" fmla="*/ 7736664 h 13862169"/>
              <a:gd name="connsiteX1944" fmla="*/ 752733 w 12649200"/>
              <a:gd name="connsiteY1944" fmla="*/ 7735460 h 13862169"/>
              <a:gd name="connsiteX1945" fmla="*/ 737419 w 12649200"/>
              <a:gd name="connsiteY1945" fmla="*/ 7782405 h 13862169"/>
              <a:gd name="connsiteX1946" fmla="*/ 750377 w 12649200"/>
              <a:gd name="connsiteY1946" fmla="*/ 7787220 h 13862169"/>
              <a:gd name="connsiteX1947" fmla="*/ 765691 w 12649200"/>
              <a:gd name="connsiteY1947" fmla="*/ 7740275 h 13862169"/>
              <a:gd name="connsiteX1948" fmla="*/ 752733 w 12649200"/>
              <a:gd name="connsiteY1948" fmla="*/ 7735460 h 13862169"/>
              <a:gd name="connsiteX1949" fmla="*/ 1789368 w 12649200"/>
              <a:gd name="connsiteY1949" fmla="*/ 7730645 h 13862169"/>
              <a:gd name="connsiteX1950" fmla="*/ 1755206 w 12649200"/>
              <a:gd name="connsiteY1950" fmla="*/ 7765553 h 13862169"/>
              <a:gd name="connsiteX1951" fmla="*/ 1758151 w 12649200"/>
              <a:gd name="connsiteY1951" fmla="*/ 7768563 h 13862169"/>
              <a:gd name="connsiteX1952" fmla="*/ 1755206 w 12649200"/>
              <a:gd name="connsiteY1952" fmla="*/ 7771572 h 13862169"/>
              <a:gd name="connsiteX1953" fmla="*/ 1764630 w 12649200"/>
              <a:gd name="connsiteY1953" fmla="*/ 7781202 h 13862169"/>
              <a:gd name="connsiteX1954" fmla="*/ 1798792 w 12649200"/>
              <a:gd name="connsiteY1954" fmla="*/ 7746294 h 13862169"/>
              <a:gd name="connsiteX1955" fmla="*/ 1795847 w 12649200"/>
              <a:gd name="connsiteY1955" fmla="*/ 7743285 h 13862169"/>
              <a:gd name="connsiteX1956" fmla="*/ 1798792 w 12649200"/>
              <a:gd name="connsiteY1956" fmla="*/ 7740275 h 13862169"/>
              <a:gd name="connsiteX1957" fmla="*/ 1789368 w 12649200"/>
              <a:gd name="connsiteY1957" fmla="*/ 7730645 h 13862169"/>
              <a:gd name="connsiteX1958" fmla="*/ 580746 w 12649200"/>
              <a:gd name="connsiteY1958" fmla="*/ 7725830 h 13862169"/>
              <a:gd name="connsiteX1959" fmla="*/ 570144 w 12649200"/>
              <a:gd name="connsiteY1959" fmla="*/ 7775183 h 13862169"/>
              <a:gd name="connsiteX1960" fmla="*/ 584280 w 12649200"/>
              <a:gd name="connsiteY1960" fmla="*/ 7778794 h 13862169"/>
              <a:gd name="connsiteX1961" fmla="*/ 594882 w 12649200"/>
              <a:gd name="connsiteY1961" fmla="*/ 7729442 h 13862169"/>
              <a:gd name="connsiteX1962" fmla="*/ 580746 w 12649200"/>
              <a:gd name="connsiteY1962" fmla="*/ 7725830 h 13862169"/>
              <a:gd name="connsiteX1963" fmla="*/ 934144 w 12649200"/>
              <a:gd name="connsiteY1963" fmla="*/ 7714997 h 13862169"/>
              <a:gd name="connsiteX1964" fmla="*/ 914118 w 12649200"/>
              <a:gd name="connsiteY1964" fmla="*/ 7760738 h 13862169"/>
              <a:gd name="connsiteX1965" fmla="*/ 927076 w 12649200"/>
              <a:gd name="connsiteY1965" fmla="*/ 7766757 h 13862169"/>
              <a:gd name="connsiteX1966" fmla="*/ 947102 w 12649200"/>
              <a:gd name="connsiteY1966" fmla="*/ 7721015 h 13862169"/>
              <a:gd name="connsiteX1967" fmla="*/ 934144 w 12649200"/>
              <a:gd name="connsiteY1967" fmla="*/ 7714997 h 13862169"/>
              <a:gd name="connsiteX1968" fmla="*/ 1473666 w 12649200"/>
              <a:gd name="connsiteY1968" fmla="*/ 7696941 h 13862169"/>
              <a:gd name="connsiteX1969" fmla="*/ 1444216 w 12649200"/>
              <a:gd name="connsiteY1969" fmla="*/ 7736664 h 13862169"/>
              <a:gd name="connsiteX1970" fmla="*/ 1454818 w 12649200"/>
              <a:gd name="connsiteY1970" fmla="*/ 7745090 h 13862169"/>
              <a:gd name="connsiteX1971" fmla="*/ 1484267 w 12649200"/>
              <a:gd name="connsiteY1971" fmla="*/ 7705367 h 13862169"/>
              <a:gd name="connsiteX1972" fmla="*/ 1473666 w 12649200"/>
              <a:gd name="connsiteY1972" fmla="*/ 7696941 h 13862169"/>
              <a:gd name="connsiteX1973" fmla="*/ 1299322 w 12649200"/>
              <a:gd name="connsiteY1973" fmla="*/ 7692127 h 13862169"/>
              <a:gd name="connsiteX1974" fmla="*/ 1272229 w 12649200"/>
              <a:gd name="connsiteY1974" fmla="*/ 7734257 h 13862169"/>
              <a:gd name="connsiteX1975" fmla="*/ 1284009 w 12649200"/>
              <a:gd name="connsiteY1975" fmla="*/ 7742683 h 13862169"/>
              <a:gd name="connsiteX1976" fmla="*/ 1311102 w 12649200"/>
              <a:gd name="connsiteY1976" fmla="*/ 7700553 h 13862169"/>
              <a:gd name="connsiteX1977" fmla="*/ 1299322 w 12649200"/>
              <a:gd name="connsiteY1977" fmla="*/ 7692127 h 13862169"/>
              <a:gd name="connsiteX1978" fmla="*/ 1659788 w 12649200"/>
              <a:gd name="connsiteY1978" fmla="*/ 7687312 h 13862169"/>
              <a:gd name="connsiteX1979" fmla="*/ 1626805 w 12649200"/>
              <a:gd name="connsiteY1979" fmla="*/ 7724627 h 13862169"/>
              <a:gd name="connsiteX1980" fmla="*/ 1637407 w 12649200"/>
              <a:gd name="connsiteY1980" fmla="*/ 7734257 h 13862169"/>
              <a:gd name="connsiteX1981" fmla="*/ 1670390 w 12649200"/>
              <a:gd name="connsiteY1981" fmla="*/ 7696941 h 13862169"/>
              <a:gd name="connsiteX1982" fmla="*/ 1659788 w 12649200"/>
              <a:gd name="connsiteY1982" fmla="*/ 7687312 h 13862169"/>
              <a:gd name="connsiteX1983" fmla="*/ 412293 w 12649200"/>
              <a:gd name="connsiteY1983" fmla="*/ 7683701 h 13862169"/>
              <a:gd name="connsiteX1984" fmla="*/ 406403 w 12649200"/>
              <a:gd name="connsiteY1984" fmla="*/ 7733053 h 13862169"/>
              <a:gd name="connsiteX1985" fmla="*/ 420539 w 12649200"/>
              <a:gd name="connsiteY1985" fmla="*/ 7734257 h 13862169"/>
              <a:gd name="connsiteX1986" fmla="*/ 426429 w 12649200"/>
              <a:gd name="connsiteY1986" fmla="*/ 7684904 h 13862169"/>
              <a:gd name="connsiteX1987" fmla="*/ 412293 w 12649200"/>
              <a:gd name="connsiteY1987" fmla="*/ 7683701 h 13862169"/>
              <a:gd name="connsiteX1988" fmla="*/ 1134403 w 12649200"/>
              <a:gd name="connsiteY1988" fmla="*/ 7670459 h 13862169"/>
              <a:gd name="connsiteX1989" fmla="*/ 1110843 w 12649200"/>
              <a:gd name="connsiteY1989" fmla="*/ 7713793 h 13862169"/>
              <a:gd name="connsiteX1990" fmla="*/ 1122623 w 12649200"/>
              <a:gd name="connsiteY1990" fmla="*/ 7721015 h 13862169"/>
              <a:gd name="connsiteX1991" fmla="*/ 1146183 w 12649200"/>
              <a:gd name="connsiteY1991" fmla="*/ 7677681 h 13862169"/>
              <a:gd name="connsiteX1992" fmla="*/ 1134403 w 12649200"/>
              <a:gd name="connsiteY1992" fmla="*/ 7670459 h 13862169"/>
              <a:gd name="connsiteX1993" fmla="*/ 1858870 w 12649200"/>
              <a:gd name="connsiteY1993" fmla="*/ 7666848 h 13862169"/>
              <a:gd name="connsiteX1994" fmla="*/ 1864759 w 12649200"/>
              <a:gd name="connsiteY1994" fmla="*/ 7672867 h 13862169"/>
              <a:gd name="connsiteX1995" fmla="*/ 1834132 w 12649200"/>
              <a:gd name="connsiteY1995" fmla="*/ 7704163 h 13862169"/>
              <a:gd name="connsiteX1996" fmla="*/ 1828242 w 12649200"/>
              <a:gd name="connsiteY1996" fmla="*/ 7698145 h 13862169"/>
              <a:gd name="connsiteX1997" fmla="*/ 1858870 w 12649200"/>
              <a:gd name="connsiteY1997" fmla="*/ 7666848 h 13862169"/>
              <a:gd name="connsiteX1998" fmla="*/ 1858870 w 12649200"/>
              <a:gd name="connsiteY1998" fmla="*/ 7659625 h 13862169"/>
              <a:gd name="connsiteX1999" fmla="*/ 1824708 w 12649200"/>
              <a:gd name="connsiteY1999" fmla="*/ 7694533 h 13862169"/>
              <a:gd name="connsiteX2000" fmla="*/ 1828242 w 12649200"/>
              <a:gd name="connsiteY2000" fmla="*/ 7698145 h 13862169"/>
              <a:gd name="connsiteX2001" fmla="*/ 1824708 w 12649200"/>
              <a:gd name="connsiteY2001" fmla="*/ 7701756 h 13862169"/>
              <a:gd name="connsiteX2002" fmla="*/ 1834132 w 12649200"/>
              <a:gd name="connsiteY2002" fmla="*/ 7711386 h 13862169"/>
              <a:gd name="connsiteX2003" fmla="*/ 1868293 w 12649200"/>
              <a:gd name="connsiteY2003" fmla="*/ 7676478 h 13862169"/>
              <a:gd name="connsiteX2004" fmla="*/ 1864759 w 12649200"/>
              <a:gd name="connsiteY2004" fmla="*/ 7672867 h 13862169"/>
              <a:gd name="connsiteX2005" fmla="*/ 1868293 w 12649200"/>
              <a:gd name="connsiteY2005" fmla="*/ 7669255 h 13862169"/>
              <a:gd name="connsiteX2006" fmla="*/ 1858870 w 12649200"/>
              <a:gd name="connsiteY2006" fmla="*/ 7659625 h 13862169"/>
              <a:gd name="connsiteX2007" fmla="*/ 783361 w 12649200"/>
              <a:gd name="connsiteY2007" fmla="*/ 7641570 h 13862169"/>
              <a:gd name="connsiteX2008" fmla="*/ 768047 w 12649200"/>
              <a:gd name="connsiteY2008" fmla="*/ 7688515 h 13862169"/>
              <a:gd name="connsiteX2009" fmla="*/ 781005 w 12649200"/>
              <a:gd name="connsiteY2009" fmla="*/ 7693330 h 13862169"/>
              <a:gd name="connsiteX2010" fmla="*/ 796319 w 12649200"/>
              <a:gd name="connsiteY2010" fmla="*/ 7646385 h 13862169"/>
              <a:gd name="connsiteX2011" fmla="*/ 783361 w 12649200"/>
              <a:gd name="connsiteY2011" fmla="*/ 7641570 h 13862169"/>
              <a:gd name="connsiteX2012" fmla="*/ 601950 w 12649200"/>
              <a:gd name="connsiteY2012" fmla="*/ 7628329 h 13862169"/>
              <a:gd name="connsiteX2013" fmla="*/ 591348 w 12649200"/>
              <a:gd name="connsiteY2013" fmla="*/ 7677681 h 13862169"/>
              <a:gd name="connsiteX2014" fmla="*/ 605484 w 12649200"/>
              <a:gd name="connsiteY2014" fmla="*/ 7681293 h 13862169"/>
              <a:gd name="connsiteX2015" fmla="*/ 616086 w 12649200"/>
              <a:gd name="connsiteY2015" fmla="*/ 7631940 h 13862169"/>
              <a:gd name="connsiteX2016" fmla="*/ 601950 w 12649200"/>
              <a:gd name="connsiteY2016" fmla="*/ 7628329 h 13862169"/>
              <a:gd name="connsiteX2017" fmla="*/ 974196 w 12649200"/>
              <a:gd name="connsiteY2017" fmla="*/ 7623514 h 13862169"/>
              <a:gd name="connsiteX2018" fmla="*/ 954170 w 12649200"/>
              <a:gd name="connsiteY2018" fmla="*/ 7669255 h 13862169"/>
              <a:gd name="connsiteX2019" fmla="*/ 967128 w 12649200"/>
              <a:gd name="connsiteY2019" fmla="*/ 7675274 h 13862169"/>
              <a:gd name="connsiteX2020" fmla="*/ 987154 w 12649200"/>
              <a:gd name="connsiteY2020" fmla="*/ 7629532 h 13862169"/>
              <a:gd name="connsiteX2021" fmla="*/ 974196 w 12649200"/>
              <a:gd name="connsiteY2021" fmla="*/ 7623514 h 13862169"/>
              <a:gd name="connsiteX2022" fmla="*/ 1533743 w 12649200"/>
              <a:gd name="connsiteY2022" fmla="*/ 7618699 h 13862169"/>
              <a:gd name="connsiteX2023" fmla="*/ 1504293 w 12649200"/>
              <a:gd name="connsiteY2023" fmla="*/ 7658422 h 13862169"/>
              <a:gd name="connsiteX2024" fmla="*/ 1514895 w 12649200"/>
              <a:gd name="connsiteY2024" fmla="*/ 7666848 h 13862169"/>
              <a:gd name="connsiteX2025" fmla="*/ 1544345 w 12649200"/>
              <a:gd name="connsiteY2025" fmla="*/ 7627125 h 13862169"/>
              <a:gd name="connsiteX2026" fmla="*/ 1533743 w 12649200"/>
              <a:gd name="connsiteY2026" fmla="*/ 7618699 h 13862169"/>
              <a:gd name="connsiteX2027" fmla="*/ 1724578 w 12649200"/>
              <a:gd name="connsiteY2027" fmla="*/ 7612681 h 13862169"/>
              <a:gd name="connsiteX2028" fmla="*/ 1691594 w 12649200"/>
              <a:gd name="connsiteY2028" fmla="*/ 7649996 h 13862169"/>
              <a:gd name="connsiteX2029" fmla="*/ 1702196 w 12649200"/>
              <a:gd name="connsiteY2029" fmla="*/ 7659626 h 13862169"/>
              <a:gd name="connsiteX2030" fmla="*/ 1735180 w 12649200"/>
              <a:gd name="connsiteY2030" fmla="*/ 7622311 h 13862169"/>
              <a:gd name="connsiteX2031" fmla="*/ 1724578 w 12649200"/>
              <a:gd name="connsiteY2031" fmla="*/ 7612681 h 13862169"/>
              <a:gd name="connsiteX2032" fmla="*/ 1353510 w 12649200"/>
              <a:gd name="connsiteY2032" fmla="*/ 7609070 h 13862169"/>
              <a:gd name="connsiteX2033" fmla="*/ 1326416 w 12649200"/>
              <a:gd name="connsiteY2033" fmla="*/ 7651200 h 13862169"/>
              <a:gd name="connsiteX2034" fmla="*/ 1338196 w 12649200"/>
              <a:gd name="connsiteY2034" fmla="*/ 7659626 h 13862169"/>
              <a:gd name="connsiteX2035" fmla="*/ 1365290 w 12649200"/>
              <a:gd name="connsiteY2035" fmla="*/ 7617496 h 13862169"/>
              <a:gd name="connsiteX2036" fmla="*/ 1353510 w 12649200"/>
              <a:gd name="connsiteY2036" fmla="*/ 7609070 h 13862169"/>
              <a:gd name="connsiteX2037" fmla="*/ 1928371 w 12649200"/>
              <a:gd name="connsiteY2037" fmla="*/ 7595829 h 13862169"/>
              <a:gd name="connsiteX2038" fmla="*/ 1934261 w 12649200"/>
              <a:gd name="connsiteY2038" fmla="*/ 7601847 h 13862169"/>
              <a:gd name="connsiteX2039" fmla="*/ 1903633 w 12649200"/>
              <a:gd name="connsiteY2039" fmla="*/ 7633143 h 13862169"/>
              <a:gd name="connsiteX2040" fmla="*/ 1897744 w 12649200"/>
              <a:gd name="connsiteY2040" fmla="*/ 7627126 h 13862169"/>
              <a:gd name="connsiteX2041" fmla="*/ 1928371 w 12649200"/>
              <a:gd name="connsiteY2041" fmla="*/ 7595829 h 13862169"/>
              <a:gd name="connsiteX2042" fmla="*/ 1928371 w 12649200"/>
              <a:gd name="connsiteY2042" fmla="*/ 7588606 h 13862169"/>
              <a:gd name="connsiteX2043" fmla="*/ 1894209 w 12649200"/>
              <a:gd name="connsiteY2043" fmla="*/ 7623514 h 13862169"/>
              <a:gd name="connsiteX2044" fmla="*/ 1897744 w 12649200"/>
              <a:gd name="connsiteY2044" fmla="*/ 7627126 h 13862169"/>
              <a:gd name="connsiteX2045" fmla="*/ 1894209 w 12649200"/>
              <a:gd name="connsiteY2045" fmla="*/ 7630737 h 13862169"/>
              <a:gd name="connsiteX2046" fmla="*/ 1903633 w 12649200"/>
              <a:gd name="connsiteY2046" fmla="*/ 7640367 h 13862169"/>
              <a:gd name="connsiteX2047" fmla="*/ 1937795 w 12649200"/>
              <a:gd name="connsiteY2047" fmla="*/ 7605458 h 13862169"/>
              <a:gd name="connsiteX2048" fmla="*/ 1934261 w 12649200"/>
              <a:gd name="connsiteY2048" fmla="*/ 7601847 h 13862169"/>
              <a:gd name="connsiteX2049" fmla="*/ 1937795 w 12649200"/>
              <a:gd name="connsiteY2049" fmla="*/ 7598236 h 13862169"/>
              <a:gd name="connsiteX2050" fmla="*/ 1928371 w 12649200"/>
              <a:gd name="connsiteY2050" fmla="*/ 7588606 h 13862169"/>
              <a:gd name="connsiteX2051" fmla="*/ 422895 w 12649200"/>
              <a:gd name="connsiteY2051" fmla="*/ 7584995 h 13862169"/>
              <a:gd name="connsiteX2052" fmla="*/ 417005 w 12649200"/>
              <a:gd name="connsiteY2052" fmla="*/ 7634348 h 13862169"/>
              <a:gd name="connsiteX2053" fmla="*/ 431141 w 12649200"/>
              <a:gd name="connsiteY2053" fmla="*/ 7635552 h 13862169"/>
              <a:gd name="connsiteX2054" fmla="*/ 437031 w 12649200"/>
              <a:gd name="connsiteY2054" fmla="*/ 7586199 h 13862169"/>
              <a:gd name="connsiteX2055" fmla="*/ 422895 w 12649200"/>
              <a:gd name="connsiteY2055" fmla="*/ 7584995 h 13862169"/>
              <a:gd name="connsiteX2056" fmla="*/ 1181523 w 12649200"/>
              <a:gd name="connsiteY2056" fmla="*/ 7583791 h 13862169"/>
              <a:gd name="connsiteX2057" fmla="*/ 1157963 w 12649200"/>
              <a:gd name="connsiteY2057" fmla="*/ 7627125 h 13862169"/>
              <a:gd name="connsiteX2058" fmla="*/ 1169743 w 12649200"/>
              <a:gd name="connsiteY2058" fmla="*/ 7634347 h 13862169"/>
              <a:gd name="connsiteX2059" fmla="*/ 1193303 w 12649200"/>
              <a:gd name="connsiteY2059" fmla="*/ 7591013 h 13862169"/>
              <a:gd name="connsiteX2060" fmla="*/ 1181523 w 12649200"/>
              <a:gd name="connsiteY2060" fmla="*/ 7583791 h 13862169"/>
              <a:gd name="connsiteX2061" fmla="*/ 813989 w 12649200"/>
              <a:gd name="connsiteY2061" fmla="*/ 7546476 h 13862169"/>
              <a:gd name="connsiteX2062" fmla="*/ 798675 w 12649200"/>
              <a:gd name="connsiteY2062" fmla="*/ 7593421 h 13862169"/>
              <a:gd name="connsiteX2063" fmla="*/ 811633 w 12649200"/>
              <a:gd name="connsiteY2063" fmla="*/ 7598236 h 13862169"/>
              <a:gd name="connsiteX2064" fmla="*/ 826947 w 12649200"/>
              <a:gd name="connsiteY2064" fmla="*/ 7551290 h 13862169"/>
              <a:gd name="connsiteX2065" fmla="*/ 813989 w 12649200"/>
              <a:gd name="connsiteY2065" fmla="*/ 7546476 h 13862169"/>
              <a:gd name="connsiteX2066" fmla="*/ 1593821 w 12649200"/>
              <a:gd name="connsiteY2066" fmla="*/ 7539254 h 13862169"/>
              <a:gd name="connsiteX2067" fmla="*/ 1564371 w 12649200"/>
              <a:gd name="connsiteY2067" fmla="*/ 7578977 h 13862169"/>
              <a:gd name="connsiteX2068" fmla="*/ 1574973 w 12649200"/>
              <a:gd name="connsiteY2068" fmla="*/ 7587403 h 13862169"/>
              <a:gd name="connsiteX2069" fmla="*/ 1604423 w 12649200"/>
              <a:gd name="connsiteY2069" fmla="*/ 7547680 h 13862169"/>
              <a:gd name="connsiteX2070" fmla="*/ 1593821 w 12649200"/>
              <a:gd name="connsiteY2070" fmla="*/ 7539254 h 13862169"/>
              <a:gd name="connsiteX2071" fmla="*/ 1789368 w 12649200"/>
              <a:gd name="connsiteY2071" fmla="*/ 7538050 h 13862169"/>
              <a:gd name="connsiteX2072" fmla="*/ 1756384 w 12649200"/>
              <a:gd name="connsiteY2072" fmla="*/ 7575365 h 13862169"/>
              <a:gd name="connsiteX2073" fmla="*/ 1766986 w 12649200"/>
              <a:gd name="connsiteY2073" fmla="*/ 7584995 h 13862169"/>
              <a:gd name="connsiteX2074" fmla="*/ 1799970 w 12649200"/>
              <a:gd name="connsiteY2074" fmla="*/ 7547680 h 13862169"/>
              <a:gd name="connsiteX2075" fmla="*/ 1789368 w 12649200"/>
              <a:gd name="connsiteY2075" fmla="*/ 7538050 h 13862169"/>
              <a:gd name="connsiteX2076" fmla="*/ 1014248 w 12649200"/>
              <a:gd name="connsiteY2076" fmla="*/ 7532031 h 13862169"/>
              <a:gd name="connsiteX2077" fmla="*/ 994222 w 12649200"/>
              <a:gd name="connsiteY2077" fmla="*/ 7577772 h 13862169"/>
              <a:gd name="connsiteX2078" fmla="*/ 1007180 w 12649200"/>
              <a:gd name="connsiteY2078" fmla="*/ 7583791 h 13862169"/>
              <a:gd name="connsiteX2079" fmla="*/ 1027206 w 12649200"/>
              <a:gd name="connsiteY2079" fmla="*/ 7538049 h 13862169"/>
              <a:gd name="connsiteX2080" fmla="*/ 1014248 w 12649200"/>
              <a:gd name="connsiteY2080" fmla="*/ 7532031 h 13862169"/>
              <a:gd name="connsiteX2081" fmla="*/ 623154 w 12649200"/>
              <a:gd name="connsiteY2081" fmla="*/ 7532031 h 13862169"/>
              <a:gd name="connsiteX2082" fmla="*/ 612552 w 12649200"/>
              <a:gd name="connsiteY2082" fmla="*/ 7580180 h 13862169"/>
              <a:gd name="connsiteX2083" fmla="*/ 626688 w 12649200"/>
              <a:gd name="connsiteY2083" fmla="*/ 7583791 h 13862169"/>
              <a:gd name="connsiteX2084" fmla="*/ 637290 w 12649200"/>
              <a:gd name="connsiteY2084" fmla="*/ 7535642 h 13862169"/>
              <a:gd name="connsiteX2085" fmla="*/ 623154 w 12649200"/>
              <a:gd name="connsiteY2085" fmla="*/ 7532031 h 13862169"/>
              <a:gd name="connsiteX2086" fmla="*/ 1407698 w 12649200"/>
              <a:gd name="connsiteY2086" fmla="*/ 7526013 h 13862169"/>
              <a:gd name="connsiteX2087" fmla="*/ 1380604 w 12649200"/>
              <a:gd name="connsiteY2087" fmla="*/ 7568143 h 13862169"/>
              <a:gd name="connsiteX2088" fmla="*/ 1392384 w 12649200"/>
              <a:gd name="connsiteY2088" fmla="*/ 7576569 h 13862169"/>
              <a:gd name="connsiteX2089" fmla="*/ 1419478 w 12649200"/>
              <a:gd name="connsiteY2089" fmla="*/ 7534439 h 13862169"/>
              <a:gd name="connsiteX2090" fmla="*/ 1407698 w 12649200"/>
              <a:gd name="connsiteY2090" fmla="*/ 7526013 h 13862169"/>
              <a:gd name="connsiteX2091" fmla="*/ 1997873 w 12649200"/>
              <a:gd name="connsiteY2091" fmla="*/ 7524809 h 13862169"/>
              <a:gd name="connsiteX2092" fmla="*/ 2004352 w 12649200"/>
              <a:gd name="connsiteY2092" fmla="*/ 7531430 h 13862169"/>
              <a:gd name="connsiteX2093" fmla="*/ 1973135 w 12649200"/>
              <a:gd name="connsiteY2093" fmla="*/ 7563327 h 13862169"/>
              <a:gd name="connsiteX2094" fmla="*/ 1966657 w 12649200"/>
              <a:gd name="connsiteY2094" fmla="*/ 7556708 h 13862169"/>
              <a:gd name="connsiteX2095" fmla="*/ 1997873 w 12649200"/>
              <a:gd name="connsiteY2095" fmla="*/ 7524809 h 13862169"/>
              <a:gd name="connsiteX2096" fmla="*/ 1997873 w 12649200"/>
              <a:gd name="connsiteY2096" fmla="*/ 7518790 h 13862169"/>
              <a:gd name="connsiteX2097" fmla="*/ 1963711 w 12649200"/>
              <a:gd name="connsiteY2097" fmla="*/ 7553698 h 13862169"/>
              <a:gd name="connsiteX2098" fmla="*/ 1966657 w 12649200"/>
              <a:gd name="connsiteY2098" fmla="*/ 7556708 h 13862169"/>
              <a:gd name="connsiteX2099" fmla="*/ 1963711 w 12649200"/>
              <a:gd name="connsiteY2099" fmla="*/ 7559717 h 13862169"/>
              <a:gd name="connsiteX2100" fmla="*/ 1973135 w 12649200"/>
              <a:gd name="connsiteY2100" fmla="*/ 7569347 h 13862169"/>
              <a:gd name="connsiteX2101" fmla="*/ 2007297 w 12649200"/>
              <a:gd name="connsiteY2101" fmla="*/ 7534439 h 13862169"/>
              <a:gd name="connsiteX2102" fmla="*/ 2004352 w 12649200"/>
              <a:gd name="connsiteY2102" fmla="*/ 7531430 h 13862169"/>
              <a:gd name="connsiteX2103" fmla="*/ 2007297 w 12649200"/>
              <a:gd name="connsiteY2103" fmla="*/ 7528420 h 13862169"/>
              <a:gd name="connsiteX2104" fmla="*/ 1997873 w 12649200"/>
              <a:gd name="connsiteY2104" fmla="*/ 7518790 h 13862169"/>
              <a:gd name="connsiteX2105" fmla="*/ 1228643 w 12649200"/>
              <a:gd name="connsiteY2105" fmla="*/ 7495919 h 13862169"/>
              <a:gd name="connsiteX2106" fmla="*/ 1205083 w 12649200"/>
              <a:gd name="connsiteY2106" fmla="*/ 7539253 h 13862169"/>
              <a:gd name="connsiteX2107" fmla="*/ 1216863 w 12649200"/>
              <a:gd name="connsiteY2107" fmla="*/ 7546475 h 13862169"/>
              <a:gd name="connsiteX2108" fmla="*/ 1240423 w 12649200"/>
              <a:gd name="connsiteY2108" fmla="*/ 7503141 h 13862169"/>
              <a:gd name="connsiteX2109" fmla="*/ 1228643 w 12649200"/>
              <a:gd name="connsiteY2109" fmla="*/ 7495919 h 13862169"/>
              <a:gd name="connsiteX2110" fmla="*/ 433497 w 12649200"/>
              <a:gd name="connsiteY2110" fmla="*/ 7485086 h 13862169"/>
              <a:gd name="connsiteX2111" fmla="*/ 427607 w 12649200"/>
              <a:gd name="connsiteY2111" fmla="*/ 7534439 h 13862169"/>
              <a:gd name="connsiteX2112" fmla="*/ 441743 w 12649200"/>
              <a:gd name="connsiteY2112" fmla="*/ 7535643 h 13862169"/>
              <a:gd name="connsiteX2113" fmla="*/ 447633 w 12649200"/>
              <a:gd name="connsiteY2113" fmla="*/ 7486290 h 13862169"/>
              <a:gd name="connsiteX2114" fmla="*/ 433497 w 12649200"/>
              <a:gd name="connsiteY2114" fmla="*/ 7485086 h 13862169"/>
              <a:gd name="connsiteX2115" fmla="*/ 1854157 w 12649200"/>
              <a:gd name="connsiteY2115" fmla="*/ 7463419 h 13862169"/>
              <a:gd name="connsiteX2116" fmla="*/ 1821174 w 12649200"/>
              <a:gd name="connsiteY2116" fmla="*/ 7500735 h 13862169"/>
              <a:gd name="connsiteX2117" fmla="*/ 1831776 w 12649200"/>
              <a:gd name="connsiteY2117" fmla="*/ 7510364 h 13862169"/>
              <a:gd name="connsiteX2118" fmla="*/ 1864759 w 12649200"/>
              <a:gd name="connsiteY2118" fmla="*/ 7473049 h 13862169"/>
              <a:gd name="connsiteX2119" fmla="*/ 1854157 w 12649200"/>
              <a:gd name="connsiteY2119" fmla="*/ 7463419 h 13862169"/>
              <a:gd name="connsiteX2120" fmla="*/ 1653898 w 12649200"/>
              <a:gd name="connsiteY2120" fmla="*/ 7461012 h 13862169"/>
              <a:gd name="connsiteX2121" fmla="*/ 1624449 w 12649200"/>
              <a:gd name="connsiteY2121" fmla="*/ 7500735 h 13862169"/>
              <a:gd name="connsiteX2122" fmla="*/ 1635051 w 12649200"/>
              <a:gd name="connsiteY2122" fmla="*/ 7509161 h 13862169"/>
              <a:gd name="connsiteX2123" fmla="*/ 1664500 w 12649200"/>
              <a:gd name="connsiteY2123" fmla="*/ 7469438 h 13862169"/>
              <a:gd name="connsiteX2124" fmla="*/ 1653898 w 12649200"/>
              <a:gd name="connsiteY2124" fmla="*/ 7461012 h 13862169"/>
              <a:gd name="connsiteX2125" fmla="*/ 2066196 w 12649200"/>
              <a:gd name="connsiteY2125" fmla="*/ 7453789 h 13862169"/>
              <a:gd name="connsiteX2126" fmla="*/ 2072675 w 12649200"/>
              <a:gd name="connsiteY2126" fmla="*/ 7460410 h 13862169"/>
              <a:gd name="connsiteX2127" fmla="*/ 2041459 w 12649200"/>
              <a:gd name="connsiteY2127" fmla="*/ 7492308 h 13862169"/>
              <a:gd name="connsiteX2128" fmla="*/ 2034980 w 12649200"/>
              <a:gd name="connsiteY2128" fmla="*/ 7485688 h 13862169"/>
              <a:gd name="connsiteX2129" fmla="*/ 2066196 w 12649200"/>
              <a:gd name="connsiteY2129" fmla="*/ 7453789 h 13862169"/>
              <a:gd name="connsiteX2130" fmla="*/ 845795 w 12649200"/>
              <a:gd name="connsiteY2130" fmla="*/ 7451382 h 13862169"/>
              <a:gd name="connsiteX2131" fmla="*/ 830481 w 12649200"/>
              <a:gd name="connsiteY2131" fmla="*/ 7498327 h 13862169"/>
              <a:gd name="connsiteX2132" fmla="*/ 843439 w 12649200"/>
              <a:gd name="connsiteY2132" fmla="*/ 7503142 h 13862169"/>
              <a:gd name="connsiteX2133" fmla="*/ 858753 w 12649200"/>
              <a:gd name="connsiteY2133" fmla="*/ 7456196 h 13862169"/>
              <a:gd name="connsiteX2134" fmla="*/ 845795 w 12649200"/>
              <a:gd name="connsiteY2134" fmla="*/ 7451382 h 13862169"/>
              <a:gd name="connsiteX2135" fmla="*/ 2066196 w 12649200"/>
              <a:gd name="connsiteY2135" fmla="*/ 7447770 h 13862169"/>
              <a:gd name="connsiteX2136" fmla="*/ 2032035 w 12649200"/>
              <a:gd name="connsiteY2136" fmla="*/ 7482678 h 13862169"/>
              <a:gd name="connsiteX2137" fmla="*/ 2034980 w 12649200"/>
              <a:gd name="connsiteY2137" fmla="*/ 7485688 h 13862169"/>
              <a:gd name="connsiteX2138" fmla="*/ 2032035 w 12649200"/>
              <a:gd name="connsiteY2138" fmla="*/ 7488697 h 13862169"/>
              <a:gd name="connsiteX2139" fmla="*/ 2041459 w 12649200"/>
              <a:gd name="connsiteY2139" fmla="*/ 7498327 h 13862169"/>
              <a:gd name="connsiteX2140" fmla="*/ 2075620 w 12649200"/>
              <a:gd name="connsiteY2140" fmla="*/ 7463419 h 13862169"/>
              <a:gd name="connsiteX2141" fmla="*/ 2072675 w 12649200"/>
              <a:gd name="connsiteY2141" fmla="*/ 7460410 h 13862169"/>
              <a:gd name="connsiteX2142" fmla="*/ 2075620 w 12649200"/>
              <a:gd name="connsiteY2142" fmla="*/ 7457400 h 13862169"/>
              <a:gd name="connsiteX2143" fmla="*/ 2066196 w 12649200"/>
              <a:gd name="connsiteY2143" fmla="*/ 7447770 h 13862169"/>
              <a:gd name="connsiteX2144" fmla="*/ 1461886 w 12649200"/>
              <a:gd name="connsiteY2144" fmla="*/ 7442956 h 13862169"/>
              <a:gd name="connsiteX2145" fmla="*/ 1434792 w 12649200"/>
              <a:gd name="connsiteY2145" fmla="*/ 7485086 h 13862169"/>
              <a:gd name="connsiteX2146" fmla="*/ 1446572 w 12649200"/>
              <a:gd name="connsiteY2146" fmla="*/ 7493512 h 13862169"/>
              <a:gd name="connsiteX2147" fmla="*/ 1473665 w 12649200"/>
              <a:gd name="connsiteY2147" fmla="*/ 7451382 h 13862169"/>
              <a:gd name="connsiteX2148" fmla="*/ 1461886 w 12649200"/>
              <a:gd name="connsiteY2148" fmla="*/ 7442956 h 13862169"/>
              <a:gd name="connsiteX2149" fmla="*/ 1053122 w 12649200"/>
              <a:gd name="connsiteY2149" fmla="*/ 7440548 h 13862169"/>
              <a:gd name="connsiteX2150" fmla="*/ 1033096 w 12649200"/>
              <a:gd name="connsiteY2150" fmla="*/ 7486289 h 13862169"/>
              <a:gd name="connsiteX2151" fmla="*/ 1046054 w 12649200"/>
              <a:gd name="connsiteY2151" fmla="*/ 7492308 h 13862169"/>
              <a:gd name="connsiteX2152" fmla="*/ 1066080 w 12649200"/>
              <a:gd name="connsiteY2152" fmla="*/ 7446566 h 13862169"/>
              <a:gd name="connsiteX2153" fmla="*/ 1053122 w 12649200"/>
              <a:gd name="connsiteY2153" fmla="*/ 7440548 h 13862169"/>
              <a:gd name="connsiteX2154" fmla="*/ 644358 w 12649200"/>
              <a:gd name="connsiteY2154" fmla="*/ 7434529 h 13862169"/>
              <a:gd name="connsiteX2155" fmla="*/ 633756 w 12649200"/>
              <a:gd name="connsiteY2155" fmla="*/ 7482678 h 13862169"/>
              <a:gd name="connsiteX2156" fmla="*/ 647892 w 12649200"/>
              <a:gd name="connsiteY2156" fmla="*/ 7486290 h 13862169"/>
              <a:gd name="connsiteX2157" fmla="*/ 658494 w 12649200"/>
              <a:gd name="connsiteY2157" fmla="*/ 7438141 h 13862169"/>
              <a:gd name="connsiteX2158" fmla="*/ 644358 w 12649200"/>
              <a:gd name="connsiteY2158" fmla="*/ 7434529 h 13862169"/>
              <a:gd name="connsiteX2159" fmla="*/ 1276940 w 12649200"/>
              <a:gd name="connsiteY2159" fmla="*/ 7409251 h 13862169"/>
              <a:gd name="connsiteX2160" fmla="*/ 1253381 w 12649200"/>
              <a:gd name="connsiteY2160" fmla="*/ 7452585 h 13862169"/>
              <a:gd name="connsiteX2161" fmla="*/ 1265161 w 12649200"/>
              <a:gd name="connsiteY2161" fmla="*/ 7459807 h 13862169"/>
              <a:gd name="connsiteX2162" fmla="*/ 1288720 w 12649200"/>
              <a:gd name="connsiteY2162" fmla="*/ 7416473 h 13862169"/>
              <a:gd name="connsiteX2163" fmla="*/ 1276940 w 12649200"/>
              <a:gd name="connsiteY2163" fmla="*/ 7409251 h 13862169"/>
              <a:gd name="connsiteX2164" fmla="*/ 1920125 w 12649200"/>
              <a:gd name="connsiteY2164" fmla="*/ 7388788 h 13862169"/>
              <a:gd name="connsiteX2165" fmla="*/ 1887141 w 12649200"/>
              <a:gd name="connsiteY2165" fmla="*/ 7426104 h 13862169"/>
              <a:gd name="connsiteX2166" fmla="*/ 1897743 w 12649200"/>
              <a:gd name="connsiteY2166" fmla="*/ 7435734 h 13862169"/>
              <a:gd name="connsiteX2167" fmla="*/ 1930727 w 12649200"/>
              <a:gd name="connsiteY2167" fmla="*/ 7398418 h 13862169"/>
              <a:gd name="connsiteX2168" fmla="*/ 1920125 w 12649200"/>
              <a:gd name="connsiteY2168" fmla="*/ 7388788 h 13862169"/>
              <a:gd name="connsiteX2169" fmla="*/ 444099 w 12649200"/>
              <a:gd name="connsiteY2169" fmla="*/ 7386381 h 13862169"/>
              <a:gd name="connsiteX2170" fmla="*/ 438209 w 12649200"/>
              <a:gd name="connsiteY2170" fmla="*/ 7435734 h 13862169"/>
              <a:gd name="connsiteX2171" fmla="*/ 452345 w 12649200"/>
              <a:gd name="connsiteY2171" fmla="*/ 7436937 h 13862169"/>
              <a:gd name="connsiteX2172" fmla="*/ 458235 w 12649200"/>
              <a:gd name="connsiteY2172" fmla="*/ 7387585 h 13862169"/>
              <a:gd name="connsiteX2173" fmla="*/ 444099 w 12649200"/>
              <a:gd name="connsiteY2173" fmla="*/ 7386381 h 13862169"/>
              <a:gd name="connsiteX2174" fmla="*/ 2135698 w 12649200"/>
              <a:gd name="connsiteY2174" fmla="*/ 7383974 h 13862169"/>
              <a:gd name="connsiteX2175" fmla="*/ 2141588 w 12649200"/>
              <a:gd name="connsiteY2175" fmla="*/ 7389992 h 13862169"/>
              <a:gd name="connsiteX2176" fmla="*/ 2110960 w 12649200"/>
              <a:gd name="connsiteY2176" fmla="*/ 7421288 h 13862169"/>
              <a:gd name="connsiteX2177" fmla="*/ 2105070 w 12649200"/>
              <a:gd name="connsiteY2177" fmla="*/ 7415270 h 13862169"/>
              <a:gd name="connsiteX2178" fmla="*/ 2135698 w 12649200"/>
              <a:gd name="connsiteY2178" fmla="*/ 7383974 h 13862169"/>
              <a:gd name="connsiteX2179" fmla="*/ 1713976 w 12649200"/>
              <a:gd name="connsiteY2179" fmla="*/ 7381566 h 13862169"/>
              <a:gd name="connsiteX2180" fmla="*/ 1684526 w 12649200"/>
              <a:gd name="connsiteY2180" fmla="*/ 7421289 h 13862169"/>
              <a:gd name="connsiteX2181" fmla="*/ 1695128 w 12649200"/>
              <a:gd name="connsiteY2181" fmla="*/ 7429715 h 13862169"/>
              <a:gd name="connsiteX2182" fmla="*/ 1724578 w 12649200"/>
              <a:gd name="connsiteY2182" fmla="*/ 7389992 h 13862169"/>
              <a:gd name="connsiteX2183" fmla="*/ 1713976 w 12649200"/>
              <a:gd name="connsiteY2183" fmla="*/ 7381566 h 13862169"/>
              <a:gd name="connsiteX2184" fmla="*/ 2135698 w 12649200"/>
              <a:gd name="connsiteY2184" fmla="*/ 7376750 h 13862169"/>
              <a:gd name="connsiteX2185" fmla="*/ 2101536 w 12649200"/>
              <a:gd name="connsiteY2185" fmla="*/ 7411659 h 13862169"/>
              <a:gd name="connsiteX2186" fmla="*/ 2105070 w 12649200"/>
              <a:gd name="connsiteY2186" fmla="*/ 7415270 h 13862169"/>
              <a:gd name="connsiteX2187" fmla="*/ 2101536 w 12649200"/>
              <a:gd name="connsiteY2187" fmla="*/ 7418881 h 13862169"/>
              <a:gd name="connsiteX2188" fmla="*/ 2110960 w 12649200"/>
              <a:gd name="connsiteY2188" fmla="*/ 7428511 h 13862169"/>
              <a:gd name="connsiteX2189" fmla="*/ 2145122 w 12649200"/>
              <a:gd name="connsiteY2189" fmla="*/ 7393603 h 13862169"/>
              <a:gd name="connsiteX2190" fmla="*/ 2141588 w 12649200"/>
              <a:gd name="connsiteY2190" fmla="*/ 7389992 h 13862169"/>
              <a:gd name="connsiteX2191" fmla="*/ 2145122 w 12649200"/>
              <a:gd name="connsiteY2191" fmla="*/ 7386380 h 13862169"/>
              <a:gd name="connsiteX2192" fmla="*/ 2135698 w 12649200"/>
              <a:gd name="connsiteY2192" fmla="*/ 7376750 h 13862169"/>
              <a:gd name="connsiteX2193" fmla="*/ 1516073 w 12649200"/>
              <a:gd name="connsiteY2193" fmla="*/ 7359899 h 13862169"/>
              <a:gd name="connsiteX2194" fmla="*/ 1488979 w 12649200"/>
              <a:gd name="connsiteY2194" fmla="*/ 7402029 h 13862169"/>
              <a:gd name="connsiteX2195" fmla="*/ 1500759 w 12649200"/>
              <a:gd name="connsiteY2195" fmla="*/ 7410455 h 13862169"/>
              <a:gd name="connsiteX2196" fmla="*/ 1527853 w 12649200"/>
              <a:gd name="connsiteY2196" fmla="*/ 7368325 h 13862169"/>
              <a:gd name="connsiteX2197" fmla="*/ 1516073 w 12649200"/>
              <a:gd name="connsiteY2197" fmla="*/ 7359899 h 13862169"/>
              <a:gd name="connsiteX2198" fmla="*/ 876423 w 12649200"/>
              <a:gd name="connsiteY2198" fmla="*/ 7356287 h 13862169"/>
              <a:gd name="connsiteX2199" fmla="*/ 861109 w 12649200"/>
              <a:gd name="connsiteY2199" fmla="*/ 7403233 h 13862169"/>
              <a:gd name="connsiteX2200" fmla="*/ 874067 w 12649200"/>
              <a:gd name="connsiteY2200" fmla="*/ 7408048 h 13862169"/>
              <a:gd name="connsiteX2201" fmla="*/ 889381 w 12649200"/>
              <a:gd name="connsiteY2201" fmla="*/ 7361102 h 13862169"/>
              <a:gd name="connsiteX2202" fmla="*/ 876423 w 12649200"/>
              <a:gd name="connsiteY2202" fmla="*/ 7356287 h 13862169"/>
              <a:gd name="connsiteX2203" fmla="*/ 1093173 w 12649200"/>
              <a:gd name="connsiteY2203" fmla="*/ 7349065 h 13862169"/>
              <a:gd name="connsiteX2204" fmla="*/ 1073148 w 12649200"/>
              <a:gd name="connsiteY2204" fmla="*/ 7394806 h 13862169"/>
              <a:gd name="connsiteX2205" fmla="*/ 1086106 w 12649200"/>
              <a:gd name="connsiteY2205" fmla="*/ 7400825 h 13862169"/>
              <a:gd name="connsiteX2206" fmla="*/ 1106131 w 12649200"/>
              <a:gd name="connsiteY2206" fmla="*/ 7355084 h 13862169"/>
              <a:gd name="connsiteX2207" fmla="*/ 1093173 w 12649200"/>
              <a:gd name="connsiteY2207" fmla="*/ 7349065 h 13862169"/>
              <a:gd name="connsiteX2208" fmla="*/ 665562 w 12649200"/>
              <a:gd name="connsiteY2208" fmla="*/ 7337028 h 13862169"/>
              <a:gd name="connsiteX2209" fmla="*/ 654960 w 12649200"/>
              <a:gd name="connsiteY2209" fmla="*/ 7385177 h 13862169"/>
              <a:gd name="connsiteX2210" fmla="*/ 669096 w 12649200"/>
              <a:gd name="connsiteY2210" fmla="*/ 7388788 h 13862169"/>
              <a:gd name="connsiteX2211" fmla="*/ 679698 w 12649200"/>
              <a:gd name="connsiteY2211" fmla="*/ 7340639 h 13862169"/>
              <a:gd name="connsiteX2212" fmla="*/ 665562 w 12649200"/>
              <a:gd name="connsiteY2212" fmla="*/ 7337028 h 13862169"/>
              <a:gd name="connsiteX2213" fmla="*/ 1324060 w 12649200"/>
              <a:gd name="connsiteY2213" fmla="*/ 7321379 h 13862169"/>
              <a:gd name="connsiteX2214" fmla="*/ 1300500 w 12649200"/>
              <a:gd name="connsiteY2214" fmla="*/ 7364713 h 13862169"/>
              <a:gd name="connsiteX2215" fmla="*/ 1312280 w 12649200"/>
              <a:gd name="connsiteY2215" fmla="*/ 7371936 h 13862169"/>
              <a:gd name="connsiteX2216" fmla="*/ 1335840 w 12649200"/>
              <a:gd name="connsiteY2216" fmla="*/ 7328601 h 13862169"/>
              <a:gd name="connsiteX2217" fmla="*/ 1324060 w 12649200"/>
              <a:gd name="connsiteY2217" fmla="*/ 7321379 h 13862169"/>
              <a:gd name="connsiteX2218" fmla="*/ 1984915 w 12649200"/>
              <a:gd name="connsiteY2218" fmla="*/ 7314158 h 13862169"/>
              <a:gd name="connsiteX2219" fmla="*/ 1951931 w 12649200"/>
              <a:gd name="connsiteY2219" fmla="*/ 7351473 h 13862169"/>
              <a:gd name="connsiteX2220" fmla="*/ 1962533 w 12649200"/>
              <a:gd name="connsiteY2220" fmla="*/ 7361103 h 13862169"/>
              <a:gd name="connsiteX2221" fmla="*/ 1995517 w 12649200"/>
              <a:gd name="connsiteY2221" fmla="*/ 7323787 h 13862169"/>
              <a:gd name="connsiteX2222" fmla="*/ 1984915 w 12649200"/>
              <a:gd name="connsiteY2222" fmla="*/ 7314158 h 13862169"/>
              <a:gd name="connsiteX2223" fmla="*/ 2205200 w 12649200"/>
              <a:gd name="connsiteY2223" fmla="*/ 7312954 h 13862169"/>
              <a:gd name="connsiteX2224" fmla="*/ 2211678 w 12649200"/>
              <a:gd name="connsiteY2224" fmla="*/ 7319574 h 13862169"/>
              <a:gd name="connsiteX2225" fmla="*/ 2180462 w 12649200"/>
              <a:gd name="connsiteY2225" fmla="*/ 7351472 h 13862169"/>
              <a:gd name="connsiteX2226" fmla="*/ 2173983 w 12649200"/>
              <a:gd name="connsiteY2226" fmla="*/ 7344853 h 13862169"/>
              <a:gd name="connsiteX2227" fmla="*/ 2205200 w 12649200"/>
              <a:gd name="connsiteY2227" fmla="*/ 7312954 h 13862169"/>
              <a:gd name="connsiteX2228" fmla="*/ 2205200 w 12649200"/>
              <a:gd name="connsiteY2228" fmla="*/ 7306935 h 13862169"/>
              <a:gd name="connsiteX2229" fmla="*/ 2171038 w 12649200"/>
              <a:gd name="connsiteY2229" fmla="*/ 7341843 h 13862169"/>
              <a:gd name="connsiteX2230" fmla="*/ 2173983 w 12649200"/>
              <a:gd name="connsiteY2230" fmla="*/ 7344853 h 13862169"/>
              <a:gd name="connsiteX2231" fmla="*/ 2171038 w 12649200"/>
              <a:gd name="connsiteY2231" fmla="*/ 7347862 h 13862169"/>
              <a:gd name="connsiteX2232" fmla="*/ 2180462 w 12649200"/>
              <a:gd name="connsiteY2232" fmla="*/ 7357492 h 13862169"/>
              <a:gd name="connsiteX2233" fmla="*/ 2214624 w 12649200"/>
              <a:gd name="connsiteY2233" fmla="*/ 7322584 h 13862169"/>
              <a:gd name="connsiteX2234" fmla="*/ 2211678 w 12649200"/>
              <a:gd name="connsiteY2234" fmla="*/ 7319574 h 13862169"/>
              <a:gd name="connsiteX2235" fmla="*/ 2214624 w 12649200"/>
              <a:gd name="connsiteY2235" fmla="*/ 7316564 h 13862169"/>
              <a:gd name="connsiteX2236" fmla="*/ 2205200 w 12649200"/>
              <a:gd name="connsiteY2236" fmla="*/ 7306935 h 13862169"/>
              <a:gd name="connsiteX2237" fmla="*/ 1774054 w 12649200"/>
              <a:gd name="connsiteY2237" fmla="*/ 7303324 h 13862169"/>
              <a:gd name="connsiteX2238" fmla="*/ 1744604 w 12649200"/>
              <a:gd name="connsiteY2238" fmla="*/ 7343047 h 13862169"/>
              <a:gd name="connsiteX2239" fmla="*/ 1755206 w 12649200"/>
              <a:gd name="connsiteY2239" fmla="*/ 7351473 h 13862169"/>
              <a:gd name="connsiteX2240" fmla="*/ 1784656 w 12649200"/>
              <a:gd name="connsiteY2240" fmla="*/ 7311750 h 13862169"/>
              <a:gd name="connsiteX2241" fmla="*/ 1774054 w 12649200"/>
              <a:gd name="connsiteY2241" fmla="*/ 7303324 h 13862169"/>
              <a:gd name="connsiteX2242" fmla="*/ 454701 w 12649200"/>
              <a:gd name="connsiteY2242" fmla="*/ 7286472 h 13862169"/>
              <a:gd name="connsiteX2243" fmla="*/ 448811 w 12649200"/>
              <a:gd name="connsiteY2243" fmla="*/ 7335825 h 13862169"/>
              <a:gd name="connsiteX2244" fmla="*/ 462947 w 12649200"/>
              <a:gd name="connsiteY2244" fmla="*/ 7337028 h 13862169"/>
              <a:gd name="connsiteX2245" fmla="*/ 468837 w 12649200"/>
              <a:gd name="connsiteY2245" fmla="*/ 7287676 h 13862169"/>
              <a:gd name="connsiteX2246" fmla="*/ 454701 w 12649200"/>
              <a:gd name="connsiteY2246" fmla="*/ 7286472 h 13862169"/>
              <a:gd name="connsiteX2247" fmla="*/ 1570261 w 12649200"/>
              <a:gd name="connsiteY2247" fmla="*/ 7276842 h 13862169"/>
              <a:gd name="connsiteX2248" fmla="*/ 1543167 w 12649200"/>
              <a:gd name="connsiteY2248" fmla="*/ 7318973 h 13862169"/>
              <a:gd name="connsiteX2249" fmla="*/ 1554947 w 12649200"/>
              <a:gd name="connsiteY2249" fmla="*/ 7327399 h 13862169"/>
              <a:gd name="connsiteX2250" fmla="*/ 1582041 w 12649200"/>
              <a:gd name="connsiteY2250" fmla="*/ 7285268 h 13862169"/>
              <a:gd name="connsiteX2251" fmla="*/ 1570261 w 12649200"/>
              <a:gd name="connsiteY2251" fmla="*/ 7276842 h 13862169"/>
              <a:gd name="connsiteX2252" fmla="*/ 907050 w 12649200"/>
              <a:gd name="connsiteY2252" fmla="*/ 7262397 h 13862169"/>
              <a:gd name="connsiteX2253" fmla="*/ 891737 w 12649200"/>
              <a:gd name="connsiteY2253" fmla="*/ 7309342 h 13862169"/>
              <a:gd name="connsiteX2254" fmla="*/ 904694 w 12649200"/>
              <a:gd name="connsiteY2254" fmla="*/ 7314157 h 13862169"/>
              <a:gd name="connsiteX2255" fmla="*/ 920008 w 12649200"/>
              <a:gd name="connsiteY2255" fmla="*/ 7267212 h 13862169"/>
              <a:gd name="connsiteX2256" fmla="*/ 907050 w 12649200"/>
              <a:gd name="connsiteY2256" fmla="*/ 7262397 h 13862169"/>
              <a:gd name="connsiteX2257" fmla="*/ 1133225 w 12649200"/>
              <a:gd name="connsiteY2257" fmla="*/ 7258786 h 13862169"/>
              <a:gd name="connsiteX2258" fmla="*/ 1113199 w 12649200"/>
              <a:gd name="connsiteY2258" fmla="*/ 7304527 h 13862169"/>
              <a:gd name="connsiteX2259" fmla="*/ 1126157 w 12649200"/>
              <a:gd name="connsiteY2259" fmla="*/ 7310546 h 13862169"/>
              <a:gd name="connsiteX2260" fmla="*/ 1146183 w 12649200"/>
              <a:gd name="connsiteY2260" fmla="*/ 7264804 h 13862169"/>
              <a:gd name="connsiteX2261" fmla="*/ 1133225 w 12649200"/>
              <a:gd name="connsiteY2261" fmla="*/ 7258786 h 13862169"/>
              <a:gd name="connsiteX2262" fmla="*/ 2273523 w 12649200"/>
              <a:gd name="connsiteY2262" fmla="*/ 7241934 h 13862169"/>
              <a:gd name="connsiteX2263" fmla="*/ 2280002 w 12649200"/>
              <a:gd name="connsiteY2263" fmla="*/ 7248555 h 13862169"/>
              <a:gd name="connsiteX2264" fmla="*/ 2248785 w 12649200"/>
              <a:gd name="connsiteY2264" fmla="*/ 7280453 h 13862169"/>
              <a:gd name="connsiteX2265" fmla="*/ 2242306 w 12649200"/>
              <a:gd name="connsiteY2265" fmla="*/ 7273833 h 13862169"/>
              <a:gd name="connsiteX2266" fmla="*/ 2273523 w 12649200"/>
              <a:gd name="connsiteY2266" fmla="*/ 7241934 h 13862169"/>
              <a:gd name="connsiteX2267" fmla="*/ 2049704 w 12649200"/>
              <a:gd name="connsiteY2267" fmla="*/ 7239527 h 13862169"/>
              <a:gd name="connsiteX2268" fmla="*/ 2016721 w 12649200"/>
              <a:gd name="connsiteY2268" fmla="*/ 7276842 h 13862169"/>
              <a:gd name="connsiteX2269" fmla="*/ 2027322 w 12649200"/>
              <a:gd name="connsiteY2269" fmla="*/ 7286472 h 13862169"/>
              <a:gd name="connsiteX2270" fmla="*/ 2060306 w 12649200"/>
              <a:gd name="connsiteY2270" fmla="*/ 7249157 h 13862169"/>
              <a:gd name="connsiteX2271" fmla="*/ 2049704 w 12649200"/>
              <a:gd name="connsiteY2271" fmla="*/ 7239527 h 13862169"/>
              <a:gd name="connsiteX2272" fmla="*/ 686766 w 12649200"/>
              <a:gd name="connsiteY2272" fmla="*/ 7238323 h 13862169"/>
              <a:gd name="connsiteX2273" fmla="*/ 676164 w 12649200"/>
              <a:gd name="connsiteY2273" fmla="*/ 7287675 h 13862169"/>
              <a:gd name="connsiteX2274" fmla="*/ 690300 w 12649200"/>
              <a:gd name="connsiteY2274" fmla="*/ 7291286 h 13862169"/>
              <a:gd name="connsiteX2275" fmla="*/ 700902 w 12649200"/>
              <a:gd name="connsiteY2275" fmla="*/ 7241934 h 13862169"/>
              <a:gd name="connsiteX2276" fmla="*/ 686766 w 12649200"/>
              <a:gd name="connsiteY2276" fmla="*/ 7238323 h 13862169"/>
              <a:gd name="connsiteX2277" fmla="*/ 2273523 w 12649200"/>
              <a:gd name="connsiteY2277" fmla="*/ 7235915 h 13862169"/>
              <a:gd name="connsiteX2278" fmla="*/ 2239361 w 12649200"/>
              <a:gd name="connsiteY2278" fmla="*/ 7270823 h 13862169"/>
              <a:gd name="connsiteX2279" fmla="*/ 2242306 w 12649200"/>
              <a:gd name="connsiteY2279" fmla="*/ 7273833 h 13862169"/>
              <a:gd name="connsiteX2280" fmla="*/ 2239361 w 12649200"/>
              <a:gd name="connsiteY2280" fmla="*/ 7276842 h 13862169"/>
              <a:gd name="connsiteX2281" fmla="*/ 2248785 w 12649200"/>
              <a:gd name="connsiteY2281" fmla="*/ 7286472 h 13862169"/>
              <a:gd name="connsiteX2282" fmla="*/ 2282947 w 12649200"/>
              <a:gd name="connsiteY2282" fmla="*/ 7251564 h 13862169"/>
              <a:gd name="connsiteX2283" fmla="*/ 2280002 w 12649200"/>
              <a:gd name="connsiteY2283" fmla="*/ 7248555 h 13862169"/>
              <a:gd name="connsiteX2284" fmla="*/ 2282947 w 12649200"/>
              <a:gd name="connsiteY2284" fmla="*/ 7245545 h 13862169"/>
              <a:gd name="connsiteX2285" fmla="*/ 2273523 w 12649200"/>
              <a:gd name="connsiteY2285" fmla="*/ 7235915 h 13862169"/>
              <a:gd name="connsiteX2286" fmla="*/ 1371180 w 12649200"/>
              <a:gd name="connsiteY2286" fmla="*/ 7234711 h 13862169"/>
              <a:gd name="connsiteX2287" fmla="*/ 1347620 w 12649200"/>
              <a:gd name="connsiteY2287" fmla="*/ 7278045 h 13862169"/>
              <a:gd name="connsiteX2288" fmla="*/ 1359400 w 12649200"/>
              <a:gd name="connsiteY2288" fmla="*/ 7285268 h 13862169"/>
              <a:gd name="connsiteX2289" fmla="*/ 1382960 w 12649200"/>
              <a:gd name="connsiteY2289" fmla="*/ 7241933 h 13862169"/>
              <a:gd name="connsiteX2290" fmla="*/ 1371180 w 12649200"/>
              <a:gd name="connsiteY2290" fmla="*/ 7234711 h 13862169"/>
              <a:gd name="connsiteX2291" fmla="*/ 1832954 w 12649200"/>
              <a:gd name="connsiteY2291" fmla="*/ 7223878 h 13862169"/>
              <a:gd name="connsiteX2292" fmla="*/ 1803504 w 12649200"/>
              <a:gd name="connsiteY2292" fmla="*/ 7263601 h 13862169"/>
              <a:gd name="connsiteX2293" fmla="*/ 1814106 w 12649200"/>
              <a:gd name="connsiteY2293" fmla="*/ 7272027 h 13862169"/>
              <a:gd name="connsiteX2294" fmla="*/ 1843556 w 12649200"/>
              <a:gd name="connsiteY2294" fmla="*/ 7232304 h 13862169"/>
              <a:gd name="connsiteX2295" fmla="*/ 1832954 w 12649200"/>
              <a:gd name="connsiteY2295" fmla="*/ 7223878 h 13862169"/>
              <a:gd name="connsiteX2296" fmla="*/ 1624449 w 12649200"/>
              <a:gd name="connsiteY2296" fmla="*/ 7193785 h 13862169"/>
              <a:gd name="connsiteX2297" fmla="*/ 1597355 w 12649200"/>
              <a:gd name="connsiteY2297" fmla="*/ 7235916 h 13862169"/>
              <a:gd name="connsiteX2298" fmla="*/ 1609135 w 12649200"/>
              <a:gd name="connsiteY2298" fmla="*/ 7244342 h 13862169"/>
              <a:gd name="connsiteX2299" fmla="*/ 1636229 w 12649200"/>
              <a:gd name="connsiteY2299" fmla="*/ 7202211 h 13862169"/>
              <a:gd name="connsiteX2300" fmla="*/ 1624449 w 12649200"/>
              <a:gd name="connsiteY2300" fmla="*/ 7193785 h 13862169"/>
              <a:gd name="connsiteX2301" fmla="*/ 466481 w 12649200"/>
              <a:gd name="connsiteY2301" fmla="*/ 7187767 h 13862169"/>
              <a:gd name="connsiteX2302" fmla="*/ 460591 w 12649200"/>
              <a:gd name="connsiteY2302" fmla="*/ 7237119 h 13862169"/>
              <a:gd name="connsiteX2303" fmla="*/ 474727 w 12649200"/>
              <a:gd name="connsiteY2303" fmla="*/ 7238323 h 13862169"/>
              <a:gd name="connsiteX2304" fmla="*/ 480617 w 12649200"/>
              <a:gd name="connsiteY2304" fmla="*/ 7188971 h 13862169"/>
              <a:gd name="connsiteX2305" fmla="*/ 466481 w 12649200"/>
              <a:gd name="connsiteY2305" fmla="*/ 7187767 h 13862169"/>
              <a:gd name="connsiteX2306" fmla="*/ 2343025 w 12649200"/>
              <a:gd name="connsiteY2306" fmla="*/ 7172118 h 13862169"/>
              <a:gd name="connsiteX2307" fmla="*/ 2348915 w 12649200"/>
              <a:gd name="connsiteY2307" fmla="*/ 7178137 h 13862169"/>
              <a:gd name="connsiteX2308" fmla="*/ 2318287 w 12649200"/>
              <a:gd name="connsiteY2308" fmla="*/ 7209433 h 13862169"/>
              <a:gd name="connsiteX2309" fmla="*/ 2312398 w 12649200"/>
              <a:gd name="connsiteY2309" fmla="*/ 7203415 h 13862169"/>
              <a:gd name="connsiteX2310" fmla="*/ 2343025 w 12649200"/>
              <a:gd name="connsiteY2310" fmla="*/ 7172118 h 13862169"/>
              <a:gd name="connsiteX2311" fmla="*/ 1173277 w 12649200"/>
              <a:gd name="connsiteY2311" fmla="*/ 7167303 h 13862169"/>
              <a:gd name="connsiteX2312" fmla="*/ 1153251 w 12649200"/>
              <a:gd name="connsiteY2312" fmla="*/ 7213044 h 13862169"/>
              <a:gd name="connsiteX2313" fmla="*/ 1166209 w 12649200"/>
              <a:gd name="connsiteY2313" fmla="*/ 7219063 h 13862169"/>
              <a:gd name="connsiteX2314" fmla="*/ 1186235 w 12649200"/>
              <a:gd name="connsiteY2314" fmla="*/ 7173321 h 13862169"/>
              <a:gd name="connsiteX2315" fmla="*/ 1173277 w 12649200"/>
              <a:gd name="connsiteY2315" fmla="*/ 7167303 h 13862169"/>
              <a:gd name="connsiteX2316" fmla="*/ 937678 w 12649200"/>
              <a:gd name="connsiteY2316" fmla="*/ 7167303 h 13862169"/>
              <a:gd name="connsiteX2317" fmla="*/ 922364 w 12649200"/>
              <a:gd name="connsiteY2317" fmla="*/ 7214248 h 13862169"/>
              <a:gd name="connsiteX2318" fmla="*/ 935322 w 12649200"/>
              <a:gd name="connsiteY2318" fmla="*/ 7219063 h 13862169"/>
              <a:gd name="connsiteX2319" fmla="*/ 950636 w 12649200"/>
              <a:gd name="connsiteY2319" fmla="*/ 7172118 h 13862169"/>
              <a:gd name="connsiteX2320" fmla="*/ 937678 w 12649200"/>
              <a:gd name="connsiteY2320" fmla="*/ 7167303 h 13862169"/>
              <a:gd name="connsiteX2321" fmla="*/ 2114494 w 12649200"/>
              <a:gd name="connsiteY2321" fmla="*/ 7164896 h 13862169"/>
              <a:gd name="connsiteX2322" fmla="*/ 2081510 w 12649200"/>
              <a:gd name="connsiteY2322" fmla="*/ 7202211 h 13862169"/>
              <a:gd name="connsiteX2323" fmla="*/ 2092112 w 12649200"/>
              <a:gd name="connsiteY2323" fmla="*/ 7211841 h 13862169"/>
              <a:gd name="connsiteX2324" fmla="*/ 2125096 w 12649200"/>
              <a:gd name="connsiteY2324" fmla="*/ 7174526 h 13862169"/>
              <a:gd name="connsiteX2325" fmla="*/ 2114494 w 12649200"/>
              <a:gd name="connsiteY2325" fmla="*/ 7164896 h 13862169"/>
              <a:gd name="connsiteX2326" fmla="*/ 2343025 w 12649200"/>
              <a:gd name="connsiteY2326" fmla="*/ 7164895 h 13862169"/>
              <a:gd name="connsiteX2327" fmla="*/ 2308863 w 12649200"/>
              <a:gd name="connsiteY2327" fmla="*/ 7199803 h 13862169"/>
              <a:gd name="connsiteX2328" fmla="*/ 2312398 w 12649200"/>
              <a:gd name="connsiteY2328" fmla="*/ 7203415 h 13862169"/>
              <a:gd name="connsiteX2329" fmla="*/ 2308863 w 12649200"/>
              <a:gd name="connsiteY2329" fmla="*/ 7207026 h 13862169"/>
              <a:gd name="connsiteX2330" fmla="*/ 2318287 w 12649200"/>
              <a:gd name="connsiteY2330" fmla="*/ 7216656 h 13862169"/>
              <a:gd name="connsiteX2331" fmla="*/ 2352449 w 12649200"/>
              <a:gd name="connsiteY2331" fmla="*/ 7181748 h 13862169"/>
              <a:gd name="connsiteX2332" fmla="*/ 2348915 w 12649200"/>
              <a:gd name="connsiteY2332" fmla="*/ 7178137 h 13862169"/>
              <a:gd name="connsiteX2333" fmla="*/ 2352449 w 12649200"/>
              <a:gd name="connsiteY2333" fmla="*/ 7174525 h 13862169"/>
              <a:gd name="connsiteX2334" fmla="*/ 2343025 w 12649200"/>
              <a:gd name="connsiteY2334" fmla="*/ 7164895 h 13862169"/>
              <a:gd name="connsiteX2335" fmla="*/ 1418300 w 12649200"/>
              <a:gd name="connsiteY2335" fmla="*/ 7146839 h 13862169"/>
              <a:gd name="connsiteX2336" fmla="*/ 1394740 w 12649200"/>
              <a:gd name="connsiteY2336" fmla="*/ 7190173 h 13862169"/>
              <a:gd name="connsiteX2337" fmla="*/ 1406520 w 12649200"/>
              <a:gd name="connsiteY2337" fmla="*/ 7197396 h 13862169"/>
              <a:gd name="connsiteX2338" fmla="*/ 1430080 w 12649200"/>
              <a:gd name="connsiteY2338" fmla="*/ 7154062 h 13862169"/>
              <a:gd name="connsiteX2339" fmla="*/ 1418300 w 12649200"/>
              <a:gd name="connsiteY2339" fmla="*/ 7146839 h 13862169"/>
              <a:gd name="connsiteX2340" fmla="*/ 1893031 w 12649200"/>
              <a:gd name="connsiteY2340" fmla="*/ 7145636 h 13862169"/>
              <a:gd name="connsiteX2341" fmla="*/ 1863581 w 12649200"/>
              <a:gd name="connsiteY2341" fmla="*/ 7185359 h 13862169"/>
              <a:gd name="connsiteX2342" fmla="*/ 1874183 w 12649200"/>
              <a:gd name="connsiteY2342" fmla="*/ 7193785 h 13862169"/>
              <a:gd name="connsiteX2343" fmla="*/ 1903633 w 12649200"/>
              <a:gd name="connsiteY2343" fmla="*/ 7154062 h 13862169"/>
              <a:gd name="connsiteX2344" fmla="*/ 1893031 w 12649200"/>
              <a:gd name="connsiteY2344" fmla="*/ 7145636 h 13862169"/>
              <a:gd name="connsiteX2345" fmla="*/ 707970 w 12649200"/>
              <a:gd name="connsiteY2345" fmla="*/ 7140821 h 13862169"/>
              <a:gd name="connsiteX2346" fmla="*/ 697368 w 12649200"/>
              <a:gd name="connsiteY2346" fmla="*/ 7190174 h 13862169"/>
              <a:gd name="connsiteX2347" fmla="*/ 711503 w 12649200"/>
              <a:gd name="connsiteY2347" fmla="*/ 7193785 h 13862169"/>
              <a:gd name="connsiteX2348" fmla="*/ 722105 w 12649200"/>
              <a:gd name="connsiteY2348" fmla="*/ 7144432 h 13862169"/>
              <a:gd name="connsiteX2349" fmla="*/ 707970 w 12649200"/>
              <a:gd name="connsiteY2349" fmla="*/ 7140821 h 13862169"/>
              <a:gd name="connsiteX2350" fmla="*/ 1678636 w 12649200"/>
              <a:gd name="connsiteY2350" fmla="*/ 7110728 h 13862169"/>
              <a:gd name="connsiteX2351" fmla="*/ 1651543 w 12649200"/>
              <a:gd name="connsiteY2351" fmla="*/ 7152859 h 13862169"/>
              <a:gd name="connsiteX2352" fmla="*/ 1663322 w 12649200"/>
              <a:gd name="connsiteY2352" fmla="*/ 7161285 h 13862169"/>
              <a:gd name="connsiteX2353" fmla="*/ 1690416 w 12649200"/>
              <a:gd name="connsiteY2353" fmla="*/ 7119154 h 13862169"/>
              <a:gd name="connsiteX2354" fmla="*/ 1678636 w 12649200"/>
              <a:gd name="connsiteY2354" fmla="*/ 7110728 h 13862169"/>
              <a:gd name="connsiteX2355" fmla="*/ 2412527 w 12649200"/>
              <a:gd name="connsiteY2355" fmla="*/ 7101099 h 13862169"/>
              <a:gd name="connsiteX2356" fmla="*/ 2419005 w 12649200"/>
              <a:gd name="connsiteY2356" fmla="*/ 7107719 h 13862169"/>
              <a:gd name="connsiteX2357" fmla="*/ 2387789 w 12649200"/>
              <a:gd name="connsiteY2357" fmla="*/ 7139617 h 13862169"/>
              <a:gd name="connsiteX2358" fmla="*/ 2381311 w 12649200"/>
              <a:gd name="connsiteY2358" fmla="*/ 7132997 h 13862169"/>
              <a:gd name="connsiteX2359" fmla="*/ 2412527 w 12649200"/>
              <a:gd name="connsiteY2359" fmla="*/ 7101099 h 13862169"/>
              <a:gd name="connsiteX2360" fmla="*/ 2412527 w 12649200"/>
              <a:gd name="connsiteY2360" fmla="*/ 7095079 h 13862169"/>
              <a:gd name="connsiteX2361" fmla="*/ 2378365 w 12649200"/>
              <a:gd name="connsiteY2361" fmla="*/ 7129987 h 13862169"/>
              <a:gd name="connsiteX2362" fmla="*/ 2381311 w 12649200"/>
              <a:gd name="connsiteY2362" fmla="*/ 7132997 h 13862169"/>
              <a:gd name="connsiteX2363" fmla="*/ 2378365 w 12649200"/>
              <a:gd name="connsiteY2363" fmla="*/ 7136007 h 13862169"/>
              <a:gd name="connsiteX2364" fmla="*/ 2387789 w 12649200"/>
              <a:gd name="connsiteY2364" fmla="*/ 7145636 h 13862169"/>
              <a:gd name="connsiteX2365" fmla="*/ 2421950 w 12649200"/>
              <a:gd name="connsiteY2365" fmla="*/ 7110728 h 13862169"/>
              <a:gd name="connsiteX2366" fmla="*/ 2419005 w 12649200"/>
              <a:gd name="connsiteY2366" fmla="*/ 7107719 h 13862169"/>
              <a:gd name="connsiteX2367" fmla="*/ 2421950 w 12649200"/>
              <a:gd name="connsiteY2367" fmla="*/ 7104709 h 13862169"/>
              <a:gd name="connsiteX2368" fmla="*/ 2412527 w 12649200"/>
              <a:gd name="connsiteY2368" fmla="*/ 7095079 h 13862169"/>
              <a:gd name="connsiteX2369" fmla="*/ 2179284 w 12649200"/>
              <a:gd name="connsiteY2369" fmla="*/ 7090265 h 13862169"/>
              <a:gd name="connsiteX2370" fmla="*/ 2146300 w 12649200"/>
              <a:gd name="connsiteY2370" fmla="*/ 7127580 h 13862169"/>
              <a:gd name="connsiteX2371" fmla="*/ 2156902 w 12649200"/>
              <a:gd name="connsiteY2371" fmla="*/ 7137210 h 13862169"/>
              <a:gd name="connsiteX2372" fmla="*/ 2189886 w 12649200"/>
              <a:gd name="connsiteY2372" fmla="*/ 7099895 h 13862169"/>
              <a:gd name="connsiteX2373" fmla="*/ 2179284 w 12649200"/>
              <a:gd name="connsiteY2373" fmla="*/ 7090265 h 13862169"/>
              <a:gd name="connsiteX2374" fmla="*/ 477083 w 12649200"/>
              <a:gd name="connsiteY2374" fmla="*/ 7087858 h 13862169"/>
              <a:gd name="connsiteX2375" fmla="*/ 471193 w 12649200"/>
              <a:gd name="connsiteY2375" fmla="*/ 7137210 h 13862169"/>
              <a:gd name="connsiteX2376" fmla="*/ 485329 w 12649200"/>
              <a:gd name="connsiteY2376" fmla="*/ 7138414 h 13862169"/>
              <a:gd name="connsiteX2377" fmla="*/ 491219 w 12649200"/>
              <a:gd name="connsiteY2377" fmla="*/ 7089062 h 13862169"/>
              <a:gd name="connsiteX2378" fmla="*/ 477083 w 12649200"/>
              <a:gd name="connsiteY2378" fmla="*/ 7087858 h 13862169"/>
              <a:gd name="connsiteX2379" fmla="*/ 1212151 w 12649200"/>
              <a:gd name="connsiteY2379" fmla="*/ 7075820 h 13862169"/>
              <a:gd name="connsiteX2380" fmla="*/ 1192125 w 12649200"/>
              <a:gd name="connsiteY2380" fmla="*/ 7121561 h 13862169"/>
              <a:gd name="connsiteX2381" fmla="*/ 1205083 w 12649200"/>
              <a:gd name="connsiteY2381" fmla="*/ 7127580 h 13862169"/>
              <a:gd name="connsiteX2382" fmla="*/ 1225109 w 12649200"/>
              <a:gd name="connsiteY2382" fmla="*/ 7081838 h 13862169"/>
              <a:gd name="connsiteX2383" fmla="*/ 1212151 w 12649200"/>
              <a:gd name="connsiteY2383" fmla="*/ 7075820 h 13862169"/>
              <a:gd name="connsiteX2384" fmla="*/ 969484 w 12649200"/>
              <a:gd name="connsiteY2384" fmla="*/ 7072209 h 13862169"/>
              <a:gd name="connsiteX2385" fmla="*/ 954170 w 12649200"/>
              <a:gd name="connsiteY2385" fmla="*/ 7119154 h 13862169"/>
              <a:gd name="connsiteX2386" fmla="*/ 967128 w 12649200"/>
              <a:gd name="connsiteY2386" fmla="*/ 7123969 h 13862169"/>
              <a:gd name="connsiteX2387" fmla="*/ 982442 w 12649200"/>
              <a:gd name="connsiteY2387" fmla="*/ 7077024 h 13862169"/>
              <a:gd name="connsiteX2388" fmla="*/ 969484 w 12649200"/>
              <a:gd name="connsiteY2388" fmla="*/ 7072209 h 13862169"/>
              <a:gd name="connsiteX2389" fmla="*/ 1953109 w 12649200"/>
              <a:gd name="connsiteY2389" fmla="*/ 7066191 h 13862169"/>
              <a:gd name="connsiteX2390" fmla="*/ 1923659 w 12649200"/>
              <a:gd name="connsiteY2390" fmla="*/ 7105913 h 13862169"/>
              <a:gd name="connsiteX2391" fmla="*/ 1934261 w 12649200"/>
              <a:gd name="connsiteY2391" fmla="*/ 7114340 h 13862169"/>
              <a:gd name="connsiteX2392" fmla="*/ 1963711 w 12649200"/>
              <a:gd name="connsiteY2392" fmla="*/ 7074617 h 13862169"/>
              <a:gd name="connsiteX2393" fmla="*/ 1953109 w 12649200"/>
              <a:gd name="connsiteY2393" fmla="*/ 7066191 h 13862169"/>
              <a:gd name="connsiteX2394" fmla="*/ 1466598 w 12649200"/>
              <a:gd name="connsiteY2394" fmla="*/ 7060171 h 13862169"/>
              <a:gd name="connsiteX2395" fmla="*/ 1443038 w 12649200"/>
              <a:gd name="connsiteY2395" fmla="*/ 7103505 h 13862169"/>
              <a:gd name="connsiteX2396" fmla="*/ 1454818 w 12649200"/>
              <a:gd name="connsiteY2396" fmla="*/ 7110728 h 13862169"/>
              <a:gd name="connsiteX2397" fmla="*/ 1478377 w 12649200"/>
              <a:gd name="connsiteY2397" fmla="*/ 7067394 h 13862169"/>
              <a:gd name="connsiteX2398" fmla="*/ 1466598 w 12649200"/>
              <a:gd name="connsiteY2398" fmla="*/ 7060171 h 13862169"/>
              <a:gd name="connsiteX2399" fmla="*/ 729173 w 12649200"/>
              <a:gd name="connsiteY2399" fmla="*/ 7044523 h 13862169"/>
              <a:gd name="connsiteX2400" fmla="*/ 718571 w 12649200"/>
              <a:gd name="connsiteY2400" fmla="*/ 7092672 h 13862169"/>
              <a:gd name="connsiteX2401" fmla="*/ 732707 w 12649200"/>
              <a:gd name="connsiteY2401" fmla="*/ 7096283 h 13862169"/>
              <a:gd name="connsiteX2402" fmla="*/ 743309 w 12649200"/>
              <a:gd name="connsiteY2402" fmla="*/ 7048134 h 13862169"/>
              <a:gd name="connsiteX2403" fmla="*/ 729173 w 12649200"/>
              <a:gd name="connsiteY2403" fmla="*/ 7044523 h 13862169"/>
              <a:gd name="connsiteX2404" fmla="*/ 2480850 w 12649200"/>
              <a:gd name="connsiteY2404" fmla="*/ 7030079 h 13862169"/>
              <a:gd name="connsiteX2405" fmla="*/ 2487329 w 12649200"/>
              <a:gd name="connsiteY2405" fmla="*/ 7036699 h 13862169"/>
              <a:gd name="connsiteX2406" fmla="*/ 2456112 w 12649200"/>
              <a:gd name="connsiteY2406" fmla="*/ 7068597 h 13862169"/>
              <a:gd name="connsiteX2407" fmla="*/ 2449634 w 12649200"/>
              <a:gd name="connsiteY2407" fmla="*/ 7061978 h 13862169"/>
              <a:gd name="connsiteX2408" fmla="*/ 2480850 w 12649200"/>
              <a:gd name="connsiteY2408" fmla="*/ 7030079 h 13862169"/>
              <a:gd name="connsiteX2409" fmla="*/ 1732824 w 12649200"/>
              <a:gd name="connsiteY2409" fmla="*/ 7027671 h 13862169"/>
              <a:gd name="connsiteX2410" fmla="*/ 1705730 w 12649200"/>
              <a:gd name="connsiteY2410" fmla="*/ 7069802 h 13862169"/>
              <a:gd name="connsiteX2411" fmla="*/ 1717510 w 12649200"/>
              <a:gd name="connsiteY2411" fmla="*/ 7078228 h 13862169"/>
              <a:gd name="connsiteX2412" fmla="*/ 1744604 w 12649200"/>
              <a:gd name="connsiteY2412" fmla="*/ 7036098 h 13862169"/>
              <a:gd name="connsiteX2413" fmla="*/ 1732824 w 12649200"/>
              <a:gd name="connsiteY2413" fmla="*/ 7027671 h 13862169"/>
              <a:gd name="connsiteX2414" fmla="*/ 2480850 w 12649200"/>
              <a:gd name="connsiteY2414" fmla="*/ 7024060 h 13862169"/>
              <a:gd name="connsiteX2415" fmla="*/ 2446688 w 12649200"/>
              <a:gd name="connsiteY2415" fmla="*/ 7058968 h 13862169"/>
              <a:gd name="connsiteX2416" fmla="*/ 2449634 w 12649200"/>
              <a:gd name="connsiteY2416" fmla="*/ 7061978 h 13862169"/>
              <a:gd name="connsiteX2417" fmla="*/ 2446688 w 12649200"/>
              <a:gd name="connsiteY2417" fmla="*/ 7064987 h 13862169"/>
              <a:gd name="connsiteX2418" fmla="*/ 2456112 w 12649200"/>
              <a:gd name="connsiteY2418" fmla="*/ 7074617 h 13862169"/>
              <a:gd name="connsiteX2419" fmla="*/ 2490274 w 12649200"/>
              <a:gd name="connsiteY2419" fmla="*/ 7039709 h 13862169"/>
              <a:gd name="connsiteX2420" fmla="*/ 2487329 w 12649200"/>
              <a:gd name="connsiteY2420" fmla="*/ 7036699 h 13862169"/>
              <a:gd name="connsiteX2421" fmla="*/ 2490274 w 12649200"/>
              <a:gd name="connsiteY2421" fmla="*/ 7033689 h 13862169"/>
              <a:gd name="connsiteX2422" fmla="*/ 2480850 w 12649200"/>
              <a:gd name="connsiteY2422" fmla="*/ 7024060 h 13862169"/>
              <a:gd name="connsiteX2423" fmla="*/ 2244073 w 12649200"/>
              <a:gd name="connsiteY2423" fmla="*/ 7015634 h 13862169"/>
              <a:gd name="connsiteX2424" fmla="*/ 2211090 w 12649200"/>
              <a:gd name="connsiteY2424" fmla="*/ 7052950 h 13862169"/>
              <a:gd name="connsiteX2425" fmla="*/ 2221691 w 12649200"/>
              <a:gd name="connsiteY2425" fmla="*/ 7062580 h 13862169"/>
              <a:gd name="connsiteX2426" fmla="*/ 2254675 w 12649200"/>
              <a:gd name="connsiteY2426" fmla="*/ 7025264 h 13862169"/>
              <a:gd name="connsiteX2427" fmla="*/ 2244073 w 12649200"/>
              <a:gd name="connsiteY2427" fmla="*/ 7015634 h 13862169"/>
              <a:gd name="connsiteX2428" fmla="*/ 494753 w 12649200"/>
              <a:gd name="connsiteY2428" fmla="*/ 6989152 h 13862169"/>
              <a:gd name="connsiteX2429" fmla="*/ 480617 w 12649200"/>
              <a:gd name="connsiteY2429" fmla="*/ 6990356 h 13862169"/>
              <a:gd name="connsiteX2430" fmla="*/ 484151 w 12649200"/>
              <a:gd name="connsiteY2430" fmla="*/ 7018042 h 13862169"/>
              <a:gd name="connsiteX2431" fmla="*/ 481795 w 12649200"/>
              <a:gd name="connsiteY2431" fmla="*/ 7038505 h 13862169"/>
              <a:gd name="connsiteX2432" fmla="*/ 495931 w 12649200"/>
              <a:gd name="connsiteY2432" fmla="*/ 7039709 h 13862169"/>
              <a:gd name="connsiteX2433" fmla="*/ 498287 w 12649200"/>
              <a:gd name="connsiteY2433" fmla="*/ 7019246 h 13862169"/>
              <a:gd name="connsiteX2434" fmla="*/ 494753 w 12649200"/>
              <a:gd name="connsiteY2434" fmla="*/ 6989152 h 13862169"/>
              <a:gd name="connsiteX2435" fmla="*/ 1984915 w 12649200"/>
              <a:gd name="connsiteY2435" fmla="*/ 6987949 h 13862169"/>
              <a:gd name="connsiteX2436" fmla="*/ 1974313 w 12649200"/>
              <a:gd name="connsiteY2436" fmla="*/ 6996375 h 13862169"/>
              <a:gd name="connsiteX2437" fmla="*/ 1990805 w 12649200"/>
              <a:gd name="connsiteY2437" fmla="*/ 7018042 h 13862169"/>
              <a:gd name="connsiteX2438" fmla="*/ 1983737 w 12649200"/>
              <a:gd name="connsiteY2438" fmla="*/ 7027671 h 13862169"/>
              <a:gd name="connsiteX2439" fmla="*/ 1994339 w 12649200"/>
              <a:gd name="connsiteY2439" fmla="*/ 7036098 h 13862169"/>
              <a:gd name="connsiteX2440" fmla="*/ 2007297 w 12649200"/>
              <a:gd name="connsiteY2440" fmla="*/ 7018042 h 13862169"/>
              <a:gd name="connsiteX2441" fmla="*/ 1984915 w 12649200"/>
              <a:gd name="connsiteY2441" fmla="*/ 6987949 h 13862169"/>
              <a:gd name="connsiteX2442" fmla="*/ 1239245 w 12649200"/>
              <a:gd name="connsiteY2442" fmla="*/ 6984337 h 13862169"/>
              <a:gd name="connsiteX2443" fmla="*/ 1226287 w 12649200"/>
              <a:gd name="connsiteY2443" fmla="*/ 6990355 h 13862169"/>
              <a:gd name="connsiteX2444" fmla="*/ 1238067 w 12649200"/>
              <a:gd name="connsiteY2444" fmla="*/ 7018041 h 13862169"/>
              <a:gd name="connsiteX2445" fmla="*/ 1232177 w 12649200"/>
              <a:gd name="connsiteY2445" fmla="*/ 7030078 h 13862169"/>
              <a:gd name="connsiteX2446" fmla="*/ 1245135 w 12649200"/>
              <a:gd name="connsiteY2446" fmla="*/ 7036097 h 13862169"/>
              <a:gd name="connsiteX2447" fmla="*/ 1253381 w 12649200"/>
              <a:gd name="connsiteY2447" fmla="*/ 7018041 h 13862169"/>
              <a:gd name="connsiteX2448" fmla="*/ 1239245 w 12649200"/>
              <a:gd name="connsiteY2448" fmla="*/ 6984337 h 13862169"/>
              <a:gd name="connsiteX2449" fmla="*/ 988332 w 12649200"/>
              <a:gd name="connsiteY2449" fmla="*/ 6977115 h 13862169"/>
              <a:gd name="connsiteX2450" fmla="*/ 975374 w 12649200"/>
              <a:gd name="connsiteY2450" fmla="*/ 6981930 h 13862169"/>
              <a:gd name="connsiteX2451" fmla="*/ 987154 w 12649200"/>
              <a:gd name="connsiteY2451" fmla="*/ 7018041 h 13862169"/>
              <a:gd name="connsiteX2452" fmla="*/ 984798 w 12649200"/>
              <a:gd name="connsiteY2452" fmla="*/ 7025264 h 13862169"/>
              <a:gd name="connsiteX2453" fmla="*/ 997756 w 12649200"/>
              <a:gd name="connsiteY2453" fmla="*/ 7030079 h 13862169"/>
              <a:gd name="connsiteX2454" fmla="*/ 1001290 w 12649200"/>
              <a:gd name="connsiteY2454" fmla="*/ 7016838 h 13862169"/>
              <a:gd name="connsiteX2455" fmla="*/ 988332 w 12649200"/>
              <a:gd name="connsiteY2455" fmla="*/ 6977115 h 13862169"/>
              <a:gd name="connsiteX2456" fmla="*/ 1479555 w 12649200"/>
              <a:gd name="connsiteY2456" fmla="*/ 6972300 h 13862169"/>
              <a:gd name="connsiteX2457" fmla="*/ 1467776 w 12649200"/>
              <a:gd name="connsiteY2457" fmla="*/ 6979522 h 13862169"/>
              <a:gd name="connsiteX2458" fmla="*/ 1490157 w 12649200"/>
              <a:gd name="connsiteY2458" fmla="*/ 7021652 h 13862169"/>
              <a:gd name="connsiteX2459" fmla="*/ 1494869 w 12649200"/>
              <a:gd name="connsiteY2459" fmla="*/ 7019245 h 13862169"/>
              <a:gd name="connsiteX2460" fmla="*/ 1501937 w 12649200"/>
              <a:gd name="connsiteY2460" fmla="*/ 7022856 h 13862169"/>
              <a:gd name="connsiteX2461" fmla="*/ 1504293 w 12649200"/>
              <a:gd name="connsiteY2461" fmla="*/ 7018041 h 13862169"/>
              <a:gd name="connsiteX2462" fmla="*/ 1479555 w 12649200"/>
              <a:gd name="connsiteY2462" fmla="*/ 6972300 h 13862169"/>
              <a:gd name="connsiteX2463" fmla="*/ 2454934 w 12649200"/>
              <a:gd name="connsiteY2463" fmla="*/ 6960263 h 13862169"/>
              <a:gd name="connsiteX2464" fmla="*/ 2485562 w 12649200"/>
              <a:gd name="connsiteY2464" fmla="*/ 6991560 h 13862169"/>
              <a:gd name="connsiteX2465" fmla="*/ 2479672 w 12649200"/>
              <a:gd name="connsiteY2465" fmla="*/ 6997578 h 13862169"/>
              <a:gd name="connsiteX2466" fmla="*/ 2449044 w 12649200"/>
              <a:gd name="connsiteY2466" fmla="*/ 6966282 h 13862169"/>
              <a:gd name="connsiteX2467" fmla="*/ 2454934 w 12649200"/>
              <a:gd name="connsiteY2467" fmla="*/ 6960263 h 13862169"/>
              <a:gd name="connsiteX2468" fmla="*/ 2454934 w 12649200"/>
              <a:gd name="connsiteY2468" fmla="*/ 6953040 h 13862169"/>
              <a:gd name="connsiteX2469" fmla="*/ 2445510 w 12649200"/>
              <a:gd name="connsiteY2469" fmla="*/ 6962670 h 13862169"/>
              <a:gd name="connsiteX2470" fmla="*/ 2449044 w 12649200"/>
              <a:gd name="connsiteY2470" fmla="*/ 6966282 h 13862169"/>
              <a:gd name="connsiteX2471" fmla="*/ 2445510 w 12649200"/>
              <a:gd name="connsiteY2471" fmla="*/ 6969893 h 13862169"/>
              <a:gd name="connsiteX2472" fmla="*/ 2479672 w 12649200"/>
              <a:gd name="connsiteY2472" fmla="*/ 7004801 h 13862169"/>
              <a:gd name="connsiteX2473" fmla="*/ 2489096 w 12649200"/>
              <a:gd name="connsiteY2473" fmla="*/ 6995171 h 13862169"/>
              <a:gd name="connsiteX2474" fmla="*/ 2485562 w 12649200"/>
              <a:gd name="connsiteY2474" fmla="*/ 6991560 h 13862169"/>
              <a:gd name="connsiteX2475" fmla="*/ 2489096 w 12649200"/>
              <a:gd name="connsiteY2475" fmla="*/ 6987948 h 13862169"/>
              <a:gd name="connsiteX2476" fmla="*/ 2454934 w 12649200"/>
              <a:gd name="connsiteY2476" fmla="*/ 6953040 h 13862169"/>
              <a:gd name="connsiteX2477" fmla="*/ 735063 w 12649200"/>
              <a:gd name="connsiteY2477" fmla="*/ 6947022 h 13862169"/>
              <a:gd name="connsiteX2478" fmla="*/ 720927 w 12649200"/>
              <a:gd name="connsiteY2478" fmla="*/ 6950633 h 13862169"/>
              <a:gd name="connsiteX2479" fmla="*/ 731529 w 12649200"/>
              <a:gd name="connsiteY2479" fmla="*/ 6998782 h 13862169"/>
              <a:gd name="connsiteX2480" fmla="*/ 745665 w 12649200"/>
              <a:gd name="connsiteY2480" fmla="*/ 6995171 h 13862169"/>
              <a:gd name="connsiteX2481" fmla="*/ 735063 w 12649200"/>
              <a:gd name="connsiteY2481" fmla="*/ 6947022 h 13862169"/>
              <a:gd name="connsiteX2482" fmla="*/ 1709264 w 12649200"/>
              <a:gd name="connsiteY2482" fmla="*/ 6944615 h 13862169"/>
              <a:gd name="connsiteX2483" fmla="*/ 1697484 w 12649200"/>
              <a:gd name="connsiteY2483" fmla="*/ 6953041 h 13862169"/>
              <a:gd name="connsiteX2484" fmla="*/ 1724578 w 12649200"/>
              <a:gd name="connsiteY2484" fmla="*/ 6995171 h 13862169"/>
              <a:gd name="connsiteX2485" fmla="*/ 1736358 w 12649200"/>
              <a:gd name="connsiteY2485" fmla="*/ 6986745 h 13862169"/>
              <a:gd name="connsiteX2486" fmla="*/ 1709264 w 12649200"/>
              <a:gd name="connsiteY2486" fmla="*/ 6944615 h 13862169"/>
              <a:gd name="connsiteX2487" fmla="*/ 2192242 w 12649200"/>
              <a:gd name="connsiteY2487" fmla="*/ 6941003 h 13862169"/>
              <a:gd name="connsiteX2488" fmla="*/ 2181640 w 12649200"/>
              <a:gd name="connsiteY2488" fmla="*/ 6950633 h 13862169"/>
              <a:gd name="connsiteX2489" fmla="*/ 2214624 w 12649200"/>
              <a:gd name="connsiteY2489" fmla="*/ 6987949 h 13862169"/>
              <a:gd name="connsiteX2490" fmla="*/ 2225225 w 12649200"/>
              <a:gd name="connsiteY2490" fmla="*/ 6978319 h 13862169"/>
              <a:gd name="connsiteX2491" fmla="*/ 2192242 w 12649200"/>
              <a:gd name="connsiteY2491" fmla="*/ 6941003 h 13862169"/>
              <a:gd name="connsiteX2492" fmla="*/ 1926015 w 12649200"/>
              <a:gd name="connsiteY2492" fmla="*/ 6908504 h 13862169"/>
              <a:gd name="connsiteX2493" fmla="*/ 1915413 w 12649200"/>
              <a:gd name="connsiteY2493" fmla="*/ 6916930 h 13862169"/>
              <a:gd name="connsiteX2494" fmla="*/ 1944863 w 12649200"/>
              <a:gd name="connsiteY2494" fmla="*/ 6956652 h 13862169"/>
              <a:gd name="connsiteX2495" fmla="*/ 1955465 w 12649200"/>
              <a:gd name="connsiteY2495" fmla="*/ 6948226 h 13862169"/>
              <a:gd name="connsiteX2496" fmla="*/ 1926015 w 12649200"/>
              <a:gd name="connsiteY2496" fmla="*/ 6908504 h 13862169"/>
              <a:gd name="connsiteX2497" fmla="*/ 1199193 w 12649200"/>
              <a:gd name="connsiteY2497" fmla="*/ 6892854 h 13862169"/>
              <a:gd name="connsiteX2498" fmla="*/ 1186235 w 12649200"/>
              <a:gd name="connsiteY2498" fmla="*/ 6898872 h 13862169"/>
              <a:gd name="connsiteX2499" fmla="*/ 1206261 w 12649200"/>
              <a:gd name="connsiteY2499" fmla="*/ 6944614 h 13862169"/>
              <a:gd name="connsiteX2500" fmla="*/ 1219219 w 12649200"/>
              <a:gd name="connsiteY2500" fmla="*/ 6938595 h 13862169"/>
              <a:gd name="connsiteX2501" fmla="*/ 1199193 w 12649200"/>
              <a:gd name="connsiteY2501" fmla="*/ 6892854 h 13862169"/>
              <a:gd name="connsiteX2502" fmla="*/ 2385433 w 12649200"/>
              <a:gd name="connsiteY2502" fmla="*/ 6889244 h 13862169"/>
              <a:gd name="connsiteX2503" fmla="*/ 2416649 w 12649200"/>
              <a:gd name="connsiteY2503" fmla="*/ 6921142 h 13862169"/>
              <a:gd name="connsiteX2504" fmla="*/ 2410171 w 12649200"/>
              <a:gd name="connsiteY2504" fmla="*/ 6927764 h 13862169"/>
              <a:gd name="connsiteX2505" fmla="*/ 2378954 w 12649200"/>
              <a:gd name="connsiteY2505" fmla="*/ 6895864 h 13862169"/>
              <a:gd name="connsiteX2506" fmla="*/ 2385433 w 12649200"/>
              <a:gd name="connsiteY2506" fmla="*/ 6889244 h 13862169"/>
              <a:gd name="connsiteX2507" fmla="*/ 484151 w 12649200"/>
              <a:gd name="connsiteY2507" fmla="*/ 6889243 h 13862169"/>
              <a:gd name="connsiteX2508" fmla="*/ 470015 w 12649200"/>
              <a:gd name="connsiteY2508" fmla="*/ 6890447 h 13862169"/>
              <a:gd name="connsiteX2509" fmla="*/ 475905 w 12649200"/>
              <a:gd name="connsiteY2509" fmla="*/ 6939800 h 13862169"/>
              <a:gd name="connsiteX2510" fmla="*/ 490041 w 12649200"/>
              <a:gd name="connsiteY2510" fmla="*/ 6938596 h 13862169"/>
              <a:gd name="connsiteX2511" fmla="*/ 484151 w 12649200"/>
              <a:gd name="connsiteY2511" fmla="*/ 6889243 h 13862169"/>
              <a:gd name="connsiteX2512" fmla="*/ 1432436 w 12649200"/>
              <a:gd name="connsiteY2512" fmla="*/ 6885633 h 13862169"/>
              <a:gd name="connsiteX2513" fmla="*/ 1420656 w 12649200"/>
              <a:gd name="connsiteY2513" fmla="*/ 6892854 h 13862169"/>
              <a:gd name="connsiteX2514" fmla="*/ 1444216 w 12649200"/>
              <a:gd name="connsiteY2514" fmla="*/ 6936188 h 13862169"/>
              <a:gd name="connsiteX2515" fmla="*/ 1455996 w 12649200"/>
              <a:gd name="connsiteY2515" fmla="*/ 6928967 h 13862169"/>
              <a:gd name="connsiteX2516" fmla="*/ 1432436 w 12649200"/>
              <a:gd name="connsiteY2516" fmla="*/ 6885633 h 13862169"/>
              <a:gd name="connsiteX2517" fmla="*/ 2385433 w 12649200"/>
              <a:gd name="connsiteY2517" fmla="*/ 6883225 h 13862169"/>
              <a:gd name="connsiteX2518" fmla="*/ 2376009 w 12649200"/>
              <a:gd name="connsiteY2518" fmla="*/ 6892854 h 13862169"/>
              <a:gd name="connsiteX2519" fmla="*/ 2378954 w 12649200"/>
              <a:gd name="connsiteY2519" fmla="*/ 6895864 h 13862169"/>
              <a:gd name="connsiteX2520" fmla="*/ 2376009 w 12649200"/>
              <a:gd name="connsiteY2520" fmla="*/ 6898875 h 13862169"/>
              <a:gd name="connsiteX2521" fmla="*/ 2410171 w 12649200"/>
              <a:gd name="connsiteY2521" fmla="*/ 6933781 h 13862169"/>
              <a:gd name="connsiteX2522" fmla="*/ 2419594 w 12649200"/>
              <a:gd name="connsiteY2522" fmla="*/ 6924151 h 13862169"/>
              <a:gd name="connsiteX2523" fmla="*/ 2416649 w 12649200"/>
              <a:gd name="connsiteY2523" fmla="*/ 6921142 h 13862169"/>
              <a:gd name="connsiteX2524" fmla="*/ 2419594 w 12649200"/>
              <a:gd name="connsiteY2524" fmla="*/ 6918133 h 13862169"/>
              <a:gd name="connsiteX2525" fmla="*/ 2385433 w 12649200"/>
              <a:gd name="connsiteY2525" fmla="*/ 6883225 h 13862169"/>
              <a:gd name="connsiteX2526" fmla="*/ 956526 w 12649200"/>
              <a:gd name="connsiteY2526" fmla="*/ 6883225 h 13862169"/>
              <a:gd name="connsiteX2527" fmla="*/ 943568 w 12649200"/>
              <a:gd name="connsiteY2527" fmla="*/ 6888041 h 13862169"/>
              <a:gd name="connsiteX2528" fmla="*/ 958882 w 12649200"/>
              <a:gd name="connsiteY2528" fmla="*/ 6934984 h 13862169"/>
              <a:gd name="connsiteX2529" fmla="*/ 971840 w 12649200"/>
              <a:gd name="connsiteY2529" fmla="*/ 6930171 h 13862169"/>
              <a:gd name="connsiteX2530" fmla="*/ 956526 w 12649200"/>
              <a:gd name="connsiteY2530" fmla="*/ 6883225 h 13862169"/>
              <a:gd name="connsiteX2531" fmla="*/ 2127452 w 12649200"/>
              <a:gd name="connsiteY2531" fmla="*/ 6866373 h 13862169"/>
              <a:gd name="connsiteX2532" fmla="*/ 2116850 w 12649200"/>
              <a:gd name="connsiteY2532" fmla="*/ 6876004 h 13862169"/>
              <a:gd name="connsiteX2533" fmla="*/ 2149834 w 12649200"/>
              <a:gd name="connsiteY2533" fmla="*/ 6913320 h 13862169"/>
              <a:gd name="connsiteX2534" fmla="*/ 2160436 w 12649200"/>
              <a:gd name="connsiteY2534" fmla="*/ 6903688 h 13862169"/>
              <a:gd name="connsiteX2535" fmla="*/ 2127452 w 12649200"/>
              <a:gd name="connsiteY2535" fmla="*/ 6866373 h 13862169"/>
              <a:gd name="connsiteX2536" fmla="*/ 1655077 w 12649200"/>
              <a:gd name="connsiteY2536" fmla="*/ 6861560 h 13862169"/>
              <a:gd name="connsiteX2537" fmla="*/ 1643297 w 12649200"/>
              <a:gd name="connsiteY2537" fmla="*/ 6869986 h 13862169"/>
              <a:gd name="connsiteX2538" fmla="*/ 1670390 w 12649200"/>
              <a:gd name="connsiteY2538" fmla="*/ 6912114 h 13862169"/>
              <a:gd name="connsiteX2539" fmla="*/ 1682170 w 12649200"/>
              <a:gd name="connsiteY2539" fmla="*/ 6903688 h 13862169"/>
              <a:gd name="connsiteX2540" fmla="*/ 1655077 w 12649200"/>
              <a:gd name="connsiteY2540" fmla="*/ 6861560 h 13862169"/>
              <a:gd name="connsiteX2541" fmla="*/ 713859 w 12649200"/>
              <a:gd name="connsiteY2541" fmla="*/ 6848317 h 13862169"/>
              <a:gd name="connsiteX2542" fmla="*/ 699724 w 12649200"/>
              <a:gd name="connsiteY2542" fmla="*/ 6851928 h 13862169"/>
              <a:gd name="connsiteX2543" fmla="*/ 710325 w 12649200"/>
              <a:gd name="connsiteY2543" fmla="*/ 6901280 h 13862169"/>
              <a:gd name="connsiteX2544" fmla="*/ 724461 w 12649200"/>
              <a:gd name="connsiteY2544" fmla="*/ 6897670 h 13862169"/>
              <a:gd name="connsiteX2545" fmla="*/ 713859 w 12649200"/>
              <a:gd name="connsiteY2545" fmla="*/ 6848317 h 13862169"/>
              <a:gd name="connsiteX2546" fmla="*/ 1865937 w 12649200"/>
              <a:gd name="connsiteY2546" fmla="*/ 6830263 h 13862169"/>
              <a:gd name="connsiteX2547" fmla="*/ 1855335 w 12649200"/>
              <a:gd name="connsiteY2547" fmla="*/ 6838689 h 13862169"/>
              <a:gd name="connsiteX2548" fmla="*/ 1884785 w 12649200"/>
              <a:gd name="connsiteY2548" fmla="*/ 6878411 h 13862169"/>
              <a:gd name="connsiteX2549" fmla="*/ 1895387 w 12649200"/>
              <a:gd name="connsiteY2549" fmla="*/ 6869986 h 13862169"/>
              <a:gd name="connsiteX2550" fmla="*/ 1865937 w 12649200"/>
              <a:gd name="connsiteY2550" fmla="*/ 6830263 h 13862169"/>
              <a:gd name="connsiteX2551" fmla="*/ 2315931 w 12649200"/>
              <a:gd name="connsiteY2551" fmla="*/ 6818226 h 13862169"/>
              <a:gd name="connsiteX2552" fmla="*/ 2347148 w 12649200"/>
              <a:gd name="connsiteY2552" fmla="*/ 6850124 h 13862169"/>
              <a:gd name="connsiteX2553" fmla="*/ 2340669 w 12649200"/>
              <a:gd name="connsiteY2553" fmla="*/ 6856744 h 13862169"/>
              <a:gd name="connsiteX2554" fmla="*/ 2309453 w 12649200"/>
              <a:gd name="connsiteY2554" fmla="*/ 6824846 h 13862169"/>
              <a:gd name="connsiteX2555" fmla="*/ 2315931 w 12649200"/>
              <a:gd name="connsiteY2555" fmla="*/ 6818226 h 13862169"/>
              <a:gd name="connsiteX2556" fmla="*/ 2315931 w 12649200"/>
              <a:gd name="connsiteY2556" fmla="*/ 6812205 h 13862169"/>
              <a:gd name="connsiteX2557" fmla="*/ 2306507 w 12649200"/>
              <a:gd name="connsiteY2557" fmla="*/ 6821834 h 13862169"/>
              <a:gd name="connsiteX2558" fmla="*/ 2309453 w 12649200"/>
              <a:gd name="connsiteY2558" fmla="*/ 6824846 h 13862169"/>
              <a:gd name="connsiteX2559" fmla="*/ 2306507 w 12649200"/>
              <a:gd name="connsiteY2559" fmla="*/ 6827855 h 13862169"/>
              <a:gd name="connsiteX2560" fmla="*/ 2340669 w 12649200"/>
              <a:gd name="connsiteY2560" fmla="*/ 6862762 h 13862169"/>
              <a:gd name="connsiteX2561" fmla="*/ 2350093 w 12649200"/>
              <a:gd name="connsiteY2561" fmla="*/ 6853134 h 13862169"/>
              <a:gd name="connsiteX2562" fmla="*/ 2347148 w 12649200"/>
              <a:gd name="connsiteY2562" fmla="*/ 6850124 h 13862169"/>
              <a:gd name="connsiteX2563" fmla="*/ 2350093 w 12649200"/>
              <a:gd name="connsiteY2563" fmla="*/ 6847112 h 13862169"/>
              <a:gd name="connsiteX2564" fmla="*/ 2315931 w 12649200"/>
              <a:gd name="connsiteY2564" fmla="*/ 6812205 h 13862169"/>
              <a:gd name="connsiteX2565" fmla="*/ 1159141 w 12649200"/>
              <a:gd name="connsiteY2565" fmla="*/ 6801372 h 13862169"/>
              <a:gd name="connsiteX2566" fmla="*/ 1146183 w 12649200"/>
              <a:gd name="connsiteY2566" fmla="*/ 6807392 h 13862169"/>
              <a:gd name="connsiteX2567" fmla="*/ 1166209 w 12649200"/>
              <a:gd name="connsiteY2567" fmla="*/ 6853132 h 13862169"/>
              <a:gd name="connsiteX2568" fmla="*/ 1179167 w 12649200"/>
              <a:gd name="connsiteY2568" fmla="*/ 6847112 h 13862169"/>
              <a:gd name="connsiteX2569" fmla="*/ 1159141 w 12649200"/>
              <a:gd name="connsiteY2569" fmla="*/ 6801372 h 13862169"/>
              <a:gd name="connsiteX2570" fmla="*/ 1385316 w 12649200"/>
              <a:gd name="connsiteY2570" fmla="*/ 6797760 h 13862169"/>
              <a:gd name="connsiteX2571" fmla="*/ 1373536 w 12649200"/>
              <a:gd name="connsiteY2571" fmla="*/ 6804984 h 13862169"/>
              <a:gd name="connsiteX2572" fmla="*/ 1397096 w 12649200"/>
              <a:gd name="connsiteY2572" fmla="*/ 6848318 h 13862169"/>
              <a:gd name="connsiteX2573" fmla="*/ 1408876 w 12649200"/>
              <a:gd name="connsiteY2573" fmla="*/ 6841094 h 13862169"/>
              <a:gd name="connsiteX2574" fmla="*/ 1385316 w 12649200"/>
              <a:gd name="connsiteY2574" fmla="*/ 6797760 h 13862169"/>
              <a:gd name="connsiteX2575" fmla="*/ 2062662 w 12649200"/>
              <a:gd name="connsiteY2575" fmla="*/ 6791742 h 13862169"/>
              <a:gd name="connsiteX2576" fmla="*/ 2052060 w 12649200"/>
              <a:gd name="connsiteY2576" fmla="*/ 6801374 h 13862169"/>
              <a:gd name="connsiteX2577" fmla="*/ 2085044 w 12649200"/>
              <a:gd name="connsiteY2577" fmla="*/ 6838689 h 13862169"/>
              <a:gd name="connsiteX2578" fmla="*/ 2095646 w 12649200"/>
              <a:gd name="connsiteY2578" fmla="*/ 6829057 h 13862169"/>
              <a:gd name="connsiteX2579" fmla="*/ 2062662 w 12649200"/>
              <a:gd name="connsiteY2579" fmla="*/ 6791742 h 13862169"/>
              <a:gd name="connsiteX2580" fmla="*/ 473549 w 12649200"/>
              <a:gd name="connsiteY2580" fmla="*/ 6790539 h 13862169"/>
              <a:gd name="connsiteX2581" fmla="*/ 459413 w 12649200"/>
              <a:gd name="connsiteY2581" fmla="*/ 6791742 h 13862169"/>
              <a:gd name="connsiteX2582" fmla="*/ 465303 w 12649200"/>
              <a:gd name="connsiteY2582" fmla="*/ 6841096 h 13862169"/>
              <a:gd name="connsiteX2583" fmla="*/ 479439 w 12649200"/>
              <a:gd name="connsiteY2583" fmla="*/ 6839891 h 13862169"/>
              <a:gd name="connsiteX2584" fmla="*/ 473549 w 12649200"/>
              <a:gd name="connsiteY2584" fmla="*/ 6790539 h 13862169"/>
              <a:gd name="connsiteX2585" fmla="*/ 925898 w 12649200"/>
              <a:gd name="connsiteY2585" fmla="*/ 6788131 h 13862169"/>
              <a:gd name="connsiteX2586" fmla="*/ 912940 w 12649200"/>
              <a:gd name="connsiteY2586" fmla="*/ 6792946 h 13862169"/>
              <a:gd name="connsiteX2587" fmla="*/ 928254 w 12649200"/>
              <a:gd name="connsiteY2587" fmla="*/ 6839891 h 13862169"/>
              <a:gd name="connsiteX2588" fmla="*/ 941212 w 12649200"/>
              <a:gd name="connsiteY2588" fmla="*/ 6835075 h 13862169"/>
              <a:gd name="connsiteX2589" fmla="*/ 925898 w 12649200"/>
              <a:gd name="connsiteY2589" fmla="*/ 6788131 h 13862169"/>
              <a:gd name="connsiteX2590" fmla="*/ 1600889 w 12649200"/>
              <a:gd name="connsiteY2590" fmla="*/ 6778503 h 13862169"/>
              <a:gd name="connsiteX2591" fmla="*/ 1589109 w 12649200"/>
              <a:gd name="connsiteY2591" fmla="*/ 6786929 h 13862169"/>
              <a:gd name="connsiteX2592" fmla="*/ 1616203 w 12649200"/>
              <a:gd name="connsiteY2592" fmla="*/ 6829057 h 13862169"/>
              <a:gd name="connsiteX2593" fmla="*/ 1627983 w 12649200"/>
              <a:gd name="connsiteY2593" fmla="*/ 6820631 h 13862169"/>
              <a:gd name="connsiteX2594" fmla="*/ 1600889 w 12649200"/>
              <a:gd name="connsiteY2594" fmla="*/ 6778503 h 13862169"/>
              <a:gd name="connsiteX2595" fmla="*/ 691478 w 12649200"/>
              <a:gd name="connsiteY2595" fmla="*/ 6752018 h 13862169"/>
              <a:gd name="connsiteX2596" fmla="*/ 678520 w 12649200"/>
              <a:gd name="connsiteY2596" fmla="*/ 6754426 h 13862169"/>
              <a:gd name="connsiteX2597" fmla="*/ 689122 w 12649200"/>
              <a:gd name="connsiteY2597" fmla="*/ 6803779 h 13862169"/>
              <a:gd name="connsiteX2598" fmla="*/ 702080 w 12649200"/>
              <a:gd name="connsiteY2598" fmla="*/ 6801372 h 13862169"/>
              <a:gd name="connsiteX2599" fmla="*/ 691478 w 12649200"/>
              <a:gd name="connsiteY2599" fmla="*/ 6752018 h 13862169"/>
              <a:gd name="connsiteX2600" fmla="*/ 1805860 w 12649200"/>
              <a:gd name="connsiteY2600" fmla="*/ 6750816 h 13862169"/>
              <a:gd name="connsiteX2601" fmla="*/ 1795258 w 12649200"/>
              <a:gd name="connsiteY2601" fmla="*/ 6759242 h 13862169"/>
              <a:gd name="connsiteX2602" fmla="*/ 1824708 w 12649200"/>
              <a:gd name="connsiteY2602" fmla="*/ 6798966 h 13862169"/>
              <a:gd name="connsiteX2603" fmla="*/ 1835310 w 12649200"/>
              <a:gd name="connsiteY2603" fmla="*/ 6790539 h 13862169"/>
              <a:gd name="connsiteX2604" fmla="*/ 1805860 w 12649200"/>
              <a:gd name="connsiteY2604" fmla="*/ 6750816 h 13862169"/>
              <a:gd name="connsiteX2605" fmla="*/ 2247607 w 12649200"/>
              <a:gd name="connsiteY2605" fmla="*/ 6748408 h 13862169"/>
              <a:gd name="connsiteX2606" fmla="*/ 2278235 w 12649200"/>
              <a:gd name="connsiteY2606" fmla="*/ 6779705 h 13862169"/>
              <a:gd name="connsiteX2607" fmla="*/ 2272345 w 12649200"/>
              <a:gd name="connsiteY2607" fmla="*/ 6785724 h 13862169"/>
              <a:gd name="connsiteX2608" fmla="*/ 2241718 w 12649200"/>
              <a:gd name="connsiteY2608" fmla="*/ 6754427 h 13862169"/>
              <a:gd name="connsiteX2609" fmla="*/ 2247607 w 12649200"/>
              <a:gd name="connsiteY2609" fmla="*/ 6748408 h 13862169"/>
              <a:gd name="connsiteX2610" fmla="*/ 2247607 w 12649200"/>
              <a:gd name="connsiteY2610" fmla="*/ 6741186 h 13862169"/>
              <a:gd name="connsiteX2611" fmla="*/ 2238183 w 12649200"/>
              <a:gd name="connsiteY2611" fmla="*/ 6750816 h 13862169"/>
              <a:gd name="connsiteX2612" fmla="*/ 2241718 w 12649200"/>
              <a:gd name="connsiteY2612" fmla="*/ 6754427 h 13862169"/>
              <a:gd name="connsiteX2613" fmla="*/ 2238183 w 12649200"/>
              <a:gd name="connsiteY2613" fmla="*/ 6758040 h 13862169"/>
              <a:gd name="connsiteX2614" fmla="*/ 2272345 w 12649200"/>
              <a:gd name="connsiteY2614" fmla="*/ 6792946 h 13862169"/>
              <a:gd name="connsiteX2615" fmla="*/ 2281769 w 12649200"/>
              <a:gd name="connsiteY2615" fmla="*/ 6783316 h 13862169"/>
              <a:gd name="connsiteX2616" fmla="*/ 2278235 w 12649200"/>
              <a:gd name="connsiteY2616" fmla="*/ 6779705 h 13862169"/>
              <a:gd name="connsiteX2617" fmla="*/ 2281769 w 12649200"/>
              <a:gd name="connsiteY2617" fmla="*/ 6776095 h 13862169"/>
              <a:gd name="connsiteX2618" fmla="*/ 2247607 w 12649200"/>
              <a:gd name="connsiteY2618" fmla="*/ 6741186 h 13862169"/>
              <a:gd name="connsiteX2619" fmla="*/ 1997873 w 12649200"/>
              <a:gd name="connsiteY2619" fmla="*/ 6717111 h 13862169"/>
              <a:gd name="connsiteX2620" fmla="*/ 1987271 w 12649200"/>
              <a:gd name="connsiteY2620" fmla="*/ 6726743 h 13862169"/>
              <a:gd name="connsiteX2621" fmla="*/ 2020255 w 12649200"/>
              <a:gd name="connsiteY2621" fmla="*/ 6764058 h 13862169"/>
              <a:gd name="connsiteX2622" fmla="*/ 2030856 w 12649200"/>
              <a:gd name="connsiteY2622" fmla="*/ 6754427 h 13862169"/>
              <a:gd name="connsiteX2623" fmla="*/ 1997873 w 12649200"/>
              <a:gd name="connsiteY2623" fmla="*/ 6717111 h 13862169"/>
              <a:gd name="connsiteX2624" fmla="*/ 1337018 w 12649200"/>
              <a:gd name="connsiteY2624" fmla="*/ 6711093 h 13862169"/>
              <a:gd name="connsiteX2625" fmla="*/ 1325238 w 12649200"/>
              <a:gd name="connsiteY2625" fmla="*/ 6718315 h 13862169"/>
              <a:gd name="connsiteX2626" fmla="*/ 1348798 w 12649200"/>
              <a:gd name="connsiteY2626" fmla="*/ 6761650 h 13862169"/>
              <a:gd name="connsiteX2627" fmla="*/ 1360578 w 12649200"/>
              <a:gd name="connsiteY2627" fmla="*/ 6754426 h 13862169"/>
              <a:gd name="connsiteX2628" fmla="*/ 1337018 w 12649200"/>
              <a:gd name="connsiteY2628" fmla="*/ 6711093 h 13862169"/>
              <a:gd name="connsiteX2629" fmla="*/ 1119089 w 12649200"/>
              <a:gd name="connsiteY2629" fmla="*/ 6711093 h 13862169"/>
              <a:gd name="connsiteX2630" fmla="*/ 1106131 w 12649200"/>
              <a:gd name="connsiteY2630" fmla="*/ 6717111 h 13862169"/>
              <a:gd name="connsiteX2631" fmla="*/ 1126157 w 12649200"/>
              <a:gd name="connsiteY2631" fmla="*/ 6762853 h 13862169"/>
              <a:gd name="connsiteX2632" fmla="*/ 1139115 w 12649200"/>
              <a:gd name="connsiteY2632" fmla="*/ 6756834 h 13862169"/>
              <a:gd name="connsiteX2633" fmla="*/ 1119089 w 12649200"/>
              <a:gd name="connsiteY2633" fmla="*/ 6711093 h 13862169"/>
              <a:gd name="connsiteX2634" fmla="*/ 1546701 w 12649200"/>
              <a:gd name="connsiteY2634" fmla="*/ 6695446 h 13862169"/>
              <a:gd name="connsiteX2635" fmla="*/ 1534921 w 12649200"/>
              <a:gd name="connsiteY2635" fmla="*/ 6703872 h 13862169"/>
              <a:gd name="connsiteX2636" fmla="*/ 1562015 w 12649200"/>
              <a:gd name="connsiteY2636" fmla="*/ 6746000 h 13862169"/>
              <a:gd name="connsiteX2637" fmla="*/ 1573795 w 12649200"/>
              <a:gd name="connsiteY2637" fmla="*/ 6737574 h 13862169"/>
              <a:gd name="connsiteX2638" fmla="*/ 1546701 w 12649200"/>
              <a:gd name="connsiteY2638" fmla="*/ 6695446 h 13862169"/>
              <a:gd name="connsiteX2639" fmla="*/ 895271 w 12649200"/>
              <a:gd name="connsiteY2639" fmla="*/ 6693037 h 13862169"/>
              <a:gd name="connsiteX2640" fmla="*/ 882313 w 12649200"/>
              <a:gd name="connsiteY2640" fmla="*/ 6697852 h 13862169"/>
              <a:gd name="connsiteX2641" fmla="*/ 897627 w 12649200"/>
              <a:gd name="connsiteY2641" fmla="*/ 6744797 h 13862169"/>
              <a:gd name="connsiteX2642" fmla="*/ 910584 w 12649200"/>
              <a:gd name="connsiteY2642" fmla="*/ 6739982 h 13862169"/>
              <a:gd name="connsiteX2643" fmla="*/ 895271 w 12649200"/>
              <a:gd name="connsiteY2643" fmla="*/ 6693037 h 13862169"/>
              <a:gd name="connsiteX2644" fmla="*/ 461769 w 12649200"/>
              <a:gd name="connsiteY2644" fmla="*/ 6690629 h 13862169"/>
              <a:gd name="connsiteX2645" fmla="*/ 447633 w 12649200"/>
              <a:gd name="connsiteY2645" fmla="*/ 6691834 h 13862169"/>
              <a:gd name="connsiteX2646" fmla="*/ 453523 w 12649200"/>
              <a:gd name="connsiteY2646" fmla="*/ 6741186 h 13862169"/>
              <a:gd name="connsiteX2647" fmla="*/ 467659 w 12649200"/>
              <a:gd name="connsiteY2647" fmla="*/ 6739982 h 13862169"/>
              <a:gd name="connsiteX2648" fmla="*/ 461769 w 12649200"/>
              <a:gd name="connsiteY2648" fmla="*/ 6690629 h 13862169"/>
              <a:gd name="connsiteX2649" fmla="*/ 2178106 w 12649200"/>
              <a:gd name="connsiteY2649" fmla="*/ 6677388 h 13862169"/>
              <a:gd name="connsiteX2650" fmla="*/ 2209323 w 12649200"/>
              <a:gd name="connsiteY2650" fmla="*/ 6709287 h 13862169"/>
              <a:gd name="connsiteX2651" fmla="*/ 2202844 w 12649200"/>
              <a:gd name="connsiteY2651" fmla="*/ 6715909 h 13862169"/>
              <a:gd name="connsiteX2652" fmla="*/ 2171627 w 12649200"/>
              <a:gd name="connsiteY2652" fmla="*/ 6684010 h 13862169"/>
              <a:gd name="connsiteX2653" fmla="*/ 2178106 w 12649200"/>
              <a:gd name="connsiteY2653" fmla="*/ 6677388 h 13862169"/>
              <a:gd name="connsiteX2654" fmla="*/ 1745782 w 12649200"/>
              <a:gd name="connsiteY2654" fmla="*/ 6672575 h 13862169"/>
              <a:gd name="connsiteX2655" fmla="*/ 1735180 w 12649200"/>
              <a:gd name="connsiteY2655" fmla="*/ 6681001 h 13862169"/>
              <a:gd name="connsiteX2656" fmla="*/ 1764630 w 12649200"/>
              <a:gd name="connsiteY2656" fmla="*/ 6720723 h 13862169"/>
              <a:gd name="connsiteX2657" fmla="*/ 1775232 w 12649200"/>
              <a:gd name="connsiteY2657" fmla="*/ 6712298 h 13862169"/>
              <a:gd name="connsiteX2658" fmla="*/ 1745782 w 12649200"/>
              <a:gd name="connsiteY2658" fmla="*/ 6672575 h 13862169"/>
              <a:gd name="connsiteX2659" fmla="*/ 2178106 w 12649200"/>
              <a:gd name="connsiteY2659" fmla="*/ 6671370 h 13862169"/>
              <a:gd name="connsiteX2660" fmla="*/ 2168682 w 12649200"/>
              <a:gd name="connsiteY2660" fmla="*/ 6681001 h 13862169"/>
              <a:gd name="connsiteX2661" fmla="*/ 2171627 w 12649200"/>
              <a:gd name="connsiteY2661" fmla="*/ 6684010 h 13862169"/>
              <a:gd name="connsiteX2662" fmla="*/ 2168682 w 12649200"/>
              <a:gd name="connsiteY2662" fmla="*/ 6687020 h 13862169"/>
              <a:gd name="connsiteX2663" fmla="*/ 2202844 w 12649200"/>
              <a:gd name="connsiteY2663" fmla="*/ 6721927 h 13862169"/>
              <a:gd name="connsiteX2664" fmla="*/ 2212268 w 12649200"/>
              <a:gd name="connsiteY2664" fmla="*/ 6712298 h 13862169"/>
              <a:gd name="connsiteX2665" fmla="*/ 2209323 w 12649200"/>
              <a:gd name="connsiteY2665" fmla="*/ 6709287 h 13862169"/>
              <a:gd name="connsiteX2666" fmla="*/ 2212268 w 12649200"/>
              <a:gd name="connsiteY2666" fmla="*/ 6706277 h 13862169"/>
              <a:gd name="connsiteX2667" fmla="*/ 2178106 w 12649200"/>
              <a:gd name="connsiteY2667" fmla="*/ 6671370 h 13862169"/>
              <a:gd name="connsiteX2668" fmla="*/ 671452 w 12649200"/>
              <a:gd name="connsiteY2668" fmla="*/ 6654517 h 13862169"/>
              <a:gd name="connsiteX2669" fmla="*/ 657316 w 12649200"/>
              <a:gd name="connsiteY2669" fmla="*/ 6658129 h 13862169"/>
              <a:gd name="connsiteX2670" fmla="*/ 667918 w 12649200"/>
              <a:gd name="connsiteY2670" fmla="*/ 6706277 h 13862169"/>
              <a:gd name="connsiteX2671" fmla="*/ 682054 w 12649200"/>
              <a:gd name="connsiteY2671" fmla="*/ 6702666 h 13862169"/>
              <a:gd name="connsiteX2672" fmla="*/ 671452 w 12649200"/>
              <a:gd name="connsiteY2672" fmla="*/ 6654517 h 13862169"/>
              <a:gd name="connsiteX2673" fmla="*/ 1933083 w 12649200"/>
              <a:gd name="connsiteY2673" fmla="*/ 6641278 h 13862169"/>
              <a:gd name="connsiteX2674" fmla="*/ 1922481 w 12649200"/>
              <a:gd name="connsiteY2674" fmla="*/ 6650907 h 13862169"/>
              <a:gd name="connsiteX2675" fmla="*/ 1955465 w 12649200"/>
              <a:gd name="connsiteY2675" fmla="*/ 6688222 h 13862169"/>
              <a:gd name="connsiteX2676" fmla="*/ 1966067 w 12649200"/>
              <a:gd name="connsiteY2676" fmla="*/ 6678593 h 13862169"/>
              <a:gd name="connsiteX2677" fmla="*/ 1933083 w 12649200"/>
              <a:gd name="connsiteY2677" fmla="*/ 6641278 h 13862169"/>
              <a:gd name="connsiteX2678" fmla="*/ 1289898 w 12649200"/>
              <a:gd name="connsiteY2678" fmla="*/ 6623220 h 13862169"/>
              <a:gd name="connsiteX2679" fmla="*/ 1278119 w 12649200"/>
              <a:gd name="connsiteY2679" fmla="*/ 6630443 h 13862169"/>
              <a:gd name="connsiteX2680" fmla="*/ 1301678 w 12649200"/>
              <a:gd name="connsiteY2680" fmla="*/ 6673777 h 13862169"/>
              <a:gd name="connsiteX2681" fmla="*/ 1313458 w 12649200"/>
              <a:gd name="connsiteY2681" fmla="*/ 6666555 h 13862169"/>
              <a:gd name="connsiteX2682" fmla="*/ 1289898 w 12649200"/>
              <a:gd name="connsiteY2682" fmla="*/ 6623220 h 13862169"/>
              <a:gd name="connsiteX2683" fmla="*/ 1080216 w 12649200"/>
              <a:gd name="connsiteY2683" fmla="*/ 6619609 h 13862169"/>
              <a:gd name="connsiteX2684" fmla="*/ 1067258 w 12649200"/>
              <a:gd name="connsiteY2684" fmla="*/ 6625627 h 13862169"/>
              <a:gd name="connsiteX2685" fmla="*/ 1087283 w 12649200"/>
              <a:gd name="connsiteY2685" fmla="*/ 6671369 h 13862169"/>
              <a:gd name="connsiteX2686" fmla="*/ 1100241 w 12649200"/>
              <a:gd name="connsiteY2686" fmla="*/ 6665351 h 13862169"/>
              <a:gd name="connsiteX2687" fmla="*/ 1080216 w 12649200"/>
              <a:gd name="connsiteY2687" fmla="*/ 6619609 h 13862169"/>
              <a:gd name="connsiteX2688" fmla="*/ 1492513 w 12649200"/>
              <a:gd name="connsiteY2688" fmla="*/ 6612388 h 13862169"/>
              <a:gd name="connsiteX2689" fmla="*/ 1480733 w 12649200"/>
              <a:gd name="connsiteY2689" fmla="*/ 6620815 h 13862169"/>
              <a:gd name="connsiteX2690" fmla="*/ 1507827 w 12649200"/>
              <a:gd name="connsiteY2690" fmla="*/ 6662943 h 13862169"/>
              <a:gd name="connsiteX2691" fmla="*/ 1519607 w 12649200"/>
              <a:gd name="connsiteY2691" fmla="*/ 6654517 h 13862169"/>
              <a:gd name="connsiteX2692" fmla="*/ 1492513 w 12649200"/>
              <a:gd name="connsiteY2692" fmla="*/ 6612388 h 13862169"/>
              <a:gd name="connsiteX2693" fmla="*/ 2108604 w 12649200"/>
              <a:gd name="connsiteY2693" fmla="*/ 6606370 h 13862169"/>
              <a:gd name="connsiteX2694" fmla="*/ 2139821 w 12649200"/>
              <a:gd name="connsiteY2694" fmla="*/ 6638269 h 13862169"/>
              <a:gd name="connsiteX2695" fmla="*/ 2133342 w 12649200"/>
              <a:gd name="connsiteY2695" fmla="*/ 6644889 h 13862169"/>
              <a:gd name="connsiteX2696" fmla="*/ 2102125 w 12649200"/>
              <a:gd name="connsiteY2696" fmla="*/ 6612990 h 13862169"/>
              <a:gd name="connsiteX2697" fmla="*/ 2108604 w 12649200"/>
              <a:gd name="connsiteY2697" fmla="*/ 6606370 h 13862169"/>
              <a:gd name="connsiteX2698" fmla="*/ 2108604 w 12649200"/>
              <a:gd name="connsiteY2698" fmla="*/ 6600351 h 13862169"/>
              <a:gd name="connsiteX2699" fmla="*/ 2099180 w 12649200"/>
              <a:gd name="connsiteY2699" fmla="*/ 6609981 h 13862169"/>
              <a:gd name="connsiteX2700" fmla="*/ 2102125 w 12649200"/>
              <a:gd name="connsiteY2700" fmla="*/ 6612990 h 13862169"/>
              <a:gd name="connsiteX2701" fmla="*/ 2099180 w 12649200"/>
              <a:gd name="connsiteY2701" fmla="*/ 6615999 h 13862169"/>
              <a:gd name="connsiteX2702" fmla="*/ 2133342 w 12649200"/>
              <a:gd name="connsiteY2702" fmla="*/ 6650907 h 13862169"/>
              <a:gd name="connsiteX2703" fmla="*/ 2142766 w 12649200"/>
              <a:gd name="connsiteY2703" fmla="*/ 6641278 h 13862169"/>
              <a:gd name="connsiteX2704" fmla="*/ 2139821 w 12649200"/>
              <a:gd name="connsiteY2704" fmla="*/ 6638269 h 13862169"/>
              <a:gd name="connsiteX2705" fmla="*/ 2142766 w 12649200"/>
              <a:gd name="connsiteY2705" fmla="*/ 6635259 h 13862169"/>
              <a:gd name="connsiteX2706" fmla="*/ 2108604 w 12649200"/>
              <a:gd name="connsiteY2706" fmla="*/ 6600351 h 13862169"/>
              <a:gd name="connsiteX2707" fmla="*/ 864643 w 12649200"/>
              <a:gd name="connsiteY2707" fmla="*/ 6599146 h 13862169"/>
              <a:gd name="connsiteX2708" fmla="*/ 851685 w 12649200"/>
              <a:gd name="connsiteY2708" fmla="*/ 6603962 h 13862169"/>
              <a:gd name="connsiteX2709" fmla="*/ 866999 w 12649200"/>
              <a:gd name="connsiteY2709" fmla="*/ 6650906 h 13862169"/>
              <a:gd name="connsiteX2710" fmla="*/ 879957 w 12649200"/>
              <a:gd name="connsiteY2710" fmla="*/ 6646092 h 13862169"/>
              <a:gd name="connsiteX2711" fmla="*/ 864643 w 12649200"/>
              <a:gd name="connsiteY2711" fmla="*/ 6599146 h 13862169"/>
              <a:gd name="connsiteX2712" fmla="*/ 1685704 w 12649200"/>
              <a:gd name="connsiteY2712" fmla="*/ 6593128 h 13862169"/>
              <a:gd name="connsiteX2713" fmla="*/ 1675102 w 12649200"/>
              <a:gd name="connsiteY2713" fmla="*/ 6601555 h 13862169"/>
              <a:gd name="connsiteX2714" fmla="*/ 1704552 w 12649200"/>
              <a:gd name="connsiteY2714" fmla="*/ 6641278 h 13862169"/>
              <a:gd name="connsiteX2715" fmla="*/ 1715154 w 12649200"/>
              <a:gd name="connsiteY2715" fmla="*/ 6632852 h 13862169"/>
              <a:gd name="connsiteX2716" fmla="*/ 1685704 w 12649200"/>
              <a:gd name="connsiteY2716" fmla="*/ 6593128 h 13862169"/>
              <a:gd name="connsiteX2717" fmla="*/ 451167 w 12649200"/>
              <a:gd name="connsiteY2717" fmla="*/ 6591924 h 13862169"/>
              <a:gd name="connsiteX2718" fmla="*/ 437031 w 12649200"/>
              <a:gd name="connsiteY2718" fmla="*/ 6593128 h 13862169"/>
              <a:gd name="connsiteX2719" fmla="*/ 442921 w 12649200"/>
              <a:gd name="connsiteY2719" fmla="*/ 6642480 h 13862169"/>
              <a:gd name="connsiteX2720" fmla="*/ 457057 w 12649200"/>
              <a:gd name="connsiteY2720" fmla="*/ 6641277 h 13862169"/>
              <a:gd name="connsiteX2721" fmla="*/ 451167 w 12649200"/>
              <a:gd name="connsiteY2721" fmla="*/ 6591924 h 13862169"/>
              <a:gd name="connsiteX2722" fmla="*/ 1868293 w 12649200"/>
              <a:gd name="connsiteY2722" fmla="*/ 6566647 h 13862169"/>
              <a:gd name="connsiteX2723" fmla="*/ 1857691 w 12649200"/>
              <a:gd name="connsiteY2723" fmla="*/ 6576277 h 13862169"/>
              <a:gd name="connsiteX2724" fmla="*/ 1890675 w 12649200"/>
              <a:gd name="connsiteY2724" fmla="*/ 6613592 h 13862169"/>
              <a:gd name="connsiteX2725" fmla="*/ 1901277 w 12649200"/>
              <a:gd name="connsiteY2725" fmla="*/ 6603963 h 13862169"/>
              <a:gd name="connsiteX2726" fmla="*/ 1868293 w 12649200"/>
              <a:gd name="connsiteY2726" fmla="*/ 6566647 h 13862169"/>
              <a:gd name="connsiteX2727" fmla="*/ 650248 w 12649200"/>
              <a:gd name="connsiteY2727" fmla="*/ 6555812 h 13862169"/>
              <a:gd name="connsiteX2728" fmla="*/ 636112 w 12649200"/>
              <a:gd name="connsiteY2728" fmla="*/ 6559423 h 13862169"/>
              <a:gd name="connsiteX2729" fmla="*/ 646714 w 12649200"/>
              <a:gd name="connsiteY2729" fmla="*/ 6608777 h 13862169"/>
              <a:gd name="connsiteX2730" fmla="*/ 660850 w 12649200"/>
              <a:gd name="connsiteY2730" fmla="*/ 6605164 h 13862169"/>
              <a:gd name="connsiteX2731" fmla="*/ 650248 w 12649200"/>
              <a:gd name="connsiteY2731" fmla="*/ 6555812 h 13862169"/>
              <a:gd name="connsiteX2732" fmla="*/ 2040280 w 12649200"/>
              <a:gd name="connsiteY2732" fmla="*/ 6536555 h 13862169"/>
              <a:gd name="connsiteX2733" fmla="*/ 2070908 w 12649200"/>
              <a:gd name="connsiteY2733" fmla="*/ 6567850 h 13862169"/>
              <a:gd name="connsiteX2734" fmla="*/ 2065018 w 12649200"/>
              <a:gd name="connsiteY2734" fmla="*/ 6573868 h 13862169"/>
              <a:gd name="connsiteX2735" fmla="*/ 2034391 w 12649200"/>
              <a:gd name="connsiteY2735" fmla="*/ 6542572 h 13862169"/>
              <a:gd name="connsiteX2736" fmla="*/ 2040280 w 12649200"/>
              <a:gd name="connsiteY2736" fmla="*/ 6536555 h 13862169"/>
              <a:gd name="connsiteX2737" fmla="*/ 1242779 w 12649200"/>
              <a:gd name="connsiteY2737" fmla="*/ 6535350 h 13862169"/>
              <a:gd name="connsiteX2738" fmla="*/ 1230999 w 12649200"/>
              <a:gd name="connsiteY2738" fmla="*/ 6542571 h 13862169"/>
              <a:gd name="connsiteX2739" fmla="*/ 1254559 w 12649200"/>
              <a:gd name="connsiteY2739" fmla="*/ 6585905 h 13862169"/>
              <a:gd name="connsiteX2740" fmla="*/ 1266339 w 12649200"/>
              <a:gd name="connsiteY2740" fmla="*/ 6578683 h 13862169"/>
              <a:gd name="connsiteX2741" fmla="*/ 1242779 w 12649200"/>
              <a:gd name="connsiteY2741" fmla="*/ 6535350 h 13862169"/>
              <a:gd name="connsiteX2742" fmla="*/ 2040280 w 12649200"/>
              <a:gd name="connsiteY2742" fmla="*/ 6529332 h 13862169"/>
              <a:gd name="connsiteX2743" fmla="*/ 2030856 w 12649200"/>
              <a:gd name="connsiteY2743" fmla="*/ 6538961 h 13862169"/>
              <a:gd name="connsiteX2744" fmla="*/ 2034391 w 12649200"/>
              <a:gd name="connsiteY2744" fmla="*/ 6542572 h 13862169"/>
              <a:gd name="connsiteX2745" fmla="*/ 2030856 w 12649200"/>
              <a:gd name="connsiteY2745" fmla="*/ 6546184 h 13862169"/>
              <a:gd name="connsiteX2746" fmla="*/ 2065018 w 12649200"/>
              <a:gd name="connsiteY2746" fmla="*/ 6581092 h 13862169"/>
              <a:gd name="connsiteX2747" fmla="*/ 2074442 w 12649200"/>
              <a:gd name="connsiteY2747" fmla="*/ 6571460 h 13862169"/>
              <a:gd name="connsiteX2748" fmla="*/ 2070908 w 12649200"/>
              <a:gd name="connsiteY2748" fmla="*/ 6567850 h 13862169"/>
              <a:gd name="connsiteX2749" fmla="*/ 2074442 w 12649200"/>
              <a:gd name="connsiteY2749" fmla="*/ 6564239 h 13862169"/>
              <a:gd name="connsiteX2750" fmla="*/ 2040280 w 12649200"/>
              <a:gd name="connsiteY2750" fmla="*/ 6529332 h 13862169"/>
              <a:gd name="connsiteX2751" fmla="*/ 1438326 w 12649200"/>
              <a:gd name="connsiteY2751" fmla="*/ 6529332 h 13862169"/>
              <a:gd name="connsiteX2752" fmla="*/ 1426546 w 12649200"/>
              <a:gd name="connsiteY2752" fmla="*/ 6537758 h 13862169"/>
              <a:gd name="connsiteX2753" fmla="*/ 1453640 w 12649200"/>
              <a:gd name="connsiteY2753" fmla="*/ 6579886 h 13862169"/>
              <a:gd name="connsiteX2754" fmla="*/ 1465419 w 12649200"/>
              <a:gd name="connsiteY2754" fmla="*/ 6571460 h 13862169"/>
              <a:gd name="connsiteX2755" fmla="*/ 1438326 w 12649200"/>
              <a:gd name="connsiteY2755" fmla="*/ 6529332 h 13862169"/>
              <a:gd name="connsiteX2756" fmla="*/ 1040164 w 12649200"/>
              <a:gd name="connsiteY2756" fmla="*/ 6528126 h 13862169"/>
              <a:gd name="connsiteX2757" fmla="*/ 1027206 w 12649200"/>
              <a:gd name="connsiteY2757" fmla="*/ 6534144 h 13862169"/>
              <a:gd name="connsiteX2758" fmla="*/ 1047232 w 12649200"/>
              <a:gd name="connsiteY2758" fmla="*/ 6579886 h 13862169"/>
              <a:gd name="connsiteX2759" fmla="*/ 1060190 w 12649200"/>
              <a:gd name="connsiteY2759" fmla="*/ 6573868 h 13862169"/>
              <a:gd name="connsiteX2760" fmla="*/ 1040164 w 12649200"/>
              <a:gd name="connsiteY2760" fmla="*/ 6528126 h 13862169"/>
              <a:gd name="connsiteX2761" fmla="*/ 1625627 w 12649200"/>
              <a:gd name="connsiteY2761" fmla="*/ 6514887 h 13862169"/>
              <a:gd name="connsiteX2762" fmla="*/ 1615025 w 12649200"/>
              <a:gd name="connsiteY2762" fmla="*/ 6523313 h 13862169"/>
              <a:gd name="connsiteX2763" fmla="*/ 1644475 w 12649200"/>
              <a:gd name="connsiteY2763" fmla="*/ 6563035 h 13862169"/>
              <a:gd name="connsiteX2764" fmla="*/ 1655077 w 12649200"/>
              <a:gd name="connsiteY2764" fmla="*/ 6554610 h 13862169"/>
              <a:gd name="connsiteX2765" fmla="*/ 1625627 w 12649200"/>
              <a:gd name="connsiteY2765" fmla="*/ 6514887 h 13862169"/>
              <a:gd name="connsiteX2766" fmla="*/ 832837 w 12649200"/>
              <a:gd name="connsiteY2766" fmla="*/ 6504052 h 13862169"/>
              <a:gd name="connsiteX2767" fmla="*/ 819879 w 12649200"/>
              <a:gd name="connsiteY2767" fmla="*/ 6508867 h 13862169"/>
              <a:gd name="connsiteX2768" fmla="*/ 835193 w 12649200"/>
              <a:gd name="connsiteY2768" fmla="*/ 6555813 h 13862169"/>
              <a:gd name="connsiteX2769" fmla="*/ 848151 w 12649200"/>
              <a:gd name="connsiteY2769" fmla="*/ 6550997 h 13862169"/>
              <a:gd name="connsiteX2770" fmla="*/ 832837 w 12649200"/>
              <a:gd name="connsiteY2770" fmla="*/ 6504052 h 13862169"/>
              <a:gd name="connsiteX2771" fmla="*/ 1803504 w 12649200"/>
              <a:gd name="connsiteY2771" fmla="*/ 6492016 h 13862169"/>
              <a:gd name="connsiteX2772" fmla="*/ 1792902 w 12649200"/>
              <a:gd name="connsiteY2772" fmla="*/ 6501647 h 13862169"/>
              <a:gd name="connsiteX2773" fmla="*/ 1825886 w 12649200"/>
              <a:gd name="connsiteY2773" fmla="*/ 6538961 h 13862169"/>
              <a:gd name="connsiteX2774" fmla="*/ 1836488 w 12649200"/>
              <a:gd name="connsiteY2774" fmla="*/ 6529332 h 13862169"/>
              <a:gd name="connsiteX2775" fmla="*/ 1803504 w 12649200"/>
              <a:gd name="connsiteY2775" fmla="*/ 6492016 h 13862169"/>
              <a:gd name="connsiteX2776" fmla="*/ 440565 w 12649200"/>
              <a:gd name="connsiteY2776" fmla="*/ 6492016 h 13862169"/>
              <a:gd name="connsiteX2777" fmla="*/ 426429 w 12649200"/>
              <a:gd name="connsiteY2777" fmla="*/ 6493219 h 13862169"/>
              <a:gd name="connsiteX2778" fmla="*/ 432319 w 12649200"/>
              <a:gd name="connsiteY2778" fmla="*/ 6542572 h 13862169"/>
              <a:gd name="connsiteX2779" fmla="*/ 446455 w 12649200"/>
              <a:gd name="connsiteY2779" fmla="*/ 6541368 h 13862169"/>
              <a:gd name="connsiteX2780" fmla="*/ 440565 w 12649200"/>
              <a:gd name="connsiteY2780" fmla="*/ 6492016 h 13862169"/>
              <a:gd name="connsiteX2781" fmla="*/ 1970779 w 12649200"/>
              <a:gd name="connsiteY2781" fmla="*/ 6465535 h 13862169"/>
              <a:gd name="connsiteX2782" fmla="*/ 2001996 w 12649200"/>
              <a:gd name="connsiteY2782" fmla="*/ 6497433 h 13862169"/>
              <a:gd name="connsiteX2783" fmla="*/ 1995517 w 12649200"/>
              <a:gd name="connsiteY2783" fmla="*/ 6504053 h 13862169"/>
              <a:gd name="connsiteX2784" fmla="*/ 1964301 w 12649200"/>
              <a:gd name="connsiteY2784" fmla="*/ 6472155 h 13862169"/>
              <a:gd name="connsiteX2785" fmla="*/ 1970779 w 12649200"/>
              <a:gd name="connsiteY2785" fmla="*/ 6465535 h 13862169"/>
              <a:gd name="connsiteX2786" fmla="*/ 1970779 w 12649200"/>
              <a:gd name="connsiteY2786" fmla="*/ 6459516 h 13862169"/>
              <a:gd name="connsiteX2787" fmla="*/ 1961355 w 12649200"/>
              <a:gd name="connsiteY2787" fmla="*/ 6469145 h 13862169"/>
              <a:gd name="connsiteX2788" fmla="*/ 1964301 w 12649200"/>
              <a:gd name="connsiteY2788" fmla="*/ 6472155 h 13862169"/>
              <a:gd name="connsiteX2789" fmla="*/ 1961355 w 12649200"/>
              <a:gd name="connsiteY2789" fmla="*/ 6475164 h 13862169"/>
              <a:gd name="connsiteX2790" fmla="*/ 1995517 w 12649200"/>
              <a:gd name="connsiteY2790" fmla="*/ 6510072 h 13862169"/>
              <a:gd name="connsiteX2791" fmla="*/ 2004941 w 12649200"/>
              <a:gd name="connsiteY2791" fmla="*/ 6500443 h 13862169"/>
              <a:gd name="connsiteX2792" fmla="*/ 2001996 w 12649200"/>
              <a:gd name="connsiteY2792" fmla="*/ 6497433 h 13862169"/>
              <a:gd name="connsiteX2793" fmla="*/ 2004941 w 12649200"/>
              <a:gd name="connsiteY2793" fmla="*/ 6494424 h 13862169"/>
              <a:gd name="connsiteX2794" fmla="*/ 1970779 w 12649200"/>
              <a:gd name="connsiteY2794" fmla="*/ 6459516 h 13862169"/>
              <a:gd name="connsiteX2795" fmla="*/ 629044 w 12649200"/>
              <a:gd name="connsiteY2795" fmla="*/ 6458310 h 13862169"/>
              <a:gd name="connsiteX2796" fmla="*/ 614908 w 12649200"/>
              <a:gd name="connsiteY2796" fmla="*/ 6461921 h 13862169"/>
              <a:gd name="connsiteX2797" fmla="*/ 625510 w 12649200"/>
              <a:gd name="connsiteY2797" fmla="*/ 6511275 h 13862169"/>
              <a:gd name="connsiteX2798" fmla="*/ 639646 w 12649200"/>
              <a:gd name="connsiteY2798" fmla="*/ 6507663 h 13862169"/>
              <a:gd name="connsiteX2799" fmla="*/ 629044 w 12649200"/>
              <a:gd name="connsiteY2799" fmla="*/ 6458310 h 13862169"/>
              <a:gd name="connsiteX2800" fmla="*/ 1194481 w 12649200"/>
              <a:gd name="connsiteY2800" fmla="*/ 6448681 h 13862169"/>
              <a:gd name="connsiteX2801" fmla="*/ 1182701 w 12649200"/>
              <a:gd name="connsiteY2801" fmla="*/ 6455903 h 13862169"/>
              <a:gd name="connsiteX2802" fmla="*/ 1206261 w 12649200"/>
              <a:gd name="connsiteY2802" fmla="*/ 6499237 h 13862169"/>
              <a:gd name="connsiteX2803" fmla="*/ 1218041 w 12649200"/>
              <a:gd name="connsiteY2803" fmla="*/ 6492016 h 13862169"/>
              <a:gd name="connsiteX2804" fmla="*/ 1194481 w 12649200"/>
              <a:gd name="connsiteY2804" fmla="*/ 6448681 h 13862169"/>
              <a:gd name="connsiteX2805" fmla="*/ 1384138 w 12649200"/>
              <a:gd name="connsiteY2805" fmla="*/ 6446274 h 13862169"/>
              <a:gd name="connsiteX2806" fmla="*/ 1372358 w 12649200"/>
              <a:gd name="connsiteY2806" fmla="*/ 6454701 h 13862169"/>
              <a:gd name="connsiteX2807" fmla="*/ 1399452 w 12649200"/>
              <a:gd name="connsiteY2807" fmla="*/ 6496831 h 13862169"/>
              <a:gd name="connsiteX2808" fmla="*/ 1411232 w 12649200"/>
              <a:gd name="connsiteY2808" fmla="*/ 6488406 h 13862169"/>
              <a:gd name="connsiteX2809" fmla="*/ 1384138 w 12649200"/>
              <a:gd name="connsiteY2809" fmla="*/ 6446274 h 13862169"/>
              <a:gd name="connsiteX2810" fmla="*/ 1000112 w 12649200"/>
              <a:gd name="connsiteY2810" fmla="*/ 6436643 h 13862169"/>
              <a:gd name="connsiteX2811" fmla="*/ 987154 w 12649200"/>
              <a:gd name="connsiteY2811" fmla="*/ 6442661 h 13862169"/>
              <a:gd name="connsiteX2812" fmla="*/ 1007180 w 12649200"/>
              <a:gd name="connsiteY2812" fmla="*/ 6488403 h 13862169"/>
              <a:gd name="connsiteX2813" fmla="*/ 1020138 w 12649200"/>
              <a:gd name="connsiteY2813" fmla="*/ 6482384 h 13862169"/>
              <a:gd name="connsiteX2814" fmla="*/ 1000112 w 12649200"/>
              <a:gd name="connsiteY2814" fmla="*/ 6436643 h 13862169"/>
              <a:gd name="connsiteX2815" fmla="*/ 1565549 w 12649200"/>
              <a:gd name="connsiteY2815" fmla="*/ 6435441 h 13862169"/>
              <a:gd name="connsiteX2816" fmla="*/ 1554947 w 12649200"/>
              <a:gd name="connsiteY2816" fmla="*/ 6443867 h 13862169"/>
              <a:gd name="connsiteX2817" fmla="*/ 1584397 w 12649200"/>
              <a:gd name="connsiteY2817" fmla="*/ 6483590 h 13862169"/>
              <a:gd name="connsiteX2818" fmla="*/ 1594999 w 12649200"/>
              <a:gd name="connsiteY2818" fmla="*/ 6475164 h 13862169"/>
              <a:gd name="connsiteX2819" fmla="*/ 1565549 w 12649200"/>
              <a:gd name="connsiteY2819" fmla="*/ 6435441 h 13862169"/>
              <a:gd name="connsiteX2820" fmla="*/ 1738714 w 12649200"/>
              <a:gd name="connsiteY2820" fmla="*/ 6417386 h 13862169"/>
              <a:gd name="connsiteX2821" fmla="*/ 1728112 w 12649200"/>
              <a:gd name="connsiteY2821" fmla="*/ 6427016 h 13862169"/>
              <a:gd name="connsiteX2822" fmla="*/ 1761096 w 12649200"/>
              <a:gd name="connsiteY2822" fmla="*/ 6464330 h 13862169"/>
              <a:gd name="connsiteX2823" fmla="*/ 1771698 w 12649200"/>
              <a:gd name="connsiteY2823" fmla="*/ 6454701 h 13862169"/>
              <a:gd name="connsiteX2824" fmla="*/ 1738714 w 12649200"/>
              <a:gd name="connsiteY2824" fmla="*/ 6417386 h 13862169"/>
              <a:gd name="connsiteX2825" fmla="*/ 802209 w 12649200"/>
              <a:gd name="connsiteY2825" fmla="*/ 6408958 h 13862169"/>
              <a:gd name="connsiteX2826" fmla="*/ 789251 w 12649200"/>
              <a:gd name="connsiteY2826" fmla="*/ 6413772 h 13862169"/>
              <a:gd name="connsiteX2827" fmla="*/ 804565 w 12649200"/>
              <a:gd name="connsiteY2827" fmla="*/ 6460719 h 13862169"/>
              <a:gd name="connsiteX2828" fmla="*/ 817523 w 12649200"/>
              <a:gd name="connsiteY2828" fmla="*/ 6455903 h 13862169"/>
              <a:gd name="connsiteX2829" fmla="*/ 802209 w 12649200"/>
              <a:gd name="connsiteY2829" fmla="*/ 6408958 h 13862169"/>
              <a:gd name="connsiteX2830" fmla="*/ 1901277 w 12649200"/>
              <a:gd name="connsiteY2830" fmla="*/ 6394514 h 13862169"/>
              <a:gd name="connsiteX2831" fmla="*/ 1932494 w 12649200"/>
              <a:gd name="connsiteY2831" fmla="*/ 6426413 h 13862169"/>
              <a:gd name="connsiteX2832" fmla="*/ 1926015 w 12649200"/>
              <a:gd name="connsiteY2832" fmla="*/ 6433035 h 13862169"/>
              <a:gd name="connsiteX2833" fmla="*/ 1894798 w 12649200"/>
              <a:gd name="connsiteY2833" fmla="*/ 6401136 h 13862169"/>
              <a:gd name="connsiteX2834" fmla="*/ 1901277 w 12649200"/>
              <a:gd name="connsiteY2834" fmla="*/ 6394514 h 13862169"/>
              <a:gd name="connsiteX2835" fmla="*/ 429963 w 12649200"/>
              <a:gd name="connsiteY2835" fmla="*/ 6393311 h 13862169"/>
              <a:gd name="connsiteX2836" fmla="*/ 415827 w 12649200"/>
              <a:gd name="connsiteY2836" fmla="*/ 6394514 h 13862169"/>
              <a:gd name="connsiteX2837" fmla="*/ 421717 w 12649200"/>
              <a:gd name="connsiteY2837" fmla="*/ 6443866 h 13862169"/>
              <a:gd name="connsiteX2838" fmla="*/ 435853 w 12649200"/>
              <a:gd name="connsiteY2838" fmla="*/ 6442662 h 13862169"/>
              <a:gd name="connsiteX2839" fmla="*/ 429963 w 12649200"/>
              <a:gd name="connsiteY2839" fmla="*/ 6393311 h 13862169"/>
              <a:gd name="connsiteX2840" fmla="*/ 1901277 w 12649200"/>
              <a:gd name="connsiteY2840" fmla="*/ 6388496 h 13862169"/>
              <a:gd name="connsiteX2841" fmla="*/ 1891853 w 12649200"/>
              <a:gd name="connsiteY2841" fmla="*/ 6398126 h 13862169"/>
              <a:gd name="connsiteX2842" fmla="*/ 1894798 w 12649200"/>
              <a:gd name="connsiteY2842" fmla="*/ 6401136 h 13862169"/>
              <a:gd name="connsiteX2843" fmla="*/ 1891853 w 12649200"/>
              <a:gd name="connsiteY2843" fmla="*/ 6404146 h 13862169"/>
              <a:gd name="connsiteX2844" fmla="*/ 1926015 w 12649200"/>
              <a:gd name="connsiteY2844" fmla="*/ 6439053 h 13862169"/>
              <a:gd name="connsiteX2845" fmla="*/ 1935439 w 12649200"/>
              <a:gd name="connsiteY2845" fmla="*/ 6429422 h 13862169"/>
              <a:gd name="connsiteX2846" fmla="*/ 1932494 w 12649200"/>
              <a:gd name="connsiteY2846" fmla="*/ 6426413 h 13862169"/>
              <a:gd name="connsiteX2847" fmla="*/ 1935439 w 12649200"/>
              <a:gd name="connsiteY2847" fmla="*/ 6423403 h 13862169"/>
              <a:gd name="connsiteX2848" fmla="*/ 1901277 w 12649200"/>
              <a:gd name="connsiteY2848" fmla="*/ 6388496 h 13862169"/>
              <a:gd name="connsiteX2849" fmla="*/ 1329950 w 12649200"/>
              <a:gd name="connsiteY2849" fmla="*/ 6363218 h 13862169"/>
              <a:gd name="connsiteX2850" fmla="*/ 1318170 w 12649200"/>
              <a:gd name="connsiteY2850" fmla="*/ 6371644 h 13862169"/>
              <a:gd name="connsiteX2851" fmla="*/ 1345264 w 12649200"/>
              <a:gd name="connsiteY2851" fmla="*/ 6413775 h 13862169"/>
              <a:gd name="connsiteX2852" fmla="*/ 1357044 w 12649200"/>
              <a:gd name="connsiteY2852" fmla="*/ 6405349 h 13862169"/>
              <a:gd name="connsiteX2853" fmla="*/ 1329950 w 12649200"/>
              <a:gd name="connsiteY2853" fmla="*/ 6363218 h 13862169"/>
              <a:gd name="connsiteX2854" fmla="*/ 1147361 w 12649200"/>
              <a:gd name="connsiteY2854" fmla="*/ 6360809 h 13862169"/>
              <a:gd name="connsiteX2855" fmla="*/ 1135581 w 12649200"/>
              <a:gd name="connsiteY2855" fmla="*/ 6368032 h 13862169"/>
              <a:gd name="connsiteX2856" fmla="*/ 1159141 w 12649200"/>
              <a:gd name="connsiteY2856" fmla="*/ 6411366 h 13862169"/>
              <a:gd name="connsiteX2857" fmla="*/ 1170921 w 12649200"/>
              <a:gd name="connsiteY2857" fmla="*/ 6404143 h 13862169"/>
              <a:gd name="connsiteX2858" fmla="*/ 1147361 w 12649200"/>
              <a:gd name="connsiteY2858" fmla="*/ 6360809 h 13862169"/>
              <a:gd name="connsiteX2859" fmla="*/ 607840 w 12649200"/>
              <a:gd name="connsiteY2859" fmla="*/ 6360809 h 13862169"/>
              <a:gd name="connsiteX2860" fmla="*/ 593704 w 12649200"/>
              <a:gd name="connsiteY2860" fmla="*/ 6364421 h 13862169"/>
              <a:gd name="connsiteX2861" fmla="*/ 604306 w 12649200"/>
              <a:gd name="connsiteY2861" fmla="*/ 6413772 h 13862169"/>
              <a:gd name="connsiteX2862" fmla="*/ 618442 w 12649200"/>
              <a:gd name="connsiteY2862" fmla="*/ 6410161 h 13862169"/>
              <a:gd name="connsiteX2863" fmla="*/ 607840 w 12649200"/>
              <a:gd name="connsiteY2863" fmla="*/ 6360809 h 13862169"/>
              <a:gd name="connsiteX2864" fmla="*/ 1505471 w 12649200"/>
              <a:gd name="connsiteY2864" fmla="*/ 6357199 h 13862169"/>
              <a:gd name="connsiteX2865" fmla="*/ 1494869 w 12649200"/>
              <a:gd name="connsiteY2865" fmla="*/ 6365625 h 13862169"/>
              <a:gd name="connsiteX2866" fmla="*/ 1524319 w 12649200"/>
              <a:gd name="connsiteY2866" fmla="*/ 6405349 h 13862169"/>
              <a:gd name="connsiteX2867" fmla="*/ 1534921 w 12649200"/>
              <a:gd name="connsiteY2867" fmla="*/ 6396923 h 13862169"/>
              <a:gd name="connsiteX2868" fmla="*/ 1505471 w 12649200"/>
              <a:gd name="connsiteY2868" fmla="*/ 6357199 h 13862169"/>
              <a:gd name="connsiteX2869" fmla="*/ 960060 w 12649200"/>
              <a:gd name="connsiteY2869" fmla="*/ 6345161 h 13862169"/>
              <a:gd name="connsiteX2870" fmla="*/ 947102 w 12649200"/>
              <a:gd name="connsiteY2870" fmla="*/ 6351178 h 13862169"/>
              <a:gd name="connsiteX2871" fmla="*/ 967128 w 12649200"/>
              <a:gd name="connsiteY2871" fmla="*/ 6396921 h 13862169"/>
              <a:gd name="connsiteX2872" fmla="*/ 980086 w 12649200"/>
              <a:gd name="connsiteY2872" fmla="*/ 6390901 h 13862169"/>
              <a:gd name="connsiteX2873" fmla="*/ 960060 w 12649200"/>
              <a:gd name="connsiteY2873" fmla="*/ 6345161 h 13862169"/>
              <a:gd name="connsiteX2874" fmla="*/ 1672746 w 12649200"/>
              <a:gd name="connsiteY2874" fmla="*/ 6342754 h 13862169"/>
              <a:gd name="connsiteX2875" fmla="*/ 1662145 w 12649200"/>
              <a:gd name="connsiteY2875" fmla="*/ 6352386 h 13862169"/>
              <a:gd name="connsiteX2876" fmla="*/ 1695128 w 12649200"/>
              <a:gd name="connsiteY2876" fmla="*/ 6389699 h 13862169"/>
              <a:gd name="connsiteX2877" fmla="*/ 1705730 w 12649200"/>
              <a:gd name="connsiteY2877" fmla="*/ 6380072 h 13862169"/>
              <a:gd name="connsiteX2878" fmla="*/ 1672746 w 12649200"/>
              <a:gd name="connsiteY2878" fmla="*/ 6342754 h 13862169"/>
              <a:gd name="connsiteX2879" fmla="*/ 1832954 w 12649200"/>
              <a:gd name="connsiteY2879" fmla="*/ 6324699 h 13862169"/>
              <a:gd name="connsiteX2880" fmla="*/ 1863581 w 12649200"/>
              <a:gd name="connsiteY2880" fmla="*/ 6355996 h 13862169"/>
              <a:gd name="connsiteX2881" fmla="*/ 1857691 w 12649200"/>
              <a:gd name="connsiteY2881" fmla="*/ 6362015 h 13862169"/>
              <a:gd name="connsiteX2882" fmla="*/ 1827064 w 12649200"/>
              <a:gd name="connsiteY2882" fmla="*/ 6330717 h 13862169"/>
              <a:gd name="connsiteX2883" fmla="*/ 1832954 w 12649200"/>
              <a:gd name="connsiteY2883" fmla="*/ 6324699 h 13862169"/>
              <a:gd name="connsiteX2884" fmla="*/ 1832954 w 12649200"/>
              <a:gd name="connsiteY2884" fmla="*/ 6317475 h 13862169"/>
              <a:gd name="connsiteX2885" fmla="*/ 1823530 w 12649200"/>
              <a:gd name="connsiteY2885" fmla="*/ 6327106 h 13862169"/>
              <a:gd name="connsiteX2886" fmla="*/ 1827064 w 12649200"/>
              <a:gd name="connsiteY2886" fmla="*/ 6330717 h 13862169"/>
              <a:gd name="connsiteX2887" fmla="*/ 1823530 w 12649200"/>
              <a:gd name="connsiteY2887" fmla="*/ 6334328 h 13862169"/>
              <a:gd name="connsiteX2888" fmla="*/ 1857691 w 12649200"/>
              <a:gd name="connsiteY2888" fmla="*/ 6369237 h 13862169"/>
              <a:gd name="connsiteX2889" fmla="*/ 1867115 w 12649200"/>
              <a:gd name="connsiteY2889" fmla="*/ 6359606 h 13862169"/>
              <a:gd name="connsiteX2890" fmla="*/ 1863581 w 12649200"/>
              <a:gd name="connsiteY2890" fmla="*/ 6355996 h 13862169"/>
              <a:gd name="connsiteX2891" fmla="*/ 1867115 w 12649200"/>
              <a:gd name="connsiteY2891" fmla="*/ 6352383 h 13862169"/>
              <a:gd name="connsiteX2892" fmla="*/ 1832954 w 12649200"/>
              <a:gd name="connsiteY2892" fmla="*/ 6317475 h 13862169"/>
              <a:gd name="connsiteX2893" fmla="*/ 771581 w 12649200"/>
              <a:gd name="connsiteY2893" fmla="*/ 6315068 h 13862169"/>
              <a:gd name="connsiteX2894" fmla="*/ 758623 w 12649200"/>
              <a:gd name="connsiteY2894" fmla="*/ 6319883 h 13862169"/>
              <a:gd name="connsiteX2895" fmla="*/ 773937 w 12649200"/>
              <a:gd name="connsiteY2895" fmla="*/ 6366828 h 13862169"/>
              <a:gd name="connsiteX2896" fmla="*/ 786895 w 12649200"/>
              <a:gd name="connsiteY2896" fmla="*/ 6362012 h 13862169"/>
              <a:gd name="connsiteX2897" fmla="*/ 771581 w 12649200"/>
              <a:gd name="connsiteY2897" fmla="*/ 6315068 h 13862169"/>
              <a:gd name="connsiteX2898" fmla="*/ 419361 w 12649200"/>
              <a:gd name="connsiteY2898" fmla="*/ 6293401 h 13862169"/>
              <a:gd name="connsiteX2899" fmla="*/ 405225 w 12649200"/>
              <a:gd name="connsiteY2899" fmla="*/ 6294604 h 13862169"/>
              <a:gd name="connsiteX2900" fmla="*/ 411115 w 12649200"/>
              <a:gd name="connsiteY2900" fmla="*/ 6343957 h 13862169"/>
              <a:gd name="connsiteX2901" fmla="*/ 425251 w 12649200"/>
              <a:gd name="connsiteY2901" fmla="*/ 6342754 h 13862169"/>
              <a:gd name="connsiteX2902" fmla="*/ 419361 w 12649200"/>
              <a:gd name="connsiteY2902" fmla="*/ 6293401 h 13862169"/>
              <a:gd name="connsiteX2903" fmla="*/ 1275762 w 12649200"/>
              <a:gd name="connsiteY2903" fmla="*/ 6280161 h 13862169"/>
              <a:gd name="connsiteX2904" fmla="*/ 1263983 w 12649200"/>
              <a:gd name="connsiteY2904" fmla="*/ 6288588 h 13862169"/>
              <a:gd name="connsiteX2905" fmla="*/ 1291076 w 12649200"/>
              <a:gd name="connsiteY2905" fmla="*/ 6330717 h 13862169"/>
              <a:gd name="connsiteX2906" fmla="*/ 1302856 w 12649200"/>
              <a:gd name="connsiteY2906" fmla="*/ 6322291 h 13862169"/>
              <a:gd name="connsiteX2907" fmla="*/ 1275762 w 12649200"/>
              <a:gd name="connsiteY2907" fmla="*/ 6280161 h 13862169"/>
              <a:gd name="connsiteX2908" fmla="*/ 1445394 w 12649200"/>
              <a:gd name="connsiteY2908" fmla="*/ 6277753 h 13862169"/>
              <a:gd name="connsiteX2909" fmla="*/ 1434792 w 12649200"/>
              <a:gd name="connsiteY2909" fmla="*/ 6286179 h 13862169"/>
              <a:gd name="connsiteX2910" fmla="*/ 1464242 w 12649200"/>
              <a:gd name="connsiteY2910" fmla="*/ 6325902 h 13862169"/>
              <a:gd name="connsiteX2911" fmla="*/ 1474843 w 12649200"/>
              <a:gd name="connsiteY2911" fmla="*/ 6317477 h 13862169"/>
              <a:gd name="connsiteX2912" fmla="*/ 1445394 w 12649200"/>
              <a:gd name="connsiteY2912" fmla="*/ 6277753 h 13862169"/>
              <a:gd name="connsiteX2913" fmla="*/ 1100241 w 12649200"/>
              <a:gd name="connsiteY2913" fmla="*/ 6274141 h 13862169"/>
              <a:gd name="connsiteX2914" fmla="*/ 1088461 w 12649200"/>
              <a:gd name="connsiteY2914" fmla="*/ 6281363 h 13862169"/>
              <a:gd name="connsiteX2915" fmla="*/ 1112021 w 12649200"/>
              <a:gd name="connsiteY2915" fmla="*/ 6324698 h 13862169"/>
              <a:gd name="connsiteX2916" fmla="*/ 1123801 w 12649200"/>
              <a:gd name="connsiteY2916" fmla="*/ 6317475 h 13862169"/>
              <a:gd name="connsiteX2917" fmla="*/ 1100241 w 12649200"/>
              <a:gd name="connsiteY2917" fmla="*/ 6274141 h 13862169"/>
              <a:gd name="connsiteX2918" fmla="*/ 1607957 w 12649200"/>
              <a:gd name="connsiteY2918" fmla="*/ 6268124 h 13862169"/>
              <a:gd name="connsiteX2919" fmla="*/ 1597355 w 12649200"/>
              <a:gd name="connsiteY2919" fmla="*/ 6277754 h 13862169"/>
              <a:gd name="connsiteX2920" fmla="*/ 1630339 w 12649200"/>
              <a:gd name="connsiteY2920" fmla="*/ 6315068 h 13862169"/>
              <a:gd name="connsiteX2921" fmla="*/ 1640941 w 12649200"/>
              <a:gd name="connsiteY2921" fmla="*/ 6305439 h 13862169"/>
              <a:gd name="connsiteX2922" fmla="*/ 1607957 w 12649200"/>
              <a:gd name="connsiteY2922" fmla="*/ 6268124 h 13862169"/>
              <a:gd name="connsiteX2923" fmla="*/ 586636 w 12649200"/>
              <a:gd name="connsiteY2923" fmla="*/ 6263307 h 13862169"/>
              <a:gd name="connsiteX2924" fmla="*/ 572500 w 12649200"/>
              <a:gd name="connsiteY2924" fmla="*/ 6266918 h 13862169"/>
              <a:gd name="connsiteX2925" fmla="*/ 583102 w 12649200"/>
              <a:gd name="connsiteY2925" fmla="*/ 6316272 h 13862169"/>
              <a:gd name="connsiteX2926" fmla="*/ 597238 w 12649200"/>
              <a:gd name="connsiteY2926" fmla="*/ 6312661 h 13862169"/>
              <a:gd name="connsiteX2927" fmla="*/ 586636 w 12649200"/>
              <a:gd name="connsiteY2927" fmla="*/ 6263307 h 13862169"/>
              <a:gd name="connsiteX2928" fmla="*/ 1763452 w 12649200"/>
              <a:gd name="connsiteY2928" fmla="*/ 6253679 h 13862169"/>
              <a:gd name="connsiteX2929" fmla="*/ 1794669 w 12649200"/>
              <a:gd name="connsiteY2929" fmla="*/ 6285578 h 13862169"/>
              <a:gd name="connsiteX2930" fmla="*/ 1788190 w 12649200"/>
              <a:gd name="connsiteY2930" fmla="*/ 6292197 h 13862169"/>
              <a:gd name="connsiteX2931" fmla="*/ 1756974 w 12649200"/>
              <a:gd name="connsiteY2931" fmla="*/ 6260299 h 13862169"/>
              <a:gd name="connsiteX2932" fmla="*/ 1763452 w 12649200"/>
              <a:gd name="connsiteY2932" fmla="*/ 6253679 h 13862169"/>
              <a:gd name="connsiteX2933" fmla="*/ 921186 w 12649200"/>
              <a:gd name="connsiteY2933" fmla="*/ 6253678 h 13862169"/>
              <a:gd name="connsiteX2934" fmla="*/ 908228 w 12649200"/>
              <a:gd name="connsiteY2934" fmla="*/ 6259697 h 13862169"/>
              <a:gd name="connsiteX2935" fmla="*/ 928254 w 12649200"/>
              <a:gd name="connsiteY2935" fmla="*/ 6305439 h 13862169"/>
              <a:gd name="connsiteX2936" fmla="*/ 941212 w 12649200"/>
              <a:gd name="connsiteY2936" fmla="*/ 6299418 h 13862169"/>
              <a:gd name="connsiteX2937" fmla="*/ 921186 w 12649200"/>
              <a:gd name="connsiteY2937" fmla="*/ 6253678 h 13862169"/>
              <a:gd name="connsiteX2938" fmla="*/ 1763452 w 12649200"/>
              <a:gd name="connsiteY2938" fmla="*/ 6247660 h 13862169"/>
              <a:gd name="connsiteX2939" fmla="*/ 1754028 w 12649200"/>
              <a:gd name="connsiteY2939" fmla="*/ 6257289 h 13862169"/>
              <a:gd name="connsiteX2940" fmla="*/ 1756974 w 12649200"/>
              <a:gd name="connsiteY2940" fmla="*/ 6260299 h 13862169"/>
              <a:gd name="connsiteX2941" fmla="*/ 1754028 w 12649200"/>
              <a:gd name="connsiteY2941" fmla="*/ 6263308 h 13862169"/>
              <a:gd name="connsiteX2942" fmla="*/ 1788190 w 12649200"/>
              <a:gd name="connsiteY2942" fmla="*/ 6298217 h 13862169"/>
              <a:gd name="connsiteX2943" fmla="*/ 1797614 w 12649200"/>
              <a:gd name="connsiteY2943" fmla="*/ 6288588 h 13862169"/>
              <a:gd name="connsiteX2944" fmla="*/ 1794669 w 12649200"/>
              <a:gd name="connsiteY2944" fmla="*/ 6285578 h 13862169"/>
              <a:gd name="connsiteX2945" fmla="*/ 1797614 w 12649200"/>
              <a:gd name="connsiteY2945" fmla="*/ 6282568 h 13862169"/>
              <a:gd name="connsiteX2946" fmla="*/ 1763452 w 12649200"/>
              <a:gd name="connsiteY2946" fmla="*/ 6247660 h 13862169"/>
              <a:gd name="connsiteX2947" fmla="*/ 740953 w 12649200"/>
              <a:gd name="connsiteY2947" fmla="*/ 6219974 h 13862169"/>
              <a:gd name="connsiteX2948" fmla="*/ 727995 w 12649200"/>
              <a:gd name="connsiteY2948" fmla="*/ 6224789 h 13862169"/>
              <a:gd name="connsiteX2949" fmla="*/ 743309 w 12649200"/>
              <a:gd name="connsiteY2949" fmla="*/ 6271734 h 13862169"/>
              <a:gd name="connsiteX2950" fmla="*/ 756267 w 12649200"/>
              <a:gd name="connsiteY2950" fmla="*/ 6266918 h 13862169"/>
              <a:gd name="connsiteX2951" fmla="*/ 740953 w 12649200"/>
              <a:gd name="connsiteY2951" fmla="*/ 6219974 h 13862169"/>
              <a:gd name="connsiteX2952" fmla="*/ 1385316 w 12649200"/>
              <a:gd name="connsiteY2952" fmla="*/ 6199511 h 13862169"/>
              <a:gd name="connsiteX2953" fmla="*/ 1374714 w 12649200"/>
              <a:gd name="connsiteY2953" fmla="*/ 6207938 h 13862169"/>
              <a:gd name="connsiteX2954" fmla="*/ 1404164 w 12649200"/>
              <a:gd name="connsiteY2954" fmla="*/ 6247660 h 13862169"/>
              <a:gd name="connsiteX2955" fmla="*/ 1414766 w 12649200"/>
              <a:gd name="connsiteY2955" fmla="*/ 6239234 h 13862169"/>
              <a:gd name="connsiteX2956" fmla="*/ 1385316 w 12649200"/>
              <a:gd name="connsiteY2956" fmla="*/ 6199511 h 13862169"/>
              <a:gd name="connsiteX2957" fmla="*/ 1221575 w 12649200"/>
              <a:gd name="connsiteY2957" fmla="*/ 6197104 h 13862169"/>
              <a:gd name="connsiteX2958" fmla="*/ 1209795 w 12649200"/>
              <a:gd name="connsiteY2958" fmla="*/ 6205530 h 13862169"/>
              <a:gd name="connsiteX2959" fmla="*/ 1236889 w 12649200"/>
              <a:gd name="connsiteY2959" fmla="*/ 6247660 h 13862169"/>
              <a:gd name="connsiteX2960" fmla="*/ 1248669 w 12649200"/>
              <a:gd name="connsiteY2960" fmla="*/ 6239234 h 13862169"/>
              <a:gd name="connsiteX2961" fmla="*/ 1221575 w 12649200"/>
              <a:gd name="connsiteY2961" fmla="*/ 6197104 h 13862169"/>
              <a:gd name="connsiteX2962" fmla="*/ 408759 w 12649200"/>
              <a:gd name="connsiteY2962" fmla="*/ 6194695 h 13862169"/>
              <a:gd name="connsiteX2963" fmla="*/ 394623 w 12649200"/>
              <a:gd name="connsiteY2963" fmla="*/ 6195899 h 13862169"/>
              <a:gd name="connsiteX2964" fmla="*/ 400513 w 12649200"/>
              <a:gd name="connsiteY2964" fmla="*/ 6245252 h 13862169"/>
              <a:gd name="connsiteX2965" fmla="*/ 414649 w 12649200"/>
              <a:gd name="connsiteY2965" fmla="*/ 6244049 h 13862169"/>
              <a:gd name="connsiteX2966" fmla="*/ 408759 w 12649200"/>
              <a:gd name="connsiteY2966" fmla="*/ 6194695 h 13862169"/>
              <a:gd name="connsiteX2967" fmla="*/ 1543167 w 12649200"/>
              <a:gd name="connsiteY2967" fmla="*/ 6193492 h 13862169"/>
              <a:gd name="connsiteX2968" fmla="*/ 1532565 w 12649200"/>
              <a:gd name="connsiteY2968" fmla="*/ 6203123 h 13862169"/>
              <a:gd name="connsiteX2969" fmla="*/ 1565549 w 12649200"/>
              <a:gd name="connsiteY2969" fmla="*/ 6240438 h 13862169"/>
              <a:gd name="connsiteX2970" fmla="*/ 1576151 w 12649200"/>
              <a:gd name="connsiteY2970" fmla="*/ 6230809 h 13862169"/>
              <a:gd name="connsiteX2971" fmla="*/ 1543167 w 12649200"/>
              <a:gd name="connsiteY2971" fmla="*/ 6193492 h 13862169"/>
              <a:gd name="connsiteX2972" fmla="*/ 1051944 w 12649200"/>
              <a:gd name="connsiteY2972" fmla="*/ 6186269 h 13862169"/>
              <a:gd name="connsiteX2973" fmla="*/ 1040164 w 12649200"/>
              <a:gd name="connsiteY2973" fmla="*/ 6193492 h 13862169"/>
              <a:gd name="connsiteX2974" fmla="*/ 1063724 w 12649200"/>
              <a:gd name="connsiteY2974" fmla="*/ 6236826 h 13862169"/>
              <a:gd name="connsiteX2975" fmla="*/ 1075504 w 12649200"/>
              <a:gd name="connsiteY2975" fmla="*/ 6229603 h 13862169"/>
              <a:gd name="connsiteX2976" fmla="*/ 1051944 w 12649200"/>
              <a:gd name="connsiteY2976" fmla="*/ 6186269 h 13862169"/>
              <a:gd name="connsiteX2977" fmla="*/ 1693950 w 12649200"/>
              <a:gd name="connsiteY2977" fmla="*/ 6182659 h 13862169"/>
              <a:gd name="connsiteX2978" fmla="*/ 1725167 w 12649200"/>
              <a:gd name="connsiteY2978" fmla="*/ 6214558 h 13862169"/>
              <a:gd name="connsiteX2979" fmla="*/ 1718688 w 12649200"/>
              <a:gd name="connsiteY2979" fmla="*/ 6221178 h 13862169"/>
              <a:gd name="connsiteX2980" fmla="*/ 1687472 w 12649200"/>
              <a:gd name="connsiteY2980" fmla="*/ 6189280 h 13862169"/>
              <a:gd name="connsiteX2981" fmla="*/ 1693950 w 12649200"/>
              <a:gd name="connsiteY2981" fmla="*/ 6182659 h 13862169"/>
              <a:gd name="connsiteX2982" fmla="*/ 1693950 w 12649200"/>
              <a:gd name="connsiteY2982" fmla="*/ 6176641 h 13862169"/>
              <a:gd name="connsiteX2983" fmla="*/ 1684526 w 12649200"/>
              <a:gd name="connsiteY2983" fmla="*/ 6186270 h 13862169"/>
              <a:gd name="connsiteX2984" fmla="*/ 1687472 w 12649200"/>
              <a:gd name="connsiteY2984" fmla="*/ 6189280 h 13862169"/>
              <a:gd name="connsiteX2985" fmla="*/ 1684526 w 12649200"/>
              <a:gd name="connsiteY2985" fmla="*/ 6192290 h 13862169"/>
              <a:gd name="connsiteX2986" fmla="*/ 1718688 w 12649200"/>
              <a:gd name="connsiteY2986" fmla="*/ 6227197 h 13862169"/>
              <a:gd name="connsiteX2987" fmla="*/ 1728112 w 12649200"/>
              <a:gd name="connsiteY2987" fmla="*/ 6217568 h 13862169"/>
              <a:gd name="connsiteX2988" fmla="*/ 1725167 w 12649200"/>
              <a:gd name="connsiteY2988" fmla="*/ 6214558 h 13862169"/>
              <a:gd name="connsiteX2989" fmla="*/ 1728112 w 12649200"/>
              <a:gd name="connsiteY2989" fmla="*/ 6211548 h 13862169"/>
              <a:gd name="connsiteX2990" fmla="*/ 1693950 w 12649200"/>
              <a:gd name="connsiteY2990" fmla="*/ 6176641 h 13862169"/>
              <a:gd name="connsiteX2991" fmla="*/ 565432 w 12649200"/>
              <a:gd name="connsiteY2991" fmla="*/ 6167010 h 13862169"/>
              <a:gd name="connsiteX2992" fmla="*/ 551296 w 12649200"/>
              <a:gd name="connsiteY2992" fmla="*/ 6170621 h 13862169"/>
              <a:gd name="connsiteX2993" fmla="*/ 561898 w 12649200"/>
              <a:gd name="connsiteY2993" fmla="*/ 6218770 h 13862169"/>
              <a:gd name="connsiteX2994" fmla="*/ 576034 w 12649200"/>
              <a:gd name="connsiteY2994" fmla="*/ 6215158 h 13862169"/>
              <a:gd name="connsiteX2995" fmla="*/ 565432 w 12649200"/>
              <a:gd name="connsiteY2995" fmla="*/ 6167010 h 13862169"/>
              <a:gd name="connsiteX2996" fmla="*/ 881135 w 12649200"/>
              <a:gd name="connsiteY2996" fmla="*/ 6163398 h 13862169"/>
              <a:gd name="connsiteX2997" fmla="*/ 868177 w 12649200"/>
              <a:gd name="connsiteY2997" fmla="*/ 6169417 h 13862169"/>
              <a:gd name="connsiteX2998" fmla="*/ 888203 w 12649200"/>
              <a:gd name="connsiteY2998" fmla="*/ 6215158 h 13862169"/>
              <a:gd name="connsiteX2999" fmla="*/ 901160 w 12649200"/>
              <a:gd name="connsiteY2999" fmla="*/ 6209140 h 13862169"/>
              <a:gd name="connsiteX3000" fmla="*/ 881135 w 12649200"/>
              <a:gd name="connsiteY3000" fmla="*/ 6163398 h 13862169"/>
              <a:gd name="connsiteX3001" fmla="*/ 710325 w 12649200"/>
              <a:gd name="connsiteY3001" fmla="*/ 6124880 h 13862169"/>
              <a:gd name="connsiteX3002" fmla="*/ 697368 w 12649200"/>
              <a:gd name="connsiteY3002" fmla="*/ 6129695 h 13862169"/>
              <a:gd name="connsiteX3003" fmla="*/ 712681 w 12649200"/>
              <a:gd name="connsiteY3003" fmla="*/ 6176640 h 13862169"/>
              <a:gd name="connsiteX3004" fmla="*/ 725639 w 12649200"/>
              <a:gd name="connsiteY3004" fmla="*/ 6171824 h 13862169"/>
              <a:gd name="connsiteX3005" fmla="*/ 710325 w 12649200"/>
              <a:gd name="connsiteY3005" fmla="*/ 6124880 h 13862169"/>
              <a:gd name="connsiteX3006" fmla="*/ 1325238 w 12649200"/>
              <a:gd name="connsiteY3006" fmla="*/ 6120066 h 13862169"/>
              <a:gd name="connsiteX3007" fmla="*/ 1314636 w 12649200"/>
              <a:gd name="connsiteY3007" fmla="*/ 6128492 h 13862169"/>
              <a:gd name="connsiteX3008" fmla="*/ 1344086 w 12649200"/>
              <a:gd name="connsiteY3008" fmla="*/ 6168214 h 13862169"/>
              <a:gd name="connsiteX3009" fmla="*/ 1354688 w 12649200"/>
              <a:gd name="connsiteY3009" fmla="*/ 6159788 h 13862169"/>
              <a:gd name="connsiteX3010" fmla="*/ 1325238 w 12649200"/>
              <a:gd name="connsiteY3010" fmla="*/ 6120066 h 13862169"/>
              <a:gd name="connsiteX3011" fmla="*/ 1478377 w 12649200"/>
              <a:gd name="connsiteY3011" fmla="*/ 6118862 h 13862169"/>
              <a:gd name="connsiteX3012" fmla="*/ 1467776 w 12649200"/>
              <a:gd name="connsiteY3012" fmla="*/ 6128492 h 13862169"/>
              <a:gd name="connsiteX3013" fmla="*/ 1500759 w 12649200"/>
              <a:gd name="connsiteY3013" fmla="*/ 6165808 h 13862169"/>
              <a:gd name="connsiteX3014" fmla="*/ 1511361 w 12649200"/>
              <a:gd name="connsiteY3014" fmla="*/ 6156177 h 13862169"/>
              <a:gd name="connsiteX3015" fmla="*/ 1478377 w 12649200"/>
              <a:gd name="connsiteY3015" fmla="*/ 6118862 h 13862169"/>
              <a:gd name="connsiteX3016" fmla="*/ 1167387 w 12649200"/>
              <a:gd name="connsiteY3016" fmla="*/ 6114047 h 13862169"/>
              <a:gd name="connsiteX3017" fmla="*/ 1155607 w 12649200"/>
              <a:gd name="connsiteY3017" fmla="*/ 6122474 h 13862169"/>
              <a:gd name="connsiteX3018" fmla="*/ 1182701 w 12649200"/>
              <a:gd name="connsiteY3018" fmla="*/ 6164603 h 13862169"/>
              <a:gd name="connsiteX3019" fmla="*/ 1194481 w 12649200"/>
              <a:gd name="connsiteY3019" fmla="*/ 6156177 h 13862169"/>
              <a:gd name="connsiteX3020" fmla="*/ 1167387 w 12649200"/>
              <a:gd name="connsiteY3020" fmla="*/ 6114047 h 13862169"/>
              <a:gd name="connsiteX3021" fmla="*/ 1625627 w 12649200"/>
              <a:gd name="connsiteY3021" fmla="*/ 6112843 h 13862169"/>
              <a:gd name="connsiteX3022" fmla="*/ 1656254 w 12649200"/>
              <a:gd name="connsiteY3022" fmla="*/ 6144140 h 13862169"/>
              <a:gd name="connsiteX3023" fmla="*/ 1650365 w 12649200"/>
              <a:gd name="connsiteY3023" fmla="*/ 6150159 h 13862169"/>
              <a:gd name="connsiteX3024" fmla="*/ 1619737 w 12649200"/>
              <a:gd name="connsiteY3024" fmla="*/ 6118862 h 13862169"/>
              <a:gd name="connsiteX3025" fmla="*/ 1625627 w 12649200"/>
              <a:gd name="connsiteY3025" fmla="*/ 6112843 h 13862169"/>
              <a:gd name="connsiteX3026" fmla="*/ 1625627 w 12649200"/>
              <a:gd name="connsiteY3026" fmla="*/ 6105621 h 13862169"/>
              <a:gd name="connsiteX3027" fmla="*/ 1616203 w 12649200"/>
              <a:gd name="connsiteY3027" fmla="*/ 6115251 h 13862169"/>
              <a:gd name="connsiteX3028" fmla="*/ 1619737 w 12649200"/>
              <a:gd name="connsiteY3028" fmla="*/ 6118862 h 13862169"/>
              <a:gd name="connsiteX3029" fmla="*/ 1616203 w 12649200"/>
              <a:gd name="connsiteY3029" fmla="*/ 6122474 h 13862169"/>
              <a:gd name="connsiteX3030" fmla="*/ 1650365 w 12649200"/>
              <a:gd name="connsiteY3030" fmla="*/ 6157382 h 13862169"/>
              <a:gd name="connsiteX3031" fmla="*/ 1659788 w 12649200"/>
              <a:gd name="connsiteY3031" fmla="*/ 6147751 h 13862169"/>
              <a:gd name="connsiteX3032" fmla="*/ 1656254 w 12649200"/>
              <a:gd name="connsiteY3032" fmla="*/ 6144140 h 13862169"/>
              <a:gd name="connsiteX3033" fmla="*/ 1659788 w 12649200"/>
              <a:gd name="connsiteY3033" fmla="*/ 6140529 h 13862169"/>
              <a:gd name="connsiteX3034" fmla="*/ 1625627 w 12649200"/>
              <a:gd name="connsiteY3034" fmla="*/ 6105621 h 13862169"/>
              <a:gd name="connsiteX3035" fmla="*/ 1004824 w 12649200"/>
              <a:gd name="connsiteY3035" fmla="*/ 6099601 h 13862169"/>
              <a:gd name="connsiteX3036" fmla="*/ 993044 w 12649200"/>
              <a:gd name="connsiteY3036" fmla="*/ 6106824 h 13862169"/>
              <a:gd name="connsiteX3037" fmla="*/ 1016604 w 12649200"/>
              <a:gd name="connsiteY3037" fmla="*/ 6150158 h 13862169"/>
              <a:gd name="connsiteX3038" fmla="*/ 1028384 w 12649200"/>
              <a:gd name="connsiteY3038" fmla="*/ 6142935 h 13862169"/>
              <a:gd name="connsiteX3039" fmla="*/ 1004824 w 12649200"/>
              <a:gd name="connsiteY3039" fmla="*/ 6099601 h 13862169"/>
              <a:gd name="connsiteX3040" fmla="*/ 396979 w 12649200"/>
              <a:gd name="connsiteY3040" fmla="*/ 6095990 h 13862169"/>
              <a:gd name="connsiteX3041" fmla="*/ 382843 w 12649200"/>
              <a:gd name="connsiteY3041" fmla="*/ 6097194 h 13862169"/>
              <a:gd name="connsiteX3042" fmla="*/ 388733 w 12649200"/>
              <a:gd name="connsiteY3042" fmla="*/ 6146547 h 13862169"/>
              <a:gd name="connsiteX3043" fmla="*/ 402869 w 12649200"/>
              <a:gd name="connsiteY3043" fmla="*/ 6145343 h 13862169"/>
              <a:gd name="connsiteX3044" fmla="*/ 396979 w 12649200"/>
              <a:gd name="connsiteY3044" fmla="*/ 6095990 h 13862169"/>
              <a:gd name="connsiteX3045" fmla="*/ 841083 w 12649200"/>
              <a:gd name="connsiteY3045" fmla="*/ 6071916 h 13862169"/>
              <a:gd name="connsiteX3046" fmla="*/ 828125 w 12649200"/>
              <a:gd name="connsiteY3046" fmla="*/ 6077934 h 13862169"/>
              <a:gd name="connsiteX3047" fmla="*/ 848151 w 12649200"/>
              <a:gd name="connsiteY3047" fmla="*/ 6123676 h 13862169"/>
              <a:gd name="connsiteX3048" fmla="*/ 861109 w 12649200"/>
              <a:gd name="connsiteY3048" fmla="*/ 6117657 h 13862169"/>
              <a:gd name="connsiteX3049" fmla="*/ 841083 w 12649200"/>
              <a:gd name="connsiteY3049" fmla="*/ 6071916 h 13862169"/>
              <a:gd name="connsiteX3050" fmla="*/ 544228 w 12649200"/>
              <a:gd name="connsiteY3050" fmla="*/ 6068304 h 13862169"/>
              <a:gd name="connsiteX3051" fmla="*/ 530092 w 12649200"/>
              <a:gd name="connsiteY3051" fmla="*/ 6071916 h 13862169"/>
              <a:gd name="connsiteX3052" fmla="*/ 540694 w 12649200"/>
              <a:gd name="connsiteY3052" fmla="*/ 6121269 h 13862169"/>
              <a:gd name="connsiteX3053" fmla="*/ 554830 w 12649200"/>
              <a:gd name="connsiteY3053" fmla="*/ 6116454 h 13862169"/>
              <a:gd name="connsiteX3054" fmla="*/ 544228 w 12649200"/>
              <a:gd name="connsiteY3054" fmla="*/ 6068304 h 13862169"/>
              <a:gd name="connsiteX3055" fmla="*/ 1413588 w 12649200"/>
              <a:gd name="connsiteY3055" fmla="*/ 6044231 h 13862169"/>
              <a:gd name="connsiteX3056" fmla="*/ 1402986 w 12649200"/>
              <a:gd name="connsiteY3056" fmla="*/ 6053862 h 13862169"/>
              <a:gd name="connsiteX3057" fmla="*/ 1435970 w 12649200"/>
              <a:gd name="connsiteY3057" fmla="*/ 6091177 h 13862169"/>
              <a:gd name="connsiteX3058" fmla="*/ 1446572 w 12649200"/>
              <a:gd name="connsiteY3058" fmla="*/ 6081546 h 13862169"/>
              <a:gd name="connsiteX3059" fmla="*/ 1413588 w 12649200"/>
              <a:gd name="connsiteY3059" fmla="*/ 6044231 h 13862169"/>
              <a:gd name="connsiteX3060" fmla="*/ 1556125 w 12649200"/>
              <a:gd name="connsiteY3060" fmla="*/ 6041824 h 13862169"/>
              <a:gd name="connsiteX3061" fmla="*/ 1586753 w 12649200"/>
              <a:gd name="connsiteY3061" fmla="*/ 6073120 h 13862169"/>
              <a:gd name="connsiteX3062" fmla="*/ 1580863 w 12649200"/>
              <a:gd name="connsiteY3062" fmla="*/ 6079139 h 13862169"/>
              <a:gd name="connsiteX3063" fmla="*/ 1550235 w 12649200"/>
              <a:gd name="connsiteY3063" fmla="*/ 6047843 h 13862169"/>
              <a:gd name="connsiteX3064" fmla="*/ 1556125 w 12649200"/>
              <a:gd name="connsiteY3064" fmla="*/ 6041824 h 13862169"/>
              <a:gd name="connsiteX3065" fmla="*/ 1265161 w 12649200"/>
              <a:gd name="connsiteY3065" fmla="*/ 6041823 h 13862169"/>
              <a:gd name="connsiteX3066" fmla="*/ 1254559 w 12649200"/>
              <a:gd name="connsiteY3066" fmla="*/ 6050249 h 13862169"/>
              <a:gd name="connsiteX3067" fmla="*/ 1284009 w 12649200"/>
              <a:gd name="connsiteY3067" fmla="*/ 6089972 h 13862169"/>
              <a:gd name="connsiteX3068" fmla="*/ 1294610 w 12649200"/>
              <a:gd name="connsiteY3068" fmla="*/ 6081546 h 13862169"/>
              <a:gd name="connsiteX3069" fmla="*/ 1265161 w 12649200"/>
              <a:gd name="connsiteY3069" fmla="*/ 6041823 h 13862169"/>
              <a:gd name="connsiteX3070" fmla="*/ 1556125 w 12649200"/>
              <a:gd name="connsiteY3070" fmla="*/ 6034601 h 13862169"/>
              <a:gd name="connsiteX3071" fmla="*/ 1546701 w 12649200"/>
              <a:gd name="connsiteY3071" fmla="*/ 6044231 h 13862169"/>
              <a:gd name="connsiteX3072" fmla="*/ 1550235 w 12649200"/>
              <a:gd name="connsiteY3072" fmla="*/ 6047843 h 13862169"/>
              <a:gd name="connsiteX3073" fmla="*/ 1546701 w 12649200"/>
              <a:gd name="connsiteY3073" fmla="*/ 6051454 h 13862169"/>
              <a:gd name="connsiteX3074" fmla="*/ 1580863 w 12649200"/>
              <a:gd name="connsiteY3074" fmla="*/ 6086362 h 13862169"/>
              <a:gd name="connsiteX3075" fmla="*/ 1590287 w 12649200"/>
              <a:gd name="connsiteY3075" fmla="*/ 6076732 h 13862169"/>
              <a:gd name="connsiteX3076" fmla="*/ 1586753 w 12649200"/>
              <a:gd name="connsiteY3076" fmla="*/ 6073120 h 13862169"/>
              <a:gd name="connsiteX3077" fmla="*/ 1590287 w 12649200"/>
              <a:gd name="connsiteY3077" fmla="*/ 6069509 h 13862169"/>
              <a:gd name="connsiteX3078" fmla="*/ 1556125 w 12649200"/>
              <a:gd name="connsiteY3078" fmla="*/ 6034601 h 13862169"/>
              <a:gd name="connsiteX3079" fmla="*/ 1113199 w 12649200"/>
              <a:gd name="connsiteY3079" fmla="*/ 6030991 h 13862169"/>
              <a:gd name="connsiteX3080" fmla="*/ 1101419 w 12649200"/>
              <a:gd name="connsiteY3080" fmla="*/ 6039416 h 13862169"/>
              <a:gd name="connsiteX3081" fmla="*/ 1128513 w 12649200"/>
              <a:gd name="connsiteY3081" fmla="*/ 6081546 h 13862169"/>
              <a:gd name="connsiteX3082" fmla="*/ 1140293 w 12649200"/>
              <a:gd name="connsiteY3082" fmla="*/ 6073120 h 13862169"/>
              <a:gd name="connsiteX3083" fmla="*/ 1113199 w 12649200"/>
              <a:gd name="connsiteY3083" fmla="*/ 6030991 h 13862169"/>
              <a:gd name="connsiteX3084" fmla="*/ 678520 w 12649200"/>
              <a:gd name="connsiteY3084" fmla="*/ 6029786 h 13862169"/>
              <a:gd name="connsiteX3085" fmla="*/ 665562 w 12649200"/>
              <a:gd name="connsiteY3085" fmla="*/ 6034601 h 13862169"/>
              <a:gd name="connsiteX3086" fmla="*/ 680876 w 12649200"/>
              <a:gd name="connsiteY3086" fmla="*/ 6081546 h 13862169"/>
              <a:gd name="connsiteX3087" fmla="*/ 693834 w 12649200"/>
              <a:gd name="connsiteY3087" fmla="*/ 6076730 h 13862169"/>
              <a:gd name="connsiteX3088" fmla="*/ 678520 w 12649200"/>
              <a:gd name="connsiteY3088" fmla="*/ 6029786 h 13862169"/>
              <a:gd name="connsiteX3089" fmla="*/ 957704 w 12649200"/>
              <a:gd name="connsiteY3089" fmla="*/ 6011730 h 13862169"/>
              <a:gd name="connsiteX3090" fmla="*/ 945924 w 12649200"/>
              <a:gd name="connsiteY3090" fmla="*/ 6018952 h 13862169"/>
              <a:gd name="connsiteX3091" fmla="*/ 969484 w 12649200"/>
              <a:gd name="connsiteY3091" fmla="*/ 6062286 h 13862169"/>
              <a:gd name="connsiteX3092" fmla="*/ 981264 w 12649200"/>
              <a:gd name="connsiteY3092" fmla="*/ 6055064 h 13862169"/>
              <a:gd name="connsiteX3093" fmla="*/ 957704 w 12649200"/>
              <a:gd name="connsiteY3093" fmla="*/ 6011730 h 13862169"/>
              <a:gd name="connsiteX3094" fmla="*/ 386377 w 12649200"/>
              <a:gd name="connsiteY3094" fmla="*/ 5996081 h 13862169"/>
              <a:gd name="connsiteX3095" fmla="*/ 372241 w 12649200"/>
              <a:gd name="connsiteY3095" fmla="*/ 5997286 h 13862169"/>
              <a:gd name="connsiteX3096" fmla="*/ 378131 w 12649200"/>
              <a:gd name="connsiteY3096" fmla="*/ 6046637 h 13862169"/>
              <a:gd name="connsiteX3097" fmla="*/ 392267 w 12649200"/>
              <a:gd name="connsiteY3097" fmla="*/ 6045434 h 13862169"/>
              <a:gd name="connsiteX3098" fmla="*/ 386377 w 12649200"/>
              <a:gd name="connsiteY3098" fmla="*/ 5996081 h 13862169"/>
              <a:gd name="connsiteX3099" fmla="*/ 802209 w 12649200"/>
              <a:gd name="connsiteY3099" fmla="*/ 5980433 h 13862169"/>
              <a:gd name="connsiteX3100" fmla="*/ 789251 w 12649200"/>
              <a:gd name="connsiteY3100" fmla="*/ 5986451 h 13862169"/>
              <a:gd name="connsiteX3101" fmla="*/ 809277 w 12649200"/>
              <a:gd name="connsiteY3101" fmla="*/ 6032193 h 13862169"/>
              <a:gd name="connsiteX3102" fmla="*/ 822235 w 12649200"/>
              <a:gd name="connsiteY3102" fmla="*/ 6026175 h 13862169"/>
              <a:gd name="connsiteX3103" fmla="*/ 802209 w 12649200"/>
              <a:gd name="connsiteY3103" fmla="*/ 5980433 h 13862169"/>
              <a:gd name="connsiteX3104" fmla="*/ 1486623 w 12649200"/>
              <a:gd name="connsiteY3104" fmla="*/ 5970805 h 13862169"/>
              <a:gd name="connsiteX3105" fmla="*/ 1517840 w 12649200"/>
              <a:gd name="connsiteY3105" fmla="*/ 6002704 h 13862169"/>
              <a:gd name="connsiteX3106" fmla="*/ 1511361 w 12649200"/>
              <a:gd name="connsiteY3106" fmla="*/ 6009323 h 13862169"/>
              <a:gd name="connsiteX3107" fmla="*/ 1480145 w 12649200"/>
              <a:gd name="connsiteY3107" fmla="*/ 5977425 h 13862169"/>
              <a:gd name="connsiteX3108" fmla="*/ 1486623 w 12649200"/>
              <a:gd name="connsiteY3108" fmla="*/ 5970805 h 13862169"/>
              <a:gd name="connsiteX3109" fmla="*/ 523024 w 12649200"/>
              <a:gd name="connsiteY3109" fmla="*/ 5970802 h 13862169"/>
              <a:gd name="connsiteX3110" fmla="*/ 508889 w 12649200"/>
              <a:gd name="connsiteY3110" fmla="*/ 5974414 h 13862169"/>
              <a:gd name="connsiteX3111" fmla="*/ 519490 w 12649200"/>
              <a:gd name="connsiteY3111" fmla="*/ 6023767 h 13862169"/>
              <a:gd name="connsiteX3112" fmla="*/ 533626 w 12649200"/>
              <a:gd name="connsiteY3112" fmla="*/ 6020156 h 13862169"/>
              <a:gd name="connsiteX3113" fmla="*/ 523024 w 12649200"/>
              <a:gd name="connsiteY3113" fmla="*/ 5970802 h 13862169"/>
              <a:gd name="connsiteX3114" fmla="*/ 1348798 w 12649200"/>
              <a:gd name="connsiteY3114" fmla="*/ 5969600 h 13862169"/>
              <a:gd name="connsiteX3115" fmla="*/ 1338196 w 12649200"/>
              <a:gd name="connsiteY3115" fmla="*/ 5979231 h 13862169"/>
              <a:gd name="connsiteX3116" fmla="*/ 1371180 w 12649200"/>
              <a:gd name="connsiteY3116" fmla="*/ 6016546 h 13862169"/>
              <a:gd name="connsiteX3117" fmla="*/ 1381782 w 12649200"/>
              <a:gd name="connsiteY3117" fmla="*/ 6006915 h 13862169"/>
              <a:gd name="connsiteX3118" fmla="*/ 1348798 w 12649200"/>
              <a:gd name="connsiteY3118" fmla="*/ 5969600 h 13862169"/>
              <a:gd name="connsiteX3119" fmla="*/ 1486623 w 12649200"/>
              <a:gd name="connsiteY3119" fmla="*/ 5964786 h 13862169"/>
              <a:gd name="connsiteX3120" fmla="*/ 1477199 w 12649200"/>
              <a:gd name="connsiteY3120" fmla="*/ 5974415 h 13862169"/>
              <a:gd name="connsiteX3121" fmla="*/ 1480145 w 12649200"/>
              <a:gd name="connsiteY3121" fmla="*/ 5977425 h 13862169"/>
              <a:gd name="connsiteX3122" fmla="*/ 1477199 w 12649200"/>
              <a:gd name="connsiteY3122" fmla="*/ 5980436 h 13862169"/>
              <a:gd name="connsiteX3123" fmla="*/ 1511361 w 12649200"/>
              <a:gd name="connsiteY3123" fmla="*/ 6015342 h 13862169"/>
              <a:gd name="connsiteX3124" fmla="*/ 1520785 w 12649200"/>
              <a:gd name="connsiteY3124" fmla="*/ 6005713 h 13862169"/>
              <a:gd name="connsiteX3125" fmla="*/ 1517840 w 12649200"/>
              <a:gd name="connsiteY3125" fmla="*/ 6002704 h 13862169"/>
              <a:gd name="connsiteX3126" fmla="*/ 1520785 w 12649200"/>
              <a:gd name="connsiteY3126" fmla="*/ 5999693 h 13862169"/>
              <a:gd name="connsiteX3127" fmla="*/ 1486623 w 12649200"/>
              <a:gd name="connsiteY3127" fmla="*/ 5964786 h 13862169"/>
              <a:gd name="connsiteX3128" fmla="*/ 1205083 w 12649200"/>
              <a:gd name="connsiteY3128" fmla="*/ 5962379 h 13862169"/>
              <a:gd name="connsiteX3129" fmla="*/ 1194481 w 12649200"/>
              <a:gd name="connsiteY3129" fmla="*/ 5970805 h 13862169"/>
              <a:gd name="connsiteX3130" fmla="*/ 1223931 w 12649200"/>
              <a:gd name="connsiteY3130" fmla="*/ 6010528 h 13862169"/>
              <a:gd name="connsiteX3131" fmla="*/ 1234533 w 12649200"/>
              <a:gd name="connsiteY3131" fmla="*/ 6002101 h 13862169"/>
              <a:gd name="connsiteX3132" fmla="*/ 1205083 w 12649200"/>
              <a:gd name="connsiteY3132" fmla="*/ 5962379 h 13862169"/>
              <a:gd name="connsiteX3133" fmla="*/ 1059012 w 12649200"/>
              <a:gd name="connsiteY3133" fmla="*/ 5946729 h 13862169"/>
              <a:gd name="connsiteX3134" fmla="*/ 1047232 w 12649200"/>
              <a:gd name="connsiteY3134" fmla="*/ 5955155 h 13862169"/>
              <a:gd name="connsiteX3135" fmla="*/ 1074326 w 12649200"/>
              <a:gd name="connsiteY3135" fmla="*/ 5997286 h 13862169"/>
              <a:gd name="connsiteX3136" fmla="*/ 1086106 w 12649200"/>
              <a:gd name="connsiteY3136" fmla="*/ 5988860 h 13862169"/>
              <a:gd name="connsiteX3137" fmla="*/ 1059012 w 12649200"/>
              <a:gd name="connsiteY3137" fmla="*/ 5946729 h 13862169"/>
              <a:gd name="connsiteX3138" fmla="*/ 647892 w 12649200"/>
              <a:gd name="connsiteY3138" fmla="*/ 5935895 h 13862169"/>
              <a:gd name="connsiteX3139" fmla="*/ 634934 w 12649200"/>
              <a:gd name="connsiteY3139" fmla="*/ 5940710 h 13862169"/>
              <a:gd name="connsiteX3140" fmla="*/ 650248 w 12649200"/>
              <a:gd name="connsiteY3140" fmla="*/ 5987655 h 13862169"/>
              <a:gd name="connsiteX3141" fmla="*/ 663206 w 12649200"/>
              <a:gd name="connsiteY3141" fmla="*/ 5982841 h 13862169"/>
              <a:gd name="connsiteX3142" fmla="*/ 647892 w 12649200"/>
              <a:gd name="connsiteY3142" fmla="*/ 5935895 h 13862169"/>
              <a:gd name="connsiteX3143" fmla="*/ 910584 w 12649200"/>
              <a:gd name="connsiteY3143" fmla="*/ 5925062 h 13862169"/>
              <a:gd name="connsiteX3144" fmla="*/ 898804 w 12649200"/>
              <a:gd name="connsiteY3144" fmla="*/ 5932284 h 13862169"/>
              <a:gd name="connsiteX3145" fmla="*/ 922364 w 12649200"/>
              <a:gd name="connsiteY3145" fmla="*/ 5975618 h 13862169"/>
              <a:gd name="connsiteX3146" fmla="*/ 934144 w 12649200"/>
              <a:gd name="connsiteY3146" fmla="*/ 5968396 h 13862169"/>
              <a:gd name="connsiteX3147" fmla="*/ 910584 w 12649200"/>
              <a:gd name="connsiteY3147" fmla="*/ 5925062 h 13862169"/>
              <a:gd name="connsiteX3148" fmla="*/ 1418300 w 12649200"/>
              <a:gd name="connsiteY3148" fmla="*/ 5900988 h 13862169"/>
              <a:gd name="connsiteX3149" fmla="*/ 1448928 w 12649200"/>
              <a:gd name="connsiteY3149" fmla="*/ 5932286 h 13862169"/>
              <a:gd name="connsiteX3150" fmla="*/ 1443038 w 12649200"/>
              <a:gd name="connsiteY3150" fmla="*/ 5938304 h 13862169"/>
              <a:gd name="connsiteX3151" fmla="*/ 1412410 w 12649200"/>
              <a:gd name="connsiteY3151" fmla="*/ 5907007 h 13862169"/>
              <a:gd name="connsiteX3152" fmla="*/ 1418300 w 12649200"/>
              <a:gd name="connsiteY3152" fmla="*/ 5900988 h 13862169"/>
              <a:gd name="connsiteX3153" fmla="*/ 375775 w 12649200"/>
              <a:gd name="connsiteY3153" fmla="*/ 5896172 h 13862169"/>
              <a:gd name="connsiteX3154" fmla="*/ 361639 w 12649200"/>
              <a:gd name="connsiteY3154" fmla="*/ 5897376 h 13862169"/>
              <a:gd name="connsiteX3155" fmla="*/ 367529 w 12649200"/>
              <a:gd name="connsiteY3155" fmla="*/ 5947932 h 13862169"/>
              <a:gd name="connsiteX3156" fmla="*/ 381665 w 12649200"/>
              <a:gd name="connsiteY3156" fmla="*/ 5945526 h 13862169"/>
              <a:gd name="connsiteX3157" fmla="*/ 375775 w 12649200"/>
              <a:gd name="connsiteY3157" fmla="*/ 5896172 h 13862169"/>
              <a:gd name="connsiteX3158" fmla="*/ 1284009 w 12649200"/>
              <a:gd name="connsiteY3158" fmla="*/ 5894969 h 13862169"/>
              <a:gd name="connsiteX3159" fmla="*/ 1273407 w 12649200"/>
              <a:gd name="connsiteY3159" fmla="*/ 5904600 h 13862169"/>
              <a:gd name="connsiteX3160" fmla="*/ 1306390 w 12649200"/>
              <a:gd name="connsiteY3160" fmla="*/ 5941915 h 13862169"/>
              <a:gd name="connsiteX3161" fmla="*/ 1316992 w 12649200"/>
              <a:gd name="connsiteY3161" fmla="*/ 5932286 h 13862169"/>
              <a:gd name="connsiteX3162" fmla="*/ 1284009 w 12649200"/>
              <a:gd name="connsiteY3162" fmla="*/ 5894969 h 13862169"/>
              <a:gd name="connsiteX3163" fmla="*/ 1418300 w 12649200"/>
              <a:gd name="connsiteY3163" fmla="*/ 5893766 h 13862169"/>
              <a:gd name="connsiteX3164" fmla="*/ 1408876 w 12649200"/>
              <a:gd name="connsiteY3164" fmla="*/ 5903397 h 13862169"/>
              <a:gd name="connsiteX3165" fmla="*/ 1412410 w 12649200"/>
              <a:gd name="connsiteY3165" fmla="*/ 5907007 h 13862169"/>
              <a:gd name="connsiteX3166" fmla="*/ 1408876 w 12649200"/>
              <a:gd name="connsiteY3166" fmla="*/ 5910619 h 13862169"/>
              <a:gd name="connsiteX3167" fmla="*/ 1443038 w 12649200"/>
              <a:gd name="connsiteY3167" fmla="*/ 5945527 h 13862169"/>
              <a:gd name="connsiteX3168" fmla="*/ 1452462 w 12649200"/>
              <a:gd name="connsiteY3168" fmla="*/ 5935897 h 13862169"/>
              <a:gd name="connsiteX3169" fmla="*/ 1448928 w 12649200"/>
              <a:gd name="connsiteY3169" fmla="*/ 5932286 h 13862169"/>
              <a:gd name="connsiteX3170" fmla="*/ 1452462 w 12649200"/>
              <a:gd name="connsiteY3170" fmla="*/ 5928674 h 13862169"/>
              <a:gd name="connsiteX3171" fmla="*/ 1418300 w 12649200"/>
              <a:gd name="connsiteY3171" fmla="*/ 5893766 h 13862169"/>
              <a:gd name="connsiteX3172" fmla="*/ 762157 w 12649200"/>
              <a:gd name="connsiteY3172" fmla="*/ 5888950 h 13862169"/>
              <a:gd name="connsiteX3173" fmla="*/ 749199 w 12649200"/>
              <a:gd name="connsiteY3173" fmla="*/ 5894969 h 13862169"/>
              <a:gd name="connsiteX3174" fmla="*/ 769225 w 12649200"/>
              <a:gd name="connsiteY3174" fmla="*/ 5940710 h 13862169"/>
              <a:gd name="connsiteX3175" fmla="*/ 782183 w 12649200"/>
              <a:gd name="connsiteY3175" fmla="*/ 5934691 h 13862169"/>
              <a:gd name="connsiteX3176" fmla="*/ 762157 w 12649200"/>
              <a:gd name="connsiteY3176" fmla="*/ 5888950 h 13862169"/>
              <a:gd name="connsiteX3177" fmla="*/ 1145005 w 12649200"/>
              <a:gd name="connsiteY3177" fmla="*/ 5884137 h 13862169"/>
              <a:gd name="connsiteX3178" fmla="*/ 1134403 w 12649200"/>
              <a:gd name="connsiteY3178" fmla="*/ 5892563 h 13862169"/>
              <a:gd name="connsiteX3179" fmla="*/ 1163853 w 12649200"/>
              <a:gd name="connsiteY3179" fmla="*/ 5932286 h 13862169"/>
              <a:gd name="connsiteX3180" fmla="*/ 1174455 w 12649200"/>
              <a:gd name="connsiteY3180" fmla="*/ 5923860 h 13862169"/>
              <a:gd name="connsiteX3181" fmla="*/ 1145005 w 12649200"/>
              <a:gd name="connsiteY3181" fmla="*/ 5884137 h 13862169"/>
              <a:gd name="connsiteX3182" fmla="*/ 501821 w 12649200"/>
              <a:gd name="connsiteY3182" fmla="*/ 5874505 h 13862169"/>
              <a:gd name="connsiteX3183" fmla="*/ 487685 w 12649200"/>
              <a:gd name="connsiteY3183" fmla="*/ 5878116 h 13862169"/>
              <a:gd name="connsiteX3184" fmla="*/ 498287 w 12649200"/>
              <a:gd name="connsiteY3184" fmla="*/ 5926266 h 13862169"/>
              <a:gd name="connsiteX3185" fmla="*/ 512423 w 12649200"/>
              <a:gd name="connsiteY3185" fmla="*/ 5922654 h 13862169"/>
              <a:gd name="connsiteX3186" fmla="*/ 501821 w 12649200"/>
              <a:gd name="connsiteY3186" fmla="*/ 5874505 h 13862169"/>
              <a:gd name="connsiteX3187" fmla="*/ 1004824 w 12649200"/>
              <a:gd name="connsiteY3187" fmla="*/ 5864877 h 13862169"/>
              <a:gd name="connsiteX3188" fmla="*/ 993044 w 12649200"/>
              <a:gd name="connsiteY3188" fmla="*/ 5873302 h 13862169"/>
              <a:gd name="connsiteX3189" fmla="*/ 1020138 w 12649200"/>
              <a:gd name="connsiteY3189" fmla="*/ 5914229 h 13862169"/>
              <a:gd name="connsiteX3190" fmla="*/ 1031918 w 12649200"/>
              <a:gd name="connsiteY3190" fmla="*/ 5907006 h 13862169"/>
              <a:gd name="connsiteX3191" fmla="*/ 1004824 w 12649200"/>
              <a:gd name="connsiteY3191" fmla="*/ 5864877 h 13862169"/>
              <a:gd name="connsiteX3192" fmla="*/ 617264 w 12649200"/>
              <a:gd name="connsiteY3192" fmla="*/ 5840801 h 13862169"/>
              <a:gd name="connsiteX3193" fmla="*/ 604306 w 12649200"/>
              <a:gd name="connsiteY3193" fmla="*/ 5845616 h 13862169"/>
              <a:gd name="connsiteX3194" fmla="*/ 619620 w 12649200"/>
              <a:gd name="connsiteY3194" fmla="*/ 5892561 h 13862169"/>
              <a:gd name="connsiteX3195" fmla="*/ 632578 w 12649200"/>
              <a:gd name="connsiteY3195" fmla="*/ 5887745 h 13862169"/>
              <a:gd name="connsiteX3196" fmla="*/ 617264 w 12649200"/>
              <a:gd name="connsiteY3196" fmla="*/ 5840801 h 13862169"/>
              <a:gd name="connsiteX3197" fmla="*/ 862287 w 12649200"/>
              <a:gd name="connsiteY3197" fmla="*/ 5837190 h 13862169"/>
              <a:gd name="connsiteX3198" fmla="*/ 850507 w 12649200"/>
              <a:gd name="connsiteY3198" fmla="*/ 5844412 h 13862169"/>
              <a:gd name="connsiteX3199" fmla="*/ 874067 w 12649200"/>
              <a:gd name="connsiteY3199" fmla="*/ 5887746 h 13862169"/>
              <a:gd name="connsiteX3200" fmla="*/ 885847 w 12649200"/>
              <a:gd name="connsiteY3200" fmla="*/ 5880524 h 13862169"/>
              <a:gd name="connsiteX3201" fmla="*/ 862287 w 12649200"/>
              <a:gd name="connsiteY3201" fmla="*/ 5837190 h 13862169"/>
              <a:gd name="connsiteX3202" fmla="*/ 1348798 w 12649200"/>
              <a:gd name="connsiteY3202" fmla="*/ 5829969 h 13862169"/>
              <a:gd name="connsiteX3203" fmla="*/ 1379426 w 12649200"/>
              <a:gd name="connsiteY3203" fmla="*/ 5861265 h 13862169"/>
              <a:gd name="connsiteX3204" fmla="*/ 1373536 w 12649200"/>
              <a:gd name="connsiteY3204" fmla="*/ 5867284 h 13862169"/>
              <a:gd name="connsiteX3205" fmla="*/ 1342908 w 12649200"/>
              <a:gd name="connsiteY3205" fmla="*/ 5835988 h 13862169"/>
              <a:gd name="connsiteX3206" fmla="*/ 1348798 w 12649200"/>
              <a:gd name="connsiteY3206" fmla="*/ 5829969 h 13862169"/>
              <a:gd name="connsiteX3207" fmla="*/ 1348798 w 12649200"/>
              <a:gd name="connsiteY3207" fmla="*/ 5822746 h 13862169"/>
              <a:gd name="connsiteX3208" fmla="*/ 1339374 w 12649200"/>
              <a:gd name="connsiteY3208" fmla="*/ 5832376 h 13862169"/>
              <a:gd name="connsiteX3209" fmla="*/ 1342908 w 12649200"/>
              <a:gd name="connsiteY3209" fmla="*/ 5835988 h 13862169"/>
              <a:gd name="connsiteX3210" fmla="*/ 1339374 w 12649200"/>
              <a:gd name="connsiteY3210" fmla="*/ 5839600 h 13862169"/>
              <a:gd name="connsiteX3211" fmla="*/ 1373536 w 12649200"/>
              <a:gd name="connsiteY3211" fmla="*/ 5874507 h 13862169"/>
              <a:gd name="connsiteX3212" fmla="*/ 1382960 w 12649200"/>
              <a:gd name="connsiteY3212" fmla="*/ 5864877 h 13862169"/>
              <a:gd name="connsiteX3213" fmla="*/ 1379426 w 12649200"/>
              <a:gd name="connsiteY3213" fmla="*/ 5861265 h 13862169"/>
              <a:gd name="connsiteX3214" fmla="*/ 1382960 w 12649200"/>
              <a:gd name="connsiteY3214" fmla="*/ 5857655 h 13862169"/>
              <a:gd name="connsiteX3215" fmla="*/ 1348798 w 12649200"/>
              <a:gd name="connsiteY3215" fmla="*/ 5822746 h 13862169"/>
              <a:gd name="connsiteX3216" fmla="*/ 1218041 w 12649200"/>
              <a:gd name="connsiteY3216" fmla="*/ 5820339 h 13862169"/>
              <a:gd name="connsiteX3217" fmla="*/ 1207439 w 12649200"/>
              <a:gd name="connsiteY3217" fmla="*/ 5829969 h 13862169"/>
              <a:gd name="connsiteX3218" fmla="*/ 1240423 w 12649200"/>
              <a:gd name="connsiteY3218" fmla="*/ 5867285 h 13862169"/>
              <a:gd name="connsiteX3219" fmla="*/ 1251025 w 12649200"/>
              <a:gd name="connsiteY3219" fmla="*/ 5857655 h 13862169"/>
              <a:gd name="connsiteX3220" fmla="*/ 1218041 w 12649200"/>
              <a:gd name="connsiteY3220" fmla="*/ 5820339 h 13862169"/>
              <a:gd name="connsiteX3221" fmla="*/ 1084928 w 12649200"/>
              <a:gd name="connsiteY3221" fmla="*/ 5804691 h 13862169"/>
              <a:gd name="connsiteX3222" fmla="*/ 1074326 w 12649200"/>
              <a:gd name="connsiteY3222" fmla="*/ 5813117 h 13862169"/>
              <a:gd name="connsiteX3223" fmla="*/ 1103775 w 12649200"/>
              <a:gd name="connsiteY3223" fmla="*/ 5852840 h 13862169"/>
              <a:gd name="connsiteX3224" fmla="*/ 1114377 w 12649200"/>
              <a:gd name="connsiteY3224" fmla="*/ 5844414 h 13862169"/>
              <a:gd name="connsiteX3225" fmla="*/ 1084928 w 12649200"/>
              <a:gd name="connsiteY3225" fmla="*/ 5804691 h 13862169"/>
              <a:gd name="connsiteX3226" fmla="*/ 722105 w 12649200"/>
              <a:gd name="connsiteY3226" fmla="*/ 5797467 h 13862169"/>
              <a:gd name="connsiteX3227" fmla="*/ 709147 w 12649200"/>
              <a:gd name="connsiteY3227" fmla="*/ 5803485 h 13862169"/>
              <a:gd name="connsiteX3228" fmla="*/ 729173 w 12649200"/>
              <a:gd name="connsiteY3228" fmla="*/ 5849227 h 13862169"/>
              <a:gd name="connsiteX3229" fmla="*/ 742131 w 12649200"/>
              <a:gd name="connsiteY3229" fmla="*/ 5843208 h 13862169"/>
              <a:gd name="connsiteX3230" fmla="*/ 722105 w 12649200"/>
              <a:gd name="connsiteY3230" fmla="*/ 5797467 h 13862169"/>
              <a:gd name="connsiteX3231" fmla="*/ 365173 w 12649200"/>
              <a:gd name="connsiteY3231" fmla="*/ 5797467 h 13862169"/>
              <a:gd name="connsiteX3232" fmla="*/ 351037 w 12649200"/>
              <a:gd name="connsiteY3232" fmla="*/ 5798671 h 13862169"/>
              <a:gd name="connsiteX3233" fmla="*/ 356927 w 12649200"/>
              <a:gd name="connsiteY3233" fmla="*/ 5848024 h 13862169"/>
              <a:gd name="connsiteX3234" fmla="*/ 371063 w 12649200"/>
              <a:gd name="connsiteY3234" fmla="*/ 5846819 h 13862169"/>
              <a:gd name="connsiteX3235" fmla="*/ 365173 w 12649200"/>
              <a:gd name="connsiteY3235" fmla="*/ 5797467 h 13862169"/>
              <a:gd name="connsiteX3236" fmla="*/ 950636 w 12649200"/>
              <a:gd name="connsiteY3236" fmla="*/ 5781819 h 13862169"/>
              <a:gd name="connsiteX3237" fmla="*/ 938856 w 12649200"/>
              <a:gd name="connsiteY3237" fmla="*/ 5790246 h 13862169"/>
              <a:gd name="connsiteX3238" fmla="*/ 965950 w 12649200"/>
              <a:gd name="connsiteY3238" fmla="*/ 5831172 h 13862169"/>
              <a:gd name="connsiteX3239" fmla="*/ 977730 w 12649200"/>
              <a:gd name="connsiteY3239" fmla="*/ 5823951 h 13862169"/>
              <a:gd name="connsiteX3240" fmla="*/ 950636 w 12649200"/>
              <a:gd name="connsiteY3240" fmla="*/ 5781819 h 13862169"/>
              <a:gd name="connsiteX3241" fmla="*/ 479439 w 12649200"/>
              <a:gd name="connsiteY3241" fmla="*/ 5777004 h 13862169"/>
              <a:gd name="connsiteX3242" fmla="*/ 466481 w 12649200"/>
              <a:gd name="connsiteY3242" fmla="*/ 5780614 h 13862169"/>
              <a:gd name="connsiteX3243" fmla="*/ 477083 w 12649200"/>
              <a:gd name="connsiteY3243" fmla="*/ 5828764 h 13862169"/>
              <a:gd name="connsiteX3244" fmla="*/ 490041 w 12649200"/>
              <a:gd name="connsiteY3244" fmla="*/ 5826356 h 13862169"/>
              <a:gd name="connsiteX3245" fmla="*/ 479439 w 12649200"/>
              <a:gd name="connsiteY3245" fmla="*/ 5777004 h 13862169"/>
              <a:gd name="connsiteX3246" fmla="*/ 1279297 w 12649200"/>
              <a:gd name="connsiteY3246" fmla="*/ 5758951 h 13862169"/>
              <a:gd name="connsiteX3247" fmla="*/ 1310513 w 12649200"/>
              <a:gd name="connsiteY3247" fmla="*/ 5790848 h 13862169"/>
              <a:gd name="connsiteX3248" fmla="*/ 1304034 w 12649200"/>
              <a:gd name="connsiteY3248" fmla="*/ 5797468 h 13862169"/>
              <a:gd name="connsiteX3249" fmla="*/ 1272819 w 12649200"/>
              <a:gd name="connsiteY3249" fmla="*/ 5765570 h 13862169"/>
              <a:gd name="connsiteX3250" fmla="*/ 1279297 w 12649200"/>
              <a:gd name="connsiteY3250" fmla="*/ 5758951 h 13862169"/>
              <a:gd name="connsiteX3251" fmla="*/ 1279297 w 12649200"/>
              <a:gd name="connsiteY3251" fmla="*/ 5752931 h 13862169"/>
              <a:gd name="connsiteX3252" fmla="*/ 1269873 w 12649200"/>
              <a:gd name="connsiteY3252" fmla="*/ 5762560 h 13862169"/>
              <a:gd name="connsiteX3253" fmla="*/ 1272819 w 12649200"/>
              <a:gd name="connsiteY3253" fmla="*/ 5765570 h 13862169"/>
              <a:gd name="connsiteX3254" fmla="*/ 1269873 w 12649200"/>
              <a:gd name="connsiteY3254" fmla="*/ 5768579 h 13862169"/>
              <a:gd name="connsiteX3255" fmla="*/ 1304034 w 12649200"/>
              <a:gd name="connsiteY3255" fmla="*/ 5803487 h 13862169"/>
              <a:gd name="connsiteX3256" fmla="*/ 1313458 w 12649200"/>
              <a:gd name="connsiteY3256" fmla="*/ 5793857 h 13862169"/>
              <a:gd name="connsiteX3257" fmla="*/ 1310513 w 12649200"/>
              <a:gd name="connsiteY3257" fmla="*/ 5790848 h 13862169"/>
              <a:gd name="connsiteX3258" fmla="*/ 1313458 w 12649200"/>
              <a:gd name="connsiteY3258" fmla="*/ 5787839 h 13862169"/>
              <a:gd name="connsiteX3259" fmla="*/ 1279297 w 12649200"/>
              <a:gd name="connsiteY3259" fmla="*/ 5752931 h 13862169"/>
              <a:gd name="connsiteX3260" fmla="*/ 815167 w 12649200"/>
              <a:gd name="connsiteY3260" fmla="*/ 5750522 h 13862169"/>
              <a:gd name="connsiteX3261" fmla="*/ 803387 w 12649200"/>
              <a:gd name="connsiteY3261" fmla="*/ 5757744 h 13862169"/>
              <a:gd name="connsiteX3262" fmla="*/ 826947 w 12649200"/>
              <a:gd name="connsiteY3262" fmla="*/ 5801079 h 13862169"/>
              <a:gd name="connsiteX3263" fmla="*/ 838727 w 12649200"/>
              <a:gd name="connsiteY3263" fmla="*/ 5793856 h 13862169"/>
              <a:gd name="connsiteX3264" fmla="*/ 815167 w 12649200"/>
              <a:gd name="connsiteY3264" fmla="*/ 5750522 h 13862169"/>
              <a:gd name="connsiteX3265" fmla="*/ 1153251 w 12649200"/>
              <a:gd name="connsiteY3265" fmla="*/ 5745708 h 13862169"/>
              <a:gd name="connsiteX3266" fmla="*/ 1142649 w 12649200"/>
              <a:gd name="connsiteY3266" fmla="*/ 5755338 h 13862169"/>
              <a:gd name="connsiteX3267" fmla="*/ 1175633 w 12649200"/>
              <a:gd name="connsiteY3267" fmla="*/ 5792654 h 13862169"/>
              <a:gd name="connsiteX3268" fmla="*/ 1186235 w 12649200"/>
              <a:gd name="connsiteY3268" fmla="*/ 5783024 h 13862169"/>
              <a:gd name="connsiteX3269" fmla="*/ 1153251 w 12649200"/>
              <a:gd name="connsiteY3269" fmla="*/ 5745708 h 13862169"/>
              <a:gd name="connsiteX3270" fmla="*/ 586636 w 12649200"/>
              <a:gd name="connsiteY3270" fmla="*/ 5745707 h 13862169"/>
              <a:gd name="connsiteX3271" fmla="*/ 573678 w 12649200"/>
              <a:gd name="connsiteY3271" fmla="*/ 5750522 h 13862169"/>
              <a:gd name="connsiteX3272" fmla="*/ 588992 w 12649200"/>
              <a:gd name="connsiteY3272" fmla="*/ 5797467 h 13862169"/>
              <a:gd name="connsiteX3273" fmla="*/ 601950 w 12649200"/>
              <a:gd name="connsiteY3273" fmla="*/ 5792652 h 13862169"/>
              <a:gd name="connsiteX3274" fmla="*/ 586636 w 12649200"/>
              <a:gd name="connsiteY3274" fmla="*/ 5745707 h 13862169"/>
              <a:gd name="connsiteX3275" fmla="*/ 1024850 w 12649200"/>
              <a:gd name="connsiteY3275" fmla="*/ 5726449 h 13862169"/>
              <a:gd name="connsiteX3276" fmla="*/ 1014248 w 12649200"/>
              <a:gd name="connsiteY3276" fmla="*/ 5734875 h 13862169"/>
              <a:gd name="connsiteX3277" fmla="*/ 1043698 w 12649200"/>
              <a:gd name="connsiteY3277" fmla="*/ 5774597 h 13862169"/>
              <a:gd name="connsiteX3278" fmla="*/ 1054300 w 12649200"/>
              <a:gd name="connsiteY3278" fmla="*/ 5766171 h 13862169"/>
              <a:gd name="connsiteX3279" fmla="*/ 1024850 w 12649200"/>
              <a:gd name="connsiteY3279" fmla="*/ 5726449 h 13862169"/>
              <a:gd name="connsiteX3280" fmla="*/ 683232 w 12649200"/>
              <a:gd name="connsiteY3280" fmla="*/ 5705984 h 13862169"/>
              <a:gd name="connsiteX3281" fmla="*/ 670274 w 12649200"/>
              <a:gd name="connsiteY3281" fmla="*/ 5712003 h 13862169"/>
              <a:gd name="connsiteX3282" fmla="*/ 690300 w 12649200"/>
              <a:gd name="connsiteY3282" fmla="*/ 5757744 h 13862169"/>
              <a:gd name="connsiteX3283" fmla="*/ 703258 w 12649200"/>
              <a:gd name="connsiteY3283" fmla="*/ 5751725 h 13862169"/>
              <a:gd name="connsiteX3284" fmla="*/ 683232 w 12649200"/>
              <a:gd name="connsiteY3284" fmla="*/ 5705984 h 13862169"/>
              <a:gd name="connsiteX3285" fmla="*/ 354571 w 12649200"/>
              <a:gd name="connsiteY3285" fmla="*/ 5698762 h 13862169"/>
              <a:gd name="connsiteX3286" fmla="*/ 340435 w 12649200"/>
              <a:gd name="connsiteY3286" fmla="*/ 5699965 h 13862169"/>
              <a:gd name="connsiteX3287" fmla="*/ 346325 w 12649200"/>
              <a:gd name="connsiteY3287" fmla="*/ 5749319 h 13862169"/>
              <a:gd name="connsiteX3288" fmla="*/ 360461 w 12649200"/>
              <a:gd name="connsiteY3288" fmla="*/ 5748114 h 13862169"/>
              <a:gd name="connsiteX3289" fmla="*/ 354571 w 12649200"/>
              <a:gd name="connsiteY3289" fmla="*/ 5698762 h 13862169"/>
              <a:gd name="connsiteX3290" fmla="*/ 896449 w 12649200"/>
              <a:gd name="connsiteY3290" fmla="*/ 5697560 h 13862169"/>
              <a:gd name="connsiteX3291" fmla="*/ 884669 w 12649200"/>
              <a:gd name="connsiteY3291" fmla="*/ 5705986 h 13862169"/>
              <a:gd name="connsiteX3292" fmla="*/ 911762 w 12649200"/>
              <a:gd name="connsiteY3292" fmla="*/ 5748115 h 13862169"/>
              <a:gd name="connsiteX3293" fmla="*/ 923542 w 12649200"/>
              <a:gd name="connsiteY3293" fmla="*/ 5739689 h 13862169"/>
              <a:gd name="connsiteX3294" fmla="*/ 896449 w 12649200"/>
              <a:gd name="connsiteY3294" fmla="*/ 5697560 h 13862169"/>
              <a:gd name="connsiteX3295" fmla="*/ 1210973 w 12649200"/>
              <a:gd name="connsiteY3295" fmla="*/ 5689134 h 13862169"/>
              <a:gd name="connsiteX3296" fmla="*/ 1241601 w 12649200"/>
              <a:gd name="connsiteY3296" fmla="*/ 5720430 h 13862169"/>
              <a:gd name="connsiteX3297" fmla="*/ 1235711 w 12649200"/>
              <a:gd name="connsiteY3297" fmla="*/ 5726449 h 13862169"/>
              <a:gd name="connsiteX3298" fmla="*/ 1205084 w 12649200"/>
              <a:gd name="connsiteY3298" fmla="*/ 5695151 h 13862169"/>
              <a:gd name="connsiteX3299" fmla="*/ 1210973 w 12649200"/>
              <a:gd name="connsiteY3299" fmla="*/ 5689134 h 13862169"/>
              <a:gd name="connsiteX3300" fmla="*/ 1210973 w 12649200"/>
              <a:gd name="connsiteY3300" fmla="*/ 5681911 h 13862169"/>
              <a:gd name="connsiteX3301" fmla="*/ 1201549 w 12649200"/>
              <a:gd name="connsiteY3301" fmla="*/ 5691540 h 13862169"/>
              <a:gd name="connsiteX3302" fmla="*/ 1205084 w 12649200"/>
              <a:gd name="connsiteY3302" fmla="*/ 5695151 h 13862169"/>
              <a:gd name="connsiteX3303" fmla="*/ 1201549 w 12649200"/>
              <a:gd name="connsiteY3303" fmla="*/ 5698763 h 13862169"/>
              <a:gd name="connsiteX3304" fmla="*/ 1235711 w 12649200"/>
              <a:gd name="connsiteY3304" fmla="*/ 5733671 h 13862169"/>
              <a:gd name="connsiteX3305" fmla="*/ 1245135 w 12649200"/>
              <a:gd name="connsiteY3305" fmla="*/ 5724041 h 13862169"/>
              <a:gd name="connsiteX3306" fmla="*/ 1241601 w 12649200"/>
              <a:gd name="connsiteY3306" fmla="*/ 5720430 h 13862169"/>
              <a:gd name="connsiteX3307" fmla="*/ 1245135 w 12649200"/>
              <a:gd name="connsiteY3307" fmla="*/ 5716819 h 13862169"/>
              <a:gd name="connsiteX3308" fmla="*/ 1210973 w 12649200"/>
              <a:gd name="connsiteY3308" fmla="*/ 5681911 h 13862169"/>
              <a:gd name="connsiteX3309" fmla="*/ 459413 w 12649200"/>
              <a:gd name="connsiteY3309" fmla="*/ 5678298 h 13862169"/>
              <a:gd name="connsiteX3310" fmla="*/ 445277 w 12649200"/>
              <a:gd name="connsiteY3310" fmla="*/ 5681910 h 13862169"/>
              <a:gd name="connsiteX3311" fmla="*/ 455879 w 12649200"/>
              <a:gd name="connsiteY3311" fmla="*/ 5731262 h 13862169"/>
              <a:gd name="connsiteX3312" fmla="*/ 470015 w 12649200"/>
              <a:gd name="connsiteY3312" fmla="*/ 5727651 h 13862169"/>
              <a:gd name="connsiteX3313" fmla="*/ 459413 w 12649200"/>
              <a:gd name="connsiteY3313" fmla="*/ 5678298 h 13862169"/>
              <a:gd name="connsiteX3314" fmla="*/ 1089640 w 12649200"/>
              <a:gd name="connsiteY3314" fmla="*/ 5671078 h 13862169"/>
              <a:gd name="connsiteX3315" fmla="*/ 1079038 w 12649200"/>
              <a:gd name="connsiteY3315" fmla="*/ 5680706 h 13862169"/>
              <a:gd name="connsiteX3316" fmla="*/ 1110843 w 12649200"/>
              <a:gd name="connsiteY3316" fmla="*/ 5718022 h 13862169"/>
              <a:gd name="connsiteX3317" fmla="*/ 1122623 w 12649200"/>
              <a:gd name="connsiteY3317" fmla="*/ 5708393 h 13862169"/>
              <a:gd name="connsiteX3318" fmla="*/ 1089640 w 12649200"/>
              <a:gd name="connsiteY3318" fmla="*/ 5671078 h 13862169"/>
              <a:gd name="connsiteX3319" fmla="*/ 768047 w 12649200"/>
              <a:gd name="connsiteY3319" fmla="*/ 5662650 h 13862169"/>
              <a:gd name="connsiteX3320" fmla="*/ 756267 w 12649200"/>
              <a:gd name="connsiteY3320" fmla="*/ 5669872 h 13862169"/>
              <a:gd name="connsiteX3321" fmla="*/ 779827 w 12649200"/>
              <a:gd name="connsiteY3321" fmla="*/ 5713206 h 13862169"/>
              <a:gd name="connsiteX3322" fmla="*/ 791607 w 12649200"/>
              <a:gd name="connsiteY3322" fmla="*/ 5705984 h 13862169"/>
              <a:gd name="connsiteX3323" fmla="*/ 768047 w 12649200"/>
              <a:gd name="connsiteY3323" fmla="*/ 5662650 h 13862169"/>
              <a:gd name="connsiteX3324" fmla="*/ 554830 w 12649200"/>
              <a:gd name="connsiteY3324" fmla="*/ 5650613 h 13862169"/>
              <a:gd name="connsiteX3325" fmla="*/ 541872 w 12649200"/>
              <a:gd name="connsiteY3325" fmla="*/ 5655427 h 13862169"/>
              <a:gd name="connsiteX3326" fmla="*/ 557186 w 12649200"/>
              <a:gd name="connsiteY3326" fmla="*/ 5702373 h 13862169"/>
              <a:gd name="connsiteX3327" fmla="*/ 570144 w 12649200"/>
              <a:gd name="connsiteY3327" fmla="*/ 5697558 h 13862169"/>
              <a:gd name="connsiteX3328" fmla="*/ 554830 w 12649200"/>
              <a:gd name="connsiteY3328" fmla="*/ 5650613 h 13862169"/>
              <a:gd name="connsiteX3329" fmla="*/ 964772 w 12649200"/>
              <a:gd name="connsiteY3329" fmla="*/ 5648206 h 13862169"/>
              <a:gd name="connsiteX3330" fmla="*/ 954170 w 12649200"/>
              <a:gd name="connsiteY3330" fmla="*/ 5656633 h 13862169"/>
              <a:gd name="connsiteX3331" fmla="*/ 984798 w 12649200"/>
              <a:gd name="connsiteY3331" fmla="*/ 5695151 h 13862169"/>
              <a:gd name="connsiteX3332" fmla="*/ 994222 w 12649200"/>
              <a:gd name="connsiteY3332" fmla="*/ 5687929 h 13862169"/>
              <a:gd name="connsiteX3333" fmla="*/ 964772 w 12649200"/>
              <a:gd name="connsiteY3333" fmla="*/ 5648206 h 13862169"/>
              <a:gd name="connsiteX3334" fmla="*/ 1141471 w 12649200"/>
              <a:gd name="connsiteY3334" fmla="*/ 5618113 h 13862169"/>
              <a:gd name="connsiteX3335" fmla="*/ 1172099 w 12649200"/>
              <a:gd name="connsiteY3335" fmla="*/ 5649411 h 13862169"/>
              <a:gd name="connsiteX3336" fmla="*/ 1166209 w 12649200"/>
              <a:gd name="connsiteY3336" fmla="*/ 5655429 h 13862169"/>
              <a:gd name="connsiteX3337" fmla="*/ 1135581 w 12649200"/>
              <a:gd name="connsiteY3337" fmla="*/ 5624133 h 13862169"/>
              <a:gd name="connsiteX3338" fmla="*/ 1141471 w 12649200"/>
              <a:gd name="connsiteY3338" fmla="*/ 5618113 h 13862169"/>
              <a:gd name="connsiteX3339" fmla="*/ 643180 w 12649200"/>
              <a:gd name="connsiteY3339" fmla="*/ 5615705 h 13862169"/>
              <a:gd name="connsiteX3340" fmla="*/ 630222 w 12649200"/>
              <a:gd name="connsiteY3340" fmla="*/ 5621722 h 13862169"/>
              <a:gd name="connsiteX3341" fmla="*/ 650248 w 12649200"/>
              <a:gd name="connsiteY3341" fmla="*/ 5667465 h 13862169"/>
              <a:gd name="connsiteX3342" fmla="*/ 663206 w 12649200"/>
              <a:gd name="connsiteY3342" fmla="*/ 5661445 h 13862169"/>
              <a:gd name="connsiteX3343" fmla="*/ 643180 w 12649200"/>
              <a:gd name="connsiteY3343" fmla="*/ 5615705 h 13862169"/>
              <a:gd name="connsiteX3344" fmla="*/ 842261 w 12649200"/>
              <a:gd name="connsiteY3344" fmla="*/ 5614502 h 13862169"/>
              <a:gd name="connsiteX3345" fmla="*/ 830481 w 12649200"/>
              <a:gd name="connsiteY3345" fmla="*/ 5622929 h 13862169"/>
              <a:gd name="connsiteX3346" fmla="*/ 857575 w 12649200"/>
              <a:gd name="connsiteY3346" fmla="*/ 5665058 h 13862169"/>
              <a:gd name="connsiteX3347" fmla="*/ 869355 w 12649200"/>
              <a:gd name="connsiteY3347" fmla="*/ 5656632 h 13862169"/>
              <a:gd name="connsiteX3348" fmla="*/ 842261 w 12649200"/>
              <a:gd name="connsiteY3348" fmla="*/ 5614502 h 13862169"/>
              <a:gd name="connsiteX3349" fmla="*/ 1141471 w 12649200"/>
              <a:gd name="connsiteY3349" fmla="*/ 5610890 h 13862169"/>
              <a:gd name="connsiteX3350" fmla="*/ 1132047 w 12649200"/>
              <a:gd name="connsiteY3350" fmla="*/ 5620522 h 13862169"/>
              <a:gd name="connsiteX3351" fmla="*/ 1135581 w 12649200"/>
              <a:gd name="connsiteY3351" fmla="*/ 5624133 h 13862169"/>
              <a:gd name="connsiteX3352" fmla="*/ 1132047 w 12649200"/>
              <a:gd name="connsiteY3352" fmla="*/ 5627745 h 13862169"/>
              <a:gd name="connsiteX3353" fmla="*/ 1166209 w 12649200"/>
              <a:gd name="connsiteY3353" fmla="*/ 5662652 h 13862169"/>
              <a:gd name="connsiteX3354" fmla="*/ 1175633 w 12649200"/>
              <a:gd name="connsiteY3354" fmla="*/ 5653022 h 13862169"/>
              <a:gd name="connsiteX3355" fmla="*/ 1172099 w 12649200"/>
              <a:gd name="connsiteY3355" fmla="*/ 5649411 h 13862169"/>
              <a:gd name="connsiteX3356" fmla="*/ 1175633 w 12649200"/>
              <a:gd name="connsiteY3356" fmla="*/ 5645800 h 13862169"/>
              <a:gd name="connsiteX3357" fmla="*/ 1141471 w 12649200"/>
              <a:gd name="connsiteY3357" fmla="*/ 5610890 h 13862169"/>
              <a:gd name="connsiteX3358" fmla="*/ 343969 w 12649200"/>
              <a:gd name="connsiteY3358" fmla="*/ 5598852 h 13862169"/>
              <a:gd name="connsiteX3359" fmla="*/ 329833 w 12649200"/>
              <a:gd name="connsiteY3359" fmla="*/ 5600056 h 13862169"/>
              <a:gd name="connsiteX3360" fmla="*/ 335723 w 12649200"/>
              <a:gd name="connsiteY3360" fmla="*/ 5649409 h 13862169"/>
              <a:gd name="connsiteX3361" fmla="*/ 349859 w 12649200"/>
              <a:gd name="connsiteY3361" fmla="*/ 5648205 h 13862169"/>
              <a:gd name="connsiteX3362" fmla="*/ 343969 w 12649200"/>
              <a:gd name="connsiteY3362" fmla="*/ 5598852 h 13862169"/>
              <a:gd name="connsiteX3363" fmla="*/ 1023672 w 12649200"/>
              <a:gd name="connsiteY3363" fmla="*/ 5596446 h 13862169"/>
              <a:gd name="connsiteX3364" fmla="*/ 1013070 w 12649200"/>
              <a:gd name="connsiteY3364" fmla="*/ 5606077 h 13862169"/>
              <a:gd name="connsiteX3365" fmla="*/ 1046054 w 12649200"/>
              <a:gd name="connsiteY3365" fmla="*/ 5643391 h 13862169"/>
              <a:gd name="connsiteX3366" fmla="*/ 1056656 w 12649200"/>
              <a:gd name="connsiteY3366" fmla="*/ 5633761 h 13862169"/>
              <a:gd name="connsiteX3367" fmla="*/ 1023672 w 12649200"/>
              <a:gd name="connsiteY3367" fmla="*/ 5596446 h 13862169"/>
              <a:gd name="connsiteX3368" fmla="*/ 438209 w 12649200"/>
              <a:gd name="connsiteY3368" fmla="*/ 5580796 h 13862169"/>
              <a:gd name="connsiteX3369" fmla="*/ 424073 w 12649200"/>
              <a:gd name="connsiteY3369" fmla="*/ 5584408 h 13862169"/>
              <a:gd name="connsiteX3370" fmla="*/ 434675 w 12649200"/>
              <a:gd name="connsiteY3370" fmla="*/ 5633761 h 13862169"/>
              <a:gd name="connsiteX3371" fmla="*/ 448811 w 12649200"/>
              <a:gd name="connsiteY3371" fmla="*/ 5630150 h 13862169"/>
              <a:gd name="connsiteX3372" fmla="*/ 438209 w 12649200"/>
              <a:gd name="connsiteY3372" fmla="*/ 5580796 h 13862169"/>
              <a:gd name="connsiteX3373" fmla="*/ 719749 w 12649200"/>
              <a:gd name="connsiteY3373" fmla="*/ 5575982 h 13862169"/>
              <a:gd name="connsiteX3374" fmla="*/ 707970 w 12649200"/>
              <a:gd name="connsiteY3374" fmla="*/ 5583205 h 13862169"/>
              <a:gd name="connsiteX3375" fmla="*/ 731529 w 12649200"/>
              <a:gd name="connsiteY3375" fmla="*/ 5626539 h 13862169"/>
              <a:gd name="connsiteX3376" fmla="*/ 743309 w 12649200"/>
              <a:gd name="connsiteY3376" fmla="*/ 5619316 h 13862169"/>
              <a:gd name="connsiteX3377" fmla="*/ 719749 w 12649200"/>
              <a:gd name="connsiteY3377" fmla="*/ 5575982 h 13862169"/>
              <a:gd name="connsiteX3378" fmla="*/ 905872 w 12649200"/>
              <a:gd name="connsiteY3378" fmla="*/ 5568761 h 13862169"/>
              <a:gd name="connsiteX3379" fmla="*/ 895271 w 12649200"/>
              <a:gd name="connsiteY3379" fmla="*/ 5577186 h 13862169"/>
              <a:gd name="connsiteX3380" fmla="*/ 924720 w 12649200"/>
              <a:gd name="connsiteY3380" fmla="*/ 5616910 h 13862169"/>
              <a:gd name="connsiteX3381" fmla="*/ 935322 w 12649200"/>
              <a:gd name="connsiteY3381" fmla="*/ 5608483 h 13862169"/>
              <a:gd name="connsiteX3382" fmla="*/ 905872 w 12649200"/>
              <a:gd name="connsiteY3382" fmla="*/ 5568761 h 13862169"/>
              <a:gd name="connsiteX3383" fmla="*/ 524202 w 12649200"/>
              <a:gd name="connsiteY3383" fmla="*/ 5555519 h 13862169"/>
              <a:gd name="connsiteX3384" fmla="*/ 511245 w 12649200"/>
              <a:gd name="connsiteY3384" fmla="*/ 5560334 h 13862169"/>
              <a:gd name="connsiteX3385" fmla="*/ 526558 w 12649200"/>
              <a:gd name="connsiteY3385" fmla="*/ 5608483 h 13862169"/>
              <a:gd name="connsiteX3386" fmla="*/ 539516 w 12649200"/>
              <a:gd name="connsiteY3386" fmla="*/ 5602464 h 13862169"/>
              <a:gd name="connsiteX3387" fmla="*/ 524202 w 12649200"/>
              <a:gd name="connsiteY3387" fmla="*/ 5555519 h 13862169"/>
              <a:gd name="connsiteX3388" fmla="*/ 1071970 w 12649200"/>
              <a:gd name="connsiteY3388" fmla="*/ 5547094 h 13862169"/>
              <a:gd name="connsiteX3389" fmla="*/ 1103186 w 12649200"/>
              <a:gd name="connsiteY3389" fmla="*/ 5578993 h 13862169"/>
              <a:gd name="connsiteX3390" fmla="*/ 1096707 w 12649200"/>
              <a:gd name="connsiteY3390" fmla="*/ 5585613 h 13862169"/>
              <a:gd name="connsiteX3391" fmla="*/ 1065491 w 12649200"/>
              <a:gd name="connsiteY3391" fmla="*/ 5553715 h 13862169"/>
              <a:gd name="connsiteX3392" fmla="*/ 1071970 w 12649200"/>
              <a:gd name="connsiteY3392" fmla="*/ 5547094 h 13862169"/>
              <a:gd name="connsiteX3393" fmla="*/ 1071970 w 12649200"/>
              <a:gd name="connsiteY3393" fmla="*/ 5541075 h 13862169"/>
              <a:gd name="connsiteX3394" fmla="*/ 1062546 w 12649200"/>
              <a:gd name="connsiteY3394" fmla="*/ 5550706 h 13862169"/>
              <a:gd name="connsiteX3395" fmla="*/ 1065491 w 12649200"/>
              <a:gd name="connsiteY3395" fmla="*/ 5553715 h 13862169"/>
              <a:gd name="connsiteX3396" fmla="*/ 1062546 w 12649200"/>
              <a:gd name="connsiteY3396" fmla="*/ 5556724 h 13862169"/>
              <a:gd name="connsiteX3397" fmla="*/ 1096707 w 12649200"/>
              <a:gd name="connsiteY3397" fmla="*/ 5591631 h 13862169"/>
              <a:gd name="connsiteX3398" fmla="*/ 1106131 w 12649200"/>
              <a:gd name="connsiteY3398" fmla="*/ 5582001 h 13862169"/>
              <a:gd name="connsiteX3399" fmla="*/ 1103186 w 12649200"/>
              <a:gd name="connsiteY3399" fmla="*/ 5578993 h 13862169"/>
              <a:gd name="connsiteX3400" fmla="*/ 1106131 w 12649200"/>
              <a:gd name="connsiteY3400" fmla="*/ 5575984 h 13862169"/>
              <a:gd name="connsiteX3401" fmla="*/ 1071970 w 12649200"/>
              <a:gd name="connsiteY3401" fmla="*/ 5541075 h 13862169"/>
              <a:gd name="connsiteX3402" fmla="*/ 788073 w 12649200"/>
              <a:gd name="connsiteY3402" fmla="*/ 5531446 h 13862169"/>
              <a:gd name="connsiteX3403" fmla="*/ 776293 w 12649200"/>
              <a:gd name="connsiteY3403" fmla="*/ 5539872 h 13862169"/>
              <a:gd name="connsiteX3404" fmla="*/ 803387 w 12649200"/>
              <a:gd name="connsiteY3404" fmla="*/ 5582001 h 13862169"/>
              <a:gd name="connsiteX3405" fmla="*/ 815167 w 12649200"/>
              <a:gd name="connsiteY3405" fmla="*/ 5573575 h 13862169"/>
              <a:gd name="connsiteX3406" fmla="*/ 788073 w 12649200"/>
              <a:gd name="connsiteY3406" fmla="*/ 5531446 h 13862169"/>
              <a:gd name="connsiteX3407" fmla="*/ 603128 w 12649200"/>
              <a:gd name="connsiteY3407" fmla="*/ 5524222 h 13862169"/>
              <a:gd name="connsiteX3408" fmla="*/ 590170 w 12649200"/>
              <a:gd name="connsiteY3408" fmla="*/ 5530240 h 13862169"/>
              <a:gd name="connsiteX3409" fmla="*/ 610196 w 12649200"/>
              <a:gd name="connsiteY3409" fmla="*/ 5575982 h 13862169"/>
              <a:gd name="connsiteX3410" fmla="*/ 623154 w 12649200"/>
              <a:gd name="connsiteY3410" fmla="*/ 5569962 h 13862169"/>
              <a:gd name="connsiteX3411" fmla="*/ 603128 w 12649200"/>
              <a:gd name="connsiteY3411" fmla="*/ 5524222 h 13862169"/>
              <a:gd name="connsiteX3412" fmla="*/ 958882 w 12649200"/>
              <a:gd name="connsiteY3412" fmla="*/ 5521815 h 13862169"/>
              <a:gd name="connsiteX3413" fmla="*/ 948280 w 12649200"/>
              <a:gd name="connsiteY3413" fmla="*/ 5531446 h 13862169"/>
              <a:gd name="connsiteX3414" fmla="*/ 981264 w 12649200"/>
              <a:gd name="connsiteY3414" fmla="*/ 5568761 h 13862169"/>
              <a:gd name="connsiteX3415" fmla="*/ 991866 w 12649200"/>
              <a:gd name="connsiteY3415" fmla="*/ 5559130 h 13862169"/>
              <a:gd name="connsiteX3416" fmla="*/ 958882 w 12649200"/>
              <a:gd name="connsiteY3416" fmla="*/ 5521815 h 13862169"/>
              <a:gd name="connsiteX3417" fmla="*/ 333367 w 12649200"/>
              <a:gd name="connsiteY3417" fmla="*/ 5498943 h 13862169"/>
              <a:gd name="connsiteX3418" fmla="*/ 319232 w 12649200"/>
              <a:gd name="connsiteY3418" fmla="*/ 5500147 h 13862169"/>
              <a:gd name="connsiteX3419" fmla="*/ 323944 w 12649200"/>
              <a:gd name="connsiteY3419" fmla="*/ 5550703 h 13862169"/>
              <a:gd name="connsiteX3420" fmla="*/ 338079 w 12649200"/>
              <a:gd name="connsiteY3420" fmla="*/ 5548296 h 13862169"/>
              <a:gd name="connsiteX3421" fmla="*/ 333367 w 12649200"/>
              <a:gd name="connsiteY3421" fmla="*/ 5498943 h 13862169"/>
              <a:gd name="connsiteX3422" fmla="*/ 845795 w 12649200"/>
              <a:gd name="connsiteY3422" fmla="*/ 5489315 h 13862169"/>
              <a:gd name="connsiteX3423" fmla="*/ 835193 w 12649200"/>
              <a:gd name="connsiteY3423" fmla="*/ 5497741 h 13862169"/>
              <a:gd name="connsiteX3424" fmla="*/ 864643 w 12649200"/>
              <a:gd name="connsiteY3424" fmla="*/ 5537464 h 13862169"/>
              <a:gd name="connsiteX3425" fmla="*/ 875245 w 12649200"/>
              <a:gd name="connsiteY3425" fmla="*/ 5529037 h 13862169"/>
              <a:gd name="connsiteX3426" fmla="*/ 845795 w 12649200"/>
              <a:gd name="connsiteY3426" fmla="*/ 5489315 h 13862169"/>
              <a:gd name="connsiteX3427" fmla="*/ 672630 w 12649200"/>
              <a:gd name="connsiteY3427" fmla="*/ 5488110 h 13862169"/>
              <a:gd name="connsiteX3428" fmla="*/ 660850 w 12649200"/>
              <a:gd name="connsiteY3428" fmla="*/ 5495332 h 13862169"/>
              <a:gd name="connsiteX3429" fmla="*/ 684410 w 12649200"/>
              <a:gd name="connsiteY3429" fmla="*/ 5538666 h 13862169"/>
              <a:gd name="connsiteX3430" fmla="*/ 696190 w 12649200"/>
              <a:gd name="connsiteY3430" fmla="*/ 5531445 h 13862169"/>
              <a:gd name="connsiteX3431" fmla="*/ 672630 w 12649200"/>
              <a:gd name="connsiteY3431" fmla="*/ 5488110 h 13862169"/>
              <a:gd name="connsiteX3432" fmla="*/ 417005 w 12649200"/>
              <a:gd name="connsiteY3432" fmla="*/ 5483294 h 13862169"/>
              <a:gd name="connsiteX3433" fmla="*/ 402869 w 12649200"/>
              <a:gd name="connsiteY3433" fmla="*/ 5486907 h 13862169"/>
              <a:gd name="connsiteX3434" fmla="*/ 413471 w 12649200"/>
              <a:gd name="connsiteY3434" fmla="*/ 5536259 h 13862169"/>
              <a:gd name="connsiteX3435" fmla="*/ 427607 w 12649200"/>
              <a:gd name="connsiteY3435" fmla="*/ 5532648 h 13862169"/>
              <a:gd name="connsiteX3436" fmla="*/ 417005 w 12649200"/>
              <a:gd name="connsiteY3436" fmla="*/ 5483294 h 13862169"/>
              <a:gd name="connsiteX3437" fmla="*/ 1003646 w 12649200"/>
              <a:gd name="connsiteY3437" fmla="*/ 5477277 h 13862169"/>
              <a:gd name="connsiteX3438" fmla="*/ 1034274 w 12649200"/>
              <a:gd name="connsiteY3438" fmla="*/ 5508575 h 13862169"/>
              <a:gd name="connsiteX3439" fmla="*/ 1028384 w 12649200"/>
              <a:gd name="connsiteY3439" fmla="*/ 5514593 h 13862169"/>
              <a:gd name="connsiteX3440" fmla="*/ 997756 w 12649200"/>
              <a:gd name="connsiteY3440" fmla="*/ 5483297 h 13862169"/>
              <a:gd name="connsiteX3441" fmla="*/ 1003646 w 12649200"/>
              <a:gd name="connsiteY3441" fmla="*/ 5477277 h 13862169"/>
              <a:gd name="connsiteX3442" fmla="*/ 1003646 w 12649200"/>
              <a:gd name="connsiteY3442" fmla="*/ 5470054 h 13862169"/>
              <a:gd name="connsiteX3443" fmla="*/ 994222 w 12649200"/>
              <a:gd name="connsiteY3443" fmla="*/ 5479686 h 13862169"/>
              <a:gd name="connsiteX3444" fmla="*/ 997756 w 12649200"/>
              <a:gd name="connsiteY3444" fmla="*/ 5483297 h 13862169"/>
              <a:gd name="connsiteX3445" fmla="*/ 994222 w 12649200"/>
              <a:gd name="connsiteY3445" fmla="*/ 5486908 h 13862169"/>
              <a:gd name="connsiteX3446" fmla="*/ 1028384 w 12649200"/>
              <a:gd name="connsiteY3446" fmla="*/ 5521815 h 13862169"/>
              <a:gd name="connsiteX3447" fmla="*/ 1037808 w 12649200"/>
              <a:gd name="connsiteY3447" fmla="*/ 5512186 h 13862169"/>
              <a:gd name="connsiteX3448" fmla="*/ 1034274 w 12649200"/>
              <a:gd name="connsiteY3448" fmla="*/ 5508575 h 13862169"/>
              <a:gd name="connsiteX3449" fmla="*/ 1037808 w 12649200"/>
              <a:gd name="connsiteY3449" fmla="*/ 5504963 h 13862169"/>
              <a:gd name="connsiteX3450" fmla="*/ 1003646 w 12649200"/>
              <a:gd name="connsiteY3450" fmla="*/ 5470054 h 13862169"/>
              <a:gd name="connsiteX3451" fmla="*/ 493575 w 12649200"/>
              <a:gd name="connsiteY3451" fmla="*/ 5461628 h 13862169"/>
              <a:gd name="connsiteX3452" fmla="*/ 480617 w 12649200"/>
              <a:gd name="connsiteY3452" fmla="*/ 5466442 h 13862169"/>
              <a:gd name="connsiteX3453" fmla="*/ 495931 w 12649200"/>
              <a:gd name="connsiteY3453" fmla="*/ 5513388 h 13862169"/>
              <a:gd name="connsiteX3454" fmla="*/ 508889 w 12649200"/>
              <a:gd name="connsiteY3454" fmla="*/ 5508574 h 13862169"/>
              <a:gd name="connsiteX3455" fmla="*/ 493575 w 12649200"/>
              <a:gd name="connsiteY3455" fmla="*/ 5461628 h 13862169"/>
              <a:gd name="connsiteX3456" fmla="*/ 733885 w 12649200"/>
              <a:gd name="connsiteY3456" fmla="*/ 5448388 h 13862169"/>
              <a:gd name="connsiteX3457" fmla="*/ 722105 w 12649200"/>
              <a:gd name="connsiteY3457" fmla="*/ 5456815 h 13862169"/>
              <a:gd name="connsiteX3458" fmla="*/ 749199 w 12649200"/>
              <a:gd name="connsiteY3458" fmla="*/ 5498944 h 13862169"/>
              <a:gd name="connsiteX3459" fmla="*/ 760979 w 12649200"/>
              <a:gd name="connsiteY3459" fmla="*/ 5490519 h 13862169"/>
              <a:gd name="connsiteX3460" fmla="*/ 733885 w 12649200"/>
              <a:gd name="connsiteY3460" fmla="*/ 5448388 h 13862169"/>
              <a:gd name="connsiteX3461" fmla="*/ 894093 w 12649200"/>
              <a:gd name="connsiteY3461" fmla="*/ 5447186 h 13862169"/>
              <a:gd name="connsiteX3462" fmla="*/ 883491 w 12649200"/>
              <a:gd name="connsiteY3462" fmla="*/ 5456815 h 13862169"/>
              <a:gd name="connsiteX3463" fmla="*/ 916474 w 12649200"/>
              <a:gd name="connsiteY3463" fmla="*/ 5494131 h 13862169"/>
              <a:gd name="connsiteX3464" fmla="*/ 927076 w 12649200"/>
              <a:gd name="connsiteY3464" fmla="*/ 5484502 h 13862169"/>
              <a:gd name="connsiteX3465" fmla="*/ 894093 w 12649200"/>
              <a:gd name="connsiteY3465" fmla="*/ 5447186 h 13862169"/>
              <a:gd name="connsiteX3466" fmla="*/ 563076 w 12649200"/>
              <a:gd name="connsiteY3466" fmla="*/ 5432739 h 13862169"/>
              <a:gd name="connsiteX3467" fmla="*/ 550118 w 12649200"/>
              <a:gd name="connsiteY3467" fmla="*/ 5438757 h 13862169"/>
              <a:gd name="connsiteX3468" fmla="*/ 570144 w 12649200"/>
              <a:gd name="connsiteY3468" fmla="*/ 5484499 h 13862169"/>
              <a:gd name="connsiteX3469" fmla="*/ 583102 w 12649200"/>
              <a:gd name="connsiteY3469" fmla="*/ 5478480 h 13862169"/>
              <a:gd name="connsiteX3470" fmla="*/ 563076 w 12649200"/>
              <a:gd name="connsiteY3470" fmla="*/ 5432739 h 13862169"/>
              <a:gd name="connsiteX3471" fmla="*/ 784539 w 12649200"/>
              <a:gd name="connsiteY3471" fmla="*/ 5411074 h 13862169"/>
              <a:gd name="connsiteX3472" fmla="*/ 773937 w 12649200"/>
              <a:gd name="connsiteY3472" fmla="*/ 5419499 h 13862169"/>
              <a:gd name="connsiteX3473" fmla="*/ 804565 w 12649200"/>
              <a:gd name="connsiteY3473" fmla="*/ 5459221 h 13862169"/>
              <a:gd name="connsiteX3474" fmla="*/ 813989 w 12649200"/>
              <a:gd name="connsiteY3474" fmla="*/ 5450797 h 13862169"/>
              <a:gd name="connsiteX3475" fmla="*/ 784539 w 12649200"/>
              <a:gd name="connsiteY3475" fmla="*/ 5411074 h 13862169"/>
              <a:gd name="connsiteX3476" fmla="*/ 934144 w 12649200"/>
              <a:gd name="connsiteY3476" fmla="*/ 5406260 h 13862169"/>
              <a:gd name="connsiteX3477" fmla="*/ 964772 w 12649200"/>
              <a:gd name="connsiteY3477" fmla="*/ 5437555 h 13862169"/>
              <a:gd name="connsiteX3478" fmla="*/ 958882 w 12649200"/>
              <a:gd name="connsiteY3478" fmla="*/ 5443575 h 13862169"/>
              <a:gd name="connsiteX3479" fmla="*/ 928255 w 12649200"/>
              <a:gd name="connsiteY3479" fmla="*/ 5412276 h 13862169"/>
              <a:gd name="connsiteX3480" fmla="*/ 934144 w 12649200"/>
              <a:gd name="connsiteY3480" fmla="*/ 5406260 h 13862169"/>
              <a:gd name="connsiteX3481" fmla="*/ 625510 w 12649200"/>
              <a:gd name="connsiteY3481" fmla="*/ 5400239 h 13862169"/>
              <a:gd name="connsiteX3482" fmla="*/ 613730 w 12649200"/>
              <a:gd name="connsiteY3482" fmla="*/ 5407461 h 13862169"/>
              <a:gd name="connsiteX3483" fmla="*/ 637290 w 12649200"/>
              <a:gd name="connsiteY3483" fmla="*/ 5450795 h 13862169"/>
              <a:gd name="connsiteX3484" fmla="*/ 649070 w 12649200"/>
              <a:gd name="connsiteY3484" fmla="*/ 5443572 h 13862169"/>
              <a:gd name="connsiteX3485" fmla="*/ 625510 w 12649200"/>
              <a:gd name="connsiteY3485" fmla="*/ 5400239 h 13862169"/>
              <a:gd name="connsiteX3486" fmla="*/ 321588 w 12649200"/>
              <a:gd name="connsiteY3486" fmla="*/ 5400239 h 13862169"/>
              <a:gd name="connsiteX3487" fmla="*/ 307452 w 12649200"/>
              <a:gd name="connsiteY3487" fmla="*/ 5401442 h 13862169"/>
              <a:gd name="connsiteX3488" fmla="*/ 313342 w 12649200"/>
              <a:gd name="connsiteY3488" fmla="*/ 5450796 h 13862169"/>
              <a:gd name="connsiteX3489" fmla="*/ 327477 w 12649200"/>
              <a:gd name="connsiteY3489" fmla="*/ 5449591 h 13862169"/>
              <a:gd name="connsiteX3490" fmla="*/ 321588 w 12649200"/>
              <a:gd name="connsiteY3490" fmla="*/ 5400239 h 13862169"/>
              <a:gd name="connsiteX3491" fmla="*/ 934144 w 12649200"/>
              <a:gd name="connsiteY3491" fmla="*/ 5399037 h 13862169"/>
              <a:gd name="connsiteX3492" fmla="*/ 924720 w 12649200"/>
              <a:gd name="connsiteY3492" fmla="*/ 5408666 h 13862169"/>
              <a:gd name="connsiteX3493" fmla="*/ 928255 w 12649200"/>
              <a:gd name="connsiteY3493" fmla="*/ 5412276 h 13862169"/>
              <a:gd name="connsiteX3494" fmla="*/ 924720 w 12649200"/>
              <a:gd name="connsiteY3494" fmla="*/ 5415888 h 13862169"/>
              <a:gd name="connsiteX3495" fmla="*/ 958882 w 12649200"/>
              <a:gd name="connsiteY3495" fmla="*/ 5450797 h 13862169"/>
              <a:gd name="connsiteX3496" fmla="*/ 968306 w 12649200"/>
              <a:gd name="connsiteY3496" fmla="*/ 5441166 h 13862169"/>
              <a:gd name="connsiteX3497" fmla="*/ 964772 w 12649200"/>
              <a:gd name="connsiteY3497" fmla="*/ 5437555 h 13862169"/>
              <a:gd name="connsiteX3498" fmla="*/ 968306 w 12649200"/>
              <a:gd name="connsiteY3498" fmla="*/ 5433944 h 13862169"/>
              <a:gd name="connsiteX3499" fmla="*/ 934144 w 12649200"/>
              <a:gd name="connsiteY3499" fmla="*/ 5399037 h 13862169"/>
              <a:gd name="connsiteX3500" fmla="*/ 395801 w 12649200"/>
              <a:gd name="connsiteY3500" fmla="*/ 5385794 h 13862169"/>
              <a:gd name="connsiteX3501" fmla="*/ 381665 w 12649200"/>
              <a:gd name="connsiteY3501" fmla="*/ 5389405 h 13862169"/>
              <a:gd name="connsiteX3502" fmla="*/ 392267 w 12649200"/>
              <a:gd name="connsiteY3502" fmla="*/ 5438758 h 13862169"/>
              <a:gd name="connsiteX3503" fmla="*/ 406403 w 12649200"/>
              <a:gd name="connsiteY3503" fmla="*/ 5435147 h 13862169"/>
              <a:gd name="connsiteX3504" fmla="*/ 395801 w 12649200"/>
              <a:gd name="connsiteY3504" fmla="*/ 5385794 h 13862169"/>
              <a:gd name="connsiteX3505" fmla="*/ 829303 w 12649200"/>
              <a:gd name="connsiteY3505" fmla="*/ 5372555 h 13862169"/>
              <a:gd name="connsiteX3506" fmla="*/ 818701 w 12649200"/>
              <a:gd name="connsiteY3506" fmla="*/ 5382183 h 13862169"/>
              <a:gd name="connsiteX3507" fmla="*/ 851685 w 12649200"/>
              <a:gd name="connsiteY3507" fmla="*/ 5419499 h 13862169"/>
              <a:gd name="connsiteX3508" fmla="*/ 862287 w 12649200"/>
              <a:gd name="connsiteY3508" fmla="*/ 5409871 h 13862169"/>
              <a:gd name="connsiteX3509" fmla="*/ 829303 w 12649200"/>
              <a:gd name="connsiteY3509" fmla="*/ 5372555 h 13862169"/>
              <a:gd name="connsiteX3510" fmla="*/ 679698 w 12649200"/>
              <a:gd name="connsiteY3510" fmla="*/ 5366535 h 13862169"/>
              <a:gd name="connsiteX3511" fmla="*/ 667918 w 12649200"/>
              <a:gd name="connsiteY3511" fmla="*/ 5374961 h 13862169"/>
              <a:gd name="connsiteX3512" fmla="*/ 695012 w 12649200"/>
              <a:gd name="connsiteY3512" fmla="*/ 5415888 h 13862169"/>
              <a:gd name="connsiteX3513" fmla="*/ 706791 w 12649200"/>
              <a:gd name="connsiteY3513" fmla="*/ 5408666 h 13862169"/>
              <a:gd name="connsiteX3514" fmla="*/ 679698 w 12649200"/>
              <a:gd name="connsiteY3514" fmla="*/ 5366535 h 13862169"/>
              <a:gd name="connsiteX3515" fmla="*/ 462947 w 12649200"/>
              <a:gd name="connsiteY3515" fmla="*/ 5366534 h 13862169"/>
              <a:gd name="connsiteX3516" fmla="*/ 449989 w 12649200"/>
              <a:gd name="connsiteY3516" fmla="*/ 5371349 h 13862169"/>
              <a:gd name="connsiteX3517" fmla="*/ 465303 w 12649200"/>
              <a:gd name="connsiteY3517" fmla="*/ 5418294 h 13862169"/>
              <a:gd name="connsiteX3518" fmla="*/ 478261 w 12649200"/>
              <a:gd name="connsiteY3518" fmla="*/ 5413480 h 13862169"/>
              <a:gd name="connsiteX3519" fmla="*/ 462947 w 12649200"/>
              <a:gd name="connsiteY3519" fmla="*/ 5366534 h 13862169"/>
              <a:gd name="connsiteX3520" fmla="*/ 524202 w 12649200"/>
              <a:gd name="connsiteY3520" fmla="*/ 5341256 h 13862169"/>
              <a:gd name="connsiteX3521" fmla="*/ 511245 w 12649200"/>
              <a:gd name="connsiteY3521" fmla="*/ 5347275 h 13862169"/>
              <a:gd name="connsiteX3522" fmla="*/ 531270 w 12649200"/>
              <a:gd name="connsiteY3522" fmla="*/ 5393016 h 13862169"/>
              <a:gd name="connsiteX3523" fmla="*/ 544228 w 12649200"/>
              <a:gd name="connsiteY3523" fmla="*/ 5386997 h 13862169"/>
              <a:gd name="connsiteX3524" fmla="*/ 524202 w 12649200"/>
              <a:gd name="connsiteY3524" fmla="*/ 5341256 h 13862169"/>
              <a:gd name="connsiteX3525" fmla="*/ 864643 w 12649200"/>
              <a:gd name="connsiteY3525" fmla="*/ 5335239 h 13862169"/>
              <a:gd name="connsiteX3526" fmla="*/ 895859 w 12649200"/>
              <a:gd name="connsiteY3526" fmla="*/ 5367137 h 13862169"/>
              <a:gd name="connsiteX3527" fmla="*/ 889381 w 12649200"/>
              <a:gd name="connsiteY3527" fmla="*/ 5373756 h 13862169"/>
              <a:gd name="connsiteX3528" fmla="*/ 858165 w 12649200"/>
              <a:gd name="connsiteY3528" fmla="*/ 5341859 h 13862169"/>
              <a:gd name="connsiteX3529" fmla="*/ 864643 w 12649200"/>
              <a:gd name="connsiteY3529" fmla="*/ 5335239 h 13862169"/>
              <a:gd name="connsiteX3530" fmla="*/ 725639 w 12649200"/>
              <a:gd name="connsiteY3530" fmla="*/ 5331628 h 13862169"/>
              <a:gd name="connsiteX3531" fmla="*/ 715037 w 12649200"/>
              <a:gd name="connsiteY3531" fmla="*/ 5340055 h 13862169"/>
              <a:gd name="connsiteX3532" fmla="*/ 744487 w 12649200"/>
              <a:gd name="connsiteY3532" fmla="*/ 5379777 h 13862169"/>
              <a:gd name="connsiteX3533" fmla="*/ 755089 w 12649200"/>
              <a:gd name="connsiteY3533" fmla="*/ 5371350 h 13862169"/>
              <a:gd name="connsiteX3534" fmla="*/ 725639 w 12649200"/>
              <a:gd name="connsiteY3534" fmla="*/ 5331628 h 13862169"/>
              <a:gd name="connsiteX3535" fmla="*/ 864643 w 12649200"/>
              <a:gd name="connsiteY3535" fmla="*/ 5329222 h 13862169"/>
              <a:gd name="connsiteX3536" fmla="*/ 855219 w 12649200"/>
              <a:gd name="connsiteY3536" fmla="*/ 5338850 h 13862169"/>
              <a:gd name="connsiteX3537" fmla="*/ 858165 w 12649200"/>
              <a:gd name="connsiteY3537" fmla="*/ 5341859 h 13862169"/>
              <a:gd name="connsiteX3538" fmla="*/ 855219 w 12649200"/>
              <a:gd name="connsiteY3538" fmla="*/ 5344869 h 13862169"/>
              <a:gd name="connsiteX3539" fmla="*/ 889381 w 12649200"/>
              <a:gd name="connsiteY3539" fmla="*/ 5379777 h 13862169"/>
              <a:gd name="connsiteX3540" fmla="*/ 898804 w 12649200"/>
              <a:gd name="connsiteY3540" fmla="*/ 5370148 h 13862169"/>
              <a:gd name="connsiteX3541" fmla="*/ 895859 w 12649200"/>
              <a:gd name="connsiteY3541" fmla="*/ 5367137 h 13862169"/>
              <a:gd name="connsiteX3542" fmla="*/ 898804 w 12649200"/>
              <a:gd name="connsiteY3542" fmla="*/ 5364128 h 13862169"/>
              <a:gd name="connsiteX3543" fmla="*/ 864643 w 12649200"/>
              <a:gd name="connsiteY3543" fmla="*/ 5329222 h 13862169"/>
              <a:gd name="connsiteX3544" fmla="*/ 577212 w 12649200"/>
              <a:gd name="connsiteY3544" fmla="*/ 5313570 h 13862169"/>
              <a:gd name="connsiteX3545" fmla="*/ 565432 w 12649200"/>
              <a:gd name="connsiteY3545" fmla="*/ 5320793 h 13862169"/>
              <a:gd name="connsiteX3546" fmla="*/ 588992 w 12649200"/>
              <a:gd name="connsiteY3546" fmla="*/ 5364128 h 13862169"/>
              <a:gd name="connsiteX3547" fmla="*/ 600772 w 12649200"/>
              <a:gd name="connsiteY3547" fmla="*/ 5356905 h 13862169"/>
              <a:gd name="connsiteX3548" fmla="*/ 577212 w 12649200"/>
              <a:gd name="connsiteY3548" fmla="*/ 5313570 h 13862169"/>
              <a:gd name="connsiteX3549" fmla="*/ 310986 w 12649200"/>
              <a:gd name="connsiteY3549" fmla="*/ 5301534 h 13862169"/>
              <a:gd name="connsiteX3550" fmla="*/ 296850 w 12649200"/>
              <a:gd name="connsiteY3550" fmla="*/ 5302737 h 13862169"/>
              <a:gd name="connsiteX3551" fmla="*/ 302740 w 12649200"/>
              <a:gd name="connsiteY3551" fmla="*/ 5352089 h 13862169"/>
              <a:gd name="connsiteX3552" fmla="*/ 316876 w 12649200"/>
              <a:gd name="connsiteY3552" fmla="*/ 5350885 h 13862169"/>
              <a:gd name="connsiteX3553" fmla="*/ 310986 w 12649200"/>
              <a:gd name="connsiteY3553" fmla="*/ 5301534 h 13862169"/>
              <a:gd name="connsiteX3554" fmla="*/ 764513 w 12649200"/>
              <a:gd name="connsiteY3554" fmla="*/ 5297923 h 13862169"/>
              <a:gd name="connsiteX3555" fmla="*/ 753911 w 12649200"/>
              <a:gd name="connsiteY3555" fmla="*/ 5307553 h 13862169"/>
              <a:gd name="connsiteX3556" fmla="*/ 786895 w 12649200"/>
              <a:gd name="connsiteY3556" fmla="*/ 5344869 h 13862169"/>
              <a:gd name="connsiteX3557" fmla="*/ 797497 w 12649200"/>
              <a:gd name="connsiteY3557" fmla="*/ 5335239 h 13862169"/>
              <a:gd name="connsiteX3558" fmla="*/ 764513 w 12649200"/>
              <a:gd name="connsiteY3558" fmla="*/ 5297923 h 13862169"/>
              <a:gd name="connsiteX3559" fmla="*/ 374597 w 12649200"/>
              <a:gd name="connsiteY3559" fmla="*/ 5289496 h 13862169"/>
              <a:gd name="connsiteX3560" fmla="*/ 360461 w 12649200"/>
              <a:gd name="connsiteY3560" fmla="*/ 5293106 h 13862169"/>
              <a:gd name="connsiteX3561" fmla="*/ 371063 w 12649200"/>
              <a:gd name="connsiteY3561" fmla="*/ 5341256 h 13862169"/>
              <a:gd name="connsiteX3562" fmla="*/ 385199 w 12649200"/>
              <a:gd name="connsiteY3562" fmla="*/ 5338848 h 13862169"/>
              <a:gd name="connsiteX3563" fmla="*/ 374597 w 12649200"/>
              <a:gd name="connsiteY3563" fmla="*/ 5289496 h 13862169"/>
              <a:gd name="connsiteX3564" fmla="*/ 625510 w 12649200"/>
              <a:gd name="connsiteY3564" fmla="*/ 5282274 h 13862169"/>
              <a:gd name="connsiteX3565" fmla="*/ 613730 w 12649200"/>
              <a:gd name="connsiteY3565" fmla="*/ 5290701 h 13862169"/>
              <a:gd name="connsiteX3566" fmla="*/ 640824 w 12649200"/>
              <a:gd name="connsiteY3566" fmla="*/ 5332832 h 13862169"/>
              <a:gd name="connsiteX3567" fmla="*/ 652604 w 12649200"/>
              <a:gd name="connsiteY3567" fmla="*/ 5324406 h 13862169"/>
              <a:gd name="connsiteX3568" fmla="*/ 625510 w 12649200"/>
              <a:gd name="connsiteY3568" fmla="*/ 5282274 h 13862169"/>
              <a:gd name="connsiteX3569" fmla="*/ 431141 w 12649200"/>
              <a:gd name="connsiteY3569" fmla="*/ 5272643 h 13862169"/>
              <a:gd name="connsiteX3570" fmla="*/ 418183 w 12649200"/>
              <a:gd name="connsiteY3570" fmla="*/ 5277459 h 13862169"/>
              <a:gd name="connsiteX3571" fmla="*/ 433497 w 12649200"/>
              <a:gd name="connsiteY3571" fmla="*/ 5324403 h 13862169"/>
              <a:gd name="connsiteX3572" fmla="*/ 446455 w 12649200"/>
              <a:gd name="connsiteY3572" fmla="*/ 5319589 h 13862169"/>
              <a:gd name="connsiteX3573" fmla="*/ 431141 w 12649200"/>
              <a:gd name="connsiteY3573" fmla="*/ 5272643 h 13862169"/>
              <a:gd name="connsiteX3574" fmla="*/ 795141 w 12649200"/>
              <a:gd name="connsiteY3574" fmla="*/ 5264219 h 13862169"/>
              <a:gd name="connsiteX3575" fmla="*/ 826554 w 12649200"/>
              <a:gd name="connsiteY3575" fmla="*/ 5296319 h 13862169"/>
              <a:gd name="connsiteX3576" fmla="*/ 821057 w 12649200"/>
              <a:gd name="connsiteY3576" fmla="*/ 5302739 h 13862169"/>
              <a:gd name="connsiteX3577" fmla="*/ 788712 w 12649200"/>
              <a:gd name="connsiteY3577" fmla="*/ 5270789 h 13862169"/>
              <a:gd name="connsiteX3578" fmla="*/ 795141 w 12649200"/>
              <a:gd name="connsiteY3578" fmla="*/ 5264219 h 13862169"/>
              <a:gd name="connsiteX3579" fmla="*/ 795141 w 12649200"/>
              <a:gd name="connsiteY3579" fmla="*/ 5258200 h 13862169"/>
              <a:gd name="connsiteX3580" fmla="*/ 785717 w 12649200"/>
              <a:gd name="connsiteY3580" fmla="*/ 5267830 h 13862169"/>
              <a:gd name="connsiteX3581" fmla="*/ 788712 w 12649200"/>
              <a:gd name="connsiteY3581" fmla="*/ 5270789 h 13862169"/>
              <a:gd name="connsiteX3582" fmla="*/ 785717 w 12649200"/>
              <a:gd name="connsiteY3582" fmla="*/ 5273850 h 13862169"/>
              <a:gd name="connsiteX3583" fmla="*/ 821057 w 12649200"/>
              <a:gd name="connsiteY3583" fmla="*/ 5309962 h 13862169"/>
              <a:gd name="connsiteX3584" fmla="*/ 829303 w 12649200"/>
              <a:gd name="connsiteY3584" fmla="*/ 5299128 h 13862169"/>
              <a:gd name="connsiteX3585" fmla="*/ 826554 w 12649200"/>
              <a:gd name="connsiteY3585" fmla="*/ 5296319 h 13862169"/>
              <a:gd name="connsiteX3586" fmla="*/ 829303 w 12649200"/>
              <a:gd name="connsiteY3586" fmla="*/ 5293107 h 13862169"/>
              <a:gd name="connsiteX3587" fmla="*/ 795141 w 12649200"/>
              <a:gd name="connsiteY3587" fmla="*/ 5258200 h 13862169"/>
              <a:gd name="connsiteX3588" fmla="*/ 665562 w 12649200"/>
              <a:gd name="connsiteY3588" fmla="*/ 5253386 h 13862169"/>
              <a:gd name="connsiteX3589" fmla="*/ 654960 w 12649200"/>
              <a:gd name="connsiteY3589" fmla="*/ 5261812 h 13862169"/>
              <a:gd name="connsiteX3590" fmla="*/ 684410 w 12649200"/>
              <a:gd name="connsiteY3590" fmla="*/ 5301535 h 13862169"/>
              <a:gd name="connsiteX3591" fmla="*/ 695012 w 12649200"/>
              <a:gd name="connsiteY3591" fmla="*/ 5293108 h 13862169"/>
              <a:gd name="connsiteX3592" fmla="*/ 665562 w 12649200"/>
              <a:gd name="connsiteY3592" fmla="*/ 5253386 h 13862169"/>
              <a:gd name="connsiteX3593" fmla="*/ 484151 w 12649200"/>
              <a:gd name="connsiteY3593" fmla="*/ 5249774 h 13862169"/>
              <a:gd name="connsiteX3594" fmla="*/ 471193 w 12649200"/>
              <a:gd name="connsiteY3594" fmla="*/ 5255792 h 13862169"/>
              <a:gd name="connsiteX3595" fmla="*/ 491219 w 12649200"/>
              <a:gd name="connsiteY3595" fmla="*/ 5301534 h 13862169"/>
              <a:gd name="connsiteX3596" fmla="*/ 504177 w 12649200"/>
              <a:gd name="connsiteY3596" fmla="*/ 5295514 h 13862169"/>
              <a:gd name="connsiteX3597" fmla="*/ 484151 w 12649200"/>
              <a:gd name="connsiteY3597" fmla="*/ 5249774 h 13862169"/>
              <a:gd name="connsiteX3598" fmla="*/ 530092 w 12649200"/>
              <a:gd name="connsiteY3598" fmla="*/ 5225698 h 13862169"/>
              <a:gd name="connsiteX3599" fmla="*/ 518312 w 12649200"/>
              <a:gd name="connsiteY3599" fmla="*/ 5232921 h 13862169"/>
              <a:gd name="connsiteX3600" fmla="*/ 541872 w 12649200"/>
              <a:gd name="connsiteY3600" fmla="*/ 5276256 h 13862169"/>
              <a:gd name="connsiteX3601" fmla="*/ 553652 w 12649200"/>
              <a:gd name="connsiteY3601" fmla="*/ 5269033 h 13862169"/>
              <a:gd name="connsiteX3602" fmla="*/ 530092 w 12649200"/>
              <a:gd name="connsiteY3602" fmla="*/ 5225698 h 13862169"/>
              <a:gd name="connsiteX3603" fmla="*/ 698546 w 12649200"/>
              <a:gd name="connsiteY3603" fmla="*/ 5223293 h 13862169"/>
              <a:gd name="connsiteX3604" fmla="*/ 687944 w 12649200"/>
              <a:gd name="connsiteY3604" fmla="*/ 5232923 h 13862169"/>
              <a:gd name="connsiteX3605" fmla="*/ 720927 w 12649200"/>
              <a:gd name="connsiteY3605" fmla="*/ 5270239 h 13862169"/>
              <a:gd name="connsiteX3606" fmla="*/ 731529 w 12649200"/>
              <a:gd name="connsiteY3606" fmla="*/ 5260608 h 13862169"/>
              <a:gd name="connsiteX3607" fmla="*/ 698546 w 12649200"/>
              <a:gd name="connsiteY3607" fmla="*/ 5223293 h 13862169"/>
              <a:gd name="connsiteX3608" fmla="*/ 300384 w 12649200"/>
              <a:gd name="connsiteY3608" fmla="*/ 5201624 h 13862169"/>
              <a:gd name="connsiteX3609" fmla="*/ 286248 w 12649200"/>
              <a:gd name="connsiteY3609" fmla="*/ 5202828 h 13862169"/>
              <a:gd name="connsiteX3610" fmla="*/ 292138 w 12649200"/>
              <a:gd name="connsiteY3610" fmla="*/ 5252180 h 13862169"/>
              <a:gd name="connsiteX3611" fmla="*/ 306274 w 12649200"/>
              <a:gd name="connsiteY3611" fmla="*/ 5250977 h 13862169"/>
              <a:gd name="connsiteX3612" fmla="*/ 300384 w 12649200"/>
              <a:gd name="connsiteY3612" fmla="*/ 5201624 h 13862169"/>
              <a:gd name="connsiteX3613" fmla="*/ 571322 w 12649200"/>
              <a:gd name="connsiteY3613" fmla="*/ 5199218 h 13862169"/>
              <a:gd name="connsiteX3614" fmla="*/ 559542 w 12649200"/>
              <a:gd name="connsiteY3614" fmla="*/ 5207643 h 13862169"/>
              <a:gd name="connsiteX3615" fmla="*/ 586636 w 12649200"/>
              <a:gd name="connsiteY3615" fmla="*/ 5249775 h 13862169"/>
              <a:gd name="connsiteX3616" fmla="*/ 598416 w 12649200"/>
              <a:gd name="connsiteY3616" fmla="*/ 5241348 h 13862169"/>
              <a:gd name="connsiteX3617" fmla="*/ 571322 w 12649200"/>
              <a:gd name="connsiteY3617" fmla="*/ 5199218 h 13862169"/>
              <a:gd name="connsiteX3618" fmla="*/ 726817 w 12649200"/>
              <a:gd name="connsiteY3618" fmla="*/ 5194403 h 13862169"/>
              <a:gd name="connsiteX3619" fmla="*/ 757445 w 12649200"/>
              <a:gd name="connsiteY3619" fmla="*/ 5225701 h 13862169"/>
              <a:gd name="connsiteX3620" fmla="*/ 751555 w 12649200"/>
              <a:gd name="connsiteY3620" fmla="*/ 5231719 h 13862169"/>
              <a:gd name="connsiteX3621" fmla="*/ 720927 w 12649200"/>
              <a:gd name="connsiteY3621" fmla="*/ 5200423 h 13862169"/>
              <a:gd name="connsiteX3622" fmla="*/ 726817 w 12649200"/>
              <a:gd name="connsiteY3622" fmla="*/ 5194403 h 13862169"/>
              <a:gd name="connsiteX3623" fmla="*/ 353393 w 12649200"/>
              <a:gd name="connsiteY3623" fmla="*/ 5190791 h 13862169"/>
              <a:gd name="connsiteX3624" fmla="*/ 339257 w 12649200"/>
              <a:gd name="connsiteY3624" fmla="*/ 5194401 h 13862169"/>
              <a:gd name="connsiteX3625" fmla="*/ 349859 w 12649200"/>
              <a:gd name="connsiteY3625" fmla="*/ 5243754 h 13862169"/>
              <a:gd name="connsiteX3626" fmla="*/ 363995 w 12649200"/>
              <a:gd name="connsiteY3626" fmla="*/ 5240143 h 13862169"/>
              <a:gd name="connsiteX3627" fmla="*/ 353393 w 12649200"/>
              <a:gd name="connsiteY3627" fmla="*/ 5190791 h 13862169"/>
              <a:gd name="connsiteX3628" fmla="*/ 726817 w 12649200"/>
              <a:gd name="connsiteY3628" fmla="*/ 5187181 h 13862169"/>
              <a:gd name="connsiteX3629" fmla="*/ 717393 w 12649200"/>
              <a:gd name="connsiteY3629" fmla="*/ 5196811 h 13862169"/>
              <a:gd name="connsiteX3630" fmla="*/ 720927 w 12649200"/>
              <a:gd name="connsiteY3630" fmla="*/ 5200423 h 13862169"/>
              <a:gd name="connsiteX3631" fmla="*/ 717393 w 12649200"/>
              <a:gd name="connsiteY3631" fmla="*/ 5204033 h 13862169"/>
              <a:gd name="connsiteX3632" fmla="*/ 751555 w 12649200"/>
              <a:gd name="connsiteY3632" fmla="*/ 5238941 h 13862169"/>
              <a:gd name="connsiteX3633" fmla="*/ 760979 w 12649200"/>
              <a:gd name="connsiteY3633" fmla="*/ 5229312 h 13862169"/>
              <a:gd name="connsiteX3634" fmla="*/ 757445 w 12649200"/>
              <a:gd name="connsiteY3634" fmla="*/ 5225701 h 13862169"/>
              <a:gd name="connsiteX3635" fmla="*/ 760979 w 12649200"/>
              <a:gd name="connsiteY3635" fmla="*/ 5222089 h 13862169"/>
              <a:gd name="connsiteX3636" fmla="*/ 726817 w 12649200"/>
              <a:gd name="connsiteY3636" fmla="*/ 5187181 h 13862169"/>
              <a:gd name="connsiteX3637" fmla="*/ 400513 w 12649200"/>
              <a:gd name="connsiteY3637" fmla="*/ 5177550 h 13862169"/>
              <a:gd name="connsiteX3638" fmla="*/ 387555 w 12649200"/>
              <a:gd name="connsiteY3638" fmla="*/ 5182365 h 13862169"/>
              <a:gd name="connsiteX3639" fmla="*/ 402869 w 12649200"/>
              <a:gd name="connsiteY3639" fmla="*/ 5229310 h 13862169"/>
              <a:gd name="connsiteX3640" fmla="*/ 415827 w 12649200"/>
              <a:gd name="connsiteY3640" fmla="*/ 5224495 h 13862169"/>
              <a:gd name="connsiteX3641" fmla="*/ 400513 w 12649200"/>
              <a:gd name="connsiteY3641" fmla="*/ 5177550 h 13862169"/>
              <a:gd name="connsiteX3642" fmla="*/ 605484 w 12649200"/>
              <a:gd name="connsiteY3642" fmla="*/ 5173941 h 13862169"/>
              <a:gd name="connsiteX3643" fmla="*/ 594882 w 12649200"/>
              <a:gd name="connsiteY3643" fmla="*/ 5182365 h 13862169"/>
              <a:gd name="connsiteX3644" fmla="*/ 624332 w 12649200"/>
              <a:gd name="connsiteY3644" fmla="*/ 5222089 h 13862169"/>
              <a:gd name="connsiteX3645" fmla="*/ 634934 w 12649200"/>
              <a:gd name="connsiteY3645" fmla="*/ 5213663 h 13862169"/>
              <a:gd name="connsiteX3646" fmla="*/ 605484 w 12649200"/>
              <a:gd name="connsiteY3646" fmla="*/ 5173941 h 13862169"/>
              <a:gd name="connsiteX3647" fmla="*/ 445277 w 12649200"/>
              <a:gd name="connsiteY3647" fmla="*/ 5159494 h 13862169"/>
              <a:gd name="connsiteX3648" fmla="*/ 432319 w 12649200"/>
              <a:gd name="connsiteY3648" fmla="*/ 5165512 h 13862169"/>
              <a:gd name="connsiteX3649" fmla="*/ 451167 w 12649200"/>
              <a:gd name="connsiteY3649" fmla="*/ 5210050 h 13862169"/>
              <a:gd name="connsiteX3650" fmla="*/ 465303 w 12649200"/>
              <a:gd name="connsiteY3650" fmla="*/ 5205236 h 13862169"/>
              <a:gd name="connsiteX3651" fmla="*/ 445277 w 12649200"/>
              <a:gd name="connsiteY3651" fmla="*/ 5159494 h 13862169"/>
              <a:gd name="connsiteX3652" fmla="*/ 633756 w 12649200"/>
              <a:gd name="connsiteY3652" fmla="*/ 5148663 h 13862169"/>
              <a:gd name="connsiteX3653" fmla="*/ 623154 w 12649200"/>
              <a:gd name="connsiteY3653" fmla="*/ 5158291 h 13862169"/>
              <a:gd name="connsiteX3654" fmla="*/ 656138 w 12649200"/>
              <a:gd name="connsiteY3654" fmla="*/ 5195608 h 13862169"/>
              <a:gd name="connsiteX3655" fmla="*/ 666740 w 12649200"/>
              <a:gd name="connsiteY3655" fmla="*/ 5185977 h 13862169"/>
              <a:gd name="connsiteX3656" fmla="*/ 633756 w 12649200"/>
              <a:gd name="connsiteY3656" fmla="*/ 5148663 h 13862169"/>
              <a:gd name="connsiteX3657" fmla="*/ 482973 w 12649200"/>
              <a:gd name="connsiteY3657" fmla="*/ 5139031 h 13862169"/>
              <a:gd name="connsiteX3658" fmla="*/ 471193 w 12649200"/>
              <a:gd name="connsiteY3658" fmla="*/ 5146254 h 13862169"/>
              <a:gd name="connsiteX3659" fmla="*/ 494753 w 12649200"/>
              <a:gd name="connsiteY3659" fmla="*/ 5189587 h 13862169"/>
              <a:gd name="connsiteX3660" fmla="*/ 506533 w 12649200"/>
              <a:gd name="connsiteY3660" fmla="*/ 5182365 h 13862169"/>
              <a:gd name="connsiteX3661" fmla="*/ 482973 w 12649200"/>
              <a:gd name="connsiteY3661" fmla="*/ 5139031 h 13862169"/>
              <a:gd name="connsiteX3662" fmla="*/ 657316 w 12649200"/>
              <a:gd name="connsiteY3662" fmla="*/ 5123384 h 13862169"/>
              <a:gd name="connsiteX3663" fmla="*/ 688533 w 12649200"/>
              <a:gd name="connsiteY3663" fmla="*/ 5155283 h 13862169"/>
              <a:gd name="connsiteX3664" fmla="*/ 682054 w 12649200"/>
              <a:gd name="connsiteY3664" fmla="*/ 5161903 h 13862169"/>
              <a:gd name="connsiteX3665" fmla="*/ 650838 w 12649200"/>
              <a:gd name="connsiteY3665" fmla="*/ 5130004 h 13862169"/>
              <a:gd name="connsiteX3666" fmla="*/ 657316 w 12649200"/>
              <a:gd name="connsiteY3666" fmla="*/ 5123384 h 13862169"/>
              <a:gd name="connsiteX3667" fmla="*/ 657316 w 12649200"/>
              <a:gd name="connsiteY3667" fmla="*/ 5117365 h 13862169"/>
              <a:gd name="connsiteX3668" fmla="*/ 647892 w 12649200"/>
              <a:gd name="connsiteY3668" fmla="*/ 5126994 h 13862169"/>
              <a:gd name="connsiteX3669" fmla="*/ 650838 w 12649200"/>
              <a:gd name="connsiteY3669" fmla="*/ 5130004 h 13862169"/>
              <a:gd name="connsiteX3670" fmla="*/ 647892 w 12649200"/>
              <a:gd name="connsiteY3670" fmla="*/ 5133014 h 13862169"/>
              <a:gd name="connsiteX3671" fmla="*/ 682054 w 12649200"/>
              <a:gd name="connsiteY3671" fmla="*/ 5167922 h 13862169"/>
              <a:gd name="connsiteX3672" fmla="*/ 691478 w 12649200"/>
              <a:gd name="connsiteY3672" fmla="*/ 5158292 h 13862169"/>
              <a:gd name="connsiteX3673" fmla="*/ 688533 w 12649200"/>
              <a:gd name="connsiteY3673" fmla="*/ 5155283 h 13862169"/>
              <a:gd name="connsiteX3674" fmla="*/ 691478 w 12649200"/>
              <a:gd name="connsiteY3674" fmla="*/ 5152273 h 13862169"/>
              <a:gd name="connsiteX3675" fmla="*/ 657316 w 12649200"/>
              <a:gd name="connsiteY3675" fmla="*/ 5117365 h 13862169"/>
              <a:gd name="connsiteX3676" fmla="*/ 517135 w 12649200"/>
              <a:gd name="connsiteY3676" fmla="*/ 5116161 h 13862169"/>
              <a:gd name="connsiteX3677" fmla="*/ 505355 w 12649200"/>
              <a:gd name="connsiteY3677" fmla="*/ 5124586 h 13862169"/>
              <a:gd name="connsiteX3678" fmla="*/ 532448 w 12649200"/>
              <a:gd name="connsiteY3678" fmla="*/ 5166718 h 13862169"/>
              <a:gd name="connsiteX3679" fmla="*/ 544228 w 12649200"/>
              <a:gd name="connsiteY3679" fmla="*/ 5158291 h 13862169"/>
              <a:gd name="connsiteX3680" fmla="*/ 517135 w 12649200"/>
              <a:gd name="connsiteY3680" fmla="*/ 5116161 h 13862169"/>
              <a:gd name="connsiteX3681" fmla="*/ 289782 w 12649200"/>
              <a:gd name="connsiteY3681" fmla="*/ 5102919 h 13862169"/>
              <a:gd name="connsiteX3682" fmla="*/ 275646 w 12649200"/>
              <a:gd name="connsiteY3682" fmla="*/ 5104122 h 13862169"/>
              <a:gd name="connsiteX3683" fmla="*/ 281536 w 12649200"/>
              <a:gd name="connsiteY3683" fmla="*/ 5153476 h 13862169"/>
              <a:gd name="connsiteX3684" fmla="*/ 295672 w 12649200"/>
              <a:gd name="connsiteY3684" fmla="*/ 5151067 h 13862169"/>
              <a:gd name="connsiteX3685" fmla="*/ 289782 w 12649200"/>
              <a:gd name="connsiteY3685" fmla="*/ 5102919 h 13862169"/>
              <a:gd name="connsiteX3686" fmla="*/ 545406 w 12649200"/>
              <a:gd name="connsiteY3686" fmla="*/ 5095698 h 13862169"/>
              <a:gd name="connsiteX3687" fmla="*/ 534804 w 12649200"/>
              <a:gd name="connsiteY3687" fmla="*/ 5104123 h 13862169"/>
              <a:gd name="connsiteX3688" fmla="*/ 564254 w 12649200"/>
              <a:gd name="connsiteY3688" fmla="*/ 5143847 h 13862169"/>
              <a:gd name="connsiteX3689" fmla="*/ 574856 w 12649200"/>
              <a:gd name="connsiteY3689" fmla="*/ 5135421 h 13862169"/>
              <a:gd name="connsiteX3690" fmla="*/ 545406 w 12649200"/>
              <a:gd name="connsiteY3690" fmla="*/ 5095698 h 13862169"/>
              <a:gd name="connsiteX3691" fmla="*/ 332189 w 12649200"/>
              <a:gd name="connsiteY3691" fmla="*/ 5094493 h 13862169"/>
              <a:gd name="connsiteX3692" fmla="*/ 318054 w 12649200"/>
              <a:gd name="connsiteY3692" fmla="*/ 5098103 h 13862169"/>
              <a:gd name="connsiteX3693" fmla="*/ 328655 w 12649200"/>
              <a:gd name="connsiteY3693" fmla="*/ 5146253 h 13862169"/>
              <a:gd name="connsiteX3694" fmla="*/ 342791 w 12649200"/>
              <a:gd name="connsiteY3694" fmla="*/ 5142641 h 13862169"/>
              <a:gd name="connsiteX3695" fmla="*/ 332189 w 12649200"/>
              <a:gd name="connsiteY3695" fmla="*/ 5094493 h 13862169"/>
              <a:gd name="connsiteX3696" fmla="*/ 369885 w 12649200"/>
              <a:gd name="connsiteY3696" fmla="*/ 5082456 h 13862169"/>
              <a:gd name="connsiteX3697" fmla="*/ 356927 w 12649200"/>
              <a:gd name="connsiteY3697" fmla="*/ 5087271 h 13862169"/>
              <a:gd name="connsiteX3698" fmla="*/ 372241 w 12649200"/>
              <a:gd name="connsiteY3698" fmla="*/ 5134216 h 13862169"/>
              <a:gd name="connsiteX3699" fmla="*/ 385199 w 12649200"/>
              <a:gd name="connsiteY3699" fmla="*/ 5129401 h 13862169"/>
              <a:gd name="connsiteX3700" fmla="*/ 369885 w 12649200"/>
              <a:gd name="connsiteY3700" fmla="*/ 5082456 h 13862169"/>
              <a:gd name="connsiteX3701" fmla="*/ 568966 w 12649200"/>
              <a:gd name="connsiteY3701" fmla="*/ 5074030 h 13862169"/>
              <a:gd name="connsiteX3702" fmla="*/ 558364 w 12649200"/>
              <a:gd name="connsiteY3702" fmla="*/ 5083661 h 13862169"/>
              <a:gd name="connsiteX3703" fmla="*/ 591348 w 12649200"/>
              <a:gd name="connsiteY3703" fmla="*/ 5120976 h 13862169"/>
              <a:gd name="connsiteX3704" fmla="*/ 601950 w 12649200"/>
              <a:gd name="connsiteY3704" fmla="*/ 5111347 h 13862169"/>
              <a:gd name="connsiteX3705" fmla="*/ 568966 w 12649200"/>
              <a:gd name="connsiteY3705" fmla="*/ 5074030 h 13862169"/>
              <a:gd name="connsiteX3706" fmla="*/ 405225 w 12649200"/>
              <a:gd name="connsiteY3706" fmla="*/ 5068011 h 13862169"/>
              <a:gd name="connsiteX3707" fmla="*/ 392267 w 12649200"/>
              <a:gd name="connsiteY3707" fmla="*/ 5074029 h 13862169"/>
              <a:gd name="connsiteX3708" fmla="*/ 412293 w 12649200"/>
              <a:gd name="connsiteY3708" fmla="*/ 5119771 h 13862169"/>
              <a:gd name="connsiteX3709" fmla="*/ 425251 w 12649200"/>
              <a:gd name="connsiteY3709" fmla="*/ 5113752 h 13862169"/>
              <a:gd name="connsiteX3710" fmla="*/ 405225 w 12649200"/>
              <a:gd name="connsiteY3710" fmla="*/ 5068011 h 13862169"/>
              <a:gd name="connsiteX3711" fmla="*/ 588992 w 12649200"/>
              <a:gd name="connsiteY3711" fmla="*/ 5053568 h 13862169"/>
              <a:gd name="connsiteX3712" fmla="*/ 619620 w 12649200"/>
              <a:gd name="connsiteY3712" fmla="*/ 5084865 h 13862169"/>
              <a:gd name="connsiteX3713" fmla="*/ 613730 w 12649200"/>
              <a:gd name="connsiteY3713" fmla="*/ 5090883 h 13862169"/>
              <a:gd name="connsiteX3714" fmla="*/ 583102 w 12649200"/>
              <a:gd name="connsiteY3714" fmla="*/ 5059586 h 13862169"/>
              <a:gd name="connsiteX3715" fmla="*/ 588992 w 12649200"/>
              <a:gd name="connsiteY3715" fmla="*/ 5053568 h 13862169"/>
              <a:gd name="connsiteX3716" fmla="*/ 435853 w 12649200"/>
              <a:gd name="connsiteY3716" fmla="*/ 5051159 h 13862169"/>
              <a:gd name="connsiteX3717" fmla="*/ 424073 w 12649200"/>
              <a:gd name="connsiteY3717" fmla="*/ 5058382 h 13862169"/>
              <a:gd name="connsiteX3718" fmla="*/ 447633 w 12649200"/>
              <a:gd name="connsiteY3718" fmla="*/ 5101716 h 13862169"/>
              <a:gd name="connsiteX3719" fmla="*/ 459413 w 12649200"/>
              <a:gd name="connsiteY3719" fmla="*/ 5094494 h 13862169"/>
              <a:gd name="connsiteX3720" fmla="*/ 435853 w 12649200"/>
              <a:gd name="connsiteY3720" fmla="*/ 5051159 h 13862169"/>
              <a:gd name="connsiteX3721" fmla="*/ 588992 w 12649200"/>
              <a:gd name="connsiteY3721" fmla="*/ 5046345 h 13862169"/>
              <a:gd name="connsiteX3722" fmla="*/ 579568 w 12649200"/>
              <a:gd name="connsiteY3722" fmla="*/ 5055975 h 13862169"/>
              <a:gd name="connsiteX3723" fmla="*/ 583102 w 12649200"/>
              <a:gd name="connsiteY3723" fmla="*/ 5059586 h 13862169"/>
              <a:gd name="connsiteX3724" fmla="*/ 579568 w 12649200"/>
              <a:gd name="connsiteY3724" fmla="*/ 5063198 h 13862169"/>
              <a:gd name="connsiteX3725" fmla="*/ 613730 w 12649200"/>
              <a:gd name="connsiteY3725" fmla="*/ 5098106 h 13862169"/>
              <a:gd name="connsiteX3726" fmla="*/ 623154 w 12649200"/>
              <a:gd name="connsiteY3726" fmla="*/ 5088476 h 13862169"/>
              <a:gd name="connsiteX3727" fmla="*/ 619620 w 12649200"/>
              <a:gd name="connsiteY3727" fmla="*/ 5084865 h 13862169"/>
              <a:gd name="connsiteX3728" fmla="*/ 623154 w 12649200"/>
              <a:gd name="connsiteY3728" fmla="*/ 5081254 h 13862169"/>
              <a:gd name="connsiteX3729" fmla="*/ 588992 w 12649200"/>
              <a:gd name="connsiteY3729" fmla="*/ 5046345 h 13862169"/>
              <a:gd name="connsiteX3730" fmla="*/ 462947 w 12649200"/>
              <a:gd name="connsiteY3730" fmla="*/ 5033105 h 13862169"/>
              <a:gd name="connsiteX3731" fmla="*/ 451167 w 12649200"/>
              <a:gd name="connsiteY3731" fmla="*/ 5041530 h 13862169"/>
              <a:gd name="connsiteX3732" fmla="*/ 478261 w 12649200"/>
              <a:gd name="connsiteY3732" fmla="*/ 5083661 h 13862169"/>
              <a:gd name="connsiteX3733" fmla="*/ 490041 w 12649200"/>
              <a:gd name="connsiteY3733" fmla="*/ 5075234 h 13862169"/>
              <a:gd name="connsiteX3734" fmla="*/ 462947 w 12649200"/>
              <a:gd name="connsiteY3734" fmla="*/ 5033105 h 13862169"/>
              <a:gd name="connsiteX3735" fmla="*/ 485329 w 12649200"/>
              <a:gd name="connsiteY3735" fmla="*/ 5016251 h 13862169"/>
              <a:gd name="connsiteX3736" fmla="*/ 474727 w 12649200"/>
              <a:gd name="connsiteY3736" fmla="*/ 5024678 h 13862169"/>
              <a:gd name="connsiteX3737" fmla="*/ 504177 w 12649200"/>
              <a:gd name="connsiteY3737" fmla="*/ 5064400 h 13862169"/>
              <a:gd name="connsiteX3738" fmla="*/ 514779 w 12649200"/>
              <a:gd name="connsiteY3738" fmla="*/ 5055975 h 13862169"/>
              <a:gd name="connsiteX3739" fmla="*/ 485329 w 12649200"/>
              <a:gd name="connsiteY3739" fmla="*/ 5016251 h 13862169"/>
              <a:gd name="connsiteX3740" fmla="*/ 279180 w 12649200"/>
              <a:gd name="connsiteY3740" fmla="*/ 5003011 h 13862169"/>
              <a:gd name="connsiteX3741" fmla="*/ 265044 w 12649200"/>
              <a:gd name="connsiteY3741" fmla="*/ 5004214 h 13862169"/>
              <a:gd name="connsiteX3742" fmla="*/ 270934 w 12649200"/>
              <a:gd name="connsiteY3742" fmla="*/ 5053566 h 13862169"/>
              <a:gd name="connsiteX3743" fmla="*/ 285070 w 12649200"/>
              <a:gd name="connsiteY3743" fmla="*/ 5052362 h 13862169"/>
              <a:gd name="connsiteX3744" fmla="*/ 279180 w 12649200"/>
              <a:gd name="connsiteY3744" fmla="*/ 5003011 h 13862169"/>
              <a:gd name="connsiteX3745" fmla="*/ 504177 w 12649200"/>
              <a:gd name="connsiteY3745" fmla="*/ 4999400 h 13862169"/>
              <a:gd name="connsiteX3746" fmla="*/ 493575 w 12649200"/>
              <a:gd name="connsiteY3746" fmla="*/ 5009030 h 13862169"/>
              <a:gd name="connsiteX3747" fmla="*/ 526558 w 12649200"/>
              <a:gd name="connsiteY3747" fmla="*/ 5046345 h 13862169"/>
              <a:gd name="connsiteX3748" fmla="*/ 537160 w 12649200"/>
              <a:gd name="connsiteY3748" fmla="*/ 5036716 h 13862169"/>
              <a:gd name="connsiteX3749" fmla="*/ 504177 w 12649200"/>
              <a:gd name="connsiteY3749" fmla="*/ 4999400 h 13862169"/>
              <a:gd name="connsiteX3750" fmla="*/ 310986 w 12649200"/>
              <a:gd name="connsiteY3750" fmla="*/ 4995788 h 13862169"/>
              <a:gd name="connsiteX3751" fmla="*/ 296850 w 12649200"/>
              <a:gd name="connsiteY3751" fmla="*/ 4999398 h 13862169"/>
              <a:gd name="connsiteX3752" fmla="*/ 307452 w 12649200"/>
              <a:gd name="connsiteY3752" fmla="*/ 5048751 h 13862169"/>
              <a:gd name="connsiteX3753" fmla="*/ 321588 w 12649200"/>
              <a:gd name="connsiteY3753" fmla="*/ 5045140 h 13862169"/>
              <a:gd name="connsiteX3754" fmla="*/ 310986 w 12649200"/>
              <a:gd name="connsiteY3754" fmla="*/ 4995788 h 13862169"/>
              <a:gd name="connsiteX3755" fmla="*/ 339257 w 12649200"/>
              <a:gd name="connsiteY3755" fmla="*/ 4987362 h 13862169"/>
              <a:gd name="connsiteX3756" fmla="*/ 326300 w 12649200"/>
              <a:gd name="connsiteY3756" fmla="*/ 4992177 h 13862169"/>
              <a:gd name="connsiteX3757" fmla="*/ 341613 w 12649200"/>
              <a:gd name="connsiteY3757" fmla="*/ 5039122 h 13862169"/>
              <a:gd name="connsiteX3758" fmla="*/ 354571 w 12649200"/>
              <a:gd name="connsiteY3758" fmla="*/ 5034307 h 13862169"/>
              <a:gd name="connsiteX3759" fmla="*/ 339257 w 12649200"/>
              <a:gd name="connsiteY3759" fmla="*/ 4987362 h 13862169"/>
              <a:gd name="connsiteX3760" fmla="*/ 519490 w 12649200"/>
              <a:gd name="connsiteY3760" fmla="*/ 4982547 h 13862169"/>
              <a:gd name="connsiteX3761" fmla="*/ 550118 w 12649200"/>
              <a:gd name="connsiteY3761" fmla="*/ 5013845 h 13862169"/>
              <a:gd name="connsiteX3762" fmla="*/ 544228 w 12649200"/>
              <a:gd name="connsiteY3762" fmla="*/ 5019863 h 13862169"/>
              <a:gd name="connsiteX3763" fmla="*/ 513601 w 12649200"/>
              <a:gd name="connsiteY3763" fmla="*/ 4988567 h 13862169"/>
              <a:gd name="connsiteX3764" fmla="*/ 519490 w 12649200"/>
              <a:gd name="connsiteY3764" fmla="*/ 4982547 h 13862169"/>
              <a:gd name="connsiteX3765" fmla="*/ 365173 w 12649200"/>
              <a:gd name="connsiteY3765" fmla="*/ 4976528 h 13862169"/>
              <a:gd name="connsiteX3766" fmla="*/ 352215 w 12649200"/>
              <a:gd name="connsiteY3766" fmla="*/ 4982546 h 13862169"/>
              <a:gd name="connsiteX3767" fmla="*/ 372241 w 12649200"/>
              <a:gd name="connsiteY3767" fmla="*/ 5028288 h 13862169"/>
              <a:gd name="connsiteX3768" fmla="*/ 385199 w 12649200"/>
              <a:gd name="connsiteY3768" fmla="*/ 5022269 h 13862169"/>
              <a:gd name="connsiteX3769" fmla="*/ 365173 w 12649200"/>
              <a:gd name="connsiteY3769" fmla="*/ 4976528 h 13862169"/>
              <a:gd name="connsiteX3770" fmla="*/ 519490 w 12649200"/>
              <a:gd name="connsiteY3770" fmla="*/ 4975325 h 13862169"/>
              <a:gd name="connsiteX3771" fmla="*/ 510067 w 12649200"/>
              <a:gd name="connsiteY3771" fmla="*/ 4984956 h 13862169"/>
              <a:gd name="connsiteX3772" fmla="*/ 513601 w 12649200"/>
              <a:gd name="connsiteY3772" fmla="*/ 4988567 h 13862169"/>
              <a:gd name="connsiteX3773" fmla="*/ 510067 w 12649200"/>
              <a:gd name="connsiteY3773" fmla="*/ 4992178 h 13862169"/>
              <a:gd name="connsiteX3774" fmla="*/ 544228 w 12649200"/>
              <a:gd name="connsiteY3774" fmla="*/ 5027086 h 13862169"/>
              <a:gd name="connsiteX3775" fmla="*/ 553652 w 12649200"/>
              <a:gd name="connsiteY3775" fmla="*/ 5017457 h 13862169"/>
              <a:gd name="connsiteX3776" fmla="*/ 550118 w 12649200"/>
              <a:gd name="connsiteY3776" fmla="*/ 5013845 h 13862169"/>
              <a:gd name="connsiteX3777" fmla="*/ 553652 w 12649200"/>
              <a:gd name="connsiteY3777" fmla="*/ 5010233 h 13862169"/>
              <a:gd name="connsiteX3778" fmla="*/ 519490 w 12649200"/>
              <a:gd name="connsiteY3778" fmla="*/ 4975325 h 13862169"/>
              <a:gd name="connsiteX3779" fmla="*/ 387555 w 12649200"/>
              <a:gd name="connsiteY3779" fmla="*/ 4964491 h 13862169"/>
              <a:gd name="connsiteX3780" fmla="*/ 375775 w 12649200"/>
              <a:gd name="connsiteY3780" fmla="*/ 4971713 h 13862169"/>
              <a:gd name="connsiteX3781" fmla="*/ 399335 w 12649200"/>
              <a:gd name="connsiteY3781" fmla="*/ 5015047 h 13862169"/>
              <a:gd name="connsiteX3782" fmla="*/ 411115 w 12649200"/>
              <a:gd name="connsiteY3782" fmla="*/ 5007826 h 13862169"/>
              <a:gd name="connsiteX3783" fmla="*/ 387555 w 12649200"/>
              <a:gd name="connsiteY3783" fmla="*/ 4964491 h 13862169"/>
              <a:gd name="connsiteX3784" fmla="*/ 408759 w 12649200"/>
              <a:gd name="connsiteY3784" fmla="*/ 4950047 h 13862169"/>
              <a:gd name="connsiteX3785" fmla="*/ 396979 w 12649200"/>
              <a:gd name="connsiteY3785" fmla="*/ 4958473 h 13862169"/>
              <a:gd name="connsiteX3786" fmla="*/ 424073 w 12649200"/>
              <a:gd name="connsiteY3786" fmla="*/ 5000604 h 13862169"/>
              <a:gd name="connsiteX3787" fmla="*/ 435853 w 12649200"/>
              <a:gd name="connsiteY3787" fmla="*/ 4992177 h 13862169"/>
              <a:gd name="connsiteX3788" fmla="*/ 408759 w 12649200"/>
              <a:gd name="connsiteY3788" fmla="*/ 4950047 h 13862169"/>
              <a:gd name="connsiteX3789" fmla="*/ 425251 w 12649200"/>
              <a:gd name="connsiteY3789" fmla="*/ 4938009 h 13862169"/>
              <a:gd name="connsiteX3790" fmla="*/ 414649 w 12649200"/>
              <a:gd name="connsiteY3790" fmla="*/ 4946436 h 13862169"/>
              <a:gd name="connsiteX3791" fmla="*/ 444099 w 12649200"/>
              <a:gd name="connsiteY3791" fmla="*/ 4986159 h 13862169"/>
              <a:gd name="connsiteX3792" fmla="*/ 454701 w 12649200"/>
              <a:gd name="connsiteY3792" fmla="*/ 4977733 h 13862169"/>
              <a:gd name="connsiteX3793" fmla="*/ 425251 w 12649200"/>
              <a:gd name="connsiteY3793" fmla="*/ 4938009 h 13862169"/>
              <a:gd name="connsiteX3794" fmla="*/ 439387 w 12649200"/>
              <a:gd name="connsiteY3794" fmla="*/ 4924768 h 13862169"/>
              <a:gd name="connsiteX3795" fmla="*/ 428785 w 12649200"/>
              <a:gd name="connsiteY3795" fmla="*/ 4934399 h 13862169"/>
              <a:gd name="connsiteX3796" fmla="*/ 461769 w 12649200"/>
              <a:gd name="connsiteY3796" fmla="*/ 4971715 h 13862169"/>
              <a:gd name="connsiteX3797" fmla="*/ 472371 w 12649200"/>
              <a:gd name="connsiteY3797" fmla="*/ 4962085 h 13862169"/>
              <a:gd name="connsiteX3798" fmla="*/ 439387 w 12649200"/>
              <a:gd name="connsiteY3798" fmla="*/ 4924768 h 13862169"/>
              <a:gd name="connsiteX3799" fmla="*/ 449989 w 12649200"/>
              <a:gd name="connsiteY3799" fmla="*/ 4911529 h 13862169"/>
              <a:gd name="connsiteX3800" fmla="*/ 481206 w 12649200"/>
              <a:gd name="connsiteY3800" fmla="*/ 4943427 h 13862169"/>
              <a:gd name="connsiteX3801" fmla="*/ 474727 w 12649200"/>
              <a:gd name="connsiteY3801" fmla="*/ 4950047 h 13862169"/>
              <a:gd name="connsiteX3802" fmla="*/ 443511 w 12649200"/>
              <a:gd name="connsiteY3802" fmla="*/ 4918148 h 13862169"/>
              <a:gd name="connsiteX3803" fmla="*/ 449989 w 12649200"/>
              <a:gd name="connsiteY3803" fmla="*/ 4911529 h 13862169"/>
              <a:gd name="connsiteX3804" fmla="*/ 449989 w 12649200"/>
              <a:gd name="connsiteY3804" fmla="*/ 4905510 h 13862169"/>
              <a:gd name="connsiteX3805" fmla="*/ 440565 w 12649200"/>
              <a:gd name="connsiteY3805" fmla="*/ 4915139 h 13862169"/>
              <a:gd name="connsiteX3806" fmla="*/ 443511 w 12649200"/>
              <a:gd name="connsiteY3806" fmla="*/ 4918148 h 13862169"/>
              <a:gd name="connsiteX3807" fmla="*/ 440565 w 12649200"/>
              <a:gd name="connsiteY3807" fmla="*/ 4921158 h 13862169"/>
              <a:gd name="connsiteX3808" fmla="*/ 474727 w 12649200"/>
              <a:gd name="connsiteY3808" fmla="*/ 4956066 h 13862169"/>
              <a:gd name="connsiteX3809" fmla="*/ 484151 w 12649200"/>
              <a:gd name="connsiteY3809" fmla="*/ 4946436 h 13862169"/>
              <a:gd name="connsiteX3810" fmla="*/ 481206 w 12649200"/>
              <a:gd name="connsiteY3810" fmla="*/ 4943427 h 13862169"/>
              <a:gd name="connsiteX3811" fmla="*/ 484151 w 12649200"/>
              <a:gd name="connsiteY3811" fmla="*/ 4940417 h 13862169"/>
              <a:gd name="connsiteX3812" fmla="*/ 449989 w 12649200"/>
              <a:gd name="connsiteY3812" fmla="*/ 4905510 h 13862169"/>
              <a:gd name="connsiteX3813" fmla="*/ 267400 w 12649200"/>
              <a:gd name="connsiteY3813" fmla="*/ 4904304 h 13862169"/>
              <a:gd name="connsiteX3814" fmla="*/ 253264 w 12649200"/>
              <a:gd name="connsiteY3814" fmla="*/ 4905509 h 13862169"/>
              <a:gd name="connsiteX3815" fmla="*/ 259154 w 12649200"/>
              <a:gd name="connsiteY3815" fmla="*/ 4954861 h 13862169"/>
              <a:gd name="connsiteX3816" fmla="*/ 273290 w 12649200"/>
              <a:gd name="connsiteY3816" fmla="*/ 4953657 h 13862169"/>
              <a:gd name="connsiteX3817" fmla="*/ 267400 w 12649200"/>
              <a:gd name="connsiteY3817" fmla="*/ 4904304 h 13862169"/>
              <a:gd name="connsiteX3818" fmla="*/ 289782 w 12649200"/>
              <a:gd name="connsiteY3818" fmla="*/ 4898286 h 13862169"/>
              <a:gd name="connsiteX3819" fmla="*/ 275646 w 12649200"/>
              <a:gd name="connsiteY3819" fmla="*/ 4901896 h 13862169"/>
              <a:gd name="connsiteX3820" fmla="*/ 286248 w 12649200"/>
              <a:gd name="connsiteY3820" fmla="*/ 4951249 h 13862169"/>
              <a:gd name="connsiteX3821" fmla="*/ 300384 w 12649200"/>
              <a:gd name="connsiteY3821" fmla="*/ 4947638 h 13862169"/>
              <a:gd name="connsiteX3822" fmla="*/ 289782 w 12649200"/>
              <a:gd name="connsiteY3822" fmla="*/ 4898286 h 13862169"/>
              <a:gd name="connsiteX3823" fmla="*/ 307452 w 12649200"/>
              <a:gd name="connsiteY3823" fmla="*/ 4893471 h 13862169"/>
              <a:gd name="connsiteX3824" fmla="*/ 294494 w 12649200"/>
              <a:gd name="connsiteY3824" fmla="*/ 4898286 h 13862169"/>
              <a:gd name="connsiteX3825" fmla="*/ 309808 w 12649200"/>
              <a:gd name="connsiteY3825" fmla="*/ 4945231 h 13862169"/>
              <a:gd name="connsiteX3826" fmla="*/ 322766 w 12649200"/>
              <a:gd name="connsiteY3826" fmla="*/ 4940416 h 13862169"/>
              <a:gd name="connsiteX3827" fmla="*/ 307452 w 12649200"/>
              <a:gd name="connsiteY3827" fmla="*/ 4893471 h 13862169"/>
              <a:gd name="connsiteX3828" fmla="*/ 325122 w 12649200"/>
              <a:gd name="connsiteY3828" fmla="*/ 4885045 h 13862169"/>
              <a:gd name="connsiteX3829" fmla="*/ 312164 w 12649200"/>
              <a:gd name="connsiteY3829" fmla="*/ 4891064 h 13862169"/>
              <a:gd name="connsiteX3830" fmla="*/ 332189 w 12649200"/>
              <a:gd name="connsiteY3830" fmla="*/ 4936805 h 13862169"/>
              <a:gd name="connsiteX3831" fmla="*/ 345147 w 12649200"/>
              <a:gd name="connsiteY3831" fmla="*/ 4930786 h 13862169"/>
              <a:gd name="connsiteX3832" fmla="*/ 325122 w 12649200"/>
              <a:gd name="connsiteY3832" fmla="*/ 4885045 h 13862169"/>
              <a:gd name="connsiteX3833" fmla="*/ 340435 w 12649200"/>
              <a:gd name="connsiteY3833" fmla="*/ 4876620 h 13862169"/>
              <a:gd name="connsiteX3834" fmla="*/ 328655 w 12649200"/>
              <a:gd name="connsiteY3834" fmla="*/ 4883841 h 13862169"/>
              <a:gd name="connsiteX3835" fmla="*/ 352215 w 12649200"/>
              <a:gd name="connsiteY3835" fmla="*/ 4927176 h 13862169"/>
              <a:gd name="connsiteX3836" fmla="*/ 363995 w 12649200"/>
              <a:gd name="connsiteY3836" fmla="*/ 4919953 h 13862169"/>
              <a:gd name="connsiteX3837" fmla="*/ 340435 w 12649200"/>
              <a:gd name="connsiteY3837" fmla="*/ 4876620 h 13862169"/>
              <a:gd name="connsiteX3838" fmla="*/ 365232 w 12649200"/>
              <a:gd name="connsiteY3838" fmla="*/ 4858645 h 13862169"/>
              <a:gd name="connsiteX3839" fmla="*/ 376833 w 12649200"/>
              <a:gd name="connsiteY3839" fmla="*/ 4874291 h 13862169"/>
              <a:gd name="connsiteX3840" fmla="*/ 363995 w 12649200"/>
              <a:gd name="connsiteY3840" fmla="*/ 4859768 h 13862169"/>
              <a:gd name="connsiteX3841" fmla="*/ 365232 w 12649200"/>
              <a:gd name="connsiteY3841" fmla="*/ 4858645 h 13862169"/>
              <a:gd name="connsiteX3842" fmla="*/ 374597 w 12649200"/>
              <a:gd name="connsiteY3842" fmla="*/ 4850139 h 13862169"/>
              <a:gd name="connsiteX3843" fmla="*/ 405345 w 12649200"/>
              <a:gd name="connsiteY3843" fmla="*/ 4884924 h 13862169"/>
              <a:gd name="connsiteX3844" fmla="*/ 405225 w 12649200"/>
              <a:gd name="connsiteY3844" fmla="*/ 4885048 h 13862169"/>
              <a:gd name="connsiteX3845" fmla="*/ 372726 w 12649200"/>
              <a:gd name="connsiteY3845" fmla="*/ 4851839 h 13862169"/>
              <a:gd name="connsiteX3846" fmla="*/ 374597 w 12649200"/>
              <a:gd name="connsiteY3846" fmla="*/ 4850139 h 13862169"/>
              <a:gd name="connsiteX3847" fmla="*/ 380487 w 12649200"/>
              <a:gd name="connsiteY3847" fmla="*/ 4840508 h 13862169"/>
              <a:gd name="connsiteX3848" fmla="*/ 411704 w 12649200"/>
              <a:gd name="connsiteY3848" fmla="*/ 4872407 h 13862169"/>
              <a:gd name="connsiteX3849" fmla="*/ 405225 w 12649200"/>
              <a:gd name="connsiteY3849" fmla="*/ 4879026 h 13862169"/>
              <a:gd name="connsiteX3850" fmla="*/ 374009 w 12649200"/>
              <a:gd name="connsiteY3850" fmla="*/ 4847128 h 13862169"/>
              <a:gd name="connsiteX3851" fmla="*/ 380487 w 12649200"/>
              <a:gd name="connsiteY3851" fmla="*/ 4840508 h 13862169"/>
              <a:gd name="connsiteX3852" fmla="*/ 380487 w 12649200"/>
              <a:gd name="connsiteY3852" fmla="*/ 4834489 h 13862169"/>
              <a:gd name="connsiteX3853" fmla="*/ 371063 w 12649200"/>
              <a:gd name="connsiteY3853" fmla="*/ 4844120 h 13862169"/>
              <a:gd name="connsiteX3854" fmla="*/ 374009 w 12649200"/>
              <a:gd name="connsiteY3854" fmla="*/ 4847128 h 13862169"/>
              <a:gd name="connsiteX3855" fmla="*/ 371063 w 12649200"/>
              <a:gd name="connsiteY3855" fmla="*/ 4850140 h 13862169"/>
              <a:gd name="connsiteX3856" fmla="*/ 372726 w 12649200"/>
              <a:gd name="connsiteY3856" fmla="*/ 4851839 h 13862169"/>
              <a:gd name="connsiteX3857" fmla="*/ 365232 w 12649200"/>
              <a:gd name="connsiteY3857" fmla="*/ 4858645 h 13862169"/>
              <a:gd name="connsiteX3858" fmla="*/ 365173 w 12649200"/>
              <a:gd name="connsiteY3858" fmla="*/ 4858566 h 13862169"/>
              <a:gd name="connsiteX3859" fmla="*/ 354571 w 12649200"/>
              <a:gd name="connsiteY3859" fmla="*/ 4866991 h 13862169"/>
              <a:gd name="connsiteX3860" fmla="*/ 342791 w 12649200"/>
              <a:gd name="connsiteY3860" fmla="*/ 4875417 h 13862169"/>
              <a:gd name="connsiteX3861" fmla="*/ 369885 w 12649200"/>
              <a:gd name="connsiteY3861" fmla="*/ 4917546 h 13862169"/>
              <a:gd name="connsiteX3862" fmla="*/ 381665 w 12649200"/>
              <a:gd name="connsiteY3862" fmla="*/ 4909120 h 13862169"/>
              <a:gd name="connsiteX3863" fmla="*/ 354571 w 12649200"/>
              <a:gd name="connsiteY3863" fmla="*/ 4866991 h 13862169"/>
              <a:gd name="connsiteX3864" fmla="*/ 384021 w 12649200"/>
              <a:gd name="connsiteY3864" fmla="*/ 4906713 h 13862169"/>
              <a:gd name="connsiteX3865" fmla="*/ 394623 w 12649200"/>
              <a:gd name="connsiteY3865" fmla="*/ 4898287 h 13862169"/>
              <a:gd name="connsiteX3866" fmla="*/ 376833 w 12649200"/>
              <a:gd name="connsiteY3866" fmla="*/ 4874291 h 13862169"/>
              <a:gd name="connsiteX3867" fmla="*/ 396979 w 12649200"/>
              <a:gd name="connsiteY3867" fmla="*/ 4897084 h 13862169"/>
              <a:gd name="connsiteX3868" fmla="*/ 407581 w 12649200"/>
              <a:gd name="connsiteY3868" fmla="*/ 4887455 h 13862169"/>
              <a:gd name="connsiteX3869" fmla="*/ 405345 w 12649200"/>
              <a:gd name="connsiteY3869" fmla="*/ 4884924 h 13862169"/>
              <a:gd name="connsiteX3870" fmla="*/ 414649 w 12649200"/>
              <a:gd name="connsiteY3870" fmla="*/ 4875417 h 13862169"/>
              <a:gd name="connsiteX3871" fmla="*/ 411704 w 12649200"/>
              <a:gd name="connsiteY3871" fmla="*/ 4872407 h 13862169"/>
              <a:gd name="connsiteX3872" fmla="*/ 414649 w 12649200"/>
              <a:gd name="connsiteY3872" fmla="*/ 4869398 h 13862169"/>
              <a:gd name="connsiteX3873" fmla="*/ 380487 w 12649200"/>
              <a:gd name="connsiteY3873" fmla="*/ 4834489 h 13862169"/>
              <a:gd name="connsiteX3874" fmla="*/ 258001 w 12649200"/>
              <a:gd name="connsiteY3874" fmla="*/ 4804607 h 13862169"/>
              <a:gd name="connsiteX3875" fmla="*/ 262472 w 12649200"/>
              <a:gd name="connsiteY3875" fmla="*/ 4842065 h 13862169"/>
              <a:gd name="connsiteX3876" fmla="*/ 254442 w 12649200"/>
              <a:gd name="connsiteY3876" fmla="*/ 4805598 h 13862169"/>
              <a:gd name="connsiteX3877" fmla="*/ 258001 w 12649200"/>
              <a:gd name="connsiteY3877" fmla="*/ 4804607 h 13862169"/>
              <a:gd name="connsiteX3878" fmla="*/ 267400 w 12649200"/>
              <a:gd name="connsiteY3878" fmla="*/ 4801987 h 13862169"/>
              <a:gd name="connsiteX3879" fmla="*/ 275556 w 12649200"/>
              <a:gd name="connsiteY3879" fmla="*/ 4839026 h 13862169"/>
              <a:gd name="connsiteX3880" fmla="*/ 263866 w 12649200"/>
              <a:gd name="connsiteY3880" fmla="*/ 4803192 h 13862169"/>
              <a:gd name="connsiteX3881" fmla="*/ 266226 w 12649200"/>
              <a:gd name="connsiteY3881" fmla="*/ 4802315 h 13862169"/>
              <a:gd name="connsiteX3882" fmla="*/ 267400 w 12649200"/>
              <a:gd name="connsiteY3882" fmla="*/ 4801987 h 13862169"/>
              <a:gd name="connsiteX3883" fmla="*/ 276824 w 12649200"/>
              <a:gd name="connsiteY3883" fmla="*/ 4798377 h 13862169"/>
              <a:gd name="connsiteX3884" fmla="*/ 288695 w 12649200"/>
              <a:gd name="connsiteY3884" fmla="*/ 4834766 h 13862169"/>
              <a:gd name="connsiteX3885" fmla="*/ 273331 w 12649200"/>
              <a:gd name="connsiteY3885" fmla="*/ 4799674 h 13862169"/>
              <a:gd name="connsiteX3886" fmla="*/ 276824 w 12649200"/>
              <a:gd name="connsiteY3886" fmla="*/ 4798377 h 13862169"/>
              <a:gd name="connsiteX3887" fmla="*/ 286498 w 12649200"/>
              <a:gd name="connsiteY3887" fmla="*/ 4794132 h 13862169"/>
              <a:gd name="connsiteX3888" fmla="*/ 306274 w 12649200"/>
              <a:gd name="connsiteY3888" fmla="*/ 4839303 h 13862169"/>
              <a:gd name="connsiteX3889" fmla="*/ 304811 w 12649200"/>
              <a:gd name="connsiteY3889" fmla="*/ 4839983 h 13862169"/>
              <a:gd name="connsiteX3890" fmla="*/ 281536 w 12649200"/>
              <a:gd name="connsiteY3890" fmla="*/ 4797174 h 13862169"/>
              <a:gd name="connsiteX3891" fmla="*/ 286498 w 12649200"/>
              <a:gd name="connsiteY3891" fmla="*/ 4794132 h 13862169"/>
              <a:gd name="connsiteX3892" fmla="*/ 293316 w 12649200"/>
              <a:gd name="connsiteY3892" fmla="*/ 4789952 h 13862169"/>
              <a:gd name="connsiteX3893" fmla="*/ 316876 w 12649200"/>
              <a:gd name="connsiteY3893" fmla="*/ 4833285 h 13862169"/>
              <a:gd name="connsiteX3894" fmla="*/ 315476 w 12649200"/>
              <a:gd name="connsiteY3894" fmla="*/ 4834143 h 13862169"/>
              <a:gd name="connsiteX3895" fmla="*/ 288826 w 12649200"/>
              <a:gd name="connsiteY3895" fmla="*/ 4792704 h 13862169"/>
              <a:gd name="connsiteX3896" fmla="*/ 293316 w 12649200"/>
              <a:gd name="connsiteY3896" fmla="*/ 4789952 h 13862169"/>
              <a:gd name="connsiteX3897" fmla="*/ 300387 w 12649200"/>
              <a:gd name="connsiteY3897" fmla="*/ 4784066 h 13862169"/>
              <a:gd name="connsiteX3898" fmla="*/ 299206 w 12649200"/>
              <a:gd name="connsiteY3898" fmla="*/ 4785138 h 13862169"/>
              <a:gd name="connsiteX3899" fmla="*/ 305517 w 12649200"/>
              <a:gd name="connsiteY3899" fmla="*/ 4792278 h 13862169"/>
              <a:gd name="connsiteX3900" fmla="*/ 326300 w 12649200"/>
              <a:gd name="connsiteY3900" fmla="*/ 4826063 h 13862169"/>
              <a:gd name="connsiteX3901" fmla="*/ 323694 w 12649200"/>
              <a:gd name="connsiteY3901" fmla="*/ 4828134 h 13862169"/>
              <a:gd name="connsiteX3902" fmla="*/ 294494 w 12649200"/>
              <a:gd name="connsiteY3902" fmla="*/ 4788748 h 13862169"/>
              <a:gd name="connsiteX3903" fmla="*/ 300387 w 12649200"/>
              <a:gd name="connsiteY3903" fmla="*/ 4784066 h 13862169"/>
              <a:gd name="connsiteX3904" fmla="*/ 300437 w 12649200"/>
              <a:gd name="connsiteY3904" fmla="*/ 4784020 h 13862169"/>
              <a:gd name="connsiteX3905" fmla="*/ 300440 w 12649200"/>
              <a:gd name="connsiteY3905" fmla="*/ 4784024 h 13862169"/>
              <a:gd name="connsiteX3906" fmla="*/ 300387 w 12649200"/>
              <a:gd name="connsiteY3906" fmla="*/ 4784066 h 13862169"/>
              <a:gd name="connsiteX3907" fmla="*/ 300437 w 12649200"/>
              <a:gd name="connsiteY3907" fmla="*/ 4784020 h 13862169"/>
              <a:gd name="connsiteX3908" fmla="*/ 303771 w 12649200"/>
              <a:gd name="connsiteY3908" fmla="*/ 4781374 h 13862169"/>
              <a:gd name="connsiteX3909" fmla="*/ 312457 w 12649200"/>
              <a:gd name="connsiteY3909" fmla="*/ 4790252 h 13862169"/>
              <a:gd name="connsiteX3910" fmla="*/ 334545 w 12649200"/>
              <a:gd name="connsiteY3910" fmla="*/ 4820046 h 13862169"/>
              <a:gd name="connsiteX3911" fmla="*/ 331911 w 12649200"/>
              <a:gd name="connsiteY3911" fmla="*/ 4822140 h 13862169"/>
              <a:gd name="connsiteX3912" fmla="*/ 305517 w 12649200"/>
              <a:gd name="connsiteY3912" fmla="*/ 4792278 h 13862169"/>
              <a:gd name="connsiteX3913" fmla="*/ 300440 w 12649200"/>
              <a:gd name="connsiteY3913" fmla="*/ 4784024 h 13862169"/>
              <a:gd name="connsiteX3914" fmla="*/ 303771 w 12649200"/>
              <a:gd name="connsiteY3914" fmla="*/ 4781374 h 13862169"/>
              <a:gd name="connsiteX3915" fmla="*/ 306782 w 12649200"/>
              <a:gd name="connsiteY3915" fmla="*/ 4778257 h 13862169"/>
              <a:gd name="connsiteX3916" fmla="*/ 336901 w 12649200"/>
              <a:gd name="connsiteY3916" fmla="*/ 4808009 h 13862169"/>
              <a:gd name="connsiteX3917" fmla="*/ 337705 w 12649200"/>
              <a:gd name="connsiteY3917" fmla="*/ 4807069 h 13862169"/>
              <a:gd name="connsiteX3918" fmla="*/ 340611 w 12649200"/>
              <a:gd name="connsiteY3918" fmla="*/ 4810357 h 13862169"/>
              <a:gd name="connsiteX3919" fmla="*/ 336901 w 12649200"/>
              <a:gd name="connsiteY3919" fmla="*/ 4815231 h 13862169"/>
              <a:gd name="connsiteX3920" fmla="*/ 312457 w 12649200"/>
              <a:gd name="connsiteY3920" fmla="*/ 4790252 h 13862169"/>
              <a:gd name="connsiteX3921" fmla="*/ 305096 w 12649200"/>
              <a:gd name="connsiteY3921" fmla="*/ 4780322 h 13862169"/>
              <a:gd name="connsiteX3922" fmla="*/ 303771 w 12649200"/>
              <a:gd name="connsiteY3922" fmla="*/ 4781374 h 13862169"/>
              <a:gd name="connsiteX3923" fmla="*/ 303572 w 12649200"/>
              <a:gd name="connsiteY3923" fmla="*/ 4781172 h 13862169"/>
              <a:gd name="connsiteX3924" fmla="*/ 306782 w 12649200"/>
              <a:gd name="connsiteY3924" fmla="*/ 4778257 h 13862169"/>
              <a:gd name="connsiteX3925" fmla="*/ 310986 w 12649200"/>
              <a:gd name="connsiteY3925" fmla="*/ 4769490 h 13862169"/>
              <a:gd name="connsiteX3926" fmla="*/ 342398 w 12649200"/>
              <a:gd name="connsiteY3926" fmla="*/ 4801589 h 13862169"/>
              <a:gd name="connsiteX3927" fmla="*/ 337705 w 12649200"/>
              <a:gd name="connsiteY3927" fmla="*/ 4807069 h 13862169"/>
              <a:gd name="connsiteX3928" fmla="*/ 309808 w 12649200"/>
              <a:gd name="connsiteY3928" fmla="*/ 4775507 h 13862169"/>
              <a:gd name="connsiteX3929" fmla="*/ 306782 w 12649200"/>
              <a:gd name="connsiteY3929" fmla="*/ 4778257 h 13862169"/>
              <a:gd name="connsiteX3930" fmla="*/ 304557 w 12649200"/>
              <a:gd name="connsiteY3930" fmla="*/ 4776059 h 13862169"/>
              <a:gd name="connsiteX3931" fmla="*/ 310986 w 12649200"/>
              <a:gd name="connsiteY3931" fmla="*/ 4769490 h 13862169"/>
              <a:gd name="connsiteX3932" fmla="*/ 310986 w 12649200"/>
              <a:gd name="connsiteY3932" fmla="*/ 4763469 h 13862169"/>
              <a:gd name="connsiteX3933" fmla="*/ 301562 w 12649200"/>
              <a:gd name="connsiteY3933" fmla="*/ 4773100 h 13862169"/>
              <a:gd name="connsiteX3934" fmla="*/ 304557 w 12649200"/>
              <a:gd name="connsiteY3934" fmla="*/ 4776059 h 13862169"/>
              <a:gd name="connsiteX3935" fmla="*/ 301562 w 12649200"/>
              <a:gd name="connsiteY3935" fmla="*/ 4779119 h 13862169"/>
              <a:gd name="connsiteX3936" fmla="*/ 303572 w 12649200"/>
              <a:gd name="connsiteY3936" fmla="*/ 4781172 h 13862169"/>
              <a:gd name="connsiteX3937" fmla="*/ 300437 w 12649200"/>
              <a:gd name="connsiteY3937" fmla="*/ 4784020 h 13862169"/>
              <a:gd name="connsiteX3938" fmla="*/ 300384 w 12649200"/>
              <a:gd name="connsiteY3938" fmla="*/ 4783933 h 13862169"/>
              <a:gd name="connsiteX3939" fmla="*/ 288604 w 12649200"/>
              <a:gd name="connsiteY3939" fmla="*/ 4792360 h 13862169"/>
              <a:gd name="connsiteX3940" fmla="*/ 288826 w 12649200"/>
              <a:gd name="connsiteY3940" fmla="*/ 4792704 h 13862169"/>
              <a:gd name="connsiteX3941" fmla="*/ 286498 w 12649200"/>
              <a:gd name="connsiteY3941" fmla="*/ 4794132 h 13862169"/>
              <a:gd name="connsiteX3942" fmla="*/ 286248 w 12649200"/>
              <a:gd name="connsiteY3942" fmla="*/ 4793562 h 13862169"/>
              <a:gd name="connsiteX3943" fmla="*/ 273290 w 12649200"/>
              <a:gd name="connsiteY3943" fmla="*/ 4799580 h 13862169"/>
              <a:gd name="connsiteX3944" fmla="*/ 273331 w 12649200"/>
              <a:gd name="connsiteY3944" fmla="*/ 4799674 h 13862169"/>
              <a:gd name="connsiteX3945" fmla="*/ 266226 w 12649200"/>
              <a:gd name="connsiteY3945" fmla="*/ 4802315 h 13862169"/>
              <a:gd name="connsiteX3946" fmla="*/ 258001 w 12649200"/>
              <a:gd name="connsiteY3946" fmla="*/ 4804607 h 13862169"/>
              <a:gd name="connsiteX3947" fmla="*/ 257976 w 12649200"/>
              <a:gd name="connsiteY3947" fmla="*/ 4804395 h 13862169"/>
              <a:gd name="connsiteX3948" fmla="*/ 243840 w 12649200"/>
              <a:gd name="connsiteY3948" fmla="*/ 4805599 h 13862169"/>
              <a:gd name="connsiteX3949" fmla="*/ 248552 w 12649200"/>
              <a:gd name="connsiteY3949" fmla="*/ 4854952 h 13862169"/>
              <a:gd name="connsiteX3950" fmla="*/ 263866 w 12649200"/>
              <a:gd name="connsiteY3950" fmla="*/ 4853749 h 13862169"/>
              <a:gd name="connsiteX3951" fmla="*/ 262472 w 12649200"/>
              <a:gd name="connsiteY3951" fmla="*/ 4842065 h 13862169"/>
              <a:gd name="connsiteX3952" fmla="*/ 265044 w 12649200"/>
              <a:gd name="connsiteY3952" fmla="*/ 4853747 h 13862169"/>
              <a:gd name="connsiteX3953" fmla="*/ 278002 w 12649200"/>
              <a:gd name="connsiteY3953" fmla="*/ 4850136 h 13862169"/>
              <a:gd name="connsiteX3954" fmla="*/ 275556 w 12649200"/>
              <a:gd name="connsiteY3954" fmla="*/ 4839026 h 13862169"/>
              <a:gd name="connsiteX3955" fmla="*/ 279180 w 12649200"/>
              <a:gd name="connsiteY3955" fmla="*/ 4850137 h 13862169"/>
              <a:gd name="connsiteX3956" fmla="*/ 292138 w 12649200"/>
              <a:gd name="connsiteY3956" fmla="*/ 4845322 h 13862169"/>
              <a:gd name="connsiteX3957" fmla="*/ 288695 w 12649200"/>
              <a:gd name="connsiteY3957" fmla="*/ 4834766 h 13862169"/>
              <a:gd name="connsiteX3958" fmla="*/ 293316 w 12649200"/>
              <a:gd name="connsiteY3958" fmla="*/ 4845322 h 13862169"/>
              <a:gd name="connsiteX3959" fmla="*/ 304811 w 12649200"/>
              <a:gd name="connsiteY3959" fmla="*/ 4839983 h 13862169"/>
              <a:gd name="connsiteX3960" fmla="*/ 305096 w 12649200"/>
              <a:gd name="connsiteY3960" fmla="*/ 4840508 h 13862169"/>
              <a:gd name="connsiteX3961" fmla="*/ 315476 w 12649200"/>
              <a:gd name="connsiteY3961" fmla="*/ 4834143 h 13862169"/>
              <a:gd name="connsiteX3962" fmla="*/ 315698 w 12649200"/>
              <a:gd name="connsiteY3962" fmla="*/ 4834489 h 13862169"/>
              <a:gd name="connsiteX3963" fmla="*/ 323694 w 12649200"/>
              <a:gd name="connsiteY3963" fmla="*/ 4828134 h 13862169"/>
              <a:gd name="connsiteX3964" fmla="*/ 323944 w 12649200"/>
              <a:gd name="connsiteY3964" fmla="*/ 4828472 h 13862169"/>
              <a:gd name="connsiteX3965" fmla="*/ 331911 w 12649200"/>
              <a:gd name="connsiteY3965" fmla="*/ 4822140 h 13862169"/>
              <a:gd name="connsiteX3966" fmla="*/ 332189 w 12649200"/>
              <a:gd name="connsiteY3966" fmla="*/ 4822454 h 13862169"/>
              <a:gd name="connsiteX3967" fmla="*/ 342791 w 12649200"/>
              <a:gd name="connsiteY3967" fmla="*/ 4812822 h 13862169"/>
              <a:gd name="connsiteX3968" fmla="*/ 340611 w 12649200"/>
              <a:gd name="connsiteY3968" fmla="*/ 4810357 h 13862169"/>
              <a:gd name="connsiteX3969" fmla="*/ 345147 w 12649200"/>
              <a:gd name="connsiteY3969" fmla="*/ 4804396 h 13862169"/>
              <a:gd name="connsiteX3970" fmla="*/ 342398 w 12649200"/>
              <a:gd name="connsiteY3970" fmla="*/ 4801589 h 13862169"/>
              <a:gd name="connsiteX3971" fmla="*/ 345147 w 12649200"/>
              <a:gd name="connsiteY3971" fmla="*/ 4798377 h 13862169"/>
              <a:gd name="connsiteX3972" fmla="*/ 310986 w 12649200"/>
              <a:gd name="connsiteY3972" fmla="*/ 4763469 h 13862169"/>
              <a:gd name="connsiteX3973" fmla="*/ 248553 w 12649200"/>
              <a:gd name="connsiteY3973" fmla="*/ 4755043 h 13862169"/>
              <a:gd name="connsiteX3974" fmla="*/ 248552 w 12649200"/>
              <a:gd name="connsiteY3974" fmla="*/ 4755043 h 13862169"/>
              <a:gd name="connsiteX3975" fmla="*/ 248552 w 12649200"/>
              <a:gd name="connsiteY3975" fmla="*/ 4755043 h 13862169"/>
              <a:gd name="connsiteX3976" fmla="*/ 248553 w 12649200"/>
              <a:gd name="connsiteY3976" fmla="*/ 4755043 h 13862169"/>
              <a:gd name="connsiteX3977" fmla="*/ 251936 w 12649200"/>
              <a:gd name="connsiteY3977" fmla="*/ 4753786 h 13862169"/>
              <a:gd name="connsiteX3978" fmla="*/ 251982 w 12649200"/>
              <a:gd name="connsiteY3978" fmla="*/ 4754167 h 13862169"/>
              <a:gd name="connsiteX3979" fmla="*/ 248553 w 12649200"/>
              <a:gd name="connsiteY3979" fmla="*/ 4755043 h 13862169"/>
              <a:gd name="connsiteX3980" fmla="*/ 251936 w 12649200"/>
              <a:gd name="connsiteY3980" fmla="*/ 4753786 h 13862169"/>
              <a:gd name="connsiteX3981" fmla="*/ 256501 w 12649200"/>
              <a:gd name="connsiteY3981" fmla="*/ 4752089 h 13862169"/>
              <a:gd name="connsiteX3982" fmla="*/ 256608 w 12649200"/>
              <a:gd name="connsiteY3982" fmla="*/ 4752286 h 13862169"/>
              <a:gd name="connsiteX3983" fmla="*/ 253264 w 12649200"/>
              <a:gd name="connsiteY3983" fmla="*/ 4753839 h 13862169"/>
              <a:gd name="connsiteX3984" fmla="*/ 253058 w 12649200"/>
              <a:gd name="connsiteY3984" fmla="*/ 4753369 h 13862169"/>
              <a:gd name="connsiteX3985" fmla="*/ 256501 w 12649200"/>
              <a:gd name="connsiteY3985" fmla="*/ 4752089 h 13862169"/>
              <a:gd name="connsiteX3986" fmla="*/ 257784 w 12649200"/>
              <a:gd name="connsiteY3986" fmla="*/ 4751740 h 13862169"/>
              <a:gd name="connsiteX3987" fmla="*/ 257839 w 12649200"/>
              <a:gd name="connsiteY3987" fmla="*/ 4751997 h 13862169"/>
              <a:gd name="connsiteX3988" fmla="*/ 256798 w 12649200"/>
              <a:gd name="connsiteY3988" fmla="*/ 4752634 h 13862169"/>
              <a:gd name="connsiteX3989" fmla="*/ 256608 w 12649200"/>
              <a:gd name="connsiteY3989" fmla="*/ 4752286 h 13862169"/>
              <a:gd name="connsiteX3990" fmla="*/ 257784 w 12649200"/>
              <a:gd name="connsiteY3990" fmla="*/ 4751740 h 13862169"/>
              <a:gd name="connsiteX3991" fmla="*/ 259150 w 12649200"/>
              <a:gd name="connsiteY3991" fmla="*/ 4751105 h 13862169"/>
              <a:gd name="connsiteX3992" fmla="*/ 257784 w 12649200"/>
              <a:gd name="connsiteY3992" fmla="*/ 4751740 h 13862169"/>
              <a:gd name="connsiteX3993" fmla="*/ 257758 w 12649200"/>
              <a:gd name="connsiteY3993" fmla="*/ 4751622 h 13862169"/>
              <a:gd name="connsiteX3994" fmla="*/ 259150 w 12649200"/>
              <a:gd name="connsiteY3994" fmla="*/ 4751105 h 13862169"/>
              <a:gd name="connsiteX3995" fmla="*/ 259745 w 12649200"/>
              <a:gd name="connsiteY3995" fmla="*/ 4750828 h 13862169"/>
              <a:gd name="connsiteX3996" fmla="*/ 259516 w 12649200"/>
              <a:gd name="connsiteY3996" fmla="*/ 4750969 h 13862169"/>
              <a:gd name="connsiteX3997" fmla="*/ 259150 w 12649200"/>
              <a:gd name="connsiteY3997" fmla="*/ 4751105 h 13862169"/>
              <a:gd name="connsiteX3998" fmla="*/ 259745 w 12649200"/>
              <a:gd name="connsiteY3998" fmla="*/ 4750828 h 13862169"/>
              <a:gd name="connsiteX3999" fmla="*/ 259888 w 12649200"/>
              <a:gd name="connsiteY3999" fmla="*/ 4750741 h 13862169"/>
              <a:gd name="connsiteX4000" fmla="*/ 259899 w 12649200"/>
              <a:gd name="connsiteY4000" fmla="*/ 4750758 h 13862169"/>
              <a:gd name="connsiteX4001" fmla="*/ 259745 w 12649200"/>
              <a:gd name="connsiteY4001" fmla="*/ 4750828 h 13862169"/>
              <a:gd name="connsiteX4002" fmla="*/ 259888 w 12649200"/>
              <a:gd name="connsiteY4002" fmla="*/ 4750741 h 13862169"/>
              <a:gd name="connsiteX4003" fmla="*/ 261448 w 12649200"/>
              <a:gd name="connsiteY4003" fmla="*/ 4750038 h 13862169"/>
              <a:gd name="connsiteX4004" fmla="*/ 261510 w 12649200"/>
              <a:gd name="connsiteY4004" fmla="*/ 4750227 h 13862169"/>
              <a:gd name="connsiteX4005" fmla="*/ 259935 w 12649200"/>
              <a:gd name="connsiteY4005" fmla="*/ 4750813 h 13862169"/>
              <a:gd name="connsiteX4006" fmla="*/ 259899 w 12649200"/>
              <a:gd name="connsiteY4006" fmla="*/ 4750758 h 13862169"/>
              <a:gd name="connsiteX4007" fmla="*/ 261448 w 12649200"/>
              <a:gd name="connsiteY4007" fmla="*/ 4750038 h 13862169"/>
              <a:gd name="connsiteX4008" fmla="*/ 251447 w 12649200"/>
              <a:gd name="connsiteY4008" fmla="*/ 4749690 h 13862169"/>
              <a:gd name="connsiteX4009" fmla="*/ 253058 w 12649200"/>
              <a:gd name="connsiteY4009" fmla="*/ 4753369 h 13862169"/>
              <a:gd name="connsiteX4010" fmla="*/ 251936 w 12649200"/>
              <a:gd name="connsiteY4010" fmla="*/ 4753786 h 13862169"/>
              <a:gd name="connsiteX4011" fmla="*/ 251447 w 12649200"/>
              <a:gd name="connsiteY4011" fmla="*/ 4749690 h 13862169"/>
              <a:gd name="connsiteX4012" fmla="*/ 263831 w 12649200"/>
              <a:gd name="connsiteY4012" fmla="*/ 4748931 h 13862169"/>
              <a:gd name="connsiteX4013" fmla="*/ 263808 w 12649200"/>
              <a:gd name="connsiteY4013" fmla="*/ 4748947 h 13862169"/>
              <a:gd name="connsiteX4014" fmla="*/ 263805 w 12649200"/>
              <a:gd name="connsiteY4014" fmla="*/ 4748943 h 13862169"/>
              <a:gd name="connsiteX4015" fmla="*/ 263831 w 12649200"/>
              <a:gd name="connsiteY4015" fmla="*/ 4748931 h 13862169"/>
              <a:gd name="connsiteX4016" fmla="*/ 263498 w 12649200"/>
              <a:gd name="connsiteY4016" fmla="*/ 4748528 h 13862169"/>
              <a:gd name="connsiteX4017" fmla="*/ 263805 w 12649200"/>
              <a:gd name="connsiteY4017" fmla="*/ 4748943 h 13862169"/>
              <a:gd name="connsiteX4018" fmla="*/ 261448 w 12649200"/>
              <a:gd name="connsiteY4018" fmla="*/ 4750038 h 13862169"/>
              <a:gd name="connsiteX4019" fmla="*/ 261379 w 12649200"/>
              <a:gd name="connsiteY4019" fmla="*/ 4749827 h 13862169"/>
              <a:gd name="connsiteX4020" fmla="*/ 263498 w 12649200"/>
              <a:gd name="connsiteY4020" fmla="*/ 4748528 h 13862169"/>
              <a:gd name="connsiteX4021" fmla="*/ 265388 w 12649200"/>
              <a:gd name="connsiteY4021" fmla="*/ 4747816 h 13862169"/>
              <a:gd name="connsiteX4022" fmla="*/ 264203 w 12649200"/>
              <a:gd name="connsiteY4022" fmla="*/ 4748758 h 13862169"/>
              <a:gd name="connsiteX4023" fmla="*/ 263831 w 12649200"/>
              <a:gd name="connsiteY4023" fmla="*/ 4748931 h 13862169"/>
              <a:gd name="connsiteX4024" fmla="*/ 265388 w 12649200"/>
              <a:gd name="connsiteY4024" fmla="*/ 4747816 h 13862169"/>
              <a:gd name="connsiteX4025" fmla="*/ 266006 w 12649200"/>
              <a:gd name="connsiteY4025" fmla="*/ 4747325 h 13862169"/>
              <a:gd name="connsiteX4026" fmla="*/ 266022 w 12649200"/>
              <a:gd name="connsiteY4026" fmla="*/ 4747363 h 13862169"/>
              <a:gd name="connsiteX4027" fmla="*/ 265388 w 12649200"/>
              <a:gd name="connsiteY4027" fmla="*/ 4747816 h 13862169"/>
              <a:gd name="connsiteX4028" fmla="*/ 266006 w 12649200"/>
              <a:gd name="connsiteY4028" fmla="*/ 4747325 h 13862169"/>
              <a:gd name="connsiteX4029" fmla="*/ 266434 w 12649200"/>
              <a:gd name="connsiteY4029" fmla="*/ 4746729 h 13862169"/>
              <a:gd name="connsiteX4030" fmla="*/ 266567 w 12649200"/>
              <a:gd name="connsiteY4030" fmla="*/ 4746878 h 13862169"/>
              <a:gd name="connsiteX4031" fmla="*/ 266006 w 12649200"/>
              <a:gd name="connsiteY4031" fmla="*/ 4747325 h 13862169"/>
              <a:gd name="connsiteX4032" fmla="*/ 265890 w 12649200"/>
              <a:gd name="connsiteY4032" fmla="*/ 4747062 h 13862169"/>
              <a:gd name="connsiteX4033" fmla="*/ 266434 w 12649200"/>
              <a:gd name="connsiteY4033" fmla="*/ 4746729 h 13862169"/>
              <a:gd name="connsiteX4034" fmla="*/ 271885 w 12649200"/>
              <a:gd name="connsiteY4034" fmla="*/ 4742653 h 13862169"/>
              <a:gd name="connsiteX4035" fmla="*/ 272112 w 12649200"/>
              <a:gd name="connsiteY4035" fmla="*/ 4743007 h 13862169"/>
              <a:gd name="connsiteX4036" fmla="*/ 266618 w 12649200"/>
              <a:gd name="connsiteY4036" fmla="*/ 4746936 h 13862169"/>
              <a:gd name="connsiteX4037" fmla="*/ 266567 w 12649200"/>
              <a:gd name="connsiteY4037" fmla="*/ 4746878 h 13862169"/>
              <a:gd name="connsiteX4038" fmla="*/ 267850 w 12649200"/>
              <a:gd name="connsiteY4038" fmla="*/ 4745860 h 13862169"/>
              <a:gd name="connsiteX4039" fmla="*/ 268578 w 12649200"/>
              <a:gd name="connsiteY4039" fmla="*/ 4745414 h 13862169"/>
              <a:gd name="connsiteX4040" fmla="*/ 268528 w 12649200"/>
              <a:gd name="connsiteY4040" fmla="*/ 4745321 h 13862169"/>
              <a:gd name="connsiteX4041" fmla="*/ 271885 w 12649200"/>
              <a:gd name="connsiteY4041" fmla="*/ 4742653 h 13862169"/>
              <a:gd name="connsiteX4042" fmla="*/ 262410 w 12649200"/>
              <a:gd name="connsiteY4042" fmla="*/ 4739112 h 13862169"/>
              <a:gd name="connsiteX4043" fmla="*/ 267400 w 12649200"/>
              <a:gd name="connsiteY4043" fmla="*/ 4744211 h 13862169"/>
              <a:gd name="connsiteX4044" fmla="*/ 267737 w 12649200"/>
              <a:gd name="connsiteY4044" fmla="*/ 4743866 h 13862169"/>
              <a:gd name="connsiteX4045" fmla="*/ 268528 w 12649200"/>
              <a:gd name="connsiteY4045" fmla="*/ 4745321 h 13862169"/>
              <a:gd name="connsiteX4046" fmla="*/ 267850 w 12649200"/>
              <a:gd name="connsiteY4046" fmla="*/ 4745860 h 13862169"/>
              <a:gd name="connsiteX4047" fmla="*/ 266434 w 12649200"/>
              <a:gd name="connsiteY4047" fmla="*/ 4746729 h 13862169"/>
              <a:gd name="connsiteX4048" fmla="*/ 265067 w 12649200"/>
              <a:gd name="connsiteY4048" fmla="*/ 4745182 h 13862169"/>
              <a:gd name="connsiteX4049" fmla="*/ 262410 w 12649200"/>
              <a:gd name="connsiteY4049" fmla="*/ 4739112 h 13862169"/>
              <a:gd name="connsiteX4050" fmla="*/ 272945 w 12649200"/>
              <a:gd name="connsiteY4050" fmla="*/ 4738545 h 13862169"/>
              <a:gd name="connsiteX4051" fmla="*/ 274468 w 12649200"/>
              <a:gd name="connsiteY4051" fmla="*/ 4740599 h 13862169"/>
              <a:gd name="connsiteX4052" fmla="*/ 271885 w 12649200"/>
              <a:gd name="connsiteY4052" fmla="*/ 4742653 h 13862169"/>
              <a:gd name="connsiteX4053" fmla="*/ 270711 w 12649200"/>
              <a:gd name="connsiteY4053" fmla="*/ 4740828 h 13862169"/>
              <a:gd name="connsiteX4054" fmla="*/ 272945 w 12649200"/>
              <a:gd name="connsiteY4054" fmla="*/ 4738545 h 13862169"/>
              <a:gd name="connsiteX4055" fmla="*/ 254481 w 12649200"/>
              <a:gd name="connsiteY4055" fmla="*/ 4736367 h 13862169"/>
              <a:gd name="connsiteX4056" fmla="*/ 258958 w 12649200"/>
              <a:gd name="connsiteY4056" fmla="*/ 4742404 h 13862169"/>
              <a:gd name="connsiteX4057" fmla="*/ 261379 w 12649200"/>
              <a:gd name="connsiteY4057" fmla="*/ 4749827 h 13862169"/>
              <a:gd name="connsiteX4058" fmla="*/ 259888 w 12649200"/>
              <a:gd name="connsiteY4058" fmla="*/ 4750741 h 13862169"/>
              <a:gd name="connsiteX4059" fmla="*/ 256406 w 12649200"/>
              <a:gd name="connsiteY4059" fmla="*/ 4745326 h 13862169"/>
              <a:gd name="connsiteX4060" fmla="*/ 254481 w 12649200"/>
              <a:gd name="connsiteY4060" fmla="*/ 4736367 h 13862169"/>
              <a:gd name="connsiteX4061" fmla="*/ 256821 w 12649200"/>
              <a:gd name="connsiteY4061" fmla="*/ 4735854 h 13862169"/>
              <a:gd name="connsiteX4062" fmla="*/ 265067 w 12649200"/>
              <a:gd name="connsiteY4062" fmla="*/ 4745182 h 13862169"/>
              <a:gd name="connsiteX4063" fmla="*/ 265890 w 12649200"/>
              <a:gd name="connsiteY4063" fmla="*/ 4747062 h 13862169"/>
              <a:gd name="connsiteX4064" fmla="*/ 263498 w 12649200"/>
              <a:gd name="connsiteY4064" fmla="*/ 4748528 h 13862169"/>
              <a:gd name="connsiteX4065" fmla="*/ 258958 w 12649200"/>
              <a:gd name="connsiteY4065" fmla="*/ 4742404 h 13862169"/>
              <a:gd name="connsiteX4066" fmla="*/ 256821 w 12649200"/>
              <a:gd name="connsiteY4066" fmla="*/ 4735854 h 13862169"/>
              <a:gd name="connsiteX4067" fmla="*/ 249678 w 12649200"/>
              <a:gd name="connsiteY4067" fmla="*/ 4734865 h 13862169"/>
              <a:gd name="connsiteX4068" fmla="*/ 256406 w 12649200"/>
              <a:gd name="connsiteY4068" fmla="*/ 4745326 h 13862169"/>
              <a:gd name="connsiteX4069" fmla="*/ 257758 w 12649200"/>
              <a:gd name="connsiteY4069" fmla="*/ 4751622 h 13862169"/>
              <a:gd name="connsiteX4070" fmla="*/ 256501 w 12649200"/>
              <a:gd name="connsiteY4070" fmla="*/ 4752089 h 13862169"/>
              <a:gd name="connsiteX4071" fmla="*/ 250393 w 12649200"/>
              <a:gd name="connsiteY4071" fmla="*/ 4740854 h 13862169"/>
              <a:gd name="connsiteX4072" fmla="*/ 249678 w 12649200"/>
              <a:gd name="connsiteY4072" fmla="*/ 4734865 h 13862169"/>
              <a:gd name="connsiteX4073" fmla="*/ 272971 w 12649200"/>
              <a:gd name="connsiteY4073" fmla="*/ 4732499 h 13862169"/>
              <a:gd name="connsiteX4074" fmla="*/ 275766 w 12649200"/>
              <a:gd name="connsiteY4074" fmla="*/ 4735662 h 13862169"/>
              <a:gd name="connsiteX4075" fmla="*/ 272945 w 12649200"/>
              <a:gd name="connsiteY4075" fmla="*/ 4738545 h 13862169"/>
              <a:gd name="connsiteX4076" fmla="*/ 270406 w 12649200"/>
              <a:gd name="connsiteY4076" fmla="*/ 4735120 h 13862169"/>
              <a:gd name="connsiteX4077" fmla="*/ 272971 w 12649200"/>
              <a:gd name="connsiteY4077" fmla="*/ 4732499 h 13862169"/>
              <a:gd name="connsiteX4078" fmla="*/ 261217 w 12649200"/>
              <a:gd name="connsiteY4078" fmla="*/ 4731874 h 13862169"/>
              <a:gd name="connsiteX4079" fmla="*/ 267400 w 12649200"/>
              <a:gd name="connsiteY4079" fmla="*/ 4738192 h 13862169"/>
              <a:gd name="connsiteX4080" fmla="*/ 268375 w 12649200"/>
              <a:gd name="connsiteY4080" fmla="*/ 4737196 h 13862169"/>
              <a:gd name="connsiteX4081" fmla="*/ 270711 w 12649200"/>
              <a:gd name="connsiteY4081" fmla="*/ 4740828 h 13862169"/>
              <a:gd name="connsiteX4082" fmla="*/ 267737 w 12649200"/>
              <a:gd name="connsiteY4082" fmla="*/ 4743866 h 13862169"/>
              <a:gd name="connsiteX4083" fmla="*/ 261217 w 12649200"/>
              <a:gd name="connsiteY4083" fmla="*/ 4731874 h 13862169"/>
              <a:gd name="connsiteX4084" fmla="*/ 253007 w 12649200"/>
              <a:gd name="connsiteY4084" fmla="*/ 4729503 h 13862169"/>
              <a:gd name="connsiteX4085" fmla="*/ 255621 w 12649200"/>
              <a:gd name="connsiteY4085" fmla="*/ 4732175 h 13862169"/>
              <a:gd name="connsiteX4086" fmla="*/ 256821 w 12649200"/>
              <a:gd name="connsiteY4086" fmla="*/ 4735854 h 13862169"/>
              <a:gd name="connsiteX4087" fmla="*/ 253584 w 12649200"/>
              <a:gd name="connsiteY4087" fmla="*/ 4732192 h 13862169"/>
              <a:gd name="connsiteX4088" fmla="*/ 253007 w 12649200"/>
              <a:gd name="connsiteY4088" fmla="*/ 4729503 h 13862169"/>
              <a:gd name="connsiteX4089" fmla="*/ 248700 w 12649200"/>
              <a:gd name="connsiteY4089" fmla="*/ 4726666 h 13862169"/>
              <a:gd name="connsiteX4090" fmla="*/ 253584 w 12649200"/>
              <a:gd name="connsiteY4090" fmla="*/ 4732192 h 13862169"/>
              <a:gd name="connsiteX4091" fmla="*/ 254481 w 12649200"/>
              <a:gd name="connsiteY4091" fmla="*/ 4736367 h 13862169"/>
              <a:gd name="connsiteX4092" fmla="*/ 248970 w 12649200"/>
              <a:gd name="connsiteY4092" fmla="*/ 4728933 h 13862169"/>
              <a:gd name="connsiteX4093" fmla="*/ 248700 w 12649200"/>
              <a:gd name="connsiteY4093" fmla="*/ 4726666 h 13862169"/>
              <a:gd name="connsiteX4094" fmla="*/ 252676 w 12649200"/>
              <a:gd name="connsiteY4094" fmla="*/ 4723147 h 13862169"/>
              <a:gd name="connsiteX4095" fmla="*/ 257642 w 12649200"/>
              <a:gd name="connsiteY4095" fmla="*/ 4728221 h 13862169"/>
              <a:gd name="connsiteX4096" fmla="*/ 262410 w 12649200"/>
              <a:gd name="connsiteY4096" fmla="*/ 4739112 h 13862169"/>
              <a:gd name="connsiteX4097" fmla="*/ 255621 w 12649200"/>
              <a:gd name="connsiteY4097" fmla="*/ 4732175 h 13862169"/>
              <a:gd name="connsiteX4098" fmla="*/ 252676 w 12649200"/>
              <a:gd name="connsiteY4098" fmla="*/ 4723147 h 13862169"/>
              <a:gd name="connsiteX4099" fmla="*/ 247669 w 12649200"/>
              <a:gd name="connsiteY4099" fmla="*/ 4718030 h 13862169"/>
              <a:gd name="connsiteX4100" fmla="*/ 251350 w 12649200"/>
              <a:gd name="connsiteY4100" fmla="*/ 4721792 h 13862169"/>
              <a:gd name="connsiteX4101" fmla="*/ 253007 w 12649200"/>
              <a:gd name="connsiteY4101" fmla="*/ 4729503 h 13862169"/>
              <a:gd name="connsiteX4102" fmla="*/ 248487 w 12649200"/>
              <a:gd name="connsiteY4102" fmla="*/ 4724885 h 13862169"/>
              <a:gd name="connsiteX4103" fmla="*/ 247669 w 12649200"/>
              <a:gd name="connsiteY4103" fmla="*/ 4718030 h 13862169"/>
              <a:gd name="connsiteX4104" fmla="*/ 235942 w 12649200"/>
              <a:gd name="connsiteY4104" fmla="*/ 4714274 h 13862169"/>
              <a:gd name="connsiteX4105" fmla="*/ 250393 w 12649200"/>
              <a:gd name="connsiteY4105" fmla="*/ 4740854 h 13862169"/>
              <a:gd name="connsiteX4106" fmla="*/ 251447 w 12649200"/>
              <a:gd name="connsiteY4106" fmla="*/ 4749690 h 13862169"/>
              <a:gd name="connsiteX4107" fmla="*/ 235942 w 12649200"/>
              <a:gd name="connsiteY4107" fmla="*/ 4714274 h 13862169"/>
              <a:gd name="connsiteX4108" fmla="*/ 238098 w 12649200"/>
              <a:gd name="connsiteY4108" fmla="*/ 4714270 h 13862169"/>
              <a:gd name="connsiteX4109" fmla="*/ 248487 w 12649200"/>
              <a:gd name="connsiteY4109" fmla="*/ 4724885 h 13862169"/>
              <a:gd name="connsiteX4110" fmla="*/ 248700 w 12649200"/>
              <a:gd name="connsiteY4110" fmla="*/ 4726666 h 13862169"/>
              <a:gd name="connsiteX4111" fmla="*/ 239951 w 12649200"/>
              <a:gd name="connsiteY4111" fmla="*/ 4716769 h 13862169"/>
              <a:gd name="connsiteX4112" fmla="*/ 238098 w 12649200"/>
              <a:gd name="connsiteY4112" fmla="*/ 4714270 h 13862169"/>
              <a:gd name="connsiteX4113" fmla="*/ 249646 w 12649200"/>
              <a:gd name="connsiteY4113" fmla="*/ 4713856 h 13862169"/>
              <a:gd name="connsiteX4114" fmla="*/ 252676 w 12649200"/>
              <a:gd name="connsiteY4114" fmla="*/ 4723147 h 13862169"/>
              <a:gd name="connsiteX4115" fmla="*/ 251350 w 12649200"/>
              <a:gd name="connsiteY4115" fmla="*/ 4721792 h 13862169"/>
              <a:gd name="connsiteX4116" fmla="*/ 249646 w 12649200"/>
              <a:gd name="connsiteY4116" fmla="*/ 4713856 h 13862169"/>
              <a:gd name="connsiteX4117" fmla="*/ 256015 w 12649200"/>
              <a:gd name="connsiteY4117" fmla="*/ 4713318 h 13862169"/>
              <a:gd name="connsiteX4118" fmla="*/ 273879 w 12649200"/>
              <a:gd name="connsiteY4118" fmla="*/ 4731572 h 13862169"/>
              <a:gd name="connsiteX4119" fmla="*/ 272971 w 12649200"/>
              <a:gd name="connsiteY4119" fmla="*/ 4732499 h 13862169"/>
              <a:gd name="connsiteX4120" fmla="*/ 256015 w 12649200"/>
              <a:gd name="connsiteY4120" fmla="*/ 4713318 h 13862169"/>
              <a:gd name="connsiteX4121" fmla="*/ 251070 w 12649200"/>
              <a:gd name="connsiteY4121" fmla="*/ 4713210 h 13862169"/>
              <a:gd name="connsiteX4122" fmla="*/ 261217 w 12649200"/>
              <a:gd name="connsiteY4122" fmla="*/ 4731874 h 13862169"/>
              <a:gd name="connsiteX4123" fmla="*/ 257642 w 12649200"/>
              <a:gd name="connsiteY4123" fmla="*/ 4728221 h 13862169"/>
              <a:gd name="connsiteX4124" fmla="*/ 251070 w 12649200"/>
              <a:gd name="connsiteY4124" fmla="*/ 4713210 h 13862169"/>
              <a:gd name="connsiteX4125" fmla="*/ 234093 w 12649200"/>
              <a:gd name="connsiteY4125" fmla="*/ 4710873 h 13862169"/>
              <a:gd name="connsiteX4126" fmla="*/ 234219 w 12649200"/>
              <a:gd name="connsiteY4126" fmla="*/ 4711105 h 13862169"/>
              <a:gd name="connsiteX4127" fmla="*/ 248552 w 12649200"/>
              <a:gd name="connsiteY4127" fmla="*/ 4755043 h 13862169"/>
              <a:gd name="connsiteX4128" fmla="*/ 246783 w 12649200"/>
              <a:gd name="connsiteY4128" fmla="*/ 4755495 h 13862169"/>
              <a:gd name="connsiteX4129" fmla="*/ 243734 w 12649200"/>
              <a:gd name="connsiteY4129" fmla="*/ 4755754 h 13862169"/>
              <a:gd name="connsiteX4130" fmla="*/ 234093 w 12649200"/>
              <a:gd name="connsiteY4130" fmla="*/ 4710873 h 13862169"/>
              <a:gd name="connsiteX4131" fmla="*/ 234035 w 12649200"/>
              <a:gd name="connsiteY4131" fmla="*/ 4710542 h 13862169"/>
              <a:gd name="connsiteX4132" fmla="*/ 234889 w 12649200"/>
              <a:gd name="connsiteY4132" fmla="*/ 4711869 h 13862169"/>
              <a:gd name="connsiteX4133" fmla="*/ 235942 w 12649200"/>
              <a:gd name="connsiteY4133" fmla="*/ 4714274 h 13862169"/>
              <a:gd name="connsiteX4134" fmla="*/ 234219 w 12649200"/>
              <a:gd name="connsiteY4134" fmla="*/ 4711105 h 13862169"/>
              <a:gd name="connsiteX4135" fmla="*/ 234035 w 12649200"/>
              <a:gd name="connsiteY4135" fmla="*/ 4710542 h 13862169"/>
              <a:gd name="connsiteX4136" fmla="*/ 233996 w 12649200"/>
              <a:gd name="connsiteY4136" fmla="*/ 4710423 h 13862169"/>
              <a:gd name="connsiteX4137" fmla="*/ 234035 w 12649200"/>
              <a:gd name="connsiteY4137" fmla="*/ 4710542 h 13862169"/>
              <a:gd name="connsiteX4138" fmla="*/ 234015 w 12649200"/>
              <a:gd name="connsiteY4138" fmla="*/ 4710511 h 13862169"/>
              <a:gd name="connsiteX4139" fmla="*/ 233996 w 12649200"/>
              <a:gd name="connsiteY4139" fmla="*/ 4710423 h 13862169"/>
              <a:gd name="connsiteX4140" fmla="*/ 234950 w 12649200"/>
              <a:gd name="connsiteY4140" fmla="*/ 4710021 h 13862169"/>
              <a:gd name="connsiteX4141" fmla="*/ 238098 w 12649200"/>
              <a:gd name="connsiteY4141" fmla="*/ 4714270 h 13862169"/>
              <a:gd name="connsiteX4142" fmla="*/ 234416 w 12649200"/>
              <a:gd name="connsiteY4142" fmla="*/ 4710507 h 13862169"/>
              <a:gd name="connsiteX4143" fmla="*/ 234950 w 12649200"/>
              <a:gd name="connsiteY4143" fmla="*/ 4710021 h 13862169"/>
              <a:gd name="connsiteX4144" fmla="*/ 233242 w 12649200"/>
              <a:gd name="connsiteY4144" fmla="*/ 4709308 h 13862169"/>
              <a:gd name="connsiteX4145" fmla="*/ 234015 w 12649200"/>
              <a:gd name="connsiteY4145" fmla="*/ 4710511 h 13862169"/>
              <a:gd name="connsiteX4146" fmla="*/ 234093 w 12649200"/>
              <a:gd name="connsiteY4146" fmla="*/ 4710873 h 13862169"/>
              <a:gd name="connsiteX4147" fmla="*/ 233242 w 12649200"/>
              <a:gd name="connsiteY4147" fmla="*/ 4709308 h 13862169"/>
              <a:gd name="connsiteX4148" fmla="*/ 233239 w 12649200"/>
              <a:gd name="connsiteY4148" fmla="*/ 4709302 h 13862169"/>
              <a:gd name="connsiteX4149" fmla="*/ 233242 w 12649200"/>
              <a:gd name="connsiteY4149" fmla="*/ 4709308 h 13862169"/>
              <a:gd name="connsiteX4150" fmla="*/ 233238 w 12649200"/>
              <a:gd name="connsiteY4150" fmla="*/ 4709303 h 13862169"/>
              <a:gd name="connsiteX4151" fmla="*/ 233239 w 12649200"/>
              <a:gd name="connsiteY4151" fmla="*/ 4709302 h 13862169"/>
              <a:gd name="connsiteX4152" fmla="*/ 233248 w 12649200"/>
              <a:gd name="connsiteY4152" fmla="*/ 4709295 h 13862169"/>
              <a:gd name="connsiteX4153" fmla="*/ 233239 w 12649200"/>
              <a:gd name="connsiteY4153" fmla="*/ 4709302 h 13862169"/>
              <a:gd name="connsiteX4154" fmla="*/ 233238 w 12649200"/>
              <a:gd name="connsiteY4154" fmla="*/ 4709302 h 13862169"/>
              <a:gd name="connsiteX4155" fmla="*/ 233248 w 12649200"/>
              <a:gd name="connsiteY4155" fmla="*/ 4709295 h 13862169"/>
              <a:gd name="connsiteX4156" fmla="*/ 233557 w 12649200"/>
              <a:gd name="connsiteY4156" fmla="*/ 4709074 h 13862169"/>
              <a:gd name="connsiteX4157" fmla="*/ 233565 w 12649200"/>
              <a:gd name="connsiteY4157" fmla="*/ 4709101 h 13862169"/>
              <a:gd name="connsiteX4158" fmla="*/ 233248 w 12649200"/>
              <a:gd name="connsiteY4158" fmla="*/ 4709295 h 13862169"/>
              <a:gd name="connsiteX4159" fmla="*/ 233557 w 12649200"/>
              <a:gd name="connsiteY4159" fmla="*/ 4709074 h 13862169"/>
              <a:gd name="connsiteX4160" fmla="*/ 233654 w 12649200"/>
              <a:gd name="connsiteY4160" fmla="*/ 4709046 h 13862169"/>
              <a:gd name="connsiteX4161" fmla="*/ 233745 w 12649200"/>
              <a:gd name="connsiteY4161" fmla="*/ 4709255 h 13862169"/>
              <a:gd name="connsiteX4162" fmla="*/ 233996 w 12649200"/>
              <a:gd name="connsiteY4162" fmla="*/ 4710423 h 13862169"/>
              <a:gd name="connsiteX4163" fmla="*/ 233565 w 12649200"/>
              <a:gd name="connsiteY4163" fmla="*/ 4709101 h 13862169"/>
              <a:gd name="connsiteX4164" fmla="*/ 233654 w 12649200"/>
              <a:gd name="connsiteY4164" fmla="*/ 4709046 h 13862169"/>
              <a:gd name="connsiteX4165" fmla="*/ 233687 w 12649200"/>
              <a:gd name="connsiteY4165" fmla="*/ 4708982 h 13862169"/>
              <a:gd name="connsiteX4166" fmla="*/ 233695 w 12649200"/>
              <a:gd name="connsiteY4166" fmla="*/ 4709021 h 13862169"/>
              <a:gd name="connsiteX4167" fmla="*/ 233654 w 12649200"/>
              <a:gd name="connsiteY4167" fmla="*/ 4709046 h 13862169"/>
              <a:gd name="connsiteX4168" fmla="*/ 233640 w 12649200"/>
              <a:gd name="connsiteY4168" fmla="*/ 4709015 h 13862169"/>
              <a:gd name="connsiteX4169" fmla="*/ 233687 w 12649200"/>
              <a:gd name="connsiteY4169" fmla="*/ 4708982 h 13862169"/>
              <a:gd name="connsiteX4170" fmla="*/ 233238 w 12649200"/>
              <a:gd name="connsiteY4170" fmla="*/ 4708098 h 13862169"/>
              <a:gd name="connsiteX4171" fmla="*/ 233640 w 12649200"/>
              <a:gd name="connsiteY4171" fmla="*/ 4709015 h 13862169"/>
              <a:gd name="connsiteX4172" fmla="*/ 233557 w 12649200"/>
              <a:gd name="connsiteY4172" fmla="*/ 4709074 h 13862169"/>
              <a:gd name="connsiteX4173" fmla="*/ 233238 w 12649200"/>
              <a:gd name="connsiteY4173" fmla="*/ 4708098 h 13862169"/>
              <a:gd name="connsiteX4174" fmla="*/ 233473 w 12649200"/>
              <a:gd name="connsiteY4174" fmla="*/ 4707988 h 13862169"/>
              <a:gd name="connsiteX4175" fmla="*/ 233478 w 12649200"/>
              <a:gd name="connsiteY4175" fmla="*/ 4708009 h 13862169"/>
              <a:gd name="connsiteX4176" fmla="*/ 233238 w 12649200"/>
              <a:gd name="connsiteY4176" fmla="*/ 4708098 h 13862169"/>
              <a:gd name="connsiteX4177" fmla="*/ 233473 w 12649200"/>
              <a:gd name="connsiteY4177" fmla="*/ 4707988 h 13862169"/>
              <a:gd name="connsiteX4178" fmla="*/ 237361 w 12649200"/>
              <a:gd name="connsiteY4178" fmla="*/ 4707498 h 13862169"/>
              <a:gd name="connsiteX4179" fmla="*/ 237534 w 12649200"/>
              <a:gd name="connsiteY4179" fmla="*/ 4707675 h 13862169"/>
              <a:gd name="connsiteX4180" fmla="*/ 234950 w 12649200"/>
              <a:gd name="connsiteY4180" fmla="*/ 4710021 h 13862169"/>
              <a:gd name="connsiteX4181" fmla="*/ 234924 w 12649200"/>
              <a:gd name="connsiteY4181" fmla="*/ 4709989 h 13862169"/>
              <a:gd name="connsiteX4182" fmla="*/ 237361 w 12649200"/>
              <a:gd name="connsiteY4182" fmla="*/ 4707498 h 13862169"/>
              <a:gd name="connsiteX4183" fmla="*/ 236918 w 12649200"/>
              <a:gd name="connsiteY4183" fmla="*/ 4707045 h 13862169"/>
              <a:gd name="connsiteX4184" fmla="*/ 237066 w 12649200"/>
              <a:gd name="connsiteY4184" fmla="*/ 4707196 h 13862169"/>
              <a:gd name="connsiteX4185" fmla="*/ 234416 w 12649200"/>
              <a:gd name="connsiteY4185" fmla="*/ 4709303 h 13862169"/>
              <a:gd name="connsiteX4186" fmla="*/ 234924 w 12649200"/>
              <a:gd name="connsiteY4186" fmla="*/ 4709989 h 13862169"/>
              <a:gd name="connsiteX4187" fmla="*/ 234416 w 12649200"/>
              <a:gd name="connsiteY4187" fmla="*/ 4710507 h 13862169"/>
              <a:gd name="connsiteX4188" fmla="*/ 239951 w 12649200"/>
              <a:gd name="connsiteY4188" fmla="*/ 4716769 h 13862169"/>
              <a:gd name="connsiteX4189" fmla="*/ 248970 w 12649200"/>
              <a:gd name="connsiteY4189" fmla="*/ 4728933 h 13862169"/>
              <a:gd name="connsiteX4190" fmla="*/ 249678 w 12649200"/>
              <a:gd name="connsiteY4190" fmla="*/ 4734865 h 13862169"/>
              <a:gd name="connsiteX4191" fmla="*/ 234889 w 12649200"/>
              <a:gd name="connsiteY4191" fmla="*/ 4711869 h 13862169"/>
              <a:gd name="connsiteX4192" fmla="*/ 233745 w 12649200"/>
              <a:gd name="connsiteY4192" fmla="*/ 4709255 h 13862169"/>
              <a:gd name="connsiteX4193" fmla="*/ 233695 w 12649200"/>
              <a:gd name="connsiteY4193" fmla="*/ 4709021 h 13862169"/>
              <a:gd name="connsiteX4194" fmla="*/ 236918 w 12649200"/>
              <a:gd name="connsiteY4194" fmla="*/ 4707045 h 13862169"/>
              <a:gd name="connsiteX4195" fmla="*/ 236692 w 12649200"/>
              <a:gd name="connsiteY4195" fmla="*/ 4706815 h 13862169"/>
              <a:gd name="connsiteX4196" fmla="*/ 236702 w 12649200"/>
              <a:gd name="connsiteY4196" fmla="*/ 4706825 h 13862169"/>
              <a:gd name="connsiteX4197" fmla="*/ 233687 w 12649200"/>
              <a:gd name="connsiteY4197" fmla="*/ 4708982 h 13862169"/>
              <a:gd name="connsiteX4198" fmla="*/ 233478 w 12649200"/>
              <a:gd name="connsiteY4198" fmla="*/ 4708009 h 13862169"/>
              <a:gd name="connsiteX4199" fmla="*/ 236692 w 12649200"/>
              <a:gd name="connsiteY4199" fmla="*/ 4706815 h 13862169"/>
              <a:gd name="connsiteX4200" fmla="*/ 236408 w 12649200"/>
              <a:gd name="connsiteY4200" fmla="*/ 4706524 h 13862169"/>
              <a:gd name="connsiteX4201" fmla="*/ 236476 w 12649200"/>
              <a:gd name="connsiteY4201" fmla="*/ 4706594 h 13862169"/>
              <a:gd name="connsiteX4202" fmla="*/ 233473 w 12649200"/>
              <a:gd name="connsiteY4202" fmla="*/ 4707988 h 13862169"/>
              <a:gd name="connsiteX4203" fmla="*/ 233238 w 12649200"/>
              <a:gd name="connsiteY4203" fmla="*/ 4706893 h 13862169"/>
              <a:gd name="connsiteX4204" fmla="*/ 233822 w 12649200"/>
              <a:gd name="connsiteY4204" fmla="*/ 4706744 h 13862169"/>
              <a:gd name="connsiteX4205" fmla="*/ 236408 w 12649200"/>
              <a:gd name="connsiteY4205" fmla="*/ 4706524 h 13862169"/>
              <a:gd name="connsiteX4206" fmla="*/ 237220 w 12649200"/>
              <a:gd name="connsiteY4206" fmla="*/ 4706455 h 13862169"/>
              <a:gd name="connsiteX4207" fmla="*/ 236744 w 12649200"/>
              <a:gd name="connsiteY4207" fmla="*/ 4706795 h 13862169"/>
              <a:gd name="connsiteX4208" fmla="*/ 236692 w 12649200"/>
              <a:gd name="connsiteY4208" fmla="*/ 4706815 h 13862169"/>
              <a:gd name="connsiteX4209" fmla="*/ 236476 w 12649200"/>
              <a:gd name="connsiteY4209" fmla="*/ 4706594 h 13862169"/>
              <a:gd name="connsiteX4210" fmla="*/ 236676 w 12649200"/>
              <a:gd name="connsiteY4210" fmla="*/ 4706501 h 13862169"/>
              <a:gd name="connsiteX4211" fmla="*/ 237220 w 12649200"/>
              <a:gd name="connsiteY4211" fmla="*/ 4706455 h 13862169"/>
              <a:gd name="connsiteX4212" fmla="*/ 237987 w 12649200"/>
              <a:gd name="connsiteY4212" fmla="*/ 4706390 h 13862169"/>
              <a:gd name="connsiteX4213" fmla="*/ 236918 w 12649200"/>
              <a:gd name="connsiteY4213" fmla="*/ 4707045 h 13862169"/>
              <a:gd name="connsiteX4214" fmla="*/ 236702 w 12649200"/>
              <a:gd name="connsiteY4214" fmla="*/ 4706825 h 13862169"/>
              <a:gd name="connsiteX4215" fmla="*/ 236744 w 12649200"/>
              <a:gd name="connsiteY4215" fmla="*/ 4706795 h 13862169"/>
              <a:gd name="connsiteX4216" fmla="*/ 237790 w 12649200"/>
              <a:gd name="connsiteY4216" fmla="*/ 4706406 h 13862169"/>
              <a:gd name="connsiteX4217" fmla="*/ 237987 w 12649200"/>
              <a:gd name="connsiteY4217" fmla="*/ 4706390 h 13862169"/>
              <a:gd name="connsiteX4218" fmla="*/ 238487 w 12649200"/>
              <a:gd name="connsiteY4218" fmla="*/ 4706347 h 13862169"/>
              <a:gd name="connsiteX4219" fmla="*/ 237361 w 12649200"/>
              <a:gd name="connsiteY4219" fmla="*/ 4707498 h 13862169"/>
              <a:gd name="connsiteX4220" fmla="*/ 237066 w 12649200"/>
              <a:gd name="connsiteY4220" fmla="*/ 4707196 h 13862169"/>
              <a:gd name="connsiteX4221" fmla="*/ 238093 w 12649200"/>
              <a:gd name="connsiteY4221" fmla="*/ 4706381 h 13862169"/>
              <a:gd name="connsiteX4222" fmla="*/ 238487 w 12649200"/>
              <a:gd name="connsiteY4222" fmla="*/ 4706347 h 13862169"/>
              <a:gd name="connsiteX4223" fmla="*/ 238298 w 12649200"/>
              <a:gd name="connsiteY4223" fmla="*/ 4706218 h 13862169"/>
              <a:gd name="connsiteX4224" fmla="*/ 238093 w 12649200"/>
              <a:gd name="connsiteY4224" fmla="*/ 4706381 h 13862169"/>
              <a:gd name="connsiteX4225" fmla="*/ 237987 w 12649200"/>
              <a:gd name="connsiteY4225" fmla="*/ 4706390 h 13862169"/>
              <a:gd name="connsiteX4226" fmla="*/ 238221 w 12649200"/>
              <a:gd name="connsiteY4226" fmla="*/ 4706246 h 13862169"/>
              <a:gd name="connsiteX4227" fmla="*/ 238298 w 12649200"/>
              <a:gd name="connsiteY4227" fmla="*/ 4706218 h 13862169"/>
              <a:gd name="connsiteX4228" fmla="*/ 248001 w 12649200"/>
              <a:gd name="connsiteY4228" fmla="*/ 4706202 h 13862169"/>
              <a:gd name="connsiteX4229" fmla="*/ 251070 w 12649200"/>
              <a:gd name="connsiteY4229" fmla="*/ 4713210 h 13862169"/>
              <a:gd name="connsiteX4230" fmla="*/ 248486 w 12649200"/>
              <a:gd name="connsiteY4230" fmla="*/ 4708456 h 13862169"/>
              <a:gd name="connsiteX4231" fmla="*/ 248001 w 12649200"/>
              <a:gd name="connsiteY4231" fmla="*/ 4706202 h 13862169"/>
              <a:gd name="connsiteX4232" fmla="*/ 246982 w 12649200"/>
              <a:gd name="connsiteY4232" fmla="*/ 4705691 h 13862169"/>
              <a:gd name="connsiteX4233" fmla="*/ 248486 w 12649200"/>
              <a:gd name="connsiteY4233" fmla="*/ 4708456 h 13862169"/>
              <a:gd name="connsiteX4234" fmla="*/ 249646 w 12649200"/>
              <a:gd name="connsiteY4234" fmla="*/ 4713856 h 13862169"/>
              <a:gd name="connsiteX4235" fmla="*/ 246982 w 12649200"/>
              <a:gd name="connsiteY4235" fmla="*/ 4705691 h 13862169"/>
              <a:gd name="connsiteX4236" fmla="*/ 246196 w 12649200"/>
              <a:gd name="connsiteY4236" fmla="*/ 4705690 h 13862169"/>
              <a:gd name="connsiteX4237" fmla="*/ 247669 w 12649200"/>
              <a:gd name="connsiteY4237" fmla="*/ 4718030 h 13862169"/>
              <a:gd name="connsiteX4238" fmla="*/ 237534 w 12649200"/>
              <a:gd name="connsiteY4238" fmla="*/ 4707675 h 13862169"/>
              <a:gd name="connsiteX4239" fmla="*/ 239049 w 12649200"/>
              <a:gd name="connsiteY4239" fmla="*/ 4706299 h 13862169"/>
              <a:gd name="connsiteX4240" fmla="*/ 246196 w 12649200"/>
              <a:gd name="connsiteY4240" fmla="*/ 4705690 h 13862169"/>
              <a:gd name="connsiteX4241" fmla="*/ 239721 w 12649200"/>
              <a:gd name="connsiteY4241" fmla="*/ 4705689 h 13862169"/>
              <a:gd name="connsiteX4242" fmla="*/ 239049 w 12649200"/>
              <a:gd name="connsiteY4242" fmla="*/ 4706299 h 13862169"/>
              <a:gd name="connsiteX4243" fmla="*/ 238487 w 12649200"/>
              <a:gd name="connsiteY4243" fmla="*/ 4706347 h 13862169"/>
              <a:gd name="connsiteX4244" fmla="*/ 238794 w 12649200"/>
              <a:gd name="connsiteY4244" fmla="*/ 4706033 h 13862169"/>
              <a:gd name="connsiteX4245" fmla="*/ 239721 w 12649200"/>
              <a:gd name="connsiteY4245" fmla="*/ 4705689 h 13862169"/>
              <a:gd name="connsiteX4246" fmla="*/ 239133 w 12649200"/>
              <a:gd name="connsiteY4246" fmla="*/ 4705687 h 13862169"/>
              <a:gd name="connsiteX4247" fmla="*/ 238794 w 12649200"/>
              <a:gd name="connsiteY4247" fmla="*/ 4706033 h 13862169"/>
              <a:gd name="connsiteX4248" fmla="*/ 238298 w 12649200"/>
              <a:gd name="connsiteY4248" fmla="*/ 4706218 h 13862169"/>
              <a:gd name="connsiteX4249" fmla="*/ 238400 w 12649200"/>
              <a:gd name="connsiteY4249" fmla="*/ 4706137 h 13862169"/>
              <a:gd name="connsiteX4250" fmla="*/ 239133 w 12649200"/>
              <a:gd name="connsiteY4250" fmla="*/ 4705687 h 13862169"/>
              <a:gd name="connsiteX4251" fmla="*/ 238477 w 12649200"/>
              <a:gd name="connsiteY4251" fmla="*/ 4705555 h 13862169"/>
              <a:gd name="connsiteX4252" fmla="*/ 238042 w 12649200"/>
              <a:gd name="connsiteY4252" fmla="*/ 4705867 h 13862169"/>
              <a:gd name="connsiteX4253" fmla="*/ 236676 w 12649200"/>
              <a:gd name="connsiteY4253" fmla="*/ 4706501 h 13862169"/>
              <a:gd name="connsiteX4254" fmla="*/ 236408 w 12649200"/>
              <a:gd name="connsiteY4254" fmla="*/ 4706524 h 13862169"/>
              <a:gd name="connsiteX4255" fmla="*/ 236063 w 12649200"/>
              <a:gd name="connsiteY4255" fmla="*/ 4706172 h 13862169"/>
              <a:gd name="connsiteX4256" fmla="*/ 238477 w 12649200"/>
              <a:gd name="connsiteY4256" fmla="*/ 4705555 h 13862169"/>
              <a:gd name="connsiteX4257" fmla="*/ 239442 w 12649200"/>
              <a:gd name="connsiteY4257" fmla="*/ 4705309 h 13862169"/>
              <a:gd name="connsiteX4258" fmla="*/ 238400 w 12649200"/>
              <a:gd name="connsiteY4258" fmla="*/ 4706137 h 13862169"/>
              <a:gd name="connsiteX4259" fmla="*/ 238221 w 12649200"/>
              <a:gd name="connsiteY4259" fmla="*/ 4706246 h 13862169"/>
              <a:gd name="connsiteX4260" fmla="*/ 237790 w 12649200"/>
              <a:gd name="connsiteY4260" fmla="*/ 4706406 h 13862169"/>
              <a:gd name="connsiteX4261" fmla="*/ 237220 w 12649200"/>
              <a:gd name="connsiteY4261" fmla="*/ 4706455 h 13862169"/>
              <a:gd name="connsiteX4262" fmla="*/ 238042 w 12649200"/>
              <a:gd name="connsiteY4262" fmla="*/ 4705867 h 13862169"/>
              <a:gd name="connsiteX4263" fmla="*/ 239000 w 12649200"/>
              <a:gd name="connsiteY4263" fmla="*/ 4705422 h 13862169"/>
              <a:gd name="connsiteX4264" fmla="*/ 239442 w 12649200"/>
              <a:gd name="connsiteY4264" fmla="*/ 4705309 h 13862169"/>
              <a:gd name="connsiteX4265" fmla="*/ 239970 w 12649200"/>
              <a:gd name="connsiteY4265" fmla="*/ 4705174 h 13862169"/>
              <a:gd name="connsiteX4266" fmla="*/ 239133 w 12649200"/>
              <a:gd name="connsiteY4266" fmla="*/ 4705687 h 13862169"/>
              <a:gd name="connsiteX4267" fmla="*/ 239524 w 12649200"/>
              <a:gd name="connsiteY4267" fmla="*/ 4705288 h 13862169"/>
              <a:gd name="connsiteX4268" fmla="*/ 239970 w 12649200"/>
              <a:gd name="connsiteY4268" fmla="*/ 4705174 h 13862169"/>
              <a:gd name="connsiteX4269" fmla="*/ 239720 w 12649200"/>
              <a:gd name="connsiteY4269" fmla="*/ 4705087 h 13862169"/>
              <a:gd name="connsiteX4270" fmla="*/ 239524 w 12649200"/>
              <a:gd name="connsiteY4270" fmla="*/ 4705288 h 13862169"/>
              <a:gd name="connsiteX4271" fmla="*/ 239442 w 12649200"/>
              <a:gd name="connsiteY4271" fmla="*/ 4705309 h 13862169"/>
              <a:gd name="connsiteX4272" fmla="*/ 239720 w 12649200"/>
              <a:gd name="connsiteY4272" fmla="*/ 4705087 h 13862169"/>
              <a:gd name="connsiteX4273" fmla="*/ 247706 w 12649200"/>
              <a:gd name="connsiteY4273" fmla="*/ 4704827 h 13862169"/>
              <a:gd name="connsiteX4274" fmla="*/ 248701 w 12649200"/>
              <a:gd name="connsiteY4274" fmla="*/ 4705843 h 13862169"/>
              <a:gd name="connsiteX4275" fmla="*/ 270406 w 12649200"/>
              <a:gd name="connsiteY4275" fmla="*/ 4735120 h 13862169"/>
              <a:gd name="connsiteX4276" fmla="*/ 268375 w 12649200"/>
              <a:gd name="connsiteY4276" fmla="*/ 4737196 h 13862169"/>
              <a:gd name="connsiteX4277" fmla="*/ 247780 w 12649200"/>
              <a:gd name="connsiteY4277" fmla="*/ 4705170 h 13862169"/>
              <a:gd name="connsiteX4278" fmla="*/ 247706 w 12649200"/>
              <a:gd name="connsiteY4278" fmla="*/ 4704827 h 13862169"/>
              <a:gd name="connsiteX4279" fmla="*/ 240946 w 12649200"/>
              <a:gd name="connsiteY4279" fmla="*/ 4704576 h 13862169"/>
              <a:gd name="connsiteX4280" fmla="*/ 240412 w 12649200"/>
              <a:gd name="connsiteY4280" fmla="*/ 4705061 h 13862169"/>
              <a:gd name="connsiteX4281" fmla="*/ 239970 w 12649200"/>
              <a:gd name="connsiteY4281" fmla="*/ 4705174 h 13862169"/>
              <a:gd name="connsiteX4282" fmla="*/ 240946 w 12649200"/>
              <a:gd name="connsiteY4282" fmla="*/ 4704576 h 13862169"/>
              <a:gd name="connsiteX4283" fmla="*/ 241340 w 12649200"/>
              <a:gd name="connsiteY4283" fmla="*/ 4704335 h 13862169"/>
              <a:gd name="connsiteX4284" fmla="*/ 240946 w 12649200"/>
              <a:gd name="connsiteY4284" fmla="*/ 4704576 h 13862169"/>
              <a:gd name="connsiteX4285" fmla="*/ 241078 w 12649200"/>
              <a:gd name="connsiteY4285" fmla="*/ 4704456 h 13862169"/>
              <a:gd name="connsiteX4286" fmla="*/ 241340 w 12649200"/>
              <a:gd name="connsiteY4286" fmla="*/ 4704335 h 13862169"/>
              <a:gd name="connsiteX4287" fmla="*/ 247151 w 12649200"/>
              <a:gd name="connsiteY4287" fmla="*/ 4704261 h 13862169"/>
              <a:gd name="connsiteX4288" fmla="*/ 247277 w 12649200"/>
              <a:gd name="connsiteY4288" fmla="*/ 4704389 h 13862169"/>
              <a:gd name="connsiteX4289" fmla="*/ 247780 w 12649200"/>
              <a:gd name="connsiteY4289" fmla="*/ 4705170 h 13862169"/>
              <a:gd name="connsiteX4290" fmla="*/ 248001 w 12649200"/>
              <a:gd name="connsiteY4290" fmla="*/ 4706202 h 13862169"/>
              <a:gd name="connsiteX4291" fmla="*/ 247151 w 12649200"/>
              <a:gd name="connsiteY4291" fmla="*/ 4704261 h 13862169"/>
              <a:gd name="connsiteX4292" fmla="*/ 243604 w 12649200"/>
              <a:gd name="connsiteY4292" fmla="*/ 4704245 h 13862169"/>
              <a:gd name="connsiteX4293" fmla="*/ 239721 w 12649200"/>
              <a:gd name="connsiteY4293" fmla="*/ 4705689 h 13862169"/>
              <a:gd name="connsiteX4294" fmla="*/ 240412 w 12649200"/>
              <a:gd name="connsiteY4294" fmla="*/ 4705061 h 13862169"/>
              <a:gd name="connsiteX4295" fmla="*/ 243604 w 12649200"/>
              <a:gd name="connsiteY4295" fmla="*/ 4704245 h 13862169"/>
              <a:gd name="connsiteX4296" fmla="*/ 247448 w 12649200"/>
              <a:gd name="connsiteY4296" fmla="*/ 4703625 h 13862169"/>
              <a:gd name="connsiteX4297" fmla="*/ 256015 w 12649200"/>
              <a:gd name="connsiteY4297" fmla="*/ 4713318 h 13862169"/>
              <a:gd name="connsiteX4298" fmla="*/ 248701 w 12649200"/>
              <a:gd name="connsiteY4298" fmla="*/ 4705843 h 13862169"/>
              <a:gd name="connsiteX4299" fmla="*/ 247608 w 12649200"/>
              <a:gd name="connsiteY4299" fmla="*/ 4704369 h 13862169"/>
              <a:gd name="connsiteX4300" fmla="*/ 247448 w 12649200"/>
              <a:gd name="connsiteY4300" fmla="*/ 4703625 h 13862169"/>
              <a:gd name="connsiteX4301" fmla="*/ 246287 w 12649200"/>
              <a:gd name="connsiteY4301" fmla="*/ 4703560 h 13862169"/>
              <a:gd name="connsiteX4302" fmla="*/ 246982 w 12649200"/>
              <a:gd name="connsiteY4302" fmla="*/ 4705691 h 13862169"/>
              <a:gd name="connsiteX4303" fmla="*/ 245880 w 12649200"/>
              <a:gd name="connsiteY4303" fmla="*/ 4703664 h 13862169"/>
              <a:gd name="connsiteX4304" fmla="*/ 246287 w 12649200"/>
              <a:gd name="connsiteY4304" fmla="*/ 4703560 h 13862169"/>
              <a:gd name="connsiteX4305" fmla="*/ 246680 w 12649200"/>
              <a:gd name="connsiteY4305" fmla="*/ 4703460 h 13862169"/>
              <a:gd name="connsiteX4306" fmla="*/ 247059 w 12649200"/>
              <a:gd name="connsiteY4306" fmla="*/ 4704049 h 13862169"/>
              <a:gd name="connsiteX4307" fmla="*/ 247151 w 12649200"/>
              <a:gd name="connsiteY4307" fmla="*/ 4704261 h 13862169"/>
              <a:gd name="connsiteX4308" fmla="*/ 246430 w 12649200"/>
              <a:gd name="connsiteY4308" fmla="*/ 4703524 h 13862169"/>
              <a:gd name="connsiteX4309" fmla="*/ 246680 w 12649200"/>
              <a:gd name="connsiteY4309" fmla="*/ 4703460 h 13862169"/>
              <a:gd name="connsiteX4310" fmla="*/ 245760 w 12649200"/>
              <a:gd name="connsiteY4310" fmla="*/ 4703444 h 13862169"/>
              <a:gd name="connsiteX4311" fmla="*/ 245880 w 12649200"/>
              <a:gd name="connsiteY4311" fmla="*/ 4703664 h 13862169"/>
              <a:gd name="connsiteX4312" fmla="*/ 243604 w 12649200"/>
              <a:gd name="connsiteY4312" fmla="*/ 4704245 h 13862169"/>
              <a:gd name="connsiteX4313" fmla="*/ 245760 w 12649200"/>
              <a:gd name="connsiteY4313" fmla="*/ 4703444 h 13862169"/>
              <a:gd name="connsiteX4314" fmla="*/ 246893 w 12649200"/>
              <a:gd name="connsiteY4314" fmla="*/ 4703405 h 13862169"/>
              <a:gd name="connsiteX4315" fmla="*/ 247608 w 12649200"/>
              <a:gd name="connsiteY4315" fmla="*/ 4704369 h 13862169"/>
              <a:gd name="connsiteX4316" fmla="*/ 247706 w 12649200"/>
              <a:gd name="connsiteY4316" fmla="*/ 4704827 h 13862169"/>
              <a:gd name="connsiteX4317" fmla="*/ 247277 w 12649200"/>
              <a:gd name="connsiteY4317" fmla="*/ 4704389 h 13862169"/>
              <a:gd name="connsiteX4318" fmla="*/ 247059 w 12649200"/>
              <a:gd name="connsiteY4318" fmla="*/ 4704049 h 13862169"/>
              <a:gd name="connsiteX4319" fmla="*/ 246789 w 12649200"/>
              <a:gd name="connsiteY4319" fmla="*/ 4703432 h 13862169"/>
              <a:gd name="connsiteX4320" fmla="*/ 246893 w 12649200"/>
              <a:gd name="connsiteY4320" fmla="*/ 4703405 h 13862169"/>
              <a:gd name="connsiteX4321" fmla="*/ 246197 w 12649200"/>
              <a:gd name="connsiteY4321" fmla="*/ 4703285 h 13862169"/>
              <a:gd name="connsiteX4322" fmla="*/ 246430 w 12649200"/>
              <a:gd name="connsiteY4322" fmla="*/ 4703524 h 13862169"/>
              <a:gd name="connsiteX4323" fmla="*/ 246287 w 12649200"/>
              <a:gd name="connsiteY4323" fmla="*/ 4703560 h 13862169"/>
              <a:gd name="connsiteX4324" fmla="*/ 246197 w 12649200"/>
              <a:gd name="connsiteY4324" fmla="*/ 4703285 h 13862169"/>
              <a:gd name="connsiteX4325" fmla="*/ 247374 w 12649200"/>
              <a:gd name="connsiteY4325" fmla="*/ 4703283 h 13862169"/>
              <a:gd name="connsiteX4326" fmla="*/ 247448 w 12649200"/>
              <a:gd name="connsiteY4326" fmla="*/ 4703625 h 13862169"/>
              <a:gd name="connsiteX4327" fmla="*/ 247187 w 12649200"/>
              <a:gd name="connsiteY4327" fmla="*/ 4703330 h 13862169"/>
              <a:gd name="connsiteX4328" fmla="*/ 247374 w 12649200"/>
              <a:gd name="connsiteY4328" fmla="*/ 4703283 h 13862169"/>
              <a:gd name="connsiteX4329" fmla="*/ 246195 w 12649200"/>
              <a:gd name="connsiteY4329" fmla="*/ 4703283 h 13862169"/>
              <a:gd name="connsiteX4330" fmla="*/ 246196 w 12649200"/>
              <a:gd name="connsiteY4330" fmla="*/ 4703283 h 13862169"/>
              <a:gd name="connsiteX4331" fmla="*/ 246197 w 12649200"/>
              <a:gd name="connsiteY4331" fmla="*/ 4703285 h 13862169"/>
              <a:gd name="connsiteX4332" fmla="*/ 246195 w 12649200"/>
              <a:gd name="connsiteY4332" fmla="*/ 4703283 h 13862169"/>
              <a:gd name="connsiteX4333" fmla="*/ 245385 w 12649200"/>
              <a:gd name="connsiteY4333" fmla="*/ 4702456 h 13862169"/>
              <a:gd name="connsiteX4334" fmla="*/ 246195 w 12649200"/>
              <a:gd name="connsiteY4334" fmla="*/ 4703283 h 13862169"/>
              <a:gd name="connsiteX4335" fmla="*/ 245760 w 12649200"/>
              <a:gd name="connsiteY4335" fmla="*/ 4703444 h 13862169"/>
              <a:gd name="connsiteX4336" fmla="*/ 245255 w 12649200"/>
              <a:gd name="connsiteY4336" fmla="*/ 4702515 h 13862169"/>
              <a:gd name="connsiteX4337" fmla="*/ 245385 w 12649200"/>
              <a:gd name="connsiteY4337" fmla="*/ 4702456 h 13862169"/>
              <a:gd name="connsiteX4338" fmla="*/ 246309 w 12649200"/>
              <a:gd name="connsiteY4338" fmla="*/ 4702337 h 13862169"/>
              <a:gd name="connsiteX4339" fmla="*/ 247187 w 12649200"/>
              <a:gd name="connsiteY4339" fmla="*/ 4703330 h 13862169"/>
              <a:gd name="connsiteX4340" fmla="*/ 246893 w 12649200"/>
              <a:gd name="connsiteY4340" fmla="*/ 4703405 h 13862169"/>
              <a:gd name="connsiteX4341" fmla="*/ 246609 w 12649200"/>
              <a:gd name="connsiteY4341" fmla="*/ 4703023 h 13862169"/>
              <a:gd name="connsiteX4342" fmla="*/ 246309 w 12649200"/>
              <a:gd name="connsiteY4342" fmla="*/ 4702337 h 13862169"/>
              <a:gd name="connsiteX4343" fmla="*/ 245983 w 12649200"/>
              <a:gd name="connsiteY4343" fmla="*/ 4702177 h 13862169"/>
              <a:gd name="connsiteX4344" fmla="*/ 246609 w 12649200"/>
              <a:gd name="connsiteY4344" fmla="*/ 4703023 h 13862169"/>
              <a:gd name="connsiteX4345" fmla="*/ 246789 w 12649200"/>
              <a:gd name="connsiteY4345" fmla="*/ 4703432 h 13862169"/>
              <a:gd name="connsiteX4346" fmla="*/ 246680 w 12649200"/>
              <a:gd name="connsiteY4346" fmla="*/ 4703460 h 13862169"/>
              <a:gd name="connsiteX4347" fmla="*/ 245885 w 12649200"/>
              <a:gd name="connsiteY4347" fmla="*/ 4702224 h 13862169"/>
              <a:gd name="connsiteX4348" fmla="*/ 245983 w 12649200"/>
              <a:gd name="connsiteY4348" fmla="*/ 4702177 h 13862169"/>
              <a:gd name="connsiteX4349" fmla="*/ 245017 w 12649200"/>
              <a:gd name="connsiteY4349" fmla="*/ 4702080 h 13862169"/>
              <a:gd name="connsiteX4350" fmla="*/ 245020 w 12649200"/>
              <a:gd name="connsiteY4350" fmla="*/ 4702083 h 13862169"/>
              <a:gd name="connsiteX4351" fmla="*/ 245255 w 12649200"/>
              <a:gd name="connsiteY4351" fmla="*/ 4702515 h 13862169"/>
              <a:gd name="connsiteX4352" fmla="*/ 241340 w 12649200"/>
              <a:gd name="connsiteY4352" fmla="*/ 4704335 h 13862169"/>
              <a:gd name="connsiteX4353" fmla="*/ 245017 w 12649200"/>
              <a:gd name="connsiteY4353" fmla="*/ 4702080 h 13862169"/>
              <a:gd name="connsiteX4354" fmla="*/ 246196 w 12649200"/>
              <a:gd name="connsiteY4354" fmla="*/ 4702079 h 13862169"/>
              <a:gd name="connsiteX4355" fmla="*/ 246309 w 12649200"/>
              <a:gd name="connsiteY4355" fmla="*/ 4702337 h 13862169"/>
              <a:gd name="connsiteX4356" fmla="*/ 246115 w 12649200"/>
              <a:gd name="connsiteY4356" fmla="*/ 4702117 h 13862169"/>
              <a:gd name="connsiteX4357" fmla="*/ 246196 w 12649200"/>
              <a:gd name="connsiteY4357" fmla="*/ 4702079 h 13862169"/>
              <a:gd name="connsiteX4358" fmla="*/ 244355 w 12649200"/>
              <a:gd name="connsiteY4358" fmla="*/ 4701403 h 13862169"/>
              <a:gd name="connsiteX4359" fmla="*/ 244394 w 12649200"/>
              <a:gd name="connsiteY4359" fmla="*/ 4701444 h 13862169"/>
              <a:gd name="connsiteX4360" fmla="*/ 241078 w 12649200"/>
              <a:gd name="connsiteY4360" fmla="*/ 4704456 h 13862169"/>
              <a:gd name="connsiteX4361" fmla="*/ 239722 w 12649200"/>
              <a:gd name="connsiteY4361" fmla="*/ 4705086 h 13862169"/>
              <a:gd name="connsiteX4362" fmla="*/ 239721 w 12649200"/>
              <a:gd name="connsiteY4362" fmla="*/ 4705087 h 13862169"/>
              <a:gd name="connsiteX4363" fmla="*/ 239721 w 12649200"/>
              <a:gd name="connsiteY4363" fmla="*/ 4705086 h 13862169"/>
              <a:gd name="connsiteX4364" fmla="*/ 239720 w 12649200"/>
              <a:gd name="connsiteY4364" fmla="*/ 4705087 h 13862169"/>
              <a:gd name="connsiteX4365" fmla="*/ 239721 w 12649200"/>
              <a:gd name="connsiteY4365" fmla="*/ 4705087 h 13862169"/>
              <a:gd name="connsiteX4366" fmla="*/ 239720 w 12649200"/>
              <a:gd name="connsiteY4366" fmla="*/ 4705087 h 13862169"/>
              <a:gd name="connsiteX4367" fmla="*/ 239000 w 12649200"/>
              <a:gd name="connsiteY4367" fmla="*/ 4705422 h 13862169"/>
              <a:gd name="connsiteX4368" fmla="*/ 238477 w 12649200"/>
              <a:gd name="connsiteY4368" fmla="*/ 4705555 h 13862169"/>
              <a:gd name="connsiteX4369" fmla="*/ 241095 w 12649200"/>
              <a:gd name="connsiteY4369" fmla="*/ 4703683 h 13862169"/>
              <a:gd name="connsiteX4370" fmla="*/ 239724 w 12649200"/>
              <a:gd name="connsiteY4370" fmla="*/ 4705084 h 13862169"/>
              <a:gd name="connsiteX4371" fmla="*/ 244355 w 12649200"/>
              <a:gd name="connsiteY4371" fmla="*/ 4701403 h 13862169"/>
              <a:gd name="connsiteX4372" fmla="*/ 245018 w 12649200"/>
              <a:gd name="connsiteY4372" fmla="*/ 4700876 h 13862169"/>
              <a:gd name="connsiteX4373" fmla="*/ 244355 w 12649200"/>
              <a:gd name="connsiteY4373" fmla="*/ 4701403 h 13862169"/>
              <a:gd name="connsiteX4374" fmla="*/ 244325 w 12649200"/>
              <a:gd name="connsiteY4374" fmla="*/ 4701372 h 13862169"/>
              <a:gd name="connsiteX4375" fmla="*/ 245018 w 12649200"/>
              <a:gd name="connsiteY4375" fmla="*/ 4700876 h 13862169"/>
              <a:gd name="connsiteX4376" fmla="*/ 245018 w 12649200"/>
              <a:gd name="connsiteY4376" fmla="*/ 4700876 h 13862169"/>
              <a:gd name="connsiteX4377" fmla="*/ 245885 w 12649200"/>
              <a:gd name="connsiteY4377" fmla="*/ 4702224 h 13862169"/>
              <a:gd name="connsiteX4378" fmla="*/ 245385 w 12649200"/>
              <a:gd name="connsiteY4378" fmla="*/ 4702456 h 13862169"/>
              <a:gd name="connsiteX4379" fmla="*/ 245020 w 12649200"/>
              <a:gd name="connsiteY4379" fmla="*/ 4702083 h 13862169"/>
              <a:gd name="connsiteX4380" fmla="*/ 245018 w 12649200"/>
              <a:gd name="connsiteY4380" fmla="*/ 4702079 h 13862169"/>
              <a:gd name="connsiteX4381" fmla="*/ 245017 w 12649200"/>
              <a:gd name="connsiteY4381" fmla="*/ 4702080 h 13862169"/>
              <a:gd name="connsiteX4382" fmla="*/ 244394 w 12649200"/>
              <a:gd name="connsiteY4382" fmla="*/ 4701444 h 13862169"/>
              <a:gd name="connsiteX4383" fmla="*/ 245018 w 12649200"/>
              <a:gd name="connsiteY4383" fmla="*/ 4700876 h 13862169"/>
              <a:gd name="connsiteX4384" fmla="*/ 245018 w 12649200"/>
              <a:gd name="connsiteY4384" fmla="*/ 4700876 h 13862169"/>
              <a:gd name="connsiteX4385" fmla="*/ 246115 w 12649200"/>
              <a:gd name="connsiteY4385" fmla="*/ 4702117 h 13862169"/>
              <a:gd name="connsiteX4386" fmla="*/ 245983 w 12649200"/>
              <a:gd name="connsiteY4386" fmla="*/ 4702177 h 13862169"/>
              <a:gd name="connsiteX4387" fmla="*/ 245018 w 12649200"/>
              <a:gd name="connsiteY4387" fmla="*/ 4700876 h 13862169"/>
              <a:gd name="connsiteX4388" fmla="*/ 243840 w 12649200"/>
              <a:gd name="connsiteY4388" fmla="*/ 4700876 h 13862169"/>
              <a:gd name="connsiteX4389" fmla="*/ 244325 w 12649200"/>
              <a:gd name="connsiteY4389" fmla="*/ 4701372 h 13862169"/>
              <a:gd name="connsiteX4390" fmla="*/ 241095 w 12649200"/>
              <a:gd name="connsiteY4390" fmla="*/ 4703683 h 13862169"/>
              <a:gd name="connsiteX4391" fmla="*/ 243840 w 12649200"/>
              <a:gd name="connsiteY4391" fmla="*/ 4700876 h 13862169"/>
              <a:gd name="connsiteX4392" fmla="*/ 245018 w 12649200"/>
              <a:gd name="connsiteY4392" fmla="*/ 4693655 h 13862169"/>
              <a:gd name="connsiteX4393" fmla="*/ 234416 w 12649200"/>
              <a:gd name="connsiteY4393" fmla="*/ 4704489 h 13862169"/>
              <a:gd name="connsiteX4394" fmla="*/ 236063 w 12649200"/>
              <a:gd name="connsiteY4394" fmla="*/ 4706172 h 13862169"/>
              <a:gd name="connsiteX4395" fmla="*/ 233822 w 12649200"/>
              <a:gd name="connsiteY4395" fmla="*/ 4706744 h 13862169"/>
              <a:gd name="connsiteX4396" fmla="*/ 232060 w 12649200"/>
              <a:gd name="connsiteY4396" fmla="*/ 4706894 h 13862169"/>
              <a:gd name="connsiteX4397" fmla="*/ 237950 w 12649200"/>
              <a:gd name="connsiteY4397" fmla="*/ 4756247 h 13862169"/>
              <a:gd name="connsiteX4398" fmla="*/ 243734 w 12649200"/>
              <a:gd name="connsiteY4398" fmla="*/ 4755754 h 13862169"/>
              <a:gd name="connsiteX4399" fmla="*/ 243840 w 12649200"/>
              <a:gd name="connsiteY4399" fmla="*/ 4756247 h 13862169"/>
              <a:gd name="connsiteX4400" fmla="*/ 246783 w 12649200"/>
              <a:gd name="connsiteY4400" fmla="*/ 4755495 h 13862169"/>
              <a:gd name="connsiteX4401" fmla="*/ 252086 w 12649200"/>
              <a:gd name="connsiteY4401" fmla="*/ 4755043 h 13862169"/>
              <a:gd name="connsiteX4402" fmla="*/ 251982 w 12649200"/>
              <a:gd name="connsiteY4402" fmla="*/ 4754167 h 13862169"/>
              <a:gd name="connsiteX4403" fmla="*/ 257976 w 12649200"/>
              <a:gd name="connsiteY4403" fmla="*/ 4752635 h 13862169"/>
              <a:gd name="connsiteX4404" fmla="*/ 257839 w 12649200"/>
              <a:gd name="connsiteY4404" fmla="*/ 4751997 h 13862169"/>
              <a:gd name="connsiteX4405" fmla="*/ 259516 w 12649200"/>
              <a:gd name="connsiteY4405" fmla="*/ 4750969 h 13862169"/>
              <a:gd name="connsiteX4406" fmla="*/ 259935 w 12649200"/>
              <a:gd name="connsiteY4406" fmla="*/ 4750813 h 13862169"/>
              <a:gd name="connsiteX4407" fmla="*/ 260332 w 12649200"/>
              <a:gd name="connsiteY4407" fmla="*/ 4751432 h 13862169"/>
              <a:gd name="connsiteX4408" fmla="*/ 263808 w 12649200"/>
              <a:gd name="connsiteY4408" fmla="*/ 4748947 h 13862169"/>
              <a:gd name="connsiteX4409" fmla="*/ 263866 w 12649200"/>
              <a:gd name="connsiteY4409" fmla="*/ 4749026 h 13862169"/>
              <a:gd name="connsiteX4410" fmla="*/ 264203 w 12649200"/>
              <a:gd name="connsiteY4410" fmla="*/ 4748758 h 13862169"/>
              <a:gd name="connsiteX4411" fmla="*/ 266222 w 12649200"/>
              <a:gd name="connsiteY4411" fmla="*/ 4747820 h 13862169"/>
              <a:gd name="connsiteX4412" fmla="*/ 266022 w 12649200"/>
              <a:gd name="connsiteY4412" fmla="*/ 4747363 h 13862169"/>
              <a:gd name="connsiteX4413" fmla="*/ 266618 w 12649200"/>
              <a:gd name="connsiteY4413" fmla="*/ 4746936 h 13862169"/>
              <a:gd name="connsiteX4414" fmla="*/ 267400 w 12649200"/>
              <a:gd name="connsiteY4414" fmla="*/ 4747820 h 13862169"/>
              <a:gd name="connsiteX4415" fmla="*/ 278002 w 12649200"/>
              <a:gd name="connsiteY4415" fmla="*/ 4738192 h 13862169"/>
              <a:gd name="connsiteX4416" fmla="*/ 275766 w 12649200"/>
              <a:gd name="connsiteY4416" fmla="*/ 4735662 h 13862169"/>
              <a:gd name="connsiteX4417" fmla="*/ 276824 w 12649200"/>
              <a:gd name="connsiteY4417" fmla="*/ 4734579 h 13862169"/>
              <a:gd name="connsiteX4418" fmla="*/ 273879 w 12649200"/>
              <a:gd name="connsiteY4418" fmla="*/ 4731572 h 13862169"/>
              <a:gd name="connsiteX4419" fmla="*/ 278002 w 12649200"/>
              <a:gd name="connsiteY4419" fmla="*/ 4727358 h 13862169"/>
              <a:gd name="connsiteX4420" fmla="*/ 245018 w 12649200"/>
              <a:gd name="connsiteY4420" fmla="*/ 4693655 h 13862169"/>
              <a:gd name="connsiteX4421" fmla="*/ 220133 w 12649200"/>
              <a:gd name="connsiteY4421" fmla="*/ 16934 h 13862169"/>
              <a:gd name="connsiteX4422" fmla="*/ 12649200 w 12649200"/>
              <a:gd name="connsiteY4422" fmla="*/ 0 h 13862169"/>
              <a:gd name="connsiteX4423" fmla="*/ 12649200 w 12649200"/>
              <a:gd name="connsiteY4423" fmla="*/ 13862169 h 13862169"/>
              <a:gd name="connsiteX4424" fmla="*/ 0 w 12649200"/>
              <a:gd name="connsiteY4424" fmla="*/ 13862169 h 13862169"/>
              <a:gd name="connsiteX4425" fmla="*/ 220133 w 12649200"/>
              <a:gd name="connsiteY4425" fmla="*/ 16934 h 13862169"/>
              <a:gd name="connsiteX0" fmla="*/ 9390760 w 12446000"/>
              <a:gd name="connsiteY0" fmla="*/ 12908392 h 13879102"/>
              <a:gd name="connsiteX1" fmla="*/ 9221500 w 12446000"/>
              <a:gd name="connsiteY1" fmla="*/ 12951012 h 13879102"/>
              <a:gd name="connsiteX2" fmla="*/ 9221500 w 12446000"/>
              <a:gd name="connsiteY2" fmla="*/ 13017605 h 13879102"/>
              <a:gd name="connsiteX3" fmla="*/ 9423000 w 12446000"/>
              <a:gd name="connsiteY3" fmla="*/ 12966994 h 13879102"/>
              <a:gd name="connsiteX4" fmla="*/ 9390760 w 12446000"/>
              <a:gd name="connsiteY4" fmla="*/ 12908392 h 13879102"/>
              <a:gd name="connsiteX5" fmla="*/ 9351804 w 12446000"/>
              <a:gd name="connsiteY5" fmla="*/ 12835140 h 13879102"/>
              <a:gd name="connsiteX6" fmla="*/ 9221500 w 12446000"/>
              <a:gd name="connsiteY6" fmla="*/ 12867105 h 13879102"/>
              <a:gd name="connsiteX7" fmla="*/ 9221500 w 12446000"/>
              <a:gd name="connsiteY7" fmla="*/ 12933698 h 13879102"/>
              <a:gd name="connsiteX8" fmla="*/ 9382700 w 12446000"/>
              <a:gd name="connsiteY8" fmla="*/ 12893742 h 13879102"/>
              <a:gd name="connsiteX9" fmla="*/ 9351804 w 12446000"/>
              <a:gd name="connsiteY9" fmla="*/ 12835140 h 13879102"/>
              <a:gd name="connsiteX10" fmla="*/ 9312848 w 12446000"/>
              <a:gd name="connsiteY10" fmla="*/ 12760555 h 13879102"/>
              <a:gd name="connsiteX11" fmla="*/ 9221500 w 12446000"/>
              <a:gd name="connsiteY11" fmla="*/ 12783197 h 13879102"/>
              <a:gd name="connsiteX12" fmla="*/ 9221500 w 12446000"/>
              <a:gd name="connsiteY12" fmla="*/ 12849790 h 13879102"/>
              <a:gd name="connsiteX13" fmla="*/ 9343744 w 12446000"/>
              <a:gd name="connsiteY13" fmla="*/ 12819157 h 13879102"/>
              <a:gd name="connsiteX14" fmla="*/ 9312848 w 12446000"/>
              <a:gd name="connsiteY14" fmla="*/ 12760555 h 13879102"/>
              <a:gd name="connsiteX15" fmla="*/ 9053588 w 12446000"/>
              <a:gd name="connsiteY15" fmla="*/ 12717936 h 13879102"/>
              <a:gd name="connsiteX16" fmla="*/ 9003884 w 12446000"/>
              <a:gd name="connsiteY16" fmla="*/ 12763219 h 13879102"/>
              <a:gd name="connsiteX17" fmla="*/ 9204038 w 12446000"/>
              <a:gd name="connsiteY17" fmla="*/ 12849791 h 13879102"/>
              <a:gd name="connsiteX18" fmla="*/ 9204038 w 12446000"/>
              <a:gd name="connsiteY18" fmla="*/ 12783197 h 13879102"/>
              <a:gd name="connsiteX19" fmla="*/ 9053588 w 12446000"/>
              <a:gd name="connsiteY19" fmla="*/ 12717936 h 13879102"/>
              <a:gd name="connsiteX20" fmla="*/ 10947664 w 12446000"/>
              <a:gd name="connsiteY20" fmla="*/ 12716603 h 13879102"/>
              <a:gd name="connsiteX21" fmla="*/ 10977218 w 12446000"/>
              <a:gd name="connsiteY21" fmla="*/ 12729922 h 13879102"/>
              <a:gd name="connsiteX22" fmla="*/ 10986620 w 12446000"/>
              <a:gd name="connsiteY22" fmla="*/ 12768546 h 13879102"/>
              <a:gd name="connsiteX23" fmla="*/ 10977218 w 12446000"/>
              <a:gd name="connsiteY23" fmla="*/ 12807170 h 13879102"/>
              <a:gd name="connsiteX24" fmla="*/ 10947664 w 12446000"/>
              <a:gd name="connsiteY24" fmla="*/ 12820489 h 13879102"/>
              <a:gd name="connsiteX25" fmla="*/ 10918112 w 12446000"/>
              <a:gd name="connsiteY25" fmla="*/ 12807170 h 13879102"/>
              <a:gd name="connsiteX26" fmla="*/ 10908708 w 12446000"/>
              <a:gd name="connsiteY26" fmla="*/ 12768546 h 13879102"/>
              <a:gd name="connsiteX27" fmla="*/ 10918112 w 12446000"/>
              <a:gd name="connsiteY27" fmla="*/ 12729922 h 13879102"/>
              <a:gd name="connsiteX28" fmla="*/ 10947664 w 12446000"/>
              <a:gd name="connsiteY28" fmla="*/ 12716603 h 13879102"/>
              <a:gd name="connsiteX29" fmla="*/ 10644076 w 12446000"/>
              <a:gd name="connsiteY29" fmla="*/ 12716603 h 13879102"/>
              <a:gd name="connsiteX30" fmla="*/ 10673628 w 12446000"/>
              <a:gd name="connsiteY30" fmla="*/ 12729922 h 13879102"/>
              <a:gd name="connsiteX31" fmla="*/ 10683032 w 12446000"/>
              <a:gd name="connsiteY31" fmla="*/ 12768546 h 13879102"/>
              <a:gd name="connsiteX32" fmla="*/ 10673628 w 12446000"/>
              <a:gd name="connsiteY32" fmla="*/ 12807170 h 13879102"/>
              <a:gd name="connsiteX33" fmla="*/ 10644076 w 12446000"/>
              <a:gd name="connsiteY33" fmla="*/ 12820489 h 13879102"/>
              <a:gd name="connsiteX34" fmla="*/ 10614522 w 12446000"/>
              <a:gd name="connsiteY34" fmla="*/ 12807170 h 13879102"/>
              <a:gd name="connsiteX35" fmla="*/ 10605120 w 12446000"/>
              <a:gd name="connsiteY35" fmla="*/ 12768546 h 13879102"/>
              <a:gd name="connsiteX36" fmla="*/ 10614522 w 12446000"/>
              <a:gd name="connsiteY36" fmla="*/ 12729922 h 13879102"/>
              <a:gd name="connsiteX37" fmla="*/ 10644076 w 12446000"/>
              <a:gd name="connsiteY37" fmla="*/ 12716603 h 13879102"/>
              <a:gd name="connsiteX38" fmla="*/ 8845372 w 12446000"/>
              <a:gd name="connsiteY38" fmla="*/ 12701953 h 13879102"/>
              <a:gd name="connsiteX39" fmla="*/ 8782236 w 12446000"/>
              <a:gd name="connsiteY39" fmla="*/ 12724595 h 13879102"/>
              <a:gd name="connsiteX40" fmla="*/ 8869552 w 12446000"/>
              <a:gd name="connsiteY40" fmla="*/ 12867104 h 13879102"/>
              <a:gd name="connsiteX41" fmla="*/ 8919254 w 12446000"/>
              <a:gd name="connsiteY41" fmla="*/ 12821821 h 13879102"/>
              <a:gd name="connsiteX42" fmla="*/ 8845372 w 12446000"/>
              <a:gd name="connsiteY42" fmla="*/ 12701953 h 13879102"/>
              <a:gd name="connsiteX43" fmla="*/ 11209612 w 12446000"/>
              <a:gd name="connsiteY43" fmla="*/ 12685971 h 13879102"/>
              <a:gd name="connsiteX44" fmla="*/ 11266032 w 12446000"/>
              <a:gd name="connsiteY44" fmla="*/ 12796516 h 13879102"/>
              <a:gd name="connsiteX45" fmla="*/ 11266032 w 12446000"/>
              <a:gd name="connsiteY45" fmla="*/ 12851122 h 13879102"/>
              <a:gd name="connsiteX46" fmla="*/ 11304988 w 12446000"/>
              <a:gd name="connsiteY46" fmla="*/ 12851122 h 13879102"/>
              <a:gd name="connsiteX47" fmla="*/ 11304988 w 12446000"/>
              <a:gd name="connsiteY47" fmla="*/ 12796516 h 13879102"/>
              <a:gd name="connsiteX48" fmla="*/ 11358720 w 12446000"/>
              <a:gd name="connsiteY48" fmla="*/ 12685971 h 13879102"/>
              <a:gd name="connsiteX49" fmla="*/ 11318420 w 12446000"/>
              <a:gd name="connsiteY49" fmla="*/ 12685971 h 13879102"/>
              <a:gd name="connsiteX50" fmla="*/ 11299612 w 12446000"/>
              <a:gd name="connsiteY50" fmla="*/ 12725927 h 13879102"/>
              <a:gd name="connsiteX51" fmla="*/ 11292896 w 12446000"/>
              <a:gd name="connsiteY51" fmla="*/ 12740578 h 13879102"/>
              <a:gd name="connsiteX52" fmla="*/ 11288868 w 12446000"/>
              <a:gd name="connsiteY52" fmla="*/ 12751232 h 13879102"/>
              <a:gd name="connsiteX53" fmla="*/ 11286180 w 12446000"/>
              <a:gd name="connsiteY53" fmla="*/ 12760556 h 13879102"/>
              <a:gd name="connsiteX54" fmla="*/ 11284836 w 12446000"/>
              <a:gd name="connsiteY54" fmla="*/ 12760556 h 13879102"/>
              <a:gd name="connsiteX55" fmla="*/ 11283492 w 12446000"/>
              <a:gd name="connsiteY55" fmla="*/ 12751232 h 13879102"/>
              <a:gd name="connsiteX56" fmla="*/ 11279464 w 12446000"/>
              <a:gd name="connsiteY56" fmla="*/ 12739246 h 13879102"/>
              <a:gd name="connsiteX57" fmla="*/ 11272748 w 12446000"/>
              <a:gd name="connsiteY57" fmla="*/ 12724595 h 13879102"/>
              <a:gd name="connsiteX58" fmla="*/ 11252596 w 12446000"/>
              <a:gd name="connsiteY58" fmla="*/ 12685971 h 13879102"/>
              <a:gd name="connsiteX59" fmla="*/ 11209612 w 12446000"/>
              <a:gd name="connsiteY59" fmla="*/ 12685971 h 13879102"/>
              <a:gd name="connsiteX60" fmla="*/ 10751540 w 12446000"/>
              <a:gd name="connsiteY60" fmla="*/ 12685971 h 13879102"/>
              <a:gd name="connsiteX61" fmla="*/ 10751540 w 12446000"/>
              <a:gd name="connsiteY61" fmla="*/ 12851122 h 13879102"/>
              <a:gd name="connsiteX62" fmla="*/ 10854976 w 12446000"/>
              <a:gd name="connsiteY62" fmla="*/ 12851122 h 13879102"/>
              <a:gd name="connsiteX63" fmla="*/ 10854976 w 12446000"/>
              <a:gd name="connsiteY63" fmla="*/ 12817826 h 13879102"/>
              <a:gd name="connsiteX64" fmla="*/ 10790496 w 12446000"/>
              <a:gd name="connsiteY64" fmla="*/ 12817826 h 13879102"/>
              <a:gd name="connsiteX65" fmla="*/ 10790496 w 12446000"/>
              <a:gd name="connsiteY65" fmla="*/ 12685971 h 13879102"/>
              <a:gd name="connsiteX66" fmla="*/ 10751540 w 12446000"/>
              <a:gd name="connsiteY66" fmla="*/ 12685971 h 13879102"/>
              <a:gd name="connsiteX67" fmla="*/ 10391532 w 12446000"/>
              <a:gd name="connsiteY67" fmla="*/ 12685971 h 13879102"/>
              <a:gd name="connsiteX68" fmla="*/ 10391532 w 12446000"/>
              <a:gd name="connsiteY68" fmla="*/ 12852454 h 13879102"/>
              <a:gd name="connsiteX69" fmla="*/ 10430488 w 12446000"/>
              <a:gd name="connsiteY69" fmla="*/ 12852454 h 13879102"/>
              <a:gd name="connsiteX70" fmla="*/ 10430488 w 12446000"/>
              <a:gd name="connsiteY70" fmla="*/ 12787193 h 13879102"/>
              <a:gd name="connsiteX71" fmla="*/ 10430488 w 12446000"/>
              <a:gd name="connsiteY71" fmla="*/ 12771210 h 13879102"/>
              <a:gd name="connsiteX72" fmla="*/ 10430488 w 12446000"/>
              <a:gd name="connsiteY72" fmla="*/ 12759224 h 13879102"/>
              <a:gd name="connsiteX73" fmla="*/ 10429144 w 12446000"/>
              <a:gd name="connsiteY73" fmla="*/ 12749901 h 13879102"/>
              <a:gd name="connsiteX74" fmla="*/ 10430488 w 12446000"/>
              <a:gd name="connsiteY74" fmla="*/ 12749901 h 13879102"/>
              <a:gd name="connsiteX75" fmla="*/ 10434516 w 12446000"/>
              <a:gd name="connsiteY75" fmla="*/ 12756560 h 13879102"/>
              <a:gd name="connsiteX76" fmla="*/ 10446608 w 12446000"/>
              <a:gd name="connsiteY76" fmla="*/ 12773874 h 13879102"/>
              <a:gd name="connsiteX77" fmla="*/ 10505712 w 12446000"/>
              <a:gd name="connsiteY77" fmla="*/ 12852454 h 13879102"/>
              <a:gd name="connsiteX78" fmla="*/ 10540640 w 12446000"/>
              <a:gd name="connsiteY78" fmla="*/ 12852454 h 13879102"/>
              <a:gd name="connsiteX79" fmla="*/ 10540640 w 12446000"/>
              <a:gd name="connsiteY79" fmla="*/ 12687303 h 13879102"/>
              <a:gd name="connsiteX80" fmla="*/ 10501684 w 12446000"/>
              <a:gd name="connsiteY80" fmla="*/ 12687303 h 13879102"/>
              <a:gd name="connsiteX81" fmla="*/ 10501684 w 12446000"/>
              <a:gd name="connsiteY81" fmla="*/ 12753896 h 13879102"/>
              <a:gd name="connsiteX82" fmla="*/ 10501684 w 12446000"/>
              <a:gd name="connsiteY82" fmla="*/ 12768547 h 13879102"/>
              <a:gd name="connsiteX83" fmla="*/ 10501684 w 12446000"/>
              <a:gd name="connsiteY83" fmla="*/ 12779202 h 13879102"/>
              <a:gd name="connsiteX84" fmla="*/ 10501684 w 12446000"/>
              <a:gd name="connsiteY84" fmla="*/ 12788525 h 13879102"/>
              <a:gd name="connsiteX85" fmla="*/ 10500340 w 12446000"/>
              <a:gd name="connsiteY85" fmla="*/ 12788525 h 13879102"/>
              <a:gd name="connsiteX86" fmla="*/ 10496310 w 12446000"/>
              <a:gd name="connsiteY86" fmla="*/ 12781865 h 13879102"/>
              <a:gd name="connsiteX87" fmla="*/ 10492280 w 12446000"/>
              <a:gd name="connsiteY87" fmla="*/ 12775206 h 13879102"/>
              <a:gd name="connsiteX88" fmla="*/ 10485564 w 12446000"/>
              <a:gd name="connsiteY88" fmla="*/ 12765883 h 13879102"/>
              <a:gd name="connsiteX89" fmla="*/ 10427800 w 12446000"/>
              <a:gd name="connsiteY89" fmla="*/ 12685971 h 13879102"/>
              <a:gd name="connsiteX90" fmla="*/ 10391532 w 12446000"/>
              <a:gd name="connsiteY90" fmla="*/ 12685971 h 13879102"/>
              <a:gd name="connsiteX91" fmla="*/ 10211526 w 12446000"/>
              <a:gd name="connsiteY91" fmla="*/ 12685971 h 13879102"/>
              <a:gd name="connsiteX92" fmla="*/ 10211526 w 12446000"/>
              <a:gd name="connsiteY92" fmla="*/ 12851122 h 13879102"/>
              <a:gd name="connsiteX93" fmla="*/ 10249140 w 12446000"/>
              <a:gd name="connsiteY93" fmla="*/ 12851122 h 13879102"/>
              <a:gd name="connsiteX94" fmla="*/ 10249140 w 12446000"/>
              <a:gd name="connsiteY94" fmla="*/ 12783197 h 13879102"/>
              <a:gd name="connsiteX95" fmla="*/ 10313618 w 12446000"/>
              <a:gd name="connsiteY95" fmla="*/ 12783197 h 13879102"/>
              <a:gd name="connsiteX96" fmla="*/ 10313618 w 12446000"/>
              <a:gd name="connsiteY96" fmla="*/ 12851122 h 13879102"/>
              <a:gd name="connsiteX97" fmla="*/ 10352574 w 12446000"/>
              <a:gd name="connsiteY97" fmla="*/ 12851122 h 13879102"/>
              <a:gd name="connsiteX98" fmla="*/ 10352574 w 12446000"/>
              <a:gd name="connsiteY98" fmla="*/ 12685971 h 13879102"/>
              <a:gd name="connsiteX99" fmla="*/ 10313618 w 12446000"/>
              <a:gd name="connsiteY99" fmla="*/ 12685971 h 13879102"/>
              <a:gd name="connsiteX100" fmla="*/ 10313618 w 12446000"/>
              <a:gd name="connsiteY100" fmla="*/ 12749901 h 13879102"/>
              <a:gd name="connsiteX101" fmla="*/ 10249140 w 12446000"/>
              <a:gd name="connsiteY101" fmla="*/ 12749901 h 13879102"/>
              <a:gd name="connsiteX102" fmla="*/ 10249140 w 12446000"/>
              <a:gd name="connsiteY102" fmla="*/ 12685971 h 13879102"/>
              <a:gd name="connsiteX103" fmla="*/ 10211526 w 12446000"/>
              <a:gd name="connsiteY103" fmla="*/ 12685971 h 13879102"/>
              <a:gd name="connsiteX104" fmla="*/ 9907936 w 12446000"/>
              <a:gd name="connsiteY104" fmla="*/ 12685971 h 13879102"/>
              <a:gd name="connsiteX105" fmla="*/ 9907936 w 12446000"/>
              <a:gd name="connsiteY105" fmla="*/ 12851122 h 13879102"/>
              <a:gd name="connsiteX106" fmla="*/ 10020776 w 12446000"/>
              <a:gd name="connsiteY106" fmla="*/ 12851122 h 13879102"/>
              <a:gd name="connsiteX107" fmla="*/ 10020776 w 12446000"/>
              <a:gd name="connsiteY107" fmla="*/ 12817826 h 13879102"/>
              <a:gd name="connsiteX108" fmla="*/ 9946892 w 12446000"/>
              <a:gd name="connsiteY108" fmla="*/ 12817826 h 13879102"/>
              <a:gd name="connsiteX109" fmla="*/ 9946892 w 12446000"/>
              <a:gd name="connsiteY109" fmla="*/ 12783197 h 13879102"/>
              <a:gd name="connsiteX110" fmla="*/ 10011372 w 12446000"/>
              <a:gd name="connsiteY110" fmla="*/ 12783197 h 13879102"/>
              <a:gd name="connsiteX111" fmla="*/ 10011372 w 12446000"/>
              <a:gd name="connsiteY111" fmla="*/ 12751232 h 13879102"/>
              <a:gd name="connsiteX112" fmla="*/ 9946892 w 12446000"/>
              <a:gd name="connsiteY112" fmla="*/ 12751232 h 13879102"/>
              <a:gd name="connsiteX113" fmla="*/ 9946892 w 12446000"/>
              <a:gd name="connsiteY113" fmla="*/ 12719268 h 13879102"/>
              <a:gd name="connsiteX114" fmla="*/ 10020776 w 12446000"/>
              <a:gd name="connsiteY114" fmla="*/ 12719268 h 13879102"/>
              <a:gd name="connsiteX115" fmla="*/ 10020776 w 12446000"/>
              <a:gd name="connsiteY115" fmla="*/ 12685971 h 13879102"/>
              <a:gd name="connsiteX116" fmla="*/ 9907936 w 12446000"/>
              <a:gd name="connsiteY116" fmla="*/ 12685971 h 13879102"/>
              <a:gd name="connsiteX117" fmla="*/ 9758828 w 12446000"/>
              <a:gd name="connsiteY117" fmla="*/ 12685971 h 13879102"/>
              <a:gd name="connsiteX118" fmla="*/ 9758828 w 12446000"/>
              <a:gd name="connsiteY118" fmla="*/ 12719268 h 13879102"/>
              <a:gd name="connsiteX119" fmla="*/ 9804500 w 12446000"/>
              <a:gd name="connsiteY119" fmla="*/ 12719268 h 13879102"/>
              <a:gd name="connsiteX120" fmla="*/ 9804500 w 12446000"/>
              <a:gd name="connsiteY120" fmla="*/ 12851122 h 13879102"/>
              <a:gd name="connsiteX121" fmla="*/ 9842114 w 12446000"/>
              <a:gd name="connsiteY121" fmla="*/ 12851122 h 13879102"/>
              <a:gd name="connsiteX122" fmla="*/ 9842114 w 12446000"/>
              <a:gd name="connsiteY122" fmla="*/ 12719268 h 13879102"/>
              <a:gd name="connsiteX123" fmla="*/ 9889130 w 12446000"/>
              <a:gd name="connsiteY123" fmla="*/ 12719268 h 13879102"/>
              <a:gd name="connsiteX124" fmla="*/ 9889130 w 12446000"/>
              <a:gd name="connsiteY124" fmla="*/ 12685971 h 13879102"/>
              <a:gd name="connsiteX125" fmla="*/ 9758828 w 12446000"/>
              <a:gd name="connsiteY125" fmla="*/ 12685971 h 13879102"/>
              <a:gd name="connsiteX126" fmla="*/ 11127668 w 12446000"/>
              <a:gd name="connsiteY126" fmla="*/ 12681975 h 13879102"/>
              <a:gd name="connsiteX127" fmla="*/ 11067220 w 12446000"/>
              <a:gd name="connsiteY127" fmla="*/ 12704617 h 13879102"/>
              <a:gd name="connsiteX128" fmla="*/ 11045728 w 12446000"/>
              <a:gd name="connsiteY128" fmla="*/ 12768546 h 13879102"/>
              <a:gd name="connsiteX129" fmla="*/ 11051100 w 12446000"/>
              <a:gd name="connsiteY129" fmla="*/ 12805839 h 13879102"/>
              <a:gd name="connsiteX130" fmla="*/ 11065876 w 12446000"/>
              <a:gd name="connsiteY130" fmla="*/ 12832476 h 13879102"/>
              <a:gd name="connsiteX131" fmla="*/ 11090056 w 12446000"/>
              <a:gd name="connsiteY131" fmla="*/ 12848458 h 13879102"/>
              <a:gd name="connsiteX132" fmla="*/ 11119608 w 12446000"/>
              <a:gd name="connsiteY132" fmla="*/ 12853786 h 13879102"/>
              <a:gd name="connsiteX133" fmla="*/ 11146476 w 12446000"/>
              <a:gd name="connsiteY133" fmla="*/ 12848458 h 13879102"/>
              <a:gd name="connsiteX134" fmla="*/ 11165282 w 12446000"/>
              <a:gd name="connsiteY134" fmla="*/ 12832476 h 13879102"/>
              <a:gd name="connsiteX135" fmla="*/ 11172000 w 12446000"/>
              <a:gd name="connsiteY135" fmla="*/ 12851122 h 13879102"/>
              <a:gd name="connsiteX136" fmla="*/ 11196178 w 12446000"/>
              <a:gd name="connsiteY136" fmla="*/ 12851122 h 13879102"/>
              <a:gd name="connsiteX137" fmla="*/ 11196178 w 12446000"/>
              <a:gd name="connsiteY137" fmla="*/ 12763219 h 13879102"/>
              <a:gd name="connsiteX138" fmla="*/ 11196178 w 12446000"/>
              <a:gd name="connsiteY138" fmla="*/ 12761887 h 13879102"/>
              <a:gd name="connsiteX139" fmla="*/ 11123640 w 12446000"/>
              <a:gd name="connsiteY139" fmla="*/ 12761887 h 13879102"/>
              <a:gd name="connsiteX140" fmla="*/ 11123640 w 12446000"/>
              <a:gd name="connsiteY140" fmla="*/ 12792520 h 13879102"/>
              <a:gd name="connsiteX141" fmla="*/ 11159908 w 12446000"/>
              <a:gd name="connsiteY141" fmla="*/ 12792520 h 13879102"/>
              <a:gd name="connsiteX142" fmla="*/ 11159908 w 12446000"/>
              <a:gd name="connsiteY142" fmla="*/ 12797847 h 13879102"/>
              <a:gd name="connsiteX143" fmla="*/ 11151848 w 12446000"/>
              <a:gd name="connsiteY143" fmla="*/ 12815162 h 13879102"/>
              <a:gd name="connsiteX144" fmla="*/ 11126326 w 12446000"/>
              <a:gd name="connsiteY144" fmla="*/ 12821821 h 13879102"/>
              <a:gd name="connsiteX145" fmla="*/ 11107520 w 12446000"/>
              <a:gd name="connsiteY145" fmla="*/ 12817825 h 13879102"/>
              <a:gd name="connsiteX146" fmla="*/ 11095430 w 12446000"/>
              <a:gd name="connsiteY146" fmla="*/ 12805839 h 13879102"/>
              <a:gd name="connsiteX147" fmla="*/ 11088712 w 12446000"/>
              <a:gd name="connsiteY147" fmla="*/ 12788524 h 13879102"/>
              <a:gd name="connsiteX148" fmla="*/ 11086028 w 12446000"/>
              <a:gd name="connsiteY148" fmla="*/ 12767214 h 13879102"/>
              <a:gd name="connsiteX149" fmla="*/ 11090056 w 12446000"/>
              <a:gd name="connsiteY149" fmla="*/ 12741909 h 13879102"/>
              <a:gd name="connsiteX150" fmla="*/ 11099460 w 12446000"/>
              <a:gd name="connsiteY150" fmla="*/ 12725927 h 13879102"/>
              <a:gd name="connsiteX151" fmla="*/ 11112892 w 12446000"/>
              <a:gd name="connsiteY151" fmla="*/ 12716603 h 13879102"/>
              <a:gd name="connsiteX152" fmla="*/ 11126326 w 12446000"/>
              <a:gd name="connsiteY152" fmla="*/ 12713940 h 13879102"/>
              <a:gd name="connsiteX153" fmla="*/ 11158566 w 12446000"/>
              <a:gd name="connsiteY153" fmla="*/ 12740577 h 13879102"/>
              <a:gd name="connsiteX154" fmla="*/ 11196178 w 12446000"/>
              <a:gd name="connsiteY154" fmla="*/ 12723263 h 13879102"/>
              <a:gd name="connsiteX155" fmla="*/ 11170656 w 12446000"/>
              <a:gd name="connsiteY155" fmla="*/ 12692630 h 13879102"/>
              <a:gd name="connsiteX156" fmla="*/ 11127668 w 12446000"/>
              <a:gd name="connsiteY156" fmla="*/ 12681975 h 13879102"/>
              <a:gd name="connsiteX157" fmla="*/ 10124210 w 12446000"/>
              <a:gd name="connsiteY157" fmla="*/ 12681975 h 13879102"/>
              <a:gd name="connsiteX158" fmla="*/ 10063760 w 12446000"/>
              <a:gd name="connsiteY158" fmla="*/ 12704617 h 13879102"/>
              <a:gd name="connsiteX159" fmla="*/ 10042268 w 12446000"/>
              <a:gd name="connsiteY159" fmla="*/ 12768546 h 13879102"/>
              <a:gd name="connsiteX160" fmla="*/ 10047640 w 12446000"/>
              <a:gd name="connsiteY160" fmla="*/ 12805839 h 13879102"/>
              <a:gd name="connsiteX161" fmla="*/ 10063760 w 12446000"/>
              <a:gd name="connsiteY161" fmla="*/ 12832476 h 13879102"/>
              <a:gd name="connsiteX162" fmla="*/ 10087940 w 12446000"/>
              <a:gd name="connsiteY162" fmla="*/ 12849790 h 13879102"/>
              <a:gd name="connsiteX163" fmla="*/ 10118836 w 12446000"/>
              <a:gd name="connsiteY163" fmla="*/ 12855118 h 13879102"/>
              <a:gd name="connsiteX164" fmla="*/ 10143016 w 12446000"/>
              <a:gd name="connsiteY164" fmla="*/ 12852454 h 13879102"/>
              <a:gd name="connsiteX165" fmla="*/ 10161824 w 12446000"/>
              <a:gd name="connsiteY165" fmla="*/ 12845795 h 13879102"/>
              <a:gd name="connsiteX166" fmla="*/ 10176600 w 12446000"/>
              <a:gd name="connsiteY166" fmla="*/ 12833808 h 13879102"/>
              <a:gd name="connsiteX167" fmla="*/ 10188690 w 12446000"/>
              <a:gd name="connsiteY167" fmla="*/ 12816493 h 13879102"/>
              <a:gd name="connsiteX168" fmla="*/ 10157792 w 12446000"/>
              <a:gd name="connsiteY168" fmla="*/ 12797847 h 13879102"/>
              <a:gd name="connsiteX169" fmla="*/ 10143016 w 12446000"/>
              <a:gd name="connsiteY169" fmla="*/ 12815162 h 13879102"/>
              <a:gd name="connsiteX170" fmla="*/ 10122868 w 12446000"/>
              <a:gd name="connsiteY170" fmla="*/ 12820489 h 13879102"/>
              <a:gd name="connsiteX171" fmla="*/ 10091972 w 12446000"/>
              <a:gd name="connsiteY171" fmla="*/ 12807170 h 13879102"/>
              <a:gd name="connsiteX172" fmla="*/ 10081224 w 12446000"/>
              <a:gd name="connsiteY172" fmla="*/ 12768546 h 13879102"/>
              <a:gd name="connsiteX173" fmla="*/ 10091972 w 12446000"/>
              <a:gd name="connsiteY173" fmla="*/ 12729922 h 13879102"/>
              <a:gd name="connsiteX174" fmla="*/ 10121524 w 12446000"/>
              <a:gd name="connsiteY174" fmla="*/ 12715272 h 13879102"/>
              <a:gd name="connsiteX175" fmla="*/ 10143016 w 12446000"/>
              <a:gd name="connsiteY175" fmla="*/ 12721931 h 13879102"/>
              <a:gd name="connsiteX176" fmla="*/ 10153764 w 12446000"/>
              <a:gd name="connsiteY176" fmla="*/ 12740577 h 13879102"/>
              <a:gd name="connsiteX177" fmla="*/ 10191376 w 12446000"/>
              <a:gd name="connsiteY177" fmla="*/ 12723263 h 13879102"/>
              <a:gd name="connsiteX178" fmla="*/ 10165852 w 12446000"/>
              <a:gd name="connsiteY178" fmla="*/ 12692630 h 13879102"/>
              <a:gd name="connsiteX179" fmla="*/ 10124210 w 12446000"/>
              <a:gd name="connsiteY179" fmla="*/ 12681975 h 13879102"/>
              <a:gd name="connsiteX180" fmla="*/ 10947664 w 12446000"/>
              <a:gd name="connsiteY180" fmla="*/ 12680643 h 13879102"/>
              <a:gd name="connsiteX181" fmla="*/ 10889902 w 12446000"/>
              <a:gd name="connsiteY181" fmla="*/ 12703285 h 13879102"/>
              <a:gd name="connsiteX182" fmla="*/ 10868408 w 12446000"/>
              <a:gd name="connsiteY182" fmla="*/ 12767214 h 13879102"/>
              <a:gd name="connsiteX183" fmla="*/ 10889902 w 12446000"/>
              <a:gd name="connsiteY183" fmla="*/ 12831144 h 13879102"/>
              <a:gd name="connsiteX184" fmla="*/ 10947664 w 12446000"/>
              <a:gd name="connsiteY184" fmla="*/ 12853786 h 13879102"/>
              <a:gd name="connsiteX185" fmla="*/ 11005428 w 12446000"/>
              <a:gd name="connsiteY185" fmla="*/ 12831144 h 13879102"/>
              <a:gd name="connsiteX186" fmla="*/ 11026920 w 12446000"/>
              <a:gd name="connsiteY186" fmla="*/ 12767214 h 13879102"/>
              <a:gd name="connsiteX187" fmla="*/ 11005428 w 12446000"/>
              <a:gd name="connsiteY187" fmla="*/ 12703285 h 13879102"/>
              <a:gd name="connsiteX188" fmla="*/ 10947664 w 12446000"/>
              <a:gd name="connsiteY188" fmla="*/ 12680643 h 13879102"/>
              <a:gd name="connsiteX189" fmla="*/ 10644076 w 12446000"/>
              <a:gd name="connsiteY189" fmla="*/ 12680643 h 13879102"/>
              <a:gd name="connsiteX190" fmla="*/ 10586312 w 12446000"/>
              <a:gd name="connsiteY190" fmla="*/ 12703285 h 13879102"/>
              <a:gd name="connsiteX191" fmla="*/ 10564820 w 12446000"/>
              <a:gd name="connsiteY191" fmla="*/ 12767214 h 13879102"/>
              <a:gd name="connsiteX192" fmla="*/ 10586312 w 12446000"/>
              <a:gd name="connsiteY192" fmla="*/ 12831144 h 13879102"/>
              <a:gd name="connsiteX193" fmla="*/ 10644076 w 12446000"/>
              <a:gd name="connsiteY193" fmla="*/ 12853786 h 13879102"/>
              <a:gd name="connsiteX194" fmla="*/ 10701838 w 12446000"/>
              <a:gd name="connsiteY194" fmla="*/ 12831144 h 13879102"/>
              <a:gd name="connsiteX195" fmla="*/ 10723332 w 12446000"/>
              <a:gd name="connsiteY195" fmla="*/ 12767214 h 13879102"/>
              <a:gd name="connsiteX196" fmla="*/ 10701838 w 12446000"/>
              <a:gd name="connsiteY196" fmla="*/ 12703285 h 13879102"/>
              <a:gd name="connsiteX197" fmla="*/ 10644076 w 12446000"/>
              <a:gd name="connsiteY197" fmla="*/ 12680643 h 13879102"/>
              <a:gd name="connsiteX198" fmla="*/ 8924628 w 12446000"/>
              <a:gd name="connsiteY198" fmla="*/ 12672652 h 13879102"/>
              <a:gd name="connsiteX199" fmla="*/ 8861492 w 12446000"/>
              <a:gd name="connsiteY199" fmla="*/ 12695294 h 13879102"/>
              <a:gd name="connsiteX200" fmla="*/ 8931344 w 12446000"/>
              <a:gd name="connsiteY200" fmla="*/ 12808502 h 13879102"/>
              <a:gd name="connsiteX201" fmla="*/ 8981048 w 12446000"/>
              <a:gd name="connsiteY201" fmla="*/ 12763219 h 13879102"/>
              <a:gd name="connsiteX202" fmla="*/ 8924628 w 12446000"/>
              <a:gd name="connsiteY202" fmla="*/ 12672652 h 13879102"/>
              <a:gd name="connsiteX203" fmla="*/ 9435088 w 12446000"/>
              <a:gd name="connsiteY203" fmla="*/ 12602063 h 13879102"/>
              <a:gd name="connsiteX204" fmla="*/ 9326280 w 12446000"/>
              <a:gd name="connsiteY204" fmla="*/ 12752564 h 13879102"/>
              <a:gd name="connsiteX205" fmla="*/ 9358520 w 12446000"/>
              <a:gd name="connsiteY205" fmla="*/ 12811166 h 13879102"/>
              <a:gd name="connsiteX206" fmla="*/ 9500912 w 12446000"/>
              <a:gd name="connsiteY206" fmla="*/ 12612718 h 13879102"/>
              <a:gd name="connsiteX207" fmla="*/ 9435088 w 12446000"/>
              <a:gd name="connsiteY207" fmla="*/ 12602063 h 13879102"/>
              <a:gd name="connsiteX208" fmla="*/ 9803156 w 12446000"/>
              <a:gd name="connsiteY208" fmla="*/ 12571431 h 13879102"/>
              <a:gd name="connsiteX209" fmla="*/ 9834054 w 12446000"/>
              <a:gd name="connsiteY209" fmla="*/ 12571431 h 13879102"/>
              <a:gd name="connsiteX210" fmla="*/ 9860920 w 12446000"/>
              <a:gd name="connsiteY210" fmla="*/ 12578090 h 13879102"/>
              <a:gd name="connsiteX211" fmla="*/ 9868980 w 12446000"/>
              <a:gd name="connsiteY211" fmla="*/ 12596736 h 13879102"/>
              <a:gd name="connsiteX212" fmla="*/ 9859576 w 12446000"/>
              <a:gd name="connsiteY212" fmla="*/ 12619378 h 13879102"/>
              <a:gd name="connsiteX213" fmla="*/ 9834054 w 12446000"/>
              <a:gd name="connsiteY213" fmla="*/ 12626037 h 13879102"/>
              <a:gd name="connsiteX214" fmla="*/ 9803156 w 12446000"/>
              <a:gd name="connsiteY214" fmla="*/ 12626037 h 13879102"/>
              <a:gd name="connsiteX215" fmla="*/ 9803156 w 12446000"/>
              <a:gd name="connsiteY215" fmla="*/ 12571431 h 13879102"/>
              <a:gd name="connsiteX216" fmla="*/ 8921940 w 12446000"/>
              <a:gd name="connsiteY216" fmla="*/ 12548789 h 13879102"/>
              <a:gd name="connsiteX217" fmla="*/ 8921940 w 12446000"/>
              <a:gd name="connsiteY217" fmla="*/ 12560776 h 13879102"/>
              <a:gd name="connsiteX218" fmla="*/ 8936716 w 12446000"/>
              <a:gd name="connsiteY218" fmla="*/ 12651343 h 13879102"/>
              <a:gd name="connsiteX219" fmla="*/ 8942092 w 12446000"/>
              <a:gd name="connsiteY219" fmla="*/ 12665993 h 13879102"/>
              <a:gd name="connsiteX220" fmla="*/ 8994480 w 12446000"/>
              <a:gd name="connsiteY220" fmla="*/ 12751233 h 13879102"/>
              <a:gd name="connsiteX221" fmla="*/ 9044184 w 12446000"/>
              <a:gd name="connsiteY221" fmla="*/ 12705949 h 13879102"/>
              <a:gd name="connsiteX222" fmla="*/ 9005228 w 12446000"/>
              <a:gd name="connsiteY222" fmla="*/ 12643351 h 13879102"/>
              <a:gd name="connsiteX223" fmla="*/ 8999852 w 12446000"/>
              <a:gd name="connsiteY223" fmla="*/ 12628701 h 13879102"/>
              <a:gd name="connsiteX224" fmla="*/ 8989108 w 12446000"/>
              <a:gd name="connsiteY224" fmla="*/ 12560776 h 13879102"/>
              <a:gd name="connsiteX225" fmla="*/ 8989108 w 12446000"/>
              <a:gd name="connsiteY225" fmla="*/ 12552785 h 13879102"/>
              <a:gd name="connsiteX226" fmla="*/ 8921940 w 12446000"/>
              <a:gd name="connsiteY226" fmla="*/ 12548789 h 13879102"/>
              <a:gd name="connsiteX227" fmla="*/ 10132272 w 12446000"/>
              <a:gd name="connsiteY227" fmla="*/ 12510165 h 13879102"/>
              <a:gd name="connsiteX228" fmla="*/ 10151078 w 12446000"/>
              <a:gd name="connsiteY228" fmla="*/ 12510165 h 13879102"/>
              <a:gd name="connsiteX229" fmla="*/ 10169884 w 12446000"/>
              <a:gd name="connsiteY229" fmla="*/ 12512828 h 13879102"/>
              <a:gd name="connsiteX230" fmla="*/ 10184660 w 12446000"/>
              <a:gd name="connsiteY230" fmla="*/ 12520820 h 13879102"/>
              <a:gd name="connsiteX231" fmla="*/ 10194064 w 12446000"/>
              <a:gd name="connsiteY231" fmla="*/ 12536802 h 13879102"/>
              <a:gd name="connsiteX232" fmla="*/ 10196750 w 12446000"/>
              <a:gd name="connsiteY232" fmla="*/ 12560776 h 13879102"/>
              <a:gd name="connsiteX233" fmla="*/ 10194064 w 12446000"/>
              <a:gd name="connsiteY233" fmla="*/ 12584749 h 13879102"/>
              <a:gd name="connsiteX234" fmla="*/ 10184660 w 12446000"/>
              <a:gd name="connsiteY234" fmla="*/ 12600732 h 13879102"/>
              <a:gd name="connsiteX235" fmla="*/ 10169884 w 12446000"/>
              <a:gd name="connsiteY235" fmla="*/ 12608723 h 13879102"/>
              <a:gd name="connsiteX236" fmla="*/ 10149734 w 12446000"/>
              <a:gd name="connsiteY236" fmla="*/ 12611387 h 13879102"/>
              <a:gd name="connsiteX237" fmla="*/ 10132272 w 12446000"/>
              <a:gd name="connsiteY237" fmla="*/ 12611387 h 13879102"/>
              <a:gd name="connsiteX238" fmla="*/ 10132272 w 12446000"/>
              <a:gd name="connsiteY238" fmla="*/ 12510165 h 13879102"/>
              <a:gd name="connsiteX239" fmla="*/ 9801814 w 12446000"/>
              <a:gd name="connsiteY239" fmla="*/ 12495514 h 13879102"/>
              <a:gd name="connsiteX240" fmla="*/ 9827336 w 12446000"/>
              <a:gd name="connsiteY240" fmla="*/ 12495514 h 13879102"/>
              <a:gd name="connsiteX241" fmla="*/ 9851516 w 12446000"/>
              <a:gd name="connsiteY241" fmla="*/ 12502174 h 13879102"/>
              <a:gd name="connsiteX242" fmla="*/ 9859576 w 12446000"/>
              <a:gd name="connsiteY242" fmla="*/ 12523483 h 13879102"/>
              <a:gd name="connsiteX243" fmla="*/ 9851516 w 12446000"/>
              <a:gd name="connsiteY243" fmla="*/ 12544793 h 13879102"/>
              <a:gd name="connsiteX244" fmla="*/ 9828680 w 12446000"/>
              <a:gd name="connsiteY244" fmla="*/ 12551453 h 13879102"/>
              <a:gd name="connsiteX245" fmla="*/ 9828680 w 12446000"/>
              <a:gd name="connsiteY245" fmla="*/ 12550121 h 13879102"/>
              <a:gd name="connsiteX246" fmla="*/ 9801814 w 12446000"/>
              <a:gd name="connsiteY246" fmla="*/ 12550121 h 13879102"/>
              <a:gd name="connsiteX247" fmla="*/ 9801814 w 12446000"/>
              <a:gd name="connsiteY247" fmla="*/ 12495514 h 13879102"/>
              <a:gd name="connsiteX248" fmla="*/ 10721988 w 12446000"/>
              <a:gd name="connsiteY248" fmla="*/ 12478200 h 13879102"/>
              <a:gd name="connsiteX249" fmla="*/ 10721988 w 12446000"/>
              <a:gd name="connsiteY249" fmla="*/ 12643351 h 13879102"/>
              <a:gd name="connsiteX250" fmla="*/ 10760944 w 12446000"/>
              <a:gd name="connsiteY250" fmla="*/ 12643351 h 13879102"/>
              <a:gd name="connsiteX251" fmla="*/ 10760944 w 12446000"/>
              <a:gd name="connsiteY251" fmla="*/ 12576758 h 13879102"/>
              <a:gd name="connsiteX252" fmla="*/ 10824080 w 12446000"/>
              <a:gd name="connsiteY252" fmla="*/ 12576758 h 13879102"/>
              <a:gd name="connsiteX253" fmla="*/ 10824080 w 12446000"/>
              <a:gd name="connsiteY253" fmla="*/ 12643351 h 13879102"/>
              <a:gd name="connsiteX254" fmla="*/ 10863036 w 12446000"/>
              <a:gd name="connsiteY254" fmla="*/ 12643351 h 13879102"/>
              <a:gd name="connsiteX255" fmla="*/ 10863036 w 12446000"/>
              <a:gd name="connsiteY255" fmla="*/ 12478200 h 13879102"/>
              <a:gd name="connsiteX256" fmla="*/ 10824080 w 12446000"/>
              <a:gd name="connsiteY256" fmla="*/ 12478200 h 13879102"/>
              <a:gd name="connsiteX257" fmla="*/ 10824080 w 12446000"/>
              <a:gd name="connsiteY257" fmla="*/ 12543461 h 13879102"/>
              <a:gd name="connsiteX258" fmla="*/ 10760944 w 12446000"/>
              <a:gd name="connsiteY258" fmla="*/ 12543461 h 13879102"/>
              <a:gd name="connsiteX259" fmla="*/ 10760944 w 12446000"/>
              <a:gd name="connsiteY259" fmla="*/ 12478200 h 13879102"/>
              <a:gd name="connsiteX260" fmla="*/ 10721988 w 12446000"/>
              <a:gd name="connsiteY260" fmla="*/ 12478200 h 13879102"/>
              <a:gd name="connsiteX261" fmla="*/ 10413024 w 12446000"/>
              <a:gd name="connsiteY261" fmla="*/ 12478200 h 13879102"/>
              <a:gd name="connsiteX262" fmla="*/ 10413024 w 12446000"/>
              <a:gd name="connsiteY262" fmla="*/ 12511497 h 13879102"/>
              <a:gd name="connsiteX263" fmla="*/ 10458696 w 12446000"/>
              <a:gd name="connsiteY263" fmla="*/ 12511497 h 13879102"/>
              <a:gd name="connsiteX264" fmla="*/ 10458696 w 12446000"/>
              <a:gd name="connsiteY264" fmla="*/ 12643351 h 13879102"/>
              <a:gd name="connsiteX265" fmla="*/ 10496310 w 12446000"/>
              <a:gd name="connsiteY265" fmla="*/ 12643351 h 13879102"/>
              <a:gd name="connsiteX266" fmla="*/ 10496310 w 12446000"/>
              <a:gd name="connsiteY266" fmla="*/ 12511497 h 13879102"/>
              <a:gd name="connsiteX267" fmla="*/ 10541982 w 12446000"/>
              <a:gd name="connsiteY267" fmla="*/ 12511497 h 13879102"/>
              <a:gd name="connsiteX268" fmla="*/ 10541982 w 12446000"/>
              <a:gd name="connsiteY268" fmla="*/ 12478200 h 13879102"/>
              <a:gd name="connsiteX269" fmla="*/ 10413024 w 12446000"/>
              <a:gd name="connsiteY269" fmla="*/ 12478200 h 13879102"/>
              <a:gd name="connsiteX270" fmla="*/ 10261228 w 12446000"/>
              <a:gd name="connsiteY270" fmla="*/ 12478200 h 13879102"/>
              <a:gd name="connsiteX271" fmla="*/ 10261228 w 12446000"/>
              <a:gd name="connsiteY271" fmla="*/ 12588745 h 13879102"/>
              <a:gd name="connsiteX272" fmla="*/ 10266602 w 12446000"/>
              <a:gd name="connsiteY272" fmla="*/ 12616714 h 13879102"/>
              <a:gd name="connsiteX273" fmla="*/ 10281380 w 12446000"/>
              <a:gd name="connsiteY273" fmla="*/ 12634028 h 13879102"/>
              <a:gd name="connsiteX274" fmla="*/ 10302872 w 12446000"/>
              <a:gd name="connsiteY274" fmla="*/ 12643351 h 13879102"/>
              <a:gd name="connsiteX275" fmla="*/ 10329738 w 12446000"/>
              <a:gd name="connsiteY275" fmla="*/ 12646015 h 13879102"/>
              <a:gd name="connsiteX276" fmla="*/ 10356604 w 12446000"/>
              <a:gd name="connsiteY276" fmla="*/ 12643351 h 13879102"/>
              <a:gd name="connsiteX277" fmla="*/ 10378098 w 12446000"/>
              <a:gd name="connsiteY277" fmla="*/ 12634028 h 13879102"/>
              <a:gd name="connsiteX278" fmla="*/ 10392874 w 12446000"/>
              <a:gd name="connsiteY278" fmla="*/ 12616714 h 13879102"/>
              <a:gd name="connsiteX279" fmla="*/ 10398248 w 12446000"/>
              <a:gd name="connsiteY279" fmla="*/ 12588745 h 13879102"/>
              <a:gd name="connsiteX280" fmla="*/ 10398248 w 12446000"/>
              <a:gd name="connsiteY280" fmla="*/ 12479532 h 13879102"/>
              <a:gd name="connsiteX281" fmla="*/ 10361978 w 12446000"/>
              <a:gd name="connsiteY281" fmla="*/ 12479532 h 13879102"/>
              <a:gd name="connsiteX282" fmla="*/ 10361978 w 12446000"/>
              <a:gd name="connsiteY282" fmla="*/ 12578090 h 13879102"/>
              <a:gd name="connsiteX283" fmla="*/ 10360634 w 12446000"/>
              <a:gd name="connsiteY283" fmla="*/ 12594072 h 13879102"/>
              <a:gd name="connsiteX284" fmla="*/ 10355260 w 12446000"/>
              <a:gd name="connsiteY284" fmla="*/ 12606059 h 13879102"/>
              <a:gd name="connsiteX285" fmla="*/ 10345858 w 12446000"/>
              <a:gd name="connsiteY285" fmla="*/ 12614050 h 13879102"/>
              <a:gd name="connsiteX286" fmla="*/ 10331080 w 12446000"/>
              <a:gd name="connsiteY286" fmla="*/ 12616714 h 13879102"/>
              <a:gd name="connsiteX287" fmla="*/ 10316304 w 12446000"/>
              <a:gd name="connsiteY287" fmla="*/ 12614050 h 13879102"/>
              <a:gd name="connsiteX288" fmla="*/ 10306902 w 12446000"/>
              <a:gd name="connsiteY288" fmla="*/ 12606059 h 13879102"/>
              <a:gd name="connsiteX289" fmla="*/ 10301528 w 12446000"/>
              <a:gd name="connsiteY289" fmla="*/ 12594072 h 13879102"/>
              <a:gd name="connsiteX290" fmla="*/ 10300184 w 12446000"/>
              <a:gd name="connsiteY290" fmla="*/ 12578090 h 13879102"/>
              <a:gd name="connsiteX291" fmla="*/ 10300184 w 12446000"/>
              <a:gd name="connsiteY291" fmla="*/ 12478200 h 13879102"/>
              <a:gd name="connsiteX292" fmla="*/ 10261228 w 12446000"/>
              <a:gd name="connsiteY292" fmla="*/ 12478200 h 13879102"/>
              <a:gd name="connsiteX293" fmla="*/ 10094658 w 12446000"/>
              <a:gd name="connsiteY293" fmla="*/ 12478200 h 13879102"/>
              <a:gd name="connsiteX294" fmla="*/ 10094658 w 12446000"/>
              <a:gd name="connsiteY294" fmla="*/ 12643351 h 13879102"/>
              <a:gd name="connsiteX295" fmla="*/ 10153764 w 12446000"/>
              <a:gd name="connsiteY295" fmla="*/ 12643351 h 13879102"/>
              <a:gd name="connsiteX296" fmla="*/ 10187348 w 12446000"/>
              <a:gd name="connsiteY296" fmla="*/ 12639356 h 13879102"/>
              <a:gd name="connsiteX297" fmla="*/ 10214212 w 12446000"/>
              <a:gd name="connsiteY297" fmla="*/ 12624705 h 13879102"/>
              <a:gd name="connsiteX298" fmla="*/ 10231676 w 12446000"/>
              <a:gd name="connsiteY298" fmla="*/ 12598068 h 13879102"/>
              <a:gd name="connsiteX299" fmla="*/ 10238392 w 12446000"/>
              <a:gd name="connsiteY299" fmla="*/ 12559444 h 13879102"/>
              <a:gd name="connsiteX300" fmla="*/ 10231676 w 12446000"/>
              <a:gd name="connsiteY300" fmla="*/ 12522152 h 13879102"/>
              <a:gd name="connsiteX301" fmla="*/ 10214212 w 12446000"/>
              <a:gd name="connsiteY301" fmla="*/ 12496846 h 13879102"/>
              <a:gd name="connsiteX302" fmla="*/ 10188690 w 12446000"/>
              <a:gd name="connsiteY302" fmla="*/ 12482196 h 13879102"/>
              <a:gd name="connsiteX303" fmla="*/ 10156452 w 12446000"/>
              <a:gd name="connsiteY303" fmla="*/ 12478200 h 13879102"/>
              <a:gd name="connsiteX304" fmla="*/ 10094658 w 12446000"/>
              <a:gd name="connsiteY304" fmla="*/ 12478200 h 13879102"/>
              <a:gd name="connsiteX305" fmla="*/ 9894504 w 12446000"/>
              <a:gd name="connsiteY305" fmla="*/ 12478200 h 13879102"/>
              <a:gd name="connsiteX306" fmla="*/ 9948236 w 12446000"/>
              <a:gd name="connsiteY306" fmla="*/ 12578090 h 13879102"/>
              <a:gd name="connsiteX307" fmla="*/ 9948236 w 12446000"/>
              <a:gd name="connsiteY307" fmla="*/ 12643351 h 13879102"/>
              <a:gd name="connsiteX308" fmla="*/ 9969728 w 12446000"/>
              <a:gd name="connsiteY308" fmla="*/ 12643351 h 13879102"/>
              <a:gd name="connsiteX309" fmla="*/ 9969728 w 12446000"/>
              <a:gd name="connsiteY309" fmla="*/ 12578090 h 13879102"/>
              <a:gd name="connsiteX310" fmla="*/ 10019432 w 12446000"/>
              <a:gd name="connsiteY310" fmla="*/ 12478200 h 13879102"/>
              <a:gd name="connsiteX311" fmla="*/ 9996596 w 12446000"/>
              <a:gd name="connsiteY311" fmla="*/ 12478200 h 13879102"/>
              <a:gd name="connsiteX312" fmla="*/ 9969728 w 12446000"/>
              <a:gd name="connsiteY312" fmla="*/ 12535470 h 13879102"/>
              <a:gd name="connsiteX313" fmla="*/ 9964356 w 12446000"/>
              <a:gd name="connsiteY313" fmla="*/ 12547457 h 13879102"/>
              <a:gd name="connsiteX314" fmla="*/ 9961668 w 12446000"/>
              <a:gd name="connsiteY314" fmla="*/ 12555448 h 13879102"/>
              <a:gd name="connsiteX315" fmla="*/ 9960324 w 12446000"/>
              <a:gd name="connsiteY315" fmla="*/ 12562108 h 13879102"/>
              <a:gd name="connsiteX316" fmla="*/ 9958982 w 12446000"/>
              <a:gd name="connsiteY316" fmla="*/ 12562108 h 13879102"/>
              <a:gd name="connsiteX317" fmla="*/ 9956296 w 12446000"/>
              <a:gd name="connsiteY317" fmla="*/ 12555448 h 13879102"/>
              <a:gd name="connsiteX318" fmla="*/ 9952266 w 12446000"/>
              <a:gd name="connsiteY318" fmla="*/ 12547457 h 13879102"/>
              <a:gd name="connsiteX319" fmla="*/ 9946892 w 12446000"/>
              <a:gd name="connsiteY319" fmla="*/ 12535470 h 13879102"/>
              <a:gd name="connsiteX320" fmla="*/ 9920026 w 12446000"/>
              <a:gd name="connsiteY320" fmla="*/ 12478200 h 13879102"/>
              <a:gd name="connsiteX321" fmla="*/ 9894504 w 12446000"/>
              <a:gd name="connsiteY321" fmla="*/ 12478200 h 13879102"/>
              <a:gd name="connsiteX322" fmla="*/ 9780320 w 12446000"/>
              <a:gd name="connsiteY322" fmla="*/ 12478200 h 13879102"/>
              <a:gd name="connsiteX323" fmla="*/ 9780320 w 12446000"/>
              <a:gd name="connsiteY323" fmla="*/ 12643351 h 13879102"/>
              <a:gd name="connsiteX324" fmla="*/ 9828680 w 12446000"/>
              <a:gd name="connsiteY324" fmla="*/ 12643351 h 13879102"/>
              <a:gd name="connsiteX325" fmla="*/ 9873010 w 12446000"/>
              <a:gd name="connsiteY325" fmla="*/ 12631365 h 13879102"/>
              <a:gd name="connsiteX326" fmla="*/ 9887786 w 12446000"/>
              <a:gd name="connsiteY326" fmla="*/ 12596736 h 13879102"/>
              <a:gd name="connsiteX327" fmla="*/ 9885100 w 12446000"/>
              <a:gd name="connsiteY327" fmla="*/ 12580754 h 13879102"/>
              <a:gd name="connsiteX328" fmla="*/ 9877040 w 12446000"/>
              <a:gd name="connsiteY328" fmla="*/ 12568767 h 13879102"/>
              <a:gd name="connsiteX329" fmla="*/ 9864950 w 12446000"/>
              <a:gd name="connsiteY329" fmla="*/ 12562108 h 13879102"/>
              <a:gd name="connsiteX330" fmla="*/ 9851516 w 12446000"/>
              <a:gd name="connsiteY330" fmla="*/ 12559444 h 13879102"/>
              <a:gd name="connsiteX331" fmla="*/ 9874352 w 12446000"/>
              <a:gd name="connsiteY331" fmla="*/ 12547457 h 13879102"/>
              <a:gd name="connsiteX332" fmla="*/ 9882412 w 12446000"/>
              <a:gd name="connsiteY332" fmla="*/ 12520820 h 13879102"/>
              <a:gd name="connsiteX333" fmla="*/ 9868980 w 12446000"/>
              <a:gd name="connsiteY333" fmla="*/ 12488855 h 13879102"/>
              <a:gd name="connsiteX334" fmla="*/ 9830024 w 12446000"/>
              <a:gd name="connsiteY334" fmla="*/ 12478200 h 13879102"/>
              <a:gd name="connsiteX335" fmla="*/ 9780320 w 12446000"/>
              <a:gd name="connsiteY335" fmla="*/ 12478200 h 13879102"/>
              <a:gd name="connsiteX336" fmla="*/ 10634672 w 12446000"/>
              <a:gd name="connsiteY336" fmla="*/ 12474204 h 13879102"/>
              <a:gd name="connsiteX337" fmla="*/ 10574222 w 12446000"/>
              <a:gd name="connsiteY337" fmla="*/ 12496846 h 13879102"/>
              <a:gd name="connsiteX338" fmla="*/ 10552728 w 12446000"/>
              <a:gd name="connsiteY338" fmla="*/ 12560775 h 13879102"/>
              <a:gd name="connsiteX339" fmla="*/ 10558102 w 12446000"/>
              <a:gd name="connsiteY339" fmla="*/ 12598068 h 13879102"/>
              <a:gd name="connsiteX340" fmla="*/ 10574222 w 12446000"/>
              <a:gd name="connsiteY340" fmla="*/ 12624705 h 13879102"/>
              <a:gd name="connsiteX341" fmla="*/ 10598402 w 12446000"/>
              <a:gd name="connsiteY341" fmla="*/ 12642019 h 13879102"/>
              <a:gd name="connsiteX342" fmla="*/ 10629298 w 12446000"/>
              <a:gd name="connsiteY342" fmla="*/ 12647347 h 13879102"/>
              <a:gd name="connsiteX343" fmla="*/ 10653478 w 12446000"/>
              <a:gd name="connsiteY343" fmla="*/ 12644683 h 13879102"/>
              <a:gd name="connsiteX344" fmla="*/ 10672284 w 12446000"/>
              <a:gd name="connsiteY344" fmla="*/ 12638023 h 13879102"/>
              <a:gd name="connsiteX345" fmla="*/ 10687060 w 12446000"/>
              <a:gd name="connsiteY345" fmla="*/ 12626037 h 13879102"/>
              <a:gd name="connsiteX346" fmla="*/ 10699152 w 12446000"/>
              <a:gd name="connsiteY346" fmla="*/ 12608722 h 13879102"/>
              <a:gd name="connsiteX347" fmla="*/ 10668254 w 12446000"/>
              <a:gd name="connsiteY347" fmla="*/ 12590076 h 13879102"/>
              <a:gd name="connsiteX348" fmla="*/ 10653478 w 12446000"/>
              <a:gd name="connsiteY348" fmla="*/ 12607391 h 13879102"/>
              <a:gd name="connsiteX349" fmla="*/ 10633328 w 12446000"/>
              <a:gd name="connsiteY349" fmla="*/ 12612718 h 13879102"/>
              <a:gd name="connsiteX350" fmla="*/ 10602432 w 12446000"/>
              <a:gd name="connsiteY350" fmla="*/ 12599399 h 13879102"/>
              <a:gd name="connsiteX351" fmla="*/ 10591684 w 12446000"/>
              <a:gd name="connsiteY351" fmla="*/ 12560775 h 13879102"/>
              <a:gd name="connsiteX352" fmla="*/ 10602432 w 12446000"/>
              <a:gd name="connsiteY352" fmla="*/ 12522151 h 13879102"/>
              <a:gd name="connsiteX353" fmla="*/ 10631984 w 12446000"/>
              <a:gd name="connsiteY353" fmla="*/ 12507501 h 13879102"/>
              <a:gd name="connsiteX354" fmla="*/ 10653478 w 12446000"/>
              <a:gd name="connsiteY354" fmla="*/ 12514160 h 13879102"/>
              <a:gd name="connsiteX355" fmla="*/ 10664224 w 12446000"/>
              <a:gd name="connsiteY355" fmla="*/ 12532806 h 13879102"/>
              <a:gd name="connsiteX356" fmla="*/ 10701836 w 12446000"/>
              <a:gd name="connsiteY356" fmla="*/ 12515492 h 13879102"/>
              <a:gd name="connsiteX357" fmla="*/ 10676314 w 12446000"/>
              <a:gd name="connsiteY357" fmla="*/ 12484859 h 13879102"/>
              <a:gd name="connsiteX358" fmla="*/ 10634672 w 12446000"/>
              <a:gd name="connsiteY358" fmla="*/ 12474204 h 13879102"/>
              <a:gd name="connsiteX359" fmla="*/ 9482104 w 12446000"/>
              <a:gd name="connsiteY359" fmla="*/ 12450231 h 13879102"/>
              <a:gd name="connsiteX360" fmla="*/ 9420312 w 12446000"/>
              <a:gd name="connsiteY360" fmla="*/ 12476868 h 13879102"/>
              <a:gd name="connsiteX361" fmla="*/ 9437776 w 12446000"/>
              <a:gd name="connsiteY361" fmla="*/ 12560776 h 13879102"/>
              <a:gd name="connsiteX362" fmla="*/ 9436432 w 12446000"/>
              <a:gd name="connsiteY362" fmla="*/ 12587413 h 13879102"/>
              <a:gd name="connsiteX363" fmla="*/ 9502254 w 12446000"/>
              <a:gd name="connsiteY363" fmla="*/ 12598068 h 13879102"/>
              <a:gd name="connsiteX364" fmla="*/ 9504940 w 12446000"/>
              <a:gd name="connsiteY364" fmla="*/ 12560776 h 13879102"/>
              <a:gd name="connsiteX365" fmla="*/ 9482104 w 12446000"/>
              <a:gd name="connsiteY365" fmla="*/ 12450231 h 13879102"/>
              <a:gd name="connsiteX366" fmla="*/ 9205380 w 12446000"/>
              <a:gd name="connsiteY366" fmla="*/ 12420929 h 13879102"/>
              <a:gd name="connsiteX367" fmla="*/ 9213440 w 12446000"/>
              <a:gd name="connsiteY367" fmla="*/ 12420929 h 13879102"/>
              <a:gd name="connsiteX368" fmla="*/ 9221500 w 12446000"/>
              <a:gd name="connsiteY368" fmla="*/ 12420929 h 13879102"/>
              <a:gd name="connsiteX369" fmla="*/ 9312848 w 12446000"/>
              <a:gd name="connsiteY369" fmla="*/ 12462217 h 13879102"/>
              <a:gd name="connsiteX370" fmla="*/ 9323592 w 12446000"/>
              <a:gd name="connsiteY370" fmla="*/ 12474204 h 13879102"/>
              <a:gd name="connsiteX371" fmla="*/ 9337026 w 12446000"/>
              <a:gd name="connsiteY371" fmla="*/ 12495514 h 13879102"/>
              <a:gd name="connsiteX372" fmla="*/ 9343744 w 12446000"/>
              <a:gd name="connsiteY372" fmla="*/ 12510164 h 13879102"/>
              <a:gd name="connsiteX373" fmla="*/ 9353146 w 12446000"/>
              <a:gd name="connsiteY373" fmla="*/ 12559443 h 13879102"/>
              <a:gd name="connsiteX374" fmla="*/ 9353146 w 12446000"/>
              <a:gd name="connsiteY374" fmla="*/ 12572762 h 13879102"/>
              <a:gd name="connsiteX375" fmla="*/ 9350460 w 12446000"/>
              <a:gd name="connsiteY375" fmla="*/ 12590076 h 13879102"/>
              <a:gd name="connsiteX376" fmla="*/ 9287324 w 12446000"/>
              <a:gd name="connsiteY376" fmla="*/ 12679311 h 13879102"/>
              <a:gd name="connsiteX377" fmla="*/ 9272548 w 12446000"/>
              <a:gd name="connsiteY377" fmla="*/ 12687303 h 13879102"/>
              <a:gd name="connsiteX378" fmla="*/ 9221500 w 12446000"/>
              <a:gd name="connsiteY378" fmla="*/ 12699289 h 13879102"/>
              <a:gd name="connsiteX379" fmla="*/ 9213440 w 12446000"/>
              <a:gd name="connsiteY379" fmla="*/ 12699289 h 13879102"/>
              <a:gd name="connsiteX380" fmla="*/ 9205380 w 12446000"/>
              <a:gd name="connsiteY380" fmla="*/ 12699289 h 13879102"/>
              <a:gd name="connsiteX381" fmla="*/ 9116722 w 12446000"/>
              <a:gd name="connsiteY381" fmla="*/ 12660665 h 13879102"/>
              <a:gd name="connsiteX382" fmla="*/ 9105976 w 12446000"/>
              <a:gd name="connsiteY382" fmla="*/ 12648678 h 13879102"/>
              <a:gd name="connsiteX383" fmla="*/ 9084484 w 12446000"/>
              <a:gd name="connsiteY383" fmla="*/ 12615382 h 13879102"/>
              <a:gd name="connsiteX384" fmla="*/ 9079108 w 12446000"/>
              <a:gd name="connsiteY384" fmla="*/ 12600731 h 13879102"/>
              <a:gd name="connsiteX385" fmla="*/ 9073736 w 12446000"/>
              <a:gd name="connsiteY385" fmla="*/ 12560775 h 13879102"/>
              <a:gd name="connsiteX386" fmla="*/ 9073736 w 12446000"/>
              <a:gd name="connsiteY386" fmla="*/ 12558112 h 13879102"/>
              <a:gd name="connsiteX387" fmla="*/ 9075080 w 12446000"/>
              <a:gd name="connsiteY387" fmla="*/ 12542129 h 13879102"/>
              <a:gd name="connsiteX388" fmla="*/ 9119408 w 12446000"/>
              <a:gd name="connsiteY388" fmla="*/ 12456890 h 13879102"/>
              <a:gd name="connsiteX389" fmla="*/ 9131500 w 12446000"/>
              <a:gd name="connsiteY389" fmla="*/ 12446235 h 13879102"/>
              <a:gd name="connsiteX390" fmla="*/ 9162396 w 12446000"/>
              <a:gd name="connsiteY390" fmla="*/ 12430252 h 13879102"/>
              <a:gd name="connsiteX391" fmla="*/ 9178516 w 12446000"/>
              <a:gd name="connsiteY391" fmla="*/ 12424925 h 13879102"/>
              <a:gd name="connsiteX392" fmla="*/ 9205380 w 12446000"/>
              <a:gd name="connsiteY392" fmla="*/ 12420929 h 13879102"/>
              <a:gd name="connsiteX393" fmla="*/ 9560018 w 12446000"/>
              <a:gd name="connsiteY393" fmla="*/ 12416934 h 13879102"/>
              <a:gd name="connsiteX394" fmla="*/ 9498224 w 12446000"/>
              <a:gd name="connsiteY394" fmla="*/ 12443571 h 13879102"/>
              <a:gd name="connsiteX395" fmla="*/ 9522404 w 12446000"/>
              <a:gd name="connsiteY395" fmla="*/ 12560776 h 13879102"/>
              <a:gd name="connsiteX396" fmla="*/ 9519718 w 12446000"/>
              <a:gd name="connsiteY396" fmla="*/ 12600732 h 13879102"/>
              <a:gd name="connsiteX397" fmla="*/ 9585540 w 12446000"/>
              <a:gd name="connsiteY397" fmla="*/ 12611386 h 13879102"/>
              <a:gd name="connsiteX398" fmla="*/ 9589572 w 12446000"/>
              <a:gd name="connsiteY398" fmla="*/ 12562107 h 13879102"/>
              <a:gd name="connsiteX399" fmla="*/ 9560018 w 12446000"/>
              <a:gd name="connsiteY399" fmla="*/ 12416934 h 13879102"/>
              <a:gd name="connsiteX400" fmla="*/ 9439120 w 12446000"/>
              <a:gd name="connsiteY400" fmla="*/ 12376978 h 13879102"/>
              <a:gd name="connsiteX401" fmla="*/ 9388072 w 12446000"/>
              <a:gd name="connsiteY401" fmla="*/ 12420930 h 13879102"/>
              <a:gd name="connsiteX402" fmla="*/ 9414940 w 12446000"/>
              <a:gd name="connsiteY402" fmla="*/ 12462217 h 13879102"/>
              <a:gd name="connsiteX403" fmla="*/ 9476732 w 12446000"/>
              <a:gd name="connsiteY403" fmla="*/ 12435580 h 13879102"/>
              <a:gd name="connsiteX404" fmla="*/ 9439120 w 12446000"/>
              <a:gd name="connsiteY404" fmla="*/ 12376978 h 13879102"/>
              <a:gd name="connsiteX405" fmla="*/ 8418196 w 12446000"/>
              <a:gd name="connsiteY405" fmla="*/ 12376978 h 13879102"/>
              <a:gd name="connsiteX406" fmla="*/ 8418196 w 12446000"/>
              <a:gd name="connsiteY406" fmla="*/ 12745905 h 13879102"/>
              <a:gd name="connsiteX407" fmla="*/ 8668054 w 12446000"/>
              <a:gd name="connsiteY407" fmla="*/ 12745905 h 13879102"/>
              <a:gd name="connsiteX408" fmla="*/ 8668054 w 12446000"/>
              <a:gd name="connsiteY408" fmla="*/ 12672652 h 13879102"/>
              <a:gd name="connsiteX409" fmla="*/ 8504168 w 12446000"/>
              <a:gd name="connsiteY409" fmla="*/ 12672652 h 13879102"/>
              <a:gd name="connsiteX410" fmla="*/ 8504168 w 12446000"/>
              <a:gd name="connsiteY410" fmla="*/ 12595404 h 13879102"/>
              <a:gd name="connsiteX411" fmla="*/ 8649248 w 12446000"/>
              <a:gd name="connsiteY411" fmla="*/ 12595404 h 13879102"/>
              <a:gd name="connsiteX412" fmla="*/ 8649248 w 12446000"/>
              <a:gd name="connsiteY412" fmla="*/ 12524815 h 13879102"/>
              <a:gd name="connsiteX413" fmla="*/ 8504168 w 12446000"/>
              <a:gd name="connsiteY413" fmla="*/ 12524815 h 13879102"/>
              <a:gd name="connsiteX414" fmla="*/ 8504168 w 12446000"/>
              <a:gd name="connsiteY414" fmla="*/ 12451563 h 13879102"/>
              <a:gd name="connsiteX415" fmla="*/ 8668054 w 12446000"/>
              <a:gd name="connsiteY415" fmla="*/ 12451563 h 13879102"/>
              <a:gd name="connsiteX416" fmla="*/ 8668054 w 12446000"/>
              <a:gd name="connsiteY416" fmla="*/ 12376978 h 13879102"/>
              <a:gd name="connsiteX417" fmla="*/ 8418196 w 12446000"/>
              <a:gd name="connsiteY417" fmla="*/ 12376978 h 13879102"/>
              <a:gd name="connsiteX418" fmla="*/ 7714298 w 12446000"/>
              <a:gd name="connsiteY418" fmla="*/ 12376978 h 13879102"/>
              <a:gd name="connsiteX419" fmla="*/ 7714298 w 12446000"/>
              <a:gd name="connsiteY419" fmla="*/ 12745905 h 13879102"/>
              <a:gd name="connsiteX420" fmla="*/ 7800270 w 12446000"/>
              <a:gd name="connsiteY420" fmla="*/ 12745905 h 13879102"/>
              <a:gd name="connsiteX421" fmla="*/ 7800270 w 12446000"/>
              <a:gd name="connsiteY421" fmla="*/ 12610055 h 13879102"/>
              <a:gd name="connsiteX422" fmla="*/ 7937288 w 12446000"/>
              <a:gd name="connsiteY422" fmla="*/ 12610055 h 13879102"/>
              <a:gd name="connsiteX423" fmla="*/ 7937288 w 12446000"/>
              <a:gd name="connsiteY423" fmla="*/ 12539466 h 13879102"/>
              <a:gd name="connsiteX424" fmla="*/ 7800270 w 12446000"/>
              <a:gd name="connsiteY424" fmla="*/ 12539466 h 13879102"/>
              <a:gd name="connsiteX425" fmla="*/ 7800270 w 12446000"/>
              <a:gd name="connsiteY425" fmla="*/ 12451563 h 13879102"/>
              <a:gd name="connsiteX426" fmla="*/ 7956096 w 12446000"/>
              <a:gd name="connsiteY426" fmla="*/ 12451563 h 13879102"/>
              <a:gd name="connsiteX427" fmla="*/ 7956096 w 12446000"/>
              <a:gd name="connsiteY427" fmla="*/ 12376978 h 13879102"/>
              <a:gd name="connsiteX428" fmla="*/ 7714298 w 12446000"/>
              <a:gd name="connsiteY428" fmla="*/ 12376978 h 13879102"/>
              <a:gd name="connsiteX429" fmla="*/ 8271776 w 12446000"/>
              <a:gd name="connsiteY429" fmla="*/ 12375646 h 13879102"/>
              <a:gd name="connsiteX430" fmla="*/ 8200580 w 12446000"/>
              <a:gd name="connsiteY430" fmla="*/ 12500841 h 13879102"/>
              <a:gd name="connsiteX431" fmla="*/ 8187146 w 12446000"/>
              <a:gd name="connsiteY431" fmla="*/ 12524815 h 13879102"/>
              <a:gd name="connsiteX432" fmla="*/ 8179086 w 12446000"/>
              <a:gd name="connsiteY432" fmla="*/ 12542129 h 13879102"/>
              <a:gd name="connsiteX433" fmla="*/ 8173712 w 12446000"/>
              <a:gd name="connsiteY433" fmla="*/ 12555448 h 13879102"/>
              <a:gd name="connsiteX434" fmla="*/ 8171026 w 12446000"/>
              <a:gd name="connsiteY434" fmla="*/ 12555448 h 13879102"/>
              <a:gd name="connsiteX435" fmla="*/ 8165652 w 12446000"/>
              <a:gd name="connsiteY435" fmla="*/ 12542129 h 13879102"/>
              <a:gd name="connsiteX436" fmla="*/ 8157592 w 12446000"/>
              <a:gd name="connsiteY436" fmla="*/ 12526147 h 13879102"/>
              <a:gd name="connsiteX437" fmla="*/ 8145504 w 12446000"/>
              <a:gd name="connsiteY437" fmla="*/ 12502173 h 13879102"/>
              <a:gd name="connsiteX438" fmla="*/ 8075652 w 12446000"/>
              <a:gd name="connsiteY438" fmla="*/ 12376978 h 13879102"/>
              <a:gd name="connsiteX439" fmla="*/ 7988336 w 12446000"/>
              <a:gd name="connsiteY439" fmla="*/ 12376978 h 13879102"/>
              <a:gd name="connsiteX440" fmla="*/ 7988336 w 12446000"/>
              <a:gd name="connsiteY440" fmla="*/ 12747237 h 13879102"/>
              <a:gd name="connsiteX441" fmla="*/ 8074308 w 12446000"/>
              <a:gd name="connsiteY441" fmla="*/ 12747237 h 13879102"/>
              <a:gd name="connsiteX442" fmla="*/ 8074308 w 12446000"/>
              <a:gd name="connsiteY442" fmla="*/ 12583417 h 13879102"/>
              <a:gd name="connsiteX443" fmla="*/ 8074308 w 12446000"/>
              <a:gd name="connsiteY443" fmla="*/ 12556780 h 13879102"/>
              <a:gd name="connsiteX444" fmla="*/ 8072964 w 12446000"/>
              <a:gd name="connsiteY444" fmla="*/ 12536802 h 13879102"/>
              <a:gd name="connsiteX445" fmla="*/ 8071620 w 12446000"/>
              <a:gd name="connsiteY445" fmla="*/ 12520819 h 13879102"/>
              <a:gd name="connsiteX446" fmla="*/ 8074308 w 12446000"/>
              <a:gd name="connsiteY446" fmla="*/ 12520819 h 13879102"/>
              <a:gd name="connsiteX447" fmla="*/ 8081024 w 12446000"/>
              <a:gd name="connsiteY447" fmla="*/ 12536802 h 13879102"/>
              <a:gd name="connsiteX448" fmla="*/ 8090428 w 12446000"/>
              <a:gd name="connsiteY448" fmla="*/ 12554116 h 13879102"/>
              <a:gd name="connsiteX449" fmla="*/ 8102516 w 12446000"/>
              <a:gd name="connsiteY449" fmla="*/ 12576758 h 13879102"/>
              <a:gd name="connsiteX450" fmla="*/ 8153564 w 12446000"/>
              <a:gd name="connsiteY450" fmla="*/ 12660665 h 13879102"/>
              <a:gd name="connsiteX451" fmla="*/ 8195206 w 12446000"/>
              <a:gd name="connsiteY451" fmla="*/ 12660665 h 13879102"/>
              <a:gd name="connsiteX452" fmla="*/ 8244908 w 12446000"/>
              <a:gd name="connsiteY452" fmla="*/ 12576758 h 13879102"/>
              <a:gd name="connsiteX453" fmla="*/ 8257000 w 12446000"/>
              <a:gd name="connsiteY453" fmla="*/ 12555448 h 13879102"/>
              <a:gd name="connsiteX454" fmla="*/ 8265058 w 12446000"/>
              <a:gd name="connsiteY454" fmla="*/ 12538134 h 13879102"/>
              <a:gd name="connsiteX455" fmla="*/ 8271776 w 12446000"/>
              <a:gd name="connsiteY455" fmla="*/ 12520819 h 13879102"/>
              <a:gd name="connsiteX456" fmla="*/ 8274462 w 12446000"/>
              <a:gd name="connsiteY456" fmla="*/ 12520819 h 13879102"/>
              <a:gd name="connsiteX457" fmla="*/ 8273118 w 12446000"/>
              <a:gd name="connsiteY457" fmla="*/ 12536802 h 13879102"/>
              <a:gd name="connsiteX458" fmla="*/ 8271776 w 12446000"/>
              <a:gd name="connsiteY458" fmla="*/ 12556780 h 13879102"/>
              <a:gd name="connsiteX459" fmla="*/ 8271776 w 12446000"/>
              <a:gd name="connsiteY459" fmla="*/ 12583417 h 13879102"/>
              <a:gd name="connsiteX460" fmla="*/ 8271776 w 12446000"/>
              <a:gd name="connsiteY460" fmla="*/ 12744573 h 13879102"/>
              <a:gd name="connsiteX461" fmla="*/ 8356404 w 12446000"/>
              <a:gd name="connsiteY461" fmla="*/ 12744573 h 13879102"/>
              <a:gd name="connsiteX462" fmla="*/ 8356404 w 12446000"/>
              <a:gd name="connsiteY462" fmla="*/ 12375646 h 13879102"/>
              <a:gd name="connsiteX463" fmla="*/ 8271776 w 12446000"/>
              <a:gd name="connsiteY463" fmla="*/ 12375646 h 13879102"/>
              <a:gd name="connsiteX464" fmla="*/ 9205380 w 12446000"/>
              <a:gd name="connsiteY464" fmla="*/ 12355668 h 13879102"/>
              <a:gd name="connsiteX465" fmla="*/ 9157022 w 12446000"/>
              <a:gd name="connsiteY465" fmla="*/ 12363659 h 13879102"/>
              <a:gd name="connsiteX466" fmla="*/ 9140902 w 12446000"/>
              <a:gd name="connsiteY466" fmla="*/ 12368987 h 13879102"/>
              <a:gd name="connsiteX467" fmla="*/ 9088512 w 12446000"/>
              <a:gd name="connsiteY467" fmla="*/ 12396956 h 13879102"/>
              <a:gd name="connsiteX468" fmla="*/ 9076424 w 12446000"/>
              <a:gd name="connsiteY468" fmla="*/ 12407611 h 13879102"/>
              <a:gd name="connsiteX469" fmla="*/ 9006570 w 12446000"/>
              <a:gd name="connsiteY469" fmla="*/ 12539465 h 13879102"/>
              <a:gd name="connsiteX470" fmla="*/ 9005228 w 12446000"/>
              <a:gd name="connsiteY470" fmla="*/ 12555448 h 13879102"/>
              <a:gd name="connsiteX471" fmla="*/ 9005228 w 12446000"/>
              <a:gd name="connsiteY471" fmla="*/ 12562107 h 13879102"/>
              <a:gd name="connsiteX472" fmla="*/ 9014630 w 12446000"/>
              <a:gd name="connsiteY472" fmla="*/ 12624705 h 13879102"/>
              <a:gd name="connsiteX473" fmla="*/ 9020004 w 12446000"/>
              <a:gd name="connsiteY473" fmla="*/ 12639355 h 13879102"/>
              <a:gd name="connsiteX474" fmla="*/ 9054930 w 12446000"/>
              <a:gd name="connsiteY474" fmla="*/ 12695294 h 13879102"/>
              <a:gd name="connsiteX475" fmla="*/ 9065676 w 12446000"/>
              <a:gd name="connsiteY475" fmla="*/ 12707281 h 13879102"/>
              <a:gd name="connsiteX476" fmla="*/ 9204038 w 12446000"/>
              <a:gd name="connsiteY476" fmla="*/ 12767215 h 13879102"/>
              <a:gd name="connsiteX477" fmla="*/ 9212098 w 12446000"/>
              <a:gd name="connsiteY477" fmla="*/ 12767215 h 13879102"/>
              <a:gd name="connsiteX478" fmla="*/ 9220158 w 12446000"/>
              <a:gd name="connsiteY478" fmla="*/ 12767215 h 13879102"/>
              <a:gd name="connsiteX479" fmla="*/ 9302100 w 12446000"/>
              <a:gd name="connsiteY479" fmla="*/ 12747237 h 13879102"/>
              <a:gd name="connsiteX480" fmla="*/ 9316876 w 12446000"/>
              <a:gd name="connsiteY480" fmla="*/ 12739245 h 13879102"/>
              <a:gd name="connsiteX481" fmla="*/ 9414940 w 12446000"/>
              <a:gd name="connsiteY481" fmla="*/ 12602063 h 13879102"/>
              <a:gd name="connsiteX482" fmla="*/ 9417626 w 12446000"/>
              <a:gd name="connsiteY482" fmla="*/ 12586081 h 13879102"/>
              <a:gd name="connsiteX483" fmla="*/ 9418968 w 12446000"/>
              <a:gd name="connsiteY483" fmla="*/ 12562107 h 13879102"/>
              <a:gd name="connsiteX484" fmla="*/ 9405536 w 12446000"/>
              <a:gd name="connsiteY484" fmla="*/ 12483527 h 13879102"/>
              <a:gd name="connsiteX485" fmla="*/ 9398820 w 12446000"/>
              <a:gd name="connsiteY485" fmla="*/ 12468877 h 13879102"/>
              <a:gd name="connsiteX486" fmla="*/ 9374640 w 12446000"/>
              <a:gd name="connsiteY486" fmla="*/ 12431584 h 13879102"/>
              <a:gd name="connsiteX487" fmla="*/ 9363892 w 12446000"/>
              <a:gd name="connsiteY487" fmla="*/ 12419598 h 13879102"/>
              <a:gd name="connsiteX488" fmla="*/ 9221500 w 12446000"/>
              <a:gd name="connsiteY488" fmla="*/ 12355668 h 13879102"/>
              <a:gd name="connsiteX489" fmla="*/ 9213440 w 12446000"/>
              <a:gd name="connsiteY489" fmla="*/ 12355668 h 13879102"/>
              <a:gd name="connsiteX490" fmla="*/ 9205380 w 12446000"/>
              <a:gd name="connsiteY490" fmla="*/ 12355668 h 13879102"/>
              <a:gd name="connsiteX491" fmla="*/ 9022690 w 12446000"/>
              <a:gd name="connsiteY491" fmla="*/ 12341018 h 13879102"/>
              <a:gd name="connsiteX492" fmla="*/ 8921940 w 12446000"/>
              <a:gd name="connsiteY492" fmla="*/ 12532807 h 13879102"/>
              <a:gd name="connsiteX493" fmla="*/ 8989108 w 12446000"/>
              <a:gd name="connsiteY493" fmla="*/ 12538134 h 13879102"/>
              <a:gd name="connsiteX494" fmla="*/ 9065676 w 12446000"/>
              <a:gd name="connsiteY494" fmla="*/ 12392961 h 13879102"/>
              <a:gd name="connsiteX495" fmla="*/ 9022690 w 12446000"/>
              <a:gd name="connsiteY495" fmla="*/ 12341018 h 13879102"/>
              <a:gd name="connsiteX496" fmla="*/ 10458696 w 12446000"/>
              <a:gd name="connsiteY496" fmla="*/ 12290407 h 13879102"/>
              <a:gd name="connsiteX497" fmla="*/ 10490936 w 12446000"/>
              <a:gd name="connsiteY497" fmla="*/ 12290407 h 13879102"/>
              <a:gd name="connsiteX498" fmla="*/ 10516460 w 12446000"/>
              <a:gd name="connsiteY498" fmla="*/ 12298398 h 13879102"/>
              <a:gd name="connsiteX499" fmla="*/ 10524520 w 12446000"/>
              <a:gd name="connsiteY499" fmla="*/ 12319708 h 13879102"/>
              <a:gd name="connsiteX500" fmla="*/ 10516460 w 12446000"/>
              <a:gd name="connsiteY500" fmla="*/ 12342350 h 13879102"/>
              <a:gd name="connsiteX501" fmla="*/ 10490936 w 12446000"/>
              <a:gd name="connsiteY501" fmla="*/ 12349009 h 13879102"/>
              <a:gd name="connsiteX502" fmla="*/ 10458696 w 12446000"/>
              <a:gd name="connsiteY502" fmla="*/ 12349009 h 13879102"/>
              <a:gd name="connsiteX503" fmla="*/ 10458696 w 12446000"/>
              <a:gd name="connsiteY503" fmla="*/ 12290407 h 13879102"/>
              <a:gd name="connsiteX504" fmla="*/ 9801814 w 12446000"/>
              <a:gd name="connsiteY504" fmla="*/ 12290407 h 13879102"/>
              <a:gd name="connsiteX505" fmla="*/ 9827336 w 12446000"/>
              <a:gd name="connsiteY505" fmla="*/ 12290407 h 13879102"/>
              <a:gd name="connsiteX506" fmla="*/ 9854204 w 12446000"/>
              <a:gd name="connsiteY506" fmla="*/ 12298398 h 13879102"/>
              <a:gd name="connsiteX507" fmla="*/ 9863608 w 12446000"/>
              <a:gd name="connsiteY507" fmla="*/ 12322372 h 13879102"/>
              <a:gd name="connsiteX508" fmla="*/ 9862264 w 12446000"/>
              <a:gd name="connsiteY508" fmla="*/ 12335691 h 13879102"/>
              <a:gd name="connsiteX509" fmla="*/ 9856890 w 12446000"/>
              <a:gd name="connsiteY509" fmla="*/ 12346345 h 13879102"/>
              <a:gd name="connsiteX510" fmla="*/ 9846144 w 12446000"/>
              <a:gd name="connsiteY510" fmla="*/ 12353005 h 13879102"/>
              <a:gd name="connsiteX511" fmla="*/ 9828680 w 12446000"/>
              <a:gd name="connsiteY511" fmla="*/ 12355669 h 13879102"/>
              <a:gd name="connsiteX512" fmla="*/ 9803156 w 12446000"/>
              <a:gd name="connsiteY512" fmla="*/ 12355669 h 13879102"/>
              <a:gd name="connsiteX513" fmla="*/ 9801814 w 12446000"/>
              <a:gd name="connsiteY513" fmla="*/ 12355669 h 13879102"/>
              <a:gd name="connsiteX514" fmla="*/ 9801814 w 12446000"/>
              <a:gd name="connsiteY514" fmla="*/ 12290407 h 13879102"/>
              <a:gd name="connsiteX515" fmla="*/ 10738108 w 12446000"/>
              <a:gd name="connsiteY515" fmla="*/ 12289075 h 13879102"/>
              <a:gd name="connsiteX516" fmla="*/ 10764972 w 12446000"/>
              <a:gd name="connsiteY516" fmla="*/ 12289075 h 13879102"/>
              <a:gd name="connsiteX517" fmla="*/ 10786466 w 12446000"/>
              <a:gd name="connsiteY517" fmla="*/ 12291739 h 13879102"/>
              <a:gd name="connsiteX518" fmla="*/ 10803930 w 12446000"/>
              <a:gd name="connsiteY518" fmla="*/ 12302394 h 13879102"/>
              <a:gd name="connsiteX519" fmla="*/ 10816020 w 12446000"/>
              <a:gd name="connsiteY519" fmla="*/ 12322372 h 13879102"/>
              <a:gd name="connsiteX520" fmla="*/ 10820048 w 12446000"/>
              <a:gd name="connsiteY520" fmla="*/ 12353005 h 13879102"/>
              <a:gd name="connsiteX521" fmla="*/ 10816020 w 12446000"/>
              <a:gd name="connsiteY521" fmla="*/ 12382306 h 13879102"/>
              <a:gd name="connsiteX522" fmla="*/ 10803930 w 12446000"/>
              <a:gd name="connsiteY522" fmla="*/ 12402284 h 13879102"/>
              <a:gd name="connsiteX523" fmla="*/ 10785124 w 12446000"/>
              <a:gd name="connsiteY523" fmla="*/ 12414271 h 13879102"/>
              <a:gd name="connsiteX524" fmla="*/ 10762288 w 12446000"/>
              <a:gd name="connsiteY524" fmla="*/ 12418266 h 13879102"/>
              <a:gd name="connsiteX525" fmla="*/ 10738108 w 12446000"/>
              <a:gd name="connsiteY525" fmla="*/ 12418266 h 13879102"/>
              <a:gd name="connsiteX526" fmla="*/ 10738108 w 12446000"/>
              <a:gd name="connsiteY526" fmla="*/ 12289075 h 13879102"/>
              <a:gd name="connsiteX527" fmla="*/ 9975102 w 12446000"/>
              <a:gd name="connsiteY527" fmla="*/ 12287743 h 13879102"/>
              <a:gd name="connsiteX528" fmla="*/ 10012716 w 12446000"/>
              <a:gd name="connsiteY528" fmla="*/ 12305057 h 13879102"/>
              <a:gd name="connsiteX529" fmla="*/ 10026148 w 12446000"/>
              <a:gd name="connsiteY529" fmla="*/ 12354336 h 13879102"/>
              <a:gd name="connsiteX530" fmla="*/ 10012716 w 12446000"/>
              <a:gd name="connsiteY530" fmla="*/ 12403615 h 13879102"/>
              <a:gd name="connsiteX531" fmla="*/ 9975102 w 12446000"/>
              <a:gd name="connsiteY531" fmla="*/ 12420930 h 13879102"/>
              <a:gd name="connsiteX532" fmla="*/ 9937490 w 12446000"/>
              <a:gd name="connsiteY532" fmla="*/ 12403615 h 13879102"/>
              <a:gd name="connsiteX533" fmla="*/ 9924056 w 12446000"/>
              <a:gd name="connsiteY533" fmla="*/ 12354336 h 13879102"/>
              <a:gd name="connsiteX534" fmla="*/ 9937490 w 12446000"/>
              <a:gd name="connsiteY534" fmla="*/ 12305057 h 13879102"/>
              <a:gd name="connsiteX535" fmla="*/ 9975102 w 12446000"/>
              <a:gd name="connsiteY535" fmla="*/ 12287743 h 13879102"/>
              <a:gd name="connsiteX536" fmla="*/ 9115380 w 12446000"/>
              <a:gd name="connsiteY536" fmla="*/ 12287743 h 13879102"/>
              <a:gd name="connsiteX537" fmla="*/ 9036124 w 12446000"/>
              <a:gd name="connsiteY537" fmla="*/ 12330363 h 13879102"/>
              <a:gd name="connsiteX538" fmla="*/ 9077766 w 12446000"/>
              <a:gd name="connsiteY538" fmla="*/ 12382305 h 13879102"/>
              <a:gd name="connsiteX539" fmla="*/ 9135528 w 12446000"/>
              <a:gd name="connsiteY539" fmla="*/ 12351673 h 13879102"/>
              <a:gd name="connsiteX540" fmla="*/ 9115380 w 12446000"/>
              <a:gd name="connsiteY540" fmla="*/ 12287743 h 13879102"/>
              <a:gd name="connsiteX541" fmla="*/ 10716614 w 12446000"/>
              <a:gd name="connsiteY541" fmla="*/ 12271761 h 13879102"/>
              <a:gd name="connsiteX542" fmla="*/ 10716614 w 12446000"/>
              <a:gd name="connsiteY542" fmla="*/ 12436912 h 13879102"/>
              <a:gd name="connsiteX543" fmla="*/ 10763630 w 12446000"/>
              <a:gd name="connsiteY543" fmla="*/ 12436912 h 13879102"/>
              <a:gd name="connsiteX544" fmla="*/ 10794526 w 12446000"/>
              <a:gd name="connsiteY544" fmla="*/ 12432917 h 13879102"/>
              <a:gd name="connsiteX545" fmla="*/ 10820048 w 12446000"/>
              <a:gd name="connsiteY545" fmla="*/ 12418266 h 13879102"/>
              <a:gd name="connsiteX546" fmla="*/ 10837512 w 12446000"/>
              <a:gd name="connsiteY546" fmla="*/ 12391629 h 13879102"/>
              <a:gd name="connsiteX547" fmla="*/ 10844228 w 12446000"/>
              <a:gd name="connsiteY547" fmla="*/ 12353005 h 13879102"/>
              <a:gd name="connsiteX548" fmla="*/ 10838856 w 12446000"/>
              <a:gd name="connsiteY548" fmla="*/ 12315713 h 13879102"/>
              <a:gd name="connsiteX549" fmla="*/ 10822736 w 12446000"/>
              <a:gd name="connsiteY549" fmla="*/ 12290407 h 13879102"/>
              <a:gd name="connsiteX550" fmla="*/ 10797212 w 12446000"/>
              <a:gd name="connsiteY550" fmla="*/ 12275757 h 13879102"/>
              <a:gd name="connsiteX551" fmla="*/ 10764972 w 12446000"/>
              <a:gd name="connsiteY551" fmla="*/ 12271761 h 13879102"/>
              <a:gd name="connsiteX552" fmla="*/ 10716614 w 12446000"/>
              <a:gd name="connsiteY552" fmla="*/ 12271761 h 13879102"/>
              <a:gd name="connsiteX553" fmla="*/ 10583624 w 12446000"/>
              <a:gd name="connsiteY553" fmla="*/ 12271761 h 13879102"/>
              <a:gd name="connsiteX554" fmla="*/ 10583624 w 12446000"/>
              <a:gd name="connsiteY554" fmla="*/ 12436912 h 13879102"/>
              <a:gd name="connsiteX555" fmla="*/ 10683030 w 12446000"/>
              <a:gd name="connsiteY555" fmla="*/ 12436912 h 13879102"/>
              <a:gd name="connsiteX556" fmla="*/ 10683030 w 12446000"/>
              <a:gd name="connsiteY556" fmla="*/ 12418266 h 13879102"/>
              <a:gd name="connsiteX557" fmla="*/ 10606460 w 12446000"/>
              <a:gd name="connsiteY557" fmla="*/ 12418266 h 13879102"/>
              <a:gd name="connsiteX558" fmla="*/ 10606460 w 12446000"/>
              <a:gd name="connsiteY558" fmla="*/ 12363660 h 13879102"/>
              <a:gd name="connsiteX559" fmla="*/ 10674972 w 12446000"/>
              <a:gd name="connsiteY559" fmla="*/ 12363660 h 13879102"/>
              <a:gd name="connsiteX560" fmla="*/ 10674972 w 12446000"/>
              <a:gd name="connsiteY560" fmla="*/ 12345014 h 13879102"/>
              <a:gd name="connsiteX561" fmla="*/ 10606460 w 12446000"/>
              <a:gd name="connsiteY561" fmla="*/ 12345014 h 13879102"/>
              <a:gd name="connsiteX562" fmla="*/ 10606460 w 12446000"/>
              <a:gd name="connsiteY562" fmla="*/ 12290407 h 13879102"/>
              <a:gd name="connsiteX563" fmla="*/ 10683030 w 12446000"/>
              <a:gd name="connsiteY563" fmla="*/ 12290407 h 13879102"/>
              <a:gd name="connsiteX564" fmla="*/ 10683030 w 12446000"/>
              <a:gd name="connsiteY564" fmla="*/ 12271761 h 13879102"/>
              <a:gd name="connsiteX565" fmla="*/ 10583624 w 12446000"/>
              <a:gd name="connsiteY565" fmla="*/ 12271761 h 13879102"/>
              <a:gd name="connsiteX566" fmla="*/ 10438548 w 12446000"/>
              <a:gd name="connsiteY566" fmla="*/ 12271761 h 13879102"/>
              <a:gd name="connsiteX567" fmla="*/ 10438548 w 12446000"/>
              <a:gd name="connsiteY567" fmla="*/ 12435580 h 13879102"/>
              <a:gd name="connsiteX568" fmla="*/ 10460040 w 12446000"/>
              <a:gd name="connsiteY568" fmla="*/ 12435580 h 13879102"/>
              <a:gd name="connsiteX569" fmla="*/ 10460040 w 12446000"/>
              <a:gd name="connsiteY569" fmla="*/ 12364992 h 13879102"/>
              <a:gd name="connsiteX570" fmla="*/ 10484220 w 12446000"/>
              <a:gd name="connsiteY570" fmla="*/ 12364992 h 13879102"/>
              <a:gd name="connsiteX571" fmla="*/ 10496310 w 12446000"/>
              <a:gd name="connsiteY571" fmla="*/ 12366323 h 13879102"/>
              <a:gd name="connsiteX572" fmla="*/ 10505712 w 12446000"/>
              <a:gd name="connsiteY572" fmla="*/ 12370319 h 13879102"/>
              <a:gd name="connsiteX573" fmla="*/ 10512428 w 12446000"/>
              <a:gd name="connsiteY573" fmla="*/ 12378310 h 13879102"/>
              <a:gd name="connsiteX574" fmla="*/ 10517804 w 12446000"/>
              <a:gd name="connsiteY574" fmla="*/ 12391629 h 13879102"/>
              <a:gd name="connsiteX575" fmla="*/ 10524520 w 12446000"/>
              <a:gd name="connsiteY575" fmla="*/ 12422262 h 13879102"/>
              <a:gd name="connsiteX576" fmla="*/ 10527206 w 12446000"/>
              <a:gd name="connsiteY576" fmla="*/ 12430253 h 13879102"/>
              <a:gd name="connsiteX577" fmla="*/ 10531236 w 12446000"/>
              <a:gd name="connsiteY577" fmla="*/ 12436912 h 13879102"/>
              <a:gd name="connsiteX578" fmla="*/ 10531236 w 12446000"/>
              <a:gd name="connsiteY578" fmla="*/ 12435580 h 13879102"/>
              <a:gd name="connsiteX579" fmla="*/ 10556760 w 12446000"/>
              <a:gd name="connsiteY579" fmla="*/ 12435580 h 13879102"/>
              <a:gd name="connsiteX580" fmla="*/ 10548700 w 12446000"/>
              <a:gd name="connsiteY580" fmla="*/ 12418266 h 13879102"/>
              <a:gd name="connsiteX581" fmla="*/ 10540640 w 12446000"/>
              <a:gd name="connsiteY581" fmla="*/ 12384970 h 13879102"/>
              <a:gd name="connsiteX582" fmla="*/ 10529892 w 12446000"/>
              <a:gd name="connsiteY582" fmla="*/ 12364992 h 13879102"/>
              <a:gd name="connsiteX583" fmla="*/ 10511086 w 12446000"/>
              <a:gd name="connsiteY583" fmla="*/ 12357000 h 13879102"/>
              <a:gd name="connsiteX584" fmla="*/ 10525864 w 12446000"/>
              <a:gd name="connsiteY584" fmla="*/ 12354337 h 13879102"/>
              <a:gd name="connsiteX585" fmla="*/ 10537952 w 12446000"/>
              <a:gd name="connsiteY585" fmla="*/ 12346345 h 13879102"/>
              <a:gd name="connsiteX586" fmla="*/ 10546012 w 12446000"/>
              <a:gd name="connsiteY586" fmla="*/ 12334359 h 13879102"/>
              <a:gd name="connsiteX587" fmla="*/ 10548700 w 12446000"/>
              <a:gd name="connsiteY587" fmla="*/ 12317044 h 13879102"/>
              <a:gd name="connsiteX588" fmla="*/ 10535266 w 12446000"/>
              <a:gd name="connsiteY588" fmla="*/ 12283748 h 13879102"/>
              <a:gd name="connsiteX589" fmla="*/ 10493624 w 12446000"/>
              <a:gd name="connsiteY589" fmla="*/ 12271761 h 13879102"/>
              <a:gd name="connsiteX590" fmla="*/ 10438548 w 12446000"/>
              <a:gd name="connsiteY590" fmla="*/ 12271761 h 13879102"/>
              <a:gd name="connsiteX591" fmla="*/ 10304216 w 12446000"/>
              <a:gd name="connsiteY591" fmla="*/ 12271761 h 13879102"/>
              <a:gd name="connsiteX592" fmla="*/ 10304216 w 12446000"/>
              <a:gd name="connsiteY592" fmla="*/ 12436912 h 13879102"/>
              <a:gd name="connsiteX593" fmla="*/ 10403620 w 12446000"/>
              <a:gd name="connsiteY593" fmla="*/ 12436912 h 13879102"/>
              <a:gd name="connsiteX594" fmla="*/ 10403620 w 12446000"/>
              <a:gd name="connsiteY594" fmla="*/ 12418266 h 13879102"/>
              <a:gd name="connsiteX595" fmla="*/ 10327052 w 12446000"/>
              <a:gd name="connsiteY595" fmla="*/ 12418266 h 13879102"/>
              <a:gd name="connsiteX596" fmla="*/ 10327052 w 12446000"/>
              <a:gd name="connsiteY596" fmla="*/ 12363660 h 13879102"/>
              <a:gd name="connsiteX597" fmla="*/ 10395560 w 12446000"/>
              <a:gd name="connsiteY597" fmla="*/ 12363660 h 13879102"/>
              <a:gd name="connsiteX598" fmla="*/ 10395560 w 12446000"/>
              <a:gd name="connsiteY598" fmla="*/ 12345014 h 13879102"/>
              <a:gd name="connsiteX599" fmla="*/ 10327052 w 12446000"/>
              <a:gd name="connsiteY599" fmla="*/ 12345014 h 13879102"/>
              <a:gd name="connsiteX600" fmla="*/ 10327052 w 12446000"/>
              <a:gd name="connsiteY600" fmla="*/ 12290407 h 13879102"/>
              <a:gd name="connsiteX601" fmla="*/ 10403620 w 12446000"/>
              <a:gd name="connsiteY601" fmla="*/ 12290407 h 13879102"/>
              <a:gd name="connsiteX602" fmla="*/ 10403620 w 12446000"/>
              <a:gd name="connsiteY602" fmla="*/ 12271761 h 13879102"/>
              <a:gd name="connsiteX603" fmla="*/ 10304216 w 12446000"/>
              <a:gd name="connsiteY603" fmla="*/ 12271761 h 13879102"/>
              <a:gd name="connsiteX604" fmla="*/ 9780320 w 12446000"/>
              <a:gd name="connsiteY604" fmla="*/ 12271761 h 13879102"/>
              <a:gd name="connsiteX605" fmla="*/ 9780320 w 12446000"/>
              <a:gd name="connsiteY605" fmla="*/ 12436912 h 13879102"/>
              <a:gd name="connsiteX606" fmla="*/ 9803156 w 12446000"/>
              <a:gd name="connsiteY606" fmla="*/ 12436912 h 13879102"/>
              <a:gd name="connsiteX607" fmla="*/ 9803156 w 12446000"/>
              <a:gd name="connsiteY607" fmla="*/ 12374315 h 13879102"/>
              <a:gd name="connsiteX608" fmla="*/ 9830024 w 12446000"/>
              <a:gd name="connsiteY608" fmla="*/ 12374315 h 13879102"/>
              <a:gd name="connsiteX609" fmla="*/ 9871668 w 12446000"/>
              <a:gd name="connsiteY609" fmla="*/ 12359664 h 13879102"/>
              <a:gd name="connsiteX610" fmla="*/ 9885100 w 12446000"/>
              <a:gd name="connsiteY610" fmla="*/ 12321040 h 13879102"/>
              <a:gd name="connsiteX611" fmla="*/ 9871668 w 12446000"/>
              <a:gd name="connsiteY611" fmla="*/ 12285080 h 13879102"/>
              <a:gd name="connsiteX612" fmla="*/ 9827336 w 12446000"/>
              <a:gd name="connsiteY612" fmla="*/ 12271761 h 13879102"/>
              <a:gd name="connsiteX613" fmla="*/ 9780320 w 12446000"/>
              <a:gd name="connsiteY613" fmla="*/ 12271761 h 13879102"/>
              <a:gd name="connsiteX614" fmla="*/ 9222844 w 12446000"/>
              <a:gd name="connsiteY614" fmla="*/ 12271761 h 13879102"/>
              <a:gd name="connsiteX615" fmla="*/ 9222844 w 12446000"/>
              <a:gd name="connsiteY615" fmla="*/ 12338354 h 13879102"/>
              <a:gd name="connsiteX616" fmla="*/ 9377326 w 12446000"/>
              <a:gd name="connsiteY616" fmla="*/ 12408943 h 13879102"/>
              <a:gd name="connsiteX617" fmla="*/ 9428372 w 12446000"/>
              <a:gd name="connsiteY617" fmla="*/ 12364992 h 13879102"/>
              <a:gd name="connsiteX618" fmla="*/ 9222844 w 12446000"/>
              <a:gd name="connsiteY618" fmla="*/ 12271761 h 13879102"/>
              <a:gd name="connsiteX619" fmla="*/ 9205380 w 12446000"/>
              <a:gd name="connsiteY619" fmla="*/ 12271761 h 13879102"/>
              <a:gd name="connsiteX620" fmla="*/ 9131500 w 12446000"/>
              <a:gd name="connsiteY620" fmla="*/ 12283748 h 13879102"/>
              <a:gd name="connsiteX621" fmla="*/ 9151648 w 12446000"/>
              <a:gd name="connsiteY621" fmla="*/ 12347677 h 13879102"/>
              <a:gd name="connsiteX622" fmla="*/ 9205380 w 12446000"/>
              <a:gd name="connsiteY622" fmla="*/ 12338354 h 13879102"/>
              <a:gd name="connsiteX623" fmla="*/ 9205380 w 12446000"/>
              <a:gd name="connsiteY623" fmla="*/ 12271761 h 13879102"/>
              <a:gd name="connsiteX624" fmla="*/ 10157794 w 12446000"/>
              <a:gd name="connsiteY624" fmla="*/ 12270429 h 13879102"/>
              <a:gd name="connsiteX625" fmla="*/ 10128240 w 12446000"/>
              <a:gd name="connsiteY625" fmla="*/ 12378310 h 13879102"/>
              <a:gd name="connsiteX626" fmla="*/ 10124212 w 12446000"/>
              <a:gd name="connsiteY626" fmla="*/ 12396956 h 13879102"/>
              <a:gd name="connsiteX627" fmla="*/ 10121524 w 12446000"/>
              <a:gd name="connsiteY627" fmla="*/ 12411607 h 13879102"/>
              <a:gd name="connsiteX628" fmla="*/ 10120180 w 12446000"/>
              <a:gd name="connsiteY628" fmla="*/ 12423594 h 13879102"/>
              <a:gd name="connsiteX629" fmla="*/ 10118836 w 12446000"/>
              <a:gd name="connsiteY629" fmla="*/ 12423594 h 13879102"/>
              <a:gd name="connsiteX630" fmla="*/ 10116152 w 12446000"/>
              <a:gd name="connsiteY630" fmla="*/ 12411607 h 13879102"/>
              <a:gd name="connsiteX631" fmla="*/ 10113464 w 12446000"/>
              <a:gd name="connsiteY631" fmla="*/ 12396956 h 13879102"/>
              <a:gd name="connsiteX632" fmla="*/ 10109434 w 12446000"/>
              <a:gd name="connsiteY632" fmla="*/ 12379642 h 13879102"/>
              <a:gd name="connsiteX633" fmla="*/ 10081224 w 12446000"/>
              <a:gd name="connsiteY633" fmla="*/ 12273093 h 13879102"/>
              <a:gd name="connsiteX634" fmla="*/ 10058388 w 12446000"/>
              <a:gd name="connsiteY634" fmla="*/ 12273093 h 13879102"/>
              <a:gd name="connsiteX635" fmla="*/ 10104060 w 12446000"/>
              <a:gd name="connsiteY635" fmla="*/ 12438244 h 13879102"/>
              <a:gd name="connsiteX636" fmla="*/ 10134956 w 12446000"/>
              <a:gd name="connsiteY636" fmla="*/ 12438244 h 13879102"/>
              <a:gd name="connsiteX637" fmla="*/ 10161824 w 12446000"/>
              <a:gd name="connsiteY637" fmla="*/ 12335690 h 13879102"/>
              <a:gd name="connsiteX638" fmla="*/ 10165852 w 12446000"/>
              <a:gd name="connsiteY638" fmla="*/ 12318376 h 13879102"/>
              <a:gd name="connsiteX639" fmla="*/ 10168540 w 12446000"/>
              <a:gd name="connsiteY639" fmla="*/ 12305058 h 13879102"/>
              <a:gd name="connsiteX640" fmla="*/ 10169884 w 12446000"/>
              <a:gd name="connsiteY640" fmla="*/ 12293071 h 13879102"/>
              <a:gd name="connsiteX641" fmla="*/ 10171228 w 12446000"/>
              <a:gd name="connsiteY641" fmla="*/ 12293071 h 13879102"/>
              <a:gd name="connsiteX642" fmla="*/ 10172570 w 12446000"/>
              <a:gd name="connsiteY642" fmla="*/ 12305058 h 13879102"/>
              <a:gd name="connsiteX643" fmla="*/ 10173912 w 12446000"/>
              <a:gd name="connsiteY643" fmla="*/ 12318376 h 13879102"/>
              <a:gd name="connsiteX644" fmla="*/ 10177944 w 12446000"/>
              <a:gd name="connsiteY644" fmla="*/ 12335690 h 13879102"/>
              <a:gd name="connsiteX645" fmla="*/ 10204810 w 12446000"/>
              <a:gd name="connsiteY645" fmla="*/ 12438244 h 13879102"/>
              <a:gd name="connsiteX646" fmla="*/ 10235706 w 12446000"/>
              <a:gd name="connsiteY646" fmla="*/ 12438244 h 13879102"/>
              <a:gd name="connsiteX647" fmla="*/ 10281380 w 12446000"/>
              <a:gd name="connsiteY647" fmla="*/ 12273093 h 13879102"/>
              <a:gd name="connsiteX648" fmla="*/ 10259886 w 12446000"/>
              <a:gd name="connsiteY648" fmla="*/ 12273093 h 13879102"/>
              <a:gd name="connsiteX649" fmla="*/ 10231676 w 12446000"/>
              <a:gd name="connsiteY649" fmla="*/ 12380974 h 13879102"/>
              <a:gd name="connsiteX650" fmla="*/ 10227646 w 12446000"/>
              <a:gd name="connsiteY650" fmla="*/ 12398288 h 13879102"/>
              <a:gd name="connsiteX651" fmla="*/ 10224960 w 12446000"/>
              <a:gd name="connsiteY651" fmla="*/ 12411607 h 13879102"/>
              <a:gd name="connsiteX652" fmla="*/ 10223616 w 12446000"/>
              <a:gd name="connsiteY652" fmla="*/ 12423594 h 13879102"/>
              <a:gd name="connsiteX653" fmla="*/ 10222272 w 12446000"/>
              <a:gd name="connsiteY653" fmla="*/ 12423594 h 13879102"/>
              <a:gd name="connsiteX654" fmla="*/ 10219586 w 12446000"/>
              <a:gd name="connsiteY654" fmla="*/ 12411607 h 13879102"/>
              <a:gd name="connsiteX655" fmla="*/ 10216900 w 12446000"/>
              <a:gd name="connsiteY655" fmla="*/ 12398288 h 13879102"/>
              <a:gd name="connsiteX656" fmla="*/ 10212870 w 12446000"/>
              <a:gd name="connsiteY656" fmla="*/ 12379642 h 13879102"/>
              <a:gd name="connsiteX657" fmla="*/ 10183316 w 12446000"/>
              <a:gd name="connsiteY657" fmla="*/ 12270429 h 13879102"/>
              <a:gd name="connsiteX658" fmla="*/ 10157794 w 12446000"/>
              <a:gd name="connsiteY658" fmla="*/ 12270429 h 13879102"/>
              <a:gd name="connsiteX659" fmla="*/ 9975102 w 12446000"/>
              <a:gd name="connsiteY659" fmla="*/ 12267765 h 13879102"/>
              <a:gd name="connsiteX660" fmla="*/ 9944206 w 12446000"/>
              <a:gd name="connsiteY660" fmla="*/ 12273092 h 13879102"/>
              <a:gd name="connsiteX661" fmla="*/ 9921370 w 12446000"/>
              <a:gd name="connsiteY661" fmla="*/ 12290407 h 13879102"/>
              <a:gd name="connsiteX662" fmla="*/ 9906592 w 12446000"/>
              <a:gd name="connsiteY662" fmla="*/ 12317044 h 13879102"/>
              <a:gd name="connsiteX663" fmla="*/ 9901220 w 12446000"/>
              <a:gd name="connsiteY663" fmla="*/ 12354336 h 13879102"/>
              <a:gd name="connsiteX664" fmla="*/ 9906592 w 12446000"/>
              <a:gd name="connsiteY664" fmla="*/ 12391629 h 13879102"/>
              <a:gd name="connsiteX665" fmla="*/ 9921370 w 12446000"/>
              <a:gd name="connsiteY665" fmla="*/ 12418266 h 13879102"/>
              <a:gd name="connsiteX666" fmla="*/ 9944206 w 12446000"/>
              <a:gd name="connsiteY666" fmla="*/ 12434248 h 13879102"/>
              <a:gd name="connsiteX667" fmla="*/ 9975102 w 12446000"/>
              <a:gd name="connsiteY667" fmla="*/ 12439576 h 13879102"/>
              <a:gd name="connsiteX668" fmla="*/ 10006000 w 12446000"/>
              <a:gd name="connsiteY668" fmla="*/ 12434248 h 13879102"/>
              <a:gd name="connsiteX669" fmla="*/ 10028836 w 12446000"/>
              <a:gd name="connsiteY669" fmla="*/ 12418266 h 13879102"/>
              <a:gd name="connsiteX670" fmla="*/ 10043612 w 12446000"/>
              <a:gd name="connsiteY670" fmla="*/ 12391629 h 13879102"/>
              <a:gd name="connsiteX671" fmla="*/ 10048984 w 12446000"/>
              <a:gd name="connsiteY671" fmla="*/ 12354336 h 13879102"/>
              <a:gd name="connsiteX672" fmla="*/ 10043612 w 12446000"/>
              <a:gd name="connsiteY672" fmla="*/ 12317044 h 13879102"/>
              <a:gd name="connsiteX673" fmla="*/ 10028836 w 12446000"/>
              <a:gd name="connsiteY673" fmla="*/ 12290407 h 13879102"/>
              <a:gd name="connsiteX674" fmla="*/ 10006000 w 12446000"/>
              <a:gd name="connsiteY674" fmla="*/ 12273092 h 13879102"/>
              <a:gd name="connsiteX675" fmla="*/ 9975102 w 12446000"/>
              <a:gd name="connsiteY675" fmla="*/ 12267765 h 13879102"/>
              <a:gd name="connsiteX676" fmla="*/ 9089856 w 12446000"/>
              <a:gd name="connsiteY676" fmla="*/ 12207831 h 13879102"/>
              <a:gd name="connsiteX677" fmla="*/ 8983734 w 12446000"/>
              <a:gd name="connsiteY677" fmla="*/ 12265101 h 13879102"/>
              <a:gd name="connsiteX678" fmla="*/ 9025376 w 12446000"/>
              <a:gd name="connsiteY678" fmla="*/ 12317044 h 13879102"/>
              <a:gd name="connsiteX679" fmla="*/ 9110006 w 12446000"/>
              <a:gd name="connsiteY679" fmla="*/ 12271761 h 13879102"/>
              <a:gd name="connsiteX680" fmla="*/ 9089856 w 12446000"/>
              <a:gd name="connsiteY680" fmla="*/ 12207831 h 13879102"/>
              <a:gd name="connsiteX681" fmla="*/ 9221500 w 12446000"/>
              <a:gd name="connsiteY681" fmla="*/ 12186521 h 13879102"/>
              <a:gd name="connsiteX682" fmla="*/ 9221500 w 12446000"/>
              <a:gd name="connsiteY682" fmla="*/ 12253114 h 13879102"/>
              <a:gd name="connsiteX683" fmla="*/ 9440462 w 12446000"/>
              <a:gd name="connsiteY683" fmla="*/ 12353004 h 13879102"/>
              <a:gd name="connsiteX684" fmla="*/ 9491508 w 12446000"/>
              <a:gd name="connsiteY684" fmla="*/ 12309053 h 13879102"/>
              <a:gd name="connsiteX685" fmla="*/ 9221500 w 12446000"/>
              <a:gd name="connsiteY685" fmla="*/ 12186521 h 13879102"/>
              <a:gd name="connsiteX686" fmla="*/ 9221500 w 12446000"/>
              <a:gd name="connsiteY686" fmla="*/ 12103946 h 13879102"/>
              <a:gd name="connsiteX687" fmla="*/ 9221500 w 12446000"/>
              <a:gd name="connsiteY687" fmla="*/ 12170539 h 13879102"/>
              <a:gd name="connsiteX688" fmla="*/ 9504940 w 12446000"/>
              <a:gd name="connsiteY688" fmla="*/ 12298398 h 13879102"/>
              <a:gd name="connsiteX689" fmla="*/ 9555988 w 12446000"/>
              <a:gd name="connsiteY689" fmla="*/ 12254447 h 13879102"/>
              <a:gd name="connsiteX690" fmla="*/ 9221500 w 12446000"/>
              <a:gd name="connsiteY690" fmla="*/ 12103946 h 13879102"/>
              <a:gd name="connsiteX691" fmla="*/ 35340 w 12446000"/>
              <a:gd name="connsiteY691" fmla="*/ 9322569 h 13879102"/>
              <a:gd name="connsiteX692" fmla="*/ 41818 w 12446000"/>
              <a:gd name="connsiteY692" fmla="*/ 9329189 h 13879102"/>
              <a:gd name="connsiteX693" fmla="*/ 44044 w 12446000"/>
              <a:gd name="connsiteY693" fmla="*/ 9326915 h 13879102"/>
              <a:gd name="connsiteX694" fmla="*/ 42996 w 12446000"/>
              <a:gd name="connsiteY694" fmla="*/ 9331597 h 13879102"/>
              <a:gd name="connsiteX695" fmla="*/ 36713 w 12446000"/>
              <a:gd name="connsiteY695" fmla="*/ 9329992 h 13879102"/>
              <a:gd name="connsiteX696" fmla="*/ 32394 w 12446000"/>
              <a:gd name="connsiteY696" fmla="*/ 9325579 h 13879102"/>
              <a:gd name="connsiteX697" fmla="*/ 35340 w 12446000"/>
              <a:gd name="connsiteY697" fmla="*/ 9322569 h 13879102"/>
              <a:gd name="connsiteX698" fmla="*/ 35180 w 12446000"/>
              <a:gd name="connsiteY698" fmla="*/ 9322406 h 13879102"/>
              <a:gd name="connsiteX699" fmla="*/ 35475 w 12446000"/>
              <a:gd name="connsiteY699" fmla="*/ 9322431 h 13879102"/>
              <a:gd name="connsiteX700" fmla="*/ 35340 w 12446000"/>
              <a:gd name="connsiteY700" fmla="*/ 9322569 h 13879102"/>
              <a:gd name="connsiteX701" fmla="*/ 35180 w 12446000"/>
              <a:gd name="connsiteY701" fmla="*/ 9322406 h 13879102"/>
              <a:gd name="connsiteX702" fmla="*/ 49916 w 12446000"/>
              <a:gd name="connsiteY702" fmla="*/ 9320914 h 13879102"/>
              <a:gd name="connsiteX703" fmla="*/ 50463 w 12446000"/>
              <a:gd name="connsiteY703" fmla="*/ 9321348 h 13879102"/>
              <a:gd name="connsiteX704" fmla="*/ 50064 w 12446000"/>
              <a:gd name="connsiteY704" fmla="*/ 9321968 h 13879102"/>
              <a:gd name="connsiteX705" fmla="*/ 49370 w 12446000"/>
              <a:gd name="connsiteY705" fmla="*/ 9321472 h 13879102"/>
              <a:gd name="connsiteX706" fmla="*/ 49916 w 12446000"/>
              <a:gd name="connsiteY706" fmla="*/ 9320914 h 13879102"/>
              <a:gd name="connsiteX707" fmla="*/ 45828 w 12446000"/>
              <a:gd name="connsiteY707" fmla="*/ 9318938 h 13879102"/>
              <a:gd name="connsiteX708" fmla="*/ 49370 w 12446000"/>
              <a:gd name="connsiteY708" fmla="*/ 9321472 h 13879102"/>
              <a:gd name="connsiteX709" fmla="*/ 44044 w 12446000"/>
              <a:gd name="connsiteY709" fmla="*/ 9326915 h 13879102"/>
              <a:gd name="connsiteX710" fmla="*/ 45828 w 12446000"/>
              <a:gd name="connsiteY710" fmla="*/ 9318938 h 13879102"/>
              <a:gd name="connsiteX711" fmla="*/ 44918 w 12446000"/>
              <a:gd name="connsiteY711" fmla="*/ 9316941 h 13879102"/>
              <a:gd name="connsiteX712" fmla="*/ 46070 w 12446000"/>
              <a:gd name="connsiteY712" fmla="*/ 9317857 h 13879102"/>
              <a:gd name="connsiteX713" fmla="*/ 45828 w 12446000"/>
              <a:gd name="connsiteY713" fmla="*/ 9318938 h 13879102"/>
              <a:gd name="connsiteX714" fmla="*/ 44770 w 12446000"/>
              <a:gd name="connsiteY714" fmla="*/ 9318181 h 13879102"/>
              <a:gd name="connsiteX715" fmla="*/ 44918 w 12446000"/>
              <a:gd name="connsiteY715" fmla="*/ 9316941 h 13879102"/>
              <a:gd name="connsiteX716" fmla="*/ 41750 w 12446000"/>
              <a:gd name="connsiteY716" fmla="*/ 9316020 h 13879102"/>
              <a:gd name="connsiteX717" fmla="*/ 44770 w 12446000"/>
              <a:gd name="connsiteY717" fmla="*/ 9318181 h 13879102"/>
              <a:gd name="connsiteX718" fmla="*/ 44174 w 12446000"/>
              <a:gd name="connsiteY718" fmla="*/ 9323171 h 13879102"/>
              <a:gd name="connsiteX719" fmla="*/ 35475 w 12446000"/>
              <a:gd name="connsiteY719" fmla="*/ 9322431 h 13879102"/>
              <a:gd name="connsiteX720" fmla="*/ 41750 w 12446000"/>
              <a:gd name="connsiteY720" fmla="*/ 9316020 h 13879102"/>
              <a:gd name="connsiteX721" fmla="*/ 43621 w 12446000"/>
              <a:gd name="connsiteY721" fmla="*/ 9315911 h 13879102"/>
              <a:gd name="connsiteX722" fmla="*/ 44966 w 12446000"/>
              <a:gd name="connsiteY722" fmla="*/ 9316535 h 13879102"/>
              <a:gd name="connsiteX723" fmla="*/ 44918 w 12446000"/>
              <a:gd name="connsiteY723" fmla="*/ 9316941 h 13879102"/>
              <a:gd name="connsiteX724" fmla="*/ 43621 w 12446000"/>
              <a:gd name="connsiteY724" fmla="*/ 9315911 h 13879102"/>
              <a:gd name="connsiteX725" fmla="*/ 42629 w 12446000"/>
              <a:gd name="connsiteY725" fmla="*/ 9315122 h 13879102"/>
              <a:gd name="connsiteX726" fmla="*/ 43621 w 12446000"/>
              <a:gd name="connsiteY726" fmla="*/ 9315911 h 13879102"/>
              <a:gd name="connsiteX727" fmla="*/ 42409 w 12446000"/>
              <a:gd name="connsiteY727" fmla="*/ 9315347 h 13879102"/>
              <a:gd name="connsiteX728" fmla="*/ 42629 w 12446000"/>
              <a:gd name="connsiteY728" fmla="*/ 9315122 h 13879102"/>
              <a:gd name="connsiteX729" fmla="*/ 58608 w 12446000"/>
              <a:gd name="connsiteY729" fmla="*/ 9312033 h 13879102"/>
              <a:gd name="connsiteX730" fmla="*/ 51242 w 12446000"/>
              <a:gd name="connsiteY730" fmla="*/ 9321968 h 13879102"/>
              <a:gd name="connsiteX731" fmla="*/ 50463 w 12446000"/>
              <a:gd name="connsiteY731" fmla="*/ 9321348 h 13879102"/>
              <a:gd name="connsiteX732" fmla="*/ 52324 w 12446000"/>
              <a:gd name="connsiteY732" fmla="*/ 9318454 h 13879102"/>
              <a:gd name="connsiteX733" fmla="*/ 58608 w 12446000"/>
              <a:gd name="connsiteY733" fmla="*/ 9312033 h 13879102"/>
              <a:gd name="connsiteX734" fmla="*/ 47882 w 12446000"/>
              <a:gd name="connsiteY734" fmla="*/ 9309755 h 13879102"/>
              <a:gd name="connsiteX735" fmla="*/ 46234 w 12446000"/>
              <a:gd name="connsiteY735" fmla="*/ 9317124 h 13879102"/>
              <a:gd name="connsiteX736" fmla="*/ 44966 w 12446000"/>
              <a:gd name="connsiteY736" fmla="*/ 9316535 h 13879102"/>
              <a:gd name="connsiteX737" fmla="*/ 45483 w 12446000"/>
              <a:gd name="connsiteY737" fmla="*/ 9312206 h 13879102"/>
              <a:gd name="connsiteX738" fmla="*/ 47882 w 12446000"/>
              <a:gd name="connsiteY738" fmla="*/ 9309755 h 13879102"/>
              <a:gd name="connsiteX739" fmla="*/ 46222 w 12446000"/>
              <a:gd name="connsiteY739" fmla="*/ 9306012 h 13879102"/>
              <a:gd name="connsiteX740" fmla="*/ 45483 w 12446000"/>
              <a:gd name="connsiteY740" fmla="*/ 9312206 h 13879102"/>
              <a:gd name="connsiteX741" fmla="*/ 42629 w 12446000"/>
              <a:gd name="connsiteY741" fmla="*/ 9315122 h 13879102"/>
              <a:gd name="connsiteX742" fmla="*/ 40640 w 12446000"/>
              <a:gd name="connsiteY742" fmla="*/ 9313541 h 13879102"/>
              <a:gd name="connsiteX743" fmla="*/ 46222 w 12446000"/>
              <a:gd name="connsiteY743" fmla="*/ 9306012 h 13879102"/>
              <a:gd name="connsiteX744" fmla="*/ 48004 w 12446000"/>
              <a:gd name="connsiteY744" fmla="*/ 9303608 h 13879102"/>
              <a:gd name="connsiteX745" fmla="*/ 46222 w 12446000"/>
              <a:gd name="connsiteY745" fmla="*/ 9306012 h 13879102"/>
              <a:gd name="connsiteX746" fmla="*/ 46301 w 12446000"/>
              <a:gd name="connsiteY746" fmla="*/ 9305348 h 13879102"/>
              <a:gd name="connsiteX747" fmla="*/ 48004 w 12446000"/>
              <a:gd name="connsiteY747" fmla="*/ 9303608 h 13879102"/>
              <a:gd name="connsiteX748" fmla="*/ 48782 w 12446000"/>
              <a:gd name="connsiteY748" fmla="*/ 9302559 h 13879102"/>
              <a:gd name="connsiteX749" fmla="*/ 48964 w 12446000"/>
              <a:gd name="connsiteY749" fmla="*/ 9302627 h 13879102"/>
              <a:gd name="connsiteX750" fmla="*/ 48004 w 12446000"/>
              <a:gd name="connsiteY750" fmla="*/ 9303608 h 13879102"/>
              <a:gd name="connsiteX751" fmla="*/ 48782 w 12446000"/>
              <a:gd name="connsiteY751" fmla="*/ 9302559 h 13879102"/>
              <a:gd name="connsiteX752" fmla="*/ 49628 w 12446000"/>
              <a:gd name="connsiteY752" fmla="*/ 9301949 h 13879102"/>
              <a:gd name="connsiteX753" fmla="*/ 49437 w 12446000"/>
              <a:gd name="connsiteY753" fmla="*/ 9302803 h 13879102"/>
              <a:gd name="connsiteX754" fmla="*/ 48964 w 12446000"/>
              <a:gd name="connsiteY754" fmla="*/ 9302627 h 13879102"/>
              <a:gd name="connsiteX755" fmla="*/ 49628 w 12446000"/>
              <a:gd name="connsiteY755" fmla="*/ 9301949 h 13879102"/>
              <a:gd name="connsiteX756" fmla="*/ 46010 w 12446000"/>
              <a:gd name="connsiteY756" fmla="*/ 9301529 h 13879102"/>
              <a:gd name="connsiteX757" fmla="*/ 46725 w 12446000"/>
              <a:gd name="connsiteY757" fmla="*/ 9301795 h 13879102"/>
              <a:gd name="connsiteX758" fmla="*/ 46301 w 12446000"/>
              <a:gd name="connsiteY758" fmla="*/ 9305348 h 13879102"/>
              <a:gd name="connsiteX759" fmla="*/ 38358 w 12446000"/>
              <a:gd name="connsiteY759" fmla="*/ 9313466 h 13879102"/>
              <a:gd name="connsiteX760" fmla="*/ 38339 w 12446000"/>
              <a:gd name="connsiteY760" fmla="*/ 9313457 h 13879102"/>
              <a:gd name="connsiteX761" fmla="*/ 46010 w 12446000"/>
              <a:gd name="connsiteY761" fmla="*/ 9301529 h 13879102"/>
              <a:gd name="connsiteX762" fmla="*/ 67999 w 12446000"/>
              <a:gd name="connsiteY762" fmla="*/ 9299367 h 13879102"/>
              <a:gd name="connsiteX763" fmla="*/ 69501 w 12446000"/>
              <a:gd name="connsiteY763" fmla="*/ 9300902 h 13879102"/>
              <a:gd name="connsiteX764" fmla="*/ 58608 w 12446000"/>
              <a:gd name="connsiteY764" fmla="*/ 9312033 h 13879102"/>
              <a:gd name="connsiteX765" fmla="*/ 67999 w 12446000"/>
              <a:gd name="connsiteY765" fmla="*/ 9299367 h 13879102"/>
              <a:gd name="connsiteX766" fmla="*/ 73035 w 12446000"/>
              <a:gd name="connsiteY766" fmla="*/ 9297291 h 13879102"/>
              <a:gd name="connsiteX767" fmla="*/ 73506 w 12446000"/>
              <a:gd name="connsiteY767" fmla="*/ 9297773 h 13879102"/>
              <a:gd name="connsiteX768" fmla="*/ 70090 w 12446000"/>
              <a:gd name="connsiteY768" fmla="*/ 9301504 h 13879102"/>
              <a:gd name="connsiteX769" fmla="*/ 69501 w 12446000"/>
              <a:gd name="connsiteY769" fmla="*/ 9300902 h 13879102"/>
              <a:gd name="connsiteX770" fmla="*/ 73035 w 12446000"/>
              <a:gd name="connsiteY770" fmla="*/ 9297291 h 13879102"/>
              <a:gd name="connsiteX771" fmla="*/ 63023 w 12446000"/>
              <a:gd name="connsiteY771" fmla="*/ 9294282 h 13879102"/>
              <a:gd name="connsiteX772" fmla="*/ 65947 w 12446000"/>
              <a:gd name="connsiteY772" fmla="*/ 9297270 h 13879102"/>
              <a:gd name="connsiteX773" fmla="*/ 52324 w 12446000"/>
              <a:gd name="connsiteY773" fmla="*/ 9318454 h 13879102"/>
              <a:gd name="connsiteX774" fmla="*/ 49916 w 12446000"/>
              <a:gd name="connsiteY774" fmla="*/ 9320914 h 13879102"/>
              <a:gd name="connsiteX775" fmla="*/ 46070 w 12446000"/>
              <a:gd name="connsiteY775" fmla="*/ 9317857 h 13879102"/>
              <a:gd name="connsiteX776" fmla="*/ 46234 w 12446000"/>
              <a:gd name="connsiteY776" fmla="*/ 9317124 h 13879102"/>
              <a:gd name="connsiteX777" fmla="*/ 48886 w 12446000"/>
              <a:gd name="connsiteY777" fmla="*/ 9318356 h 13879102"/>
              <a:gd name="connsiteX778" fmla="*/ 56514 w 12446000"/>
              <a:gd name="connsiteY778" fmla="*/ 9300934 h 13879102"/>
              <a:gd name="connsiteX779" fmla="*/ 63023 w 12446000"/>
              <a:gd name="connsiteY779" fmla="*/ 9294282 h 13879102"/>
              <a:gd name="connsiteX780" fmla="*/ 68750 w 12446000"/>
              <a:gd name="connsiteY780" fmla="*/ 9292912 h 13879102"/>
              <a:gd name="connsiteX781" fmla="*/ 71045 w 12446000"/>
              <a:gd name="connsiteY781" fmla="*/ 9295258 h 13879102"/>
              <a:gd name="connsiteX782" fmla="*/ 67999 w 12446000"/>
              <a:gd name="connsiteY782" fmla="*/ 9299367 h 13879102"/>
              <a:gd name="connsiteX783" fmla="*/ 65947 w 12446000"/>
              <a:gd name="connsiteY783" fmla="*/ 9297270 h 13879102"/>
              <a:gd name="connsiteX784" fmla="*/ 68750 w 12446000"/>
              <a:gd name="connsiteY784" fmla="*/ 9292912 h 13879102"/>
              <a:gd name="connsiteX785" fmla="*/ 56066 w 12446000"/>
              <a:gd name="connsiteY785" fmla="*/ 9292734 h 13879102"/>
              <a:gd name="connsiteX786" fmla="*/ 54776 w 12446000"/>
              <a:gd name="connsiteY786" fmla="*/ 9296689 h 13879102"/>
              <a:gd name="connsiteX787" fmla="*/ 49628 w 12446000"/>
              <a:gd name="connsiteY787" fmla="*/ 9301949 h 13879102"/>
              <a:gd name="connsiteX788" fmla="*/ 49798 w 12446000"/>
              <a:gd name="connsiteY788" fmla="*/ 9301189 h 13879102"/>
              <a:gd name="connsiteX789" fmla="*/ 56066 w 12446000"/>
              <a:gd name="connsiteY789" fmla="*/ 9292734 h 13879102"/>
              <a:gd name="connsiteX790" fmla="*/ 51701 w 12446000"/>
              <a:gd name="connsiteY790" fmla="*/ 9292679 h 13879102"/>
              <a:gd name="connsiteX791" fmla="*/ 49798 w 12446000"/>
              <a:gd name="connsiteY791" fmla="*/ 9301189 h 13879102"/>
              <a:gd name="connsiteX792" fmla="*/ 48782 w 12446000"/>
              <a:gd name="connsiteY792" fmla="*/ 9302559 h 13879102"/>
              <a:gd name="connsiteX793" fmla="*/ 46725 w 12446000"/>
              <a:gd name="connsiteY793" fmla="*/ 9301795 h 13879102"/>
              <a:gd name="connsiteX794" fmla="*/ 46927 w 12446000"/>
              <a:gd name="connsiteY794" fmla="*/ 9300103 h 13879102"/>
              <a:gd name="connsiteX795" fmla="*/ 51701 w 12446000"/>
              <a:gd name="connsiteY795" fmla="*/ 9292679 h 13879102"/>
              <a:gd name="connsiteX796" fmla="*/ 73584 w 12446000"/>
              <a:gd name="connsiteY796" fmla="*/ 9291833 h 13879102"/>
              <a:gd name="connsiteX797" fmla="*/ 75980 w 12446000"/>
              <a:gd name="connsiteY797" fmla="*/ 9294281 h 13879102"/>
              <a:gd name="connsiteX798" fmla="*/ 73035 w 12446000"/>
              <a:gd name="connsiteY798" fmla="*/ 9297291 h 13879102"/>
              <a:gd name="connsiteX799" fmla="*/ 71045 w 12446000"/>
              <a:gd name="connsiteY799" fmla="*/ 9295258 h 13879102"/>
              <a:gd name="connsiteX800" fmla="*/ 73584 w 12446000"/>
              <a:gd name="connsiteY800" fmla="*/ 9291833 h 13879102"/>
              <a:gd name="connsiteX801" fmla="*/ 60519 w 12446000"/>
              <a:gd name="connsiteY801" fmla="*/ 9290821 h 13879102"/>
              <a:gd name="connsiteX802" fmla="*/ 60852 w 12446000"/>
              <a:gd name="connsiteY802" fmla="*/ 9291025 h 13879102"/>
              <a:gd name="connsiteX803" fmla="*/ 56514 w 12446000"/>
              <a:gd name="connsiteY803" fmla="*/ 9300934 h 13879102"/>
              <a:gd name="connsiteX804" fmla="*/ 47882 w 12446000"/>
              <a:gd name="connsiteY804" fmla="*/ 9309755 h 13879102"/>
              <a:gd name="connsiteX805" fmla="*/ 49437 w 12446000"/>
              <a:gd name="connsiteY805" fmla="*/ 9302803 h 13879102"/>
              <a:gd name="connsiteX806" fmla="*/ 52420 w 12446000"/>
              <a:gd name="connsiteY806" fmla="*/ 9303911 h 13879102"/>
              <a:gd name="connsiteX807" fmla="*/ 54776 w 12446000"/>
              <a:gd name="connsiteY807" fmla="*/ 9296689 h 13879102"/>
              <a:gd name="connsiteX808" fmla="*/ 60519 w 12446000"/>
              <a:gd name="connsiteY808" fmla="*/ 9290821 h 13879102"/>
              <a:gd name="connsiteX809" fmla="*/ 57328 w 12446000"/>
              <a:gd name="connsiteY809" fmla="*/ 9288865 h 13879102"/>
              <a:gd name="connsiteX810" fmla="*/ 58433 w 12446000"/>
              <a:gd name="connsiteY810" fmla="*/ 9289542 h 13879102"/>
              <a:gd name="connsiteX811" fmla="*/ 56066 w 12446000"/>
              <a:gd name="connsiteY811" fmla="*/ 9292734 h 13879102"/>
              <a:gd name="connsiteX812" fmla="*/ 57328 w 12446000"/>
              <a:gd name="connsiteY812" fmla="*/ 9288865 h 13879102"/>
              <a:gd name="connsiteX813" fmla="*/ 46593 w 12446000"/>
              <a:gd name="connsiteY813" fmla="*/ 9287977 h 13879102"/>
              <a:gd name="connsiteX814" fmla="*/ 48322 w 12446000"/>
              <a:gd name="connsiteY814" fmla="*/ 9288419 h 13879102"/>
              <a:gd name="connsiteX815" fmla="*/ 46927 w 12446000"/>
              <a:gd name="connsiteY815" fmla="*/ 9300103 h 13879102"/>
              <a:gd name="connsiteX816" fmla="*/ 46010 w 12446000"/>
              <a:gd name="connsiteY816" fmla="*/ 9301529 h 13879102"/>
              <a:gd name="connsiteX817" fmla="*/ 41408 w 12446000"/>
              <a:gd name="connsiteY817" fmla="*/ 9299819 h 13879102"/>
              <a:gd name="connsiteX818" fmla="*/ 46593 w 12446000"/>
              <a:gd name="connsiteY818" fmla="*/ 9287977 h 13879102"/>
              <a:gd name="connsiteX819" fmla="*/ 67987 w 12446000"/>
              <a:gd name="connsiteY819" fmla="*/ 9286113 h 13879102"/>
              <a:gd name="connsiteX820" fmla="*/ 71086 w 12446000"/>
              <a:gd name="connsiteY820" fmla="*/ 9289280 h 13879102"/>
              <a:gd name="connsiteX821" fmla="*/ 68750 w 12446000"/>
              <a:gd name="connsiteY821" fmla="*/ 9292912 h 13879102"/>
              <a:gd name="connsiteX822" fmla="*/ 66556 w 12446000"/>
              <a:gd name="connsiteY822" fmla="*/ 9290671 h 13879102"/>
              <a:gd name="connsiteX823" fmla="*/ 63023 w 12446000"/>
              <a:gd name="connsiteY823" fmla="*/ 9294282 h 13879102"/>
              <a:gd name="connsiteX824" fmla="*/ 60666 w 12446000"/>
              <a:gd name="connsiteY824" fmla="*/ 9291874 h 13879102"/>
              <a:gd name="connsiteX825" fmla="*/ 61218 w 12446000"/>
              <a:gd name="connsiteY825" fmla="*/ 9291250 h 13879102"/>
              <a:gd name="connsiteX826" fmla="*/ 64200 w 12446000"/>
              <a:gd name="connsiteY826" fmla="*/ 9293078 h 13879102"/>
              <a:gd name="connsiteX827" fmla="*/ 67987 w 12446000"/>
              <a:gd name="connsiteY827" fmla="*/ 9286113 h 13879102"/>
              <a:gd name="connsiteX828" fmla="*/ 38284 w 12446000"/>
              <a:gd name="connsiteY828" fmla="*/ 9285855 h 13879102"/>
              <a:gd name="connsiteX829" fmla="*/ 43359 w 12446000"/>
              <a:gd name="connsiteY829" fmla="*/ 9287151 h 13879102"/>
              <a:gd name="connsiteX830" fmla="*/ 39462 w 12446000"/>
              <a:gd name="connsiteY830" fmla="*/ 9299096 h 13879102"/>
              <a:gd name="connsiteX831" fmla="*/ 41408 w 12446000"/>
              <a:gd name="connsiteY831" fmla="*/ 9299819 h 13879102"/>
              <a:gd name="connsiteX832" fmla="*/ 35928 w 12446000"/>
              <a:gd name="connsiteY832" fmla="*/ 9312337 h 13879102"/>
              <a:gd name="connsiteX833" fmla="*/ 38339 w 12446000"/>
              <a:gd name="connsiteY833" fmla="*/ 9313457 h 13879102"/>
              <a:gd name="connsiteX834" fmla="*/ 38286 w 12446000"/>
              <a:gd name="connsiteY834" fmla="*/ 9313539 h 13879102"/>
              <a:gd name="connsiteX835" fmla="*/ 38358 w 12446000"/>
              <a:gd name="connsiteY835" fmla="*/ 9313466 h 13879102"/>
              <a:gd name="connsiteX836" fmla="*/ 42409 w 12446000"/>
              <a:gd name="connsiteY836" fmla="*/ 9315347 h 13879102"/>
              <a:gd name="connsiteX837" fmla="*/ 41750 w 12446000"/>
              <a:gd name="connsiteY837" fmla="*/ 9316020 h 13879102"/>
              <a:gd name="connsiteX838" fmla="*/ 38284 w 12446000"/>
              <a:gd name="connsiteY838" fmla="*/ 9313541 h 13879102"/>
              <a:gd name="connsiteX839" fmla="*/ 32394 w 12446000"/>
              <a:gd name="connsiteY839" fmla="*/ 9319559 h 13879102"/>
              <a:gd name="connsiteX840" fmla="*/ 35180 w 12446000"/>
              <a:gd name="connsiteY840" fmla="*/ 9322406 h 13879102"/>
              <a:gd name="connsiteX841" fmla="*/ 30203 w 12446000"/>
              <a:gd name="connsiteY841" fmla="*/ 9321982 h 13879102"/>
              <a:gd name="connsiteX842" fmla="*/ 38284 w 12446000"/>
              <a:gd name="connsiteY842" fmla="*/ 9285855 h 13879102"/>
              <a:gd name="connsiteX843" fmla="*/ 66556 w 12446000"/>
              <a:gd name="connsiteY843" fmla="*/ 9284651 h 13879102"/>
              <a:gd name="connsiteX844" fmla="*/ 66816 w 12446000"/>
              <a:gd name="connsiteY844" fmla="*/ 9284917 h 13879102"/>
              <a:gd name="connsiteX845" fmla="*/ 61218 w 12446000"/>
              <a:gd name="connsiteY845" fmla="*/ 9291250 h 13879102"/>
              <a:gd name="connsiteX846" fmla="*/ 60852 w 12446000"/>
              <a:gd name="connsiteY846" fmla="*/ 9291025 h 13879102"/>
              <a:gd name="connsiteX847" fmla="*/ 61283 w 12446000"/>
              <a:gd name="connsiteY847" fmla="*/ 9290041 h 13879102"/>
              <a:gd name="connsiteX848" fmla="*/ 66556 w 12446000"/>
              <a:gd name="connsiteY848" fmla="*/ 9284651 h 13879102"/>
              <a:gd name="connsiteX849" fmla="*/ 71546 w 12446000"/>
              <a:gd name="connsiteY849" fmla="*/ 9279566 h 13879102"/>
              <a:gd name="connsiteX850" fmla="*/ 67987 w 12446000"/>
              <a:gd name="connsiteY850" fmla="*/ 9286113 h 13879102"/>
              <a:gd name="connsiteX851" fmla="*/ 66816 w 12446000"/>
              <a:gd name="connsiteY851" fmla="*/ 9284917 h 13879102"/>
              <a:gd name="connsiteX852" fmla="*/ 71546 w 12446000"/>
              <a:gd name="connsiteY852" fmla="*/ 9279566 h 13879102"/>
              <a:gd name="connsiteX853" fmla="*/ 65925 w 12446000"/>
              <a:gd name="connsiteY853" fmla="*/ 9279438 h 13879102"/>
              <a:gd name="connsiteX854" fmla="*/ 61283 w 12446000"/>
              <a:gd name="connsiteY854" fmla="*/ 9290041 h 13879102"/>
              <a:gd name="connsiteX855" fmla="*/ 60519 w 12446000"/>
              <a:gd name="connsiteY855" fmla="*/ 9290821 h 13879102"/>
              <a:gd name="connsiteX856" fmla="*/ 58433 w 12446000"/>
              <a:gd name="connsiteY856" fmla="*/ 9289542 h 13879102"/>
              <a:gd name="connsiteX857" fmla="*/ 65925 w 12446000"/>
              <a:gd name="connsiteY857" fmla="*/ 9279438 h 13879102"/>
              <a:gd name="connsiteX858" fmla="*/ 60596 w 12446000"/>
              <a:gd name="connsiteY858" fmla="*/ 9278848 h 13879102"/>
              <a:gd name="connsiteX859" fmla="*/ 57328 w 12446000"/>
              <a:gd name="connsiteY859" fmla="*/ 9288865 h 13879102"/>
              <a:gd name="connsiteX860" fmla="*/ 55052 w 12446000"/>
              <a:gd name="connsiteY860" fmla="*/ 9287469 h 13879102"/>
              <a:gd name="connsiteX861" fmla="*/ 60596 w 12446000"/>
              <a:gd name="connsiteY861" fmla="*/ 9278848 h 13879102"/>
              <a:gd name="connsiteX862" fmla="*/ 73011 w 12446000"/>
              <a:gd name="connsiteY862" fmla="*/ 9276871 h 13879102"/>
              <a:gd name="connsiteX863" fmla="*/ 73573 w 12446000"/>
              <a:gd name="connsiteY863" fmla="*/ 9277273 h 13879102"/>
              <a:gd name="connsiteX864" fmla="*/ 71546 w 12446000"/>
              <a:gd name="connsiteY864" fmla="*/ 9279566 h 13879102"/>
              <a:gd name="connsiteX865" fmla="*/ 73011 w 12446000"/>
              <a:gd name="connsiteY865" fmla="*/ 9276871 h 13879102"/>
              <a:gd name="connsiteX866" fmla="*/ 73929 w 12446000"/>
              <a:gd name="connsiteY866" fmla="*/ 9276870 h 13879102"/>
              <a:gd name="connsiteX867" fmla="*/ 80692 w 12446000"/>
              <a:gd name="connsiteY867" fmla="*/ 9282245 h 13879102"/>
              <a:gd name="connsiteX868" fmla="*/ 73584 w 12446000"/>
              <a:gd name="connsiteY868" fmla="*/ 9291833 h 13879102"/>
              <a:gd name="connsiteX869" fmla="*/ 71086 w 12446000"/>
              <a:gd name="connsiteY869" fmla="*/ 9289280 h 13879102"/>
              <a:gd name="connsiteX870" fmla="*/ 77158 w 12446000"/>
              <a:gd name="connsiteY870" fmla="*/ 9279837 h 13879102"/>
              <a:gd name="connsiteX871" fmla="*/ 73573 w 12446000"/>
              <a:gd name="connsiteY871" fmla="*/ 9277273 h 13879102"/>
              <a:gd name="connsiteX872" fmla="*/ 73929 w 12446000"/>
              <a:gd name="connsiteY872" fmla="*/ 9276870 h 13879102"/>
              <a:gd name="connsiteX873" fmla="*/ 70090 w 12446000"/>
              <a:gd name="connsiteY873" fmla="*/ 9273819 h 13879102"/>
              <a:gd name="connsiteX874" fmla="*/ 73289 w 12446000"/>
              <a:gd name="connsiteY874" fmla="*/ 9276361 h 13879102"/>
              <a:gd name="connsiteX875" fmla="*/ 73011 w 12446000"/>
              <a:gd name="connsiteY875" fmla="*/ 9276871 h 13879102"/>
              <a:gd name="connsiteX876" fmla="*/ 69624 w 12446000"/>
              <a:gd name="connsiteY876" fmla="*/ 9274448 h 13879102"/>
              <a:gd name="connsiteX877" fmla="*/ 70090 w 12446000"/>
              <a:gd name="connsiteY877" fmla="*/ 9273819 h 13879102"/>
              <a:gd name="connsiteX878" fmla="*/ 47772 w 12446000"/>
              <a:gd name="connsiteY878" fmla="*/ 9273624 h 13879102"/>
              <a:gd name="connsiteX879" fmla="*/ 50064 w 12446000"/>
              <a:gd name="connsiteY879" fmla="*/ 9273819 h 13879102"/>
              <a:gd name="connsiteX880" fmla="*/ 49042 w 12446000"/>
              <a:gd name="connsiteY880" fmla="*/ 9282383 h 13879102"/>
              <a:gd name="connsiteX881" fmla="*/ 46593 w 12446000"/>
              <a:gd name="connsiteY881" fmla="*/ 9287977 h 13879102"/>
              <a:gd name="connsiteX882" fmla="*/ 43359 w 12446000"/>
              <a:gd name="connsiteY882" fmla="*/ 9287151 h 13879102"/>
              <a:gd name="connsiteX883" fmla="*/ 47772 w 12446000"/>
              <a:gd name="connsiteY883" fmla="*/ 9273624 h 13879102"/>
              <a:gd name="connsiteX884" fmla="*/ 68471 w 12446000"/>
              <a:gd name="connsiteY884" fmla="*/ 9273623 h 13879102"/>
              <a:gd name="connsiteX885" fmla="*/ 69624 w 12446000"/>
              <a:gd name="connsiteY885" fmla="*/ 9274448 h 13879102"/>
              <a:gd name="connsiteX886" fmla="*/ 65925 w 12446000"/>
              <a:gd name="connsiteY886" fmla="*/ 9279438 h 13879102"/>
              <a:gd name="connsiteX887" fmla="*/ 68471 w 12446000"/>
              <a:gd name="connsiteY887" fmla="*/ 9273623 h 13879102"/>
              <a:gd name="connsiteX888" fmla="*/ 63456 w 12446000"/>
              <a:gd name="connsiteY888" fmla="*/ 9270080 h 13879102"/>
              <a:gd name="connsiteX889" fmla="*/ 68912 w 12446000"/>
              <a:gd name="connsiteY889" fmla="*/ 9272614 h 13879102"/>
              <a:gd name="connsiteX890" fmla="*/ 68471 w 12446000"/>
              <a:gd name="connsiteY890" fmla="*/ 9273623 h 13879102"/>
              <a:gd name="connsiteX891" fmla="*/ 65378 w 12446000"/>
              <a:gd name="connsiteY891" fmla="*/ 9271411 h 13879102"/>
              <a:gd name="connsiteX892" fmla="*/ 60596 w 12446000"/>
              <a:gd name="connsiteY892" fmla="*/ 9278848 h 13879102"/>
              <a:gd name="connsiteX893" fmla="*/ 63456 w 12446000"/>
              <a:gd name="connsiteY893" fmla="*/ 9270080 h 13879102"/>
              <a:gd name="connsiteX894" fmla="*/ 55954 w 12446000"/>
              <a:gd name="connsiteY894" fmla="*/ 9266595 h 13879102"/>
              <a:gd name="connsiteX895" fmla="*/ 61493 w 12446000"/>
              <a:gd name="connsiteY895" fmla="*/ 9269168 h 13879102"/>
              <a:gd name="connsiteX896" fmla="*/ 52420 w 12446000"/>
              <a:gd name="connsiteY896" fmla="*/ 9285855 h 13879102"/>
              <a:gd name="connsiteX897" fmla="*/ 55052 w 12446000"/>
              <a:gd name="connsiteY897" fmla="*/ 9287469 h 13879102"/>
              <a:gd name="connsiteX898" fmla="*/ 51701 w 12446000"/>
              <a:gd name="connsiteY898" fmla="*/ 9292679 h 13879102"/>
              <a:gd name="connsiteX899" fmla="*/ 52420 w 12446000"/>
              <a:gd name="connsiteY899" fmla="*/ 9289466 h 13879102"/>
              <a:gd name="connsiteX900" fmla="*/ 48322 w 12446000"/>
              <a:gd name="connsiteY900" fmla="*/ 9288419 h 13879102"/>
              <a:gd name="connsiteX901" fmla="*/ 49042 w 12446000"/>
              <a:gd name="connsiteY901" fmla="*/ 9282383 h 13879102"/>
              <a:gd name="connsiteX902" fmla="*/ 55954 w 12446000"/>
              <a:gd name="connsiteY902" fmla="*/ 9266595 h 13879102"/>
              <a:gd name="connsiteX903" fmla="*/ 67145 w 12446000"/>
              <a:gd name="connsiteY903" fmla="*/ 9258773 h 13879102"/>
              <a:gd name="connsiteX904" fmla="*/ 63456 w 12446000"/>
              <a:gd name="connsiteY904" fmla="*/ 9270080 h 13879102"/>
              <a:gd name="connsiteX905" fmla="*/ 61493 w 12446000"/>
              <a:gd name="connsiteY905" fmla="*/ 9269168 h 13879102"/>
              <a:gd name="connsiteX906" fmla="*/ 67145 w 12446000"/>
              <a:gd name="connsiteY906" fmla="*/ 9258773 h 13879102"/>
              <a:gd name="connsiteX907" fmla="*/ 75980 w 12446000"/>
              <a:gd name="connsiteY907" fmla="*/ 9242521 h 13879102"/>
              <a:gd name="connsiteX908" fmla="*/ 67145 w 12446000"/>
              <a:gd name="connsiteY908" fmla="*/ 9258773 h 13879102"/>
              <a:gd name="connsiteX909" fmla="*/ 67734 w 12446000"/>
              <a:gd name="connsiteY909" fmla="*/ 9256966 h 13879102"/>
              <a:gd name="connsiteX910" fmla="*/ 54776 w 12446000"/>
              <a:gd name="connsiteY910" fmla="*/ 9252151 h 13879102"/>
              <a:gd name="connsiteX911" fmla="*/ 47772 w 12446000"/>
              <a:gd name="connsiteY911" fmla="*/ 9273624 h 13879102"/>
              <a:gd name="connsiteX912" fmla="*/ 35928 w 12446000"/>
              <a:gd name="connsiteY912" fmla="*/ 9272615 h 13879102"/>
              <a:gd name="connsiteX913" fmla="*/ 30038 w 12446000"/>
              <a:gd name="connsiteY913" fmla="*/ 9321968 h 13879102"/>
              <a:gd name="connsiteX914" fmla="*/ 30203 w 12446000"/>
              <a:gd name="connsiteY914" fmla="*/ 9321982 h 13879102"/>
              <a:gd name="connsiteX915" fmla="*/ 28860 w 12446000"/>
              <a:gd name="connsiteY915" fmla="*/ 9327986 h 13879102"/>
              <a:gd name="connsiteX916" fmla="*/ 36713 w 12446000"/>
              <a:gd name="connsiteY916" fmla="*/ 9329992 h 13879102"/>
              <a:gd name="connsiteX917" fmla="*/ 41818 w 12446000"/>
              <a:gd name="connsiteY917" fmla="*/ 9335209 h 13879102"/>
              <a:gd name="connsiteX918" fmla="*/ 75980 w 12446000"/>
              <a:gd name="connsiteY918" fmla="*/ 9300301 h 13879102"/>
              <a:gd name="connsiteX919" fmla="*/ 73506 w 12446000"/>
              <a:gd name="connsiteY919" fmla="*/ 9297773 h 13879102"/>
              <a:gd name="connsiteX920" fmla="*/ 104252 w 12446000"/>
              <a:gd name="connsiteY920" fmla="*/ 9264189 h 13879102"/>
              <a:gd name="connsiteX921" fmla="*/ 93650 w 12446000"/>
              <a:gd name="connsiteY921" fmla="*/ 9254559 h 13879102"/>
              <a:gd name="connsiteX922" fmla="*/ 73929 w 12446000"/>
              <a:gd name="connsiteY922" fmla="*/ 9276870 h 13879102"/>
              <a:gd name="connsiteX923" fmla="*/ 73289 w 12446000"/>
              <a:gd name="connsiteY923" fmla="*/ 9276361 h 13879102"/>
              <a:gd name="connsiteX924" fmla="*/ 87760 w 12446000"/>
              <a:gd name="connsiteY924" fmla="*/ 9249743 h 13879102"/>
              <a:gd name="connsiteX925" fmla="*/ 75980 w 12446000"/>
              <a:gd name="connsiteY925" fmla="*/ 9242521 h 13879102"/>
              <a:gd name="connsiteX926" fmla="*/ 128574 w 12446000"/>
              <a:gd name="connsiteY926" fmla="*/ 9220075 h 13879102"/>
              <a:gd name="connsiteX927" fmla="*/ 128741 w 12446000"/>
              <a:gd name="connsiteY927" fmla="*/ 9220227 h 13879102"/>
              <a:gd name="connsiteX928" fmla="*/ 111324 w 12446000"/>
              <a:gd name="connsiteY928" fmla="*/ 9243721 h 13879102"/>
              <a:gd name="connsiteX929" fmla="*/ 131692 w 12446000"/>
              <a:gd name="connsiteY929" fmla="*/ 9222908 h 13879102"/>
              <a:gd name="connsiteX930" fmla="*/ 136057 w 12446000"/>
              <a:gd name="connsiteY930" fmla="*/ 9226873 h 13879102"/>
              <a:gd name="connsiteX931" fmla="*/ 138852 w 12446000"/>
              <a:gd name="connsiteY931" fmla="*/ 9223711 h 13879102"/>
              <a:gd name="connsiteX932" fmla="*/ 141358 w 12446000"/>
              <a:gd name="connsiteY932" fmla="*/ 9226271 h 13879102"/>
              <a:gd name="connsiteX933" fmla="*/ 110142 w 12446000"/>
              <a:gd name="connsiteY933" fmla="*/ 9258170 h 13879102"/>
              <a:gd name="connsiteX934" fmla="*/ 103663 w 12446000"/>
              <a:gd name="connsiteY934" fmla="*/ 9251549 h 13879102"/>
              <a:gd name="connsiteX935" fmla="*/ 111320 w 12446000"/>
              <a:gd name="connsiteY935" fmla="*/ 9243726 h 13879102"/>
              <a:gd name="connsiteX936" fmla="*/ 108007 w 12446000"/>
              <a:gd name="connsiteY936" fmla="*/ 9241092 h 13879102"/>
              <a:gd name="connsiteX937" fmla="*/ 128574 w 12446000"/>
              <a:gd name="connsiteY937" fmla="*/ 9220075 h 13879102"/>
              <a:gd name="connsiteX938" fmla="*/ 134879 w 12446000"/>
              <a:gd name="connsiteY938" fmla="*/ 9213632 h 13879102"/>
              <a:gd name="connsiteX939" fmla="*/ 141648 w 12446000"/>
              <a:gd name="connsiteY939" fmla="*/ 9220548 h 13879102"/>
              <a:gd name="connsiteX940" fmla="*/ 138852 w 12446000"/>
              <a:gd name="connsiteY940" fmla="*/ 9223711 h 13879102"/>
              <a:gd name="connsiteX941" fmla="*/ 134879 w 12446000"/>
              <a:gd name="connsiteY941" fmla="*/ 9219651 h 13879102"/>
              <a:gd name="connsiteX942" fmla="*/ 131692 w 12446000"/>
              <a:gd name="connsiteY942" fmla="*/ 9222908 h 13879102"/>
              <a:gd name="connsiteX943" fmla="*/ 128741 w 12446000"/>
              <a:gd name="connsiteY943" fmla="*/ 9220227 h 13879102"/>
              <a:gd name="connsiteX944" fmla="*/ 129729 w 12446000"/>
              <a:gd name="connsiteY944" fmla="*/ 9218895 h 13879102"/>
              <a:gd name="connsiteX945" fmla="*/ 134879 w 12446000"/>
              <a:gd name="connsiteY945" fmla="*/ 9213632 h 13879102"/>
              <a:gd name="connsiteX946" fmla="*/ 138649 w 12446000"/>
              <a:gd name="connsiteY946" fmla="*/ 9202318 h 13879102"/>
              <a:gd name="connsiteX947" fmla="*/ 140769 w 12446000"/>
              <a:gd name="connsiteY947" fmla="*/ 9204003 h 13879102"/>
              <a:gd name="connsiteX948" fmla="*/ 129729 w 12446000"/>
              <a:gd name="connsiteY948" fmla="*/ 9218895 h 13879102"/>
              <a:gd name="connsiteX949" fmla="*/ 128574 w 12446000"/>
              <a:gd name="connsiteY949" fmla="*/ 9220075 h 13879102"/>
              <a:gd name="connsiteX950" fmla="*/ 125456 w 12446000"/>
              <a:gd name="connsiteY950" fmla="*/ 9217243 h 13879102"/>
              <a:gd name="connsiteX951" fmla="*/ 138649 w 12446000"/>
              <a:gd name="connsiteY951" fmla="*/ 9202318 h 13879102"/>
              <a:gd name="connsiteX952" fmla="*/ 57983 w 12446000"/>
              <a:gd name="connsiteY952" fmla="*/ 9196395 h 13879102"/>
              <a:gd name="connsiteX953" fmla="*/ 54776 w 12446000"/>
              <a:gd name="connsiteY953" fmla="*/ 9223262 h 13879102"/>
              <a:gd name="connsiteX954" fmla="*/ 52117 w 12446000"/>
              <a:gd name="connsiteY954" fmla="*/ 9223036 h 13879102"/>
              <a:gd name="connsiteX955" fmla="*/ 57983 w 12446000"/>
              <a:gd name="connsiteY955" fmla="*/ 9196395 h 13879102"/>
              <a:gd name="connsiteX956" fmla="*/ 102470 w 12446000"/>
              <a:gd name="connsiteY956" fmla="*/ 9195965 h 13879102"/>
              <a:gd name="connsiteX957" fmla="*/ 100987 w 12446000"/>
              <a:gd name="connsiteY957" fmla="*/ 9199352 h 13879102"/>
              <a:gd name="connsiteX958" fmla="*/ 100718 w 12446000"/>
              <a:gd name="connsiteY958" fmla="*/ 9199187 h 13879102"/>
              <a:gd name="connsiteX959" fmla="*/ 102470 w 12446000"/>
              <a:gd name="connsiteY959" fmla="*/ 9195965 h 13879102"/>
              <a:gd name="connsiteX960" fmla="*/ 129993 w 12446000"/>
              <a:gd name="connsiteY960" fmla="*/ 9195812 h 13879102"/>
              <a:gd name="connsiteX961" fmla="*/ 131345 w 12446000"/>
              <a:gd name="connsiteY961" fmla="*/ 9196780 h 13879102"/>
              <a:gd name="connsiteX962" fmla="*/ 104594 w 12446000"/>
              <a:gd name="connsiteY962" fmla="*/ 9238379 h 13879102"/>
              <a:gd name="connsiteX963" fmla="*/ 100718 w 12446000"/>
              <a:gd name="connsiteY963" fmla="*/ 9235299 h 13879102"/>
              <a:gd name="connsiteX964" fmla="*/ 129993 w 12446000"/>
              <a:gd name="connsiteY964" fmla="*/ 9195812 h 13879102"/>
              <a:gd name="connsiteX965" fmla="*/ 73624 w 12446000"/>
              <a:gd name="connsiteY965" fmla="*/ 9193169 h 13879102"/>
              <a:gd name="connsiteX966" fmla="*/ 71152 w 12446000"/>
              <a:gd name="connsiteY966" fmla="*/ 9204396 h 13879102"/>
              <a:gd name="connsiteX967" fmla="*/ 70090 w 12446000"/>
              <a:gd name="connsiteY967" fmla="*/ 9204002 h 13879102"/>
              <a:gd name="connsiteX968" fmla="*/ 73624 w 12446000"/>
              <a:gd name="connsiteY968" fmla="*/ 9193169 h 13879102"/>
              <a:gd name="connsiteX969" fmla="*/ 88305 w 12446000"/>
              <a:gd name="connsiteY969" fmla="*/ 9192703 h 13879102"/>
              <a:gd name="connsiteX970" fmla="*/ 83048 w 12446000"/>
              <a:gd name="connsiteY970" fmla="*/ 9208817 h 13879102"/>
              <a:gd name="connsiteX971" fmla="*/ 81502 w 12446000"/>
              <a:gd name="connsiteY971" fmla="*/ 9208242 h 13879102"/>
              <a:gd name="connsiteX972" fmla="*/ 88305 w 12446000"/>
              <a:gd name="connsiteY972" fmla="*/ 9192703 h 13879102"/>
              <a:gd name="connsiteX973" fmla="*/ 119566 w 12446000"/>
              <a:gd name="connsiteY973" fmla="*/ 9188354 h 13879102"/>
              <a:gd name="connsiteX974" fmla="*/ 121545 w 12446000"/>
              <a:gd name="connsiteY974" fmla="*/ 9189769 h 13879102"/>
              <a:gd name="connsiteX975" fmla="*/ 112498 w 12446000"/>
              <a:gd name="connsiteY975" fmla="*/ 9206409 h 13879102"/>
              <a:gd name="connsiteX976" fmla="*/ 109240 w 12446000"/>
              <a:gd name="connsiteY976" fmla="*/ 9204411 h 13879102"/>
              <a:gd name="connsiteX977" fmla="*/ 119566 w 12446000"/>
              <a:gd name="connsiteY977" fmla="*/ 9188354 h 13879102"/>
              <a:gd name="connsiteX978" fmla="*/ 124278 w 12446000"/>
              <a:gd name="connsiteY978" fmla="*/ 9155853 h 13879102"/>
              <a:gd name="connsiteX979" fmla="*/ 102470 w 12446000"/>
              <a:gd name="connsiteY979" fmla="*/ 9195965 h 13879102"/>
              <a:gd name="connsiteX980" fmla="*/ 108964 w 12446000"/>
              <a:gd name="connsiteY980" fmla="*/ 9181131 h 13879102"/>
              <a:gd name="connsiteX981" fmla="*/ 96006 w 12446000"/>
              <a:gd name="connsiteY981" fmla="*/ 9175112 h 13879102"/>
              <a:gd name="connsiteX982" fmla="*/ 88305 w 12446000"/>
              <a:gd name="connsiteY982" fmla="*/ 9192703 h 13879102"/>
              <a:gd name="connsiteX983" fmla="*/ 98362 w 12446000"/>
              <a:gd name="connsiteY983" fmla="*/ 9161872 h 13879102"/>
              <a:gd name="connsiteX984" fmla="*/ 85404 w 12446000"/>
              <a:gd name="connsiteY984" fmla="*/ 9157057 h 13879102"/>
              <a:gd name="connsiteX985" fmla="*/ 73624 w 12446000"/>
              <a:gd name="connsiteY985" fmla="*/ 9193169 h 13879102"/>
              <a:gd name="connsiteX986" fmla="*/ 59488 w 12446000"/>
              <a:gd name="connsiteY986" fmla="*/ 9189558 h 13879102"/>
              <a:gd name="connsiteX987" fmla="*/ 57983 w 12446000"/>
              <a:gd name="connsiteY987" fmla="*/ 9196395 h 13879102"/>
              <a:gd name="connsiteX988" fmla="*/ 60666 w 12446000"/>
              <a:gd name="connsiteY988" fmla="*/ 9173910 h 13879102"/>
              <a:gd name="connsiteX989" fmla="*/ 46530 w 12446000"/>
              <a:gd name="connsiteY989" fmla="*/ 9172706 h 13879102"/>
              <a:gd name="connsiteX990" fmla="*/ 40640 w 12446000"/>
              <a:gd name="connsiteY990" fmla="*/ 9222059 h 13879102"/>
              <a:gd name="connsiteX991" fmla="*/ 52117 w 12446000"/>
              <a:gd name="connsiteY991" fmla="*/ 9223036 h 13879102"/>
              <a:gd name="connsiteX992" fmla="*/ 48886 w 12446000"/>
              <a:gd name="connsiteY992" fmla="*/ 9237706 h 13879102"/>
              <a:gd name="connsiteX993" fmla="*/ 63022 w 12446000"/>
              <a:gd name="connsiteY993" fmla="*/ 9241317 h 13879102"/>
              <a:gd name="connsiteX994" fmla="*/ 71152 w 12446000"/>
              <a:gd name="connsiteY994" fmla="*/ 9204396 h 13879102"/>
              <a:gd name="connsiteX995" fmla="*/ 81502 w 12446000"/>
              <a:gd name="connsiteY995" fmla="*/ 9208242 h 13879102"/>
              <a:gd name="connsiteX996" fmla="*/ 75980 w 12446000"/>
              <a:gd name="connsiteY996" fmla="*/ 9220854 h 13879102"/>
              <a:gd name="connsiteX997" fmla="*/ 88938 w 12446000"/>
              <a:gd name="connsiteY997" fmla="*/ 9226873 h 13879102"/>
              <a:gd name="connsiteX998" fmla="*/ 100987 w 12446000"/>
              <a:gd name="connsiteY998" fmla="*/ 9199352 h 13879102"/>
              <a:gd name="connsiteX999" fmla="*/ 109240 w 12446000"/>
              <a:gd name="connsiteY999" fmla="*/ 9204411 h 13879102"/>
              <a:gd name="connsiteX1000" fmla="*/ 92472 w 12446000"/>
              <a:gd name="connsiteY1000" fmla="*/ 9230485 h 13879102"/>
              <a:gd name="connsiteX1001" fmla="*/ 104252 w 12446000"/>
              <a:gd name="connsiteY1001" fmla="*/ 9238911 h 13879102"/>
              <a:gd name="connsiteX1002" fmla="*/ 104594 w 12446000"/>
              <a:gd name="connsiteY1002" fmla="*/ 9238379 h 13879102"/>
              <a:gd name="connsiteX1003" fmla="*/ 108007 w 12446000"/>
              <a:gd name="connsiteY1003" fmla="*/ 9241092 h 13879102"/>
              <a:gd name="connsiteX1004" fmla="*/ 100718 w 12446000"/>
              <a:gd name="connsiteY1004" fmla="*/ 9248540 h 13879102"/>
              <a:gd name="connsiteX1005" fmla="*/ 103663 w 12446000"/>
              <a:gd name="connsiteY1005" fmla="*/ 9251549 h 13879102"/>
              <a:gd name="connsiteX1006" fmla="*/ 100718 w 12446000"/>
              <a:gd name="connsiteY1006" fmla="*/ 9254559 h 13879102"/>
              <a:gd name="connsiteX1007" fmla="*/ 110142 w 12446000"/>
              <a:gd name="connsiteY1007" fmla="*/ 9264189 h 13879102"/>
              <a:gd name="connsiteX1008" fmla="*/ 144303 w 12446000"/>
              <a:gd name="connsiteY1008" fmla="*/ 9229281 h 13879102"/>
              <a:gd name="connsiteX1009" fmla="*/ 141358 w 12446000"/>
              <a:gd name="connsiteY1009" fmla="*/ 9226271 h 13879102"/>
              <a:gd name="connsiteX1010" fmla="*/ 144303 w 12446000"/>
              <a:gd name="connsiteY1010" fmla="*/ 9223261 h 13879102"/>
              <a:gd name="connsiteX1011" fmla="*/ 141648 w 12446000"/>
              <a:gd name="connsiteY1011" fmla="*/ 9220548 h 13879102"/>
              <a:gd name="connsiteX1012" fmla="*/ 169041 w 12446000"/>
              <a:gd name="connsiteY1012" fmla="*/ 9189558 h 13879102"/>
              <a:gd name="connsiteX1013" fmla="*/ 158439 w 12446000"/>
              <a:gd name="connsiteY1013" fmla="*/ 9179928 h 13879102"/>
              <a:gd name="connsiteX1014" fmla="*/ 138649 w 12446000"/>
              <a:gd name="connsiteY1014" fmla="*/ 9202318 h 13879102"/>
              <a:gd name="connsiteX1015" fmla="*/ 130167 w 12446000"/>
              <a:gd name="connsiteY1015" fmla="*/ 9195577 h 13879102"/>
              <a:gd name="connsiteX1016" fmla="*/ 129993 w 12446000"/>
              <a:gd name="connsiteY1016" fmla="*/ 9195812 h 13879102"/>
              <a:gd name="connsiteX1017" fmla="*/ 121545 w 12446000"/>
              <a:gd name="connsiteY1017" fmla="*/ 9189769 h 13879102"/>
              <a:gd name="connsiteX1018" fmla="*/ 136057 w 12446000"/>
              <a:gd name="connsiteY1018" fmla="*/ 9163075 h 13879102"/>
              <a:gd name="connsiteX1019" fmla="*/ 124278 w 12446000"/>
              <a:gd name="connsiteY1019" fmla="*/ 9155853 h 13879102"/>
              <a:gd name="connsiteX1020" fmla="*/ 204381 w 12446000"/>
              <a:gd name="connsiteY1020" fmla="*/ 9142612 h 13879102"/>
              <a:gd name="connsiteX1021" fmla="*/ 206997 w 12446000"/>
              <a:gd name="connsiteY1021" fmla="*/ 9145285 h 13879102"/>
              <a:gd name="connsiteX1022" fmla="*/ 200848 w 12446000"/>
              <a:gd name="connsiteY1022" fmla="*/ 9152242 h 13879102"/>
              <a:gd name="connsiteX1023" fmla="*/ 204381 w 12446000"/>
              <a:gd name="connsiteY1023" fmla="*/ 9148632 h 13879102"/>
              <a:gd name="connsiteX1024" fmla="*/ 210860 w 12446000"/>
              <a:gd name="connsiteY1024" fmla="*/ 9155252 h 13879102"/>
              <a:gd name="connsiteX1025" fmla="*/ 179643 w 12446000"/>
              <a:gd name="connsiteY1025" fmla="*/ 9187150 h 13879102"/>
              <a:gd name="connsiteX1026" fmla="*/ 173164 w 12446000"/>
              <a:gd name="connsiteY1026" fmla="*/ 9180530 h 13879102"/>
              <a:gd name="connsiteX1027" fmla="*/ 200847 w 12446000"/>
              <a:gd name="connsiteY1027" fmla="*/ 9152243 h 13879102"/>
              <a:gd name="connsiteX1028" fmla="*/ 197728 w 12446000"/>
              <a:gd name="connsiteY1028" fmla="*/ 9149410 h 13879102"/>
              <a:gd name="connsiteX1029" fmla="*/ 204381 w 12446000"/>
              <a:gd name="connsiteY1029" fmla="*/ 9142612 h 13879102"/>
              <a:gd name="connsiteX1030" fmla="*/ 190245 w 12446000"/>
              <a:gd name="connsiteY1030" fmla="*/ 9116131 h 13879102"/>
              <a:gd name="connsiteX1031" fmla="*/ 160795 w 12446000"/>
              <a:gd name="connsiteY1031" fmla="*/ 9155854 h 13879102"/>
              <a:gd name="connsiteX1032" fmla="*/ 171397 w 12446000"/>
              <a:gd name="connsiteY1032" fmla="*/ 9164280 h 13879102"/>
              <a:gd name="connsiteX1033" fmla="*/ 200847 w 12446000"/>
              <a:gd name="connsiteY1033" fmla="*/ 9124557 h 13879102"/>
              <a:gd name="connsiteX1034" fmla="*/ 190245 w 12446000"/>
              <a:gd name="connsiteY1034" fmla="*/ 9116131 h 13879102"/>
              <a:gd name="connsiteX1035" fmla="*/ 223229 w 12446000"/>
              <a:gd name="connsiteY1035" fmla="*/ 9105297 h 13879102"/>
              <a:gd name="connsiteX1036" fmla="*/ 190245 w 12446000"/>
              <a:gd name="connsiteY1036" fmla="*/ 9142613 h 13879102"/>
              <a:gd name="connsiteX1037" fmla="*/ 197728 w 12446000"/>
              <a:gd name="connsiteY1037" fmla="*/ 9149410 h 13879102"/>
              <a:gd name="connsiteX1038" fmla="*/ 170219 w 12446000"/>
              <a:gd name="connsiteY1038" fmla="*/ 9177520 h 13879102"/>
              <a:gd name="connsiteX1039" fmla="*/ 173164 w 12446000"/>
              <a:gd name="connsiteY1039" fmla="*/ 9180530 h 13879102"/>
              <a:gd name="connsiteX1040" fmla="*/ 170219 w 12446000"/>
              <a:gd name="connsiteY1040" fmla="*/ 9183539 h 13879102"/>
              <a:gd name="connsiteX1041" fmla="*/ 179643 w 12446000"/>
              <a:gd name="connsiteY1041" fmla="*/ 9194373 h 13879102"/>
              <a:gd name="connsiteX1042" fmla="*/ 213805 w 12446000"/>
              <a:gd name="connsiteY1042" fmla="*/ 9158261 h 13879102"/>
              <a:gd name="connsiteX1043" fmla="*/ 210860 w 12446000"/>
              <a:gd name="connsiteY1043" fmla="*/ 9155252 h 13879102"/>
              <a:gd name="connsiteX1044" fmla="*/ 213805 w 12446000"/>
              <a:gd name="connsiteY1044" fmla="*/ 9152242 h 13879102"/>
              <a:gd name="connsiteX1045" fmla="*/ 206997 w 12446000"/>
              <a:gd name="connsiteY1045" fmla="*/ 9145285 h 13879102"/>
              <a:gd name="connsiteX1046" fmla="*/ 233831 w 12446000"/>
              <a:gd name="connsiteY1046" fmla="*/ 9114927 h 13879102"/>
              <a:gd name="connsiteX1047" fmla="*/ 223229 w 12446000"/>
              <a:gd name="connsiteY1047" fmla="*/ 9105297 h 13879102"/>
              <a:gd name="connsiteX1048" fmla="*/ 173753 w 12446000"/>
              <a:gd name="connsiteY1048" fmla="*/ 9105297 h 13879102"/>
              <a:gd name="connsiteX1049" fmla="*/ 146659 w 12446000"/>
              <a:gd name="connsiteY1049" fmla="*/ 9147428 h 13879102"/>
              <a:gd name="connsiteX1050" fmla="*/ 158439 w 12446000"/>
              <a:gd name="connsiteY1050" fmla="*/ 9155854 h 13879102"/>
              <a:gd name="connsiteX1051" fmla="*/ 185533 w 12446000"/>
              <a:gd name="connsiteY1051" fmla="*/ 9113724 h 13879102"/>
              <a:gd name="connsiteX1052" fmla="*/ 173753 w 12446000"/>
              <a:gd name="connsiteY1052" fmla="*/ 9105297 h 13879102"/>
              <a:gd name="connsiteX1053" fmla="*/ 80692 w 12446000"/>
              <a:gd name="connsiteY1053" fmla="*/ 9092056 h 13879102"/>
              <a:gd name="connsiteX1054" fmla="*/ 70090 w 12446000"/>
              <a:gd name="connsiteY1054" fmla="*/ 9140205 h 13879102"/>
              <a:gd name="connsiteX1055" fmla="*/ 84226 w 12446000"/>
              <a:gd name="connsiteY1055" fmla="*/ 9143816 h 13879102"/>
              <a:gd name="connsiteX1056" fmla="*/ 94828 w 12446000"/>
              <a:gd name="connsiteY1056" fmla="*/ 9095667 h 13879102"/>
              <a:gd name="connsiteX1057" fmla="*/ 80692 w 12446000"/>
              <a:gd name="connsiteY1057" fmla="*/ 9092056 h 13879102"/>
              <a:gd name="connsiteX1058" fmla="*/ 136057 w 12446000"/>
              <a:gd name="connsiteY1058" fmla="*/ 9083630 h 13879102"/>
              <a:gd name="connsiteX1059" fmla="*/ 116032 w 12446000"/>
              <a:gd name="connsiteY1059" fmla="*/ 9129371 h 13879102"/>
              <a:gd name="connsiteX1060" fmla="*/ 128989 w 12446000"/>
              <a:gd name="connsiteY1060" fmla="*/ 9135390 h 13879102"/>
              <a:gd name="connsiteX1061" fmla="*/ 149015 w 12446000"/>
              <a:gd name="connsiteY1061" fmla="*/ 9089648 h 13879102"/>
              <a:gd name="connsiteX1062" fmla="*/ 136057 w 12446000"/>
              <a:gd name="connsiteY1062" fmla="*/ 9083630 h 13879102"/>
              <a:gd name="connsiteX1063" fmla="*/ 273883 w 12446000"/>
              <a:gd name="connsiteY1063" fmla="*/ 9078815 h 13879102"/>
              <a:gd name="connsiteX1064" fmla="*/ 280362 w 12446000"/>
              <a:gd name="connsiteY1064" fmla="*/ 9085435 h 13879102"/>
              <a:gd name="connsiteX1065" fmla="*/ 249145 w 12446000"/>
              <a:gd name="connsiteY1065" fmla="*/ 9117334 h 13879102"/>
              <a:gd name="connsiteX1066" fmla="*/ 242667 w 12446000"/>
              <a:gd name="connsiteY1066" fmla="*/ 9110714 h 13879102"/>
              <a:gd name="connsiteX1067" fmla="*/ 273883 w 12446000"/>
              <a:gd name="connsiteY1067" fmla="*/ 9078815 h 13879102"/>
              <a:gd name="connsiteX1068" fmla="*/ 58310 w 12446000"/>
              <a:gd name="connsiteY1068" fmla="*/ 9072797 h 13879102"/>
              <a:gd name="connsiteX1069" fmla="*/ 52420 w 12446000"/>
              <a:gd name="connsiteY1069" fmla="*/ 9122150 h 13879102"/>
              <a:gd name="connsiteX1070" fmla="*/ 65378 w 12446000"/>
              <a:gd name="connsiteY1070" fmla="*/ 9124557 h 13879102"/>
              <a:gd name="connsiteX1071" fmla="*/ 72446 w 12446000"/>
              <a:gd name="connsiteY1071" fmla="*/ 9074001 h 13879102"/>
              <a:gd name="connsiteX1072" fmla="*/ 58310 w 12446000"/>
              <a:gd name="connsiteY1072" fmla="*/ 9072797 h 13879102"/>
              <a:gd name="connsiteX1073" fmla="*/ 273883 w 12446000"/>
              <a:gd name="connsiteY1073" fmla="*/ 9072796 h 13879102"/>
              <a:gd name="connsiteX1074" fmla="*/ 239721 w 12446000"/>
              <a:gd name="connsiteY1074" fmla="*/ 9107704 h 13879102"/>
              <a:gd name="connsiteX1075" fmla="*/ 242667 w 12446000"/>
              <a:gd name="connsiteY1075" fmla="*/ 9110714 h 13879102"/>
              <a:gd name="connsiteX1076" fmla="*/ 239721 w 12446000"/>
              <a:gd name="connsiteY1076" fmla="*/ 9113724 h 13879102"/>
              <a:gd name="connsiteX1077" fmla="*/ 249145 w 12446000"/>
              <a:gd name="connsiteY1077" fmla="*/ 9123353 h 13879102"/>
              <a:gd name="connsiteX1078" fmla="*/ 283307 w 12446000"/>
              <a:gd name="connsiteY1078" fmla="*/ 9088445 h 13879102"/>
              <a:gd name="connsiteX1079" fmla="*/ 280362 w 12446000"/>
              <a:gd name="connsiteY1079" fmla="*/ 9085435 h 13879102"/>
              <a:gd name="connsiteX1080" fmla="*/ 283307 w 12446000"/>
              <a:gd name="connsiteY1080" fmla="*/ 9082426 h 13879102"/>
              <a:gd name="connsiteX1081" fmla="*/ 273883 w 12446000"/>
              <a:gd name="connsiteY1081" fmla="*/ 9072796 h 13879102"/>
              <a:gd name="connsiteX1082" fmla="*/ 171397 w 12446000"/>
              <a:gd name="connsiteY1082" fmla="*/ 9067981 h 13879102"/>
              <a:gd name="connsiteX1083" fmla="*/ 147837 w 12446000"/>
              <a:gd name="connsiteY1083" fmla="*/ 9111315 h 13879102"/>
              <a:gd name="connsiteX1084" fmla="*/ 159617 w 12446000"/>
              <a:gd name="connsiteY1084" fmla="*/ 9118538 h 13879102"/>
              <a:gd name="connsiteX1085" fmla="*/ 183177 w 12446000"/>
              <a:gd name="connsiteY1085" fmla="*/ 9075204 h 13879102"/>
              <a:gd name="connsiteX1086" fmla="*/ 171397 w 12446000"/>
              <a:gd name="connsiteY1086" fmla="*/ 9067981 h 13879102"/>
              <a:gd name="connsiteX1087" fmla="*/ 116032 w 12446000"/>
              <a:gd name="connsiteY1087" fmla="*/ 9061963 h 13879102"/>
              <a:gd name="connsiteX1088" fmla="*/ 100718 w 12446000"/>
              <a:gd name="connsiteY1088" fmla="*/ 9108908 h 13879102"/>
              <a:gd name="connsiteX1089" fmla="*/ 113676 w 12446000"/>
              <a:gd name="connsiteY1089" fmla="*/ 9113723 h 13879102"/>
              <a:gd name="connsiteX1090" fmla="*/ 128989 w 12446000"/>
              <a:gd name="connsiteY1090" fmla="*/ 9066778 h 13879102"/>
              <a:gd name="connsiteX1091" fmla="*/ 116032 w 12446000"/>
              <a:gd name="connsiteY1091" fmla="*/ 9061963 h 13879102"/>
              <a:gd name="connsiteX1092" fmla="*/ 250323 w 12446000"/>
              <a:gd name="connsiteY1092" fmla="*/ 9037889 h 13879102"/>
              <a:gd name="connsiteX1093" fmla="*/ 220873 w 12446000"/>
              <a:gd name="connsiteY1093" fmla="*/ 9077612 h 13879102"/>
              <a:gd name="connsiteX1094" fmla="*/ 231475 w 12446000"/>
              <a:gd name="connsiteY1094" fmla="*/ 9086038 h 13879102"/>
              <a:gd name="connsiteX1095" fmla="*/ 260925 w 12446000"/>
              <a:gd name="connsiteY1095" fmla="*/ 9046315 h 13879102"/>
              <a:gd name="connsiteX1096" fmla="*/ 250323 w 12446000"/>
              <a:gd name="connsiteY1096" fmla="*/ 9037889 h 13879102"/>
              <a:gd name="connsiteX1097" fmla="*/ 288019 w 12446000"/>
              <a:gd name="connsiteY1097" fmla="*/ 9030666 h 13879102"/>
              <a:gd name="connsiteX1098" fmla="*/ 255035 w 12446000"/>
              <a:gd name="connsiteY1098" fmla="*/ 9067982 h 13879102"/>
              <a:gd name="connsiteX1099" fmla="*/ 265637 w 12446000"/>
              <a:gd name="connsiteY1099" fmla="*/ 9077612 h 13879102"/>
              <a:gd name="connsiteX1100" fmla="*/ 298621 w 12446000"/>
              <a:gd name="connsiteY1100" fmla="*/ 9040296 h 13879102"/>
              <a:gd name="connsiteX1101" fmla="*/ 288019 w 12446000"/>
              <a:gd name="connsiteY1101" fmla="*/ 9030666 h 13879102"/>
              <a:gd name="connsiteX1102" fmla="*/ 227941 w 12446000"/>
              <a:gd name="connsiteY1102" fmla="*/ 9022241 h 13879102"/>
              <a:gd name="connsiteX1103" fmla="*/ 200847 w 12446000"/>
              <a:gd name="connsiteY1103" fmla="*/ 9064371 h 13879102"/>
              <a:gd name="connsiteX1104" fmla="*/ 212627 w 12446000"/>
              <a:gd name="connsiteY1104" fmla="*/ 9072797 h 13879102"/>
              <a:gd name="connsiteX1105" fmla="*/ 239721 w 12446000"/>
              <a:gd name="connsiteY1105" fmla="*/ 9030666 h 13879102"/>
              <a:gd name="connsiteX1106" fmla="*/ 227941 w 12446000"/>
              <a:gd name="connsiteY1106" fmla="*/ 9022241 h 13879102"/>
              <a:gd name="connsiteX1107" fmla="*/ 342206 w 12446000"/>
              <a:gd name="connsiteY1107" fmla="*/ 9007796 h 13879102"/>
              <a:gd name="connsiteX1108" fmla="*/ 348685 w 12446000"/>
              <a:gd name="connsiteY1108" fmla="*/ 9014416 h 13879102"/>
              <a:gd name="connsiteX1109" fmla="*/ 317468 w 12446000"/>
              <a:gd name="connsiteY1109" fmla="*/ 9046314 h 13879102"/>
              <a:gd name="connsiteX1110" fmla="*/ 310991 w 12446000"/>
              <a:gd name="connsiteY1110" fmla="*/ 9039694 h 13879102"/>
              <a:gd name="connsiteX1111" fmla="*/ 342206 w 12446000"/>
              <a:gd name="connsiteY1111" fmla="*/ 9007796 h 13879102"/>
              <a:gd name="connsiteX1112" fmla="*/ 342206 w 12446000"/>
              <a:gd name="connsiteY1112" fmla="*/ 9001776 h 13879102"/>
              <a:gd name="connsiteX1113" fmla="*/ 308045 w 12446000"/>
              <a:gd name="connsiteY1113" fmla="*/ 9036684 h 13879102"/>
              <a:gd name="connsiteX1114" fmla="*/ 310991 w 12446000"/>
              <a:gd name="connsiteY1114" fmla="*/ 9039694 h 13879102"/>
              <a:gd name="connsiteX1115" fmla="*/ 308045 w 12446000"/>
              <a:gd name="connsiteY1115" fmla="*/ 9042704 h 13879102"/>
              <a:gd name="connsiteX1116" fmla="*/ 317468 w 12446000"/>
              <a:gd name="connsiteY1116" fmla="*/ 9052334 h 13879102"/>
              <a:gd name="connsiteX1117" fmla="*/ 351630 w 12446000"/>
              <a:gd name="connsiteY1117" fmla="*/ 9017426 h 13879102"/>
              <a:gd name="connsiteX1118" fmla="*/ 348685 w 12446000"/>
              <a:gd name="connsiteY1118" fmla="*/ 9014416 h 13879102"/>
              <a:gd name="connsiteX1119" fmla="*/ 351630 w 12446000"/>
              <a:gd name="connsiteY1119" fmla="*/ 9011406 h 13879102"/>
              <a:gd name="connsiteX1120" fmla="*/ 342206 w 12446000"/>
              <a:gd name="connsiteY1120" fmla="*/ 9001776 h 13879102"/>
              <a:gd name="connsiteX1121" fmla="*/ 101896 w 12446000"/>
              <a:gd name="connsiteY1121" fmla="*/ 8994554 h 13879102"/>
              <a:gd name="connsiteX1122" fmla="*/ 91294 w 12446000"/>
              <a:gd name="connsiteY1122" fmla="*/ 9042703 h 13879102"/>
              <a:gd name="connsiteX1123" fmla="*/ 105430 w 12446000"/>
              <a:gd name="connsiteY1123" fmla="*/ 9046315 h 13879102"/>
              <a:gd name="connsiteX1124" fmla="*/ 116032 w 12446000"/>
              <a:gd name="connsiteY1124" fmla="*/ 8998166 h 13879102"/>
              <a:gd name="connsiteX1125" fmla="*/ 101896 w 12446000"/>
              <a:gd name="connsiteY1125" fmla="*/ 8994554 h 13879102"/>
              <a:gd name="connsiteX1126" fmla="*/ 176109 w 12446000"/>
              <a:gd name="connsiteY1126" fmla="*/ 8992147 h 13879102"/>
              <a:gd name="connsiteX1127" fmla="*/ 156083 w 12446000"/>
              <a:gd name="connsiteY1127" fmla="*/ 9037888 h 13879102"/>
              <a:gd name="connsiteX1128" fmla="*/ 169041 w 12446000"/>
              <a:gd name="connsiteY1128" fmla="*/ 9043907 h 13879102"/>
              <a:gd name="connsiteX1129" fmla="*/ 189067 w 12446000"/>
              <a:gd name="connsiteY1129" fmla="*/ 8998165 h 13879102"/>
              <a:gd name="connsiteX1130" fmla="*/ 176109 w 12446000"/>
              <a:gd name="connsiteY1130" fmla="*/ 8992147 h 13879102"/>
              <a:gd name="connsiteX1131" fmla="*/ 218517 w 12446000"/>
              <a:gd name="connsiteY1131" fmla="*/ 8981313 h 13879102"/>
              <a:gd name="connsiteX1132" fmla="*/ 194957 w 12446000"/>
              <a:gd name="connsiteY1132" fmla="*/ 9024647 h 13879102"/>
              <a:gd name="connsiteX1133" fmla="*/ 206737 w 12446000"/>
              <a:gd name="connsiteY1133" fmla="*/ 9031870 h 13879102"/>
              <a:gd name="connsiteX1134" fmla="*/ 230297 w 12446000"/>
              <a:gd name="connsiteY1134" fmla="*/ 8988535 h 13879102"/>
              <a:gd name="connsiteX1135" fmla="*/ 218517 w 12446000"/>
              <a:gd name="connsiteY1135" fmla="*/ 8981313 h 13879102"/>
              <a:gd name="connsiteX1136" fmla="*/ 68912 w 12446000"/>
              <a:gd name="connsiteY1136" fmla="*/ 8974092 h 13879102"/>
              <a:gd name="connsiteX1137" fmla="*/ 63022 w 12446000"/>
              <a:gd name="connsiteY1137" fmla="*/ 9023444 h 13879102"/>
              <a:gd name="connsiteX1138" fmla="*/ 77158 w 12446000"/>
              <a:gd name="connsiteY1138" fmla="*/ 9024648 h 13879102"/>
              <a:gd name="connsiteX1139" fmla="*/ 83048 w 12446000"/>
              <a:gd name="connsiteY1139" fmla="*/ 8975296 h 13879102"/>
              <a:gd name="connsiteX1140" fmla="*/ 68912 w 12446000"/>
              <a:gd name="connsiteY1140" fmla="*/ 8974092 h 13879102"/>
              <a:gd name="connsiteX1141" fmla="*/ 146659 w 12446000"/>
              <a:gd name="connsiteY1141" fmla="*/ 8968073 h 13879102"/>
              <a:gd name="connsiteX1142" fmla="*/ 131345 w 12446000"/>
              <a:gd name="connsiteY1142" fmla="*/ 9015018 h 13879102"/>
              <a:gd name="connsiteX1143" fmla="*/ 145481 w 12446000"/>
              <a:gd name="connsiteY1143" fmla="*/ 9019833 h 13879102"/>
              <a:gd name="connsiteX1144" fmla="*/ 159617 w 12446000"/>
              <a:gd name="connsiteY1144" fmla="*/ 8972887 h 13879102"/>
              <a:gd name="connsiteX1145" fmla="*/ 146659 w 12446000"/>
              <a:gd name="connsiteY1145" fmla="*/ 8968073 h 13879102"/>
              <a:gd name="connsiteX1146" fmla="*/ 310401 w 12446000"/>
              <a:gd name="connsiteY1146" fmla="*/ 8958443 h 13879102"/>
              <a:gd name="connsiteX1147" fmla="*/ 280951 w 12446000"/>
              <a:gd name="connsiteY1147" fmla="*/ 8998166 h 13879102"/>
              <a:gd name="connsiteX1148" fmla="*/ 291553 w 12446000"/>
              <a:gd name="connsiteY1148" fmla="*/ 9006592 h 13879102"/>
              <a:gd name="connsiteX1149" fmla="*/ 321002 w 12446000"/>
              <a:gd name="connsiteY1149" fmla="*/ 8966869 h 13879102"/>
              <a:gd name="connsiteX1150" fmla="*/ 310401 w 12446000"/>
              <a:gd name="connsiteY1150" fmla="*/ 8958443 h 13879102"/>
              <a:gd name="connsiteX1151" fmla="*/ 352808 w 12446000"/>
              <a:gd name="connsiteY1151" fmla="*/ 8956036 h 13879102"/>
              <a:gd name="connsiteX1152" fmla="*/ 319824 w 12446000"/>
              <a:gd name="connsiteY1152" fmla="*/ 8993351 h 13879102"/>
              <a:gd name="connsiteX1153" fmla="*/ 330426 w 12446000"/>
              <a:gd name="connsiteY1153" fmla="*/ 9002981 h 13879102"/>
              <a:gd name="connsiteX1154" fmla="*/ 363410 w 12446000"/>
              <a:gd name="connsiteY1154" fmla="*/ 8965665 h 13879102"/>
              <a:gd name="connsiteX1155" fmla="*/ 352808 w 12446000"/>
              <a:gd name="connsiteY1155" fmla="*/ 8956036 h 13879102"/>
              <a:gd name="connsiteX1156" fmla="*/ 282129 w 12446000"/>
              <a:gd name="connsiteY1156" fmla="*/ 8939184 h 13879102"/>
              <a:gd name="connsiteX1157" fmla="*/ 255035 w 12446000"/>
              <a:gd name="connsiteY1157" fmla="*/ 8981314 h 13879102"/>
              <a:gd name="connsiteX1158" fmla="*/ 266815 w 12446000"/>
              <a:gd name="connsiteY1158" fmla="*/ 8989740 h 13879102"/>
              <a:gd name="connsiteX1159" fmla="*/ 293909 w 12446000"/>
              <a:gd name="connsiteY1159" fmla="*/ 8947610 h 13879102"/>
              <a:gd name="connsiteX1160" fmla="*/ 282129 w 12446000"/>
              <a:gd name="connsiteY1160" fmla="*/ 8939184 h 13879102"/>
              <a:gd name="connsiteX1161" fmla="*/ 411708 w 12446000"/>
              <a:gd name="connsiteY1161" fmla="*/ 8937980 h 13879102"/>
              <a:gd name="connsiteX1162" fmla="*/ 417598 w 12446000"/>
              <a:gd name="connsiteY1162" fmla="*/ 8943998 h 13879102"/>
              <a:gd name="connsiteX1163" fmla="*/ 386970 w 12446000"/>
              <a:gd name="connsiteY1163" fmla="*/ 8975295 h 13879102"/>
              <a:gd name="connsiteX1164" fmla="*/ 381080 w 12446000"/>
              <a:gd name="connsiteY1164" fmla="*/ 8969277 h 13879102"/>
              <a:gd name="connsiteX1165" fmla="*/ 411708 w 12446000"/>
              <a:gd name="connsiteY1165" fmla="*/ 8937980 h 13879102"/>
              <a:gd name="connsiteX1166" fmla="*/ 411708 w 12446000"/>
              <a:gd name="connsiteY1166" fmla="*/ 8930757 h 13879102"/>
              <a:gd name="connsiteX1167" fmla="*/ 377546 w 12446000"/>
              <a:gd name="connsiteY1167" fmla="*/ 8965665 h 13879102"/>
              <a:gd name="connsiteX1168" fmla="*/ 381080 w 12446000"/>
              <a:gd name="connsiteY1168" fmla="*/ 8969277 h 13879102"/>
              <a:gd name="connsiteX1169" fmla="*/ 377546 w 12446000"/>
              <a:gd name="connsiteY1169" fmla="*/ 8972888 h 13879102"/>
              <a:gd name="connsiteX1170" fmla="*/ 386970 w 12446000"/>
              <a:gd name="connsiteY1170" fmla="*/ 8982518 h 13879102"/>
              <a:gd name="connsiteX1171" fmla="*/ 421132 w 12446000"/>
              <a:gd name="connsiteY1171" fmla="*/ 8947610 h 13879102"/>
              <a:gd name="connsiteX1172" fmla="*/ 417598 w 12446000"/>
              <a:gd name="connsiteY1172" fmla="*/ 8943998 h 13879102"/>
              <a:gd name="connsiteX1173" fmla="*/ 421132 w 12446000"/>
              <a:gd name="connsiteY1173" fmla="*/ 8940387 h 13879102"/>
              <a:gd name="connsiteX1174" fmla="*/ 411708 w 12446000"/>
              <a:gd name="connsiteY1174" fmla="*/ 8930757 h 13879102"/>
              <a:gd name="connsiteX1175" fmla="*/ 214983 w 12446000"/>
              <a:gd name="connsiteY1175" fmla="*/ 8900664 h 13879102"/>
              <a:gd name="connsiteX1176" fmla="*/ 194957 w 12446000"/>
              <a:gd name="connsiteY1176" fmla="*/ 8946405 h 13879102"/>
              <a:gd name="connsiteX1177" fmla="*/ 207915 w 12446000"/>
              <a:gd name="connsiteY1177" fmla="*/ 8952424 h 13879102"/>
              <a:gd name="connsiteX1178" fmla="*/ 227941 w 12446000"/>
              <a:gd name="connsiteY1178" fmla="*/ 8906682 h 13879102"/>
              <a:gd name="connsiteX1179" fmla="*/ 214983 w 12446000"/>
              <a:gd name="connsiteY1179" fmla="*/ 8900664 h 13879102"/>
              <a:gd name="connsiteX1180" fmla="*/ 123100 w 12446000"/>
              <a:gd name="connsiteY1180" fmla="*/ 8897053 h 13879102"/>
              <a:gd name="connsiteX1181" fmla="*/ 112498 w 12446000"/>
              <a:gd name="connsiteY1181" fmla="*/ 8945202 h 13879102"/>
              <a:gd name="connsiteX1182" fmla="*/ 126633 w 12446000"/>
              <a:gd name="connsiteY1182" fmla="*/ 8948813 h 13879102"/>
              <a:gd name="connsiteX1183" fmla="*/ 137235 w 12446000"/>
              <a:gd name="connsiteY1183" fmla="*/ 8900664 h 13879102"/>
              <a:gd name="connsiteX1184" fmla="*/ 123100 w 12446000"/>
              <a:gd name="connsiteY1184" fmla="*/ 8897053 h 13879102"/>
              <a:gd name="connsiteX1185" fmla="*/ 265637 w 12446000"/>
              <a:gd name="connsiteY1185" fmla="*/ 8893441 h 13879102"/>
              <a:gd name="connsiteX1186" fmla="*/ 242077 w 12446000"/>
              <a:gd name="connsiteY1186" fmla="*/ 8936775 h 13879102"/>
              <a:gd name="connsiteX1187" fmla="*/ 253857 w 12446000"/>
              <a:gd name="connsiteY1187" fmla="*/ 8943998 h 13879102"/>
              <a:gd name="connsiteX1188" fmla="*/ 277417 w 12446000"/>
              <a:gd name="connsiteY1188" fmla="*/ 8900664 h 13879102"/>
              <a:gd name="connsiteX1189" fmla="*/ 265637 w 12446000"/>
              <a:gd name="connsiteY1189" fmla="*/ 8893441 h 13879102"/>
              <a:gd name="connsiteX1190" fmla="*/ 417598 w 12446000"/>
              <a:gd name="connsiteY1190" fmla="*/ 8881405 h 13879102"/>
              <a:gd name="connsiteX1191" fmla="*/ 384614 w 12446000"/>
              <a:gd name="connsiteY1191" fmla="*/ 8918720 h 13879102"/>
              <a:gd name="connsiteX1192" fmla="*/ 395216 w 12446000"/>
              <a:gd name="connsiteY1192" fmla="*/ 8928350 h 13879102"/>
              <a:gd name="connsiteX1193" fmla="*/ 428200 w 12446000"/>
              <a:gd name="connsiteY1193" fmla="*/ 8891035 h 13879102"/>
              <a:gd name="connsiteX1194" fmla="*/ 417598 w 12446000"/>
              <a:gd name="connsiteY1194" fmla="*/ 8881405 h 13879102"/>
              <a:gd name="connsiteX1195" fmla="*/ 370478 w 12446000"/>
              <a:gd name="connsiteY1195" fmla="*/ 8880201 h 13879102"/>
              <a:gd name="connsiteX1196" fmla="*/ 341028 w 12446000"/>
              <a:gd name="connsiteY1196" fmla="*/ 8919924 h 13879102"/>
              <a:gd name="connsiteX1197" fmla="*/ 351630 w 12446000"/>
              <a:gd name="connsiteY1197" fmla="*/ 8928350 h 13879102"/>
              <a:gd name="connsiteX1198" fmla="*/ 381080 w 12446000"/>
              <a:gd name="connsiteY1198" fmla="*/ 8888627 h 13879102"/>
              <a:gd name="connsiteX1199" fmla="*/ 370478 w 12446000"/>
              <a:gd name="connsiteY1199" fmla="*/ 8880201 h 13879102"/>
              <a:gd name="connsiteX1200" fmla="*/ 79514 w 12446000"/>
              <a:gd name="connsiteY1200" fmla="*/ 8875386 h 13879102"/>
              <a:gd name="connsiteX1201" fmla="*/ 73624 w 12446000"/>
              <a:gd name="connsiteY1201" fmla="*/ 8924739 h 13879102"/>
              <a:gd name="connsiteX1202" fmla="*/ 87760 w 12446000"/>
              <a:gd name="connsiteY1202" fmla="*/ 8925943 h 13879102"/>
              <a:gd name="connsiteX1203" fmla="*/ 93650 w 12446000"/>
              <a:gd name="connsiteY1203" fmla="*/ 8876590 h 13879102"/>
              <a:gd name="connsiteX1204" fmla="*/ 79514 w 12446000"/>
              <a:gd name="connsiteY1204" fmla="*/ 8875386 h 13879102"/>
              <a:gd name="connsiteX1205" fmla="*/ 178465 w 12446000"/>
              <a:gd name="connsiteY1205" fmla="*/ 8872978 h 13879102"/>
              <a:gd name="connsiteX1206" fmla="*/ 163151 w 12446000"/>
              <a:gd name="connsiteY1206" fmla="*/ 8919924 h 13879102"/>
              <a:gd name="connsiteX1207" fmla="*/ 176109 w 12446000"/>
              <a:gd name="connsiteY1207" fmla="*/ 8924739 h 13879102"/>
              <a:gd name="connsiteX1208" fmla="*/ 191423 w 12446000"/>
              <a:gd name="connsiteY1208" fmla="*/ 8877793 h 13879102"/>
              <a:gd name="connsiteX1209" fmla="*/ 178465 w 12446000"/>
              <a:gd name="connsiteY1209" fmla="*/ 8872978 h 13879102"/>
              <a:gd name="connsiteX1210" fmla="*/ 481210 w 12446000"/>
              <a:gd name="connsiteY1210" fmla="*/ 8866960 h 13879102"/>
              <a:gd name="connsiteX1211" fmla="*/ 487689 w 12446000"/>
              <a:gd name="connsiteY1211" fmla="*/ 8873580 h 13879102"/>
              <a:gd name="connsiteX1212" fmla="*/ 456472 w 12446000"/>
              <a:gd name="connsiteY1212" fmla="*/ 8905479 h 13879102"/>
              <a:gd name="connsiteX1213" fmla="*/ 449993 w 12446000"/>
              <a:gd name="connsiteY1213" fmla="*/ 8898859 h 13879102"/>
              <a:gd name="connsiteX1214" fmla="*/ 481210 w 12446000"/>
              <a:gd name="connsiteY1214" fmla="*/ 8866960 h 13879102"/>
              <a:gd name="connsiteX1215" fmla="*/ 481210 w 12446000"/>
              <a:gd name="connsiteY1215" fmla="*/ 8860941 h 13879102"/>
              <a:gd name="connsiteX1216" fmla="*/ 447048 w 12446000"/>
              <a:gd name="connsiteY1216" fmla="*/ 8895849 h 13879102"/>
              <a:gd name="connsiteX1217" fmla="*/ 449993 w 12446000"/>
              <a:gd name="connsiteY1217" fmla="*/ 8898859 h 13879102"/>
              <a:gd name="connsiteX1218" fmla="*/ 447048 w 12446000"/>
              <a:gd name="connsiteY1218" fmla="*/ 8901868 h 13879102"/>
              <a:gd name="connsiteX1219" fmla="*/ 456472 w 12446000"/>
              <a:gd name="connsiteY1219" fmla="*/ 8911498 h 13879102"/>
              <a:gd name="connsiteX1220" fmla="*/ 490634 w 12446000"/>
              <a:gd name="connsiteY1220" fmla="*/ 8876590 h 13879102"/>
              <a:gd name="connsiteX1221" fmla="*/ 487689 w 12446000"/>
              <a:gd name="connsiteY1221" fmla="*/ 8873580 h 13879102"/>
              <a:gd name="connsiteX1222" fmla="*/ 490634 w 12446000"/>
              <a:gd name="connsiteY1222" fmla="*/ 8870571 h 13879102"/>
              <a:gd name="connsiteX1223" fmla="*/ 481210 w 12446000"/>
              <a:gd name="connsiteY1223" fmla="*/ 8860941 h 13879102"/>
              <a:gd name="connsiteX1224" fmla="*/ 336316 w 12446000"/>
              <a:gd name="connsiteY1224" fmla="*/ 8856126 h 13879102"/>
              <a:gd name="connsiteX1225" fmla="*/ 309223 w 12446000"/>
              <a:gd name="connsiteY1225" fmla="*/ 8898257 h 13879102"/>
              <a:gd name="connsiteX1226" fmla="*/ 321002 w 12446000"/>
              <a:gd name="connsiteY1226" fmla="*/ 8906683 h 13879102"/>
              <a:gd name="connsiteX1227" fmla="*/ 348096 w 12446000"/>
              <a:gd name="connsiteY1227" fmla="*/ 8864553 h 13879102"/>
              <a:gd name="connsiteX1228" fmla="*/ 336316 w 12446000"/>
              <a:gd name="connsiteY1228" fmla="*/ 8856126 h 13879102"/>
              <a:gd name="connsiteX1229" fmla="*/ 255035 w 12446000"/>
              <a:gd name="connsiteY1229" fmla="*/ 8810384 h 13879102"/>
              <a:gd name="connsiteX1230" fmla="*/ 235009 w 12446000"/>
              <a:gd name="connsiteY1230" fmla="*/ 8856126 h 13879102"/>
              <a:gd name="connsiteX1231" fmla="*/ 247967 w 12446000"/>
              <a:gd name="connsiteY1231" fmla="*/ 8862144 h 13879102"/>
              <a:gd name="connsiteX1232" fmla="*/ 267993 w 12446000"/>
              <a:gd name="connsiteY1232" fmla="*/ 8816403 h 13879102"/>
              <a:gd name="connsiteX1233" fmla="*/ 255035 w 12446000"/>
              <a:gd name="connsiteY1233" fmla="*/ 8810384 h 13879102"/>
              <a:gd name="connsiteX1234" fmla="*/ 482388 w 12446000"/>
              <a:gd name="connsiteY1234" fmla="*/ 8806774 h 13879102"/>
              <a:gd name="connsiteX1235" fmla="*/ 449404 w 12446000"/>
              <a:gd name="connsiteY1235" fmla="*/ 8844089 h 13879102"/>
              <a:gd name="connsiteX1236" fmla="*/ 460006 w 12446000"/>
              <a:gd name="connsiteY1236" fmla="*/ 8853719 h 13879102"/>
              <a:gd name="connsiteX1237" fmla="*/ 492990 w 12446000"/>
              <a:gd name="connsiteY1237" fmla="*/ 8816404 h 13879102"/>
              <a:gd name="connsiteX1238" fmla="*/ 482388 w 12446000"/>
              <a:gd name="connsiteY1238" fmla="*/ 8806774 h 13879102"/>
              <a:gd name="connsiteX1239" fmla="*/ 313935 w 12446000"/>
              <a:gd name="connsiteY1239" fmla="*/ 8805570 h 13879102"/>
              <a:gd name="connsiteX1240" fmla="*/ 290375 w 12446000"/>
              <a:gd name="connsiteY1240" fmla="*/ 8848904 h 13879102"/>
              <a:gd name="connsiteX1241" fmla="*/ 302155 w 12446000"/>
              <a:gd name="connsiteY1241" fmla="*/ 8856126 h 13879102"/>
              <a:gd name="connsiteX1242" fmla="*/ 325714 w 12446000"/>
              <a:gd name="connsiteY1242" fmla="*/ 8812792 h 13879102"/>
              <a:gd name="connsiteX1243" fmla="*/ 313935 w 12446000"/>
              <a:gd name="connsiteY1243" fmla="*/ 8805570 h 13879102"/>
              <a:gd name="connsiteX1244" fmla="*/ 430556 w 12446000"/>
              <a:gd name="connsiteY1244" fmla="*/ 8800756 h 13879102"/>
              <a:gd name="connsiteX1245" fmla="*/ 401106 w 12446000"/>
              <a:gd name="connsiteY1245" fmla="*/ 8840478 h 13879102"/>
              <a:gd name="connsiteX1246" fmla="*/ 411708 w 12446000"/>
              <a:gd name="connsiteY1246" fmla="*/ 8848904 h 13879102"/>
              <a:gd name="connsiteX1247" fmla="*/ 441158 w 12446000"/>
              <a:gd name="connsiteY1247" fmla="*/ 8810385 h 13879102"/>
              <a:gd name="connsiteX1248" fmla="*/ 430556 w 12446000"/>
              <a:gd name="connsiteY1248" fmla="*/ 8800756 h 13879102"/>
              <a:gd name="connsiteX1249" fmla="*/ 144303 w 12446000"/>
              <a:gd name="connsiteY1249" fmla="*/ 8798347 h 13879102"/>
              <a:gd name="connsiteX1250" fmla="*/ 133701 w 12446000"/>
              <a:gd name="connsiteY1250" fmla="*/ 8847700 h 13879102"/>
              <a:gd name="connsiteX1251" fmla="*/ 147837 w 12446000"/>
              <a:gd name="connsiteY1251" fmla="*/ 8851311 h 13879102"/>
              <a:gd name="connsiteX1252" fmla="*/ 158439 w 12446000"/>
              <a:gd name="connsiteY1252" fmla="*/ 8801959 h 13879102"/>
              <a:gd name="connsiteX1253" fmla="*/ 144303 w 12446000"/>
              <a:gd name="connsiteY1253" fmla="*/ 8798347 h 13879102"/>
              <a:gd name="connsiteX1254" fmla="*/ 549533 w 12446000"/>
              <a:gd name="connsiteY1254" fmla="*/ 8795940 h 13879102"/>
              <a:gd name="connsiteX1255" fmla="*/ 556012 w 12446000"/>
              <a:gd name="connsiteY1255" fmla="*/ 8802561 h 13879102"/>
              <a:gd name="connsiteX1256" fmla="*/ 524795 w 12446000"/>
              <a:gd name="connsiteY1256" fmla="*/ 8834459 h 13879102"/>
              <a:gd name="connsiteX1257" fmla="*/ 518317 w 12446000"/>
              <a:gd name="connsiteY1257" fmla="*/ 8827839 h 13879102"/>
              <a:gd name="connsiteX1258" fmla="*/ 549533 w 12446000"/>
              <a:gd name="connsiteY1258" fmla="*/ 8795940 h 13879102"/>
              <a:gd name="connsiteX1259" fmla="*/ 549533 w 12446000"/>
              <a:gd name="connsiteY1259" fmla="*/ 8789921 h 13879102"/>
              <a:gd name="connsiteX1260" fmla="*/ 515371 w 12446000"/>
              <a:gd name="connsiteY1260" fmla="*/ 8824829 h 13879102"/>
              <a:gd name="connsiteX1261" fmla="*/ 518317 w 12446000"/>
              <a:gd name="connsiteY1261" fmla="*/ 8827839 h 13879102"/>
              <a:gd name="connsiteX1262" fmla="*/ 515371 w 12446000"/>
              <a:gd name="connsiteY1262" fmla="*/ 8830849 h 13879102"/>
              <a:gd name="connsiteX1263" fmla="*/ 524795 w 12446000"/>
              <a:gd name="connsiteY1263" fmla="*/ 8840478 h 13879102"/>
              <a:gd name="connsiteX1264" fmla="*/ 558957 w 12446000"/>
              <a:gd name="connsiteY1264" fmla="*/ 8805570 h 13879102"/>
              <a:gd name="connsiteX1265" fmla="*/ 556012 w 12446000"/>
              <a:gd name="connsiteY1265" fmla="*/ 8802561 h 13879102"/>
              <a:gd name="connsiteX1266" fmla="*/ 558957 w 12446000"/>
              <a:gd name="connsiteY1266" fmla="*/ 8799551 h 13879102"/>
              <a:gd name="connsiteX1267" fmla="*/ 549533 w 12446000"/>
              <a:gd name="connsiteY1267" fmla="*/ 8789921 h 13879102"/>
              <a:gd name="connsiteX1268" fmla="*/ 209093 w 12446000"/>
              <a:gd name="connsiteY1268" fmla="*/ 8777884 h 13879102"/>
              <a:gd name="connsiteX1269" fmla="*/ 193779 w 12446000"/>
              <a:gd name="connsiteY1269" fmla="*/ 8824830 h 13879102"/>
              <a:gd name="connsiteX1270" fmla="*/ 206737 w 12446000"/>
              <a:gd name="connsiteY1270" fmla="*/ 8829644 h 13879102"/>
              <a:gd name="connsiteX1271" fmla="*/ 222051 w 12446000"/>
              <a:gd name="connsiteY1271" fmla="*/ 8782699 h 13879102"/>
              <a:gd name="connsiteX1272" fmla="*/ 209093 w 12446000"/>
              <a:gd name="connsiteY1272" fmla="*/ 8777884 h 13879102"/>
              <a:gd name="connsiteX1273" fmla="*/ 90116 w 12446000"/>
              <a:gd name="connsiteY1273" fmla="*/ 8775477 h 13879102"/>
              <a:gd name="connsiteX1274" fmla="*/ 84226 w 12446000"/>
              <a:gd name="connsiteY1274" fmla="*/ 8824830 h 13879102"/>
              <a:gd name="connsiteX1275" fmla="*/ 98362 w 12446000"/>
              <a:gd name="connsiteY1275" fmla="*/ 8826034 h 13879102"/>
              <a:gd name="connsiteX1276" fmla="*/ 104252 w 12446000"/>
              <a:gd name="connsiteY1276" fmla="*/ 8776681 h 13879102"/>
              <a:gd name="connsiteX1277" fmla="*/ 90116 w 12446000"/>
              <a:gd name="connsiteY1277" fmla="*/ 8775477 h 13879102"/>
              <a:gd name="connsiteX1278" fmla="*/ 390504 w 12446000"/>
              <a:gd name="connsiteY1278" fmla="*/ 8773070 h 13879102"/>
              <a:gd name="connsiteX1279" fmla="*/ 363410 w 12446000"/>
              <a:gd name="connsiteY1279" fmla="*/ 8815200 h 13879102"/>
              <a:gd name="connsiteX1280" fmla="*/ 375190 w 12446000"/>
              <a:gd name="connsiteY1280" fmla="*/ 8823626 h 13879102"/>
              <a:gd name="connsiteX1281" fmla="*/ 402284 w 12446000"/>
              <a:gd name="connsiteY1281" fmla="*/ 8781496 h 13879102"/>
              <a:gd name="connsiteX1282" fmla="*/ 390504 w 12446000"/>
              <a:gd name="connsiteY1282" fmla="*/ 8773070 h 13879102"/>
              <a:gd name="connsiteX1283" fmla="*/ 547177 w 12446000"/>
              <a:gd name="connsiteY1283" fmla="*/ 8732143 h 13879102"/>
              <a:gd name="connsiteX1284" fmla="*/ 514193 w 12446000"/>
              <a:gd name="connsiteY1284" fmla="*/ 8769459 h 13879102"/>
              <a:gd name="connsiteX1285" fmla="*/ 524795 w 12446000"/>
              <a:gd name="connsiteY1285" fmla="*/ 8779088 h 13879102"/>
              <a:gd name="connsiteX1286" fmla="*/ 557779 w 12446000"/>
              <a:gd name="connsiteY1286" fmla="*/ 8741773 h 13879102"/>
              <a:gd name="connsiteX1287" fmla="*/ 547177 w 12446000"/>
              <a:gd name="connsiteY1287" fmla="*/ 8732143 h 13879102"/>
              <a:gd name="connsiteX1288" fmla="*/ 619035 w 12446000"/>
              <a:gd name="connsiteY1288" fmla="*/ 8726125 h 13879102"/>
              <a:gd name="connsiteX1289" fmla="*/ 624925 w 12446000"/>
              <a:gd name="connsiteY1289" fmla="*/ 8732143 h 13879102"/>
              <a:gd name="connsiteX1290" fmla="*/ 594297 w 12446000"/>
              <a:gd name="connsiteY1290" fmla="*/ 8763439 h 13879102"/>
              <a:gd name="connsiteX1291" fmla="*/ 588407 w 12446000"/>
              <a:gd name="connsiteY1291" fmla="*/ 8757421 h 13879102"/>
              <a:gd name="connsiteX1292" fmla="*/ 619035 w 12446000"/>
              <a:gd name="connsiteY1292" fmla="*/ 8726125 h 13879102"/>
              <a:gd name="connsiteX1293" fmla="*/ 490634 w 12446000"/>
              <a:gd name="connsiteY1293" fmla="*/ 8722514 h 13879102"/>
              <a:gd name="connsiteX1294" fmla="*/ 461184 w 12446000"/>
              <a:gd name="connsiteY1294" fmla="*/ 8762236 h 13879102"/>
              <a:gd name="connsiteX1295" fmla="*/ 471786 w 12446000"/>
              <a:gd name="connsiteY1295" fmla="*/ 8770662 h 13879102"/>
              <a:gd name="connsiteX1296" fmla="*/ 501236 w 12446000"/>
              <a:gd name="connsiteY1296" fmla="*/ 8730939 h 13879102"/>
              <a:gd name="connsiteX1297" fmla="*/ 490634 w 12446000"/>
              <a:gd name="connsiteY1297" fmla="*/ 8722514 h 13879102"/>
              <a:gd name="connsiteX1298" fmla="*/ 619035 w 12446000"/>
              <a:gd name="connsiteY1298" fmla="*/ 8718901 h 13879102"/>
              <a:gd name="connsiteX1299" fmla="*/ 584873 w 12446000"/>
              <a:gd name="connsiteY1299" fmla="*/ 8753809 h 13879102"/>
              <a:gd name="connsiteX1300" fmla="*/ 588407 w 12446000"/>
              <a:gd name="connsiteY1300" fmla="*/ 8757421 h 13879102"/>
              <a:gd name="connsiteX1301" fmla="*/ 584873 w 12446000"/>
              <a:gd name="connsiteY1301" fmla="*/ 8761032 h 13879102"/>
              <a:gd name="connsiteX1302" fmla="*/ 594297 w 12446000"/>
              <a:gd name="connsiteY1302" fmla="*/ 8770662 h 13879102"/>
              <a:gd name="connsiteX1303" fmla="*/ 628459 w 12446000"/>
              <a:gd name="connsiteY1303" fmla="*/ 8735754 h 13879102"/>
              <a:gd name="connsiteX1304" fmla="*/ 624925 w 12446000"/>
              <a:gd name="connsiteY1304" fmla="*/ 8732143 h 13879102"/>
              <a:gd name="connsiteX1305" fmla="*/ 628459 w 12446000"/>
              <a:gd name="connsiteY1305" fmla="*/ 8728531 h 13879102"/>
              <a:gd name="connsiteX1306" fmla="*/ 619035 w 12446000"/>
              <a:gd name="connsiteY1306" fmla="*/ 8718901 h 13879102"/>
              <a:gd name="connsiteX1307" fmla="*/ 361054 w 12446000"/>
              <a:gd name="connsiteY1307" fmla="*/ 8718901 h 13879102"/>
              <a:gd name="connsiteX1308" fmla="*/ 337494 w 12446000"/>
              <a:gd name="connsiteY1308" fmla="*/ 8762236 h 13879102"/>
              <a:gd name="connsiteX1309" fmla="*/ 349274 w 12446000"/>
              <a:gd name="connsiteY1309" fmla="*/ 8769458 h 13879102"/>
              <a:gd name="connsiteX1310" fmla="*/ 372834 w 12446000"/>
              <a:gd name="connsiteY1310" fmla="*/ 8726124 h 13879102"/>
              <a:gd name="connsiteX1311" fmla="*/ 361054 w 12446000"/>
              <a:gd name="connsiteY1311" fmla="*/ 8718901 h 13879102"/>
              <a:gd name="connsiteX1312" fmla="*/ 295087 w 12446000"/>
              <a:gd name="connsiteY1312" fmla="*/ 8718901 h 13879102"/>
              <a:gd name="connsiteX1313" fmla="*/ 275061 w 12446000"/>
              <a:gd name="connsiteY1313" fmla="*/ 8764643 h 13879102"/>
              <a:gd name="connsiteX1314" fmla="*/ 288019 w 12446000"/>
              <a:gd name="connsiteY1314" fmla="*/ 8770662 h 13879102"/>
              <a:gd name="connsiteX1315" fmla="*/ 308045 w 12446000"/>
              <a:gd name="connsiteY1315" fmla="*/ 8724920 h 13879102"/>
              <a:gd name="connsiteX1316" fmla="*/ 295087 w 12446000"/>
              <a:gd name="connsiteY1316" fmla="*/ 8718901 h 13879102"/>
              <a:gd name="connsiteX1317" fmla="*/ 165507 w 12446000"/>
              <a:gd name="connsiteY1317" fmla="*/ 8700846 h 13879102"/>
              <a:gd name="connsiteX1318" fmla="*/ 154905 w 12446000"/>
              <a:gd name="connsiteY1318" fmla="*/ 8750199 h 13879102"/>
              <a:gd name="connsiteX1319" fmla="*/ 169041 w 12446000"/>
              <a:gd name="connsiteY1319" fmla="*/ 8753810 h 13879102"/>
              <a:gd name="connsiteX1320" fmla="*/ 179643 w 12446000"/>
              <a:gd name="connsiteY1320" fmla="*/ 8704457 h 13879102"/>
              <a:gd name="connsiteX1321" fmla="*/ 165507 w 12446000"/>
              <a:gd name="connsiteY1321" fmla="*/ 8700846 h 13879102"/>
              <a:gd name="connsiteX1322" fmla="*/ 444692 w 12446000"/>
              <a:gd name="connsiteY1322" fmla="*/ 8690013 h 13879102"/>
              <a:gd name="connsiteX1323" fmla="*/ 417598 w 12446000"/>
              <a:gd name="connsiteY1323" fmla="*/ 8732143 h 13879102"/>
              <a:gd name="connsiteX1324" fmla="*/ 429378 w 12446000"/>
              <a:gd name="connsiteY1324" fmla="*/ 8740569 h 13879102"/>
              <a:gd name="connsiteX1325" fmla="*/ 456472 w 12446000"/>
              <a:gd name="connsiteY1325" fmla="*/ 8698439 h 13879102"/>
              <a:gd name="connsiteX1326" fmla="*/ 444692 w 12446000"/>
              <a:gd name="connsiteY1326" fmla="*/ 8690013 h 13879102"/>
              <a:gd name="connsiteX1327" fmla="*/ 239721 w 12446000"/>
              <a:gd name="connsiteY1327" fmla="*/ 8683994 h 13879102"/>
              <a:gd name="connsiteX1328" fmla="*/ 224407 w 12446000"/>
              <a:gd name="connsiteY1328" fmla="*/ 8730939 h 13879102"/>
              <a:gd name="connsiteX1329" fmla="*/ 237365 w 12446000"/>
              <a:gd name="connsiteY1329" fmla="*/ 8735754 h 13879102"/>
              <a:gd name="connsiteX1330" fmla="*/ 252679 w 12446000"/>
              <a:gd name="connsiteY1330" fmla="*/ 8688809 h 13879102"/>
              <a:gd name="connsiteX1331" fmla="*/ 239721 w 12446000"/>
              <a:gd name="connsiteY1331" fmla="*/ 8683994 h 13879102"/>
              <a:gd name="connsiteX1332" fmla="*/ 100718 w 12446000"/>
              <a:gd name="connsiteY1332" fmla="*/ 8676772 h 13879102"/>
              <a:gd name="connsiteX1333" fmla="*/ 94828 w 12446000"/>
              <a:gd name="connsiteY1333" fmla="*/ 8726125 h 13879102"/>
              <a:gd name="connsiteX1334" fmla="*/ 108964 w 12446000"/>
              <a:gd name="connsiteY1334" fmla="*/ 8727328 h 13879102"/>
              <a:gd name="connsiteX1335" fmla="*/ 114854 w 12446000"/>
              <a:gd name="connsiteY1335" fmla="*/ 8677976 h 13879102"/>
              <a:gd name="connsiteX1336" fmla="*/ 100718 w 12446000"/>
              <a:gd name="connsiteY1336" fmla="*/ 8676772 h 13879102"/>
              <a:gd name="connsiteX1337" fmla="*/ 611967 w 12446000"/>
              <a:gd name="connsiteY1337" fmla="*/ 8657512 h 13879102"/>
              <a:gd name="connsiteX1338" fmla="*/ 578983 w 12446000"/>
              <a:gd name="connsiteY1338" fmla="*/ 8694828 h 13879102"/>
              <a:gd name="connsiteX1339" fmla="*/ 589585 w 12446000"/>
              <a:gd name="connsiteY1339" fmla="*/ 8704458 h 13879102"/>
              <a:gd name="connsiteX1340" fmla="*/ 622569 w 12446000"/>
              <a:gd name="connsiteY1340" fmla="*/ 8667142 h 13879102"/>
              <a:gd name="connsiteX1341" fmla="*/ 611967 w 12446000"/>
              <a:gd name="connsiteY1341" fmla="*/ 8657512 h 13879102"/>
              <a:gd name="connsiteX1342" fmla="*/ 688537 w 12446000"/>
              <a:gd name="connsiteY1342" fmla="*/ 8653901 h 13879102"/>
              <a:gd name="connsiteX1343" fmla="*/ 695604 w 12446000"/>
              <a:gd name="connsiteY1343" fmla="*/ 8661123 h 13879102"/>
              <a:gd name="connsiteX1344" fmla="*/ 663799 w 12446000"/>
              <a:gd name="connsiteY1344" fmla="*/ 8693623 h 13879102"/>
              <a:gd name="connsiteX1345" fmla="*/ 656731 w 12446000"/>
              <a:gd name="connsiteY1345" fmla="*/ 8686402 h 13879102"/>
              <a:gd name="connsiteX1346" fmla="*/ 688537 w 12446000"/>
              <a:gd name="connsiteY1346" fmla="*/ 8653901 h 13879102"/>
              <a:gd name="connsiteX1347" fmla="*/ 688537 w 12446000"/>
              <a:gd name="connsiteY1347" fmla="*/ 8649086 h 13879102"/>
              <a:gd name="connsiteX1348" fmla="*/ 654375 w 12446000"/>
              <a:gd name="connsiteY1348" fmla="*/ 8683994 h 13879102"/>
              <a:gd name="connsiteX1349" fmla="*/ 656731 w 12446000"/>
              <a:gd name="connsiteY1349" fmla="*/ 8686402 h 13879102"/>
              <a:gd name="connsiteX1350" fmla="*/ 653197 w 12446000"/>
              <a:gd name="connsiteY1350" fmla="*/ 8690013 h 13879102"/>
              <a:gd name="connsiteX1351" fmla="*/ 663799 w 12446000"/>
              <a:gd name="connsiteY1351" fmla="*/ 8699643 h 13879102"/>
              <a:gd name="connsiteX1352" fmla="*/ 697960 w 12446000"/>
              <a:gd name="connsiteY1352" fmla="*/ 8663531 h 13879102"/>
              <a:gd name="connsiteX1353" fmla="*/ 695604 w 12446000"/>
              <a:gd name="connsiteY1353" fmla="*/ 8661123 h 13879102"/>
              <a:gd name="connsiteX1354" fmla="*/ 697960 w 12446000"/>
              <a:gd name="connsiteY1354" fmla="*/ 8658715 h 13879102"/>
              <a:gd name="connsiteX1355" fmla="*/ 688537 w 12446000"/>
              <a:gd name="connsiteY1355" fmla="*/ 8649086 h 13879102"/>
              <a:gd name="connsiteX1356" fmla="*/ 549533 w 12446000"/>
              <a:gd name="connsiteY1356" fmla="*/ 8643068 h 13879102"/>
              <a:gd name="connsiteX1357" fmla="*/ 520083 w 12446000"/>
              <a:gd name="connsiteY1357" fmla="*/ 8682790 h 13879102"/>
              <a:gd name="connsiteX1358" fmla="*/ 530685 w 12446000"/>
              <a:gd name="connsiteY1358" fmla="*/ 8691217 h 13879102"/>
              <a:gd name="connsiteX1359" fmla="*/ 560135 w 12446000"/>
              <a:gd name="connsiteY1359" fmla="*/ 8651494 h 13879102"/>
              <a:gd name="connsiteX1360" fmla="*/ 549533 w 12446000"/>
              <a:gd name="connsiteY1360" fmla="*/ 8643068 h 13879102"/>
              <a:gd name="connsiteX1361" fmla="*/ 408174 w 12446000"/>
              <a:gd name="connsiteY1361" fmla="*/ 8631030 h 13879102"/>
              <a:gd name="connsiteX1362" fmla="*/ 384614 w 12446000"/>
              <a:gd name="connsiteY1362" fmla="*/ 8674364 h 13879102"/>
              <a:gd name="connsiteX1363" fmla="*/ 396394 w 12446000"/>
              <a:gd name="connsiteY1363" fmla="*/ 8681586 h 13879102"/>
              <a:gd name="connsiteX1364" fmla="*/ 419954 w 12446000"/>
              <a:gd name="connsiteY1364" fmla="*/ 8638252 h 13879102"/>
              <a:gd name="connsiteX1365" fmla="*/ 408174 w 12446000"/>
              <a:gd name="connsiteY1365" fmla="*/ 8631030 h 13879102"/>
              <a:gd name="connsiteX1366" fmla="*/ 333960 w 12446000"/>
              <a:gd name="connsiteY1366" fmla="*/ 8627418 h 13879102"/>
              <a:gd name="connsiteX1367" fmla="*/ 313935 w 12446000"/>
              <a:gd name="connsiteY1367" fmla="*/ 8673160 h 13879102"/>
              <a:gd name="connsiteX1368" fmla="*/ 326892 w 12446000"/>
              <a:gd name="connsiteY1368" fmla="*/ 8679179 h 13879102"/>
              <a:gd name="connsiteX1369" fmla="*/ 346918 w 12446000"/>
              <a:gd name="connsiteY1369" fmla="*/ 8633437 h 13879102"/>
              <a:gd name="connsiteX1370" fmla="*/ 333960 w 12446000"/>
              <a:gd name="connsiteY1370" fmla="*/ 8627418 h 13879102"/>
              <a:gd name="connsiteX1371" fmla="*/ 498880 w 12446000"/>
              <a:gd name="connsiteY1371" fmla="*/ 8606956 h 13879102"/>
              <a:gd name="connsiteX1372" fmla="*/ 471786 w 12446000"/>
              <a:gd name="connsiteY1372" fmla="*/ 8649086 h 13879102"/>
              <a:gd name="connsiteX1373" fmla="*/ 483566 w 12446000"/>
              <a:gd name="connsiteY1373" fmla="*/ 8657512 h 13879102"/>
              <a:gd name="connsiteX1374" fmla="*/ 510659 w 12446000"/>
              <a:gd name="connsiteY1374" fmla="*/ 8615382 h 13879102"/>
              <a:gd name="connsiteX1375" fmla="*/ 498880 w 12446000"/>
              <a:gd name="connsiteY1375" fmla="*/ 8606956 h 13879102"/>
              <a:gd name="connsiteX1376" fmla="*/ 186711 w 12446000"/>
              <a:gd name="connsiteY1376" fmla="*/ 8604548 h 13879102"/>
              <a:gd name="connsiteX1377" fmla="*/ 176109 w 12446000"/>
              <a:gd name="connsiteY1377" fmla="*/ 8652697 h 13879102"/>
              <a:gd name="connsiteX1378" fmla="*/ 190245 w 12446000"/>
              <a:gd name="connsiteY1378" fmla="*/ 8656308 h 13879102"/>
              <a:gd name="connsiteX1379" fmla="*/ 200847 w 12446000"/>
              <a:gd name="connsiteY1379" fmla="*/ 8608159 h 13879102"/>
              <a:gd name="connsiteX1380" fmla="*/ 186711 w 12446000"/>
              <a:gd name="connsiteY1380" fmla="*/ 8604548 h 13879102"/>
              <a:gd name="connsiteX1381" fmla="*/ 271527 w 12446000"/>
              <a:gd name="connsiteY1381" fmla="*/ 8588900 h 13879102"/>
              <a:gd name="connsiteX1382" fmla="*/ 256213 w 12446000"/>
              <a:gd name="connsiteY1382" fmla="*/ 8635845 h 13879102"/>
              <a:gd name="connsiteX1383" fmla="*/ 269171 w 12446000"/>
              <a:gd name="connsiteY1383" fmla="*/ 8640660 h 13879102"/>
              <a:gd name="connsiteX1384" fmla="*/ 284485 w 12446000"/>
              <a:gd name="connsiteY1384" fmla="*/ 8593715 h 13879102"/>
              <a:gd name="connsiteX1385" fmla="*/ 271527 w 12446000"/>
              <a:gd name="connsiteY1385" fmla="*/ 8588900 h 13879102"/>
              <a:gd name="connsiteX1386" fmla="*/ 756860 w 12446000"/>
              <a:gd name="connsiteY1386" fmla="*/ 8584085 h 13879102"/>
              <a:gd name="connsiteX1387" fmla="*/ 763339 w 12446000"/>
              <a:gd name="connsiteY1387" fmla="*/ 8590706 h 13879102"/>
              <a:gd name="connsiteX1388" fmla="*/ 732122 w 12446000"/>
              <a:gd name="connsiteY1388" fmla="*/ 8622604 h 13879102"/>
              <a:gd name="connsiteX1389" fmla="*/ 725643 w 12446000"/>
              <a:gd name="connsiteY1389" fmla="*/ 8615984 h 13879102"/>
              <a:gd name="connsiteX1390" fmla="*/ 756860 w 12446000"/>
              <a:gd name="connsiteY1390" fmla="*/ 8584085 h 13879102"/>
              <a:gd name="connsiteX1391" fmla="*/ 677935 w 12446000"/>
              <a:gd name="connsiteY1391" fmla="*/ 8582882 h 13879102"/>
              <a:gd name="connsiteX1392" fmla="*/ 644951 w 12446000"/>
              <a:gd name="connsiteY1392" fmla="*/ 8620197 h 13879102"/>
              <a:gd name="connsiteX1393" fmla="*/ 655553 w 12446000"/>
              <a:gd name="connsiteY1393" fmla="*/ 8629827 h 13879102"/>
              <a:gd name="connsiteX1394" fmla="*/ 688537 w 12446000"/>
              <a:gd name="connsiteY1394" fmla="*/ 8592511 h 13879102"/>
              <a:gd name="connsiteX1395" fmla="*/ 677935 w 12446000"/>
              <a:gd name="connsiteY1395" fmla="*/ 8582882 h 13879102"/>
              <a:gd name="connsiteX1396" fmla="*/ 756860 w 12446000"/>
              <a:gd name="connsiteY1396" fmla="*/ 8578066 h 13879102"/>
              <a:gd name="connsiteX1397" fmla="*/ 722698 w 12446000"/>
              <a:gd name="connsiteY1397" fmla="*/ 8612974 h 13879102"/>
              <a:gd name="connsiteX1398" fmla="*/ 725643 w 12446000"/>
              <a:gd name="connsiteY1398" fmla="*/ 8615984 h 13879102"/>
              <a:gd name="connsiteX1399" fmla="*/ 722698 w 12446000"/>
              <a:gd name="connsiteY1399" fmla="*/ 8618993 h 13879102"/>
              <a:gd name="connsiteX1400" fmla="*/ 732122 w 12446000"/>
              <a:gd name="connsiteY1400" fmla="*/ 8628623 h 13879102"/>
              <a:gd name="connsiteX1401" fmla="*/ 766284 w 12446000"/>
              <a:gd name="connsiteY1401" fmla="*/ 8593715 h 13879102"/>
              <a:gd name="connsiteX1402" fmla="*/ 763339 w 12446000"/>
              <a:gd name="connsiteY1402" fmla="*/ 8590706 h 13879102"/>
              <a:gd name="connsiteX1403" fmla="*/ 766284 w 12446000"/>
              <a:gd name="connsiteY1403" fmla="*/ 8587696 h 13879102"/>
              <a:gd name="connsiteX1404" fmla="*/ 756860 w 12446000"/>
              <a:gd name="connsiteY1404" fmla="*/ 8578066 h 13879102"/>
              <a:gd name="connsiteX1405" fmla="*/ 111320 w 12446000"/>
              <a:gd name="connsiteY1405" fmla="*/ 8576863 h 13879102"/>
              <a:gd name="connsiteX1406" fmla="*/ 105430 w 12446000"/>
              <a:gd name="connsiteY1406" fmla="*/ 8626216 h 13879102"/>
              <a:gd name="connsiteX1407" fmla="*/ 119566 w 12446000"/>
              <a:gd name="connsiteY1407" fmla="*/ 8627419 h 13879102"/>
              <a:gd name="connsiteX1408" fmla="*/ 125455 w 12446000"/>
              <a:gd name="connsiteY1408" fmla="*/ 8578067 h 13879102"/>
              <a:gd name="connsiteX1409" fmla="*/ 111320 w 12446000"/>
              <a:gd name="connsiteY1409" fmla="*/ 8576863 h 13879102"/>
              <a:gd name="connsiteX1410" fmla="*/ 609611 w 12446000"/>
              <a:gd name="connsiteY1410" fmla="*/ 8564826 h 13879102"/>
              <a:gd name="connsiteX1411" fmla="*/ 580161 w 12446000"/>
              <a:gd name="connsiteY1411" fmla="*/ 8604548 h 13879102"/>
              <a:gd name="connsiteX1412" fmla="*/ 590763 w 12446000"/>
              <a:gd name="connsiteY1412" fmla="*/ 8612975 h 13879102"/>
              <a:gd name="connsiteX1413" fmla="*/ 620213 w 12446000"/>
              <a:gd name="connsiteY1413" fmla="*/ 8573252 h 13879102"/>
              <a:gd name="connsiteX1414" fmla="*/ 609611 w 12446000"/>
              <a:gd name="connsiteY1414" fmla="*/ 8564826 h 13879102"/>
              <a:gd name="connsiteX1415" fmla="*/ 456472 w 12446000"/>
              <a:gd name="connsiteY1415" fmla="*/ 8544362 h 13879102"/>
              <a:gd name="connsiteX1416" fmla="*/ 432912 w 12446000"/>
              <a:gd name="connsiteY1416" fmla="*/ 8587696 h 13879102"/>
              <a:gd name="connsiteX1417" fmla="*/ 444692 w 12446000"/>
              <a:gd name="connsiteY1417" fmla="*/ 8594918 h 13879102"/>
              <a:gd name="connsiteX1418" fmla="*/ 468252 w 12446000"/>
              <a:gd name="connsiteY1418" fmla="*/ 8551584 h 13879102"/>
              <a:gd name="connsiteX1419" fmla="*/ 456472 w 12446000"/>
              <a:gd name="connsiteY1419" fmla="*/ 8544362 h 13879102"/>
              <a:gd name="connsiteX1420" fmla="*/ 374012 w 12446000"/>
              <a:gd name="connsiteY1420" fmla="*/ 8535936 h 13879102"/>
              <a:gd name="connsiteX1421" fmla="*/ 353986 w 12446000"/>
              <a:gd name="connsiteY1421" fmla="*/ 8581677 h 13879102"/>
              <a:gd name="connsiteX1422" fmla="*/ 366944 w 12446000"/>
              <a:gd name="connsiteY1422" fmla="*/ 8587696 h 13879102"/>
              <a:gd name="connsiteX1423" fmla="*/ 386970 w 12446000"/>
              <a:gd name="connsiteY1423" fmla="*/ 8541954 h 13879102"/>
              <a:gd name="connsiteX1424" fmla="*/ 374012 w 12446000"/>
              <a:gd name="connsiteY1424" fmla="*/ 8535936 h 13879102"/>
              <a:gd name="connsiteX1425" fmla="*/ 553067 w 12446000"/>
              <a:gd name="connsiteY1425" fmla="*/ 8523899 h 13879102"/>
              <a:gd name="connsiteX1426" fmla="*/ 525973 w 12446000"/>
              <a:gd name="connsiteY1426" fmla="*/ 8566030 h 13879102"/>
              <a:gd name="connsiteX1427" fmla="*/ 537753 w 12446000"/>
              <a:gd name="connsiteY1427" fmla="*/ 8574455 h 13879102"/>
              <a:gd name="connsiteX1428" fmla="*/ 564847 w 12446000"/>
              <a:gd name="connsiteY1428" fmla="*/ 8532325 h 13879102"/>
              <a:gd name="connsiteX1429" fmla="*/ 553067 w 12446000"/>
              <a:gd name="connsiteY1429" fmla="*/ 8523899 h 13879102"/>
              <a:gd name="connsiteX1430" fmla="*/ 826362 w 12446000"/>
              <a:gd name="connsiteY1430" fmla="*/ 8514269 h 13879102"/>
              <a:gd name="connsiteX1431" fmla="*/ 832252 w 12446000"/>
              <a:gd name="connsiteY1431" fmla="*/ 8520287 h 13879102"/>
              <a:gd name="connsiteX1432" fmla="*/ 801624 w 12446000"/>
              <a:gd name="connsiteY1432" fmla="*/ 8551584 h 13879102"/>
              <a:gd name="connsiteX1433" fmla="*/ 795735 w 12446000"/>
              <a:gd name="connsiteY1433" fmla="*/ 8545566 h 13879102"/>
              <a:gd name="connsiteX1434" fmla="*/ 826362 w 12446000"/>
              <a:gd name="connsiteY1434" fmla="*/ 8514269 h 13879102"/>
              <a:gd name="connsiteX1435" fmla="*/ 742724 w 12446000"/>
              <a:gd name="connsiteY1435" fmla="*/ 8508251 h 13879102"/>
              <a:gd name="connsiteX1436" fmla="*/ 709740 w 12446000"/>
              <a:gd name="connsiteY1436" fmla="*/ 8545566 h 13879102"/>
              <a:gd name="connsiteX1437" fmla="*/ 720342 w 12446000"/>
              <a:gd name="connsiteY1437" fmla="*/ 8555196 h 13879102"/>
              <a:gd name="connsiteX1438" fmla="*/ 753326 w 12446000"/>
              <a:gd name="connsiteY1438" fmla="*/ 8517881 h 13879102"/>
              <a:gd name="connsiteX1439" fmla="*/ 742724 w 12446000"/>
              <a:gd name="connsiteY1439" fmla="*/ 8508251 h 13879102"/>
              <a:gd name="connsiteX1440" fmla="*/ 826362 w 12446000"/>
              <a:gd name="connsiteY1440" fmla="*/ 8507046 h 13879102"/>
              <a:gd name="connsiteX1441" fmla="*/ 792200 w 12446000"/>
              <a:gd name="connsiteY1441" fmla="*/ 8541954 h 13879102"/>
              <a:gd name="connsiteX1442" fmla="*/ 795735 w 12446000"/>
              <a:gd name="connsiteY1442" fmla="*/ 8545566 h 13879102"/>
              <a:gd name="connsiteX1443" fmla="*/ 792200 w 12446000"/>
              <a:gd name="connsiteY1443" fmla="*/ 8549177 h 13879102"/>
              <a:gd name="connsiteX1444" fmla="*/ 801624 w 12446000"/>
              <a:gd name="connsiteY1444" fmla="*/ 8558807 h 13879102"/>
              <a:gd name="connsiteX1445" fmla="*/ 835786 w 12446000"/>
              <a:gd name="connsiteY1445" fmla="*/ 8523899 h 13879102"/>
              <a:gd name="connsiteX1446" fmla="*/ 832252 w 12446000"/>
              <a:gd name="connsiteY1446" fmla="*/ 8520287 h 13879102"/>
              <a:gd name="connsiteX1447" fmla="*/ 835786 w 12446000"/>
              <a:gd name="connsiteY1447" fmla="*/ 8516676 h 13879102"/>
              <a:gd name="connsiteX1448" fmla="*/ 826362 w 12446000"/>
              <a:gd name="connsiteY1448" fmla="*/ 8507046 h 13879102"/>
              <a:gd name="connsiteX1449" fmla="*/ 207915 w 12446000"/>
              <a:gd name="connsiteY1449" fmla="*/ 8507046 h 13879102"/>
              <a:gd name="connsiteX1450" fmla="*/ 197313 w 12446000"/>
              <a:gd name="connsiteY1450" fmla="*/ 8555195 h 13879102"/>
              <a:gd name="connsiteX1451" fmla="*/ 211449 w 12446000"/>
              <a:gd name="connsiteY1451" fmla="*/ 8558807 h 13879102"/>
              <a:gd name="connsiteX1452" fmla="*/ 222051 w 12446000"/>
              <a:gd name="connsiteY1452" fmla="*/ 8510658 h 13879102"/>
              <a:gd name="connsiteX1453" fmla="*/ 207915 w 12446000"/>
              <a:gd name="connsiteY1453" fmla="*/ 8507046 h 13879102"/>
              <a:gd name="connsiteX1454" fmla="*/ 302155 w 12446000"/>
              <a:gd name="connsiteY1454" fmla="*/ 8493806 h 13879102"/>
              <a:gd name="connsiteX1455" fmla="*/ 286841 w 12446000"/>
              <a:gd name="connsiteY1455" fmla="*/ 8540751 h 13879102"/>
              <a:gd name="connsiteX1456" fmla="*/ 299799 w 12446000"/>
              <a:gd name="connsiteY1456" fmla="*/ 8545566 h 13879102"/>
              <a:gd name="connsiteX1457" fmla="*/ 315112 w 12446000"/>
              <a:gd name="connsiteY1457" fmla="*/ 8498621 h 13879102"/>
              <a:gd name="connsiteX1458" fmla="*/ 302155 w 12446000"/>
              <a:gd name="connsiteY1458" fmla="*/ 8493806 h 13879102"/>
              <a:gd name="connsiteX1459" fmla="*/ 669689 w 12446000"/>
              <a:gd name="connsiteY1459" fmla="*/ 8485380 h 13879102"/>
              <a:gd name="connsiteX1460" fmla="*/ 640239 w 12446000"/>
              <a:gd name="connsiteY1460" fmla="*/ 8525103 h 13879102"/>
              <a:gd name="connsiteX1461" fmla="*/ 650841 w 12446000"/>
              <a:gd name="connsiteY1461" fmla="*/ 8533529 h 13879102"/>
              <a:gd name="connsiteX1462" fmla="*/ 680291 w 12446000"/>
              <a:gd name="connsiteY1462" fmla="*/ 8493806 h 13879102"/>
              <a:gd name="connsiteX1463" fmla="*/ 669689 w 12446000"/>
              <a:gd name="connsiteY1463" fmla="*/ 8485380 h 13879102"/>
              <a:gd name="connsiteX1464" fmla="*/ 121922 w 12446000"/>
              <a:gd name="connsiteY1464" fmla="*/ 8478158 h 13879102"/>
              <a:gd name="connsiteX1465" fmla="*/ 116032 w 12446000"/>
              <a:gd name="connsiteY1465" fmla="*/ 8527510 h 13879102"/>
              <a:gd name="connsiteX1466" fmla="*/ 130167 w 12446000"/>
              <a:gd name="connsiteY1466" fmla="*/ 8528714 h 13879102"/>
              <a:gd name="connsiteX1467" fmla="*/ 136057 w 12446000"/>
              <a:gd name="connsiteY1467" fmla="*/ 8479361 h 13879102"/>
              <a:gd name="connsiteX1468" fmla="*/ 121922 w 12446000"/>
              <a:gd name="connsiteY1468" fmla="*/ 8478158 h 13879102"/>
              <a:gd name="connsiteX1469" fmla="*/ 503591 w 12446000"/>
              <a:gd name="connsiteY1469" fmla="*/ 8456490 h 13879102"/>
              <a:gd name="connsiteX1470" fmla="*/ 480032 w 12446000"/>
              <a:gd name="connsiteY1470" fmla="*/ 8499824 h 13879102"/>
              <a:gd name="connsiteX1471" fmla="*/ 491812 w 12446000"/>
              <a:gd name="connsiteY1471" fmla="*/ 8507046 h 13879102"/>
              <a:gd name="connsiteX1472" fmla="*/ 515371 w 12446000"/>
              <a:gd name="connsiteY1472" fmla="*/ 8463712 h 13879102"/>
              <a:gd name="connsiteX1473" fmla="*/ 503591 w 12446000"/>
              <a:gd name="connsiteY1473" fmla="*/ 8456490 h 13879102"/>
              <a:gd name="connsiteX1474" fmla="*/ 414064 w 12446000"/>
              <a:gd name="connsiteY1474" fmla="*/ 8444453 h 13879102"/>
              <a:gd name="connsiteX1475" fmla="*/ 394038 w 12446000"/>
              <a:gd name="connsiteY1475" fmla="*/ 8490194 h 13879102"/>
              <a:gd name="connsiteX1476" fmla="*/ 406996 w 12446000"/>
              <a:gd name="connsiteY1476" fmla="*/ 8496213 h 13879102"/>
              <a:gd name="connsiteX1477" fmla="*/ 427022 w 12446000"/>
              <a:gd name="connsiteY1477" fmla="*/ 8450471 h 13879102"/>
              <a:gd name="connsiteX1478" fmla="*/ 414064 w 12446000"/>
              <a:gd name="connsiteY1478" fmla="*/ 8444453 h 13879102"/>
              <a:gd name="connsiteX1479" fmla="*/ 895863 w 12446000"/>
              <a:gd name="connsiteY1479" fmla="*/ 8443250 h 13879102"/>
              <a:gd name="connsiteX1480" fmla="*/ 901753 w 12446000"/>
              <a:gd name="connsiteY1480" fmla="*/ 8449268 h 13879102"/>
              <a:gd name="connsiteX1481" fmla="*/ 871126 w 12446000"/>
              <a:gd name="connsiteY1481" fmla="*/ 8480564 h 13879102"/>
              <a:gd name="connsiteX1482" fmla="*/ 865237 w 12446000"/>
              <a:gd name="connsiteY1482" fmla="*/ 8474546 h 13879102"/>
              <a:gd name="connsiteX1483" fmla="*/ 895863 w 12446000"/>
              <a:gd name="connsiteY1483" fmla="*/ 8443250 h 13879102"/>
              <a:gd name="connsiteX1484" fmla="*/ 607255 w 12446000"/>
              <a:gd name="connsiteY1484" fmla="*/ 8440842 h 13879102"/>
              <a:gd name="connsiteX1485" fmla="*/ 580161 w 12446000"/>
              <a:gd name="connsiteY1485" fmla="*/ 8482972 h 13879102"/>
              <a:gd name="connsiteX1486" fmla="*/ 591941 w 12446000"/>
              <a:gd name="connsiteY1486" fmla="*/ 8491399 h 13879102"/>
              <a:gd name="connsiteX1487" fmla="*/ 619035 w 12446000"/>
              <a:gd name="connsiteY1487" fmla="*/ 8449268 h 13879102"/>
              <a:gd name="connsiteX1488" fmla="*/ 607255 w 12446000"/>
              <a:gd name="connsiteY1488" fmla="*/ 8440842 h 13879102"/>
              <a:gd name="connsiteX1489" fmla="*/ 895863 w 12446000"/>
              <a:gd name="connsiteY1489" fmla="*/ 8436027 h 13879102"/>
              <a:gd name="connsiteX1490" fmla="*/ 861702 w 12446000"/>
              <a:gd name="connsiteY1490" fmla="*/ 8470934 h 13879102"/>
              <a:gd name="connsiteX1491" fmla="*/ 865237 w 12446000"/>
              <a:gd name="connsiteY1491" fmla="*/ 8474546 h 13879102"/>
              <a:gd name="connsiteX1492" fmla="*/ 861702 w 12446000"/>
              <a:gd name="connsiteY1492" fmla="*/ 8478158 h 13879102"/>
              <a:gd name="connsiteX1493" fmla="*/ 871126 w 12446000"/>
              <a:gd name="connsiteY1493" fmla="*/ 8487788 h 13879102"/>
              <a:gd name="connsiteX1494" fmla="*/ 905287 w 12446000"/>
              <a:gd name="connsiteY1494" fmla="*/ 8452879 h 13879102"/>
              <a:gd name="connsiteX1495" fmla="*/ 901753 w 12446000"/>
              <a:gd name="connsiteY1495" fmla="*/ 8449268 h 13879102"/>
              <a:gd name="connsiteX1496" fmla="*/ 905287 w 12446000"/>
              <a:gd name="connsiteY1496" fmla="*/ 8445657 h 13879102"/>
              <a:gd name="connsiteX1497" fmla="*/ 895863 w 12446000"/>
              <a:gd name="connsiteY1497" fmla="*/ 8436027 h 13879102"/>
              <a:gd name="connsiteX1498" fmla="*/ 807514 w 12446000"/>
              <a:gd name="connsiteY1498" fmla="*/ 8433620 h 13879102"/>
              <a:gd name="connsiteX1499" fmla="*/ 774530 w 12446000"/>
              <a:gd name="connsiteY1499" fmla="*/ 8470935 h 13879102"/>
              <a:gd name="connsiteX1500" fmla="*/ 785132 w 12446000"/>
              <a:gd name="connsiteY1500" fmla="*/ 8480565 h 13879102"/>
              <a:gd name="connsiteX1501" fmla="*/ 818116 w 12446000"/>
              <a:gd name="connsiteY1501" fmla="*/ 8443250 h 13879102"/>
              <a:gd name="connsiteX1502" fmla="*/ 807514 w 12446000"/>
              <a:gd name="connsiteY1502" fmla="*/ 8433620 h 13879102"/>
              <a:gd name="connsiteX1503" fmla="*/ 229119 w 12446000"/>
              <a:gd name="connsiteY1503" fmla="*/ 8409545 h 13879102"/>
              <a:gd name="connsiteX1504" fmla="*/ 218517 w 12446000"/>
              <a:gd name="connsiteY1504" fmla="*/ 8457694 h 13879102"/>
              <a:gd name="connsiteX1505" fmla="*/ 232653 w 12446000"/>
              <a:gd name="connsiteY1505" fmla="*/ 8461305 h 13879102"/>
              <a:gd name="connsiteX1506" fmla="*/ 243255 w 12446000"/>
              <a:gd name="connsiteY1506" fmla="*/ 8413156 h 13879102"/>
              <a:gd name="connsiteX1507" fmla="*/ 229119 w 12446000"/>
              <a:gd name="connsiteY1507" fmla="*/ 8409545 h 13879102"/>
              <a:gd name="connsiteX1508" fmla="*/ 729766 w 12446000"/>
              <a:gd name="connsiteY1508" fmla="*/ 8407138 h 13879102"/>
              <a:gd name="connsiteX1509" fmla="*/ 700316 w 12446000"/>
              <a:gd name="connsiteY1509" fmla="*/ 8446861 h 13879102"/>
              <a:gd name="connsiteX1510" fmla="*/ 710918 w 12446000"/>
              <a:gd name="connsiteY1510" fmla="*/ 8455287 h 13879102"/>
              <a:gd name="connsiteX1511" fmla="*/ 740368 w 12446000"/>
              <a:gd name="connsiteY1511" fmla="*/ 8415564 h 13879102"/>
              <a:gd name="connsiteX1512" fmla="*/ 729766 w 12446000"/>
              <a:gd name="connsiteY1512" fmla="*/ 8407138 h 13879102"/>
              <a:gd name="connsiteX1513" fmla="*/ 332782 w 12446000"/>
              <a:gd name="connsiteY1513" fmla="*/ 8398711 h 13879102"/>
              <a:gd name="connsiteX1514" fmla="*/ 317468 w 12446000"/>
              <a:gd name="connsiteY1514" fmla="*/ 8445657 h 13879102"/>
              <a:gd name="connsiteX1515" fmla="*/ 330426 w 12446000"/>
              <a:gd name="connsiteY1515" fmla="*/ 8450472 h 13879102"/>
              <a:gd name="connsiteX1516" fmla="*/ 345740 w 12446000"/>
              <a:gd name="connsiteY1516" fmla="*/ 8403527 h 13879102"/>
              <a:gd name="connsiteX1517" fmla="*/ 332782 w 12446000"/>
              <a:gd name="connsiteY1517" fmla="*/ 8398711 h 13879102"/>
              <a:gd name="connsiteX1518" fmla="*/ 133701 w 12446000"/>
              <a:gd name="connsiteY1518" fmla="*/ 8378249 h 13879102"/>
              <a:gd name="connsiteX1519" fmla="*/ 127811 w 12446000"/>
              <a:gd name="connsiteY1519" fmla="*/ 8427602 h 13879102"/>
              <a:gd name="connsiteX1520" fmla="*/ 141947 w 12446000"/>
              <a:gd name="connsiteY1520" fmla="*/ 8428805 h 13879102"/>
              <a:gd name="connsiteX1521" fmla="*/ 147837 w 12446000"/>
              <a:gd name="connsiteY1521" fmla="*/ 8379453 h 13879102"/>
              <a:gd name="connsiteX1522" fmla="*/ 133701 w 12446000"/>
              <a:gd name="connsiteY1522" fmla="*/ 8378249 h 13879102"/>
              <a:gd name="connsiteX1523" fmla="*/ 964187 w 12446000"/>
              <a:gd name="connsiteY1523" fmla="*/ 8372230 h 13879102"/>
              <a:gd name="connsiteX1524" fmla="*/ 970666 w 12446000"/>
              <a:gd name="connsiteY1524" fmla="*/ 8378850 h 13879102"/>
              <a:gd name="connsiteX1525" fmla="*/ 939449 w 12446000"/>
              <a:gd name="connsiteY1525" fmla="*/ 8410748 h 13879102"/>
              <a:gd name="connsiteX1526" fmla="*/ 932970 w 12446000"/>
              <a:gd name="connsiteY1526" fmla="*/ 8404129 h 13879102"/>
              <a:gd name="connsiteX1527" fmla="*/ 964187 w 12446000"/>
              <a:gd name="connsiteY1527" fmla="*/ 8372230 h 13879102"/>
              <a:gd name="connsiteX1528" fmla="*/ 550711 w 12446000"/>
              <a:gd name="connsiteY1528" fmla="*/ 8369822 h 13879102"/>
              <a:gd name="connsiteX1529" fmla="*/ 527151 w 12446000"/>
              <a:gd name="connsiteY1529" fmla="*/ 8413156 h 13879102"/>
              <a:gd name="connsiteX1530" fmla="*/ 538931 w 12446000"/>
              <a:gd name="connsiteY1530" fmla="*/ 8420378 h 13879102"/>
              <a:gd name="connsiteX1531" fmla="*/ 562491 w 12446000"/>
              <a:gd name="connsiteY1531" fmla="*/ 8377044 h 13879102"/>
              <a:gd name="connsiteX1532" fmla="*/ 550711 w 12446000"/>
              <a:gd name="connsiteY1532" fmla="*/ 8369822 h 13879102"/>
              <a:gd name="connsiteX1533" fmla="*/ 964187 w 12446000"/>
              <a:gd name="connsiteY1533" fmla="*/ 8366211 h 13879102"/>
              <a:gd name="connsiteX1534" fmla="*/ 930025 w 12446000"/>
              <a:gd name="connsiteY1534" fmla="*/ 8401119 h 13879102"/>
              <a:gd name="connsiteX1535" fmla="*/ 932970 w 12446000"/>
              <a:gd name="connsiteY1535" fmla="*/ 8404129 h 13879102"/>
              <a:gd name="connsiteX1536" fmla="*/ 930025 w 12446000"/>
              <a:gd name="connsiteY1536" fmla="*/ 8407138 h 13879102"/>
              <a:gd name="connsiteX1537" fmla="*/ 939449 w 12446000"/>
              <a:gd name="connsiteY1537" fmla="*/ 8416768 h 13879102"/>
              <a:gd name="connsiteX1538" fmla="*/ 973611 w 12446000"/>
              <a:gd name="connsiteY1538" fmla="*/ 8381860 h 13879102"/>
              <a:gd name="connsiteX1539" fmla="*/ 970666 w 12446000"/>
              <a:gd name="connsiteY1539" fmla="*/ 8378850 h 13879102"/>
              <a:gd name="connsiteX1540" fmla="*/ 973611 w 12446000"/>
              <a:gd name="connsiteY1540" fmla="*/ 8375840 h 13879102"/>
              <a:gd name="connsiteX1541" fmla="*/ 964187 w 12446000"/>
              <a:gd name="connsiteY1541" fmla="*/ 8366211 h 13879102"/>
              <a:gd name="connsiteX1542" fmla="*/ 872304 w 12446000"/>
              <a:gd name="connsiteY1542" fmla="*/ 8358989 h 13879102"/>
              <a:gd name="connsiteX1543" fmla="*/ 839320 w 12446000"/>
              <a:gd name="connsiteY1543" fmla="*/ 8396305 h 13879102"/>
              <a:gd name="connsiteX1544" fmla="*/ 849922 w 12446000"/>
              <a:gd name="connsiteY1544" fmla="*/ 8405934 h 13879102"/>
              <a:gd name="connsiteX1545" fmla="*/ 882906 w 12446000"/>
              <a:gd name="connsiteY1545" fmla="*/ 8368619 h 13879102"/>
              <a:gd name="connsiteX1546" fmla="*/ 872304 w 12446000"/>
              <a:gd name="connsiteY1546" fmla="*/ 8358989 h 13879102"/>
              <a:gd name="connsiteX1547" fmla="*/ 661443 w 12446000"/>
              <a:gd name="connsiteY1547" fmla="*/ 8357785 h 13879102"/>
              <a:gd name="connsiteX1548" fmla="*/ 634349 w 12446000"/>
              <a:gd name="connsiteY1548" fmla="*/ 8399916 h 13879102"/>
              <a:gd name="connsiteX1549" fmla="*/ 646129 w 12446000"/>
              <a:gd name="connsiteY1549" fmla="*/ 8408342 h 13879102"/>
              <a:gd name="connsiteX1550" fmla="*/ 673223 w 12446000"/>
              <a:gd name="connsiteY1550" fmla="*/ 8366211 h 13879102"/>
              <a:gd name="connsiteX1551" fmla="*/ 661443 w 12446000"/>
              <a:gd name="connsiteY1551" fmla="*/ 8357785 h 13879102"/>
              <a:gd name="connsiteX1552" fmla="*/ 452938 w 12446000"/>
              <a:gd name="connsiteY1552" fmla="*/ 8352970 h 13879102"/>
              <a:gd name="connsiteX1553" fmla="*/ 432912 w 12446000"/>
              <a:gd name="connsiteY1553" fmla="*/ 8398711 h 13879102"/>
              <a:gd name="connsiteX1554" fmla="*/ 445870 w 12446000"/>
              <a:gd name="connsiteY1554" fmla="*/ 8404730 h 13879102"/>
              <a:gd name="connsiteX1555" fmla="*/ 465896 w 12446000"/>
              <a:gd name="connsiteY1555" fmla="*/ 8358988 h 13879102"/>
              <a:gd name="connsiteX1556" fmla="*/ 452938 w 12446000"/>
              <a:gd name="connsiteY1556" fmla="*/ 8352970 h 13879102"/>
              <a:gd name="connsiteX1557" fmla="*/ 789844 w 12446000"/>
              <a:gd name="connsiteY1557" fmla="*/ 8327692 h 13879102"/>
              <a:gd name="connsiteX1558" fmla="*/ 760394 w 12446000"/>
              <a:gd name="connsiteY1558" fmla="*/ 8367415 h 13879102"/>
              <a:gd name="connsiteX1559" fmla="*/ 770996 w 12446000"/>
              <a:gd name="connsiteY1559" fmla="*/ 8375841 h 13879102"/>
              <a:gd name="connsiteX1560" fmla="*/ 800446 w 12446000"/>
              <a:gd name="connsiteY1560" fmla="*/ 8336118 h 13879102"/>
              <a:gd name="connsiteX1561" fmla="*/ 789844 w 12446000"/>
              <a:gd name="connsiteY1561" fmla="*/ 8327692 h 13879102"/>
              <a:gd name="connsiteX1562" fmla="*/ 250323 w 12446000"/>
              <a:gd name="connsiteY1562" fmla="*/ 8310840 h 13879102"/>
              <a:gd name="connsiteX1563" fmla="*/ 239721 w 12446000"/>
              <a:gd name="connsiteY1563" fmla="*/ 8360192 h 13879102"/>
              <a:gd name="connsiteX1564" fmla="*/ 253857 w 12446000"/>
              <a:gd name="connsiteY1564" fmla="*/ 8363803 h 13879102"/>
              <a:gd name="connsiteX1565" fmla="*/ 264459 w 12446000"/>
              <a:gd name="connsiteY1565" fmla="*/ 8314451 h 13879102"/>
              <a:gd name="connsiteX1566" fmla="*/ 250323 w 12446000"/>
              <a:gd name="connsiteY1566" fmla="*/ 8310840 h 13879102"/>
              <a:gd name="connsiteX1567" fmla="*/ 363410 w 12446000"/>
              <a:gd name="connsiteY1567" fmla="*/ 8304821 h 13879102"/>
              <a:gd name="connsiteX1568" fmla="*/ 348096 w 12446000"/>
              <a:gd name="connsiteY1568" fmla="*/ 8351766 h 13879102"/>
              <a:gd name="connsiteX1569" fmla="*/ 361054 w 12446000"/>
              <a:gd name="connsiteY1569" fmla="*/ 8356581 h 13879102"/>
              <a:gd name="connsiteX1570" fmla="*/ 376368 w 12446000"/>
              <a:gd name="connsiteY1570" fmla="*/ 8309636 h 13879102"/>
              <a:gd name="connsiteX1571" fmla="*/ 363410 w 12446000"/>
              <a:gd name="connsiteY1571" fmla="*/ 8304821 h 13879102"/>
              <a:gd name="connsiteX1572" fmla="*/ 1033689 w 12446000"/>
              <a:gd name="connsiteY1572" fmla="*/ 8302414 h 13879102"/>
              <a:gd name="connsiteX1573" fmla="*/ 1039579 w 12446000"/>
              <a:gd name="connsiteY1573" fmla="*/ 8308433 h 13879102"/>
              <a:gd name="connsiteX1574" fmla="*/ 1008951 w 12446000"/>
              <a:gd name="connsiteY1574" fmla="*/ 8339729 h 13879102"/>
              <a:gd name="connsiteX1575" fmla="*/ 1003061 w 12446000"/>
              <a:gd name="connsiteY1575" fmla="*/ 8333711 h 13879102"/>
              <a:gd name="connsiteX1576" fmla="*/ 1033689 w 12446000"/>
              <a:gd name="connsiteY1576" fmla="*/ 8302414 h 13879102"/>
              <a:gd name="connsiteX1577" fmla="*/ 1033689 w 12446000"/>
              <a:gd name="connsiteY1577" fmla="*/ 8295191 h 13879102"/>
              <a:gd name="connsiteX1578" fmla="*/ 999527 w 12446000"/>
              <a:gd name="connsiteY1578" fmla="*/ 8330099 h 13879102"/>
              <a:gd name="connsiteX1579" fmla="*/ 1003061 w 12446000"/>
              <a:gd name="connsiteY1579" fmla="*/ 8333711 h 13879102"/>
              <a:gd name="connsiteX1580" fmla="*/ 999527 w 12446000"/>
              <a:gd name="connsiteY1580" fmla="*/ 8337322 h 13879102"/>
              <a:gd name="connsiteX1581" fmla="*/ 1008951 w 12446000"/>
              <a:gd name="connsiteY1581" fmla="*/ 8346952 h 13879102"/>
              <a:gd name="connsiteX1582" fmla="*/ 1043113 w 12446000"/>
              <a:gd name="connsiteY1582" fmla="*/ 8312044 h 13879102"/>
              <a:gd name="connsiteX1583" fmla="*/ 1039579 w 12446000"/>
              <a:gd name="connsiteY1583" fmla="*/ 8308433 h 13879102"/>
              <a:gd name="connsiteX1584" fmla="*/ 1043113 w 12446000"/>
              <a:gd name="connsiteY1584" fmla="*/ 8304821 h 13879102"/>
              <a:gd name="connsiteX1585" fmla="*/ 1033689 w 12446000"/>
              <a:gd name="connsiteY1585" fmla="*/ 8295191 h 13879102"/>
              <a:gd name="connsiteX1586" fmla="*/ 937093 w 12446000"/>
              <a:gd name="connsiteY1586" fmla="*/ 8284358 h 13879102"/>
              <a:gd name="connsiteX1587" fmla="*/ 904109 w 12446000"/>
              <a:gd name="connsiteY1587" fmla="*/ 8321674 h 13879102"/>
              <a:gd name="connsiteX1588" fmla="*/ 914711 w 12446000"/>
              <a:gd name="connsiteY1588" fmla="*/ 8331304 h 13879102"/>
              <a:gd name="connsiteX1589" fmla="*/ 947695 w 12446000"/>
              <a:gd name="connsiteY1589" fmla="*/ 8293988 h 13879102"/>
              <a:gd name="connsiteX1590" fmla="*/ 937093 w 12446000"/>
              <a:gd name="connsiteY1590" fmla="*/ 8284358 h 13879102"/>
              <a:gd name="connsiteX1591" fmla="*/ 599009 w 12446000"/>
              <a:gd name="connsiteY1591" fmla="*/ 8281950 h 13879102"/>
              <a:gd name="connsiteX1592" fmla="*/ 575449 w 12446000"/>
              <a:gd name="connsiteY1592" fmla="*/ 8325284 h 13879102"/>
              <a:gd name="connsiteX1593" fmla="*/ 587229 w 12446000"/>
              <a:gd name="connsiteY1593" fmla="*/ 8332506 h 13879102"/>
              <a:gd name="connsiteX1594" fmla="*/ 610789 w 12446000"/>
              <a:gd name="connsiteY1594" fmla="*/ 8289173 h 13879102"/>
              <a:gd name="connsiteX1595" fmla="*/ 599009 w 12446000"/>
              <a:gd name="connsiteY1595" fmla="*/ 8281950 h 13879102"/>
              <a:gd name="connsiteX1596" fmla="*/ 144303 w 12446000"/>
              <a:gd name="connsiteY1596" fmla="*/ 8279543 h 13879102"/>
              <a:gd name="connsiteX1597" fmla="*/ 138413 w 12446000"/>
              <a:gd name="connsiteY1597" fmla="*/ 8328896 h 13879102"/>
              <a:gd name="connsiteX1598" fmla="*/ 152549 w 12446000"/>
              <a:gd name="connsiteY1598" fmla="*/ 8330100 h 13879102"/>
              <a:gd name="connsiteX1599" fmla="*/ 158439 w 12446000"/>
              <a:gd name="connsiteY1599" fmla="*/ 8280747 h 13879102"/>
              <a:gd name="connsiteX1600" fmla="*/ 144303 w 12446000"/>
              <a:gd name="connsiteY1600" fmla="*/ 8279543 h 13879102"/>
              <a:gd name="connsiteX1601" fmla="*/ 715630 w 12446000"/>
              <a:gd name="connsiteY1601" fmla="*/ 8274728 h 13879102"/>
              <a:gd name="connsiteX1602" fmla="*/ 688537 w 12446000"/>
              <a:gd name="connsiteY1602" fmla="*/ 8316859 h 13879102"/>
              <a:gd name="connsiteX1603" fmla="*/ 700316 w 12446000"/>
              <a:gd name="connsiteY1603" fmla="*/ 8325285 h 13879102"/>
              <a:gd name="connsiteX1604" fmla="*/ 727410 w 12446000"/>
              <a:gd name="connsiteY1604" fmla="*/ 8283155 h 13879102"/>
              <a:gd name="connsiteX1605" fmla="*/ 715630 w 12446000"/>
              <a:gd name="connsiteY1605" fmla="*/ 8274728 h 13879102"/>
              <a:gd name="connsiteX1606" fmla="*/ 492990 w 12446000"/>
              <a:gd name="connsiteY1606" fmla="*/ 8262691 h 13879102"/>
              <a:gd name="connsiteX1607" fmla="*/ 472964 w 12446000"/>
              <a:gd name="connsiteY1607" fmla="*/ 8308432 h 13879102"/>
              <a:gd name="connsiteX1608" fmla="*/ 485922 w 12446000"/>
              <a:gd name="connsiteY1608" fmla="*/ 8314450 h 13879102"/>
              <a:gd name="connsiteX1609" fmla="*/ 505947 w 12446000"/>
              <a:gd name="connsiteY1609" fmla="*/ 8268709 h 13879102"/>
              <a:gd name="connsiteX1610" fmla="*/ 492990 w 12446000"/>
              <a:gd name="connsiteY1610" fmla="*/ 8262691 h 13879102"/>
              <a:gd name="connsiteX1611" fmla="*/ 849922 w 12446000"/>
              <a:gd name="connsiteY1611" fmla="*/ 8249450 h 13879102"/>
              <a:gd name="connsiteX1612" fmla="*/ 820472 w 12446000"/>
              <a:gd name="connsiteY1612" fmla="*/ 8289173 h 13879102"/>
              <a:gd name="connsiteX1613" fmla="*/ 831074 w 12446000"/>
              <a:gd name="connsiteY1613" fmla="*/ 8297599 h 13879102"/>
              <a:gd name="connsiteX1614" fmla="*/ 860524 w 12446000"/>
              <a:gd name="connsiteY1614" fmla="*/ 8257876 h 13879102"/>
              <a:gd name="connsiteX1615" fmla="*/ 849922 w 12446000"/>
              <a:gd name="connsiteY1615" fmla="*/ 8249450 h 13879102"/>
              <a:gd name="connsiteX1616" fmla="*/ 1103190 w 12446000"/>
              <a:gd name="connsiteY1616" fmla="*/ 8231394 h 13879102"/>
              <a:gd name="connsiteX1617" fmla="*/ 1109080 w 12446000"/>
              <a:gd name="connsiteY1617" fmla="*/ 8237413 h 13879102"/>
              <a:gd name="connsiteX1618" fmla="*/ 1078452 w 12446000"/>
              <a:gd name="connsiteY1618" fmla="*/ 8268709 h 13879102"/>
              <a:gd name="connsiteX1619" fmla="*/ 1072563 w 12446000"/>
              <a:gd name="connsiteY1619" fmla="*/ 8262691 h 13879102"/>
              <a:gd name="connsiteX1620" fmla="*/ 1103190 w 12446000"/>
              <a:gd name="connsiteY1620" fmla="*/ 8231394 h 13879102"/>
              <a:gd name="connsiteX1621" fmla="*/ 1103190 w 12446000"/>
              <a:gd name="connsiteY1621" fmla="*/ 8224171 h 13879102"/>
              <a:gd name="connsiteX1622" fmla="*/ 1069029 w 12446000"/>
              <a:gd name="connsiteY1622" fmla="*/ 8259080 h 13879102"/>
              <a:gd name="connsiteX1623" fmla="*/ 1072563 w 12446000"/>
              <a:gd name="connsiteY1623" fmla="*/ 8262691 h 13879102"/>
              <a:gd name="connsiteX1624" fmla="*/ 1069029 w 12446000"/>
              <a:gd name="connsiteY1624" fmla="*/ 8266302 h 13879102"/>
              <a:gd name="connsiteX1625" fmla="*/ 1078452 w 12446000"/>
              <a:gd name="connsiteY1625" fmla="*/ 8275932 h 13879102"/>
              <a:gd name="connsiteX1626" fmla="*/ 1112614 w 12446000"/>
              <a:gd name="connsiteY1626" fmla="*/ 8241024 h 13879102"/>
              <a:gd name="connsiteX1627" fmla="*/ 1109080 w 12446000"/>
              <a:gd name="connsiteY1627" fmla="*/ 8237413 h 13879102"/>
              <a:gd name="connsiteX1628" fmla="*/ 1112614 w 12446000"/>
              <a:gd name="connsiteY1628" fmla="*/ 8233801 h 13879102"/>
              <a:gd name="connsiteX1629" fmla="*/ 1103190 w 12446000"/>
              <a:gd name="connsiteY1629" fmla="*/ 8224171 h 13879102"/>
              <a:gd name="connsiteX1630" fmla="*/ 271527 w 12446000"/>
              <a:gd name="connsiteY1630" fmla="*/ 8213338 h 13879102"/>
              <a:gd name="connsiteX1631" fmla="*/ 260925 w 12446000"/>
              <a:gd name="connsiteY1631" fmla="*/ 8262691 h 13879102"/>
              <a:gd name="connsiteX1632" fmla="*/ 275061 w 12446000"/>
              <a:gd name="connsiteY1632" fmla="*/ 8266302 h 13879102"/>
              <a:gd name="connsiteX1633" fmla="*/ 285663 w 12446000"/>
              <a:gd name="connsiteY1633" fmla="*/ 8216949 h 13879102"/>
              <a:gd name="connsiteX1634" fmla="*/ 271527 w 12446000"/>
              <a:gd name="connsiteY1634" fmla="*/ 8213338 h 13879102"/>
              <a:gd name="connsiteX1635" fmla="*/ 1001883 w 12446000"/>
              <a:gd name="connsiteY1635" fmla="*/ 8209728 h 13879102"/>
              <a:gd name="connsiteX1636" fmla="*/ 968899 w 12446000"/>
              <a:gd name="connsiteY1636" fmla="*/ 8247043 h 13879102"/>
              <a:gd name="connsiteX1637" fmla="*/ 979501 w 12446000"/>
              <a:gd name="connsiteY1637" fmla="*/ 8256673 h 13879102"/>
              <a:gd name="connsiteX1638" fmla="*/ 1012485 w 12446000"/>
              <a:gd name="connsiteY1638" fmla="*/ 8219357 h 13879102"/>
              <a:gd name="connsiteX1639" fmla="*/ 1001883 w 12446000"/>
              <a:gd name="connsiteY1639" fmla="*/ 8209728 h 13879102"/>
              <a:gd name="connsiteX1640" fmla="*/ 395216 w 12446000"/>
              <a:gd name="connsiteY1640" fmla="*/ 8209727 h 13879102"/>
              <a:gd name="connsiteX1641" fmla="*/ 379902 w 12446000"/>
              <a:gd name="connsiteY1641" fmla="*/ 8256672 h 13879102"/>
              <a:gd name="connsiteX1642" fmla="*/ 392860 w 12446000"/>
              <a:gd name="connsiteY1642" fmla="*/ 8261487 h 13879102"/>
              <a:gd name="connsiteX1643" fmla="*/ 408174 w 12446000"/>
              <a:gd name="connsiteY1643" fmla="*/ 8214542 h 13879102"/>
              <a:gd name="connsiteX1644" fmla="*/ 395216 w 12446000"/>
              <a:gd name="connsiteY1644" fmla="*/ 8209727 h 13879102"/>
              <a:gd name="connsiteX1645" fmla="*/ 646129 w 12446000"/>
              <a:gd name="connsiteY1645" fmla="*/ 8195282 h 13879102"/>
              <a:gd name="connsiteX1646" fmla="*/ 622569 w 12446000"/>
              <a:gd name="connsiteY1646" fmla="*/ 8238616 h 13879102"/>
              <a:gd name="connsiteX1647" fmla="*/ 634349 w 12446000"/>
              <a:gd name="connsiteY1647" fmla="*/ 8245838 h 13879102"/>
              <a:gd name="connsiteX1648" fmla="*/ 657909 w 12446000"/>
              <a:gd name="connsiteY1648" fmla="*/ 8202504 h 13879102"/>
              <a:gd name="connsiteX1649" fmla="*/ 646129 w 12446000"/>
              <a:gd name="connsiteY1649" fmla="*/ 8195282 h 13879102"/>
              <a:gd name="connsiteX1650" fmla="*/ 769818 w 12446000"/>
              <a:gd name="connsiteY1650" fmla="*/ 8191672 h 13879102"/>
              <a:gd name="connsiteX1651" fmla="*/ 742724 w 12446000"/>
              <a:gd name="connsiteY1651" fmla="*/ 8233802 h 13879102"/>
              <a:gd name="connsiteX1652" fmla="*/ 754504 w 12446000"/>
              <a:gd name="connsiteY1652" fmla="*/ 8242228 h 13879102"/>
              <a:gd name="connsiteX1653" fmla="*/ 781598 w 12446000"/>
              <a:gd name="connsiteY1653" fmla="*/ 8200097 h 13879102"/>
              <a:gd name="connsiteX1654" fmla="*/ 769818 w 12446000"/>
              <a:gd name="connsiteY1654" fmla="*/ 8191672 h 13879102"/>
              <a:gd name="connsiteX1655" fmla="*/ 154905 w 12446000"/>
              <a:gd name="connsiteY1655" fmla="*/ 8179635 h 13879102"/>
              <a:gd name="connsiteX1656" fmla="*/ 149015 w 12446000"/>
              <a:gd name="connsiteY1656" fmla="*/ 8228987 h 13879102"/>
              <a:gd name="connsiteX1657" fmla="*/ 163151 w 12446000"/>
              <a:gd name="connsiteY1657" fmla="*/ 8230191 h 13879102"/>
              <a:gd name="connsiteX1658" fmla="*/ 169041 w 12446000"/>
              <a:gd name="connsiteY1658" fmla="*/ 8180838 h 13879102"/>
              <a:gd name="connsiteX1659" fmla="*/ 154905 w 12446000"/>
              <a:gd name="connsiteY1659" fmla="*/ 8179635 h 13879102"/>
              <a:gd name="connsiteX1660" fmla="*/ 533041 w 12446000"/>
              <a:gd name="connsiteY1660" fmla="*/ 8171207 h 13879102"/>
              <a:gd name="connsiteX1661" fmla="*/ 513015 w 12446000"/>
              <a:gd name="connsiteY1661" fmla="*/ 8216949 h 13879102"/>
              <a:gd name="connsiteX1662" fmla="*/ 525973 w 12446000"/>
              <a:gd name="connsiteY1662" fmla="*/ 8222968 h 13879102"/>
              <a:gd name="connsiteX1663" fmla="*/ 545999 w 12446000"/>
              <a:gd name="connsiteY1663" fmla="*/ 8177226 h 13879102"/>
              <a:gd name="connsiteX1664" fmla="*/ 533041 w 12446000"/>
              <a:gd name="connsiteY1664" fmla="*/ 8171207 h 13879102"/>
              <a:gd name="connsiteX1665" fmla="*/ 909999 w 12446000"/>
              <a:gd name="connsiteY1665" fmla="*/ 8170004 h 13879102"/>
              <a:gd name="connsiteX1666" fmla="*/ 880550 w 12446000"/>
              <a:gd name="connsiteY1666" fmla="*/ 8209728 h 13879102"/>
              <a:gd name="connsiteX1667" fmla="*/ 891151 w 12446000"/>
              <a:gd name="connsiteY1667" fmla="*/ 8218153 h 13879102"/>
              <a:gd name="connsiteX1668" fmla="*/ 920601 w 12446000"/>
              <a:gd name="connsiteY1668" fmla="*/ 8178431 h 13879102"/>
              <a:gd name="connsiteX1669" fmla="*/ 909999 w 12446000"/>
              <a:gd name="connsiteY1669" fmla="*/ 8170004 h 13879102"/>
              <a:gd name="connsiteX1670" fmla="*/ 1171514 w 12446000"/>
              <a:gd name="connsiteY1670" fmla="*/ 8160375 h 13879102"/>
              <a:gd name="connsiteX1671" fmla="*/ 1177993 w 12446000"/>
              <a:gd name="connsiteY1671" fmla="*/ 8166995 h 13879102"/>
              <a:gd name="connsiteX1672" fmla="*/ 1146776 w 12446000"/>
              <a:gd name="connsiteY1672" fmla="*/ 8198893 h 13879102"/>
              <a:gd name="connsiteX1673" fmla="*/ 1140298 w 12446000"/>
              <a:gd name="connsiteY1673" fmla="*/ 8192273 h 13879102"/>
              <a:gd name="connsiteX1674" fmla="*/ 1171514 w 12446000"/>
              <a:gd name="connsiteY1674" fmla="*/ 8160375 h 13879102"/>
              <a:gd name="connsiteX1675" fmla="*/ 1171514 w 12446000"/>
              <a:gd name="connsiteY1675" fmla="*/ 8154356 h 13879102"/>
              <a:gd name="connsiteX1676" fmla="*/ 1137352 w 12446000"/>
              <a:gd name="connsiteY1676" fmla="*/ 8189263 h 13879102"/>
              <a:gd name="connsiteX1677" fmla="*/ 1140298 w 12446000"/>
              <a:gd name="connsiteY1677" fmla="*/ 8192273 h 13879102"/>
              <a:gd name="connsiteX1678" fmla="*/ 1137352 w 12446000"/>
              <a:gd name="connsiteY1678" fmla="*/ 8195283 h 13879102"/>
              <a:gd name="connsiteX1679" fmla="*/ 1146776 w 12446000"/>
              <a:gd name="connsiteY1679" fmla="*/ 8204913 h 13879102"/>
              <a:gd name="connsiteX1680" fmla="*/ 1180938 w 12446000"/>
              <a:gd name="connsiteY1680" fmla="*/ 8170004 h 13879102"/>
              <a:gd name="connsiteX1681" fmla="*/ 1177993 w 12446000"/>
              <a:gd name="connsiteY1681" fmla="*/ 8166995 h 13879102"/>
              <a:gd name="connsiteX1682" fmla="*/ 1180938 w 12446000"/>
              <a:gd name="connsiteY1682" fmla="*/ 8163985 h 13879102"/>
              <a:gd name="connsiteX1683" fmla="*/ 1171514 w 12446000"/>
              <a:gd name="connsiteY1683" fmla="*/ 8154356 h 13879102"/>
              <a:gd name="connsiteX1684" fmla="*/ 1066673 w 12446000"/>
              <a:gd name="connsiteY1684" fmla="*/ 8135097 h 13879102"/>
              <a:gd name="connsiteX1685" fmla="*/ 1033689 w 12446000"/>
              <a:gd name="connsiteY1685" fmla="*/ 8172412 h 13879102"/>
              <a:gd name="connsiteX1686" fmla="*/ 1044291 w 12446000"/>
              <a:gd name="connsiteY1686" fmla="*/ 8182042 h 13879102"/>
              <a:gd name="connsiteX1687" fmla="*/ 1077274 w 12446000"/>
              <a:gd name="connsiteY1687" fmla="*/ 8144727 h 13879102"/>
              <a:gd name="connsiteX1688" fmla="*/ 1066673 w 12446000"/>
              <a:gd name="connsiteY1688" fmla="*/ 8135097 h 13879102"/>
              <a:gd name="connsiteX1689" fmla="*/ 292731 w 12446000"/>
              <a:gd name="connsiteY1689" fmla="*/ 8117040 h 13879102"/>
              <a:gd name="connsiteX1690" fmla="*/ 282129 w 12446000"/>
              <a:gd name="connsiteY1690" fmla="*/ 8165189 h 13879102"/>
              <a:gd name="connsiteX1691" fmla="*/ 296265 w 12446000"/>
              <a:gd name="connsiteY1691" fmla="*/ 8168801 h 13879102"/>
              <a:gd name="connsiteX1692" fmla="*/ 306867 w 12446000"/>
              <a:gd name="connsiteY1692" fmla="*/ 8120652 h 13879102"/>
              <a:gd name="connsiteX1693" fmla="*/ 292731 w 12446000"/>
              <a:gd name="connsiteY1693" fmla="*/ 8117040 h 13879102"/>
              <a:gd name="connsiteX1694" fmla="*/ 425844 w 12446000"/>
              <a:gd name="connsiteY1694" fmla="*/ 8114633 h 13879102"/>
              <a:gd name="connsiteX1695" fmla="*/ 410530 w 12446000"/>
              <a:gd name="connsiteY1695" fmla="*/ 8161578 h 13879102"/>
              <a:gd name="connsiteX1696" fmla="*/ 423488 w 12446000"/>
              <a:gd name="connsiteY1696" fmla="*/ 8166393 h 13879102"/>
              <a:gd name="connsiteX1697" fmla="*/ 438802 w 12446000"/>
              <a:gd name="connsiteY1697" fmla="*/ 8119448 h 13879102"/>
              <a:gd name="connsiteX1698" fmla="*/ 425844 w 12446000"/>
              <a:gd name="connsiteY1698" fmla="*/ 8114633 h 13879102"/>
              <a:gd name="connsiteX1699" fmla="*/ 824006 w 12446000"/>
              <a:gd name="connsiteY1699" fmla="*/ 8108615 h 13879102"/>
              <a:gd name="connsiteX1700" fmla="*/ 796912 w 12446000"/>
              <a:gd name="connsiteY1700" fmla="*/ 8150745 h 13879102"/>
              <a:gd name="connsiteX1701" fmla="*/ 808692 w 12446000"/>
              <a:gd name="connsiteY1701" fmla="*/ 8159171 h 13879102"/>
              <a:gd name="connsiteX1702" fmla="*/ 835786 w 12446000"/>
              <a:gd name="connsiteY1702" fmla="*/ 8117041 h 13879102"/>
              <a:gd name="connsiteX1703" fmla="*/ 824006 w 12446000"/>
              <a:gd name="connsiteY1703" fmla="*/ 8108615 h 13879102"/>
              <a:gd name="connsiteX1704" fmla="*/ 693249 w 12446000"/>
              <a:gd name="connsiteY1704" fmla="*/ 8107410 h 13879102"/>
              <a:gd name="connsiteX1705" fmla="*/ 669689 w 12446000"/>
              <a:gd name="connsiteY1705" fmla="*/ 8150744 h 13879102"/>
              <a:gd name="connsiteX1706" fmla="*/ 681469 w 12446000"/>
              <a:gd name="connsiteY1706" fmla="*/ 8157966 h 13879102"/>
              <a:gd name="connsiteX1707" fmla="*/ 705028 w 12446000"/>
              <a:gd name="connsiteY1707" fmla="*/ 8114633 h 13879102"/>
              <a:gd name="connsiteX1708" fmla="*/ 693249 w 12446000"/>
              <a:gd name="connsiteY1708" fmla="*/ 8107410 h 13879102"/>
              <a:gd name="connsiteX1709" fmla="*/ 970077 w 12446000"/>
              <a:gd name="connsiteY1709" fmla="*/ 8091762 h 13879102"/>
              <a:gd name="connsiteX1710" fmla="*/ 940627 w 12446000"/>
              <a:gd name="connsiteY1710" fmla="*/ 8131486 h 13879102"/>
              <a:gd name="connsiteX1711" fmla="*/ 951229 w 12446000"/>
              <a:gd name="connsiteY1711" fmla="*/ 8139911 h 13879102"/>
              <a:gd name="connsiteX1712" fmla="*/ 980679 w 12446000"/>
              <a:gd name="connsiteY1712" fmla="*/ 8100189 h 13879102"/>
              <a:gd name="connsiteX1713" fmla="*/ 970077 w 12446000"/>
              <a:gd name="connsiteY1713" fmla="*/ 8091762 h 13879102"/>
              <a:gd name="connsiteX1714" fmla="*/ 1241016 w 12446000"/>
              <a:gd name="connsiteY1714" fmla="*/ 8089355 h 13879102"/>
              <a:gd name="connsiteX1715" fmla="*/ 1247495 w 12446000"/>
              <a:gd name="connsiteY1715" fmla="*/ 8095976 h 13879102"/>
              <a:gd name="connsiteX1716" fmla="*/ 1216278 w 12446000"/>
              <a:gd name="connsiteY1716" fmla="*/ 8127873 h 13879102"/>
              <a:gd name="connsiteX1717" fmla="*/ 1209800 w 12446000"/>
              <a:gd name="connsiteY1717" fmla="*/ 8121254 h 13879102"/>
              <a:gd name="connsiteX1718" fmla="*/ 1241016 w 12446000"/>
              <a:gd name="connsiteY1718" fmla="*/ 8089355 h 13879102"/>
              <a:gd name="connsiteX1719" fmla="*/ 1241016 w 12446000"/>
              <a:gd name="connsiteY1719" fmla="*/ 8083336 h 13879102"/>
              <a:gd name="connsiteX1720" fmla="*/ 1206854 w 12446000"/>
              <a:gd name="connsiteY1720" fmla="*/ 8118244 h 13879102"/>
              <a:gd name="connsiteX1721" fmla="*/ 1209800 w 12446000"/>
              <a:gd name="connsiteY1721" fmla="*/ 8121254 h 13879102"/>
              <a:gd name="connsiteX1722" fmla="*/ 1206854 w 12446000"/>
              <a:gd name="connsiteY1722" fmla="*/ 8124263 h 13879102"/>
              <a:gd name="connsiteX1723" fmla="*/ 1216278 w 12446000"/>
              <a:gd name="connsiteY1723" fmla="*/ 8135097 h 13879102"/>
              <a:gd name="connsiteX1724" fmla="*/ 1250440 w 12446000"/>
              <a:gd name="connsiteY1724" fmla="*/ 8098985 h 13879102"/>
              <a:gd name="connsiteX1725" fmla="*/ 1247495 w 12446000"/>
              <a:gd name="connsiteY1725" fmla="*/ 8095976 h 13879102"/>
              <a:gd name="connsiteX1726" fmla="*/ 1250440 w 12446000"/>
              <a:gd name="connsiteY1726" fmla="*/ 8092966 h 13879102"/>
              <a:gd name="connsiteX1727" fmla="*/ 1241016 w 12446000"/>
              <a:gd name="connsiteY1727" fmla="*/ 8083336 h 13879102"/>
              <a:gd name="connsiteX1728" fmla="*/ 165507 w 12446000"/>
              <a:gd name="connsiteY1728" fmla="*/ 8080929 h 13879102"/>
              <a:gd name="connsiteX1729" fmla="*/ 159617 w 12446000"/>
              <a:gd name="connsiteY1729" fmla="*/ 8130282 h 13879102"/>
              <a:gd name="connsiteX1730" fmla="*/ 173753 w 12446000"/>
              <a:gd name="connsiteY1730" fmla="*/ 8131486 h 13879102"/>
              <a:gd name="connsiteX1731" fmla="*/ 179643 w 12446000"/>
              <a:gd name="connsiteY1731" fmla="*/ 8082133 h 13879102"/>
              <a:gd name="connsiteX1732" fmla="*/ 165507 w 12446000"/>
              <a:gd name="connsiteY1732" fmla="*/ 8080929 h 13879102"/>
              <a:gd name="connsiteX1733" fmla="*/ 573093 w 12446000"/>
              <a:gd name="connsiteY1733" fmla="*/ 8079724 h 13879102"/>
              <a:gd name="connsiteX1734" fmla="*/ 553067 w 12446000"/>
              <a:gd name="connsiteY1734" fmla="*/ 8125466 h 13879102"/>
              <a:gd name="connsiteX1735" fmla="*/ 566025 w 12446000"/>
              <a:gd name="connsiteY1735" fmla="*/ 8131485 h 13879102"/>
              <a:gd name="connsiteX1736" fmla="*/ 586051 w 12446000"/>
              <a:gd name="connsiteY1736" fmla="*/ 8085743 h 13879102"/>
              <a:gd name="connsiteX1737" fmla="*/ 573093 w 12446000"/>
              <a:gd name="connsiteY1737" fmla="*/ 8079724 h 13879102"/>
              <a:gd name="connsiteX1738" fmla="*/ 1131462 w 12446000"/>
              <a:gd name="connsiteY1738" fmla="*/ 8060466 h 13879102"/>
              <a:gd name="connsiteX1739" fmla="*/ 1098478 w 12446000"/>
              <a:gd name="connsiteY1739" fmla="*/ 8097781 h 13879102"/>
              <a:gd name="connsiteX1740" fmla="*/ 1109080 w 12446000"/>
              <a:gd name="connsiteY1740" fmla="*/ 8107411 h 13879102"/>
              <a:gd name="connsiteX1741" fmla="*/ 1142064 w 12446000"/>
              <a:gd name="connsiteY1741" fmla="*/ 8070096 h 13879102"/>
              <a:gd name="connsiteX1742" fmla="*/ 1131462 w 12446000"/>
              <a:gd name="connsiteY1742" fmla="*/ 8060466 h 13879102"/>
              <a:gd name="connsiteX1743" fmla="*/ 878194 w 12446000"/>
              <a:gd name="connsiteY1743" fmla="*/ 8025558 h 13879102"/>
              <a:gd name="connsiteX1744" fmla="*/ 851100 w 12446000"/>
              <a:gd name="connsiteY1744" fmla="*/ 8067688 h 13879102"/>
              <a:gd name="connsiteX1745" fmla="*/ 862880 w 12446000"/>
              <a:gd name="connsiteY1745" fmla="*/ 8076114 h 13879102"/>
              <a:gd name="connsiteX1746" fmla="*/ 889973 w 12446000"/>
              <a:gd name="connsiteY1746" fmla="*/ 8033984 h 13879102"/>
              <a:gd name="connsiteX1747" fmla="*/ 878194 w 12446000"/>
              <a:gd name="connsiteY1747" fmla="*/ 8025558 h 13879102"/>
              <a:gd name="connsiteX1748" fmla="*/ 740368 w 12446000"/>
              <a:gd name="connsiteY1748" fmla="*/ 8020742 h 13879102"/>
              <a:gd name="connsiteX1749" fmla="*/ 716808 w 12446000"/>
              <a:gd name="connsiteY1749" fmla="*/ 8064076 h 13879102"/>
              <a:gd name="connsiteX1750" fmla="*/ 728588 w 12446000"/>
              <a:gd name="connsiteY1750" fmla="*/ 8071299 h 13879102"/>
              <a:gd name="connsiteX1751" fmla="*/ 752148 w 12446000"/>
              <a:gd name="connsiteY1751" fmla="*/ 8027965 h 13879102"/>
              <a:gd name="connsiteX1752" fmla="*/ 740368 w 12446000"/>
              <a:gd name="connsiteY1752" fmla="*/ 8020742 h 13879102"/>
              <a:gd name="connsiteX1753" fmla="*/ 456472 w 12446000"/>
              <a:gd name="connsiteY1753" fmla="*/ 8020742 h 13879102"/>
              <a:gd name="connsiteX1754" fmla="*/ 441158 w 12446000"/>
              <a:gd name="connsiteY1754" fmla="*/ 8067688 h 13879102"/>
              <a:gd name="connsiteX1755" fmla="*/ 454116 w 12446000"/>
              <a:gd name="connsiteY1755" fmla="*/ 8072503 h 13879102"/>
              <a:gd name="connsiteX1756" fmla="*/ 469430 w 12446000"/>
              <a:gd name="connsiteY1756" fmla="*/ 8025557 h 13879102"/>
              <a:gd name="connsiteX1757" fmla="*/ 456472 w 12446000"/>
              <a:gd name="connsiteY1757" fmla="*/ 8020742 h 13879102"/>
              <a:gd name="connsiteX1758" fmla="*/ 1310517 w 12446000"/>
              <a:gd name="connsiteY1758" fmla="*/ 8019539 h 13879102"/>
              <a:gd name="connsiteX1759" fmla="*/ 1316407 w 12446000"/>
              <a:gd name="connsiteY1759" fmla="*/ 8025558 h 13879102"/>
              <a:gd name="connsiteX1760" fmla="*/ 1285779 w 12446000"/>
              <a:gd name="connsiteY1760" fmla="*/ 8056854 h 13879102"/>
              <a:gd name="connsiteX1761" fmla="*/ 1279889 w 12446000"/>
              <a:gd name="connsiteY1761" fmla="*/ 8050836 h 13879102"/>
              <a:gd name="connsiteX1762" fmla="*/ 1310517 w 12446000"/>
              <a:gd name="connsiteY1762" fmla="*/ 8019539 h 13879102"/>
              <a:gd name="connsiteX1763" fmla="*/ 313935 w 12446000"/>
              <a:gd name="connsiteY1763" fmla="*/ 8019539 h 13879102"/>
              <a:gd name="connsiteX1764" fmla="*/ 303333 w 12446000"/>
              <a:gd name="connsiteY1764" fmla="*/ 8067688 h 13879102"/>
              <a:gd name="connsiteX1765" fmla="*/ 317468 w 12446000"/>
              <a:gd name="connsiteY1765" fmla="*/ 8071299 h 13879102"/>
              <a:gd name="connsiteX1766" fmla="*/ 328070 w 12446000"/>
              <a:gd name="connsiteY1766" fmla="*/ 8023150 h 13879102"/>
              <a:gd name="connsiteX1767" fmla="*/ 313935 w 12446000"/>
              <a:gd name="connsiteY1767" fmla="*/ 8019539 h 13879102"/>
              <a:gd name="connsiteX1768" fmla="*/ 1030155 w 12446000"/>
              <a:gd name="connsiteY1768" fmla="*/ 8012317 h 13879102"/>
              <a:gd name="connsiteX1769" fmla="*/ 1000705 w 12446000"/>
              <a:gd name="connsiteY1769" fmla="*/ 8052040 h 13879102"/>
              <a:gd name="connsiteX1770" fmla="*/ 1011307 w 12446000"/>
              <a:gd name="connsiteY1770" fmla="*/ 8060466 h 13879102"/>
              <a:gd name="connsiteX1771" fmla="*/ 1040757 w 12446000"/>
              <a:gd name="connsiteY1771" fmla="*/ 8020743 h 13879102"/>
              <a:gd name="connsiteX1772" fmla="*/ 1030155 w 12446000"/>
              <a:gd name="connsiteY1772" fmla="*/ 8012317 h 13879102"/>
              <a:gd name="connsiteX1773" fmla="*/ 1310517 w 12446000"/>
              <a:gd name="connsiteY1773" fmla="*/ 8012316 h 13879102"/>
              <a:gd name="connsiteX1774" fmla="*/ 1276355 w 12446000"/>
              <a:gd name="connsiteY1774" fmla="*/ 8047224 h 13879102"/>
              <a:gd name="connsiteX1775" fmla="*/ 1279889 w 12446000"/>
              <a:gd name="connsiteY1775" fmla="*/ 8050836 h 13879102"/>
              <a:gd name="connsiteX1776" fmla="*/ 1276355 w 12446000"/>
              <a:gd name="connsiteY1776" fmla="*/ 8054447 h 13879102"/>
              <a:gd name="connsiteX1777" fmla="*/ 1285779 w 12446000"/>
              <a:gd name="connsiteY1777" fmla="*/ 8064077 h 13879102"/>
              <a:gd name="connsiteX1778" fmla="*/ 1319941 w 12446000"/>
              <a:gd name="connsiteY1778" fmla="*/ 8029169 h 13879102"/>
              <a:gd name="connsiteX1779" fmla="*/ 1316407 w 12446000"/>
              <a:gd name="connsiteY1779" fmla="*/ 8025558 h 13879102"/>
              <a:gd name="connsiteX1780" fmla="*/ 1319941 w 12446000"/>
              <a:gd name="connsiteY1780" fmla="*/ 8021946 h 13879102"/>
              <a:gd name="connsiteX1781" fmla="*/ 1310517 w 12446000"/>
              <a:gd name="connsiteY1781" fmla="*/ 8012316 h 13879102"/>
              <a:gd name="connsiteX1782" fmla="*/ 611967 w 12446000"/>
              <a:gd name="connsiteY1782" fmla="*/ 7988242 h 13879102"/>
              <a:gd name="connsiteX1783" fmla="*/ 591941 w 12446000"/>
              <a:gd name="connsiteY1783" fmla="*/ 8033983 h 13879102"/>
              <a:gd name="connsiteX1784" fmla="*/ 604899 w 12446000"/>
              <a:gd name="connsiteY1784" fmla="*/ 8040002 h 13879102"/>
              <a:gd name="connsiteX1785" fmla="*/ 624925 w 12446000"/>
              <a:gd name="connsiteY1785" fmla="*/ 7994260 h 13879102"/>
              <a:gd name="connsiteX1786" fmla="*/ 611967 w 12446000"/>
              <a:gd name="connsiteY1786" fmla="*/ 7988242 h 13879102"/>
              <a:gd name="connsiteX1787" fmla="*/ 1197430 w 12446000"/>
              <a:gd name="connsiteY1787" fmla="*/ 7985835 h 13879102"/>
              <a:gd name="connsiteX1788" fmla="*/ 1164446 w 12446000"/>
              <a:gd name="connsiteY1788" fmla="*/ 8023150 h 13879102"/>
              <a:gd name="connsiteX1789" fmla="*/ 1175048 w 12446000"/>
              <a:gd name="connsiteY1789" fmla="*/ 8032780 h 13879102"/>
              <a:gd name="connsiteX1790" fmla="*/ 1208032 w 12446000"/>
              <a:gd name="connsiteY1790" fmla="*/ 7995465 h 13879102"/>
              <a:gd name="connsiteX1791" fmla="*/ 1197430 w 12446000"/>
              <a:gd name="connsiteY1791" fmla="*/ 7985835 h 13879102"/>
              <a:gd name="connsiteX1792" fmla="*/ 176109 w 12446000"/>
              <a:gd name="connsiteY1792" fmla="*/ 7982224 h 13879102"/>
              <a:gd name="connsiteX1793" fmla="*/ 170219 w 12446000"/>
              <a:gd name="connsiteY1793" fmla="*/ 8031576 h 13879102"/>
              <a:gd name="connsiteX1794" fmla="*/ 184355 w 12446000"/>
              <a:gd name="connsiteY1794" fmla="*/ 8032780 h 13879102"/>
              <a:gd name="connsiteX1795" fmla="*/ 190245 w 12446000"/>
              <a:gd name="connsiteY1795" fmla="*/ 7983427 h 13879102"/>
              <a:gd name="connsiteX1796" fmla="*/ 176109 w 12446000"/>
              <a:gd name="connsiteY1796" fmla="*/ 7982224 h 13879102"/>
              <a:gd name="connsiteX1797" fmla="*/ 1378841 w 12446000"/>
              <a:gd name="connsiteY1797" fmla="*/ 7948519 h 13879102"/>
              <a:gd name="connsiteX1798" fmla="*/ 1385320 w 12446000"/>
              <a:gd name="connsiteY1798" fmla="*/ 7955140 h 13879102"/>
              <a:gd name="connsiteX1799" fmla="*/ 1354103 w 12446000"/>
              <a:gd name="connsiteY1799" fmla="*/ 7987038 h 13879102"/>
              <a:gd name="connsiteX1800" fmla="*/ 1347624 w 12446000"/>
              <a:gd name="connsiteY1800" fmla="*/ 7980418 h 13879102"/>
              <a:gd name="connsiteX1801" fmla="*/ 1378841 w 12446000"/>
              <a:gd name="connsiteY1801" fmla="*/ 7948519 h 13879102"/>
              <a:gd name="connsiteX1802" fmla="*/ 932381 w 12446000"/>
              <a:gd name="connsiteY1802" fmla="*/ 7942501 h 13879102"/>
              <a:gd name="connsiteX1803" fmla="*/ 905287 w 12446000"/>
              <a:gd name="connsiteY1803" fmla="*/ 7984631 h 13879102"/>
              <a:gd name="connsiteX1804" fmla="*/ 917067 w 12446000"/>
              <a:gd name="connsiteY1804" fmla="*/ 7993057 h 13879102"/>
              <a:gd name="connsiteX1805" fmla="*/ 944161 w 12446000"/>
              <a:gd name="connsiteY1805" fmla="*/ 7950927 h 13879102"/>
              <a:gd name="connsiteX1806" fmla="*/ 932381 w 12446000"/>
              <a:gd name="connsiteY1806" fmla="*/ 7942501 h 13879102"/>
              <a:gd name="connsiteX1807" fmla="*/ 1378841 w 12446000"/>
              <a:gd name="connsiteY1807" fmla="*/ 7942500 h 13879102"/>
              <a:gd name="connsiteX1808" fmla="*/ 1344679 w 12446000"/>
              <a:gd name="connsiteY1808" fmla="*/ 7977408 h 13879102"/>
              <a:gd name="connsiteX1809" fmla="*/ 1347624 w 12446000"/>
              <a:gd name="connsiteY1809" fmla="*/ 7980418 h 13879102"/>
              <a:gd name="connsiteX1810" fmla="*/ 1344679 w 12446000"/>
              <a:gd name="connsiteY1810" fmla="*/ 7983427 h 13879102"/>
              <a:gd name="connsiteX1811" fmla="*/ 1354103 w 12446000"/>
              <a:gd name="connsiteY1811" fmla="*/ 7993057 h 13879102"/>
              <a:gd name="connsiteX1812" fmla="*/ 1388265 w 12446000"/>
              <a:gd name="connsiteY1812" fmla="*/ 7958149 h 13879102"/>
              <a:gd name="connsiteX1813" fmla="*/ 1385320 w 12446000"/>
              <a:gd name="connsiteY1813" fmla="*/ 7955140 h 13879102"/>
              <a:gd name="connsiteX1814" fmla="*/ 1388265 w 12446000"/>
              <a:gd name="connsiteY1814" fmla="*/ 7952130 h 13879102"/>
              <a:gd name="connsiteX1815" fmla="*/ 1378841 w 12446000"/>
              <a:gd name="connsiteY1815" fmla="*/ 7942500 h 13879102"/>
              <a:gd name="connsiteX1816" fmla="*/ 1090232 w 12446000"/>
              <a:gd name="connsiteY1816" fmla="*/ 7934075 h 13879102"/>
              <a:gd name="connsiteX1817" fmla="*/ 1060783 w 12446000"/>
              <a:gd name="connsiteY1817" fmla="*/ 7973798 h 13879102"/>
              <a:gd name="connsiteX1818" fmla="*/ 1071385 w 12446000"/>
              <a:gd name="connsiteY1818" fmla="*/ 7982224 h 13879102"/>
              <a:gd name="connsiteX1819" fmla="*/ 1100834 w 12446000"/>
              <a:gd name="connsiteY1819" fmla="*/ 7942501 h 13879102"/>
              <a:gd name="connsiteX1820" fmla="*/ 1090232 w 12446000"/>
              <a:gd name="connsiteY1820" fmla="*/ 7934075 h 13879102"/>
              <a:gd name="connsiteX1821" fmla="*/ 788666 w 12446000"/>
              <a:gd name="connsiteY1821" fmla="*/ 7932871 h 13879102"/>
              <a:gd name="connsiteX1822" fmla="*/ 765106 w 12446000"/>
              <a:gd name="connsiteY1822" fmla="*/ 7976205 h 13879102"/>
              <a:gd name="connsiteX1823" fmla="*/ 776886 w 12446000"/>
              <a:gd name="connsiteY1823" fmla="*/ 7983427 h 13879102"/>
              <a:gd name="connsiteX1824" fmla="*/ 800446 w 12446000"/>
              <a:gd name="connsiteY1824" fmla="*/ 7940093 h 13879102"/>
              <a:gd name="connsiteX1825" fmla="*/ 788666 w 12446000"/>
              <a:gd name="connsiteY1825" fmla="*/ 7932871 h 13879102"/>
              <a:gd name="connsiteX1826" fmla="*/ 487100 w 12446000"/>
              <a:gd name="connsiteY1826" fmla="*/ 7925648 h 13879102"/>
              <a:gd name="connsiteX1827" fmla="*/ 471786 w 12446000"/>
              <a:gd name="connsiteY1827" fmla="*/ 7972593 h 13879102"/>
              <a:gd name="connsiteX1828" fmla="*/ 484744 w 12446000"/>
              <a:gd name="connsiteY1828" fmla="*/ 7977408 h 13879102"/>
              <a:gd name="connsiteX1829" fmla="*/ 500058 w 12446000"/>
              <a:gd name="connsiteY1829" fmla="*/ 7930463 h 13879102"/>
              <a:gd name="connsiteX1830" fmla="*/ 487100 w 12446000"/>
              <a:gd name="connsiteY1830" fmla="*/ 7925648 h 13879102"/>
              <a:gd name="connsiteX1831" fmla="*/ 335138 w 12446000"/>
              <a:gd name="connsiteY1831" fmla="*/ 7922037 h 13879102"/>
              <a:gd name="connsiteX1832" fmla="*/ 324536 w 12446000"/>
              <a:gd name="connsiteY1832" fmla="*/ 7970186 h 13879102"/>
              <a:gd name="connsiteX1833" fmla="*/ 338672 w 12446000"/>
              <a:gd name="connsiteY1833" fmla="*/ 7973797 h 13879102"/>
              <a:gd name="connsiteX1834" fmla="*/ 349274 w 12446000"/>
              <a:gd name="connsiteY1834" fmla="*/ 7925648 h 13879102"/>
              <a:gd name="connsiteX1835" fmla="*/ 335138 w 12446000"/>
              <a:gd name="connsiteY1835" fmla="*/ 7922037 h 13879102"/>
              <a:gd name="connsiteX1836" fmla="*/ 1262219 w 12446000"/>
              <a:gd name="connsiteY1836" fmla="*/ 7911204 h 13879102"/>
              <a:gd name="connsiteX1837" fmla="*/ 1229236 w 12446000"/>
              <a:gd name="connsiteY1837" fmla="*/ 7948519 h 13879102"/>
              <a:gd name="connsiteX1838" fmla="*/ 1239838 w 12446000"/>
              <a:gd name="connsiteY1838" fmla="*/ 7958149 h 13879102"/>
              <a:gd name="connsiteX1839" fmla="*/ 1272821 w 12446000"/>
              <a:gd name="connsiteY1839" fmla="*/ 7920834 h 13879102"/>
              <a:gd name="connsiteX1840" fmla="*/ 1262219 w 12446000"/>
              <a:gd name="connsiteY1840" fmla="*/ 7911204 h 13879102"/>
              <a:gd name="connsiteX1841" fmla="*/ 652019 w 12446000"/>
              <a:gd name="connsiteY1841" fmla="*/ 7896759 h 13879102"/>
              <a:gd name="connsiteX1842" fmla="*/ 631993 w 12446000"/>
              <a:gd name="connsiteY1842" fmla="*/ 7942500 h 13879102"/>
              <a:gd name="connsiteX1843" fmla="*/ 644951 w 12446000"/>
              <a:gd name="connsiteY1843" fmla="*/ 7948519 h 13879102"/>
              <a:gd name="connsiteX1844" fmla="*/ 664977 w 12446000"/>
              <a:gd name="connsiteY1844" fmla="*/ 7902777 h 13879102"/>
              <a:gd name="connsiteX1845" fmla="*/ 652019 w 12446000"/>
              <a:gd name="connsiteY1845" fmla="*/ 7896759 h 13879102"/>
              <a:gd name="connsiteX1846" fmla="*/ 187889 w 12446000"/>
              <a:gd name="connsiteY1846" fmla="*/ 7882315 h 13879102"/>
              <a:gd name="connsiteX1847" fmla="*/ 181999 w 12446000"/>
              <a:gd name="connsiteY1847" fmla="*/ 7931668 h 13879102"/>
              <a:gd name="connsiteX1848" fmla="*/ 194957 w 12446000"/>
              <a:gd name="connsiteY1848" fmla="*/ 7932871 h 13879102"/>
              <a:gd name="connsiteX1849" fmla="*/ 202025 w 12446000"/>
              <a:gd name="connsiteY1849" fmla="*/ 7883519 h 13879102"/>
              <a:gd name="connsiteX1850" fmla="*/ 187889 w 12446000"/>
              <a:gd name="connsiteY1850" fmla="*/ 7882315 h 13879102"/>
              <a:gd name="connsiteX1851" fmla="*/ 1448343 w 12446000"/>
              <a:gd name="connsiteY1851" fmla="*/ 7878704 h 13879102"/>
              <a:gd name="connsiteX1852" fmla="*/ 1454233 w 12446000"/>
              <a:gd name="connsiteY1852" fmla="*/ 7884722 h 13879102"/>
              <a:gd name="connsiteX1853" fmla="*/ 1423605 w 12446000"/>
              <a:gd name="connsiteY1853" fmla="*/ 7916019 h 13879102"/>
              <a:gd name="connsiteX1854" fmla="*/ 1417715 w 12446000"/>
              <a:gd name="connsiteY1854" fmla="*/ 7910001 h 13879102"/>
              <a:gd name="connsiteX1855" fmla="*/ 1448343 w 12446000"/>
              <a:gd name="connsiteY1855" fmla="*/ 7878704 h 13879102"/>
              <a:gd name="connsiteX1856" fmla="*/ 1448343 w 12446000"/>
              <a:gd name="connsiteY1856" fmla="*/ 7871481 h 13879102"/>
              <a:gd name="connsiteX1857" fmla="*/ 1414181 w 12446000"/>
              <a:gd name="connsiteY1857" fmla="*/ 7906389 h 13879102"/>
              <a:gd name="connsiteX1858" fmla="*/ 1417715 w 12446000"/>
              <a:gd name="connsiteY1858" fmla="*/ 7910001 h 13879102"/>
              <a:gd name="connsiteX1859" fmla="*/ 1414181 w 12446000"/>
              <a:gd name="connsiteY1859" fmla="*/ 7913612 h 13879102"/>
              <a:gd name="connsiteX1860" fmla="*/ 1423605 w 12446000"/>
              <a:gd name="connsiteY1860" fmla="*/ 7923241 h 13879102"/>
              <a:gd name="connsiteX1861" fmla="*/ 1457767 w 12446000"/>
              <a:gd name="connsiteY1861" fmla="*/ 7888333 h 13879102"/>
              <a:gd name="connsiteX1862" fmla="*/ 1454233 w 12446000"/>
              <a:gd name="connsiteY1862" fmla="*/ 7884722 h 13879102"/>
              <a:gd name="connsiteX1863" fmla="*/ 1457767 w 12446000"/>
              <a:gd name="connsiteY1863" fmla="*/ 7881110 h 13879102"/>
              <a:gd name="connsiteX1864" fmla="*/ 1448343 w 12446000"/>
              <a:gd name="connsiteY1864" fmla="*/ 7871481 h 13879102"/>
              <a:gd name="connsiteX1865" fmla="*/ 986569 w 12446000"/>
              <a:gd name="connsiteY1865" fmla="*/ 7858240 h 13879102"/>
              <a:gd name="connsiteX1866" fmla="*/ 959475 w 12446000"/>
              <a:gd name="connsiteY1866" fmla="*/ 7900371 h 13879102"/>
              <a:gd name="connsiteX1867" fmla="*/ 971255 w 12446000"/>
              <a:gd name="connsiteY1867" fmla="*/ 7908797 h 13879102"/>
              <a:gd name="connsiteX1868" fmla="*/ 998349 w 12446000"/>
              <a:gd name="connsiteY1868" fmla="*/ 7866666 h 13879102"/>
              <a:gd name="connsiteX1869" fmla="*/ 986569 w 12446000"/>
              <a:gd name="connsiteY1869" fmla="*/ 7858240 h 13879102"/>
              <a:gd name="connsiteX1870" fmla="*/ 1150310 w 12446000"/>
              <a:gd name="connsiteY1870" fmla="*/ 7854629 h 13879102"/>
              <a:gd name="connsiteX1871" fmla="*/ 1120860 w 12446000"/>
              <a:gd name="connsiteY1871" fmla="*/ 7894352 h 13879102"/>
              <a:gd name="connsiteX1872" fmla="*/ 1131462 w 12446000"/>
              <a:gd name="connsiteY1872" fmla="*/ 7902778 h 13879102"/>
              <a:gd name="connsiteX1873" fmla="*/ 1160912 w 12446000"/>
              <a:gd name="connsiteY1873" fmla="*/ 7863055 h 13879102"/>
              <a:gd name="connsiteX1874" fmla="*/ 1150310 w 12446000"/>
              <a:gd name="connsiteY1874" fmla="*/ 7854629 h 13879102"/>
              <a:gd name="connsiteX1875" fmla="*/ 835786 w 12446000"/>
              <a:gd name="connsiteY1875" fmla="*/ 7846202 h 13879102"/>
              <a:gd name="connsiteX1876" fmla="*/ 812226 w 12446000"/>
              <a:gd name="connsiteY1876" fmla="*/ 7889536 h 13879102"/>
              <a:gd name="connsiteX1877" fmla="*/ 824006 w 12446000"/>
              <a:gd name="connsiteY1877" fmla="*/ 7896759 h 13879102"/>
              <a:gd name="connsiteX1878" fmla="*/ 847566 w 12446000"/>
              <a:gd name="connsiteY1878" fmla="*/ 7853425 h 13879102"/>
              <a:gd name="connsiteX1879" fmla="*/ 835786 w 12446000"/>
              <a:gd name="connsiteY1879" fmla="*/ 7846202 h 13879102"/>
              <a:gd name="connsiteX1880" fmla="*/ 1327009 w 12446000"/>
              <a:gd name="connsiteY1880" fmla="*/ 7836573 h 13879102"/>
              <a:gd name="connsiteX1881" fmla="*/ 1294025 w 12446000"/>
              <a:gd name="connsiteY1881" fmla="*/ 7873889 h 13879102"/>
              <a:gd name="connsiteX1882" fmla="*/ 1304627 w 12446000"/>
              <a:gd name="connsiteY1882" fmla="*/ 7883519 h 13879102"/>
              <a:gd name="connsiteX1883" fmla="*/ 1337611 w 12446000"/>
              <a:gd name="connsiteY1883" fmla="*/ 7846203 h 13879102"/>
              <a:gd name="connsiteX1884" fmla="*/ 1327009 w 12446000"/>
              <a:gd name="connsiteY1884" fmla="*/ 7836573 h 13879102"/>
              <a:gd name="connsiteX1885" fmla="*/ 518905 w 12446000"/>
              <a:gd name="connsiteY1885" fmla="*/ 7830554 h 13879102"/>
              <a:gd name="connsiteX1886" fmla="*/ 503591 w 12446000"/>
              <a:gd name="connsiteY1886" fmla="*/ 7877499 h 13879102"/>
              <a:gd name="connsiteX1887" fmla="*/ 516549 w 12446000"/>
              <a:gd name="connsiteY1887" fmla="*/ 7882314 h 13879102"/>
              <a:gd name="connsiteX1888" fmla="*/ 531863 w 12446000"/>
              <a:gd name="connsiteY1888" fmla="*/ 7835369 h 13879102"/>
              <a:gd name="connsiteX1889" fmla="*/ 518905 w 12446000"/>
              <a:gd name="connsiteY1889" fmla="*/ 7830554 h 13879102"/>
              <a:gd name="connsiteX1890" fmla="*/ 356342 w 12446000"/>
              <a:gd name="connsiteY1890" fmla="*/ 7823332 h 13879102"/>
              <a:gd name="connsiteX1891" fmla="*/ 345740 w 12446000"/>
              <a:gd name="connsiteY1891" fmla="*/ 7872685 h 13879102"/>
              <a:gd name="connsiteX1892" fmla="*/ 359876 w 12446000"/>
              <a:gd name="connsiteY1892" fmla="*/ 7876296 h 13879102"/>
              <a:gd name="connsiteX1893" fmla="*/ 370478 w 12446000"/>
              <a:gd name="connsiteY1893" fmla="*/ 7826943 h 13879102"/>
              <a:gd name="connsiteX1894" fmla="*/ 356342 w 12446000"/>
              <a:gd name="connsiteY1894" fmla="*/ 7823332 h 13879102"/>
              <a:gd name="connsiteX1895" fmla="*/ 1517844 w 12446000"/>
              <a:gd name="connsiteY1895" fmla="*/ 7807684 h 13879102"/>
              <a:gd name="connsiteX1896" fmla="*/ 1523734 w 12446000"/>
              <a:gd name="connsiteY1896" fmla="*/ 7813703 h 13879102"/>
              <a:gd name="connsiteX1897" fmla="*/ 1493106 w 12446000"/>
              <a:gd name="connsiteY1897" fmla="*/ 7844999 h 13879102"/>
              <a:gd name="connsiteX1898" fmla="*/ 1487216 w 12446000"/>
              <a:gd name="connsiteY1898" fmla="*/ 7838981 h 13879102"/>
              <a:gd name="connsiteX1899" fmla="*/ 1517844 w 12446000"/>
              <a:gd name="connsiteY1899" fmla="*/ 7807684 h 13879102"/>
              <a:gd name="connsiteX1900" fmla="*/ 692071 w 12446000"/>
              <a:gd name="connsiteY1900" fmla="*/ 7806480 h 13879102"/>
              <a:gd name="connsiteX1901" fmla="*/ 672045 w 12446000"/>
              <a:gd name="connsiteY1901" fmla="*/ 7852221 h 13879102"/>
              <a:gd name="connsiteX1902" fmla="*/ 685003 w 12446000"/>
              <a:gd name="connsiteY1902" fmla="*/ 7858240 h 13879102"/>
              <a:gd name="connsiteX1903" fmla="*/ 705028 w 12446000"/>
              <a:gd name="connsiteY1903" fmla="*/ 7812498 h 13879102"/>
              <a:gd name="connsiteX1904" fmla="*/ 692071 w 12446000"/>
              <a:gd name="connsiteY1904" fmla="*/ 7806480 h 13879102"/>
              <a:gd name="connsiteX1905" fmla="*/ 1517844 w 12446000"/>
              <a:gd name="connsiteY1905" fmla="*/ 7800461 h 13879102"/>
              <a:gd name="connsiteX1906" fmla="*/ 1483682 w 12446000"/>
              <a:gd name="connsiteY1906" fmla="*/ 7835369 h 13879102"/>
              <a:gd name="connsiteX1907" fmla="*/ 1487216 w 12446000"/>
              <a:gd name="connsiteY1907" fmla="*/ 7838981 h 13879102"/>
              <a:gd name="connsiteX1908" fmla="*/ 1483682 w 12446000"/>
              <a:gd name="connsiteY1908" fmla="*/ 7842592 h 13879102"/>
              <a:gd name="connsiteX1909" fmla="*/ 1493106 w 12446000"/>
              <a:gd name="connsiteY1909" fmla="*/ 7852222 h 13879102"/>
              <a:gd name="connsiteX1910" fmla="*/ 1527268 w 12446000"/>
              <a:gd name="connsiteY1910" fmla="*/ 7817314 h 13879102"/>
              <a:gd name="connsiteX1911" fmla="*/ 1523734 w 12446000"/>
              <a:gd name="connsiteY1911" fmla="*/ 7813703 h 13879102"/>
              <a:gd name="connsiteX1912" fmla="*/ 1527268 w 12446000"/>
              <a:gd name="connsiteY1912" fmla="*/ 7810091 h 13879102"/>
              <a:gd name="connsiteX1913" fmla="*/ 1517844 w 12446000"/>
              <a:gd name="connsiteY1913" fmla="*/ 7800461 h 13879102"/>
              <a:gd name="connsiteX1914" fmla="*/ 198491 w 12446000"/>
              <a:gd name="connsiteY1914" fmla="*/ 7783610 h 13879102"/>
              <a:gd name="connsiteX1915" fmla="*/ 192601 w 12446000"/>
              <a:gd name="connsiteY1915" fmla="*/ 7832962 h 13879102"/>
              <a:gd name="connsiteX1916" fmla="*/ 206737 w 12446000"/>
              <a:gd name="connsiteY1916" fmla="*/ 7834166 h 13879102"/>
              <a:gd name="connsiteX1917" fmla="*/ 212627 w 12446000"/>
              <a:gd name="connsiteY1917" fmla="*/ 7784813 h 13879102"/>
              <a:gd name="connsiteX1918" fmla="*/ 198491 w 12446000"/>
              <a:gd name="connsiteY1918" fmla="*/ 7783610 h 13879102"/>
              <a:gd name="connsiteX1919" fmla="*/ 1210388 w 12446000"/>
              <a:gd name="connsiteY1919" fmla="*/ 7776387 h 13879102"/>
              <a:gd name="connsiteX1920" fmla="*/ 1180938 w 12446000"/>
              <a:gd name="connsiteY1920" fmla="*/ 7816110 h 13879102"/>
              <a:gd name="connsiteX1921" fmla="*/ 1191540 w 12446000"/>
              <a:gd name="connsiteY1921" fmla="*/ 7824536 h 13879102"/>
              <a:gd name="connsiteX1922" fmla="*/ 1220990 w 12446000"/>
              <a:gd name="connsiteY1922" fmla="*/ 7784813 h 13879102"/>
              <a:gd name="connsiteX1923" fmla="*/ 1210388 w 12446000"/>
              <a:gd name="connsiteY1923" fmla="*/ 7776387 h 13879102"/>
              <a:gd name="connsiteX1924" fmla="*/ 1040757 w 12446000"/>
              <a:gd name="connsiteY1924" fmla="*/ 7775183 h 13879102"/>
              <a:gd name="connsiteX1925" fmla="*/ 1013663 w 12446000"/>
              <a:gd name="connsiteY1925" fmla="*/ 7817314 h 13879102"/>
              <a:gd name="connsiteX1926" fmla="*/ 1025443 w 12446000"/>
              <a:gd name="connsiteY1926" fmla="*/ 7825740 h 13879102"/>
              <a:gd name="connsiteX1927" fmla="*/ 1052537 w 12446000"/>
              <a:gd name="connsiteY1927" fmla="*/ 7783609 h 13879102"/>
              <a:gd name="connsiteX1928" fmla="*/ 1040757 w 12446000"/>
              <a:gd name="connsiteY1928" fmla="*/ 7775183 h 13879102"/>
              <a:gd name="connsiteX1929" fmla="*/ 1391799 w 12446000"/>
              <a:gd name="connsiteY1929" fmla="*/ 7761942 h 13879102"/>
              <a:gd name="connsiteX1930" fmla="*/ 1358815 w 12446000"/>
              <a:gd name="connsiteY1930" fmla="*/ 7799258 h 13879102"/>
              <a:gd name="connsiteX1931" fmla="*/ 1369417 w 12446000"/>
              <a:gd name="connsiteY1931" fmla="*/ 7808888 h 13879102"/>
              <a:gd name="connsiteX1932" fmla="*/ 1402401 w 12446000"/>
              <a:gd name="connsiteY1932" fmla="*/ 7771572 h 13879102"/>
              <a:gd name="connsiteX1933" fmla="*/ 1391799 w 12446000"/>
              <a:gd name="connsiteY1933" fmla="*/ 7761942 h 13879102"/>
              <a:gd name="connsiteX1934" fmla="*/ 882906 w 12446000"/>
              <a:gd name="connsiteY1934" fmla="*/ 7758331 h 13879102"/>
              <a:gd name="connsiteX1935" fmla="*/ 859346 w 12446000"/>
              <a:gd name="connsiteY1935" fmla="*/ 7801665 h 13879102"/>
              <a:gd name="connsiteX1936" fmla="*/ 871126 w 12446000"/>
              <a:gd name="connsiteY1936" fmla="*/ 7808887 h 13879102"/>
              <a:gd name="connsiteX1937" fmla="*/ 894685 w 12446000"/>
              <a:gd name="connsiteY1937" fmla="*/ 7765553 h 13879102"/>
              <a:gd name="connsiteX1938" fmla="*/ 882906 w 12446000"/>
              <a:gd name="connsiteY1938" fmla="*/ 7758331 h 13879102"/>
              <a:gd name="connsiteX1939" fmla="*/ 1586168 w 12446000"/>
              <a:gd name="connsiteY1939" fmla="*/ 7736664 h 13879102"/>
              <a:gd name="connsiteX1940" fmla="*/ 1592647 w 12446000"/>
              <a:gd name="connsiteY1940" fmla="*/ 7743285 h 13879102"/>
              <a:gd name="connsiteX1941" fmla="*/ 1561430 w 12446000"/>
              <a:gd name="connsiteY1941" fmla="*/ 7775183 h 13879102"/>
              <a:gd name="connsiteX1942" fmla="*/ 1554951 w 12446000"/>
              <a:gd name="connsiteY1942" fmla="*/ 7768563 h 13879102"/>
              <a:gd name="connsiteX1943" fmla="*/ 1586168 w 12446000"/>
              <a:gd name="connsiteY1943" fmla="*/ 7736664 h 13879102"/>
              <a:gd name="connsiteX1944" fmla="*/ 549533 w 12446000"/>
              <a:gd name="connsiteY1944" fmla="*/ 7735460 h 13879102"/>
              <a:gd name="connsiteX1945" fmla="*/ 534219 w 12446000"/>
              <a:gd name="connsiteY1945" fmla="*/ 7782405 h 13879102"/>
              <a:gd name="connsiteX1946" fmla="*/ 547177 w 12446000"/>
              <a:gd name="connsiteY1946" fmla="*/ 7787220 h 13879102"/>
              <a:gd name="connsiteX1947" fmla="*/ 562491 w 12446000"/>
              <a:gd name="connsiteY1947" fmla="*/ 7740275 h 13879102"/>
              <a:gd name="connsiteX1948" fmla="*/ 549533 w 12446000"/>
              <a:gd name="connsiteY1948" fmla="*/ 7735460 h 13879102"/>
              <a:gd name="connsiteX1949" fmla="*/ 1586168 w 12446000"/>
              <a:gd name="connsiteY1949" fmla="*/ 7730645 h 13879102"/>
              <a:gd name="connsiteX1950" fmla="*/ 1552006 w 12446000"/>
              <a:gd name="connsiteY1950" fmla="*/ 7765553 h 13879102"/>
              <a:gd name="connsiteX1951" fmla="*/ 1554951 w 12446000"/>
              <a:gd name="connsiteY1951" fmla="*/ 7768563 h 13879102"/>
              <a:gd name="connsiteX1952" fmla="*/ 1552006 w 12446000"/>
              <a:gd name="connsiteY1952" fmla="*/ 7771572 h 13879102"/>
              <a:gd name="connsiteX1953" fmla="*/ 1561430 w 12446000"/>
              <a:gd name="connsiteY1953" fmla="*/ 7781202 h 13879102"/>
              <a:gd name="connsiteX1954" fmla="*/ 1595592 w 12446000"/>
              <a:gd name="connsiteY1954" fmla="*/ 7746294 h 13879102"/>
              <a:gd name="connsiteX1955" fmla="*/ 1592647 w 12446000"/>
              <a:gd name="connsiteY1955" fmla="*/ 7743285 h 13879102"/>
              <a:gd name="connsiteX1956" fmla="*/ 1595592 w 12446000"/>
              <a:gd name="connsiteY1956" fmla="*/ 7740275 h 13879102"/>
              <a:gd name="connsiteX1957" fmla="*/ 1586168 w 12446000"/>
              <a:gd name="connsiteY1957" fmla="*/ 7730645 h 13879102"/>
              <a:gd name="connsiteX1958" fmla="*/ 377546 w 12446000"/>
              <a:gd name="connsiteY1958" fmla="*/ 7725830 h 13879102"/>
              <a:gd name="connsiteX1959" fmla="*/ 366944 w 12446000"/>
              <a:gd name="connsiteY1959" fmla="*/ 7775183 h 13879102"/>
              <a:gd name="connsiteX1960" fmla="*/ 381080 w 12446000"/>
              <a:gd name="connsiteY1960" fmla="*/ 7778794 h 13879102"/>
              <a:gd name="connsiteX1961" fmla="*/ 391682 w 12446000"/>
              <a:gd name="connsiteY1961" fmla="*/ 7729442 h 13879102"/>
              <a:gd name="connsiteX1962" fmla="*/ 377546 w 12446000"/>
              <a:gd name="connsiteY1962" fmla="*/ 7725830 h 13879102"/>
              <a:gd name="connsiteX1963" fmla="*/ 730944 w 12446000"/>
              <a:gd name="connsiteY1963" fmla="*/ 7714997 h 13879102"/>
              <a:gd name="connsiteX1964" fmla="*/ 710918 w 12446000"/>
              <a:gd name="connsiteY1964" fmla="*/ 7760738 h 13879102"/>
              <a:gd name="connsiteX1965" fmla="*/ 723876 w 12446000"/>
              <a:gd name="connsiteY1965" fmla="*/ 7766757 h 13879102"/>
              <a:gd name="connsiteX1966" fmla="*/ 743902 w 12446000"/>
              <a:gd name="connsiteY1966" fmla="*/ 7721015 h 13879102"/>
              <a:gd name="connsiteX1967" fmla="*/ 730944 w 12446000"/>
              <a:gd name="connsiteY1967" fmla="*/ 7714997 h 13879102"/>
              <a:gd name="connsiteX1968" fmla="*/ 1270466 w 12446000"/>
              <a:gd name="connsiteY1968" fmla="*/ 7696941 h 13879102"/>
              <a:gd name="connsiteX1969" fmla="*/ 1241016 w 12446000"/>
              <a:gd name="connsiteY1969" fmla="*/ 7736664 h 13879102"/>
              <a:gd name="connsiteX1970" fmla="*/ 1251618 w 12446000"/>
              <a:gd name="connsiteY1970" fmla="*/ 7745090 h 13879102"/>
              <a:gd name="connsiteX1971" fmla="*/ 1281067 w 12446000"/>
              <a:gd name="connsiteY1971" fmla="*/ 7705367 h 13879102"/>
              <a:gd name="connsiteX1972" fmla="*/ 1270466 w 12446000"/>
              <a:gd name="connsiteY1972" fmla="*/ 7696941 h 13879102"/>
              <a:gd name="connsiteX1973" fmla="*/ 1096122 w 12446000"/>
              <a:gd name="connsiteY1973" fmla="*/ 7692127 h 13879102"/>
              <a:gd name="connsiteX1974" fmla="*/ 1069029 w 12446000"/>
              <a:gd name="connsiteY1974" fmla="*/ 7734257 h 13879102"/>
              <a:gd name="connsiteX1975" fmla="*/ 1080809 w 12446000"/>
              <a:gd name="connsiteY1975" fmla="*/ 7742683 h 13879102"/>
              <a:gd name="connsiteX1976" fmla="*/ 1107902 w 12446000"/>
              <a:gd name="connsiteY1976" fmla="*/ 7700553 h 13879102"/>
              <a:gd name="connsiteX1977" fmla="*/ 1096122 w 12446000"/>
              <a:gd name="connsiteY1977" fmla="*/ 7692127 h 13879102"/>
              <a:gd name="connsiteX1978" fmla="*/ 1456588 w 12446000"/>
              <a:gd name="connsiteY1978" fmla="*/ 7687312 h 13879102"/>
              <a:gd name="connsiteX1979" fmla="*/ 1423605 w 12446000"/>
              <a:gd name="connsiteY1979" fmla="*/ 7724627 h 13879102"/>
              <a:gd name="connsiteX1980" fmla="*/ 1434207 w 12446000"/>
              <a:gd name="connsiteY1980" fmla="*/ 7734257 h 13879102"/>
              <a:gd name="connsiteX1981" fmla="*/ 1467190 w 12446000"/>
              <a:gd name="connsiteY1981" fmla="*/ 7696941 h 13879102"/>
              <a:gd name="connsiteX1982" fmla="*/ 1456588 w 12446000"/>
              <a:gd name="connsiteY1982" fmla="*/ 7687312 h 13879102"/>
              <a:gd name="connsiteX1983" fmla="*/ 209093 w 12446000"/>
              <a:gd name="connsiteY1983" fmla="*/ 7683701 h 13879102"/>
              <a:gd name="connsiteX1984" fmla="*/ 203203 w 12446000"/>
              <a:gd name="connsiteY1984" fmla="*/ 7733053 h 13879102"/>
              <a:gd name="connsiteX1985" fmla="*/ 217339 w 12446000"/>
              <a:gd name="connsiteY1985" fmla="*/ 7734257 h 13879102"/>
              <a:gd name="connsiteX1986" fmla="*/ 223229 w 12446000"/>
              <a:gd name="connsiteY1986" fmla="*/ 7684904 h 13879102"/>
              <a:gd name="connsiteX1987" fmla="*/ 209093 w 12446000"/>
              <a:gd name="connsiteY1987" fmla="*/ 7683701 h 13879102"/>
              <a:gd name="connsiteX1988" fmla="*/ 931203 w 12446000"/>
              <a:gd name="connsiteY1988" fmla="*/ 7670459 h 13879102"/>
              <a:gd name="connsiteX1989" fmla="*/ 907643 w 12446000"/>
              <a:gd name="connsiteY1989" fmla="*/ 7713793 h 13879102"/>
              <a:gd name="connsiteX1990" fmla="*/ 919423 w 12446000"/>
              <a:gd name="connsiteY1990" fmla="*/ 7721015 h 13879102"/>
              <a:gd name="connsiteX1991" fmla="*/ 942983 w 12446000"/>
              <a:gd name="connsiteY1991" fmla="*/ 7677681 h 13879102"/>
              <a:gd name="connsiteX1992" fmla="*/ 931203 w 12446000"/>
              <a:gd name="connsiteY1992" fmla="*/ 7670459 h 13879102"/>
              <a:gd name="connsiteX1993" fmla="*/ 1655670 w 12446000"/>
              <a:gd name="connsiteY1993" fmla="*/ 7666848 h 13879102"/>
              <a:gd name="connsiteX1994" fmla="*/ 1661559 w 12446000"/>
              <a:gd name="connsiteY1994" fmla="*/ 7672867 h 13879102"/>
              <a:gd name="connsiteX1995" fmla="*/ 1630932 w 12446000"/>
              <a:gd name="connsiteY1995" fmla="*/ 7704163 h 13879102"/>
              <a:gd name="connsiteX1996" fmla="*/ 1625042 w 12446000"/>
              <a:gd name="connsiteY1996" fmla="*/ 7698145 h 13879102"/>
              <a:gd name="connsiteX1997" fmla="*/ 1655670 w 12446000"/>
              <a:gd name="connsiteY1997" fmla="*/ 7666848 h 13879102"/>
              <a:gd name="connsiteX1998" fmla="*/ 1655670 w 12446000"/>
              <a:gd name="connsiteY1998" fmla="*/ 7659625 h 13879102"/>
              <a:gd name="connsiteX1999" fmla="*/ 1621508 w 12446000"/>
              <a:gd name="connsiteY1999" fmla="*/ 7694533 h 13879102"/>
              <a:gd name="connsiteX2000" fmla="*/ 1625042 w 12446000"/>
              <a:gd name="connsiteY2000" fmla="*/ 7698145 h 13879102"/>
              <a:gd name="connsiteX2001" fmla="*/ 1621508 w 12446000"/>
              <a:gd name="connsiteY2001" fmla="*/ 7701756 h 13879102"/>
              <a:gd name="connsiteX2002" fmla="*/ 1630932 w 12446000"/>
              <a:gd name="connsiteY2002" fmla="*/ 7711386 h 13879102"/>
              <a:gd name="connsiteX2003" fmla="*/ 1665093 w 12446000"/>
              <a:gd name="connsiteY2003" fmla="*/ 7676478 h 13879102"/>
              <a:gd name="connsiteX2004" fmla="*/ 1661559 w 12446000"/>
              <a:gd name="connsiteY2004" fmla="*/ 7672867 h 13879102"/>
              <a:gd name="connsiteX2005" fmla="*/ 1665093 w 12446000"/>
              <a:gd name="connsiteY2005" fmla="*/ 7669255 h 13879102"/>
              <a:gd name="connsiteX2006" fmla="*/ 1655670 w 12446000"/>
              <a:gd name="connsiteY2006" fmla="*/ 7659625 h 13879102"/>
              <a:gd name="connsiteX2007" fmla="*/ 580161 w 12446000"/>
              <a:gd name="connsiteY2007" fmla="*/ 7641570 h 13879102"/>
              <a:gd name="connsiteX2008" fmla="*/ 564847 w 12446000"/>
              <a:gd name="connsiteY2008" fmla="*/ 7688515 h 13879102"/>
              <a:gd name="connsiteX2009" fmla="*/ 577805 w 12446000"/>
              <a:gd name="connsiteY2009" fmla="*/ 7693330 h 13879102"/>
              <a:gd name="connsiteX2010" fmla="*/ 593119 w 12446000"/>
              <a:gd name="connsiteY2010" fmla="*/ 7646385 h 13879102"/>
              <a:gd name="connsiteX2011" fmla="*/ 580161 w 12446000"/>
              <a:gd name="connsiteY2011" fmla="*/ 7641570 h 13879102"/>
              <a:gd name="connsiteX2012" fmla="*/ 398750 w 12446000"/>
              <a:gd name="connsiteY2012" fmla="*/ 7628329 h 13879102"/>
              <a:gd name="connsiteX2013" fmla="*/ 388148 w 12446000"/>
              <a:gd name="connsiteY2013" fmla="*/ 7677681 h 13879102"/>
              <a:gd name="connsiteX2014" fmla="*/ 402284 w 12446000"/>
              <a:gd name="connsiteY2014" fmla="*/ 7681293 h 13879102"/>
              <a:gd name="connsiteX2015" fmla="*/ 412886 w 12446000"/>
              <a:gd name="connsiteY2015" fmla="*/ 7631940 h 13879102"/>
              <a:gd name="connsiteX2016" fmla="*/ 398750 w 12446000"/>
              <a:gd name="connsiteY2016" fmla="*/ 7628329 h 13879102"/>
              <a:gd name="connsiteX2017" fmla="*/ 770996 w 12446000"/>
              <a:gd name="connsiteY2017" fmla="*/ 7623514 h 13879102"/>
              <a:gd name="connsiteX2018" fmla="*/ 750970 w 12446000"/>
              <a:gd name="connsiteY2018" fmla="*/ 7669255 h 13879102"/>
              <a:gd name="connsiteX2019" fmla="*/ 763928 w 12446000"/>
              <a:gd name="connsiteY2019" fmla="*/ 7675274 h 13879102"/>
              <a:gd name="connsiteX2020" fmla="*/ 783954 w 12446000"/>
              <a:gd name="connsiteY2020" fmla="*/ 7629532 h 13879102"/>
              <a:gd name="connsiteX2021" fmla="*/ 770996 w 12446000"/>
              <a:gd name="connsiteY2021" fmla="*/ 7623514 h 13879102"/>
              <a:gd name="connsiteX2022" fmla="*/ 1330543 w 12446000"/>
              <a:gd name="connsiteY2022" fmla="*/ 7618699 h 13879102"/>
              <a:gd name="connsiteX2023" fmla="*/ 1301093 w 12446000"/>
              <a:gd name="connsiteY2023" fmla="*/ 7658422 h 13879102"/>
              <a:gd name="connsiteX2024" fmla="*/ 1311695 w 12446000"/>
              <a:gd name="connsiteY2024" fmla="*/ 7666848 h 13879102"/>
              <a:gd name="connsiteX2025" fmla="*/ 1341145 w 12446000"/>
              <a:gd name="connsiteY2025" fmla="*/ 7627125 h 13879102"/>
              <a:gd name="connsiteX2026" fmla="*/ 1330543 w 12446000"/>
              <a:gd name="connsiteY2026" fmla="*/ 7618699 h 13879102"/>
              <a:gd name="connsiteX2027" fmla="*/ 1521378 w 12446000"/>
              <a:gd name="connsiteY2027" fmla="*/ 7612681 h 13879102"/>
              <a:gd name="connsiteX2028" fmla="*/ 1488394 w 12446000"/>
              <a:gd name="connsiteY2028" fmla="*/ 7649996 h 13879102"/>
              <a:gd name="connsiteX2029" fmla="*/ 1498996 w 12446000"/>
              <a:gd name="connsiteY2029" fmla="*/ 7659626 h 13879102"/>
              <a:gd name="connsiteX2030" fmla="*/ 1531980 w 12446000"/>
              <a:gd name="connsiteY2030" fmla="*/ 7622311 h 13879102"/>
              <a:gd name="connsiteX2031" fmla="*/ 1521378 w 12446000"/>
              <a:gd name="connsiteY2031" fmla="*/ 7612681 h 13879102"/>
              <a:gd name="connsiteX2032" fmla="*/ 1150310 w 12446000"/>
              <a:gd name="connsiteY2032" fmla="*/ 7609070 h 13879102"/>
              <a:gd name="connsiteX2033" fmla="*/ 1123216 w 12446000"/>
              <a:gd name="connsiteY2033" fmla="*/ 7651200 h 13879102"/>
              <a:gd name="connsiteX2034" fmla="*/ 1134996 w 12446000"/>
              <a:gd name="connsiteY2034" fmla="*/ 7659626 h 13879102"/>
              <a:gd name="connsiteX2035" fmla="*/ 1162090 w 12446000"/>
              <a:gd name="connsiteY2035" fmla="*/ 7617496 h 13879102"/>
              <a:gd name="connsiteX2036" fmla="*/ 1150310 w 12446000"/>
              <a:gd name="connsiteY2036" fmla="*/ 7609070 h 13879102"/>
              <a:gd name="connsiteX2037" fmla="*/ 1725171 w 12446000"/>
              <a:gd name="connsiteY2037" fmla="*/ 7595829 h 13879102"/>
              <a:gd name="connsiteX2038" fmla="*/ 1731061 w 12446000"/>
              <a:gd name="connsiteY2038" fmla="*/ 7601847 h 13879102"/>
              <a:gd name="connsiteX2039" fmla="*/ 1700433 w 12446000"/>
              <a:gd name="connsiteY2039" fmla="*/ 7633143 h 13879102"/>
              <a:gd name="connsiteX2040" fmla="*/ 1694544 w 12446000"/>
              <a:gd name="connsiteY2040" fmla="*/ 7627126 h 13879102"/>
              <a:gd name="connsiteX2041" fmla="*/ 1725171 w 12446000"/>
              <a:gd name="connsiteY2041" fmla="*/ 7595829 h 13879102"/>
              <a:gd name="connsiteX2042" fmla="*/ 1725171 w 12446000"/>
              <a:gd name="connsiteY2042" fmla="*/ 7588606 h 13879102"/>
              <a:gd name="connsiteX2043" fmla="*/ 1691009 w 12446000"/>
              <a:gd name="connsiteY2043" fmla="*/ 7623514 h 13879102"/>
              <a:gd name="connsiteX2044" fmla="*/ 1694544 w 12446000"/>
              <a:gd name="connsiteY2044" fmla="*/ 7627126 h 13879102"/>
              <a:gd name="connsiteX2045" fmla="*/ 1691009 w 12446000"/>
              <a:gd name="connsiteY2045" fmla="*/ 7630737 h 13879102"/>
              <a:gd name="connsiteX2046" fmla="*/ 1700433 w 12446000"/>
              <a:gd name="connsiteY2046" fmla="*/ 7640367 h 13879102"/>
              <a:gd name="connsiteX2047" fmla="*/ 1734595 w 12446000"/>
              <a:gd name="connsiteY2047" fmla="*/ 7605458 h 13879102"/>
              <a:gd name="connsiteX2048" fmla="*/ 1731061 w 12446000"/>
              <a:gd name="connsiteY2048" fmla="*/ 7601847 h 13879102"/>
              <a:gd name="connsiteX2049" fmla="*/ 1734595 w 12446000"/>
              <a:gd name="connsiteY2049" fmla="*/ 7598236 h 13879102"/>
              <a:gd name="connsiteX2050" fmla="*/ 1725171 w 12446000"/>
              <a:gd name="connsiteY2050" fmla="*/ 7588606 h 13879102"/>
              <a:gd name="connsiteX2051" fmla="*/ 219695 w 12446000"/>
              <a:gd name="connsiteY2051" fmla="*/ 7584995 h 13879102"/>
              <a:gd name="connsiteX2052" fmla="*/ 213805 w 12446000"/>
              <a:gd name="connsiteY2052" fmla="*/ 7634348 h 13879102"/>
              <a:gd name="connsiteX2053" fmla="*/ 227941 w 12446000"/>
              <a:gd name="connsiteY2053" fmla="*/ 7635552 h 13879102"/>
              <a:gd name="connsiteX2054" fmla="*/ 233831 w 12446000"/>
              <a:gd name="connsiteY2054" fmla="*/ 7586199 h 13879102"/>
              <a:gd name="connsiteX2055" fmla="*/ 219695 w 12446000"/>
              <a:gd name="connsiteY2055" fmla="*/ 7584995 h 13879102"/>
              <a:gd name="connsiteX2056" fmla="*/ 978323 w 12446000"/>
              <a:gd name="connsiteY2056" fmla="*/ 7583791 h 13879102"/>
              <a:gd name="connsiteX2057" fmla="*/ 954763 w 12446000"/>
              <a:gd name="connsiteY2057" fmla="*/ 7627125 h 13879102"/>
              <a:gd name="connsiteX2058" fmla="*/ 966543 w 12446000"/>
              <a:gd name="connsiteY2058" fmla="*/ 7634347 h 13879102"/>
              <a:gd name="connsiteX2059" fmla="*/ 990103 w 12446000"/>
              <a:gd name="connsiteY2059" fmla="*/ 7591013 h 13879102"/>
              <a:gd name="connsiteX2060" fmla="*/ 978323 w 12446000"/>
              <a:gd name="connsiteY2060" fmla="*/ 7583791 h 13879102"/>
              <a:gd name="connsiteX2061" fmla="*/ 610789 w 12446000"/>
              <a:gd name="connsiteY2061" fmla="*/ 7546476 h 13879102"/>
              <a:gd name="connsiteX2062" fmla="*/ 595475 w 12446000"/>
              <a:gd name="connsiteY2062" fmla="*/ 7593421 h 13879102"/>
              <a:gd name="connsiteX2063" fmla="*/ 608433 w 12446000"/>
              <a:gd name="connsiteY2063" fmla="*/ 7598236 h 13879102"/>
              <a:gd name="connsiteX2064" fmla="*/ 623747 w 12446000"/>
              <a:gd name="connsiteY2064" fmla="*/ 7551290 h 13879102"/>
              <a:gd name="connsiteX2065" fmla="*/ 610789 w 12446000"/>
              <a:gd name="connsiteY2065" fmla="*/ 7546476 h 13879102"/>
              <a:gd name="connsiteX2066" fmla="*/ 1390621 w 12446000"/>
              <a:gd name="connsiteY2066" fmla="*/ 7539254 h 13879102"/>
              <a:gd name="connsiteX2067" fmla="*/ 1361171 w 12446000"/>
              <a:gd name="connsiteY2067" fmla="*/ 7578977 h 13879102"/>
              <a:gd name="connsiteX2068" fmla="*/ 1371773 w 12446000"/>
              <a:gd name="connsiteY2068" fmla="*/ 7587403 h 13879102"/>
              <a:gd name="connsiteX2069" fmla="*/ 1401223 w 12446000"/>
              <a:gd name="connsiteY2069" fmla="*/ 7547680 h 13879102"/>
              <a:gd name="connsiteX2070" fmla="*/ 1390621 w 12446000"/>
              <a:gd name="connsiteY2070" fmla="*/ 7539254 h 13879102"/>
              <a:gd name="connsiteX2071" fmla="*/ 1586168 w 12446000"/>
              <a:gd name="connsiteY2071" fmla="*/ 7538050 h 13879102"/>
              <a:gd name="connsiteX2072" fmla="*/ 1553184 w 12446000"/>
              <a:gd name="connsiteY2072" fmla="*/ 7575365 h 13879102"/>
              <a:gd name="connsiteX2073" fmla="*/ 1563786 w 12446000"/>
              <a:gd name="connsiteY2073" fmla="*/ 7584995 h 13879102"/>
              <a:gd name="connsiteX2074" fmla="*/ 1596770 w 12446000"/>
              <a:gd name="connsiteY2074" fmla="*/ 7547680 h 13879102"/>
              <a:gd name="connsiteX2075" fmla="*/ 1586168 w 12446000"/>
              <a:gd name="connsiteY2075" fmla="*/ 7538050 h 13879102"/>
              <a:gd name="connsiteX2076" fmla="*/ 811048 w 12446000"/>
              <a:gd name="connsiteY2076" fmla="*/ 7532031 h 13879102"/>
              <a:gd name="connsiteX2077" fmla="*/ 791022 w 12446000"/>
              <a:gd name="connsiteY2077" fmla="*/ 7577772 h 13879102"/>
              <a:gd name="connsiteX2078" fmla="*/ 803980 w 12446000"/>
              <a:gd name="connsiteY2078" fmla="*/ 7583791 h 13879102"/>
              <a:gd name="connsiteX2079" fmla="*/ 824006 w 12446000"/>
              <a:gd name="connsiteY2079" fmla="*/ 7538049 h 13879102"/>
              <a:gd name="connsiteX2080" fmla="*/ 811048 w 12446000"/>
              <a:gd name="connsiteY2080" fmla="*/ 7532031 h 13879102"/>
              <a:gd name="connsiteX2081" fmla="*/ 419954 w 12446000"/>
              <a:gd name="connsiteY2081" fmla="*/ 7532031 h 13879102"/>
              <a:gd name="connsiteX2082" fmla="*/ 409352 w 12446000"/>
              <a:gd name="connsiteY2082" fmla="*/ 7580180 h 13879102"/>
              <a:gd name="connsiteX2083" fmla="*/ 423488 w 12446000"/>
              <a:gd name="connsiteY2083" fmla="*/ 7583791 h 13879102"/>
              <a:gd name="connsiteX2084" fmla="*/ 434090 w 12446000"/>
              <a:gd name="connsiteY2084" fmla="*/ 7535642 h 13879102"/>
              <a:gd name="connsiteX2085" fmla="*/ 419954 w 12446000"/>
              <a:gd name="connsiteY2085" fmla="*/ 7532031 h 13879102"/>
              <a:gd name="connsiteX2086" fmla="*/ 1204498 w 12446000"/>
              <a:gd name="connsiteY2086" fmla="*/ 7526013 h 13879102"/>
              <a:gd name="connsiteX2087" fmla="*/ 1177404 w 12446000"/>
              <a:gd name="connsiteY2087" fmla="*/ 7568143 h 13879102"/>
              <a:gd name="connsiteX2088" fmla="*/ 1189184 w 12446000"/>
              <a:gd name="connsiteY2088" fmla="*/ 7576569 h 13879102"/>
              <a:gd name="connsiteX2089" fmla="*/ 1216278 w 12446000"/>
              <a:gd name="connsiteY2089" fmla="*/ 7534439 h 13879102"/>
              <a:gd name="connsiteX2090" fmla="*/ 1204498 w 12446000"/>
              <a:gd name="connsiteY2090" fmla="*/ 7526013 h 13879102"/>
              <a:gd name="connsiteX2091" fmla="*/ 1794673 w 12446000"/>
              <a:gd name="connsiteY2091" fmla="*/ 7524809 h 13879102"/>
              <a:gd name="connsiteX2092" fmla="*/ 1801152 w 12446000"/>
              <a:gd name="connsiteY2092" fmla="*/ 7531430 h 13879102"/>
              <a:gd name="connsiteX2093" fmla="*/ 1769935 w 12446000"/>
              <a:gd name="connsiteY2093" fmla="*/ 7563327 h 13879102"/>
              <a:gd name="connsiteX2094" fmla="*/ 1763457 w 12446000"/>
              <a:gd name="connsiteY2094" fmla="*/ 7556708 h 13879102"/>
              <a:gd name="connsiteX2095" fmla="*/ 1794673 w 12446000"/>
              <a:gd name="connsiteY2095" fmla="*/ 7524809 h 13879102"/>
              <a:gd name="connsiteX2096" fmla="*/ 1794673 w 12446000"/>
              <a:gd name="connsiteY2096" fmla="*/ 7518790 h 13879102"/>
              <a:gd name="connsiteX2097" fmla="*/ 1760511 w 12446000"/>
              <a:gd name="connsiteY2097" fmla="*/ 7553698 h 13879102"/>
              <a:gd name="connsiteX2098" fmla="*/ 1763457 w 12446000"/>
              <a:gd name="connsiteY2098" fmla="*/ 7556708 h 13879102"/>
              <a:gd name="connsiteX2099" fmla="*/ 1760511 w 12446000"/>
              <a:gd name="connsiteY2099" fmla="*/ 7559717 h 13879102"/>
              <a:gd name="connsiteX2100" fmla="*/ 1769935 w 12446000"/>
              <a:gd name="connsiteY2100" fmla="*/ 7569347 h 13879102"/>
              <a:gd name="connsiteX2101" fmla="*/ 1804097 w 12446000"/>
              <a:gd name="connsiteY2101" fmla="*/ 7534439 h 13879102"/>
              <a:gd name="connsiteX2102" fmla="*/ 1801152 w 12446000"/>
              <a:gd name="connsiteY2102" fmla="*/ 7531430 h 13879102"/>
              <a:gd name="connsiteX2103" fmla="*/ 1804097 w 12446000"/>
              <a:gd name="connsiteY2103" fmla="*/ 7528420 h 13879102"/>
              <a:gd name="connsiteX2104" fmla="*/ 1794673 w 12446000"/>
              <a:gd name="connsiteY2104" fmla="*/ 7518790 h 13879102"/>
              <a:gd name="connsiteX2105" fmla="*/ 1025443 w 12446000"/>
              <a:gd name="connsiteY2105" fmla="*/ 7495919 h 13879102"/>
              <a:gd name="connsiteX2106" fmla="*/ 1001883 w 12446000"/>
              <a:gd name="connsiteY2106" fmla="*/ 7539253 h 13879102"/>
              <a:gd name="connsiteX2107" fmla="*/ 1013663 w 12446000"/>
              <a:gd name="connsiteY2107" fmla="*/ 7546475 h 13879102"/>
              <a:gd name="connsiteX2108" fmla="*/ 1037223 w 12446000"/>
              <a:gd name="connsiteY2108" fmla="*/ 7503141 h 13879102"/>
              <a:gd name="connsiteX2109" fmla="*/ 1025443 w 12446000"/>
              <a:gd name="connsiteY2109" fmla="*/ 7495919 h 13879102"/>
              <a:gd name="connsiteX2110" fmla="*/ 230297 w 12446000"/>
              <a:gd name="connsiteY2110" fmla="*/ 7485086 h 13879102"/>
              <a:gd name="connsiteX2111" fmla="*/ 224407 w 12446000"/>
              <a:gd name="connsiteY2111" fmla="*/ 7534439 h 13879102"/>
              <a:gd name="connsiteX2112" fmla="*/ 238543 w 12446000"/>
              <a:gd name="connsiteY2112" fmla="*/ 7535643 h 13879102"/>
              <a:gd name="connsiteX2113" fmla="*/ 244433 w 12446000"/>
              <a:gd name="connsiteY2113" fmla="*/ 7486290 h 13879102"/>
              <a:gd name="connsiteX2114" fmla="*/ 230297 w 12446000"/>
              <a:gd name="connsiteY2114" fmla="*/ 7485086 h 13879102"/>
              <a:gd name="connsiteX2115" fmla="*/ 1650957 w 12446000"/>
              <a:gd name="connsiteY2115" fmla="*/ 7463419 h 13879102"/>
              <a:gd name="connsiteX2116" fmla="*/ 1617974 w 12446000"/>
              <a:gd name="connsiteY2116" fmla="*/ 7500735 h 13879102"/>
              <a:gd name="connsiteX2117" fmla="*/ 1628576 w 12446000"/>
              <a:gd name="connsiteY2117" fmla="*/ 7510364 h 13879102"/>
              <a:gd name="connsiteX2118" fmla="*/ 1661559 w 12446000"/>
              <a:gd name="connsiteY2118" fmla="*/ 7473049 h 13879102"/>
              <a:gd name="connsiteX2119" fmla="*/ 1650957 w 12446000"/>
              <a:gd name="connsiteY2119" fmla="*/ 7463419 h 13879102"/>
              <a:gd name="connsiteX2120" fmla="*/ 1450698 w 12446000"/>
              <a:gd name="connsiteY2120" fmla="*/ 7461012 h 13879102"/>
              <a:gd name="connsiteX2121" fmla="*/ 1421249 w 12446000"/>
              <a:gd name="connsiteY2121" fmla="*/ 7500735 h 13879102"/>
              <a:gd name="connsiteX2122" fmla="*/ 1431851 w 12446000"/>
              <a:gd name="connsiteY2122" fmla="*/ 7509161 h 13879102"/>
              <a:gd name="connsiteX2123" fmla="*/ 1461300 w 12446000"/>
              <a:gd name="connsiteY2123" fmla="*/ 7469438 h 13879102"/>
              <a:gd name="connsiteX2124" fmla="*/ 1450698 w 12446000"/>
              <a:gd name="connsiteY2124" fmla="*/ 7461012 h 13879102"/>
              <a:gd name="connsiteX2125" fmla="*/ 1862996 w 12446000"/>
              <a:gd name="connsiteY2125" fmla="*/ 7453789 h 13879102"/>
              <a:gd name="connsiteX2126" fmla="*/ 1869475 w 12446000"/>
              <a:gd name="connsiteY2126" fmla="*/ 7460410 h 13879102"/>
              <a:gd name="connsiteX2127" fmla="*/ 1838259 w 12446000"/>
              <a:gd name="connsiteY2127" fmla="*/ 7492308 h 13879102"/>
              <a:gd name="connsiteX2128" fmla="*/ 1831780 w 12446000"/>
              <a:gd name="connsiteY2128" fmla="*/ 7485688 h 13879102"/>
              <a:gd name="connsiteX2129" fmla="*/ 1862996 w 12446000"/>
              <a:gd name="connsiteY2129" fmla="*/ 7453789 h 13879102"/>
              <a:gd name="connsiteX2130" fmla="*/ 642595 w 12446000"/>
              <a:gd name="connsiteY2130" fmla="*/ 7451382 h 13879102"/>
              <a:gd name="connsiteX2131" fmla="*/ 627281 w 12446000"/>
              <a:gd name="connsiteY2131" fmla="*/ 7498327 h 13879102"/>
              <a:gd name="connsiteX2132" fmla="*/ 640239 w 12446000"/>
              <a:gd name="connsiteY2132" fmla="*/ 7503142 h 13879102"/>
              <a:gd name="connsiteX2133" fmla="*/ 655553 w 12446000"/>
              <a:gd name="connsiteY2133" fmla="*/ 7456196 h 13879102"/>
              <a:gd name="connsiteX2134" fmla="*/ 642595 w 12446000"/>
              <a:gd name="connsiteY2134" fmla="*/ 7451382 h 13879102"/>
              <a:gd name="connsiteX2135" fmla="*/ 1862996 w 12446000"/>
              <a:gd name="connsiteY2135" fmla="*/ 7447770 h 13879102"/>
              <a:gd name="connsiteX2136" fmla="*/ 1828835 w 12446000"/>
              <a:gd name="connsiteY2136" fmla="*/ 7482678 h 13879102"/>
              <a:gd name="connsiteX2137" fmla="*/ 1831780 w 12446000"/>
              <a:gd name="connsiteY2137" fmla="*/ 7485688 h 13879102"/>
              <a:gd name="connsiteX2138" fmla="*/ 1828835 w 12446000"/>
              <a:gd name="connsiteY2138" fmla="*/ 7488697 h 13879102"/>
              <a:gd name="connsiteX2139" fmla="*/ 1838259 w 12446000"/>
              <a:gd name="connsiteY2139" fmla="*/ 7498327 h 13879102"/>
              <a:gd name="connsiteX2140" fmla="*/ 1872420 w 12446000"/>
              <a:gd name="connsiteY2140" fmla="*/ 7463419 h 13879102"/>
              <a:gd name="connsiteX2141" fmla="*/ 1869475 w 12446000"/>
              <a:gd name="connsiteY2141" fmla="*/ 7460410 h 13879102"/>
              <a:gd name="connsiteX2142" fmla="*/ 1872420 w 12446000"/>
              <a:gd name="connsiteY2142" fmla="*/ 7457400 h 13879102"/>
              <a:gd name="connsiteX2143" fmla="*/ 1862996 w 12446000"/>
              <a:gd name="connsiteY2143" fmla="*/ 7447770 h 13879102"/>
              <a:gd name="connsiteX2144" fmla="*/ 1258686 w 12446000"/>
              <a:gd name="connsiteY2144" fmla="*/ 7442956 h 13879102"/>
              <a:gd name="connsiteX2145" fmla="*/ 1231592 w 12446000"/>
              <a:gd name="connsiteY2145" fmla="*/ 7485086 h 13879102"/>
              <a:gd name="connsiteX2146" fmla="*/ 1243372 w 12446000"/>
              <a:gd name="connsiteY2146" fmla="*/ 7493512 h 13879102"/>
              <a:gd name="connsiteX2147" fmla="*/ 1270465 w 12446000"/>
              <a:gd name="connsiteY2147" fmla="*/ 7451382 h 13879102"/>
              <a:gd name="connsiteX2148" fmla="*/ 1258686 w 12446000"/>
              <a:gd name="connsiteY2148" fmla="*/ 7442956 h 13879102"/>
              <a:gd name="connsiteX2149" fmla="*/ 849922 w 12446000"/>
              <a:gd name="connsiteY2149" fmla="*/ 7440548 h 13879102"/>
              <a:gd name="connsiteX2150" fmla="*/ 829896 w 12446000"/>
              <a:gd name="connsiteY2150" fmla="*/ 7486289 h 13879102"/>
              <a:gd name="connsiteX2151" fmla="*/ 842854 w 12446000"/>
              <a:gd name="connsiteY2151" fmla="*/ 7492308 h 13879102"/>
              <a:gd name="connsiteX2152" fmla="*/ 862880 w 12446000"/>
              <a:gd name="connsiteY2152" fmla="*/ 7446566 h 13879102"/>
              <a:gd name="connsiteX2153" fmla="*/ 849922 w 12446000"/>
              <a:gd name="connsiteY2153" fmla="*/ 7440548 h 13879102"/>
              <a:gd name="connsiteX2154" fmla="*/ 441158 w 12446000"/>
              <a:gd name="connsiteY2154" fmla="*/ 7434529 h 13879102"/>
              <a:gd name="connsiteX2155" fmla="*/ 430556 w 12446000"/>
              <a:gd name="connsiteY2155" fmla="*/ 7482678 h 13879102"/>
              <a:gd name="connsiteX2156" fmla="*/ 444692 w 12446000"/>
              <a:gd name="connsiteY2156" fmla="*/ 7486290 h 13879102"/>
              <a:gd name="connsiteX2157" fmla="*/ 455294 w 12446000"/>
              <a:gd name="connsiteY2157" fmla="*/ 7438141 h 13879102"/>
              <a:gd name="connsiteX2158" fmla="*/ 441158 w 12446000"/>
              <a:gd name="connsiteY2158" fmla="*/ 7434529 h 13879102"/>
              <a:gd name="connsiteX2159" fmla="*/ 1073740 w 12446000"/>
              <a:gd name="connsiteY2159" fmla="*/ 7409251 h 13879102"/>
              <a:gd name="connsiteX2160" fmla="*/ 1050181 w 12446000"/>
              <a:gd name="connsiteY2160" fmla="*/ 7452585 h 13879102"/>
              <a:gd name="connsiteX2161" fmla="*/ 1061961 w 12446000"/>
              <a:gd name="connsiteY2161" fmla="*/ 7459807 h 13879102"/>
              <a:gd name="connsiteX2162" fmla="*/ 1085520 w 12446000"/>
              <a:gd name="connsiteY2162" fmla="*/ 7416473 h 13879102"/>
              <a:gd name="connsiteX2163" fmla="*/ 1073740 w 12446000"/>
              <a:gd name="connsiteY2163" fmla="*/ 7409251 h 13879102"/>
              <a:gd name="connsiteX2164" fmla="*/ 1716925 w 12446000"/>
              <a:gd name="connsiteY2164" fmla="*/ 7388788 h 13879102"/>
              <a:gd name="connsiteX2165" fmla="*/ 1683941 w 12446000"/>
              <a:gd name="connsiteY2165" fmla="*/ 7426104 h 13879102"/>
              <a:gd name="connsiteX2166" fmla="*/ 1694543 w 12446000"/>
              <a:gd name="connsiteY2166" fmla="*/ 7435734 h 13879102"/>
              <a:gd name="connsiteX2167" fmla="*/ 1727527 w 12446000"/>
              <a:gd name="connsiteY2167" fmla="*/ 7398418 h 13879102"/>
              <a:gd name="connsiteX2168" fmla="*/ 1716925 w 12446000"/>
              <a:gd name="connsiteY2168" fmla="*/ 7388788 h 13879102"/>
              <a:gd name="connsiteX2169" fmla="*/ 240899 w 12446000"/>
              <a:gd name="connsiteY2169" fmla="*/ 7386381 h 13879102"/>
              <a:gd name="connsiteX2170" fmla="*/ 235009 w 12446000"/>
              <a:gd name="connsiteY2170" fmla="*/ 7435734 h 13879102"/>
              <a:gd name="connsiteX2171" fmla="*/ 249145 w 12446000"/>
              <a:gd name="connsiteY2171" fmla="*/ 7436937 h 13879102"/>
              <a:gd name="connsiteX2172" fmla="*/ 255035 w 12446000"/>
              <a:gd name="connsiteY2172" fmla="*/ 7387585 h 13879102"/>
              <a:gd name="connsiteX2173" fmla="*/ 240899 w 12446000"/>
              <a:gd name="connsiteY2173" fmla="*/ 7386381 h 13879102"/>
              <a:gd name="connsiteX2174" fmla="*/ 1932498 w 12446000"/>
              <a:gd name="connsiteY2174" fmla="*/ 7383974 h 13879102"/>
              <a:gd name="connsiteX2175" fmla="*/ 1938388 w 12446000"/>
              <a:gd name="connsiteY2175" fmla="*/ 7389992 h 13879102"/>
              <a:gd name="connsiteX2176" fmla="*/ 1907760 w 12446000"/>
              <a:gd name="connsiteY2176" fmla="*/ 7421288 h 13879102"/>
              <a:gd name="connsiteX2177" fmla="*/ 1901870 w 12446000"/>
              <a:gd name="connsiteY2177" fmla="*/ 7415270 h 13879102"/>
              <a:gd name="connsiteX2178" fmla="*/ 1932498 w 12446000"/>
              <a:gd name="connsiteY2178" fmla="*/ 7383974 h 13879102"/>
              <a:gd name="connsiteX2179" fmla="*/ 1510776 w 12446000"/>
              <a:gd name="connsiteY2179" fmla="*/ 7381566 h 13879102"/>
              <a:gd name="connsiteX2180" fmla="*/ 1481326 w 12446000"/>
              <a:gd name="connsiteY2180" fmla="*/ 7421289 h 13879102"/>
              <a:gd name="connsiteX2181" fmla="*/ 1491928 w 12446000"/>
              <a:gd name="connsiteY2181" fmla="*/ 7429715 h 13879102"/>
              <a:gd name="connsiteX2182" fmla="*/ 1521378 w 12446000"/>
              <a:gd name="connsiteY2182" fmla="*/ 7389992 h 13879102"/>
              <a:gd name="connsiteX2183" fmla="*/ 1510776 w 12446000"/>
              <a:gd name="connsiteY2183" fmla="*/ 7381566 h 13879102"/>
              <a:gd name="connsiteX2184" fmla="*/ 1932498 w 12446000"/>
              <a:gd name="connsiteY2184" fmla="*/ 7376750 h 13879102"/>
              <a:gd name="connsiteX2185" fmla="*/ 1898336 w 12446000"/>
              <a:gd name="connsiteY2185" fmla="*/ 7411659 h 13879102"/>
              <a:gd name="connsiteX2186" fmla="*/ 1901870 w 12446000"/>
              <a:gd name="connsiteY2186" fmla="*/ 7415270 h 13879102"/>
              <a:gd name="connsiteX2187" fmla="*/ 1898336 w 12446000"/>
              <a:gd name="connsiteY2187" fmla="*/ 7418881 h 13879102"/>
              <a:gd name="connsiteX2188" fmla="*/ 1907760 w 12446000"/>
              <a:gd name="connsiteY2188" fmla="*/ 7428511 h 13879102"/>
              <a:gd name="connsiteX2189" fmla="*/ 1941922 w 12446000"/>
              <a:gd name="connsiteY2189" fmla="*/ 7393603 h 13879102"/>
              <a:gd name="connsiteX2190" fmla="*/ 1938388 w 12446000"/>
              <a:gd name="connsiteY2190" fmla="*/ 7389992 h 13879102"/>
              <a:gd name="connsiteX2191" fmla="*/ 1941922 w 12446000"/>
              <a:gd name="connsiteY2191" fmla="*/ 7386380 h 13879102"/>
              <a:gd name="connsiteX2192" fmla="*/ 1932498 w 12446000"/>
              <a:gd name="connsiteY2192" fmla="*/ 7376750 h 13879102"/>
              <a:gd name="connsiteX2193" fmla="*/ 1312873 w 12446000"/>
              <a:gd name="connsiteY2193" fmla="*/ 7359899 h 13879102"/>
              <a:gd name="connsiteX2194" fmla="*/ 1285779 w 12446000"/>
              <a:gd name="connsiteY2194" fmla="*/ 7402029 h 13879102"/>
              <a:gd name="connsiteX2195" fmla="*/ 1297559 w 12446000"/>
              <a:gd name="connsiteY2195" fmla="*/ 7410455 h 13879102"/>
              <a:gd name="connsiteX2196" fmla="*/ 1324653 w 12446000"/>
              <a:gd name="connsiteY2196" fmla="*/ 7368325 h 13879102"/>
              <a:gd name="connsiteX2197" fmla="*/ 1312873 w 12446000"/>
              <a:gd name="connsiteY2197" fmla="*/ 7359899 h 13879102"/>
              <a:gd name="connsiteX2198" fmla="*/ 673223 w 12446000"/>
              <a:gd name="connsiteY2198" fmla="*/ 7356287 h 13879102"/>
              <a:gd name="connsiteX2199" fmla="*/ 657909 w 12446000"/>
              <a:gd name="connsiteY2199" fmla="*/ 7403233 h 13879102"/>
              <a:gd name="connsiteX2200" fmla="*/ 670867 w 12446000"/>
              <a:gd name="connsiteY2200" fmla="*/ 7408048 h 13879102"/>
              <a:gd name="connsiteX2201" fmla="*/ 686181 w 12446000"/>
              <a:gd name="connsiteY2201" fmla="*/ 7361102 h 13879102"/>
              <a:gd name="connsiteX2202" fmla="*/ 673223 w 12446000"/>
              <a:gd name="connsiteY2202" fmla="*/ 7356287 h 13879102"/>
              <a:gd name="connsiteX2203" fmla="*/ 889973 w 12446000"/>
              <a:gd name="connsiteY2203" fmla="*/ 7349065 h 13879102"/>
              <a:gd name="connsiteX2204" fmla="*/ 869948 w 12446000"/>
              <a:gd name="connsiteY2204" fmla="*/ 7394806 h 13879102"/>
              <a:gd name="connsiteX2205" fmla="*/ 882906 w 12446000"/>
              <a:gd name="connsiteY2205" fmla="*/ 7400825 h 13879102"/>
              <a:gd name="connsiteX2206" fmla="*/ 902931 w 12446000"/>
              <a:gd name="connsiteY2206" fmla="*/ 7355084 h 13879102"/>
              <a:gd name="connsiteX2207" fmla="*/ 889973 w 12446000"/>
              <a:gd name="connsiteY2207" fmla="*/ 7349065 h 13879102"/>
              <a:gd name="connsiteX2208" fmla="*/ 462362 w 12446000"/>
              <a:gd name="connsiteY2208" fmla="*/ 7337028 h 13879102"/>
              <a:gd name="connsiteX2209" fmla="*/ 451760 w 12446000"/>
              <a:gd name="connsiteY2209" fmla="*/ 7385177 h 13879102"/>
              <a:gd name="connsiteX2210" fmla="*/ 465896 w 12446000"/>
              <a:gd name="connsiteY2210" fmla="*/ 7388788 h 13879102"/>
              <a:gd name="connsiteX2211" fmla="*/ 476498 w 12446000"/>
              <a:gd name="connsiteY2211" fmla="*/ 7340639 h 13879102"/>
              <a:gd name="connsiteX2212" fmla="*/ 462362 w 12446000"/>
              <a:gd name="connsiteY2212" fmla="*/ 7337028 h 13879102"/>
              <a:gd name="connsiteX2213" fmla="*/ 1120860 w 12446000"/>
              <a:gd name="connsiteY2213" fmla="*/ 7321379 h 13879102"/>
              <a:gd name="connsiteX2214" fmla="*/ 1097300 w 12446000"/>
              <a:gd name="connsiteY2214" fmla="*/ 7364713 h 13879102"/>
              <a:gd name="connsiteX2215" fmla="*/ 1109080 w 12446000"/>
              <a:gd name="connsiteY2215" fmla="*/ 7371936 h 13879102"/>
              <a:gd name="connsiteX2216" fmla="*/ 1132640 w 12446000"/>
              <a:gd name="connsiteY2216" fmla="*/ 7328601 h 13879102"/>
              <a:gd name="connsiteX2217" fmla="*/ 1120860 w 12446000"/>
              <a:gd name="connsiteY2217" fmla="*/ 7321379 h 13879102"/>
              <a:gd name="connsiteX2218" fmla="*/ 1781715 w 12446000"/>
              <a:gd name="connsiteY2218" fmla="*/ 7314158 h 13879102"/>
              <a:gd name="connsiteX2219" fmla="*/ 1748731 w 12446000"/>
              <a:gd name="connsiteY2219" fmla="*/ 7351473 h 13879102"/>
              <a:gd name="connsiteX2220" fmla="*/ 1759333 w 12446000"/>
              <a:gd name="connsiteY2220" fmla="*/ 7361103 h 13879102"/>
              <a:gd name="connsiteX2221" fmla="*/ 1792317 w 12446000"/>
              <a:gd name="connsiteY2221" fmla="*/ 7323787 h 13879102"/>
              <a:gd name="connsiteX2222" fmla="*/ 1781715 w 12446000"/>
              <a:gd name="connsiteY2222" fmla="*/ 7314158 h 13879102"/>
              <a:gd name="connsiteX2223" fmla="*/ 2002000 w 12446000"/>
              <a:gd name="connsiteY2223" fmla="*/ 7312954 h 13879102"/>
              <a:gd name="connsiteX2224" fmla="*/ 2008478 w 12446000"/>
              <a:gd name="connsiteY2224" fmla="*/ 7319574 h 13879102"/>
              <a:gd name="connsiteX2225" fmla="*/ 1977262 w 12446000"/>
              <a:gd name="connsiteY2225" fmla="*/ 7351472 h 13879102"/>
              <a:gd name="connsiteX2226" fmla="*/ 1970783 w 12446000"/>
              <a:gd name="connsiteY2226" fmla="*/ 7344853 h 13879102"/>
              <a:gd name="connsiteX2227" fmla="*/ 2002000 w 12446000"/>
              <a:gd name="connsiteY2227" fmla="*/ 7312954 h 13879102"/>
              <a:gd name="connsiteX2228" fmla="*/ 2002000 w 12446000"/>
              <a:gd name="connsiteY2228" fmla="*/ 7306935 h 13879102"/>
              <a:gd name="connsiteX2229" fmla="*/ 1967838 w 12446000"/>
              <a:gd name="connsiteY2229" fmla="*/ 7341843 h 13879102"/>
              <a:gd name="connsiteX2230" fmla="*/ 1970783 w 12446000"/>
              <a:gd name="connsiteY2230" fmla="*/ 7344853 h 13879102"/>
              <a:gd name="connsiteX2231" fmla="*/ 1967838 w 12446000"/>
              <a:gd name="connsiteY2231" fmla="*/ 7347862 h 13879102"/>
              <a:gd name="connsiteX2232" fmla="*/ 1977262 w 12446000"/>
              <a:gd name="connsiteY2232" fmla="*/ 7357492 h 13879102"/>
              <a:gd name="connsiteX2233" fmla="*/ 2011424 w 12446000"/>
              <a:gd name="connsiteY2233" fmla="*/ 7322584 h 13879102"/>
              <a:gd name="connsiteX2234" fmla="*/ 2008478 w 12446000"/>
              <a:gd name="connsiteY2234" fmla="*/ 7319574 h 13879102"/>
              <a:gd name="connsiteX2235" fmla="*/ 2011424 w 12446000"/>
              <a:gd name="connsiteY2235" fmla="*/ 7316564 h 13879102"/>
              <a:gd name="connsiteX2236" fmla="*/ 2002000 w 12446000"/>
              <a:gd name="connsiteY2236" fmla="*/ 7306935 h 13879102"/>
              <a:gd name="connsiteX2237" fmla="*/ 1570854 w 12446000"/>
              <a:gd name="connsiteY2237" fmla="*/ 7303324 h 13879102"/>
              <a:gd name="connsiteX2238" fmla="*/ 1541404 w 12446000"/>
              <a:gd name="connsiteY2238" fmla="*/ 7343047 h 13879102"/>
              <a:gd name="connsiteX2239" fmla="*/ 1552006 w 12446000"/>
              <a:gd name="connsiteY2239" fmla="*/ 7351473 h 13879102"/>
              <a:gd name="connsiteX2240" fmla="*/ 1581456 w 12446000"/>
              <a:gd name="connsiteY2240" fmla="*/ 7311750 h 13879102"/>
              <a:gd name="connsiteX2241" fmla="*/ 1570854 w 12446000"/>
              <a:gd name="connsiteY2241" fmla="*/ 7303324 h 13879102"/>
              <a:gd name="connsiteX2242" fmla="*/ 251501 w 12446000"/>
              <a:gd name="connsiteY2242" fmla="*/ 7286472 h 13879102"/>
              <a:gd name="connsiteX2243" fmla="*/ 245611 w 12446000"/>
              <a:gd name="connsiteY2243" fmla="*/ 7335825 h 13879102"/>
              <a:gd name="connsiteX2244" fmla="*/ 259747 w 12446000"/>
              <a:gd name="connsiteY2244" fmla="*/ 7337028 h 13879102"/>
              <a:gd name="connsiteX2245" fmla="*/ 265637 w 12446000"/>
              <a:gd name="connsiteY2245" fmla="*/ 7287676 h 13879102"/>
              <a:gd name="connsiteX2246" fmla="*/ 251501 w 12446000"/>
              <a:gd name="connsiteY2246" fmla="*/ 7286472 h 13879102"/>
              <a:gd name="connsiteX2247" fmla="*/ 1367061 w 12446000"/>
              <a:gd name="connsiteY2247" fmla="*/ 7276842 h 13879102"/>
              <a:gd name="connsiteX2248" fmla="*/ 1339967 w 12446000"/>
              <a:gd name="connsiteY2248" fmla="*/ 7318973 h 13879102"/>
              <a:gd name="connsiteX2249" fmla="*/ 1351747 w 12446000"/>
              <a:gd name="connsiteY2249" fmla="*/ 7327399 h 13879102"/>
              <a:gd name="connsiteX2250" fmla="*/ 1378841 w 12446000"/>
              <a:gd name="connsiteY2250" fmla="*/ 7285268 h 13879102"/>
              <a:gd name="connsiteX2251" fmla="*/ 1367061 w 12446000"/>
              <a:gd name="connsiteY2251" fmla="*/ 7276842 h 13879102"/>
              <a:gd name="connsiteX2252" fmla="*/ 703850 w 12446000"/>
              <a:gd name="connsiteY2252" fmla="*/ 7262397 h 13879102"/>
              <a:gd name="connsiteX2253" fmla="*/ 688537 w 12446000"/>
              <a:gd name="connsiteY2253" fmla="*/ 7309342 h 13879102"/>
              <a:gd name="connsiteX2254" fmla="*/ 701494 w 12446000"/>
              <a:gd name="connsiteY2254" fmla="*/ 7314157 h 13879102"/>
              <a:gd name="connsiteX2255" fmla="*/ 716808 w 12446000"/>
              <a:gd name="connsiteY2255" fmla="*/ 7267212 h 13879102"/>
              <a:gd name="connsiteX2256" fmla="*/ 703850 w 12446000"/>
              <a:gd name="connsiteY2256" fmla="*/ 7262397 h 13879102"/>
              <a:gd name="connsiteX2257" fmla="*/ 930025 w 12446000"/>
              <a:gd name="connsiteY2257" fmla="*/ 7258786 h 13879102"/>
              <a:gd name="connsiteX2258" fmla="*/ 909999 w 12446000"/>
              <a:gd name="connsiteY2258" fmla="*/ 7304527 h 13879102"/>
              <a:gd name="connsiteX2259" fmla="*/ 922957 w 12446000"/>
              <a:gd name="connsiteY2259" fmla="*/ 7310546 h 13879102"/>
              <a:gd name="connsiteX2260" fmla="*/ 942983 w 12446000"/>
              <a:gd name="connsiteY2260" fmla="*/ 7264804 h 13879102"/>
              <a:gd name="connsiteX2261" fmla="*/ 930025 w 12446000"/>
              <a:gd name="connsiteY2261" fmla="*/ 7258786 h 13879102"/>
              <a:gd name="connsiteX2262" fmla="*/ 2070323 w 12446000"/>
              <a:gd name="connsiteY2262" fmla="*/ 7241934 h 13879102"/>
              <a:gd name="connsiteX2263" fmla="*/ 2076802 w 12446000"/>
              <a:gd name="connsiteY2263" fmla="*/ 7248555 h 13879102"/>
              <a:gd name="connsiteX2264" fmla="*/ 2045585 w 12446000"/>
              <a:gd name="connsiteY2264" fmla="*/ 7280453 h 13879102"/>
              <a:gd name="connsiteX2265" fmla="*/ 2039106 w 12446000"/>
              <a:gd name="connsiteY2265" fmla="*/ 7273833 h 13879102"/>
              <a:gd name="connsiteX2266" fmla="*/ 2070323 w 12446000"/>
              <a:gd name="connsiteY2266" fmla="*/ 7241934 h 13879102"/>
              <a:gd name="connsiteX2267" fmla="*/ 1846504 w 12446000"/>
              <a:gd name="connsiteY2267" fmla="*/ 7239527 h 13879102"/>
              <a:gd name="connsiteX2268" fmla="*/ 1813521 w 12446000"/>
              <a:gd name="connsiteY2268" fmla="*/ 7276842 h 13879102"/>
              <a:gd name="connsiteX2269" fmla="*/ 1824122 w 12446000"/>
              <a:gd name="connsiteY2269" fmla="*/ 7286472 h 13879102"/>
              <a:gd name="connsiteX2270" fmla="*/ 1857106 w 12446000"/>
              <a:gd name="connsiteY2270" fmla="*/ 7249157 h 13879102"/>
              <a:gd name="connsiteX2271" fmla="*/ 1846504 w 12446000"/>
              <a:gd name="connsiteY2271" fmla="*/ 7239527 h 13879102"/>
              <a:gd name="connsiteX2272" fmla="*/ 483566 w 12446000"/>
              <a:gd name="connsiteY2272" fmla="*/ 7238323 h 13879102"/>
              <a:gd name="connsiteX2273" fmla="*/ 472964 w 12446000"/>
              <a:gd name="connsiteY2273" fmla="*/ 7287675 h 13879102"/>
              <a:gd name="connsiteX2274" fmla="*/ 487100 w 12446000"/>
              <a:gd name="connsiteY2274" fmla="*/ 7291286 h 13879102"/>
              <a:gd name="connsiteX2275" fmla="*/ 497702 w 12446000"/>
              <a:gd name="connsiteY2275" fmla="*/ 7241934 h 13879102"/>
              <a:gd name="connsiteX2276" fmla="*/ 483566 w 12446000"/>
              <a:gd name="connsiteY2276" fmla="*/ 7238323 h 13879102"/>
              <a:gd name="connsiteX2277" fmla="*/ 2070323 w 12446000"/>
              <a:gd name="connsiteY2277" fmla="*/ 7235915 h 13879102"/>
              <a:gd name="connsiteX2278" fmla="*/ 2036161 w 12446000"/>
              <a:gd name="connsiteY2278" fmla="*/ 7270823 h 13879102"/>
              <a:gd name="connsiteX2279" fmla="*/ 2039106 w 12446000"/>
              <a:gd name="connsiteY2279" fmla="*/ 7273833 h 13879102"/>
              <a:gd name="connsiteX2280" fmla="*/ 2036161 w 12446000"/>
              <a:gd name="connsiteY2280" fmla="*/ 7276842 h 13879102"/>
              <a:gd name="connsiteX2281" fmla="*/ 2045585 w 12446000"/>
              <a:gd name="connsiteY2281" fmla="*/ 7286472 h 13879102"/>
              <a:gd name="connsiteX2282" fmla="*/ 2079747 w 12446000"/>
              <a:gd name="connsiteY2282" fmla="*/ 7251564 h 13879102"/>
              <a:gd name="connsiteX2283" fmla="*/ 2076802 w 12446000"/>
              <a:gd name="connsiteY2283" fmla="*/ 7248555 h 13879102"/>
              <a:gd name="connsiteX2284" fmla="*/ 2079747 w 12446000"/>
              <a:gd name="connsiteY2284" fmla="*/ 7245545 h 13879102"/>
              <a:gd name="connsiteX2285" fmla="*/ 2070323 w 12446000"/>
              <a:gd name="connsiteY2285" fmla="*/ 7235915 h 13879102"/>
              <a:gd name="connsiteX2286" fmla="*/ 1167980 w 12446000"/>
              <a:gd name="connsiteY2286" fmla="*/ 7234711 h 13879102"/>
              <a:gd name="connsiteX2287" fmla="*/ 1144420 w 12446000"/>
              <a:gd name="connsiteY2287" fmla="*/ 7278045 h 13879102"/>
              <a:gd name="connsiteX2288" fmla="*/ 1156200 w 12446000"/>
              <a:gd name="connsiteY2288" fmla="*/ 7285268 h 13879102"/>
              <a:gd name="connsiteX2289" fmla="*/ 1179760 w 12446000"/>
              <a:gd name="connsiteY2289" fmla="*/ 7241933 h 13879102"/>
              <a:gd name="connsiteX2290" fmla="*/ 1167980 w 12446000"/>
              <a:gd name="connsiteY2290" fmla="*/ 7234711 h 13879102"/>
              <a:gd name="connsiteX2291" fmla="*/ 1629754 w 12446000"/>
              <a:gd name="connsiteY2291" fmla="*/ 7223878 h 13879102"/>
              <a:gd name="connsiteX2292" fmla="*/ 1600304 w 12446000"/>
              <a:gd name="connsiteY2292" fmla="*/ 7263601 h 13879102"/>
              <a:gd name="connsiteX2293" fmla="*/ 1610906 w 12446000"/>
              <a:gd name="connsiteY2293" fmla="*/ 7272027 h 13879102"/>
              <a:gd name="connsiteX2294" fmla="*/ 1640356 w 12446000"/>
              <a:gd name="connsiteY2294" fmla="*/ 7232304 h 13879102"/>
              <a:gd name="connsiteX2295" fmla="*/ 1629754 w 12446000"/>
              <a:gd name="connsiteY2295" fmla="*/ 7223878 h 13879102"/>
              <a:gd name="connsiteX2296" fmla="*/ 1421249 w 12446000"/>
              <a:gd name="connsiteY2296" fmla="*/ 7193785 h 13879102"/>
              <a:gd name="connsiteX2297" fmla="*/ 1394155 w 12446000"/>
              <a:gd name="connsiteY2297" fmla="*/ 7235916 h 13879102"/>
              <a:gd name="connsiteX2298" fmla="*/ 1405935 w 12446000"/>
              <a:gd name="connsiteY2298" fmla="*/ 7244342 h 13879102"/>
              <a:gd name="connsiteX2299" fmla="*/ 1433029 w 12446000"/>
              <a:gd name="connsiteY2299" fmla="*/ 7202211 h 13879102"/>
              <a:gd name="connsiteX2300" fmla="*/ 1421249 w 12446000"/>
              <a:gd name="connsiteY2300" fmla="*/ 7193785 h 13879102"/>
              <a:gd name="connsiteX2301" fmla="*/ 263281 w 12446000"/>
              <a:gd name="connsiteY2301" fmla="*/ 7187767 h 13879102"/>
              <a:gd name="connsiteX2302" fmla="*/ 257391 w 12446000"/>
              <a:gd name="connsiteY2302" fmla="*/ 7237119 h 13879102"/>
              <a:gd name="connsiteX2303" fmla="*/ 271527 w 12446000"/>
              <a:gd name="connsiteY2303" fmla="*/ 7238323 h 13879102"/>
              <a:gd name="connsiteX2304" fmla="*/ 277417 w 12446000"/>
              <a:gd name="connsiteY2304" fmla="*/ 7188971 h 13879102"/>
              <a:gd name="connsiteX2305" fmla="*/ 263281 w 12446000"/>
              <a:gd name="connsiteY2305" fmla="*/ 7187767 h 13879102"/>
              <a:gd name="connsiteX2306" fmla="*/ 2139825 w 12446000"/>
              <a:gd name="connsiteY2306" fmla="*/ 7172118 h 13879102"/>
              <a:gd name="connsiteX2307" fmla="*/ 2145715 w 12446000"/>
              <a:gd name="connsiteY2307" fmla="*/ 7178137 h 13879102"/>
              <a:gd name="connsiteX2308" fmla="*/ 2115087 w 12446000"/>
              <a:gd name="connsiteY2308" fmla="*/ 7209433 h 13879102"/>
              <a:gd name="connsiteX2309" fmla="*/ 2109198 w 12446000"/>
              <a:gd name="connsiteY2309" fmla="*/ 7203415 h 13879102"/>
              <a:gd name="connsiteX2310" fmla="*/ 2139825 w 12446000"/>
              <a:gd name="connsiteY2310" fmla="*/ 7172118 h 13879102"/>
              <a:gd name="connsiteX2311" fmla="*/ 970077 w 12446000"/>
              <a:gd name="connsiteY2311" fmla="*/ 7167303 h 13879102"/>
              <a:gd name="connsiteX2312" fmla="*/ 950051 w 12446000"/>
              <a:gd name="connsiteY2312" fmla="*/ 7213044 h 13879102"/>
              <a:gd name="connsiteX2313" fmla="*/ 963009 w 12446000"/>
              <a:gd name="connsiteY2313" fmla="*/ 7219063 h 13879102"/>
              <a:gd name="connsiteX2314" fmla="*/ 983035 w 12446000"/>
              <a:gd name="connsiteY2314" fmla="*/ 7173321 h 13879102"/>
              <a:gd name="connsiteX2315" fmla="*/ 970077 w 12446000"/>
              <a:gd name="connsiteY2315" fmla="*/ 7167303 h 13879102"/>
              <a:gd name="connsiteX2316" fmla="*/ 734478 w 12446000"/>
              <a:gd name="connsiteY2316" fmla="*/ 7167303 h 13879102"/>
              <a:gd name="connsiteX2317" fmla="*/ 719164 w 12446000"/>
              <a:gd name="connsiteY2317" fmla="*/ 7214248 h 13879102"/>
              <a:gd name="connsiteX2318" fmla="*/ 732122 w 12446000"/>
              <a:gd name="connsiteY2318" fmla="*/ 7219063 h 13879102"/>
              <a:gd name="connsiteX2319" fmla="*/ 747436 w 12446000"/>
              <a:gd name="connsiteY2319" fmla="*/ 7172118 h 13879102"/>
              <a:gd name="connsiteX2320" fmla="*/ 734478 w 12446000"/>
              <a:gd name="connsiteY2320" fmla="*/ 7167303 h 13879102"/>
              <a:gd name="connsiteX2321" fmla="*/ 1911294 w 12446000"/>
              <a:gd name="connsiteY2321" fmla="*/ 7164896 h 13879102"/>
              <a:gd name="connsiteX2322" fmla="*/ 1878310 w 12446000"/>
              <a:gd name="connsiteY2322" fmla="*/ 7202211 h 13879102"/>
              <a:gd name="connsiteX2323" fmla="*/ 1888912 w 12446000"/>
              <a:gd name="connsiteY2323" fmla="*/ 7211841 h 13879102"/>
              <a:gd name="connsiteX2324" fmla="*/ 1921896 w 12446000"/>
              <a:gd name="connsiteY2324" fmla="*/ 7174526 h 13879102"/>
              <a:gd name="connsiteX2325" fmla="*/ 1911294 w 12446000"/>
              <a:gd name="connsiteY2325" fmla="*/ 7164896 h 13879102"/>
              <a:gd name="connsiteX2326" fmla="*/ 2139825 w 12446000"/>
              <a:gd name="connsiteY2326" fmla="*/ 7164895 h 13879102"/>
              <a:gd name="connsiteX2327" fmla="*/ 2105663 w 12446000"/>
              <a:gd name="connsiteY2327" fmla="*/ 7199803 h 13879102"/>
              <a:gd name="connsiteX2328" fmla="*/ 2109198 w 12446000"/>
              <a:gd name="connsiteY2328" fmla="*/ 7203415 h 13879102"/>
              <a:gd name="connsiteX2329" fmla="*/ 2105663 w 12446000"/>
              <a:gd name="connsiteY2329" fmla="*/ 7207026 h 13879102"/>
              <a:gd name="connsiteX2330" fmla="*/ 2115087 w 12446000"/>
              <a:gd name="connsiteY2330" fmla="*/ 7216656 h 13879102"/>
              <a:gd name="connsiteX2331" fmla="*/ 2149249 w 12446000"/>
              <a:gd name="connsiteY2331" fmla="*/ 7181748 h 13879102"/>
              <a:gd name="connsiteX2332" fmla="*/ 2145715 w 12446000"/>
              <a:gd name="connsiteY2332" fmla="*/ 7178137 h 13879102"/>
              <a:gd name="connsiteX2333" fmla="*/ 2149249 w 12446000"/>
              <a:gd name="connsiteY2333" fmla="*/ 7174525 h 13879102"/>
              <a:gd name="connsiteX2334" fmla="*/ 2139825 w 12446000"/>
              <a:gd name="connsiteY2334" fmla="*/ 7164895 h 13879102"/>
              <a:gd name="connsiteX2335" fmla="*/ 1215100 w 12446000"/>
              <a:gd name="connsiteY2335" fmla="*/ 7146839 h 13879102"/>
              <a:gd name="connsiteX2336" fmla="*/ 1191540 w 12446000"/>
              <a:gd name="connsiteY2336" fmla="*/ 7190173 h 13879102"/>
              <a:gd name="connsiteX2337" fmla="*/ 1203320 w 12446000"/>
              <a:gd name="connsiteY2337" fmla="*/ 7197396 h 13879102"/>
              <a:gd name="connsiteX2338" fmla="*/ 1226880 w 12446000"/>
              <a:gd name="connsiteY2338" fmla="*/ 7154062 h 13879102"/>
              <a:gd name="connsiteX2339" fmla="*/ 1215100 w 12446000"/>
              <a:gd name="connsiteY2339" fmla="*/ 7146839 h 13879102"/>
              <a:gd name="connsiteX2340" fmla="*/ 1689831 w 12446000"/>
              <a:gd name="connsiteY2340" fmla="*/ 7145636 h 13879102"/>
              <a:gd name="connsiteX2341" fmla="*/ 1660381 w 12446000"/>
              <a:gd name="connsiteY2341" fmla="*/ 7185359 h 13879102"/>
              <a:gd name="connsiteX2342" fmla="*/ 1670983 w 12446000"/>
              <a:gd name="connsiteY2342" fmla="*/ 7193785 h 13879102"/>
              <a:gd name="connsiteX2343" fmla="*/ 1700433 w 12446000"/>
              <a:gd name="connsiteY2343" fmla="*/ 7154062 h 13879102"/>
              <a:gd name="connsiteX2344" fmla="*/ 1689831 w 12446000"/>
              <a:gd name="connsiteY2344" fmla="*/ 7145636 h 13879102"/>
              <a:gd name="connsiteX2345" fmla="*/ 504770 w 12446000"/>
              <a:gd name="connsiteY2345" fmla="*/ 7140821 h 13879102"/>
              <a:gd name="connsiteX2346" fmla="*/ 494168 w 12446000"/>
              <a:gd name="connsiteY2346" fmla="*/ 7190174 h 13879102"/>
              <a:gd name="connsiteX2347" fmla="*/ 508303 w 12446000"/>
              <a:gd name="connsiteY2347" fmla="*/ 7193785 h 13879102"/>
              <a:gd name="connsiteX2348" fmla="*/ 518905 w 12446000"/>
              <a:gd name="connsiteY2348" fmla="*/ 7144432 h 13879102"/>
              <a:gd name="connsiteX2349" fmla="*/ 504770 w 12446000"/>
              <a:gd name="connsiteY2349" fmla="*/ 7140821 h 13879102"/>
              <a:gd name="connsiteX2350" fmla="*/ 1475436 w 12446000"/>
              <a:gd name="connsiteY2350" fmla="*/ 7110728 h 13879102"/>
              <a:gd name="connsiteX2351" fmla="*/ 1448343 w 12446000"/>
              <a:gd name="connsiteY2351" fmla="*/ 7152859 h 13879102"/>
              <a:gd name="connsiteX2352" fmla="*/ 1460122 w 12446000"/>
              <a:gd name="connsiteY2352" fmla="*/ 7161285 h 13879102"/>
              <a:gd name="connsiteX2353" fmla="*/ 1487216 w 12446000"/>
              <a:gd name="connsiteY2353" fmla="*/ 7119154 h 13879102"/>
              <a:gd name="connsiteX2354" fmla="*/ 1475436 w 12446000"/>
              <a:gd name="connsiteY2354" fmla="*/ 7110728 h 13879102"/>
              <a:gd name="connsiteX2355" fmla="*/ 2209327 w 12446000"/>
              <a:gd name="connsiteY2355" fmla="*/ 7101099 h 13879102"/>
              <a:gd name="connsiteX2356" fmla="*/ 2215805 w 12446000"/>
              <a:gd name="connsiteY2356" fmla="*/ 7107719 h 13879102"/>
              <a:gd name="connsiteX2357" fmla="*/ 2184589 w 12446000"/>
              <a:gd name="connsiteY2357" fmla="*/ 7139617 h 13879102"/>
              <a:gd name="connsiteX2358" fmla="*/ 2178111 w 12446000"/>
              <a:gd name="connsiteY2358" fmla="*/ 7132997 h 13879102"/>
              <a:gd name="connsiteX2359" fmla="*/ 2209327 w 12446000"/>
              <a:gd name="connsiteY2359" fmla="*/ 7101099 h 13879102"/>
              <a:gd name="connsiteX2360" fmla="*/ 2209327 w 12446000"/>
              <a:gd name="connsiteY2360" fmla="*/ 7095079 h 13879102"/>
              <a:gd name="connsiteX2361" fmla="*/ 2175165 w 12446000"/>
              <a:gd name="connsiteY2361" fmla="*/ 7129987 h 13879102"/>
              <a:gd name="connsiteX2362" fmla="*/ 2178111 w 12446000"/>
              <a:gd name="connsiteY2362" fmla="*/ 7132997 h 13879102"/>
              <a:gd name="connsiteX2363" fmla="*/ 2175165 w 12446000"/>
              <a:gd name="connsiteY2363" fmla="*/ 7136007 h 13879102"/>
              <a:gd name="connsiteX2364" fmla="*/ 2184589 w 12446000"/>
              <a:gd name="connsiteY2364" fmla="*/ 7145636 h 13879102"/>
              <a:gd name="connsiteX2365" fmla="*/ 2218750 w 12446000"/>
              <a:gd name="connsiteY2365" fmla="*/ 7110728 h 13879102"/>
              <a:gd name="connsiteX2366" fmla="*/ 2215805 w 12446000"/>
              <a:gd name="connsiteY2366" fmla="*/ 7107719 h 13879102"/>
              <a:gd name="connsiteX2367" fmla="*/ 2218750 w 12446000"/>
              <a:gd name="connsiteY2367" fmla="*/ 7104709 h 13879102"/>
              <a:gd name="connsiteX2368" fmla="*/ 2209327 w 12446000"/>
              <a:gd name="connsiteY2368" fmla="*/ 7095079 h 13879102"/>
              <a:gd name="connsiteX2369" fmla="*/ 1976084 w 12446000"/>
              <a:gd name="connsiteY2369" fmla="*/ 7090265 h 13879102"/>
              <a:gd name="connsiteX2370" fmla="*/ 1943100 w 12446000"/>
              <a:gd name="connsiteY2370" fmla="*/ 7127580 h 13879102"/>
              <a:gd name="connsiteX2371" fmla="*/ 1953702 w 12446000"/>
              <a:gd name="connsiteY2371" fmla="*/ 7137210 h 13879102"/>
              <a:gd name="connsiteX2372" fmla="*/ 1986686 w 12446000"/>
              <a:gd name="connsiteY2372" fmla="*/ 7099895 h 13879102"/>
              <a:gd name="connsiteX2373" fmla="*/ 1976084 w 12446000"/>
              <a:gd name="connsiteY2373" fmla="*/ 7090265 h 13879102"/>
              <a:gd name="connsiteX2374" fmla="*/ 273883 w 12446000"/>
              <a:gd name="connsiteY2374" fmla="*/ 7087858 h 13879102"/>
              <a:gd name="connsiteX2375" fmla="*/ 267993 w 12446000"/>
              <a:gd name="connsiteY2375" fmla="*/ 7137210 h 13879102"/>
              <a:gd name="connsiteX2376" fmla="*/ 282129 w 12446000"/>
              <a:gd name="connsiteY2376" fmla="*/ 7138414 h 13879102"/>
              <a:gd name="connsiteX2377" fmla="*/ 288019 w 12446000"/>
              <a:gd name="connsiteY2377" fmla="*/ 7089062 h 13879102"/>
              <a:gd name="connsiteX2378" fmla="*/ 273883 w 12446000"/>
              <a:gd name="connsiteY2378" fmla="*/ 7087858 h 13879102"/>
              <a:gd name="connsiteX2379" fmla="*/ 1008951 w 12446000"/>
              <a:gd name="connsiteY2379" fmla="*/ 7075820 h 13879102"/>
              <a:gd name="connsiteX2380" fmla="*/ 988925 w 12446000"/>
              <a:gd name="connsiteY2380" fmla="*/ 7121561 h 13879102"/>
              <a:gd name="connsiteX2381" fmla="*/ 1001883 w 12446000"/>
              <a:gd name="connsiteY2381" fmla="*/ 7127580 h 13879102"/>
              <a:gd name="connsiteX2382" fmla="*/ 1021909 w 12446000"/>
              <a:gd name="connsiteY2382" fmla="*/ 7081838 h 13879102"/>
              <a:gd name="connsiteX2383" fmla="*/ 1008951 w 12446000"/>
              <a:gd name="connsiteY2383" fmla="*/ 7075820 h 13879102"/>
              <a:gd name="connsiteX2384" fmla="*/ 766284 w 12446000"/>
              <a:gd name="connsiteY2384" fmla="*/ 7072209 h 13879102"/>
              <a:gd name="connsiteX2385" fmla="*/ 750970 w 12446000"/>
              <a:gd name="connsiteY2385" fmla="*/ 7119154 h 13879102"/>
              <a:gd name="connsiteX2386" fmla="*/ 763928 w 12446000"/>
              <a:gd name="connsiteY2386" fmla="*/ 7123969 h 13879102"/>
              <a:gd name="connsiteX2387" fmla="*/ 779242 w 12446000"/>
              <a:gd name="connsiteY2387" fmla="*/ 7077024 h 13879102"/>
              <a:gd name="connsiteX2388" fmla="*/ 766284 w 12446000"/>
              <a:gd name="connsiteY2388" fmla="*/ 7072209 h 13879102"/>
              <a:gd name="connsiteX2389" fmla="*/ 1749909 w 12446000"/>
              <a:gd name="connsiteY2389" fmla="*/ 7066191 h 13879102"/>
              <a:gd name="connsiteX2390" fmla="*/ 1720459 w 12446000"/>
              <a:gd name="connsiteY2390" fmla="*/ 7105913 h 13879102"/>
              <a:gd name="connsiteX2391" fmla="*/ 1731061 w 12446000"/>
              <a:gd name="connsiteY2391" fmla="*/ 7114340 h 13879102"/>
              <a:gd name="connsiteX2392" fmla="*/ 1760511 w 12446000"/>
              <a:gd name="connsiteY2392" fmla="*/ 7074617 h 13879102"/>
              <a:gd name="connsiteX2393" fmla="*/ 1749909 w 12446000"/>
              <a:gd name="connsiteY2393" fmla="*/ 7066191 h 13879102"/>
              <a:gd name="connsiteX2394" fmla="*/ 1263398 w 12446000"/>
              <a:gd name="connsiteY2394" fmla="*/ 7060171 h 13879102"/>
              <a:gd name="connsiteX2395" fmla="*/ 1239838 w 12446000"/>
              <a:gd name="connsiteY2395" fmla="*/ 7103505 h 13879102"/>
              <a:gd name="connsiteX2396" fmla="*/ 1251618 w 12446000"/>
              <a:gd name="connsiteY2396" fmla="*/ 7110728 h 13879102"/>
              <a:gd name="connsiteX2397" fmla="*/ 1275177 w 12446000"/>
              <a:gd name="connsiteY2397" fmla="*/ 7067394 h 13879102"/>
              <a:gd name="connsiteX2398" fmla="*/ 1263398 w 12446000"/>
              <a:gd name="connsiteY2398" fmla="*/ 7060171 h 13879102"/>
              <a:gd name="connsiteX2399" fmla="*/ 525973 w 12446000"/>
              <a:gd name="connsiteY2399" fmla="*/ 7044523 h 13879102"/>
              <a:gd name="connsiteX2400" fmla="*/ 515371 w 12446000"/>
              <a:gd name="connsiteY2400" fmla="*/ 7092672 h 13879102"/>
              <a:gd name="connsiteX2401" fmla="*/ 529507 w 12446000"/>
              <a:gd name="connsiteY2401" fmla="*/ 7096283 h 13879102"/>
              <a:gd name="connsiteX2402" fmla="*/ 540109 w 12446000"/>
              <a:gd name="connsiteY2402" fmla="*/ 7048134 h 13879102"/>
              <a:gd name="connsiteX2403" fmla="*/ 525973 w 12446000"/>
              <a:gd name="connsiteY2403" fmla="*/ 7044523 h 13879102"/>
              <a:gd name="connsiteX2404" fmla="*/ 2277650 w 12446000"/>
              <a:gd name="connsiteY2404" fmla="*/ 7030079 h 13879102"/>
              <a:gd name="connsiteX2405" fmla="*/ 2284129 w 12446000"/>
              <a:gd name="connsiteY2405" fmla="*/ 7036699 h 13879102"/>
              <a:gd name="connsiteX2406" fmla="*/ 2252912 w 12446000"/>
              <a:gd name="connsiteY2406" fmla="*/ 7068597 h 13879102"/>
              <a:gd name="connsiteX2407" fmla="*/ 2246434 w 12446000"/>
              <a:gd name="connsiteY2407" fmla="*/ 7061978 h 13879102"/>
              <a:gd name="connsiteX2408" fmla="*/ 2277650 w 12446000"/>
              <a:gd name="connsiteY2408" fmla="*/ 7030079 h 13879102"/>
              <a:gd name="connsiteX2409" fmla="*/ 1529624 w 12446000"/>
              <a:gd name="connsiteY2409" fmla="*/ 7027671 h 13879102"/>
              <a:gd name="connsiteX2410" fmla="*/ 1502530 w 12446000"/>
              <a:gd name="connsiteY2410" fmla="*/ 7069802 h 13879102"/>
              <a:gd name="connsiteX2411" fmla="*/ 1514310 w 12446000"/>
              <a:gd name="connsiteY2411" fmla="*/ 7078228 h 13879102"/>
              <a:gd name="connsiteX2412" fmla="*/ 1541404 w 12446000"/>
              <a:gd name="connsiteY2412" fmla="*/ 7036098 h 13879102"/>
              <a:gd name="connsiteX2413" fmla="*/ 1529624 w 12446000"/>
              <a:gd name="connsiteY2413" fmla="*/ 7027671 h 13879102"/>
              <a:gd name="connsiteX2414" fmla="*/ 2277650 w 12446000"/>
              <a:gd name="connsiteY2414" fmla="*/ 7024060 h 13879102"/>
              <a:gd name="connsiteX2415" fmla="*/ 2243488 w 12446000"/>
              <a:gd name="connsiteY2415" fmla="*/ 7058968 h 13879102"/>
              <a:gd name="connsiteX2416" fmla="*/ 2246434 w 12446000"/>
              <a:gd name="connsiteY2416" fmla="*/ 7061978 h 13879102"/>
              <a:gd name="connsiteX2417" fmla="*/ 2243488 w 12446000"/>
              <a:gd name="connsiteY2417" fmla="*/ 7064987 h 13879102"/>
              <a:gd name="connsiteX2418" fmla="*/ 2252912 w 12446000"/>
              <a:gd name="connsiteY2418" fmla="*/ 7074617 h 13879102"/>
              <a:gd name="connsiteX2419" fmla="*/ 2287074 w 12446000"/>
              <a:gd name="connsiteY2419" fmla="*/ 7039709 h 13879102"/>
              <a:gd name="connsiteX2420" fmla="*/ 2284129 w 12446000"/>
              <a:gd name="connsiteY2420" fmla="*/ 7036699 h 13879102"/>
              <a:gd name="connsiteX2421" fmla="*/ 2287074 w 12446000"/>
              <a:gd name="connsiteY2421" fmla="*/ 7033689 h 13879102"/>
              <a:gd name="connsiteX2422" fmla="*/ 2277650 w 12446000"/>
              <a:gd name="connsiteY2422" fmla="*/ 7024060 h 13879102"/>
              <a:gd name="connsiteX2423" fmla="*/ 2040873 w 12446000"/>
              <a:gd name="connsiteY2423" fmla="*/ 7015634 h 13879102"/>
              <a:gd name="connsiteX2424" fmla="*/ 2007890 w 12446000"/>
              <a:gd name="connsiteY2424" fmla="*/ 7052950 h 13879102"/>
              <a:gd name="connsiteX2425" fmla="*/ 2018491 w 12446000"/>
              <a:gd name="connsiteY2425" fmla="*/ 7062580 h 13879102"/>
              <a:gd name="connsiteX2426" fmla="*/ 2051475 w 12446000"/>
              <a:gd name="connsiteY2426" fmla="*/ 7025264 h 13879102"/>
              <a:gd name="connsiteX2427" fmla="*/ 2040873 w 12446000"/>
              <a:gd name="connsiteY2427" fmla="*/ 7015634 h 13879102"/>
              <a:gd name="connsiteX2428" fmla="*/ 291553 w 12446000"/>
              <a:gd name="connsiteY2428" fmla="*/ 6989152 h 13879102"/>
              <a:gd name="connsiteX2429" fmla="*/ 277417 w 12446000"/>
              <a:gd name="connsiteY2429" fmla="*/ 6990356 h 13879102"/>
              <a:gd name="connsiteX2430" fmla="*/ 280951 w 12446000"/>
              <a:gd name="connsiteY2430" fmla="*/ 7018042 h 13879102"/>
              <a:gd name="connsiteX2431" fmla="*/ 278595 w 12446000"/>
              <a:gd name="connsiteY2431" fmla="*/ 7038505 h 13879102"/>
              <a:gd name="connsiteX2432" fmla="*/ 292731 w 12446000"/>
              <a:gd name="connsiteY2432" fmla="*/ 7039709 h 13879102"/>
              <a:gd name="connsiteX2433" fmla="*/ 295087 w 12446000"/>
              <a:gd name="connsiteY2433" fmla="*/ 7019246 h 13879102"/>
              <a:gd name="connsiteX2434" fmla="*/ 291553 w 12446000"/>
              <a:gd name="connsiteY2434" fmla="*/ 6989152 h 13879102"/>
              <a:gd name="connsiteX2435" fmla="*/ 1781715 w 12446000"/>
              <a:gd name="connsiteY2435" fmla="*/ 6987949 h 13879102"/>
              <a:gd name="connsiteX2436" fmla="*/ 1771113 w 12446000"/>
              <a:gd name="connsiteY2436" fmla="*/ 6996375 h 13879102"/>
              <a:gd name="connsiteX2437" fmla="*/ 1787605 w 12446000"/>
              <a:gd name="connsiteY2437" fmla="*/ 7018042 h 13879102"/>
              <a:gd name="connsiteX2438" fmla="*/ 1780537 w 12446000"/>
              <a:gd name="connsiteY2438" fmla="*/ 7027671 h 13879102"/>
              <a:gd name="connsiteX2439" fmla="*/ 1791139 w 12446000"/>
              <a:gd name="connsiteY2439" fmla="*/ 7036098 h 13879102"/>
              <a:gd name="connsiteX2440" fmla="*/ 1804097 w 12446000"/>
              <a:gd name="connsiteY2440" fmla="*/ 7018042 h 13879102"/>
              <a:gd name="connsiteX2441" fmla="*/ 1781715 w 12446000"/>
              <a:gd name="connsiteY2441" fmla="*/ 6987949 h 13879102"/>
              <a:gd name="connsiteX2442" fmla="*/ 1036045 w 12446000"/>
              <a:gd name="connsiteY2442" fmla="*/ 6984337 h 13879102"/>
              <a:gd name="connsiteX2443" fmla="*/ 1023087 w 12446000"/>
              <a:gd name="connsiteY2443" fmla="*/ 6990355 h 13879102"/>
              <a:gd name="connsiteX2444" fmla="*/ 1034867 w 12446000"/>
              <a:gd name="connsiteY2444" fmla="*/ 7018041 h 13879102"/>
              <a:gd name="connsiteX2445" fmla="*/ 1028977 w 12446000"/>
              <a:gd name="connsiteY2445" fmla="*/ 7030078 h 13879102"/>
              <a:gd name="connsiteX2446" fmla="*/ 1041935 w 12446000"/>
              <a:gd name="connsiteY2446" fmla="*/ 7036097 h 13879102"/>
              <a:gd name="connsiteX2447" fmla="*/ 1050181 w 12446000"/>
              <a:gd name="connsiteY2447" fmla="*/ 7018041 h 13879102"/>
              <a:gd name="connsiteX2448" fmla="*/ 1036045 w 12446000"/>
              <a:gd name="connsiteY2448" fmla="*/ 6984337 h 13879102"/>
              <a:gd name="connsiteX2449" fmla="*/ 785132 w 12446000"/>
              <a:gd name="connsiteY2449" fmla="*/ 6977115 h 13879102"/>
              <a:gd name="connsiteX2450" fmla="*/ 772174 w 12446000"/>
              <a:gd name="connsiteY2450" fmla="*/ 6981930 h 13879102"/>
              <a:gd name="connsiteX2451" fmla="*/ 783954 w 12446000"/>
              <a:gd name="connsiteY2451" fmla="*/ 7018041 h 13879102"/>
              <a:gd name="connsiteX2452" fmla="*/ 781598 w 12446000"/>
              <a:gd name="connsiteY2452" fmla="*/ 7025264 h 13879102"/>
              <a:gd name="connsiteX2453" fmla="*/ 794556 w 12446000"/>
              <a:gd name="connsiteY2453" fmla="*/ 7030079 h 13879102"/>
              <a:gd name="connsiteX2454" fmla="*/ 798090 w 12446000"/>
              <a:gd name="connsiteY2454" fmla="*/ 7016838 h 13879102"/>
              <a:gd name="connsiteX2455" fmla="*/ 785132 w 12446000"/>
              <a:gd name="connsiteY2455" fmla="*/ 6977115 h 13879102"/>
              <a:gd name="connsiteX2456" fmla="*/ 1276355 w 12446000"/>
              <a:gd name="connsiteY2456" fmla="*/ 6972300 h 13879102"/>
              <a:gd name="connsiteX2457" fmla="*/ 1264576 w 12446000"/>
              <a:gd name="connsiteY2457" fmla="*/ 6979522 h 13879102"/>
              <a:gd name="connsiteX2458" fmla="*/ 1286957 w 12446000"/>
              <a:gd name="connsiteY2458" fmla="*/ 7021652 h 13879102"/>
              <a:gd name="connsiteX2459" fmla="*/ 1291669 w 12446000"/>
              <a:gd name="connsiteY2459" fmla="*/ 7019245 h 13879102"/>
              <a:gd name="connsiteX2460" fmla="*/ 1298737 w 12446000"/>
              <a:gd name="connsiteY2460" fmla="*/ 7022856 h 13879102"/>
              <a:gd name="connsiteX2461" fmla="*/ 1301093 w 12446000"/>
              <a:gd name="connsiteY2461" fmla="*/ 7018041 h 13879102"/>
              <a:gd name="connsiteX2462" fmla="*/ 1276355 w 12446000"/>
              <a:gd name="connsiteY2462" fmla="*/ 6972300 h 13879102"/>
              <a:gd name="connsiteX2463" fmla="*/ 2251734 w 12446000"/>
              <a:gd name="connsiteY2463" fmla="*/ 6960263 h 13879102"/>
              <a:gd name="connsiteX2464" fmla="*/ 2282362 w 12446000"/>
              <a:gd name="connsiteY2464" fmla="*/ 6991560 h 13879102"/>
              <a:gd name="connsiteX2465" fmla="*/ 2276472 w 12446000"/>
              <a:gd name="connsiteY2465" fmla="*/ 6997578 h 13879102"/>
              <a:gd name="connsiteX2466" fmla="*/ 2245844 w 12446000"/>
              <a:gd name="connsiteY2466" fmla="*/ 6966282 h 13879102"/>
              <a:gd name="connsiteX2467" fmla="*/ 2251734 w 12446000"/>
              <a:gd name="connsiteY2467" fmla="*/ 6960263 h 13879102"/>
              <a:gd name="connsiteX2468" fmla="*/ 2251734 w 12446000"/>
              <a:gd name="connsiteY2468" fmla="*/ 6953040 h 13879102"/>
              <a:gd name="connsiteX2469" fmla="*/ 2242310 w 12446000"/>
              <a:gd name="connsiteY2469" fmla="*/ 6962670 h 13879102"/>
              <a:gd name="connsiteX2470" fmla="*/ 2245844 w 12446000"/>
              <a:gd name="connsiteY2470" fmla="*/ 6966282 h 13879102"/>
              <a:gd name="connsiteX2471" fmla="*/ 2242310 w 12446000"/>
              <a:gd name="connsiteY2471" fmla="*/ 6969893 h 13879102"/>
              <a:gd name="connsiteX2472" fmla="*/ 2276472 w 12446000"/>
              <a:gd name="connsiteY2472" fmla="*/ 7004801 h 13879102"/>
              <a:gd name="connsiteX2473" fmla="*/ 2285896 w 12446000"/>
              <a:gd name="connsiteY2473" fmla="*/ 6995171 h 13879102"/>
              <a:gd name="connsiteX2474" fmla="*/ 2282362 w 12446000"/>
              <a:gd name="connsiteY2474" fmla="*/ 6991560 h 13879102"/>
              <a:gd name="connsiteX2475" fmla="*/ 2285896 w 12446000"/>
              <a:gd name="connsiteY2475" fmla="*/ 6987948 h 13879102"/>
              <a:gd name="connsiteX2476" fmla="*/ 2251734 w 12446000"/>
              <a:gd name="connsiteY2476" fmla="*/ 6953040 h 13879102"/>
              <a:gd name="connsiteX2477" fmla="*/ 531863 w 12446000"/>
              <a:gd name="connsiteY2477" fmla="*/ 6947022 h 13879102"/>
              <a:gd name="connsiteX2478" fmla="*/ 517727 w 12446000"/>
              <a:gd name="connsiteY2478" fmla="*/ 6950633 h 13879102"/>
              <a:gd name="connsiteX2479" fmla="*/ 528329 w 12446000"/>
              <a:gd name="connsiteY2479" fmla="*/ 6998782 h 13879102"/>
              <a:gd name="connsiteX2480" fmla="*/ 542465 w 12446000"/>
              <a:gd name="connsiteY2480" fmla="*/ 6995171 h 13879102"/>
              <a:gd name="connsiteX2481" fmla="*/ 531863 w 12446000"/>
              <a:gd name="connsiteY2481" fmla="*/ 6947022 h 13879102"/>
              <a:gd name="connsiteX2482" fmla="*/ 1506064 w 12446000"/>
              <a:gd name="connsiteY2482" fmla="*/ 6944615 h 13879102"/>
              <a:gd name="connsiteX2483" fmla="*/ 1494284 w 12446000"/>
              <a:gd name="connsiteY2483" fmla="*/ 6953041 h 13879102"/>
              <a:gd name="connsiteX2484" fmla="*/ 1521378 w 12446000"/>
              <a:gd name="connsiteY2484" fmla="*/ 6995171 h 13879102"/>
              <a:gd name="connsiteX2485" fmla="*/ 1533158 w 12446000"/>
              <a:gd name="connsiteY2485" fmla="*/ 6986745 h 13879102"/>
              <a:gd name="connsiteX2486" fmla="*/ 1506064 w 12446000"/>
              <a:gd name="connsiteY2486" fmla="*/ 6944615 h 13879102"/>
              <a:gd name="connsiteX2487" fmla="*/ 1989042 w 12446000"/>
              <a:gd name="connsiteY2487" fmla="*/ 6941003 h 13879102"/>
              <a:gd name="connsiteX2488" fmla="*/ 1978440 w 12446000"/>
              <a:gd name="connsiteY2488" fmla="*/ 6950633 h 13879102"/>
              <a:gd name="connsiteX2489" fmla="*/ 2011424 w 12446000"/>
              <a:gd name="connsiteY2489" fmla="*/ 6987949 h 13879102"/>
              <a:gd name="connsiteX2490" fmla="*/ 2022025 w 12446000"/>
              <a:gd name="connsiteY2490" fmla="*/ 6978319 h 13879102"/>
              <a:gd name="connsiteX2491" fmla="*/ 1989042 w 12446000"/>
              <a:gd name="connsiteY2491" fmla="*/ 6941003 h 13879102"/>
              <a:gd name="connsiteX2492" fmla="*/ 1722815 w 12446000"/>
              <a:gd name="connsiteY2492" fmla="*/ 6908504 h 13879102"/>
              <a:gd name="connsiteX2493" fmla="*/ 1712213 w 12446000"/>
              <a:gd name="connsiteY2493" fmla="*/ 6916930 h 13879102"/>
              <a:gd name="connsiteX2494" fmla="*/ 1741663 w 12446000"/>
              <a:gd name="connsiteY2494" fmla="*/ 6956652 h 13879102"/>
              <a:gd name="connsiteX2495" fmla="*/ 1752265 w 12446000"/>
              <a:gd name="connsiteY2495" fmla="*/ 6948226 h 13879102"/>
              <a:gd name="connsiteX2496" fmla="*/ 1722815 w 12446000"/>
              <a:gd name="connsiteY2496" fmla="*/ 6908504 h 13879102"/>
              <a:gd name="connsiteX2497" fmla="*/ 995993 w 12446000"/>
              <a:gd name="connsiteY2497" fmla="*/ 6892854 h 13879102"/>
              <a:gd name="connsiteX2498" fmla="*/ 983035 w 12446000"/>
              <a:gd name="connsiteY2498" fmla="*/ 6898872 h 13879102"/>
              <a:gd name="connsiteX2499" fmla="*/ 1003061 w 12446000"/>
              <a:gd name="connsiteY2499" fmla="*/ 6944614 h 13879102"/>
              <a:gd name="connsiteX2500" fmla="*/ 1016019 w 12446000"/>
              <a:gd name="connsiteY2500" fmla="*/ 6938595 h 13879102"/>
              <a:gd name="connsiteX2501" fmla="*/ 995993 w 12446000"/>
              <a:gd name="connsiteY2501" fmla="*/ 6892854 h 13879102"/>
              <a:gd name="connsiteX2502" fmla="*/ 2182233 w 12446000"/>
              <a:gd name="connsiteY2502" fmla="*/ 6889244 h 13879102"/>
              <a:gd name="connsiteX2503" fmla="*/ 2213449 w 12446000"/>
              <a:gd name="connsiteY2503" fmla="*/ 6921142 h 13879102"/>
              <a:gd name="connsiteX2504" fmla="*/ 2206971 w 12446000"/>
              <a:gd name="connsiteY2504" fmla="*/ 6927764 h 13879102"/>
              <a:gd name="connsiteX2505" fmla="*/ 2175754 w 12446000"/>
              <a:gd name="connsiteY2505" fmla="*/ 6895864 h 13879102"/>
              <a:gd name="connsiteX2506" fmla="*/ 2182233 w 12446000"/>
              <a:gd name="connsiteY2506" fmla="*/ 6889244 h 13879102"/>
              <a:gd name="connsiteX2507" fmla="*/ 280951 w 12446000"/>
              <a:gd name="connsiteY2507" fmla="*/ 6889243 h 13879102"/>
              <a:gd name="connsiteX2508" fmla="*/ 266815 w 12446000"/>
              <a:gd name="connsiteY2508" fmla="*/ 6890447 h 13879102"/>
              <a:gd name="connsiteX2509" fmla="*/ 272705 w 12446000"/>
              <a:gd name="connsiteY2509" fmla="*/ 6939800 h 13879102"/>
              <a:gd name="connsiteX2510" fmla="*/ 286841 w 12446000"/>
              <a:gd name="connsiteY2510" fmla="*/ 6938596 h 13879102"/>
              <a:gd name="connsiteX2511" fmla="*/ 280951 w 12446000"/>
              <a:gd name="connsiteY2511" fmla="*/ 6889243 h 13879102"/>
              <a:gd name="connsiteX2512" fmla="*/ 1229236 w 12446000"/>
              <a:gd name="connsiteY2512" fmla="*/ 6885633 h 13879102"/>
              <a:gd name="connsiteX2513" fmla="*/ 1217456 w 12446000"/>
              <a:gd name="connsiteY2513" fmla="*/ 6892854 h 13879102"/>
              <a:gd name="connsiteX2514" fmla="*/ 1241016 w 12446000"/>
              <a:gd name="connsiteY2514" fmla="*/ 6936188 h 13879102"/>
              <a:gd name="connsiteX2515" fmla="*/ 1252796 w 12446000"/>
              <a:gd name="connsiteY2515" fmla="*/ 6928967 h 13879102"/>
              <a:gd name="connsiteX2516" fmla="*/ 1229236 w 12446000"/>
              <a:gd name="connsiteY2516" fmla="*/ 6885633 h 13879102"/>
              <a:gd name="connsiteX2517" fmla="*/ 2182233 w 12446000"/>
              <a:gd name="connsiteY2517" fmla="*/ 6883225 h 13879102"/>
              <a:gd name="connsiteX2518" fmla="*/ 2172809 w 12446000"/>
              <a:gd name="connsiteY2518" fmla="*/ 6892854 h 13879102"/>
              <a:gd name="connsiteX2519" fmla="*/ 2175754 w 12446000"/>
              <a:gd name="connsiteY2519" fmla="*/ 6895864 h 13879102"/>
              <a:gd name="connsiteX2520" fmla="*/ 2172809 w 12446000"/>
              <a:gd name="connsiteY2520" fmla="*/ 6898875 h 13879102"/>
              <a:gd name="connsiteX2521" fmla="*/ 2206971 w 12446000"/>
              <a:gd name="connsiteY2521" fmla="*/ 6933781 h 13879102"/>
              <a:gd name="connsiteX2522" fmla="*/ 2216394 w 12446000"/>
              <a:gd name="connsiteY2522" fmla="*/ 6924151 h 13879102"/>
              <a:gd name="connsiteX2523" fmla="*/ 2213449 w 12446000"/>
              <a:gd name="connsiteY2523" fmla="*/ 6921142 h 13879102"/>
              <a:gd name="connsiteX2524" fmla="*/ 2216394 w 12446000"/>
              <a:gd name="connsiteY2524" fmla="*/ 6918133 h 13879102"/>
              <a:gd name="connsiteX2525" fmla="*/ 2182233 w 12446000"/>
              <a:gd name="connsiteY2525" fmla="*/ 6883225 h 13879102"/>
              <a:gd name="connsiteX2526" fmla="*/ 753326 w 12446000"/>
              <a:gd name="connsiteY2526" fmla="*/ 6883225 h 13879102"/>
              <a:gd name="connsiteX2527" fmla="*/ 740368 w 12446000"/>
              <a:gd name="connsiteY2527" fmla="*/ 6888041 h 13879102"/>
              <a:gd name="connsiteX2528" fmla="*/ 755682 w 12446000"/>
              <a:gd name="connsiteY2528" fmla="*/ 6934984 h 13879102"/>
              <a:gd name="connsiteX2529" fmla="*/ 768640 w 12446000"/>
              <a:gd name="connsiteY2529" fmla="*/ 6930171 h 13879102"/>
              <a:gd name="connsiteX2530" fmla="*/ 753326 w 12446000"/>
              <a:gd name="connsiteY2530" fmla="*/ 6883225 h 13879102"/>
              <a:gd name="connsiteX2531" fmla="*/ 1924252 w 12446000"/>
              <a:gd name="connsiteY2531" fmla="*/ 6866373 h 13879102"/>
              <a:gd name="connsiteX2532" fmla="*/ 1913650 w 12446000"/>
              <a:gd name="connsiteY2532" fmla="*/ 6876004 h 13879102"/>
              <a:gd name="connsiteX2533" fmla="*/ 1946634 w 12446000"/>
              <a:gd name="connsiteY2533" fmla="*/ 6913320 h 13879102"/>
              <a:gd name="connsiteX2534" fmla="*/ 1957236 w 12446000"/>
              <a:gd name="connsiteY2534" fmla="*/ 6903688 h 13879102"/>
              <a:gd name="connsiteX2535" fmla="*/ 1924252 w 12446000"/>
              <a:gd name="connsiteY2535" fmla="*/ 6866373 h 13879102"/>
              <a:gd name="connsiteX2536" fmla="*/ 1451877 w 12446000"/>
              <a:gd name="connsiteY2536" fmla="*/ 6861560 h 13879102"/>
              <a:gd name="connsiteX2537" fmla="*/ 1440097 w 12446000"/>
              <a:gd name="connsiteY2537" fmla="*/ 6869986 h 13879102"/>
              <a:gd name="connsiteX2538" fmla="*/ 1467190 w 12446000"/>
              <a:gd name="connsiteY2538" fmla="*/ 6912114 h 13879102"/>
              <a:gd name="connsiteX2539" fmla="*/ 1478970 w 12446000"/>
              <a:gd name="connsiteY2539" fmla="*/ 6903688 h 13879102"/>
              <a:gd name="connsiteX2540" fmla="*/ 1451877 w 12446000"/>
              <a:gd name="connsiteY2540" fmla="*/ 6861560 h 13879102"/>
              <a:gd name="connsiteX2541" fmla="*/ 510659 w 12446000"/>
              <a:gd name="connsiteY2541" fmla="*/ 6848317 h 13879102"/>
              <a:gd name="connsiteX2542" fmla="*/ 496524 w 12446000"/>
              <a:gd name="connsiteY2542" fmla="*/ 6851928 h 13879102"/>
              <a:gd name="connsiteX2543" fmla="*/ 507125 w 12446000"/>
              <a:gd name="connsiteY2543" fmla="*/ 6901280 h 13879102"/>
              <a:gd name="connsiteX2544" fmla="*/ 521261 w 12446000"/>
              <a:gd name="connsiteY2544" fmla="*/ 6897670 h 13879102"/>
              <a:gd name="connsiteX2545" fmla="*/ 510659 w 12446000"/>
              <a:gd name="connsiteY2545" fmla="*/ 6848317 h 13879102"/>
              <a:gd name="connsiteX2546" fmla="*/ 1662737 w 12446000"/>
              <a:gd name="connsiteY2546" fmla="*/ 6830263 h 13879102"/>
              <a:gd name="connsiteX2547" fmla="*/ 1652135 w 12446000"/>
              <a:gd name="connsiteY2547" fmla="*/ 6838689 h 13879102"/>
              <a:gd name="connsiteX2548" fmla="*/ 1681585 w 12446000"/>
              <a:gd name="connsiteY2548" fmla="*/ 6878411 h 13879102"/>
              <a:gd name="connsiteX2549" fmla="*/ 1692187 w 12446000"/>
              <a:gd name="connsiteY2549" fmla="*/ 6869986 h 13879102"/>
              <a:gd name="connsiteX2550" fmla="*/ 1662737 w 12446000"/>
              <a:gd name="connsiteY2550" fmla="*/ 6830263 h 13879102"/>
              <a:gd name="connsiteX2551" fmla="*/ 2112731 w 12446000"/>
              <a:gd name="connsiteY2551" fmla="*/ 6818226 h 13879102"/>
              <a:gd name="connsiteX2552" fmla="*/ 2143948 w 12446000"/>
              <a:gd name="connsiteY2552" fmla="*/ 6850124 h 13879102"/>
              <a:gd name="connsiteX2553" fmla="*/ 2137469 w 12446000"/>
              <a:gd name="connsiteY2553" fmla="*/ 6856744 h 13879102"/>
              <a:gd name="connsiteX2554" fmla="*/ 2106253 w 12446000"/>
              <a:gd name="connsiteY2554" fmla="*/ 6824846 h 13879102"/>
              <a:gd name="connsiteX2555" fmla="*/ 2112731 w 12446000"/>
              <a:gd name="connsiteY2555" fmla="*/ 6818226 h 13879102"/>
              <a:gd name="connsiteX2556" fmla="*/ 2112731 w 12446000"/>
              <a:gd name="connsiteY2556" fmla="*/ 6812205 h 13879102"/>
              <a:gd name="connsiteX2557" fmla="*/ 2103307 w 12446000"/>
              <a:gd name="connsiteY2557" fmla="*/ 6821834 h 13879102"/>
              <a:gd name="connsiteX2558" fmla="*/ 2106253 w 12446000"/>
              <a:gd name="connsiteY2558" fmla="*/ 6824846 h 13879102"/>
              <a:gd name="connsiteX2559" fmla="*/ 2103307 w 12446000"/>
              <a:gd name="connsiteY2559" fmla="*/ 6827855 h 13879102"/>
              <a:gd name="connsiteX2560" fmla="*/ 2137469 w 12446000"/>
              <a:gd name="connsiteY2560" fmla="*/ 6862762 h 13879102"/>
              <a:gd name="connsiteX2561" fmla="*/ 2146893 w 12446000"/>
              <a:gd name="connsiteY2561" fmla="*/ 6853134 h 13879102"/>
              <a:gd name="connsiteX2562" fmla="*/ 2143948 w 12446000"/>
              <a:gd name="connsiteY2562" fmla="*/ 6850124 h 13879102"/>
              <a:gd name="connsiteX2563" fmla="*/ 2146893 w 12446000"/>
              <a:gd name="connsiteY2563" fmla="*/ 6847112 h 13879102"/>
              <a:gd name="connsiteX2564" fmla="*/ 2112731 w 12446000"/>
              <a:gd name="connsiteY2564" fmla="*/ 6812205 h 13879102"/>
              <a:gd name="connsiteX2565" fmla="*/ 955941 w 12446000"/>
              <a:gd name="connsiteY2565" fmla="*/ 6801372 h 13879102"/>
              <a:gd name="connsiteX2566" fmla="*/ 942983 w 12446000"/>
              <a:gd name="connsiteY2566" fmla="*/ 6807392 h 13879102"/>
              <a:gd name="connsiteX2567" fmla="*/ 963009 w 12446000"/>
              <a:gd name="connsiteY2567" fmla="*/ 6853132 h 13879102"/>
              <a:gd name="connsiteX2568" fmla="*/ 975967 w 12446000"/>
              <a:gd name="connsiteY2568" fmla="*/ 6847112 h 13879102"/>
              <a:gd name="connsiteX2569" fmla="*/ 955941 w 12446000"/>
              <a:gd name="connsiteY2569" fmla="*/ 6801372 h 13879102"/>
              <a:gd name="connsiteX2570" fmla="*/ 1182116 w 12446000"/>
              <a:gd name="connsiteY2570" fmla="*/ 6797760 h 13879102"/>
              <a:gd name="connsiteX2571" fmla="*/ 1170336 w 12446000"/>
              <a:gd name="connsiteY2571" fmla="*/ 6804984 h 13879102"/>
              <a:gd name="connsiteX2572" fmla="*/ 1193896 w 12446000"/>
              <a:gd name="connsiteY2572" fmla="*/ 6848318 h 13879102"/>
              <a:gd name="connsiteX2573" fmla="*/ 1205676 w 12446000"/>
              <a:gd name="connsiteY2573" fmla="*/ 6841094 h 13879102"/>
              <a:gd name="connsiteX2574" fmla="*/ 1182116 w 12446000"/>
              <a:gd name="connsiteY2574" fmla="*/ 6797760 h 13879102"/>
              <a:gd name="connsiteX2575" fmla="*/ 1859462 w 12446000"/>
              <a:gd name="connsiteY2575" fmla="*/ 6791742 h 13879102"/>
              <a:gd name="connsiteX2576" fmla="*/ 1848860 w 12446000"/>
              <a:gd name="connsiteY2576" fmla="*/ 6801374 h 13879102"/>
              <a:gd name="connsiteX2577" fmla="*/ 1881844 w 12446000"/>
              <a:gd name="connsiteY2577" fmla="*/ 6838689 h 13879102"/>
              <a:gd name="connsiteX2578" fmla="*/ 1892446 w 12446000"/>
              <a:gd name="connsiteY2578" fmla="*/ 6829057 h 13879102"/>
              <a:gd name="connsiteX2579" fmla="*/ 1859462 w 12446000"/>
              <a:gd name="connsiteY2579" fmla="*/ 6791742 h 13879102"/>
              <a:gd name="connsiteX2580" fmla="*/ 270349 w 12446000"/>
              <a:gd name="connsiteY2580" fmla="*/ 6790539 h 13879102"/>
              <a:gd name="connsiteX2581" fmla="*/ 256213 w 12446000"/>
              <a:gd name="connsiteY2581" fmla="*/ 6791742 h 13879102"/>
              <a:gd name="connsiteX2582" fmla="*/ 262103 w 12446000"/>
              <a:gd name="connsiteY2582" fmla="*/ 6841096 h 13879102"/>
              <a:gd name="connsiteX2583" fmla="*/ 276239 w 12446000"/>
              <a:gd name="connsiteY2583" fmla="*/ 6839891 h 13879102"/>
              <a:gd name="connsiteX2584" fmla="*/ 270349 w 12446000"/>
              <a:gd name="connsiteY2584" fmla="*/ 6790539 h 13879102"/>
              <a:gd name="connsiteX2585" fmla="*/ 722698 w 12446000"/>
              <a:gd name="connsiteY2585" fmla="*/ 6788131 h 13879102"/>
              <a:gd name="connsiteX2586" fmla="*/ 709740 w 12446000"/>
              <a:gd name="connsiteY2586" fmla="*/ 6792946 h 13879102"/>
              <a:gd name="connsiteX2587" fmla="*/ 725054 w 12446000"/>
              <a:gd name="connsiteY2587" fmla="*/ 6839891 h 13879102"/>
              <a:gd name="connsiteX2588" fmla="*/ 738012 w 12446000"/>
              <a:gd name="connsiteY2588" fmla="*/ 6835075 h 13879102"/>
              <a:gd name="connsiteX2589" fmla="*/ 722698 w 12446000"/>
              <a:gd name="connsiteY2589" fmla="*/ 6788131 h 13879102"/>
              <a:gd name="connsiteX2590" fmla="*/ 1397689 w 12446000"/>
              <a:gd name="connsiteY2590" fmla="*/ 6778503 h 13879102"/>
              <a:gd name="connsiteX2591" fmla="*/ 1385909 w 12446000"/>
              <a:gd name="connsiteY2591" fmla="*/ 6786929 h 13879102"/>
              <a:gd name="connsiteX2592" fmla="*/ 1413003 w 12446000"/>
              <a:gd name="connsiteY2592" fmla="*/ 6829057 h 13879102"/>
              <a:gd name="connsiteX2593" fmla="*/ 1424783 w 12446000"/>
              <a:gd name="connsiteY2593" fmla="*/ 6820631 h 13879102"/>
              <a:gd name="connsiteX2594" fmla="*/ 1397689 w 12446000"/>
              <a:gd name="connsiteY2594" fmla="*/ 6778503 h 13879102"/>
              <a:gd name="connsiteX2595" fmla="*/ 488278 w 12446000"/>
              <a:gd name="connsiteY2595" fmla="*/ 6752018 h 13879102"/>
              <a:gd name="connsiteX2596" fmla="*/ 475320 w 12446000"/>
              <a:gd name="connsiteY2596" fmla="*/ 6754426 h 13879102"/>
              <a:gd name="connsiteX2597" fmla="*/ 485922 w 12446000"/>
              <a:gd name="connsiteY2597" fmla="*/ 6803779 h 13879102"/>
              <a:gd name="connsiteX2598" fmla="*/ 498880 w 12446000"/>
              <a:gd name="connsiteY2598" fmla="*/ 6801372 h 13879102"/>
              <a:gd name="connsiteX2599" fmla="*/ 488278 w 12446000"/>
              <a:gd name="connsiteY2599" fmla="*/ 6752018 h 13879102"/>
              <a:gd name="connsiteX2600" fmla="*/ 1602660 w 12446000"/>
              <a:gd name="connsiteY2600" fmla="*/ 6750816 h 13879102"/>
              <a:gd name="connsiteX2601" fmla="*/ 1592058 w 12446000"/>
              <a:gd name="connsiteY2601" fmla="*/ 6759242 h 13879102"/>
              <a:gd name="connsiteX2602" fmla="*/ 1621508 w 12446000"/>
              <a:gd name="connsiteY2602" fmla="*/ 6798966 h 13879102"/>
              <a:gd name="connsiteX2603" fmla="*/ 1632110 w 12446000"/>
              <a:gd name="connsiteY2603" fmla="*/ 6790539 h 13879102"/>
              <a:gd name="connsiteX2604" fmla="*/ 1602660 w 12446000"/>
              <a:gd name="connsiteY2604" fmla="*/ 6750816 h 13879102"/>
              <a:gd name="connsiteX2605" fmla="*/ 2044407 w 12446000"/>
              <a:gd name="connsiteY2605" fmla="*/ 6748408 h 13879102"/>
              <a:gd name="connsiteX2606" fmla="*/ 2075035 w 12446000"/>
              <a:gd name="connsiteY2606" fmla="*/ 6779705 h 13879102"/>
              <a:gd name="connsiteX2607" fmla="*/ 2069145 w 12446000"/>
              <a:gd name="connsiteY2607" fmla="*/ 6785724 h 13879102"/>
              <a:gd name="connsiteX2608" fmla="*/ 2038518 w 12446000"/>
              <a:gd name="connsiteY2608" fmla="*/ 6754427 h 13879102"/>
              <a:gd name="connsiteX2609" fmla="*/ 2044407 w 12446000"/>
              <a:gd name="connsiteY2609" fmla="*/ 6748408 h 13879102"/>
              <a:gd name="connsiteX2610" fmla="*/ 2044407 w 12446000"/>
              <a:gd name="connsiteY2610" fmla="*/ 6741186 h 13879102"/>
              <a:gd name="connsiteX2611" fmla="*/ 2034983 w 12446000"/>
              <a:gd name="connsiteY2611" fmla="*/ 6750816 h 13879102"/>
              <a:gd name="connsiteX2612" fmla="*/ 2038518 w 12446000"/>
              <a:gd name="connsiteY2612" fmla="*/ 6754427 h 13879102"/>
              <a:gd name="connsiteX2613" fmla="*/ 2034983 w 12446000"/>
              <a:gd name="connsiteY2613" fmla="*/ 6758040 h 13879102"/>
              <a:gd name="connsiteX2614" fmla="*/ 2069145 w 12446000"/>
              <a:gd name="connsiteY2614" fmla="*/ 6792946 h 13879102"/>
              <a:gd name="connsiteX2615" fmla="*/ 2078569 w 12446000"/>
              <a:gd name="connsiteY2615" fmla="*/ 6783316 h 13879102"/>
              <a:gd name="connsiteX2616" fmla="*/ 2075035 w 12446000"/>
              <a:gd name="connsiteY2616" fmla="*/ 6779705 h 13879102"/>
              <a:gd name="connsiteX2617" fmla="*/ 2078569 w 12446000"/>
              <a:gd name="connsiteY2617" fmla="*/ 6776095 h 13879102"/>
              <a:gd name="connsiteX2618" fmla="*/ 2044407 w 12446000"/>
              <a:gd name="connsiteY2618" fmla="*/ 6741186 h 13879102"/>
              <a:gd name="connsiteX2619" fmla="*/ 1794673 w 12446000"/>
              <a:gd name="connsiteY2619" fmla="*/ 6717111 h 13879102"/>
              <a:gd name="connsiteX2620" fmla="*/ 1784071 w 12446000"/>
              <a:gd name="connsiteY2620" fmla="*/ 6726743 h 13879102"/>
              <a:gd name="connsiteX2621" fmla="*/ 1817055 w 12446000"/>
              <a:gd name="connsiteY2621" fmla="*/ 6764058 h 13879102"/>
              <a:gd name="connsiteX2622" fmla="*/ 1827656 w 12446000"/>
              <a:gd name="connsiteY2622" fmla="*/ 6754427 h 13879102"/>
              <a:gd name="connsiteX2623" fmla="*/ 1794673 w 12446000"/>
              <a:gd name="connsiteY2623" fmla="*/ 6717111 h 13879102"/>
              <a:gd name="connsiteX2624" fmla="*/ 1133818 w 12446000"/>
              <a:gd name="connsiteY2624" fmla="*/ 6711093 h 13879102"/>
              <a:gd name="connsiteX2625" fmla="*/ 1122038 w 12446000"/>
              <a:gd name="connsiteY2625" fmla="*/ 6718315 h 13879102"/>
              <a:gd name="connsiteX2626" fmla="*/ 1145598 w 12446000"/>
              <a:gd name="connsiteY2626" fmla="*/ 6761650 h 13879102"/>
              <a:gd name="connsiteX2627" fmla="*/ 1157378 w 12446000"/>
              <a:gd name="connsiteY2627" fmla="*/ 6754426 h 13879102"/>
              <a:gd name="connsiteX2628" fmla="*/ 1133818 w 12446000"/>
              <a:gd name="connsiteY2628" fmla="*/ 6711093 h 13879102"/>
              <a:gd name="connsiteX2629" fmla="*/ 915889 w 12446000"/>
              <a:gd name="connsiteY2629" fmla="*/ 6711093 h 13879102"/>
              <a:gd name="connsiteX2630" fmla="*/ 902931 w 12446000"/>
              <a:gd name="connsiteY2630" fmla="*/ 6717111 h 13879102"/>
              <a:gd name="connsiteX2631" fmla="*/ 922957 w 12446000"/>
              <a:gd name="connsiteY2631" fmla="*/ 6762853 h 13879102"/>
              <a:gd name="connsiteX2632" fmla="*/ 935915 w 12446000"/>
              <a:gd name="connsiteY2632" fmla="*/ 6756834 h 13879102"/>
              <a:gd name="connsiteX2633" fmla="*/ 915889 w 12446000"/>
              <a:gd name="connsiteY2633" fmla="*/ 6711093 h 13879102"/>
              <a:gd name="connsiteX2634" fmla="*/ 1343501 w 12446000"/>
              <a:gd name="connsiteY2634" fmla="*/ 6695446 h 13879102"/>
              <a:gd name="connsiteX2635" fmla="*/ 1331721 w 12446000"/>
              <a:gd name="connsiteY2635" fmla="*/ 6703872 h 13879102"/>
              <a:gd name="connsiteX2636" fmla="*/ 1358815 w 12446000"/>
              <a:gd name="connsiteY2636" fmla="*/ 6746000 h 13879102"/>
              <a:gd name="connsiteX2637" fmla="*/ 1370595 w 12446000"/>
              <a:gd name="connsiteY2637" fmla="*/ 6737574 h 13879102"/>
              <a:gd name="connsiteX2638" fmla="*/ 1343501 w 12446000"/>
              <a:gd name="connsiteY2638" fmla="*/ 6695446 h 13879102"/>
              <a:gd name="connsiteX2639" fmla="*/ 692071 w 12446000"/>
              <a:gd name="connsiteY2639" fmla="*/ 6693037 h 13879102"/>
              <a:gd name="connsiteX2640" fmla="*/ 679113 w 12446000"/>
              <a:gd name="connsiteY2640" fmla="*/ 6697852 h 13879102"/>
              <a:gd name="connsiteX2641" fmla="*/ 694427 w 12446000"/>
              <a:gd name="connsiteY2641" fmla="*/ 6744797 h 13879102"/>
              <a:gd name="connsiteX2642" fmla="*/ 707384 w 12446000"/>
              <a:gd name="connsiteY2642" fmla="*/ 6739982 h 13879102"/>
              <a:gd name="connsiteX2643" fmla="*/ 692071 w 12446000"/>
              <a:gd name="connsiteY2643" fmla="*/ 6693037 h 13879102"/>
              <a:gd name="connsiteX2644" fmla="*/ 258569 w 12446000"/>
              <a:gd name="connsiteY2644" fmla="*/ 6690629 h 13879102"/>
              <a:gd name="connsiteX2645" fmla="*/ 244433 w 12446000"/>
              <a:gd name="connsiteY2645" fmla="*/ 6691834 h 13879102"/>
              <a:gd name="connsiteX2646" fmla="*/ 250323 w 12446000"/>
              <a:gd name="connsiteY2646" fmla="*/ 6741186 h 13879102"/>
              <a:gd name="connsiteX2647" fmla="*/ 264459 w 12446000"/>
              <a:gd name="connsiteY2647" fmla="*/ 6739982 h 13879102"/>
              <a:gd name="connsiteX2648" fmla="*/ 258569 w 12446000"/>
              <a:gd name="connsiteY2648" fmla="*/ 6690629 h 13879102"/>
              <a:gd name="connsiteX2649" fmla="*/ 1974906 w 12446000"/>
              <a:gd name="connsiteY2649" fmla="*/ 6677388 h 13879102"/>
              <a:gd name="connsiteX2650" fmla="*/ 2006123 w 12446000"/>
              <a:gd name="connsiteY2650" fmla="*/ 6709287 h 13879102"/>
              <a:gd name="connsiteX2651" fmla="*/ 1999644 w 12446000"/>
              <a:gd name="connsiteY2651" fmla="*/ 6715909 h 13879102"/>
              <a:gd name="connsiteX2652" fmla="*/ 1968427 w 12446000"/>
              <a:gd name="connsiteY2652" fmla="*/ 6684010 h 13879102"/>
              <a:gd name="connsiteX2653" fmla="*/ 1974906 w 12446000"/>
              <a:gd name="connsiteY2653" fmla="*/ 6677388 h 13879102"/>
              <a:gd name="connsiteX2654" fmla="*/ 1542582 w 12446000"/>
              <a:gd name="connsiteY2654" fmla="*/ 6672575 h 13879102"/>
              <a:gd name="connsiteX2655" fmla="*/ 1531980 w 12446000"/>
              <a:gd name="connsiteY2655" fmla="*/ 6681001 h 13879102"/>
              <a:gd name="connsiteX2656" fmla="*/ 1561430 w 12446000"/>
              <a:gd name="connsiteY2656" fmla="*/ 6720723 h 13879102"/>
              <a:gd name="connsiteX2657" fmla="*/ 1572032 w 12446000"/>
              <a:gd name="connsiteY2657" fmla="*/ 6712298 h 13879102"/>
              <a:gd name="connsiteX2658" fmla="*/ 1542582 w 12446000"/>
              <a:gd name="connsiteY2658" fmla="*/ 6672575 h 13879102"/>
              <a:gd name="connsiteX2659" fmla="*/ 1974906 w 12446000"/>
              <a:gd name="connsiteY2659" fmla="*/ 6671370 h 13879102"/>
              <a:gd name="connsiteX2660" fmla="*/ 1965482 w 12446000"/>
              <a:gd name="connsiteY2660" fmla="*/ 6681001 h 13879102"/>
              <a:gd name="connsiteX2661" fmla="*/ 1968427 w 12446000"/>
              <a:gd name="connsiteY2661" fmla="*/ 6684010 h 13879102"/>
              <a:gd name="connsiteX2662" fmla="*/ 1965482 w 12446000"/>
              <a:gd name="connsiteY2662" fmla="*/ 6687020 h 13879102"/>
              <a:gd name="connsiteX2663" fmla="*/ 1999644 w 12446000"/>
              <a:gd name="connsiteY2663" fmla="*/ 6721927 h 13879102"/>
              <a:gd name="connsiteX2664" fmla="*/ 2009068 w 12446000"/>
              <a:gd name="connsiteY2664" fmla="*/ 6712298 h 13879102"/>
              <a:gd name="connsiteX2665" fmla="*/ 2006123 w 12446000"/>
              <a:gd name="connsiteY2665" fmla="*/ 6709287 h 13879102"/>
              <a:gd name="connsiteX2666" fmla="*/ 2009068 w 12446000"/>
              <a:gd name="connsiteY2666" fmla="*/ 6706277 h 13879102"/>
              <a:gd name="connsiteX2667" fmla="*/ 1974906 w 12446000"/>
              <a:gd name="connsiteY2667" fmla="*/ 6671370 h 13879102"/>
              <a:gd name="connsiteX2668" fmla="*/ 468252 w 12446000"/>
              <a:gd name="connsiteY2668" fmla="*/ 6654517 h 13879102"/>
              <a:gd name="connsiteX2669" fmla="*/ 454116 w 12446000"/>
              <a:gd name="connsiteY2669" fmla="*/ 6658129 h 13879102"/>
              <a:gd name="connsiteX2670" fmla="*/ 464718 w 12446000"/>
              <a:gd name="connsiteY2670" fmla="*/ 6706277 h 13879102"/>
              <a:gd name="connsiteX2671" fmla="*/ 478854 w 12446000"/>
              <a:gd name="connsiteY2671" fmla="*/ 6702666 h 13879102"/>
              <a:gd name="connsiteX2672" fmla="*/ 468252 w 12446000"/>
              <a:gd name="connsiteY2672" fmla="*/ 6654517 h 13879102"/>
              <a:gd name="connsiteX2673" fmla="*/ 1729883 w 12446000"/>
              <a:gd name="connsiteY2673" fmla="*/ 6641278 h 13879102"/>
              <a:gd name="connsiteX2674" fmla="*/ 1719281 w 12446000"/>
              <a:gd name="connsiteY2674" fmla="*/ 6650907 h 13879102"/>
              <a:gd name="connsiteX2675" fmla="*/ 1752265 w 12446000"/>
              <a:gd name="connsiteY2675" fmla="*/ 6688222 h 13879102"/>
              <a:gd name="connsiteX2676" fmla="*/ 1762867 w 12446000"/>
              <a:gd name="connsiteY2676" fmla="*/ 6678593 h 13879102"/>
              <a:gd name="connsiteX2677" fmla="*/ 1729883 w 12446000"/>
              <a:gd name="connsiteY2677" fmla="*/ 6641278 h 13879102"/>
              <a:gd name="connsiteX2678" fmla="*/ 1086698 w 12446000"/>
              <a:gd name="connsiteY2678" fmla="*/ 6623220 h 13879102"/>
              <a:gd name="connsiteX2679" fmla="*/ 1074919 w 12446000"/>
              <a:gd name="connsiteY2679" fmla="*/ 6630443 h 13879102"/>
              <a:gd name="connsiteX2680" fmla="*/ 1098478 w 12446000"/>
              <a:gd name="connsiteY2680" fmla="*/ 6673777 h 13879102"/>
              <a:gd name="connsiteX2681" fmla="*/ 1110258 w 12446000"/>
              <a:gd name="connsiteY2681" fmla="*/ 6666555 h 13879102"/>
              <a:gd name="connsiteX2682" fmla="*/ 1086698 w 12446000"/>
              <a:gd name="connsiteY2682" fmla="*/ 6623220 h 13879102"/>
              <a:gd name="connsiteX2683" fmla="*/ 877016 w 12446000"/>
              <a:gd name="connsiteY2683" fmla="*/ 6619609 h 13879102"/>
              <a:gd name="connsiteX2684" fmla="*/ 864058 w 12446000"/>
              <a:gd name="connsiteY2684" fmla="*/ 6625627 h 13879102"/>
              <a:gd name="connsiteX2685" fmla="*/ 884083 w 12446000"/>
              <a:gd name="connsiteY2685" fmla="*/ 6671369 h 13879102"/>
              <a:gd name="connsiteX2686" fmla="*/ 897041 w 12446000"/>
              <a:gd name="connsiteY2686" fmla="*/ 6665351 h 13879102"/>
              <a:gd name="connsiteX2687" fmla="*/ 877016 w 12446000"/>
              <a:gd name="connsiteY2687" fmla="*/ 6619609 h 13879102"/>
              <a:gd name="connsiteX2688" fmla="*/ 1289313 w 12446000"/>
              <a:gd name="connsiteY2688" fmla="*/ 6612388 h 13879102"/>
              <a:gd name="connsiteX2689" fmla="*/ 1277533 w 12446000"/>
              <a:gd name="connsiteY2689" fmla="*/ 6620815 h 13879102"/>
              <a:gd name="connsiteX2690" fmla="*/ 1304627 w 12446000"/>
              <a:gd name="connsiteY2690" fmla="*/ 6662943 h 13879102"/>
              <a:gd name="connsiteX2691" fmla="*/ 1316407 w 12446000"/>
              <a:gd name="connsiteY2691" fmla="*/ 6654517 h 13879102"/>
              <a:gd name="connsiteX2692" fmla="*/ 1289313 w 12446000"/>
              <a:gd name="connsiteY2692" fmla="*/ 6612388 h 13879102"/>
              <a:gd name="connsiteX2693" fmla="*/ 1905404 w 12446000"/>
              <a:gd name="connsiteY2693" fmla="*/ 6606370 h 13879102"/>
              <a:gd name="connsiteX2694" fmla="*/ 1936621 w 12446000"/>
              <a:gd name="connsiteY2694" fmla="*/ 6638269 h 13879102"/>
              <a:gd name="connsiteX2695" fmla="*/ 1930142 w 12446000"/>
              <a:gd name="connsiteY2695" fmla="*/ 6644889 h 13879102"/>
              <a:gd name="connsiteX2696" fmla="*/ 1898925 w 12446000"/>
              <a:gd name="connsiteY2696" fmla="*/ 6612990 h 13879102"/>
              <a:gd name="connsiteX2697" fmla="*/ 1905404 w 12446000"/>
              <a:gd name="connsiteY2697" fmla="*/ 6606370 h 13879102"/>
              <a:gd name="connsiteX2698" fmla="*/ 1905404 w 12446000"/>
              <a:gd name="connsiteY2698" fmla="*/ 6600351 h 13879102"/>
              <a:gd name="connsiteX2699" fmla="*/ 1895980 w 12446000"/>
              <a:gd name="connsiteY2699" fmla="*/ 6609981 h 13879102"/>
              <a:gd name="connsiteX2700" fmla="*/ 1898925 w 12446000"/>
              <a:gd name="connsiteY2700" fmla="*/ 6612990 h 13879102"/>
              <a:gd name="connsiteX2701" fmla="*/ 1895980 w 12446000"/>
              <a:gd name="connsiteY2701" fmla="*/ 6615999 h 13879102"/>
              <a:gd name="connsiteX2702" fmla="*/ 1930142 w 12446000"/>
              <a:gd name="connsiteY2702" fmla="*/ 6650907 h 13879102"/>
              <a:gd name="connsiteX2703" fmla="*/ 1939566 w 12446000"/>
              <a:gd name="connsiteY2703" fmla="*/ 6641278 h 13879102"/>
              <a:gd name="connsiteX2704" fmla="*/ 1936621 w 12446000"/>
              <a:gd name="connsiteY2704" fmla="*/ 6638269 h 13879102"/>
              <a:gd name="connsiteX2705" fmla="*/ 1939566 w 12446000"/>
              <a:gd name="connsiteY2705" fmla="*/ 6635259 h 13879102"/>
              <a:gd name="connsiteX2706" fmla="*/ 1905404 w 12446000"/>
              <a:gd name="connsiteY2706" fmla="*/ 6600351 h 13879102"/>
              <a:gd name="connsiteX2707" fmla="*/ 661443 w 12446000"/>
              <a:gd name="connsiteY2707" fmla="*/ 6599146 h 13879102"/>
              <a:gd name="connsiteX2708" fmla="*/ 648485 w 12446000"/>
              <a:gd name="connsiteY2708" fmla="*/ 6603962 h 13879102"/>
              <a:gd name="connsiteX2709" fmla="*/ 663799 w 12446000"/>
              <a:gd name="connsiteY2709" fmla="*/ 6650906 h 13879102"/>
              <a:gd name="connsiteX2710" fmla="*/ 676757 w 12446000"/>
              <a:gd name="connsiteY2710" fmla="*/ 6646092 h 13879102"/>
              <a:gd name="connsiteX2711" fmla="*/ 661443 w 12446000"/>
              <a:gd name="connsiteY2711" fmla="*/ 6599146 h 13879102"/>
              <a:gd name="connsiteX2712" fmla="*/ 1482504 w 12446000"/>
              <a:gd name="connsiteY2712" fmla="*/ 6593128 h 13879102"/>
              <a:gd name="connsiteX2713" fmla="*/ 1471902 w 12446000"/>
              <a:gd name="connsiteY2713" fmla="*/ 6601555 h 13879102"/>
              <a:gd name="connsiteX2714" fmla="*/ 1501352 w 12446000"/>
              <a:gd name="connsiteY2714" fmla="*/ 6641278 h 13879102"/>
              <a:gd name="connsiteX2715" fmla="*/ 1511954 w 12446000"/>
              <a:gd name="connsiteY2715" fmla="*/ 6632852 h 13879102"/>
              <a:gd name="connsiteX2716" fmla="*/ 1482504 w 12446000"/>
              <a:gd name="connsiteY2716" fmla="*/ 6593128 h 13879102"/>
              <a:gd name="connsiteX2717" fmla="*/ 247967 w 12446000"/>
              <a:gd name="connsiteY2717" fmla="*/ 6591924 h 13879102"/>
              <a:gd name="connsiteX2718" fmla="*/ 233831 w 12446000"/>
              <a:gd name="connsiteY2718" fmla="*/ 6593128 h 13879102"/>
              <a:gd name="connsiteX2719" fmla="*/ 239721 w 12446000"/>
              <a:gd name="connsiteY2719" fmla="*/ 6642480 h 13879102"/>
              <a:gd name="connsiteX2720" fmla="*/ 253857 w 12446000"/>
              <a:gd name="connsiteY2720" fmla="*/ 6641277 h 13879102"/>
              <a:gd name="connsiteX2721" fmla="*/ 247967 w 12446000"/>
              <a:gd name="connsiteY2721" fmla="*/ 6591924 h 13879102"/>
              <a:gd name="connsiteX2722" fmla="*/ 1665093 w 12446000"/>
              <a:gd name="connsiteY2722" fmla="*/ 6566647 h 13879102"/>
              <a:gd name="connsiteX2723" fmla="*/ 1654491 w 12446000"/>
              <a:gd name="connsiteY2723" fmla="*/ 6576277 h 13879102"/>
              <a:gd name="connsiteX2724" fmla="*/ 1687475 w 12446000"/>
              <a:gd name="connsiteY2724" fmla="*/ 6613592 h 13879102"/>
              <a:gd name="connsiteX2725" fmla="*/ 1698077 w 12446000"/>
              <a:gd name="connsiteY2725" fmla="*/ 6603963 h 13879102"/>
              <a:gd name="connsiteX2726" fmla="*/ 1665093 w 12446000"/>
              <a:gd name="connsiteY2726" fmla="*/ 6566647 h 13879102"/>
              <a:gd name="connsiteX2727" fmla="*/ 447048 w 12446000"/>
              <a:gd name="connsiteY2727" fmla="*/ 6555812 h 13879102"/>
              <a:gd name="connsiteX2728" fmla="*/ 432912 w 12446000"/>
              <a:gd name="connsiteY2728" fmla="*/ 6559423 h 13879102"/>
              <a:gd name="connsiteX2729" fmla="*/ 443514 w 12446000"/>
              <a:gd name="connsiteY2729" fmla="*/ 6608777 h 13879102"/>
              <a:gd name="connsiteX2730" fmla="*/ 457650 w 12446000"/>
              <a:gd name="connsiteY2730" fmla="*/ 6605164 h 13879102"/>
              <a:gd name="connsiteX2731" fmla="*/ 447048 w 12446000"/>
              <a:gd name="connsiteY2731" fmla="*/ 6555812 h 13879102"/>
              <a:gd name="connsiteX2732" fmla="*/ 1837080 w 12446000"/>
              <a:gd name="connsiteY2732" fmla="*/ 6536555 h 13879102"/>
              <a:gd name="connsiteX2733" fmla="*/ 1867708 w 12446000"/>
              <a:gd name="connsiteY2733" fmla="*/ 6567850 h 13879102"/>
              <a:gd name="connsiteX2734" fmla="*/ 1861818 w 12446000"/>
              <a:gd name="connsiteY2734" fmla="*/ 6573868 h 13879102"/>
              <a:gd name="connsiteX2735" fmla="*/ 1831191 w 12446000"/>
              <a:gd name="connsiteY2735" fmla="*/ 6542572 h 13879102"/>
              <a:gd name="connsiteX2736" fmla="*/ 1837080 w 12446000"/>
              <a:gd name="connsiteY2736" fmla="*/ 6536555 h 13879102"/>
              <a:gd name="connsiteX2737" fmla="*/ 1039579 w 12446000"/>
              <a:gd name="connsiteY2737" fmla="*/ 6535350 h 13879102"/>
              <a:gd name="connsiteX2738" fmla="*/ 1027799 w 12446000"/>
              <a:gd name="connsiteY2738" fmla="*/ 6542571 h 13879102"/>
              <a:gd name="connsiteX2739" fmla="*/ 1051359 w 12446000"/>
              <a:gd name="connsiteY2739" fmla="*/ 6585905 h 13879102"/>
              <a:gd name="connsiteX2740" fmla="*/ 1063139 w 12446000"/>
              <a:gd name="connsiteY2740" fmla="*/ 6578683 h 13879102"/>
              <a:gd name="connsiteX2741" fmla="*/ 1039579 w 12446000"/>
              <a:gd name="connsiteY2741" fmla="*/ 6535350 h 13879102"/>
              <a:gd name="connsiteX2742" fmla="*/ 1837080 w 12446000"/>
              <a:gd name="connsiteY2742" fmla="*/ 6529332 h 13879102"/>
              <a:gd name="connsiteX2743" fmla="*/ 1827656 w 12446000"/>
              <a:gd name="connsiteY2743" fmla="*/ 6538961 h 13879102"/>
              <a:gd name="connsiteX2744" fmla="*/ 1831191 w 12446000"/>
              <a:gd name="connsiteY2744" fmla="*/ 6542572 h 13879102"/>
              <a:gd name="connsiteX2745" fmla="*/ 1827656 w 12446000"/>
              <a:gd name="connsiteY2745" fmla="*/ 6546184 h 13879102"/>
              <a:gd name="connsiteX2746" fmla="*/ 1861818 w 12446000"/>
              <a:gd name="connsiteY2746" fmla="*/ 6581092 h 13879102"/>
              <a:gd name="connsiteX2747" fmla="*/ 1871242 w 12446000"/>
              <a:gd name="connsiteY2747" fmla="*/ 6571460 h 13879102"/>
              <a:gd name="connsiteX2748" fmla="*/ 1867708 w 12446000"/>
              <a:gd name="connsiteY2748" fmla="*/ 6567850 h 13879102"/>
              <a:gd name="connsiteX2749" fmla="*/ 1871242 w 12446000"/>
              <a:gd name="connsiteY2749" fmla="*/ 6564239 h 13879102"/>
              <a:gd name="connsiteX2750" fmla="*/ 1837080 w 12446000"/>
              <a:gd name="connsiteY2750" fmla="*/ 6529332 h 13879102"/>
              <a:gd name="connsiteX2751" fmla="*/ 1235126 w 12446000"/>
              <a:gd name="connsiteY2751" fmla="*/ 6529332 h 13879102"/>
              <a:gd name="connsiteX2752" fmla="*/ 1223346 w 12446000"/>
              <a:gd name="connsiteY2752" fmla="*/ 6537758 h 13879102"/>
              <a:gd name="connsiteX2753" fmla="*/ 1250440 w 12446000"/>
              <a:gd name="connsiteY2753" fmla="*/ 6579886 h 13879102"/>
              <a:gd name="connsiteX2754" fmla="*/ 1262219 w 12446000"/>
              <a:gd name="connsiteY2754" fmla="*/ 6571460 h 13879102"/>
              <a:gd name="connsiteX2755" fmla="*/ 1235126 w 12446000"/>
              <a:gd name="connsiteY2755" fmla="*/ 6529332 h 13879102"/>
              <a:gd name="connsiteX2756" fmla="*/ 836964 w 12446000"/>
              <a:gd name="connsiteY2756" fmla="*/ 6528126 h 13879102"/>
              <a:gd name="connsiteX2757" fmla="*/ 824006 w 12446000"/>
              <a:gd name="connsiteY2757" fmla="*/ 6534144 h 13879102"/>
              <a:gd name="connsiteX2758" fmla="*/ 844032 w 12446000"/>
              <a:gd name="connsiteY2758" fmla="*/ 6579886 h 13879102"/>
              <a:gd name="connsiteX2759" fmla="*/ 856990 w 12446000"/>
              <a:gd name="connsiteY2759" fmla="*/ 6573868 h 13879102"/>
              <a:gd name="connsiteX2760" fmla="*/ 836964 w 12446000"/>
              <a:gd name="connsiteY2760" fmla="*/ 6528126 h 13879102"/>
              <a:gd name="connsiteX2761" fmla="*/ 1422427 w 12446000"/>
              <a:gd name="connsiteY2761" fmla="*/ 6514887 h 13879102"/>
              <a:gd name="connsiteX2762" fmla="*/ 1411825 w 12446000"/>
              <a:gd name="connsiteY2762" fmla="*/ 6523313 h 13879102"/>
              <a:gd name="connsiteX2763" fmla="*/ 1441275 w 12446000"/>
              <a:gd name="connsiteY2763" fmla="*/ 6563035 h 13879102"/>
              <a:gd name="connsiteX2764" fmla="*/ 1451877 w 12446000"/>
              <a:gd name="connsiteY2764" fmla="*/ 6554610 h 13879102"/>
              <a:gd name="connsiteX2765" fmla="*/ 1422427 w 12446000"/>
              <a:gd name="connsiteY2765" fmla="*/ 6514887 h 13879102"/>
              <a:gd name="connsiteX2766" fmla="*/ 629637 w 12446000"/>
              <a:gd name="connsiteY2766" fmla="*/ 6504052 h 13879102"/>
              <a:gd name="connsiteX2767" fmla="*/ 616679 w 12446000"/>
              <a:gd name="connsiteY2767" fmla="*/ 6508867 h 13879102"/>
              <a:gd name="connsiteX2768" fmla="*/ 631993 w 12446000"/>
              <a:gd name="connsiteY2768" fmla="*/ 6555813 h 13879102"/>
              <a:gd name="connsiteX2769" fmla="*/ 644951 w 12446000"/>
              <a:gd name="connsiteY2769" fmla="*/ 6550997 h 13879102"/>
              <a:gd name="connsiteX2770" fmla="*/ 629637 w 12446000"/>
              <a:gd name="connsiteY2770" fmla="*/ 6504052 h 13879102"/>
              <a:gd name="connsiteX2771" fmla="*/ 1600304 w 12446000"/>
              <a:gd name="connsiteY2771" fmla="*/ 6492016 h 13879102"/>
              <a:gd name="connsiteX2772" fmla="*/ 1589702 w 12446000"/>
              <a:gd name="connsiteY2772" fmla="*/ 6501647 h 13879102"/>
              <a:gd name="connsiteX2773" fmla="*/ 1622686 w 12446000"/>
              <a:gd name="connsiteY2773" fmla="*/ 6538961 h 13879102"/>
              <a:gd name="connsiteX2774" fmla="*/ 1633288 w 12446000"/>
              <a:gd name="connsiteY2774" fmla="*/ 6529332 h 13879102"/>
              <a:gd name="connsiteX2775" fmla="*/ 1600304 w 12446000"/>
              <a:gd name="connsiteY2775" fmla="*/ 6492016 h 13879102"/>
              <a:gd name="connsiteX2776" fmla="*/ 237365 w 12446000"/>
              <a:gd name="connsiteY2776" fmla="*/ 6492016 h 13879102"/>
              <a:gd name="connsiteX2777" fmla="*/ 223229 w 12446000"/>
              <a:gd name="connsiteY2777" fmla="*/ 6493219 h 13879102"/>
              <a:gd name="connsiteX2778" fmla="*/ 229119 w 12446000"/>
              <a:gd name="connsiteY2778" fmla="*/ 6542572 h 13879102"/>
              <a:gd name="connsiteX2779" fmla="*/ 243255 w 12446000"/>
              <a:gd name="connsiteY2779" fmla="*/ 6541368 h 13879102"/>
              <a:gd name="connsiteX2780" fmla="*/ 237365 w 12446000"/>
              <a:gd name="connsiteY2780" fmla="*/ 6492016 h 13879102"/>
              <a:gd name="connsiteX2781" fmla="*/ 1767579 w 12446000"/>
              <a:gd name="connsiteY2781" fmla="*/ 6465535 h 13879102"/>
              <a:gd name="connsiteX2782" fmla="*/ 1798796 w 12446000"/>
              <a:gd name="connsiteY2782" fmla="*/ 6497433 h 13879102"/>
              <a:gd name="connsiteX2783" fmla="*/ 1792317 w 12446000"/>
              <a:gd name="connsiteY2783" fmla="*/ 6504053 h 13879102"/>
              <a:gd name="connsiteX2784" fmla="*/ 1761101 w 12446000"/>
              <a:gd name="connsiteY2784" fmla="*/ 6472155 h 13879102"/>
              <a:gd name="connsiteX2785" fmla="*/ 1767579 w 12446000"/>
              <a:gd name="connsiteY2785" fmla="*/ 6465535 h 13879102"/>
              <a:gd name="connsiteX2786" fmla="*/ 1767579 w 12446000"/>
              <a:gd name="connsiteY2786" fmla="*/ 6459516 h 13879102"/>
              <a:gd name="connsiteX2787" fmla="*/ 1758155 w 12446000"/>
              <a:gd name="connsiteY2787" fmla="*/ 6469145 h 13879102"/>
              <a:gd name="connsiteX2788" fmla="*/ 1761101 w 12446000"/>
              <a:gd name="connsiteY2788" fmla="*/ 6472155 h 13879102"/>
              <a:gd name="connsiteX2789" fmla="*/ 1758155 w 12446000"/>
              <a:gd name="connsiteY2789" fmla="*/ 6475164 h 13879102"/>
              <a:gd name="connsiteX2790" fmla="*/ 1792317 w 12446000"/>
              <a:gd name="connsiteY2790" fmla="*/ 6510072 h 13879102"/>
              <a:gd name="connsiteX2791" fmla="*/ 1801741 w 12446000"/>
              <a:gd name="connsiteY2791" fmla="*/ 6500443 h 13879102"/>
              <a:gd name="connsiteX2792" fmla="*/ 1798796 w 12446000"/>
              <a:gd name="connsiteY2792" fmla="*/ 6497433 h 13879102"/>
              <a:gd name="connsiteX2793" fmla="*/ 1801741 w 12446000"/>
              <a:gd name="connsiteY2793" fmla="*/ 6494424 h 13879102"/>
              <a:gd name="connsiteX2794" fmla="*/ 1767579 w 12446000"/>
              <a:gd name="connsiteY2794" fmla="*/ 6459516 h 13879102"/>
              <a:gd name="connsiteX2795" fmla="*/ 425844 w 12446000"/>
              <a:gd name="connsiteY2795" fmla="*/ 6458310 h 13879102"/>
              <a:gd name="connsiteX2796" fmla="*/ 411708 w 12446000"/>
              <a:gd name="connsiteY2796" fmla="*/ 6461921 h 13879102"/>
              <a:gd name="connsiteX2797" fmla="*/ 422310 w 12446000"/>
              <a:gd name="connsiteY2797" fmla="*/ 6511275 h 13879102"/>
              <a:gd name="connsiteX2798" fmla="*/ 436446 w 12446000"/>
              <a:gd name="connsiteY2798" fmla="*/ 6507663 h 13879102"/>
              <a:gd name="connsiteX2799" fmla="*/ 425844 w 12446000"/>
              <a:gd name="connsiteY2799" fmla="*/ 6458310 h 13879102"/>
              <a:gd name="connsiteX2800" fmla="*/ 991281 w 12446000"/>
              <a:gd name="connsiteY2800" fmla="*/ 6448681 h 13879102"/>
              <a:gd name="connsiteX2801" fmla="*/ 979501 w 12446000"/>
              <a:gd name="connsiteY2801" fmla="*/ 6455903 h 13879102"/>
              <a:gd name="connsiteX2802" fmla="*/ 1003061 w 12446000"/>
              <a:gd name="connsiteY2802" fmla="*/ 6499237 h 13879102"/>
              <a:gd name="connsiteX2803" fmla="*/ 1014841 w 12446000"/>
              <a:gd name="connsiteY2803" fmla="*/ 6492016 h 13879102"/>
              <a:gd name="connsiteX2804" fmla="*/ 991281 w 12446000"/>
              <a:gd name="connsiteY2804" fmla="*/ 6448681 h 13879102"/>
              <a:gd name="connsiteX2805" fmla="*/ 1180938 w 12446000"/>
              <a:gd name="connsiteY2805" fmla="*/ 6446274 h 13879102"/>
              <a:gd name="connsiteX2806" fmla="*/ 1169158 w 12446000"/>
              <a:gd name="connsiteY2806" fmla="*/ 6454701 h 13879102"/>
              <a:gd name="connsiteX2807" fmla="*/ 1196252 w 12446000"/>
              <a:gd name="connsiteY2807" fmla="*/ 6496831 h 13879102"/>
              <a:gd name="connsiteX2808" fmla="*/ 1208032 w 12446000"/>
              <a:gd name="connsiteY2808" fmla="*/ 6488406 h 13879102"/>
              <a:gd name="connsiteX2809" fmla="*/ 1180938 w 12446000"/>
              <a:gd name="connsiteY2809" fmla="*/ 6446274 h 13879102"/>
              <a:gd name="connsiteX2810" fmla="*/ 796912 w 12446000"/>
              <a:gd name="connsiteY2810" fmla="*/ 6436643 h 13879102"/>
              <a:gd name="connsiteX2811" fmla="*/ 783954 w 12446000"/>
              <a:gd name="connsiteY2811" fmla="*/ 6442661 h 13879102"/>
              <a:gd name="connsiteX2812" fmla="*/ 803980 w 12446000"/>
              <a:gd name="connsiteY2812" fmla="*/ 6488403 h 13879102"/>
              <a:gd name="connsiteX2813" fmla="*/ 816938 w 12446000"/>
              <a:gd name="connsiteY2813" fmla="*/ 6482384 h 13879102"/>
              <a:gd name="connsiteX2814" fmla="*/ 796912 w 12446000"/>
              <a:gd name="connsiteY2814" fmla="*/ 6436643 h 13879102"/>
              <a:gd name="connsiteX2815" fmla="*/ 1362349 w 12446000"/>
              <a:gd name="connsiteY2815" fmla="*/ 6435441 h 13879102"/>
              <a:gd name="connsiteX2816" fmla="*/ 1351747 w 12446000"/>
              <a:gd name="connsiteY2816" fmla="*/ 6443867 h 13879102"/>
              <a:gd name="connsiteX2817" fmla="*/ 1381197 w 12446000"/>
              <a:gd name="connsiteY2817" fmla="*/ 6483590 h 13879102"/>
              <a:gd name="connsiteX2818" fmla="*/ 1391799 w 12446000"/>
              <a:gd name="connsiteY2818" fmla="*/ 6475164 h 13879102"/>
              <a:gd name="connsiteX2819" fmla="*/ 1362349 w 12446000"/>
              <a:gd name="connsiteY2819" fmla="*/ 6435441 h 13879102"/>
              <a:gd name="connsiteX2820" fmla="*/ 1535514 w 12446000"/>
              <a:gd name="connsiteY2820" fmla="*/ 6417386 h 13879102"/>
              <a:gd name="connsiteX2821" fmla="*/ 1524912 w 12446000"/>
              <a:gd name="connsiteY2821" fmla="*/ 6427016 h 13879102"/>
              <a:gd name="connsiteX2822" fmla="*/ 1557896 w 12446000"/>
              <a:gd name="connsiteY2822" fmla="*/ 6464330 h 13879102"/>
              <a:gd name="connsiteX2823" fmla="*/ 1568498 w 12446000"/>
              <a:gd name="connsiteY2823" fmla="*/ 6454701 h 13879102"/>
              <a:gd name="connsiteX2824" fmla="*/ 1535514 w 12446000"/>
              <a:gd name="connsiteY2824" fmla="*/ 6417386 h 13879102"/>
              <a:gd name="connsiteX2825" fmla="*/ 599009 w 12446000"/>
              <a:gd name="connsiteY2825" fmla="*/ 6408958 h 13879102"/>
              <a:gd name="connsiteX2826" fmla="*/ 586051 w 12446000"/>
              <a:gd name="connsiteY2826" fmla="*/ 6413772 h 13879102"/>
              <a:gd name="connsiteX2827" fmla="*/ 601365 w 12446000"/>
              <a:gd name="connsiteY2827" fmla="*/ 6460719 h 13879102"/>
              <a:gd name="connsiteX2828" fmla="*/ 614323 w 12446000"/>
              <a:gd name="connsiteY2828" fmla="*/ 6455903 h 13879102"/>
              <a:gd name="connsiteX2829" fmla="*/ 599009 w 12446000"/>
              <a:gd name="connsiteY2829" fmla="*/ 6408958 h 13879102"/>
              <a:gd name="connsiteX2830" fmla="*/ 1698077 w 12446000"/>
              <a:gd name="connsiteY2830" fmla="*/ 6394514 h 13879102"/>
              <a:gd name="connsiteX2831" fmla="*/ 1729294 w 12446000"/>
              <a:gd name="connsiteY2831" fmla="*/ 6426413 h 13879102"/>
              <a:gd name="connsiteX2832" fmla="*/ 1722815 w 12446000"/>
              <a:gd name="connsiteY2832" fmla="*/ 6433035 h 13879102"/>
              <a:gd name="connsiteX2833" fmla="*/ 1691598 w 12446000"/>
              <a:gd name="connsiteY2833" fmla="*/ 6401136 h 13879102"/>
              <a:gd name="connsiteX2834" fmla="*/ 1698077 w 12446000"/>
              <a:gd name="connsiteY2834" fmla="*/ 6394514 h 13879102"/>
              <a:gd name="connsiteX2835" fmla="*/ 226763 w 12446000"/>
              <a:gd name="connsiteY2835" fmla="*/ 6393311 h 13879102"/>
              <a:gd name="connsiteX2836" fmla="*/ 212627 w 12446000"/>
              <a:gd name="connsiteY2836" fmla="*/ 6394514 h 13879102"/>
              <a:gd name="connsiteX2837" fmla="*/ 218517 w 12446000"/>
              <a:gd name="connsiteY2837" fmla="*/ 6443866 h 13879102"/>
              <a:gd name="connsiteX2838" fmla="*/ 232653 w 12446000"/>
              <a:gd name="connsiteY2838" fmla="*/ 6442662 h 13879102"/>
              <a:gd name="connsiteX2839" fmla="*/ 226763 w 12446000"/>
              <a:gd name="connsiteY2839" fmla="*/ 6393311 h 13879102"/>
              <a:gd name="connsiteX2840" fmla="*/ 1698077 w 12446000"/>
              <a:gd name="connsiteY2840" fmla="*/ 6388496 h 13879102"/>
              <a:gd name="connsiteX2841" fmla="*/ 1688653 w 12446000"/>
              <a:gd name="connsiteY2841" fmla="*/ 6398126 h 13879102"/>
              <a:gd name="connsiteX2842" fmla="*/ 1691598 w 12446000"/>
              <a:gd name="connsiteY2842" fmla="*/ 6401136 h 13879102"/>
              <a:gd name="connsiteX2843" fmla="*/ 1688653 w 12446000"/>
              <a:gd name="connsiteY2843" fmla="*/ 6404146 h 13879102"/>
              <a:gd name="connsiteX2844" fmla="*/ 1722815 w 12446000"/>
              <a:gd name="connsiteY2844" fmla="*/ 6439053 h 13879102"/>
              <a:gd name="connsiteX2845" fmla="*/ 1732239 w 12446000"/>
              <a:gd name="connsiteY2845" fmla="*/ 6429422 h 13879102"/>
              <a:gd name="connsiteX2846" fmla="*/ 1729294 w 12446000"/>
              <a:gd name="connsiteY2846" fmla="*/ 6426413 h 13879102"/>
              <a:gd name="connsiteX2847" fmla="*/ 1732239 w 12446000"/>
              <a:gd name="connsiteY2847" fmla="*/ 6423403 h 13879102"/>
              <a:gd name="connsiteX2848" fmla="*/ 1698077 w 12446000"/>
              <a:gd name="connsiteY2848" fmla="*/ 6388496 h 13879102"/>
              <a:gd name="connsiteX2849" fmla="*/ 1126750 w 12446000"/>
              <a:gd name="connsiteY2849" fmla="*/ 6363218 h 13879102"/>
              <a:gd name="connsiteX2850" fmla="*/ 1114970 w 12446000"/>
              <a:gd name="connsiteY2850" fmla="*/ 6371644 h 13879102"/>
              <a:gd name="connsiteX2851" fmla="*/ 1142064 w 12446000"/>
              <a:gd name="connsiteY2851" fmla="*/ 6413775 h 13879102"/>
              <a:gd name="connsiteX2852" fmla="*/ 1153844 w 12446000"/>
              <a:gd name="connsiteY2852" fmla="*/ 6405349 h 13879102"/>
              <a:gd name="connsiteX2853" fmla="*/ 1126750 w 12446000"/>
              <a:gd name="connsiteY2853" fmla="*/ 6363218 h 13879102"/>
              <a:gd name="connsiteX2854" fmla="*/ 944161 w 12446000"/>
              <a:gd name="connsiteY2854" fmla="*/ 6360809 h 13879102"/>
              <a:gd name="connsiteX2855" fmla="*/ 932381 w 12446000"/>
              <a:gd name="connsiteY2855" fmla="*/ 6368032 h 13879102"/>
              <a:gd name="connsiteX2856" fmla="*/ 955941 w 12446000"/>
              <a:gd name="connsiteY2856" fmla="*/ 6411366 h 13879102"/>
              <a:gd name="connsiteX2857" fmla="*/ 967721 w 12446000"/>
              <a:gd name="connsiteY2857" fmla="*/ 6404143 h 13879102"/>
              <a:gd name="connsiteX2858" fmla="*/ 944161 w 12446000"/>
              <a:gd name="connsiteY2858" fmla="*/ 6360809 h 13879102"/>
              <a:gd name="connsiteX2859" fmla="*/ 404640 w 12446000"/>
              <a:gd name="connsiteY2859" fmla="*/ 6360809 h 13879102"/>
              <a:gd name="connsiteX2860" fmla="*/ 390504 w 12446000"/>
              <a:gd name="connsiteY2860" fmla="*/ 6364421 h 13879102"/>
              <a:gd name="connsiteX2861" fmla="*/ 401106 w 12446000"/>
              <a:gd name="connsiteY2861" fmla="*/ 6413772 h 13879102"/>
              <a:gd name="connsiteX2862" fmla="*/ 415242 w 12446000"/>
              <a:gd name="connsiteY2862" fmla="*/ 6410161 h 13879102"/>
              <a:gd name="connsiteX2863" fmla="*/ 404640 w 12446000"/>
              <a:gd name="connsiteY2863" fmla="*/ 6360809 h 13879102"/>
              <a:gd name="connsiteX2864" fmla="*/ 1302271 w 12446000"/>
              <a:gd name="connsiteY2864" fmla="*/ 6357199 h 13879102"/>
              <a:gd name="connsiteX2865" fmla="*/ 1291669 w 12446000"/>
              <a:gd name="connsiteY2865" fmla="*/ 6365625 h 13879102"/>
              <a:gd name="connsiteX2866" fmla="*/ 1321119 w 12446000"/>
              <a:gd name="connsiteY2866" fmla="*/ 6405349 h 13879102"/>
              <a:gd name="connsiteX2867" fmla="*/ 1331721 w 12446000"/>
              <a:gd name="connsiteY2867" fmla="*/ 6396923 h 13879102"/>
              <a:gd name="connsiteX2868" fmla="*/ 1302271 w 12446000"/>
              <a:gd name="connsiteY2868" fmla="*/ 6357199 h 13879102"/>
              <a:gd name="connsiteX2869" fmla="*/ 756860 w 12446000"/>
              <a:gd name="connsiteY2869" fmla="*/ 6345161 h 13879102"/>
              <a:gd name="connsiteX2870" fmla="*/ 743902 w 12446000"/>
              <a:gd name="connsiteY2870" fmla="*/ 6351178 h 13879102"/>
              <a:gd name="connsiteX2871" fmla="*/ 763928 w 12446000"/>
              <a:gd name="connsiteY2871" fmla="*/ 6396921 h 13879102"/>
              <a:gd name="connsiteX2872" fmla="*/ 776886 w 12446000"/>
              <a:gd name="connsiteY2872" fmla="*/ 6390901 h 13879102"/>
              <a:gd name="connsiteX2873" fmla="*/ 756860 w 12446000"/>
              <a:gd name="connsiteY2873" fmla="*/ 6345161 h 13879102"/>
              <a:gd name="connsiteX2874" fmla="*/ 1469546 w 12446000"/>
              <a:gd name="connsiteY2874" fmla="*/ 6342754 h 13879102"/>
              <a:gd name="connsiteX2875" fmla="*/ 1458945 w 12446000"/>
              <a:gd name="connsiteY2875" fmla="*/ 6352386 h 13879102"/>
              <a:gd name="connsiteX2876" fmla="*/ 1491928 w 12446000"/>
              <a:gd name="connsiteY2876" fmla="*/ 6389699 h 13879102"/>
              <a:gd name="connsiteX2877" fmla="*/ 1502530 w 12446000"/>
              <a:gd name="connsiteY2877" fmla="*/ 6380072 h 13879102"/>
              <a:gd name="connsiteX2878" fmla="*/ 1469546 w 12446000"/>
              <a:gd name="connsiteY2878" fmla="*/ 6342754 h 13879102"/>
              <a:gd name="connsiteX2879" fmla="*/ 1629754 w 12446000"/>
              <a:gd name="connsiteY2879" fmla="*/ 6324699 h 13879102"/>
              <a:gd name="connsiteX2880" fmla="*/ 1660381 w 12446000"/>
              <a:gd name="connsiteY2880" fmla="*/ 6355996 h 13879102"/>
              <a:gd name="connsiteX2881" fmla="*/ 1654491 w 12446000"/>
              <a:gd name="connsiteY2881" fmla="*/ 6362015 h 13879102"/>
              <a:gd name="connsiteX2882" fmla="*/ 1623864 w 12446000"/>
              <a:gd name="connsiteY2882" fmla="*/ 6330717 h 13879102"/>
              <a:gd name="connsiteX2883" fmla="*/ 1629754 w 12446000"/>
              <a:gd name="connsiteY2883" fmla="*/ 6324699 h 13879102"/>
              <a:gd name="connsiteX2884" fmla="*/ 1629754 w 12446000"/>
              <a:gd name="connsiteY2884" fmla="*/ 6317475 h 13879102"/>
              <a:gd name="connsiteX2885" fmla="*/ 1620330 w 12446000"/>
              <a:gd name="connsiteY2885" fmla="*/ 6327106 h 13879102"/>
              <a:gd name="connsiteX2886" fmla="*/ 1623864 w 12446000"/>
              <a:gd name="connsiteY2886" fmla="*/ 6330717 h 13879102"/>
              <a:gd name="connsiteX2887" fmla="*/ 1620330 w 12446000"/>
              <a:gd name="connsiteY2887" fmla="*/ 6334328 h 13879102"/>
              <a:gd name="connsiteX2888" fmla="*/ 1654491 w 12446000"/>
              <a:gd name="connsiteY2888" fmla="*/ 6369237 h 13879102"/>
              <a:gd name="connsiteX2889" fmla="*/ 1663915 w 12446000"/>
              <a:gd name="connsiteY2889" fmla="*/ 6359606 h 13879102"/>
              <a:gd name="connsiteX2890" fmla="*/ 1660381 w 12446000"/>
              <a:gd name="connsiteY2890" fmla="*/ 6355996 h 13879102"/>
              <a:gd name="connsiteX2891" fmla="*/ 1663915 w 12446000"/>
              <a:gd name="connsiteY2891" fmla="*/ 6352383 h 13879102"/>
              <a:gd name="connsiteX2892" fmla="*/ 1629754 w 12446000"/>
              <a:gd name="connsiteY2892" fmla="*/ 6317475 h 13879102"/>
              <a:gd name="connsiteX2893" fmla="*/ 568381 w 12446000"/>
              <a:gd name="connsiteY2893" fmla="*/ 6315068 h 13879102"/>
              <a:gd name="connsiteX2894" fmla="*/ 555423 w 12446000"/>
              <a:gd name="connsiteY2894" fmla="*/ 6319883 h 13879102"/>
              <a:gd name="connsiteX2895" fmla="*/ 570737 w 12446000"/>
              <a:gd name="connsiteY2895" fmla="*/ 6366828 h 13879102"/>
              <a:gd name="connsiteX2896" fmla="*/ 583695 w 12446000"/>
              <a:gd name="connsiteY2896" fmla="*/ 6362012 h 13879102"/>
              <a:gd name="connsiteX2897" fmla="*/ 568381 w 12446000"/>
              <a:gd name="connsiteY2897" fmla="*/ 6315068 h 13879102"/>
              <a:gd name="connsiteX2898" fmla="*/ 216161 w 12446000"/>
              <a:gd name="connsiteY2898" fmla="*/ 6293401 h 13879102"/>
              <a:gd name="connsiteX2899" fmla="*/ 202025 w 12446000"/>
              <a:gd name="connsiteY2899" fmla="*/ 6294604 h 13879102"/>
              <a:gd name="connsiteX2900" fmla="*/ 207915 w 12446000"/>
              <a:gd name="connsiteY2900" fmla="*/ 6343957 h 13879102"/>
              <a:gd name="connsiteX2901" fmla="*/ 222051 w 12446000"/>
              <a:gd name="connsiteY2901" fmla="*/ 6342754 h 13879102"/>
              <a:gd name="connsiteX2902" fmla="*/ 216161 w 12446000"/>
              <a:gd name="connsiteY2902" fmla="*/ 6293401 h 13879102"/>
              <a:gd name="connsiteX2903" fmla="*/ 1072562 w 12446000"/>
              <a:gd name="connsiteY2903" fmla="*/ 6280161 h 13879102"/>
              <a:gd name="connsiteX2904" fmla="*/ 1060783 w 12446000"/>
              <a:gd name="connsiteY2904" fmla="*/ 6288588 h 13879102"/>
              <a:gd name="connsiteX2905" fmla="*/ 1087876 w 12446000"/>
              <a:gd name="connsiteY2905" fmla="*/ 6330717 h 13879102"/>
              <a:gd name="connsiteX2906" fmla="*/ 1099656 w 12446000"/>
              <a:gd name="connsiteY2906" fmla="*/ 6322291 h 13879102"/>
              <a:gd name="connsiteX2907" fmla="*/ 1072562 w 12446000"/>
              <a:gd name="connsiteY2907" fmla="*/ 6280161 h 13879102"/>
              <a:gd name="connsiteX2908" fmla="*/ 1242194 w 12446000"/>
              <a:gd name="connsiteY2908" fmla="*/ 6277753 h 13879102"/>
              <a:gd name="connsiteX2909" fmla="*/ 1231592 w 12446000"/>
              <a:gd name="connsiteY2909" fmla="*/ 6286179 h 13879102"/>
              <a:gd name="connsiteX2910" fmla="*/ 1261042 w 12446000"/>
              <a:gd name="connsiteY2910" fmla="*/ 6325902 h 13879102"/>
              <a:gd name="connsiteX2911" fmla="*/ 1271643 w 12446000"/>
              <a:gd name="connsiteY2911" fmla="*/ 6317477 h 13879102"/>
              <a:gd name="connsiteX2912" fmla="*/ 1242194 w 12446000"/>
              <a:gd name="connsiteY2912" fmla="*/ 6277753 h 13879102"/>
              <a:gd name="connsiteX2913" fmla="*/ 897041 w 12446000"/>
              <a:gd name="connsiteY2913" fmla="*/ 6274141 h 13879102"/>
              <a:gd name="connsiteX2914" fmla="*/ 885261 w 12446000"/>
              <a:gd name="connsiteY2914" fmla="*/ 6281363 h 13879102"/>
              <a:gd name="connsiteX2915" fmla="*/ 908821 w 12446000"/>
              <a:gd name="connsiteY2915" fmla="*/ 6324698 h 13879102"/>
              <a:gd name="connsiteX2916" fmla="*/ 920601 w 12446000"/>
              <a:gd name="connsiteY2916" fmla="*/ 6317475 h 13879102"/>
              <a:gd name="connsiteX2917" fmla="*/ 897041 w 12446000"/>
              <a:gd name="connsiteY2917" fmla="*/ 6274141 h 13879102"/>
              <a:gd name="connsiteX2918" fmla="*/ 1404757 w 12446000"/>
              <a:gd name="connsiteY2918" fmla="*/ 6268124 h 13879102"/>
              <a:gd name="connsiteX2919" fmla="*/ 1394155 w 12446000"/>
              <a:gd name="connsiteY2919" fmla="*/ 6277754 h 13879102"/>
              <a:gd name="connsiteX2920" fmla="*/ 1427139 w 12446000"/>
              <a:gd name="connsiteY2920" fmla="*/ 6315068 h 13879102"/>
              <a:gd name="connsiteX2921" fmla="*/ 1437741 w 12446000"/>
              <a:gd name="connsiteY2921" fmla="*/ 6305439 h 13879102"/>
              <a:gd name="connsiteX2922" fmla="*/ 1404757 w 12446000"/>
              <a:gd name="connsiteY2922" fmla="*/ 6268124 h 13879102"/>
              <a:gd name="connsiteX2923" fmla="*/ 383436 w 12446000"/>
              <a:gd name="connsiteY2923" fmla="*/ 6263307 h 13879102"/>
              <a:gd name="connsiteX2924" fmla="*/ 369300 w 12446000"/>
              <a:gd name="connsiteY2924" fmla="*/ 6266918 h 13879102"/>
              <a:gd name="connsiteX2925" fmla="*/ 379902 w 12446000"/>
              <a:gd name="connsiteY2925" fmla="*/ 6316272 h 13879102"/>
              <a:gd name="connsiteX2926" fmla="*/ 394038 w 12446000"/>
              <a:gd name="connsiteY2926" fmla="*/ 6312661 h 13879102"/>
              <a:gd name="connsiteX2927" fmla="*/ 383436 w 12446000"/>
              <a:gd name="connsiteY2927" fmla="*/ 6263307 h 13879102"/>
              <a:gd name="connsiteX2928" fmla="*/ 1560252 w 12446000"/>
              <a:gd name="connsiteY2928" fmla="*/ 6253679 h 13879102"/>
              <a:gd name="connsiteX2929" fmla="*/ 1591469 w 12446000"/>
              <a:gd name="connsiteY2929" fmla="*/ 6285578 h 13879102"/>
              <a:gd name="connsiteX2930" fmla="*/ 1584990 w 12446000"/>
              <a:gd name="connsiteY2930" fmla="*/ 6292197 h 13879102"/>
              <a:gd name="connsiteX2931" fmla="*/ 1553774 w 12446000"/>
              <a:gd name="connsiteY2931" fmla="*/ 6260299 h 13879102"/>
              <a:gd name="connsiteX2932" fmla="*/ 1560252 w 12446000"/>
              <a:gd name="connsiteY2932" fmla="*/ 6253679 h 13879102"/>
              <a:gd name="connsiteX2933" fmla="*/ 717986 w 12446000"/>
              <a:gd name="connsiteY2933" fmla="*/ 6253678 h 13879102"/>
              <a:gd name="connsiteX2934" fmla="*/ 705028 w 12446000"/>
              <a:gd name="connsiteY2934" fmla="*/ 6259697 h 13879102"/>
              <a:gd name="connsiteX2935" fmla="*/ 725054 w 12446000"/>
              <a:gd name="connsiteY2935" fmla="*/ 6305439 h 13879102"/>
              <a:gd name="connsiteX2936" fmla="*/ 738012 w 12446000"/>
              <a:gd name="connsiteY2936" fmla="*/ 6299418 h 13879102"/>
              <a:gd name="connsiteX2937" fmla="*/ 717986 w 12446000"/>
              <a:gd name="connsiteY2937" fmla="*/ 6253678 h 13879102"/>
              <a:gd name="connsiteX2938" fmla="*/ 1560252 w 12446000"/>
              <a:gd name="connsiteY2938" fmla="*/ 6247660 h 13879102"/>
              <a:gd name="connsiteX2939" fmla="*/ 1550828 w 12446000"/>
              <a:gd name="connsiteY2939" fmla="*/ 6257289 h 13879102"/>
              <a:gd name="connsiteX2940" fmla="*/ 1553774 w 12446000"/>
              <a:gd name="connsiteY2940" fmla="*/ 6260299 h 13879102"/>
              <a:gd name="connsiteX2941" fmla="*/ 1550828 w 12446000"/>
              <a:gd name="connsiteY2941" fmla="*/ 6263308 h 13879102"/>
              <a:gd name="connsiteX2942" fmla="*/ 1584990 w 12446000"/>
              <a:gd name="connsiteY2942" fmla="*/ 6298217 h 13879102"/>
              <a:gd name="connsiteX2943" fmla="*/ 1594414 w 12446000"/>
              <a:gd name="connsiteY2943" fmla="*/ 6288588 h 13879102"/>
              <a:gd name="connsiteX2944" fmla="*/ 1591469 w 12446000"/>
              <a:gd name="connsiteY2944" fmla="*/ 6285578 h 13879102"/>
              <a:gd name="connsiteX2945" fmla="*/ 1594414 w 12446000"/>
              <a:gd name="connsiteY2945" fmla="*/ 6282568 h 13879102"/>
              <a:gd name="connsiteX2946" fmla="*/ 1560252 w 12446000"/>
              <a:gd name="connsiteY2946" fmla="*/ 6247660 h 13879102"/>
              <a:gd name="connsiteX2947" fmla="*/ 537753 w 12446000"/>
              <a:gd name="connsiteY2947" fmla="*/ 6219974 h 13879102"/>
              <a:gd name="connsiteX2948" fmla="*/ 524795 w 12446000"/>
              <a:gd name="connsiteY2948" fmla="*/ 6224789 h 13879102"/>
              <a:gd name="connsiteX2949" fmla="*/ 540109 w 12446000"/>
              <a:gd name="connsiteY2949" fmla="*/ 6271734 h 13879102"/>
              <a:gd name="connsiteX2950" fmla="*/ 553067 w 12446000"/>
              <a:gd name="connsiteY2950" fmla="*/ 6266918 h 13879102"/>
              <a:gd name="connsiteX2951" fmla="*/ 537753 w 12446000"/>
              <a:gd name="connsiteY2951" fmla="*/ 6219974 h 13879102"/>
              <a:gd name="connsiteX2952" fmla="*/ 1182116 w 12446000"/>
              <a:gd name="connsiteY2952" fmla="*/ 6199511 h 13879102"/>
              <a:gd name="connsiteX2953" fmla="*/ 1171514 w 12446000"/>
              <a:gd name="connsiteY2953" fmla="*/ 6207938 h 13879102"/>
              <a:gd name="connsiteX2954" fmla="*/ 1200964 w 12446000"/>
              <a:gd name="connsiteY2954" fmla="*/ 6247660 h 13879102"/>
              <a:gd name="connsiteX2955" fmla="*/ 1211566 w 12446000"/>
              <a:gd name="connsiteY2955" fmla="*/ 6239234 h 13879102"/>
              <a:gd name="connsiteX2956" fmla="*/ 1182116 w 12446000"/>
              <a:gd name="connsiteY2956" fmla="*/ 6199511 h 13879102"/>
              <a:gd name="connsiteX2957" fmla="*/ 1018375 w 12446000"/>
              <a:gd name="connsiteY2957" fmla="*/ 6197104 h 13879102"/>
              <a:gd name="connsiteX2958" fmla="*/ 1006595 w 12446000"/>
              <a:gd name="connsiteY2958" fmla="*/ 6205530 h 13879102"/>
              <a:gd name="connsiteX2959" fmla="*/ 1033689 w 12446000"/>
              <a:gd name="connsiteY2959" fmla="*/ 6247660 h 13879102"/>
              <a:gd name="connsiteX2960" fmla="*/ 1045469 w 12446000"/>
              <a:gd name="connsiteY2960" fmla="*/ 6239234 h 13879102"/>
              <a:gd name="connsiteX2961" fmla="*/ 1018375 w 12446000"/>
              <a:gd name="connsiteY2961" fmla="*/ 6197104 h 13879102"/>
              <a:gd name="connsiteX2962" fmla="*/ 205559 w 12446000"/>
              <a:gd name="connsiteY2962" fmla="*/ 6194695 h 13879102"/>
              <a:gd name="connsiteX2963" fmla="*/ 191423 w 12446000"/>
              <a:gd name="connsiteY2963" fmla="*/ 6195899 h 13879102"/>
              <a:gd name="connsiteX2964" fmla="*/ 197313 w 12446000"/>
              <a:gd name="connsiteY2964" fmla="*/ 6245252 h 13879102"/>
              <a:gd name="connsiteX2965" fmla="*/ 211449 w 12446000"/>
              <a:gd name="connsiteY2965" fmla="*/ 6244049 h 13879102"/>
              <a:gd name="connsiteX2966" fmla="*/ 205559 w 12446000"/>
              <a:gd name="connsiteY2966" fmla="*/ 6194695 h 13879102"/>
              <a:gd name="connsiteX2967" fmla="*/ 1339967 w 12446000"/>
              <a:gd name="connsiteY2967" fmla="*/ 6193492 h 13879102"/>
              <a:gd name="connsiteX2968" fmla="*/ 1329365 w 12446000"/>
              <a:gd name="connsiteY2968" fmla="*/ 6203123 h 13879102"/>
              <a:gd name="connsiteX2969" fmla="*/ 1362349 w 12446000"/>
              <a:gd name="connsiteY2969" fmla="*/ 6240438 h 13879102"/>
              <a:gd name="connsiteX2970" fmla="*/ 1372951 w 12446000"/>
              <a:gd name="connsiteY2970" fmla="*/ 6230809 h 13879102"/>
              <a:gd name="connsiteX2971" fmla="*/ 1339967 w 12446000"/>
              <a:gd name="connsiteY2971" fmla="*/ 6193492 h 13879102"/>
              <a:gd name="connsiteX2972" fmla="*/ 848744 w 12446000"/>
              <a:gd name="connsiteY2972" fmla="*/ 6186269 h 13879102"/>
              <a:gd name="connsiteX2973" fmla="*/ 836964 w 12446000"/>
              <a:gd name="connsiteY2973" fmla="*/ 6193492 h 13879102"/>
              <a:gd name="connsiteX2974" fmla="*/ 860524 w 12446000"/>
              <a:gd name="connsiteY2974" fmla="*/ 6236826 h 13879102"/>
              <a:gd name="connsiteX2975" fmla="*/ 872304 w 12446000"/>
              <a:gd name="connsiteY2975" fmla="*/ 6229603 h 13879102"/>
              <a:gd name="connsiteX2976" fmla="*/ 848744 w 12446000"/>
              <a:gd name="connsiteY2976" fmla="*/ 6186269 h 13879102"/>
              <a:gd name="connsiteX2977" fmla="*/ 1490750 w 12446000"/>
              <a:gd name="connsiteY2977" fmla="*/ 6182659 h 13879102"/>
              <a:gd name="connsiteX2978" fmla="*/ 1521967 w 12446000"/>
              <a:gd name="connsiteY2978" fmla="*/ 6214558 h 13879102"/>
              <a:gd name="connsiteX2979" fmla="*/ 1515488 w 12446000"/>
              <a:gd name="connsiteY2979" fmla="*/ 6221178 h 13879102"/>
              <a:gd name="connsiteX2980" fmla="*/ 1484272 w 12446000"/>
              <a:gd name="connsiteY2980" fmla="*/ 6189280 h 13879102"/>
              <a:gd name="connsiteX2981" fmla="*/ 1490750 w 12446000"/>
              <a:gd name="connsiteY2981" fmla="*/ 6182659 h 13879102"/>
              <a:gd name="connsiteX2982" fmla="*/ 1490750 w 12446000"/>
              <a:gd name="connsiteY2982" fmla="*/ 6176641 h 13879102"/>
              <a:gd name="connsiteX2983" fmla="*/ 1481326 w 12446000"/>
              <a:gd name="connsiteY2983" fmla="*/ 6186270 h 13879102"/>
              <a:gd name="connsiteX2984" fmla="*/ 1484272 w 12446000"/>
              <a:gd name="connsiteY2984" fmla="*/ 6189280 h 13879102"/>
              <a:gd name="connsiteX2985" fmla="*/ 1481326 w 12446000"/>
              <a:gd name="connsiteY2985" fmla="*/ 6192290 h 13879102"/>
              <a:gd name="connsiteX2986" fmla="*/ 1515488 w 12446000"/>
              <a:gd name="connsiteY2986" fmla="*/ 6227197 h 13879102"/>
              <a:gd name="connsiteX2987" fmla="*/ 1524912 w 12446000"/>
              <a:gd name="connsiteY2987" fmla="*/ 6217568 h 13879102"/>
              <a:gd name="connsiteX2988" fmla="*/ 1521967 w 12446000"/>
              <a:gd name="connsiteY2988" fmla="*/ 6214558 h 13879102"/>
              <a:gd name="connsiteX2989" fmla="*/ 1524912 w 12446000"/>
              <a:gd name="connsiteY2989" fmla="*/ 6211548 h 13879102"/>
              <a:gd name="connsiteX2990" fmla="*/ 1490750 w 12446000"/>
              <a:gd name="connsiteY2990" fmla="*/ 6176641 h 13879102"/>
              <a:gd name="connsiteX2991" fmla="*/ 362232 w 12446000"/>
              <a:gd name="connsiteY2991" fmla="*/ 6167010 h 13879102"/>
              <a:gd name="connsiteX2992" fmla="*/ 348096 w 12446000"/>
              <a:gd name="connsiteY2992" fmla="*/ 6170621 h 13879102"/>
              <a:gd name="connsiteX2993" fmla="*/ 358698 w 12446000"/>
              <a:gd name="connsiteY2993" fmla="*/ 6218770 h 13879102"/>
              <a:gd name="connsiteX2994" fmla="*/ 372834 w 12446000"/>
              <a:gd name="connsiteY2994" fmla="*/ 6215158 h 13879102"/>
              <a:gd name="connsiteX2995" fmla="*/ 362232 w 12446000"/>
              <a:gd name="connsiteY2995" fmla="*/ 6167010 h 13879102"/>
              <a:gd name="connsiteX2996" fmla="*/ 677935 w 12446000"/>
              <a:gd name="connsiteY2996" fmla="*/ 6163398 h 13879102"/>
              <a:gd name="connsiteX2997" fmla="*/ 664977 w 12446000"/>
              <a:gd name="connsiteY2997" fmla="*/ 6169417 h 13879102"/>
              <a:gd name="connsiteX2998" fmla="*/ 685003 w 12446000"/>
              <a:gd name="connsiteY2998" fmla="*/ 6215158 h 13879102"/>
              <a:gd name="connsiteX2999" fmla="*/ 697960 w 12446000"/>
              <a:gd name="connsiteY2999" fmla="*/ 6209140 h 13879102"/>
              <a:gd name="connsiteX3000" fmla="*/ 677935 w 12446000"/>
              <a:gd name="connsiteY3000" fmla="*/ 6163398 h 13879102"/>
              <a:gd name="connsiteX3001" fmla="*/ 507125 w 12446000"/>
              <a:gd name="connsiteY3001" fmla="*/ 6124880 h 13879102"/>
              <a:gd name="connsiteX3002" fmla="*/ 494168 w 12446000"/>
              <a:gd name="connsiteY3002" fmla="*/ 6129695 h 13879102"/>
              <a:gd name="connsiteX3003" fmla="*/ 509481 w 12446000"/>
              <a:gd name="connsiteY3003" fmla="*/ 6176640 h 13879102"/>
              <a:gd name="connsiteX3004" fmla="*/ 522439 w 12446000"/>
              <a:gd name="connsiteY3004" fmla="*/ 6171824 h 13879102"/>
              <a:gd name="connsiteX3005" fmla="*/ 507125 w 12446000"/>
              <a:gd name="connsiteY3005" fmla="*/ 6124880 h 13879102"/>
              <a:gd name="connsiteX3006" fmla="*/ 1122038 w 12446000"/>
              <a:gd name="connsiteY3006" fmla="*/ 6120066 h 13879102"/>
              <a:gd name="connsiteX3007" fmla="*/ 1111436 w 12446000"/>
              <a:gd name="connsiteY3007" fmla="*/ 6128492 h 13879102"/>
              <a:gd name="connsiteX3008" fmla="*/ 1140886 w 12446000"/>
              <a:gd name="connsiteY3008" fmla="*/ 6168214 h 13879102"/>
              <a:gd name="connsiteX3009" fmla="*/ 1151488 w 12446000"/>
              <a:gd name="connsiteY3009" fmla="*/ 6159788 h 13879102"/>
              <a:gd name="connsiteX3010" fmla="*/ 1122038 w 12446000"/>
              <a:gd name="connsiteY3010" fmla="*/ 6120066 h 13879102"/>
              <a:gd name="connsiteX3011" fmla="*/ 1275177 w 12446000"/>
              <a:gd name="connsiteY3011" fmla="*/ 6118862 h 13879102"/>
              <a:gd name="connsiteX3012" fmla="*/ 1264576 w 12446000"/>
              <a:gd name="connsiteY3012" fmla="*/ 6128492 h 13879102"/>
              <a:gd name="connsiteX3013" fmla="*/ 1297559 w 12446000"/>
              <a:gd name="connsiteY3013" fmla="*/ 6165808 h 13879102"/>
              <a:gd name="connsiteX3014" fmla="*/ 1308161 w 12446000"/>
              <a:gd name="connsiteY3014" fmla="*/ 6156177 h 13879102"/>
              <a:gd name="connsiteX3015" fmla="*/ 1275177 w 12446000"/>
              <a:gd name="connsiteY3015" fmla="*/ 6118862 h 13879102"/>
              <a:gd name="connsiteX3016" fmla="*/ 964187 w 12446000"/>
              <a:gd name="connsiteY3016" fmla="*/ 6114047 h 13879102"/>
              <a:gd name="connsiteX3017" fmla="*/ 952407 w 12446000"/>
              <a:gd name="connsiteY3017" fmla="*/ 6122474 h 13879102"/>
              <a:gd name="connsiteX3018" fmla="*/ 979501 w 12446000"/>
              <a:gd name="connsiteY3018" fmla="*/ 6164603 h 13879102"/>
              <a:gd name="connsiteX3019" fmla="*/ 991281 w 12446000"/>
              <a:gd name="connsiteY3019" fmla="*/ 6156177 h 13879102"/>
              <a:gd name="connsiteX3020" fmla="*/ 964187 w 12446000"/>
              <a:gd name="connsiteY3020" fmla="*/ 6114047 h 13879102"/>
              <a:gd name="connsiteX3021" fmla="*/ 1422427 w 12446000"/>
              <a:gd name="connsiteY3021" fmla="*/ 6112843 h 13879102"/>
              <a:gd name="connsiteX3022" fmla="*/ 1453054 w 12446000"/>
              <a:gd name="connsiteY3022" fmla="*/ 6144140 h 13879102"/>
              <a:gd name="connsiteX3023" fmla="*/ 1447165 w 12446000"/>
              <a:gd name="connsiteY3023" fmla="*/ 6150159 h 13879102"/>
              <a:gd name="connsiteX3024" fmla="*/ 1416537 w 12446000"/>
              <a:gd name="connsiteY3024" fmla="*/ 6118862 h 13879102"/>
              <a:gd name="connsiteX3025" fmla="*/ 1422427 w 12446000"/>
              <a:gd name="connsiteY3025" fmla="*/ 6112843 h 13879102"/>
              <a:gd name="connsiteX3026" fmla="*/ 1422427 w 12446000"/>
              <a:gd name="connsiteY3026" fmla="*/ 6105621 h 13879102"/>
              <a:gd name="connsiteX3027" fmla="*/ 1413003 w 12446000"/>
              <a:gd name="connsiteY3027" fmla="*/ 6115251 h 13879102"/>
              <a:gd name="connsiteX3028" fmla="*/ 1416537 w 12446000"/>
              <a:gd name="connsiteY3028" fmla="*/ 6118862 h 13879102"/>
              <a:gd name="connsiteX3029" fmla="*/ 1413003 w 12446000"/>
              <a:gd name="connsiteY3029" fmla="*/ 6122474 h 13879102"/>
              <a:gd name="connsiteX3030" fmla="*/ 1447165 w 12446000"/>
              <a:gd name="connsiteY3030" fmla="*/ 6157382 h 13879102"/>
              <a:gd name="connsiteX3031" fmla="*/ 1456588 w 12446000"/>
              <a:gd name="connsiteY3031" fmla="*/ 6147751 h 13879102"/>
              <a:gd name="connsiteX3032" fmla="*/ 1453054 w 12446000"/>
              <a:gd name="connsiteY3032" fmla="*/ 6144140 h 13879102"/>
              <a:gd name="connsiteX3033" fmla="*/ 1456588 w 12446000"/>
              <a:gd name="connsiteY3033" fmla="*/ 6140529 h 13879102"/>
              <a:gd name="connsiteX3034" fmla="*/ 1422427 w 12446000"/>
              <a:gd name="connsiteY3034" fmla="*/ 6105621 h 13879102"/>
              <a:gd name="connsiteX3035" fmla="*/ 801624 w 12446000"/>
              <a:gd name="connsiteY3035" fmla="*/ 6099601 h 13879102"/>
              <a:gd name="connsiteX3036" fmla="*/ 789844 w 12446000"/>
              <a:gd name="connsiteY3036" fmla="*/ 6106824 h 13879102"/>
              <a:gd name="connsiteX3037" fmla="*/ 813404 w 12446000"/>
              <a:gd name="connsiteY3037" fmla="*/ 6150158 h 13879102"/>
              <a:gd name="connsiteX3038" fmla="*/ 825184 w 12446000"/>
              <a:gd name="connsiteY3038" fmla="*/ 6142935 h 13879102"/>
              <a:gd name="connsiteX3039" fmla="*/ 801624 w 12446000"/>
              <a:gd name="connsiteY3039" fmla="*/ 6099601 h 13879102"/>
              <a:gd name="connsiteX3040" fmla="*/ 193779 w 12446000"/>
              <a:gd name="connsiteY3040" fmla="*/ 6095990 h 13879102"/>
              <a:gd name="connsiteX3041" fmla="*/ 179643 w 12446000"/>
              <a:gd name="connsiteY3041" fmla="*/ 6097194 h 13879102"/>
              <a:gd name="connsiteX3042" fmla="*/ 185533 w 12446000"/>
              <a:gd name="connsiteY3042" fmla="*/ 6146547 h 13879102"/>
              <a:gd name="connsiteX3043" fmla="*/ 199669 w 12446000"/>
              <a:gd name="connsiteY3043" fmla="*/ 6145343 h 13879102"/>
              <a:gd name="connsiteX3044" fmla="*/ 193779 w 12446000"/>
              <a:gd name="connsiteY3044" fmla="*/ 6095990 h 13879102"/>
              <a:gd name="connsiteX3045" fmla="*/ 637883 w 12446000"/>
              <a:gd name="connsiteY3045" fmla="*/ 6071916 h 13879102"/>
              <a:gd name="connsiteX3046" fmla="*/ 624925 w 12446000"/>
              <a:gd name="connsiteY3046" fmla="*/ 6077934 h 13879102"/>
              <a:gd name="connsiteX3047" fmla="*/ 644951 w 12446000"/>
              <a:gd name="connsiteY3047" fmla="*/ 6123676 h 13879102"/>
              <a:gd name="connsiteX3048" fmla="*/ 657909 w 12446000"/>
              <a:gd name="connsiteY3048" fmla="*/ 6117657 h 13879102"/>
              <a:gd name="connsiteX3049" fmla="*/ 637883 w 12446000"/>
              <a:gd name="connsiteY3049" fmla="*/ 6071916 h 13879102"/>
              <a:gd name="connsiteX3050" fmla="*/ 341028 w 12446000"/>
              <a:gd name="connsiteY3050" fmla="*/ 6068304 h 13879102"/>
              <a:gd name="connsiteX3051" fmla="*/ 326892 w 12446000"/>
              <a:gd name="connsiteY3051" fmla="*/ 6071916 h 13879102"/>
              <a:gd name="connsiteX3052" fmla="*/ 337494 w 12446000"/>
              <a:gd name="connsiteY3052" fmla="*/ 6121269 h 13879102"/>
              <a:gd name="connsiteX3053" fmla="*/ 351630 w 12446000"/>
              <a:gd name="connsiteY3053" fmla="*/ 6116454 h 13879102"/>
              <a:gd name="connsiteX3054" fmla="*/ 341028 w 12446000"/>
              <a:gd name="connsiteY3054" fmla="*/ 6068304 h 13879102"/>
              <a:gd name="connsiteX3055" fmla="*/ 1210388 w 12446000"/>
              <a:gd name="connsiteY3055" fmla="*/ 6044231 h 13879102"/>
              <a:gd name="connsiteX3056" fmla="*/ 1199786 w 12446000"/>
              <a:gd name="connsiteY3056" fmla="*/ 6053862 h 13879102"/>
              <a:gd name="connsiteX3057" fmla="*/ 1232770 w 12446000"/>
              <a:gd name="connsiteY3057" fmla="*/ 6091177 h 13879102"/>
              <a:gd name="connsiteX3058" fmla="*/ 1243372 w 12446000"/>
              <a:gd name="connsiteY3058" fmla="*/ 6081546 h 13879102"/>
              <a:gd name="connsiteX3059" fmla="*/ 1210388 w 12446000"/>
              <a:gd name="connsiteY3059" fmla="*/ 6044231 h 13879102"/>
              <a:gd name="connsiteX3060" fmla="*/ 1352925 w 12446000"/>
              <a:gd name="connsiteY3060" fmla="*/ 6041824 h 13879102"/>
              <a:gd name="connsiteX3061" fmla="*/ 1383553 w 12446000"/>
              <a:gd name="connsiteY3061" fmla="*/ 6073120 h 13879102"/>
              <a:gd name="connsiteX3062" fmla="*/ 1377663 w 12446000"/>
              <a:gd name="connsiteY3062" fmla="*/ 6079139 h 13879102"/>
              <a:gd name="connsiteX3063" fmla="*/ 1347035 w 12446000"/>
              <a:gd name="connsiteY3063" fmla="*/ 6047843 h 13879102"/>
              <a:gd name="connsiteX3064" fmla="*/ 1352925 w 12446000"/>
              <a:gd name="connsiteY3064" fmla="*/ 6041824 h 13879102"/>
              <a:gd name="connsiteX3065" fmla="*/ 1061961 w 12446000"/>
              <a:gd name="connsiteY3065" fmla="*/ 6041823 h 13879102"/>
              <a:gd name="connsiteX3066" fmla="*/ 1051359 w 12446000"/>
              <a:gd name="connsiteY3066" fmla="*/ 6050249 h 13879102"/>
              <a:gd name="connsiteX3067" fmla="*/ 1080809 w 12446000"/>
              <a:gd name="connsiteY3067" fmla="*/ 6089972 h 13879102"/>
              <a:gd name="connsiteX3068" fmla="*/ 1091410 w 12446000"/>
              <a:gd name="connsiteY3068" fmla="*/ 6081546 h 13879102"/>
              <a:gd name="connsiteX3069" fmla="*/ 1061961 w 12446000"/>
              <a:gd name="connsiteY3069" fmla="*/ 6041823 h 13879102"/>
              <a:gd name="connsiteX3070" fmla="*/ 1352925 w 12446000"/>
              <a:gd name="connsiteY3070" fmla="*/ 6034601 h 13879102"/>
              <a:gd name="connsiteX3071" fmla="*/ 1343501 w 12446000"/>
              <a:gd name="connsiteY3071" fmla="*/ 6044231 h 13879102"/>
              <a:gd name="connsiteX3072" fmla="*/ 1347035 w 12446000"/>
              <a:gd name="connsiteY3072" fmla="*/ 6047843 h 13879102"/>
              <a:gd name="connsiteX3073" fmla="*/ 1343501 w 12446000"/>
              <a:gd name="connsiteY3073" fmla="*/ 6051454 h 13879102"/>
              <a:gd name="connsiteX3074" fmla="*/ 1377663 w 12446000"/>
              <a:gd name="connsiteY3074" fmla="*/ 6086362 h 13879102"/>
              <a:gd name="connsiteX3075" fmla="*/ 1387087 w 12446000"/>
              <a:gd name="connsiteY3075" fmla="*/ 6076732 h 13879102"/>
              <a:gd name="connsiteX3076" fmla="*/ 1383553 w 12446000"/>
              <a:gd name="connsiteY3076" fmla="*/ 6073120 h 13879102"/>
              <a:gd name="connsiteX3077" fmla="*/ 1387087 w 12446000"/>
              <a:gd name="connsiteY3077" fmla="*/ 6069509 h 13879102"/>
              <a:gd name="connsiteX3078" fmla="*/ 1352925 w 12446000"/>
              <a:gd name="connsiteY3078" fmla="*/ 6034601 h 13879102"/>
              <a:gd name="connsiteX3079" fmla="*/ 909999 w 12446000"/>
              <a:gd name="connsiteY3079" fmla="*/ 6030991 h 13879102"/>
              <a:gd name="connsiteX3080" fmla="*/ 898219 w 12446000"/>
              <a:gd name="connsiteY3080" fmla="*/ 6039416 h 13879102"/>
              <a:gd name="connsiteX3081" fmla="*/ 925313 w 12446000"/>
              <a:gd name="connsiteY3081" fmla="*/ 6081546 h 13879102"/>
              <a:gd name="connsiteX3082" fmla="*/ 937093 w 12446000"/>
              <a:gd name="connsiteY3082" fmla="*/ 6073120 h 13879102"/>
              <a:gd name="connsiteX3083" fmla="*/ 909999 w 12446000"/>
              <a:gd name="connsiteY3083" fmla="*/ 6030991 h 13879102"/>
              <a:gd name="connsiteX3084" fmla="*/ 475320 w 12446000"/>
              <a:gd name="connsiteY3084" fmla="*/ 6029786 h 13879102"/>
              <a:gd name="connsiteX3085" fmla="*/ 462362 w 12446000"/>
              <a:gd name="connsiteY3085" fmla="*/ 6034601 h 13879102"/>
              <a:gd name="connsiteX3086" fmla="*/ 477676 w 12446000"/>
              <a:gd name="connsiteY3086" fmla="*/ 6081546 h 13879102"/>
              <a:gd name="connsiteX3087" fmla="*/ 490634 w 12446000"/>
              <a:gd name="connsiteY3087" fmla="*/ 6076730 h 13879102"/>
              <a:gd name="connsiteX3088" fmla="*/ 475320 w 12446000"/>
              <a:gd name="connsiteY3088" fmla="*/ 6029786 h 13879102"/>
              <a:gd name="connsiteX3089" fmla="*/ 754504 w 12446000"/>
              <a:gd name="connsiteY3089" fmla="*/ 6011730 h 13879102"/>
              <a:gd name="connsiteX3090" fmla="*/ 742724 w 12446000"/>
              <a:gd name="connsiteY3090" fmla="*/ 6018952 h 13879102"/>
              <a:gd name="connsiteX3091" fmla="*/ 766284 w 12446000"/>
              <a:gd name="connsiteY3091" fmla="*/ 6062286 h 13879102"/>
              <a:gd name="connsiteX3092" fmla="*/ 778064 w 12446000"/>
              <a:gd name="connsiteY3092" fmla="*/ 6055064 h 13879102"/>
              <a:gd name="connsiteX3093" fmla="*/ 754504 w 12446000"/>
              <a:gd name="connsiteY3093" fmla="*/ 6011730 h 13879102"/>
              <a:gd name="connsiteX3094" fmla="*/ 183177 w 12446000"/>
              <a:gd name="connsiteY3094" fmla="*/ 5996081 h 13879102"/>
              <a:gd name="connsiteX3095" fmla="*/ 169041 w 12446000"/>
              <a:gd name="connsiteY3095" fmla="*/ 5997286 h 13879102"/>
              <a:gd name="connsiteX3096" fmla="*/ 174931 w 12446000"/>
              <a:gd name="connsiteY3096" fmla="*/ 6046637 h 13879102"/>
              <a:gd name="connsiteX3097" fmla="*/ 189067 w 12446000"/>
              <a:gd name="connsiteY3097" fmla="*/ 6045434 h 13879102"/>
              <a:gd name="connsiteX3098" fmla="*/ 183177 w 12446000"/>
              <a:gd name="connsiteY3098" fmla="*/ 5996081 h 13879102"/>
              <a:gd name="connsiteX3099" fmla="*/ 599009 w 12446000"/>
              <a:gd name="connsiteY3099" fmla="*/ 5980433 h 13879102"/>
              <a:gd name="connsiteX3100" fmla="*/ 586051 w 12446000"/>
              <a:gd name="connsiteY3100" fmla="*/ 5986451 h 13879102"/>
              <a:gd name="connsiteX3101" fmla="*/ 606077 w 12446000"/>
              <a:gd name="connsiteY3101" fmla="*/ 6032193 h 13879102"/>
              <a:gd name="connsiteX3102" fmla="*/ 619035 w 12446000"/>
              <a:gd name="connsiteY3102" fmla="*/ 6026175 h 13879102"/>
              <a:gd name="connsiteX3103" fmla="*/ 599009 w 12446000"/>
              <a:gd name="connsiteY3103" fmla="*/ 5980433 h 13879102"/>
              <a:gd name="connsiteX3104" fmla="*/ 1283423 w 12446000"/>
              <a:gd name="connsiteY3104" fmla="*/ 5970805 h 13879102"/>
              <a:gd name="connsiteX3105" fmla="*/ 1314640 w 12446000"/>
              <a:gd name="connsiteY3105" fmla="*/ 6002704 h 13879102"/>
              <a:gd name="connsiteX3106" fmla="*/ 1308161 w 12446000"/>
              <a:gd name="connsiteY3106" fmla="*/ 6009323 h 13879102"/>
              <a:gd name="connsiteX3107" fmla="*/ 1276945 w 12446000"/>
              <a:gd name="connsiteY3107" fmla="*/ 5977425 h 13879102"/>
              <a:gd name="connsiteX3108" fmla="*/ 1283423 w 12446000"/>
              <a:gd name="connsiteY3108" fmla="*/ 5970805 h 13879102"/>
              <a:gd name="connsiteX3109" fmla="*/ 319824 w 12446000"/>
              <a:gd name="connsiteY3109" fmla="*/ 5970802 h 13879102"/>
              <a:gd name="connsiteX3110" fmla="*/ 305689 w 12446000"/>
              <a:gd name="connsiteY3110" fmla="*/ 5974414 h 13879102"/>
              <a:gd name="connsiteX3111" fmla="*/ 316290 w 12446000"/>
              <a:gd name="connsiteY3111" fmla="*/ 6023767 h 13879102"/>
              <a:gd name="connsiteX3112" fmla="*/ 330426 w 12446000"/>
              <a:gd name="connsiteY3112" fmla="*/ 6020156 h 13879102"/>
              <a:gd name="connsiteX3113" fmla="*/ 319824 w 12446000"/>
              <a:gd name="connsiteY3113" fmla="*/ 5970802 h 13879102"/>
              <a:gd name="connsiteX3114" fmla="*/ 1145598 w 12446000"/>
              <a:gd name="connsiteY3114" fmla="*/ 5969600 h 13879102"/>
              <a:gd name="connsiteX3115" fmla="*/ 1134996 w 12446000"/>
              <a:gd name="connsiteY3115" fmla="*/ 5979231 h 13879102"/>
              <a:gd name="connsiteX3116" fmla="*/ 1167980 w 12446000"/>
              <a:gd name="connsiteY3116" fmla="*/ 6016546 h 13879102"/>
              <a:gd name="connsiteX3117" fmla="*/ 1178582 w 12446000"/>
              <a:gd name="connsiteY3117" fmla="*/ 6006915 h 13879102"/>
              <a:gd name="connsiteX3118" fmla="*/ 1145598 w 12446000"/>
              <a:gd name="connsiteY3118" fmla="*/ 5969600 h 13879102"/>
              <a:gd name="connsiteX3119" fmla="*/ 1283423 w 12446000"/>
              <a:gd name="connsiteY3119" fmla="*/ 5964786 h 13879102"/>
              <a:gd name="connsiteX3120" fmla="*/ 1273999 w 12446000"/>
              <a:gd name="connsiteY3120" fmla="*/ 5974415 h 13879102"/>
              <a:gd name="connsiteX3121" fmla="*/ 1276945 w 12446000"/>
              <a:gd name="connsiteY3121" fmla="*/ 5977425 h 13879102"/>
              <a:gd name="connsiteX3122" fmla="*/ 1273999 w 12446000"/>
              <a:gd name="connsiteY3122" fmla="*/ 5980436 h 13879102"/>
              <a:gd name="connsiteX3123" fmla="*/ 1308161 w 12446000"/>
              <a:gd name="connsiteY3123" fmla="*/ 6015342 h 13879102"/>
              <a:gd name="connsiteX3124" fmla="*/ 1317585 w 12446000"/>
              <a:gd name="connsiteY3124" fmla="*/ 6005713 h 13879102"/>
              <a:gd name="connsiteX3125" fmla="*/ 1314640 w 12446000"/>
              <a:gd name="connsiteY3125" fmla="*/ 6002704 h 13879102"/>
              <a:gd name="connsiteX3126" fmla="*/ 1317585 w 12446000"/>
              <a:gd name="connsiteY3126" fmla="*/ 5999693 h 13879102"/>
              <a:gd name="connsiteX3127" fmla="*/ 1283423 w 12446000"/>
              <a:gd name="connsiteY3127" fmla="*/ 5964786 h 13879102"/>
              <a:gd name="connsiteX3128" fmla="*/ 1001883 w 12446000"/>
              <a:gd name="connsiteY3128" fmla="*/ 5962379 h 13879102"/>
              <a:gd name="connsiteX3129" fmla="*/ 991281 w 12446000"/>
              <a:gd name="connsiteY3129" fmla="*/ 5970805 h 13879102"/>
              <a:gd name="connsiteX3130" fmla="*/ 1020731 w 12446000"/>
              <a:gd name="connsiteY3130" fmla="*/ 6010528 h 13879102"/>
              <a:gd name="connsiteX3131" fmla="*/ 1031333 w 12446000"/>
              <a:gd name="connsiteY3131" fmla="*/ 6002101 h 13879102"/>
              <a:gd name="connsiteX3132" fmla="*/ 1001883 w 12446000"/>
              <a:gd name="connsiteY3132" fmla="*/ 5962379 h 13879102"/>
              <a:gd name="connsiteX3133" fmla="*/ 855812 w 12446000"/>
              <a:gd name="connsiteY3133" fmla="*/ 5946729 h 13879102"/>
              <a:gd name="connsiteX3134" fmla="*/ 844032 w 12446000"/>
              <a:gd name="connsiteY3134" fmla="*/ 5955155 h 13879102"/>
              <a:gd name="connsiteX3135" fmla="*/ 871126 w 12446000"/>
              <a:gd name="connsiteY3135" fmla="*/ 5997286 h 13879102"/>
              <a:gd name="connsiteX3136" fmla="*/ 882906 w 12446000"/>
              <a:gd name="connsiteY3136" fmla="*/ 5988860 h 13879102"/>
              <a:gd name="connsiteX3137" fmla="*/ 855812 w 12446000"/>
              <a:gd name="connsiteY3137" fmla="*/ 5946729 h 13879102"/>
              <a:gd name="connsiteX3138" fmla="*/ 444692 w 12446000"/>
              <a:gd name="connsiteY3138" fmla="*/ 5935895 h 13879102"/>
              <a:gd name="connsiteX3139" fmla="*/ 431734 w 12446000"/>
              <a:gd name="connsiteY3139" fmla="*/ 5940710 h 13879102"/>
              <a:gd name="connsiteX3140" fmla="*/ 447048 w 12446000"/>
              <a:gd name="connsiteY3140" fmla="*/ 5987655 h 13879102"/>
              <a:gd name="connsiteX3141" fmla="*/ 460006 w 12446000"/>
              <a:gd name="connsiteY3141" fmla="*/ 5982841 h 13879102"/>
              <a:gd name="connsiteX3142" fmla="*/ 444692 w 12446000"/>
              <a:gd name="connsiteY3142" fmla="*/ 5935895 h 13879102"/>
              <a:gd name="connsiteX3143" fmla="*/ 707384 w 12446000"/>
              <a:gd name="connsiteY3143" fmla="*/ 5925062 h 13879102"/>
              <a:gd name="connsiteX3144" fmla="*/ 695604 w 12446000"/>
              <a:gd name="connsiteY3144" fmla="*/ 5932284 h 13879102"/>
              <a:gd name="connsiteX3145" fmla="*/ 719164 w 12446000"/>
              <a:gd name="connsiteY3145" fmla="*/ 5975618 h 13879102"/>
              <a:gd name="connsiteX3146" fmla="*/ 730944 w 12446000"/>
              <a:gd name="connsiteY3146" fmla="*/ 5968396 h 13879102"/>
              <a:gd name="connsiteX3147" fmla="*/ 707384 w 12446000"/>
              <a:gd name="connsiteY3147" fmla="*/ 5925062 h 13879102"/>
              <a:gd name="connsiteX3148" fmla="*/ 1215100 w 12446000"/>
              <a:gd name="connsiteY3148" fmla="*/ 5900988 h 13879102"/>
              <a:gd name="connsiteX3149" fmla="*/ 1245728 w 12446000"/>
              <a:gd name="connsiteY3149" fmla="*/ 5932286 h 13879102"/>
              <a:gd name="connsiteX3150" fmla="*/ 1239838 w 12446000"/>
              <a:gd name="connsiteY3150" fmla="*/ 5938304 h 13879102"/>
              <a:gd name="connsiteX3151" fmla="*/ 1209210 w 12446000"/>
              <a:gd name="connsiteY3151" fmla="*/ 5907007 h 13879102"/>
              <a:gd name="connsiteX3152" fmla="*/ 1215100 w 12446000"/>
              <a:gd name="connsiteY3152" fmla="*/ 5900988 h 13879102"/>
              <a:gd name="connsiteX3153" fmla="*/ 172575 w 12446000"/>
              <a:gd name="connsiteY3153" fmla="*/ 5896172 h 13879102"/>
              <a:gd name="connsiteX3154" fmla="*/ 158439 w 12446000"/>
              <a:gd name="connsiteY3154" fmla="*/ 5897376 h 13879102"/>
              <a:gd name="connsiteX3155" fmla="*/ 164329 w 12446000"/>
              <a:gd name="connsiteY3155" fmla="*/ 5947932 h 13879102"/>
              <a:gd name="connsiteX3156" fmla="*/ 178465 w 12446000"/>
              <a:gd name="connsiteY3156" fmla="*/ 5945526 h 13879102"/>
              <a:gd name="connsiteX3157" fmla="*/ 172575 w 12446000"/>
              <a:gd name="connsiteY3157" fmla="*/ 5896172 h 13879102"/>
              <a:gd name="connsiteX3158" fmla="*/ 1080809 w 12446000"/>
              <a:gd name="connsiteY3158" fmla="*/ 5894969 h 13879102"/>
              <a:gd name="connsiteX3159" fmla="*/ 1070207 w 12446000"/>
              <a:gd name="connsiteY3159" fmla="*/ 5904600 h 13879102"/>
              <a:gd name="connsiteX3160" fmla="*/ 1103190 w 12446000"/>
              <a:gd name="connsiteY3160" fmla="*/ 5941915 h 13879102"/>
              <a:gd name="connsiteX3161" fmla="*/ 1113792 w 12446000"/>
              <a:gd name="connsiteY3161" fmla="*/ 5932286 h 13879102"/>
              <a:gd name="connsiteX3162" fmla="*/ 1080809 w 12446000"/>
              <a:gd name="connsiteY3162" fmla="*/ 5894969 h 13879102"/>
              <a:gd name="connsiteX3163" fmla="*/ 1215100 w 12446000"/>
              <a:gd name="connsiteY3163" fmla="*/ 5893766 h 13879102"/>
              <a:gd name="connsiteX3164" fmla="*/ 1205676 w 12446000"/>
              <a:gd name="connsiteY3164" fmla="*/ 5903397 h 13879102"/>
              <a:gd name="connsiteX3165" fmla="*/ 1209210 w 12446000"/>
              <a:gd name="connsiteY3165" fmla="*/ 5907007 h 13879102"/>
              <a:gd name="connsiteX3166" fmla="*/ 1205676 w 12446000"/>
              <a:gd name="connsiteY3166" fmla="*/ 5910619 h 13879102"/>
              <a:gd name="connsiteX3167" fmla="*/ 1239838 w 12446000"/>
              <a:gd name="connsiteY3167" fmla="*/ 5945527 h 13879102"/>
              <a:gd name="connsiteX3168" fmla="*/ 1249262 w 12446000"/>
              <a:gd name="connsiteY3168" fmla="*/ 5935897 h 13879102"/>
              <a:gd name="connsiteX3169" fmla="*/ 1245728 w 12446000"/>
              <a:gd name="connsiteY3169" fmla="*/ 5932286 h 13879102"/>
              <a:gd name="connsiteX3170" fmla="*/ 1249262 w 12446000"/>
              <a:gd name="connsiteY3170" fmla="*/ 5928674 h 13879102"/>
              <a:gd name="connsiteX3171" fmla="*/ 1215100 w 12446000"/>
              <a:gd name="connsiteY3171" fmla="*/ 5893766 h 13879102"/>
              <a:gd name="connsiteX3172" fmla="*/ 558957 w 12446000"/>
              <a:gd name="connsiteY3172" fmla="*/ 5888950 h 13879102"/>
              <a:gd name="connsiteX3173" fmla="*/ 545999 w 12446000"/>
              <a:gd name="connsiteY3173" fmla="*/ 5894969 h 13879102"/>
              <a:gd name="connsiteX3174" fmla="*/ 566025 w 12446000"/>
              <a:gd name="connsiteY3174" fmla="*/ 5940710 h 13879102"/>
              <a:gd name="connsiteX3175" fmla="*/ 578983 w 12446000"/>
              <a:gd name="connsiteY3175" fmla="*/ 5934691 h 13879102"/>
              <a:gd name="connsiteX3176" fmla="*/ 558957 w 12446000"/>
              <a:gd name="connsiteY3176" fmla="*/ 5888950 h 13879102"/>
              <a:gd name="connsiteX3177" fmla="*/ 941805 w 12446000"/>
              <a:gd name="connsiteY3177" fmla="*/ 5884137 h 13879102"/>
              <a:gd name="connsiteX3178" fmla="*/ 931203 w 12446000"/>
              <a:gd name="connsiteY3178" fmla="*/ 5892563 h 13879102"/>
              <a:gd name="connsiteX3179" fmla="*/ 960653 w 12446000"/>
              <a:gd name="connsiteY3179" fmla="*/ 5932286 h 13879102"/>
              <a:gd name="connsiteX3180" fmla="*/ 971255 w 12446000"/>
              <a:gd name="connsiteY3180" fmla="*/ 5923860 h 13879102"/>
              <a:gd name="connsiteX3181" fmla="*/ 941805 w 12446000"/>
              <a:gd name="connsiteY3181" fmla="*/ 5884137 h 13879102"/>
              <a:gd name="connsiteX3182" fmla="*/ 298621 w 12446000"/>
              <a:gd name="connsiteY3182" fmla="*/ 5874505 h 13879102"/>
              <a:gd name="connsiteX3183" fmla="*/ 284485 w 12446000"/>
              <a:gd name="connsiteY3183" fmla="*/ 5878116 h 13879102"/>
              <a:gd name="connsiteX3184" fmla="*/ 295087 w 12446000"/>
              <a:gd name="connsiteY3184" fmla="*/ 5926266 h 13879102"/>
              <a:gd name="connsiteX3185" fmla="*/ 309223 w 12446000"/>
              <a:gd name="connsiteY3185" fmla="*/ 5922654 h 13879102"/>
              <a:gd name="connsiteX3186" fmla="*/ 298621 w 12446000"/>
              <a:gd name="connsiteY3186" fmla="*/ 5874505 h 13879102"/>
              <a:gd name="connsiteX3187" fmla="*/ 801624 w 12446000"/>
              <a:gd name="connsiteY3187" fmla="*/ 5864877 h 13879102"/>
              <a:gd name="connsiteX3188" fmla="*/ 789844 w 12446000"/>
              <a:gd name="connsiteY3188" fmla="*/ 5873302 h 13879102"/>
              <a:gd name="connsiteX3189" fmla="*/ 816938 w 12446000"/>
              <a:gd name="connsiteY3189" fmla="*/ 5914229 h 13879102"/>
              <a:gd name="connsiteX3190" fmla="*/ 828718 w 12446000"/>
              <a:gd name="connsiteY3190" fmla="*/ 5907006 h 13879102"/>
              <a:gd name="connsiteX3191" fmla="*/ 801624 w 12446000"/>
              <a:gd name="connsiteY3191" fmla="*/ 5864877 h 13879102"/>
              <a:gd name="connsiteX3192" fmla="*/ 414064 w 12446000"/>
              <a:gd name="connsiteY3192" fmla="*/ 5840801 h 13879102"/>
              <a:gd name="connsiteX3193" fmla="*/ 401106 w 12446000"/>
              <a:gd name="connsiteY3193" fmla="*/ 5845616 h 13879102"/>
              <a:gd name="connsiteX3194" fmla="*/ 416420 w 12446000"/>
              <a:gd name="connsiteY3194" fmla="*/ 5892561 h 13879102"/>
              <a:gd name="connsiteX3195" fmla="*/ 429378 w 12446000"/>
              <a:gd name="connsiteY3195" fmla="*/ 5887745 h 13879102"/>
              <a:gd name="connsiteX3196" fmla="*/ 414064 w 12446000"/>
              <a:gd name="connsiteY3196" fmla="*/ 5840801 h 13879102"/>
              <a:gd name="connsiteX3197" fmla="*/ 659087 w 12446000"/>
              <a:gd name="connsiteY3197" fmla="*/ 5837190 h 13879102"/>
              <a:gd name="connsiteX3198" fmla="*/ 647307 w 12446000"/>
              <a:gd name="connsiteY3198" fmla="*/ 5844412 h 13879102"/>
              <a:gd name="connsiteX3199" fmla="*/ 670867 w 12446000"/>
              <a:gd name="connsiteY3199" fmla="*/ 5887746 h 13879102"/>
              <a:gd name="connsiteX3200" fmla="*/ 682647 w 12446000"/>
              <a:gd name="connsiteY3200" fmla="*/ 5880524 h 13879102"/>
              <a:gd name="connsiteX3201" fmla="*/ 659087 w 12446000"/>
              <a:gd name="connsiteY3201" fmla="*/ 5837190 h 13879102"/>
              <a:gd name="connsiteX3202" fmla="*/ 1145598 w 12446000"/>
              <a:gd name="connsiteY3202" fmla="*/ 5829969 h 13879102"/>
              <a:gd name="connsiteX3203" fmla="*/ 1176226 w 12446000"/>
              <a:gd name="connsiteY3203" fmla="*/ 5861265 h 13879102"/>
              <a:gd name="connsiteX3204" fmla="*/ 1170336 w 12446000"/>
              <a:gd name="connsiteY3204" fmla="*/ 5867284 h 13879102"/>
              <a:gd name="connsiteX3205" fmla="*/ 1139708 w 12446000"/>
              <a:gd name="connsiteY3205" fmla="*/ 5835988 h 13879102"/>
              <a:gd name="connsiteX3206" fmla="*/ 1145598 w 12446000"/>
              <a:gd name="connsiteY3206" fmla="*/ 5829969 h 13879102"/>
              <a:gd name="connsiteX3207" fmla="*/ 1145598 w 12446000"/>
              <a:gd name="connsiteY3207" fmla="*/ 5822746 h 13879102"/>
              <a:gd name="connsiteX3208" fmla="*/ 1136174 w 12446000"/>
              <a:gd name="connsiteY3208" fmla="*/ 5832376 h 13879102"/>
              <a:gd name="connsiteX3209" fmla="*/ 1139708 w 12446000"/>
              <a:gd name="connsiteY3209" fmla="*/ 5835988 h 13879102"/>
              <a:gd name="connsiteX3210" fmla="*/ 1136174 w 12446000"/>
              <a:gd name="connsiteY3210" fmla="*/ 5839600 h 13879102"/>
              <a:gd name="connsiteX3211" fmla="*/ 1170336 w 12446000"/>
              <a:gd name="connsiteY3211" fmla="*/ 5874507 h 13879102"/>
              <a:gd name="connsiteX3212" fmla="*/ 1179760 w 12446000"/>
              <a:gd name="connsiteY3212" fmla="*/ 5864877 h 13879102"/>
              <a:gd name="connsiteX3213" fmla="*/ 1176226 w 12446000"/>
              <a:gd name="connsiteY3213" fmla="*/ 5861265 h 13879102"/>
              <a:gd name="connsiteX3214" fmla="*/ 1179760 w 12446000"/>
              <a:gd name="connsiteY3214" fmla="*/ 5857655 h 13879102"/>
              <a:gd name="connsiteX3215" fmla="*/ 1145598 w 12446000"/>
              <a:gd name="connsiteY3215" fmla="*/ 5822746 h 13879102"/>
              <a:gd name="connsiteX3216" fmla="*/ 1014841 w 12446000"/>
              <a:gd name="connsiteY3216" fmla="*/ 5820339 h 13879102"/>
              <a:gd name="connsiteX3217" fmla="*/ 1004239 w 12446000"/>
              <a:gd name="connsiteY3217" fmla="*/ 5829969 h 13879102"/>
              <a:gd name="connsiteX3218" fmla="*/ 1037223 w 12446000"/>
              <a:gd name="connsiteY3218" fmla="*/ 5867285 h 13879102"/>
              <a:gd name="connsiteX3219" fmla="*/ 1047825 w 12446000"/>
              <a:gd name="connsiteY3219" fmla="*/ 5857655 h 13879102"/>
              <a:gd name="connsiteX3220" fmla="*/ 1014841 w 12446000"/>
              <a:gd name="connsiteY3220" fmla="*/ 5820339 h 13879102"/>
              <a:gd name="connsiteX3221" fmla="*/ 881728 w 12446000"/>
              <a:gd name="connsiteY3221" fmla="*/ 5804691 h 13879102"/>
              <a:gd name="connsiteX3222" fmla="*/ 871126 w 12446000"/>
              <a:gd name="connsiteY3222" fmla="*/ 5813117 h 13879102"/>
              <a:gd name="connsiteX3223" fmla="*/ 900575 w 12446000"/>
              <a:gd name="connsiteY3223" fmla="*/ 5852840 h 13879102"/>
              <a:gd name="connsiteX3224" fmla="*/ 911177 w 12446000"/>
              <a:gd name="connsiteY3224" fmla="*/ 5844414 h 13879102"/>
              <a:gd name="connsiteX3225" fmla="*/ 881728 w 12446000"/>
              <a:gd name="connsiteY3225" fmla="*/ 5804691 h 13879102"/>
              <a:gd name="connsiteX3226" fmla="*/ 518905 w 12446000"/>
              <a:gd name="connsiteY3226" fmla="*/ 5797467 h 13879102"/>
              <a:gd name="connsiteX3227" fmla="*/ 505947 w 12446000"/>
              <a:gd name="connsiteY3227" fmla="*/ 5803485 h 13879102"/>
              <a:gd name="connsiteX3228" fmla="*/ 525973 w 12446000"/>
              <a:gd name="connsiteY3228" fmla="*/ 5849227 h 13879102"/>
              <a:gd name="connsiteX3229" fmla="*/ 538931 w 12446000"/>
              <a:gd name="connsiteY3229" fmla="*/ 5843208 h 13879102"/>
              <a:gd name="connsiteX3230" fmla="*/ 518905 w 12446000"/>
              <a:gd name="connsiteY3230" fmla="*/ 5797467 h 13879102"/>
              <a:gd name="connsiteX3231" fmla="*/ 161973 w 12446000"/>
              <a:gd name="connsiteY3231" fmla="*/ 5797467 h 13879102"/>
              <a:gd name="connsiteX3232" fmla="*/ 147837 w 12446000"/>
              <a:gd name="connsiteY3232" fmla="*/ 5798671 h 13879102"/>
              <a:gd name="connsiteX3233" fmla="*/ 153727 w 12446000"/>
              <a:gd name="connsiteY3233" fmla="*/ 5848024 h 13879102"/>
              <a:gd name="connsiteX3234" fmla="*/ 167863 w 12446000"/>
              <a:gd name="connsiteY3234" fmla="*/ 5846819 h 13879102"/>
              <a:gd name="connsiteX3235" fmla="*/ 161973 w 12446000"/>
              <a:gd name="connsiteY3235" fmla="*/ 5797467 h 13879102"/>
              <a:gd name="connsiteX3236" fmla="*/ 747436 w 12446000"/>
              <a:gd name="connsiteY3236" fmla="*/ 5781819 h 13879102"/>
              <a:gd name="connsiteX3237" fmla="*/ 735656 w 12446000"/>
              <a:gd name="connsiteY3237" fmla="*/ 5790246 h 13879102"/>
              <a:gd name="connsiteX3238" fmla="*/ 762750 w 12446000"/>
              <a:gd name="connsiteY3238" fmla="*/ 5831172 h 13879102"/>
              <a:gd name="connsiteX3239" fmla="*/ 774530 w 12446000"/>
              <a:gd name="connsiteY3239" fmla="*/ 5823951 h 13879102"/>
              <a:gd name="connsiteX3240" fmla="*/ 747436 w 12446000"/>
              <a:gd name="connsiteY3240" fmla="*/ 5781819 h 13879102"/>
              <a:gd name="connsiteX3241" fmla="*/ 276239 w 12446000"/>
              <a:gd name="connsiteY3241" fmla="*/ 5777004 h 13879102"/>
              <a:gd name="connsiteX3242" fmla="*/ 263281 w 12446000"/>
              <a:gd name="connsiteY3242" fmla="*/ 5780614 h 13879102"/>
              <a:gd name="connsiteX3243" fmla="*/ 273883 w 12446000"/>
              <a:gd name="connsiteY3243" fmla="*/ 5828764 h 13879102"/>
              <a:gd name="connsiteX3244" fmla="*/ 286841 w 12446000"/>
              <a:gd name="connsiteY3244" fmla="*/ 5826356 h 13879102"/>
              <a:gd name="connsiteX3245" fmla="*/ 276239 w 12446000"/>
              <a:gd name="connsiteY3245" fmla="*/ 5777004 h 13879102"/>
              <a:gd name="connsiteX3246" fmla="*/ 1076097 w 12446000"/>
              <a:gd name="connsiteY3246" fmla="*/ 5758951 h 13879102"/>
              <a:gd name="connsiteX3247" fmla="*/ 1107313 w 12446000"/>
              <a:gd name="connsiteY3247" fmla="*/ 5790848 h 13879102"/>
              <a:gd name="connsiteX3248" fmla="*/ 1100834 w 12446000"/>
              <a:gd name="connsiteY3248" fmla="*/ 5797468 h 13879102"/>
              <a:gd name="connsiteX3249" fmla="*/ 1069619 w 12446000"/>
              <a:gd name="connsiteY3249" fmla="*/ 5765570 h 13879102"/>
              <a:gd name="connsiteX3250" fmla="*/ 1076097 w 12446000"/>
              <a:gd name="connsiteY3250" fmla="*/ 5758951 h 13879102"/>
              <a:gd name="connsiteX3251" fmla="*/ 1076097 w 12446000"/>
              <a:gd name="connsiteY3251" fmla="*/ 5752931 h 13879102"/>
              <a:gd name="connsiteX3252" fmla="*/ 1066673 w 12446000"/>
              <a:gd name="connsiteY3252" fmla="*/ 5762560 h 13879102"/>
              <a:gd name="connsiteX3253" fmla="*/ 1069619 w 12446000"/>
              <a:gd name="connsiteY3253" fmla="*/ 5765570 h 13879102"/>
              <a:gd name="connsiteX3254" fmla="*/ 1066673 w 12446000"/>
              <a:gd name="connsiteY3254" fmla="*/ 5768579 h 13879102"/>
              <a:gd name="connsiteX3255" fmla="*/ 1100834 w 12446000"/>
              <a:gd name="connsiteY3255" fmla="*/ 5803487 h 13879102"/>
              <a:gd name="connsiteX3256" fmla="*/ 1110258 w 12446000"/>
              <a:gd name="connsiteY3256" fmla="*/ 5793857 h 13879102"/>
              <a:gd name="connsiteX3257" fmla="*/ 1107313 w 12446000"/>
              <a:gd name="connsiteY3257" fmla="*/ 5790848 h 13879102"/>
              <a:gd name="connsiteX3258" fmla="*/ 1110258 w 12446000"/>
              <a:gd name="connsiteY3258" fmla="*/ 5787839 h 13879102"/>
              <a:gd name="connsiteX3259" fmla="*/ 1076097 w 12446000"/>
              <a:gd name="connsiteY3259" fmla="*/ 5752931 h 13879102"/>
              <a:gd name="connsiteX3260" fmla="*/ 611967 w 12446000"/>
              <a:gd name="connsiteY3260" fmla="*/ 5750522 h 13879102"/>
              <a:gd name="connsiteX3261" fmla="*/ 600187 w 12446000"/>
              <a:gd name="connsiteY3261" fmla="*/ 5757744 h 13879102"/>
              <a:gd name="connsiteX3262" fmla="*/ 623747 w 12446000"/>
              <a:gd name="connsiteY3262" fmla="*/ 5801079 h 13879102"/>
              <a:gd name="connsiteX3263" fmla="*/ 635527 w 12446000"/>
              <a:gd name="connsiteY3263" fmla="*/ 5793856 h 13879102"/>
              <a:gd name="connsiteX3264" fmla="*/ 611967 w 12446000"/>
              <a:gd name="connsiteY3264" fmla="*/ 5750522 h 13879102"/>
              <a:gd name="connsiteX3265" fmla="*/ 950051 w 12446000"/>
              <a:gd name="connsiteY3265" fmla="*/ 5745708 h 13879102"/>
              <a:gd name="connsiteX3266" fmla="*/ 939449 w 12446000"/>
              <a:gd name="connsiteY3266" fmla="*/ 5755338 h 13879102"/>
              <a:gd name="connsiteX3267" fmla="*/ 972433 w 12446000"/>
              <a:gd name="connsiteY3267" fmla="*/ 5792654 h 13879102"/>
              <a:gd name="connsiteX3268" fmla="*/ 983035 w 12446000"/>
              <a:gd name="connsiteY3268" fmla="*/ 5783024 h 13879102"/>
              <a:gd name="connsiteX3269" fmla="*/ 950051 w 12446000"/>
              <a:gd name="connsiteY3269" fmla="*/ 5745708 h 13879102"/>
              <a:gd name="connsiteX3270" fmla="*/ 383436 w 12446000"/>
              <a:gd name="connsiteY3270" fmla="*/ 5745707 h 13879102"/>
              <a:gd name="connsiteX3271" fmla="*/ 370478 w 12446000"/>
              <a:gd name="connsiteY3271" fmla="*/ 5750522 h 13879102"/>
              <a:gd name="connsiteX3272" fmla="*/ 385792 w 12446000"/>
              <a:gd name="connsiteY3272" fmla="*/ 5797467 h 13879102"/>
              <a:gd name="connsiteX3273" fmla="*/ 398750 w 12446000"/>
              <a:gd name="connsiteY3273" fmla="*/ 5792652 h 13879102"/>
              <a:gd name="connsiteX3274" fmla="*/ 383436 w 12446000"/>
              <a:gd name="connsiteY3274" fmla="*/ 5745707 h 13879102"/>
              <a:gd name="connsiteX3275" fmla="*/ 821650 w 12446000"/>
              <a:gd name="connsiteY3275" fmla="*/ 5726449 h 13879102"/>
              <a:gd name="connsiteX3276" fmla="*/ 811048 w 12446000"/>
              <a:gd name="connsiteY3276" fmla="*/ 5734875 h 13879102"/>
              <a:gd name="connsiteX3277" fmla="*/ 840498 w 12446000"/>
              <a:gd name="connsiteY3277" fmla="*/ 5774597 h 13879102"/>
              <a:gd name="connsiteX3278" fmla="*/ 851100 w 12446000"/>
              <a:gd name="connsiteY3278" fmla="*/ 5766171 h 13879102"/>
              <a:gd name="connsiteX3279" fmla="*/ 821650 w 12446000"/>
              <a:gd name="connsiteY3279" fmla="*/ 5726449 h 13879102"/>
              <a:gd name="connsiteX3280" fmla="*/ 480032 w 12446000"/>
              <a:gd name="connsiteY3280" fmla="*/ 5705984 h 13879102"/>
              <a:gd name="connsiteX3281" fmla="*/ 467074 w 12446000"/>
              <a:gd name="connsiteY3281" fmla="*/ 5712003 h 13879102"/>
              <a:gd name="connsiteX3282" fmla="*/ 487100 w 12446000"/>
              <a:gd name="connsiteY3282" fmla="*/ 5757744 h 13879102"/>
              <a:gd name="connsiteX3283" fmla="*/ 500058 w 12446000"/>
              <a:gd name="connsiteY3283" fmla="*/ 5751725 h 13879102"/>
              <a:gd name="connsiteX3284" fmla="*/ 480032 w 12446000"/>
              <a:gd name="connsiteY3284" fmla="*/ 5705984 h 13879102"/>
              <a:gd name="connsiteX3285" fmla="*/ 151371 w 12446000"/>
              <a:gd name="connsiteY3285" fmla="*/ 5698762 h 13879102"/>
              <a:gd name="connsiteX3286" fmla="*/ 137235 w 12446000"/>
              <a:gd name="connsiteY3286" fmla="*/ 5699965 h 13879102"/>
              <a:gd name="connsiteX3287" fmla="*/ 143125 w 12446000"/>
              <a:gd name="connsiteY3287" fmla="*/ 5749319 h 13879102"/>
              <a:gd name="connsiteX3288" fmla="*/ 157261 w 12446000"/>
              <a:gd name="connsiteY3288" fmla="*/ 5748114 h 13879102"/>
              <a:gd name="connsiteX3289" fmla="*/ 151371 w 12446000"/>
              <a:gd name="connsiteY3289" fmla="*/ 5698762 h 13879102"/>
              <a:gd name="connsiteX3290" fmla="*/ 693249 w 12446000"/>
              <a:gd name="connsiteY3290" fmla="*/ 5697560 h 13879102"/>
              <a:gd name="connsiteX3291" fmla="*/ 681469 w 12446000"/>
              <a:gd name="connsiteY3291" fmla="*/ 5705986 h 13879102"/>
              <a:gd name="connsiteX3292" fmla="*/ 708562 w 12446000"/>
              <a:gd name="connsiteY3292" fmla="*/ 5748115 h 13879102"/>
              <a:gd name="connsiteX3293" fmla="*/ 720342 w 12446000"/>
              <a:gd name="connsiteY3293" fmla="*/ 5739689 h 13879102"/>
              <a:gd name="connsiteX3294" fmla="*/ 693249 w 12446000"/>
              <a:gd name="connsiteY3294" fmla="*/ 5697560 h 13879102"/>
              <a:gd name="connsiteX3295" fmla="*/ 1007773 w 12446000"/>
              <a:gd name="connsiteY3295" fmla="*/ 5689134 h 13879102"/>
              <a:gd name="connsiteX3296" fmla="*/ 1038401 w 12446000"/>
              <a:gd name="connsiteY3296" fmla="*/ 5720430 h 13879102"/>
              <a:gd name="connsiteX3297" fmla="*/ 1032511 w 12446000"/>
              <a:gd name="connsiteY3297" fmla="*/ 5726449 h 13879102"/>
              <a:gd name="connsiteX3298" fmla="*/ 1001884 w 12446000"/>
              <a:gd name="connsiteY3298" fmla="*/ 5695151 h 13879102"/>
              <a:gd name="connsiteX3299" fmla="*/ 1007773 w 12446000"/>
              <a:gd name="connsiteY3299" fmla="*/ 5689134 h 13879102"/>
              <a:gd name="connsiteX3300" fmla="*/ 1007773 w 12446000"/>
              <a:gd name="connsiteY3300" fmla="*/ 5681911 h 13879102"/>
              <a:gd name="connsiteX3301" fmla="*/ 998349 w 12446000"/>
              <a:gd name="connsiteY3301" fmla="*/ 5691540 h 13879102"/>
              <a:gd name="connsiteX3302" fmla="*/ 1001884 w 12446000"/>
              <a:gd name="connsiteY3302" fmla="*/ 5695151 h 13879102"/>
              <a:gd name="connsiteX3303" fmla="*/ 998349 w 12446000"/>
              <a:gd name="connsiteY3303" fmla="*/ 5698763 h 13879102"/>
              <a:gd name="connsiteX3304" fmla="*/ 1032511 w 12446000"/>
              <a:gd name="connsiteY3304" fmla="*/ 5733671 h 13879102"/>
              <a:gd name="connsiteX3305" fmla="*/ 1041935 w 12446000"/>
              <a:gd name="connsiteY3305" fmla="*/ 5724041 h 13879102"/>
              <a:gd name="connsiteX3306" fmla="*/ 1038401 w 12446000"/>
              <a:gd name="connsiteY3306" fmla="*/ 5720430 h 13879102"/>
              <a:gd name="connsiteX3307" fmla="*/ 1041935 w 12446000"/>
              <a:gd name="connsiteY3307" fmla="*/ 5716819 h 13879102"/>
              <a:gd name="connsiteX3308" fmla="*/ 1007773 w 12446000"/>
              <a:gd name="connsiteY3308" fmla="*/ 5681911 h 13879102"/>
              <a:gd name="connsiteX3309" fmla="*/ 256213 w 12446000"/>
              <a:gd name="connsiteY3309" fmla="*/ 5678298 h 13879102"/>
              <a:gd name="connsiteX3310" fmla="*/ 242077 w 12446000"/>
              <a:gd name="connsiteY3310" fmla="*/ 5681910 h 13879102"/>
              <a:gd name="connsiteX3311" fmla="*/ 252679 w 12446000"/>
              <a:gd name="connsiteY3311" fmla="*/ 5731262 h 13879102"/>
              <a:gd name="connsiteX3312" fmla="*/ 266815 w 12446000"/>
              <a:gd name="connsiteY3312" fmla="*/ 5727651 h 13879102"/>
              <a:gd name="connsiteX3313" fmla="*/ 256213 w 12446000"/>
              <a:gd name="connsiteY3313" fmla="*/ 5678298 h 13879102"/>
              <a:gd name="connsiteX3314" fmla="*/ 886440 w 12446000"/>
              <a:gd name="connsiteY3314" fmla="*/ 5671078 h 13879102"/>
              <a:gd name="connsiteX3315" fmla="*/ 875838 w 12446000"/>
              <a:gd name="connsiteY3315" fmla="*/ 5680706 h 13879102"/>
              <a:gd name="connsiteX3316" fmla="*/ 907643 w 12446000"/>
              <a:gd name="connsiteY3316" fmla="*/ 5718022 h 13879102"/>
              <a:gd name="connsiteX3317" fmla="*/ 919423 w 12446000"/>
              <a:gd name="connsiteY3317" fmla="*/ 5708393 h 13879102"/>
              <a:gd name="connsiteX3318" fmla="*/ 886440 w 12446000"/>
              <a:gd name="connsiteY3318" fmla="*/ 5671078 h 13879102"/>
              <a:gd name="connsiteX3319" fmla="*/ 564847 w 12446000"/>
              <a:gd name="connsiteY3319" fmla="*/ 5662650 h 13879102"/>
              <a:gd name="connsiteX3320" fmla="*/ 553067 w 12446000"/>
              <a:gd name="connsiteY3320" fmla="*/ 5669872 h 13879102"/>
              <a:gd name="connsiteX3321" fmla="*/ 576627 w 12446000"/>
              <a:gd name="connsiteY3321" fmla="*/ 5713206 h 13879102"/>
              <a:gd name="connsiteX3322" fmla="*/ 588407 w 12446000"/>
              <a:gd name="connsiteY3322" fmla="*/ 5705984 h 13879102"/>
              <a:gd name="connsiteX3323" fmla="*/ 564847 w 12446000"/>
              <a:gd name="connsiteY3323" fmla="*/ 5662650 h 13879102"/>
              <a:gd name="connsiteX3324" fmla="*/ 351630 w 12446000"/>
              <a:gd name="connsiteY3324" fmla="*/ 5650613 h 13879102"/>
              <a:gd name="connsiteX3325" fmla="*/ 338672 w 12446000"/>
              <a:gd name="connsiteY3325" fmla="*/ 5655427 h 13879102"/>
              <a:gd name="connsiteX3326" fmla="*/ 353986 w 12446000"/>
              <a:gd name="connsiteY3326" fmla="*/ 5702373 h 13879102"/>
              <a:gd name="connsiteX3327" fmla="*/ 366944 w 12446000"/>
              <a:gd name="connsiteY3327" fmla="*/ 5697558 h 13879102"/>
              <a:gd name="connsiteX3328" fmla="*/ 351630 w 12446000"/>
              <a:gd name="connsiteY3328" fmla="*/ 5650613 h 13879102"/>
              <a:gd name="connsiteX3329" fmla="*/ 761572 w 12446000"/>
              <a:gd name="connsiteY3329" fmla="*/ 5648206 h 13879102"/>
              <a:gd name="connsiteX3330" fmla="*/ 750970 w 12446000"/>
              <a:gd name="connsiteY3330" fmla="*/ 5656633 h 13879102"/>
              <a:gd name="connsiteX3331" fmla="*/ 781598 w 12446000"/>
              <a:gd name="connsiteY3331" fmla="*/ 5695151 h 13879102"/>
              <a:gd name="connsiteX3332" fmla="*/ 791022 w 12446000"/>
              <a:gd name="connsiteY3332" fmla="*/ 5687929 h 13879102"/>
              <a:gd name="connsiteX3333" fmla="*/ 761572 w 12446000"/>
              <a:gd name="connsiteY3333" fmla="*/ 5648206 h 13879102"/>
              <a:gd name="connsiteX3334" fmla="*/ 938271 w 12446000"/>
              <a:gd name="connsiteY3334" fmla="*/ 5618113 h 13879102"/>
              <a:gd name="connsiteX3335" fmla="*/ 968899 w 12446000"/>
              <a:gd name="connsiteY3335" fmla="*/ 5649411 h 13879102"/>
              <a:gd name="connsiteX3336" fmla="*/ 963009 w 12446000"/>
              <a:gd name="connsiteY3336" fmla="*/ 5655429 h 13879102"/>
              <a:gd name="connsiteX3337" fmla="*/ 932381 w 12446000"/>
              <a:gd name="connsiteY3337" fmla="*/ 5624133 h 13879102"/>
              <a:gd name="connsiteX3338" fmla="*/ 938271 w 12446000"/>
              <a:gd name="connsiteY3338" fmla="*/ 5618113 h 13879102"/>
              <a:gd name="connsiteX3339" fmla="*/ 439980 w 12446000"/>
              <a:gd name="connsiteY3339" fmla="*/ 5615705 h 13879102"/>
              <a:gd name="connsiteX3340" fmla="*/ 427022 w 12446000"/>
              <a:gd name="connsiteY3340" fmla="*/ 5621722 h 13879102"/>
              <a:gd name="connsiteX3341" fmla="*/ 447048 w 12446000"/>
              <a:gd name="connsiteY3341" fmla="*/ 5667465 h 13879102"/>
              <a:gd name="connsiteX3342" fmla="*/ 460006 w 12446000"/>
              <a:gd name="connsiteY3342" fmla="*/ 5661445 h 13879102"/>
              <a:gd name="connsiteX3343" fmla="*/ 439980 w 12446000"/>
              <a:gd name="connsiteY3343" fmla="*/ 5615705 h 13879102"/>
              <a:gd name="connsiteX3344" fmla="*/ 639061 w 12446000"/>
              <a:gd name="connsiteY3344" fmla="*/ 5614502 h 13879102"/>
              <a:gd name="connsiteX3345" fmla="*/ 627281 w 12446000"/>
              <a:gd name="connsiteY3345" fmla="*/ 5622929 h 13879102"/>
              <a:gd name="connsiteX3346" fmla="*/ 654375 w 12446000"/>
              <a:gd name="connsiteY3346" fmla="*/ 5665058 h 13879102"/>
              <a:gd name="connsiteX3347" fmla="*/ 666155 w 12446000"/>
              <a:gd name="connsiteY3347" fmla="*/ 5656632 h 13879102"/>
              <a:gd name="connsiteX3348" fmla="*/ 639061 w 12446000"/>
              <a:gd name="connsiteY3348" fmla="*/ 5614502 h 13879102"/>
              <a:gd name="connsiteX3349" fmla="*/ 938271 w 12446000"/>
              <a:gd name="connsiteY3349" fmla="*/ 5610890 h 13879102"/>
              <a:gd name="connsiteX3350" fmla="*/ 928847 w 12446000"/>
              <a:gd name="connsiteY3350" fmla="*/ 5620522 h 13879102"/>
              <a:gd name="connsiteX3351" fmla="*/ 932381 w 12446000"/>
              <a:gd name="connsiteY3351" fmla="*/ 5624133 h 13879102"/>
              <a:gd name="connsiteX3352" fmla="*/ 928847 w 12446000"/>
              <a:gd name="connsiteY3352" fmla="*/ 5627745 h 13879102"/>
              <a:gd name="connsiteX3353" fmla="*/ 963009 w 12446000"/>
              <a:gd name="connsiteY3353" fmla="*/ 5662652 h 13879102"/>
              <a:gd name="connsiteX3354" fmla="*/ 972433 w 12446000"/>
              <a:gd name="connsiteY3354" fmla="*/ 5653022 h 13879102"/>
              <a:gd name="connsiteX3355" fmla="*/ 968899 w 12446000"/>
              <a:gd name="connsiteY3355" fmla="*/ 5649411 h 13879102"/>
              <a:gd name="connsiteX3356" fmla="*/ 972433 w 12446000"/>
              <a:gd name="connsiteY3356" fmla="*/ 5645800 h 13879102"/>
              <a:gd name="connsiteX3357" fmla="*/ 938271 w 12446000"/>
              <a:gd name="connsiteY3357" fmla="*/ 5610890 h 13879102"/>
              <a:gd name="connsiteX3358" fmla="*/ 140769 w 12446000"/>
              <a:gd name="connsiteY3358" fmla="*/ 5598852 h 13879102"/>
              <a:gd name="connsiteX3359" fmla="*/ 126633 w 12446000"/>
              <a:gd name="connsiteY3359" fmla="*/ 5600056 h 13879102"/>
              <a:gd name="connsiteX3360" fmla="*/ 132523 w 12446000"/>
              <a:gd name="connsiteY3360" fmla="*/ 5649409 h 13879102"/>
              <a:gd name="connsiteX3361" fmla="*/ 146659 w 12446000"/>
              <a:gd name="connsiteY3361" fmla="*/ 5648205 h 13879102"/>
              <a:gd name="connsiteX3362" fmla="*/ 140769 w 12446000"/>
              <a:gd name="connsiteY3362" fmla="*/ 5598852 h 13879102"/>
              <a:gd name="connsiteX3363" fmla="*/ 820472 w 12446000"/>
              <a:gd name="connsiteY3363" fmla="*/ 5596446 h 13879102"/>
              <a:gd name="connsiteX3364" fmla="*/ 809870 w 12446000"/>
              <a:gd name="connsiteY3364" fmla="*/ 5606077 h 13879102"/>
              <a:gd name="connsiteX3365" fmla="*/ 842854 w 12446000"/>
              <a:gd name="connsiteY3365" fmla="*/ 5643391 h 13879102"/>
              <a:gd name="connsiteX3366" fmla="*/ 853456 w 12446000"/>
              <a:gd name="connsiteY3366" fmla="*/ 5633761 h 13879102"/>
              <a:gd name="connsiteX3367" fmla="*/ 820472 w 12446000"/>
              <a:gd name="connsiteY3367" fmla="*/ 5596446 h 13879102"/>
              <a:gd name="connsiteX3368" fmla="*/ 235009 w 12446000"/>
              <a:gd name="connsiteY3368" fmla="*/ 5580796 h 13879102"/>
              <a:gd name="connsiteX3369" fmla="*/ 220873 w 12446000"/>
              <a:gd name="connsiteY3369" fmla="*/ 5584408 h 13879102"/>
              <a:gd name="connsiteX3370" fmla="*/ 231475 w 12446000"/>
              <a:gd name="connsiteY3370" fmla="*/ 5633761 h 13879102"/>
              <a:gd name="connsiteX3371" fmla="*/ 245611 w 12446000"/>
              <a:gd name="connsiteY3371" fmla="*/ 5630150 h 13879102"/>
              <a:gd name="connsiteX3372" fmla="*/ 235009 w 12446000"/>
              <a:gd name="connsiteY3372" fmla="*/ 5580796 h 13879102"/>
              <a:gd name="connsiteX3373" fmla="*/ 516549 w 12446000"/>
              <a:gd name="connsiteY3373" fmla="*/ 5575982 h 13879102"/>
              <a:gd name="connsiteX3374" fmla="*/ 504770 w 12446000"/>
              <a:gd name="connsiteY3374" fmla="*/ 5583205 h 13879102"/>
              <a:gd name="connsiteX3375" fmla="*/ 528329 w 12446000"/>
              <a:gd name="connsiteY3375" fmla="*/ 5626539 h 13879102"/>
              <a:gd name="connsiteX3376" fmla="*/ 540109 w 12446000"/>
              <a:gd name="connsiteY3376" fmla="*/ 5619316 h 13879102"/>
              <a:gd name="connsiteX3377" fmla="*/ 516549 w 12446000"/>
              <a:gd name="connsiteY3377" fmla="*/ 5575982 h 13879102"/>
              <a:gd name="connsiteX3378" fmla="*/ 702672 w 12446000"/>
              <a:gd name="connsiteY3378" fmla="*/ 5568761 h 13879102"/>
              <a:gd name="connsiteX3379" fmla="*/ 692071 w 12446000"/>
              <a:gd name="connsiteY3379" fmla="*/ 5577186 h 13879102"/>
              <a:gd name="connsiteX3380" fmla="*/ 721520 w 12446000"/>
              <a:gd name="connsiteY3380" fmla="*/ 5616910 h 13879102"/>
              <a:gd name="connsiteX3381" fmla="*/ 732122 w 12446000"/>
              <a:gd name="connsiteY3381" fmla="*/ 5608483 h 13879102"/>
              <a:gd name="connsiteX3382" fmla="*/ 702672 w 12446000"/>
              <a:gd name="connsiteY3382" fmla="*/ 5568761 h 13879102"/>
              <a:gd name="connsiteX3383" fmla="*/ 321002 w 12446000"/>
              <a:gd name="connsiteY3383" fmla="*/ 5555519 h 13879102"/>
              <a:gd name="connsiteX3384" fmla="*/ 308045 w 12446000"/>
              <a:gd name="connsiteY3384" fmla="*/ 5560334 h 13879102"/>
              <a:gd name="connsiteX3385" fmla="*/ 323358 w 12446000"/>
              <a:gd name="connsiteY3385" fmla="*/ 5608483 h 13879102"/>
              <a:gd name="connsiteX3386" fmla="*/ 336316 w 12446000"/>
              <a:gd name="connsiteY3386" fmla="*/ 5602464 h 13879102"/>
              <a:gd name="connsiteX3387" fmla="*/ 321002 w 12446000"/>
              <a:gd name="connsiteY3387" fmla="*/ 5555519 h 13879102"/>
              <a:gd name="connsiteX3388" fmla="*/ 868770 w 12446000"/>
              <a:gd name="connsiteY3388" fmla="*/ 5547094 h 13879102"/>
              <a:gd name="connsiteX3389" fmla="*/ 899986 w 12446000"/>
              <a:gd name="connsiteY3389" fmla="*/ 5578993 h 13879102"/>
              <a:gd name="connsiteX3390" fmla="*/ 893507 w 12446000"/>
              <a:gd name="connsiteY3390" fmla="*/ 5585613 h 13879102"/>
              <a:gd name="connsiteX3391" fmla="*/ 862291 w 12446000"/>
              <a:gd name="connsiteY3391" fmla="*/ 5553715 h 13879102"/>
              <a:gd name="connsiteX3392" fmla="*/ 868770 w 12446000"/>
              <a:gd name="connsiteY3392" fmla="*/ 5547094 h 13879102"/>
              <a:gd name="connsiteX3393" fmla="*/ 868770 w 12446000"/>
              <a:gd name="connsiteY3393" fmla="*/ 5541075 h 13879102"/>
              <a:gd name="connsiteX3394" fmla="*/ 859346 w 12446000"/>
              <a:gd name="connsiteY3394" fmla="*/ 5550706 h 13879102"/>
              <a:gd name="connsiteX3395" fmla="*/ 862291 w 12446000"/>
              <a:gd name="connsiteY3395" fmla="*/ 5553715 h 13879102"/>
              <a:gd name="connsiteX3396" fmla="*/ 859346 w 12446000"/>
              <a:gd name="connsiteY3396" fmla="*/ 5556724 h 13879102"/>
              <a:gd name="connsiteX3397" fmla="*/ 893507 w 12446000"/>
              <a:gd name="connsiteY3397" fmla="*/ 5591631 h 13879102"/>
              <a:gd name="connsiteX3398" fmla="*/ 902931 w 12446000"/>
              <a:gd name="connsiteY3398" fmla="*/ 5582001 h 13879102"/>
              <a:gd name="connsiteX3399" fmla="*/ 899986 w 12446000"/>
              <a:gd name="connsiteY3399" fmla="*/ 5578993 h 13879102"/>
              <a:gd name="connsiteX3400" fmla="*/ 902931 w 12446000"/>
              <a:gd name="connsiteY3400" fmla="*/ 5575984 h 13879102"/>
              <a:gd name="connsiteX3401" fmla="*/ 868770 w 12446000"/>
              <a:gd name="connsiteY3401" fmla="*/ 5541075 h 13879102"/>
              <a:gd name="connsiteX3402" fmla="*/ 584873 w 12446000"/>
              <a:gd name="connsiteY3402" fmla="*/ 5531446 h 13879102"/>
              <a:gd name="connsiteX3403" fmla="*/ 573093 w 12446000"/>
              <a:gd name="connsiteY3403" fmla="*/ 5539872 h 13879102"/>
              <a:gd name="connsiteX3404" fmla="*/ 600187 w 12446000"/>
              <a:gd name="connsiteY3404" fmla="*/ 5582001 h 13879102"/>
              <a:gd name="connsiteX3405" fmla="*/ 611967 w 12446000"/>
              <a:gd name="connsiteY3405" fmla="*/ 5573575 h 13879102"/>
              <a:gd name="connsiteX3406" fmla="*/ 584873 w 12446000"/>
              <a:gd name="connsiteY3406" fmla="*/ 5531446 h 13879102"/>
              <a:gd name="connsiteX3407" fmla="*/ 399928 w 12446000"/>
              <a:gd name="connsiteY3407" fmla="*/ 5524222 h 13879102"/>
              <a:gd name="connsiteX3408" fmla="*/ 386970 w 12446000"/>
              <a:gd name="connsiteY3408" fmla="*/ 5530240 h 13879102"/>
              <a:gd name="connsiteX3409" fmla="*/ 406996 w 12446000"/>
              <a:gd name="connsiteY3409" fmla="*/ 5575982 h 13879102"/>
              <a:gd name="connsiteX3410" fmla="*/ 419954 w 12446000"/>
              <a:gd name="connsiteY3410" fmla="*/ 5569962 h 13879102"/>
              <a:gd name="connsiteX3411" fmla="*/ 399928 w 12446000"/>
              <a:gd name="connsiteY3411" fmla="*/ 5524222 h 13879102"/>
              <a:gd name="connsiteX3412" fmla="*/ 755682 w 12446000"/>
              <a:gd name="connsiteY3412" fmla="*/ 5521815 h 13879102"/>
              <a:gd name="connsiteX3413" fmla="*/ 745080 w 12446000"/>
              <a:gd name="connsiteY3413" fmla="*/ 5531446 h 13879102"/>
              <a:gd name="connsiteX3414" fmla="*/ 778064 w 12446000"/>
              <a:gd name="connsiteY3414" fmla="*/ 5568761 h 13879102"/>
              <a:gd name="connsiteX3415" fmla="*/ 788666 w 12446000"/>
              <a:gd name="connsiteY3415" fmla="*/ 5559130 h 13879102"/>
              <a:gd name="connsiteX3416" fmla="*/ 755682 w 12446000"/>
              <a:gd name="connsiteY3416" fmla="*/ 5521815 h 13879102"/>
              <a:gd name="connsiteX3417" fmla="*/ 130167 w 12446000"/>
              <a:gd name="connsiteY3417" fmla="*/ 5498943 h 13879102"/>
              <a:gd name="connsiteX3418" fmla="*/ 116032 w 12446000"/>
              <a:gd name="connsiteY3418" fmla="*/ 5500147 h 13879102"/>
              <a:gd name="connsiteX3419" fmla="*/ 120744 w 12446000"/>
              <a:gd name="connsiteY3419" fmla="*/ 5550703 h 13879102"/>
              <a:gd name="connsiteX3420" fmla="*/ 134879 w 12446000"/>
              <a:gd name="connsiteY3420" fmla="*/ 5548296 h 13879102"/>
              <a:gd name="connsiteX3421" fmla="*/ 130167 w 12446000"/>
              <a:gd name="connsiteY3421" fmla="*/ 5498943 h 13879102"/>
              <a:gd name="connsiteX3422" fmla="*/ 642595 w 12446000"/>
              <a:gd name="connsiteY3422" fmla="*/ 5489315 h 13879102"/>
              <a:gd name="connsiteX3423" fmla="*/ 631993 w 12446000"/>
              <a:gd name="connsiteY3423" fmla="*/ 5497741 h 13879102"/>
              <a:gd name="connsiteX3424" fmla="*/ 661443 w 12446000"/>
              <a:gd name="connsiteY3424" fmla="*/ 5537464 h 13879102"/>
              <a:gd name="connsiteX3425" fmla="*/ 672045 w 12446000"/>
              <a:gd name="connsiteY3425" fmla="*/ 5529037 h 13879102"/>
              <a:gd name="connsiteX3426" fmla="*/ 642595 w 12446000"/>
              <a:gd name="connsiteY3426" fmla="*/ 5489315 h 13879102"/>
              <a:gd name="connsiteX3427" fmla="*/ 469430 w 12446000"/>
              <a:gd name="connsiteY3427" fmla="*/ 5488110 h 13879102"/>
              <a:gd name="connsiteX3428" fmla="*/ 457650 w 12446000"/>
              <a:gd name="connsiteY3428" fmla="*/ 5495332 h 13879102"/>
              <a:gd name="connsiteX3429" fmla="*/ 481210 w 12446000"/>
              <a:gd name="connsiteY3429" fmla="*/ 5538666 h 13879102"/>
              <a:gd name="connsiteX3430" fmla="*/ 492990 w 12446000"/>
              <a:gd name="connsiteY3430" fmla="*/ 5531445 h 13879102"/>
              <a:gd name="connsiteX3431" fmla="*/ 469430 w 12446000"/>
              <a:gd name="connsiteY3431" fmla="*/ 5488110 h 13879102"/>
              <a:gd name="connsiteX3432" fmla="*/ 213805 w 12446000"/>
              <a:gd name="connsiteY3432" fmla="*/ 5483294 h 13879102"/>
              <a:gd name="connsiteX3433" fmla="*/ 199669 w 12446000"/>
              <a:gd name="connsiteY3433" fmla="*/ 5486907 h 13879102"/>
              <a:gd name="connsiteX3434" fmla="*/ 210271 w 12446000"/>
              <a:gd name="connsiteY3434" fmla="*/ 5536259 h 13879102"/>
              <a:gd name="connsiteX3435" fmla="*/ 224407 w 12446000"/>
              <a:gd name="connsiteY3435" fmla="*/ 5532648 h 13879102"/>
              <a:gd name="connsiteX3436" fmla="*/ 213805 w 12446000"/>
              <a:gd name="connsiteY3436" fmla="*/ 5483294 h 13879102"/>
              <a:gd name="connsiteX3437" fmla="*/ 800446 w 12446000"/>
              <a:gd name="connsiteY3437" fmla="*/ 5477277 h 13879102"/>
              <a:gd name="connsiteX3438" fmla="*/ 831074 w 12446000"/>
              <a:gd name="connsiteY3438" fmla="*/ 5508575 h 13879102"/>
              <a:gd name="connsiteX3439" fmla="*/ 825184 w 12446000"/>
              <a:gd name="connsiteY3439" fmla="*/ 5514593 h 13879102"/>
              <a:gd name="connsiteX3440" fmla="*/ 794556 w 12446000"/>
              <a:gd name="connsiteY3440" fmla="*/ 5483297 h 13879102"/>
              <a:gd name="connsiteX3441" fmla="*/ 800446 w 12446000"/>
              <a:gd name="connsiteY3441" fmla="*/ 5477277 h 13879102"/>
              <a:gd name="connsiteX3442" fmla="*/ 800446 w 12446000"/>
              <a:gd name="connsiteY3442" fmla="*/ 5470054 h 13879102"/>
              <a:gd name="connsiteX3443" fmla="*/ 791022 w 12446000"/>
              <a:gd name="connsiteY3443" fmla="*/ 5479686 h 13879102"/>
              <a:gd name="connsiteX3444" fmla="*/ 794556 w 12446000"/>
              <a:gd name="connsiteY3444" fmla="*/ 5483297 h 13879102"/>
              <a:gd name="connsiteX3445" fmla="*/ 791022 w 12446000"/>
              <a:gd name="connsiteY3445" fmla="*/ 5486908 h 13879102"/>
              <a:gd name="connsiteX3446" fmla="*/ 825184 w 12446000"/>
              <a:gd name="connsiteY3446" fmla="*/ 5521815 h 13879102"/>
              <a:gd name="connsiteX3447" fmla="*/ 834608 w 12446000"/>
              <a:gd name="connsiteY3447" fmla="*/ 5512186 h 13879102"/>
              <a:gd name="connsiteX3448" fmla="*/ 831074 w 12446000"/>
              <a:gd name="connsiteY3448" fmla="*/ 5508575 h 13879102"/>
              <a:gd name="connsiteX3449" fmla="*/ 834608 w 12446000"/>
              <a:gd name="connsiteY3449" fmla="*/ 5504963 h 13879102"/>
              <a:gd name="connsiteX3450" fmla="*/ 800446 w 12446000"/>
              <a:gd name="connsiteY3450" fmla="*/ 5470054 h 13879102"/>
              <a:gd name="connsiteX3451" fmla="*/ 290375 w 12446000"/>
              <a:gd name="connsiteY3451" fmla="*/ 5461628 h 13879102"/>
              <a:gd name="connsiteX3452" fmla="*/ 277417 w 12446000"/>
              <a:gd name="connsiteY3452" fmla="*/ 5466442 h 13879102"/>
              <a:gd name="connsiteX3453" fmla="*/ 292731 w 12446000"/>
              <a:gd name="connsiteY3453" fmla="*/ 5513388 h 13879102"/>
              <a:gd name="connsiteX3454" fmla="*/ 305689 w 12446000"/>
              <a:gd name="connsiteY3454" fmla="*/ 5508574 h 13879102"/>
              <a:gd name="connsiteX3455" fmla="*/ 290375 w 12446000"/>
              <a:gd name="connsiteY3455" fmla="*/ 5461628 h 13879102"/>
              <a:gd name="connsiteX3456" fmla="*/ 530685 w 12446000"/>
              <a:gd name="connsiteY3456" fmla="*/ 5448388 h 13879102"/>
              <a:gd name="connsiteX3457" fmla="*/ 518905 w 12446000"/>
              <a:gd name="connsiteY3457" fmla="*/ 5456815 h 13879102"/>
              <a:gd name="connsiteX3458" fmla="*/ 545999 w 12446000"/>
              <a:gd name="connsiteY3458" fmla="*/ 5498944 h 13879102"/>
              <a:gd name="connsiteX3459" fmla="*/ 557779 w 12446000"/>
              <a:gd name="connsiteY3459" fmla="*/ 5490519 h 13879102"/>
              <a:gd name="connsiteX3460" fmla="*/ 530685 w 12446000"/>
              <a:gd name="connsiteY3460" fmla="*/ 5448388 h 13879102"/>
              <a:gd name="connsiteX3461" fmla="*/ 690893 w 12446000"/>
              <a:gd name="connsiteY3461" fmla="*/ 5447186 h 13879102"/>
              <a:gd name="connsiteX3462" fmla="*/ 680291 w 12446000"/>
              <a:gd name="connsiteY3462" fmla="*/ 5456815 h 13879102"/>
              <a:gd name="connsiteX3463" fmla="*/ 713274 w 12446000"/>
              <a:gd name="connsiteY3463" fmla="*/ 5494131 h 13879102"/>
              <a:gd name="connsiteX3464" fmla="*/ 723876 w 12446000"/>
              <a:gd name="connsiteY3464" fmla="*/ 5484502 h 13879102"/>
              <a:gd name="connsiteX3465" fmla="*/ 690893 w 12446000"/>
              <a:gd name="connsiteY3465" fmla="*/ 5447186 h 13879102"/>
              <a:gd name="connsiteX3466" fmla="*/ 359876 w 12446000"/>
              <a:gd name="connsiteY3466" fmla="*/ 5432739 h 13879102"/>
              <a:gd name="connsiteX3467" fmla="*/ 346918 w 12446000"/>
              <a:gd name="connsiteY3467" fmla="*/ 5438757 h 13879102"/>
              <a:gd name="connsiteX3468" fmla="*/ 366944 w 12446000"/>
              <a:gd name="connsiteY3468" fmla="*/ 5484499 h 13879102"/>
              <a:gd name="connsiteX3469" fmla="*/ 379902 w 12446000"/>
              <a:gd name="connsiteY3469" fmla="*/ 5478480 h 13879102"/>
              <a:gd name="connsiteX3470" fmla="*/ 359876 w 12446000"/>
              <a:gd name="connsiteY3470" fmla="*/ 5432739 h 13879102"/>
              <a:gd name="connsiteX3471" fmla="*/ 581339 w 12446000"/>
              <a:gd name="connsiteY3471" fmla="*/ 5411074 h 13879102"/>
              <a:gd name="connsiteX3472" fmla="*/ 570737 w 12446000"/>
              <a:gd name="connsiteY3472" fmla="*/ 5419499 h 13879102"/>
              <a:gd name="connsiteX3473" fmla="*/ 601365 w 12446000"/>
              <a:gd name="connsiteY3473" fmla="*/ 5459221 h 13879102"/>
              <a:gd name="connsiteX3474" fmla="*/ 610789 w 12446000"/>
              <a:gd name="connsiteY3474" fmla="*/ 5450797 h 13879102"/>
              <a:gd name="connsiteX3475" fmla="*/ 581339 w 12446000"/>
              <a:gd name="connsiteY3475" fmla="*/ 5411074 h 13879102"/>
              <a:gd name="connsiteX3476" fmla="*/ 730944 w 12446000"/>
              <a:gd name="connsiteY3476" fmla="*/ 5406260 h 13879102"/>
              <a:gd name="connsiteX3477" fmla="*/ 761572 w 12446000"/>
              <a:gd name="connsiteY3477" fmla="*/ 5437555 h 13879102"/>
              <a:gd name="connsiteX3478" fmla="*/ 755682 w 12446000"/>
              <a:gd name="connsiteY3478" fmla="*/ 5443575 h 13879102"/>
              <a:gd name="connsiteX3479" fmla="*/ 725055 w 12446000"/>
              <a:gd name="connsiteY3479" fmla="*/ 5412276 h 13879102"/>
              <a:gd name="connsiteX3480" fmla="*/ 730944 w 12446000"/>
              <a:gd name="connsiteY3480" fmla="*/ 5406260 h 13879102"/>
              <a:gd name="connsiteX3481" fmla="*/ 422310 w 12446000"/>
              <a:gd name="connsiteY3481" fmla="*/ 5400239 h 13879102"/>
              <a:gd name="connsiteX3482" fmla="*/ 410530 w 12446000"/>
              <a:gd name="connsiteY3482" fmla="*/ 5407461 h 13879102"/>
              <a:gd name="connsiteX3483" fmla="*/ 434090 w 12446000"/>
              <a:gd name="connsiteY3483" fmla="*/ 5450795 h 13879102"/>
              <a:gd name="connsiteX3484" fmla="*/ 445870 w 12446000"/>
              <a:gd name="connsiteY3484" fmla="*/ 5443572 h 13879102"/>
              <a:gd name="connsiteX3485" fmla="*/ 422310 w 12446000"/>
              <a:gd name="connsiteY3485" fmla="*/ 5400239 h 13879102"/>
              <a:gd name="connsiteX3486" fmla="*/ 118388 w 12446000"/>
              <a:gd name="connsiteY3486" fmla="*/ 5400239 h 13879102"/>
              <a:gd name="connsiteX3487" fmla="*/ 104252 w 12446000"/>
              <a:gd name="connsiteY3487" fmla="*/ 5401442 h 13879102"/>
              <a:gd name="connsiteX3488" fmla="*/ 110142 w 12446000"/>
              <a:gd name="connsiteY3488" fmla="*/ 5450796 h 13879102"/>
              <a:gd name="connsiteX3489" fmla="*/ 124277 w 12446000"/>
              <a:gd name="connsiteY3489" fmla="*/ 5449591 h 13879102"/>
              <a:gd name="connsiteX3490" fmla="*/ 118388 w 12446000"/>
              <a:gd name="connsiteY3490" fmla="*/ 5400239 h 13879102"/>
              <a:gd name="connsiteX3491" fmla="*/ 730944 w 12446000"/>
              <a:gd name="connsiteY3491" fmla="*/ 5399037 h 13879102"/>
              <a:gd name="connsiteX3492" fmla="*/ 721520 w 12446000"/>
              <a:gd name="connsiteY3492" fmla="*/ 5408666 h 13879102"/>
              <a:gd name="connsiteX3493" fmla="*/ 725055 w 12446000"/>
              <a:gd name="connsiteY3493" fmla="*/ 5412276 h 13879102"/>
              <a:gd name="connsiteX3494" fmla="*/ 721520 w 12446000"/>
              <a:gd name="connsiteY3494" fmla="*/ 5415888 h 13879102"/>
              <a:gd name="connsiteX3495" fmla="*/ 755682 w 12446000"/>
              <a:gd name="connsiteY3495" fmla="*/ 5450797 h 13879102"/>
              <a:gd name="connsiteX3496" fmla="*/ 765106 w 12446000"/>
              <a:gd name="connsiteY3496" fmla="*/ 5441166 h 13879102"/>
              <a:gd name="connsiteX3497" fmla="*/ 761572 w 12446000"/>
              <a:gd name="connsiteY3497" fmla="*/ 5437555 h 13879102"/>
              <a:gd name="connsiteX3498" fmla="*/ 765106 w 12446000"/>
              <a:gd name="connsiteY3498" fmla="*/ 5433944 h 13879102"/>
              <a:gd name="connsiteX3499" fmla="*/ 730944 w 12446000"/>
              <a:gd name="connsiteY3499" fmla="*/ 5399037 h 13879102"/>
              <a:gd name="connsiteX3500" fmla="*/ 192601 w 12446000"/>
              <a:gd name="connsiteY3500" fmla="*/ 5385794 h 13879102"/>
              <a:gd name="connsiteX3501" fmla="*/ 178465 w 12446000"/>
              <a:gd name="connsiteY3501" fmla="*/ 5389405 h 13879102"/>
              <a:gd name="connsiteX3502" fmla="*/ 189067 w 12446000"/>
              <a:gd name="connsiteY3502" fmla="*/ 5438758 h 13879102"/>
              <a:gd name="connsiteX3503" fmla="*/ 203203 w 12446000"/>
              <a:gd name="connsiteY3503" fmla="*/ 5435147 h 13879102"/>
              <a:gd name="connsiteX3504" fmla="*/ 192601 w 12446000"/>
              <a:gd name="connsiteY3504" fmla="*/ 5385794 h 13879102"/>
              <a:gd name="connsiteX3505" fmla="*/ 626103 w 12446000"/>
              <a:gd name="connsiteY3505" fmla="*/ 5372555 h 13879102"/>
              <a:gd name="connsiteX3506" fmla="*/ 615501 w 12446000"/>
              <a:gd name="connsiteY3506" fmla="*/ 5382183 h 13879102"/>
              <a:gd name="connsiteX3507" fmla="*/ 648485 w 12446000"/>
              <a:gd name="connsiteY3507" fmla="*/ 5419499 h 13879102"/>
              <a:gd name="connsiteX3508" fmla="*/ 659087 w 12446000"/>
              <a:gd name="connsiteY3508" fmla="*/ 5409871 h 13879102"/>
              <a:gd name="connsiteX3509" fmla="*/ 626103 w 12446000"/>
              <a:gd name="connsiteY3509" fmla="*/ 5372555 h 13879102"/>
              <a:gd name="connsiteX3510" fmla="*/ 476498 w 12446000"/>
              <a:gd name="connsiteY3510" fmla="*/ 5366535 h 13879102"/>
              <a:gd name="connsiteX3511" fmla="*/ 464718 w 12446000"/>
              <a:gd name="connsiteY3511" fmla="*/ 5374961 h 13879102"/>
              <a:gd name="connsiteX3512" fmla="*/ 491812 w 12446000"/>
              <a:gd name="connsiteY3512" fmla="*/ 5415888 h 13879102"/>
              <a:gd name="connsiteX3513" fmla="*/ 503591 w 12446000"/>
              <a:gd name="connsiteY3513" fmla="*/ 5408666 h 13879102"/>
              <a:gd name="connsiteX3514" fmla="*/ 476498 w 12446000"/>
              <a:gd name="connsiteY3514" fmla="*/ 5366535 h 13879102"/>
              <a:gd name="connsiteX3515" fmla="*/ 259747 w 12446000"/>
              <a:gd name="connsiteY3515" fmla="*/ 5366534 h 13879102"/>
              <a:gd name="connsiteX3516" fmla="*/ 246789 w 12446000"/>
              <a:gd name="connsiteY3516" fmla="*/ 5371349 h 13879102"/>
              <a:gd name="connsiteX3517" fmla="*/ 262103 w 12446000"/>
              <a:gd name="connsiteY3517" fmla="*/ 5418294 h 13879102"/>
              <a:gd name="connsiteX3518" fmla="*/ 275061 w 12446000"/>
              <a:gd name="connsiteY3518" fmla="*/ 5413480 h 13879102"/>
              <a:gd name="connsiteX3519" fmla="*/ 259747 w 12446000"/>
              <a:gd name="connsiteY3519" fmla="*/ 5366534 h 13879102"/>
              <a:gd name="connsiteX3520" fmla="*/ 321002 w 12446000"/>
              <a:gd name="connsiteY3520" fmla="*/ 5341256 h 13879102"/>
              <a:gd name="connsiteX3521" fmla="*/ 308045 w 12446000"/>
              <a:gd name="connsiteY3521" fmla="*/ 5347275 h 13879102"/>
              <a:gd name="connsiteX3522" fmla="*/ 328070 w 12446000"/>
              <a:gd name="connsiteY3522" fmla="*/ 5393016 h 13879102"/>
              <a:gd name="connsiteX3523" fmla="*/ 341028 w 12446000"/>
              <a:gd name="connsiteY3523" fmla="*/ 5386997 h 13879102"/>
              <a:gd name="connsiteX3524" fmla="*/ 321002 w 12446000"/>
              <a:gd name="connsiteY3524" fmla="*/ 5341256 h 13879102"/>
              <a:gd name="connsiteX3525" fmla="*/ 661443 w 12446000"/>
              <a:gd name="connsiteY3525" fmla="*/ 5335239 h 13879102"/>
              <a:gd name="connsiteX3526" fmla="*/ 692659 w 12446000"/>
              <a:gd name="connsiteY3526" fmla="*/ 5367137 h 13879102"/>
              <a:gd name="connsiteX3527" fmla="*/ 686181 w 12446000"/>
              <a:gd name="connsiteY3527" fmla="*/ 5373756 h 13879102"/>
              <a:gd name="connsiteX3528" fmla="*/ 654965 w 12446000"/>
              <a:gd name="connsiteY3528" fmla="*/ 5341859 h 13879102"/>
              <a:gd name="connsiteX3529" fmla="*/ 661443 w 12446000"/>
              <a:gd name="connsiteY3529" fmla="*/ 5335239 h 13879102"/>
              <a:gd name="connsiteX3530" fmla="*/ 522439 w 12446000"/>
              <a:gd name="connsiteY3530" fmla="*/ 5331628 h 13879102"/>
              <a:gd name="connsiteX3531" fmla="*/ 511837 w 12446000"/>
              <a:gd name="connsiteY3531" fmla="*/ 5340055 h 13879102"/>
              <a:gd name="connsiteX3532" fmla="*/ 541287 w 12446000"/>
              <a:gd name="connsiteY3532" fmla="*/ 5379777 h 13879102"/>
              <a:gd name="connsiteX3533" fmla="*/ 551889 w 12446000"/>
              <a:gd name="connsiteY3533" fmla="*/ 5371350 h 13879102"/>
              <a:gd name="connsiteX3534" fmla="*/ 522439 w 12446000"/>
              <a:gd name="connsiteY3534" fmla="*/ 5331628 h 13879102"/>
              <a:gd name="connsiteX3535" fmla="*/ 661443 w 12446000"/>
              <a:gd name="connsiteY3535" fmla="*/ 5329222 h 13879102"/>
              <a:gd name="connsiteX3536" fmla="*/ 652019 w 12446000"/>
              <a:gd name="connsiteY3536" fmla="*/ 5338850 h 13879102"/>
              <a:gd name="connsiteX3537" fmla="*/ 654965 w 12446000"/>
              <a:gd name="connsiteY3537" fmla="*/ 5341859 h 13879102"/>
              <a:gd name="connsiteX3538" fmla="*/ 652019 w 12446000"/>
              <a:gd name="connsiteY3538" fmla="*/ 5344869 h 13879102"/>
              <a:gd name="connsiteX3539" fmla="*/ 686181 w 12446000"/>
              <a:gd name="connsiteY3539" fmla="*/ 5379777 h 13879102"/>
              <a:gd name="connsiteX3540" fmla="*/ 695604 w 12446000"/>
              <a:gd name="connsiteY3540" fmla="*/ 5370148 h 13879102"/>
              <a:gd name="connsiteX3541" fmla="*/ 692659 w 12446000"/>
              <a:gd name="connsiteY3541" fmla="*/ 5367137 h 13879102"/>
              <a:gd name="connsiteX3542" fmla="*/ 695604 w 12446000"/>
              <a:gd name="connsiteY3542" fmla="*/ 5364128 h 13879102"/>
              <a:gd name="connsiteX3543" fmla="*/ 661443 w 12446000"/>
              <a:gd name="connsiteY3543" fmla="*/ 5329222 h 13879102"/>
              <a:gd name="connsiteX3544" fmla="*/ 374012 w 12446000"/>
              <a:gd name="connsiteY3544" fmla="*/ 5313570 h 13879102"/>
              <a:gd name="connsiteX3545" fmla="*/ 362232 w 12446000"/>
              <a:gd name="connsiteY3545" fmla="*/ 5320793 h 13879102"/>
              <a:gd name="connsiteX3546" fmla="*/ 385792 w 12446000"/>
              <a:gd name="connsiteY3546" fmla="*/ 5364128 h 13879102"/>
              <a:gd name="connsiteX3547" fmla="*/ 397572 w 12446000"/>
              <a:gd name="connsiteY3547" fmla="*/ 5356905 h 13879102"/>
              <a:gd name="connsiteX3548" fmla="*/ 374012 w 12446000"/>
              <a:gd name="connsiteY3548" fmla="*/ 5313570 h 13879102"/>
              <a:gd name="connsiteX3549" fmla="*/ 107786 w 12446000"/>
              <a:gd name="connsiteY3549" fmla="*/ 5301534 h 13879102"/>
              <a:gd name="connsiteX3550" fmla="*/ 93650 w 12446000"/>
              <a:gd name="connsiteY3550" fmla="*/ 5302737 h 13879102"/>
              <a:gd name="connsiteX3551" fmla="*/ 99540 w 12446000"/>
              <a:gd name="connsiteY3551" fmla="*/ 5352089 h 13879102"/>
              <a:gd name="connsiteX3552" fmla="*/ 113676 w 12446000"/>
              <a:gd name="connsiteY3552" fmla="*/ 5350885 h 13879102"/>
              <a:gd name="connsiteX3553" fmla="*/ 107786 w 12446000"/>
              <a:gd name="connsiteY3553" fmla="*/ 5301534 h 13879102"/>
              <a:gd name="connsiteX3554" fmla="*/ 561313 w 12446000"/>
              <a:gd name="connsiteY3554" fmla="*/ 5297923 h 13879102"/>
              <a:gd name="connsiteX3555" fmla="*/ 550711 w 12446000"/>
              <a:gd name="connsiteY3555" fmla="*/ 5307553 h 13879102"/>
              <a:gd name="connsiteX3556" fmla="*/ 583695 w 12446000"/>
              <a:gd name="connsiteY3556" fmla="*/ 5344869 h 13879102"/>
              <a:gd name="connsiteX3557" fmla="*/ 594297 w 12446000"/>
              <a:gd name="connsiteY3557" fmla="*/ 5335239 h 13879102"/>
              <a:gd name="connsiteX3558" fmla="*/ 561313 w 12446000"/>
              <a:gd name="connsiteY3558" fmla="*/ 5297923 h 13879102"/>
              <a:gd name="connsiteX3559" fmla="*/ 171397 w 12446000"/>
              <a:gd name="connsiteY3559" fmla="*/ 5289496 h 13879102"/>
              <a:gd name="connsiteX3560" fmla="*/ 157261 w 12446000"/>
              <a:gd name="connsiteY3560" fmla="*/ 5293106 h 13879102"/>
              <a:gd name="connsiteX3561" fmla="*/ 167863 w 12446000"/>
              <a:gd name="connsiteY3561" fmla="*/ 5341256 h 13879102"/>
              <a:gd name="connsiteX3562" fmla="*/ 181999 w 12446000"/>
              <a:gd name="connsiteY3562" fmla="*/ 5338848 h 13879102"/>
              <a:gd name="connsiteX3563" fmla="*/ 171397 w 12446000"/>
              <a:gd name="connsiteY3563" fmla="*/ 5289496 h 13879102"/>
              <a:gd name="connsiteX3564" fmla="*/ 422310 w 12446000"/>
              <a:gd name="connsiteY3564" fmla="*/ 5282274 h 13879102"/>
              <a:gd name="connsiteX3565" fmla="*/ 410530 w 12446000"/>
              <a:gd name="connsiteY3565" fmla="*/ 5290701 h 13879102"/>
              <a:gd name="connsiteX3566" fmla="*/ 437624 w 12446000"/>
              <a:gd name="connsiteY3566" fmla="*/ 5332832 h 13879102"/>
              <a:gd name="connsiteX3567" fmla="*/ 449404 w 12446000"/>
              <a:gd name="connsiteY3567" fmla="*/ 5324406 h 13879102"/>
              <a:gd name="connsiteX3568" fmla="*/ 422310 w 12446000"/>
              <a:gd name="connsiteY3568" fmla="*/ 5282274 h 13879102"/>
              <a:gd name="connsiteX3569" fmla="*/ 227941 w 12446000"/>
              <a:gd name="connsiteY3569" fmla="*/ 5272643 h 13879102"/>
              <a:gd name="connsiteX3570" fmla="*/ 214983 w 12446000"/>
              <a:gd name="connsiteY3570" fmla="*/ 5277459 h 13879102"/>
              <a:gd name="connsiteX3571" fmla="*/ 230297 w 12446000"/>
              <a:gd name="connsiteY3571" fmla="*/ 5324403 h 13879102"/>
              <a:gd name="connsiteX3572" fmla="*/ 243255 w 12446000"/>
              <a:gd name="connsiteY3572" fmla="*/ 5319589 h 13879102"/>
              <a:gd name="connsiteX3573" fmla="*/ 227941 w 12446000"/>
              <a:gd name="connsiteY3573" fmla="*/ 5272643 h 13879102"/>
              <a:gd name="connsiteX3574" fmla="*/ 591941 w 12446000"/>
              <a:gd name="connsiteY3574" fmla="*/ 5264219 h 13879102"/>
              <a:gd name="connsiteX3575" fmla="*/ 623354 w 12446000"/>
              <a:gd name="connsiteY3575" fmla="*/ 5296319 h 13879102"/>
              <a:gd name="connsiteX3576" fmla="*/ 617857 w 12446000"/>
              <a:gd name="connsiteY3576" fmla="*/ 5302739 h 13879102"/>
              <a:gd name="connsiteX3577" fmla="*/ 585512 w 12446000"/>
              <a:gd name="connsiteY3577" fmla="*/ 5270789 h 13879102"/>
              <a:gd name="connsiteX3578" fmla="*/ 591941 w 12446000"/>
              <a:gd name="connsiteY3578" fmla="*/ 5264219 h 13879102"/>
              <a:gd name="connsiteX3579" fmla="*/ 591941 w 12446000"/>
              <a:gd name="connsiteY3579" fmla="*/ 5258200 h 13879102"/>
              <a:gd name="connsiteX3580" fmla="*/ 582517 w 12446000"/>
              <a:gd name="connsiteY3580" fmla="*/ 5267830 h 13879102"/>
              <a:gd name="connsiteX3581" fmla="*/ 585512 w 12446000"/>
              <a:gd name="connsiteY3581" fmla="*/ 5270789 h 13879102"/>
              <a:gd name="connsiteX3582" fmla="*/ 582517 w 12446000"/>
              <a:gd name="connsiteY3582" fmla="*/ 5273850 h 13879102"/>
              <a:gd name="connsiteX3583" fmla="*/ 617857 w 12446000"/>
              <a:gd name="connsiteY3583" fmla="*/ 5309962 h 13879102"/>
              <a:gd name="connsiteX3584" fmla="*/ 626103 w 12446000"/>
              <a:gd name="connsiteY3584" fmla="*/ 5299128 h 13879102"/>
              <a:gd name="connsiteX3585" fmla="*/ 623354 w 12446000"/>
              <a:gd name="connsiteY3585" fmla="*/ 5296319 h 13879102"/>
              <a:gd name="connsiteX3586" fmla="*/ 626103 w 12446000"/>
              <a:gd name="connsiteY3586" fmla="*/ 5293107 h 13879102"/>
              <a:gd name="connsiteX3587" fmla="*/ 591941 w 12446000"/>
              <a:gd name="connsiteY3587" fmla="*/ 5258200 h 13879102"/>
              <a:gd name="connsiteX3588" fmla="*/ 462362 w 12446000"/>
              <a:gd name="connsiteY3588" fmla="*/ 5253386 h 13879102"/>
              <a:gd name="connsiteX3589" fmla="*/ 451760 w 12446000"/>
              <a:gd name="connsiteY3589" fmla="*/ 5261812 h 13879102"/>
              <a:gd name="connsiteX3590" fmla="*/ 481210 w 12446000"/>
              <a:gd name="connsiteY3590" fmla="*/ 5301535 h 13879102"/>
              <a:gd name="connsiteX3591" fmla="*/ 491812 w 12446000"/>
              <a:gd name="connsiteY3591" fmla="*/ 5293108 h 13879102"/>
              <a:gd name="connsiteX3592" fmla="*/ 462362 w 12446000"/>
              <a:gd name="connsiteY3592" fmla="*/ 5253386 h 13879102"/>
              <a:gd name="connsiteX3593" fmla="*/ 280951 w 12446000"/>
              <a:gd name="connsiteY3593" fmla="*/ 5249774 h 13879102"/>
              <a:gd name="connsiteX3594" fmla="*/ 267993 w 12446000"/>
              <a:gd name="connsiteY3594" fmla="*/ 5255792 h 13879102"/>
              <a:gd name="connsiteX3595" fmla="*/ 288019 w 12446000"/>
              <a:gd name="connsiteY3595" fmla="*/ 5301534 h 13879102"/>
              <a:gd name="connsiteX3596" fmla="*/ 300977 w 12446000"/>
              <a:gd name="connsiteY3596" fmla="*/ 5295514 h 13879102"/>
              <a:gd name="connsiteX3597" fmla="*/ 280951 w 12446000"/>
              <a:gd name="connsiteY3597" fmla="*/ 5249774 h 13879102"/>
              <a:gd name="connsiteX3598" fmla="*/ 326892 w 12446000"/>
              <a:gd name="connsiteY3598" fmla="*/ 5225698 h 13879102"/>
              <a:gd name="connsiteX3599" fmla="*/ 315112 w 12446000"/>
              <a:gd name="connsiteY3599" fmla="*/ 5232921 h 13879102"/>
              <a:gd name="connsiteX3600" fmla="*/ 338672 w 12446000"/>
              <a:gd name="connsiteY3600" fmla="*/ 5276256 h 13879102"/>
              <a:gd name="connsiteX3601" fmla="*/ 350452 w 12446000"/>
              <a:gd name="connsiteY3601" fmla="*/ 5269033 h 13879102"/>
              <a:gd name="connsiteX3602" fmla="*/ 326892 w 12446000"/>
              <a:gd name="connsiteY3602" fmla="*/ 5225698 h 13879102"/>
              <a:gd name="connsiteX3603" fmla="*/ 495346 w 12446000"/>
              <a:gd name="connsiteY3603" fmla="*/ 5223293 h 13879102"/>
              <a:gd name="connsiteX3604" fmla="*/ 484744 w 12446000"/>
              <a:gd name="connsiteY3604" fmla="*/ 5232923 h 13879102"/>
              <a:gd name="connsiteX3605" fmla="*/ 517727 w 12446000"/>
              <a:gd name="connsiteY3605" fmla="*/ 5270239 h 13879102"/>
              <a:gd name="connsiteX3606" fmla="*/ 528329 w 12446000"/>
              <a:gd name="connsiteY3606" fmla="*/ 5260608 h 13879102"/>
              <a:gd name="connsiteX3607" fmla="*/ 495346 w 12446000"/>
              <a:gd name="connsiteY3607" fmla="*/ 5223293 h 13879102"/>
              <a:gd name="connsiteX3608" fmla="*/ 97184 w 12446000"/>
              <a:gd name="connsiteY3608" fmla="*/ 5201624 h 13879102"/>
              <a:gd name="connsiteX3609" fmla="*/ 83048 w 12446000"/>
              <a:gd name="connsiteY3609" fmla="*/ 5202828 h 13879102"/>
              <a:gd name="connsiteX3610" fmla="*/ 88938 w 12446000"/>
              <a:gd name="connsiteY3610" fmla="*/ 5252180 h 13879102"/>
              <a:gd name="connsiteX3611" fmla="*/ 103074 w 12446000"/>
              <a:gd name="connsiteY3611" fmla="*/ 5250977 h 13879102"/>
              <a:gd name="connsiteX3612" fmla="*/ 97184 w 12446000"/>
              <a:gd name="connsiteY3612" fmla="*/ 5201624 h 13879102"/>
              <a:gd name="connsiteX3613" fmla="*/ 368122 w 12446000"/>
              <a:gd name="connsiteY3613" fmla="*/ 5199218 h 13879102"/>
              <a:gd name="connsiteX3614" fmla="*/ 356342 w 12446000"/>
              <a:gd name="connsiteY3614" fmla="*/ 5207643 h 13879102"/>
              <a:gd name="connsiteX3615" fmla="*/ 383436 w 12446000"/>
              <a:gd name="connsiteY3615" fmla="*/ 5249775 h 13879102"/>
              <a:gd name="connsiteX3616" fmla="*/ 395216 w 12446000"/>
              <a:gd name="connsiteY3616" fmla="*/ 5241348 h 13879102"/>
              <a:gd name="connsiteX3617" fmla="*/ 368122 w 12446000"/>
              <a:gd name="connsiteY3617" fmla="*/ 5199218 h 13879102"/>
              <a:gd name="connsiteX3618" fmla="*/ 523617 w 12446000"/>
              <a:gd name="connsiteY3618" fmla="*/ 5194403 h 13879102"/>
              <a:gd name="connsiteX3619" fmla="*/ 554245 w 12446000"/>
              <a:gd name="connsiteY3619" fmla="*/ 5225701 h 13879102"/>
              <a:gd name="connsiteX3620" fmla="*/ 548355 w 12446000"/>
              <a:gd name="connsiteY3620" fmla="*/ 5231719 h 13879102"/>
              <a:gd name="connsiteX3621" fmla="*/ 517727 w 12446000"/>
              <a:gd name="connsiteY3621" fmla="*/ 5200423 h 13879102"/>
              <a:gd name="connsiteX3622" fmla="*/ 523617 w 12446000"/>
              <a:gd name="connsiteY3622" fmla="*/ 5194403 h 13879102"/>
              <a:gd name="connsiteX3623" fmla="*/ 150193 w 12446000"/>
              <a:gd name="connsiteY3623" fmla="*/ 5190791 h 13879102"/>
              <a:gd name="connsiteX3624" fmla="*/ 136057 w 12446000"/>
              <a:gd name="connsiteY3624" fmla="*/ 5194401 h 13879102"/>
              <a:gd name="connsiteX3625" fmla="*/ 146659 w 12446000"/>
              <a:gd name="connsiteY3625" fmla="*/ 5243754 h 13879102"/>
              <a:gd name="connsiteX3626" fmla="*/ 160795 w 12446000"/>
              <a:gd name="connsiteY3626" fmla="*/ 5240143 h 13879102"/>
              <a:gd name="connsiteX3627" fmla="*/ 150193 w 12446000"/>
              <a:gd name="connsiteY3627" fmla="*/ 5190791 h 13879102"/>
              <a:gd name="connsiteX3628" fmla="*/ 523617 w 12446000"/>
              <a:gd name="connsiteY3628" fmla="*/ 5187181 h 13879102"/>
              <a:gd name="connsiteX3629" fmla="*/ 514193 w 12446000"/>
              <a:gd name="connsiteY3629" fmla="*/ 5196811 h 13879102"/>
              <a:gd name="connsiteX3630" fmla="*/ 517727 w 12446000"/>
              <a:gd name="connsiteY3630" fmla="*/ 5200423 h 13879102"/>
              <a:gd name="connsiteX3631" fmla="*/ 514193 w 12446000"/>
              <a:gd name="connsiteY3631" fmla="*/ 5204033 h 13879102"/>
              <a:gd name="connsiteX3632" fmla="*/ 548355 w 12446000"/>
              <a:gd name="connsiteY3632" fmla="*/ 5238941 h 13879102"/>
              <a:gd name="connsiteX3633" fmla="*/ 557779 w 12446000"/>
              <a:gd name="connsiteY3633" fmla="*/ 5229312 h 13879102"/>
              <a:gd name="connsiteX3634" fmla="*/ 554245 w 12446000"/>
              <a:gd name="connsiteY3634" fmla="*/ 5225701 h 13879102"/>
              <a:gd name="connsiteX3635" fmla="*/ 557779 w 12446000"/>
              <a:gd name="connsiteY3635" fmla="*/ 5222089 h 13879102"/>
              <a:gd name="connsiteX3636" fmla="*/ 523617 w 12446000"/>
              <a:gd name="connsiteY3636" fmla="*/ 5187181 h 13879102"/>
              <a:gd name="connsiteX3637" fmla="*/ 197313 w 12446000"/>
              <a:gd name="connsiteY3637" fmla="*/ 5177550 h 13879102"/>
              <a:gd name="connsiteX3638" fmla="*/ 184355 w 12446000"/>
              <a:gd name="connsiteY3638" fmla="*/ 5182365 h 13879102"/>
              <a:gd name="connsiteX3639" fmla="*/ 199669 w 12446000"/>
              <a:gd name="connsiteY3639" fmla="*/ 5229310 h 13879102"/>
              <a:gd name="connsiteX3640" fmla="*/ 212627 w 12446000"/>
              <a:gd name="connsiteY3640" fmla="*/ 5224495 h 13879102"/>
              <a:gd name="connsiteX3641" fmla="*/ 197313 w 12446000"/>
              <a:gd name="connsiteY3641" fmla="*/ 5177550 h 13879102"/>
              <a:gd name="connsiteX3642" fmla="*/ 402284 w 12446000"/>
              <a:gd name="connsiteY3642" fmla="*/ 5173941 h 13879102"/>
              <a:gd name="connsiteX3643" fmla="*/ 391682 w 12446000"/>
              <a:gd name="connsiteY3643" fmla="*/ 5182365 h 13879102"/>
              <a:gd name="connsiteX3644" fmla="*/ 421132 w 12446000"/>
              <a:gd name="connsiteY3644" fmla="*/ 5222089 h 13879102"/>
              <a:gd name="connsiteX3645" fmla="*/ 431734 w 12446000"/>
              <a:gd name="connsiteY3645" fmla="*/ 5213663 h 13879102"/>
              <a:gd name="connsiteX3646" fmla="*/ 402284 w 12446000"/>
              <a:gd name="connsiteY3646" fmla="*/ 5173941 h 13879102"/>
              <a:gd name="connsiteX3647" fmla="*/ 242077 w 12446000"/>
              <a:gd name="connsiteY3647" fmla="*/ 5159494 h 13879102"/>
              <a:gd name="connsiteX3648" fmla="*/ 229119 w 12446000"/>
              <a:gd name="connsiteY3648" fmla="*/ 5165512 h 13879102"/>
              <a:gd name="connsiteX3649" fmla="*/ 247967 w 12446000"/>
              <a:gd name="connsiteY3649" fmla="*/ 5210050 h 13879102"/>
              <a:gd name="connsiteX3650" fmla="*/ 262103 w 12446000"/>
              <a:gd name="connsiteY3650" fmla="*/ 5205236 h 13879102"/>
              <a:gd name="connsiteX3651" fmla="*/ 242077 w 12446000"/>
              <a:gd name="connsiteY3651" fmla="*/ 5159494 h 13879102"/>
              <a:gd name="connsiteX3652" fmla="*/ 430556 w 12446000"/>
              <a:gd name="connsiteY3652" fmla="*/ 5148663 h 13879102"/>
              <a:gd name="connsiteX3653" fmla="*/ 419954 w 12446000"/>
              <a:gd name="connsiteY3653" fmla="*/ 5158291 h 13879102"/>
              <a:gd name="connsiteX3654" fmla="*/ 452938 w 12446000"/>
              <a:gd name="connsiteY3654" fmla="*/ 5195608 h 13879102"/>
              <a:gd name="connsiteX3655" fmla="*/ 463540 w 12446000"/>
              <a:gd name="connsiteY3655" fmla="*/ 5185977 h 13879102"/>
              <a:gd name="connsiteX3656" fmla="*/ 430556 w 12446000"/>
              <a:gd name="connsiteY3656" fmla="*/ 5148663 h 13879102"/>
              <a:gd name="connsiteX3657" fmla="*/ 279773 w 12446000"/>
              <a:gd name="connsiteY3657" fmla="*/ 5139031 h 13879102"/>
              <a:gd name="connsiteX3658" fmla="*/ 267993 w 12446000"/>
              <a:gd name="connsiteY3658" fmla="*/ 5146254 h 13879102"/>
              <a:gd name="connsiteX3659" fmla="*/ 291553 w 12446000"/>
              <a:gd name="connsiteY3659" fmla="*/ 5189587 h 13879102"/>
              <a:gd name="connsiteX3660" fmla="*/ 303333 w 12446000"/>
              <a:gd name="connsiteY3660" fmla="*/ 5182365 h 13879102"/>
              <a:gd name="connsiteX3661" fmla="*/ 279773 w 12446000"/>
              <a:gd name="connsiteY3661" fmla="*/ 5139031 h 13879102"/>
              <a:gd name="connsiteX3662" fmla="*/ 454116 w 12446000"/>
              <a:gd name="connsiteY3662" fmla="*/ 5123384 h 13879102"/>
              <a:gd name="connsiteX3663" fmla="*/ 485333 w 12446000"/>
              <a:gd name="connsiteY3663" fmla="*/ 5155283 h 13879102"/>
              <a:gd name="connsiteX3664" fmla="*/ 478854 w 12446000"/>
              <a:gd name="connsiteY3664" fmla="*/ 5161903 h 13879102"/>
              <a:gd name="connsiteX3665" fmla="*/ 447638 w 12446000"/>
              <a:gd name="connsiteY3665" fmla="*/ 5130004 h 13879102"/>
              <a:gd name="connsiteX3666" fmla="*/ 454116 w 12446000"/>
              <a:gd name="connsiteY3666" fmla="*/ 5123384 h 13879102"/>
              <a:gd name="connsiteX3667" fmla="*/ 454116 w 12446000"/>
              <a:gd name="connsiteY3667" fmla="*/ 5117365 h 13879102"/>
              <a:gd name="connsiteX3668" fmla="*/ 444692 w 12446000"/>
              <a:gd name="connsiteY3668" fmla="*/ 5126994 h 13879102"/>
              <a:gd name="connsiteX3669" fmla="*/ 447638 w 12446000"/>
              <a:gd name="connsiteY3669" fmla="*/ 5130004 h 13879102"/>
              <a:gd name="connsiteX3670" fmla="*/ 444692 w 12446000"/>
              <a:gd name="connsiteY3670" fmla="*/ 5133014 h 13879102"/>
              <a:gd name="connsiteX3671" fmla="*/ 478854 w 12446000"/>
              <a:gd name="connsiteY3671" fmla="*/ 5167922 h 13879102"/>
              <a:gd name="connsiteX3672" fmla="*/ 488278 w 12446000"/>
              <a:gd name="connsiteY3672" fmla="*/ 5158292 h 13879102"/>
              <a:gd name="connsiteX3673" fmla="*/ 485333 w 12446000"/>
              <a:gd name="connsiteY3673" fmla="*/ 5155283 h 13879102"/>
              <a:gd name="connsiteX3674" fmla="*/ 488278 w 12446000"/>
              <a:gd name="connsiteY3674" fmla="*/ 5152273 h 13879102"/>
              <a:gd name="connsiteX3675" fmla="*/ 454116 w 12446000"/>
              <a:gd name="connsiteY3675" fmla="*/ 5117365 h 13879102"/>
              <a:gd name="connsiteX3676" fmla="*/ 313935 w 12446000"/>
              <a:gd name="connsiteY3676" fmla="*/ 5116161 h 13879102"/>
              <a:gd name="connsiteX3677" fmla="*/ 302155 w 12446000"/>
              <a:gd name="connsiteY3677" fmla="*/ 5124586 h 13879102"/>
              <a:gd name="connsiteX3678" fmla="*/ 329248 w 12446000"/>
              <a:gd name="connsiteY3678" fmla="*/ 5166718 h 13879102"/>
              <a:gd name="connsiteX3679" fmla="*/ 341028 w 12446000"/>
              <a:gd name="connsiteY3679" fmla="*/ 5158291 h 13879102"/>
              <a:gd name="connsiteX3680" fmla="*/ 313935 w 12446000"/>
              <a:gd name="connsiteY3680" fmla="*/ 5116161 h 13879102"/>
              <a:gd name="connsiteX3681" fmla="*/ 86582 w 12446000"/>
              <a:gd name="connsiteY3681" fmla="*/ 5102919 h 13879102"/>
              <a:gd name="connsiteX3682" fmla="*/ 72446 w 12446000"/>
              <a:gd name="connsiteY3682" fmla="*/ 5104122 h 13879102"/>
              <a:gd name="connsiteX3683" fmla="*/ 78336 w 12446000"/>
              <a:gd name="connsiteY3683" fmla="*/ 5153476 h 13879102"/>
              <a:gd name="connsiteX3684" fmla="*/ 92472 w 12446000"/>
              <a:gd name="connsiteY3684" fmla="*/ 5151067 h 13879102"/>
              <a:gd name="connsiteX3685" fmla="*/ 86582 w 12446000"/>
              <a:gd name="connsiteY3685" fmla="*/ 5102919 h 13879102"/>
              <a:gd name="connsiteX3686" fmla="*/ 342206 w 12446000"/>
              <a:gd name="connsiteY3686" fmla="*/ 5095698 h 13879102"/>
              <a:gd name="connsiteX3687" fmla="*/ 331604 w 12446000"/>
              <a:gd name="connsiteY3687" fmla="*/ 5104123 h 13879102"/>
              <a:gd name="connsiteX3688" fmla="*/ 361054 w 12446000"/>
              <a:gd name="connsiteY3688" fmla="*/ 5143847 h 13879102"/>
              <a:gd name="connsiteX3689" fmla="*/ 371656 w 12446000"/>
              <a:gd name="connsiteY3689" fmla="*/ 5135421 h 13879102"/>
              <a:gd name="connsiteX3690" fmla="*/ 342206 w 12446000"/>
              <a:gd name="connsiteY3690" fmla="*/ 5095698 h 13879102"/>
              <a:gd name="connsiteX3691" fmla="*/ 128989 w 12446000"/>
              <a:gd name="connsiteY3691" fmla="*/ 5094493 h 13879102"/>
              <a:gd name="connsiteX3692" fmla="*/ 114854 w 12446000"/>
              <a:gd name="connsiteY3692" fmla="*/ 5098103 h 13879102"/>
              <a:gd name="connsiteX3693" fmla="*/ 125455 w 12446000"/>
              <a:gd name="connsiteY3693" fmla="*/ 5146253 h 13879102"/>
              <a:gd name="connsiteX3694" fmla="*/ 139591 w 12446000"/>
              <a:gd name="connsiteY3694" fmla="*/ 5142641 h 13879102"/>
              <a:gd name="connsiteX3695" fmla="*/ 128989 w 12446000"/>
              <a:gd name="connsiteY3695" fmla="*/ 5094493 h 13879102"/>
              <a:gd name="connsiteX3696" fmla="*/ 166685 w 12446000"/>
              <a:gd name="connsiteY3696" fmla="*/ 5082456 h 13879102"/>
              <a:gd name="connsiteX3697" fmla="*/ 153727 w 12446000"/>
              <a:gd name="connsiteY3697" fmla="*/ 5087271 h 13879102"/>
              <a:gd name="connsiteX3698" fmla="*/ 169041 w 12446000"/>
              <a:gd name="connsiteY3698" fmla="*/ 5134216 h 13879102"/>
              <a:gd name="connsiteX3699" fmla="*/ 181999 w 12446000"/>
              <a:gd name="connsiteY3699" fmla="*/ 5129401 h 13879102"/>
              <a:gd name="connsiteX3700" fmla="*/ 166685 w 12446000"/>
              <a:gd name="connsiteY3700" fmla="*/ 5082456 h 13879102"/>
              <a:gd name="connsiteX3701" fmla="*/ 365766 w 12446000"/>
              <a:gd name="connsiteY3701" fmla="*/ 5074030 h 13879102"/>
              <a:gd name="connsiteX3702" fmla="*/ 355164 w 12446000"/>
              <a:gd name="connsiteY3702" fmla="*/ 5083661 h 13879102"/>
              <a:gd name="connsiteX3703" fmla="*/ 388148 w 12446000"/>
              <a:gd name="connsiteY3703" fmla="*/ 5120976 h 13879102"/>
              <a:gd name="connsiteX3704" fmla="*/ 398750 w 12446000"/>
              <a:gd name="connsiteY3704" fmla="*/ 5111347 h 13879102"/>
              <a:gd name="connsiteX3705" fmla="*/ 365766 w 12446000"/>
              <a:gd name="connsiteY3705" fmla="*/ 5074030 h 13879102"/>
              <a:gd name="connsiteX3706" fmla="*/ 202025 w 12446000"/>
              <a:gd name="connsiteY3706" fmla="*/ 5068011 h 13879102"/>
              <a:gd name="connsiteX3707" fmla="*/ 189067 w 12446000"/>
              <a:gd name="connsiteY3707" fmla="*/ 5074029 h 13879102"/>
              <a:gd name="connsiteX3708" fmla="*/ 209093 w 12446000"/>
              <a:gd name="connsiteY3708" fmla="*/ 5119771 h 13879102"/>
              <a:gd name="connsiteX3709" fmla="*/ 222051 w 12446000"/>
              <a:gd name="connsiteY3709" fmla="*/ 5113752 h 13879102"/>
              <a:gd name="connsiteX3710" fmla="*/ 202025 w 12446000"/>
              <a:gd name="connsiteY3710" fmla="*/ 5068011 h 13879102"/>
              <a:gd name="connsiteX3711" fmla="*/ 385792 w 12446000"/>
              <a:gd name="connsiteY3711" fmla="*/ 5053568 h 13879102"/>
              <a:gd name="connsiteX3712" fmla="*/ 416420 w 12446000"/>
              <a:gd name="connsiteY3712" fmla="*/ 5084865 h 13879102"/>
              <a:gd name="connsiteX3713" fmla="*/ 410530 w 12446000"/>
              <a:gd name="connsiteY3713" fmla="*/ 5090883 h 13879102"/>
              <a:gd name="connsiteX3714" fmla="*/ 379902 w 12446000"/>
              <a:gd name="connsiteY3714" fmla="*/ 5059586 h 13879102"/>
              <a:gd name="connsiteX3715" fmla="*/ 385792 w 12446000"/>
              <a:gd name="connsiteY3715" fmla="*/ 5053568 h 13879102"/>
              <a:gd name="connsiteX3716" fmla="*/ 232653 w 12446000"/>
              <a:gd name="connsiteY3716" fmla="*/ 5051159 h 13879102"/>
              <a:gd name="connsiteX3717" fmla="*/ 220873 w 12446000"/>
              <a:gd name="connsiteY3717" fmla="*/ 5058382 h 13879102"/>
              <a:gd name="connsiteX3718" fmla="*/ 244433 w 12446000"/>
              <a:gd name="connsiteY3718" fmla="*/ 5101716 h 13879102"/>
              <a:gd name="connsiteX3719" fmla="*/ 256213 w 12446000"/>
              <a:gd name="connsiteY3719" fmla="*/ 5094494 h 13879102"/>
              <a:gd name="connsiteX3720" fmla="*/ 232653 w 12446000"/>
              <a:gd name="connsiteY3720" fmla="*/ 5051159 h 13879102"/>
              <a:gd name="connsiteX3721" fmla="*/ 385792 w 12446000"/>
              <a:gd name="connsiteY3721" fmla="*/ 5046345 h 13879102"/>
              <a:gd name="connsiteX3722" fmla="*/ 376368 w 12446000"/>
              <a:gd name="connsiteY3722" fmla="*/ 5055975 h 13879102"/>
              <a:gd name="connsiteX3723" fmla="*/ 379902 w 12446000"/>
              <a:gd name="connsiteY3723" fmla="*/ 5059586 h 13879102"/>
              <a:gd name="connsiteX3724" fmla="*/ 376368 w 12446000"/>
              <a:gd name="connsiteY3724" fmla="*/ 5063198 h 13879102"/>
              <a:gd name="connsiteX3725" fmla="*/ 410530 w 12446000"/>
              <a:gd name="connsiteY3725" fmla="*/ 5098106 h 13879102"/>
              <a:gd name="connsiteX3726" fmla="*/ 419954 w 12446000"/>
              <a:gd name="connsiteY3726" fmla="*/ 5088476 h 13879102"/>
              <a:gd name="connsiteX3727" fmla="*/ 416420 w 12446000"/>
              <a:gd name="connsiteY3727" fmla="*/ 5084865 h 13879102"/>
              <a:gd name="connsiteX3728" fmla="*/ 419954 w 12446000"/>
              <a:gd name="connsiteY3728" fmla="*/ 5081254 h 13879102"/>
              <a:gd name="connsiteX3729" fmla="*/ 385792 w 12446000"/>
              <a:gd name="connsiteY3729" fmla="*/ 5046345 h 13879102"/>
              <a:gd name="connsiteX3730" fmla="*/ 259747 w 12446000"/>
              <a:gd name="connsiteY3730" fmla="*/ 5033105 h 13879102"/>
              <a:gd name="connsiteX3731" fmla="*/ 247967 w 12446000"/>
              <a:gd name="connsiteY3731" fmla="*/ 5041530 h 13879102"/>
              <a:gd name="connsiteX3732" fmla="*/ 275061 w 12446000"/>
              <a:gd name="connsiteY3732" fmla="*/ 5083661 h 13879102"/>
              <a:gd name="connsiteX3733" fmla="*/ 286841 w 12446000"/>
              <a:gd name="connsiteY3733" fmla="*/ 5075234 h 13879102"/>
              <a:gd name="connsiteX3734" fmla="*/ 259747 w 12446000"/>
              <a:gd name="connsiteY3734" fmla="*/ 5033105 h 13879102"/>
              <a:gd name="connsiteX3735" fmla="*/ 282129 w 12446000"/>
              <a:gd name="connsiteY3735" fmla="*/ 5016251 h 13879102"/>
              <a:gd name="connsiteX3736" fmla="*/ 271527 w 12446000"/>
              <a:gd name="connsiteY3736" fmla="*/ 5024678 h 13879102"/>
              <a:gd name="connsiteX3737" fmla="*/ 300977 w 12446000"/>
              <a:gd name="connsiteY3737" fmla="*/ 5064400 h 13879102"/>
              <a:gd name="connsiteX3738" fmla="*/ 311579 w 12446000"/>
              <a:gd name="connsiteY3738" fmla="*/ 5055975 h 13879102"/>
              <a:gd name="connsiteX3739" fmla="*/ 282129 w 12446000"/>
              <a:gd name="connsiteY3739" fmla="*/ 5016251 h 13879102"/>
              <a:gd name="connsiteX3740" fmla="*/ 75980 w 12446000"/>
              <a:gd name="connsiteY3740" fmla="*/ 5003011 h 13879102"/>
              <a:gd name="connsiteX3741" fmla="*/ 61844 w 12446000"/>
              <a:gd name="connsiteY3741" fmla="*/ 5004214 h 13879102"/>
              <a:gd name="connsiteX3742" fmla="*/ 67734 w 12446000"/>
              <a:gd name="connsiteY3742" fmla="*/ 5053566 h 13879102"/>
              <a:gd name="connsiteX3743" fmla="*/ 81870 w 12446000"/>
              <a:gd name="connsiteY3743" fmla="*/ 5052362 h 13879102"/>
              <a:gd name="connsiteX3744" fmla="*/ 75980 w 12446000"/>
              <a:gd name="connsiteY3744" fmla="*/ 5003011 h 13879102"/>
              <a:gd name="connsiteX3745" fmla="*/ 300977 w 12446000"/>
              <a:gd name="connsiteY3745" fmla="*/ 4999400 h 13879102"/>
              <a:gd name="connsiteX3746" fmla="*/ 290375 w 12446000"/>
              <a:gd name="connsiteY3746" fmla="*/ 5009030 h 13879102"/>
              <a:gd name="connsiteX3747" fmla="*/ 323358 w 12446000"/>
              <a:gd name="connsiteY3747" fmla="*/ 5046345 h 13879102"/>
              <a:gd name="connsiteX3748" fmla="*/ 333960 w 12446000"/>
              <a:gd name="connsiteY3748" fmla="*/ 5036716 h 13879102"/>
              <a:gd name="connsiteX3749" fmla="*/ 300977 w 12446000"/>
              <a:gd name="connsiteY3749" fmla="*/ 4999400 h 13879102"/>
              <a:gd name="connsiteX3750" fmla="*/ 107786 w 12446000"/>
              <a:gd name="connsiteY3750" fmla="*/ 4995788 h 13879102"/>
              <a:gd name="connsiteX3751" fmla="*/ 93650 w 12446000"/>
              <a:gd name="connsiteY3751" fmla="*/ 4999398 h 13879102"/>
              <a:gd name="connsiteX3752" fmla="*/ 104252 w 12446000"/>
              <a:gd name="connsiteY3752" fmla="*/ 5048751 h 13879102"/>
              <a:gd name="connsiteX3753" fmla="*/ 118388 w 12446000"/>
              <a:gd name="connsiteY3753" fmla="*/ 5045140 h 13879102"/>
              <a:gd name="connsiteX3754" fmla="*/ 107786 w 12446000"/>
              <a:gd name="connsiteY3754" fmla="*/ 4995788 h 13879102"/>
              <a:gd name="connsiteX3755" fmla="*/ 136057 w 12446000"/>
              <a:gd name="connsiteY3755" fmla="*/ 4987362 h 13879102"/>
              <a:gd name="connsiteX3756" fmla="*/ 123100 w 12446000"/>
              <a:gd name="connsiteY3756" fmla="*/ 4992177 h 13879102"/>
              <a:gd name="connsiteX3757" fmla="*/ 138413 w 12446000"/>
              <a:gd name="connsiteY3757" fmla="*/ 5039122 h 13879102"/>
              <a:gd name="connsiteX3758" fmla="*/ 151371 w 12446000"/>
              <a:gd name="connsiteY3758" fmla="*/ 5034307 h 13879102"/>
              <a:gd name="connsiteX3759" fmla="*/ 136057 w 12446000"/>
              <a:gd name="connsiteY3759" fmla="*/ 4987362 h 13879102"/>
              <a:gd name="connsiteX3760" fmla="*/ 316290 w 12446000"/>
              <a:gd name="connsiteY3760" fmla="*/ 4982547 h 13879102"/>
              <a:gd name="connsiteX3761" fmla="*/ 346918 w 12446000"/>
              <a:gd name="connsiteY3761" fmla="*/ 5013845 h 13879102"/>
              <a:gd name="connsiteX3762" fmla="*/ 341028 w 12446000"/>
              <a:gd name="connsiteY3762" fmla="*/ 5019863 h 13879102"/>
              <a:gd name="connsiteX3763" fmla="*/ 310401 w 12446000"/>
              <a:gd name="connsiteY3763" fmla="*/ 4988567 h 13879102"/>
              <a:gd name="connsiteX3764" fmla="*/ 316290 w 12446000"/>
              <a:gd name="connsiteY3764" fmla="*/ 4982547 h 13879102"/>
              <a:gd name="connsiteX3765" fmla="*/ 161973 w 12446000"/>
              <a:gd name="connsiteY3765" fmla="*/ 4976528 h 13879102"/>
              <a:gd name="connsiteX3766" fmla="*/ 149015 w 12446000"/>
              <a:gd name="connsiteY3766" fmla="*/ 4982546 h 13879102"/>
              <a:gd name="connsiteX3767" fmla="*/ 169041 w 12446000"/>
              <a:gd name="connsiteY3767" fmla="*/ 5028288 h 13879102"/>
              <a:gd name="connsiteX3768" fmla="*/ 181999 w 12446000"/>
              <a:gd name="connsiteY3768" fmla="*/ 5022269 h 13879102"/>
              <a:gd name="connsiteX3769" fmla="*/ 161973 w 12446000"/>
              <a:gd name="connsiteY3769" fmla="*/ 4976528 h 13879102"/>
              <a:gd name="connsiteX3770" fmla="*/ 316290 w 12446000"/>
              <a:gd name="connsiteY3770" fmla="*/ 4975325 h 13879102"/>
              <a:gd name="connsiteX3771" fmla="*/ 306867 w 12446000"/>
              <a:gd name="connsiteY3771" fmla="*/ 4984956 h 13879102"/>
              <a:gd name="connsiteX3772" fmla="*/ 310401 w 12446000"/>
              <a:gd name="connsiteY3772" fmla="*/ 4988567 h 13879102"/>
              <a:gd name="connsiteX3773" fmla="*/ 306867 w 12446000"/>
              <a:gd name="connsiteY3773" fmla="*/ 4992178 h 13879102"/>
              <a:gd name="connsiteX3774" fmla="*/ 341028 w 12446000"/>
              <a:gd name="connsiteY3774" fmla="*/ 5027086 h 13879102"/>
              <a:gd name="connsiteX3775" fmla="*/ 350452 w 12446000"/>
              <a:gd name="connsiteY3775" fmla="*/ 5017457 h 13879102"/>
              <a:gd name="connsiteX3776" fmla="*/ 346918 w 12446000"/>
              <a:gd name="connsiteY3776" fmla="*/ 5013845 h 13879102"/>
              <a:gd name="connsiteX3777" fmla="*/ 350452 w 12446000"/>
              <a:gd name="connsiteY3777" fmla="*/ 5010233 h 13879102"/>
              <a:gd name="connsiteX3778" fmla="*/ 316290 w 12446000"/>
              <a:gd name="connsiteY3778" fmla="*/ 4975325 h 13879102"/>
              <a:gd name="connsiteX3779" fmla="*/ 184355 w 12446000"/>
              <a:gd name="connsiteY3779" fmla="*/ 4964491 h 13879102"/>
              <a:gd name="connsiteX3780" fmla="*/ 172575 w 12446000"/>
              <a:gd name="connsiteY3780" fmla="*/ 4971713 h 13879102"/>
              <a:gd name="connsiteX3781" fmla="*/ 196135 w 12446000"/>
              <a:gd name="connsiteY3781" fmla="*/ 5015047 h 13879102"/>
              <a:gd name="connsiteX3782" fmla="*/ 207915 w 12446000"/>
              <a:gd name="connsiteY3782" fmla="*/ 5007826 h 13879102"/>
              <a:gd name="connsiteX3783" fmla="*/ 184355 w 12446000"/>
              <a:gd name="connsiteY3783" fmla="*/ 4964491 h 13879102"/>
              <a:gd name="connsiteX3784" fmla="*/ 205559 w 12446000"/>
              <a:gd name="connsiteY3784" fmla="*/ 4950047 h 13879102"/>
              <a:gd name="connsiteX3785" fmla="*/ 193779 w 12446000"/>
              <a:gd name="connsiteY3785" fmla="*/ 4958473 h 13879102"/>
              <a:gd name="connsiteX3786" fmla="*/ 220873 w 12446000"/>
              <a:gd name="connsiteY3786" fmla="*/ 5000604 h 13879102"/>
              <a:gd name="connsiteX3787" fmla="*/ 232653 w 12446000"/>
              <a:gd name="connsiteY3787" fmla="*/ 4992177 h 13879102"/>
              <a:gd name="connsiteX3788" fmla="*/ 205559 w 12446000"/>
              <a:gd name="connsiteY3788" fmla="*/ 4950047 h 13879102"/>
              <a:gd name="connsiteX3789" fmla="*/ 222051 w 12446000"/>
              <a:gd name="connsiteY3789" fmla="*/ 4938009 h 13879102"/>
              <a:gd name="connsiteX3790" fmla="*/ 211449 w 12446000"/>
              <a:gd name="connsiteY3790" fmla="*/ 4946436 h 13879102"/>
              <a:gd name="connsiteX3791" fmla="*/ 240899 w 12446000"/>
              <a:gd name="connsiteY3791" fmla="*/ 4986159 h 13879102"/>
              <a:gd name="connsiteX3792" fmla="*/ 251501 w 12446000"/>
              <a:gd name="connsiteY3792" fmla="*/ 4977733 h 13879102"/>
              <a:gd name="connsiteX3793" fmla="*/ 222051 w 12446000"/>
              <a:gd name="connsiteY3793" fmla="*/ 4938009 h 13879102"/>
              <a:gd name="connsiteX3794" fmla="*/ 236187 w 12446000"/>
              <a:gd name="connsiteY3794" fmla="*/ 4924768 h 13879102"/>
              <a:gd name="connsiteX3795" fmla="*/ 225585 w 12446000"/>
              <a:gd name="connsiteY3795" fmla="*/ 4934399 h 13879102"/>
              <a:gd name="connsiteX3796" fmla="*/ 258569 w 12446000"/>
              <a:gd name="connsiteY3796" fmla="*/ 4971715 h 13879102"/>
              <a:gd name="connsiteX3797" fmla="*/ 269171 w 12446000"/>
              <a:gd name="connsiteY3797" fmla="*/ 4962085 h 13879102"/>
              <a:gd name="connsiteX3798" fmla="*/ 236187 w 12446000"/>
              <a:gd name="connsiteY3798" fmla="*/ 4924768 h 13879102"/>
              <a:gd name="connsiteX3799" fmla="*/ 246789 w 12446000"/>
              <a:gd name="connsiteY3799" fmla="*/ 4911529 h 13879102"/>
              <a:gd name="connsiteX3800" fmla="*/ 278006 w 12446000"/>
              <a:gd name="connsiteY3800" fmla="*/ 4943427 h 13879102"/>
              <a:gd name="connsiteX3801" fmla="*/ 271527 w 12446000"/>
              <a:gd name="connsiteY3801" fmla="*/ 4950047 h 13879102"/>
              <a:gd name="connsiteX3802" fmla="*/ 240311 w 12446000"/>
              <a:gd name="connsiteY3802" fmla="*/ 4918148 h 13879102"/>
              <a:gd name="connsiteX3803" fmla="*/ 246789 w 12446000"/>
              <a:gd name="connsiteY3803" fmla="*/ 4911529 h 13879102"/>
              <a:gd name="connsiteX3804" fmla="*/ 246789 w 12446000"/>
              <a:gd name="connsiteY3804" fmla="*/ 4905510 h 13879102"/>
              <a:gd name="connsiteX3805" fmla="*/ 237365 w 12446000"/>
              <a:gd name="connsiteY3805" fmla="*/ 4915139 h 13879102"/>
              <a:gd name="connsiteX3806" fmla="*/ 240311 w 12446000"/>
              <a:gd name="connsiteY3806" fmla="*/ 4918148 h 13879102"/>
              <a:gd name="connsiteX3807" fmla="*/ 237365 w 12446000"/>
              <a:gd name="connsiteY3807" fmla="*/ 4921158 h 13879102"/>
              <a:gd name="connsiteX3808" fmla="*/ 271527 w 12446000"/>
              <a:gd name="connsiteY3808" fmla="*/ 4956066 h 13879102"/>
              <a:gd name="connsiteX3809" fmla="*/ 280951 w 12446000"/>
              <a:gd name="connsiteY3809" fmla="*/ 4946436 h 13879102"/>
              <a:gd name="connsiteX3810" fmla="*/ 278006 w 12446000"/>
              <a:gd name="connsiteY3810" fmla="*/ 4943427 h 13879102"/>
              <a:gd name="connsiteX3811" fmla="*/ 280951 w 12446000"/>
              <a:gd name="connsiteY3811" fmla="*/ 4940417 h 13879102"/>
              <a:gd name="connsiteX3812" fmla="*/ 246789 w 12446000"/>
              <a:gd name="connsiteY3812" fmla="*/ 4905510 h 13879102"/>
              <a:gd name="connsiteX3813" fmla="*/ 64200 w 12446000"/>
              <a:gd name="connsiteY3813" fmla="*/ 4904304 h 13879102"/>
              <a:gd name="connsiteX3814" fmla="*/ 50064 w 12446000"/>
              <a:gd name="connsiteY3814" fmla="*/ 4905509 h 13879102"/>
              <a:gd name="connsiteX3815" fmla="*/ 55954 w 12446000"/>
              <a:gd name="connsiteY3815" fmla="*/ 4954861 h 13879102"/>
              <a:gd name="connsiteX3816" fmla="*/ 70090 w 12446000"/>
              <a:gd name="connsiteY3816" fmla="*/ 4953657 h 13879102"/>
              <a:gd name="connsiteX3817" fmla="*/ 64200 w 12446000"/>
              <a:gd name="connsiteY3817" fmla="*/ 4904304 h 13879102"/>
              <a:gd name="connsiteX3818" fmla="*/ 86582 w 12446000"/>
              <a:gd name="connsiteY3818" fmla="*/ 4898286 h 13879102"/>
              <a:gd name="connsiteX3819" fmla="*/ 72446 w 12446000"/>
              <a:gd name="connsiteY3819" fmla="*/ 4901896 h 13879102"/>
              <a:gd name="connsiteX3820" fmla="*/ 83048 w 12446000"/>
              <a:gd name="connsiteY3820" fmla="*/ 4951249 h 13879102"/>
              <a:gd name="connsiteX3821" fmla="*/ 97184 w 12446000"/>
              <a:gd name="connsiteY3821" fmla="*/ 4947638 h 13879102"/>
              <a:gd name="connsiteX3822" fmla="*/ 86582 w 12446000"/>
              <a:gd name="connsiteY3822" fmla="*/ 4898286 h 13879102"/>
              <a:gd name="connsiteX3823" fmla="*/ 104252 w 12446000"/>
              <a:gd name="connsiteY3823" fmla="*/ 4893471 h 13879102"/>
              <a:gd name="connsiteX3824" fmla="*/ 91294 w 12446000"/>
              <a:gd name="connsiteY3824" fmla="*/ 4898286 h 13879102"/>
              <a:gd name="connsiteX3825" fmla="*/ 106608 w 12446000"/>
              <a:gd name="connsiteY3825" fmla="*/ 4945231 h 13879102"/>
              <a:gd name="connsiteX3826" fmla="*/ 119566 w 12446000"/>
              <a:gd name="connsiteY3826" fmla="*/ 4940416 h 13879102"/>
              <a:gd name="connsiteX3827" fmla="*/ 104252 w 12446000"/>
              <a:gd name="connsiteY3827" fmla="*/ 4893471 h 13879102"/>
              <a:gd name="connsiteX3828" fmla="*/ 121922 w 12446000"/>
              <a:gd name="connsiteY3828" fmla="*/ 4885045 h 13879102"/>
              <a:gd name="connsiteX3829" fmla="*/ 108964 w 12446000"/>
              <a:gd name="connsiteY3829" fmla="*/ 4891064 h 13879102"/>
              <a:gd name="connsiteX3830" fmla="*/ 128989 w 12446000"/>
              <a:gd name="connsiteY3830" fmla="*/ 4936805 h 13879102"/>
              <a:gd name="connsiteX3831" fmla="*/ 141947 w 12446000"/>
              <a:gd name="connsiteY3831" fmla="*/ 4930786 h 13879102"/>
              <a:gd name="connsiteX3832" fmla="*/ 121922 w 12446000"/>
              <a:gd name="connsiteY3832" fmla="*/ 4885045 h 13879102"/>
              <a:gd name="connsiteX3833" fmla="*/ 137235 w 12446000"/>
              <a:gd name="connsiteY3833" fmla="*/ 4876620 h 13879102"/>
              <a:gd name="connsiteX3834" fmla="*/ 125455 w 12446000"/>
              <a:gd name="connsiteY3834" fmla="*/ 4883841 h 13879102"/>
              <a:gd name="connsiteX3835" fmla="*/ 149015 w 12446000"/>
              <a:gd name="connsiteY3835" fmla="*/ 4927176 h 13879102"/>
              <a:gd name="connsiteX3836" fmla="*/ 160795 w 12446000"/>
              <a:gd name="connsiteY3836" fmla="*/ 4919953 h 13879102"/>
              <a:gd name="connsiteX3837" fmla="*/ 137235 w 12446000"/>
              <a:gd name="connsiteY3837" fmla="*/ 4876620 h 13879102"/>
              <a:gd name="connsiteX3838" fmla="*/ 162032 w 12446000"/>
              <a:gd name="connsiteY3838" fmla="*/ 4858645 h 13879102"/>
              <a:gd name="connsiteX3839" fmla="*/ 173633 w 12446000"/>
              <a:gd name="connsiteY3839" fmla="*/ 4874291 h 13879102"/>
              <a:gd name="connsiteX3840" fmla="*/ 160795 w 12446000"/>
              <a:gd name="connsiteY3840" fmla="*/ 4859768 h 13879102"/>
              <a:gd name="connsiteX3841" fmla="*/ 162032 w 12446000"/>
              <a:gd name="connsiteY3841" fmla="*/ 4858645 h 13879102"/>
              <a:gd name="connsiteX3842" fmla="*/ 171397 w 12446000"/>
              <a:gd name="connsiteY3842" fmla="*/ 4850139 h 13879102"/>
              <a:gd name="connsiteX3843" fmla="*/ 202145 w 12446000"/>
              <a:gd name="connsiteY3843" fmla="*/ 4884924 h 13879102"/>
              <a:gd name="connsiteX3844" fmla="*/ 202025 w 12446000"/>
              <a:gd name="connsiteY3844" fmla="*/ 4885048 h 13879102"/>
              <a:gd name="connsiteX3845" fmla="*/ 169526 w 12446000"/>
              <a:gd name="connsiteY3845" fmla="*/ 4851839 h 13879102"/>
              <a:gd name="connsiteX3846" fmla="*/ 171397 w 12446000"/>
              <a:gd name="connsiteY3846" fmla="*/ 4850139 h 13879102"/>
              <a:gd name="connsiteX3847" fmla="*/ 177287 w 12446000"/>
              <a:gd name="connsiteY3847" fmla="*/ 4840508 h 13879102"/>
              <a:gd name="connsiteX3848" fmla="*/ 208504 w 12446000"/>
              <a:gd name="connsiteY3848" fmla="*/ 4872407 h 13879102"/>
              <a:gd name="connsiteX3849" fmla="*/ 202025 w 12446000"/>
              <a:gd name="connsiteY3849" fmla="*/ 4879026 h 13879102"/>
              <a:gd name="connsiteX3850" fmla="*/ 170809 w 12446000"/>
              <a:gd name="connsiteY3850" fmla="*/ 4847128 h 13879102"/>
              <a:gd name="connsiteX3851" fmla="*/ 177287 w 12446000"/>
              <a:gd name="connsiteY3851" fmla="*/ 4840508 h 13879102"/>
              <a:gd name="connsiteX3852" fmla="*/ 177287 w 12446000"/>
              <a:gd name="connsiteY3852" fmla="*/ 4834489 h 13879102"/>
              <a:gd name="connsiteX3853" fmla="*/ 167863 w 12446000"/>
              <a:gd name="connsiteY3853" fmla="*/ 4844120 h 13879102"/>
              <a:gd name="connsiteX3854" fmla="*/ 170809 w 12446000"/>
              <a:gd name="connsiteY3854" fmla="*/ 4847128 h 13879102"/>
              <a:gd name="connsiteX3855" fmla="*/ 167863 w 12446000"/>
              <a:gd name="connsiteY3855" fmla="*/ 4850140 h 13879102"/>
              <a:gd name="connsiteX3856" fmla="*/ 169526 w 12446000"/>
              <a:gd name="connsiteY3856" fmla="*/ 4851839 h 13879102"/>
              <a:gd name="connsiteX3857" fmla="*/ 162032 w 12446000"/>
              <a:gd name="connsiteY3857" fmla="*/ 4858645 h 13879102"/>
              <a:gd name="connsiteX3858" fmla="*/ 161973 w 12446000"/>
              <a:gd name="connsiteY3858" fmla="*/ 4858566 h 13879102"/>
              <a:gd name="connsiteX3859" fmla="*/ 151371 w 12446000"/>
              <a:gd name="connsiteY3859" fmla="*/ 4866991 h 13879102"/>
              <a:gd name="connsiteX3860" fmla="*/ 139591 w 12446000"/>
              <a:gd name="connsiteY3860" fmla="*/ 4875417 h 13879102"/>
              <a:gd name="connsiteX3861" fmla="*/ 166685 w 12446000"/>
              <a:gd name="connsiteY3861" fmla="*/ 4917546 h 13879102"/>
              <a:gd name="connsiteX3862" fmla="*/ 178465 w 12446000"/>
              <a:gd name="connsiteY3862" fmla="*/ 4909120 h 13879102"/>
              <a:gd name="connsiteX3863" fmla="*/ 151371 w 12446000"/>
              <a:gd name="connsiteY3863" fmla="*/ 4866991 h 13879102"/>
              <a:gd name="connsiteX3864" fmla="*/ 180821 w 12446000"/>
              <a:gd name="connsiteY3864" fmla="*/ 4906713 h 13879102"/>
              <a:gd name="connsiteX3865" fmla="*/ 191423 w 12446000"/>
              <a:gd name="connsiteY3865" fmla="*/ 4898287 h 13879102"/>
              <a:gd name="connsiteX3866" fmla="*/ 173633 w 12446000"/>
              <a:gd name="connsiteY3866" fmla="*/ 4874291 h 13879102"/>
              <a:gd name="connsiteX3867" fmla="*/ 193779 w 12446000"/>
              <a:gd name="connsiteY3867" fmla="*/ 4897084 h 13879102"/>
              <a:gd name="connsiteX3868" fmla="*/ 204381 w 12446000"/>
              <a:gd name="connsiteY3868" fmla="*/ 4887455 h 13879102"/>
              <a:gd name="connsiteX3869" fmla="*/ 202145 w 12446000"/>
              <a:gd name="connsiteY3869" fmla="*/ 4884924 h 13879102"/>
              <a:gd name="connsiteX3870" fmla="*/ 211449 w 12446000"/>
              <a:gd name="connsiteY3870" fmla="*/ 4875417 h 13879102"/>
              <a:gd name="connsiteX3871" fmla="*/ 208504 w 12446000"/>
              <a:gd name="connsiteY3871" fmla="*/ 4872407 h 13879102"/>
              <a:gd name="connsiteX3872" fmla="*/ 211449 w 12446000"/>
              <a:gd name="connsiteY3872" fmla="*/ 4869398 h 13879102"/>
              <a:gd name="connsiteX3873" fmla="*/ 177287 w 12446000"/>
              <a:gd name="connsiteY3873" fmla="*/ 4834489 h 13879102"/>
              <a:gd name="connsiteX3874" fmla="*/ 54801 w 12446000"/>
              <a:gd name="connsiteY3874" fmla="*/ 4804607 h 13879102"/>
              <a:gd name="connsiteX3875" fmla="*/ 59272 w 12446000"/>
              <a:gd name="connsiteY3875" fmla="*/ 4842065 h 13879102"/>
              <a:gd name="connsiteX3876" fmla="*/ 51242 w 12446000"/>
              <a:gd name="connsiteY3876" fmla="*/ 4805598 h 13879102"/>
              <a:gd name="connsiteX3877" fmla="*/ 54801 w 12446000"/>
              <a:gd name="connsiteY3877" fmla="*/ 4804607 h 13879102"/>
              <a:gd name="connsiteX3878" fmla="*/ 64200 w 12446000"/>
              <a:gd name="connsiteY3878" fmla="*/ 4801987 h 13879102"/>
              <a:gd name="connsiteX3879" fmla="*/ 72356 w 12446000"/>
              <a:gd name="connsiteY3879" fmla="*/ 4839026 h 13879102"/>
              <a:gd name="connsiteX3880" fmla="*/ 60666 w 12446000"/>
              <a:gd name="connsiteY3880" fmla="*/ 4803192 h 13879102"/>
              <a:gd name="connsiteX3881" fmla="*/ 63026 w 12446000"/>
              <a:gd name="connsiteY3881" fmla="*/ 4802315 h 13879102"/>
              <a:gd name="connsiteX3882" fmla="*/ 64200 w 12446000"/>
              <a:gd name="connsiteY3882" fmla="*/ 4801987 h 13879102"/>
              <a:gd name="connsiteX3883" fmla="*/ 73624 w 12446000"/>
              <a:gd name="connsiteY3883" fmla="*/ 4798377 h 13879102"/>
              <a:gd name="connsiteX3884" fmla="*/ 85495 w 12446000"/>
              <a:gd name="connsiteY3884" fmla="*/ 4834766 h 13879102"/>
              <a:gd name="connsiteX3885" fmla="*/ 70131 w 12446000"/>
              <a:gd name="connsiteY3885" fmla="*/ 4799674 h 13879102"/>
              <a:gd name="connsiteX3886" fmla="*/ 73624 w 12446000"/>
              <a:gd name="connsiteY3886" fmla="*/ 4798377 h 13879102"/>
              <a:gd name="connsiteX3887" fmla="*/ 83298 w 12446000"/>
              <a:gd name="connsiteY3887" fmla="*/ 4794132 h 13879102"/>
              <a:gd name="connsiteX3888" fmla="*/ 103074 w 12446000"/>
              <a:gd name="connsiteY3888" fmla="*/ 4839303 h 13879102"/>
              <a:gd name="connsiteX3889" fmla="*/ 101611 w 12446000"/>
              <a:gd name="connsiteY3889" fmla="*/ 4839983 h 13879102"/>
              <a:gd name="connsiteX3890" fmla="*/ 78336 w 12446000"/>
              <a:gd name="connsiteY3890" fmla="*/ 4797174 h 13879102"/>
              <a:gd name="connsiteX3891" fmla="*/ 83298 w 12446000"/>
              <a:gd name="connsiteY3891" fmla="*/ 4794132 h 13879102"/>
              <a:gd name="connsiteX3892" fmla="*/ 90116 w 12446000"/>
              <a:gd name="connsiteY3892" fmla="*/ 4789952 h 13879102"/>
              <a:gd name="connsiteX3893" fmla="*/ 113676 w 12446000"/>
              <a:gd name="connsiteY3893" fmla="*/ 4833285 h 13879102"/>
              <a:gd name="connsiteX3894" fmla="*/ 112276 w 12446000"/>
              <a:gd name="connsiteY3894" fmla="*/ 4834143 h 13879102"/>
              <a:gd name="connsiteX3895" fmla="*/ 85626 w 12446000"/>
              <a:gd name="connsiteY3895" fmla="*/ 4792704 h 13879102"/>
              <a:gd name="connsiteX3896" fmla="*/ 90116 w 12446000"/>
              <a:gd name="connsiteY3896" fmla="*/ 4789952 h 13879102"/>
              <a:gd name="connsiteX3897" fmla="*/ 97187 w 12446000"/>
              <a:gd name="connsiteY3897" fmla="*/ 4784066 h 13879102"/>
              <a:gd name="connsiteX3898" fmla="*/ 96006 w 12446000"/>
              <a:gd name="connsiteY3898" fmla="*/ 4785138 h 13879102"/>
              <a:gd name="connsiteX3899" fmla="*/ 102317 w 12446000"/>
              <a:gd name="connsiteY3899" fmla="*/ 4792278 h 13879102"/>
              <a:gd name="connsiteX3900" fmla="*/ 123100 w 12446000"/>
              <a:gd name="connsiteY3900" fmla="*/ 4826063 h 13879102"/>
              <a:gd name="connsiteX3901" fmla="*/ 120494 w 12446000"/>
              <a:gd name="connsiteY3901" fmla="*/ 4828134 h 13879102"/>
              <a:gd name="connsiteX3902" fmla="*/ 91294 w 12446000"/>
              <a:gd name="connsiteY3902" fmla="*/ 4788748 h 13879102"/>
              <a:gd name="connsiteX3903" fmla="*/ 97187 w 12446000"/>
              <a:gd name="connsiteY3903" fmla="*/ 4784066 h 13879102"/>
              <a:gd name="connsiteX3904" fmla="*/ 97237 w 12446000"/>
              <a:gd name="connsiteY3904" fmla="*/ 4784020 h 13879102"/>
              <a:gd name="connsiteX3905" fmla="*/ 97240 w 12446000"/>
              <a:gd name="connsiteY3905" fmla="*/ 4784024 h 13879102"/>
              <a:gd name="connsiteX3906" fmla="*/ 97187 w 12446000"/>
              <a:gd name="connsiteY3906" fmla="*/ 4784066 h 13879102"/>
              <a:gd name="connsiteX3907" fmla="*/ 97237 w 12446000"/>
              <a:gd name="connsiteY3907" fmla="*/ 4784020 h 13879102"/>
              <a:gd name="connsiteX3908" fmla="*/ 100571 w 12446000"/>
              <a:gd name="connsiteY3908" fmla="*/ 4781374 h 13879102"/>
              <a:gd name="connsiteX3909" fmla="*/ 109257 w 12446000"/>
              <a:gd name="connsiteY3909" fmla="*/ 4790252 h 13879102"/>
              <a:gd name="connsiteX3910" fmla="*/ 131345 w 12446000"/>
              <a:gd name="connsiteY3910" fmla="*/ 4820046 h 13879102"/>
              <a:gd name="connsiteX3911" fmla="*/ 128711 w 12446000"/>
              <a:gd name="connsiteY3911" fmla="*/ 4822140 h 13879102"/>
              <a:gd name="connsiteX3912" fmla="*/ 102317 w 12446000"/>
              <a:gd name="connsiteY3912" fmla="*/ 4792278 h 13879102"/>
              <a:gd name="connsiteX3913" fmla="*/ 97240 w 12446000"/>
              <a:gd name="connsiteY3913" fmla="*/ 4784024 h 13879102"/>
              <a:gd name="connsiteX3914" fmla="*/ 100571 w 12446000"/>
              <a:gd name="connsiteY3914" fmla="*/ 4781374 h 13879102"/>
              <a:gd name="connsiteX3915" fmla="*/ 103582 w 12446000"/>
              <a:gd name="connsiteY3915" fmla="*/ 4778257 h 13879102"/>
              <a:gd name="connsiteX3916" fmla="*/ 133701 w 12446000"/>
              <a:gd name="connsiteY3916" fmla="*/ 4808009 h 13879102"/>
              <a:gd name="connsiteX3917" fmla="*/ 134505 w 12446000"/>
              <a:gd name="connsiteY3917" fmla="*/ 4807069 h 13879102"/>
              <a:gd name="connsiteX3918" fmla="*/ 137411 w 12446000"/>
              <a:gd name="connsiteY3918" fmla="*/ 4810357 h 13879102"/>
              <a:gd name="connsiteX3919" fmla="*/ 133701 w 12446000"/>
              <a:gd name="connsiteY3919" fmla="*/ 4815231 h 13879102"/>
              <a:gd name="connsiteX3920" fmla="*/ 109257 w 12446000"/>
              <a:gd name="connsiteY3920" fmla="*/ 4790252 h 13879102"/>
              <a:gd name="connsiteX3921" fmla="*/ 101896 w 12446000"/>
              <a:gd name="connsiteY3921" fmla="*/ 4780322 h 13879102"/>
              <a:gd name="connsiteX3922" fmla="*/ 100571 w 12446000"/>
              <a:gd name="connsiteY3922" fmla="*/ 4781374 h 13879102"/>
              <a:gd name="connsiteX3923" fmla="*/ 100372 w 12446000"/>
              <a:gd name="connsiteY3923" fmla="*/ 4781172 h 13879102"/>
              <a:gd name="connsiteX3924" fmla="*/ 103582 w 12446000"/>
              <a:gd name="connsiteY3924" fmla="*/ 4778257 h 13879102"/>
              <a:gd name="connsiteX3925" fmla="*/ 107786 w 12446000"/>
              <a:gd name="connsiteY3925" fmla="*/ 4769490 h 13879102"/>
              <a:gd name="connsiteX3926" fmla="*/ 139198 w 12446000"/>
              <a:gd name="connsiteY3926" fmla="*/ 4801589 h 13879102"/>
              <a:gd name="connsiteX3927" fmla="*/ 134505 w 12446000"/>
              <a:gd name="connsiteY3927" fmla="*/ 4807069 h 13879102"/>
              <a:gd name="connsiteX3928" fmla="*/ 106608 w 12446000"/>
              <a:gd name="connsiteY3928" fmla="*/ 4775507 h 13879102"/>
              <a:gd name="connsiteX3929" fmla="*/ 103582 w 12446000"/>
              <a:gd name="connsiteY3929" fmla="*/ 4778257 h 13879102"/>
              <a:gd name="connsiteX3930" fmla="*/ 101357 w 12446000"/>
              <a:gd name="connsiteY3930" fmla="*/ 4776059 h 13879102"/>
              <a:gd name="connsiteX3931" fmla="*/ 107786 w 12446000"/>
              <a:gd name="connsiteY3931" fmla="*/ 4769490 h 13879102"/>
              <a:gd name="connsiteX3932" fmla="*/ 107786 w 12446000"/>
              <a:gd name="connsiteY3932" fmla="*/ 4763469 h 13879102"/>
              <a:gd name="connsiteX3933" fmla="*/ 98362 w 12446000"/>
              <a:gd name="connsiteY3933" fmla="*/ 4773100 h 13879102"/>
              <a:gd name="connsiteX3934" fmla="*/ 101357 w 12446000"/>
              <a:gd name="connsiteY3934" fmla="*/ 4776059 h 13879102"/>
              <a:gd name="connsiteX3935" fmla="*/ 98362 w 12446000"/>
              <a:gd name="connsiteY3935" fmla="*/ 4779119 h 13879102"/>
              <a:gd name="connsiteX3936" fmla="*/ 100372 w 12446000"/>
              <a:gd name="connsiteY3936" fmla="*/ 4781172 h 13879102"/>
              <a:gd name="connsiteX3937" fmla="*/ 97237 w 12446000"/>
              <a:gd name="connsiteY3937" fmla="*/ 4784020 h 13879102"/>
              <a:gd name="connsiteX3938" fmla="*/ 97184 w 12446000"/>
              <a:gd name="connsiteY3938" fmla="*/ 4783933 h 13879102"/>
              <a:gd name="connsiteX3939" fmla="*/ 85404 w 12446000"/>
              <a:gd name="connsiteY3939" fmla="*/ 4792360 h 13879102"/>
              <a:gd name="connsiteX3940" fmla="*/ 85626 w 12446000"/>
              <a:gd name="connsiteY3940" fmla="*/ 4792704 h 13879102"/>
              <a:gd name="connsiteX3941" fmla="*/ 83298 w 12446000"/>
              <a:gd name="connsiteY3941" fmla="*/ 4794132 h 13879102"/>
              <a:gd name="connsiteX3942" fmla="*/ 83048 w 12446000"/>
              <a:gd name="connsiteY3942" fmla="*/ 4793562 h 13879102"/>
              <a:gd name="connsiteX3943" fmla="*/ 70090 w 12446000"/>
              <a:gd name="connsiteY3943" fmla="*/ 4799580 h 13879102"/>
              <a:gd name="connsiteX3944" fmla="*/ 70131 w 12446000"/>
              <a:gd name="connsiteY3944" fmla="*/ 4799674 h 13879102"/>
              <a:gd name="connsiteX3945" fmla="*/ 63026 w 12446000"/>
              <a:gd name="connsiteY3945" fmla="*/ 4802315 h 13879102"/>
              <a:gd name="connsiteX3946" fmla="*/ 54801 w 12446000"/>
              <a:gd name="connsiteY3946" fmla="*/ 4804607 h 13879102"/>
              <a:gd name="connsiteX3947" fmla="*/ 54776 w 12446000"/>
              <a:gd name="connsiteY3947" fmla="*/ 4804395 h 13879102"/>
              <a:gd name="connsiteX3948" fmla="*/ 40640 w 12446000"/>
              <a:gd name="connsiteY3948" fmla="*/ 4805599 h 13879102"/>
              <a:gd name="connsiteX3949" fmla="*/ 45352 w 12446000"/>
              <a:gd name="connsiteY3949" fmla="*/ 4854952 h 13879102"/>
              <a:gd name="connsiteX3950" fmla="*/ 60666 w 12446000"/>
              <a:gd name="connsiteY3950" fmla="*/ 4853749 h 13879102"/>
              <a:gd name="connsiteX3951" fmla="*/ 59272 w 12446000"/>
              <a:gd name="connsiteY3951" fmla="*/ 4842065 h 13879102"/>
              <a:gd name="connsiteX3952" fmla="*/ 61844 w 12446000"/>
              <a:gd name="connsiteY3952" fmla="*/ 4853747 h 13879102"/>
              <a:gd name="connsiteX3953" fmla="*/ 74802 w 12446000"/>
              <a:gd name="connsiteY3953" fmla="*/ 4850136 h 13879102"/>
              <a:gd name="connsiteX3954" fmla="*/ 72356 w 12446000"/>
              <a:gd name="connsiteY3954" fmla="*/ 4839026 h 13879102"/>
              <a:gd name="connsiteX3955" fmla="*/ 75980 w 12446000"/>
              <a:gd name="connsiteY3955" fmla="*/ 4850137 h 13879102"/>
              <a:gd name="connsiteX3956" fmla="*/ 88938 w 12446000"/>
              <a:gd name="connsiteY3956" fmla="*/ 4845322 h 13879102"/>
              <a:gd name="connsiteX3957" fmla="*/ 85495 w 12446000"/>
              <a:gd name="connsiteY3957" fmla="*/ 4834766 h 13879102"/>
              <a:gd name="connsiteX3958" fmla="*/ 90116 w 12446000"/>
              <a:gd name="connsiteY3958" fmla="*/ 4845322 h 13879102"/>
              <a:gd name="connsiteX3959" fmla="*/ 101611 w 12446000"/>
              <a:gd name="connsiteY3959" fmla="*/ 4839983 h 13879102"/>
              <a:gd name="connsiteX3960" fmla="*/ 101896 w 12446000"/>
              <a:gd name="connsiteY3960" fmla="*/ 4840508 h 13879102"/>
              <a:gd name="connsiteX3961" fmla="*/ 112276 w 12446000"/>
              <a:gd name="connsiteY3961" fmla="*/ 4834143 h 13879102"/>
              <a:gd name="connsiteX3962" fmla="*/ 112498 w 12446000"/>
              <a:gd name="connsiteY3962" fmla="*/ 4834489 h 13879102"/>
              <a:gd name="connsiteX3963" fmla="*/ 120494 w 12446000"/>
              <a:gd name="connsiteY3963" fmla="*/ 4828134 h 13879102"/>
              <a:gd name="connsiteX3964" fmla="*/ 120744 w 12446000"/>
              <a:gd name="connsiteY3964" fmla="*/ 4828472 h 13879102"/>
              <a:gd name="connsiteX3965" fmla="*/ 128711 w 12446000"/>
              <a:gd name="connsiteY3965" fmla="*/ 4822140 h 13879102"/>
              <a:gd name="connsiteX3966" fmla="*/ 128989 w 12446000"/>
              <a:gd name="connsiteY3966" fmla="*/ 4822454 h 13879102"/>
              <a:gd name="connsiteX3967" fmla="*/ 139591 w 12446000"/>
              <a:gd name="connsiteY3967" fmla="*/ 4812822 h 13879102"/>
              <a:gd name="connsiteX3968" fmla="*/ 137411 w 12446000"/>
              <a:gd name="connsiteY3968" fmla="*/ 4810357 h 13879102"/>
              <a:gd name="connsiteX3969" fmla="*/ 141947 w 12446000"/>
              <a:gd name="connsiteY3969" fmla="*/ 4804396 h 13879102"/>
              <a:gd name="connsiteX3970" fmla="*/ 139198 w 12446000"/>
              <a:gd name="connsiteY3970" fmla="*/ 4801589 h 13879102"/>
              <a:gd name="connsiteX3971" fmla="*/ 141947 w 12446000"/>
              <a:gd name="connsiteY3971" fmla="*/ 4798377 h 13879102"/>
              <a:gd name="connsiteX3972" fmla="*/ 107786 w 12446000"/>
              <a:gd name="connsiteY3972" fmla="*/ 4763469 h 13879102"/>
              <a:gd name="connsiteX3973" fmla="*/ 45353 w 12446000"/>
              <a:gd name="connsiteY3973" fmla="*/ 4755043 h 13879102"/>
              <a:gd name="connsiteX3974" fmla="*/ 45352 w 12446000"/>
              <a:gd name="connsiteY3974" fmla="*/ 4755043 h 13879102"/>
              <a:gd name="connsiteX3975" fmla="*/ 45352 w 12446000"/>
              <a:gd name="connsiteY3975" fmla="*/ 4755043 h 13879102"/>
              <a:gd name="connsiteX3976" fmla="*/ 45353 w 12446000"/>
              <a:gd name="connsiteY3976" fmla="*/ 4755043 h 13879102"/>
              <a:gd name="connsiteX3977" fmla="*/ 48736 w 12446000"/>
              <a:gd name="connsiteY3977" fmla="*/ 4753786 h 13879102"/>
              <a:gd name="connsiteX3978" fmla="*/ 48782 w 12446000"/>
              <a:gd name="connsiteY3978" fmla="*/ 4754167 h 13879102"/>
              <a:gd name="connsiteX3979" fmla="*/ 45353 w 12446000"/>
              <a:gd name="connsiteY3979" fmla="*/ 4755043 h 13879102"/>
              <a:gd name="connsiteX3980" fmla="*/ 48736 w 12446000"/>
              <a:gd name="connsiteY3980" fmla="*/ 4753786 h 13879102"/>
              <a:gd name="connsiteX3981" fmla="*/ 53301 w 12446000"/>
              <a:gd name="connsiteY3981" fmla="*/ 4752089 h 13879102"/>
              <a:gd name="connsiteX3982" fmla="*/ 53408 w 12446000"/>
              <a:gd name="connsiteY3982" fmla="*/ 4752286 h 13879102"/>
              <a:gd name="connsiteX3983" fmla="*/ 50064 w 12446000"/>
              <a:gd name="connsiteY3983" fmla="*/ 4753839 h 13879102"/>
              <a:gd name="connsiteX3984" fmla="*/ 49858 w 12446000"/>
              <a:gd name="connsiteY3984" fmla="*/ 4753369 h 13879102"/>
              <a:gd name="connsiteX3985" fmla="*/ 53301 w 12446000"/>
              <a:gd name="connsiteY3985" fmla="*/ 4752089 h 13879102"/>
              <a:gd name="connsiteX3986" fmla="*/ 54584 w 12446000"/>
              <a:gd name="connsiteY3986" fmla="*/ 4751740 h 13879102"/>
              <a:gd name="connsiteX3987" fmla="*/ 54639 w 12446000"/>
              <a:gd name="connsiteY3987" fmla="*/ 4751997 h 13879102"/>
              <a:gd name="connsiteX3988" fmla="*/ 53598 w 12446000"/>
              <a:gd name="connsiteY3988" fmla="*/ 4752634 h 13879102"/>
              <a:gd name="connsiteX3989" fmla="*/ 53408 w 12446000"/>
              <a:gd name="connsiteY3989" fmla="*/ 4752286 h 13879102"/>
              <a:gd name="connsiteX3990" fmla="*/ 54584 w 12446000"/>
              <a:gd name="connsiteY3990" fmla="*/ 4751740 h 13879102"/>
              <a:gd name="connsiteX3991" fmla="*/ 55950 w 12446000"/>
              <a:gd name="connsiteY3991" fmla="*/ 4751105 h 13879102"/>
              <a:gd name="connsiteX3992" fmla="*/ 54584 w 12446000"/>
              <a:gd name="connsiteY3992" fmla="*/ 4751740 h 13879102"/>
              <a:gd name="connsiteX3993" fmla="*/ 54558 w 12446000"/>
              <a:gd name="connsiteY3993" fmla="*/ 4751622 h 13879102"/>
              <a:gd name="connsiteX3994" fmla="*/ 55950 w 12446000"/>
              <a:gd name="connsiteY3994" fmla="*/ 4751105 h 13879102"/>
              <a:gd name="connsiteX3995" fmla="*/ 56545 w 12446000"/>
              <a:gd name="connsiteY3995" fmla="*/ 4750828 h 13879102"/>
              <a:gd name="connsiteX3996" fmla="*/ 56316 w 12446000"/>
              <a:gd name="connsiteY3996" fmla="*/ 4750969 h 13879102"/>
              <a:gd name="connsiteX3997" fmla="*/ 55950 w 12446000"/>
              <a:gd name="connsiteY3997" fmla="*/ 4751105 h 13879102"/>
              <a:gd name="connsiteX3998" fmla="*/ 56545 w 12446000"/>
              <a:gd name="connsiteY3998" fmla="*/ 4750828 h 13879102"/>
              <a:gd name="connsiteX3999" fmla="*/ 56688 w 12446000"/>
              <a:gd name="connsiteY3999" fmla="*/ 4750741 h 13879102"/>
              <a:gd name="connsiteX4000" fmla="*/ 56699 w 12446000"/>
              <a:gd name="connsiteY4000" fmla="*/ 4750758 h 13879102"/>
              <a:gd name="connsiteX4001" fmla="*/ 56545 w 12446000"/>
              <a:gd name="connsiteY4001" fmla="*/ 4750828 h 13879102"/>
              <a:gd name="connsiteX4002" fmla="*/ 56688 w 12446000"/>
              <a:gd name="connsiteY4002" fmla="*/ 4750741 h 13879102"/>
              <a:gd name="connsiteX4003" fmla="*/ 58248 w 12446000"/>
              <a:gd name="connsiteY4003" fmla="*/ 4750038 h 13879102"/>
              <a:gd name="connsiteX4004" fmla="*/ 58310 w 12446000"/>
              <a:gd name="connsiteY4004" fmla="*/ 4750227 h 13879102"/>
              <a:gd name="connsiteX4005" fmla="*/ 56735 w 12446000"/>
              <a:gd name="connsiteY4005" fmla="*/ 4750813 h 13879102"/>
              <a:gd name="connsiteX4006" fmla="*/ 56699 w 12446000"/>
              <a:gd name="connsiteY4006" fmla="*/ 4750758 h 13879102"/>
              <a:gd name="connsiteX4007" fmla="*/ 58248 w 12446000"/>
              <a:gd name="connsiteY4007" fmla="*/ 4750038 h 13879102"/>
              <a:gd name="connsiteX4008" fmla="*/ 48247 w 12446000"/>
              <a:gd name="connsiteY4008" fmla="*/ 4749690 h 13879102"/>
              <a:gd name="connsiteX4009" fmla="*/ 49858 w 12446000"/>
              <a:gd name="connsiteY4009" fmla="*/ 4753369 h 13879102"/>
              <a:gd name="connsiteX4010" fmla="*/ 48736 w 12446000"/>
              <a:gd name="connsiteY4010" fmla="*/ 4753786 h 13879102"/>
              <a:gd name="connsiteX4011" fmla="*/ 48247 w 12446000"/>
              <a:gd name="connsiteY4011" fmla="*/ 4749690 h 13879102"/>
              <a:gd name="connsiteX4012" fmla="*/ 60631 w 12446000"/>
              <a:gd name="connsiteY4012" fmla="*/ 4748931 h 13879102"/>
              <a:gd name="connsiteX4013" fmla="*/ 60608 w 12446000"/>
              <a:gd name="connsiteY4013" fmla="*/ 4748947 h 13879102"/>
              <a:gd name="connsiteX4014" fmla="*/ 60605 w 12446000"/>
              <a:gd name="connsiteY4014" fmla="*/ 4748943 h 13879102"/>
              <a:gd name="connsiteX4015" fmla="*/ 60631 w 12446000"/>
              <a:gd name="connsiteY4015" fmla="*/ 4748931 h 13879102"/>
              <a:gd name="connsiteX4016" fmla="*/ 60298 w 12446000"/>
              <a:gd name="connsiteY4016" fmla="*/ 4748528 h 13879102"/>
              <a:gd name="connsiteX4017" fmla="*/ 60605 w 12446000"/>
              <a:gd name="connsiteY4017" fmla="*/ 4748943 h 13879102"/>
              <a:gd name="connsiteX4018" fmla="*/ 58248 w 12446000"/>
              <a:gd name="connsiteY4018" fmla="*/ 4750038 h 13879102"/>
              <a:gd name="connsiteX4019" fmla="*/ 58179 w 12446000"/>
              <a:gd name="connsiteY4019" fmla="*/ 4749827 h 13879102"/>
              <a:gd name="connsiteX4020" fmla="*/ 60298 w 12446000"/>
              <a:gd name="connsiteY4020" fmla="*/ 4748528 h 13879102"/>
              <a:gd name="connsiteX4021" fmla="*/ 62188 w 12446000"/>
              <a:gd name="connsiteY4021" fmla="*/ 4747816 h 13879102"/>
              <a:gd name="connsiteX4022" fmla="*/ 61003 w 12446000"/>
              <a:gd name="connsiteY4022" fmla="*/ 4748758 h 13879102"/>
              <a:gd name="connsiteX4023" fmla="*/ 60631 w 12446000"/>
              <a:gd name="connsiteY4023" fmla="*/ 4748931 h 13879102"/>
              <a:gd name="connsiteX4024" fmla="*/ 62188 w 12446000"/>
              <a:gd name="connsiteY4024" fmla="*/ 4747816 h 13879102"/>
              <a:gd name="connsiteX4025" fmla="*/ 62806 w 12446000"/>
              <a:gd name="connsiteY4025" fmla="*/ 4747325 h 13879102"/>
              <a:gd name="connsiteX4026" fmla="*/ 62822 w 12446000"/>
              <a:gd name="connsiteY4026" fmla="*/ 4747363 h 13879102"/>
              <a:gd name="connsiteX4027" fmla="*/ 62188 w 12446000"/>
              <a:gd name="connsiteY4027" fmla="*/ 4747816 h 13879102"/>
              <a:gd name="connsiteX4028" fmla="*/ 62806 w 12446000"/>
              <a:gd name="connsiteY4028" fmla="*/ 4747325 h 13879102"/>
              <a:gd name="connsiteX4029" fmla="*/ 63234 w 12446000"/>
              <a:gd name="connsiteY4029" fmla="*/ 4746729 h 13879102"/>
              <a:gd name="connsiteX4030" fmla="*/ 63367 w 12446000"/>
              <a:gd name="connsiteY4030" fmla="*/ 4746878 h 13879102"/>
              <a:gd name="connsiteX4031" fmla="*/ 62806 w 12446000"/>
              <a:gd name="connsiteY4031" fmla="*/ 4747325 h 13879102"/>
              <a:gd name="connsiteX4032" fmla="*/ 62690 w 12446000"/>
              <a:gd name="connsiteY4032" fmla="*/ 4747062 h 13879102"/>
              <a:gd name="connsiteX4033" fmla="*/ 63234 w 12446000"/>
              <a:gd name="connsiteY4033" fmla="*/ 4746729 h 13879102"/>
              <a:gd name="connsiteX4034" fmla="*/ 68685 w 12446000"/>
              <a:gd name="connsiteY4034" fmla="*/ 4742653 h 13879102"/>
              <a:gd name="connsiteX4035" fmla="*/ 68912 w 12446000"/>
              <a:gd name="connsiteY4035" fmla="*/ 4743007 h 13879102"/>
              <a:gd name="connsiteX4036" fmla="*/ 63418 w 12446000"/>
              <a:gd name="connsiteY4036" fmla="*/ 4746936 h 13879102"/>
              <a:gd name="connsiteX4037" fmla="*/ 63367 w 12446000"/>
              <a:gd name="connsiteY4037" fmla="*/ 4746878 h 13879102"/>
              <a:gd name="connsiteX4038" fmla="*/ 64650 w 12446000"/>
              <a:gd name="connsiteY4038" fmla="*/ 4745860 h 13879102"/>
              <a:gd name="connsiteX4039" fmla="*/ 65378 w 12446000"/>
              <a:gd name="connsiteY4039" fmla="*/ 4745414 h 13879102"/>
              <a:gd name="connsiteX4040" fmla="*/ 65328 w 12446000"/>
              <a:gd name="connsiteY4040" fmla="*/ 4745321 h 13879102"/>
              <a:gd name="connsiteX4041" fmla="*/ 68685 w 12446000"/>
              <a:gd name="connsiteY4041" fmla="*/ 4742653 h 13879102"/>
              <a:gd name="connsiteX4042" fmla="*/ 59210 w 12446000"/>
              <a:gd name="connsiteY4042" fmla="*/ 4739112 h 13879102"/>
              <a:gd name="connsiteX4043" fmla="*/ 64200 w 12446000"/>
              <a:gd name="connsiteY4043" fmla="*/ 4744211 h 13879102"/>
              <a:gd name="connsiteX4044" fmla="*/ 64537 w 12446000"/>
              <a:gd name="connsiteY4044" fmla="*/ 4743866 h 13879102"/>
              <a:gd name="connsiteX4045" fmla="*/ 65328 w 12446000"/>
              <a:gd name="connsiteY4045" fmla="*/ 4745321 h 13879102"/>
              <a:gd name="connsiteX4046" fmla="*/ 64650 w 12446000"/>
              <a:gd name="connsiteY4046" fmla="*/ 4745860 h 13879102"/>
              <a:gd name="connsiteX4047" fmla="*/ 63234 w 12446000"/>
              <a:gd name="connsiteY4047" fmla="*/ 4746729 h 13879102"/>
              <a:gd name="connsiteX4048" fmla="*/ 61867 w 12446000"/>
              <a:gd name="connsiteY4048" fmla="*/ 4745182 h 13879102"/>
              <a:gd name="connsiteX4049" fmla="*/ 59210 w 12446000"/>
              <a:gd name="connsiteY4049" fmla="*/ 4739112 h 13879102"/>
              <a:gd name="connsiteX4050" fmla="*/ 69745 w 12446000"/>
              <a:gd name="connsiteY4050" fmla="*/ 4738545 h 13879102"/>
              <a:gd name="connsiteX4051" fmla="*/ 71268 w 12446000"/>
              <a:gd name="connsiteY4051" fmla="*/ 4740599 h 13879102"/>
              <a:gd name="connsiteX4052" fmla="*/ 68685 w 12446000"/>
              <a:gd name="connsiteY4052" fmla="*/ 4742653 h 13879102"/>
              <a:gd name="connsiteX4053" fmla="*/ 67511 w 12446000"/>
              <a:gd name="connsiteY4053" fmla="*/ 4740828 h 13879102"/>
              <a:gd name="connsiteX4054" fmla="*/ 69745 w 12446000"/>
              <a:gd name="connsiteY4054" fmla="*/ 4738545 h 13879102"/>
              <a:gd name="connsiteX4055" fmla="*/ 51281 w 12446000"/>
              <a:gd name="connsiteY4055" fmla="*/ 4736367 h 13879102"/>
              <a:gd name="connsiteX4056" fmla="*/ 55758 w 12446000"/>
              <a:gd name="connsiteY4056" fmla="*/ 4742404 h 13879102"/>
              <a:gd name="connsiteX4057" fmla="*/ 58179 w 12446000"/>
              <a:gd name="connsiteY4057" fmla="*/ 4749827 h 13879102"/>
              <a:gd name="connsiteX4058" fmla="*/ 56688 w 12446000"/>
              <a:gd name="connsiteY4058" fmla="*/ 4750741 h 13879102"/>
              <a:gd name="connsiteX4059" fmla="*/ 53206 w 12446000"/>
              <a:gd name="connsiteY4059" fmla="*/ 4745326 h 13879102"/>
              <a:gd name="connsiteX4060" fmla="*/ 51281 w 12446000"/>
              <a:gd name="connsiteY4060" fmla="*/ 4736367 h 13879102"/>
              <a:gd name="connsiteX4061" fmla="*/ 53621 w 12446000"/>
              <a:gd name="connsiteY4061" fmla="*/ 4735854 h 13879102"/>
              <a:gd name="connsiteX4062" fmla="*/ 61867 w 12446000"/>
              <a:gd name="connsiteY4062" fmla="*/ 4745182 h 13879102"/>
              <a:gd name="connsiteX4063" fmla="*/ 62690 w 12446000"/>
              <a:gd name="connsiteY4063" fmla="*/ 4747062 h 13879102"/>
              <a:gd name="connsiteX4064" fmla="*/ 60298 w 12446000"/>
              <a:gd name="connsiteY4064" fmla="*/ 4748528 h 13879102"/>
              <a:gd name="connsiteX4065" fmla="*/ 55758 w 12446000"/>
              <a:gd name="connsiteY4065" fmla="*/ 4742404 h 13879102"/>
              <a:gd name="connsiteX4066" fmla="*/ 53621 w 12446000"/>
              <a:gd name="connsiteY4066" fmla="*/ 4735854 h 13879102"/>
              <a:gd name="connsiteX4067" fmla="*/ 46478 w 12446000"/>
              <a:gd name="connsiteY4067" fmla="*/ 4734865 h 13879102"/>
              <a:gd name="connsiteX4068" fmla="*/ 53206 w 12446000"/>
              <a:gd name="connsiteY4068" fmla="*/ 4745326 h 13879102"/>
              <a:gd name="connsiteX4069" fmla="*/ 54558 w 12446000"/>
              <a:gd name="connsiteY4069" fmla="*/ 4751622 h 13879102"/>
              <a:gd name="connsiteX4070" fmla="*/ 53301 w 12446000"/>
              <a:gd name="connsiteY4070" fmla="*/ 4752089 h 13879102"/>
              <a:gd name="connsiteX4071" fmla="*/ 47193 w 12446000"/>
              <a:gd name="connsiteY4071" fmla="*/ 4740854 h 13879102"/>
              <a:gd name="connsiteX4072" fmla="*/ 46478 w 12446000"/>
              <a:gd name="connsiteY4072" fmla="*/ 4734865 h 13879102"/>
              <a:gd name="connsiteX4073" fmla="*/ 69771 w 12446000"/>
              <a:gd name="connsiteY4073" fmla="*/ 4732499 h 13879102"/>
              <a:gd name="connsiteX4074" fmla="*/ 72566 w 12446000"/>
              <a:gd name="connsiteY4074" fmla="*/ 4735662 h 13879102"/>
              <a:gd name="connsiteX4075" fmla="*/ 69745 w 12446000"/>
              <a:gd name="connsiteY4075" fmla="*/ 4738545 h 13879102"/>
              <a:gd name="connsiteX4076" fmla="*/ 67206 w 12446000"/>
              <a:gd name="connsiteY4076" fmla="*/ 4735120 h 13879102"/>
              <a:gd name="connsiteX4077" fmla="*/ 69771 w 12446000"/>
              <a:gd name="connsiteY4077" fmla="*/ 4732499 h 13879102"/>
              <a:gd name="connsiteX4078" fmla="*/ 58017 w 12446000"/>
              <a:gd name="connsiteY4078" fmla="*/ 4731874 h 13879102"/>
              <a:gd name="connsiteX4079" fmla="*/ 64200 w 12446000"/>
              <a:gd name="connsiteY4079" fmla="*/ 4738192 h 13879102"/>
              <a:gd name="connsiteX4080" fmla="*/ 65175 w 12446000"/>
              <a:gd name="connsiteY4080" fmla="*/ 4737196 h 13879102"/>
              <a:gd name="connsiteX4081" fmla="*/ 67511 w 12446000"/>
              <a:gd name="connsiteY4081" fmla="*/ 4740828 h 13879102"/>
              <a:gd name="connsiteX4082" fmla="*/ 64537 w 12446000"/>
              <a:gd name="connsiteY4082" fmla="*/ 4743866 h 13879102"/>
              <a:gd name="connsiteX4083" fmla="*/ 58017 w 12446000"/>
              <a:gd name="connsiteY4083" fmla="*/ 4731874 h 13879102"/>
              <a:gd name="connsiteX4084" fmla="*/ 49807 w 12446000"/>
              <a:gd name="connsiteY4084" fmla="*/ 4729503 h 13879102"/>
              <a:gd name="connsiteX4085" fmla="*/ 52421 w 12446000"/>
              <a:gd name="connsiteY4085" fmla="*/ 4732175 h 13879102"/>
              <a:gd name="connsiteX4086" fmla="*/ 53621 w 12446000"/>
              <a:gd name="connsiteY4086" fmla="*/ 4735854 h 13879102"/>
              <a:gd name="connsiteX4087" fmla="*/ 50384 w 12446000"/>
              <a:gd name="connsiteY4087" fmla="*/ 4732192 h 13879102"/>
              <a:gd name="connsiteX4088" fmla="*/ 49807 w 12446000"/>
              <a:gd name="connsiteY4088" fmla="*/ 4729503 h 13879102"/>
              <a:gd name="connsiteX4089" fmla="*/ 45500 w 12446000"/>
              <a:gd name="connsiteY4089" fmla="*/ 4726666 h 13879102"/>
              <a:gd name="connsiteX4090" fmla="*/ 50384 w 12446000"/>
              <a:gd name="connsiteY4090" fmla="*/ 4732192 h 13879102"/>
              <a:gd name="connsiteX4091" fmla="*/ 51281 w 12446000"/>
              <a:gd name="connsiteY4091" fmla="*/ 4736367 h 13879102"/>
              <a:gd name="connsiteX4092" fmla="*/ 45770 w 12446000"/>
              <a:gd name="connsiteY4092" fmla="*/ 4728933 h 13879102"/>
              <a:gd name="connsiteX4093" fmla="*/ 45500 w 12446000"/>
              <a:gd name="connsiteY4093" fmla="*/ 4726666 h 13879102"/>
              <a:gd name="connsiteX4094" fmla="*/ 49476 w 12446000"/>
              <a:gd name="connsiteY4094" fmla="*/ 4723147 h 13879102"/>
              <a:gd name="connsiteX4095" fmla="*/ 54442 w 12446000"/>
              <a:gd name="connsiteY4095" fmla="*/ 4728221 h 13879102"/>
              <a:gd name="connsiteX4096" fmla="*/ 59210 w 12446000"/>
              <a:gd name="connsiteY4096" fmla="*/ 4739112 h 13879102"/>
              <a:gd name="connsiteX4097" fmla="*/ 52421 w 12446000"/>
              <a:gd name="connsiteY4097" fmla="*/ 4732175 h 13879102"/>
              <a:gd name="connsiteX4098" fmla="*/ 49476 w 12446000"/>
              <a:gd name="connsiteY4098" fmla="*/ 4723147 h 13879102"/>
              <a:gd name="connsiteX4099" fmla="*/ 44469 w 12446000"/>
              <a:gd name="connsiteY4099" fmla="*/ 4718030 h 13879102"/>
              <a:gd name="connsiteX4100" fmla="*/ 48150 w 12446000"/>
              <a:gd name="connsiteY4100" fmla="*/ 4721792 h 13879102"/>
              <a:gd name="connsiteX4101" fmla="*/ 49807 w 12446000"/>
              <a:gd name="connsiteY4101" fmla="*/ 4729503 h 13879102"/>
              <a:gd name="connsiteX4102" fmla="*/ 45287 w 12446000"/>
              <a:gd name="connsiteY4102" fmla="*/ 4724885 h 13879102"/>
              <a:gd name="connsiteX4103" fmla="*/ 44469 w 12446000"/>
              <a:gd name="connsiteY4103" fmla="*/ 4718030 h 13879102"/>
              <a:gd name="connsiteX4104" fmla="*/ 32742 w 12446000"/>
              <a:gd name="connsiteY4104" fmla="*/ 4714274 h 13879102"/>
              <a:gd name="connsiteX4105" fmla="*/ 47193 w 12446000"/>
              <a:gd name="connsiteY4105" fmla="*/ 4740854 h 13879102"/>
              <a:gd name="connsiteX4106" fmla="*/ 48247 w 12446000"/>
              <a:gd name="connsiteY4106" fmla="*/ 4749690 h 13879102"/>
              <a:gd name="connsiteX4107" fmla="*/ 32742 w 12446000"/>
              <a:gd name="connsiteY4107" fmla="*/ 4714274 h 13879102"/>
              <a:gd name="connsiteX4108" fmla="*/ 34898 w 12446000"/>
              <a:gd name="connsiteY4108" fmla="*/ 4714270 h 13879102"/>
              <a:gd name="connsiteX4109" fmla="*/ 45287 w 12446000"/>
              <a:gd name="connsiteY4109" fmla="*/ 4724885 h 13879102"/>
              <a:gd name="connsiteX4110" fmla="*/ 45500 w 12446000"/>
              <a:gd name="connsiteY4110" fmla="*/ 4726666 h 13879102"/>
              <a:gd name="connsiteX4111" fmla="*/ 36751 w 12446000"/>
              <a:gd name="connsiteY4111" fmla="*/ 4716769 h 13879102"/>
              <a:gd name="connsiteX4112" fmla="*/ 34898 w 12446000"/>
              <a:gd name="connsiteY4112" fmla="*/ 4714270 h 13879102"/>
              <a:gd name="connsiteX4113" fmla="*/ 46446 w 12446000"/>
              <a:gd name="connsiteY4113" fmla="*/ 4713856 h 13879102"/>
              <a:gd name="connsiteX4114" fmla="*/ 49476 w 12446000"/>
              <a:gd name="connsiteY4114" fmla="*/ 4723147 h 13879102"/>
              <a:gd name="connsiteX4115" fmla="*/ 48150 w 12446000"/>
              <a:gd name="connsiteY4115" fmla="*/ 4721792 h 13879102"/>
              <a:gd name="connsiteX4116" fmla="*/ 46446 w 12446000"/>
              <a:gd name="connsiteY4116" fmla="*/ 4713856 h 13879102"/>
              <a:gd name="connsiteX4117" fmla="*/ 52815 w 12446000"/>
              <a:gd name="connsiteY4117" fmla="*/ 4713318 h 13879102"/>
              <a:gd name="connsiteX4118" fmla="*/ 70679 w 12446000"/>
              <a:gd name="connsiteY4118" fmla="*/ 4731572 h 13879102"/>
              <a:gd name="connsiteX4119" fmla="*/ 69771 w 12446000"/>
              <a:gd name="connsiteY4119" fmla="*/ 4732499 h 13879102"/>
              <a:gd name="connsiteX4120" fmla="*/ 52815 w 12446000"/>
              <a:gd name="connsiteY4120" fmla="*/ 4713318 h 13879102"/>
              <a:gd name="connsiteX4121" fmla="*/ 47870 w 12446000"/>
              <a:gd name="connsiteY4121" fmla="*/ 4713210 h 13879102"/>
              <a:gd name="connsiteX4122" fmla="*/ 58017 w 12446000"/>
              <a:gd name="connsiteY4122" fmla="*/ 4731874 h 13879102"/>
              <a:gd name="connsiteX4123" fmla="*/ 54442 w 12446000"/>
              <a:gd name="connsiteY4123" fmla="*/ 4728221 h 13879102"/>
              <a:gd name="connsiteX4124" fmla="*/ 47870 w 12446000"/>
              <a:gd name="connsiteY4124" fmla="*/ 4713210 h 13879102"/>
              <a:gd name="connsiteX4125" fmla="*/ 30893 w 12446000"/>
              <a:gd name="connsiteY4125" fmla="*/ 4710873 h 13879102"/>
              <a:gd name="connsiteX4126" fmla="*/ 31019 w 12446000"/>
              <a:gd name="connsiteY4126" fmla="*/ 4711105 h 13879102"/>
              <a:gd name="connsiteX4127" fmla="*/ 45352 w 12446000"/>
              <a:gd name="connsiteY4127" fmla="*/ 4755043 h 13879102"/>
              <a:gd name="connsiteX4128" fmla="*/ 43583 w 12446000"/>
              <a:gd name="connsiteY4128" fmla="*/ 4755495 h 13879102"/>
              <a:gd name="connsiteX4129" fmla="*/ 40534 w 12446000"/>
              <a:gd name="connsiteY4129" fmla="*/ 4755754 h 13879102"/>
              <a:gd name="connsiteX4130" fmla="*/ 30893 w 12446000"/>
              <a:gd name="connsiteY4130" fmla="*/ 4710873 h 13879102"/>
              <a:gd name="connsiteX4131" fmla="*/ 30835 w 12446000"/>
              <a:gd name="connsiteY4131" fmla="*/ 4710542 h 13879102"/>
              <a:gd name="connsiteX4132" fmla="*/ 31689 w 12446000"/>
              <a:gd name="connsiteY4132" fmla="*/ 4711869 h 13879102"/>
              <a:gd name="connsiteX4133" fmla="*/ 32742 w 12446000"/>
              <a:gd name="connsiteY4133" fmla="*/ 4714274 h 13879102"/>
              <a:gd name="connsiteX4134" fmla="*/ 31019 w 12446000"/>
              <a:gd name="connsiteY4134" fmla="*/ 4711105 h 13879102"/>
              <a:gd name="connsiteX4135" fmla="*/ 30835 w 12446000"/>
              <a:gd name="connsiteY4135" fmla="*/ 4710542 h 13879102"/>
              <a:gd name="connsiteX4136" fmla="*/ 30796 w 12446000"/>
              <a:gd name="connsiteY4136" fmla="*/ 4710423 h 13879102"/>
              <a:gd name="connsiteX4137" fmla="*/ 30835 w 12446000"/>
              <a:gd name="connsiteY4137" fmla="*/ 4710542 h 13879102"/>
              <a:gd name="connsiteX4138" fmla="*/ 30815 w 12446000"/>
              <a:gd name="connsiteY4138" fmla="*/ 4710511 h 13879102"/>
              <a:gd name="connsiteX4139" fmla="*/ 30796 w 12446000"/>
              <a:gd name="connsiteY4139" fmla="*/ 4710423 h 13879102"/>
              <a:gd name="connsiteX4140" fmla="*/ 31750 w 12446000"/>
              <a:gd name="connsiteY4140" fmla="*/ 4710021 h 13879102"/>
              <a:gd name="connsiteX4141" fmla="*/ 34898 w 12446000"/>
              <a:gd name="connsiteY4141" fmla="*/ 4714270 h 13879102"/>
              <a:gd name="connsiteX4142" fmla="*/ 31216 w 12446000"/>
              <a:gd name="connsiteY4142" fmla="*/ 4710507 h 13879102"/>
              <a:gd name="connsiteX4143" fmla="*/ 31750 w 12446000"/>
              <a:gd name="connsiteY4143" fmla="*/ 4710021 h 13879102"/>
              <a:gd name="connsiteX4144" fmla="*/ 30042 w 12446000"/>
              <a:gd name="connsiteY4144" fmla="*/ 4709308 h 13879102"/>
              <a:gd name="connsiteX4145" fmla="*/ 30815 w 12446000"/>
              <a:gd name="connsiteY4145" fmla="*/ 4710511 h 13879102"/>
              <a:gd name="connsiteX4146" fmla="*/ 30893 w 12446000"/>
              <a:gd name="connsiteY4146" fmla="*/ 4710873 h 13879102"/>
              <a:gd name="connsiteX4147" fmla="*/ 30042 w 12446000"/>
              <a:gd name="connsiteY4147" fmla="*/ 4709308 h 13879102"/>
              <a:gd name="connsiteX4148" fmla="*/ 30039 w 12446000"/>
              <a:gd name="connsiteY4148" fmla="*/ 4709302 h 13879102"/>
              <a:gd name="connsiteX4149" fmla="*/ 30042 w 12446000"/>
              <a:gd name="connsiteY4149" fmla="*/ 4709308 h 13879102"/>
              <a:gd name="connsiteX4150" fmla="*/ 30038 w 12446000"/>
              <a:gd name="connsiteY4150" fmla="*/ 4709303 h 13879102"/>
              <a:gd name="connsiteX4151" fmla="*/ 30039 w 12446000"/>
              <a:gd name="connsiteY4151" fmla="*/ 4709302 h 13879102"/>
              <a:gd name="connsiteX4152" fmla="*/ 30048 w 12446000"/>
              <a:gd name="connsiteY4152" fmla="*/ 4709295 h 13879102"/>
              <a:gd name="connsiteX4153" fmla="*/ 30039 w 12446000"/>
              <a:gd name="connsiteY4153" fmla="*/ 4709302 h 13879102"/>
              <a:gd name="connsiteX4154" fmla="*/ 30038 w 12446000"/>
              <a:gd name="connsiteY4154" fmla="*/ 4709302 h 13879102"/>
              <a:gd name="connsiteX4155" fmla="*/ 30048 w 12446000"/>
              <a:gd name="connsiteY4155" fmla="*/ 4709295 h 13879102"/>
              <a:gd name="connsiteX4156" fmla="*/ 30357 w 12446000"/>
              <a:gd name="connsiteY4156" fmla="*/ 4709074 h 13879102"/>
              <a:gd name="connsiteX4157" fmla="*/ 30365 w 12446000"/>
              <a:gd name="connsiteY4157" fmla="*/ 4709101 h 13879102"/>
              <a:gd name="connsiteX4158" fmla="*/ 30048 w 12446000"/>
              <a:gd name="connsiteY4158" fmla="*/ 4709295 h 13879102"/>
              <a:gd name="connsiteX4159" fmla="*/ 30357 w 12446000"/>
              <a:gd name="connsiteY4159" fmla="*/ 4709074 h 13879102"/>
              <a:gd name="connsiteX4160" fmla="*/ 30454 w 12446000"/>
              <a:gd name="connsiteY4160" fmla="*/ 4709046 h 13879102"/>
              <a:gd name="connsiteX4161" fmla="*/ 30545 w 12446000"/>
              <a:gd name="connsiteY4161" fmla="*/ 4709255 h 13879102"/>
              <a:gd name="connsiteX4162" fmla="*/ 30796 w 12446000"/>
              <a:gd name="connsiteY4162" fmla="*/ 4710423 h 13879102"/>
              <a:gd name="connsiteX4163" fmla="*/ 30365 w 12446000"/>
              <a:gd name="connsiteY4163" fmla="*/ 4709101 h 13879102"/>
              <a:gd name="connsiteX4164" fmla="*/ 30454 w 12446000"/>
              <a:gd name="connsiteY4164" fmla="*/ 4709046 h 13879102"/>
              <a:gd name="connsiteX4165" fmla="*/ 30487 w 12446000"/>
              <a:gd name="connsiteY4165" fmla="*/ 4708982 h 13879102"/>
              <a:gd name="connsiteX4166" fmla="*/ 30495 w 12446000"/>
              <a:gd name="connsiteY4166" fmla="*/ 4709021 h 13879102"/>
              <a:gd name="connsiteX4167" fmla="*/ 30454 w 12446000"/>
              <a:gd name="connsiteY4167" fmla="*/ 4709046 h 13879102"/>
              <a:gd name="connsiteX4168" fmla="*/ 30440 w 12446000"/>
              <a:gd name="connsiteY4168" fmla="*/ 4709015 h 13879102"/>
              <a:gd name="connsiteX4169" fmla="*/ 30487 w 12446000"/>
              <a:gd name="connsiteY4169" fmla="*/ 4708982 h 13879102"/>
              <a:gd name="connsiteX4170" fmla="*/ 30038 w 12446000"/>
              <a:gd name="connsiteY4170" fmla="*/ 4708098 h 13879102"/>
              <a:gd name="connsiteX4171" fmla="*/ 30440 w 12446000"/>
              <a:gd name="connsiteY4171" fmla="*/ 4709015 h 13879102"/>
              <a:gd name="connsiteX4172" fmla="*/ 30357 w 12446000"/>
              <a:gd name="connsiteY4172" fmla="*/ 4709074 h 13879102"/>
              <a:gd name="connsiteX4173" fmla="*/ 30038 w 12446000"/>
              <a:gd name="connsiteY4173" fmla="*/ 4708098 h 13879102"/>
              <a:gd name="connsiteX4174" fmla="*/ 30273 w 12446000"/>
              <a:gd name="connsiteY4174" fmla="*/ 4707988 h 13879102"/>
              <a:gd name="connsiteX4175" fmla="*/ 30278 w 12446000"/>
              <a:gd name="connsiteY4175" fmla="*/ 4708009 h 13879102"/>
              <a:gd name="connsiteX4176" fmla="*/ 30038 w 12446000"/>
              <a:gd name="connsiteY4176" fmla="*/ 4708098 h 13879102"/>
              <a:gd name="connsiteX4177" fmla="*/ 30273 w 12446000"/>
              <a:gd name="connsiteY4177" fmla="*/ 4707988 h 13879102"/>
              <a:gd name="connsiteX4178" fmla="*/ 34161 w 12446000"/>
              <a:gd name="connsiteY4178" fmla="*/ 4707498 h 13879102"/>
              <a:gd name="connsiteX4179" fmla="*/ 34334 w 12446000"/>
              <a:gd name="connsiteY4179" fmla="*/ 4707675 h 13879102"/>
              <a:gd name="connsiteX4180" fmla="*/ 31750 w 12446000"/>
              <a:gd name="connsiteY4180" fmla="*/ 4710021 h 13879102"/>
              <a:gd name="connsiteX4181" fmla="*/ 31724 w 12446000"/>
              <a:gd name="connsiteY4181" fmla="*/ 4709989 h 13879102"/>
              <a:gd name="connsiteX4182" fmla="*/ 34161 w 12446000"/>
              <a:gd name="connsiteY4182" fmla="*/ 4707498 h 13879102"/>
              <a:gd name="connsiteX4183" fmla="*/ 33718 w 12446000"/>
              <a:gd name="connsiteY4183" fmla="*/ 4707045 h 13879102"/>
              <a:gd name="connsiteX4184" fmla="*/ 33866 w 12446000"/>
              <a:gd name="connsiteY4184" fmla="*/ 4707196 h 13879102"/>
              <a:gd name="connsiteX4185" fmla="*/ 31216 w 12446000"/>
              <a:gd name="connsiteY4185" fmla="*/ 4709303 h 13879102"/>
              <a:gd name="connsiteX4186" fmla="*/ 31724 w 12446000"/>
              <a:gd name="connsiteY4186" fmla="*/ 4709989 h 13879102"/>
              <a:gd name="connsiteX4187" fmla="*/ 31216 w 12446000"/>
              <a:gd name="connsiteY4187" fmla="*/ 4710507 h 13879102"/>
              <a:gd name="connsiteX4188" fmla="*/ 36751 w 12446000"/>
              <a:gd name="connsiteY4188" fmla="*/ 4716769 h 13879102"/>
              <a:gd name="connsiteX4189" fmla="*/ 45770 w 12446000"/>
              <a:gd name="connsiteY4189" fmla="*/ 4728933 h 13879102"/>
              <a:gd name="connsiteX4190" fmla="*/ 46478 w 12446000"/>
              <a:gd name="connsiteY4190" fmla="*/ 4734865 h 13879102"/>
              <a:gd name="connsiteX4191" fmla="*/ 31689 w 12446000"/>
              <a:gd name="connsiteY4191" fmla="*/ 4711869 h 13879102"/>
              <a:gd name="connsiteX4192" fmla="*/ 30545 w 12446000"/>
              <a:gd name="connsiteY4192" fmla="*/ 4709255 h 13879102"/>
              <a:gd name="connsiteX4193" fmla="*/ 30495 w 12446000"/>
              <a:gd name="connsiteY4193" fmla="*/ 4709021 h 13879102"/>
              <a:gd name="connsiteX4194" fmla="*/ 33718 w 12446000"/>
              <a:gd name="connsiteY4194" fmla="*/ 4707045 h 13879102"/>
              <a:gd name="connsiteX4195" fmla="*/ 33492 w 12446000"/>
              <a:gd name="connsiteY4195" fmla="*/ 4706815 h 13879102"/>
              <a:gd name="connsiteX4196" fmla="*/ 33502 w 12446000"/>
              <a:gd name="connsiteY4196" fmla="*/ 4706825 h 13879102"/>
              <a:gd name="connsiteX4197" fmla="*/ 30487 w 12446000"/>
              <a:gd name="connsiteY4197" fmla="*/ 4708982 h 13879102"/>
              <a:gd name="connsiteX4198" fmla="*/ 30278 w 12446000"/>
              <a:gd name="connsiteY4198" fmla="*/ 4708009 h 13879102"/>
              <a:gd name="connsiteX4199" fmla="*/ 33492 w 12446000"/>
              <a:gd name="connsiteY4199" fmla="*/ 4706815 h 13879102"/>
              <a:gd name="connsiteX4200" fmla="*/ 33208 w 12446000"/>
              <a:gd name="connsiteY4200" fmla="*/ 4706524 h 13879102"/>
              <a:gd name="connsiteX4201" fmla="*/ 33276 w 12446000"/>
              <a:gd name="connsiteY4201" fmla="*/ 4706594 h 13879102"/>
              <a:gd name="connsiteX4202" fmla="*/ 30273 w 12446000"/>
              <a:gd name="connsiteY4202" fmla="*/ 4707988 h 13879102"/>
              <a:gd name="connsiteX4203" fmla="*/ 30038 w 12446000"/>
              <a:gd name="connsiteY4203" fmla="*/ 4706893 h 13879102"/>
              <a:gd name="connsiteX4204" fmla="*/ 30622 w 12446000"/>
              <a:gd name="connsiteY4204" fmla="*/ 4706744 h 13879102"/>
              <a:gd name="connsiteX4205" fmla="*/ 33208 w 12446000"/>
              <a:gd name="connsiteY4205" fmla="*/ 4706524 h 13879102"/>
              <a:gd name="connsiteX4206" fmla="*/ 34020 w 12446000"/>
              <a:gd name="connsiteY4206" fmla="*/ 4706455 h 13879102"/>
              <a:gd name="connsiteX4207" fmla="*/ 33544 w 12446000"/>
              <a:gd name="connsiteY4207" fmla="*/ 4706795 h 13879102"/>
              <a:gd name="connsiteX4208" fmla="*/ 33492 w 12446000"/>
              <a:gd name="connsiteY4208" fmla="*/ 4706815 h 13879102"/>
              <a:gd name="connsiteX4209" fmla="*/ 33276 w 12446000"/>
              <a:gd name="connsiteY4209" fmla="*/ 4706594 h 13879102"/>
              <a:gd name="connsiteX4210" fmla="*/ 33476 w 12446000"/>
              <a:gd name="connsiteY4210" fmla="*/ 4706501 h 13879102"/>
              <a:gd name="connsiteX4211" fmla="*/ 34020 w 12446000"/>
              <a:gd name="connsiteY4211" fmla="*/ 4706455 h 13879102"/>
              <a:gd name="connsiteX4212" fmla="*/ 34787 w 12446000"/>
              <a:gd name="connsiteY4212" fmla="*/ 4706390 h 13879102"/>
              <a:gd name="connsiteX4213" fmla="*/ 33718 w 12446000"/>
              <a:gd name="connsiteY4213" fmla="*/ 4707045 h 13879102"/>
              <a:gd name="connsiteX4214" fmla="*/ 33502 w 12446000"/>
              <a:gd name="connsiteY4214" fmla="*/ 4706825 h 13879102"/>
              <a:gd name="connsiteX4215" fmla="*/ 33544 w 12446000"/>
              <a:gd name="connsiteY4215" fmla="*/ 4706795 h 13879102"/>
              <a:gd name="connsiteX4216" fmla="*/ 34590 w 12446000"/>
              <a:gd name="connsiteY4216" fmla="*/ 4706406 h 13879102"/>
              <a:gd name="connsiteX4217" fmla="*/ 34787 w 12446000"/>
              <a:gd name="connsiteY4217" fmla="*/ 4706390 h 13879102"/>
              <a:gd name="connsiteX4218" fmla="*/ 35287 w 12446000"/>
              <a:gd name="connsiteY4218" fmla="*/ 4706347 h 13879102"/>
              <a:gd name="connsiteX4219" fmla="*/ 34161 w 12446000"/>
              <a:gd name="connsiteY4219" fmla="*/ 4707498 h 13879102"/>
              <a:gd name="connsiteX4220" fmla="*/ 33866 w 12446000"/>
              <a:gd name="connsiteY4220" fmla="*/ 4707196 h 13879102"/>
              <a:gd name="connsiteX4221" fmla="*/ 34893 w 12446000"/>
              <a:gd name="connsiteY4221" fmla="*/ 4706381 h 13879102"/>
              <a:gd name="connsiteX4222" fmla="*/ 35287 w 12446000"/>
              <a:gd name="connsiteY4222" fmla="*/ 4706347 h 13879102"/>
              <a:gd name="connsiteX4223" fmla="*/ 35098 w 12446000"/>
              <a:gd name="connsiteY4223" fmla="*/ 4706218 h 13879102"/>
              <a:gd name="connsiteX4224" fmla="*/ 34893 w 12446000"/>
              <a:gd name="connsiteY4224" fmla="*/ 4706381 h 13879102"/>
              <a:gd name="connsiteX4225" fmla="*/ 34787 w 12446000"/>
              <a:gd name="connsiteY4225" fmla="*/ 4706390 h 13879102"/>
              <a:gd name="connsiteX4226" fmla="*/ 35021 w 12446000"/>
              <a:gd name="connsiteY4226" fmla="*/ 4706246 h 13879102"/>
              <a:gd name="connsiteX4227" fmla="*/ 35098 w 12446000"/>
              <a:gd name="connsiteY4227" fmla="*/ 4706218 h 13879102"/>
              <a:gd name="connsiteX4228" fmla="*/ 44801 w 12446000"/>
              <a:gd name="connsiteY4228" fmla="*/ 4706202 h 13879102"/>
              <a:gd name="connsiteX4229" fmla="*/ 47870 w 12446000"/>
              <a:gd name="connsiteY4229" fmla="*/ 4713210 h 13879102"/>
              <a:gd name="connsiteX4230" fmla="*/ 45286 w 12446000"/>
              <a:gd name="connsiteY4230" fmla="*/ 4708456 h 13879102"/>
              <a:gd name="connsiteX4231" fmla="*/ 44801 w 12446000"/>
              <a:gd name="connsiteY4231" fmla="*/ 4706202 h 13879102"/>
              <a:gd name="connsiteX4232" fmla="*/ 43782 w 12446000"/>
              <a:gd name="connsiteY4232" fmla="*/ 4705691 h 13879102"/>
              <a:gd name="connsiteX4233" fmla="*/ 45286 w 12446000"/>
              <a:gd name="connsiteY4233" fmla="*/ 4708456 h 13879102"/>
              <a:gd name="connsiteX4234" fmla="*/ 46446 w 12446000"/>
              <a:gd name="connsiteY4234" fmla="*/ 4713856 h 13879102"/>
              <a:gd name="connsiteX4235" fmla="*/ 43782 w 12446000"/>
              <a:gd name="connsiteY4235" fmla="*/ 4705691 h 13879102"/>
              <a:gd name="connsiteX4236" fmla="*/ 42996 w 12446000"/>
              <a:gd name="connsiteY4236" fmla="*/ 4705690 h 13879102"/>
              <a:gd name="connsiteX4237" fmla="*/ 44469 w 12446000"/>
              <a:gd name="connsiteY4237" fmla="*/ 4718030 h 13879102"/>
              <a:gd name="connsiteX4238" fmla="*/ 34334 w 12446000"/>
              <a:gd name="connsiteY4238" fmla="*/ 4707675 h 13879102"/>
              <a:gd name="connsiteX4239" fmla="*/ 35849 w 12446000"/>
              <a:gd name="connsiteY4239" fmla="*/ 4706299 h 13879102"/>
              <a:gd name="connsiteX4240" fmla="*/ 42996 w 12446000"/>
              <a:gd name="connsiteY4240" fmla="*/ 4705690 h 13879102"/>
              <a:gd name="connsiteX4241" fmla="*/ 36521 w 12446000"/>
              <a:gd name="connsiteY4241" fmla="*/ 4705689 h 13879102"/>
              <a:gd name="connsiteX4242" fmla="*/ 35849 w 12446000"/>
              <a:gd name="connsiteY4242" fmla="*/ 4706299 h 13879102"/>
              <a:gd name="connsiteX4243" fmla="*/ 35287 w 12446000"/>
              <a:gd name="connsiteY4243" fmla="*/ 4706347 h 13879102"/>
              <a:gd name="connsiteX4244" fmla="*/ 35594 w 12446000"/>
              <a:gd name="connsiteY4244" fmla="*/ 4706033 h 13879102"/>
              <a:gd name="connsiteX4245" fmla="*/ 36521 w 12446000"/>
              <a:gd name="connsiteY4245" fmla="*/ 4705689 h 13879102"/>
              <a:gd name="connsiteX4246" fmla="*/ 35933 w 12446000"/>
              <a:gd name="connsiteY4246" fmla="*/ 4705687 h 13879102"/>
              <a:gd name="connsiteX4247" fmla="*/ 35594 w 12446000"/>
              <a:gd name="connsiteY4247" fmla="*/ 4706033 h 13879102"/>
              <a:gd name="connsiteX4248" fmla="*/ 35098 w 12446000"/>
              <a:gd name="connsiteY4248" fmla="*/ 4706218 h 13879102"/>
              <a:gd name="connsiteX4249" fmla="*/ 35200 w 12446000"/>
              <a:gd name="connsiteY4249" fmla="*/ 4706137 h 13879102"/>
              <a:gd name="connsiteX4250" fmla="*/ 35933 w 12446000"/>
              <a:gd name="connsiteY4250" fmla="*/ 4705687 h 13879102"/>
              <a:gd name="connsiteX4251" fmla="*/ 35277 w 12446000"/>
              <a:gd name="connsiteY4251" fmla="*/ 4705555 h 13879102"/>
              <a:gd name="connsiteX4252" fmla="*/ 34842 w 12446000"/>
              <a:gd name="connsiteY4252" fmla="*/ 4705867 h 13879102"/>
              <a:gd name="connsiteX4253" fmla="*/ 33476 w 12446000"/>
              <a:gd name="connsiteY4253" fmla="*/ 4706501 h 13879102"/>
              <a:gd name="connsiteX4254" fmla="*/ 33208 w 12446000"/>
              <a:gd name="connsiteY4254" fmla="*/ 4706524 h 13879102"/>
              <a:gd name="connsiteX4255" fmla="*/ 32863 w 12446000"/>
              <a:gd name="connsiteY4255" fmla="*/ 4706172 h 13879102"/>
              <a:gd name="connsiteX4256" fmla="*/ 35277 w 12446000"/>
              <a:gd name="connsiteY4256" fmla="*/ 4705555 h 13879102"/>
              <a:gd name="connsiteX4257" fmla="*/ 36242 w 12446000"/>
              <a:gd name="connsiteY4257" fmla="*/ 4705309 h 13879102"/>
              <a:gd name="connsiteX4258" fmla="*/ 35200 w 12446000"/>
              <a:gd name="connsiteY4258" fmla="*/ 4706137 h 13879102"/>
              <a:gd name="connsiteX4259" fmla="*/ 35021 w 12446000"/>
              <a:gd name="connsiteY4259" fmla="*/ 4706246 h 13879102"/>
              <a:gd name="connsiteX4260" fmla="*/ 34590 w 12446000"/>
              <a:gd name="connsiteY4260" fmla="*/ 4706406 h 13879102"/>
              <a:gd name="connsiteX4261" fmla="*/ 34020 w 12446000"/>
              <a:gd name="connsiteY4261" fmla="*/ 4706455 h 13879102"/>
              <a:gd name="connsiteX4262" fmla="*/ 34842 w 12446000"/>
              <a:gd name="connsiteY4262" fmla="*/ 4705867 h 13879102"/>
              <a:gd name="connsiteX4263" fmla="*/ 35800 w 12446000"/>
              <a:gd name="connsiteY4263" fmla="*/ 4705422 h 13879102"/>
              <a:gd name="connsiteX4264" fmla="*/ 36242 w 12446000"/>
              <a:gd name="connsiteY4264" fmla="*/ 4705309 h 13879102"/>
              <a:gd name="connsiteX4265" fmla="*/ 36770 w 12446000"/>
              <a:gd name="connsiteY4265" fmla="*/ 4705174 h 13879102"/>
              <a:gd name="connsiteX4266" fmla="*/ 35933 w 12446000"/>
              <a:gd name="connsiteY4266" fmla="*/ 4705687 h 13879102"/>
              <a:gd name="connsiteX4267" fmla="*/ 36324 w 12446000"/>
              <a:gd name="connsiteY4267" fmla="*/ 4705288 h 13879102"/>
              <a:gd name="connsiteX4268" fmla="*/ 36770 w 12446000"/>
              <a:gd name="connsiteY4268" fmla="*/ 4705174 h 13879102"/>
              <a:gd name="connsiteX4269" fmla="*/ 36520 w 12446000"/>
              <a:gd name="connsiteY4269" fmla="*/ 4705087 h 13879102"/>
              <a:gd name="connsiteX4270" fmla="*/ 36324 w 12446000"/>
              <a:gd name="connsiteY4270" fmla="*/ 4705288 h 13879102"/>
              <a:gd name="connsiteX4271" fmla="*/ 36242 w 12446000"/>
              <a:gd name="connsiteY4271" fmla="*/ 4705309 h 13879102"/>
              <a:gd name="connsiteX4272" fmla="*/ 36520 w 12446000"/>
              <a:gd name="connsiteY4272" fmla="*/ 4705087 h 13879102"/>
              <a:gd name="connsiteX4273" fmla="*/ 44506 w 12446000"/>
              <a:gd name="connsiteY4273" fmla="*/ 4704827 h 13879102"/>
              <a:gd name="connsiteX4274" fmla="*/ 45501 w 12446000"/>
              <a:gd name="connsiteY4274" fmla="*/ 4705843 h 13879102"/>
              <a:gd name="connsiteX4275" fmla="*/ 67206 w 12446000"/>
              <a:gd name="connsiteY4275" fmla="*/ 4735120 h 13879102"/>
              <a:gd name="connsiteX4276" fmla="*/ 65175 w 12446000"/>
              <a:gd name="connsiteY4276" fmla="*/ 4737196 h 13879102"/>
              <a:gd name="connsiteX4277" fmla="*/ 44580 w 12446000"/>
              <a:gd name="connsiteY4277" fmla="*/ 4705170 h 13879102"/>
              <a:gd name="connsiteX4278" fmla="*/ 44506 w 12446000"/>
              <a:gd name="connsiteY4278" fmla="*/ 4704827 h 13879102"/>
              <a:gd name="connsiteX4279" fmla="*/ 37746 w 12446000"/>
              <a:gd name="connsiteY4279" fmla="*/ 4704576 h 13879102"/>
              <a:gd name="connsiteX4280" fmla="*/ 37212 w 12446000"/>
              <a:gd name="connsiteY4280" fmla="*/ 4705061 h 13879102"/>
              <a:gd name="connsiteX4281" fmla="*/ 36770 w 12446000"/>
              <a:gd name="connsiteY4281" fmla="*/ 4705174 h 13879102"/>
              <a:gd name="connsiteX4282" fmla="*/ 37746 w 12446000"/>
              <a:gd name="connsiteY4282" fmla="*/ 4704576 h 13879102"/>
              <a:gd name="connsiteX4283" fmla="*/ 38140 w 12446000"/>
              <a:gd name="connsiteY4283" fmla="*/ 4704335 h 13879102"/>
              <a:gd name="connsiteX4284" fmla="*/ 37746 w 12446000"/>
              <a:gd name="connsiteY4284" fmla="*/ 4704576 h 13879102"/>
              <a:gd name="connsiteX4285" fmla="*/ 37878 w 12446000"/>
              <a:gd name="connsiteY4285" fmla="*/ 4704456 h 13879102"/>
              <a:gd name="connsiteX4286" fmla="*/ 38140 w 12446000"/>
              <a:gd name="connsiteY4286" fmla="*/ 4704335 h 13879102"/>
              <a:gd name="connsiteX4287" fmla="*/ 43951 w 12446000"/>
              <a:gd name="connsiteY4287" fmla="*/ 4704261 h 13879102"/>
              <a:gd name="connsiteX4288" fmla="*/ 44077 w 12446000"/>
              <a:gd name="connsiteY4288" fmla="*/ 4704389 h 13879102"/>
              <a:gd name="connsiteX4289" fmla="*/ 44580 w 12446000"/>
              <a:gd name="connsiteY4289" fmla="*/ 4705170 h 13879102"/>
              <a:gd name="connsiteX4290" fmla="*/ 44801 w 12446000"/>
              <a:gd name="connsiteY4290" fmla="*/ 4706202 h 13879102"/>
              <a:gd name="connsiteX4291" fmla="*/ 43951 w 12446000"/>
              <a:gd name="connsiteY4291" fmla="*/ 4704261 h 13879102"/>
              <a:gd name="connsiteX4292" fmla="*/ 40404 w 12446000"/>
              <a:gd name="connsiteY4292" fmla="*/ 4704245 h 13879102"/>
              <a:gd name="connsiteX4293" fmla="*/ 36521 w 12446000"/>
              <a:gd name="connsiteY4293" fmla="*/ 4705689 h 13879102"/>
              <a:gd name="connsiteX4294" fmla="*/ 37212 w 12446000"/>
              <a:gd name="connsiteY4294" fmla="*/ 4705061 h 13879102"/>
              <a:gd name="connsiteX4295" fmla="*/ 40404 w 12446000"/>
              <a:gd name="connsiteY4295" fmla="*/ 4704245 h 13879102"/>
              <a:gd name="connsiteX4296" fmla="*/ 44248 w 12446000"/>
              <a:gd name="connsiteY4296" fmla="*/ 4703625 h 13879102"/>
              <a:gd name="connsiteX4297" fmla="*/ 52815 w 12446000"/>
              <a:gd name="connsiteY4297" fmla="*/ 4713318 h 13879102"/>
              <a:gd name="connsiteX4298" fmla="*/ 45501 w 12446000"/>
              <a:gd name="connsiteY4298" fmla="*/ 4705843 h 13879102"/>
              <a:gd name="connsiteX4299" fmla="*/ 44408 w 12446000"/>
              <a:gd name="connsiteY4299" fmla="*/ 4704369 h 13879102"/>
              <a:gd name="connsiteX4300" fmla="*/ 44248 w 12446000"/>
              <a:gd name="connsiteY4300" fmla="*/ 4703625 h 13879102"/>
              <a:gd name="connsiteX4301" fmla="*/ 43087 w 12446000"/>
              <a:gd name="connsiteY4301" fmla="*/ 4703560 h 13879102"/>
              <a:gd name="connsiteX4302" fmla="*/ 43782 w 12446000"/>
              <a:gd name="connsiteY4302" fmla="*/ 4705691 h 13879102"/>
              <a:gd name="connsiteX4303" fmla="*/ 42680 w 12446000"/>
              <a:gd name="connsiteY4303" fmla="*/ 4703664 h 13879102"/>
              <a:gd name="connsiteX4304" fmla="*/ 43087 w 12446000"/>
              <a:gd name="connsiteY4304" fmla="*/ 4703560 h 13879102"/>
              <a:gd name="connsiteX4305" fmla="*/ 43480 w 12446000"/>
              <a:gd name="connsiteY4305" fmla="*/ 4703460 h 13879102"/>
              <a:gd name="connsiteX4306" fmla="*/ 43859 w 12446000"/>
              <a:gd name="connsiteY4306" fmla="*/ 4704049 h 13879102"/>
              <a:gd name="connsiteX4307" fmla="*/ 43951 w 12446000"/>
              <a:gd name="connsiteY4307" fmla="*/ 4704261 h 13879102"/>
              <a:gd name="connsiteX4308" fmla="*/ 43230 w 12446000"/>
              <a:gd name="connsiteY4308" fmla="*/ 4703524 h 13879102"/>
              <a:gd name="connsiteX4309" fmla="*/ 43480 w 12446000"/>
              <a:gd name="connsiteY4309" fmla="*/ 4703460 h 13879102"/>
              <a:gd name="connsiteX4310" fmla="*/ 42560 w 12446000"/>
              <a:gd name="connsiteY4310" fmla="*/ 4703444 h 13879102"/>
              <a:gd name="connsiteX4311" fmla="*/ 42680 w 12446000"/>
              <a:gd name="connsiteY4311" fmla="*/ 4703664 h 13879102"/>
              <a:gd name="connsiteX4312" fmla="*/ 40404 w 12446000"/>
              <a:gd name="connsiteY4312" fmla="*/ 4704245 h 13879102"/>
              <a:gd name="connsiteX4313" fmla="*/ 42560 w 12446000"/>
              <a:gd name="connsiteY4313" fmla="*/ 4703444 h 13879102"/>
              <a:gd name="connsiteX4314" fmla="*/ 43693 w 12446000"/>
              <a:gd name="connsiteY4314" fmla="*/ 4703405 h 13879102"/>
              <a:gd name="connsiteX4315" fmla="*/ 44408 w 12446000"/>
              <a:gd name="connsiteY4315" fmla="*/ 4704369 h 13879102"/>
              <a:gd name="connsiteX4316" fmla="*/ 44506 w 12446000"/>
              <a:gd name="connsiteY4316" fmla="*/ 4704827 h 13879102"/>
              <a:gd name="connsiteX4317" fmla="*/ 44077 w 12446000"/>
              <a:gd name="connsiteY4317" fmla="*/ 4704389 h 13879102"/>
              <a:gd name="connsiteX4318" fmla="*/ 43859 w 12446000"/>
              <a:gd name="connsiteY4318" fmla="*/ 4704049 h 13879102"/>
              <a:gd name="connsiteX4319" fmla="*/ 43589 w 12446000"/>
              <a:gd name="connsiteY4319" fmla="*/ 4703432 h 13879102"/>
              <a:gd name="connsiteX4320" fmla="*/ 43693 w 12446000"/>
              <a:gd name="connsiteY4320" fmla="*/ 4703405 h 13879102"/>
              <a:gd name="connsiteX4321" fmla="*/ 42997 w 12446000"/>
              <a:gd name="connsiteY4321" fmla="*/ 4703285 h 13879102"/>
              <a:gd name="connsiteX4322" fmla="*/ 43230 w 12446000"/>
              <a:gd name="connsiteY4322" fmla="*/ 4703524 h 13879102"/>
              <a:gd name="connsiteX4323" fmla="*/ 43087 w 12446000"/>
              <a:gd name="connsiteY4323" fmla="*/ 4703560 h 13879102"/>
              <a:gd name="connsiteX4324" fmla="*/ 42997 w 12446000"/>
              <a:gd name="connsiteY4324" fmla="*/ 4703285 h 13879102"/>
              <a:gd name="connsiteX4325" fmla="*/ 44174 w 12446000"/>
              <a:gd name="connsiteY4325" fmla="*/ 4703283 h 13879102"/>
              <a:gd name="connsiteX4326" fmla="*/ 44248 w 12446000"/>
              <a:gd name="connsiteY4326" fmla="*/ 4703625 h 13879102"/>
              <a:gd name="connsiteX4327" fmla="*/ 43987 w 12446000"/>
              <a:gd name="connsiteY4327" fmla="*/ 4703330 h 13879102"/>
              <a:gd name="connsiteX4328" fmla="*/ 44174 w 12446000"/>
              <a:gd name="connsiteY4328" fmla="*/ 4703283 h 13879102"/>
              <a:gd name="connsiteX4329" fmla="*/ 42995 w 12446000"/>
              <a:gd name="connsiteY4329" fmla="*/ 4703283 h 13879102"/>
              <a:gd name="connsiteX4330" fmla="*/ 42996 w 12446000"/>
              <a:gd name="connsiteY4330" fmla="*/ 4703283 h 13879102"/>
              <a:gd name="connsiteX4331" fmla="*/ 42997 w 12446000"/>
              <a:gd name="connsiteY4331" fmla="*/ 4703285 h 13879102"/>
              <a:gd name="connsiteX4332" fmla="*/ 42995 w 12446000"/>
              <a:gd name="connsiteY4332" fmla="*/ 4703283 h 13879102"/>
              <a:gd name="connsiteX4333" fmla="*/ 42185 w 12446000"/>
              <a:gd name="connsiteY4333" fmla="*/ 4702456 h 13879102"/>
              <a:gd name="connsiteX4334" fmla="*/ 42995 w 12446000"/>
              <a:gd name="connsiteY4334" fmla="*/ 4703283 h 13879102"/>
              <a:gd name="connsiteX4335" fmla="*/ 42560 w 12446000"/>
              <a:gd name="connsiteY4335" fmla="*/ 4703444 h 13879102"/>
              <a:gd name="connsiteX4336" fmla="*/ 42055 w 12446000"/>
              <a:gd name="connsiteY4336" fmla="*/ 4702515 h 13879102"/>
              <a:gd name="connsiteX4337" fmla="*/ 42185 w 12446000"/>
              <a:gd name="connsiteY4337" fmla="*/ 4702456 h 13879102"/>
              <a:gd name="connsiteX4338" fmla="*/ 43109 w 12446000"/>
              <a:gd name="connsiteY4338" fmla="*/ 4702337 h 13879102"/>
              <a:gd name="connsiteX4339" fmla="*/ 43987 w 12446000"/>
              <a:gd name="connsiteY4339" fmla="*/ 4703330 h 13879102"/>
              <a:gd name="connsiteX4340" fmla="*/ 43693 w 12446000"/>
              <a:gd name="connsiteY4340" fmla="*/ 4703405 h 13879102"/>
              <a:gd name="connsiteX4341" fmla="*/ 43409 w 12446000"/>
              <a:gd name="connsiteY4341" fmla="*/ 4703023 h 13879102"/>
              <a:gd name="connsiteX4342" fmla="*/ 43109 w 12446000"/>
              <a:gd name="connsiteY4342" fmla="*/ 4702337 h 13879102"/>
              <a:gd name="connsiteX4343" fmla="*/ 42783 w 12446000"/>
              <a:gd name="connsiteY4343" fmla="*/ 4702177 h 13879102"/>
              <a:gd name="connsiteX4344" fmla="*/ 43409 w 12446000"/>
              <a:gd name="connsiteY4344" fmla="*/ 4703023 h 13879102"/>
              <a:gd name="connsiteX4345" fmla="*/ 43589 w 12446000"/>
              <a:gd name="connsiteY4345" fmla="*/ 4703432 h 13879102"/>
              <a:gd name="connsiteX4346" fmla="*/ 43480 w 12446000"/>
              <a:gd name="connsiteY4346" fmla="*/ 4703460 h 13879102"/>
              <a:gd name="connsiteX4347" fmla="*/ 42685 w 12446000"/>
              <a:gd name="connsiteY4347" fmla="*/ 4702224 h 13879102"/>
              <a:gd name="connsiteX4348" fmla="*/ 42783 w 12446000"/>
              <a:gd name="connsiteY4348" fmla="*/ 4702177 h 13879102"/>
              <a:gd name="connsiteX4349" fmla="*/ 41817 w 12446000"/>
              <a:gd name="connsiteY4349" fmla="*/ 4702080 h 13879102"/>
              <a:gd name="connsiteX4350" fmla="*/ 41820 w 12446000"/>
              <a:gd name="connsiteY4350" fmla="*/ 4702083 h 13879102"/>
              <a:gd name="connsiteX4351" fmla="*/ 42055 w 12446000"/>
              <a:gd name="connsiteY4351" fmla="*/ 4702515 h 13879102"/>
              <a:gd name="connsiteX4352" fmla="*/ 38140 w 12446000"/>
              <a:gd name="connsiteY4352" fmla="*/ 4704335 h 13879102"/>
              <a:gd name="connsiteX4353" fmla="*/ 41817 w 12446000"/>
              <a:gd name="connsiteY4353" fmla="*/ 4702080 h 13879102"/>
              <a:gd name="connsiteX4354" fmla="*/ 42996 w 12446000"/>
              <a:gd name="connsiteY4354" fmla="*/ 4702079 h 13879102"/>
              <a:gd name="connsiteX4355" fmla="*/ 43109 w 12446000"/>
              <a:gd name="connsiteY4355" fmla="*/ 4702337 h 13879102"/>
              <a:gd name="connsiteX4356" fmla="*/ 42915 w 12446000"/>
              <a:gd name="connsiteY4356" fmla="*/ 4702117 h 13879102"/>
              <a:gd name="connsiteX4357" fmla="*/ 42996 w 12446000"/>
              <a:gd name="connsiteY4357" fmla="*/ 4702079 h 13879102"/>
              <a:gd name="connsiteX4358" fmla="*/ 41155 w 12446000"/>
              <a:gd name="connsiteY4358" fmla="*/ 4701403 h 13879102"/>
              <a:gd name="connsiteX4359" fmla="*/ 41194 w 12446000"/>
              <a:gd name="connsiteY4359" fmla="*/ 4701444 h 13879102"/>
              <a:gd name="connsiteX4360" fmla="*/ 37878 w 12446000"/>
              <a:gd name="connsiteY4360" fmla="*/ 4704456 h 13879102"/>
              <a:gd name="connsiteX4361" fmla="*/ 36522 w 12446000"/>
              <a:gd name="connsiteY4361" fmla="*/ 4705086 h 13879102"/>
              <a:gd name="connsiteX4362" fmla="*/ 36521 w 12446000"/>
              <a:gd name="connsiteY4362" fmla="*/ 4705087 h 13879102"/>
              <a:gd name="connsiteX4363" fmla="*/ 36521 w 12446000"/>
              <a:gd name="connsiteY4363" fmla="*/ 4705086 h 13879102"/>
              <a:gd name="connsiteX4364" fmla="*/ 36520 w 12446000"/>
              <a:gd name="connsiteY4364" fmla="*/ 4705087 h 13879102"/>
              <a:gd name="connsiteX4365" fmla="*/ 36521 w 12446000"/>
              <a:gd name="connsiteY4365" fmla="*/ 4705087 h 13879102"/>
              <a:gd name="connsiteX4366" fmla="*/ 36520 w 12446000"/>
              <a:gd name="connsiteY4366" fmla="*/ 4705087 h 13879102"/>
              <a:gd name="connsiteX4367" fmla="*/ 35800 w 12446000"/>
              <a:gd name="connsiteY4367" fmla="*/ 4705422 h 13879102"/>
              <a:gd name="connsiteX4368" fmla="*/ 35277 w 12446000"/>
              <a:gd name="connsiteY4368" fmla="*/ 4705555 h 13879102"/>
              <a:gd name="connsiteX4369" fmla="*/ 37895 w 12446000"/>
              <a:gd name="connsiteY4369" fmla="*/ 4703683 h 13879102"/>
              <a:gd name="connsiteX4370" fmla="*/ 36524 w 12446000"/>
              <a:gd name="connsiteY4370" fmla="*/ 4705084 h 13879102"/>
              <a:gd name="connsiteX4371" fmla="*/ 41155 w 12446000"/>
              <a:gd name="connsiteY4371" fmla="*/ 4701403 h 13879102"/>
              <a:gd name="connsiteX4372" fmla="*/ 41818 w 12446000"/>
              <a:gd name="connsiteY4372" fmla="*/ 4700876 h 13879102"/>
              <a:gd name="connsiteX4373" fmla="*/ 41155 w 12446000"/>
              <a:gd name="connsiteY4373" fmla="*/ 4701403 h 13879102"/>
              <a:gd name="connsiteX4374" fmla="*/ 41125 w 12446000"/>
              <a:gd name="connsiteY4374" fmla="*/ 4701372 h 13879102"/>
              <a:gd name="connsiteX4375" fmla="*/ 41818 w 12446000"/>
              <a:gd name="connsiteY4375" fmla="*/ 4700876 h 13879102"/>
              <a:gd name="connsiteX4376" fmla="*/ 41818 w 12446000"/>
              <a:gd name="connsiteY4376" fmla="*/ 4700876 h 13879102"/>
              <a:gd name="connsiteX4377" fmla="*/ 42685 w 12446000"/>
              <a:gd name="connsiteY4377" fmla="*/ 4702224 h 13879102"/>
              <a:gd name="connsiteX4378" fmla="*/ 42185 w 12446000"/>
              <a:gd name="connsiteY4378" fmla="*/ 4702456 h 13879102"/>
              <a:gd name="connsiteX4379" fmla="*/ 41820 w 12446000"/>
              <a:gd name="connsiteY4379" fmla="*/ 4702083 h 13879102"/>
              <a:gd name="connsiteX4380" fmla="*/ 41818 w 12446000"/>
              <a:gd name="connsiteY4380" fmla="*/ 4702079 h 13879102"/>
              <a:gd name="connsiteX4381" fmla="*/ 41817 w 12446000"/>
              <a:gd name="connsiteY4381" fmla="*/ 4702080 h 13879102"/>
              <a:gd name="connsiteX4382" fmla="*/ 41194 w 12446000"/>
              <a:gd name="connsiteY4382" fmla="*/ 4701444 h 13879102"/>
              <a:gd name="connsiteX4383" fmla="*/ 41818 w 12446000"/>
              <a:gd name="connsiteY4383" fmla="*/ 4700876 h 13879102"/>
              <a:gd name="connsiteX4384" fmla="*/ 41818 w 12446000"/>
              <a:gd name="connsiteY4384" fmla="*/ 4700876 h 13879102"/>
              <a:gd name="connsiteX4385" fmla="*/ 42915 w 12446000"/>
              <a:gd name="connsiteY4385" fmla="*/ 4702117 h 13879102"/>
              <a:gd name="connsiteX4386" fmla="*/ 42783 w 12446000"/>
              <a:gd name="connsiteY4386" fmla="*/ 4702177 h 13879102"/>
              <a:gd name="connsiteX4387" fmla="*/ 41818 w 12446000"/>
              <a:gd name="connsiteY4387" fmla="*/ 4700876 h 13879102"/>
              <a:gd name="connsiteX4388" fmla="*/ 40640 w 12446000"/>
              <a:gd name="connsiteY4388" fmla="*/ 4700876 h 13879102"/>
              <a:gd name="connsiteX4389" fmla="*/ 41125 w 12446000"/>
              <a:gd name="connsiteY4389" fmla="*/ 4701372 h 13879102"/>
              <a:gd name="connsiteX4390" fmla="*/ 37895 w 12446000"/>
              <a:gd name="connsiteY4390" fmla="*/ 4703683 h 13879102"/>
              <a:gd name="connsiteX4391" fmla="*/ 40640 w 12446000"/>
              <a:gd name="connsiteY4391" fmla="*/ 4700876 h 13879102"/>
              <a:gd name="connsiteX4392" fmla="*/ 41818 w 12446000"/>
              <a:gd name="connsiteY4392" fmla="*/ 4693655 h 13879102"/>
              <a:gd name="connsiteX4393" fmla="*/ 31216 w 12446000"/>
              <a:gd name="connsiteY4393" fmla="*/ 4704489 h 13879102"/>
              <a:gd name="connsiteX4394" fmla="*/ 32863 w 12446000"/>
              <a:gd name="connsiteY4394" fmla="*/ 4706172 h 13879102"/>
              <a:gd name="connsiteX4395" fmla="*/ 30622 w 12446000"/>
              <a:gd name="connsiteY4395" fmla="*/ 4706744 h 13879102"/>
              <a:gd name="connsiteX4396" fmla="*/ 28860 w 12446000"/>
              <a:gd name="connsiteY4396" fmla="*/ 4706894 h 13879102"/>
              <a:gd name="connsiteX4397" fmla="*/ 34750 w 12446000"/>
              <a:gd name="connsiteY4397" fmla="*/ 4756247 h 13879102"/>
              <a:gd name="connsiteX4398" fmla="*/ 40534 w 12446000"/>
              <a:gd name="connsiteY4398" fmla="*/ 4755754 h 13879102"/>
              <a:gd name="connsiteX4399" fmla="*/ 40640 w 12446000"/>
              <a:gd name="connsiteY4399" fmla="*/ 4756247 h 13879102"/>
              <a:gd name="connsiteX4400" fmla="*/ 43583 w 12446000"/>
              <a:gd name="connsiteY4400" fmla="*/ 4755495 h 13879102"/>
              <a:gd name="connsiteX4401" fmla="*/ 48886 w 12446000"/>
              <a:gd name="connsiteY4401" fmla="*/ 4755043 h 13879102"/>
              <a:gd name="connsiteX4402" fmla="*/ 48782 w 12446000"/>
              <a:gd name="connsiteY4402" fmla="*/ 4754167 h 13879102"/>
              <a:gd name="connsiteX4403" fmla="*/ 54776 w 12446000"/>
              <a:gd name="connsiteY4403" fmla="*/ 4752635 h 13879102"/>
              <a:gd name="connsiteX4404" fmla="*/ 54639 w 12446000"/>
              <a:gd name="connsiteY4404" fmla="*/ 4751997 h 13879102"/>
              <a:gd name="connsiteX4405" fmla="*/ 56316 w 12446000"/>
              <a:gd name="connsiteY4405" fmla="*/ 4750969 h 13879102"/>
              <a:gd name="connsiteX4406" fmla="*/ 56735 w 12446000"/>
              <a:gd name="connsiteY4406" fmla="*/ 4750813 h 13879102"/>
              <a:gd name="connsiteX4407" fmla="*/ 57132 w 12446000"/>
              <a:gd name="connsiteY4407" fmla="*/ 4751432 h 13879102"/>
              <a:gd name="connsiteX4408" fmla="*/ 60608 w 12446000"/>
              <a:gd name="connsiteY4408" fmla="*/ 4748947 h 13879102"/>
              <a:gd name="connsiteX4409" fmla="*/ 60666 w 12446000"/>
              <a:gd name="connsiteY4409" fmla="*/ 4749026 h 13879102"/>
              <a:gd name="connsiteX4410" fmla="*/ 61003 w 12446000"/>
              <a:gd name="connsiteY4410" fmla="*/ 4748758 h 13879102"/>
              <a:gd name="connsiteX4411" fmla="*/ 63022 w 12446000"/>
              <a:gd name="connsiteY4411" fmla="*/ 4747820 h 13879102"/>
              <a:gd name="connsiteX4412" fmla="*/ 62822 w 12446000"/>
              <a:gd name="connsiteY4412" fmla="*/ 4747363 h 13879102"/>
              <a:gd name="connsiteX4413" fmla="*/ 63418 w 12446000"/>
              <a:gd name="connsiteY4413" fmla="*/ 4746936 h 13879102"/>
              <a:gd name="connsiteX4414" fmla="*/ 64200 w 12446000"/>
              <a:gd name="connsiteY4414" fmla="*/ 4747820 h 13879102"/>
              <a:gd name="connsiteX4415" fmla="*/ 74802 w 12446000"/>
              <a:gd name="connsiteY4415" fmla="*/ 4738192 h 13879102"/>
              <a:gd name="connsiteX4416" fmla="*/ 72566 w 12446000"/>
              <a:gd name="connsiteY4416" fmla="*/ 4735662 h 13879102"/>
              <a:gd name="connsiteX4417" fmla="*/ 73624 w 12446000"/>
              <a:gd name="connsiteY4417" fmla="*/ 4734579 h 13879102"/>
              <a:gd name="connsiteX4418" fmla="*/ 70679 w 12446000"/>
              <a:gd name="connsiteY4418" fmla="*/ 4731572 h 13879102"/>
              <a:gd name="connsiteX4419" fmla="*/ 74802 w 12446000"/>
              <a:gd name="connsiteY4419" fmla="*/ 4727358 h 13879102"/>
              <a:gd name="connsiteX4420" fmla="*/ 41818 w 12446000"/>
              <a:gd name="connsiteY4420" fmla="*/ 4693655 h 13879102"/>
              <a:gd name="connsiteX4421" fmla="*/ 16933 w 12446000"/>
              <a:gd name="connsiteY4421" fmla="*/ 16934 h 13879102"/>
              <a:gd name="connsiteX4422" fmla="*/ 12446000 w 12446000"/>
              <a:gd name="connsiteY4422" fmla="*/ 0 h 13879102"/>
              <a:gd name="connsiteX4423" fmla="*/ 12446000 w 12446000"/>
              <a:gd name="connsiteY4423" fmla="*/ 13862169 h 13879102"/>
              <a:gd name="connsiteX4424" fmla="*/ 0 w 12446000"/>
              <a:gd name="connsiteY4424" fmla="*/ 13879102 h 13879102"/>
              <a:gd name="connsiteX4425" fmla="*/ 16933 w 12446000"/>
              <a:gd name="connsiteY4425" fmla="*/ 16934 h 13879102"/>
              <a:gd name="connsiteX0" fmla="*/ 9390760 w 12446000"/>
              <a:gd name="connsiteY0" fmla="*/ 12891458 h 13862168"/>
              <a:gd name="connsiteX1" fmla="*/ 9221500 w 12446000"/>
              <a:gd name="connsiteY1" fmla="*/ 12934078 h 13862168"/>
              <a:gd name="connsiteX2" fmla="*/ 9221500 w 12446000"/>
              <a:gd name="connsiteY2" fmla="*/ 13000671 h 13862168"/>
              <a:gd name="connsiteX3" fmla="*/ 9423000 w 12446000"/>
              <a:gd name="connsiteY3" fmla="*/ 12950060 h 13862168"/>
              <a:gd name="connsiteX4" fmla="*/ 9390760 w 12446000"/>
              <a:gd name="connsiteY4" fmla="*/ 12891458 h 13862168"/>
              <a:gd name="connsiteX5" fmla="*/ 9351804 w 12446000"/>
              <a:gd name="connsiteY5" fmla="*/ 12818206 h 13862168"/>
              <a:gd name="connsiteX6" fmla="*/ 9221500 w 12446000"/>
              <a:gd name="connsiteY6" fmla="*/ 12850171 h 13862168"/>
              <a:gd name="connsiteX7" fmla="*/ 9221500 w 12446000"/>
              <a:gd name="connsiteY7" fmla="*/ 12916764 h 13862168"/>
              <a:gd name="connsiteX8" fmla="*/ 9382700 w 12446000"/>
              <a:gd name="connsiteY8" fmla="*/ 12876808 h 13862168"/>
              <a:gd name="connsiteX9" fmla="*/ 9351804 w 12446000"/>
              <a:gd name="connsiteY9" fmla="*/ 12818206 h 13862168"/>
              <a:gd name="connsiteX10" fmla="*/ 9312848 w 12446000"/>
              <a:gd name="connsiteY10" fmla="*/ 12743621 h 13862168"/>
              <a:gd name="connsiteX11" fmla="*/ 9221500 w 12446000"/>
              <a:gd name="connsiteY11" fmla="*/ 12766263 h 13862168"/>
              <a:gd name="connsiteX12" fmla="*/ 9221500 w 12446000"/>
              <a:gd name="connsiteY12" fmla="*/ 12832856 h 13862168"/>
              <a:gd name="connsiteX13" fmla="*/ 9343744 w 12446000"/>
              <a:gd name="connsiteY13" fmla="*/ 12802223 h 13862168"/>
              <a:gd name="connsiteX14" fmla="*/ 9312848 w 12446000"/>
              <a:gd name="connsiteY14" fmla="*/ 12743621 h 13862168"/>
              <a:gd name="connsiteX15" fmla="*/ 9053588 w 12446000"/>
              <a:gd name="connsiteY15" fmla="*/ 12701002 h 13862168"/>
              <a:gd name="connsiteX16" fmla="*/ 9003884 w 12446000"/>
              <a:gd name="connsiteY16" fmla="*/ 12746285 h 13862168"/>
              <a:gd name="connsiteX17" fmla="*/ 9204038 w 12446000"/>
              <a:gd name="connsiteY17" fmla="*/ 12832857 h 13862168"/>
              <a:gd name="connsiteX18" fmla="*/ 9204038 w 12446000"/>
              <a:gd name="connsiteY18" fmla="*/ 12766263 h 13862168"/>
              <a:gd name="connsiteX19" fmla="*/ 9053588 w 12446000"/>
              <a:gd name="connsiteY19" fmla="*/ 12701002 h 13862168"/>
              <a:gd name="connsiteX20" fmla="*/ 10947664 w 12446000"/>
              <a:gd name="connsiteY20" fmla="*/ 12699669 h 13862168"/>
              <a:gd name="connsiteX21" fmla="*/ 10977218 w 12446000"/>
              <a:gd name="connsiteY21" fmla="*/ 12712988 h 13862168"/>
              <a:gd name="connsiteX22" fmla="*/ 10986620 w 12446000"/>
              <a:gd name="connsiteY22" fmla="*/ 12751612 h 13862168"/>
              <a:gd name="connsiteX23" fmla="*/ 10977218 w 12446000"/>
              <a:gd name="connsiteY23" fmla="*/ 12790236 h 13862168"/>
              <a:gd name="connsiteX24" fmla="*/ 10947664 w 12446000"/>
              <a:gd name="connsiteY24" fmla="*/ 12803555 h 13862168"/>
              <a:gd name="connsiteX25" fmla="*/ 10918112 w 12446000"/>
              <a:gd name="connsiteY25" fmla="*/ 12790236 h 13862168"/>
              <a:gd name="connsiteX26" fmla="*/ 10908708 w 12446000"/>
              <a:gd name="connsiteY26" fmla="*/ 12751612 h 13862168"/>
              <a:gd name="connsiteX27" fmla="*/ 10918112 w 12446000"/>
              <a:gd name="connsiteY27" fmla="*/ 12712988 h 13862168"/>
              <a:gd name="connsiteX28" fmla="*/ 10947664 w 12446000"/>
              <a:gd name="connsiteY28" fmla="*/ 12699669 h 13862168"/>
              <a:gd name="connsiteX29" fmla="*/ 10644076 w 12446000"/>
              <a:gd name="connsiteY29" fmla="*/ 12699669 h 13862168"/>
              <a:gd name="connsiteX30" fmla="*/ 10673628 w 12446000"/>
              <a:gd name="connsiteY30" fmla="*/ 12712988 h 13862168"/>
              <a:gd name="connsiteX31" fmla="*/ 10683032 w 12446000"/>
              <a:gd name="connsiteY31" fmla="*/ 12751612 h 13862168"/>
              <a:gd name="connsiteX32" fmla="*/ 10673628 w 12446000"/>
              <a:gd name="connsiteY32" fmla="*/ 12790236 h 13862168"/>
              <a:gd name="connsiteX33" fmla="*/ 10644076 w 12446000"/>
              <a:gd name="connsiteY33" fmla="*/ 12803555 h 13862168"/>
              <a:gd name="connsiteX34" fmla="*/ 10614522 w 12446000"/>
              <a:gd name="connsiteY34" fmla="*/ 12790236 h 13862168"/>
              <a:gd name="connsiteX35" fmla="*/ 10605120 w 12446000"/>
              <a:gd name="connsiteY35" fmla="*/ 12751612 h 13862168"/>
              <a:gd name="connsiteX36" fmla="*/ 10614522 w 12446000"/>
              <a:gd name="connsiteY36" fmla="*/ 12712988 h 13862168"/>
              <a:gd name="connsiteX37" fmla="*/ 10644076 w 12446000"/>
              <a:gd name="connsiteY37" fmla="*/ 12699669 h 13862168"/>
              <a:gd name="connsiteX38" fmla="*/ 8845372 w 12446000"/>
              <a:gd name="connsiteY38" fmla="*/ 12685019 h 13862168"/>
              <a:gd name="connsiteX39" fmla="*/ 8782236 w 12446000"/>
              <a:gd name="connsiteY39" fmla="*/ 12707661 h 13862168"/>
              <a:gd name="connsiteX40" fmla="*/ 8869552 w 12446000"/>
              <a:gd name="connsiteY40" fmla="*/ 12850170 h 13862168"/>
              <a:gd name="connsiteX41" fmla="*/ 8919254 w 12446000"/>
              <a:gd name="connsiteY41" fmla="*/ 12804887 h 13862168"/>
              <a:gd name="connsiteX42" fmla="*/ 8845372 w 12446000"/>
              <a:gd name="connsiteY42" fmla="*/ 12685019 h 13862168"/>
              <a:gd name="connsiteX43" fmla="*/ 11209612 w 12446000"/>
              <a:gd name="connsiteY43" fmla="*/ 12669037 h 13862168"/>
              <a:gd name="connsiteX44" fmla="*/ 11266032 w 12446000"/>
              <a:gd name="connsiteY44" fmla="*/ 12779582 h 13862168"/>
              <a:gd name="connsiteX45" fmla="*/ 11266032 w 12446000"/>
              <a:gd name="connsiteY45" fmla="*/ 12834188 h 13862168"/>
              <a:gd name="connsiteX46" fmla="*/ 11304988 w 12446000"/>
              <a:gd name="connsiteY46" fmla="*/ 12834188 h 13862168"/>
              <a:gd name="connsiteX47" fmla="*/ 11304988 w 12446000"/>
              <a:gd name="connsiteY47" fmla="*/ 12779582 h 13862168"/>
              <a:gd name="connsiteX48" fmla="*/ 11358720 w 12446000"/>
              <a:gd name="connsiteY48" fmla="*/ 12669037 h 13862168"/>
              <a:gd name="connsiteX49" fmla="*/ 11318420 w 12446000"/>
              <a:gd name="connsiteY49" fmla="*/ 12669037 h 13862168"/>
              <a:gd name="connsiteX50" fmla="*/ 11299612 w 12446000"/>
              <a:gd name="connsiteY50" fmla="*/ 12708993 h 13862168"/>
              <a:gd name="connsiteX51" fmla="*/ 11292896 w 12446000"/>
              <a:gd name="connsiteY51" fmla="*/ 12723644 h 13862168"/>
              <a:gd name="connsiteX52" fmla="*/ 11288868 w 12446000"/>
              <a:gd name="connsiteY52" fmla="*/ 12734298 h 13862168"/>
              <a:gd name="connsiteX53" fmla="*/ 11286180 w 12446000"/>
              <a:gd name="connsiteY53" fmla="*/ 12743622 h 13862168"/>
              <a:gd name="connsiteX54" fmla="*/ 11284836 w 12446000"/>
              <a:gd name="connsiteY54" fmla="*/ 12743622 h 13862168"/>
              <a:gd name="connsiteX55" fmla="*/ 11283492 w 12446000"/>
              <a:gd name="connsiteY55" fmla="*/ 12734298 h 13862168"/>
              <a:gd name="connsiteX56" fmla="*/ 11279464 w 12446000"/>
              <a:gd name="connsiteY56" fmla="*/ 12722312 h 13862168"/>
              <a:gd name="connsiteX57" fmla="*/ 11272748 w 12446000"/>
              <a:gd name="connsiteY57" fmla="*/ 12707661 h 13862168"/>
              <a:gd name="connsiteX58" fmla="*/ 11252596 w 12446000"/>
              <a:gd name="connsiteY58" fmla="*/ 12669037 h 13862168"/>
              <a:gd name="connsiteX59" fmla="*/ 11209612 w 12446000"/>
              <a:gd name="connsiteY59" fmla="*/ 12669037 h 13862168"/>
              <a:gd name="connsiteX60" fmla="*/ 10751540 w 12446000"/>
              <a:gd name="connsiteY60" fmla="*/ 12669037 h 13862168"/>
              <a:gd name="connsiteX61" fmla="*/ 10751540 w 12446000"/>
              <a:gd name="connsiteY61" fmla="*/ 12834188 h 13862168"/>
              <a:gd name="connsiteX62" fmla="*/ 10854976 w 12446000"/>
              <a:gd name="connsiteY62" fmla="*/ 12834188 h 13862168"/>
              <a:gd name="connsiteX63" fmla="*/ 10854976 w 12446000"/>
              <a:gd name="connsiteY63" fmla="*/ 12800892 h 13862168"/>
              <a:gd name="connsiteX64" fmla="*/ 10790496 w 12446000"/>
              <a:gd name="connsiteY64" fmla="*/ 12800892 h 13862168"/>
              <a:gd name="connsiteX65" fmla="*/ 10790496 w 12446000"/>
              <a:gd name="connsiteY65" fmla="*/ 12669037 h 13862168"/>
              <a:gd name="connsiteX66" fmla="*/ 10751540 w 12446000"/>
              <a:gd name="connsiteY66" fmla="*/ 12669037 h 13862168"/>
              <a:gd name="connsiteX67" fmla="*/ 10391532 w 12446000"/>
              <a:gd name="connsiteY67" fmla="*/ 12669037 h 13862168"/>
              <a:gd name="connsiteX68" fmla="*/ 10391532 w 12446000"/>
              <a:gd name="connsiteY68" fmla="*/ 12835520 h 13862168"/>
              <a:gd name="connsiteX69" fmla="*/ 10430488 w 12446000"/>
              <a:gd name="connsiteY69" fmla="*/ 12835520 h 13862168"/>
              <a:gd name="connsiteX70" fmla="*/ 10430488 w 12446000"/>
              <a:gd name="connsiteY70" fmla="*/ 12770259 h 13862168"/>
              <a:gd name="connsiteX71" fmla="*/ 10430488 w 12446000"/>
              <a:gd name="connsiteY71" fmla="*/ 12754276 h 13862168"/>
              <a:gd name="connsiteX72" fmla="*/ 10430488 w 12446000"/>
              <a:gd name="connsiteY72" fmla="*/ 12742290 h 13862168"/>
              <a:gd name="connsiteX73" fmla="*/ 10429144 w 12446000"/>
              <a:gd name="connsiteY73" fmla="*/ 12732967 h 13862168"/>
              <a:gd name="connsiteX74" fmla="*/ 10430488 w 12446000"/>
              <a:gd name="connsiteY74" fmla="*/ 12732967 h 13862168"/>
              <a:gd name="connsiteX75" fmla="*/ 10434516 w 12446000"/>
              <a:gd name="connsiteY75" fmla="*/ 12739626 h 13862168"/>
              <a:gd name="connsiteX76" fmla="*/ 10446608 w 12446000"/>
              <a:gd name="connsiteY76" fmla="*/ 12756940 h 13862168"/>
              <a:gd name="connsiteX77" fmla="*/ 10505712 w 12446000"/>
              <a:gd name="connsiteY77" fmla="*/ 12835520 h 13862168"/>
              <a:gd name="connsiteX78" fmla="*/ 10540640 w 12446000"/>
              <a:gd name="connsiteY78" fmla="*/ 12835520 h 13862168"/>
              <a:gd name="connsiteX79" fmla="*/ 10540640 w 12446000"/>
              <a:gd name="connsiteY79" fmla="*/ 12670369 h 13862168"/>
              <a:gd name="connsiteX80" fmla="*/ 10501684 w 12446000"/>
              <a:gd name="connsiteY80" fmla="*/ 12670369 h 13862168"/>
              <a:gd name="connsiteX81" fmla="*/ 10501684 w 12446000"/>
              <a:gd name="connsiteY81" fmla="*/ 12736962 h 13862168"/>
              <a:gd name="connsiteX82" fmla="*/ 10501684 w 12446000"/>
              <a:gd name="connsiteY82" fmla="*/ 12751613 h 13862168"/>
              <a:gd name="connsiteX83" fmla="*/ 10501684 w 12446000"/>
              <a:gd name="connsiteY83" fmla="*/ 12762268 h 13862168"/>
              <a:gd name="connsiteX84" fmla="*/ 10501684 w 12446000"/>
              <a:gd name="connsiteY84" fmla="*/ 12771591 h 13862168"/>
              <a:gd name="connsiteX85" fmla="*/ 10500340 w 12446000"/>
              <a:gd name="connsiteY85" fmla="*/ 12771591 h 13862168"/>
              <a:gd name="connsiteX86" fmla="*/ 10496310 w 12446000"/>
              <a:gd name="connsiteY86" fmla="*/ 12764931 h 13862168"/>
              <a:gd name="connsiteX87" fmla="*/ 10492280 w 12446000"/>
              <a:gd name="connsiteY87" fmla="*/ 12758272 h 13862168"/>
              <a:gd name="connsiteX88" fmla="*/ 10485564 w 12446000"/>
              <a:gd name="connsiteY88" fmla="*/ 12748949 h 13862168"/>
              <a:gd name="connsiteX89" fmla="*/ 10427800 w 12446000"/>
              <a:gd name="connsiteY89" fmla="*/ 12669037 h 13862168"/>
              <a:gd name="connsiteX90" fmla="*/ 10391532 w 12446000"/>
              <a:gd name="connsiteY90" fmla="*/ 12669037 h 13862168"/>
              <a:gd name="connsiteX91" fmla="*/ 10211526 w 12446000"/>
              <a:gd name="connsiteY91" fmla="*/ 12669037 h 13862168"/>
              <a:gd name="connsiteX92" fmla="*/ 10211526 w 12446000"/>
              <a:gd name="connsiteY92" fmla="*/ 12834188 h 13862168"/>
              <a:gd name="connsiteX93" fmla="*/ 10249140 w 12446000"/>
              <a:gd name="connsiteY93" fmla="*/ 12834188 h 13862168"/>
              <a:gd name="connsiteX94" fmla="*/ 10249140 w 12446000"/>
              <a:gd name="connsiteY94" fmla="*/ 12766263 h 13862168"/>
              <a:gd name="connsiteX95" fmla="*/ 10313618 w 12446000"/>
              <a:gd name="connsiteY95" fmla="*/ 12766263 h 13862168"/>
              <a:gd name="connsiteX96" fmla="*/ 10313618 w 12446000"/>
              <a:gd name="connsiteY96" fmla="*/ 12834188 h 13862168"/>
              <a:gd name="connsiteX97" fmla="*/ 10352574 w 12446000"/>
              <a:gd name="connsiteY97" fmla="*/ 12834188 h 13862168"/>
              <a:gd name="connsiteX98" fmla="*/ 10352574 w 12446000"/>
              <a:gd name="connsiteY98" fmla="*/ 12669037 h 13862168"/>
              <a:gd name="connsiteX99" fmla="*/ 10313618 w 12446000"/>
              <a:gd name="connsiteY99" fmla="*/ 12669037 h 13862168"/>
              <a:gd name="connsiteX100" fmla="*/ 10313618 w 12446000"/>
              <a:gd name="connsiteY100" fmla="*/ 12732967 h 13862168"/>
              <a:gd name="connsiteX101" fmla="*/ 10249140 w 12446000"/>
              <a:gd name="connsiteY101" fmla="*/ 12732967 h 13862168"/>
              <a:gd name="connsiteX102" fmla="*/ 10249140 w 12446000"/>
              <a:gd name="connsiteY102" fmla="*/ 12669037 h 13862168"/>
              <a:gd name="connsiteX103" fmla="*/ 10211526 w 12446000"/>
              <a:gd name="connsiteY103" fmla="*/ 12669037 h 13862168"/>
              <a:gd name="connsiteX104" fmla="*/ 9907936 w 12446000"/>
              <a:gd name="connsiteY104" fmla="*/ 12669037 h 13862168"/>
              <a:gd name="connsiteX105" fmla="*/ 9907936 w 12446000"/>
              <a:gd name="connsiteY105" fmla="*/ 12834188 h 13862168"/>
              <a:gd name="connsiteX106" fmla="*/ 10020776 w 12446000"/>
              <a:gd name="connsiteY106" fmla="*/ 12834188 h 13862168"/>
              <a:gd name="connsiteX107" fmla="*/ 10020776 w 12446000"/>
              <a:gd name="connsiteY107" fmla="*/ 12800892 h 13862168"/>
              <a:gd name="connsiteX108" fmla="*/ 9946892 w 12446000"/>
              <a:gd name="connsiteY108" fmla="*/ 12800892 h 13862168"/>
              <a:gd name="connsiteX109" fmla="*/ 9946892 w 12446000"/>
              <a:gd name="connsiteY109" fmla="*/ 12766263 h 13862168"/>
              <a:gd name="connsiteX110" fmla="*/ 10011372 w 12446000"/>
              <a:gd name="connsiteY110" fmla="*/ 12766263 h 13862168"/>
              <a:gd name="connsiteX111" fmla="*/ 10011372 w 12446000"/>
              <a:gd name="connsiteY111" fmla="*/ 12734298 h 13862168"/>
              <a:gd name="connsiteX112" fmla="*/ 9946892 w 12446000"/>
              <a:gd name="connsiteY112" fmla="*/ 12734298 h 13862168"/>
              <a:gd name="connsiteX113" fmla="*/ 9946892 w 12446000"/>
              <a:gd name="connsiteY113" fmla="*/ 12702334 h 13862168"/>
              <a:gd name="connsiteX114" fmla="*/ 10020776 w 12446000"/>
              <a:gd name="connsiteY114" fmla="*/ 12702334 h 13862168"/>
              <a:gd name="connsiteX115" fmla="*/ 10020776 w 12446000"/>
              <a:gd name="connsiteY115" fmla="*/ 12669037 h 13862168"/>
              <a:gd name="connsiteX116" fmla="*/ 9907936 w 12446000"/>
              <a:gd name="connsiteY116" fmla="*/ 12669037 h 13862168"/>
              <a:gd name="connsiteX117" fmla="*/ 9758828 w 12446000"/>
              <a:gd name="connsiteY117" fmla="*/ 12669037 h 13862168"/>
              <a:gd name="connsiteX118" fmla="*/ 9758828 w 12446000"/>
              <a:gd name="connsiteY118" fmla="*/ 12702334 h 13862168"/>
              <a:gd name="connsiteX119" fmla="*/ 9804500 w 12446000"/>
              <a:gd name="connsiteY119" fmla="*/ 12702334 h 13862168"/>
              <a:gd name="connsiteX120" fmla="*/ 9804500 w 12446000"/>
              <a:gd name="connsiteY120" fmla="*/ 12834188 h 13862168"/>
              <a:gd name="connsiteX121" fmla="*/ 9842114 w 12446000"/>
              <a:gd name="connsiteY121" fmla="*/ 12834188 h 13862168"/>
              <a:gd name="connsiteX122" fmla="*/ 9842114 w 12446000"/>
              <a:gd name="connsiteY122" fmla="*/ 12702334 h 13862168"/>
              <a:gd name="connsiteX123" fmla="*/ 9889130 w 12446000"/>
              <a:gd name="connsiteY123" fmla="*/ 12702334 h 13862168"/>
              <a:gd name="connsiteX124" fmla="*/ 9889130 w 12446000"/>
              <a:gd name="connsiteY124" fmla="*/ 12669037 h 13862168"/>
              <a:gd name="connsiteX125" fmla="*/ 9758828 w 12446000"/>
              <a:gd name="connsiteY125" fmla="*/ 12669037 h 13862168"/>
              <a:gd name="connsiteX126" fmla="*/ 11127668 w 12446000"/>
              <a:gd name="connsiteY126" fmla="*/ 12665041 h 13862168"/>
              <a:gd name="connsiteX127" fmla="*/ 11067220 w 12446000"/>
              <a:gd name="connsiteY127" fmla="*/ 12687683 h 13862168"/>
              <a:gd name="connsiteX128" fmla="*/ 11045728 w 12446000"/>
              <a:gd name="connsiteY128" fmla="*/ 12751612 h 13862168"/>
              <a:gd name="connsiteX129" fmla="*/ 11051100 w 12446000"/>
              <a:gd name="connsiteY129" fmla="*/ 12788905 h 13862168"/>
              <a:gd name="connsiteX130" fmla="*/ 11065876 w 12446000"/>
              <a:gd name="connsiteY130" fmla="*/ 12815542 h 13862168"/>
              <a:gd name="connsiteX131" fmla="*/ 11090056 w 12446000"/>
              <a:gd name="connsiteY131" fmla="*/ 12831524 h 13862168"/>
              <a:gd name="connsiteX132" fmla="*/ 11119608 w 12446000"/>
              <a:gd name="connsiteY132" fmla="*/ 12836852 h 13862168"/>
              <a:gd name="connsiteX133" fmla="*/ 11146476 w 12446000"/>
              <a:gd name="connsiteY133" fmla="*/ 12831524 h 13862168"/>
              <a:gd name="connsiteX134" fmla="*/ 11165282 w 12446000"/>
              <a:gd name="connsiteY134" fmla="*/ 12815542 h 13862168"/>
              <a:gd name="connsiteX135" fmla="*/ 11172000 w 12446000"/>
              <a:gd name="connsiteY135" fmla="*/ 12834188 h 13862168"/>
              <a:gd name="connsiteX136" fmla="*/ 11196178 w 12446000"/>
              <a:gd name="connsiteY136" fmla="*/ 12834188 h 13862168"/>
              <a:gd name="connsiteX137" fmla="*/ 11196178 w 12446000"/>
              <a:gd name="connsiteY137" fmla="*/ 12746285 h 13862168"/>
              <a:gd name="connsiteX138" fmla="*/ 11196178 w 12446000"/>
              <a:gd name="connsiteY138" fmla="*/ 12744953 h 13862168"/>
              <a:gd name="connsiteX139" fmla="*/ 11123640 w 12446000"/>
              <a:gd name="connsiteY139" fmla="*/ 12744953 h 13862168"/>
              <a:gd name="connsiteX140" fmla="*/ 11123640 w 12446000"/>
              <a:gd name="connsiteY140" fmla="*/ 12775586 h 13862168"/>
              <a:gd name="connsiteX141" fmla="*/ 11159908 w 12446000"/>
              <a:gd name="connsiteY141" fmla="*/ 12775586 h 13862168"/>
              <a:gd name="connsiteX142" fmla="*/ 11159908 w 12446000"/>
              <a:gd name="connsiteY142" fmla="*/ 12780913 h 13862168"/>
              <a:gd name="connsiteX143" fmla="*/ 11151848 w 12446000"/>
              <a:gd name="connsiteY143" fmla="*/ 12798228 h 13862168"/>
              <a:gd name="connsiteX144" fmla="*/ 11126326 w 12446000"/>
              <a:gd name="connsiteY144" fmla="*/ 12804887 h 13862168"/>
              <a:gd name="connsiteX145" fmla="*/ 11107520 w 12446000"/>
              <a:gd name="connsiteY145" fmla="*/ 12800891 h 13862168"/>
              <a:gd name="connsiteX146" fmla="*/ 11095430 w 12446000"/>
              <a:gd name="connsiteY146" fmla="*/ 12788905 h 13862168"/>
              <a:gd name="connsiteX147" fmla="*/ 11088712 w 12446000"/>
              <a:gd name="connsiteY147" fmla="*/ 12771590 h 13862168"/>
              <a:gd name="connsiteX148" fmla="*/ 11086028 w 12446000"/>
              <a:gd name="connsiteY148" fmla="*/ 12750280 h 13862168"/>
              <a:gd name="connsiteX149" fmla="*/ 11090056 w 12446000"/>
              <a:gd name="connsiteY149" fmla="*/ 12724975 h 13862168"/>
              <a:gd name="connsiteX150" fmla="*/ 11099460 w 12446000"/>
              <a:gd name="connsiteY150" fmla="*/ 12708993 h 13862168"/>
              <a:gd name="connsiteX151" fmla="*/ 11112892 w 12446000"/>
              <a:gd name="connsiteY151" fmla="*/ 12699669 h 13862168"/>
              <a:gd name="connsiteX152" fmla="*/ 11126326 w 12446000"/>
              <a:gd name="connsiteY152" fmla="*/ 12697006 h 13862168"/>
              <a:gd name="connsiteX153" fmla="*/ 11158566 w 12446000"/>
              <a:gd name="connsiteY153" fmla="*/ 12723643 h 13862168"/>
              <a:gd name="connsiteX154" fmla="*/ 11196178 w 12446000"/>
              <a:gd name="connsiteY154" fmla="*/ 12706329 h 13862168"/>
              <a:gd name="connsiteX155" fmla="*/ 11170656 w 12446000"/>
              <a:gd name="connsiteY155" fmla="*/ 12675696 h 13862168"/>
              <a:gd name="connsiteX156" fmla="*/ 11127668 w 12446000"/>
              <a:gd name="connsiteY156" fmla="*/ 12665041 h 13862168"/>
              <a:gd name="connsiteX157" fmla="*/ 10124210 w 12446000"/>
              <a:gd name="connsiteY157" fmla="*/ 12665041 h 13862168"/>
              <a:gd name="connsiteX158" fmla="*/ 10063760 w 12446000"/>
              <a:gd name="connsiteY158" fmla="*/ 12687683 h 13862168"/>
              <a:gd name="connsiteX159" fmla="*/ 10042268 w 12446000"/>
              <a:gd name="connsiteY159" fmla="*/ 12751612 h 13862168"/>
              <a:gd name="connsiteX160" fmla="*/ 10047640 w 12446000"/>
              <a:gd name="connsiteY160" fmla="*/ 12788905 h 13862168"/>
              <a:gd name="connsiteX161" fmla="*/ 10063760 w 12446000"/>
              <a:gd name="connsiteY161" fmla="*/ 12815542 h 13862168"/>
              <a:gd name="connsiteX162" fmla="*/ 10087940 w 12446000"/>
              <a:gd name="connsiteY162" fmla="*/ 12832856 h 13862168"/>
              <a:gd name="connsiteX163" fmla="*/ 10118836 w 12446000"/>
              <a:gd name="connsiteY163" fmla="*/ 12838184 h 13862168"/>
              <a:gd name="connsiteX164" fmla="*/ 10143016 w 12446000"/>
              <a:gd name="connsiteY164" fmla="*/ 12835520 h 13862168"/>
              <a:gd name="connsiteX165" fmla="*/ 10161824 w 12446000"/>
              <a:gd name="connsiteY165" fmla="*/ 12828861 h 13862168"/>
              <a:gd name="connsiteX166" fmla="*/ 10176600 w 12446000"/>
              <a:gd name="connsiteY166" fmla="*/ 12816874 h 13862168"/>
              <a:gd name="connsiteX167" fmla="*/ 10188690 w 12446000"/>
              <a:gd name="connsiteY167" fmla="*/ 12799559 h 13862168"/>
              <a:gd name="connsiteX168" fmla="*/ 10157792 w 12446000"/>
              <a:gd name="connsiteY168" fmla="*/ 12780913 h 13862168"/>
              <a:gd name="connsiteX169" fmla="*/ 10143016 w 12446000"/>
              <a:gd name="connsiteY169" fmla="*/ 12798228 h 13862168"/>
              <a:gd name="connsiteX170" fmla="*/ 10122868 w 12446000"/>
              <a:gd name="connsiteY170" fmla="*/ 12803555 h 13862168"/>
              <a:gd name="connsiteX171" fmla="*/ 10091972 w 12446000"/>
              <a:gd name="connsiteY171" fmla="*/ 12790236 h 13862168"/>
              <a:gd name="connsiteX172" fmla="*/ 10081224 w 12446000"/>
              <a:gd name="connsiteY172" fmla="*/ 12751612 h 13862168"/>
              <a:gd name="connsiteX173" fmla="*/ 10091972 w 12446000"/>
              <a:gd name="connsiteY173" fmla="*/ 12712988 h 13862168"/>
              <a:gd name="connsiteX174" fmla="*/ 10121524 w 12446000"/>
              <a:gd name="connsiteY174" fmla="*/ 12698338 h 13862168"/>
              <a:gd name="connsiteX175" fmla="*/ 10143016 w 12446000"/>
              <a:gd name="connsiteY175" fmla="*/ 12704997 h 13862168"/>
              <a:gd name="connsiteX176" fmla="*/ 10153764 w 12446000"/>
              <a:gd name="connsiteY176" fmla="*/ 12723643 h 13862168"/>
              <a:gd name="connsiteX177" fmla="*/ 10191376 w 12446000"/>
              <a:gd name="connsiteY177" fmla="*/ 12706329 h 13862168"/>
              <a:gd name="connsiteX178" fmla="*/ 10165852 w 12446000"/>
              <a:gd name="connsiteY178" fmla="*/ 12675696 h 13862168"/>
              <a:gd name="connsiteX179" fmla="*/ 10124210 w 12446000"/>
              <a:gd name="connsiteY179" fmla="*/ 12665041 h 13862168"/>
              <a:gd name="connsiteX180" fmla="*/ 10947664 w 12446000"/>
              <a:gd name="connsiteY180" fmla="*/ 12663709 h 13862168"/>
              <a:gd name="connsiteX181" fmla="*/ 10889902 w 12446000"/>
              <a:gd name="connsiteY181" fmla="*/ 12686351 h 13862168"/>
              <a:gd name="connsiteX182" fmla="*/ 10868408 w 12446000"/>
              <a:gd name="connsiteY182" fmla="*/ 12750280 h 13862168"/>
              <a:gd name="connsiteX183" fmla="*/ 10889902 w 12446000"/>
              <a:gd name="connsiteY183" fmla="*/ 12814210 h 13862168"/>
              <a:gd name="connsiteX184" fmla="*/ 10947664 w 12446000"/>
              <a:gd name="connsiteY184" fmla="*/ 12836852 h 13862168"/>
              <a:gd name="connsiteX185" fmla="*/ 11005428 w 12446000"/>
              <a:gd name="connsiteY185" fmla="*/ 12814210 h 13862168"/>
              <a:gd name="connsiteX186" fmla="*/ 11026920 w 12446000"/>
              <a:gd name="connsiteY186" fmla="*/ 12750280 h 13862168"/>
              <a:gd name="connsiteX187" fmla="*/ 11005428 w 12446000"/>
              <a:gd name="connsiteY187" fmla="*/ 12686351 h 13862168"/>
              <a:gd name="connsiteX188" fmla="*/ 10947664 w 12446000"/>
              <a:gd name="connsiteY188" fmla="*/ 12663709 h 13862168"/>
              <a:gd name="connsiteX189" fmla="*/ 10644076 w 12446000"/>
              <a:gd name="connsiteY189" fmla="*/ 12663709 h 13862168"/>
              <a:gd name="connsiteX190" fmla="*/ 10586312 w 12446000"/>
              <a:gd name="connsiteY190" fmla="*/ 12686351 h 13862168"/>
              <a:gd name="connsiteX191" fmla="*/ 10564820 w 12446000"/>
              <a:gd name="connsiteY191" fmla="*/ 12750280 h 13862168"/>
              <a:gd name="connsiteX192" fmla="*/ 10586312 w 12446000"/>
              <a:gd name="connsiteY192" fmla="*/ 12814210 h 13862168"/>
              <a:gd name="connsiteX193" fmla="*/ 10644076 w 12446000"/>
              <a:gd name="connsiteY193" fmla="*/ 12836852 h 13862168"/>
              <a:gd name="connsiteX194" fmla="*/ 10701838 w 12446000"/>
              <a:gd name="connsiteY194" fmla="*/ 12814210 h 13862168"/>
              <a:gd name="connsiteX195" fmla="*/ 10723332 w 12446000"/>
              <a:gd name="connsiteY195" fmla="*/ 12750280 h 13862168"/>
              <a:gd name="connsiteX196" fmla="*/ 10701838 w 12446000"/>
              <a:gd name="connsiteY196" fmla="*/ 12686351 h 13862168"/>
              <a:gd name="connsiteX197" fmla="*/ 10644076 w 12446000"/>
              <a:gd name="connsiteY197" fmla="*/ 12663709 h 13862168"/>
              <a:gd name="connsiteX198" fmla="*/ 8924628 w 12446000"/>
              <a:gd name="connsiteY198" fmla="*/ 12655718 h 13862168"/>
              <a:gd name="connsiteX199" fmla="*/ 8861492 w 12446000"/>
              <a:gd name="connsiteY199" fmla="*/ 12678360 h 13862168"/>
              <a:gd name="connsiteX200" fmla="*/ 8931344 w 12446000"/>
              <a:gd name="connsiteY200" fmla="*/ 12791568 h 13862168"/>
              <a:gd name="connsiteX201" fmla="*/ 8981048 w 12446000"/>
              <a:gd name="connsiteY201" fmla="*/ 12746285 h 13862168"/>
              <a:gd name="connsiteX202" fmla="*/ 8924628 w 12446000"/>
              <a:gd name="connsiteY202" fmla="*/ 12655718 h 13862168"/>
              <a:gd name="connsiteX203" fmla="*/ 9435088 w 12446000"/>
              <a:gd name="connsiteY203" fmla="*/ 12585129 h 13862168"/>
              <a:gd name="connsiteX204" fmla="*/ 9326280 w 12446000"/>
              <a:gd name="connsiteY204" fmla="*/ 12735630 h 13862168"/>
              <a:gd name="connsiteX205" fmla="*/ 9358520 w 12446000"/>
              <a:gd name="connsiteY205" fmla="*/ 12794232 h 13862168"/>
              <a:gd name="connsiteX206" fmla="*/ 9500912 w 12446000"/>
              <a:gd name="connsiteY206" fmla="*/ 12595784 h 13862168"/>
              <a:gd name="connsiteX207" fmla="*/ 9435088 w 12446000"/>
              <a:gd name="connsiteY207" fmla="*/ 12585129 h 13862168"/>
              <a:gd name="connsiteX208" fmla="*/ 9803156 w 12446000"/>
              <a:gd name="connsiteY208" fmla="*/ 12554497 h 13862168"/>
              <a:gd name="connsiteX209" fmla="*/ 9834054 w 12446000"/>
              <a:gd name="connsiteY209" fmla="*/ 12554497 h 13862168"/>
              <a:gd name="connsiteX210" fmla="*/ 9860920 w 12446000"/>
              <a:gd name="connsiteY210" fmla="*/ 12561156 h 13862168"/>
              <a:gd name="connsiteX211" fmla="*/ 9868980 w 12446000"/>
              <a:gd name="connsiteY211" fmla="*/ 12579802 h 13862168"/>
              <a:gd name="connsiteX212" fmla="*/ 9859576 w 12446000"/>
              <a:gd name="connsiteY212" fmla="*/ 12602444 h 13862168"/>
              <a:gd name="connsiteX213" fmla="*/ 9834054 w 12446000"/>
              <a:gd name="connsiteY213" fmla="*/ 12609103 h 13862168"/>
              <a:gd name="connsiteX214" fmla="*/ 9803156 w 12446000"/>
              <a:gd name="connsiteY214" fmla="*/ 12609103 h 13862168"/>
              <a:gd name="connsiteX215" fmla="*/ 9803156 w 12446000"/>
              <a:gd name="connsiteY215" fmla="*/ 12554497 h 13862168"/>
              <a:gd name="connsiteX216" fmla="*/ 8921940 w 12446000"/>
              <a:gd name="connsiteY216" fmla="*/ 12531855 h 13862168"/>
              <a:gd name="connsiteX217" fmla="*/ 8921940 w 12446000"/>
              <a:gd name="connsiteY217" fmla="*/ 12543842 h 13862168"/>
              <a:gd name="connsiteX218" fmla="*/ 8936716 w 12446000"/>
              <a:gd name="connsiteY218" fmla="*/ 12634409 h 13862168"/>
              <a:gd name="connsiteX219" fmla="*/ 8942092 w 12446000"/>
              <a:gd name="connsiteY219" fmla="*/ 12649059 h 13862168"/>
              <a:gd name="connsiteX220" fmla="*/ 8994480 w 12446000"/>
              <a:gd name="connsiteY220" fmla="*/ 12734299 h 13862168"/>
              <a:gd name="connsiteX221" fmla="*/ 9044184 w 12446000"/>
              <a:gd name="connsiteY221" fmla="*/ 12689015 h 13862168"/>
              <a:gd name="connsiteX222" fmla="*/ 9005228 w 12446000"/>
              <a:gd name="connsiteY222" fmla="*/ 12626417 h 13862168"/>
              <a:gd name="connsiteX223" fmla="*/ 8999852 w 12446000"/>
              <a:gd name="connsiteY223" fmla="*/ 12611767 h 13862168"/>
              <a:gd name="connsiteX224" fmla="*/ 8989108 w 12446000"/>
              <a:gd name="connsiteY224" fmla="*/ 12543842 h 13862168"/>
              <a:gd name="connsiteX225" fmla="*/ 8989108 w 12446000"/>
              <a:gd name="connsiteY225" fmla="*/ 12535851 h 13862168"/>
              <a:gd name="connsiteX226" fmla="*/ 8921940 w 12446000"/>
              <a:gd name="connsiteY226" fmla="*/ 12531855 h 13862168"/>
              <a:gd name="connsiteX227" fmla="*/ 10132272 w 12446000"/>
              <a:gd name="connsiteY227" fmla="*/ 12493231 h 13862168"/>
              <a:gd name="connsiteX228" fmla="*/ 10151078 w 12446000"/>
              <a:gd name="connsiteY228" fmla="*/ 12493231 h 13862168"/>
              <a:gd name="connsiteX229" fmla="*/ 10169884 w 12446000"/>
              <a:gd name="connsiteY229" fmla="*/ 12495894 h 13862168"/>
              <a:gd name="connsiteX230" fmla="*/ 10184660 w 12446000"/>
              <a:gd name="connsiteY230" fmla="*/ 12503886 h 13862168"/>
              <a:gd name="connsiteX231" fmla="*/ 10194064 w 12446000"/>
              <a:gd name="connsiteY231" fmla="*/ 12519868 h 13862168"/>
              <a:gd name="connsiteX232" fmla="*/ 10196750 w 12446000"/>
              <a:gd name="connsiteY232" fmla="*/ 12543842 h 13862168"/>
              <a:gd name="connsiteX233" fmla="*/ 10194064 w 12446000"/>
              <a:gd name="connsiteY233" fmla="*/ 12567815 h 13862168"/>
              <a:gd name="connsiteX234" fmla="*/ 10184660 w 12446000"/>
              <a:gd name="connsiteY234" fmla="*/ 12583798 h 13862168"/>
              <a:gd name="connsiteX235" fmla="*/ 10169884 w 12446000"/>
              <a:gd name="connsiteY235" fmla="*/ 12591789 h 13862168"/>
              <a:gd name="connsiteX236" fmla="*/ 10149734 w 12446000"/>
              <a:gd name="connsiteY236" fmla="*/ 12594453 h 13862168"/>
              <a:gd name="connsiteX237" fmla="*/ 10132272 w 12446000"/>
              <a:gd name="connsiteY237" fmla="*/ 12594453 h 13862168"/>
              <a:gd name="connsiteX238" fmla="*/ 10132272 w 12446000"/>
              <a:gd name="connsiteY238" fmla="*/ 12493231 h 13862168"/>
              <a:gd name="connsiteX239" fmla="*/ 9801814 w 12446000"/>
              <a:gd name="connsiteY239" fmla="*/ 12478580 h 13862168"/>
              <a:gd name="connsiteX240" fmla="*/ 9827336 w 12446000"/>
              <a:gd name="connsiteY240" fmla="*/ 12478580 h 13862168"/>
              <a:gd name="connsiteX241" fmla="*/ 9851516 w 12446000"/>
              <a:gd name="connsiteY241" fmla="*/ 12485240 h 13862168"/>
              <a:gd name="connsiteX242" fmla="*/ 9859576 w 12446000"/>
              <a:gd name="connsiteY242" fmla="*/ 12506549 h 13862168"/>
              <a:gd name="connsiteX243" fmla="*/ 9851516 w 12446000"/>
              <a:gd name="connsiteY243" fmla="*/ 12527859 h 13862168"/>
              <a:gd name="connsiteX244" fmla="*/ 9828680 w 12446000"/>
              <a:gd name="connsiteY244" fmla="*/ 12534519 h 13862168"/>
              <a:gd name="connsiteX245" fmla="*/ 9828680 w 12446000"/>
              <a:gd name="connsiteY245" fmla="*/ 12533187 h 13862168"/>
              <a:gd name="connsiteX246" fmla="*/ 9801814 w 12446000"/>
              <a:gd name="connsiteY246" fmla="*/ 12533187 h 13862168"/>
              <a:gd name="connsiteX247" fmla="*/ 9801814 w 12446000"/>
              <a:gd name="connsiteY247" fmla="*/ 12478580 h 13862168"/>
              <a:gd name="connsiteX248" fmla="*/ 10721988 w 12446000"/>
              <a:gd name="connsiteY248" fmla="*/ 12461266 h 13862168"/>
              <a:gd name="connsiteX249" fmla="*/ 10721988 w 12446000"/>
              <a:gd name="connsiteY249" fmla="*/ 12626417 h 13862168"/>
              <a:gd name="connsiteX250" fmla="*/ 10760944 w 12446000"/>
              <a:gd name="connsiteY250" fmla="*/ 12626417 h 13862168"/>
              <a:gd name="connsiteX251" fmla="*/ 10760944 w 12446000"/>
              <a:gd name="connsiteY251" fmla="*/ 12559824 h 13862168"/>
              <a:gd name="connsiteX252" fmla="*/ 10824080 w 12446000"/>
              <a:gd name="connsiteY252" fmla="*/ 12559824 h 13862168"/>
              <a:gd name="connsiteX253" fmla="*/ 10824080 w 12446000"/>
              <a:gd name="connsiteY253" fmla="*/ 12626417 h 13862168"/>
              <a:gd name="connsiteX254" fmla="*/ 10863036 w 12446000"/>
              <a:gd name="connsiteY254" fmla="*/ 12626417 h 13862168"/>
              <a:gd name="connsiteX255" fmla="*/ 10863036 w 12446000"/>
              <a:gd name="connsiteY255" fmla="*/ 12461266 h 13862168"/>
              <a:gd name="connsiteX256" fmla="*/ 10824080 w 12446000"/>
              <a:gd name="connsiteY256" fmla="*/ 12461266 h 13862168"/>
              <a:gd name="connsiteX257" fmla="*/ 10824080 w 12446000"/>
              <a:gd name="connsiteY257" fmla="*/ 12526527 h 13862168"/>
              <a:gd name="connsiteX258" fmla="*/ 10760944 w 12446000"/>
              <a:gd name="connsiteY258" fmla="*/ 12526527 h 13862168"/>
              <a:gd name="connsiteX259" fmla="*/ 10760944 w 12446000"/>
              <a:gd name="connsiteY259" fmla="*/ 12461266 h 13862168"/>
              <a:gd name="connsiteX260" fmla="*/ 10721988 w 12446000"/>
              <a:gd name="connsiteY260" fmla="*/ 12461266 h 13862168"/>
              <a:gd name="connsiteX261" fmla="*/ 10413024 w 12446000"/>
              <a:gd name="connsiteY261" fmla="*/ 12461266 h 13862168"/>
              <a:gd name="connsiteX262" fmla="*/ 10413024 w 12446000"/>
              <a:gd name="connsiteY262" fmla="*/ 12494563 h 13862168"/>
              <a:gd name="connsiteX263" fmla="*/ 10458696 w 12446000"/>
              <a:gd name="connsiteY263" fmla="*/ 12494563 h 13862168"/>
              <a:gd name="connsiteX264" fmla="*/ 10458696 w 12446000"/>
              <a:gd name="connsiteY264" fmla="*/ 12626417 h 13862168"/>
              <a:gd name="connsiteX265" fmla="*/ 10496310 w 12446000"/>
              <a:gd name="connsiteY265" fmla="*/ 12626417 h 13862168"/>
              <a:gd name="connsiteX266" fmla="*/ 10496310 w 12446000"/>
              <a:gd name="connsiteY266" fmla="*/ 12494563 h 13862168"/>
              <a:gd name="connsiteX267" fmla="*/ 10541982 w 12446000"/>
              <a:gd name="connsiteY267" fmla="*/ 12494563 h 13862168"/>
              <a:gd name="connsiteX268" fmla="*/ 10541982 w 12446000"/>
              <a:gd name="connsiteY268" fmla="*/ 12461266 h 13862168"/>
              <a:gd name="connsiteX269" fmla="*/ 10413024 w 12446000"/>
              <a:gd name="connsiteY269" fmla="*/ 12461266 h 13862168"/>
              <a:gd name="connsiteX270" fmla="*/ 10261228 w 12446000"/>
              <a:gd name="connsiteY270" fmla="*/ 12461266 h 13862168"/>
              <a:gd name="connsiteX271" fmla="*/ 10261228 w 12446000"/>
              <a:gd name="connsiteY271" fmla="*/ 12571811 h 13862168"/>
              <a:gd name="connsiteX272" fmla="*/ 10266602 w 12446000"/>
              <a:gd name="connsiteY272" fmla="*/ 12599780 h 13862168"/>
              <a:gd name="connsiteX273" fmla="*/ 10281380 w 12446000"/>
              <a:gd name="connsiteY273" fmla="*/ 12617094 h 13862168"/>
              <a:gd name="connsiteX274" fmla="*/ 10302872 w 12446000"/>
              <a:gd name="connsiteY274" fmla="*/ 12626417 h 13862168"/>
              <a:gd name="connsiteX275" fmla="*/ 10329738 w 12446000"/>
              <a:gd name="connsiteY275" fmla="*/ 12629081 h 13862168"/>
              <a:gd name="connsiteX276" fmla="*/ 10356604 w 12446000"/>
              <a:gd name="connsiteY276" fmla="*/ 12626417 h 13862168"/>
              <a:gd name="connsiteX277" fmla="*/ 10378098 w 12446000"/>
              <a:gd name="connsiteY277" fmla="*/ 12617094 h 13862168"/>
              <a:gd name="connsiteX278" fmla="*/ 10392874 w 12446000"/>
              <a:gd name="connsiteY278" fmla="*/ 12599780 h 13862168"/>
              <a:gd name="connsiteX279" fmla="*/ 10398248 w 12446000"/>
              <a:gd name="connsiteY279" fmla="*/ 12571811 h 13862168"/>
              <a:gd name="connsiteX280" fmla="*/ 10398248 w 12446000"/>
              <a:gd name="connsiteY280" fmla="*/ 12462598 h 13862168"/>
              <a:gd name="connsiteX281" fmla="*/ 10361978 w 12446000"/>
              <a:gd name="connsiteY281" fmla="*/ 12462598 h 13862168"/>
              <a:gd name="connsiteX282" fmla="*/ 10361978 w 12446000"/>
              <a:gd name="connsiteY282" fmla="*/ 12561156 h 13862168"/>
              <a:gd name="connsiteX283" fmla="*/ 10360634 w 12446000"/>
              <a:gd name="connsiteY283" fmla="*/ 12577138 h 13862168"/>
              <a:gd name="connsiteX284" fmla="*/ 10355260 w 12446000"/>
              <a:gd name="connsiteY284" fmla="*/ 12589125 h 13862168"/>
              <a:gd name="connsiteX285" fmla="*/ 10345858 w 12446000"/>
              <a:gd name="connsiteY285" fmla="*/ 12597116 h 13862168"/>
              <a:gd name="connsiteX286" fmla="*/ 10331080 w 12446000"/>
              <a:gd name="connsiteY286" fmla="*/ 12599780 h 13862168"/>
              <a:gd name="connsiteX287" fmla="*/ 10316304 w 12446000"/>
              <a:gd name="connsiteY287" fmla="*/ 12597116 h 13862168"/>
              <a:gd name="connsiteX288" fmla="*/ 10306902 w 12446000"/>
              <a:gd name="connsiteY288" fmla="*/ 12589125 h 13862168"/>
              <a:gd name="connsiteX289" fmla="*/ 10301528 w 12446000"/>
              <a:gd name="connsiteY289" fmla="*/ 12577138 h 13862168"/>
              <a:gd name="connsiteX290" fmla="*/ 10300184 w 12446000"/>
              <a:gd name="connsiteY290" fmla="*/ 12561156 h 13862168"/>
              <a:gd name="connsiteX291" fmla="*/ 10300184 w 12446000"/>
              <a:gd name="connsiteY291" fmla="*/ 12461266 h 13862168"/>
              <a:gd name="connsiteX292" fmla="*/ 10261228 w 12446000"/>
              <a:gd name="connsiteY292" fmla="*/ 12461266 h 13862168"/>
              <a:gd name="connsiteX293" fmla="*/ 10094658 w 12446000"/>
              <a:gd name="connsiteY293" fmla="*/ 12461266 h 13862168"/>
              <a:gd name="connsiteX294" fmla="*/ 10094658 w 12446000"/>
              <a:gd name="connsiteY294" fmla="*/ 12626417 h 13862168"/>
              <a:gd name="connsiteX295" fmla="*/ 10153764 w 12446000"/>
              <a:gd name="connsiteY295" fmla="*/ 12626417 h 13862168"/>
              <a:gd name="connsiteX296" fmla="*/ 10187348 w 12446000"/>
              <a:gd name="connsiteY296" fmla="*/ 12622422 h 13862168"/>
              <a:gd name="connsiteX297" fmla="*/ 10214212 w 12446000"/>
              <a:gd name="connsiteY297" fmla="*/ 12607771 h 13862168"/>
              <a:gd name="connsiteX298" fmla="*/ 10231676 w 12446000"/>
              <a:gd name="connsiteY298" fmla="*/ 12581134 h 13862168"/>
              <a:gd name="connsiteX299" fmla="*/ 10238392 w 12446000"/>
              <a:gd name="connsiteY299" fmla="*/ 12542510 h 13862168"/>
              <a:gd name="connsiteX300" fmla="*/ 10231676 w 12446000"/>
              <a:gd name="connsiteY300" fmla="*/ 12505218 h 13862168"/>
              <a:gd name="connsiteX301" fmla="*/ 10214212 w 12446000"/>
              <a:gd name="connsiteY301" fmla="*/ 12479912 h 13862168"/>
              <a:gd name="connsiteX302" fmla="*/ 10188690 w 12446000"/>
              <a:gd name="connsiteY302" fmla="*/ 12465262 h 13862168"/>
              <a:gd name="connsiteX303" fmla="*/ 10156452 w 12446000"/>
              <a:gd name="connsiteY303" fmla="*/ 12461266 h 13862168"/>
              <a:gd name="connsiteX304" fmla="*/ 10094658 w 12446000"/>
              <a:gd name="connsiteY304" fmla="*/ 12461266 h 13862168"/>
              <a:gd name="connsiteX305" fmla="*/ 9894504 w 12446000"/>
              <a:gd name="connsiteY305" fmla="*/ 12461266 h 13862168"/>
              <a:gd name="connsiteX306" fmla="*/ 9948236 w 12446000"/>
              <a:gd name="connsiteY306" fmla="*/ 12561156 h 13862168"/>
              <a:gd name="connsiteX307" fmla="*/ 9948236 w 12446000"/>
              <a:gd name="connsiteY307" fmla="*/ 12626417 h 13862168"/>
              <a:gd name="connsiteX308" fmla="*/ 9969728 w 12446000"/>
              <a:gd name="connsiteY308" fmla="*/ 12626417 h 13862168"/>
              <a:gd name="connsiteX309" fmla="*/ 9969728 w 12446000"/>
              <a:gd name="connsiteY309" fmla="*/ 12561156 h 13862168"/>
              <a:gd name="connsiteX310" fmla="*/ 10019432 w 12446000"/>
              <a:gd name="connsiteY310" fmla="*/ 12461266 h 13862168"/>
              <a:gd name="connsiteX311" fmla="*/ 9996596 w 12446000"/>
              <a:gd name="connsiteY311" fmla="*/ 12461266 h 13862168"/>
              <a:gd name="connsiteX312" fmla="*/ 9969728 w 12446000"/>
              <a:gd name="connsiteY312" fmla="*/ 12518536 h 13862168"/>
              <a:gd name="connsiteX313" fmla="*/ 9964356 w 12446000"/>
              <a:gd name="connsiteY313" fmla="*/ 12530523 h 13862168"/>
              <a:gd name="connsiteX314" fmla="*/ 9961668 w 12446000"/>
              <a:gd name="connsiteY314" fmla="*/ 12538514 h 13862168"/>
              <a:gd name="connsiteX315" fmla="*/ 9960324 w 12446000"/>
              <a:gd name="connsiteY315" fmla="*/ 12545174 h 13862168"/>
              <a:gd name="connsiteX316" fmla="*/ 9958982 w 12446000"/>
              <a:gd name="connsiteY316" fmla="*/ 12545174 h 13862168"/>
              <a:gd name="connsiteX317" fmla="*/ 9956296 w 12446000"/>
              <a:gd name="connsiteY317" fmla="*/ 12538514 h 13862168"/>
              <a:gd name="connsiteX318" fmla="*/ 9952266 w 12446000"/>
              <a:gd name="connsiteY318" fmla="*/ 12530523 h 13862168"/>
              <a:gd name="connsiteX319" fmla="*/ 9946892 w 12446000"/>
              <a:gd name="connsiteY319" fmla="*/ 12518536 h 13862168"/>
              <a:gd name="connsiteX320" fmla="*/ 9920026 w 12446000"/>
              <a:gd name="connsiteY320" fmla="*/ 12461266 h 13862168"/>
              <a:gd name="connsiteX321" fmla="*/ 9894504 w 12446000"/>
              <a:gd name="connsiteY321" fmla="*/ 12461266 h 13862168"/>
              <a:gd name="connsiteX322" fmla="*/ 9780320 w 12446000"/>
              <a:gd name="connsiteY322" fmla="*/ 12461266 h 13862168"/>
              <a:gd name="connsiteX323" fmla="*/ 9780320 w 12446000"/>
              <a:gd name="connsiteY323" fmla="*/ 12626417 h 13862168"/>
              <a:gd name="connsiteX324" fmla="*/ 9828680 w 12446000"/>
              <a:gd name="connsiteY324" fmla="*/ 12626417 h 13862168"/>
              <a:gd name="connsiteX325" fmla="*/ 9873010 w 12446000"/>
              <a:gd name="connsiteY325" fmla="*/ 12614431 h 13862168"/>
              <a:gd name="connsiteX326" fmla="*/ 9887786 w 12446000"/>
              <a:gd name="connsiteY326" fmla="*/ 12579802 h 13862168"/>
              <a:gd name="connsiteX327" fmla="*/ 9885100 w 12446000"/>
              <a:gd name="connsiteY327" fmla="*/ 12563820 h 13862168"/>
              <a:gd name="connsiteX328" fmla="*/ 9877040 w 12446000"/>
              <a:gd name="connsiteY328" fmla="*/ 12551833 h 13862168"/>
              <a:gd name="connsiteX329" fmla="*/ 9864950 w 12446000"/>
              <a:gd name="connsiteY329" fmla="*/ 12545174 h 13862168"/>
              <a:gd name="connsiteX330" fmla="*/ 9851516 w 12446000"/>
              <a:gd name="connsiteY330" fmla="*/ 12542510 h 13862168"/>
              <a:gd name="connsiteX331" fmla="*/ 9874352 w 12446000"/>
              <a:gd name="connsiteY331" fmla="*/ 12530523 h 13862168"/>
              <a:gd name="connsiteX332" fmla="*/ 9882412 w 12446000"/>
              <a:gd name="connsiteY332" fmla="*/ 12503886 h 13862168"/>
              <a:gd name="connsiteX333" fmla="*/ 9868980 w 12446000"/>
              <a:gd name="connsiteY333" fmla="*/ 12471921 h 13862168"/>
              <a:gd name="connsiteX334" fmla="*/ 9830024 w 12446000"/>
              <a:gd name="connsiteY334" fmla="*/ 12461266 h 13862168"/>
              <a:gd name="connsiteX335" fmla="*/ 9780320 w 12446000"/>
              <a:gd name="connsiteY335" fmla="*/ 12461266 h 13862168"/>
              <a:gd name="connsiteX336" fmla="*/ 10634672 w 12446000"/>
              <a:gd name="connsiteY336" fmla="*/ 12457270 h 13862168"/>
              <a:gd name="connsiteX337" fmla="*/ 10574222 w 12446000"/>
              <a:gd name="connsiteY337" fmla="*/ 12479912 h 13862168"/>
              <a:gd name="connsiteX338" fmla="*/ 10552728 w 12446000"/>
              <a:gd name="connsiteY338" fmla="*/ 12543841 h 13862168"/>
              <a:gd name="connsiteX339" fmla="*/ 10558102 w 12446000"/>
              <a:gd name="connsiteY339" fmla="*/ 12581134 h 13862168"/>
              <a:gd name="connsiteX340" fmla="*/ 10574222 w 12446000"/>
              <a:gd name="connsiteY340" fmla="*/ 12607771 h 13862168"/>
              <a:gd name="connsiteX341" fmla="*/ 10598402 w 12446000"/>
              <a:gd name="connsiteY341" fmla="*/ 12625085 h 13862168"/>
              <a:gd name="connsiteX342" fmla="*/ 10629298 w 12446000"/>
              <a:gd name="connsiteY342" fmla="*/ 12630413 h 13862168"/>
              <a:gd name="connsiteX343" fmla="*/ 10653478 w 12446000"/>
              <a:gd name="connsiteY343" fmla="*/ 12627749 h 13862168"/>
              <a:gd name="connsiteX344" fmla="*/ 10672284 w 12446000"/>
              <a:gd name="connsiteY344" fmla="*/ 12621089 h 13862168"/>
              <a:gd name="connsiteX345" fmla="*/ 10687060 w 12446000"/>
              <a:gd name="connsiteY345" fmla="*/ 12609103 h 13862168"/>
              <a:gd name="connsiteX346" fmla="*/ 10699152 w 12446000"/>
              <a:gd name="connsiteY346" fmla="*/ 12591788 h 13862168"/>
              <a:gd name="connsiteX347" fmla="*/ 10668254 w 12446000"/>
              <a:gd name="connsiteY347" fmla="*/ 12573142 h 13862168"/>
              <a:gd name="connsiteX348" fmla="*/ 10653478 w 12446000"/>
              <a:gd name="connsiteY348" fmla="*/ 12590457 h 13862168"/>
              <a:gd name="connsiteX349" fmla="*/ 10633328 w 12446000"/>
              <a:gd name="connsiteY349" fmla="*/ 12595784 h 13862168"/>
              <a:gd name="connsiteX350" fmla="*/ 10602432 w 12446000"/>
              <a:gd name="connsiteY350" fmla="*/ 12582465 h 13862168"/>
              <a:gd name="connsiteX351" fmla="*/ 10591684 w 12446000"/>
              <a:gd name="connsiteY351" fmla="*/ 12543841 h 13862168"/>
              <a:gd name="connsiteX352" fmla="*/ 10602432 w 12446000"/>
              <a:gd name="connsiteY352" fmla="*/ 12505217 h 13862168"/>
              <a:gd name="connsiteX353" fmla="*/ 10631984 w 12446000"/>
              <a:gd name="connsiteY353" fmla="*/ 12490567 h 13862168"/>
              <a:gd name="connsiteX354" fmla="*/ 10653478 w 12446000"/>
              <a:gd name="connsiteY354" fmla="*/ 12497226 h 13862168"/>
              <a:gd name="connsiteX355" fmla="*/ 10664224 w 12446000"/>
              <a:gd name="connsiteY355" fmla="*/ 12515872 h 13862168"/>
              <a:gd name="connsiteX356" fmla="*/ 10701836 w 12446000"/>
              <a:gd name="connsiteY356" fmla="*/ 12498558 h 13862168"/>
              <a:gd name="connsiteX357" fmla="*/ 10676314 w 12446000"/>
              <a:gd name="connsiteY357" fmla="*/ 12467925 h 13862168"/>
              <a:gd name="connsiteX358" fmla="*/ 10634672 w 12446000"/>
              <a:gd name="connsiteY358" fmla="*/ 12457270 h 13862168"/>
              <a:gd name="connsiteX359" fmla="*/ 9482104 w 12446000"/>
              <a:gd name="connsiteY359" fmla="*/ 12433297 h 13862168"/>
              <a:gd name="connsiteX360" fmla="*/ 9420312 w 12446000"/>
              <a:gd name="connsiteY360" fmla="*/ 12459934 h 13862168"/>
              <a:gd name="connsiteX361" fmla="*/ 9437776 w 12446000"/>
              <a:gd name="connsiteY361" fmla="*/ 12543842 h 13862168"/>
              <a:gd name="connsiteX362" fmla="*/ 9436432 w 12446000"/>
              <a:gd name="connsiteY362" fmla="*/ 12570479 h 13862168"/>
              <a:gd name="connsiteX363" fmla="*/ 9502254 w 12446000"/>
              <a:gd name="connsiteY363" fmla="*/ 12581134 h 13862168"/>
              <a:gd name="connsiteX364" fmla="*/ 9504940 w 12446000"/>
              <a:gd name="connsiteY364" fmla="*/ 12543842 h 13862168"/>
              <a:gd name="connsiteX365" fmla="*/ 9482104 w 12446000"/>
              <a:gd name="connsiteY365" fmla="*/ 12433297 h 13862168"/>
              <a:gd name="connsiteX366" fmla="*/ 9205380 w 12446000"/>
              <a:gd name="connsiteY366" fmla="*/ 12403995 h 13862168"/>
              <a:gd name="connsiteX367" fmla="*/ 9213440 w 12446000"/>
              <a:gd name="connsiteY367" fmla="*/ 12403995 h 13862168"/>
              <a:gd name="connsiteX368" fmla="*/ 9221500 w 12446000"/>
              <a:gd name="connsiteY368" fmla="*/ 12403995 h 13862168"/>
              <a:gd name="connsiteX369" fmla="*/ 9312848 w 12446000"/>
              <a:gd name="connsiteY369" fmla="*/ 12445283 h 13862168"/>
              <a:gd name="connsiteX370" fmla="*/ 9323592 w 12446000"/>
              <a:gd name="connsiteY370" fmla="*/ 12457270 h 13862168"/>
              <a:gd name="connsiteX371" fmla="*/ 9337026 w 12446000"/>
              <a:gd name="connsiteY371" fmla="*/ 12478580 h 13862168"/>
              <a:gd name="connsiteX372" fmla="*/ 9343744 w 12446000"/>
              <a:gd name="connsiteY372" fmla="*/ 12493230 h 13862168"/>
              <a:gd name="connsiteX373" fmla="*/ 9353146 w 12446000"/>
              <a:gd name="connsiteY373" fmla="*/ 12542509 h 13862168"/>
              <a:gd name="connsiteX374" fmla="*/ 9353146 w 12446000"/>
              <a:gd name="connsiteY374" fmla="*/ 12555828 h 13862168"/>
              <a:gd name="connsiteX375" fmla="*/ 9350460 w 12446000"/>
              <a:gd name="connsiteY375" fmla="*/ 12573142 h 13862168"/>
              <a:gd name="connsiteX376" fmla="*/ 9287324 w 12446000"/>
              <a:gd name="connsiteY376" fmla="*/ 12662377 h 13862168"/>
              <a:gd name="connsiteX377" fmla="*/ 9272548 w 12446000"/>
              <a:gd name="connsiteY377" fmla="*/ 12670369 h 13862168"/>
              <a:gd name="connsiteX378" fmla="*/ 9221500 w 12446000"/>
              <a:gd name="connsiteY378" fmla="*/ 12682355 h 13862168"/>
              <a:gd name="connsiteX379" fmla="*/ 9213440 w 12446000"/>
              <a:gd name="connsiteY379" fmla="*/ 12682355 h 13862168"/>
              <a:gd name="connsiteX380" fmla="*/ 9205380 w 12446000"/>
              <a:gd name="connsiteY380" fmla="*/ 12682355 h 13862168"/>
              <a:gd name="connsiteX381" fmla="*/ 9116722 w 12446000"/>
              <a:gd name="connsiteY381" fmla="*/ 12643731 h 13862168"/>
              <a:gd name="connsiteX382" fmla="*/ 9105976 w 12446000"/>
              <a:gd name="connsiteY382" fmla="*/ 12631744 h 13862168"/>
              <a:gd name="connsiteX383" fmla="*/ 9084484 w 12446000"/>
              <a:gd name="connsiteY383" fmla="*/ 12598448 h 13862168"/>
              <a:gd name="connsiteX384" fmla="*/ 9079108 w 12446000"/>
              <a:gd name="connsiteY384" fmla="*/ 12583797 h 13862168"/>
              <a:gd name="connsiteX385" fmla="*/ 9073736 w 12446000"/>
              <a:gd name="connsiteY385" fmla="*/ 12543841 h 13862168"/>
              <a:gd name="connsiteX386" fmla="*/ 9073736 w 12446000"/>
              <a:gd name="connsiteY386" fmla="*/ 12541178 h 13862168"/>
              <a:gd name="connsiteX387" fmla="*/ 9075080 w 12446000"/>
              <a:gd name="connsiteY387" fmla="*/ 12525195 h 13862168"/>
              <a:gd name="connsiteX388" fmla="*/ 9119408 w 12446000"/>
              <a:gd name="connsiteY388" fmla="*/ 12439956 h 13862168"/>
              <a:gd name="connsiteX389" fmla="*/ 9131500 w 12446000"/>
              <a:gd name="connsiteY389" fmla="*/ 12429301 h 13862168"/>
              <a:gd name="connsiteX390" fmla="*/ 9162396 w 12446000"/>
              <a:gd name="connsiteY390" fmla="*/ 12413318 h 13862168"/>
              <a:gd name="connsiteX391" fmla="*/ 9178516 w 12446000"/>
              <a:gd name="connsiteY391" fmla="*/ 12407991 h 13862168"/>
              <a:gd name="connsiteX392" fmla="*/ 9205380 w 12446000"/>
              <a:gd name="connsiteY392" fmla="*/ 12403995 h 13862168"/>
              <a:gd name="connsiteX393" fmla="*/ 9560018 w 12446000"/>
              <a:gd name="connsiteY393" fmla="*/ 12400000 h 13862168"/>
              <a:gd name="connsiteX394" fmla="*/ 9498224 w 12446000"/>
              <a:gd name="connsiteY394" fmla="*/ 12426637 h 13862168"/>
              <a:gd name="connsiteX395" fmla="*/ 9522404 w 12446000"/>
              <a:gd name="connsiteY395" fmla="*/ 12543842 h 13862168"/>
              <a:gd name="connsiteX396" fmla="*/ 9519718 w 12446000"/>
              <a:gd name="connsiteY396" fmla="*/ 12583798 h 13862168"/>
              <a:gd name="connsiteX397" fmla="*/ 9585540 w 12446000"/>
              <a:gd name="connsiteY397" fmla="*/ 12594452 h 13862168"/>
              <a:gd name="connsiteX398" fmla="*/ 9589572 w 12446000"/>
              <a:gd name="connsiteY398" fmla="*/ 12545173 h 13862168"/>
              <a:gd name="connsiteX399" fmla="*/ 9560018 w 12446000"/>
              <a:gd name="connsiteY399" fmla="*/ 12400000 h 13862168"/>
              <a:gd name="connsiteX400" fmla="*/ 9439120 w 12446000"/>
              <a:gd name="connsiteY400" fmla="*/ 12360044 h 13862168"/>
              <a:gd name="connsiteX401" fmla="*/ 9388072 w 12446000"/>
              <a:gd name="connsiteY401" fmla="*/ 12403996 h 13862168"/>
              <a:gd name="connsiteX402" fmla="*/ 9414940 w 12446000"/>
              <a:gd name="connsiteY402" fmla="*/ 12445283 h 13862168"/>
              <a:gd name="connsiteX403" fmla="*/ 9476732 w 12446000"/>
              <a:gd name="connsiteY403" fmla="*/ 12418646 h 13862168"/>
              <a:gd name="connsiteX404" fmla="*/ 9439120 w 12446000"/>
              <a:gd name="connsiteY404" fmla="*/ 12360044 h 13862168"/>
              <a:gd name="connsiteX405" fmla="*/ 8418196 w 12446000"/>
              <a:gd name="connsiteY405" fmla="*/ 12360044 h 13862168"/>
              <a:gd name="connsiteX406" fmla="*/ 8418196 w 12446000"/>
              <a:gd name="connsiteY406" fmla="*/ 12728971 h 13862168"/>
              <a:gd name="connsiteX407" fmla="*/ 8668054 w 12446000"/>
              <a:gd name="connsiteY407" fmla="*/ 12728971 h 13862168"/>
              <a:gd name="connsiteX408" fmla="*/ 8668054 w 12446000"/>
              <a:gd name="connsiteY408" fmla="*/ 12655718 h 13862168"/>
              <a:gd name="connsiteX409" fmla="*/ 8504168 w 12446000"/>
              <a:gd name="connsiteY409" fmla="*/ 12655718 h 13862168"/>
              <a:gd name="connsiteX410" fmla="*/ 8504168 w 12446000"/>
              <a:gd name="connsiteY410" fmla="*/ 12578470 h 13862168"/>
              <a:gd name="connsiteX411" fmla="*/ 8649248 w 12446000"/>
              <a:gd name="connsiteY411" fmla="*/ 12578470 h 13862168"/>
              <a:gd name="connsiteX412" fmla="*/ 8649248 w 12446000"/>
              <a:gd name="connsiteY412" fmla="*/ 12507881 h 13862168"/>
              <a:gd name="connsiteX413" fmla="*/ 8504168 w 12446000"/>
              <a:gd name="connsiteY413" fmla="*/ 12507881 h 13862168"/>
              <a:gd name="connsiteX414" fmla="*/ 8504168 w 12446000"/>
              <a:gd name="connsiteY414" fmla="*/ 12434629 h 13862168"/>
              <a:gd name="connsiteX415" fmla="*/ 8668054 w 12446000"/>
              <a:gd name="connsiteY415" fmla="*/ 12434629 h 13862168"/>
              <a:gd name="connsiteX416" fmla="*/ 8668054 w 12446000"/>
              <a:gd name="connsiteY416" fmla="*/ 12360044 h 13862168"/>
              <a:gd name="connsiteX417" fmla="*/ 8418196 w 12446000"/>
              <a:gd name="connsiteY417" fmla="*/ 12360044 h 13862168"/>
              <a:gd name="connsiteX418" fmla="*/ 7714298 w 12446000"/>
              <a:gd name="connsiteY418" fmla="*/ 12360044 h 13862168"/>
              <a:gd name="connsiteX419" fmla="*/ 7714298 w 12446000"/>
              <a:gd name="connsiteY419" fmla="*/ 12728971 h 13862168"/>
              <a:gd name="connsiteX420" fmla="*/ 7800270 w 12446000"/>
              <a:gd name="connsiteY420" fmla="*/ 12728971 h 13862168"/>
              <a:gd name="connsiteX421" fmla="*/ 7800270 w 12446000"/>
              <a:gd name="connsiteY421" fmla="*/ 12593121 h 13862168"/>
              <a:gd name="connsiteX422" fmla="*/ 7937288 w 12446000"/>
              <a:gd name="connsiteY422" fmla="*/ 12593121 h 13862168"/>
              <a:gd name="connsiteX423" fmla="*/ 7937288 w 12446000"/>
              <a:gd name="connsiteY423" fmla="*/ 12522532 h 13862168"/>
              <a:gd name="connsiteX424" fmla="*/ 7800270 w 12446000"/>
              <a:gd name="connsiteY424" fmla="*/ 12522532 h 13862168"/>
              <a:gd name="connsiteX425" fmla="*/ 7800270 w 12446000"/>
              <a:gd name="connsiteY425" fmla="*/ 12434629 h 13862168"/>
              <a:gd name="connsiteX426" fmla="*/ 7956096 w 12446000"/>
              <a:gd name="connsiteY426" fmla="*/ 12434629 h 13862168"/>
              <a:gd name="connsiteX427" fmla="*/ 7956096 w 12446000"/>
              <a:gd name="connsiteY427" fmla="*/ 12360044 h 13862168"/>
              <a:gd name="connsiteX428" fmla="*/ 7714298 w 12446000"/>
              <a:gd name="connsiteY428" fmla="*/ 12360044 h 13862168"/>
              <a:gd name="connsiteX429" fmla="*/ 8271776 w 12446000"/>
              <a:gd name="connsiteY429" fmla="*/ 12358712 h 13862168"/>
              <a:gd name="connsiteX430" fmla="*/ 8200580 w 12446000"/>
              <a:gd name="connsiteY430" fmla="*/ 12483907 h 13862168"/>
              <a:gd name="connsiteX431" fmla="*/ 8187146 w 12446000"/>
              <a:gd name="connsiteY431" fmla="*/ 12507881 h 13862168"/>
              <a:gd name="connsiteX432" fmla="*/ 8179086 w 12446000"/>
              <a:gd name="connsiteY432" fmla="*/ 12525195 h 13862168"/>
              <a:gd name="connsiteX433" fmla="*/ 8173712 w 12446000"/>
              <a:gd name="connsiteY433" fmla="*/ 12538514 h 13862168"/>
              <a:gd name="connsiteX434" fmla="*/ 8171026 w 12446000"/>
              <a:gd name="connsiteY434" fmla="*/ 12538514 h 13862168"/>
              <a:gd name="connsiteX435" fmla="*/ 8165652 w 12446000"/>
              <a:gd name="connsiteY435" fmla="*/ 12525195 h 13862168"/>
              <a:gd name="connsiteX436" fmla="*/ 8157592 w 12446000"/>
              <a:gd name="connsiteY436" fmla="*/ 12509213 h 13862168"/>
              <a:gd name="connsiteX437" fmla="*/ 8145504 w 12446000"/>
              <a:gd name="connsiteY437" fmla="*/ 12485239 h 13862168"/>
              <a:gd name="connsiteX438" fmla="*/ 8075652 w 12446000"/>
              <a:gd name="connsiteY438" fmla="*/ 12360044 h 13862168"/>
              <a:gd name="connsiteX439" fmla="*/ 7988336 w 12446000"/>
              <a:gd name="connsiteY439" fmla="*/ 12360044 h 13862168"/>
              <a:gd name="connsiteX440" fmla="*/ 7988336 w 12446000"/>
              <a:gd name="connsiteY440" fmla="*/ 12730303 h 13862168"/>
              <a:gd name="connsiteX441" fmla="*/ 8074308 w 12446000"/>
              <a:gd name="connsiteY441" fmla="*/ 12730303 h 13862168"/>
              <a:gd name="connsiteX442" fmla="*/ 8074308 w 12446000"/>
              <a:gd name="connsiteY442" fmla="*/ 12566483 h 13862168"/>
              <a:gd name="connsiteX443" fmla="*/ 8074308 w 12446000"/>
              <a:gd name="connsiteY443" fmla="*/ 12539846 h 13862168"/>
              <a:gd name="connsiteX444" fmla="*/ 8072964 w 12446000"/>
              <a:gd name="connsiteY444" fmla="*/ 12519868 h 13862168"/>
              <a:gd name="connsiteX445" fmla="*/ 8071620 w 12446000"/>
              <a:gd name="connsiteY445" fmla="*/ 12503885 h 13862168"/>
              <a:gd name="connsiteX446" fmla="*/ 8074308 w 12446000"/>
              <a:gd name="connsiteY446" fmla="*/ 12503885 h 13862168"/>
              <a:gd name="connsiteX447" fmla="*/ 8081024 w 12446000"/>
              <a:gd name="connsiteY447" fmla="*/ 12519868 h 13862168"/>
              <a:gd name="connsiteX448" fmla="*/ 8090428 w 12446000"/>
              <a:gd name="connsiteY448" fmla="*/ 12537182 h 13862168"/>
              <a:gd name="connsiteX449" fmla="*/ 8102516 w 12446000"/>
              <a:gd name="connsiteY449" fmla="*/ 12559824 h 13862168"/>
              <a:gd name="connsiteX450" fmla="*/ 8153564 w 12446000"/>
              <a:gd name="connsiteY450" fmla="*/ 12643731 h 13862168"/>
              <a:gd name="connsiteX451" fmla="*/ 8195206 w 12446000"/>
              <a:gd name="connsiteY451" fmla="*/ 12643731 h 13862168"/>
              <a:gd name="connsiteX452" fmla="*/ 8244908 w 12446000"/>
              <a:gd name="connsiteY452" fmla="*/ 12559824 h 13862168"/>
              <a:gd name="connsiteX453" fmla="*/ 8257000 w 12446000"/>
              <a:gd name="connsiteY453" fmla="*/ 12538514 h 13862168"/>
              <a:gd name="connsiteX454" fmla="*/ 8265058 w 12446000"/>
              <a:gd name="connsiteY454" fmla="*/ 12521200 h 13862168"/>
              <a:gd name="connsiteX455" fmla="*/ 8271776 w 12446000"/>
              <a:gd name="connsiteY455" fmla="*/ 12503885 h 13862168"/>
              <a:gd name="connsiteX456" fmla="*/ 8274462 w 12446000"/>
              <a:gd name="connsiteY456" fmla="*/ 12503885 h 13862168"/>
              <a:gd name="connsiteX457" fmla="*/ 8273118 w 12446000"/>
              <a:gd name="connsiteY457" fmla="*/ 12519868 h 13862168"/>
              <a:gd name="connsiteX458" fmla="*/ 8271776 w 12446000"/>
              <a:gd name="connsiteY458" fmla="*/ 12539846 h 13862168"/>
              <a:gd name="connsiteX459" fmla="*/ 8271776 w 12446000"/>
              <a:gd name="connsiteY459" fmla="*/ 12566483 h 13862168"/>
              <a:gd name="connsiteX460" fmla="*/ 8271776 w 12446000"/>
              <a:gd name="connsiteY460" fmla="*/ 12727639 h 13862168"/>
              <a:gd name="connsiteX461" fmla="*/ 8356404 w 12446000"/>
              <a:gd name="connsiteY461" fmla="*/ 12727639 h 13862168"/>
              <a:gd name="connsiteX462" fmla="*/ 8356404 w 12446000"/>
              <a:gd name="connsiteY462" fmla="*/ 12358712 h 13862168"/>
              <a:gd name="connsiteX463" fmla="*/ 8271776 w 12446000"/>
              <a:gd name="connsiteY463" fmla="*/ 12358712 h 13862168"/>
              <a:gd name="connsiteX464" fmla="*/ 9205380 w 12446000"/>
              <a:gd name="connsiteY464" fmla="*/ 12338734 h 13862168"/>
              <a:gd name="connsiteX465" fmla="*/ 9157022 w 12446000"/>
              <a:gd name="connsiteY465" fmla="*/ 12346725 h 13862168"/>
              <a:gd name="connsiteX466" fmla="*/ 9140902 w 12446000"/>
              <a:gd name="connsiteY466" fmla="*/ 12352053 h 13862168"/>
              <a:gd name="connsiteX467" fmla="*/ 9088512 w 12446000"/>
              <a:gd name="connsiteY467" fmla="*/ 12380022 h 13862168"/>
              <a:gd name="connsiteX468" fmla="*/ 9076424 w 12446000"/>
              <a:gd name="connsiteY468" fmla="*/ 12390677 h 13862168"/>
              <a:gd name="connsiteX469" fmla="*/ 9006570 w 12446000"/>
              <a:gd name="connsiteY469" fmla="*/ 12522531 h 13862168"/>
              <a:gd name="connsiteX470" fmla="*/ 9005228 w 12446000"/>
              <a:gd name="connsiteY470" fmla="*/ 12538514 h 13862168"/>
              <a:gd name="connsiteX471" fmla="*/ 9005228 w 12446000"/>
              <a:gd name="connsiteY471" fmla="*/ 12545173 h 13862168"/>
              <a:gd name="connsiteX472" fmla="*/ 9014630 w 12446000"/>
              <a:gd name="connsiteY472" fmla="*/ 12607771 h 13862168"/>
              <a:gd name="connsiteX473" fmla="*/ 9020004 w 12446000"/>
              <a:gd name="connsiteY473" fmla="*/ 12622421 h 13862168"/>
              <a:gd name="connsiteX474" fmla="*/ 9054930 w 12446000"/>
              <a:gd name="connsiteY474" fmla="*/ 12678360 h 13862168"/>
              <a:gd name="connsiteX475" fmla="*/ 9065676 w 12446000"/>
              <a:gd name="connsiteY475" fmla="*/ 12690347 h 13862168"/>
              <a:gd name="connsiteX476" fmla="*/ 9204038 w 12446000"/>
              <a:gd name="connsiteY476" fmla="*/ 12750281 h 13862168"/>
              <a:gd name="connsiteX477" fmla="*/ 9212098 w 12446000"/>
              <a:gd name="connsiteY477" fmla="*/ 12750281 h 13862168"/>
              <a:gd name="connsiteX478" fmla="*/ 9220158 w 12446000"/>
              <a:gd name="connsiteY478" fmla="*/ 12750281 h 13862168"/>
              <a:gd name="connsiteX479" fmla="*/ 9302100 w 12446000"/>
              <a:gd name="connsiteY479" fmla="*/ 12730303 h 13862168"/>
              <a:gd name="connsiteX480" fmla="*/ 9316876 w 12446000"/>
              <a:gd name="connsiteY480" fmla="*/ 12722311 h 13862168"/>
              <a:gd name="connsiteX481" fmla="*/ 9414940 w 12446000"/>
              <a:gd name="connsiteY481" fmla="*/ 12585129 h 13862168"/>
              <a:gd name="connsiteX482" fmla="*/ 9417626 w 12446000"/>
              <a:gd name="connsiteY482" fmla="*/ 12569147 h 13862168"/>
              <a:gd name="connsiteX483" fmla="*/ 9418968 w 12446000"/>
              <a:gd name="connsiteY483" fmla="*/ 12545173 h 13862168"/>
              <a:gd name="connsiteX484" fmla="*/ 9405536 w 12446000"/>
              <a:gd name="connsiteY484" fmla="*/ 12466593 h 13862168"/>
              <a:gd name="connsiteX485" fmla="*/ 9398820 w 12446000"/>
              <a:gd name="connsiteY485" fmla="*/ 12451943 h 13862168"/>
              <a:gd name="connsiteX486" fmla="*/ 9374640 w 12446000"/>
              <a:gd name="connsiteY486" fmla="*/ 12414650 h 13862168"/>
              <a:gd name="connsiteX487" fmla="*/ 9363892 w 12446000"/>
              <a:gd name="connsiteY487" fmla="*/ 12402664 h 13862168"/>
              <a:gd name="connsiteX488" fmla="*/ 9221500 w 12446000"/>
              <a:gd name="connsiteY488" fmla="*/ 12338734 h 13862168"/>
              <a:gd name="connsiteX489" fmla="*/ 9213440 w 12446000"/>
              <a:gd name="connsiteY489" fmla="*/ 12338734 h 13862168"/>
              <a:gd name="connsiteX490" fmla="*/ 9205380 w 12446000"/>
              <a:gd name="connsiteY490" fmla="*/ 12338734 h 13862168"/>
              <a:gd name="connsiteX491" fmla="*/ 9022690 w 12446000"/>
              <a:gd name="connsiteY491" fmla="*/ 12324084 h 13862168"/>
              <a:gd name="connsiteX492" fmla="*/ 8921940 w 12446000"/>
              <a:gd name="connsiteY492" fmla="*/ 12515873 h 13862168"/>
              <a:gd name="connsiteX493" fmla="*/ 8989108 w 12446000"/>
              <a:gd name="connsiteY493" fmla="*/ 12521200 h 13862168"/>
              <a:gd name="connsiteX494" fmla="*/ 9065676 w 12446000"/>
              <a:gd name="connsiteY494" fmla="*/ 12376027 h 13862168"/>
              <a:gd name="connsiteX495" fmla="*/ 9022690 w 12446000"/>
              <a:gd name="connsiteY495" fmla="*/ 12324084 h 13862168"/>
              <a:gd name="connsiteX496" fmla="*/ 10458696 w 12446000"/>
              <a:gd name="connsiteY496" fmla="*/ 12273473 h 13862168"/>
              <a:gd name="connsiteX497" fmla="*/ 10490936 w 12446000"/>
              <a:gd name="connsiteY497" fmla="*/ 12273473 h 13862168"/>
              <a:gd name="connsiteX498" fmla="*/ 10516460 w 12446000"/>
              <a:gd name="connsiteY498" fmla="*/ 12281464 h 13862168"/>
              <a:gd name="connsiteX499" fmla="*/ 10524520 w 12446000"/>
              <a:gd name="connsiteY499" fmla="*/ 12302774 h 13862168"/>
              <a:gd name="connsiteX500" fmla="*/ 10516460 w 12446000"/>
              <a:gd name="connsiteY500" fmla="*/ 12325416 h 13862168"/>
              <a:gd name="connsiteX501" fmla="*/ 10490936 w 12446000"/>
              <a:gd name="connsiteY501" fmla="*/ 12332075 h 13862168"/>
              <a:gd name="connsiteX502" fmla="*/ 10458696 w 12446000"/>
              <a:gd name="connsiteY502" fmla="*/ 12332075 h 13862168"/>
              <a:gd name="connsiteX503" fmla="*/ 10458696 w 12446000"/>
              <a:gd name="connsiteY503" fmla="*/ 12273473 h 13862168"/>
              <a:gd name="connsiteX504" fmla="*/ 9801814 w 12446000"/>
              <a:gd name="connsiteY504" fmla="*/ 12273473 h 13862168"/>
              <a:gd name="connsiteX505" fmla="*/ 9827336 w 12446000"/>
              <a:gd name="connsiteY505" fmla="*/ 12273473 h 13862168"/>
              <a:gd name="connsiteX506" fmla="*/ 9854204 w 12446000"/>
              <a:gd name="connsiteY506" fmla="*/ 12281464 h 13862168"/>
              <a:gd name="connsiteX507" fmla="*/ 9863608 w 12446000"/>
              <a:gd name="connsiteY507" fmla="*/ 12305438 h 13862168"/>
              <a:gd name="connsiteX508" fmla="*/ 9862264 w 12446000"/>
              <a:gd name="connsiteY508" fmla="*/ 12318757 h 13862168"/>
              <a:gd name="connsiteX509" fmla="*/ 9856890 w 12446000"/>
              <a:gd name="connsiteY509" fmla="*/ 12329411 h 13862168"/>
              <a:gd name="connsiteX510" fmla="*/ 9846144 w 12446000"/>
              <a:gd name="connsiteY510" fmla="*/ 12336071 h 13862168"/>
              <a:gd name="connsiteX511" fmla="*/ 9828680 w 12446000"/>
              <a:gd name="connsiteY511" fmla="*/ 12338735 h 13862168"/>
              <a:gd name="connsiteX512" fmla="*/ 9803156 w 12446000"/>
              <a:gd name="connsiteY512" fmla="*/ 12338735 h 13862168"/>
              <a:gd name="connsiteX513" fmla="*/ 9801814 w 12446000"/>
              <a:gd name="connsiteY513" fmla="*/ 12338735 h 13862168"/>
              <a:gd name="connsiteX514" fmla="*/ 9801814 w 12446000"/>
              <a:gd name="connsiteY514" fmla="*/ 12273473 h 13862168"/>
              <a:gd name="connsiteX515" fmla="*/ 10738108 w 12446000"/>
              <a:gd name="connsiteY515" fmla="*/ 12272141 h 13862168"/>
              <a:gd name="connsiteX516" fmla="*/ 10764972 w 12446000"/>
              <a:gd name="connsiteY516" fmla="*/ 12272141 h 13862168"/>
              <a:gd name="connsiteX517" fmla="*/ 10786466 w 12446000"/>
              <a:gd name="connsiteY517" fmla="*/ 12274805 h 13862168"/>
              <a:gd name="connsiteX518" fmla="*/ 10803930 w 12446000"/>
              <a:gd name="connsiteY518" fmla="*/ 12285460 h 13862168"/>
              <a:gd name="connsiteX519" fmla="*/ 10816020 w 12446000"/>
              <a:gd name="connsiteY519" fmla="*/ 12305438 h 13862168"/>
              <a:gd name="connsiteX520" fmla="*/ 10820048 w 12446000"/>
              <a:gd name="connsiteY520" fmla="*/ 12336071 h 13862168"/>
              <a:gd name="connsiteX521" fmla="*/ 10816020 w 12446000"/>
              <a:gd name="connsiteY521" fmla="*/ 12365372 h 13862168"/>
              <a:gd name="connsiteX522" fmla="*/ 10803930 w 12446000"/>
              <a:gd name="connsiteY522" fmla="*/ 12385350 h 13862168"/>
              <a:gd name="connsiteX523" fmla="*/ 10785124 w 12446000"/>
              <a:gd name="connsiteY523" fmla="*/ 12397337 h 13862168"/>
              <a:gd name="connsiteX524" fmla="*/ 10762288 w 12446000"/>
              <a:gd name="connsiteY524" fmla="*/ 12401332 h 13862168"/>
              <a:gd name="connsiteX525" fmla="*/ 10738108 w 12446000"/>
              <a:gd name="connsiteY525" fmla="*/ 12401332 h 13862168"/>
              <a:gd name="connsiteX526" fmla="*/ 10738108 w 12446000"/>
              <a:gd name="connsiteY526" fmla="*/ 12272141 h 13862168"/>
              <a:gd name="connsiteX527" fmla="*/ 9975102 w 12446000"/>
              <a:gd name="connsiteY527" fmla="*/ 12270809 h 13862168"/>
              <a:gd name="connsiteX528" fmla="*/ 10012716 w 12446000"/>
              <a:gd name="connsiteY528" fmla="*/ 12288123 h 13862168"/>
              <a:gd name="connsiteX529" fmla="*/ 10026148 w 12446000"/>
              <a:gd name="connsiteY529" fmla="*/ 12337402 h 13862168"/>
              <a:gd name="connsiteX530" fmla="*/ 10012716 w 12446000"/>
              <a:gd name="connsiteY530" fmla="*/ 12386681 h 13862168"/>
              <a:gd name="connsiteX531" fmla="*/ 9975102 w 12446000"/>
              <a:gd name="connsiteY531" fmla="*/ 12403996 h 13862168"/>
              <a:gd name="connsiteX532" fmla="*/ 9937490 w 12446000"/>
              <a:gd name="connsiteY532" fmla="*/ 12386681 h 13862168"/>
              <a:gd name="connsiteX533" fmla="*/ 9924056 w 12446000"/>
              <a:gd name="connsiteY533" fmla="*/ 12337402 h 13862168"/>
              <a:gd name="connsiteX534" fmla="*/ 9937490 w 12446000"/>
              <a:gd name="connsiteY534" fmla="*/ 12288123 h 13862168"/>
              <a:gd name="connsiteX535" fmla="*/ 9975102 w 12446000"/>
              <a:gd name="connsiteY535" fmla="*/ 12270809 h 13862168"/>
              <a:gd name="connsiteX536" fmla="*/ 9115380 w 12446000"/>
              <a:gd name="connsiteY536" fmla="*/ 12270809 h 13862168"/>
              <a:gd name="connsiteX537" fmla="*/ 9036124 w 12446000"/>
              <a:gd name="connsiteY537" fmla="*/ 12313429 h 13862168"/>
              <a:gd name="connsiteX538" fmla="*/ 9077766 w 12446000"/>
              <a:gd name="connsiteY538" fmla="*/ 12365371 h 13862168"/>
              <a:gd name="connsiteX539" fmla="*/ 9135528 w 12446000"/>
              <a:gd name="connsiteY539" fmla="*/ 12334739 h 13862168"/>
              <a:gd name="connsiteX540" fmla="*/ 9115380 w 12446000"/>
              <a:gd name="connsiteY540" fmla="*/ 12270809 h 13862168"/>
              <a:gd name="connsiteX541" fmla="*/ 10716614 w 12446000"/>
              <a:gd name="connsiteY541" fmla="*/ 12254827 h 13862168"/>
              <a:gd name="connsiteX542" fmla="*/ 10716614 w 12446000"/>
              <a:gd name="connsiteY542" fmla="*/ 12419978 h 13862168"/>
              <a:gd name="connsiteX543" fmla="*/ 10763630 w 12446000"/>
              <a:gd name="connsiteY543" fmla="*/ 12419978 h 13862168"/>
              <a:gd name="connsiteX544" fmla="*/ 10794526 w 12446000"/>
              <a:gd name="connsiteY544" fmla="*/ 12415983 h 13862168"/>
              <a:gd name="connsiteX545" fmla="*/ 10820048 w 12446000"/>
              <a:gd name="connsiteY545" fmla="*/ 12401332 h 13862168"/>
              <a:gd name="connsiteX546" fmla="*/ 10837512 w 12446000"/>
              <a:gd name="connsiteY546" fmla="*/ 12374695 h 13862168"/>
              <a:gd name="connsiteX547" fmla="*/ 10844228 w 12446000"/>
              <a:gd name="connsiteY547" fmla="*/ 12336071 h 13862168"/>
              <a:gd name="connsiteX548" fmla="*/ 10838856 w 12446000"/>
              <a:gd name="connsiteY548" fmla="*/ 12298779 h 13862168"/>
              <a:gd name="connsiteX549" fmla="*/ 10822736 w 12446000"/>
              <a:gd name="connsiteY549" fmla="*/ 12273473 h 13862168"/>
              <a:gd name="connsiteX550" fmla="*/ 10797212 w 12446000"/>
              <a:gd name="connsiteY550" fmla="*/ 12258823 h 13862168"/>
              <a:gd name="connsiteX551" fmla="*/ 10764972 w 12446000"/>
              <a:gd name="connsiteY551" fmla="*/ 12254827 h 13862168"/>
              <a:gd name="connsiteX552" fmla="*/ 10716614 w 12446000"/>
              <a:gd name="connsiteY552" fmla="*/ 12254827 h 13862168"/>
              <a:gd name="connsiteX553" fmla="*/ 10583624 w 12446000"/>
              <a:gd name="connsiteY553" fmla="*/ 12254827 h 13862168"/>
              <a:gd name="connsiteX554" fmla="*/ 10583624 w 12446000"/>
              <a:gd name="connsiteY554" fmla="*/ 12419978 h 13862168"/>
              <a:gd name="connsiteX555" fmla="*/ 10683030 w 12446000"/>
              <a:gd name="connsiteY555" fmla="*/ 12419978 h 13862168"/>
              <a:gd name="connsiteX556" fmla="*/ 10683030 w 12446000"/>
              <a:gd name="connsiteY556" fmla="*/ 12401332 h 13862168"/>
              <a:gd name="connsiteX557" fmla="*/ 10606460 w 12446000"/>
              <a:gd name="connsiteY557" fmla="*/ 12401332 h 13862168"/>
              <a:gd name="connsiteX558" fmla="*/ 10606460 w 12446000"/>
              <a:gd name="connsiteY558" fmla="*/ 12346726 h 13862168"/>
              <a:gd name="connsiteX559" fmla="*/ 10674972 w 12446000"/>
              <a:gd name="connsiteY559" fmla="*/ 12346726 h 13862168"/>
              <a:gd name="connsiteX560" fmla="*/ 10674972 w 12446000"/>
              <a:gd name="connsiteY560" fmla="*/ 12328080 h 13862168"/>
              <a:gd name="connsiteX561" fmla="*/ 10606460 w 12446000"/>
              <a:gd name="connsiteY561" fmla="*/ 12328080 h 13862168"/>
              <a:gd name="connsiteX562" fmla="*/ 10606460 w 12446000"/>
              <a:gd name="connsiteY562" fmla="*/ 12273473 h 13862168"/>
              <a:gd name="connsiteX563" fmla="*/ 10683030 w 12446000"/>
              <a:gd name="connsiteY563" fmla="*/ 12273473 h 13862168"/>
              <a:gd name="connsiteX564" fmla="*/ 10683030 w 12446000"/>
              <a:gd name="connsiteY564" fmla="*/ 12254827 h 13862168"/>
              <a:gd name="connsiteX565" fmla="*/ 10583624 w 12446000"/>
              <a:gd name="connsiteY565" fmla="*/ 12254827 h 13862168"/>
              <a:gd name="connsiteX566" fmla="*/ 10438548 w 12446000"/>
              <a:gd name="connsiteY566" fmla="*/ 12254827 h 13862168"/>
              <a:gd name="connsiteX567" fmla="*/ 10438548 w 12446000"/>
              <a:gd name="connsiteY567" fmla="*/ 12418646 h 13862168"/>
              <a:gd name="connsiteX568" fmla="*/ 10460040 w 12446000"/>
              <a:gd name="connsiteY568" fmla="*/ 12418646 h 13862168"/>
              <a:gd name="connsiteX569" fmla="*/ 10460040 w 12446000"/>
              <a:gd name="connsiteY569" fmla="*/ 12348058 h 13862168"/>
              <a:gd name="connsiteX570" fmla="*/ 10484220 w 12446000"/>
              <a:gd name="connsiteY570" fmla="*/ 12348058 h 13862168"/>
              <a:gd name="connsiteX571" fmla="*/ 10496310 w 12446000"/>
              <a:gd name="connsiteY571" fmla="*/ 12349389 h 13862168"/>
              <a:gd name="connsiteX572" fmla="*/ 10505712 w 12446000"/>
              <a:gd name="connsiteY572" fmla="*/ 12353385 h 13862168"/>
              <a:gd name="connsiteX573" fmla="*/ 10512428 w 12446000"/>
              <a:gd name="connsiteY573" fmla="*/ 12361376 h 13862168"/>
              <a:gd name="connsiteX574" fmla="*/ 10517804 w 12446000"/>
              <a:gd name="connsiteY574" fmla="*/ 12374695 h 13862168"/>
              <a:gd name="connsiteX575" fmla="*/ 10524520 w 12446000"/>
              <a:gd name="connsiteY575" fmla="*/ 12405328 h 13862168"/>
              <a:gd name="connsiteX576" fmla="*/ 10527206 w 12446000"/>
              <a:gd name="connsiteY576" fmla="*/ 12413319 h 13862168"/>
              <a:gd name="connsiteX577" fmla="*/ 10531236 w 12446000"/>
              <a:gd name="connsiteY577" fmla="*/ 12419978 h 13862168"/>
              <a:gd name="connsiteX578" fmla="*/ 10531236 w 12446000"/>
              <a:gd name="connsiteY578" fmla="*/ 12418646 h 13862168"/>
              <a:gd name="connsiteX579" fmla="*/ 10556760 w 12446000"/>
              <a:gd name="connsiteY579" fmla="*/ 12418646 h 13862168"/>
              <a:gd name="connsiteX580" fmla="*/ 10548700 w 12446000"/>
              <a:gd name="connsiteY580" fmla="*/ 12401332 h 13862168"/>
              <a:gd name="connsiteX581" fmla="*/ 10540640 w 12446000"/>
              <a:gd name="connsiteY581" fmla="*/ 12368036 h 13862168"/>
              <a:gd name="connsiteX582" fmla="*/ 10529892 w 12446000"/>
              <a:gd name="connsiteY582" fmla="*/ 12348058 h 13862168"/>
              <a:gd name="connsiteX583" fmla="*/ 10511086 w 12446000"/>
              <a:gd name="connsiteY583" fmla="*/ 12340066 h 13862168"/>
              <a:gd name="connsiteX584" fmla="*/ 10525864 w 12446000"/>
              <a:gd name="connsiteY584" fmla="*/ 12337403 h 13862168"/>
              <a:gd name="connsiteX585" fmla="*/ 10537952 w 12446000"/>
              <a:gd name="connsiteY585" fmla="*/ 12329411 h 13862168"/>
              <a:gd name="connsiteX586" fmla="*/ 10546012 w 12446000"/>
              <a:gd name="connsiteY586" fmla="*/ 12317425 h 13862168"/>
              <a:gd name="connsiteX587" fmla="*/ 10548700 w 12446000"/>
              <a:gd name="connsiteY587" fmla="*/ 12300110 h 13862168"/>
              <a:gd name="connsiteX588" fmla="*/ 10535266 w 12446000"/>
              <a:gd name="connsiteY588" fmla="*/ 12266814 h 13862168"/>
              <a:gd name="connsiteX589" fmla="*/ 10493624 w 12446000"/>
              <a:gd name="connsiteY589" fmla="*/ 12254827 h 13862168"/>
              <a:gd name="connsiteX590" fmla="*/ 10438548 w 12446000"/>
              <a:gd name="connsiteY590" fmla="*/ 12254827 h 13862168"/>
              <a:gd name="connsiteX591" fmla="*/ 10304216 w 12446000"/>
              <a:gd name="connsiteY591" fmla="*/ 12254827 h 13862168"/>
              <a:gd name="connsiteX592" fmla="*/ 10304216 w 12446000"/>
              <a:gd name="connsiteY592" fmla="*/ 12419978 h 13862168"/>
              <a:gd name="connsiteX593" fmla="*/ 10403620 w 12446000"/>
              <a:gd name="connsiteY593" fmla="*/ 12419978 h 13862168"/>
              <a:gd name="connsiteX594" fmla="*/ 10403620 w 12446000"/>
              <a:gd name="connsiteY594" fmla="*/ 12401332 h 13862168"/>
              <a:gd name="connsiteX595" fmla="*/ 10327052 w 12446000"/>
              <a:gd name="connsiteY595" fmla="*/ 12401332 h 13862168"/>
              <a:gd name="connsiteX596" fmla="*/ 10327052 w 12446000"/>
              <a:gd name="connsiteY596" fmla="*/ 12346726 h 13862168"/>
              <a:gd name="connsiteX597" fmla="*/ 10395560 w 12446000"/>
              <a:gd name="connsiteY597" fmla="*/ 12346726 h 13862168"/>
              <a:gd name="connsiteX598" fmla="*/ 10395560 w 12446000"/>
              <a:gd name="connsiteY598" fmla="*/ 12328080 h 13862168"/>
              <a:gd name="connsiteX599" fmla="*/ 10327052 w 12446000"/>
              <a:gd name="connsiteY599" fmla="*/ 12328080 h 13862168"/>
              <a:gd name="connsiteX600" fmla="*/ 10327052 w 12446000"/>
              <a:gd name="connsiteY600" fmla="*/ 12273473 h 13862168"/>
              <a:gd name="connsiteX601" fmla="*/ 10403620 w 12446000"/>
              <a:gd name="connsiteY601" fmla="*/ 12273473 h 13862168"/>
              <a:gd name="connsiteX602" fmla="*/ 10403620 w 12446000"/>
              <a:gd name="connsiteY602" fmla="*/ 12254827 h 13862168"/>
              <a:gd name="connsiteX603" fmla="*/ 10304216 w 12446000"/>
              <a:gd name="connsiteY603" fmla="*/ 12254827 h 13862168"/>
              <a:gd name="connsiteX604" fmla="*/ 9780320 w 12446000"/>
              <a:gd name="connsiteY604" fmla="*/ 12254827 h 13862168"/>
              <a:gd name="connsiteX605" fmla="*/ 9780320 w 12446000"/>
              <a:gd name="connsiteY605" fmla="*/ 12419978 h 13862168"/>
              <a:gd name="connsiteX606" fmla="*/ 9803156 w 12446000"/>
              <a:gd name="connsiteY606" fmla="*/ 12419978 h 13862168"/>
              <a:gd name="connsiteX607" fmla="*/ 9803156 w 12446000"/>
              <a:gd name="connsiteY607" fmla="*/ 12357381 h 13862168"/>
              <a:gd name="connsiteX608" fmla="*/ 9830024 w 12446000"/>
              <a:gd name="connsiteY608" fmla="*/ 12357381 h 13862168"/>
              <a:gd name="connsiteX609" fmla="*/ 9871668 w 12446000"/>
              <a:gd name="connsiteY609" fmla="*/ 12342730 h 13862168"/>
              <a:gd name="connsiteX610" fmla="*/ 9885100 w 12446000"/>
              <a:gd name="connsiteY610" fmla="*/ 12304106 h 13862168"/>
              <a:gd name="connsiteX611" fmla="*/ 9871668 w 12446000"/>
              <a:gd name="connsiteY611" fmla="*/ 12268146 h 13862168"/>
              <a:gd name="connsiteX612" fmla="*/ 9827336 w 12446000"/>
              <a:gd name="connsiteY612" fmla="*/ 12254827 h 13862168"/>
              <a:gd name="connsiteX613" fmla="*/ 9780320 w 12446000"/>
              <a:gd name="connsiteY613" fmla="*/ 12254827 h 13862168"/>
              <a:gd name="connsiteX614" fmla="*/ 9222844 w 12446000"/>
              <a:gd name="connsiteY614" fmla="*/ 12254827 h 13862168"/>
              <a:gd name="connsiteX615" fmla="*/ 9222844 w 12446000"/>
              <a:gd name="connsiteY615" fmla="*/ 12321420 h 13862168"/>
              <a:gd name="connsiteX616" fmla="*/ 9377326 w 12446000"/>
              <a:gd name="connsiteY616" fmla="*/ 12392009 h 13862168"/>
              <a:gd name="connsiteX617" fmla="*/ 9428372 w 12446000"/>
              <a:gd name="connsiteY617" fmla="*/ 12348058 h 13862168"/>
              <a:gd name="connsiteX618" fmla="*/ 9222844 w 12446000"/>
              <a:gd name="connsiteY618" fmla="*/ 12254827 h 13862168"/>
              <a:gd name="connsiteX619" fmla="*/ 9205380 w 12446000"/>
              <a:gd name="connsiteY619" fmla="*/ 12254827 h 13862168"/>
              <a:gd name="connsiteX620" fmla="*/ 9131500 w 12446000"/>
              <a:gd name="connsiteY620" fmla="*/ 12266814 h 13862168"/>
              <a:gd name="connsiteX621" fmla="*/ 9151648 w 12446000"/>
              <a:gd name="connsiteY621" fmla="*/ 12330743 h 13862168"/>
              <a:gd name="connsiteX622" fmla="*/ 9205380 w 12446000"/>
              <a:gd name="connsiteY622" fmla="*/ 12321420 h 13862168"/>
              <a:gd name="connsiteX623" fmla="*/ 9205380 w 12446000"/>
              <a:gd name="connsiteY623" fmla="*/ 12254827 h 13862168"/>
              <a:gd name="connsiteX624" fmla="*/ 10157794 w 12446000"/>
              <a:gd name="connsiteY624" fmla="*/ 12253495 h 13862168"/>
              <a:gd name="connsiteX625" fmla="*/ 10128240 w 12446000"/>
              <a:gd name="connsiteY625" fmla="*/ 12361376 h 13862168"/>
              <a:gd name="connsiteX626" fmla="*/ 10124212 w 12446000"/>
              <a:gd name="connsiteY626" fmla="*/ 12380022 h 13862168"/>
              <a:gd name="connsiteX627" fmla="*/ 10121524 w 12446000"/>
              <a:gd name="connsiteY627" fmla="*/ 12394673 h 13862168"/>
              <a:gd name="connsiteX628" fmla="*/ 10120180 w 12446000"/>
              <a:gd name="connsiteY628" fmla="*/ 12406660 h 13862168"/>
              <a:gd name="connsiteX629" fmla="*/ 10118836 w 12446000"/>
              <a:gd name="connsiteY629" fmla="*/ 12406660 h 13862168"/>
              <a:gd name="connsiteX630" fmla="*/ 10116152 w 12446000"/>
              <a:gd name="connsiteY630" fmla="*/ 12394673 h 13862168"/>
              <a:gd name="connsiteX631" fmla="*/ 10113464 w 12446000"/>
              <a:gd name="connsiteY631" fmla="*/ 12380022 h 13862168"/>
              <a:gd name="connsiteX632" fmla="*/ 10109434 w 12446000"/>
              <a:gd name="connsiteY632" fmla="*/ 12362708 h 13862168"/>
              <a:gd name="connsiteX633" fmla="*/ 10081224 w 12446000"/>
              <a:gd name="connsiteY633" fmla="*/ 12256159 h 13862168"/>
              <a:gd name="connsiteX634" fmla="*/ 10058388 w 12446000"/>
              <a:gd name="connsiteY634" fmla="*/ 12256159 h 13862168"/>
              <a:gd name="connsiteX635" fmla="*/ 10104060 w 12446000"/>
              <a:gd name="connsiteY635" fmla="*/ 12421310 h 13862168"/>
              <a:gd name="connsiteX636" fmla="*/ 10134956 w 12446000"/>
              <a:gd name="connsiteY636" fmla="*/ 12421310 h 13862168"/>
              <a:gd name="connsiteX637" fmla="*/ 10161824 w 12446000"/>
              <a:gd name="connsiteY637" fmla="*/ 12318756 h 13862168"/>
              <a:gd name="connsiteX638" fmla="*/ 10165852 w 12446000"/>
              <a:gd name="connsiteY638" fmla="*/ 12301442 h 13862168"/>
              <a:gd name="connsiteX639" fmla="*/ 10168540 w 12446000"/>
              <a:gd name="connsiteY639" fmla="*/ 12288124 h 13862168"/>
              <a:gd name="connsiteX640" fmla="*/ 10169884 w 12446000"/>
              <a:gd name="connsiteY640" fmla="*/ 12276137 h 13862168"/>
              <a:gd name="connsiteX641" fmla="*/ 10171228 w 12446000"/>
              <a:gd name="connsiteY641" fmla="*/ 12276137 h 13862168"/>
              <a:gd name="connsiteX642" fmla="*/ 10172570 w 12446000"/>
              <a:gd name="connsiteY642" fmla="*/ 12288124 h 13862168"/>
              <a:gd name="connsiteX643" fmla="*/ 10173912 w 12446000"/>
              <a:gd name="connsiteY643" fmla="*/ 12301442 h 13862168"/>
              <a:gd name="connsiteX644" fmla="*/ 10177944 w 12446000"/>
              <a:gd name="connsiteY644" fmla="*/ 12318756 h 13862168"/>
              <a:gd name="connsiteX645" fmla="*/ 10204810 w 12446000"/>
              <a:gd name="connsiteY645" fmla="*/ 12421310 h 13862168"/>
              <a:gd name="connsiteX646" fmla="*/ 10235706 w 12446000"/>
              <a:gd name="connsiteY646" fmla="*/ 12421310 h 13862168"/>
              <a:gd name="connsiteX647" fmla="*/ 10281380 w 12446000"/>
              <a:gd name="connsiteY647" fmla="*/ 12256159 h 13862168"/>
              <a:gd name="connsiteX648" fmla="*/ 10259886 w 12446000"/>
              <a:gd name="connsiteY648" fmla="*/ 12256159 h 13862168"/>
              <a:gd name="connsiteX649" fmla="*/ 10231676 w 12446000"/>
              <a:gd name="connsiteY649" fmla="*/ 12364040 h 13862168"/>
              <a:gd name="connsiteX650" fmla="*/ 10227646 w 12446000"/>
              <a:gd name="connsiteY650" fmla="*/ 12381354 h 13862168"/>
              <a:gd name="connsiteX651" fmla="*/ 10224960 w 12446000"/>
              <a:gd name="connsiteY651" fmla="*/ 12394673 h 13862168"/>
              <a:gd name="connsiteX652" fmla="*/ 10223616 w 12446000"/>
              <a:gd name="connsiteY652" fmla="*/ 12406660 h 13862168"/>
              <a:gd name="connsiteX653" fmla="*/ 10222272 w 12446000"/>
              <a:gd name="connsiteY653" fmla="*/ 12406660 h 13862168"/>
              <a:gd name="connsiteX654" fmla="*/ 10219586 w 12446000"/>
              <a:gd name="connsiteY654" fmla="*/ 12394673 h 13862168"/>
              <a:gd name="connsiteX655" fmla="*/ 10216900 w 12446000"/>
              <a:gd name="connsiteY655" fmla="*/ 12381354 h 13862168"/>
              <a:gd name="connsiteX656" fmla="*/ 10212870 w 12446000"/>
              <a:gd name="connsiteY656" fmla="*/ 12362708 h 13862168"/>
              <a:gd name="connsiteX657" fmla="*/ 10183316 w 12446000"/>
              <a:gd name="connsiteY657" fmla="*/ 12253495 h 13862168"/>
              <a:gd name="connsiteX658" fmla="*/ 10157794 w 12446000"/>
              <a:gd name="connsiteY658" fmla="*/ 12253495 h 13862168"/>
              <a:gd name="connsiteX659" fmla="*/ 9975102 w 12446000"/>
              <a:gd name="connsiteY659" fmla="*/ 12250831 h 13862168"/>
              <a:gd name="connsiteX660" fmla="*/ 9944206 w 12446000"/>
              <a:gd name="connsiteY660" fmla="*/ 12256158 h 13862168"/>
              <a:gd name="connsiteX661" fmla="*/ 9921370 w 12446000"/>
              <a:gd name="connsiteY661" fmla="*/ 12273473 h 13862168"/>
              <a:gd name="connsiteX662" fmla="*/ 9906592 w 12446000"/>
              <a:gd name="connsiteY662" fmla="*/ 12300110 h 13862168"/>
              <a:gd name="connsiteX663" fmla="*/ 9901220 w 12446000"/>
              <a:gd name="connsiteY663" fmla="*/ 12337402 h 13862168"/>
              <a:gd name="connsiteX664" fmla="*/ 9906592 w 12446000"/>
              <a:gd name="connsiteY664" fmla="*/ 12374695 h 13862168"/>
              <a:gd name="connsiteX665" fmla="*/ 9921370 w 12446000"/>
              <a:gd name="connsiteY665" fmla="*/ 12401332 h 13862168"/>
              <a:gd name="connsiteX666" fmla="*/ 9944206 w 12446000"/>
              <a:gd name="connsiteY666" fmla="*/ 12417314 h 13862168"/>
              <a:gd name="connsiteX667" fmla="*/ 9975102 w 12446000"/>
              <a:gd name="connsiteY667" fmla="*/ 12422642 h 13862168"/>
              <a:gd name="connsiteX668" fmla="*/ 10006000 w 12446000"/>
              <a:gd name="connsiteY668" fmla="*/ 12417314 h 13862168"/>
              <a:gd name="connsiteX669" fmla="*/ 10028836 w 12446000"/>
              <a:gd name="connsiteY669" fmla="*/ 12401332 h 13862168"/>
              <a:gd name="connsiteX670" fmla="*/ 10043612 w 12446000"/>
              <a:gd name="connsiteY670" fmla="*/ 12374695 h 13862168"/>
              <a:gd name="connsiteX671" fmla="*/ 10048984 w 12446000"/>
              <a:gd name="connsiteY671" fmla="*/ 12337402 h 13862168"/>
              <a:gd name="connsiteX672" fmla="*/ 10043612 w 12446000"/>
              <a:gd name="connsiteY672" fmla="*/ 12300110 h 13862168"/>
              <a:gd name="connsiteX673" fmla="*/ 10028836 w 12446000"/>
              <a:gd name="connsiteY673" fmla="*/ 12273473 h 13862168"/>
              <a:gd name="connsiteX674" fmla="*/ 10006000 w 12446000"/>
              <a:gd name="connsiteY674" fmla="*/ 12256158 h 13862168"/>
              <a:gd name="connsiteX675" fmla="*/ 9975102 w 12446000"/>
              <a:gd name="connsiteY675" fmla="*/ 12250831 h 13862168"/>
              <a:gd name="connsiteX676" fmla="*/ 9089856 w 12446000"/>
              <a:gd name="connsiteY676" fmla="*/ 12190897 h 13862168"/>
              <a:gd name="connsiteX677" fmla="*/ 8983734 w 12446000"/>
              <a:gd name="connsiteY677" fmla="*/ 12248167 h 13862168"/>
              <a:gd name="connsiteX678" fmla="*/ 9025376 w 12446000"/>
              <a:gd name="connsiteY678" fmla="*/ 12300110 h 13862168"/>
              <a:gd name="connsiteX679" fmla="*/ 9110006 w 12446000"/>
              <a:gd name="connsiteY679" fmla="*/ 12254827 h 13862168"/>
              <a:gd name="connsiteX680" fmla="*/ 9089856 w 12446000"/>
              <a:gd name="connsiteY680" fmla="*/ 12190897 h 13862168"/>
              <a:gd name="connsiteX681" fmla="*/ 9221500 w 12446000"/>
              <a:gd name="connsiteY681" fmla="*/ 12169587 h 13862168"/>
              <a:gd name="connsiteX682" fmla="*/ 9221500 w 12446000"/>
              <a:gd name="connsiteY682" fmla="*/ 12236180 h 13862168"/>
              <a:gd name="connsiteX683" fmla="*/ 9440462 w 12446000"/>
              <a:gd name="connsiteY683" fmla="*/ 12336070 h 13862168"/>
              <a:gd name="connsiteX684" fmla="*/ 9491508 w 12446000"/>
              <a:gd name="connsiteY684" fmla="*/ 12292119 h 13862168"/>
              <a:gd name="connsiteX685" fmla="*/ 9221500 w 12446000"/>
              <a:gd name="connsiteY685" fmla="*/ 12169587 h 13862168"/>
              <a:gd name="connsiteX686" fmla="*/ 9221500 w 12446000"/>
              <a:gd name="connsiteY686" fmla="*/ 12087012 h 13862168"/>
              <a:gd name="connsiteX687" fmla="*/ 9221500 w 12446000"/>
              <a:gd name="connsiteY687" fmla="*/ 12153605 h 13862168"/>
              <a:gd name="connsiteX688" fmla="*/ 9504940 w 12446000"/>
              <a:gd name="connsiteY688" fmla="*/ 12281464 h 13862168"/>
              <a:gd name="connsiteX689" fmla="*/ 9555988 w 12446000"/>
              <a:gd name="connsiteY689" fmla="*/ 12237513 h 13862168"/>
              <a:gd name="connsiteX690" fmla="*/ 9221500 w 12446000"/>
              <a:gd name="connsiteY690" fmla="*/ 12087012 h 13862168"/>
              <a:gd name="connsiteX691" fmla="*/ 35340 w 12446000"/>
              <a:gd name="connsiteY691" fmla="*/ 9305635 h 13862168"/>
              <a:gd name="connsiteX692" fmla="*/ 41818 w 12446000"/>
              <a:gd name="connsiteY692" fmla="*/ 9312255 h 13862168"/>
              <a:gd name="connsiteX693" fmla="*/ 44044 w 12446000"/>
              <a:gd name="connsiteY693" fmla="*/ 9309981 h 13862168"/>
              <a:gd name="connsiteX694" fmla="*/ 42996 w 12446000"/>
              <a:gd name="connsiteY694" fmla="*/ 9314663 h 13862168"/>
              <a:gd name="connsiteX695" fmla="*/ 36713 w 12446000"/>
              <a:gd name="connsiteY695" fmla="*/ 9313058 h 13862168"/>
              <a:gd name="connsiteX696" fmla="*/ 32394 w 12446000"/>
              <a:gd name="connsiteY696" fmla="*/ 9308645 h 13862168"/>
              <a:gd name="connsiteX697" fmla="*/ 35340 w 12446000"/>
              <a:gd name="connsiteY697" fmla="*/ 9305635 h 13862168"/>
              <a:gd name="connsiteX698" fmla="*/ 35180 w 12446000"/>
              <a:gd name="connsiteY698" fmla="*/ 9305472 h 13862168"/>
              <a:gd name="connsiteX699" fmla="*/ 35475 w 12446000"/>
              <a:gd name="connsiteY699" fmla="*/ 9305497 h 13862168"/>
              <a:gd name="connsiteX700" fmla="*/ 35340 w 12446000"/>
              <a:gd name="connsiteY700" fmla="*/ 9305635 h 13862168"/>
              <a:gd name="connsiteX701" fmla="*/ 35180 w 12446000"/>
              <a:gd name="connsiteY701" fmla="*/ 9305472 h 13862168"/>
              <a:gd name="connsiteX702" fmla="*/ 49916 w 12446000"/>
              <a:gd name="connsiteY702" fmla="*/ 9303980 h 13862168"/>
              <a:gd name="connsiteX703" fmla="*/ 50463 w 12446000"/>
              <a:gd name="connsiteY703" fmla="*/ 9304414 h 13862168"/>
              <a:gd name="connsiteX704" fmla="*/ 50064 w 12446000"/>
              <a:gd name="connsiteY704" fmla="*/ 9305034 h 13862168"/>
              <a:gd name="connsiteX705" fmla="*/ 49370 w 12446000"/>
              <a:gd name="connsiteY705" fmla="*/ 9304538 h 13862168"/>
              <a:gd name="connsiteX706" fmla="*/ 49916 w 12446000"/>
              <a:gd name="connsiteY706" fmla="*/ 9303980 h 13862168"/>
              <a:gd name="connsiteX707" fmla="*/ 45828 w 12446000"/>
              <a:gd name="connsiteY707" fmla="*/ 9302004 h 13862168"/>
              <a:gd name="connsiteX708" fmla="*/ 49370 w 12446000"/>
              <a:gd name="connsiteY708" fmla="*/ 9304538 h 13862168"/>
              <a:gd name="connsiteX709" fmla="*/ 44044 w 12446000"/>
              <a:gd name="connsiteY709" fmla="*/ 9309981 h 13862168"/>
              <a:gd name="connsiteX710" fmla="*/ 45828 w 12446000"/>
              <a:gd name="connsiteY710" fmla="*/ 9302004 h 13862168"/>
              <a:gd name="connsiteX711" fmla="*/ 44918 w 12446000"/>
              <a:gd name="connsiteY711" fmla="*/ 9300007 h 13862168"/>
              <a:gd name="connsiteX712" fmla="*/ 46070 w 12446000"/>
              <a:gd name="connsiteY712" fmla="*/ 9300923 h 13862168"/>
              <a:gd name="connsiteX713" fmla="*/ 45828 w 12446000"/>
              <a:gd name="connsiteY713" fmla="*/ 9302004 h 13862168"/>
              <a:gd name="connsiteX714" fmla="*/ 44770 w 12446000"/>
              <a:gd name="connsiteY714" fmla="*/ 9301247 h 13862168"/>
              <a:gd name="connsiteX715" fmla="*/ 44918 w 12446000"/>
              <a:gd name="connsiteY715" fmla="*/ 9300007 h 13862168"/>
              <a:gd name="connsiteX716" fmla="*/ 41750 w 12446000"/>
              <a:gd name="connsiteY716" fmla="*/ 9299086 h 13862168"/>
              <a:gd name="connsiteX717" fmla="*/ 44770 w 12446000"/>
              <a:gd name="connsiteY717" fmla="*/ 9301247 h 13862168"/>
              <a:gd name="connsiteX718" fmla="*/ 44174 w 12446000"/>
              <a:gd name="connsiteY718" fmla="*/ 9306237 h 13862168"/>
              <a:gd name="connsiteX719" fmla="*/ 35475 w 12446000"/>
              <a:gd name="connsiteY719" fmla="*/ 9305497 h 13862168"/>
              <a:gd name="connsiteX720" fmla="*/ 41750 w 12446000"/>
              <a:gd name="connsiteY720" fmla="*/ 9299086 h 13862168"/>
              <a:gd name="connsiteX721" fmla="*/ 43621 w 12446000"/>
              <a:gd name="connsiteY721" fmla="*/ 9298977 h 13862168"/>
              <a:gd name="connsiteX722" fmla="*/ 44966 w 12446000"/>
              <a:gd name="connsiteY722" fmla="*/ 9299601 h 13862168"/>
              <a:gd name="connsiteX723" fmla="*/ 44918 w 12446000"/>
              <a:gd name="connsiteY723" fmla="*/ 9300007 h 13862168"/>
              <a:gd name="connsiteX724" fmla="*/ 43621 w 12446000"/>
              <a:gd name="connsiteY724" fmla="*/ 9298977 h 13862168"/>
              <a:gd name="connsiteX725" fmla="*/ 42629 w 12446000"/>
              <a:gd name="connsiteY725" fmla="*/ 9298188 h 13862168"/>
              <a:gd name="connsiteX726" fmla="*/ 43621 w 12446000"/>
              <a:gd name="connsiteY726" fmla="*/ 9298977 h 13862168"/>
              <a:gd name="connsiteX727" fmla="*/ 42409 w 12446000"/>
              <a:gd name="connsiteY727" fmla="*/ 9298413 h 13862168"/>
              <a:gd name="connsiteX728" fmla="*/ 42629 w 12446000"/>
              <a:gd name="connsiteY728" fmla="*/ 9298188 h 13862168"/>
              <a:gd name="connsiteX729" fmla="*/ 58608 w 12446000"/>
              <a:gd name="connsiteY729" fmla="*/ 9295099 h 13862168"/>
              <a:gd name="connsiteX730" fmla="*/ 51242 w 12446000"/>
              <a:gd name="connsiteY730" fmla="*/ 9305034 h 13862168"/>
              <a:gd name="connsiteX731" fmla="*/ 50463 w 12446000"/>
              <a:gd name="connsiteY731" fmla="*/ 9304414 h 13862168"/>
              <a:gd name="connsiteX732" fmla="*/ 52324 w 12446000"/>
              <a:gd name="connsiteY732" fmla="*/ 9301520 h 13862168"/>
              <a:gd name="connsiteX733" fmla="*/ 58608 w 12446000"/>
              <a:gd name="connsiteY733" fmla="*/ 9295099 h 13862168"/>
              <a:gd name="connsiteX734" fmla="*/ 47882 w 12446000"/>
              <a:gd name="connsiteY734" fmla="*/ 9292821 h 13862168"/>
              <a:gd name="connsiteX735" fmla="*/ 46234 w 12446000"/>
              <a:gd name="connsiteY735" fmla="*/ 9300190 h 13862168"/>
              <a:gd name="connsiteX736" fmla="*/ 44966 w 12446000"/>
              <a:gd name="connsiteY736" fmla="*/ 9299601 h 13862168"/>
              <a:gd name="connsiteX737" fmla="*/ 45483 w 12446000"/>
              <a:gd name="connsiteY737" fmla="*/ 9295272 h 13862168"/>
              <a:gd name="connsiteX738" fmla="*/ 47882 w 12446000"/>
              <a:gd name="connsiteY738" fmla="*/ 9292821 h 13862168"/>
              <a:gd name="connsiteX739" fmla="*/ 46222 w 12446000"/>
              <a:gd name="connsiteY739" fmla="*/ 9289078 h 13862168"/>
              <a:gd name="connsiteX740" fmla="*/ 45483 w 12446000"/>
              <a:gd name="connsiteY740" fmla="*/ 9295272 h 13862168"/>
              <a:gd name="connsiteX741" fmla="*/ 42629 w 12446000"/>
              <a:gd name="connsiteY741" fmla="*/ 9298188 h 13862168"/>
              <a:gd name="connsiteX742" fmla="*/ 40640 w 12446000"/>
              <a:gd name="connsiteY742" fmla="*/ 9296607 h 13862168"/>
              <a:gd name="connsiteX743" fmla="*/ 46222 w 12446000"/>
              <a:gd name="connsiteY743" fmla="*/ 9289078 h 13862168"/>
              <a:gd name="connsiteX744" fmla="*/ 48004 w 12446000"/>
              <a:gd name="connsiteY744" fmla="*/ 9286674 h 13862168"/>
              <a:gd name="connsiteX745" fmla="*/ 46222 w 12446000"/>
              <a:gd name="connsiteY745" fmla="*/ 9289078 h 13862168"/>
              <a:gd name="connsiteX746" fmla="*/ 46301 w 12446000"/>
              <a:gd name="connsiteY746" fmla="*/ 9288414 h 13862168"/>
              <a:gd name="connsiteX747" fmla="*/ 48004 w 12446000"/>
              <a:gd name="connsiteY747" fmla="*/ 9286674 h 13862168"/>
              <a:gd name="connsiteX748" fmla="*/ 48782 w 12446000"/>
              <a:gd name="connsiteY748" fmla="*/ 9285625 h 13862168"/>
              <a:gd name="connsiteX749" fmla="*/ 48964 w 12446000"/>
              <a:gd name="connsiteY749" fmla="*/ 9285693 h 13862168"/>
              <a:gd name="connsiteX750" fmla="*/ 48004 w 12446000"/>
              <a:gd name="connsiteY750" fmla="*/ 9286674 h 13862168"/>
              <a:gd name="connsiteX751" fmla="*/ 48782 w 12446000"/>
              <a:gd name="connsiteY751" fmla="*/ 9285625 h 13862168"/>
              <a:gd name="connsiteX752" fmla="*/ 49628 w 12446000"/>
              <a:gd name="connsiteY752" fmla="*/ 9285015 h 13862168"/>
              <a:gd name="connsiteX753" fmla="*/ 49437 w 12446000"/>
              <a:gd name="connsiteY753" fmla="*/ 9285869 h 13862168"/>
              <a:gd name="connsiteX754" fmla="*/ 48964 w 12446000"/>
              <a:gd name="connsiteY754" fmla="*/ 9285693 h 13862168"/>
              <a:gd name="connsiteX755" fmla="*/ 49628 w 12446000"/>
              <a:gd name="connsiteY755" fmla="*/ 9285015 h 13862168"/>
              <a:gd name="connsiteX756" fmla="*/ 46010 w 12446000"/>
              <a:gd name="connsiteY756" fmla="*/ 9284595 h 13862168"/>
              <a:gd name="connsiteX757" fmla="*/ 46725 w 12446000"/>
              <a:gd name="connsiteY757" fmla="*/ 9284861 h 13862168"/>
              <a:gd name="connsiteX758" fmla="*/ 46301 w 12446000"/>
              <a:gd name="connsiteY758" fmla="*/ 9288414 h 13862168"/>
              <a:gd name="connsiteX759" fmla="*/ 38358 w 12446000"/>
              <a:gd name="connsiteY759" fmla="*/ 9296532 h 13862168"/>
              <a:gd name="connsiteX760" fmla="*/ 38339 w 12446000"/>
              <a:gd name="connsiteY760" fmla="*/ 9296523 h 13862168"/>
              <a:gd name="connsiteX761" fmla="*/ 46010 w 12446000"/>
              <a:gd name="connsiteY761" fmla="*/ 9284595 h 13862168"/>
              <a:gd name="connsiteX762" fmla="*/ 67999 w 12446000"/>
              <a:gd name="connsiteY762" fmla="*/ 9282433 h 13862168"/>
              <a:gd name="connsiteX763" fmla="*/ 69501 w 12446000"/>
              <a:gd name="connsiteY763" fmla="*/ 9283968 h 13862168"/>
              <a:gd name="connsiteX764" fmla="*/ 58608 w 12446000"/>
              <a:gd name="connsiteY764" fmla="*/ 9295099 h 13862168"/>
              <a:gd name="connsiteX765" fmla="*/ 67999 w 12446000"/>
              <a:gd name="connsiteY765" fmla="*/ 9282433 h 13862168"/>
              <a:gd name="connsiteX766" fmla="*/ 73035 w 12446000"/>
              <a:gd name="connsiteY766" fmla="*/ 9280357 h 13862168"/>
              <a:gd name="connsiteX767" fmla="*/ 73506 w 12446000"/>
              <a:gd name="connsiteY767" fmla="*/ 9280839 h 13862168"/>
              <a:gd name="connsiteX768" fmla="*/ 70090 w 12446000"/>
              <a:gd name="connsiteY768" fmla="*/ 9284570 h 13862168"/>
              <a:gd name="connsiteX769" fmla="*/ 69501 w 12446000"/>
              <a:gd name="connsiteY769" fmla="*/ 9283968 h 13862168"/>
              <a:gd name="connsiteX770" fmla="*/ 73035 w 12446000"/>
              <a:gd name="connsiteY770" fmla="*/ 9280357 h 13862168"/>
              <a:gd name="connsiteX771" fmla="*/ 63023 w 12446000"/>
              <a:gd name="connsiteY771" fmla="*/ 9277348 h 13862168"/>
              <a:gd name="connsiteX772" fmla="*/ 65947 w 12446000"/>
              <a:gd name="connsiteY772" fmla="*/ 9280336 h 13862168"/>
              <a:gd name="connsiteX773" fmla="*/ 52324 w 12446000"/>
              <a:gd name="connsiteY773" fmla="*/ 9301520 h 13862168"/>
              <a:gd name="connsiteX774" fmla="*/ 49916 w 12446000"/>
              <a:gd name="connsiteY774" fmla="*/ 9303980 h 13862168"/>
              <a:gd name="connsiteX775" fmla="*/ 46070 w 12446000"/>
              <a:gd name="connsiteY775" fmla="*/ 9300923 h 13862168"/>
              <a:gd name="connsiteX776" fmla="*/ 46234 w 12446000"/>
              <a:gd name="connsiteY776" fmla="*/ 9300190 h 13862168"/>
              <a:gd name="connsiteX777" fmla="*/ 48886 w 12446000"/>
              <a:gd name="connsiteY777" fmla="*/ 9301422 h 13862168"/>
              <a:gd name="connsiteX778" fmla="*/ 56514 w 12446000"/>
              <a:gd name="connsiteY778" fmla="*/ 9284000 h 13862168"/>
              <a:gd name="connsiteX779" fmla="*/ 63023 w 12446000"/>
              <a:gd name="connsiteY779" fmla="*/ 9277348 h 13862168"/>
              <a:gd name="connsiteX780" fmla="*/ 68750 w 12446000"/>
              <a:gd name="connsiteY780" fmla="*/ 9275978 h 13862168"/>
              <a:gd name="connsiteX781" fmla="*/ 71045 w 12446000"/>
              <a:gd name="connsiteY781" fmla="*/ 9278324 h 13862168"/>
              <a:gd name="connsiteX782" fmla="*/ 67999 w 12446000"/>
              <a:gd name="connsiteY782" fmla="*/ 9282433 h 13862168"/>
              <a:gd name="connsiteX783" fmla="*/ 65947 w 12446000"/>
              <a:gd name="connsiteY783" fmla="*/ 9280336 h 13862168"/>
              <a:gd name="connsiteX784" fmla="*/ 68750 w 12446000"/>
              <a:gd name="connsiteY784" fmla="*/ 9275978 h 13862168"/>
              <a:gd name="connsiteX785" fmla="*/ 56066 w 12446000"/>
              <a:gd name="connsiteY785" fmla="*/ 9275800 h 13862168"/>
              <a:gd name="connsiteX786" fmla="*/ 54776 w 12446000"/>
              <a:gd name="connsiteY786" fmla="*/ 9279755 h 13862168"/>
              <a:gd name="connsiteX787" fmla="*/ 49628 w 12446000"/>
              <a:gd name="connsiteY787" fmla="*/ 9285015 h 13862168"/>
              <a:gd name="connsiteX788" fmla="*/ 49798 w 12446000"/>
              <a:gd name="connsiteY788" fmla="*/ 9284255 h 13862168"/>
              <a:gd name="connsiteX789" fmla="*/ 56066 w 12446000"/>
              <a:gd name="connsiteY789" fmla="*/ 9275800 h 13862168"/>
              <a:gd name="connsiteX790" fmla="*/ 51701 w 12446000"/>
              <a:gd name="connsiteY790" fmla="*/ 9275745 h 13862168"/>
              <a:gd name="connsiteX791" fmla="*/ 49798 w 12446000"/>
              <a:gd name="connsiteY791" fmla="*/ 9284255 h 13862168"/>
              <a:gd name="connsiteX792" fmla="*/ 48782 w 12446000"/>
              <a:gd name="connsiteY792" fmla="*/ 9285625 h 13862168"/>
              <a:gd name="connsiteX793" fmla="*/ 46725 w 12446000"/>
              <a:gd name="connsiteY793" fmla="*/ 9284861 h 13862168"/>
              <a:gd name="connsiteX794" fmla="*/ 46927 w 12446000"/>
              <a:gd name="connsiteY794" fmla="*/ 9283169 h 13862168"/>
              <a:gd name="connsiteX795" fmla="*/ 51701 w 12446000"/>
              <a:gd name="connsiteY795" fmla="*/ 9275745 h 13862168"/>
              <a:gd name="connsiteX796" fmla="*/ 73584 w 12446000"/>
              <a:gd name="connsiteY796" fmla="*/ 9274899 h 13862168"/>
              <a:gd name="connsiteX797" fmla="*/ 75980 w 12446000"/>
              <a:gd name="connsiteY797" fmla="*/ 9277347 h 13862168"/>
              <a:gd name="connsiteX798" fmla="*/ 73035 w 12446000"/>
              <a:gd name="connsiteY798" fmla="*/ 9280357 h 13862168"/>
              <a:gd name="connsiteX799" fmla="*/ 71045 w 12446000"/>
              <a:gd name="connsiteY799" fmla="*/ 9278324 h 13862168"/>
              <a:gd name="connsiteX800" fmla="*/ 73584 w 12446000"/>
              <a:gd name="connsiteY800" fmla="*/ 9274899 h 13862168"/>
              <a:gd name="connsiteX801" fmla="*/ 60519 w 12446000"/>
              <a:gd name="connsiteY801" fmla="*/ 9273887 h 13862168"/>
              <a:gd name="connsiteX802" fmla="*/ 60852 w 12446000"/>
              <a:gd name="connsiteY802" fmla="*/ 9274091 h 13862168"/>
              <a:gd name="connsiteX803" fmla="*/ 56514 w 12446000"/>
              <a:gd name="connsiteY803" fmla="*/ 9284000 h 13862168"/>
              <a:gd name="connsiteX804" fmla="*/ 47882 w 12446000"/>
              <a:gd name="connsiteY804" fmla="*/ 9292821 h 13862168"/>
              <a:gd name="connsiteX805" fmla="*/ 49437 w 12446000"/>
              <a:gd name="connsiteY805" fmla="*/ 9285869 h 13862168"/>
              <a:gd name="connsiteX806" fmla="*/ 52420 w 12446000"/>
              <a:gd name="connsiteY806" fmla="*/ 9286977 h 13862168"/>
              <a:gd name="connsiteX807" fmla="*/ 54776 w 12446000"/>
              <a:gd name="connsiteY807" fmla="*/ 9279755 h 13862168"/>
              <a:gd name="connsiteX808" fmla="*/ 60519 w 12446000"/>
              <a:gd name="connsiteY808" fmla="*/ 9273887 h 13862168"/>
              <a:gd name="connsiteX809" fmla="*/ 57328 w 12446000"/>
              <a:gd name="connsiteY809" fmla="*/ 9271931 h 13862168"/>
              <a:gd name="connsiteX810" fmla="*/ 58433 w 12446000"/>
              <a:gd name="connsiteY810" fmla="*/ 9272608 h 13862168"/>
              <a:gd name="connsiteX811" fmla="*/ 56066 w 12446000"/>
              <a:gd name="connsiteY811" fmla="*/ 9275800 h 13862168"/>
              <a:gd name="connsiteX812" fmla="*/ 57328 w 12446000"/>
              <a:gd name="connsiteY812" fmla="*/ 9271931 h 13862168"/>
              <a:gd name="connsiteX813" fmla="*/ 46593 w 12446000"/>
              <a:gd name="connsiteY813" fmla="*/ 9271043 h 13862168"/>
              <a:gd name="connsiteX814" fmla="*/ 48322 w 12446000"/>
              <a:gd name="connsiteY814" fmla="*/ 9271485 h 13862168"/>
              <a:gd name="connsiteX815" fmla="*/ 46927 w 12446000"/>
              <a:gd name="connsiteY815" fmla="*/ 9283169 h 13862168"/>
              <a:gd name="connsiteX816" fmla="*/ 46010 w 12446000"/>
              <a:gd name="connsiteY816" fmla="*/ 9284595 h 13862168"/>
              <a:gd name="connsiteX817" fmla="*/ 41408 w 12446000"/>
              <a:gd name="connsiteY817" fmla="*/ 9282885 h 13862168"/>
              <a:gd name="connsiteX818" fmla="*/ 46593 w 12446000"/>
              <a:gd name="connsiteY818" fmla="*/ 9271043 h 13862168"/>
              <a:gd name="connsiteX819" fmla="*/ 67987 w 12446000"/>
              <a:gd name="connsiteY819" fmla="*/ 9269179 h 13862168"/>
              <a:gd name="connsiteX820" fmla="*/ 71086 w 12446000"/>
              <a:gd name="connsiteY820" fmla="*/ 9272346 h 13862168"/>
              <a:gd name="connsiteX821" fmla="*/ 68750 w 12446000"/>
              <a:gd name="connsiteY821" fmla="*/ 9275978 h 13862168"/>
              <a:gd name="connsiteX822" fmla="*/ 66556 w 12446000"/>
              <a:gd name="connsiteY822" fmla="*/ 9273737 h 13862168"/>
              <a:gd name="connsiteX823" fmla="*/ 63023 w 12446000"/>
              <a:gd name="connsiteY823" fmla="*/ 9277348 h 13862168"/>
              <a:gd name="connsiteX824" fmla="*/ 60666 w 12446000"/>
              <a:gd name="connsiteY824" fmla="*/ 9274940 h 13862168"/>
              <a:gd name="connsiteX825" fmla="*/ 61218 w 12446000"/>
              <a:gd name="connsiteY825" fmla="*/ 9274316 h 13862168"/>
              <a:gd name="connsiteX826" fmla="*/ 64200 w 12446000"/>
              <a:gd name="connsiteY826" fmla="*/ 9276144 h 13862168"/>
              <a:gd name="connsiteX827" fmla="*/ 67987 w 12446000"/>
              <a:gd name="connsiteY827" fmla="*/ 9269179 h 13862168"/>
              <a:gd name="connsiteX828" fmla="*/ 38284 w 12446000"/>
              <a:gd name="connsiteY828" fmla="*/ 9268921 h 13862168"/>
              <a:gd name="connsiteX829" fmla="*/ 43359 w 12446000"/>
              <a:gd name="connsiteY829" fmla="*/ 9270217 h 13862168"/>
              <a:gd name="connsiteX830" fmla="*/ 39462 w 12446000"/>
              <a:gd name="connsiteY830" fmla="*/ 9282162 h 13862168"/>
              <a:gd name="connsiteX831" fmla="*/ 41408 w 12446000"/>
              <a:gd name="connsiteY831" fmla="*/ 9282885 h 13862168"/>
              <a:gd name="connsiteX832" fmla="*/ 35928 w 12446000"/>
              <a:gd name="connsiteY832" fmla="*/ 9295403 h 13862168"/>
              <a:gd name="connsiteX833" fmla="*/ 38339 w 12446000"/>
              <a:gd name="connsiteY833" fmla="*/ 9296523 h 13862168"/>
              <a:gd name="connsiteX834" fmla="*/ 38286 w 12446000"/>
              <a:gd name="connsiteY834" fmla="*/ 9296605 h 13862168"/>
              <a:gd name="connsiteX835" fmla="*/ 38358 w 12446000"/>
              <a:gd name="connsiteY835" fmla="*/ 9296532 h 13862168"/>
              <a:gd name="connsiteX836" fmla="*/ 42409 w 12446000"/>
              <a:gd name="connsiteY836" fmla="*/ 9298413 h 13862168"/>
              <a:gd name="connsiteX837" fmla="*/ 41750 w 12446000"/>
              <a:gd name="connsiteY837" fmla="*/ 9299086 h 13862168"/>
              <a:gd name="connsiteX838" fmla="*/ 38284 w 12446000"/>
              <a:gd name="connsiteY838" fmla="*/ 9296607 h 13862168"/>
              <a:gd name="connsiteX839" fmla="*/ 32394 w 12446000"/>
              <a:gd name="connsiteY839" fmla="*/ 9302625 h 13862168"/>
              <a:gd name="connsiteX840" fmla="*/ 35180 w 12446000"/>
              <a:gd name="connsiteY840" fmla="*/ 9305472 h 13862168"/>
              <a:gd name="connsiteX841" fmla="*/ 30203 w 12446000"/>
              <a:gd name="connsiteY841" fmla="*/ 9305048 h 13862168"/>
              <a:gd name="connsiteX842" fmla="*/ 38284 w 12446000"/>
              <a:gd name="connsiteY842" fmla="*/ 9268921 h 13862168"/>
              <a:gd name="connsiteX843" fmla="*/ 66556 w 12446000"/>
              <a:gd name="connsiteY843" fmla="*/ 9267717 h 13862168"/>
              <a:gd name="connsiteX844" fmla="*/ 66816 w 12446000"/>
              <a:gd name="connsiteY844" fmla="*/ 9267983 h 13862168"/>
              <a:gd name="connsiteX845" fmla="*/ 61218 w 12446000"/>
              <a:gd name="connsiteY845" fmla="*/ 9274316 h 13862168"/>
              <a:gd name="connsiteX846" fmla="*/ 60852 w 12446000"/>
              <a:gd name="connsiteY846" fmla="*/ 9274091 h 13862168"/>
              <a:gd name="connsiteX847" fmla="*/ 61283 w 12446000"/>
              <a:gd name="connsiteY847" fmla="*/ 9273107 h 13862168"/>
              <a:gd name="connsiteX848" fmla="*/ 66556 w 12446000"/>
              <a:gd name="connsiteY848" fmla="*/ 9267717 h 13862168"/>
              <a:gd name="connsiteX849" fmla="*/ 71546 w 12446000"/>
              <a:gd name="connsiteY849" fmla="*/ 9262632 h 13862168"/>
              <a:gd name="connsiteX850" fmla="*/ 67987 w 12446000"/>
              <a:gd name="connsiteY850" fmla="*/ 9269179 h 13862168"/>
              <a:gd name="connsiteX851" fmla="*/ 66816 w 12446000"/>
              <a:gd name="connsiteY851" fmla="*/ 9267983 h 13862168"/>
              <a:gd name="connsiteX852" fmla="*/ 71546 w 12446000"/>
              <a:gd name="connsiteY852" fmla="*/ 9262632 h 13862168"/>
              <a:gd name="connsiteX853" fmla="*/ 65925 w 12446000"/>
              <a:gd name="connsiteY853" fmla="*/ 9262504 h 13862168"/>
              <a:gd name="connsiteX854" fmla="*/ 61283 w 12446000"/>
              <a:gd name="connsiteY854" fmla="*/ 9273107 h 13862168"/>
              <a:gd name="connsiteX855" fmla="*/ 60519 w 12446000"/>
              <a:gd name="connsiteY855" fmla="*/ 9273887 h 13862168"/>
              <a:gd name="connsiteX856" fmla="*/ 58433 w 12446000"/>
              <a:gd name="connsiteY856" fmla="*/ 9272608 h 13862168"/>
              <a:gd name="connsiteX857" fmla="*/ 65925 w 12446000"/>
              <a:gd name="connsiteY857" fmla="*/ 9262504 h 13862168"/>
              <a:gd name="connsiteX858" fmla="*/ 60596 w 12446000"/>
              <a:gd name="connsiteY858" fmla="*/ 9261914 h 13862168"/>
              <a:gd name="connsiteX859" fmla="*/ 57328 w 12446000"/>
              <a:gd name="connsiteY859" fmla="*/ 9271931 h 13862168"/>
              <a:gd name="connsiteX860" fmla="*/ 55052 w 12446000"/>
              <a:gd name="connsiteY860" fmla="*/ 9270535 h 13862168"/>
              <a:gd name="connsiteX861" fmla="*/ 60596 w 12446000"/>
              <a:gd name="connsiteY861" fmla="*/ 9261914 h 13862168"/>
              <a:gd name="connsiteX862" fmla="*/ 73011 w 12446000"/>
              <a:gd name="connsiteY862" fmla="*/ 9259937 h 13862168"/>
              <a:gd name="connsiteX863" fmla="*/ 73573 w 12446000"/>
              <a:gd name="connsiteY863" fmla="*/ 9260339 h 13862168"/>
              <a:gd name="connsiteX864" fmla="*/ 71546 w 12446000"/>
              <a:gd name="connsiteY864" fmla="*/ 9262632 h 13862168"/>
              <a:gd name="connsiteX865" fmla="*/ 73011 w 12446000"/>
              <a:gd name="connsiteY865" fmla="*/ 9259937 h 13862168"/>
              <a:gd name="connsiteX866" fmla="*/ 73929 w 12446000"/>
              <a:gd name="connsiteY866" fmla="*/ 9259936 h 13862168"/>
              <a:gd name="connsiteX867" fmla="*/ 80692 w 12446000"/>
              <a:gd name="connsiteY867" fmla="*/ 9265311 h 13862168"/>
              <a:gd name="connsiteX868" fmla="*/ 73584 w 12446000"/>
              <a:gd name="connsiteY868" fmla="*/ 9274899 h 13862168"/>
              <a:gd name="connsiteX869" fmla="*/ 71086 w 12446000"/>
              <a:gd name="connsiteY869" fmla="*/ 9272346 h 13862168"/>
              <a:gd name="connsiteX870" fmla="*/ 77158 w 12446000"/>
              <a:gd name="connsiteY870" fmla="*/ 9262903 h 13862168"/>
              <a:gd name="connsiteX871" fmla="*/ 73573 w 12446000"/>
              <a:gd name="connsiteY871" fmla="*/ 9260339 h 13862168"/>
              <a:gd name="connsiteX872" fmla="*/ 73929 w 12446000"/>
              <a:gd name="connsiteY872" fmla="*/ 9259936 h 13862168"/>
              <a:gd name="connsiteX873" fmla="*/ 70090 w 12446000"/>
              <a:gd name="connsiteY873" fmla="*/ 9256885 h 13862168"/>
              <a:gd name="connsiteX874" fmla="*/ 73289 w 12446000"/>
              <a:gd name="connsiteY874" fmla="*/ 9259427 h 13862168"/>
              <a:gd name="connsiteX875" fmla="*/ 73011 w 12446000"/>
              <a:gd name="connsiteY875" fmla="*/ 9259937 h 13862168"/>
              <a:gd name="connsiteX876" fmla="*/ 69624 w 12446000"/>
              <a:gd name="connsiteY876" fmla="*/ 9257514 h 13862168"/>
              <a:gd name="connsiteX877" fmla="*/ 70090 w 12446000"/>
              <a:gd name="connsiteY877" fmla="*/ 9256885 h 13862168"/>
              <a:gd name="connsiteX878" fmla="*/ 47772 w 12446000"/>
              <a:gd name="connsiteY878" fmla="*/ 9256690 h 13862168"/>
              <a:gd name="connsiteX879" fmla="*/ 50064 w 12446000"/>
              <a:gd name="connsiteY879" fmla="*/ 9256885 h 13862168"/>
              <a:gd name="connsiteX880" fmla="*/ 49042 w 12446000"/>
              <a:gd name="connsiteY880" fmla="*/ 9265449 h 13862168"/>
              <a:gd name="connsiteX881" fmla="*/ 46593 w 12446000"/>
              <a:gd name="connsiteY881" fmla="*/ 9271043 h 13862168"/>
              <a:gd name="connsiteX882" fmla="*/ 43359 w 12446000"/>
              <a:gd name="connsiteY882" fmla="*/ 9270217 h 13862168"/>
              <a:gd name="connsiteX883" fmla="*/ 47772 w 12446000"/>
              <a:gd name="connsiteY883" fmla="*/ 9256690 h 13862168"/>
              <a:gd name="connsiteX884" fmla="*/ 68471 w 12446000"/>
              <a:gd name="connsiteY884" fmla="*/ 9256689 h 13862168"/>
              <a:gd name="connsiteX885" fmla="*/ 69624 w 12446000"/>
              <a:gd name="connsiteY885" fmla="*/ 9257514 h 13862168"/>
              <a:gd name="connsiteX886" fmla="*/ 65925 w 12446000"/>
              <a:gd name="connsiteY886" fmla="*/ 9262504 h 13862168"/>
              <a:gd name="connsiteX887" fmla="*/ 68471 w 12446000"/>
              <a:gd name="connsiteY887" fmla="*/ 9256689 h 13862168"/>
              <a:gd name="connsiteX888" fmla="*/ 63456 w 12446000"/>
              <a:gd name="connsiteY888" fmla="*/ 9253146 h 13862168"/>
              <a:gd name="connsiteX889" fmla="*/ 68912 w 12446000"/>
              <a:gd name="connsiteY889" fmla="*/ 9255680 h 13862168"/>
              <a:gd name="connsiteX890" fmla="*/ 68471 w 12446000"/>
              <a:gd name="connsiteY890" fmla="*/ 9256689 h 13862168"/>
              <a:gd name="connsiteX891" fmla="*/ 65378 w 12446000"/>
              <a:gd name="connsiteY891" fmla="*/ 9254477 h 13862168"/>
              <a:gd name="connsiteX892" fmla="*/ 60596 w 12446000"/>
              <a:gd name="connsiteY892" fmla="*/ 9261914 h 13862168"/>
              <a:gd name="connsiteX893" fmla="*/ 63456 w 12446000"/>
              <a:gd name="connsiteY893" fmla="*/ 9253146 h 13862168"/>
              <a:gd name="connsiteX894" fmla="*/ 55954 w 12446000"/>
              <a:gd name="connsiteY894" fmla="*/ 9249661 h 13862168"/>
              <a:gd name="connsiteX895" fmla="*/ 61493 w 12446000"/>
              <a:gd name="connsiteY895" fmla="*/ 9252234 h 13862168"/>
              <a:gd name="connsiteX896" fmla="*/ 52420 w 12446000"/>
              <a:gd name="connsiteY896" fmla="*/ 9268921 h 13862168"/>
              <a:gd name="connsiteX897" fmla="*/ 55052 w 12446000"/>
              <a:gd name="connsiteY897" fmla="*/ 9270535 h 13862168"/>
              <a:gd name="connsiteX898" fmla="*/ 51701 w 12446000"/>
              <a:gd name="connsiteY898" fmla="*/ 9275745 h 13862168"/>
              <a:gd name="connsiteX899" fmla="*/ 52420 w 12446000"/>
              <a:gd name="connsiteY899" fmla="*/ 9272532 h 13862168"/>
              <a:gd name="connsiteX900" fmla="*/ 48322 w 12446000"/>
              <a:gd name="connsiteY900" fmla="*/ 9271485 h 13862168"/>
              <a:gd name="connsiteX901" fmla="*/ 49042 w 12446000"/>
              <a:gd name="connsiteY901" fmla="*/ 9265449 h 13862168"/>
              <a:gd name="connsiteX902" fmla="*/ 55954 w 12446000"/>
              <a:gd name="connsiteY902" fmla="*/ 9249661 h 13862168"/>
              <a:gd name="connsiteX903" fmla="*/ 67145 w 12446000"/>
              <a:gd name="connsiteY903" fmla="*/ 9241839 h 13862168"/>
              <a:gd name="connsiteX904" fmla="*/ 63456 w 12446000"/>
              <a:gd name="connsiteY904" fmla="*/ 9253146 h 13862168"/>
              <a:gd name="connsiteX905" fmla="*/ 61493 w 12446000"/>
              <a:gd name="connsiteY905" fmla="*/ 9252234 h 13862168"/>
              <a:gd name="connsiteX906" fmla="*/ 67145 w 12446000"/>
              <a:gd name="connsiteY906" fmla="*/ 9241839 h 13862168"/>
              <a:gd name="connsiteX907" fmla="*/ 75980 w 12446000"/>
              <a:gd name="connsiteY907" fmla="*/ 9225587 h 13862168"/>
              <a:gd name="connsiteX908" fmla="*/ 67145 w 12446000"/>
              <a:gd name="connsiteY908" fmla="*/ 9241839 h 13862168"/>
              <a:gd name="connsiteX909" fmla="*/ 67734 w 12446000"/>
              <a:gd name="connsiteY909" fmla="*/ 9240032 h 13862168"/>
              <a:gd name="connsiteX910" fmla="*/ 54776 w 12446000"/>
              <a:gd name="connsiteY910" fmla="*/ 9235217 h 13862168"/>
              <a:gd name="connsiteX911" fmla="*/ 47772 w 12446000"/>
              <a:gd name="connsiteY911" fmla="*/ 9256690 h 13862168"/>
              <a:gd name="connsiteX912" fmla="*/ 35928 w 12446000"/>
              <a:gd name="connsiteY912" fmla="*/ 9255681 h 13862168"/>
              <a:gd name="connsiteX913" fmla="*/ 30038 w 12446000"/>
              <a:gd name="connsiteY913" fmla="*/ 9305034 h 13862168"/>
              <a:gd name="connsiteX914" fmla="*/ 30203 w 12446000"/>
              <a:gd name="connsiteY914" fmla="*/ 9305048 h 13862168"/>
              <a:gd name="connsiteX915" fmla="*/ 28860 w 12446000"/>
              <a:gd name="connsiteY915" fmla="*/ 9311052 h 13862168"/>
              <a:gd name="connsiteX916" fmla="*/ 36713 w 12446000"/>
              <a:gd name="connsiteY916" fmla="*/ 9313058 h 13862168"/>
              <a:gd name="connsiteX917" fmla="*/ 41818 w 12446000"/>
              <a:gd name="connsiteY917" fmla="*/ 9318275 h 13862168"/>
              <a:gd name="connsiteX918" fmla="*/ 75980 w 12446000"/>
              <a:gd name="connsiteY918" fmla="*/ 9283367 h 13862168"/>
              <a:gd name="connsiteX919" fmla="*/ 73506 w 12446000"/>
              <a:gd name="connsiteY919" fmla="*/ 9280839 h 13862168"/>
              <a:gd name="connsiteX920" fmla="*/ 104252 w 12446000"/>
              <a:gd name="connsiteY920" fmla="*/ 9247255 h 13862168"/>
              <a:gd name="connsiteX921" fmla="*/ 93650 w 12446000"/>
              <a:gd name="connsiteY921" fmla="*/ 9237625 h 13862168"/>
              <a:gd name="connsiteX922" fmla="*/ 73929 w 12446000"/>
              <a:gd name="connsiteY922" fmla="*/ 9259936 h 13862168"/>
              <a:gd name="connsiteX923" fmla="*/ 73289 w 12446000"/>
              <a:gd name="connsiteY923" fmla="*/ 9259427 h 13862168"/>
              <a:gd name="connsiteX924" fmla="*/ 87760 w 12446000"/>
              <a:gd name="connsiteY924" fmla="*/ 9232809 h 13862168"/>
              <a:gd name="connsiteX925" fmla="*/ 75980 w 12446000"/>
              <a:gd name="connsiteY925" fmla="*/ 9225587 h 13862168"/>
              <a:gd name="connsiteX926" fmla="*/ 128574 w 12446000"/>
              <a:gd name="connsiteY926" fmla="*/ 9203141 h 13862168"/>
              <a:gd name="connsiteX927" fmla="*/ 128741 w 12446000"/>
              <a:gd name="connsiteY927" fmla="*/ 9203293 h 13862168"/>
              <a:gd name="connsiteX928" fmla="*/ 111324 w 12446000"/>
              <a:gd name="connsiteY928" fmla="*/ 9226787 h 13862168"/>
              <a:gd name="connsiteX929" fmla="*/ 131692 w 12446000"/>
              <a:gd name="connsiteY929" fmla="*/ 9205974 h 13862168"/>
              <a:gd name="connsiteX930" fmla="*/ 136057 w 12446000"/>
              <a:gd name="connsiteY930" fmla="*/ 9209939 h 13862168"/>
              <a:gd name="connsiteX931" fmla="*/ 138852 w 12446000"/>
              <a:gd name="connsiteY931" fmla="*/ 9206777 h 13862168"/>
              <a:gd name="connsiteX932" fmla="*/ 141358 w 12446000"/>
              <a:gd name="connsiteY932" fmla="*/ 9209337 h 13862168"/>
              <a:gd name="connsiteX933" fmla="*/ 110142 w 12446000"/>
              <a:gd name="connsiteY933" fmla="*/ 9241236 h 13862168"/>
              <a:gd name="connsiteX934" fmla="*/ 103663 w 12446000"/>
              <a:gd name="connsiteY934" fmla="*/ 9234615 h 13862168"/>
              <a:gd name="connsiteX935" fmla="*/ 111320 w 12446000"/>
              <a:gd name="connsiteY935" fmla="*/ 9226792 h 13862168"/>
              <a:gd name="connsiteX936" fmla="*/ 108007 w 12446000"/>
              <a:gd name="connsiteY936" fmla="*/ 9224158 h 13862168"/>
              <a:gd name="connsiteX937" fmla="*/ 128574 w 12446000"/>
              <a:gd name="connsiteY937" fmla="*/ 9203141 h 13862168"/>
              <a:gd name="connsiteX938" fmla="*/ 134879 w 12446000"/>
              <a:gd name="connsiteY938" fmla="*/ 9196698 h 13862168"/>
              <a:gd name="connsiteX939" fmla="*/ 141648 w 12446000"/>
              <a:gd name="connsiteY939" fmla="*/ 9203614 h 13862168"/>
              <a:gd name="connsiteX940" fmla="*/ 138852 w 12446000"/>
              <a:gd name="connsiteY940" fmla="*/ 9206777 h 13862168"/>
              <a:gd name="connsiteX941" fmla="*/ 134879 w 12446000"/>
              <a:gd name="connsiteY941" fmla="*/ 9202717 h 13862168"/>
              <a:gd name="connsiteX942" fmla="*/ 131692 w 12446000"/>
              <a:gd name="connsiteY942" fmla="*/ 9205974 h 13862168"/>
              <a:gd name="connsiteX943" fmla="*/ 128741 w 12446000"/>
              <a:gd name="connsiteY943" fmla="*/ 9203293 h 13862168"/>
              <a:gd name="connsiteX944" fmla="*/ 129729 w 12446000"/>
              <a:gd name="connsiteY944" fmla="*/ 9201961 h 13862168"/>
              <a:gd name="connsiteX945" fmla="*/ 134879 w 12446000"/>
              <a:gd name="connsiteY945" fmla="*/ 9196698 h 13862168"/>
              <a:gd name="connsiteX946" fmla="*/ 138649 w 12446000"/>
              <a:gd name="connsiteY946" fmla="*/ 9185384 h 13862168"/>
              <a:gd name="connsiteX947" fmla="*/ 140769 w 12446000"/>
              <a:gd name="connsiteY947" fmla="*/ 9187069 h 13862168"/>
              <a:gd name="connsiteX948" fmla="*/ 129729 w 12446000"/>
              <a:gd name="connsiteY948" fmla="*/ 9201961 h 13862168"/>
              <a:gd name="connsiteX949" fmla="*/ 128574 w 12446000"/>
              <a:gd name="connsiteY949" fmla="*/ 9203141 h 13862168"/>
              <a:gd name="connsiteX950" fmla="*/ 125456 w 12446000"/>
              <a:gd name="connsiteY950" fmla="*/ 9200309 h 13862168"/>
              <a:gd name="connsiteX951" fmla="*/ 138649 w 12446000"/>
              <a:gd name="connsiteY951" fmla="*/ 9185384 h 13862168"/>
              <a:gd name="connsiteX952" fmla="*/ 57983 w 12446000"/>
              <a:gd name="connsiteY952" fmla="*/ 9179461 h 13862168"/>
              <a:gd name="connsiteX953" fmla="*/ 54776 w 12446000"/>
              <a:gd name="connsiteY953" fmla="*/ 9206328 h 13862168"/>
              <a:gd name="connsiteX954" fmla="*/ 52117 w 12446000"/>
              <a:gd name="connsiteY954" fmla="*/ 9206102 h 13862168"/>
              <a:gd name="connsiteX955" fmla="*/ 57983 w 12446000"/>
              <a:gd name="connsiteY955" fmla="*/ 9179461 h 13862168"/>
              <a:gd name="connsiteX956" fmla="*/ 102470 w 12446000"/>
              <a:gd name="connsiteY956" fmla="*/ 9179031 h 13862168"/>
              <a:gd name="connsiteX957" fmla="*/ 100987 w 12446000"/>
              <a:gd name="connsiteY957" fmla="*/ 9182418 h 13862168"/>
              <a:gd name="connsiteX958" fmla="*/ 100718 w 12446000"/>
              <a:gd name="connsiteY958" fmla="*/ 9182253 h 13862168"/>
              <a:gd name="connsiteX959" fmla="*/ 102470 w 12446000"/>
              <a:gd name="connsiteY959" fmla="*/ 9179031 h 13862168"/>
              <a:gd name="connsiteX960" fmla="*/ 129993 w 12446000"/>
              <a:gd name="connsiteY960" fmla="*/ 9178878 h 13862168"/>
              <a:gd name="connsiteX961" fmla="*/ 131345 w 12446000"/>
              <a:gd name="connsiteY961" fmla="*/ 9179846 h 13862168"/>
              <a:gd name="connsiteX962" fmla="*/ 104594 w 12446000"/>
              <a:gd name="connsiteY962" fmla="*/ 9221445 h 13862168"/>
              <a:gd name="connsiteX963" fmla="*/ 100718 w 12446000"/>
              <a:gd name="connsiteY963" fmla="*/ 9218365 h 13862168"/>
              <a:gd name="connsiteX964" fmla="*/ 129993 w 12446000"/>
              <a:gd name="connsiteY964" fmla="*/ 9178878 h 13862168"/>
              <a:gd name="connsiteX965" fmla="*/ 73624 w 12446000"/>
              <a:gd name="connsiteY965" fmla="*/ 9176235 h 13862168"/>
              <a:gd name="connsiteX966" fmla="*/ 71152 w 12446000"/>
              <a:gd name="connsiteY966" fmla="*/ 9187462 h 13862168"/>
              <a:gd name="connsiteX967" fmla="*/ 70090 w 12446000"/>
              <a:gd name="connsiteY967" fmla="*/ 9187068 h 13862168"/>
              <a:gd name="connsiteX968" fmla="*/ 73624 w 12446000"/>
              <a:gd name="connsiteY968" fmla="*/ 9176235 h 13862168"/>
              <a:gd name="connsiteX969" fmla="*/ 88305 w 12446000"/>
              <a:gd name="connsiteY969" fmla="*/ 9175769 h 13862168"/>
              <a:gd name="connsiteX970" fmla="*/ 83048 w 12446000"/>
              <a:gd name="connsiteY970" fmla="*/ 9191883 h 13862168"/>
              <a:gd name="connsiteX971" fmla="*/ 81502 w 12446000"/>
              <a:gd name="connsiteY971" fmla="*/ 9191308 h 13862168"/>
              <a:gd name="connsiteX972" fmla="*/ 88305 w 12446000"/>
              <a:gd name="connsiteY972" fmla="*/ 9175769 h 13862168"/>
              <a:gd name="connsiteX973" fmla="*/ 119566 w 12446000"/>
              <a:gd name="connsiteY973" fmla="*/ 9171420 h 13862168"/>
              <a:gd name="connsiteX974" fmla="*/ 121545 w 12446000"/>
              <a:gd name="connsiteY974" fmla="*/ 9172835 h 13862168"/>
              <a:gd name="connsiteX975" fmla="*/ 112498 w 12446000"/>
              <a:gd name="connsiteY975" fmla="*/ 9189475 h 13862168"/>
              <a:gd name="connsiteX976" fmla="*/ 109240 w 12446000"/>
              <a:gd name="connsiteY976" fmla="*/ 9187477 h 13862168"/>
              <a:gd name="connsiteX977" fmla="*/ 119566 w 12446000"/>
              <a:gd name="connsiteY977" fmla="*/ 9171420 h 13862168"/>
              <a:gd name="connsiteX978" fmla="*/ 124278 w 12446000"/>
              <a:gd name="connsiteY978" fmla="*/ 9138919 h 13862168"/>
              <a:gd name="connsiteX979" fmla="*/ 102470 w 12446000"/>
              <a:gd name="connsiteY979" fmla="*/ 9179031 h 13862168"/>
              <a:gd name="connsiteX980" fmla="*/ 108964 w 12446000"/>
              <a:gd name="connsiteY980" fmla="*/ 9164197 h 13862168"/>
              <a:gd name="connsiteX981" fmla="*/ 96006 w 12446000"/>
              <a:gd name="connsiteY981" fmla="*/ 9158178 h 13862168"/>
              <a:gd name="connsiteX982" fmla="*/ 88305 w 12446000"/>
              <a:gd name="connsiteY982" fmla="*/ 9175769 h 13862168"/>
              <a:gd name="connsiteX983" fmla="*/ 98362 w 12446000"/>
              <a:gd name="connsiteY983" fmla="*/ 9144938 h 13862168"/>
              <a:gd name="connsiteX984" fmla="*/ 85404 w 12446000"/>
              <a:gd name="connsiteY984" fmla="*/ 9140123 h 13862168"/>
              <a:gd name="connsiteX985" fmla="*/ 73624 w 12446000"/>
              <a:gd name="connsiteY985" fmla="*/ 9176235 h 13862168"/>
              <a:gd name="connsiteX986" fmla="*/ 59488 w 12446000"/>
              <a:gd name="connsiteY986" fmla="*/ 9172624 h 13862168"/>
              <a:gd name="connsiteX987" fmla="*/ 57983 w 12446000"/>
              <a:gd name="connsiteY987" fmla="*/ 9179461 h 13862168"/>
              <a:gd name="connsiteX988" fmla="*/ 60666 w 12446000"/>
              <a:gd name="connsiteY988" fmla="*/ 9156976 h 13862168"/>
              <a:gd name="connsiteX989" fmla="*/ 46530 w 12446000"/>
              <a:gd name="connsiteY989" fmla="*/ 9155772 h 13862168"/>
              <a:gd name="connsiteX990" fmla="*/ 40640 w 12446000"/>
              <a:gd name="connsiteY990" fmla="*/ 9205125 h 13862168"/>
              <a:gd name="connsiteX991" fmla="*/ 52117 w 12446000"/>
              <a:gd name="connsiteY991" fmla="*/ 9206102 h 13862168"/>
              <a:gd name="connsiteX992" fmla="*/ 48886 w 12446000"/>
              <a:gd name="connsiteY992" fmla="*/ 9220772 h 13862168"/>
              <a:gd name="connsiteX993" fmla="*/ 63022 w 12446000"/>
              <a:gd name="connsiteY993" fmla="*/ 9224383 h 13862168"/>
              <a:gd name="connsiteX994" fmla="*/ 71152 w 12446000"/>
              <a:gd name="connsiteY994" fmla="*/ 9187462 h 13862168"/>
              <a:gd name="connsiteX995" fmla="*/ 81502 w 12446000"/>
              <a:gd name="connsiteY995" fmla="*/ 9191308 h 13862168"/>
              <a:gd name="connsiteX996" fmla="*/ 75980 w 12446000"/>
              <a:gd name="connsiteY996" fmla="*/ 9203920 h 13862168"/>
              <a:gd name="connsiteX997" fmla="*/ 88938 w 12446000"/>
              <a:gd name="connsiteY997" fmla="*/ 9209939 h 13862168"/>
              <a:gd name="connsiteX998" fmla="*/ 100987 w 12446000"/>
              <a:gd name="connsiteY998" fmla="*/ 9182418 h 13862168"/>
              <a:gd name="connsiteX999" fmla="*/ 109240 w 12446000"/>
              <a:gd name="connsiteY999" fmla="*/ 9187477 h 13862168"/>
              <a:gd name="connsiteX1000" fmla="*/ 92472 w 12446000"/>
              <a:gd name="connsiteY1000" fmla="*/ 9213551 h 13862168"/>
              <a:gd name="connsiteX1001" fmla="*/ 104252 w 12446000"/>
              <a:gd name="connsiteY1001" fmla="*/ 9221977 h 13862168"/>
              <a:gd name="connsiteX1002" fmla="*/ 104594 w 12446000"/>
              <a:gd name="connsiteY1002" fmla="*/ 9221445 h 13862168"/>
              <a:gd name="connsiteX1003" fmla="*/ 108007 w 12446000"/>
              <a:gd name="connsiteY1003" fmla="*/ 9224158 h 13862168"/>
              <a:gd name="connsiteX1004" fmla="*/ 100718 w 12446000"/>
              <a:gd name="connsiteY1004" fmla="*/ 9231606 h 13862168"/>
              <a:gd name="connsiteX1005" fmla="*/ 103663 w 12446000"/>
              <a:gd name="connsiteY1005" fmla="*/ 9234615 h 13862168"/>
              <a:gd name="connsiteX1006" fmla="*/ 100718 w 12446000"/>
              <a:gd name="connsiteY1006" fmla="*/ 9237625 h 13862168"/>
              <a:gd name="connsiteX1007" fmla="*/ 110142 w 12446000"/>
              <a:gd name="connsiteY1007" fmla="*/ 9247255 h 13862168"/>
              <a:gd name="connsiteX1008" fmla="*/ 144303 w 12446000"/>
              <a:gd name="connsiteY1008" fmla="*/ 9212347 h 13862168"/>
              <a:gd name="connsiteX1009" fmla="*/ 141358 w 12446000"/>
              <a:gd name="connsiteY1009" fmla="*/ 9209337 h 13862168"/>
              <a:gd name="connsiteX1010" fmla="*/ 144303 w 12446000"/>
              <a:gd name="connsiteY1010" fmla="*/ 9206327 h 13862168"/>
              <a:gd name="connsiteX1011" fmla="*/ 141648 w 12446000"/>
              <a:gd name="connsiteY1011" fmla="*/ 9203614 h 13862168"/>
              <a:gd name="connsiteX1012" fmla="*/ 169041 w 12446000"/>
              <a:gd name="connsiteY1012" fmla="*/ 9172624 h 13862168"/>
              <a:gd name="connsiteX1013" fmla="*/ 158439 w 12446000"/>
              <a:gd name="connsiteY1013" fmla="*/ 9162994 h 13862168"/>
              <a:gd name="connsiteX1014" fmla="*/ 138649 w 12446000"/>
              <a:gd name="connsiteY1014" fmla="*/ 9185384 h 13862168"/>
              <a:gd name="connsiteX1015" fmla="*/ 130167 w 12446000"/>
              <a:gd name="connsiteY1015" fmla="*/ 9178643 h 13862168"/>
              <a:gd name="connsiteX1016" fmla="*/ 129993 w 12446000"/>
              <a:gd name="connsiteY1016" fmla="*/ 9178878 h 13862168"/>
              <a:gd name="connsiteX1017" fmla="*/ 121545 w 12446000"/>
              <a:gd name="connsiteY1017" fmla="*/ 9172835 h 13862168"/>
              <a:gd name="connsiteX1018" fmla="*/ 136057 w 12446000"/>
              <a:gd name="connsiteY1018" fmla="*/ 9146141 h 13862168"/>
              <a:gd name="connsiteX1019" fmla="*/ 124278 w 12446000"/>
              <a:gd name="connsiteY1019" fmla="*/ 9138919 h 13862168"/>
              <a:gd name="connsiteX1020" fmla="*/ 204381 w 12446000"/>
              <a:gd name="connsiteY1020" fmla="*/ 9125678 h 13862168"/>
              <a:gd name="connsiteX1021" fmla="*/ 206997 w 12446000"/>
              <a:gd name="connsiteY1021" fmla="*/ 9128351 h 13862168"/>
              <a:gd name="connsiteX1022" fmla="*/ 200848 w 12446000"/>
              <a:gd name="connsiteY1022" fmla="*/ 9135308 h 13862168"/>
              <a:gd name="connsiteX1023" fmla="*/ 204381 w 12446000"/>
              <a:gd name="connsiteY1023" fmla="*/ 9131698 h 13862168"/>
              <a:gd name="connsiteX1024" fmla="*/ 210860 w 12446000"/>
              <a:gd name="connsiteY1024" fmla="*/ 9138318 h 13862168"/>
              <a:gd name="connsiteX1025" fmla="*/ 179643 w 12446000"/>
              <a:gd name="connsiteY1025" fmla="*/ 9170216 h 13862168"/>
              <a:gd name="connsiteX1026" fmla="*/ 173164 w 12446000"/>
              <a:gd name="connsiteY1026" fmla="*/ 9163596 h 13862168"/>
              <a:gd name="connsiteX1027" fmla="*/ 200847 w 12446000"/>
              <a:gd name="connsiteY1027" fmla="*/ 9135309 h 13862168"/>
              <a:gd name="connsiteX1028" fmla="*/ 197728 w 12446000"/>
              <a:gd name="connsiteY1028" fmla="*/ 9132476 h 13862168"/>
              <a:gd name="connsiteX1029" fmla="*/ 204381 w 12446000"/>
              <a:gd name="connsiteY1029" fmla="*/ 9125678 h 13862168"/>
              <a:gd name="connsiteX1030" fmla="*/ 190245 w 12446000"/>
              <a:gd name="connsiteY1030" fmla="*/ 9099197 h 13862168"/>
              <a:gd name="connsiteX1031" fmla="*/ 160795 w 12446000"/>
              <a:gd name="connsiteY1031" fmla="*/ 9138920 h 13862168"/>
              <a:gd name="connsiteX1032" fmla="*/ 171397 w 12446000"/>
              <a:gd name="connsiteY1032" fmla="*/ 9147346 h 13862168"/>
              <a:gd name="connsiteX1033" fmla="*/ 200847 w 12446000"/>
              <a:gd name="connsiteY1033" fmla="*/ 9107623 h 13862168"/>
              <a:gd name="connsiteX1034" fmla="*/ 190245 w 12446000"/>
              <a:gd name="connsiteY1034" fmla="*/ 9099197 h 13862168"/>
              <a:gd name="connsiteX1035" fmla="*/ 223229 w 12446000"/>
              <a:gd name="connsiteY1035" fmla="*/ 9088363 h 13862168"/>
              <a:gd name="connsiteX1036" fmla="*/ 190245 w 12446000"/>
              <a:gd name="connsiteY1036" fmla="*/ 9125679 h 13862168"/>
              <a:gd name="connsiteX1037" fmla="*/ 197728 w 12446000"/>
              <a:gd name="connsiteY1037" fmla="*/ 9132476 h 13862168"/>
              <a:gd name="connsiteX1038" fmla="*/ 170219 w 12446000"/>
              <a:gd name="connsiteY1038" fmla="*/ 9160586 h 13862168"/>
              <a:gd name="connsiteX1039" fmla="*/ 173164 w 12446000"/>
              <a:gd name="connsiteY1039" fmla="*/ 9163596 h 13862168"/>
              <a:gd name="connsiteX1040" fmla="*/ 170219 w 12446000"/>
              <a:gd name="connsiteY1040" fmla="*/ 9166605 h 13862168"/>
              <a:gd name="connsiteX1041" fmla="*/ 179643 w 12446000"/>
              <a:gd name="connsiteY1041" fmla="*/ 9177439 h 13862168"/>
              <a:gd name="connsiteX1042" fmla="*/ 213805 w 12446000"/>
              <a:gd name="connsiteY1042" fmla="*/ 9141327 h 13862168"/>
              <a:gd name="connsiteX1043" fmla="*/ 210860 w 12446000"/>
              <a:gd name="connsiteY1043" fmla="*/ 9138318 h 13862168"/>
              <a:gd name="connsiteX1044" fmla="*/ 213805 w 12446000"/>
              <a:gd name="connsiteY1044" fmla="*/ 9135308 h 13862168"/>
              <a:gd name="connsiteX1045" fmla="*/ 206997 w 12446000"/>
              <a:gd name="connsiteY1045" fmla="*/ 9128351 h 13862168"/>
              <a:gd name="connsiteX1046" fmla="*/ 233831 w 12446000"/>
              <a:gd name="connsiteY1046" fmla="*/ 9097993 h 13862168"/>
              <a:gd name="connsiteX1047" fmla="*/ 223229 w 12446000"/>
              <a:gd name="connsiteY1047" fmla="*/ 9088363 h 13862168"/>
              <a:gd name="connsiteX1048" fmla="*/ 173753 w 12446000"/>
              <a:gd name="connsiteY1048" fmla="*/ 9088363 h 13862168"/>
              <a:gd name="connsiteX1049" fmla="*/ 146659 w 12446000"/>
              <a:gd name="connsiteY1049" fmla="*/ 9130494 h 13862168"/>
              <a:gd name="connsiteX1050" fmla="*/ 158439 w 12446000"/>
              <a:gd name="connsiteY1050" fmla="*/ 9138920 h 13862168"/>
              <a:gd name="connsiteX1051" fmla="*/ 185533 w 12446000"/>
              <a:gd name="connsiteY1051" fmla="*/ 9096790 h 13862168"/>
              <a:gd name="connsiteX1052" fmla="*/ 173753 w 12446000"/>
              <a:gd name="connsiteY1052" fmla="*/ 9088363 h 13862168"/>
              <a:gd name="connsiteX1053" fmla="*/ 80692 w 12446000"/>
              <a:gd name="connsiteY1053" fmla="*/ 9075122 h 13862168"/>
              <a:gd name="connsiteX1054" fmla="*/ 70090 w 12446000"/>
              <a:gd name="connsiteY1054" fmla="*/ 9123271 h 13862168"/>
              <a:gd name="connsiteX1055" fmla="*/ 84226 w 12446000"/>
              <a:gd name="connsiteY1055" fmla="*/ 9126882 h 13862168"/>
              <a:gd name="connsiteX1056" fmla="*/ 94828 w 12446000"/>
              <a:gd name="connsiteY1056" fmla="*/ 9078733 h 13862168"/>
              <a:gd name="connsiteX1057" fmla="*/ 80692 w 12446000"/>
              <a:gd name="connsiteY1057" fmla="*/ 9075122 h 13862168"/>
              <a:gd name="connsiteX1058" fmla="*/ 136057 w 12446000"/>
              <a:gd name="connsiteY1058" fmla="*/ 9066696 h 13862168"/>
              <a:gd name="connsiteX1059" fmla="*/ 116032 w 12446000"/>
              <a:gd name="connsiteY1059" fmla="*/ 9112437 h 13862168"/>
              <a:gd name="connsiteX1060" fmla="*/ 128989 w 12446000"/>
              <a:gd name="connsiteY1060" fmla="*/ 9118456 h 13862168"/>
              <a:gd name="connsiteX1061" fmla="*/ 149015 w 12446000"/>
              <a:gd name="connsiteY1061" fmla="*/ 9072714 h 13862168"/>
              <a:gd name="connsiteX1062" fmla="*/ 136057 w 12446000"/>
              <a:gd name="connsiteY1062" fmla="*/ 9066696 h 13862168"/>
              <a:gd name="connsiteX1063" fmla="*/ 273883 w 12446000"/>
              <a:gd name="connsiteY1063" fmla="*/ 9061881 h 13862168"/>
              <a:gd name="connsiteX1064" fmla="*/ 280362 w 12446000"/>
              <a:gd name="connsiteY1064" fmla="*/ 9068501 h 13862168"/>
              <a:gd name="connsiteX1065" fmla="*/ 249145 w 12446000"/>
              <a:gd name="connsiteY1065" fmla="*/ 9100400 h 13862168"/>
              <a:gd name="connsiteX1066" fmla="*/ 242667 w 12446000"/>
              <a:gd name="connsiteY1066" fmla="*/ 9093780 h 13862168"/>
              <a:gd name="connsiteX1067" fmla="*/ 273883 w 12446000"/>
              <a:gd name="connsiteY1067" fmla="*/ 9061881 h 13862168"/>
              <a:gd name="connsiteX1068" fmla="*/ 58310 w 12446000"/>
              <a:gd name="connsiteY1068" fmla="*/ 9055863 h 13862168"/>
              <a:gd name="connsiteX1069" fmla="*/ 52420 w 12446000"/>
              <a:gd name="connsiteY1069" fmla="*/ 9105216 h 13862168"/>
              <a:gd name="connsiteX1070" fmla="*/ 65378 w 12446000"/>
              <a:gd name="connsiteY1070" fmla="*/ 9107623 h 13862168"/>
              <a:gd name="connsiteX1071" fmla="*/ 72446 w 12446000"/>
              <a:gd name="connsiteY1071" fmla="*/ 9057067 h 13862168"/>
              <a:gd name="connsiteX1072" fmla="*/ 58310 w 12446000"/>
              <a:gd name="connsiteY1072" fmla="*/ 9055863 h 13862168"/>
              <a:gd name="connsiteX1073" fmla="*/ 273883 w 12446000"/>
              <a:gd name="connsiteY1073" fmla="*/ 9055862 h 13862168"/>
              <a:gd name="connsiteX1074" fmla="*/ 239721 w 12446000"/>
              <a:gd name="connsiteY1074" fmla="*/ 9090770 h 13862168"/>
              <a:gd name="connsiteX1075" fmla="*/ 242667 w 12446000"/>
              <a:gd name="connsiteY1075" fmla="*/ 9093780 h 13862168"/>
              <a:gd name="connsiteX1076" fmla="*/ 239721 w 12446000"/>
              <a:gd name="connsiteY1076" fmla="*/ 9096790 h 13862168"/>
              <a:gd name="connsiteX1077" fmla="*/ 249145 w 12446000"/>
              <a:gd name="connsiteY1077" fmla="*/ 9106419 h 13862168"/>
              <a:gd name="connsiteX1078" fmla="*/ 283307 w 12446000"/>
              <a:gd name="connsiteY1078" fmla="*/ 9071511 h 13862168"/>
              <a:gd name="connsiteX1079" fmla="*/ 280362 w 12446000"/>
              <a:gd name="connsiteY1079" fmla="*/ 9068501 h 13862168"/>
              <a:gd name="connsiteX1080" fmla="*/ 283307 w 12446000"/>
              <a:gd name="connsiteY1080" fmla="*/ 9065492 h 13862168"/>
              <a:gd name="connsiteX1081" fmla="*/ 273883 w 12446000"/>
              <a:gd name="connsiteY1081" fmla="*/ 9055862 h 13862168"/>
              <a:gd name="connsiteX1082" fmla="*/ 171397 w 12446000"/>
              <a:gd name="connsiteY1082" fmla="*/ 9051047 h 13862168"/>
              <a:gd name="connsiteX1083" fmla="*/ 147837 w 12446000"/>
              <a:gd name="connsiteY1083" fmla="*/ 9094381 h 13862168"/>
              <a:gd name="connsiteX1084" fmla="*/ 159617 w 12446000"/>
              <a:gd name="connsiteY1084" fmla="*/ 9101604 h 13862168"/>
              <a:gd name="connsiteX1085" fmla="*/ 183177 w 12446000"/>
              <a:gd name="connsiteY1085" fmla="*/ 9058270 h 13862168"/>
              <a:gd name="connsiteX1086" fmla="*/ 171397 w 12446000"/>
              <a:gd name="connsiteY1086" fmla="*/ 9051047 h 13862168"/>
              <a:gd name="connsiteX1087" fmla="*/ 116032 w 12446000"/>
              <a:gd name="connsiteY1087" fmla="*/ 9045029 h 13862168"/>
              <a:gd name="connsiteX1088" fmla="*/ 100718 w 12446000"/>
              <a:gd name="connsiteY1088" fmla="*/ 9091974 h 13862168"/>
              <a:gd name="connsiteX1089" fmla="*/ 113676 w 12446000"/>
              <a:gd name="connsiteY1089" fmla="*/ 9096789 h 13862168"/>
              <a:gd name="connsiteX1090" fmla="*/ 128989 w 12446000"/>
              <a:gd name="connsiteY1090" fmla="*/ 9049844 h 13862168"/>
              <a:gd name="connsiteX1091" fmla="*/ 116032 w 12446000"/>
              <a:gd name="connsiteY1091" fmla="*/ 9045029 h 13862168"/>
              <a:gd name="connsiteX1092" fmla="*/ 250323 w 12446000"/>
              <a:gd name="connsiteY1092" fmla="*/ 9020955 h 13862168"/>
              <a:gd name="connsiteX1093" fmla="*/ 220873 w 12446000"/>
              <a:gd name="connsiteY1093" fmla="*/ 9060678 h 13862168"/>
              <a:gd name="connsiteX1094" fmla="*/ 231475 w 12446000"/>
              <a:gd name="connsiteY1094" fmla="*/ 9069104 h 13862168"/>
              <a:gd name="connsiteX1095" fmla="*/ 260925 w 12446000"/>
              <a:gd name="connsiteY1095" fmla="*/ 9029381 h 13862168"/>
              <a:gd name="connsiteX1096" fmla="*/ 250323 w 12446000"/>
              <a:gd name="connsiteY1096" fmla="*/ 9020955 h 13862168"/>
              <a:gd name="connsiteX1097" fmla="*/ 288019 w 12446000"/>
              <a:gd name="connsiteY1097" fmla="*/ 9013732 h 13862168"/>
              <a:gd name="connsiteX1098" fmla="*/ 255035 w 12446000"/>
              <a:gd name="connsiteY1098" fmla="*/ 9051048 h 13862168"/>
              <a:gd name="connsiteX1099" fmla="*/ 265637 w 12446000"/>
              <a:gd name="connsiteY1099" fmla="*/ 9060678 h 13862168"/>
              <a:gd name="connsiteX1100" fmla="*/ 298621 w 12446000"/>
              <a:gd name="connsiteY1100" fmla="*/ 9023362 h 13862168"/>
              <a:gd name="connsiteX1101" fmla="*/ 288019 w 12446000"/>
              <a:gd name="connsiteY1101" fmla="*/ 9013732 h 13862168"/>
              <a:gd name="connsiteX1102" fmla="*/ 227941 w 12446000"/>
              <a:gd name="connsiteY1102" fmla="*/ 9005307 h 13862168"/>
              <a:gd name="connsiteX1103" fmla="*/ 200847 w 12446000"/>
              <a:gd name="connsiteY1103" fmla="*/ 9047437 h 13862168"/>
              <a:gd name="connsiteX1104" fmla="*/ 212627 w 12446000"/>
              <a:gd name="connsiteY1104" fmla="*/ 9055863 h 13862168"/>
              <a:gd name="connsiteX1105" fmla="*/ 239721 w 12446000"/>
              <a:gd name="connsiteY1105" fmla="*/ 9013732 h 13862168"/>
              <a:gd name="connsiteX1106" fmla="*/ 227941 w 12446000"/>
              <a:gd name="connsiteY1106" fmla="*/ 9005307 h 13862168"/>
              <a:gd name="connsiteX1107" fmla="*/ 342206 w 12446000"/>
              <a:gd name="connsiteY1107" fmla="*/ 8990862 h 13862168"/>
              <a:gd name="connsiteX1108" fmla="*/ 348685 w 12446000"/>
              <a:gd name="connsiteY1108" fmla="*/ 8997482 h 13862168"/>
              <a:gd name="connsiteX1109" fmla="*/ 317468 w 12446000"/>
              <a:gd name="connsiteY1109" fmla="*/ 9029380 h 13862168"/>
              <a:gd name="connsiteX1110" fmla="*/ 310991 w 12446000"/>
              <a:gd name="connsiteY1110" fmla="*/ 9022760 h 13862168"/>
              <a:gd name="connsiteX1111" fmla="*/ 342206 w 12446000"/>
              <a:gd name="connsiteY1111" fmla="*/ 8990862 h 13862168"/>
              <a:gd name="connsiteX1112" fmla="*/ 342206 w 12446000"/>
              <a:gd name="connsiteY1112" fmla="*/ 8984842 h 13862168"/>
              <a:gd name="connsiteX1113" fmla="*/ 308045 w 12446000"/>
              <a:gd name="connsiteY1113" fmla="*/ 9019750 h 13862168"/>
              <a:gd name="connsiteX1114" fmla="*/ 310991 w 12446000"/>
              <a:gd name="connsiteY1114" fmla="*/ 9022760 h 13862168"/>
              <a:gd name="connsiteX1115" fmla="*/ 308045 w 12446000"/>
              <a:gd name="connsiteY1115" fmla="*/ 9025770 h 13862168"/>
              <a:gd name="connsiteX1116" fmla="*/ 317468 w 12446000"/>
              <a:gd name="connsiteY1116" fmla="*/ 9035400 h 13862168"/>
              <a:gd name="connsiteX1117" fmla="*/ 351630 w 12446000"/>
              <a:gd name="connsiteY1117" fmla="*/ 9000492 h 13862168"/>
              <a:gd name="connsiteX1118" fmla="*/ 348685 w 12446000"/>
              <a:gd name="connsiteY1118" fmla="*/ 8997482 h 13862168"/>
              <a:gd name="connsiteX1119" fmla="*/ 351630 w 12446000"/>
              <a:gd name="connsiteY1119" fmla="*/ 8994472 h 13862168"/>
              <a:gd name="connsiteX1120" fmla="*/ 342206 w 12446000"/>
              <a:gd name="connsiteY1120" fmla="*/ 8984842 h 13862168"/>
              <a:gd name="connsiteX1121" fmla="*/ 101896 w 12446000"/>
              <a:gd name="connsiteY1121" fmla="*/ 8977620 h 13862168"/>
              <a:gd name="connsiteX1122" fmla="*/ 91294 w 12446000"/>
              <a:gd name="connsiteY1122" fmla="*/ 9025769 h 13862168"/>
              <a:gd name="connsiteX1123" fmla="*/ 105430 w 12446000"/>
              <a:gd name="connsiteY1123" fmla="*/ 9029381 h 13862168"/>
              <a:gd name="connsiteX1124" fmla="*/ 116032 w 12446000"/>
              <a:gd name="connsiteY1124" fmla="*/ 8981232 h 13862168"/>
              <a:gd name="connsiteX1125" fmla="*/ 101896 w 12446000"/>
              <a:gd name="connsiteY1125" fmla="*/ 8977620 h 13862168"/>
              <a:gd name="connsiteX1126" fmla="*/ 176109 w 12446000"/>
              <a:gd name="connsiteY1126" fmla="*/ 8975213 h 13862168"/>
              <a:gd name="connsiteX1127" fmla="*/ 156083 w 12446000"/>
              <a:gd name="connsiteY1127" fmla="*/ 9020954 h 13862168"/>
              <a:gd name="connsiteX1128" fmla="*/ 169041 w 12446000"/>
              <a:gd name="connsiteY1128" fmla="*/ 9026973 h 13862168"/>
              <a:gd name="connsiteX1129" fmla="*/ 189067 w 12446000"/>
              <a:gd name="connsiteY1129" fmla="*/ 8981231 h 13862168"/>
              <a:gd name="connsiteX1130" fmla="*/ 176109 w 12446000"/>
              <a:gd name="connsiteY1130" fmla="*/ 8975213 h 13862168"/>
              <a:gd name="connsiteX1131" fmla="*/ 218517 w 12446000"/>
              <a:gd name="connsiteY1131" fmla="*/ 8964379 h 13862168"/>
              <a:gd name="connsiteX1132" fmla="*/ 194957 w 12446000"/>
              <a:gd name="connsiteY1132" fmla="*/ 9007713 h 13862168"/>
              <a:gd name="connsiteX1133" fmla="*/ 206737 w 12446000"/>
              <a:gd name="connsiteY1133" fmla="*/ 9014936 h 13862168"/>
              <a:gd name="connsiteX1134" fmla="*/ 230297 w 12446000"/>
              <a:gd name="connsiteY1134" fmla="*/ 8971601 h 13862168"/>
              <a:gd name="connsiteX1135" fmla="*/ 218517 w 12446000"/>
              <a:gd name="connsiteY1135" fmla="*/ 8964379 h 13862168"/>
              <a:gd name="connsiteX1136" fmla="*/ 68912 w 12446000"/>
              <a:gd name="connsiteY1136" fmla="*/ 8957158 h 13862168"/>
              <a:gd name="connsiteX1137" fmla="*/ 63022 w 12446000"/>
              <a:gd name="connsiteY1137" fmla="*/ 9006510 h 13862168"/>
              <a:gd name="connsiteX1138" fmla="*/ 77158 w 12446000"/>
              <a:gd name="connsiteY1138" fmla="*/ 9007714 h 13862168"/>
              <a:gd name="connsiteX1139" fmla="*/ 83048 w 12446000"/>
              <a:gd name="connsiteY1139" fmla="*/ 8958362 h 13862168"/>
              <a:gd name="connsiteX1140" fmla="*/ 68912 w 12446000"/>
              <a:gd name="connsiteY1140" fmla="*/ 8957158 h 13862168"/>
              <a:gd name="connsiteX1141" fmla="*/ 146659 w 12446000"/>
              <a:gd name="connsiteY1141" fmla="*/ 8951139 h 13862168"/>
              <a:gd name="connsiteX1142" fmla="*/ 131345 w 12446000"/>
              <a:gd name="connsiteY1142" fmla="*/ 8998084 h 13862168"/>
              <a:gd name="connsiteX1143" fmla="*/ 145481 w 12446000"/>
              <a:gd name="connsiteY1143" fmla="*/ 9002899 h 13862168"/>
              <a:gd name="connsiteX1144" fmla="*/ 159617 w 12446000"/>
              <a:gd name="connsiteY1144" fmla="*/ 8955953 h 13862168"/>
              <a:gd name="connsiteX1145" fmla="*/ 146659 w 12446000"/>
              <a:gd name="connsiteY1145" fmla="*/ 8951139 h 13862168"/>
              <a:gd name="connsiteX1146" fmla="*/ 310401 w 12446000"/>
              <a:gd name="connsiteY1146" fmla="*/ 8941509 h 13862168"/>
              <a:gd name="connsiteX1147" fmla="*/ 280951 w 12446000"/>
              <a:gd name="connsiteY1147" fmla="*/ 8981232 h 13862168"/>
              <a:gd name="connsiteX1148" fmla="*/ 291553 w 12446000"/>
              <a:gd name="connsiteY1148" fmla="*/ 8989658 h 13862168"/>
              <a:gd name="connsiteX1149" fmla="*/ 321002 w 12446000"/>
              <a:gd name="connsiteY1149" fmla="*/ 8949935 h 13862168"/>
              <a:gd name="connsiteX1150" fmla="*/ 310401 w 12446000"/>
              <a:gd name="connsiteY1150" fmla="*/ 8941509 h 13862168"/>
              <a:gd name="connsiteX1151" fmla="*/ 352808 w 12446000"/>
              <a:gd name="connsiteY1151" fmla="*/ 8939102 h 13862168"/>
              <a:gd name="connsiteX1152" fmla="*/ 319824 w 12446000"/>
              <a:gd name="connsiteY1152" fmla="*/ 8976417 h 13862168"/>
              <a:gd name="connsiteX1153" fmla="*/ 330426 w 12446000"/>
              <a:gd name="connsiteY1153" fmla="*/ 8986047 h 13862168"/>
              <a:gd name="connsiteX1154" fmla="*/ 363410 w 12446000"/>
              <a:gd name="connsiteY1154" fmla="*/ 8948731 h 13862168"/>
              <a:gd name="connsiteX1155" fmla="*/ 352808 w 12446000"/>
              <a:gd name="connsiteY1155" fmla="*/ 8939102 h 13862168"/>
              <a:gd name="connsiteX1156" fmla="*/ 282129 w 12446000"/>
              <a:gd name="connsiteY1156" fmla="*/ 8922250 h 13862168"/>
              <a:gd name="connsiteX1157" fmla="*/ 255035 w 12446000"/>
              <a:gd name="connsiteY1157" fmla="*/ 8964380 h 13862168"/>
              <a:gd name="connsiteX1158" fmla="*/ 266815 w 12446000"/>
              <a:gd name="connsiteY1158" fmla="*/ 8972806 h 13862168"/>
              <a:gd name="connsiteX1159" fmla="*/ 293909 w 12446000"/>
              <a:gd name="connsiteY1159" fmla="*/ 8930676 h 13862168"/>
              <a:gd name="connsiteX1160" fmla="*/ 282129 w 12446000"/>
              <a:gd name="connsiteY1160" fmla="*/ 8922250 h 13862168"/>
              <a:gd name="connsiteX1161" fmla="*/ 411708 w 12446000"/>
              <a:gd name="connsiteY1161" fmla="*/ 8921046 h 13862168"/>
              <a:gd name="connsiteX1162" fmla="*/ 417598 w 12446000"/>
              <a:gd name="connsiteY1162" fmla="*/ 8927064 h 13862168"/>
              <a:gd name="connsiteX1163" fmla="*/ 386970 w 12446000"/>
              <a:gd name="connsiteY1163" fmla="*/ 8958361 h 13862168"/>
              <a:gd name="connsiteX1164" fmla="*/ 381080 w 12446000"/>
              <a:gd name="connsiteY1164" fmla="*/ 8952343 h 13862168"/>
              <a:gd name="connsiteX1165" fmla="*/ 411708 w 12446000"/>
              <a:gd name="connsiteY1165" fmla="*/ 8921046 h 13862168"/>
              <a:gd name="connsiteX1166" fmla="*/ 411708 w 12446000"/>
              <a:gd name="connsiteY1166" fmla="*/ 8913823 h 13862168"/>
              <a:gd name="connsiteX1167" fmla="*/ 377546 w 12446000"/>
              <a:gd name="connsiteY1167" fmla="*/ 8948731 h 13862168"/>
              <a:gd name="connsiteX1168" fmla="*/ 381080 w 12446000"/>
              <a:gd name="connsiteY1168" fmla="*/ 8952343 h 13862168"/>
              <a:gd name="connsiteX1169" fmla="*/ 377546 w 12446000"/>
              <a:gd name="connsiteY1169" fmla="*/ 8955954 h 13862168"/>
              <a:gd name="connsiteX1170" fmla="*/ 386970 w 12446000"/>
              <a:gd name="connsiteY1170" fmla="*/ 8965584 h 13862168"/>
              <a:gd name="connsiteX1171" fmla="*/ 421132 w 12446000"/>
              <a:gd name="connsiteY1171" fmla="*/ 8930676 h 13862168"/>
              <a:gd name="connsiteX1172" fmla="*/ 417598 w 12446000"/>
              <a:gd name="connsiteY1172" fmla="*/ 8927064 h 13862168"/>
              <a:gd name="connsiteX1173" fmla="*/ 421132 w 12446000"/>
              <a:gd name="connsiteY1173" fmla="*/ 8923453 h 13862168"/>
              <a:gd name="connsiteX1174" fmla="*/ 411708 w 12446000"/>
              <a:gd name="connsiteY1174" fmla="*/ 8913823 h 13862168"/>
              <a:gd name="connsiteX1175" fmla="*/ 214983 w 12446000"/>
              <a:gd name="connsiteY1175" fmla="*/ 8883730 h 13862168"/>
              <a:gd name="connsiteX1176" fmla="*/ 194957 w 12446000"/>
              <a:gd name="connsiteY1176" fmla="*/ 8929471 h 13862168"/>
              <a:gd name="connsiteX1177" fmla="*/ 207915 w 12446000"/>
              <a:gd name="connsiteY1177" fmla="*/ 8935490 h 13862168"/>
              <a:gd name="connsiteX1178" fmla="*/ 227941 w 12446000"/>
              <a:gd name="connsiteY1178" fmla="*/ 8889748 h 13862168"/>
              <a:gd name="connsiteX1179" fmla="*/ 214983 w 12446000"/>
              <a:gd name="connsiteY1179" fmla="*/ 8883730 h 13862168"/>
              <a:gd name="connsiteX1180" fmla="*/ 123100 w 12446000"/>
              <a:gd name="connsiteY1180" fmla="*/ 8880119 h 13862168"/>
              <a:gd name="connsiteX1181" fmla="*/ 112498 w 12446000"/>
              <a:gd name="connsiteY1181" fmla="*/ 8928268 h 13862168"/>
              <a:gd name="connsiteX1182" fmla="*/ 126633 w 12446000"/>
              <a:gd name="connsiteY1182" fmla="*/ 8931879 h 13862168"/>
              <a:gd name="connsiteX1183" fmla="*/ 137235 w 12446000"/>
              <a:gd name="connsiteY1183" fmla="*/ 8883730 h 13862168"/>
              <a:gd name="connsiteX1184" fmla="*/ 123100 w 12446000"/>
              <a:gd name="connsiteY1184" fmla="*/ 8880119 h 13862168"/>
              <a:gd name="connsiteX1185" fmla="*/ 265637 w 12446000"/>
              <a:gd name="connsiteY1185" fmla="*/ 8876507 h 13862168"/>
              <a:gd name="connsiteX1186" fmla="*/ 242077 w 12446000"/>
              <a:gd name="connsiteY1186" fmla="*/ 8919841 h 13862168"/>
              <a:gd name="connsiteX1187" fmla="*/ 253857 w 12446000"/>
              <a:gd name="connsiteY1187" fmla="*/ 8927064 h 13862168"/>
              <a:gd name="connsiteX1188" fmla="*/ 277417 w 12446000"/>
              <a:gd name="connsiteY1188" fmla="*/ 8883730 h 13862168"/>
              <a:gd name="connsiteX1189" fmla="*/ 265637 w 12446000"/>
              <a:gd name="connsiteY1189" fmla="*/ 8876507 h 13862168"/>
              <a:gd name="connsiteX1190" fmla="*/ 417598 w 12446000"/>
              <a:gd name="connsiteY1190" fmla="*/ 8864471 h 13862168"/>
              <a:gd name="connsiteX1191" fmla="*/ 384614 w 12446000"/>
              <a:gd name="connsiteY1191" fmla="*/ 8901786 h 13862168"/>
              <a:gd name="connsiteX1192" fmla="*/ 395216 w 12446000"/>
              <a:gd name="connsiteY1192" fmla="*/ 8911416 h 13862168"/>
              <a:gd name="connsiteX1193" fmla="*/ 428200 w 12446000"/>
              <a:gd name="connsiteY1193" fmla="*/ 8874101 h 13862168"/>
              <a:gd name="connsiteX1194" fmla="*/ 417598 w 12446000"/>
              <a:gd name="connsiteY1194" fmla="*/ 8864471 h 13862168"/>
              <a:gd name="connsiteX1195" fmla="*/ 370478 w 12446000"/>
              <a:gd name="connsiteY1195" fmla="*/ 8863267 h 13862168"/>
              <a:gd name="connsiteX1196" fmla="*/ 341028 w 12446000"/>
              <a:gd name="connsiteY1196" fmla="*/ 8902990 h 13862168"/>
              <a:gd name="connsiteX1197" fmla="*/ 351630 w 12446000"/>
              <a:gd name="connsiteY1197" fmla="*/ 8911416 h 13862168"/>
              <a:gd name="connsiteX1198" fmla="*/ 381080 w 12446000"/>
              <a:gd name="connsiteY1198" fmla="*/ 8871693 h 13862168"/>
              <a:gd name="connsiteX1199" fmla="*/ 370478 w 12446000"/>
              <a:gd name="connsiteY1199" fmla="*/ 8863267 h 13862168"/>
              <a:gd name="connsiteX1200" fmla="*/ 79514 w 12446000"/>
              <a:gd name="connsiteY1200" fmla="*/ 8858452 h 13862168"/>
              <a:gd name="connsiteX1201" fmla="*/ 73624 w 12446000"/>
              <a:gd name="connsiteY1201" fmla="*/ 8907805 h 13862168"/>
              <a:gd name="connsiteX1202" fmla="*/ 87760 w 12446000"/>
              <a:gd name="connsiteY1202" fmla="*/ 8909009 h 13862168"/>
              <a:gd name="connsiteX1203" fmla="*/ 93650 w 12446000"/>
              <a:gd name="connsiteY1203" fmla="*/ 8859656 h 13862168"/>
              <a:gd name="connsiteX1204" fmla="*/ 79514 w 12446000"/>
              <a:gd name="connsiteY1204" fmla="*/ 8858452 h 13862168"/>
              <a:gd name="connsiteX1205" fmla="*/ 178465 w 12446000"/>
              <a:gd name="connsiteY1205" fmla="*/ 8856044 h 13862168"/>
              <a:gd name="connsiteX1206" fmla="*/ 163151 w 12446000"/>
              <a:gd name="connsiteY1206" fmla="*/ 8902990 h 13862168"/>
              <a:gd name="connsiteX1207" fmla="*/ 176109 w 12446000"/>
              <a:gd name="connsiteY1207" fmla="*/ 8907805 h 13862168"/>
              <a:gd name="connsiteX1208" fmla="*/ 191423 w 12446000"/>
              <a:gd name="connsiteY1208" fmla="*/ 8860859 h 13862168"/>
              <a:gd name="connsiteX1209" fmla="*/ 178465 w 12446000"/>
              <a:gd name="connsiteY1209" fmla="*/ 8856044 h 13862168"/>
              <a:gd name="connsiteX1210" fmla="*/ 481210 w 12446000"/>
              <a:gd name="connsiteY1210" fmla="*/ 8850026 h 13862168"/>
              <a:gd name="connsiteX1211" fmla="*/ 487689 w 12446000"/>
              <a:gd name="connsiteY1211" fmla="*/ 8856646 h 13862168"/>
              <a:gd name="connsiteX1212" fmla="*/ 456472 w 12446000"/>
              <a:gd name="connsiteY1212" fmla="*/ 8888545 h 13862168"/>
              <a:gd name="connsiteX1213" fmla="*/ 449993 w 12446000"/>
              <a:gd name="connsiteY1213" fmla="*/ 8881925 h 13862168"/>
              <a:gd name="connsiteX1214" fmla="*/ 481210 w 12446000"/>
              <a:gd name="connsiteY1214" fmla="*/ 8850026 h 13862168"/>
              <a:gd name="connsiteX1215" fmla="*/ 481210 w 12446000"/>
              <a:gd name="connsiteY1215" fmla="*/ 8844007 h 13862168"/>
              <a:gd name="connsiteX1216" fmla="*/ 447048 w 12446000"/>
              <a:gd name="connsiteY1216" fmla="*/ 8878915 h 13862168"/>
              <a:gd name="connsiteX1217" fmla="*/ 449993 w 12446000"/>
              <a:gd name="connsiteY1217" fmla="*/ 8881925 h 13862168"/>
              <a:gd name="connsiteX1218" fmla="*/ 447048 w 12446000"/>
              <a:gd name="connsiteY1218" fmla="*/ 8884934 h 13862168"/>
              <a:gd name="connsiteX1219" fmla="*/ 456472 w 12446000"/>
              <a:gd name="connsiteY1219" fmla="*/ 8894564 h 13862168"/>
              <a:gd name="connsiteX1220" fmla="*/ 490634 w 12446000"/>
              <a:gd name="connsiteY1220" fmla="*/ 8859656 h 13862168"/>
              <a:gd name="connsiteX1221" fmla="*/ 487689 w 12446000"/>
              <a:gd name="connsiteY1221" fmla="*/ 8856646 h 13862168"/>
              <a:gd name="connsiteX1222" fmla="*/ 490634 w 12446000"/>
              <a:gd name="connsiteY1222" fmla="*/ 8853637 h 13862168"/>
              <a:gd name="connsiteX1223" fmla="*/ 481210 w 12446000"/>
              <a:gd name="connsiteY1223" fmla="*/ 8844007 h 13862168"/>
              <a:gd name="connsiteX1224" fmla="*/ 336316 w 12446000"/>
              <a:gd name="connsiteY1224" fmla="*/ 8839192 h 13862168"/>
              <a:gd name="connsiteX1225" fmla="*/ 309223 w 12446000"/>
              <a:gd name="connsiteY1225" fmla="*/ 8881323 h 13862168"/>
              <a:gd name="connsiteX1226" fmla="*/ 321002 w 12446000"/>
              <a:gd name="connsiteY1226" fmla="*/ 8889749 h 13862168"/>
              <a:gd name="connsiteX1227" fmla="*/ 348096 w 12446000"/>
              <a:gd name="connsiteY1227" fmla="*/ 8847619 h 13862168"/>
              <a:gd name="connsiteX1228" fmla="*/ 336316 w 12446000"/>
              <a:gd name="connsiteY1228" fmla="*/ 8839192 h 13862168"/>
              <a:gd name="connsiteX1229" fmla="*/ 255035 w 12446000"/>
              <a:gd name="connsiteY1229" fmla="*/ 8793450 h 13862168"/>
              <a:gd name="connsiteX1230" fmla="*/ 235009 w 12446000"/>
              <a:gd name="connsiteY1230" fmla="*/ 8839192 h 13862168"/>
              <a:gd name="connsiteX1231" fmla="*/ 247967 w 12446000"/>
              <a:gd name="connsiteY1231" fmla="*/ 8845210 h 13862168"/>
              <a:gd name="connsiteX1232" fmla="*/ 267993 w 12446000"/>
              <a:gd name="connsiteY1232" fmla="*/ 8799469 h 13862168"/>
              <a:gd name="connsiteX1233" fmla="*/ 255035 w 12446000"/>
              <a:gd name="connsiteY1233" fmla="*/ 8793450 h 13862168"/>
              <a:gd name="connsiteX1234" fmla="*/ 482388 w 12446000"/>
              <a:gd name="connsiteY1234" fmla="*/ 8789840 h 13862168"/>
              <a:gd name="connsiteX1235" fmla="*/ 449404 w 12446000"/>
              <a:gd name="connsiteY1235" fmla="*/ 8827155 h 13862168"/>
              <a:gd name="connsiteX1236" fmla="*/ 460006 w 12446000"/>
              <a:gd name="connsiteY1236" fmla="*/ 8836785 h 13862168"/>
              <a:gd name="connsiteX1237" fmla="*/ 492990 w 12446000"/>
              <a:gd name="connsiteY1237" fmla="*/ 8799470 h 13862168"/>
              <a:gd name="connsiteX1238" fmla="*/ 482388 w 12446000"/>
              <a:gd name="connsiteY1238" fmla="*/ 8789840 h 13862168"/>
              <a:gd name="connsiteX1239" fmla="*/ 313935 w 12446000"/>
              <a:gd name="connsiteY1239" fmla="*/ 8788636 h 13862168"/>
              <a:gd name="connsiteX1240" fmla="*/ 290375 w 12446000"/>
              <a:gd name="connsiteY1240" fmla="*/ 8831970 h 13862168"/>
              <a:gd name="connsiteX1241" fmla="*/ 302155 w 12446000"/>
              <a:gd name="connsiteY1241" fmla="*/ 8839192 h 13862168"/>
              <a:gd name="connsiteX1242" fmla="*/ 325714 w 12446000"/>
              <a:gd name="connsiteY1242" fmla="*/ 8795858 h 13862168"/>
              <a:gd name="connsiteX1243" fmla="*/ 313935 w 12446000"/>
              <a:gd name="connsiteY1243" fmla="*/ 8788636 h 13862168"/>
              <a:gd name="connsiteX1244" fmla="*/ 430556 w 12446000"/>
              <a:gd name="connsiteY1244" fmla="*/ 8783822 h 13862168"/>
              <a:gd name="connsiteX1245" fmla="*/ 401106 w 12446000"/>
              <a:gd name="connsiteY1245" fmla="*/ 8823544 h 13862168"/>
              <a:gd name="connsiteX1246" fmla="*/ 411708 w 12446000"/>
              <a:gd name="connsiteY1246" fmla="*/ 8831970 h 13862168"/>
              <a:gd name="connsiteX1247" fmla="*/ 441158 w 12446000"/>
              <a:gd name="connsiteY1247" fmla="*/ 8793451 h 13862168"/>
              <a:gd name="connsiteX1248" fmla="*/ 430556 w 12446000"/>
              <a:gd name="connsiteY1248" fmla="*/ 8783822 h 13862168"/>
              <a:gd name="connsiteX1249" fmla="*/ 144303 w 12446000"/>
              <a:gd name="connsiteY1249" fmla="*/ 8781413 h 13862168"/>
              <a:gd name="connsiteX1250" fmla="*/ 133701 w 12446000"/>
              <a:gd name="connsiteY1250" fmla="*/ 8830766 h 13862168"/>
              <a:gd name="connsiteX1251" fmla="*/ 147837 w 12446000"/>
              <a:gd name="connsiteY1251" fmla="*/ 8834377 h 13862168"/>
              <a:gd name="connsiteX1252" fmla="*/ 158439 w 12446000"/>
              <a:gd name="connsiteY1252" fmla="*/ 8785025 h 13862168"/>
              <a:gd name="connsiteX1253" fmla="*/ 144303 w 12446000"/>
              <a:gd name="connsiteY1253" fmla="*/ 8781413 h 13862168"/>
              <a:gd name="connsiteX1254" fmla="*/ 549533 w 12446000"/>
              <a:gd name="connsiteY1254" fmla="*/ 8779006 h 13862168"/>
              <a:gd name="connsiteX1255" fmla="*/ 556012 w 12446000"/>
              <a:gd name="connsiteY1255" fmla="*/ 8785627 h 13862168"/>
              <a:gd name="connsiteX1256" fmla="*/ 524795 w 12446000"/>
              <a:gd name="connsiteY1256" fmla="*/ 8817525 h 13862168"/>
              <a:gd name="connsiteX1257" fmla="*/ 518317 w 12446000"/>
              <a:gd name="connsiteY1257" fmla="*/ 8810905 h 13862168"/>
              <a:gd name="connsiteX1258" fmla="*/ 549533 w 12446000"/>
              <a:gd name="connsiteY1258" fmla="*/ 8779006 h 13862168"/>
              <a:gd name="connsiteX1259" fmla="*/ 549533 w 12446000"/>
              <a:gd name="connsiteY1259" fmla="*/ 8772987 h 13862168"/>
              <a:gd name="connsiteX1260" fmla="*/ 515371 w 12446000"/>
              <a:gd name="connsiteY1260" fmla="*/ 8807895 h 13862168"/>
              <a:gd name="connsiteX1261" fmla="*/ 518317 w 12446000"/>
              <a:gd name="connsiteY1261" fmla="*/ 8810905 h 13862168"/>
              <a:gd name="connsiteX1262" fmla="*/ 515371 w 12446000"/>
              <a:gd name="connsiteY1262" fmla="*/ 8813915 h 13862168"/>
              <a:gd name="connsiteX1263" fmla="*/ 524795 w 12446000"/>
              <a:gd name="connsiteY1263" fmla="*/ 8823544 h 13862168"/>
              <a:gd name="connsiteX1264" fmla="*/ 558957 w 12446000"/>
              <a:gd name="connsiteY1264" fmla="*/ 8788636 h 13862168"/>
              <a:gd name="connsiteX1265" fmla="*/ 556012 w 12446000"/>
              <a:gd name="connsiteY1265" fmla="*/ 8785627 h 13862168"/>
              <a:gd name="connsiteX1266" fmla="*/ 558957 w 12446000"/>
              <a:gd name="connsiteY1266" fmla="*/ 8782617 h 13862168"/>
              <a:gd name="connsiteX1267" fmla="*/ 549533 w 12446000"/>
              <a:gd name="connsiteY1267" fmla="*/ 8772987 h 13862168"/>
              <a:gd name="connsiteX1268" fmla="*/ 209093 w 12446000"/>
              <a:gd name="connsiteY1268" fmla="*/ 8760950 h 13862168"/>
              <a:gd name="connsiteX1269" fmla="*/ 193779 w 12446000"/>
              <a:gd name="connsiteY1269" fmla="*/ 8807896 h 13862168"/>
              <a:gd name="connsiteX1270" fmla="*/ 206737 w 12446000"/>
              <a:gd name="connsiteY1270" fmla="*/ 8812710 h 13862168"/>
              <a:gd name="connsiteX1271" fmla="*/ 222051 w 12446000"/>
              <a:gd name="connsiteY1271" fmla="*/ 8765765 h 13862168"/>
              <a:gd name="connsiteX1272" fmla="*/ 209093 w 12446000"/>
              <a:gd name="connsiteY1272" fmla="*/ 8760950 h 13862168"/>
              <a:gd name="connsiteX1273" fmla="*/ 90116 w 12446000"/>
              <a:gd name="connsiteY1273" fmla="*/ 8758543 h 13862168"/>
              <a:gd name="connsiteX1274" fmla="*/ 84226 w 12446000"/>
              <a:gd name="connsiteY1274" fmla="*/ 8807896 h 13862168"/>
              <a:gd name="connsiteX1275" fmla="*/ 98362 w 12446000"/>
              <a:gd name="connsiteY1275" fmla="*/ 8809100 h 13862168"/>
              <a:gd name="connsiteX1276" fmla="*/ 104252 w 12446000"/>
              <a:gd name="connsiteY1276" fmla="*/ 8759747 h 13862168"/>
              <a:gd name="connsiteX1277" fmla="*/ 90116 w 12446000"/>
              <a:gd name="connsiteY1277" fmla="*/ 8758543 h 13862168"/>
              <a:gd name="connsiteX1278" fmla="*/ 390504 w 12446000"/>
              <a:gd name="connsiteY1278" fmla="*/ 8756136 h 13862168"/>
              <a:gd name="connsiteX1279" fmla="*/ 363410 w 12446000"/>
              <a:gd name="connsiteY1279" fmla="*/ 8798266 h 13862168"/>
              <a:gd name="connsiteX1280" fmla="*/ 375190 w 12446000"/>
              <a:gd name="connsiteY1280" fmla="*/ 8806692 h 13862168"/>
              <a:gd name="connsiteX1281" fmla="*/ 402284 w 12446000"/>
              <a:gd name="connsiteY1281" fmla="*/ 8764562 h 13862168"/>
              <a:gd name="connsiteX1282" fmla="*/ 390504 w 12446000"/>
              <a:gd name="connsiteY1282" fmla="*/ 8756136 h 13862168"/>
              <a:gd name="connsiteX1283" fmla="*/ 547177 w 12446000"/>
              <a:gd name="connsiteY1283" fmla="*/ 8715209 h 13862168"/>
              <a:gd name="connsiteX1284" fmla="*/ 514193 w 12446000"/>
              <a:gd name="connsiteY1284" fmla="*/ 8752525 h 13862168"/>
              <a:gd name="connsiteX1285" fmla="*/ 524795 w 12446000"/>
              <a:gd name="connsiteY1285" fmla="*/ 8762154 h 13862168"/>
              <a:gd name="connsiteX1286" fmla="*/ 557779 w 12446000"/>
              <a:gd name="connsiteY1286" fmla="*/ 8724839 h 13862168"/>
              <a:gd name="connsiteX1287" fmla="*/ 547177 w 12446000"/>
              <a:gd name="connsiteY1287" fmla="*/ 8715209 h 13862168"/>
              <a:gd name="connsiteX1288" fmla="*/ 619035 w 12446000"/>
              <a:gd name="connsiteY1288" fmla="*/ 8709191 h 13862168"/>
              <a:gd name="connsiteX1289" fmla="*/ 624925 w 12446000"/>
              <a:gd name="connsiteY1289" fmla="*/ 8715209 h 13862168"/>
              <a:gd name="connsiteX1290" fmla="*/ 594297 w 12446000"/>
              <a:gd name="connsiteY1290" fmla="*/ 8746505 h 13862168"/>
              <a:gd name="connsiteX1291" fmla="*/ 588407 w 12446000"/>
              <a:gd name="connsiteY1291" fmla="*/ 8740487 h 13862168"/>
              <a:gd name="connsiteX1292" fmla="*/ 619035 w 12446000"/>
              <a:gd name="connsiteY1292" fmla="*/ 8709191 h 13862168"/>
              <a:gd name="connsiteX1293" fmla="*/ 490634 w 12446000"/>
              <a:gd name="connsiteY1293" fmla="*/ 8705580 h 13862168"/>
              <a:gd name="connsiteX1294" fmla="*/ 461184 w 12446000"/>
              <a:gd name="connsiteY1294" fmla="*/ 8745302 h 13862168"/>
              <a:gd name="connsiteX1295" fmla="*/ 471786 w 12446000"/>
              <a:gd name="connsiteY1295" fmla="*/ 8753728 h 13862168"/>
              <a:gd name="connsiteX1296" fmla="*/ 501236 w 12446000"/>
              <a:gd name="connsiteY1296" fmla="*/ 8714005 h 13862168"/>
              <a:gd name="connsiteX1297" fmla="*/ 490634 w 12446000"/>
              <a:gd name="connsiteY1297" fmla="*/ 8705580 h 13862168"/>
              <a:gd name="connsiteX1298" fmla="*/ 619035 w 12446000"/>
              <a:gd name="connsiteY1298" fmla="*/ 8701967 h 13862168"/>
              <a:gd name="connsiteX1299" fmla="*/ 584873 w 12446000"/>
              <a:gd name="connsiteY1299" fmla="*/ 8736875 h 13862168"/>
              <a:gd name="connsiteX1300" fmla="*/ 588407 w 12446000"/>
              <a:gd name="connsiteY1300" fmla="*/ 8740487 h 13862168"/>
              <a:gd name="connsiteX1301" fmla="*/ 584873 w 12446000"/>
              <a:gd name="connsiteY1301" fmla="*/ 8744098 h 13862168"/>
              <a:gd name="connsiteX1302" fmla="*/ 594297 w 12446000"/>
              <a:gd name="connsiteY1302" fmla="*/ 8753728 h 13862168"/>
              <a:gd name="connsiteX1303" fmla="*/ 628459 w 12446000"/>
              <a:gd name="connsiteY1303" fmla="*/ 8718820 h 13862168"/>
              <a:gd name="connsiteX1304" fmla="*/ 624925 w 12446000"/>
              <a:gd name="connsiteY1304" fmla="*/ 8715209 h 13862168"/>
              <a:gd name="connsiteX1305" fmla="*/ 628459 w 12446000"/>
              <a:gd name="connsiteY1305" fmla="*/ 8711597 h 13862168"/>
              <a:gd name="connsiteX1306" fmla="*/ 619035 w 12446000"/>
              <a:gd name="connsiteY1306" fmla="*/ 8701967 h 13862168"/>
              <a:gd name="connsiteX1307" fmla="*/ 361054 w 12446000"/>
              <a:gd name="connsiteY1307" fmla="*/ 8701967 h 13862168"/>
              <a:gd name="connsiteX1308" fmla="*/ 337494 w 12446000"/>
              <a:gd name="connsiteY1308" fmla="*/ 8745302 h 13862168"/>
              <a:gd name="connsiteX1309" fmla="*/ 349274 w 12446000"/>
              <a:gd name="connsiteY1309" fmla="*/ 8752524 h 13862168"/>
              <a:gd name="connsiteX1310" fmla="*/ 372834 w 12446000"/>
              <a:gd name="connsiteY1310" fmla="*/ 8709190 h 13862168"/>
              <a:gd name="connsiteX1311" fmla="*/ 361054 w 12446000"/>
              <a:gd name="connsiteY1311" fmla="*/ 8701967 h 13862168"/>
              <a:gd name="connsiteX1312" fmla="*/ 295087 w 12446000"/>
              <a:gd name="connsiteY1312" fmla="*/ 8701967 h 13862168"/>
              <a:gd name="connsiteX1313" fmla="*/ 275061 w 12446000"/>
              <a:gd name="connsiteY1313" fmla="*/ 8747709 h 13862168"/>
              <a:gd name="connsiteX1314" fmla="*/ 288019 w 12446000"/>
              <a:gd name="connsiteY1314" fmla="*/ 8753728 h 13862168"/>
              <a:gd name="connsiteX1315" fmla="*/ 308045 w 12446000"/>
              <a:gd name="connsiteY1315" fmla="*/ 8707986 h 13862168"/>
              <a:gd name="connsiteX1316" fmla="*/ 295087 w 12446000"/>
              <a:gd name="connsiteY1316" fmla="*/ 8701967 h 13862168"/>
              <a:gd name="connsiteX1317" fmla="*/ 165507 w 12446000"/>
              <a:gd name="connsiteY1317" fmla="*/ 8683912 h 13862168"/>
              <a:gd name="connsiteX1318" fmla="*/ 154905 w 12446000"/>
              <a:gd name="connsiteY1318" fmla="*/ 8733265 h 13862168"/>
              <a:gd name="connsiteX1319" fmla="*/ 169041 w 12446000"/>
              <a:gd name="connsiteY1319" fmla="*/ 8736876 h 13862168"/>
              <a:gd name="connsiteX1320" fmla="*/ 179643 w 12446000"/>
              <a:gd name="connsiteY1320" fmla="*/ 8687523 h 13862168"/>
              <a:gd name="connsiteX1321" fmla="*/ 165507 w 12446000"/>
              <a:gd name="connsiteY1321" fmla="*/ 8683912 h 13862168"/>
              <a:gd name="connsiteX1322" fmla="*/ 444692 w 12446000"/>
              <a:gd name="connsiteY1322" fmla="*/ 8673079 h 13862168"/>
              <a:gd name="connsiteX1323" fmla="*/ 417598 w 12446000"/>
              <a:gd name="connsiteY1323" fmla="*/ 8715209 h 13862168"/>
              <a:gd name="connsiteX1324" fmla="*/ 429378 w 12446000"/>
              <a:gd name="connsiteY1324" fmla="*/ 8723635 h 13862168"/>
              <a:gd name="connsiteX1325" fmla="*/ 456472 w 12446000"/>
              <a:gd name="connsiteY1325" fmla="*/ 8681505 h 13862168"/>
              <a:gd name="connsiteX1326" fmla="*/ 444692 w 12446000"/>
              <a:gd name="connsiteY1326" fmla="*/ 8673079 h 13862168"/>
              <a:gd name="connsiteX1327" fmla="*/ 239721 w 12446000"/>
              <a:gd name="connsiteY1327" fmla="*/ 8667060 h 13862168"/>
              <a:gd name="connsiteX1328" fmla="*/ 224407 w 12446000"/>
              <a:gd name="connsiteY1328" fmla="*/ 8714005 h 13862168"/>
              <a:gd name="connsiteX1329" fmla="*/ 237365 w 12446000"/>
              <a:gd name="connsiteY1329" fmla="*/ 8718820 h 13862168"/>
              <a:gd name="connsiteX1330" fmla="*/ 252679 w 12446000"/>
              <a:gd name="connsiteY1330" fmla="*/ 8671875 h 13862168"/>
              <a:gd name="connsiteX1331" fmla="*/ 239721 w 12446000"/>
              <a:gd name="connsiteY1331" fmla="*/ 8667060 h 13862168"/>
              <a:gd name="connsiteX1332" fmla="*/ 100718 w 12446000"/>
              <a:gd name="connsiteY1332" fmla="*/ 8659838 h 13862168"/>
              <a:gd name="connsiteX1333" fmla="*/ 94828 w 12446000"/>
              <a:gd name="connsiteY1333" fmla="*/ 8709191 h 13862168"/>
              <a:gd name="connsiteX1334" fmla="*/ 108964 w 12446000"/>
              <a:gd name="connsiteY1334" fmla="*/ 8710394 h 13862168"/>
              <a:gd name="connsiteX1335" fmla="*/ 114854 w 12446000"/>
              <a:gd name="connsiteY1335" fmla="*/ 8661042 h 13862168"/>
              <a:gd name="connsiteX1336" fmla="*/ 100718 w 12446000"/>
              <a:gd name="connsiteY1336" fmla="*/ 8659838 h 13862168"/>
              <a:gd name="connsiteX1337" fmla="*/ 611967 w 12446000"/>
              <a:gd name="connsiteY1337" fmla="*/ 8640578 h 13862168"/>
              <a:gd name="connsiteX1338" fmla="*/ 578983 w 12446000"/>
              <a:gd name="connsiteY1338" fmla="*/ 8677894 h 13862168"/>
              <a:gd name="connsiteX1339" fmla="*/ 589585 w 12446000"/>
              <a:gd name="connsiteY1339" fmla="*/ 8687524 h 13862168"/>
              <a:gd name="connsiteX1340" fmla="*/ 622569 w 12446000"/>
              <a:gd name="connsiteY1340" fmla="*/ 8650208 h 13862168"/>
              <a:gd name="connsiteX1341" fmla="*/ 611967 w 12446000"/>
              <a:gd name="connsiteY1341" fmla="*/ 8640578 h 13862168"/>
              <a:gd name="connsiteX1342" fmla="*/ 688537 w 12446000"/>
              <a:gd name="connsiteY1342" fmla="*/ 8636967 h 13862168"/>
              <a:gd name="connsiteX1343" fmla="*/ 695604 w 12446000"/>
              <a:gd name="connsiteY1343" fmla="*/ 8644189 h 13862168"/>
              <a:gd name="connsiteX1344" fmla="*/ 663799 w 12446000"/>
              <a:gd name="connsiteY1344" fmla="*/ 8676689 h 13862168"/>
              <a:gd name="connsiteX1345" fmla="*/ 656731 w 12446000"/>
              <a:gd name="connsiteY1345" fmla="*/ 8669468 h 13862168"/>
              <a:gd name="connsiteX1346" fmla="*/ 688537 w 12446000"/>
              <a:gd name="connsiteY1346" fmla="*/ 8636967 h 13862168"/>
              <a:gd name="connsiteX1347" fmla="*/ 688537 w 12446000"/>
              <a:gd name="connsiteY1347" fmla="*/ 8632152 h 13862168"/>
              <a:gd name="connsiteX1348" fmla="*/ 654375 w 12446000"/>
              <a:gd name="connsiteY1348" fmla="*/ 8667060 h 13862168"/>
              <a:gd name="connsiteX1349" fmla="*/ 656731 w 12446000"/>
              <a:gd name="connsiteY1349" fmla="*/ 8669468 h 13862168"/>
              <a:gd name="connsiteX1350" fmla="*/ 653197 w 12446000"/>
              <a:gd name="connsiteY1350" fmla="*/ 8673079 h 13862168"/>
              <a:gd name="connsiteX1351" fmla="*/ 663799 w 12446000"/>
              <a:gd name="connsiteY1351" fmla="*/ 8682709 h 13862168"/>
              <a:gd name="connsiteX1352" fmla="*/ 697960 w 12446000"/>
              <a:gd name="connsiteY1352" fmla="*/ 8646597 h 13862168"/>
              <a:gd name="connsiteX1353" fmla="*/ 695604 w 12446000"/>
              <a:gd name="connsiteY1353" fmla="*/ 8644189 h 13862168"/>
              <a:gd name="connsiteX1354" fmla="*/ 697960 w 12446000"/>
              <a:gd name="connsiteY1354" fmla="*/ 8641781 h 13862168"/>
              <a:gd name="connsiteX1355" fmla="*/ 688537 w 12446000"/>
              <a:gd name="connsiteY1355" fmla="*/ 8632152 h 13862168"/>
              <a:gd name="connsiteX1356" fmla="*/ 549533 w 12446000"/>
              <a:gd name="connsiteY1356" fmla="*/ 8626134 h 13862168"/>
              <a:gd name="connsiteX1357" fmla="*/ 520083 w 12446000"/>
              <a:gd name="connsiteY1357" fmla="*/ 8665856 h 13862168"/>
              <a:gd name="connsiteX1358" fmla="*/ 530685 w 12446000"/>
              <a:gd name="connsiteY1358" fmla="*/ 8674283 h 13862168"/>
              <a:gd name="connsiteX1359" fmla="*/ 560135 w 12446000"/>
              <a:gd name="connsiteY1359" fmla="*/ 8634560 h 13862168"/>
              <a:gd name="connsiteX1360" fmla="*/ 549533 w 12446000"/>
              <a:gd name="connsiteY1360" fmla="*/ 8626134 h 13862168"/>
              <a:gd name="connsiteX1361" fmla="*/ 408174 w 12446000"/>
              <a:gd name="connsiteY1361" fmla="*/ 8614096 h 13862168"/>
              <a:gd name="connsiteX1362" fmla="*/ 384614 w 12446000"/>
              <a:gd name="connsiteY1362" fmla="*/ 8657430 h 13862168"/>
              <a:gd name="connsiteX1363" fmla="*/ 396394 w 12446000"/>
              <a:gd name="connsiteY1363" fmla="*/ 8664652 h 13862168"/>
              <a:gd name="connsiteX1364" fmla="*/ 419954 w 12446000"/>
              <a:gd name="connsiteY1364" fmla="*/ 8621318 h 13862168"/>
              <a:gd name="connsiteX1365" fmla="*/ 408174 w 12446000"/>
              <a:gd name="connsiteY1365" fmla="*/ 8614096 h 13862168"/>
              <a:gd name="connsiteX1366" fmla="*/ 333960 w 12446000"/>
              <a:gd name="connsiteY1366" fmla="*/ 8610484 h 13862168"/>
              <a:gd name="connsiteX1367" fmla="*/ 313935 w 12446000"/>
              <a:gd name="connsiteY1367" fmla="*/ 8656226 h 13862168"/>
              <a:gd name="connsiteX1368" fmla="*/ 326892 w 12446000"/>
              <a:gd name="connsiteY1368" fmla="*/ 8662245 h 13862168"/>
              <a:gd name="connsiteX1369" fmla="*/ 346918 w 12446000"/>
              <a:gd name="connsiteY1369" fmla="*/ 8616503 h 13862168"/>
              <a:gd name="connsiteX1370" fmla="*/ 333960 w 12446000"/>
              <a:gd name="connsiteY1370" fmla="*/ 8610484 h 13862168"/>
              <a:gd name="connsiteX1371" fmla="*/ 498880 w 12446000"/>
              <a:gd name="connsiteY1371" fmla="*/ 8590022 h 13862168"/>
              <a:gd name="connsiteX1372" fmla="*/ 471786 w 12446000"/>
              <a:gd name="connsiteY1372" fmla="*/ 8632152 h 13862168"/>
              <a:gd name="connsiteX1373" fmla="*/ 483566 w 12446000"/>
              <a:gd name="connsiteY1373" fmla="*/ 8640578 h 13862168"/>
              <a:gd name="connsiteX1374" fmla="*/ 510659 w 12446000"/>
              <a:gd name="connsiteY1374" fmla="*/ 8598448 h 13862168"/>
              <a:gd name="connsiteX1375" fmla="*/ 498880 w 12446000"/>
              <a:gd name="connsiteY1375" fmla="*/ 8590022 h 13862168"/>
              <a:gd name="connsiteX1376" fmla="*/ 186711 w 12446000"/>
              <a:gd name="connsiteY1376" fmla="*/ 8587614 h 13862168"/>
              <a:gd name="connsiteX1377" fmla="*/ 176109 w 12446000"/>
              <a:gd name="connsiteY1377" fmla="*/ 8635763 h 13862168"/>
              <a:gd name="connsiteX1378" fmla="*/ 190245 w 12446000"/>
              <a:gd name="connsiteY1378" fmla="*/ 8639374 h 13862168"/>
              <a:gd name="connsiteX1379" fmla="*/ 200847 w 12446000"/>
              <a:gd name="connsiteY1379" fmla="*/ 8591225 h 13862168"/>
              <a:gd name="connsiteX1380" fmla="*/ 186711 w 12446000"/>
              <a:gd name="connsiteY1380" fmla="*/ 8587614 h 13862168"/>
              <a:gd name="connsiteX1381" fmla="*/ 271527 w 12446000"/>
              <a:gd name="connsiteY1381" fmla="*/ 8571966 h 13862168"/>
              <a:gd name="connsiteX1382" fmla="*/ 256213 w 12446000"/>
              <a:gd name="connsiteY1382" fmla="*/ 8618911 h 13862168"/>
              <a:gd name="connsiteX1383" fmla="*/ 269171 w 12446000"/>
              <a:gd name="connsiteY1383" fmla="*/ 8623726 h 13862168"/>
              <a:gd name="connsiteX1384" fmla="*/ 284485 w 12446000"/>
              <a:gd name="connsiteY1384" fmla="*/ 8576781 h 13862168"/>
              <a:gd name="connsiteX1385" fmla="*/ 271527 w 12446000"/>
              <a:gd name="connsiteY1385" fmla="*/ 8571966 h 13862168"/>
              <a:gd name="connsiteX1386" fmla="*/ 756860 w 12446000"/>
              <a:gd name="connsiteY1386" fmla="*/ 8567151 h 13862168"/>
              <a:gd name="connsiteX1387" fmla="*/ 763339 w 12446000"/>
              <a:gd name="connsiteY1387" fmla="*/ 8573772 h 13862168"/>
              <a:gd name="connsiteX1388" fmla="*/ 732122 w 12446000"/>
              <a:gd name="connsiteY1388" fmla="*/ 8605670 h 13862168"/>
              <a:gd name="connsiteX1389" fmla="*/ 725643 w 12446000"/>
              <a:gd name="connsiteY1389" fmla="*/ 8599050 h 13862168"/>
              <a:gd name="connsiteX1390" fmla="*/ 756860 w 12446000"/>
              <a:gd name="connsiteY1390" fmla="*/ 8567151 h 13862168"/>
              <a:gd name="connsiteX1391" fmla="*/ 677935 w 12446000"/>
              <a:gd name="connsiteY1391" fmla="*/ 8565948 h 13862168"/>
              <a:gd name="connsiteX1392" fmla="*/ 644951 w 12446000"/>
              <a:gd name="connsiteY1392" fmla="*/ 8603263 h 13862168"/>
              <a:gd name="connsiteX1393" fmla="*/ 655553 w 12446000"/>
              <a:gd name="connsiteY1393" fmla="*/ 8612893 h 13862168"/>
              <a:gd name="connsiteX1394" fmla="*/ 688537 w 12446000"/>
              <a:gd name="connsiteY1394" fmla="*/ 8575577 h 13862168"/>
              <a:gd name="connsiteX1395" fmla="*/ 677935 w 12446000"/>
              <a:gd name="connsiteY1395" fmla="*/ 8565948 h 13862168"/>
              <a:gd name="connsiteX1396" fmla="*/ 756860 w 12446000"/>
              <a:gd name="connsiteY1396" fmla="*/ 8561132 h 13862168"/>
              <a:gd name="connsiteX1397" fmla="*/ 722698 w 12446000"/>
              <a:gd name="connsiteY1397" fmla="*/ 8596040 h 13862168"/>
              <a:gd name="connsiteX1398" fmla="*/ 725643 w 12446000"/>
              <a:gd name="connsiteY1398" fmla="*/ 8599050 h 13862168"/>
              <a:gd name="connsiteX1399" fmla="*/ 722698 w 12446000"/>
              <a:gd name="connsiteY1399" fmla="*/ 8602059 h 13862168"/>
              <a:gd name="connsiteX1400" fmla="*/ 732122 w 12446000"/>
              <a:gd name="connsiteY1400" fmla="*/ 8611689 h 13862168"/>
              <a:gd name="connsiteX1401" fmla="*/ 766284 w 12446000"/>
              <a:gd name="connsiteY1401" fmla="*/ 8576781 h 13862168"/>
              <a:gd name="connsiteX1402" fmla="*/ 763339 w 12446000"/>
              <a:gd name="connsiteY1402" fmla="*/ 8573772 h 13862168"/>
              <a:gd name="connsiteX1403" fmla="*/ 766284 w 12446000"/>
              <a:gd name="connsiteY1403" fmla="*/ 8570762 h 13862168"/>
              <a:gd name="connsiteX1404" fmla="*/ 756860 w 12446000"/>
              <a:gd name="connsiteY1404" fmla="*/ 8561132 h 13862168"/>
              <a:gd name="connsiteX1405" fmla="*/ 111320 w 12446000"/>
              <a:gd name="connsiteY1405" fmla="*/ 8559929 h 13862168"/>
              <a:gd name="connsiteX1406" fmla="*/ 105430 w 12446000"/>
              <a:gd name="connsiteY1406" fmla="*/ 8609282 h 13862168"/>
              <a:gd name="connsiteX1407" fmla="*/ 119566 w 12446000"/>
              <a:gd name="connsiteY1407" fmla="*/ 8610485 h 13862168"/>
              <a:gd name="connsiteX1408" fmla="*/ 125455 w 12446000"/>
              <a:gd name="connsiteY1408" fmla="*/ 8561133 h 13862168"/>
              <a:gd name="connsiteX1409" fmla="*/ 111320 w 12446000"/>
              <a:gd name="connsiteY1409" fmla="*/ 8559929 h 13862168"/>
              <a:gd name="connsiteX1410" fmla="*/ 609611 w 12446000"/>
              <a:gd name="connsiteY1410" fmla="*/ 8547892 h 13862168"/>
              <a:gd name="connsiteX1411" fmla="*/ 580161 w 12446000"/>
              <a:gd name="connsiteY1411" fmla="*/ 8587614 h 13862168"/>
              <a:gd name="connsiteX1412" fmla="*/ 590763 w 12446000"/>
              <a:gd name="connsiteY1412" fmla="*/ 8596041 h 13862168"/>
              <a:gd name="connsiteX1413" fmla="*/ 620213 w 12446000"/>
              <a:gd name="connsiteY1413" fmla="*/ 8556318 h 13862168"/>
              <a:gd name="connsiteX1414" fmla="*/ 609611 w 12446000"/>
              <a:gd name="connsiteY1414" fmla="*/ 8547892 h 13862168"/>
              <a:gd name="connsiteX1415" fmla="*/ 456472 w 12446000"/>
              <a:gd name="connsiteY1415" fmla="*/ 8527428 h 13862168"/>
              <a:gd name="connsiteX1416" fmla="*/ 432912 w 12446000"/>
              <a:gd name="connsiteY1416" fmla="*/ 8570762 h 13862168"/>
              <a:gd name="connsiteX1417" fmla="*/ 444692 w 12446000"/>
              <a:gd name="connsiteY1417" fmla="*/ 8577984 h 13862168"/>
              <a:gd name="connsiteX1418" fmla="*/ 468252 w 12446000"/>
              <a:gd name="connsiteY1418" fmla="*/ 8534650 h 13862168"/>
              <a:gd name="connsiteX1419" fmla="*/ 456472 w 12446000"/>
              <a:gd name="connsiteY1419" fmla="*/ 8527428 h 13862168"/>
              <a:gd name="connsiteX1420" fmla="*/ 374012 w 12446000"/>
              <a:gd name="connsiteY1420" fmla="*/ 8519002 h 13862168"/>
              <a:gd name="connsiteX1421" fmla="*/ 353986 w 12446000"/>
              <a:gd name="connsiteY1421" fmla="*/ 8564743 h 13862168"/>
              <a:gd name="connsiteX1422" fmla="*/ 366944 w 12446000"/>
              <a:gd name="connsiteY1422" fmla="*/ 8570762 h 13862168"/>
              <a:gd name="connsiteX1423" fmla="*/ 386970 w 12446000"/>
              <a:gd name="connsiteY1423" fmla="*/ 8525020 h 13862168"/>
              <a:gd name="connsiteX1424" fmla="*/ 374012 w 12446000"/>
              <a:gd name="connsiteY1424" fmla="*/ 8519002 h 13862168"/>
              <a:gd name="connsiteX1425" fmla="*/ 553067 w 12446000"/>
              <a:gd name="connsiteY1425" fmla="*/ 8506965 h 13862168"/>
              <a:gd name="connsiteX1426" fmla="*/ 525973 w 12446000"/>
              <a:gd name="connsiteY1426" fmla="*/ 8549096 h 13862168"/>
              <a:gd name="connsiteX1427" fmla="*/ 537753 w 12446000"/>
              <a:gd name="connsiteY1427" fmla="*/ 8557521 h 13862168"/>
              <a:gd name="connsiteX1428" fmla="*/ 564847 w 12446000"/>
              <a:gd name="connsiteY1428" fmla="*/ 8515391 h 13862168"/>
              <a:gd name="connsiteX1429" fmla="*/ 553067 w 12446000"/>
              <a:gd name="connsiteY1429" fmla="*/ 8506965 h 13862168"/>
              <a:gd name="connsiteX1430" fmla="*/ 826362 w 12446000"/>
              <a:gd name="connsiteY1430" fmla="*/ 8497335 h 13862168"/>
              <a:gd name="connsiteX1431" fmla="*/ 832252 w 12446000"/>
              <a:gd name="connsiteY1431" fmla="*/ 8503353 h 13862168"/>
              <a:gd name="connsiteX1432" fmla="*/ 801624 w 12446000"/>
              <a:gd name="connsiteY1432" fmla="*/ 8534650 h 13862168"/>
              <a:gd name="connsiteX1433" fmla="*/ 795735 w 12446000"/>
              <a:gd name="connsiteY1433" fmla="*/ 8528632 h 13862168"/>
              <a:gd name="connsiteX1434" fmla="*/ 826362 w 12446000"/>
              <a:gd name="connsiteY1434" fmla="*/ 8497335 h 13862168"/>
              <a:gd name="connsiteX1435" fmla="*/ 742724 w 12446000"/>
              <a:gd name="connsiteY1435" fmla="*/ 8491317 h 13862168"/>
              <a:gd name="connsiteX1436" fmla="*/ 709740 w 12446000"/>
              <a:gd name="connsiteY1436" fmla="*/ 8528632 h 13862168"/>
              <a:gd name="connsiteX1437" fmla="*/ 720342 w 12446000"/>
              <a:gd name="connsiteY1437" fmla="*/ 8538262 h 13862168"/>
              <a:gd name="connsiteX1438" fmla="*/ 753326 w 12446000"/>
              <a:gd name="connsiteY1438" fmla="*/ 8500947 h 13862168"/>
              <a:gd name="connsiteX1439" fmla="*/ 742724 w 12446000"/>
              <a:gd name="connsiteY1439" fmla="*/ 8491317 h 13862168"/>
              <a:gd name="connsiteX1440" fmla="*/ 826362 w 12446000"/>
              <a:gd name="connsiteY1440" fmla="*/ 8490112 h 13862168"/>
              <a:gd name="connsiteX1441" fmla="*/ 792200 w 12446000"/>
              <a:gd name="connsiteY1441" fmla="*/ 8525020 h 13862168"/>
              <a:gd name="connsiteX1442" fmla="*/ 795735 w 12446000"/>
              <a:gd name="connsiteY1442" fmla="*/ 8528632 h 13862168"/>
              <a:gd name="connsiteX1443" fmla="*/ 792200 w 12446000"/>
              <a:gd name="connsiteY1443" fmla="*/ 8532243 h 13862168"/>
              <a:gd name="connsiteX1444" fmla="*/ 801624 w 12446000"/>
              <a:gd name="connsiteY1444" fmla="*/ 8541873 h 13862168"/>
              <a:gd name="connsiteX1445" fmla="*/ 835786 w 12446000"/>
              <a:gd name="connsiteY1445" fmla="*/ 8506965 h 13862168"/>
              <a:gd name="connsiteX1446" fmla="*/ 832252 w 12446000"/>
              <a:gd name="connsiteY1446" fmla="*/ 8503353 h 13862168"/>
              <a:gd name="connsiteX1447" fmla="*/ 835786 w 12446000"/>
              <a:gd name="connsiteY1447" fmla="*/ 8499742 h 13862168"/>
              <a:gd name="connsiteX1448" fmla="*/ 826362 w 12446000"/>
              <a:gd name="connsiteY1448" fmla="*/ 8490112 h 13862168"/>
              <a:gd name="connsiteX1449" fmla="*/ 207915 w 12446000"/>
              <a:gd name="connsiteY1449" fmla="*/ 8490112 h 13862168"/>
              <a:gd name="connsiteX1450" fmla="*/ 197313 w 12446000"/>
              <a:gd name="connsiteY1450" fmla="*/ 8538261 h 13862168"/>
              <a:gd name="connsiteX1451" fmla="*/ 211449 w 12446000"/>
              <a:gd name="connsiteY1451" fmla="*/ 8541873 h 13862168"/>
              <a:gd name="connsiteX1452" fmla="*/ 222051 w 12446000"/>
              <a:gd name="connsiteY1452" fmla="*/ 8493724 h 13862168"/>
              <a:gd name="connsiteX1453" fmla="*/ 207915 w 12446000"/>
              <a:gd name="connsiteY1453" fmla="*/ 8490112 h 13862168"/>
              <a:gd name="connsiteX1454" fmla="*/ 302155 w 12446000"/>
              <a:gd name="connsiteY1454" fmla="*/ 8476872 h 13862168"/>
              <a:gd name="connsiteX1455" fmla="*/ 286841 w 12446000"/>
              <a:gd name="connsiteY1455" fmla="*/ 8523817 h 13862168"/>
              <a:gd name="connsiteX1456" fmla="*/ 299799 w 12446000"/>
              <a:gd name="connsiteY1456" fmla="*/ 8528632 h 13862168"/>
              <a:gd name="connsiteX1457" fmla="*/ 315112 w 12446000"/>
              <a:gd name="connsiteY1457" fmla="*/ 8481687 h 13862168"/>
              <a:gd name="connsiteX1458" fmla="*/ 302155 w 12446000"/>
              <a:gd name="connsiteY1458" fmla="*/ 8476872 h 13862168"/>
              <a:gd name="connsiteX1459" fmla="*/ 669689 w 12446000"/>
              <a:gd name="connsiteY1459" fmla="*/ 8468446 h 13862168"/>
              <a:gd name="connsiteX1460" fmla="*/ 640239 w 12446000"/>
              <a:gd name="connsiteY1460" fmla="*/ 8508169 h 13862168"/>
              <a:gd name="connsiteX1461" fmla="*/ 650841 w 12446000"/>
              <a:gd name="connsiteY1461" fmla="*/ 8516595 h 13862168"/>
              <a:gd name="connsiteX1462" fmla="*/ 680291 w 12446000"/>
              <a:gd name="connsiteY1462" fmla="*/ 8476872 h 13862168"/>
              <a:gd name="connsiteX1463" fmla="*/ 669689 w 12446000"/>
              <a:gd name="connsiteY1463" fmla="*/ 8468446 h 13862168"/>
              <a:gd name="connsiteX1464" fmla="*/ 121922 w 12446000"/>
              <a:gd name="connsiteY1464" fmla="*/ 8461224 h 13862168"/>
              <a:gd name="connsiteX1465" fmla="*/ 116032 w 12446000"/>
              <a:gd name="connsiteY1465" fmla="*/ 8510576 h 13862168"/>
              <a:gd name="connsiteX1466" fmla="*/ 130167 w 12446000"/>
              <a:gd name="connsiteY1466" fmla="*/ 8511780 h 13862168"/>
              <a:gd name="connsiteX1467" fmla="*/ 136057 w 12446000"/>
              <a:gd name="connsiteY1467" fmla="*/ 8462427 h 13862168"/>
              <a:gd name="connsiteX1468" fmla="*/ 121922 w 12446000"/>
              <a:gd name="connsiteY1468" fmla="*/ 8461224 h 13862168"/>
              <a:gd name="connsiteX1469" fmla="*/ 503591 w 12446000"/>
              <a:gd name="connsiteY1469" fmla="*/ 8439556 h 13862168"/>
              <a:gd name="connsiteX1470" fmla="*/ 480032 w 12446000"/>
              <a:gd name="connsiteY1470" fmla="*/ 8482890 h 13862168"/>
              <a:gd name="connsiteX1471" fmla="*/ 491812 w 12446000"/>
              <a:gd name="connsiteY1471" fmla="*/ 8490112 h 13862168"/>
              <a:gd name="connsiteX1472" fmla="*/ 515371 w 12446000"/>
              <a:gd name="connsiteY1472" fmla="*/ 8446778 h 13862168"/>
              <a:gd name="connsiteX1473" fmla="*/ 503591 w 12446000"/>
              <a:gd name="connsiteY1473" fmla="*/ 8439556 h 13862168"/>
              <a:gd name="connsiteX1474" fmla="*/ 414064 w 12446000"/>
              <a:gd name="connsiteY1474" fmla="*/ 8427519 h 13862168"/>
              <a:gd name="connsiteX1475" fmla="*/ 394038 w 12446000"/>
              <a:gd name="connsiteY1475" fmla="*/ 8473260 h 13862168"/>
              <a:gd name="connsiteX1476" fmla="*/ 406996 w 12446000"/>
              <a:gd name="connsiteY1476" fmla="*/ 8479279 h 13862168"/>
              <a:gd name="connsiteX1477" fmla="*/ 427022 w 12446000"/>
              <a:gd name="connsiteY1477" fmla="*/ 8433537 h 13862168"/>
              <a:gd name="connsiteX1478" fmla="*/ 414064 w 12446000"/>
              <a:gd name="connsiteY1478" fmla="*/ 8427519 h 13862168"/>
              <a:gd name="connsiteX1479" fmla="*/ 895863 w 12446000"/>
              <a:gd name="connsiteY1479" fmla="*/ 8426316 h 13862168"/>
              <a:gd name="connsiteX1480" fmla="*/ 901753 w 12446000"/>
              <a:gd name="connsiteY1480" fmla="*/ 8432334 h 13862168"/>
              <a:gd name="connsiteX1481" fmla="*/ 871126 w 12446000"/>
              <a:gd name="connsiteY1481" fmla="*/ 8463630 h 13862168"/>
              <a:gd name="connsiteX1482" fmla="*/ 865237 w 12446000"/>
              <a:gd name="connsiteY1482" fmla="*/ 8457612 h 13862168"/>
              <a:gd name="connsiteX1483" fmla="*/ 895863 w 12446000"/>
              <a:gd name="connsiteY1483" fmla="*/ 8426316 h 13862168"/>
              <a:gd name="connsiteX1484" fmla="*/ 607255 w 12446000"/>
              <a:gd name="connsiteY1484" fmla="*/ 8423908 h 13862168"/>
              <a:gd name="connsiteX1485" fmla="*/ 580161 w 12446000"/>
              <a:gd name="connsiteY1485" fmla="*/ 8466038 h 13862168"/>
              <a:gd name="connsiteX1486" fmla="*/ 591941 w 12446000"/>
              <a:gd name="connsiteY1486" fmla="*/ 8474465 h 13862168"/>
              <a:gd name="connsiteX1487" fmla="*/ 619035 w 12446000"/>
              <a:gd name="connsiteY1487" fmla="*/ 8432334 h 13862168"/>
              <a:gd name="connsiteX1488" fmla="*/ 607255 w 12446000"/>
              <a:gd name="connsiteY1488" fmla="*/ 8423908 h 13862168"/>
              <a:gd name="connsiteX1489" fmla="*/ 895863 w 12446000"/>
              <a:gd name="connsiteY1489" fmla="*/ 8419093 h 13862168"/>
              <a:gd name="connsiteX1490" fmla="*/ 861702 w 12446000"/>
              <a:gd name="connsiteY1490" fmla="*/ 8454000 h 13862168"/>
              <a:gd name="connsiteX1491" fmla="*/ 865237 w 12446000"/>
              <a:gd name="connsiteY1491" fmla="*/ 8457612 h 13862168"/>
              <a:gd name="connsiteX1492" fmla="*/ 861702 w 12446000"/>
              <a:gd name="connsiteY1492" fmla="*/ 8461224 h 13862168"/>
              <a:gd name="connsiteX1493" fmla="*/ 871126 w 12446000"/>
              <a:gd name="connsiteY1493" fmla="*/ 8470854 h 13862168"/>
              <a:gd name="connsiteX1494" fmla="*/ 905287 w 12446000"/>
              <a:gd name="connsiteY1494" fmla="*/ 8435945 h 13862168"/>
              <a:gd name="connsiteX1495" fmla="*/ 901753 w 12446000"/>
              <a:gd name="connsiteY1495" fmla="*/ 8432334 h 13862168"/>
              <a:gd name="connsiteX1496" fmla="*/ 905287 w 12446000"/>
              <a:gd name="connsiteY1496" fmla="*/ 8428723 h 13862168"/>
              <a:gd name="connsiteX1497" fmla="*/ 895863 w 12446000"/>
              <a:gd name="connsiteY1497" fmla="*/ 8419093 h 13862168"/>
              <a:gd name="connsiteX1498" fmla="*/ 807514 w 12446000"/>
              <a:gd name="connsiteY1498" fmla="*/ 8416686 h 13862168"/>
              <a:gd name="connsiteX1499" fmla="*/ 774530 w 12446000"/>
              <a:gd name="connsiteY1499" fmla="*/ 8454001 h 13862168"/>
              <a:gd name="connsiteX1500" fmla="*/ 785132 w 12446000"/>
              <a:gd name="connsiteY1500" fmla="*/ 8463631 h 13862168"/>
              <a:gd name="connsiteX1501" fmla="*/ 818116 w 12446000"/>
              <a:gd name="connsiteY1501" fmla="*/ 8426316 h 13862168"/>
              <a:gd name="connsiteX1502" fmla="*/ 807514 w 12446000"/>
              <a:gd name="connsiteY1502" fmla="*/ 8416686 h 13862168"/>
              <a:gd name="connsiteX1503" fmla="*/ 229119 w 12446000"/>
              <a:gd name="connsiteY1503" fmla="*/ 8392611 h 13862168"/>
              <a:gd name="connsiteX1504" fmla="*/ 218517 w 12446000"/>
              <a:gd name="connsiteY1504" fmla="*/ 8440760 h 13862168"/>
              <a:gd name="connsiteX1505" fmla="*/ 232653 w 12446000"/>
              <a:gd name="connsiteY1505" fmla="*/ 8444371 h 13862168"/>
              <a:gd name="connsiteX1506" fmla="*/ 243255 w 12446000"/>
              <a:gd name="connsiteY1506" fmla="*/ 8396222 h 13862168"/>
              <a:gd name="connsiteX1507" fmla="*/ 229119 w 12446000"/>
              <a:gd name="connsiteY1507" fmla="*/ 8392611 h 13862168"/>
              <a:gd name="connsiteX1508" fmla="*/ 729766 w 12446000"/>
              <a:gd name="connsiteY1508" fmla="*/ 8390204 h 13862168"/>
              <a:gd name="connsiteX1509" fmla="*/ 700316 w 12446000"/>
              <a:gd name="connsiteY1509" fmla="*/ 8429927 h 13862168"/>
              <a:gd name="connsiteX1510" fmla="*/ 710918 w 12446000"/>
              <a:gd name="connsiteY1510" fmla="*/ 8438353 h 13862168"/>
              <a:gd name="connsiteX1511" fmla="*/ 740368 w 12446000"/>
              <a:gd name="connsiteY1511" fmla="*/ 8398630 h 13862168"/>
              <a:gd name="connsiteX1512" fmla="*/ 729766 w 12446000"/>
              <a:gd name="connsiteY1512" fmla="*/ 8390204 h 13862168"/>
              <a:gd name="connsiteX1513" fmla="*/ 332782 w 12446000"/>
              <a:gd name="connsiteY1513" fmla="*/ 8381777 h 13862168"/>
              <a:gd name="connsiteX1514" fmla="*/ 317468 w 12446000"/>
              <a:gd name="connsiteY1514" fmla="*/ 8428723 h 13862168"/>
              <a:gd name="connsiteX1515" fmla="*/ 330426 w 12446000"/>
              <a:gd name="connsiteY1515" fmla="*/ 8433538 h 13862168"/>
              <a:gd name="connsiteX1516" fmla="*/ 345740 w 12446000"/>
              <a:gd name="connsiteY1516" fmla="*/ 8386593 h 13862168"/>
              <a:gd name="connsiteX1517" fmla="*/ 332782 w 12446000"/>
              <a:gd name="connsiteY1517" fmla="*/ 8381777 h 13862168"/>
              <a:gd name="connsiteX1518" fmla="*/ 133701 w 12446000"/>
              <a:gd name="connsiteY1518" fmla="*/ 8361315 h 13862168"/>
              <a:gd name="connsiteX1519" fmla="*/ 127811 w 12446000"/>
              <a:gd name="connsiteY1519" fmla="*/ 8410668 h 13862168"/>
              <a:gd name="connsiteX1520" fmla="*/ 141947 w 12446000"/>
              <a:gd name="connsiteY1520" fmla="*/ 8411871 h 13862168"/>
              <a:gd name="connsiteX1521" fmla="*/ 147837 w 12446000"/>
              <a:gd name="connsiteY1521" fmla="*/ 8362519 h 13862168"/>
              <a:gd name="connsiteX1522" fmla="*/ 133701 w 12446000"/>
              <a:gd name="connsiteY1522" fmla="*/ 8361315 h 13862168"/>
              <a:gd name="connsiteX1523" fmla="*/ 964187 w 12446000"/>
              <a:gd name="connsiteY1523" fmla="*/ 8355296 h 13862168"/>
              <a:gd name="connsiteX1524" fmla="*/ 970666 w 12446000"/>
              <a:gd name="connsiteY1524" fmla="*/ 8361916 h 13862168"/>
              <a:gd name="connsiteX1525" fmla="*/ 939449 w 12446000"/>
              <a:gd name="connsiteY1525" fmla="*/ 8393814 h 13862168"/>
              <a:gd name="connsiteX1526" fmla="*/ 932970 w 12446000"/>
              <a:gd name="connsiteY1526" fmla="*/ 8387195 h 13862168"/>
              <a:gd name="connsiteX1527" fmla="*/ 964187 w 12446000"/>
              <a:gd name="connsiteY1527" fmla="*/ 8355296 h 13862168"/>
              <a:gd name="connsiteX1528" fmla="*/ 550711 w 12446000"/>
              <a:gd name="connsiteY1528" fmla="*/ 8352888 h 13862168"/>
              <a:gd name="connsiteX1529" fmla="*/ 527151 w 12446000"/>
              <a:gd name="connsiteY1529" fmla="*/ 8396222 h 13862168"/>
              <a:gd name="connsiteX1530" fmla="*/ 538931 w 12446000"/>
              <a:gd name="connsiteY1530" fmla="*/ 8403444 h 13862168"/>
              <a:gd name="connsiteX1531" fmla="*/ 562491 w 12446000"/>
              <a:gd name="connsiteY1531" fmla="*/ 8360110 h 13862168"/>
              <a:gd name="connsiteX1532" fmla="*/ 550711 w 12446000"/>
              <a:gd name="connsiteY1532" fmla="*/ 8352888 h 13862168"/>
              <a:gd name="connsiteX1533" fmla="*/ 964187 w 12446000"/>
              <a:gd name="connsiteY1533" fmla="*/ 8349277 h 13862168"/>
              <a:gd name="connsiteX1534" fmla="*/ 930025 w 12446000"/>
              <a:gd name="connsiteY1534" fmla="*/ 8384185 h 13862168"/>
              <a:gd name="connsiteX1535" fmla="*/ 932970 w 12446000"/>
              <a:gd name="connsiteY1535" fmla="*/ 8387195 h 13862168"/>
              <a:gd name="connsiteX1536" fmla="*/ 930025 w 12446000"/>
              <a:gd name="connsiteY1536" fmla="*/ 8390204 h 13862168"/>
              <a:gd name="connsiteX1537" fmla="*/ 939449 w 12446000"/>
              <a:gd name="connsiteY1537" fmla="*/ 8399834 h 13862168"/>
              <a:gd name="connsiteX1538" fmla="*/ 973611 w 12446000"/>
              <a:gd name="connsiteY1538" fmla="*/ 8364926 h 13862168"/>
              <a:gd name="connsiteX1539" fmla="*/ 970666 w 12446000"/>
              <a:gd name="connsiteY1539" fmla="*/ 8361916 h 13862168"/>
              <a:gd name="connsiteX1540" fmla="*/ 973611 w 12446000"/>
              <a:gd name="connsiteY1540" fmla="*/ 8358906 h 13862168"/>
              <a:gd name="connsiteX1541" fmla="*/ 964187 w 12446000"/>
              <a:gd name="connsiteY1541" fmla="*/ 8349277 h 13862168"/>
              <a:gd name="connsiteX1542" fmla="*/ 872304 w 12446000"/>
              <a:gd name="connsiteY1542" fmla="*/ 8342055 h 13862168"/>
              <a:gd name="connsiteX1543" fmla="*/ 839320 w 12446000"/>
              <a:gd name="connsiteY1543" fmla="*/ 8379371 h 13862168"/>
              <a:gd name="connsiteX1544" fmla="*/ 849922 w 12446000"/>
              <a:gd name="connsiteY1544" fmla="*/ 8389000 h 13862168"/>
              <a:gd name="connsiteX1545" fmla="*/ 882906 w 12446000"/>
              <a:gd name="connsiteY1545" fmla="*/ 8351685 h 13862168"/>
              <a:gd name="connsiteX1546" fmla="*/ 872304 w 12446000"/>
              <a:gd name="connsiteY1546" fmla="*/ 8342055 h 13862168"/>
              <a:gd name="connsiteX1547" fmla="*/ 661443 w 12446000"/>
              <a:gd name="connsiteY1547" fmla="*/ 8340851 h 13862168"/>
              <a:gd name="connsiteX1548" fmla="*/ 634349 w 12446000"/>
              <a:gd name="connsiteY1548" fmla="*/ 8382982 h 13862168"/>
              <a:gd name="connsiteX1549" fmla="*/ 646129 w 12446000"/>
              <a:gd name="connsiteY1549" fmla="*/ 8391408 h 13862168"/>
              <a:gd name="connsiteX1550" fmla="*/ 673223 w 12446000"/>
              <a:gd name="connsiteY1550" fmla="*/ 8349277 h 13862168"/>
              <a:gd name="connsiteX1551" fmla="*/ 661443 w 12446000"/>
              <a:gd name="connsiteY1551" fmla="*/ 8340851 h 13862168"/>
              <a:gd name="connsiteX1552" fmla="*/ 452938 w 12446000"/>
              <a:gd name="connsiteY1552" fmla="*/ 8336036 h 13862168"/>
              <a:gd name="connsiteX1553" fmla="*/ 432912 w 12446000"/>
              <a:gd name="connsiteY1553" fmla="*/ 8381777 h 13862168"/>
              <a:gd name="connsiteX1554" fmla="*/ 445870 w 12446000"/>
              <a:gd name="connsiteY1554" fmla="*/ 8387796 h 13862168"/>
              <a:gd name="connsiteX1555" fmla="*/ 465896 w 12446000"/>
              <a:gd name="connsiteY1555" fmla="*/ 8342054 h 13862168"/>
              <a:gd name="connsiteX1556" fmla="*/ 452938 w 12446000"/>
              <a:gd name="connsiteY1556" fmla="*/ 8336036 h 13862168"/>
              <a:gd name="connsiteX1557" fmla="*/ 789844 w 12446000"/>
              <a:gd name="connsiteY1557" fmla="*/ 8310758 h 13862168"/>
              <a:gd name="connsiteX1558" fmla="*/ 760394 w 12446000"/>
              <a:gd name="connsiteY1558" fmla="*/ 8350481 h 13862168"/>
              <a:gd name="connsiteX1559" fmla="*/ 770996 w 12446000"/>
              <a:gd name="connsiteY1559" fmla="*/ 8358907 h 13862168"/>
              <a:gd name="connsiteX1560" fmla="*/ 800446 w 12446000"/>
              <a:gd name="connsiteY1560" fmla="*/ 8319184 h 13862168"/>
              <a:gd name="connsiteX1561" fmla="*/ 789844 w 12446000"/>
              <a:gd name="connsiteY1561" fmla="*/ 8310758 h 13862168"/>
              <a:gd name="connsiteX1562" fmla="*/ 250323 w 12446000"/>
              <a:gd name="connsiteY1562" fmla="*/ 8293906 h 13862168"/>
              <a:gd name="connsiteX1563" fmla="*/ 239721 w 12446000"/>
              <a:gd name="connsiteY1563" fmla="*/ 8343258 h 13862168"/>
              <a:gd name="connsiteX1564" fmla="*/ 253857 w 12446000"/>
              <a:gd name="connsiteY1564" fmla="*/ 8346869 h 13862168"/>
              <a:gd name="connsiteX1565" fmla="*/ 264459 w 12446000"/>
              <a:gd name="connsiteY1565" fmla="*/ 8297517 h 13862168"/>
              <a:gd name="connsiteX1566" fmla="*/ 250323 w 12446000"/>
              <a:gd name="connsiteY1566" fmla="*/ 8293906 h 13862168"/>
              <a:gd name="connsiteX1567" fmla="*/ 363410 w 12446000"/>
              <a:gd name="connsiteY1567" fmla="*/ 8287887 h 13862168"/>
              <a:gd name="connsiteX1568" fmla="*/ 348096 w 12446000"/>
              <a:gd name="connsiteY1568" fmla="*/ 8334832 h 13862168"/>
              <a:gd name="connsiteX1569" fmla="*/ 361054 w 12446000"/>
              <a:gd name="connsiteY1569" fmla="*/ 8339647 h 13862168"/>
              <a:gd name="connsiteX1570" fmla="*/ 376368 w 12446000"/>
              <a:gd name="connsiteY1570" fmla="*/ 8292702 h 13862168"/>
              <a:gd name="connsiteX1571" fmla="*/ 363410 w 12446000"/>
              <a:gd name="connsiteY1571" fmla="*/ 8287887 h 13862168"/>
              <a:gd name="connsiteX1572" fmla="*/ 1033689 w 12446000"/>
              <a:gd name="connsiteY1572" fmla="*/ 8285480 h 13862168"/>
              <a:gd name="connsiteX1573" fmla="*/ 1039579 w 12446000"/>
              <a:gd name="connsiteY1573" fmla="*/ 8291499 h 13862168"/>
              <a:gd name="connsiteX1574" fmla="*/ 1008951 w 12446000"/>
              <a:gd name="connsiteY1574" fmla="*/ 8322795 h 13862168"/>
              <a:gd name="connsiteX1575" fmla="*/ 1003061 w 12446000"/>
              <a:gd name="connsiteY1575" fmla="*/ 8316777 h 13862168"/>
              <a:gd name="connsiteX1576" fmla="*/ 1033689 w 12446000"/>
              <a:gd name="connsiteY1576" fmla="*/ 8285480 h 13862168"/>
              <a:gd name="connsiteX1577" fmla="*/ 1033689 w 12446000"/>
              <a:gd name="connsiteY1577" fmla="*/ 8278257 h 13862168"/>
              <a:gd name="connsiteX1578" fmla="*/ 999527 w 12446000"/>
              <a:gd name="connsiteY1578" fmla="*/ 8313165 h 13862168"/>
              <a:gd name="connsiteX1579" fmla="*/ 1003061 w 12446000"/>
              <a:gd name="connsiteY1579" fmla="*/ 8316777 h 13862168"/>
              <a:gd name="connsiteX1580" fmla="*/ 999527 w 12446000"/>
              <a:gd name="connsiteY1580" fmla="*/ 8320388 h 13862168"/>
              <a:gd name="connsiteX1581" fmla="*/ 1008951 w 12446000"/>
              <a:gd name="connsiteY1581" fmla="*/ 8330018 h 13862168"/>
              <a:gd name="connsiteX1582" fmla="*/ 1043113 w 12446000"/>
              <a:gd name="connsiteY1582" fmla="*/ 8295110 h 13862168"/>
              <a:gd name="connsiteX1583" fmla="*/ 1039579 w 12446000"/>
              <a:gd name="connsiteY1583" fmla="*/ 8291499 h 13862168"/>
              <a:gd name="connsiteX1584" fmla="*/ 1043113 w 12446000"/>
              <a:gd name="connsiteY1584" fmla="*/ 8287887 h 13862168"/>
              <a:gd name="connsiteX1585" fmla="*/ 1033689 w 12446000"/>
              <a:gd name="connsiteY1585" fmla="*/ 8278257 h 13862168"/>
              <a:gd name="connsiteX1586" fmla="*/ 937093 w 12446000"/>
              <a:gd name="connsiteY1586" fmla="*/ 8267424 h 13862168"/>
              <a:gd name="connsiteX1587" fmla="*/ 904109 w 12446000"/>
              <a:gd name="connsiteY1587" fmla="*/ 8304740 h 13862168"/>
              <a:gd name="connsiteX1588" fmla="*/ 914711 w 12446000"/>
              <a:gd name="connsiteY1588" fmla="*/ 8314370 h 13862168"/>
              <a:gd name="connsiteX1589" fmla="*/ 947695 w 12446000"/>
              <a:gd name="connsiteY1589" fmla="*/ 8277054 h 13862168"/>
              <a:gd name="connsiteX1590" fmla="*/ 937093 w 12446000"/>
              <a:gd name="connsiteY1590" fmla="*/ 8267424 h 13862168"/>
              <a:gd name="connsiteX1591" fmla="*/ 599009 w 12446000"/>
              <a:gd name="connsiteY1591" fmla="*/ 8265016 h 13862168"/>
              <a:gd name="connsiteX1592" fmla="*/ 575449 w 12446000"/>
              <a:gd name="connsiteY1592" fmla="*/ 8308350 h 13862168"/>
              <a:gd name="connsiteX1593" fmla="*/ 587229 w 12446000"/>
              <a:gd name="connsiteY1593" fmla="*/ 8315572 h 13862168"/>
              <a:gd name="connsiteX1594" fmla="*/ 610789 w 12446000"/>
              <a:gd name="connsiteY1594" fmla="*/ 8272239 h 13862168"/>
              <a:gd name="connsiteX1595" fmla="*/ 599009 w 12446000"/>
              <a:gd name="connsiteY1595" fmla="*/ 8265016 h 13862168"/>
              <a:gd name="connsiteX1596" fmla="*/ 144303 w 12446000"/>
              <a:gd name="connsiteY1596" fmla="*/ 8262609 h 13862168"/>
              <a:gd name="connsiteX1597" fmla="*/ 138413 w 12446000"/>
              <a:gd name="connsiteY1597" fmla="*/ 8311962 h 13862168"/>
              <a:gd name="connsiteX1598" fmla="*/ 152549 w 12446000"/>
              <a:gd name="connsiteY1598" fmla="*/ 8313166 h 13862168"/>
              <a:gd name="connsiteX1599" fmla="*/ 158439 w 12446000"/>
              <a:gd name="connsiteY1599" fmla="*/ 8263813 h 13862168"/>
              <a:gd name="connsiteX1600" fmla="*/ 144303 w 12446000"/>
              <a:gd name="connsiteY1600" fmla="*/ 8262609 h 13862168"/>
              <a:gd name="connsiteX1601" fmla="*/ 715630 w 12446000"/>
              <a:gd name="connsiteY1601" fmla="*/ 8257794 h 13862168"/>
              <a:gd name="connsiteX1602" fmla="*/ 688537 w 12446000"/>
              <a:gd name="connsiteY1602" fmla="*/ 8299925 h 13862168"/>
              <a:gd name="connsiteX1603" fmla="*/ 700316 w 12446000"/>
              <a:gd name="connsiteY1603" fmla="*/ 8308351 h 13862168"/>
              <a:gd name="connsiteX1604" fmla="*/ 727410 w 12446000"/>
              <a:gd name="connsiteY1604" fmla="*/ 8266221 h 13862168"/>
              <a:gd name="connsiteX1605" fmla="*/ 715630 w 12446000"/>
              <a:gd name="connsiteY1605" fmla="*/ 8257794 h 13862168"/>
              <a:gd name="connsiteX1606" fmla="*/ 492990 w 12446000"/>
              <a:gd name="connsiteY1606" fmla="*/ 8245757 h 13862168"/>
              <a:gd name="connsiteX1607" fmla="*/ 472964 w 12446000"/>
              <a:gd name="connsiteY1607" fmla="*/ 8291498 h 13862168"/>
              <a:gd name="connsiteX1608" fmla="*/ 485922 w 12446000"/>
              <a:gd name="connsiteY1608" fmla="*/ 8297516 h 13862168"/>
              <a:gd name="connsiteX1609" fmla="*/ 505947 w 12446000"/>
              <a:gd name="connsiteY1609" fmla="*/ 8251775 h 13862168"/>
              <a:gd name="connsiteX1610" fmla="*/ 492990 w 12446000"/>
              <a:gd name="connsiteY1610" fmla="*/ 8245757 h 13862168"/>
              <a:gd name="connsiteX1611" fmla="*/ 849922 w 12446000"/>
              <a:gd name="connsiteY1611" fmla="*/ 8232516 h 13862168"/>
              <a:gd name="connsiteX1612" fmla="*/ 820472 w 12446000"/>
              <a:gd name="connsiteY1612" fmla="*/ 8272239 h 13862168"/>
              <a:gd name="connsiteX1613" fmla="*/ 831074 w 12446000"/>
              <a:gd name="connsiteY1613" fmla="*/ 8280665 h 13862168"/>
              <a:gd name="connsiteX1614" fmla="*/ 860524 w 12446000"/>
              <a:gd name="connsiteY1614" fmla="*/ 8240942 h 13862168"/>
              <a:gd name="connsiteX1615" fmla="*/ 849922 w 12446000"/>
              <a:gd name="connsiteY1615" fmla="*/ 8232516 h 13862168"/>
              <a:gd name="connsiteX1616" fmla="*/ 1103190 w 12446000"/>
              <a:gd name="connsiteY1616" fmla="*/ 8214460 h 13862168"/>
              <a:gd name="connsiteX1617" fmla="*/ 1109080 w 12446000"/>
              <a:gd name="connsiteY1617" fmla="*/ 8220479 h 13862168"/>
              <a:gd name="connsiteX1618" fmla="*/ 1078452 w 12446000"/>
              <a:gd name="connsiteY1618" fmla="*/ 8251775 h 13862168"/>
              <a:gd name="connsiteX1619" fmla="*/ 1072563 w 12446000"/>
              <a:gd name="connsiteY1619" fmla="*/ 8245757 h 13862168"/>
              <a:gd name="connsiteX1620" fmla="*/ 1103190 w 12446000"/>
              <a:gd name="connsiteY1620" fmla="*/ 8214460 h 13862168"/>
              <a:gd name="connsiteX1621" fmla="*/ 1103190 w 12446000"/>
              <a:gd name="connsiteY1621" fmla="*/ 8207237 h 13862168"/>
              <a:gd name="connsiteX1622" fmla="*/ 1069029 w 12446000"/>
              <a:gd name="connsiteY1622" fmla="*/ 8242146 h 13862168"/>
              <a:gd name="connsiteX1623" fmla="*/ 1072563 w 12446000"/>
              <a:gd name="connsiteY1623" fmla="*/ 8245757 h 13862168"/>
              <a:gd name="connsiteX1624" fmla="*/ 1069029 w 12446000"/>
              <a:gd name="connsiteY1624" fmla="*/ 8249368 h 13862168"/>
              <a:gd name="connsiteX1625" fmla="*/ 1078452 w 12446000"/>
              <a:gd name="connsiteY1625" fmla="*/ 8258998 h 13862168"/>
              <a:gd name="connsiteX1626" fmla="*/ 1112614 w 12446000"/>
              <a:gd name="connsiteY1626" fmla="*/ 8224090 h 13862168"/>
              <a:gd name="connsiteX1627" fmla="*/ 1109080 w 12446000"/>
              <a:gd name="connsiteY1627" fmla="*/ 8220479 h 13862168"/>
              <a:gd name="connsiteX1628" fmla="*/ 1112614 w 12446000"/>
              <a:gd name="connsiteY1628" fmla="*/ 8216867 h 13862168"/>
              <a:gd name="connsiteX1629" fmla="*/ 1103190 w 12446000"/>
              <a:gd name="connsiteY1629" fmla="*/ 8207237 h 13862168"/>
              <a:gd name="connsiteX1630" fmla="*/ 271527 w 12446000"/>
              <a:gd name="connsiteY1630" fmla="*/ 8196404 h 13862168"/>
              <a:gd name="connsiteX1631" fmla="*/ 260925 w 12446000"/>
              <a:gd name="connsiteY1631" fmla="*/ 8245757 h 13862168"/>
              <a:gd name="connsiteX1632" fmla="*/ 275061 w 12446000"/>
              <a:gd name="connsiteY1632" fmla="*/ 8249368 h 13862168"/>
              <a:gd name="connsiteX1633" fmla="*/ 285663 w 12446000"/>
              <a:gd name="connsiteY1633" fmla="*/ 8200015 h 13862168"/>
              <a:gd name="connsiteX1634" fmla="*/ 271527 w 12446000"/>
              <a:gd name="connsiteY1634" fmla="*/ 8196404 h 13862168"/>
              <a:gd name="connsiteX1635" fmla="*/ 1001883 w 12446000"/>
              <a:gd name="connsiteY1635" fmla="*/ 8192794 h 13862168"/>
              <a:gd name="connsiteX1636" fmla="*/ 968899 w 12446000"/>
              <a:gd name="connsiteY1636" fmla="*/ 8230109 h 13862168"/>
              <a:gd name="connsiteX1637" fmla="*/ 979501 w 12446000"/>
              <a:gd name="connsiteY1637" fmla="*/ 8239739 h 13862168"/>
              <a:gd name="connsiteX1638" fmla="*/ 1012485 w 12446000"/>
              <a:gd name="connsiteY1638" fmla="*/ 8202423 h 13862168"/>
              <a:gd name="connsiteX1639" fmla="*/ 1001883 w 12446000"/>
              <a:gd name="connsiteY1639" fmla="*/ 8192794 h 13862168"/>
              <a:gd name="connsiteX1640" fmla="*/ 395216 w 12446000"/>
              <a:gd name="connsiteY1640" fmla="*/ 8192793 h 13862168"/>
              <a:gd name="connsiteX1641" fmla="*/ 379902 w 12446000"/>
              <a:gd name="connsiteY1641" fmla="*/ 8239738 h 13862168"/>
              <a:gd name="connsiteX1642" fmla="*/ 392860 w 12446000"/>
              <a:gd name="connsiteY1642" fmla="*/ 8244553 h 13862168"/>
              <a:gd name="connsiteX1643" fmla="*/ 408174 w 12446000"/>
              <a:gd name="connsiteY1643" fmla="*/ 8197608 h 13862168"/>
              <a:gd name="connsiteX1644" fmla="*/ 395216 w 12446000"/>
              <a:gd name="connsiteY1644" fmla="*/ 8192793 h 13862168"/>
              <a:gd name="connsiteX1645" fmla="*/ 646129 w 12446000"/>
              <a:gd name="connsiteY1645" fmla="*/ 8178348 h 13862168"/>
              <a:gd name="connsiteX1646" fmla="*/ 622569 w 12446000"/>
              <a:gd name="connsiteY1646" fmla="*/ 8221682 h 13862168"/>
              <a:gd name="connsiteX1647" fmla="*/ 634349 w 12446000"/>
              <a:gd name="connsiteY1647" fmla="*/ 8228904 h 13862168"/>
              <a:gd name="connsiteX1648" fmla="*/ 657909 w 12446000"/>
              <a:gd name="connsiteY1648" fmla="*/ 8185570 h 13862168"/>
              <a:gd name="connsiteX1649" fmla="*/ 646129 w 12446000"/>
              <a:gd name="connsiteY1649" fmla="*/ 8178348 h 13862168"/>
              <a:gd name="connsiteX1650" fmla="*/ 769818 w 12446000"/>
              <a:gd name="connsiteY1650" fmla="*/ 8174738 h 13862168"/>
              <a:gd name="connsiteX1651" fmla="*/ 742724 w 12446000"/>
              <a:gd name="connsiteY1651" fmla="*/ 8216868 h 13862168"/>
              <a:gd name="connsiteX1652" fmla="*/ 754504 w 12446000"/>
              <a:gd name="connsiteY1652" fmla="*/ 8225294 h 13862168"/>
              <a:gd name="connsiteX1653" fmla="*/ 781598 w 12446000"/>
              <a:gd name="connsiteY1653" fmla="*/ 8183163 h 13862168"/>
              <a:gd name="connsiteX1654" fmla="*/ 769818 w 12446000"/>
              <a:gd name="connsiteY1654" fmla="*/ 8174738 h 13862168"/>
              <a:gd name="connsiteX1655" fmla="*/ 154905 w 12446000"/>
              <a:gd name="connsiteY1655" fmla="*/ 8162701 h 13862168"/>
              <a:gd name="connsiteX1656" fmla="*/ 149015 w 12446000"/>
              <a:gd name="connsiteY1656" fmla="*/ 8212053 h 13862168"/>
              <a:gd name="connsiteX1657" fmla="*/ 163151 w 12446000"/>
              <a:gd name="connsiteY1657" fmla="*/ 8213257 h 13862168"/>
              <a:gd name="connsiteX1658" fmla="*/ 169041 w 12446000"/>
              <a:gd name="connsiteY1658" fmla="*/ 8163904 h 13862168"/>
              <a:gd name="connsiteX1659" fmla="*/ 154905 w 12446000"/>
              <a:gd name="connsiteY1659" fmla="*/ 8162701 h 13862168"/>
              <a:gd name="connsiteX1660" fmla="*/ 533041 w 12446000"/>
              <a:gd name="connsiteY1660" fmla="*/ 8154273 h 13862168"/>
              <a:gd name="connsiteX1661" fmla="*/ 513015 w 12446000"/>
              <a:gd name="connsiteY1661" fmla="*/ 8200015 h 13862168"/>
              <a:gd name="connsiteX1662" fmla="*/ 525973 w 12446000"/>
              <a:gd name="connsiteY1662" fmla="*/ 8206034 h 13862168"/>
              <a:gd name="connsiteX1663" fmla="*/ 545999 w 12446000"/>
              <a:gd name="connsiteY1663" fmla="*/ 8160292 h 13862168"/>
              <a:gd name="connsiteX1664" fmla="*/ 533041 w 12446000"/>
              <a:gd name="connsiteY1664" fmla="*/ 8154273 h 13862168"/>
              <a:gd name="connsiteX1665" fmla="*/ 909999 w 12446000"/>
              <a:gd name="connsiteY1665" fmla="*/ 8153070 h 13862168"/>
              <a:gd name="connsiteX1666" fmla="*/ 880550 w 12446000"/>
              <a:gd name="connsiteY1666" fmla="*/ 8192794 h 13862168"/>
              <a:gd name="connsiteX1667" fmla="*/ 891151 w 12446000"/>
              <a:gd name="connsiteY1667" fmla="*/ 8201219 h 13862168"/>
              <a:gd name="connsiteX1668" fmla="*/ 920601 w 12446000"/>
              <a:gd name="connsiteY1668" fmla="*/ 8161497 h 13862168"/>
              <a:gd name="connsiteX1669" fmla="*/ 909999 w 12446000"/>
              <a:gd name="connsiteY1669" fmla="*/ 8153070 h 13862168"/>
              <a:gd name="connsiteX1670" fmla="*/ 1171514 w 12446000"/>
              <a:gd name="connsiteY1670" fmla="*/ 8143441 h 13862168"/>
              <a:gd name="connsiteX1671" fmla="*/ 1177993 w 12446000"/>
              <a:gd name="connsiteY1671" fmla="*/ 8150061 h 13862168"/>
              <a:gd name="connsiteX1672" fmla="*/ 1146776 w 12446000"/>
              <a:gd name="connsiteY1672" fmla="*/ 8181959 h 13862168"/>
              <a:gd name="connsiteX1673" fmla="*/ 1140298 w 12446000"/>
              <a:gd name="connsiteY1673" fmla="*/ 8175339 h 13862168"/>
              <a:gd name="connsiteX1674" fmla="*/ 1171514 w 12446000"/>
              <a:gd name="connsiteY1674" fmla="*/ 8143441 h 13862168"/>
              <a:gd name="connsiteX1675" fmla="*/ 1171514 w 12446000"/>
              <a:gd name="connsiteY1675" fmla="*/ 8137422 h 13862168"/>
              <a:gd name="connsiteX1676" fmla="*/ 1137352 w 12446000"/>
              <a:gd name="connsiteY1676" fmla="*/ 8172329 h 13862168"/>
              <a:gd name="connsiteX1677" fmla="*/ 1140298 w 12446000"/>
              <a:gd name="connsiteY1677" fmla="*/ 8175339 h 13862168"/>
              <a:gd name="connsiteX1678" fmla="*/ 1137352 w 12446000"/>
              <a:gd name="connsiteY1678" fmla="*/ 8178349 h 13862168"/>
              <a:gd name="connsiteX1679" fmla="*/ 1146776 w 12446000"/>
              <a:gd name="connsiteY1679" fmla="*/ 8187979 h 13862168"/>
              <a:gd name="connsiteX1680" fmla="*/ 1180938 w 12446000"/>
              <a:gd name="connsiteY1680" fmla="*/ 8153070 h 13862168"/>
              <a:gd name="connsiteX1681" fmla="*/ 1177993 w 12446000"/>
              <a:gd name="connsiteY1681" fmla="*/ 8150061 h 13862168"/>
              <a:gd name="connsiteX1682" fmla="*/ 1180938 w 12446000"/>
              <a:gd name="connsiteY1682" fmla="*/ 8147051 h 13862168"/>
              <a:gd name="connsiteX1683" fmla="*/ 1171514 w 12446000"/>
              <a:gd name="connsiteY1683" fmla="*/ 8137422 h 13862168"/>
              <a:gd name="connsiteX1684" fmla="*/ 1066673 w 12446000"/>
              <a:gd name="connsiteY1684" fmla="*/ 8118163 h 13862168"/>
              <a:gd name="connsiteX1685" fmla="*/ 1033689 w 12446000"/>
              <a:gd name="connsiteY1685" fmla="*/ 8155478 h 13862168"/>
              <a:gd name="connsiteX1686" fmla="*/ 1044291 w 12446000"/>
              <a:gd name="connsiteY1686" fmla="*/ 8165108 h 13862168"/>
              <a:gd name="connsiteX1687" fmla="*/ 1077274 w 12446000"/>
              <a:gd name="connsiteY1687" fmla="*/ 8127793 h 13862168"/>
              <a:gd name="connsiteX1688" fmla="*/ 1066673 w 12446000"/>
              <a:gd name="connsiteY1688" fmla="*/ 8118163 h 13862168"/>
              <a:gd name="connsiteX1689" fmla="*/ 292731 w 12446000"/>
              <a:gd name="connsiteY1689" fmla="*/ 8100106 h 13862168"/>
              <a:gd name="connsiteX1690" fmla="*/ 282129 w 12446000"/>
              <a:gd name="connsiteY1690" fmla="*/ 8148255 h 13862168"/>
              <a:gd name="connsiteX1691" fmla="*/ 296265 w 12446000"/>
              <a:gd name="connsiteY1691" fmla="*/ 8151867 h 13862168"/>
              <a:gd name="connsiteX1692" fmla="*/ 306867 w 12446000"/>
              <a:gd name="connsiteY1692" fmla="*/ 8103718 h 13862168"/>
              <a:gd name="connsiteX1693" fmla="*/ 292731 w 12446000"/>
              <a:gd name="connsiteY1693" fmla="*/ 8100106 h 13862168"/>
              <a:gd name="connsiteX1694" fmla="*/ 425844 w 12446000"/>
              <a:gd name="connsiteY1694" fmla="*/ 8097699 h 13862168"/>
              <a:gd name="connsiteX1695" fmla="*/ 410530 w 12446000"/>
              <a:gd name="connsiteY1695" fmla="*/ 8144644 h 13862168"/>
              <a:gd name="connsiteX1696" fmla="*/ 423488 w 12446000"/>
              <a:gd name="connsiteY1696" fmla="*/ 8149459 h 13862168"/>
              <a:gd name="connsiteX1697" fmla="*/ 438802 w 12446000"/>
              <a:gd name="connsiteY1697" fmla="*/ 8102514 h 13862168"/>
              <a:gd name="connsiteX1698" fmla="*/ 425844 w 12446000"/>
              <a:gd name="connsiteY1698" fmla="*/ 8097699 h 13862168"/>
              <a:gd name="connsiteX1699" fmla="*/ 824006 w 12446000"/>
              <a:gd name="connsiteY1699" fmla="*/ 8091681 h 13862168"/>
              <a:gd name="connsiteX1700" fmla="*/ 796912 w 12446000"/>
              <a:gd name="connsiteY1700" fmla="*/ 8133811 h 13862168"/>
              <a:gd name="connsiteX1701" fmla="*/ 808692 w 12446000"/>
              <a:gd name="connsiteY1701" fmla="*/ 8142237 h 13862168"/>
              <a:gd name="connsiteX1702" fmla="*/ 835786 w 12446000"/>
              <a:gd name="connsiteY1702" fmla="*/ 8100107 h 13862168"/>
              <a:gd name="connsiteX1703" fmla="*/ 824006 w 12446000"/>
              <a:gd name="connsiteY1703" fmla="*/ 8091681 h 13862168"/>
              <a:gd name="connsiteX1704" fmla="*/ 693249 w 12446000"/>
              <a:gd name="connsiteY1704" fmla="*/ 8090476 h 13862168"/>
              <a:gd name="connsiteX1705" fmla="*/ 669689 w 12446000"/>
              <a:gd name="connsiteY1705" fmla="*/ 8133810 h 13862168"/>
              <a:gd name="connsiteX1706" fmla="*/ 681469 w 12446000"/>
              <a:gd name="connsiteY1706" fmla="*/ 8141032 h 13862168"/>
              <a:gd name="connsiteX1707" fmla="*/ 705028 w 12446000"/>
              <a:gd name="connsiteY1707" fmla="*/ 8097699 h 13862168"/>
              <a:gd name="connsiteX1708" fmla="*/ 693249 w 12446000"/>
              <a:gd name="connsiteY1708" fmla="*/ 8090476 h 13862168"/>
              <a:gd name="connsiteX1709" fmla="*/ 970077 w 12446000"/>
              <a:gd name="connsiteY1709" fmla="*/ 8074828 h 13862168"/>
              <a:gd name="connsiteX1710" fmla="*/ 940627 w 12446000"/>
              <a:gd name="connsiteY1710" fmla="*/ 8114552 h 13862168"/>
              <a:gd name="connsiteX1711" fmla="*/ 951229 w 12446000"/>
              <a:gd name="connsiteY1711" fmla="*/ 8122977 h 13862168"/>
              <a:gd name="connsiteX1712" fmla="*/ 980679 w 12446000"/>
              <a:gd name="connsiteY1712" fmla="*/ 8083255 h 13862168"/>
              <a:gd name="connsiteX1713" fmla="*/ 970077 w 12446000"/>
              <a:gd name="connsiteY1713" fmla="*/ 8074828 h 13862168"/>
              <a:gd name="connsiteX1714" fmla="*/ 1241016 w 12446000"/>
              <a:gd name="connsiteY1714" fmla="*/ 8072421 h 13862168"/>
              <a:gd name="connsiteX1715" fmla="*/ 1247495 w 12446000"/>
              <a:gd name="connsiteY1715" fmla="*/ 8079042 h 13862168"/>
              <a:gd name="connsiteX1716" fmla="*/ 1216278 w 12446000"/>
              <a:gd name="connsiteY1716" fmla="*/ 8110939 h 13862168"/>
              <a:gd name="connsiteX1717" fmla="*/ 1209800 w 12446000"/>
              <a:gd name="connsiteY1717" fmla="*/ 8104320 h 13862168"/>
              <a:gd name="connsiteX1718" fmla="*/ 1241016 w 12446000"/>
              <a:gd name="connsiteY1718" fmla="*/ 8072421 h 13862168"/>
              <a:gd name="connsiteX1719" fmla="*/ 1241016 w 12446000"/>
              <a:gd name="connsiteY1719" fmla="*/ 8066402 h 13862168"/>
              <a:gd name="connsiteX1720" fmla="*/ 1206854 w 12446000"/>
              <a:gd name="connsiteY1720" fmla="*/ 8101310 h 13862168"/>
              <a:gd name="connsiteX1721" fmla="*/ 1209800 w 12446000"/>
              <a:gd name="connsiteY1721" fmla="*/ 8104320 h 13862168"/>
              <a:gd name="connsiteX1722" fmla="*/ 1206854 w 12446000"/>
              <a:gd name="connsiteY1722" fmla="*/ 8107329 h 13862168"/>
              <a:gd name="connsiteX1723" fmla="*/ 1216278 w 12446000"/>
              <a:gd name="connsiteY1723" fmla="*/ 8118163 h 13862168"/>
              <a:gd name="connsiteX1724" fmla="*/ 1250440 w 12446000"/>
              <a:gd name="connsiteY1724" fmla="*/ 8082051 h 13862168"/>
              <a:gd name="connsiteX1725" fmla="*/ 1247495 w 12446000"/>
              <a:gd name="connsiteY1725" fmla="*/ 8079042 h 13862168"/>
              <a:gd name="connsiteX1726" fmla="*/ 1250440 w 12446000"/>
              <a:gd name="connsiteY1726" fmla="*/ 8076032 h 13862168"/>
              <a:gd name="connsiteX1727" fmla="*/ 1241016 w 12446000"/>
              <a:gd name="connsiteY1727" fmla="*/ 8066402 h 13862168"/>
              <a:gd name="connsiteX1728" fmla="*/ 165507 w 12446000"/>
              <a:gd name="connsiteY1728" fmla="*/ 8063995 h 13862168"/>
              <a:gd name="connsiteX1729" fmla="*/ 159617 w 12446000"/>
              <a:gd name="connsiteY1729" fmla="*/ 8113348 h 13862168"/>
              <a:gd name="connsiteX1730" fmla="*/ 173753 w 12446000"/>
              <a:gd name="connsiteY1730" fmla="*/ 8114552 h 13862168"/>
              <a:gd name="connsiteX1731" fmla="*/ 179643 w 12446000"/>
              <a:gd name="connsiteY1731" fmla="*/ 8065199 h 13862168"/>
              <a:gd name="connsiteX1732" fmla="*/ 165507 w 12446000"/>
              <a:gd name="connsiteY1732" fmla="*/ 8063995 h 13862168"/>
              <a:gd name="connsiteX1733" fmla="*/ 573093 w 12446000"/>
              <a:gd name="connsiteY1733" fmla="*/ 8062790 h 13862168"/>
              <a:gd name="connsiteX1734" fmla="*/ 553067 w 12446000"/>
              <a:gd name="connsiteY1734" fmla="*/ 8108532 h 13862168"/>
              <a:gd name="connsiteX1735" fmla="*/ 566025 w 12446000"/>
              <a:gd name="connsiteY1735" fmla="*/ 8114551 h 13862168"/>
              <a:gd name="connsiteX1736" fmla="*/ 586051 w 12446000"/>
              <a:gd name="connsiteY1736" fmla="*/ 8068809 h 13862168"/>
              <a:gd name="connsiteX1737" fmla="*/ 573093 w 12446000"/>
              <a:gd name="connsiteY1737" fmla="*/ 8062790 h 13862168"/>
              <a:gd name="connsiteX1738" fmla="*/ 1131462 w 12446000"/>
              <a:gd name="connsiteY1738" fmla="*/ 8043532 h 13862168"/>
              <a:gd name="connsiteX1739" fmla="*/ 1098478 w 12446000"/>
              <a:gd name="connsiteY1739" fmla="*/ 8080847 h 13862168"/>
              <a:gd name="connsiteX1740" fmla="*/ 1109080 w 12446000"/>
              <a:gd name="connsiteY1740" fmla="*/ 8090477 h 13862168"/>
              <a:gd name="connsiteX1741" fmla="*/ 1142064 w 12446000"/>
              <a:gd name="connsiteY1741" fmla="*/ 8053162 h 13862168"/>
              <a:gd name="connsiteX1742" fmla="*/ 1131462 w 12446000"/>
              <a:gd name="connsiteY1742" fmla="*/ 8043532 h 13862168"/>
              <a:gd name="connsiteX1743" fmla="*/ 878194 w 12446000"/>
              <a:gd name="connsiteY1743" fmla="*/ 8008624 h 13862168"/>
              <a:gd name="connsiteX1744" fmla="*/ 851100 w 12446000"/>
              <a:gd name="connsiteY1744" fmla="*/ 8050754 h 13862168"/>
              <a:gd name="connsiteX1745" fmla="*/ 862880 w 12446000"/>
              <a:gd name="connsiteY1745" fmla="*/ 8059180 h 13862168"/>
              <a:gd name="connsiteX1746" fmla="*/ 889973 w 12446000"/>
              <a:gd name="connsiteY1746" fmla="*/ 8017050 h 13862168"/>
              <a:gd name="connsiteX1747" fmla="*/ 878194 w 12446000"/>
              <a:gd name="connsiteY1747" fmla="*/ 8008624 h 13862168"/>
              <a:gd name="connsiteX1748" fmla="*/ 740368 w 12446000"/>
              <a:gd name="connsiteY1748" fmla="*/ 8003808 h 13862168"/>
              <a:gd name="connsiteX1749" fmla="*/ 716808 w 12446000"/>
              <a:gd name="connsiteY1749" fmla="*/ 8047142 h 13862168"/>
              <a:gd name="connsiteX1750" fmla="*/ 728588 w 12446000"/>
              <a:gd name="connsiteY1750" fmla="*/ 8054365 h 13862168"/>
              <a:gd name="connsiteX1751" fmla="*/ 752148 w 12446000"/>
              <a:gd name="connsiteY1751" fmla="*/ 8011031 h 13862168"/>
              <a:gd name="connsiteX1752" fmla="*/ 740368 w 12446000"/>
              <a:gd name="connsiteY1752" fmla="*/ 8003808 h 13862168"/>
              <a:gd name="connsiteX1753" fmla="*/ 456472 w 12446000"/>
              <a:gd name="connsiteY1753" fmla="*/ 8003808 h 13862168"/>
              <a:gd name="connsiteX1754" fmla="*/ 441158 w 12446000"/>
              <a:gd name="connsiteY1754" fmla="*/ 8050754 h 13862168"/>
              <a:gd name="connsiteX1755" fmla="*/ 454116 w 12446000"/>
              <a:gd name="connsiteY1755" fmla="*/ 8055569 h 13862168"/>
              <a:gd name="connsiteX1756" fmla="*/ 469430 w 12446000"/>
              <a:gd name="connsiteY1756" fmla="*/ 8008623 h 13862168"/>
              <a:gd name="connsiteX1757" fmla="*/ 456472 w 12446000"/>
              <a:gd name="connsiteY1757" fmla="*/ 8003808 h 13862168"/>
              <a:gd name="connsiteX1758" fmla="*/ 1310517 w 12446000"/>
              <a:gd name="connsiteY1758" fmla="*/ 8002605 h 13862168"/>
              <a:gd name="connsiteX1759" fmla="*/ 1316407 w 12446000"/>
              <a:gd name="connsiteY1759" fmla="*/ 8008624 h 13862168"/>
              <a:gd name="connsiteX1760" fmla="*/ 1285779 w 12446000"/>
              <a:gd name="connsiteY1760" fmla="*/ 8039920 h 13862168"/>
              <a:gd name="connsiteX1761" fmla="*/ 1279889 w 12446000"/>
              <a:gd name="connsiteY1761" fmla="*/ 8033902 h 13862168"/>
              <a:gd name="connsiteX1762" fmla="*/ 1310517 w 12446000"/>
              <a:gd name="connsiteY1762" fmla="*/ 8002605 h 13862168"/>
              <a:gd name="connsiteX1763" fmla="*/ 313935 w 12446000"/>
              <a:gd name="connsiteY1763" fmla="*/ 8002605 h 13862168"/>
              <a:gd name="connsiteX1764" fmla="*/ 303333 w 12446000"/>
              <a:gd name="connsiteY1764" fmla="*/ 8050754 h 13862168"/>
              <a:gd name="connsiteX1765" fmla="*/ 317468 w 12446000"/>
              <a:gd name="connsiteY1765" fmla="*/ 8054365 h 13862168"/>
              <a:gd name="connsiteX1766" fmla="*/ 328070 w 12446000"/>
              <a:gd name="connsiteY1766" fmla="*/ 8006216 h 13862168"/>
              <a:gd name="connsiteX1767" fmla="*/ 313935 w 12446000"/>
              <a:gd name="connsiteY1767" fmla="*/ 8002605 h 13862168"/>
              <a:gd name="connsiteX1768" fmla="*/ 1030155 w 12446000"/>
              <a:gd name="connsiteY1768" fmla="*/ 7995383 h 13862168"/>
              <a:gd name="connsiteX1769" fmla="*/ 1000705 w 12446000"/>
              <a:gd name="connsiteY1769" fmla="*/ 8035106 h 13862168"/>
              <a:gd name="connsiteX1770" fmla="*/ 1011307 w 12446000"/>
              <a:gd name="connsiteY1770" fmla="*/ 8043532 h 13862168"/>
              <a:gd name="connsiteX1771" fmla="*/ 1040757 w 12446000"/>
              <a:gd name="connsiteY1771" fmla="*/ 8003809 h 13862168"/>
              <a:gd name="connsiteX1772" fmla="*/ 1030155 w 12446000"/>
              <a:gd name="connsiteY1772" fmla="*/ 7995383 h 13862168"/>
              <a:gd name="connsiteX1773" fmla="*/ 1310517 w 12446000"/>
              <a:gd name="connsiteY1773" fmla="*/ 7995382 h 13862168"/>
              <a:gd name="connsiteX1774" fmla="*/ 1276355 w 12446000"/>
              <a:gd name="connsiteY1774" fmla="*/ 8030290 h 13862168"/>
              <a:gd name="connsiteX1775" fmla="*/ 1279889 w 12446000"/>
              <a:gd name="connsiteY1775" fmla="*/ 8033902 h 13862168"/>
              <a:gd name="connsiteX1776" fmla="*/ 1276355 w 12446000"/>
              <a:gd name="connsiteY1776" fmla="*/ 8037513 h 13862168"/>
              <a:gd name="connsiteX1777" fmla="*/ 1285779 w 12446000"/>
              <a:gd name="connsiteY1777" fmla="*/ 8047143 h 13862168"/>
              <a:gd name="connsiteX1778" fmla="*/ 1319941 w 12446000"/>
              <a:gd name="connsiteY1778" fmla="*/ 8012235 h 13862168"/>
              <a:gd name="connsiteX1779" fmla="*/ 1316407 w 12446000"/>
              <a:gd name="connsiteY1779" fmla="*/ 8008624 h 13862168"/>
              <a:gd name="connsiteX1780" fmla="*/ 1319941 w 12446000"/>
              <a:gd name="connsiteY1780" fmla="*/ 8005012 h 13862168"/>
              <a:gd name="connsiteX1781" fmla="*/ 1310517 w 12446000"/>
              <a:gd name="connsiteY1781" fmla="*/ 7995382 h 13862168"/>
              <a:gd name="connsiteX1782" fmla="*/ 611967 w 12446000"/>
              <a:gd name="connsiteY1782" fmla="*/ 7971308 h 13862168"/>
              <a:gd name="connsiteX1783" fmla="*/ 591941 w 12446000"/>
              <a:gd name="connsiteY1783" fmla="*/ 8017049 h 13862168"/>
              <a:gd name="connsiteX1784" fmla="*/ 604899 w 12446000"/>
              <a:gd name="connsiteY1784" fmla="*/ 8023068 h 13862168"/>
              <a:gd name="connsiteX1785" fmla="*/ 624925 w 12446000"/>
              <a:gd name="connsiteY1785" fmla="*/ 7977326 h 13862168"/>
              <a:gd name="connsiteX1786" fmla="*/ 611967 w 12446000"/>
              <a:gd name="connsiteY1786" fmla="*/ 7971308 h 13862168"/>
              <a:gd name="connsiteX1787" fmla="*/ 1197430 w 12446000"/>
              <a:gd name="connsiteY1787" fmla="*/ 7968901 h 13862168"/>
              <a:gd name="connsiteX1788" fmla="*/ 1164446 w 12446000"/>
              <a:gd name="connsiteY1788" fmla="*/ 8006216 h 13862168"/>
              <a:gd name="connsiteX1789" fmla="*/ 1175048 w 12446000"/>
              <a:gd name="connsiteY1789" fmla="*/ 8015846 h 13862168"/>
              <a:gd name="connsiteX1790" fmla="*/ 1208032 w 12446000"/>
              <a:gd name="connsiteY1790" fmla="*/ 7978531 h 13862168"/>
              <a:gd name="connsiteX1791" fmla="*/ 1197430 w 12446000"/>
              <a:gd name="connsiteY1791" fmla="*/ 7968901 h 13862168"/>
              <a:gd name="connsiteX1792" fmla="*/ 176109 w 12446000"/>
              <a:gd name="connsiteY1792" fmla="*/ 7965290 h 13862168"/>
              <a:gd name="connsiteX1793" fmla="*/ 170219 w 12446000"/>
              <a:gd name="connsiteY1793" fmla="*/ 8014642 h 13862168"/>
              <a:gd name="connsiteX1794" fmla="*/ 184355 w 12446000"/>
              <a:gd name="connsiteY1794" fmla="*/ 8015846 h 13862168"/>
              <a:gd name="connsiteX1795" fmla="*/ 190245 w 12446000"/>
              <a:gd name="connsiteY1795" fmla="*/ 7966493 h 13862168"/>
              <a:gd name="connsiteX1796" fmla="*/ 176109 w 12446000"/>
              <a:gd name="connsiteY1796" fmla="*/ 7965290 h 13862168"/>
              <a:gd name="connsiteX1797" fmla="*/ 1378841 w 12446000"/>
              <a:gd name="connsiteY1797" fmla="*/ 7931585 h 13862168"/>
              <a:gd name="connsiteX1798" fmla="*/ 1385320 w 12446000"/>
              <a:gd name="connsiteY1798" fmla="*/ 7938206 h 13862168"/>
              <a:gd name="connsiteX1799" fmla="*/ 1354103 w 12446000"/>
              <a:gd name="connsiteY1799" fmla="*/ 7970104 h 13862168"/>
              <a:gd name="connsiteX1800" fmla="*/ 1347624 w 12446000"/>
              <a:gd name="connsiteY1800" fmla="*/ 7963484 h 13862168"/>
              <a:gd name="connsiteX1801" fmla="*/ 1378841 w 12446000"/>
              <a:gd name="connsiteY1801" fmla="*/ 7931585 h 13862168"/>
              <a:gd name="connsiteX1802" fmla="*/ 932381 w 12446000"/>
              <a:gd name="connsiteY1802" fmla="*/ 7925567 h 13862168"/>
              <a:gd name="connsiteX1803" fmla="*/ 905287 w 12446000"/>
              <a:gd name="connsiteY1803" fmla="*/ 7967697 h 13862168"/>
              <a:gd name="connsiteX1804" fmla="*/ 917067 w 12446000"/>
              <a:gd name="connsiteY1804" fmla="*/ 7976123 h 13862168"/>
              <a:gd name="connsiteX1805" fmla="*/ 944161 w 12446000"/>
              <a:gd name="connsiteY1805" fmla="*/ 7933993 h 13862168"/>
              <a:gd name="connsiteX1806" fmla="*/ 932381 w 12446000"/>
              <a:gd name="connsiteY1806" fmla="*/ 7925567 h 13862168"/>
              <a:gd name="connsiteX1807" fmla="*/ 1378841 w 12446000"/>
              <a:gd name="connsiteY1807" fmla="*/ 7925566 h 13862168"/>
              <a:gd name="connsiteX1808" fmla="*/ 1344679 w 12446000"/>
              <a:gd name="connsiteY1808" fmla="*/ 7960474 h 13862168"/>
              <a:gd name="connsiteX1809" fmla="*/ 1347624 w 12446000"/>
              <a:gd name="connsiteY1809" fmla="*/ 7963484 h 13862168"/>
              <a:gd name="connsiteX1810" fmla="*/ 1344679 w 12446000"/>
              <a:gd name="connsiteY1810" fmla="*/ 7966493 h 13862168"/>
              <a:gd name="connsiteX1811" fmla="*/ 1354103 w 12446000"/>
              <a:gd name="connsiteY1811" fmla="*/ 7976123 h 13862168"/>
              <a:gd name="connsiteX1812" fmla="*/ 1388265 w 12446000"/>
              <a:gd name="connsiteY1812" fmla="*/ 7941215 h 13862168"/>
              <a:gd name="connsiteX1813" fmla="*/ 1385320 w 12446000"/>
              <a:gd name="connsiteY1813" fmla="*/ 7938206 h 13862168"/>
              <a:gd name="connsiteX1814" fmla="*/ 1388265 w 12446000"/>
              <a:gd name="connsiteY1814" fmla="*/ 7935196 h 13862168"/>
              <a:gd name="connsiteX1815" fmla="*/ 1378841 w 12446000"/>
              <a:gd name="connsiteY1815" fmla="*/ 7925566 h 13862168"/>
              <a:gd name="connsiteX1816" fmla="*/ 1090232 w 12446000"/>
              <a:gd name="connsiteY1816" fmla="*/ 7917141 h 13862168"/>
              <a:gd name="connsiteX1817" fmla="*/ 1060783 w 12446000"/>
              <a:gd name="connsiteY1817" fmla="*/ 7956864 h 13862168"/>
              <a:gd name="connsiteX1818" fmla="*/ 1071385 w 12446000"/>
              <a:gd name="connsiteY1818" fmla="*/ 7965290 h 13862168"/>
              <a:gd name="connsiteX1819" fmla="*/ 1100834 w 12446000"/>
              <a:gd name="connsiteY1819" fmla="*/ 7925567 h 13862168"/>
              <a:gd name="connsiteX1820" fmla="*/ 1090232 w 12446000"/>
              <a:gd name="connsiteY1820" fmla="*/ 7917141 h 13862168"/>
              <a:gd name="connsiteX1821" fmla="*/ 788666 w 12446000"/>
              <a:gd name="connsiteY1821" fmla="*/ 7915937 h 13862168"/>
              <a:gd name="connsiteX1822" fmla="*/ 765106 w 12446000"/>
              <a:gd name="connsiteY1822" fmla="*/ 7959271 h 13862168"/>
              <a:gd name="connsiteX1823" fmla="*/ 776886 w 12446000"/>
              <a:gd name="connsiteY1823" fmla="*/ 7966493 h 13862168"/>
              <a:gd name="connsiteX1824" fmla="*/ 800446 w 12446000"/>
              <a:gd name="connsiteY1824" fmla="*/ 7923159 h 13862168"/>
              <a:gd name="connsiteX1825" fmla="*/ 788666 w 12446000"/>
              <a:gd name="connsiteY1825" fmla="*/ 7915937 h 13862168"/>
              <a:gd name="connsiteX1826" fmla="*/ 487100 w 12446000"/>
              <a:gd name="connsiteY1826" fmla="*/ 7908714 h 13862168"/>
              <a:gd name="connsiteX1827" fmla="*/ 471786 w 12446000"/>
              <a:gd name="connsiteY1827" fmla="*/ 7955659 h 13862168"/>
              <a:gd name="connsiteX1828" fmla="*/ 484744 w 12446000"/>
              <a:gd name="connsiteY1828" fmla="*/ 7960474 h 13862168"/>
              <a:gd name="connsiteX1829" fmla="*/ 500058 w 12446000"/>
              <a:gd name="connsiteY1829" fmla="*/ 7913529 h 13862168"/>
              <a:gd name="connsiteX1830" fmla="*/ 487100 w 12446000"/>
              <a:gd name="connsiteY1830" fmla="*/ 7908714 h 13862168"/>
              <a:gd name="connsiteX1831" fmla="*/ 335138 w 12446000"/>
              <a:gd name="connsiteY1831" fmla="*/ 7905103 h 13862168"/>
              <a:gd name="connsiteX1832" fmla="*/ 324536 w 12446000"/>
              <a:gd name="connsiteY1832" fmla="*/ 7953252 h 13862168"/>
              <a:gd name="connsiteX1833" fmla="*/ 338672 w 12446000"/>
              <a:gd name="connsiteY1833" fmla="*/ 7956863 h 13862168"/>
              <a:gd name="connsiteX1834" fmla="*/ 349274 w 12446000"/>
              <a:gd name="connsiteY1834" fmla="*/ 7908714 h 13862168"/>
              <a:gd name="connsiteX1835" fmla="*/ 335138 w 12446000"/>
              <a:gd name="connsiteY1835" fmla="*/ 7905103 h 13862168"/>
              <a:gd name="connsiteX1836" fmla="*/ 1262219 w 12446000"/>
              <a:gd name="connsiteY1836" fmla="*/ 7894270 h 13862168"/>
              <a:gd name="connsiteX1837" fmla="*/ 1229236 w 12446000"/>
              <a:gd name="connsiteY1837" fmla="*/ 7931585 h 13862168"/>
              <a:gd name="connsiteX1838" fmla="*/ 1239838 w 12446000"/>
              <a:gd name="connsiteY1838" fmla="*/ 7941215 h 13862168"/>
              <a:gd name="connsiteX1839" fmla="*/ 1272821 w 12446000"/>
              <a:gd name="connsiteY1839" fmla="*/ 7903900 h 13862168"/>
              <a:gd name="connsiteX1840" fmla="*/ 1262219 w 12446000"/>
              <a:gd name="connsiteY1840" fmla="*/ 7894270 h 13862168"/>
              <a:gd name="connsiteX1841" fmla="*/ 652019 w 12446000"/>
              <a:gd name="connsiteY1841" fmla="*/ 7879825 h 13862168"/>
              <a:gd name="connsiteX1842" fmla="*/ 631993 w 12446000"/>
              <a:gd name="connsiteY1842" fmla="*/ 7925566 h 13862168"/>
              <a:gd name="connsiteX1843" fmla="*/ 644951 w 12446000"/>
              <a:gd name="connsiteY1843" fmla="*/ 7931585 h 13862168"/>
              <a:gd name="connsiteX1844" fmla="*/ 664977 w 12446000"/>
              <a:gd name="connsiteY1844" fmla="*/ 7885843 h 13862168"/>
              <a:gd name="connsiteX1845" fmla="*/ 652019 w 12446000"/>
              <a:gd name="connsiteY1845" fmla="*/ 7879825 h 13862168"/>
              <a:gd name="connsiteX1846" fmla="*/ 187889 w 12446000"/>
              <a:gd name="connsiteY1846" fmla="*/ 7865381 h 13862168"/>
              <a:gd name="connsiteX1847" fmla="*/ 181999 w 12446000"/>
              <a:gd name="connsiteY1847" fmla="*/ 7914734 h 13862168"/>
              <a:gd name="connsiteX1848" fmla="*/ 194957 w 12446000"/>
              <a:gd name="connsiteY1848" fmla="*/ 7915937 h 13862168"/>
              <a:gd name="connsiteX1849" fmla="*/ 202025 w 12446000"/>
              <a:gd name="connsiteY1849" fmla="*/ 7866585 h 13862168"/>
              <a:gd name="connsiteX1850" fmla="*/ 187889 w 12446000"/>
              <a:gd name="connsiteY1850" fmla="*/ 7865381 h 13862168"/>
              <a:gd name="connsiteX1851" fmla="*/ 1448343 w 12446000"/>
              <a:gd name="connsiteY1851" fmla="*/ 7861770 h 13862168"/>
              <a:gd name="connsiteX1852" fmla="*/ 1454233 w 12446000"/>
              <a:gd name="connsiteY1852" fmla="*/ 7867788 h 13862168"/>
              <a:gd name="connsiteX1853" fmla="*/ 1423605 w 12446000"/>
              <a:gd name="connsiteY1853" fmla="*/ 7899085 h 13862168"/>
              <a:gd name="connsiteX1854" fmla="*/ 1417715 w 12446000"/>
              <a:gd name="connsiteY1854" fmla="*/ 7893067 h 13862168"/>
              <a:gd name="connsiteX1855" fmla="*/ 1448343 w 12446000"/>
              <a:gd name="connsiteY1855" fmla="*/ 7861770 h 13862168"/>
              <a:gd name="connsiteX1856" fmla="*/ 1448343 w 12446000"/>
              <a:gd name="connsiteY1856" fmla="*/ 7854547 h 13862168"/>
              <a:gd name="connsiteX1857" fmla="*/ 1414181 w 12446000"/>
              <a:gd name="connsiteY1857" fmla="*/ 7889455 h 13862168"/>
              <a:gd name="connsiteX1858" fmla="*/ 1417715 w 12446000"/>
              <a:gd name="connsiteY1858" fmla="*/ 7893067 h 13862168"/>
              <a:gd name="connsiteX1859" fmla="*/ 1414181 w 12446000"/>
              <a:gd name="connsiteY1859" fmla="*/ 7896678 h 13862168"/>
              <a:gd name="connsiteX1860" fmla="*/ 1423605 w 12446000"/>
              <a:gd name="connsiteY1860" fmla="*/ 7906307 h 13862168"/>
              <a:gd name="connsiteX1861" fmla="*/ 1457767 w 12446000"/>
              <a:gd name="connsiteY1861" fmla="*/ 7871399 h 13862168"/>
              <a:gd name="connsiteX1862" fmla="*/ 1454233 w 12446000"/>
              <a:gd name="connsiteY1862" fmla="*/ 7867788 h 13862168"/>
              <a:gd name="connsiteX1863" fmla="*/ 1457767 w 12446000"/>
              <a:gd name="connsiteY1863" fmla="*/ 7864176 h 13862168"/>
              <a:gd name="connsiteX1864" fmla="*/ 1448343 w 12446000"/>
              <a:gd name="connsiteY1864" fmla="*/ 7854547 h 13862168"/>
              <a:gd name="connsiteX1865" fmla="*/ 986569 w 12446000"/>
              <a:gd name="connsiteY1865" fmla="*/ 7841306 h 13862168"/>
              <a:gd name="connsiteX1866" fmla="*/ 959475 w 12446000"/>
              <a:gd name="connsiteY1866" fmla="*/ 7883437 h 13862168"/>
              <a:gd name="connsiteX1867" fmla="*/ 971255 w 12446000"/>
              <a:gd name="connsiteY1867" fmla="*/ 7891863 h 13862168"/>
              <a:gd name="connsiteX1868" fmla="*/ 998349 w 12446000"/>
              <a:gd name="connsiteY1868" fmla="*/ 7849732 h 13862168"/>
              <a:gd name="connsiteX1869" fmla="*/ 986569 w 12446000"/>
              <a:gd name="connsiteY1869" fmla="*/ 7841306 h 13862168"/>
              <a:gd name="connsiteX1870" fmla="*/ 1150310 w 12446000"/>
              <a:gd name="connsiteY1870" fmla="*/ 7837695 h 13862168"/>
              <a:gd name="connsiteX1871" fmla="*/ 1120860 w 12446000"/>
              <a:gd name="connsiteY1871" fmla="*/ 7877418 h 13862168"/>
              <a:gd name="connsiteX1872" fmla="*/ 1131462 w 12446000"/>
              <a:gd name="connsiteY1872" fmla="*/ 7885844 h 13862168"/>
              <a:gd name="connsiteX1873" fmla="*/ 1160912 w 12446000"/>
              <a:gd name="connsiteY1873" fmla="*/ 7846121 h 13862168"/>
              <a:gd name="connsiteX1874" fmla="*/ 1150310 w 12446000"/>
              <a:gd name="connsiteY1874" fmla="*/ 7837695 h 13862168"/>
              <a:gd name="connsiteX1875" fmla="*/ 835786 w 12446000"/>
              <a:gd name="connsiteY1875" fmla="*/ 7829268 h 13862168"/>
              <a:gd name="connsiteX1876" fmla="*/ 812226 w 12446000"/>
              <a:gd name="connsiteY1876" fmla="*/ 7872602 h 13862168"/>
              <a:gd name="connsiteX1877" fmla="*/ 824006 w 12446000"/>
              <a:gd name="connsiteY1877" fmla="*/ 7879825 h 13862168"/>
              <a:gd name="connsiteX1878" fmla="*/ 847566 w 12446000"/>
              <a:gd name="connsiteY1878" fmla="*/ 7836491 h 13862168"/>
              <a:gd name="connsiteX1879" fmla="*/ 835786 w 12446000"/>
              <a:gd name="connsiteY1879" fmla="*/ 7829268 h 13862168"/>
              <a:gd name="connsiteX1880" fmla="*/ 1327009 w 12446000"/>
              <a:gd name="connsiteY1880" fmla="*/ 7819639 h 13862168"/>
              <a:gd name="connsiteX1881" fmla="*/ 1294025 w 12446000"/>
              <a:gd name="connsiteY1881" fmla="*/ 7856955 h 13862168"/>
              <a:gd name="connsiteX1882" fmla="*/ 1304627 w 12446000"/>
              <a:gd name="connsiteY1882" fmla="*/ 7866585 h 13862168"/>
              <a:gd name="connsiteX1883" fmla="*/ 1337611 w 12446000"/>
              <a:gd name="connsiteY1883" fmla="*/ 7829269 h 13862168"/>
              <a:gd name="connsiteX1884" fmla="*/ 1327009 w 12446000"/>
              <a:gd name="connsiteY1884" fmla="*/ 7819639 h 13862168"/>
              <a:gd name="connsiteX1885" fmla="*/ 518905 w 12446000"/>
              <a:gd name="connsiteY1885" fmla="*/ 7813620 h 13862168"/>
              <a:gd name="connsiteX1886" fmla="*/ 503591 w 12446000"/>
              <a:gd name="connsiteY1886" fmla="*/ 7860565 h 13862168"/>
              <a:gd name="connsiteX1887" fmla="*/ 516549 w 12446000"/>
              <a:gd name="connsiteY1887" fmla="*/ 7865380 h 13862168"/>
              <a:gd name="connsiteX1888" fmla="*/ 531863 w 12446000"/>
              <a:gd name="connsiteY1888" fmla="*/ 7818435 h 13862168"/>
              <a:gd name="connsiteX1889" fmla="*/ 518905 w 12446000"/>
              <a:gd name="connsiteY1889" fmla="*/ 7813620 h 13862168"/>
              <a:gd name="connsiteX1890" fmla="*/ 356342 w 12446000"/>
              <a:gd name="connsiteY1890" fmla="*/ 7806398 h 13862168"/>
              <a:gd name="connsiteX1891" fmla="*/ 345740 w 12446000"/>
              <a:gd name="connsiteY1891" fmla="*/ 7855751 h 13862168"/>
              <a:gd name="connsiteX1892" fmla="*/ 359876 w 12446000"/>
              <a:gd name="connsiteY1892" fmla="*/ 7859362 h 13862168"/>
              <a:gd name="connsiteX1893" fmla="*/ 370478 w 12446000"/>
              <a:gd name="connsiteY1893" fmla="*/ 7810009 h 13862168"/>
              <a:gd name="connsiteX1894" fmla="*/ 356342 w 12446000"/>
              <a:gd name="connsiteY1894" fmla="*/ 7806398 h 13862168"/>
              <a:gd name="connsiteX1895" fmla="*/ 1517844 w 12446000"/>
              <a:gd name="connsiteY1895" fmla="*/ 7790750 h 13862168"/>
              <a:gd name="connsiteX1896" fmla="*/ 1523734 w 12446000"/>
              <a:gd name="connsiteY1896" fmla="*/ 7796769 h 13862168"/>
              <a:gd name="connsiteX1897" fmla="*/ 1493106 w 12446000"/>
              <a:gd name="connsiteY1897" fmla="*/ 7828065 h 13862168"/>
              <a:gd name="connsiteX1898" fmla="*/ 1487216 w 12446000"/>
              <a:gd name="connsiteY1898" fmla="*/ 7822047 h 13862168"/>
              <a:gd name="connsiteX1899" fmla="*/ 1517844 w 12446000"/>
              <a:gd name="connsiteY1899" fmla="*/ 7790750 h 13862168"/>
              <a:gd name="connsiteX1900" fmla="*/ 692071 w 12446000"/>
              <a:gd name="connsiteY1900" fmla="*/ 7789546 h 13862168"/>
              <a:gd name="connsiteX1901" fmla="*/ 672045 w 12446000"/>
              <a:gd name="connsiteY1901" fmla="*/ 7835287 h 13862168"/>
              <a:gd name="connsiteX1902" fmla="*/ 685003 w 12446000"/>
              <a:gd name="connsiteY1902" fmla="*/ 7841306 h 13862168"/>
              <a:gd name="connsiteX1903" fmla="*/ 705028 w 12446000"/>
              <a:gd name="connsiteY1903" fmla="*/ 7795564 h 13862168"/>
              <a:gd name="connsiteX1904" fmla="*/ 692071 w 12446000"/>
              <a:gd name="connsiteY1904" fmla="*/ 7789546 h 13862168"/>
              <a:gd name="connsiteX1905" fmla="*/ 1517844 w 12446000"/>
              <a:gd name="connsiteY1905" fmla="*/ 7783527 h 13862168"/>
              <a:gd name="connsiteX1906" fmla="*/ 1483682 w 12446000"/>
              <a:gd name="connsiteY1906" fmla="*/ 7818435 h 13862168"/>
              <a:gd name="connsiteX1907" fmla="*/ 1487216 w 12446000"/>
              <a:gd name="connsiteY1907" fmla="*/ 7822047 h 13862168"/>
              <a:gd name="connsiteX1908" fmla="*/ 1483682 w 12446000"/>
              <a:gd name="connsiteY1908" fmla="*/ 7825658 h 13862168"/>
              <a:gd name="connsiteX1909" fmla="*/ 1493106 w 12446000"/>
              <a:gd name="connsiteY1909" fmla="*/ 7835288 h 13862168"/>
              <a:gd name="connsiteX1910" fmla="*/ 1527268 w 12446000"/>
              <a:gd name="connsiteY1910" fmla="*/ 7800380 h 13862168"/>
              <a:gd name="connsiteX1911" fmla="*/ 1523734 w 12446000"/>
              <a:gd name="connsiteY1911" fmla="*/ 7796769 h 13862168"/>
              <a:gd name="connsiteX1912" fmla="*/ 1527268 w 12446000"/>
              <a:gd name="connsiteY1912" fmla="*/ 7793157 h 13862168"/>
              <a:gd name="connsiteX1913" fmla="*/ 1517844 w 12446000"/>
              <a:gd name="connsiteY1913" fmla="*/ 7783527 h 13862168"/>
              <a:gd name="connsiteX1914" fmla="*/ 198491 w 12446000"/>
              <a:gd name="connsiteY1914" fmla="*/ 7766676 h 13862168"/>
              <a:gd name="connsiteX1915" fmla="*/ 192601 w 12446000"/>
              <a:gd name="connsiteY1915" fmla="*/ 7816028 h 13862168"/>
              <a:gd name="connsiteX1916" fmla="*/ 206737 w 12446000"/>
              <a:gd name="connsiteY1916" fmla="*/ 7817232 h 13862168"/>
              <a:gd name="connsiteX1917" fmla="*/ 212627 w 12446000"/>
              <a:gd name="connsiteY1917" fmla="*/ 7767879 h 13862168"/>
              <a:gd name="connsiteX1918" fmla="*/ 198491 w 12446000"/>
              <a:gd name="connsiteY1918" fmla="*/ 7766676 h 13862168"/>
              <a:gd name="connsiteX1919" fmla="*/ 1210388 w 12446000"/>
              <a:gd name="connsiteY1919" fmla="*/ 7759453 h 13862168"/>
              <a:gd name="connsiteX1920" fmla="*/ 1180938 w 12446000"/>
              <a:gd name="connsiteY1920" fmla="*/ 7799176 h 13862168"/>
              <a:gd name="connsiteX1921" fmla="*/ 1191540 w 12446000"/>
              <a:gd name="connsiteY1921" fmla="*/ 7807602 h 13862168"/>
              <a:gd name="connsiteX1922" fmla="*/ 1220990 w 12446000"/>
              <a:gd name="connsiteY1922" fmla="*/ 7767879 h 13862168"/>
              <a:gd name="connsiteX1923" fmla="*/ 1210388 w 12446000"/>
              <a:gd name="connsiteY1923" fmla="*/ 7759453 h 13862168"/>
              <a:gd name="connsiteX1924" fmla="*/ 1040757 w 12446000"/>
              <a:gd name="connsiteY1924" fmla="*/ 7758249 h 13862168"/>
              <a:gd name="connsiteX1925" fmla="*/ 1013663 w 12446000"/>
              <a:gd name="connsiteY1925" fmla="*/ 7800380 h 13862168"/>
              <a:gd name="connsiteX1926" fmla="*/ 1025443 w 12446000"/>
              <a:gd name="connsiteY1926" fmla="*/ 7808806 h 13862168"/>
              <a:gd name="connsiteX1927" fmla="*/ 1052537 w 12446000"/>
              <a:gd name="connsiteY1927" fmla="*/ 7766675 h 13862168"/>
              <a:gd name="connsiteX1928" fmla="*/ 1040757 w 12446000"/>
              <a:gd name="connsiteY1928" fmla="*/ 7758249 h 13862168"/>
              <a:gd name="connsiteX1929" fmla="*/ 1391799 w 12446000"/>
              <a:gd name="connsiteY1929" fmla="*/ 7745008 h 13862168"/>
              <a:gd name="connsiteX1930" fmla="*/ 1358815 w 12446000"/>
              <a:gd name="connsiteY1930" fmla="*/ 7782324 h 13862168"/>
              <a:gd name="connsiteX1931" fmla="*/ 1369417 w 12446000"/>
              <a:gd name="connsiteY1931" fmla="*/ 7791954 h 13862168"/>
              <a:gd name="connsiteX1932" fmla="*/ 1402401 w 12446000"/>
              <a:gd name="connsiteY1932" fmla="*/ 7754638 h 13862168"/>
              <a:gd name="connsiteX1933" fmla="*/ 1391799 w 12446000"/>
              <a:gd name="connsiteY1933" fmla="*/ 7745008 h 13862168"/>
              <a:gd name="connsiteX1934" fmla="*/ 882906 w 12446000"/>
              <a:gd name="connsiteY1934" fmla="*/ 7741397 h 13862168"/>
              <a:gd name="connsiteX1935" fmla="*/ 859346 w 12446000"/>
              <a:gd name="connsiteY1935" fmla="*/ 7784731 h 13862168"/>
              <a:gd name="connsiteX1936" fmla="*/ 871126 w 12446000"/>
              <a:gd name="connsiteY1936" fmla="*/ 7791953 h 13862168"/>
              <a:gd name="connsiteX1937" fmla="*/ 894685 w 12446000"/>
              <a:gd name="connsiteY1937" fmla="*/ 7748619 h 13862168"/>
              <a:gd name="connsiteX1938" fmla="*/ 882906 w 12446000"/>
              <a:gd name="connsiteY1938" fmla="*/ 7741397 h 13862168"/>
              <a:gd name="connsiteX1939" fmla="*/ 1586168 w 12446000"/>
              <a:gd name="connsiteY1939" fmla="*/ 7719730 h 13862168"/>
              <a:gd name="connsiteX1940" fmla="*/ 1592647 w 12446000"/>
              <a:gd name="connsiteY1940" fmla="*/ 7726351 h 13862168"/>
              <a:gd name="connsiteX1941" fmla="*/ 1561430 w 12446000"/>
              <a:gd name="connsiteY1941" fmla="*/ 7758249 h 13862168"/>
              <a:gd name="connsiteX1942" fmla="*/ 1554951 w 12446000"/>
              <a:gd name="connsiteY1942" fmla="*/ 7751629 h 13862168"/>
              <a:gd name="connsiteX1943" fmla="*/ 1586168 w 12446000"/>
              <a:gd name="connsiteY1943" fmla="*/ 7719730 h 13862168"/>
              <a:gd name="connsiteX1944" fmla="*/ 549533 w 12446000"/>
              <a:gd name="connsiteY1944" fmla="*/ 7718526 h 13862168"/>
              <a:gd name="connsiteX1945" fmla="*/ 534219 w 12446000"/>
              <a:gd name="connsiteY1945" fmla="*/ 7765471 h 13862168"/>
              <a:gd name="connsiteX1946" fmla="*/ 547177 w 12446000"/>
              <a:gd name="connsiteY1946" fmla="*/ 7770286 h 13862168"/>
              <a:gd name="connsiteX1947" fmla="*/ 562491 w 12446000"/>
              <a:gd name="connsiteY1947" fmla="*/ 7723341 h 13862168"/>
              <a:gd name="connsiteX1948" fmla="*/ 549533 w 12446000"/>
              <a:gd name="connsiteY1948" fmla="*/ 7718526 h 13862168"/>
              <a:gd name="connsiteX1949" fmla="*/ 1586168 w 12446000"/>
              <a:gd name="connsiteY1949" fmla="*/ 7713711 h 13862168"/>
              <a:gd name="connsiteX1950" fmla="*/ 1552006 w 12446000"/>
              <a:gd name="connsiteY1950" fmla="*/ 7748619 h 13862168"/>
              <a:gd name="connsiteX1951" fmla="*/ 1554951 w 12446000"/>
              <a:gd name="connsiteY1951" fmla="*/ 7751629 h 13862168"/>
              <a:gd name="connsiteX1952" fmla="*/ 1552006 w 12446000"/>
              <a:gd name="connsiteY1952" fmla="*/ 7754638 h 13862168"/>
              <a:gd name="connsiteX1953" fmla="*/ 1561430 w 12446000"/>
              <a:gd name="connsiteY1953" fmla="*/ 7764268 h 13862168"/>
              <a:gd name="connsiteX1954" fmla="*/ 1595592 w 12446000"/>
              <a:gd name="connsiteY1954" fmla="*/ 7729360 h 13862168"/>
              <a:gd name="connsiteX1955" fmla="*/ 1592647 w 12446000"/>
              <a:gd name="connsiteY1955" fmla="*/ 7726351 h 13862168"/>
              <a:gd name="connsiteX1956" fmla="*/ 1595592 w 12446000"/>
              <a:gd name="connsiteY1956" fmla="*/ 7723341 h 13862168"/>
              <a:gd name="connsiteX1957" fmla="*/ 1586168 w 12446000"/>
              <a:gd name="connsiteY1957" fmla="*/ 7713711 h 13862168"/>
              <a:gd name="connsiteX1958" fmla="*/ 377546 w 12446000"/>
              <a:gd name="connsiteY1958" fmla="*/ 7708896 h 13862168"/>
              <a:gd name="connsiteX1959" fmla="*/ 366944 w 12446000"/>
              <a:gd name="connsiteY1959" fmla="*/ 7758249 h 13862168"/>
              <a:gd name="connsiteX1960" fmla="*/ 381080 w 12446000"/>
              <a:gd name="connsiteY1960" fmla="*/ 7761860 h 13862168"/>
              <a:gd name="connsiteX1961" fmla="*/ 391682 w 12446000"/>
              <a:gd name="connsiteY1961" fmla="*/ 7712508 h 13862168"/>
              <a:gd name="connsiteX1962" fmla="*/ 377546 w 12446000"/>
              <a:gd name="connsiteY1962" fmla="*/ 7708896 h 13862168"/>
              <a:gd name="connsiteX1963" fmla="*/ 730944 w 12446000"/>
              <a:gd name="connsiteY1963" fmla="*/ 7698063 h 13862168"/>
              <a:gd name="connsiteX1964" fmla="*/ 710918 w 12446000"/>
              <a:gd name="connsiteY1964" fmla="*/ 7743804 h 13862168"/>
              <a:gd name="connsiteX1965" fmla="*/ 723876 w 12446000"/>
              <a:gd name="connsiteY1965" fmla="*/ 7749823 h 13862168"/>
              <a:gd name="connsiteX1966" fmla="*/ 743902 w 12446000"/>
              <a:gd name="connsiteY1966" fmla="*/ 7704081 h 13862168"/>
              <a:gd name="connsiteX1967" fmla="*/ 730944 w 12446000"/>
              <a:gd name="connsiteY1967" fmla="*/ 7698063 h 13862168"/>
              <a:gd name="connsiteX1968" fmla="*/ 1270466 w 12446000"/>
              <a:gd name="connsiteY1968" fmla="*/ 7680007 h 13862168"/>
              <a:gd name="connsiteX1969" fmla="*/ 1241016 w 12446000"/>
              <a:gd name="connsiteY1969" fmla="*/ 7719730 h 13862168"/>
              <a:gd name="connsiteX1970" fmla="*/ 1251618 w 12446000"/>
              <a:gd name="connsiteY1970" fmla="*/ 7728156 h 13862168"/>
              <a:gd name="connsiteX1971" fmla="*/ 1281067 w 12446000"/>
              <a:gd name="connsiteY1971" fmla="*/ 7688433 h 13862168"/>
              <a:gd name="connsiteX1972" fmla="*/ 1270466 w 12446000"/>
              <a:gd name="connsiteY1972" fmla="*/ 7680007 h 13862168"/>
              <a:gd name="connsiteX1973" fmla="*/ 1096122 w 12446000"/>
              <a:gd name="connsiteY1973" fmla="*/ 7675193 h 13862168"/>
              <a:gd name="connsiteX1974" fmla="*/ 1069029 w 12446000"/>
              <a:gd name="connsiteY1974" fmla="*/ 7717323 h 13862168"/>
              <a:gd name="connsiteX1975" fmla="*/ 1080809 w 12446000"/>
              <a:gd name="connsiteY1975" fmla="*/ 7725749 h 13862168"/>
              <a:gd name="connsiteX1976" fmla="*/ 1107902 w 12446000"/>
              <a:gd name="connsiteY1976" fmla="*/ 7683619 h 13862168"/>
              <a:gd name="connsiteX1977" fmla="*/ 1096122 w 12446000"/>
              <a:gd name="connsiteY1977" fmla="*/ 7675193 h 13862168"/>
              <a:gd name="connsiteX1978" fmla="*/ 1456588 w 12446000"/>
              <a:gd name="connsiteY1978" fmla="*/ 7670378 h 13862168"/>
              <a:gd name="connsiteX1979" fmla="*/ 1423605 w 12446000"/>
              <a:gd name="connsiteY1979" fmla="*/ 7707693 h 13862168"/>
              <a:gd name="connsiteX1980" fmla="*/ 1434207 w 12446000"/>
              <a:gd name="connsiteY1980" fmla="*/ 7717323 h 13862168"/>
              <a:gd name="connsiteX1981" fmla="*/ 1467190 w 12446000"/>
              <a:gd name="connsiteY1981" fmla="*/ 7680007 h 13862168"/>
              <a:gd name="connsiteX1982" fmla="*/ 1456588 w 12446000"/>
              <a:gd name="connsiteY1982" fmla="*/ 7670378 h 13862168"/>
              <a:gd name="connsiteX1983" fmla="*/ 209093 w 12446000"/>
              <a:gd name="connsiteY1983" fmla="*/ 7666767 h 13862168"/>
              <a:gd name="connsiteX1984" fmla="*/ 203203 w 12446000"/>
              <a:gd name="connsiteY1984" fmla="*/ 7716119 h 13862168"/>
              <a:gd name="connsiteX1985" fmla="*/ 217339 w 12446000"/>
              <a:gd name="connsiteY1985" fmla="*/ 7717323 h 13862168"/>
              <a:gd name="connsiteX1986" fmla="*/ 223229 w 12446000"/>
              <a:gd name="connsiteY1986" fmla="*/ 7667970 h 13862168"/>
              <a:gd name="connsiteX1987" fmla="*/ 209093 w 12446000"/>
              <a:gd name="connsiteY1987" fmla="*/ 7666767 h 13862168"/>
              <a:gd name="connsiteX1988" fmla="*/ 931203 w 12446000"/>
              <a:gd name="connsiteY1988" fmla="*/ 7653525 h 13862168"/>
              <a:gd name="connsiteX1989" fmla="*/ 907643 w 12446000"/>
              <a:gd name="connsiteY1989" fmla="*/ 7696859 h 13862168"/>
              <a:gd name="connsiteX1990" fmla="*/ 919423 w 12446000"/>
              <a:gd name="connsiteY1990" fmla="*/ 7704081 h 13862168"/>
              <a:gd name="connsiteX1991" fmla="*/ 942983 w 12446000"/>
              <a:gd name="connsiteY1991" fmla="*/ 7660747 h 13862168"/>
              <a:gd name="connsiteX1992" fmla="*/ 931203 w 12446000"/>
              <a:gd name="connsiteY1992" fmla="*/ 7653525 h 13862168"/>
              <a:gd name="connsiteX1993" fmla="*/ 1655670 w 12446000"/>
              <a:gd name="connsiteY1993" fmla="*/ 7649914 h 13862168"/>
              <a:gd name="connsiteX1994" fmla="*/ 1661559 w 12446000"/>
              <a:gd name="connsiteY1994" fmla="*/ 7655933 h 13862168"/>
              <a:gd name="connsiteX1995" fmla="*/ 1630932 w 12446000"/>
              <a:gd name="connsiteY1995" fmla="*/ 7687229 h 13862168"/>
              <a:gd name="connsiteX1996" fmla="*/ 1625042 w 12446000"/>
              <a:gd name="connsiteY1996" fmla="*/ 7681211 h 13862168"/>
              <a:gd name="connsiteX1997" fmla="*/ 1655670 w 12446000"/>
              <a:gd name="connsiteY1997" fmla="*/ 7649914 h 13862168"/>
              <a:gd name="connsiteX1998" fmla="*/ 1655670 w 12446000"/>
              <a:gd name="connsiteY1998" fmla="*/ 7642691 h 13862168"/>
              <a:gd name="connsiteX1999" fmla="*/ 1621508 w 12446000"/>
              <a:gd name="connsiteY1999" fmla="*/ 7677599 h 13862168"/>
              <a:gd name="connsiteX2000" fmla="*/ 1625042 w 12446000"/>
              <a:gd name="connsiteY2000" fmla="*/ 7681211 h 13862168"/>
              <a:gd name="connsiteX2001" fmla="*/ 1621508 w 12446000"/>
              <a:gd name="connsiteY2001" fmla="*/ 7684822 h 13862168"/>
              <a:gd name="connsiteX2002" fmla="*/ 1630932 w 12446000"/>
              <a:gd name="connsiteY2002" fmla="*/ 7694452 h 13862168"/>
              <a:gd name="connsiteX2003" fmla="*/ 1665093 w 12446000"/>
              <a:gd name="connsiteY2003" fmla="*/ 7659544 h 13862168"/>
              <a:gd name="connsiteX2004" fmla="*/ 1661559 w 12446000"/>
              <a:gd name="connsiteY2004" fmla="*/ 7655933 h 13862168"/>
              <a:gd name="connsiteX2005" fmla="*/ 1665093 w 12446000"/>
              <a:gd name="connsiteY2005" fmla="*/ 7652321 h 13862168"/>
              <a:gd name="connsiteX2006" fmla="*/ 1655670 w 12446000"/>
              <a:gd name="connsiteY2006" fmla="*/ 7642691 h 13862168"/>
              <a:gd name="connsiteX2007" fmla="*/ 580161 w 12446000"/>
              <a:gd name="connsiteY2007" fmla="*/ 7624636 h 13862168"/>
              <a:gd name="connsiteX2008" fmla="*/ 564847 w 12446000"/>
              <a:gd name="connsiteY2008" fmla="*/ 7671581 h 13862168"/>
              <a:gd name="connsiteX2009" fmla="*/ 577805 w 12446000"/>
              <a:gd name="connsiteY2009" fmla="*/ 7676396 h 13862168"/>
              <a:gd name="connsiteX2010" fmla="*/ 593119 w 12446000"/>
              <a:gd name="connsiteY2010" fmla="*/ 7629451 h 13862168"/>
              <a:gd name="connsiteX2011" fmla="*/ 580161 w 12446000"/>
              <a:gd name="connsiteY2011" fmla="*/ 7624636 h 13862168"/>
              <a:gd name="connsiteX2012" fmla="*/ 398750 w 12446000"/>
              <a:gd name="connsiteY2012" fmla="*/ 7611395 h 13862168"/>
              <a:gd name="connsiteX2013" fmla="*/ 388148 w 12446000"/>
              <a:gd name="connsiteY2013" fmla="*/ 7660747 h 13862168"/>
              <a:gd name="connsiteX2014" fmla="*/ 402284 w 12446000"/>
              <a:gd name="connsiteY2014" fmla="*/ 7664359 h 13862168"/>
              <a:gd name="connsiteX2015" fmla="*/ 412886 w 12446000"/>
              <a:gd name="connsiteY2015" fmla="*/ 7615006 h 13862168"/>
              <a:gd name="connsiteX2016" fmla="*/ 398750 w 12446000"/>
              <a:gd name="connsiteY2016" fmla="*/ 7611395 h 13862168"/>
              <a:gd name="connsiteX2017" fmla="*/ 770996 w 12446000"/>
              <a:gd name="connsiteY2017" fmla="*/ 7606580 h 13862168"/>
              <a:gd name="connsiteX2018" fmla="*/ 750970 w 12446000"/>
              <a:gd name="connsiteY2018" fmla="*/ 7652321 h 13862168"/>
              <a:gd name="connsiteX2019" fmla="*/ 763928 w 12446000"/>
              <a:gd name="connsiteY2019" fmla="*/ 7658340 h 13862168"/>
              <a:gd name="connsiteX2020" fmla="*/ 783954 w 12446000"/>
              <a:gd name="connsiteY2020" fmla="*/ 7612598 h 13862168"/>
              <a:gd name="connsiteX2021" fmla="*/ 770996 w 12446000"/>
              <a:gd name="connsiteY2021" fmla="*/ 7606580 h 13862168"/>
              <a:gd name="connsiteX2022" fmla="*/ 1330543 w 12446000"/>
              <a:gd name="connsiteY2022" fmla="*/ 7601765 h 13862168"/>
              <a:gd name="connsiteX2023" fmla="*/ 1301093 w 12446000"/>
              <a:gd name="connsiteY2023" fmla="*/ 7641488 h 13862168"/>
              <a:gd name="connsiteX2024" fmla="*/ 1311695 w 12446000"/>
              <a:gd name="connsiteY2024" fmla="*/ 7649914 h 13862168"/>
              <a:gd name="connsiteX2025" fmla="*/ 1341145 w 12446000"/>
              <a:gd name="connsiteY2025" fmla="*/ 7610191 h 13862168"/>
              <a:gd name="connsiteX2026" fmla="*/ 1330543 w 12446000"/>
              <a:gd name="connsiteY2026" fmla="*/ 7601765 h 13862168"/>
              <a:gd name="connsiteX2027" fmla="*/ 1521378 w 12446000"/>
              <a:gd name="connsiteY2027" fmla="*/ 7595747 h 13862168"/>
              <a:gd name="connsiteX2028" fmla="*/ 1488394 w 12446000"/>
              <a:gd name="connsiteY2028" fmla="*/ 7633062 h 13862168"/>
              <a:gd name="connsiteX2029" fmla="*/ 1498996 w 12446000"/>
              <a:gd name="connsiteY2029" fmla="*/ 7642692 h 13862168"/>
              <a:gd name="connsiteX2030" fmla="*/ 1531980 w 12446000"/>
              <a:gd name="connsiteY2030" fmla="*/ 7605377 h 13862168"/>
              <a:gd name="connsiteX2031" fmla="*/ 1521378 w 12446000"/>
              <a:gd name="connsiteY2031" fmla="*/ 7595747 h 13862168"/>
              <a:gd name="connsiteX2032" fmla="*/ 1150310 w 12446000"/>
              <a:gd name="connsiteY2032" fmla="*/ 7592136 h 13862168"/>
              <a:gd name="connsiteX2033" fmla="*/ 1123216 w 12446000"/>
              <a:gd name="connsiteY2033" fmla="*/ 7634266 h 13862168"/>
              <a:gd name="connsiteX2034" fmla="*/ 1134996 w 12446000"/>
              <a:gd name="connsiteY2034" fmla="*/ 7642692 h 13862168"/>
              <a:gd name="connsiteX2035" fmla="*/ 1162090 w 12446000"/>
              <a:gd name="connsiteY2035" fmla="*/ 7600562 h 13862168"/>
              <a:gd name="connsiteX2036" fmla="*/ 1150310 w 12446000"/>
              <a:gd name="connsiteY2036" fmla="*/ 7592136 h 13862168"/>
              <a:gd name="connsiteX2037" fmla="*/ 1725171 w 12446000"/>
              <a:gd name="connsiteY2037" fmla="*/ 7578895 h 13862168"/>
              <a:gd name="connsiteX2038" fmla="*/ 1731061 w 12446000"/>
              <a:gd name="connsiteY2038" fmla="*/ 7584913 h 13862168"/>
              <a:gd name="connsiteX2039" fmla="*/ 1700433 w 12446000"/>
              <a:gd name="connsiteY2039" fmla="*/ 7616209 h 13862168"/>
              <a:gd name="connsiteX2040" fmla="*/ 1694544 w 12446000"/>
              <a:gd name="connsiteY2040" fmla="*/ 7610192 h 13862168"/>
              <a:gd name="connsiteX2041" fmla="*/ 1725171 w 12446000"/>
              <a:gd name="connsiteY2041" fmla="*/ 7578895 h 13862168"/>
              <a:gd name="connsiteX2042" fmla="*/ 1725171 w 12446000"/>
              <a:gd name="connsiteY2042" fmla="*/ 7571672 h 13862168"/>
              <a:gd name="connsiteX2043" fmla="*/ 1691009 w 12446000"/>
              <a:gd name="connsiteY2043" fmla="*/ 7606580 h 13862168"/>
              <a:gd name="connsiteX2044" fmla="*/ 1694544 w 12446000"/>
              <a:gd name="connsiteY2044" fmla="*/ 7610192 h 13862168"/>
              <a:gd name="connsiteX2045" fmla="*/ 1691009 w 12446000"/>
              <a:gd name="connsiteY2045" fmla="*/ 7613803 h 13862168"/>
              <a:gd name="connsiteX2046" fmla="*/ 1700433 w 12446000"/>
              <a:gd name="connsiteY2046" fmla="*/ 7623433 h 13862168"/>
              <a:gd name="connsiteX2047" fmla="*/ 1734595 w 12446000"/>
              <a:gd name="connsiteY2047" fmla="*/ 7588524 h 13862168"/>
              <a:gd name="connsiteX2048" fmla="*/ 1731061 w 12446000"/>
              <a:gd name="connsiteY2048" fmla="*/ 7584913 h 13862168"/>
              <a:gd name="connsiteX2049" fmla="*/ 1734595 w 12446000"/>
              <a:gd name="connsiteY2049" fmla="*/ 7581302 h 13862168"/>
              <a:gd name="connsiteX2050" fmla="*/ 1725171 w 12446000"/>
              <a:gd name="connsiteY2050" fmla="*/ 7571672 h 13862168"/>
              <a:gd name="connsiteX2051" fmla="*/ 219695 w 12446000"/>
              <a:gd name="connsiteY2051" fmla="*/ 7568061 h 13862168"/>
              <a:gd name="connsiteX2052" fmla="*/ 213805 w 12446000"/>
              <a:gd name="connsiteY2052" fmla="*/ 7617414 h 13862168"/>
              <a:gd name="connsiteX2053" fmla="*/ 227941 w 12446000"/>
              <a:gd name="connsiteY2053" fmla="*/ 7618618 h 13862168"/>
              <a:gd name="connsiteX2054" fmla="*/ 233831 w 12446000"/>
              <a:gd name="connsiteY2054" fmla="*/ 7569265 h 13862168"/>
              <a:gd name="connsiteX2055" fmla="*/ 219695 w 12446000"/>
              <a:gd name="connsiteY2055" fmla="*/ 7568061 h 13862168"/>
              <a:gd name="connsiteX2056" fmla="*/ 978323 w 12446000"/>
              <a:gd name="connsiteY2056" fmla="*/ 7566857 h 13862168"/>
              <a:gd name="connsiteX2057" fmla="*/ 954763 w 12446000"/>
              <a:gd name="connsiteY2057" fmla="*/ 7610191 h 13862168"/>
              <a:gd name="connsiteX2058" fmla="*/ 966543 w 12446000"/>
              <a:gd name="connsiteY2058" fmla="*/ 7617413 h 13862168"/>
              <a:gd name="connsiteX2059" fmla="*/ 990103 w 12446000"/>
              <a:gd name="connsiteY2059" fmla="*/ 7574079 h 13862168"/>
              <a:gd name="connsiteX2060" fmla="*/ 978323 w 12446000"/>
              <a:gd name="connsiteY2060" fmla="*/ 7566857 h 13862168"/>
              <a:gd name="connsiteX2061" fmla="*/ 610789 w 12446000"/>
              <a:gd name="connsiteY2061" fmla="*/ 7529542 h 13862168"/>
              <a:gd name="connsiteX2062" fmla="*/ 595475 w 12446000"/>
              <a:gd name="connsiteY2062" fmla="*/ 7576487 h 13862168"/>
              <a:gd name="connsiteX2063" fmla="*/ 608433 w 12446000"/>
              <a:gd name="connsiteY2063" fmla="*/ 7581302 h 13862168"/>
              <a:gd name="connsiteX2064" fmla="*/ 623747 w 12446000"/>
              <a:gd name="connsiteY2064" fmla="*/ 7534356 h 13862168"/>
              <a:gd name="connsiteX2065" fmla="*/ 610789 w 12446000"/>
              <a:gd name="connsiteY2065" fmla="*/ 7529542 h 13862168"/>
              <a:gd name="connsiteX2066" fmla="*/ 1390621 w 12446000"/>
              <a:gd name="connsiteY2066" fmla="*/ 7522320 h 13862168"/>
              <a:gd name="connsiteX2067" fmla="*/ 1361171 w 12446000"/>
              <a:gd name="connsiteY2067" fmla="*/ 7562043 h 13862168"/>
              <a:gd name="connsiteX2068" fmla="*/ 1371773 w 12446000"/>
              <a:gd name="connsiteY2068" fmla="*/ 7570469 h 13862168"/>
              <a:gd name="connsiteX2069" fmla="*/ 1401223 w 12446000"/>
              <a:gd name="connsiteY2069" fmla="*/ 7530746 h 13862168"/>
              <a:gd name="connsiteX2070" fmla="*/ 1390621 w 12446000"/>
              <a:gd name="connsiteY2070" fmla="*/ 7522320 h 13862168"/>
              <a:gd name="connsiteX2071" fmla="*/ 1586168 w 12446000"/>
              <a:gd name="connsiteY2071" fmla="*/ 7521116 h 13862168"/>
              <a:gd name="connsiteX2072" fmla="*/ 1553184 w 12446000"/>
              <a:gd name="connsiteY2072" fmla="*/ 7558431 h 13862168"/>
              <a:gd name="connsiteX2073" fmla="*/ 1563786 w 12446000"/>
              <a:gd name="connsiteY2073" fmla="*/ 7568061 h 13862168"/>
              <a:gd name="connsiteX2074" fmla="*/ 1596770 w 12446000"/>
              <a:gd name="connsiteY2074" fmla="*/ 7530746 h 13862168"/>
              <a:gd name="connsiteX2075" fmla="*/ 1586168 w 12446000"/>
              <a:gd name="connsiteY2075" fmla="*/ 7521116 h 13862168"/>
              <a:gd name="connsiteX2076" fmla="*/ 811048 w 12446000"/>
              <a:gd name="connsiteY2076" fmla="*/ 7515097 h 13862168"/>
              <a:gd name="connsiteX2077" fmla="*/ 791022 w 12446000"/>
              <a:gd name="connsiteY2077" fmla="*/ 7560838 h 13862168"/>
              <a:gd name="connsiteX2078" fmla="*/ 803980 w 12446000"/>
              <a:gd name="connsiteY2078" fmla="*/ 7566857 h 13862168"/>
              <a:gd name="connsiteX2079" fmla="*/ 824006 w 12446000"/>
              <a:gd name="connsiteY2079" fmla="*/ 7521115 h 13862168"/>
              <a:gd name="connsiteX2080" fmla="*/ 811048 w 12446000"/>
              <a:gd name="connsiteY2080" fmla="*/ 7515097 h 13862168"/>
              <a:gd name="connsiteX2081" fmla="*/ 419954 w 12446000"/>
              <a:gd name="connsiteY2081" fmla="*/ 7515097 h 13862168"/>
              <a:gd name="connsiteX2082" fmla="*/ 409352 w 12446000"/>
              <a:gd name="connsiteY2082" fmla="*/ 7563246 h 13862168"/>
              <a:gd name="connsiteX2083" fmla="*/ 423488 w 12446000"/>
              <a:gd name="connsiteY2083" fmla="*/ 7566857 h 13862168"/>
              <a:gd name="connsiteX2084" fmla="*/ 434090 w 12446000"/>
              <a:gd name="connsiteY2084" fmla="*/ 7518708 h 13862168"/>
              <a:gd name="connsiteX2085" fmla="*/ 419954 w 12446000"/>
              <a:gd name="connsiteY2085" fmla="*/ 7515097 h 13862168"/>
              <a:gd name="connsiteX2086" fmla="*/ 1204498 w 12446000"/>
              <a:gd name="connsiteY2086" fmla="*/ 7509079 h 13862168"/>
              <a:gd name="connsiteX2087" fmla="*/ 1177404 w 12446000"/>
              <a:gd name="connsiteY2087" fmla="*/ 7551209 h 13862168"/>
              <a:gd name="connsiteX2088" fmla="*/ 1189184 w 12446000"/>
              <a:gd name="connsiteY2088" fmla="*/ 7559635 h 13862168"/>
              <a:gd name="connsiteX2089" fmla="*/ 1216278 w 12446000"/>
              <a:gd name="connsiteY2089" fmla="*/ 7517505 h 13862168"/>
              <a:gd name="connsiteX2090" fmla="*/ 1204498 w 12446000"/>
              <a:gd name="connsiteY2090" fmla="*/ 7509079 h 13862168"/>
              <a:gd name="connsiteX2091" fmla="*/ 1794673 w 12446000"/>
              <a:gd name="connsiteY2091" fmla="*/ 7507875 h 13862168"/>
              <a:gd name="connsiteX2092" fmla="*/ 1801152 w 12446000"/>
              <a:gd name="connsiteY2092" fmla="*/ 7514496 h 13862168"/>
              <a:gd name="connsiteX2093" fmla="*/ 1769935 w 12446000"/>
              <a:gd name="connsiteY2093" fmla="*/ 7546393 h 13862168"/>
              <a:gd name="connsiteX2094" fmla="*/ 1763457 w 12446000"/>
              <a:gd name="connsiteY2094" fmla="*/ 7539774 h 13862168"/>
              <a:gd name="connsiteX2095" fmla="*/ 1794673 w 12446000"/>
              <a:gd name="connsiteY2095" fmla="*/ 7507875 h 13862168"/>
              <a:gd name="connsiteX2096" fmla="*/ 1794673 w 12446000"/>
              <a:gd name="connsiteY2096" fmla="*/ 7501856 h 13862168"/>
              <a:gd name="connsiteX2097" fmla="*/ 1760511 w 12446000"/>
              <a:gd name="connsiteY2097" fmla="*/ 7536764 h 13862168"/>
              <a:gd name="connsiteX2098" fmla="*/ 1763457 w 12446000"/>
              <a:gd name="connsiteY2098" fmla="*/ 7539774 h 13862168"/>
              <a:gd name="connsiteX2099" fmla="*/ 1760511 w 12446000"/>
              <a:gd name="connsiteY2099" fmla="*/ 7542783 h 13862168"/>
              <a:gd name="connsiteX2100" fmla="*/ 1769935 w 12446000"/>
              <a:gd name="connsiteY2100" fmla="*/ 7552413 h 13862168"/>
              <a:gd name="connsiteX2101" fmla="*/ 1804097 w 12446000"/>
              <a:gd name="connsiteY2101" fmla="*/ 7517505 h 13862168"/>
              <a:gd name="connsiteX2102" fmla="*/ 1801152 w 12446000"/>
              <a:gd name="connsiteY2102" fmla="*/ 7514496 h 13862168"/>
              <a:gd name="connsiteX2103" fmla="*/ 1804097 w 12446000"/>
              <a:gd name="connsiteY2103" fmla="*/ 7511486 h 13862168"/>
              <a:gd name="connsiteX2104" fmla="*/ 1794673 w 12446000"/>
              <a:gd name="connsiteY2104" fmla="*/ 7501856 h 13862168"/>
              <a:gd name="connsiteX2105" fmla="*/ 1025443 w 12446000"/>
              <a:gd name="connsiteY2105" fmla="*/ 7478985 h 13862168"/>
              <a:gd name="connsiteX2106" fmla="*/ 1001883 w 12446000"/>
              <a:gd name="connsiteY2106" fmla="*/ 7522319 h 13862168"/>
              <a:gd name="connsiteX2107" fmla="*/ 1013663 w 12446000"/>
              <a:gd name="connsiteY2107" fmla="*/ 7529541 h 13862168"/>
              <a:gd name="connsiteX2108" fmla="*/ 1037223 w 12446000"/>
              <a:gd name="connsiteY2108" fmla="*/ 7486207 h 13862168"/>
              <a:gd name="connsiteX2109" fmla="*/ 1025443 w 12446000"/>
              <a:gd name="connsiteY2109" fmla="*/ 7478985 h 13862168"/>
              <a:gd name="connsiteX2110" fmla="*/ 230297 w 12446000"/>
              <a:gd name="connsiteY2110" fmla="*/ 7468152 h 13862168"/>
              <a:gd name="connsiteX2111" fmla="*/ 224407 w 12446000"/>
              <a:gd name="connsiteY2111" fmla="*/ 7517505 h 13862168"/>
              <a:gd name="connsiteX2112" fmla="*/ 238543 w 12446000"/>
              <a:gd name="connsiteY2112" fmla="*/ 7518709 h 13862168"/>
              <a:gd name="connsiteX2113" fmla="*/ 244433 w 12446000"/>
              <a:gd name="connsiteY2113" fmla="*/ 7469356 h 13862168"/>
              <a:gd name="connsiteX2114" fmla="*/ 230297 w 12446000"/>
              <a:gd name="connsiteY2114" fmla="*/ 7468152 h 13862168"/>
              <a:gd name="connsiteX2115" fmla="*/ 1650957 w 12446000"/>
              <a:gd name="connsiteY2115" fmla="*/ 7446485 h 13862168"/>
              <a:gd name="connsiteX2116" fmla="*/ 1617974 w 12446000"/>
              <a:gd name="connsiteY2116" fmla="*/ 7483801 h 13862168"/>
              <a:gd name="connsiteX2117" fmla="*/ 1628576 w 12446000"/>
              <a:gd name="connsiteY2117" fmla="*/ 7493430 h 13862168"/>
              <a:gd name="connsiteX2118" fmla="*/ 1661559 w 12446000"/>
              <a:gd name="connsiteY2118" fmla="*/ 7456115 h 13862168"/>
              <a:gd name="connsiteX2119" fmla="*/ 1650957 w 12446000"/>
              <a:gd name="connsiteY2119" fmla="*/ 7446485 h 13862168"/>
              <a:gd name="connsiteX2120" fmla="*/ 1450698 w 12446000"/>
              <a:gd name="connsiteY2120" fmla="*/ 7444078 h 13862168"/>
              <a:gd name="connsiteX2121" fmla="*/ 1421249 w 12446000"/>
              <a:gd name="connsiteY2121" fmla="*/ 7483801 h 13862168"/>
              <a:gd name="connsiteX2122" fmla="*/ 1431851 w 12446000"/>
              <a:gd name="connsiteY2122" fmla="*/ 7492227 h 13862168"/>
              <a:gd name="connsiteX2123" fmla="*/ 1461300 w 12446000"/>
              <a:gd name="connsiteY2123" fmla="*/ 7452504 h 13862168"/>
              <a:gd name="connsiteX2124" fmla="*/ 1450698 w 12446000"/>
              <a:gd name="connsiteY2124" fmla="*/ 7444078 h 13862168"/>
              <a:gd name="connsiteX2125" fmla="*/ 1862996 w 12446000"/>
              <a:gd name="connsiteY2125" fmla="*/ 7436855 h 13862168"/>
              <a:gd name="connsiteX2126" fmla="*/ 1869475 w 12446000"/>
              <a:gd name="connsiteY2126" fmla="*/ 7443476 h 13862168"/>
              <a:gd name="connsiteX2127" fmla="*/ 1838259 w 12446000"/>
              <a:gd name="connsiteY2127" fmla="*/ 7475374 h 13862168"/>
              <a:gd name="connsiteX2128" fmla="*/ 1831780 w 12446000"/>
              <a:gd name="connsiteY2128" fmla="*/ 7468754 h 13862168"/>
              <a:gd name="connsiteX2129" fmla="*/ 1862996 w 12446000"/>
              <a:gd name="connsiteY2129" fmla="*/ 7436855 h 13862168"/>
              <a:gd name="connsiteX2130" fmla="*/ 642595 w 12446000"/>
              <a:gd name="connsiteY2130" fmla="*/ 7434448 h 13862168"/>
              <a:gd name="connsiteX2131" fmla="*/ 627281 w 12446000"/>
              <a:gd name="connsiteY2131" fmla="*/ 7481393 h 13862168"/>
              <a:gd name="connsiteX2132" fmla="*/ 640239 w 12446000"/>
              <a:gd name="connsiteY2132" fmla="*/ 7486208 h 13862168"/>
              <a:gd name="connsiteX2133" fmla="*/ 655553 w 12446000"/>
              <a:gd name="connsiteY2133" fmla="*/ 7439262 h 13862168"/>
              <a:gd name="connsiteX2134" fmla="*/ 642595 w 12446000"/>
              <a:gd name="connsiteY2134" fmla="*/ 7434448 h 13862168"/>
              <a:gd name="connsiteX2135" fmla="*/ 1862996 w 12446000"/>
              <a:gd name="connsiteY2135" fmla="*/ 7430836 h 13862168"/>
              <a:gd name="connsiteX2136" fmla="*/ 1828835 w 12446000"/>
              <a:gd name="connsiteY2136" fmla="*/ 7465744 h 13862168"/>
              <a:gd name="connsiteX2137" fmla="*/ 1831780 w 12446000"/>
              <a:gd name="connsiteY2137" fmla="*/ 7468754 h 13862168"/>
              <a:gd name="connsiteX2138" fmla="*/ 1828835 w 12446000"/>
              <a:gd name="connsiteY2138" fmla="*/ 7471763 h 13862168"/>
              <a:gd name="connsiteX2139" fmla="*/ 1838259 w 12446000"/>
              <a:gd name="connsiteY2139" fmla="*/ 7481393 h 13862168"/>
              <a:gd name="connsiteX2140" fmla="*/ 1872420 w 12446000"/>
              <a:gd name="connsiteY2140" fmla="*/ 7446485 h 13862168"/>
              <a:gd name="connsiteX2141" fmla="*/ 1869475 w 12446000"/>
              <a:gd name="connsiteY2141" fmla="*/ 7443476 h 13862168"/>
              <a:gd name="connsiteX2142" fmla="*/ 1872420 w 12446000"/>
              <a:gd name="connsiteY2142" fmla="*/ 7440466 h 13862168"/>
              <a:gd name="connsiteX2143" fmla="*/ 1862996 w 12446000"/>
              <a:gd name="connsiteY2143" fmla="*/ 7430836 h 13862168"/>
              <a:gd name="connsiteX2144" fmla="*/ 1258686 w 12446000"/>
              <a:gd name="connsiteY2144" fmla="*/ 7426022 h 13862168"/>
              <a:gd name="connsiteX2145" fmla="*/ 1231592 w 12446000"/>
              <a:gd name="connsiteY2145" fmla="*/ 7468152 h 13862168"/>
              <a:gd name="connsiteX2146" fmla="*/ 1243372 w 12446000"/>
              <a:gd name="connsiteY2146" fmla="*/ 7476578 h 13862168"/>
              <a:gd name="connsiteX2147" fmla="*/ 1270465 w 12446000"/>
              <a:gd name="connsiteY2147" fmla="*/ 7434448 h 13862168"/>
              <a:gd name="connsiteX2148" fmla="*/ 1258686 w 12446000"/>
              <a:gd name="connsiteY2148" fmla="*/ 7426022 h 13862168"/>
              <a:gd name="connsiteX2149" fmla="*/ 849922 w 12446000"/>
              <a:gd name="connsiteY2149" fmla="*/ 7423614 h 13862168"/>
              <a:gd name="connsiteX2150" fmla="*/ 829896 w 12446000"/>
              <a:gd name="connsiteY2150" fmla="*/ 7469355 h 13862168"/>
              <a:gd name="connsiteX2151" fmla="*/ 842854 w 12446000"/>
              <a:gd name="connsiteY2151" fmla="*/ 7475374 h 13862168"/>
              <a:gd name="connsiteX2152" fmla="*/ 862880 w 12446000"/>
              <a:gd name="connsiteY2152" fmla="*/ 7429632 h 13862168"/>
              <a:gd name="connsiteX2153" fmla="*/ 849922 w 12446000"/>
              <a:gd name="connsiteY2153" fmla="*/ 7423614 h 13862168"/>
              <a:gd name="connsiteX2154" fmla="*/ 441158 w 12446000"/>
              <a:gd name="connsiteY2154" fmla="*/ 7417595 h 13862168"/>
              <a:gd name="connsiteX2155" fmla="*/ 430556 w 12446000"/>
              <a:gd name="connsiteY2155" fmla="*/ 7465744 h 13862168"/>
              <a:gd name="connsiteX2156" fmla="*/ 444692 w 12446000"/>
              <a:gd name="connsiteY2156" fmla="*/ 7469356 h 13862168"/>
              <a:gd name="connsiteX2157" fmla="*/ 455294 w 12446000"/>
              <a:gd name="connsiteY2157" fmla="*/ 7421207 h 13862168"/>
              <a:gd name="connsiteX2158" fmla="*/ 441158 w 12446000"/>
              <a:gd name="connsiteY2158" fmla="*/ 7417595 h 13862168"/>
              <a:gd name="connsiteX2159" fmla="*/ 1073740 w 12446000"/>
              <a:gd name="connsiteY2159" fmla="*/ 7392317 h 13862168"/>
              <a:gd name="connsiteX2160" fmla="*/ 1050181 w 12446000"/>
              <a:gd name="connsiteY2160" fmla="*/ 7435651 h 13862168"/>
              <a:gd name="connsiteX2161" fmla="*/ 1061961 w 12446000"/>
              <a:gd name="connsiteY2161" fmla="*/ 7442873 h 13862168"/>
              <a:gd name="connsiteX2162" fmla="*/ 1085520 w 12446000"/>
              <a:gd name="connsiteY2162" fmla="*/ 7399539 h 13862168"/>
              <a:gd name="connsiteX2163" fmla="*/ 1073740 w 12446000"/>
              <a:gd name="connsiteY2163" fmla="*/ 7392317 h 13862168"/>
              <a:gd name="connsiteX2164" fmla="*/ 1716925 w 12446000"/>
              <a:gd name="connsiteY2164" fmla="*/ 7371854 h 13862168"/>
              <a:gd name="connsiteX2165" fmla="*/ 1683941 w 12446000"/>
              <a:gd name="connsiteY2165" fmla="*/ 7409170 h 13862168"/>
              <a:gd name="connsiteX2166" fmla="*/ 1694543 w 12446000"/>
              <a:gd name="connsiteY2166" fmla="*/ 7418800 h 13862168"/>
              <a:gd name="connsiteX2167" fmla="*/ 1727527 w 12446000"/>
              <a:gd name="connsiteY2167" fmla="*/ 7381484 h 13862168"/>
              <a:gd name="connsiteX2168" fmla="*/ 1716925 w 12446000"/>
              <a:gd name="connsiteY2168" fmla="*/ 7371854 h 13862168"/>
              <a:gd name="connsiteX2169" fmla="*/ 240899 w 12446000"/>
              <a:gd name="connsiteY2169" fmla="*/ 7369447 h 13862168"/>
              <a:gd name="connsiteX2170" fmla="*/ 235009 w 12446000"/>
              <a:gd name="connsiteY2170" fmla="*/ 7418800 h 13862168"/>
              <a:gd name="connsiteX2171" fmla="*/ 249145 w 12446000"/>
              <a:gd name="connsiteY2171" fmla="*/ 7420003 h 13862168"/>
              <a:gd name="connsiteX2172" fmla="*/ 255035 w 12446000"/>
              <a:gd name="connsiteY2172" fmla="*/ 7370651 h 13862168"/>
              <a:gd name="connsiteX2173" fmla="*/ 240899 w 12446000"/>
              <a:gd name="connsiteY2173" fmla="*/ 7369447 h 13862168"/>
              <a:gd name="connsiteX2174" fmla="*/ 1932498 w 12446000"/>
              <a:gd name="connsiteY2174" fmla="*/ 7367040 h 13862168"/>
              <a:gd name="connsiteX2175" fmla="*/ 1938388 w 12446000"/>
              <a:gd name="connsiteY2175" fmla="*/ 7373058 h 13862168"/>
              <a:gd name="connsiteX2176" fmla="*/ 1907760 w 12446000"/>
              <a:gd name="connsiteY2176" fmla="*/ 7404354 h 13862168"/>
              <a:gd name="connsiteX2177" fmla="*/ 1901870 w 12446000"/>
              <a:gd name="connsiteY2177" fmla="*/ 7398336 h 13862168"/>
              <a:gd name="connsiteX2178" fmla="*/ 1932498 w 12446000"/>
              <a:gd name="connsiteY2178" fmla="*/ 7367040 h 13862168"/>
              <a:gd name="connsiteX2179" fmla="*/ 1510776 w 12446000"/>
              <a:gd name="connsiteY2179" fmla="*/ 7364632 h 13862168"/>
              <a:gd name="connsiteX2180" fmla="*/ 1481326 w 12446000"/>
              <a:gd name="connsiteY2180" fmla="*/ 7404355 h 13862168"/>
              <a:gd name="connsiteX2181" fmla="*/ 1491928 w 12446000"/>
              <a:gd name="connsiteY2181" fmla="*/ 7412781 h 13862168"/>
              <a:gd name="connsiteX2182" fmla="*/ 1521378 w 12446000"/>
              <a:gd name="connsiteY2182" fmla="*/ 7373058 h 13862168"/>
              <a:gd name="connsiteX2183" fmla="*/ 1510776 w 12446000"/>
              <a:gd name="connsiteY2183" fmla="*/ 7364632 h 13862168"/>
              <a:gd name="connsiteX2184" fmla="*/ 1932498 w 12446000"/>
              <a:gd name="connsiteY2184" fmla="*/ 7359816 h 13862168"/>
              <a:gd name="connsiteX2185" fmla="*/ 1898336 w 12446000"/>
              <a:gd name="connsiteY2185" fmla="*/ 7394725 h 13862168"/>
              <a:gd name="connsiteX2186" fmla="*/ 1901870 w 12446000"/>
              <a:gd name="connsiteY2186" fmla="*/ 7398336 h 13862168"/>
              <a:gd name="connsiteX2187" fmla="*/ 1898336 w 12446000"/>
              <a:gd name="connsiteY2187" fmla="*/ 7401947 h 13862168"/>
              <a:gd name="connsiteX2188" fmla="*/ 1907760 w 12446000"/>
              <a:gd name="connsiteY2188" fmla="*/ 7411577 h 13862168"/>
              <a:gd name="connsiteX2189" fmla="*/ 1941922 w 12446000"/>
              <a:gd name="connsiteY2189" fmla="*/ 7376669 h 13862168"/>
              <a:gd name="connsiteX2190" fmla="*/ 1938388 w 12446000"/>
              <a:gd name="connsiteY2190" fmla="*/ 7373058 h 13862168"/>
              <a:gd name="connsiteX2191" fmla="*/ 1941922 w 12446000"/>
              <a:gd name="connsiteY2191" fmla="*/ 7369446 h 13862168"/>
              <a:gd name="connsiteX2192" fmla="*/ 1932498 w 12446000"/>
              <a:gd name="connsiteY2192" fmla="*/ 7359816 h 13862168"/>
              <a:gd name="connsiteX2193" fmla="*/ 1312873 w 12446000"/>
              <a:gd name="connsiteY2193" fmla="*/ 7342965 h 13862168"/>
              <a:gd name="connsiteX2194" fmla="*/ 1285779 w 12446000"/>
              <a:gd name="connsiteY2194" fmla="*/ 7385095 h 13862168"/>
              <a:gd name="connsiteX2195" fmla="*/ 1297559 w 12446000"/>
              <a:gd name="connsiteY2195" fmla="*/ 7393521 h 13862168"/>
              <a:gd name="connsiteX2196" fmla="*/ 1324653 w 12446000"/>
              <a:gd name="connsiteY2196" fmla="*/ 7351391 h 13862168"/>
              <a:gd name="connsiteX2197" fmla="*/ 1312873 w 12446000"/>
              <a:gd name="connsiteY2197" fmla="*/ 7342965 h 13862168"/>
              <a:gd name="connsiteX2198" fmla="*/ 673223 w 12446000"/>
              <a:gd name="connsiteY2198" fmla="*/ 7339353 h 13862168"/>
              <a:gd name="connsiteX2199" fmla="*/ 657909 w 12446000"/>
              <a:gd name="connsiteY2199" fmla="*/ 7386299 h 13862168"/>
              <a:gd name="connsiteX2200" fmla="*/ 670867 w 12446000"/>
              <a:gd name="connsiteY2200" fmla="*/ 7391114 h 13862168"/>
              <a:gd name="connsiteX2201" fmla="*/ 686181 w 12446000"/>
              <a:gd name="connsiteY2201" fmla="*/ 7344168 h 13862168"/>
              <a:gd name="connsiteX2202" fmla="*/ 673223 w 12446000"/>
              <a:gd name="connsiteY2202" fmla="*/ 7339353 h 13862168"/>
              <a:gd name="connsiteX2203" fmla="*/ 889973 w 12446000"/>
              <a:gd name="connsiteY2203" fmla="*/ 7332131 h 13862168"/>
              <a:gd name="connsiteX2204" fmla="*/ 869948 w 12446000"/>
              <a:gd name="connsiteY2204" fmla="*/ 7377872 h 13862168"/>
              <a:gd name="connsiteX2205" fmla="*/ 882906 w 12446000"/>
              <a:gd name="connsiteY2205" fmla="*/ 7383891 h 13862168"/>
              <a:gd name="connsiteX2206" fmla="*/ 902931 w 12446000"/>
              <a:gd name="connsiteY2206" fmla="*/ 7338150 h 13862168"/>
              <a:gd name="connsiteX2207" fmla="*/ 889973 w 12446000"/>
              <a:gd name="connsiteY2207" fmla="*/ 7332131 h 13862168"/>
              <a:gd name="connsiteX2208" fmla="*/ 462362 w 12446000"/>
              <a:gd name="connsiteY2208" fmla="*/ 7320094 h 13862168"/>
              <a:gd name="connsiteX2209" fmla="*/ 451760 w 12446000"/>
              <a:gd name="connsiteY2209" fmla="*/ 7368243 h 13862168"/>
              <a:gd name="connsiteX2210" fmla="*/ 465896 w 12446000"/>
              <a:gd name="connsiteY2210" fmla="*/ 7371854 h 13862168"/>
              <a:gd name="connsiteX2211" fmla="*/ 476498 w 12446000"/>
              <a:gd name="connsiteY2211" fmla="*/ 7323705 h 13862168"/>
              <a:gd name="connsiteX2212" fmla="*/ 462362 w 12446000"/>
              <a:gd name="connsiteY2212" fmla="*/ 7320094 h 13862168"/>
              <a:gd name="connsiteX2213" fmla="*/ 1120860 w 12446000"/>
              <a:gd name="connsiteY2213" fmla="*/ 7304445 h 13862168"/>
              <a:gd name="connsiteX2214" fmla="*/ 1097300 w 12446000"/>
              <a:gd name="connsiteY2214" fmla="*/ 7347779 h 13862168"/>
              <a:gd name="connsiteX2215" fmla="*/ 1109080 w 12446000"/>
              <a:gd name="connsiteY2215" fmla="*/ 7355002 h 13862168"/>
              <a:gd name="connsiteX2216" fmla="*/ 1132640 w 12446000"/>
              <a:gd name="connsiteY2216" fmla="*/ 7311667 h 13862168"/>
              <a:gd name="connsiteX2217" fmla="*/ 1120860 w 12446000"/>
              <a:gd name="connsiteY2217" fmla="*/ 7304445 h 13862168"/>
              <a:gd name="connsiteX2218" fmla="*/ 1781715 w 12446000"/>
              <a:gd name="connsiteY2218" fmla="*/ 7297224 h 13862168"/>
              <a:gd name="connsiteX2219" fmla="*/ 1748731 w 12446000"/>
              <a:gd name="connsiteY2219" fmla="*/ 7334539 h 13862168"/>
              <a:gd name="connsiteX2220" fmla="*/ 1759333 w 12446000"/>
              <a:gd name="connsiteY2220" fmla="*/ 7344169 h 13862168"/>
              <a:gd name="connsiteX2221" fmla="*/ 1792317 w 12446000"/>
              <a:gd name="connsiteY2221" fmla="*/ 7306853 h 13862168"/>
              <a:gd name="connsiteX2222" fmla="*/ 1781715 w 12446000"/>
              <a:gd name="connsiteY2222" fmla="*/ 7297224 h 13862168"/>
              <a:gd name="connsiteX2223" fmla="*/ 2002000 w 12446000"/>
              <a:gd name="connsiteY2223" fmla="*/ 7296020 h 13862168"/>
              <a:gd name="connsiteX2224" fmla="*/ 2008478 w 12446000"/>
              <a:gd name="connsiteY2224" fmla="*/ 7302640 h 13862168"/>
              <a:gd name="connsiteX2225" fmla="*/ 1977262 w 12446000"/>
              <a:gd name="connsiteY2225" fmla="*/ 7334538 h 13862168"/>
              <a:gd name="connsiteX2226" fmla="*/ 1970783 w 12446000"/>
              <a:gd name="connsiteY2226" fmla="*/ 7327919 h 13862168"/>
              <a:gd name="connsiteX2227" fmla="*/ 2002000 w 12446000"/>
              <a:gd name="connsiteY2227" fmla="*/ 7296020 h 13862168"/>
              <a:gd name="connsiteX2228" fmla="*/ 2002000 w 12446000"/>
              <a:gd name="connsiteY2228" fmla="*/ 7290001 h 13862168"/>
              <a:gd name="connsiteX2229" fmla="*/ 1967838 w 12446000"/>
              <a:gd name="connsiteY2229" fmla="*/ 7324909 h 13862168"/>
              <a:gd name="connsiteX2230" fmla="*/ 1970783 w 12446000"/>
              <a:gd name="connsiteY2230" fmla="*/ 7327919 h 13862168"/>
              <a:gd name="connsiteX2231" fmla="*/ 1967838 w 12446000"/>
              <a:gd name="connsiteY2231" fmla="*/ 7330928 h 13862168"/>
              <a:gd name="connsiteX2232" fmla="*/ 1977262 w 12446000"/>
              <a:gd name="connsiteY2232" fmla="*/ 7340558 h 13862168"/>
              <a:gd name="connsiteX2233" fmla="*/ 2011424 w 12446000"/>
              <a:gd name="connsiteY2233" fmla="*/ 7305650 h 13862168"/>
              <a:gd name="connsiteX2234" fmla="*/ 2008478 w 12446000"/>
              <a:gd name="connsiteY2234" fmla="*/ 7302640 h 13862168"/>
              <a:gd name="connsiteX2235" fmla="*/ 2011424 w 12446000"/>
              <a:gd name="connsiteY2235" fmla="*/ 7299630 h 13862168"/>
              <a:gd name="connsiteX2236" fmla="*/ 2002000 w 12446000"/>
              <a:gd name="connsiteY2236" fmla="*/ 7290001 h 13862168"/>
              <a:gd name="connsiteX2237" fmla="*/ 1570854 w 12446000"/>
              <a:gd name="connsiteY2237" fmla="*/ 7286390 h 13862168"/>
              <a:gd name="connsiteX2238" fmla="*/ 1541404 w 12446000"/>
              <a:gd name="connsiteY2238" fmla="*/ 7326113 h 13862168"/>
              <a:gd name="connsiteX2239" fmla="*/ 1552006 w 12446000"/>
              <a:gd name="connsiteY2239" fmla="*/ 7334539 h 13862168"/>
              <a:gd name="connsiteX2240" fmla="*/ 1581456 w 12446000"/>
              <a:gd name="connsiteY2240" fmla="*/ 7294816 h 13862168"/>
              <a:gd name="connsiteX2241" fmla="*/ 1570854 w 12446000"/>
              <a:gd name="connsiteY2241" fmla="*/ 7286390 h 13862168"/>
              <a:gd name="connsiteX2242" fmla="*/ 251501 w 12446000"/>
              <a:gd name="connsiteY2242" fmla="*/ 7269538 h 13862168"/>
              <a:gd name="connsiteX2243" fmla="*/ 245611 w 12446000"/>
              <a:gd name="connsiteY2243" fmla="*/ 7318891 h 13862168"/>
              <a:gd name="connsiteX2244" fmla="*/ 259747 w 12446000"/>
              <a:gd name="connsiteY2244" fmla="*/ 7320094 h 13862168"/>
              <a:gd name="connsiteX2245" fmla="*/ 265637 w 12446000"/>
              <a:gd name="connsiteY2245" fmla="*/ 7270742 h 13862168"/>
              <a:gd name="connsiteX2246" fmla="*/ 251501 w 12446000"/>
              <a:gd name="connsiteY2246" fmla="*/ 7269538 h 13862168"/>
              <a:gd name="connsiteX2247" fmla="*/ 1367061 w 12446000"/>
              <a:gd name="connsiteY2247" fmla="*/ 7259908 h 13862168"/>
              <a:gd name="connsiteX2248" fmla="*/ 1339967 w 12446000"/>
              <a:gd name="connsiteY2248" fmla="*/ 7302039 h 13862168"/>
              <a:gd name="connsiteX2249" fmla="*/ 1351747 w 12446000"/>
              <a:gd name="connsiteY2249" fmla="*/ 7310465 h 13862168"/>
              <a:gd name="connsiteX2250" fmla="*/ 1378841 w 12446000"/>
              <a:gd name="connsiteY2250" fmla="*/ 7268334 h 13862168"/>
              <a:gd name="connsiteX2251" fmla="*/ 1367061 w 12446000"/>
              <a:gd name="connsiteY2251" fmla="*/ 7259908 h 13862168"/>
              <a:gd name="connsiteX2252" fmla="*/ 703850 w 12446000"/>
              <a:gd name="connsiteY2252" fmla="*/ 7245463 h 13862168"/>
              <a:gd name="connsiteX2253" fmla="*/ 688537 w 12446000"/>
              <a:gd name="connsiteY2253" fmla="*/ 7292408 h 13862168"/>
              <a:gd name="connsiteX2254" fmla="*/ 701494 w 12446000"/>
              <a:gd name="connsiteY2254" fmla="*/ 7297223 h 13862168"/>
              <a:gd name="connsiteX2255" fmla="*/ 716808 w 12446000"/>
              <a:gd name="connsiteY2255" fmla="*/ 7250278 h 13862168"/>
              <a:gd name="connsiteX2256" fmla="*/ 703850 w 12446000"/>
              <a:gd name="connsiteY2256" fmla="*/ 7245463 h 13862168"/>
              <a:gd name="connsiteX2257" fmla="*/ 930025 w 12446000"/>
              <a:gd name="connsiteY2257" fmla="*/ 7241852 h 13862168"/>
              <a:gd name="connsiteX2258" fmla="*/ 909999 w 12446000"/>
              <a:gd name="connsiteY2258" fmla="*/ 7287593 h 13862168"/>
              <a:gd name="connsiteX2259" fmla="*/ 922957 w 12446000"/>
              <a:gd name="connsiteY2259" fmla="*/ 7293612 h 13862168"/>
              <a:gd name="connsiteX2260" fmla="*/ 942983 w 12446000"/>
              <a:gd name="connsiteY2260" fmla="*/ 7247870 h 13862168"/>
              <a:gd name="connsiteX2261" fmla="*/ 930025 w 12446000"/>
              <a:gd name="connsiteY2261" fmla="*/ 7241852 h 13862168"/>
              <a:gd name="connsiteX2262" fmla="*/ 2070323 w 12446000"/>
              <a:gd name="connsiteY2262" fmla="*/ 7225000 h 13862168"/>
              <a:gd name="connsiteX2263" fmla="*/ 2076802 w 12446000"/>
              <a:gd name="connsiteY2263" fmla="*/ 7231621 h 13862168"/>
              <a:gd name="connsiteX2264" fmla="*/ 2045585 w 12446000"/>
              <a:gd name="connsiteY2264" fmla="*/ 7263519 h 13862168"/>
              <a:gd name="connsiteX2265" fmla="*/ 2039106 w 12446000"/>
              <a:gd name="connsiteY2265" fmla="*/ 7256899 h 13862168"/>
              <a:gd name="connsiteX2266" fmla="*/ 2070323 w 12446000"/>
              <a:gd name="connsiteY2266" fmla="*/ 7225000 h 13862168"/>
              <a:gd name="connsiteX2267" fmla="*/ 1846504 w 12446000"/>
              <a:gd name="connsiteY2267" fmla="*/ 7222593 h 13862168"/>
              <a:gd name="connsiteX2268" fmla="*/ 1813521 w 12446000"/>
              <a:gd name="connsiteY2268" fmla="*/ 7259908 h 13862168"/>
              <a:gd name="connsiteX2269" fmla="*/ 1824122 w 12446000"/>
              <a:gd name="connsiteY2269" fmla="*/ 7269538 h 13862168"/>
              <a:gd name="connsiteX2270" fmla="*/ 1857106 w 12446000"/>
              <a:gd name="connsiteY2270" fmla="*/ 7232223 h 13862168"/>
              <a:gd name="connsiteX2271" fmla="*/ 1846504 w 12446000"/>
              <a:gd name="connsiteY2271" fmla="*/ 7222593 h 13862168"/>
              <a:gd name="connsiteX2272" fmla="*/ 483566 w 12446000"/>
              <a:gd name="connsiteY2272" fmla="*/ 7221389 h 13862168"/>
              <a:gd name="connsiteX2273" fmla="*/ 472964 w 12446000"/>
              <a:gd name="connsiteY2273" fmla="*/ 7270741 h 13862168"/>
              <a:gd name="connsiteX2274" fmla="*/ 487100 w 12446000"/>
              <a:gd name="connsiteY2274" fmla="*/ 7274352 h 13862168"/>
              <a:gd name="connsiteX2275" fmla="*/ 497702 w 12446000"/>
              <a:gd name="connsiteY2275" fmla="*/ 7225000 h 13862168"/>
              <a:gd name="connsiteX2276" fmla="*/ 483566 w 12446000"/>
              <a:gd name="connsiteY2276" fmla="*/ 7221389 h 13862168"/>
              <a:gd name="connsiteX2277" fmla="*/ 2070323 w 12446000"/>
              <a:gd name="connsiteY2277" fmla="*/ 7218981 h 13862168"/>
              <a:gd name="connsiteX2278" fmla="*/ 2036161 w 12446000"/>
              <a:gd name="connsiteY2278" fmla="*/ 7253889 h 13862168"/>
              <a:gd name="connsiteX2279" fmla="*/ 2039106 w 12446000"/>
              <a:gd name="connsiteY2279" fmla="*/ 7256899 h 13862168"/>
              <a:gd name="connsiteX2280" fmla="*/ 2036161 w 12446000"/>
              <a:gd name="connsiteY2280" fmla="*/ 7259908 h 13862168"/>
              <a:gd name="connsiteX2281" fmla="*/ 2045585 w 12446000"/>
              <a:gd name="connsiteY2281" fmla="*/ 7269538 h 13862168"/>
              <a:gd name="connsiteX2282" fmla="*/ 2079747 w 12446000"/>
              <a:gd name="connsiteY2282" fmla="*/ 7234630 h 13862168"/>
              <a:gd name="connsiteX2283" fmla="*/ 2076802 w 12446000"/>
              <a:gd name="connsiteY2283" fmla="*/ 7231621 h 13862168"/>
              <a:gd name="connsiteX2284" fmla="*/ 2079747 w 12446000"/>
              <a:gd name="connsiteY2284" fmla="*/ 7228611 h 13862168"/>
              <a:gd name="connsiteX2285" fmla="*/ 2070323 w 12446000"/>
              <a:gd name="connsiteY2285" fmla="*/ 7218981 h 13862168"/>
              <a:gd name="connsiteX2286" fmla="*/ 1167980 w 12446000"/>
              <a:gd name="connsiteY2286" fmla="*/ 7217777 h 13862168"/>
              <a:gd name="connsiteX2287" fmla="*/ 1144420 w 12446000"/>
              <a:gd name="connsiteY2287" fmla="*/ 7261111 h 13862168"/>
              <a:gd name="connsiteX2288" fmla="*/ 1156200 w 12446000"/>
              <a:gd name="connsiteY2288" fmla="*/ 7268334 h 13862168"/>
              <a:gd name="connsiteX2289" fmla="*/ 1179760 w 12446000"/>
              <a:gd name="connsiteY2289" fmla="*/ 7224999 h 13862168"/>
              <a:gd name="connsiteX2290" fmla="*/ 1167980 w 12446000"/>
              <a:gd name="connsiteY2290" fmla="*/ 7217777 h 13862168"/>
              <a:gd name="connsiteX2291" fmla="*/ 1629754 w 12446000"/>
              <a:gd name="connsiteY2291" fmla="*/ 7206944 h 13862168"/>
              <a:gd name="connsiteX2292" fmla="*/ 1600304 w 12446000"/>
              <a:gd name="connsiteY2292" fmla="*/ 7246667 h 13862168"/>
              <a:gd name="connsiteX2293" fmla="*/ 1610906 w 12446000"/>
              <a:gd name="connsiteY2293" fmla="*/ 7255093 h 13862168"/>
              <a:gd name="connsiteX2294" fmla="*/ 1640356 w 12446000"/>
              <a:gd name="connsiteY2294" fmla="*/ 7215370 h 13862168"/>
              <a:gd name="connsiteX2295" fmla="*/ 1629754 w 12446000"/>
              <a:gd name="connsiteY2295" fmla="*/ 7206944 h 13862168"/>
              <a:gd name="connsiteX2296" fmla="*/ 1421249 w 12446000"/>
              <a:gd name="connsiteY2296" fmla="*/ 7176851 h 13862168"/>
              <a:gd name="connsiteX2297" fmla="*/ 1394155 w 12446000"/>
              <a:gd name="connsiteY2297" fmla="*/ 7218982 h 13862168"/>
              <a:gd name="connsiteX2298" fmla="*/ 1405935 w 12446000"/>
              <a:gd name="connsiteY2298" fmla="*/ 7227408 h 13862168"/>
              <a:gd name="connsiteX2299" fmla="*/ 1433029 w 12446000"/>
              <a:gd name="connsiteY2299" fmla="*/ 7185277 h 13862168"/>
              <a:gd name="connsiteX2300" fmla="*/ 1421249 w 12446000"/>
              <a:gd name="connsiteY2300" fmla="*/ 7176851 h 13862168"/>
              <a:gd name="connsiteX2301" fmla="*/ 263281 w 12446000"/>
              <a:gd name="connsiteY2301" fmla="*/ 7170833 h 13862168"/>
              <a:gd name="connsiteX2302" fmla="*/ 257391 w 12446000"/>
              <a:gd name="connsiteY2302" fmla="*/ 7220185 h 13862168"/>
              <a:gd name="connsiteX2303" fmla="*/ 271527 w 12446000"/>
              <a:gd name="connsiteY2303" fmla="*/ 7221389 h 13862168"/>
              <a:gd name="connsiteX2304" fmla="*/ 277417 w 12446000"/>
              <a:gd name="connsiteY2304" fmla="*/ 7172037 h 13862168"/>
              <a:gd name="connsiteX2305" fmla="*/ 263281 w 12446000"/>
              <a:gd name="connsiteY2305" fmla="*/ 7170833 h 13862168"/>
              <a:gd name="connsiteX2306" fmla="*/ 2139825 w 12446000"/>
              <a:gd name="connsiteY2306" fmla="*/ 7155184 h 13862168"/>
              <a:gd name="connsiteX2307" fmla="*/ 2145715 w 12446000"/>
              <a:gd name="connsiteY2307" fmla="*/ 7161203 h 13862168"/>
              <a:gd name="connsiteX2308" fmla="*/ 2115087 w 12446000"/>
              <a:gd name="connsiteY2308" fmla="*/ 7192499 h 13862168"/>
              <a:gd name="connsiteX2309" fmla="*/ 2109198 w 12446000"/>
              <a:gd name="connsiteY2309" fmla="*/ 7186481 h 13862168"/>
              <a:gd name="connsiteX2310" fmla="*/ 2139825 w 12446000"/>
              <a:gd name="connsiteY2310" fmla="*/ 7155184 h 13862168"/>
              <a:gd name="connsiteX2311" fmla="*/ 970077 w 12446000"/>
              <a:gd name="connsiteY2311" fmla="*/ 7150369 h 13862168"/>
              <a:gd name="connsiteX2312" fmla="*/ 950051 w 12446000"/>
              <a:gd name="connsiteY2312" fmla="*/ 7196110 h 13862168"/>
              <a:gd name="connsiteX2313" fmla="*/ 963009 w 12446000"/>
              <a:gd name="connsiteY2313" fmla="*/ 7202129 h 13862168"/>
              <a:gd name="connsiteX2314" fmla="*/ 983035 w 12446000"/>
              <a:gd name="connsiteY2314" fmla="*/ 7156387 h 13862168"/>
              <a:gd name="connsiteX2315" fmla="*/ 970077 w 12446000"/>
              <a:gd name="connsiteY2315" fmla="*/ 7150369 h 13862168"/>
              <a:gd name="connsiteX2316" fmla="*/ 734478 w 12446000"/>
              <a:gd name="connsiteY2316" fmla="*/ 7150369 h 13862168"/>
              <a:gd name="connsiteX2317" fmla="*/ 719164 w 12446000"/>
              <a:gd name="connsiteY2317" fmla="*/ 7197314 h 13862168"/>
              <a:gd name="connsiteX2318" fmla="*/ 732122 w 12446000"/>
              <a:gd name="connsiteY2318" fmla="*/ 7202129 h 13862168"/>
              <a:gd name="connsiteX2319" fmla="*/ 747436 w 12446000"/>
              <a:gd name="connsiteY2319" fmla="*/ 7155184 h 13862168"/>
              <a:gd name="connsiteX2320" fmla="*/ 734478 w 12446000"/>
              <a:gd name="connsiteY2320" fmla="*/ 7150369 h 13862168"/>
              <a:gd name="connsiteX2321" fmla="*/ 1911294 w 12446000"/>
              <a:gd name="connsiteY2321" fmla="*/ 7147962 h 13862168"/>
              <a:gd name="connsiteX2322" fmla="*/ 1878310 w 12446000"/>
              <a:gd name="connsiteY2322" fmla="*/ 7185277 h 13862168"/>
              <a:gd name="connsiteX2323" fmla="*/ 1888912 w 12446000"/>
              <a:gd name="connsiteY2323" fmla="*/ 7194907 h 13862168"/>
              <a:gd name="connsiteX2324" fmla="*/ 1921896 w 12446000"/>
              <a:gd name="connsiteY2324" fmla="*/ 7157592 h 13862168"/>
              <a:gd name="connsiteX2325" fmla="*/ 1911294 w 12446000"/>
              <a:gd name="connsiteY2325" fmla="*/ 7147962 h 13862168"/>
              <a:gd name="connsiteX2326" fmla="*/ 2139825 w 12446000"/>
              <a:gd name="connsiteY2326" fmla="*/ 7147961 h 13862168"/>
              <a:gd name="connsiteX2327" fmla="*/ 2105663 w 12446000"/>
              <a:gd name="connsiteY2327" fmla="*/ 7182869 h 13862168"/>
              <a:gd name="connsiteX2328" fmla="*/ 2109198 w 12446000"/>
              <a:gd name="connsiteY2328" fmla="*/ 7186481 h 13862168"/>
              <a:gd name="connsiteX2329" fmla="*/ 2105663 w 12446000"/>
              <a:gd name="connsiteY2329" fmla="*/ 7190092 h 13862168"/>
              <a:gd name="connsiteX2330" fmla="*/ 2115087 w 12446000"/>
              <a:gd name="connsiteY2330" fmla="*/ 7199722 h 13862168"/>
              <a:gd name="connsiteX2331" fmla="*/ 2149249 w 12446000"/>
              <a:gd name="connsiteY2331" fmla="*/ 7164814 h 13862168"/>
              <a:gd name="connsiteX2332" fmla="*/ 2145715 w 12446000"/>
              <a:gd name="connsiteY2332" fmla="*/ 7161203 h 13862168"/>
              <a:gd name="connsiteX2333" fmla="*/ 2149249 w 12446000"/>
              <a:gd name="connsiteY2333" fmla="*/ 7157591 h 13862168"/>
              <a:gd name="connsiteX2334" fmla="*/ 2139825 w 12446000"/>
              <a:gd name="connsiteY2334" fmla="*/ 7147961 h 13862168"/>
              <a:gd name="connsiteX2335" fmla="*/ 1215100 w 12446000"/>
              <a:gd name="connsiteY2335" fmla="*/ 7129905 h 13862168"/>
              <a:gd name="connsiteX2336" fmla="*/ 1191540 w 12446000"/>
              <a:gd name="connsiteY2336" fmla="*/ 7173239 h 13862168"/>
              <a:gd name="connsiteX2337" fmla="*/ 1203320 w 12446000"/>
              <a:gd name="connsiteY2337" fmla="*/ 7180462 h 13862168"/>
              <a:gd name="connsiteX2338" fmla="*/ 1226880 w 12446000"/>
              <a:gd name="connsiteY2338" fmla="*/ 7137128 h 13862168"/>
              <a:gd name="connsiteX2339" fmla="*/ 1215100 w 12446000"/>
              <a:gd name="connsiteY2339" fmla="*/ 7129905 h 13862168"/>
              <a:gd name="connsiteX2340" fmla="*/ 1689831 w 12446000"/>
              <a:gd name="connsiteY2340" fmla="*/ 7128702 h 13862168"/>
              <a:gd name="connsiteX2341" fmla="*/ 1660381 w 12446000"/>
              <a:gd name="connsiteY2341" fmla="*/ 7168425 h 13862168"/>
              <a:gd name="connsiteX2342" fmla="*/ 1670983 w 12446000"/>
              <a:gd name="connsiteY2342" fmla="*/ 7176851 h 13862168"/>
              <a:gd name="connsiteX2343" fmla="*/ 1700433 w 12446000"/>
              <a:gd name="connsiteY2343" fmla="*/ 7137128 h 13862168"/>
              <a:gd name="connsiteX2344" fmla="*/ 1689831 w 12446000"/>
              <a:gd name="connsiteY2344" fmla="*/ 7128702 h 13862168"/>
              <a:gd name="connsiteX2345" fmla="*/ 504770 w 12446000"/>
              <a:gd name="connsiteY2345" fmla="*/ 7123887 h 13862168"/>
              <a:gd name="connsiteX2346" fmla="*/ 494168 w 12446000"/>
              <a:gd name="connsiteY2346" fmla="*/ 7173240 h 13862168"/>
              <a:gd name="connsiteX2347" fmla="*/ 508303 w 12446000"/>
              <a:gd name="connsiteY2347" fmla="*/ 7176851 h 13862168"/>
              <a:gd name="connsiteX2348" fmla="*/ 518905 w 12446000"/>
              <a:gd name="connsiteY2348" fmla="*/ 7127498 h 13862168"/>
              <a:gd name="connsiteX2349" fmla="*/ 504770 w 12446000"/>
              <a:gd name="connsiteY2349" fmla="*/ 7123887 h 13862168"/>
              <a:gd name="connsiteX2350" fmla="*/ 1475436 w 12446000"/>
              <a:gd name="connsiteY2350" fmla="*/ 7093794 h 13862168"/>
              <a:gd name="connsiteX2351" fmla="*/ 1448343 w 12446000"/>
              <a:gd name="connsiteY2351" fmla="*/ 7135925 h 13862168"/>
              <a:gd name="connsiteX2352" fmla="*/ 1460122 w 12446000"/>
              <a:gd name="connsiteY2352" fmla="*/ 7144351 h 13862168"/>
              <a:gd name="connsiteX2353" fmla="*/ 1487216 w 12446000"/>
              <a:gd name="connsiteY2353" fmla="*/ 7102220 h 13862168"/>
              <a:gd name="connsiteX2354" fmla="*/ 1475436 w 12446000"/>
              <a:gd name="connsiteY2354" fmla="*/ 7093794 h 13862168"/>
              <a:gd name="connsiteX2355" fmla="*/ 2209327 w 12446000"/>
              <a:gd name="connsiteY2355" fmla="*/ 7084165 h 13862168"/>
              <a:gd name="connsiteX2356" fmla="*/ 2215805 w 12446000"/>
              <a:gd name="connsiteY2356" fmla="*/ 7090785 h 13862168"/>
              <a:gd name="connsiteX2357" fmla="*/ 2184589 w 12446000"/>
              <a:gd name="connsiteY2357" fmla="*/ 7122683 h 13862168"/>
              <a:gd name="connsiteX2358" fmla="*/ 2178111 w 12446000"/>
              <a:gd name="connsiteY2358" fmla="*/ 7116063 h 13862168"/>
              <a:gd name="connsiteX2359" fmla="*/ 2209327 w 12446000"/>
              <a:gd name="connsiteY2359" fmla="*/ 7084165 h 13862168"/>
              <a:gd name="connsiteX2360" fmla="*/ 2209327 w 12446000"/>
              <a:gd name="connsiteY2360" fmla="*/ 7078145 h 13862168"/>
              <a:gd name="connsiteX2361" fmla="*/ 2175165 w 12446000"/>
              <a:gd name="connsiteY2361" fmla="*/ 7113053 h 13862168"/>
              <a:gd name="connsiteX2362" fmla="*/ 2178111 w 12446000"/>
              <a:gd name="connsiteY2362" fmla="*/ 7116063 h 13862168"/>
              <a:gd name="connsiteX2363" fmla="*/ 2175165 w 12446000"/>
              <a:gd name="connsiteY2363" fmla="*/ 7119073 h 13862168"/>
              <a:gd name="connsiteX2364" fmla="*/ 2184589 w 12446000"/>
              <a:gd name="connsiteY2364" fmla="*/ 7128702 h 13862168"/>
              <a:gd name="connsiteX2365" fmla="*/ 2218750 w 12446000"/>
              <a:gd name="connsiteY2365" fmla="*/ 7093794 h 13862168"/>
              <a:gd name="connsiteX2366" fmla="*/ 2215805 w 12446000"/>
              <a:gd name="connsiteY2366" fmla="*/ 7090785 h 13862168"/>
              <a:gd name="connsiteX2367" fmla="*/ 2218750 w 12446000"/>
              <a:gd name="connsiteY2367" fmla="*/ 7087775 h 13862168"/>
              <a:gd name="connsiteX2368" fmla="*/ 2209327 w 12446000"/>
              <a:gd name="connsiteY2368" fmla="*/ 7078145 h 13862168"/>
              <a:gd name="connsiteX2369" fmla="*/ 1976084 w 12446000"/>
              <a:gd name="connsiteY2369" fmla="*/ 7073331 h 13862168"/>
              <a:gd name="connsiteX2370" fmla="*/ 1943100 w 12446000"/>
              <a:gd name="connsiteY2370" fmla="*/ 7110646 h 13862168"/>
              <a:gd name="connsiteX2371" fmla="*/ 1953702 w 12446000"/>
              <a:gd name="connsiteY2371" fmla="*/ 7120276 h 13862168"/>
              <a:gd name="connsiteX2372" fmla="*/ 1986686 w 12446000"/>
              <a:gd name="connsiteY2372" fmla="*/ 7082961 h 13862168"/>
              <a:gd name="connsiteX2373" fmla="*/ 1976084 w 12446000"/>
              <a:gd name="connsiteY2373" fmla="*/ 7073331 h 13862168"/>
              <a:gd name="connsiteX2374" fmla="*/ 273883 w 12446000"/>
              <a:gd name="connsiteY2374" fmla="*/ 7070924 h 13862168"/>
              <a:gd name="connsiteX2375" fmla="*/ 267993 w 12446000"/>
              <a:gd name="connsiteY2375" fmla="*/ 7120276 h 13862168"/>
              <a:gd name="connsiteX2376" fmla="*/ 282129 w 12446000"/>
              <a:gd name="connsiteY2376" fmla="*/ 7121480 h 13862168"/>
              <a:gd name="connsiteX2377" fmla="*/ 288019 w 12446000"/>
              <a:gd name="connsiteY2377" fmla="*/ 7072128 h 13862168"/>
              <a:gd name="connsiteX2378" fmla="*/ 273883 w 12446000"/>
              <a:gd name="connsiteY2378" fmla="*/ 7070924 h 13862168"/>
              <a:gd name="connsiteX2379" fmla="*/ 1008951 w 12446000"/>
              <a:gd name="connsiteY2379" fmla="*/ 7058886 h 13862168"/>
              <a:gd name="connsiteX2380" fmla="*/ 988925 w 12446000"/>
              <a:gd name="connsiteY2380" fmla="*/ 7104627 h 13862168"/>
              <a:gd name="connsiteX2381" fmla="*/ 1001883 w 12446000"/>
              <a:gd name="connsiteY2381" fmla="*/ 7110646 h 13862168"/>
              <a:gd name="connsiteX2382" fmla="*/ 1021909 w 12446000"/>
              <a:gd name="connsiteY2382" fmla="*/ 7064904 h 13862168"/>
              <a:gd name="connsiteX2383" fmla="*/ 1008951 w 12446000"/>
              <a:gd name="connsiteY2383" fmla="*/ 7058886 h 13862168"/>
              <a:gd name="connsiteX2384" fmla="*/ 766284 w 12446000"/>
              <a:gd name="connsiteY2384" fmla="*/ 7055275 h 13862168"/>
              <a:gd name="connsiteX2385" fmla="*/ 750970 w 12446000"/>
              <a:gd name="connsiteY2385" fmla="*/ 7102220 h 13862168"/>
              <a:gd name="connsiteX2386" fmla="*/ 763928 w 12446000"/>
              <a:gd name="connsiteY2386" fmla="*/ 7107035 h 13862168"/>
              <a:gd name="connsiteX2387" fmla="*/ 779242 w 12446000"/>
              <a:gd name="connsiteY2387" fmla="*/ 7060090 h 13862168"/>
              <a:gd name="connsiteX2388" fmla="*/ 766284 w 12446000"/>
              <a:gd name="connsiteY2388" fmla="*/ 7055275 h 13862168"/>
              <a:gd name="connsiteX2389" fmla="*/ 1749909 w 12446000"/>
              <a:gd name="connsiteY2389" fmla="*/ 7049257 h 13862168"/>
              <a:gd name="connsiteX2390" fmla="*/ 1720459 w 12446000"/>
              <a:gd name="connsiteY2390" fmla="*/ 7088979 h 13862168"/>
              <a:gd name="connsiteX2391" fmla="*/ 1731061 w 12446000"/>
              <a:gd name="connsiteY2391" fmla="*/ 7097406 h 13862168"/>
              <a:gd name="connsiteX2392" fmla="*/ 1760511 w 12446000"/>
              <a:gd name="connsiteY2392" fmla="*/ 7057683 h 13862168"/>
              <a:gd name="connsiteX2393" fmla="*/ 1749909 w 12446000"/>
              <a:gd name="connsiteY2393" fmla="*/ 7049257 h 13862168"/>
              <a:gd name="connsiteX2394" fmla="*/ 1263398 w 12446000"/>
              <a:gd name="connsiteY2394" fmla="*/ 7043237 h 13862168"/>
              <a:gd name="connsiteX2395" fmla="*/ 1239838 w 12446000"/>
              <a:gd name="connsiteY2395" fmla="*/ 7086571 h 13862168"/>
              <a:gd name="connsiteX2396" fmla="*/ 1251618 w 12446000"/>
              <a:gd name="connsiteY2396" fmla="*/ 7093794 h 13862168"/>
              <a:gd name="connsiteX2397" fmla="*/ 1275177 w 12446000"/>
              <a:gd name="connsiteY2397" fmla="*/ 7050460 h 13862168"/>
              <a:gd name="connsiteX2398" fmla="*/ 1263398 w 12446000"/>
              <a:gd name="connsiteY2398" fmla="*/ 7043237 h 13862168"/>
              <a:gd name="connsiteX2399" fmla="*/ 525973 w 12446000"/>
              <a:gd name="connsiteY2399" fmla="*/ 7027589 h 13862168"/>
              <a:gd name="connsiteX2400" fmla="*/ 515371 w 12446000"/>
              <a:gd name="connsiteY2400" fmla="*/ 7075738 h 13862168"/>
              <a:gd name="connsiteX2401" fmla="*/ 529507 w 12446000"/>
              <a:gd name="connsiteY2401" fmla="*/ 7079349 h 13862168"/>
              <a:gd name="connsiteX2402" fmla="*/ 540109 w 12446000"/>
              <a:gd name="connsiteY2402" fmla="*/ 7031200 h 13862168"/>
              <a:gd name="connsiteX2403" fmla="*/ 525973 w 12446000"/>
              <a:gd name="connsiteY2403" fmla="*/ 7027589 h 13862168"/>
              <a:gd name="connsiteX2404" fmla="*/ 2277650 w 12446000"/>
              <a:gd name="connsiteY2404" fmla="*/ 7013145 h 13862168"/>
              <a:gd name="connsiteX2405" fmla="*/ 2284129 w 12446000"/>
              <a:gd name="connsiteY2405" fmla="*/ 7019765 h 13862168"/>
              <a:gd name="connsiteX2406" fmla="*/ 2252912 w 12446000"/>
              <a:gd name="connsiteY2406" fmla="*/ 7051663 h 13862168"/>
              <a:gd name="connsiteX2407" fmla="*/ 2246434 w 12446000"/>
              <a:gd name="connsiteY2407" fmla="*/ 7045044 h 13862168"/>
              <a:gd name="connsiteX2408" fmla="*/ 2277650 w 12446000"/>
              <a:gd name="connsiteY2408" fmla="*/ 7013145 h 13862168"/>
              <a:gd name="connsiteX2409" fmla="*/ 1529624 w 12446000"/>
              <a:gd name="connsiteY2409" fmla="*/ 7010737 h 13862168"/>
              <a:gd name="connsiteX2410" fmla="*/ 1502530 w 12446000"/>
              <a:gd name="connsiteY2410" fmla="*/ 7052868 h 13862168"/>
              <a:gd name="connsiteX2411" fmla="*/ 1514310 w 12446000"/>
              <a:gd name="connsiteY2411" fmla="*/ 7061294 h 13862168"/>
              <a:gd name="connsiteX2412" fmla="*/ 1541404 w 12446000"/>
              <a:gd name="connsiteY2412" fmla="*/ 7019164 h 13862168"/>
              <a:gd name="connsiteX2413" fmla="*/ 1529624 w 12446000"/>
              <a:gd name="connsiteY2413" fmla="*/ 7010737 h 13862168"/>
              <a:gd name="connsiteX2414" fmla="*/ 2277650 w 12446000"/>
              <a:gd name="connsiteY2414" fmla="*/ 7007126 h 13862168"/>
              <a:gd name="connsiteX2415" fmla="*/ 2243488 w 12446000"/>
              <a:gd name="connsiteY2415" fmla="*/ 7042034 h 13862168"/>
              <a:gd name="connsiteX2416" fmla="*/ 2246434 w 12446000"/>
              <a:gd name="connsiteY2416" fmla="*/ 7045044 h 13862168"/>
              <a:gd name="connsiteX2417" fmla="*/ 2243488 w 12446000"/>
              <a:gd name="connsiteY2417" fmla="*/ 7048053 h 13862168"/>
              <a:gd name="connsiteX2418" fmla="*/ 2252912 w 12446000"/>
              <a:gd name="connsiteY2418" fmla="*/ 7057683 h 13862168"/>
              <a:gd name="connsiteX2419" fmla="*/ 2287074 w 12446000"/>
              <a:gd name="connsiteY2419" fmla="*/ 7022775 h 13862168"/>
              <a:gd name="connsiteX2420" fmla="*/ 2284129 w 12446000"/>
              <a:gd name="connsiteY2420" fmla="*/ 7019765 h 13862168"/>
              <a:gd name="connsiteX2421" fmla="*/ 2287074 w 12446000"/>
              <a:gd name="connsiteY2421" fmla="*/ 7016755 h 13862168"/>
              <a:gd name="connsiteX2422" fmla="*/ 2277650 w 12446000"/>
              <a:gd name="connsiteY2422" fmla="*/ 7007126 h 13862168"/>
              <a:gd name="connsiteX2423" fmla="*/ 2040873 w 12446000"/>
              <a:gd name="connsiteY2423" fmla="*/ 6998700 h 13862168"/>
              <a:gd name="connsiteX2424" fmla="*/ 2007890 w 12446000"/>
              <a:gd name="connsiteY2424" fmla="*/ 7036016 h 13862168"/>
              <a:gd name="connsiteX2425" fmla="*/ 2018491 w 12446000"/>
              <a:gd name="connsiteY2425" fmla="*/ 7045646 h 13862168"/>
              <a:gd name="connsiteX2426" fmla="*/ 2051475 w 12446000"/>
              <a:gd name="connsiteY2426" fmla="*/ 7008330 h 13862168"/>
              <a:gd name="connsiteX2427" fmla="*/ 2040873 w 12446000"/>
              <a:gd name="connsiteY2427" fmla="*/ 6998700 h 13862168"/>
              <a:gd name="connsiteX2428" fmla="*/ 291553 w 12446000"/>
              <a:gd name="connsiteY2428" fmla="*/ 6972218 h 13862168"/>
              <a:gd name="connsiteX2429" fmla="*/ 277417 w 12446000"/>
              <a:gd name="connsiteY2429" fmla="*/ 6973422 h 13862168"/>
              <a:gd name="connsiteX2430" fmla="*/ 280951 w 12446000"/>
              <a:gd name="connsiteY2430" fmla="*/ 7001108 h 13862168"/>
              <a:gd name="connsiteX2431" fmla="*/ 278595 w 12446000"/>
              <a:gd name="connsiteY2431" fmla="*/ 7021571 h 13862168"/>
              <a:gd name="connsiteX2432" fmla="*/ 292731 w 12446000"/>
              <a:gd name="connsiteY2432" fmla="*/ 7022775 h 13862168"/>
              <a:gd name="connsiteX2433" fmla="*/ 295087 w 12446000"/>
              <a:gd name="connsiteY2433" fmla="*/ 7002312 h 13862168"/>
              <a:gd name="connsiteX2434" fmla="*/ 291553 w 12446000"/>
              <a:gd name="connsiteY2434" fmla="*/ 6972218 h 13862168"/>
              <a:gd name="connsiteX2435" fmla="*/ 1781715 w 12446000"/>
              <a:gd name="connsiteY2435" fmla="*/ 6971015 h 13862168"/>
              <a:gd name="connsiteX2436" fmla="*/ 1771113 w 12446000"/>
              <a:gd name="connsiteY2436" fmla="*/ 6979441 h 13862168"/>
              <a:gd name="connsiteX2437" fmla="*/ 1787605 w 12446000"/>
              <a:gd name="connsiteY2437" fmla="*/ 7001108 h 13862168"/>
              <a:gd name="connsiteX2438" fmla="*/ 1780537 w 12446000"/>
              <a:gd name="connsiteY2438" fmla="*/ 7010737 h 13862168"/>
              <a:gd name="connsiteX2439" fmla="*/ 1791139 w 12446000"/>
              <a:gd name="connsiteY2439" fmla="*/ 7019164 h 13862168"/>
              <a:gd name="connsiteX2440" fmla="*/ 1804097 w 12446000"/>
              <a:gd name="connsiteY2440" fmla="*/ 7001108 h 13862168"/>
              <a:gd name="connsiteX2441" fmla="*/ 1781715 w 12446000"/>
              <a:gd name="connsiteY2441" fmla="*/ 6971015 h 13862168"/>
              <a:gd name="connsiteX2442" fmla="*/ 1036045 w 12446000"/>
              <a:gd name="connsiteY2442" fmla="*/ 6967403 h 13862168"/>
              <a:gd name="connsiteX2443" fmla="*/ 1023087 w 12446000"/>
              <a:gd name="connsiteY2443" fmla="*/ 6973421 h 13862168"/>
              <a:gd name="connsiteX2444" fmla="*/ 1034867 w 12446000"/>
              <a:gd name="connsiteY2444" fmla="*/ 7001107 h 13862168"/>
              <a:gd name="connsiteX2445" fmla="*/ 1028977 w 12446000"/>
              <a:gd name="connsiteY2445" fmla="*/ 7013144 h 13862168"/>
              <a:gd name="connsiteX2446" fmla="*/ 1041935 w 12446000"/>
              <a:gd name="connsiteY2446" fmla="*/ 7019163 h 13862168"/>
              <a:gd name="connsiteX2447" fmla="*/ 1050181 w 12446000"/>
              <a:gd name="connsiteY2447" fmla="*/ 7001107 h 13862168"/>
              <a:gd name="connsiteX2448" fmla="*/ 1036045 w 12446000"/>
              <a:gd name="connsiteY2448" fmla="*/ 6967403 h 13862168"/>
              <a:gd name="connsiteX2449" fmla="*/ 785132 w 12446000"/>
              <a:gd name="connsiteY2449" fmla="*/ 6960181 h 13862168"/>
              <a:gd name="connsiteX2450" fmla="*/ 772174 w 12446000"/>
              <a:gd name="connsiteY2450" fmla="*/ 6964996 h 13862168"/>
              <a:gd name="connsiteX2451" fmla="*/ 783954 w 12446000"/>
              <a:gd name="connsiteY2451" fmla="*/ 7001107 h 13862168"/>
              <a:gd name="connsiteX2452" fmla="*/ 781598 w 12446000"/>
              <a:gd name="connsiteY2452" fmla="*/ 7008330 h 13862168"/>
              <a:gd name="connsiteX2453" fmla="*/ 794556 w 12446000"/>
              <a:gd name="connsiteY2453" fmla="*/ 7013145 h 13862168"/>
              <a:gd name="connsiteX2454" fmla="*/ 798090 w 12446000"/>
              <a:gd name="connsiteY2454" fmla="*/ 6999904 h 13862168"/>
              <a:gd name="connsiteX2455" fmla="*/ 785132 w 12446000"/>
              <a:gd name="connsiteY2455" fmla="*/ 6960181 h 13862168"/>
              <a:gd name="connsiteX2456" fmla="*/ 1276355 w 12446000"/>
              <a:gd name="connsiteY2456" fmla="*/ 6955366 h 13862168"/>
              <a:gd name="connsiteX2457" fmla="*/ 1264576 w 12446000"/>
              <a:gd name="connsiteY2457" fmla="*/ 6962588 h 13862168"/>
              <a:gd name="connsiteX2458" fmla="*/ 1286957 w 12446000"/>
              <a:gd name="connsiteY2458" fmla="*/ 7004718 h 13862168"/>
              <a:gd name="connsiteX2459" fmla="*/ 1291669 w 12446000"/>
              <a:gd name="connsiteY2459" fmla="*/ 7002311 h 13862168"/>
              <a:gd name="connsiteX2460" fmla="*/ 1298737 w 12446000"/>
              <a:gd name="connsiteY2460" fmla="*/ 7005922 h 13862168"/>
              <a:gd name="connsiteX2461" fmla="*/ 1301093 w 12446000"/>
              <a:gd name="connsiteY2461" fmla="*/ 7001107 h 13862168"/>
              <a:gd name="connsiteX2462" fmla="*/ 1276355 w 12446000"/>
              <a:gd name="connsiteY2462" fmla="*/ 6955366 h 13862168"/>
              <a:gd name="connsiteX2463" fmla="*/ 2251734 w 12446000"/>
              <a:gd name="connsiteY2463" fmla="*/ 6943329 h 13862168"/>
              <a:gd name="connsiteX2464" fmla="*/ 2282362 w 12446000"/>
              <a:gd name="connsiteY2464" fmla="*/ 6974626 h 13862168"/>
              <a:gd name="connsiteX2465" fmla="*/ 2276472 w 12446000"/>
              <a:gd name="connsiteY2465" fmla="*/ 6980644 h 13862168"/>
              <a:gd name="connsiteX2466" fmla="*/ 2245844 w 12446000"/>
              <a:gd name="connsiteY2466" fmla="*/ 6949348 h 13862168"/>
              <a:gd name="connsiteX2467" fmla="*/ 2251734 w 12446000"/>
              <a:gd name="connsiteY2467" fmla="*/ 6943329 h 13862168"/>
              <a:gd name="connsiteX2468" fmla="*/ 2251734 w 12446000"/>
              <a:gd name="connsiteY2468" fmla="*/ 6936106 h 13862168"/>
              <a:gd name="connsiteX2469" fmla="*/ 2242310 w 12446000"/>
              <a:gd name="connsiteY2469" fmla="*/ 6945736 h 13862168"/>
              <a:gd name="connsiteX2470" fmla="*/ 2245844 w 12446000"/>
              <a:gd name="connsiteY2470" fmla="*/ 6949348 h 13862168"/>
              <a:gd name="connsiteX2471" fmla="*/ 2242310 w 12446000"/>
              <a:gd name="connsiteY2471" fmla="*/ 6952959 h 13862168"/>
              <a:gd name="connsiteX2472" fmla="*/ 2276472 w 12446000"/>
              <a:gd name="connsiteY2472" fmla="*/ 6987867 h 13862168"/>
              <a:gd name="connsiteX2473" fmla="*/ 2285896 w 12446000"/>
              <a:gd name="connsiteY2473" fmla="*/ 6978237 h 13862168"/>
              <a:gd name="connsiteX2474" fmla="*/ 2282362 w 12446000"/>
              <a:gd name="connsiteY2474" fmla="*/ 6974626 h 13862168"/>
              <a:gd name="connsiteX2475" fmla="*/ 2285896 w 12446000"/>
              <a:gd name="connsiteY2475" fmla="*/ 6971014 h 13862168"/>
              <a:gd name="connsiteX2476" fmla="*/ 2251734 w 12446000"/>
              <a:gd name="connsiteY2476" fmla="*/ 6936106 h 13862168"/>
              <a:gd name="connsiteX2477" fmla="*/ 531863 w 12446000"/>
              <a:gd name="connsiteY2477" fmla="*/ 6930088 h 13862168"/>
              <a:gd name="connsiteX2478" fmla="*/ 517727 w 12446000"/>
              <a:gd name="connsiteY2478" fmla="*/ 6933699 h 13862168"/>
              <a:gd name="connsiteX2479" fmla="*/ 528329 w 12446000"/>
              <a:gd name="connsiteY2479" fmla="*/ 6981848 h 13862168"/>
              <a:gd name="connsiteX2480" fmla="*/ 542465 w 12446000"/>
              <a:gd name="connsiteY2480" fmla="*/ 6978237 h 13862168"/>
              <a:gd name="connsiteX2481" fmla="*/ 531863 w 12446000"/>
              <a:gd name="connsiteY2481" fmla="*/ 6930088 h 13862168"/>
              <a:gd name="connsiteX2482" fmla="*/ 1506064 w 12446000"/>
              <a:gd name="connsiteY2482" fmla="*/ 6927681 h 13862168"/>
              <a:gd name="connsiteX2483" fmla="*/ 1494284 w 12446000"/>
              <a:gd name="connsiteY2483" fmla="*/ 6936107 h 13862168"/>
              <a:gd name="connsiteX2484" fmla="*/ 1521378 w 12446000"/>
              <a:gd name="connsiteY2484" fmla="*/ 6978237 h 13862168"/>
              <a:gd name="connsiteX2485" fmla="*/ 1533158 w 12446000"/>
              <a:gd name="connsiteY2485" fmla="*/ 6969811 h 13862168"/>
              <a:gd name="connsiteX2486" fmla="*/ 1506064 w 12446000"/>
              <a:gd name="connsiteY2486" fmla="*/ 6927681 h 13862168"/>
              <a:gd name="connsiteX2487" fmla="*/ 1989042 w 12446000"/>
              <a:gd name="connsiteY2487" fmla="*/ 6924069 h 13862168"/>
              <a:gd name="connsiteX2488" fmla="*/ 1978440 w 12446000"/>
              <a:gd name="connsiteY2488" fmla="*/ 6933699 h 13862168"/>
              <a:gd name="connsiteX2489" fmla="*/ 2011424 w 12446000"/>
              <a:gd name="connsiteY2489" fmla="*/ 6971015 h 13862168"/>
              <a:gd name="connsiteX2490" fmla="*/ 2022025 w 12446000"/>
              <a:gd name="connsiteY2490" fmla="*/ 6961385 h 13862168"/>
              <a:gd name="connsiteX2491" fmla="*/ 1989042 w 12446000"/>
              <a:gd name="connsiteY2491" fmla="*/ 6924069 h 13862168"/>
              <a:gd name="connsiteX2492" fmla="*/ 1722815 w 12446000"/>
              <a:gd name="connsiteY2492" fmla="*/ 6891570 h 13862168"/>
              <a:gd name="connsiteX2493" fmla="*/ 1712213 w 12446000"/>
              <a:gd name="connsiteY2493" fmla="*/ 6899996 h 13862168"/>
              <a:gd name="connsiteX2494" fmla="*/ 1741663 w 12446000"/>
              <a:gd name="connsiteY2494" fmla="*/ 6939718 h 13862168"/>
              <a:gd name="connsiteX2495" fmla="*/ 1752265 w 12446000"/>
              <a:gd name="connsiteY2495" fmla="*/ 6931292 h 13862168"/>
              <a:gd name="connsiteX2496" fmla="*/ 1722815 w 12446000"/>
              <a:gd name="connsiteY2496" fmla="*/ 6891570 h 13862168"/>
              <a:gd name="connsiteX2497" fmla="*/ 995993 w 12446000"/>
              <a:gd name="connsiteY2497" fmla="*/ 6875920 h 13862168"/>
              <a:gd name="connsiteX2498" fmla="*/ 983035 w 12446000"/>
              <a:gd name="connsiteY2498" fmla="*/ 6881938 h 13862168"/>
              <a:gd name="connsiteX2499" fmla="*/ 1003061 w 12446000"/>
              <a:gd name="connsiteY2499" fmla="*/ 6927680 h 13862168"/>
              <a:gd name="connsiteX2500" fmla="*/ 1016019 w 12446000"/>
              <a:gd name="connsiteY2500" fmla="*/ 6921661 h 13862168"/>
              <a:gd name="connsiteX2501" fmla="*/ 995993 w 12446000"/>
              <a:gd name="connsiteY2501" fmla="*/ 6875920 h 13862168"/>
              <a:gd name="connsiteX2502" fmla="*/ 2182233 w 12446000"/>
              <a:gd name="connsiteY2502" fmla="*/ 6872310 h 13862168"/>
              <a:gd name="connsiteX2503" fmla="*/ 2213449 w 12446000"/>
              <a:gd name="connsiteY2503" fmla="*/ 6904208 h 13862168"/>
              <a:gd name="connsiteX2504" fmla="*/ 2206971 w 12446000"/>
              <a:gd name="connsiteY2504" fmla="*/ 6910830 h 13862168"/>
              <a:gd name="connsiteX2505" fmla="*/ 2175754 w 12446000"/>
              <a:gd name="connsiteY2505" fmla="*/ 6878930 h 13862168"/>
              <a:gd name="connsiteX2506" fmla="*/ 2182233 w 12446000"/>
              <a:gd name="connsiteY2506" fmla="*/ 6872310 h 13862168"/>
              <a:gd name="connsiteX2507" fmla="*/ 280951 w 12446000"/>
              <a:gd name="connsiteY2507" fmla="*/ 6872309 h 13862168"/>
              <a:gd name="connsiteX2508" fmla="*/ 266815 w 12446000"/>
              <a:gd name="connsiteY2508" fmla="*/ 6873513 h 13862168"/>
              <a:gd name="connsiteX2509" fmla="*/ 272705 w 12446000"/>
              <a:gd name="connsiteY2509" fmla="*/ 6922866 h 13862168"/>
              <a:gd name="connsiteX2510" fmla="*/ 286841 w 12446000"/>
              <a:gd name="connsiteY2510" fmla="*/ 6921662 h 13862168"/>
              <a:gd name="connsiteX2511" fmla="*/ 280951 w 12446000"/>
              <a:gd name="connsiteY2511" fmla="*/ 6872309 h 13862168"/>
              <a:gd name="connsiteX2512" fmla="*/ 1229236 w 12446000"/>
              <a:gd name="connsiteY2512" fmla="*/ 6868699 h 13862168"/>
              <a:gd name="connsiteX2513" fmla="*/ 1217456 w 12446000"/>
              <a:gd name="connsiteY2513" fmla="*/ 6875920 h 13862168"/>
              <a:gd name="connsiteX2514" fmla="*/ 1241016 w 12446000"/>
              <a:gd name="connsiteY2514" fmla="*/ 6919254 h 13862168"/>
              <a:gd name="connsiteX2515" fmla="*/ 1252796 w 12446000"/>
              <a:gd name="connsiteY2515" fmla="*/ 6912033 h 13862168"/>
              <a:gd name="connsiteX2516" fmla="*/ 1229236 w 12446000"/>
              <a:gd name="connsiteY2516" fmla="*/ 6868699 h 13862168"/>
              <a:gd name="connsiteX2517" fmla="*/ 2182233 w 12446000"/>
              <a:gd name="connsiteY2517" fmla="*/ 6866291 h 13862168"/>
              <a:gd name="connsiteX2518" fmla="*/ 2172809 w 12446000"/>
              <a:gd name="connsiteY2518" fmla="*/ 6875920 h 13862168"/>
              <a:gd name="connsiteX2519" fmla="*/ 2175754 w 12446000"/>
              <a:gd name="connsiteY2519" fmla="*/ 6878930 h 13862168"/>
              <a:gd name="connsiteX2520" fmla="*/ 2172809 w 12446000"/>
              <a:gd name="connsiteY2520" fmla="*/ 6881941 h 13862168"/>
              <a:gd name="connsiteX2521" fmla="*/ 2206971 w 12446000"/>
              <a:gd name="connsiteY2521" fmla="*/ 6916847 h 13862168"/>
              <a:gd name="connsiteX2522" fmla="*/ 2216394 w 12446000"/>
              <a:gd name="connsiteY2522" fmla="*/ 6907217 h 13862168"/>
              <a:gd name="connsiteX2523" fmla="*/ 2213449 w 12446000"/>
              <a:gd name="connsiteY2523" fmla="*/ 6904208 h 13862168"/>
              <a:gd name="connsiteX2524" fmla="*/ 2216394 w 12446000"/>
              <a:gd name="connsiteY2524" fmla="*/ 6901199 h 13862168"/>
              <a:gd name="connsiteX2525" fmla="*/ 2182233 w 12446000"/>
              <a:gd name="connsiteY2525" fmla="*/ 6866291 h 13862168"/>
              <a:gd name="connsiteX2526" fmla="*/ 753326 w 12446000"/>
              <a:gd name="connsiteY2526" fmla="*/ 6866291 h 13862168"/>
              <a:gd name="connsiteX2527" fmla="*/ 740368 w 12446000"/>
              <a:gd name="connsiteY2527" fmla="*/ 6871107 h 13862168"/>
              <a:gd name="connsiteX2528" fmla="*/ 755682 w 12446000"/>
              <a:gd name="connsiteY2528" fmla="*/ 6918050 h 13862168"/>
              <a:gd name="connsiteX2529" fmla="*/ 768640 w 12446000"/>
              <a:gd name="connsiteY2529" fmla="*/ 6913237 h 13862168"/>
              <a:gd name="connsiteX2530" fmla="*/ 753326 w 12446000"/>
              <a:gd name="connsiteY2530" fmla="*/ 6866291 h 13862168"/>
              <a:gd name="connsiteX2531" fmla="*/ 1924252 w 12446000"/>
              <a:gd name="connsiteY2531" fmla="*/ 6849439 h 13862168"/>
              <a:gd name="connsiteX2532" fmla="*/ 1913650 w 12446000"/>
              <a:gd name="connsiteY2532" fmla="*/ 6859070 h 13862168"/>
              <a:gd name="connsiteX2533" fmla="*/ 1946634 w 12446000"/>
              <a:gd name="connsiteY2533" fmla="*/ 6896386 h 13862168"/>
              <a:gd name="connsiteX2534" fmla="*/ 1957236 w 12446000"/>
              <a:gd name="connsiteY2534" fmla="*/ 6886754 h 13862168"/>
              <a:gd name="connsiteX2535" fmla="*/ 1924252 w 12446000"/>
              <a:gd name="connsiteY2535" fmla="*/ 6849439 h 13862168"/>
              <a:gd name="connsiteX2536" fmla="*/ 1451877 w 12446000"/>
              <a:gd name="connsiteY2536" fmla="*/ 6844626 h 13862168"/>
              <a:gd name="connsiteX2537" fmla="*/ 1440097 w 12446000"/>
              <a:gd name="connsiteY2537" fmla="*/ 6853052 h 13862168"/>
              <a:gd name="connsiteX2538" fmla="*/ 1467190 w 12446000"/>
              <a:gd name="connsiteY2538" fmla="*/ 6895180 h 13862168"/>
              <a:gd name="connsiteX2539" fmla="*/ 1478970 w 12446000"/>
              <a:gd name="connsiteY2539" fmla="*/ 6886754 h 13862168"/>
              <a:gd name="connsiteX2540" fmla="*/ 1451877 w 12446000"/>
              <a:gd name="connsiteY2540" fmla="*/ 6844626 h 13862168"/>
              <a:gd name="connsiteX2541" fmla="*/ 510659 w 12446000"/>
              <a:gd name="connsiteY2541" fmla="*/ 6831383 h 13862168"/>
              <a:gd name="connsiteX2542" fmla="*/ 496524 w 12446000"/>
              <a:gd name="connsiteY2542" fmla="*/ 6834994 h 13862168"/>
              <a:gd name="connsiteX2543" fmla="*/ 507125 w 12446000"/>
              <a:gd name="connsiteY2543" fmla="*/ 6884346 h 13862168"/>
              <a:gd name="connsiteX2544" fmla="*/ 521261 w 12446000"/>
              <a:gd name="connsiteY2544" fmla="*/ 6880736 h 13862168"/>
              <a:gd name="connsiteX2545" fmla="*/ 510659 w 12446000"/>
              <a:gd name="connsiteY2545" fmla="*/ 6831383 h 13862168"/>
              <a:gd name="connsiteX2546" fmla="*/ 1662737 w 12446000"/>
              <a:gd name="connsiteY2546" fmla="*/ 6813329 h 13862168"/>
              <a:gd name="connsiteX2547" fmla="*/ 1652135 w 12446000"/>
              <a:gd name="connsiteY2547" fmla="*/ 6821755 h 13862168"/>
              <a:gd name="connsiteX2548" fmla="*/ 1681585 w 12446000"/>
              <a:gd name="connsiteY2548" fmla="*/ 6861477 h 13862168"/>
              <a:gd name="connsiteX2549" fmla="*/ 1692187 w 12446000"/>
              <a:gd name="connsiteY2549" fmla="*/ 6853052 h 13862168"/>
              <a:gd name="connsiteX2550" fmla="*/ 1662737 w 12446000"/>
              <a:gd name="connsiteY2550" fmla="*/ 6813329 h 13862168"/>
              <a:gd name="connsiteX2551" fmla="*/ 2112731 w 12446000"/>
              <a:gd name="connsiteY2551" fmla="*/ 6801292 h 13862168"/>
              <a:gd name="connsiteX2552" fmla="*/ 2143948 w 12446000"/>
              <a:gd name="connsiteY2552" fmla="*/ 6833190 h 13862168"/>
              <a:gd name="connsiteX2553" fmla="*/ 2137469 w 12446000"/>
              <a:gd name="connsiteY2553" fmla="*/ 6839810 h 13862168"/>
              <a:gd name="connsiteX2554" fmla="*/ 2106253 w 12446000"/>
              <a:gd name="connsiteY2554" fmla="*/ 6807912 h 13862168"/>
              <a:gd name="connsiteX2555" fmla="*/ 2112731 w 12446000"/>
              <a:gd name="connsiteY2555" fmla="*/ 6801292 h 13862168"/>
              <a:gd name="connsiteX2556" fmla="*/ 2112731 w 12446000"/>
              <a:gd name="connsiteY2556" fmla="*/ 6795271 h 13862168"/>
              <a:gd name="connsiteX2557" fmla="*/ 2103307 w 12446000"/>
              <a:gd name="connsiteY2557" fmla="*/ 6804900 h 13862168"/>
              <a:gd name="connsiteX2558" fmla="*/ 2106253 w 12446000"/>
              <a:gd name="connsiteY2558" fmla="*/ 6807912 h 13862168"/>
              <a:gd name="connsiteX2559" fmla="*/ 2103307 w 12446000"/>
              <a:gd name="connsiteY2559" fmla="*/ 6810921 h 13862168"/>
              <a:gd name="connsiteX2560" fmla="*/ 2137469 w 12446000"/>
              <a:gd name="connsiteY2560" fmla="*/ 6845828 h 13862168"/>
              <a:gd name="connsiteX2561" fmla="*/ 2146893 w 12446000"/>
              <a:gd name="connsiteY2561" fmla="*/ 6836200 h 13862168"/>
              <a:gd name="connsiteX2562" fmla="*/ 2143948 w 12446000"/>
              <a:gd name="connsiteY2562" fmla="*/ 6833190 h 13862168"/>
              <a:gd name="connsiteX2563" fmla="*/ 2146893 w 12446000"/>
              <a:gd name="connsiteY2563" fmla="*/ 6830178 h 13862168"/>
              <a:gd name="connsiteX2564" fmla="*/ 2112731 w 12446000"/>
              <a:gd name="connsiteY2564" fmla="*/ 6795271 h 13862168"/>
              <a:gd name="connsiteX2565" fmla="*/ 955941 w 12446000"/>
              <a:gd name="connsiteY2565" fmla="*/ 6784438 h 13862168"/>
              <a:gd name="connsiteX2566" fmla="*/ 942983 w 12446000"/>
              <a:gd name="connsiteY2566" fmla="*/ 6790458 h 13862168"/>
              <a:gd name="connsiteX2567" fmla="*/ 963009 w 12446000"/>
              <a:gd name="connsiteY2567" fmla="*/ 6836198 h 13862168"/>
              <a:gd name="connsiteX2568" fmla="*/ 975967 w 12446000"/>
              <a:gd name="connsiteY2568" fmla="*/ 6830178 h 13862168"/>
              <a:gd name="connsiteX2569" fmla="*/ 955941 w 12446000"/>
              <a:gd name="connsiteY2569" fmla="*/ 6784438 h 13862168"/>
              <a:gd name="connsiteX2570" fmla="*/ 1182116 w 12446000"/>
              <a:gd name="connsiteY2570" fmla="*/ 6780826 h 13862168"/>
              <a:gd name="connsiteX2571" fmla="*/ 1170336 w 12446000"/>
              <a:gd name="connsiteY2571" fmla="*/ 6788050 h 13862168"/>
              <a:gd name="connsiteX2572" fmla="*/ 1193896 w 12446000"/>
              <a:gd name="connsiteY2572" fmla="*/ 6831384 h 13862168"/>
              <a:gd name="connsiteX2573" fmla="*/ 1205676 w 12446000"/>
              <a:gd name="connsiteY2573" fmla="*/ 6824160 h 13862168"/>
              <a:gd name="connsiteX2574" fmla="*/ 1182116 w 12446000"/>
              <a:gd name="connsiteY2574" fmla="*/ 6780826 h 13862168"/>
              <a:gd name="connsiteX2575" fmla="*/ 1859462 w 12446000"/>
              <a:gd name="connsiteY2575" fmla="*/ 6774808 h 13862168"/>
              <a:gd name="connsiteX2576" fmla="*/ 1848860 w 12446000"/>
              <a:gd name="connsiteY2576" fmla="*/ 6784440 h 13862168"/>
              <a:gd name="connsiteX2577" fmla="*/ 1881844 w 12446000"/>
              <a:gd name="connsiteY2577" fmla="*/ 6821755 h 13862168"/>
              <a:gd name="connsiteX2578" fmla="*/ 1892446 w 12446000"/>
              <a:gd name="connsiteY2578" fmla="*/ 6812123 h 13862168"/>
              <a:gd name="connsiteX2579" fmla="*/ 1859462 w 12446000"/>
              <a:gd name="connsiteY2579" fmla="*/ 6774808 h 13862168"/>
              <a:gd name="connsiteX2580" fmla="*/ 270349 w 12446000"/>
              <a:gd name="connsiteY2580" fmla="*/ 6773605 h 13862168"/>
              <a:gd name="connsiteX2581" fmla="*/ 256213 w 12446000"/>
              <a:gd name="connsiteY2581" fmla="*/ 6774808 h 13862168"/>
              <a:gd name="connsiteX2582" fmla="*/ 262103 w 12446000"/>
              <a:gd name="connsiteY2582" fmla="*/ 6824162 h 13862168"/>
              <a:gd name="connsiteX2583" fmla="*/ 276239 w 12446000"/>
              <a:gd name="connsiteY2583" fmla="*/ 6822957 h 13862168"/>
              <a:gd name="connsiteX2584" fmla="*/ 270349 w 12446000"/>
              <a:gd name="connsiteY2584" fmla="*/ 6773605 h 13862168"/>
              <a:gd name="connsiteX2585" fmla="*/ 722698 w 12446000"/>
              <a:gd name="connsiteY2585" fmla="*/ 6771197 h 13862168"/>
              <a:gd name="connsiteX2586" fmla="*/ 709740 w 12446000"/>
              <a:gd name="connsiteY2586" fmla="*/ 6776012 h 13862168"/>
              <a:gd name="connsiteX2587" fmla="*/ 725054 w 12446000"/>
              <a:gd name="connsiteY2587" fmla="*/ 6822957 h 13862168"/>
              <a:gd name="connsiteX2588" fmla="*/ 738012 w 12446000"/>
              <a:gd name="connsiteY2588" fmla="*/ 6818141 h 13862168"/>
              <a:gd name="connsiteX2589" fmla="*/ 722698 w 12446000"/>
              <a:gd name="connsiteY2589" fmla="*/ 6771197 h 13862168"/>
              <a:gd name="connsiteX2590" fmla="*/ 1397689 w 12446000"/>
              <a:gd name="connsiteY2590" fmla="*/ 6761569 h 13862168"/>
              <a:gd name="connsiteX2591" fmla="*/ 1385909 w 12446000"/>
              <a:gd name="connsiteY2591" fmla="*/ 6769995 h 13862168"/>
              <a:gd name="connsiteX2592" fmla="*/ 1413003 w 12446000"/>
              <a:gd name="connsiteY2592" fmla="*/ 6812123 h 13862168"/>
              <a:gd name="connsiteX2593" fmla="*/ 1424783 w 12446000"/>
              <a:gd name="connsiteY2593" fmla="*/ 6803697 h 13862168"/>
              <a:gd name="connsiteX2594" fmla="*/ 1397689 w 12446000"/>
              <a:gd name="connsiteY2594" fmla="*/ 6761569 h 13862168"/>
              <a:gd name="connsiteX2595" fmla="*/ 488278 w 12446000"/>
              <a:gd name="connsiteY2595" fmla="*/ 6735084 h 13862168"/>
              <a:gd name="connsiteX2596" fmla="*/ 475320 w 12446000"/>
              <a:gd name="connsiteY2596" fmla="*/ 6737492 h 13862168"/>
              <a:gd name="connsiteX2597" fmla="*/ 485922 w 12446000"/>
              <a:gd name="connsiteY2597" fmla="*/ 6786845 h 13862168"/>
              <a:gd name="connsiteX2598" fmla="*/ 498880 w 12446000"/>
              <a:gd name="connsiteY2598" fmla="*/ 6784438 h 13862168"/>
              <a:gd name="connsiteX2599" fmla="*/ 488278 w 12446000"/>
              <a:gd name="connsiteY2599" fmla="*/ 6735084 h 13862168"/>
              <a:gd name="connsiteX2600" fmla="*/ 1602660 w 12446000"/>
              <a:gd name="connsiteY2600" fmla="*/ 6733882 h 13862168"/>
              <a:gd name="connsiteX2601" fmla="*/ 1592058 w 12446000"/>
              <a:gd name="connsiteY2601" fmla="*/ 6742308 h 13862168"/>
              <a:gd name="connsiteX2602" fmla="*/ 1621508 w 12446000"/>
              <a:gd name="connsiteY2602" fmla="*/ 6782032 h 13862168"/>
              <a:gd name="connsiteX2603" fmla="*/ 1632110 w 12446000"/>
              <a:gd name="connsiteY2603" fmla="*/ 6773605 h 13862168"/>
              <a:gd name="connsiteX2604" fmla="*/ 1602660 w 12446000"/>
              <a:gd name="connsiteY2604" fmla="*/ 6733882 h 13862168"/>
              <a:gd name="connsiteX2605" fmla="*/ 2044407 w 12446000"/>
              <a:gd name="connsiteY2605" fmla="*/ 6731474 h 13862168"/>
              <a:gd name="connsiteX2606" fmla="*/ 2075035 w 12446000"/>
              <a:gd name="connsiteY2606" fmla="*/ 6762771 h 13862168"/>
              <a:gd name="connsiteX2607" fmla="*/ 2069145 w 12446000"/>
              <a:gd name="connsiteY2607" fmla="*/ 6768790 h 13862168"/>
              <a:gd name="connsiteX2608" fmla="*/ 2038518 w 12446000"/>
              <a:gd name="connsiteY2608" fmla="*/ 6737493 h 13862168"/>
              <a:gd name="connsiteX2609" fmla="*/ 2044407 w 12446000"/>
              <a:gd name="connsiteY2609" fmla="*/ 6731474 h 13862168"/>
              <a:gd name="connsiteX2610" fmla="*/ 2044407 w 12446000"/>
              <a:gd name="connsiteY2610" fmla="*/ 6724252 h 13862168"/>
              <a:gd name="connsiteX2611" fmla="*/ 2034983 w 12446000"/>
              <a:gd name="connsiteY2611" fmla="*/ 6733882 h 13862168"/>
              <a:gd name="connsiteX2612" fmla="*/ 2038518 w 12446000"/>
              <a:gd name="connsiteY2612" fmla="*/ 6737493 h 13862168"/>
              <a:gd name="connsiteX2613" fmla="*/ 2034983 w 12446000"/>
              <a:gd name="connsiteY2613" fmla="*/ 6741106 h 13862168"/>
              <a:gd name="connsiteX2614" fmla="*/ 2069145 w 12446000"/>
              <a:gd name="connsiteY2614" fmla="*/ 6776012 h 13862168"/>
              <a:gd name="connsiteX2615" fmla="*/ 2078569 w 12446000"/>
              <a:gd name="connsiteY2615" fmla="*/ 6766382 h 13862168"/>
              <a:gd name="connsiteX2616" fmla="*/ 2075035 w 12446000"/>
              <a:gd name="connsiteY2616" fmla="*/ 6762771 h 13862168"/>
              <a:gd name="connsiteX2617" fmla="*/ 2078569 w 12446000"/>
              <a:gd name="connsiteY2617" fmla="*/ 6759161 h 13862168"/>
              <a:gd name="connsiteX2618" fmla="*/ 2044407 w 12446000"/>
              <a:gd name="connsiteY2618" fmla="*/ 6724252 h 13862168"/>
              <a:gd name="connsiteX2619" fmla="*/ 1794673 w 12446000"/>
              <a:gd name="connsiteY2619" fmla="*/ 6700177 h 13862168"/>
              <a:gd name="connsiteX2620" fmla="*/ 1784071 w 12446000"/>
              <a:gd name="connsiteY2620" fmla="*/ 6709809 h 13862168"/>
              <a:gd name="connsiteX2621" fmla="*/ 1817055 w 12446000"/>
              <a:gd name="connsiteY2621" fmla="*/ 6747124 h 13862168"/>
              <a:gd name="connsiteX2622" fmla="*/ 1827656 w 12446000"/>
              <a:gd name="connsiteY2622" fmla="*/ 6737493 h 13862168"/>
              <a:gd name="connsiteX2623" fmla="*/ 1794673 w 12446000"/>
              <a:gd name="connsiteY2623" fmla="*/ 6700177 h 13862168"/>
              <a:gd name="connsiteX2624" fmla="*/ 1133818 w 12446000"/>
              <a:gd name="connsiteY2624" fmla="*/ 6694159 h 13862168"/>
              <a:gd name="connsiteX2625" fmla="*/ 1122038 w 12446000"/>
              <a:gd name="connsiteY2625" fmla="*/ 6701381 h 13862168"/>
              <a:gd name="connsiteX2626" fmla="*/ 1145598 w 12446000"/>
              <a:gd name="connsiteY2626" fmla="*/ 6744716 h 13862168"/>
              <a:gd name="connsiteX2627" fmla="*/ 1157378 w 12446000"/>
              <a:gd name="connsiteY2627" fmla="*/ 6737492 h 13862168"/>
              <a:gd name="connsiteX2628" fmla="*/ 1133818 w 12446000"/>
              <a:gd name="connsiteY2628" fmla="*/ 6694159 h 13862168"/>
              <a:gd name="connsiteX2629" fmla="*/ 915889 w 12446000"/>
              <a:gd name="connsiteY2629" fmla="*/ 6694159 h 13862168"/>
              <a:gd name="connsiteX2630" fmla="*/ 902931 w 12446000"/>
              <a:gd name="connsiteY2630" fmla="*/ 6700177 h 13862168"/>
              <a:gd name="connsiteX2631" fmla="*/ 922957 w 12446000"/>
              <a:gd name="connsiteY2631" fmla="*/ 6745919 h 13862168"/>
              <a:gd name="connsiteX2632" fmla="*/ 935915 w 12446000"/>
              <a:gd name="connsiteY2632" fmla="*/ 6739900 h 13862168"/>
              <a:gd name="connsiteX2633" fmla="*/ 915889 w 12446000"/>
              <a:gd name="connsiteY2633" fmla="*/ 6694159 h 13862168"/>
              <a:gd name="connsiteX2634" fmla="*/ 1343501 w 12446000"/>
              <a:gd name="connsiteY2634" fmla="*/ 6678512 h 13862168"/>
              <a:gd name="connsiteX2635" fmla="*/ 1331721 w 12446000"/>
              <a:gd name="connsiteY2635" fmla="*/ 6686938 h 13862168"/>
              <a:gd name="connsiteX2636" fmla="*/ 1358815 w 12446000"/>
              <a:gd name="connsiteY2636" fmla="*/ 6729066 h 13862168"/>
              <a:gd name="connsiteX2637" fmla="*/ 1370595 w 12446000"/>
              <a:gd name="connsiteY2637" fmla="*/ 6720640 h 13862168"/>
              <a:gd name="connsiteX2638" fmla="*/ 1343501 w 12446000"/>
              <a:gd name="connsiteY2638" fmla="*/ 6678512 h 13862168"/>
              <a:gd name="connsiteX2639" fmla="*/ 692071 w 12446000"/>
              <a:gd name="connsiteY2639" fmla="*/ 6676103 h 13862168"/>
              <a:gd name="connsiteX2640" fmla="*/ 679113 w 12446000"/>
              <a:gd name="connsiteY2640" fmla="*/ 6680918 h 13862168"/>
              <a:gd name="connsiteX2641" fmla="*/ 694427 w 12446000"/>
              <a:gd name="connsiteY2641" fmla="*/ 6727863 h 13862168"/>
              <a:gd name="connsiteX2642" fmla="*/ 707384 w 12446000"/>
              <a:gd name="connsiteY2642" fmla="*/ 6723048 h 13862168"/>
              <a:gd name="connsiteX2643" fmla="*/ 692071 w 12446000"/>
              <a:gd name="connsiteY2643" fmla="*/ 6676103 h 13862168"/>
              <a:gd name="connsiteX2644" fmla="*/ 258569 w 12446000"/>
              <a:gd name="connsiteY2644" fmla="*/ 6673695 h 13862168"/>
              <a:gd name="connsiteX2645" fmla="*/ 244433 w 12446000"/>
              <a:gd name="connsiteY2645" fmla="*/ 6674900 h 13862168"/>
              <a:gd name="connsiteX2646" fmla="*/ 250323 w 12446000"/>
              <a:gd name="connsiteY2646" fmla="*/ 6724252 h 13862168"/>
              <a:gd name="connsiteX2647" fmla="*/ 264459 w 12446000"/>
              <a:gd name="connsiteY2647" fmla="*/ 6723048 h 13862168"/>
              <a:gd name="connsiteX2648" fmla="*/ 258569 w 12446000"/>
              <a:gd name="connsiteY2648" fmla="*/ 6673695 h 13862168"/>
              <a:gd name="connsiteX2649" fmla="*/ 1974906 w 12446000"/>
              <a:gd name="connsiteY2649" fmla="*/ 6660454 h 13862168"/>
              <a:gd name="connsiteX2650" fmla="*/ 2006123 w 12446000"/>
              <a:gd name="connsiteY2650" fmla="*/ 6692353 h 13862168"/>
              <a:gd name="connsiteX2651" fmla="*/ 1999644 w 12446000"/>
              <a:gd name="connsiteY2651" fmla="*/ 6698975 h 13862168"/>
              <a:gd name="connsiteX2652" fmla="*/ 1968427 w 12446000"/>
              <a:gd name="connsiteY2652" fmla="*/ 6667076 h 13862168"/>
              <a:gd name="connsiteX2653" fmla="*/ 1974906 w 12446000"/>
              <a:gd name="connsiteY2653" fmla="*/ 6660454 h 13862168"/>
              <a:gd name="connsiteX2654" fmla="*/ 1542582 w 12446000"/>
              <a:gd name="connsiteY2654" fmla="*/ 6655641 h 13862168"/>
              <a:gd name="connsiteX2655" fmla="*/ 1531980 w 12446000"/>
              <a:gd name="connsiteY2655" fmla="*/ 6664067 h 13862168"/>
              <a:gd name="connsiteX2656" fmla="*/ 1561430 w 12446000"/>
              <a:gd name="connsiteY2656" fmla="*/ 6703789 h 13862168"/>
              <a:gd name="connsiteX2657" fmla="*/ 1572032 w 12446000"/>
              <a:gd name="connsiteY2657" fmla="*/ 6695364 h 13862168"/>
              <a:gd name="connsiteX2658" fmla="*/ 1542582 w 12446000"/>
              <a:gd name="connsiteY2658" fmla="*/ 6655641 h 13862168"/>
              <a:gd name="connsiteX2659" fmla="*/ 1974906 w 12446000"/>
              <a:gd name="connsiteY2659" fmla="*/ 6654436 h 13862168"/>
              <a:gd name="connsiteX2660" fmla="*/ 1965482 w 12446000"/>
              <a:gd name="connsiteY2660" fmla="*/ 6664067 h 13862168"/>
              <a:gd name="connsiteX2661" fmla="*/ 1968427 w 12446000"/>
              <a:gd name="connsiteY2661" fmla="*/ 6667076 h 13862168"/>
              <a:gd name="connsiteX2662" fmla="*/ 1965482 w 12446000"/>
              <a:gd name="connsiteY2662" fmla="*/ 6670086 h 13862168"/>
              <a:gd name="connsiteX2663" fmla="*/ 1999644 w 12446000"/>
              <a:gd name="connsiteY2663" fmla="*/ 6704993 h 13862168"/>
              <a:gd name="connsiteX2664" fmla="*/ 2009068 w 12446000"/>
              <a:gd name="connsiteY2664" fmla="*/ 6695364 h 13862168"/>
              <a:gd name="connsiteX2665" fmla="*/ 2006123 w 12446000"/>
              <a:gd name="connsiteY2665" fmla="*/ 6692353 h 13862168"/>
              <a:gd name="connsiteX2666" fmla="*/ 2009068 w 12446000"/>
              <a:gd name="connsiteY2666" fmla="*/ 6689343 h 13862168"/>
              <a:gd name="connsiteX2667" fmla="*/ 1974906 w 12446000"/>
              <a:gd name="connsiteY2667" fmla="*/ 6654436 h 13862168"/>
              <a:gd name="connsiteX2668" fmla="*/ 468252 w 12446000"/>
              <a:gd name="connsiteY2668" fmla="*/ 6637583 h 13862168"/>
              <a:gd name="connsiteX2669" fmla="*/ 454116 w 12446000"/>
              <a:gd name="connsiteY2669" fmla="*/ 6641195 h 13862168"/>
              <a:gd name="connsiteX2670" fmla="*/ 464718 w 12446000"/>
              <a:gd name="connsiteY2670" fmla="*/ 6689343 h 13862168"/>
              <a:gd name="connsiteX2671" fmla="*/ 478854 w 12446000"/>
              <a:gd name="connsiteY2671" fmla="*/ 6685732 h 13862168"/>
              <a:gd name="connsiteX2672" fmla="*/ 468252 w 12446000"/>
              <a:gd name="connsiteY2672" fmla="*/ 6637583 h 13862168"/>
              <a:gd name="connsiteX2673" fmla="*/ 1729883 w 12446000"/>
              <a:gd name="connsiteY2673" fmla="*/ 6624344 h 13862168"/>
              <a:gd name="connsiteX2674" fmla="*/ 1719281 w 12446000"/>
              <a:gd name="connsiteY2674" fmla="*/ 6633973 h 13862168"/>
              <a:gd name="connsiteX2675" fmla="*/ 1752265 w 12446000"/>
              <a:gd name="connsiteY2675" fmla="*/ 6671288 h 13862168"/>
              <a:gd name="connsiteX2676" fmla="*/ 1762867 w 12446000"/>
              <a:gd name="connsiteY2676" fmla="*/ 6661659 h 13862168"/>
              <a:gd name="connsiteX2677" fmla="*/ 1729883 w 12446000"/>
              <a:gd name="connsiteY2677" fmla="*/ 6624344 h 13862168"/>
              <a:gd name="connsiteX2678" fmla="*/ 1086698 w 12446000"/>
              <a:gd name="connsiteY2678" fmla="*/ 6606286 h 13862168"/>
              <a:gd name="connsiteX2679" fmla="*/ 1074919 w 12446000"/>
              <a:gd name="connsiteY2679" fmla="*/ 6613509 h 13862168"/>
              <a:gd name="connsiteX2680" fmla="*/ 1098478 w 12446000"/>
              <a:gd name="connsiteY2680" fmla="*/ 6656843 h 13862168"/>
              <a:gd name="connsiteX2681" fmla="*/ 1110258 w 12446000"/>
              <a:gd name="connsiteY2681" fmla="*/ 6649621 h 13862168"/>
              <a:gd name="connsiteX2682" fmla="*/ 1086698 w 12446000"/>
              <a:gd name="connsiteY2682" fmla="*/ 6606286 h 13862168"/>
              <a:gd name="connsiteX2683" fmla="*/ 877016 w 12446000"/>
              <a:gd name="connsiteY2683" fmla="*/ 6602675 h 13862168"/>
              <a:gd name="connsiteX2684" fmla="*/ 864058 w 12446000"/>
              <a:gd name="connsiteY2684" fmla="*/ 6608693 h 13862168"/>
              <a:gd name="connsiteX2685" fmla="*/ 884083 w 12446000"/>
              <a:gd name="connsiteY2685" fmla="*/ 6654435 h 13862168"/>
              <a:gd name="connsiteX2686" fmla="*/ 897041 w 12446000"/>
              <a:gd name="connsiteY2686" fmla="*/ 6648417 h 13862168"/>
              <a:gd name="connsiteX2687" fmla="*/ 877016 w 12446000"/>
              <a:gd name="connsiteY2687" fmla="*/ 6602675 h 13862168"/>
              <a:gd name="connsiteX2688" fmla="*/ 1289313 w 12446000"/>
              <a:gd name="connsiteY2688" fmla="*/ 6595454 h 13862168"/>
              <a:gd name="connsiteX2689" fmla="*/ 1277533 w 12446000"/>
              <a:gd name="connsiteY2689" fmla="*/ 6603881 h 13862168"/>
              <a:gd name="connsiteX2690" fmla="*/ 1304627 w 12446000"/>
              <a:gd name="connsiteY2690" fmla="*/ 6646009 h 13862168"/>
              <a:gd name="connsiteX2691" fmla="*/ 1316407 w 12446000"/>
              <a:gd name="connsiteY2691" fmla="*/ 6637583 h 13862168"/>
              <a:gd name="connsiteX2692" fmla="*/ 1289313 w 12446000"/>
              <a:gd name="connsiteY2692" fmla="*/ 6595454 h 13862168"/>
              <a:gd name="connsiteX2693" fmla="*/ 1905404 w 12446000"/>
              <a:gd name="connsiteY2693" fmla="*/ 6589436 h 13862168"/>
              <a:gd name="connsiteX2694" fmla="*/ 1936621 w 12446000"/>
              <a:gd name="connsiteY2694" fmla="*/ 6621335 h 13862168"/>
              <a:gd name="connsiteX2695" fmla="*/ 1930142 w 12446000"/>
              <a:gd name="connsiteY2695" fmla="*/ 6627955 h 13862168"/>
              <a:gd name="connsiteX2696" fmla="*/ 1898925 w 12446000"/>
              <a:gd name="connsiteY2696" fmla="*/ 6596056 h 13862168"/>
              <a:gd name="connsiteX2697" fmla="*/ 1905404 w 12446000"/>
              <a:gd name="connsiteY2697" fmla="*/ 6589436 h 13862168"/>
              <a:gd name="connsiteX2698" fmla="*/ 1905404 w 12446000"/>
              <a:gd name="connsiteY2698" fmla="*/ 6583417 h 13862168"/>
              <a:gd name="connsiteX2699" fmla="*/ 1895980 w 12446000"/>
              <a:gd name="connsiteY2699" fmla="*/ 6593047 h 13862168"/>
              <a:gd name="connsiteX2700" fmla="*/ 1898925 w 12446000"/>
              <a:gd name="connsiteY2700" fmla="*/ 6596056 h 13862168"/>
              <a:gd name="connsiteX2701" fmla="*/ 1895980 w 12446000"/>
              <a:gd name="connsiteY2701" fmla="*/ 6599065 h 13862168"/>
              <a:gd name="connsiteX2702" fmla="*/ 1930142 w 12446000"/>
              <a:gd name="connsiteY2702" fmla="*/ 6633973 h 13862168"/>
              <a:gd name="connsiteX2703" fmla="*/ 1939566 w 12446000"/>
              <a:gd name="connsiteY2703" fmla="*/ 6624344 h 13862168"/>
              <a:gd name="connsiteX2704" fmla="*/ 1936621 w 12446000"/>
              <a:gd name="connsiteY2704" fmla="*/ 6621335 h 13862168"/>
              <a:gd name="connsiteX2705" fmla="*/ 1939566 w 12446000"/>
              <a:gd name="connsiteY2705" fmla="*/ 6618325 h 13862168"/>
              <a:gd name="connsiteX2706" fmla="*/ 1905404 w 12446000"/>
              <a:gd name="connsiteY2706" fmla="*/ 6583417 h 13862168"/>
              <a:gd name="connsiteX2707" fmla="*/ 661443 w 12446000"/>
              <a:gd name="connsiteY2707" fmla="*/ 6582212 h 13862168"/>
              <a:gd name="connsiteX2708" fmla="*/ 648485 w 12446000"/>
              <a:gd name="connsiteY2708" fmla="*/ 6587028 h 13862168"/>
              <a:gd name="connsiteX2709" fmla="*/ 663799 w 12446000"/>
              <a:gd name="connsiteY2709" fmla="*/ 6633972 h 13862168"/>
              <a:gd name="connsiteX2710" fmla="*/ 676757 w 12446000"/>
              <a:gd name="connsiteY2710" fmla="*/ 6629158 h 13862168"/>
              <a:gd name="connsiteX2711" fmla="*/ 661443 w 12446000"/>
              <a:gd name="connsiteY2711" fmla="*/ 6582212 h 13862168"/>
              <a:gd name="connsiteX2712" fmla="*/ 1482504 w 12446000"/>
              <a:gd name="connsiteY2712" fmla="*/ 6576194 h 13862168"/>
              <a:gd name="connsiteX2713" fmla="*/ 1471902 w 12446000"/>
              <a:gd name="connsiteY2713" fmla="*/ 6584621 h 13862168"/>
              <a:gd name="connsiteX2714" fmla="*/ 1501352 w 12446000"/>
              <a:gd name="connsiteY2714" fmla="*/ 6624344 h 13862168"/>
              <a:gd name="connsiteX2715" fmla="*/ 1511954 w 12446000"/>
              <a:gd name="connsiteY2715" fmla="*/ 6615918 h 13862168"/>
              <a:gd name="connsiteX2716" fmla="*/ 1482504 w 12446000"/>
              <a:gd name="connsiteY2716" fmla="*/ 6576194 h 13862168"/>
              <a:gd name="connsiteX2717" fmla="*/ 247967 w 12446000"/>
              <a:gd name="connsiteY2717" fmla="*/ 6574990 h 13862168"/>
              <a:gd name="connsiteX2718" fmla="*/ 233831 w 12446000"/>
              <a:gd name="connsiteY2718" fmla="*/ 6576194 h 13862168"/>
              <a:gd name="connsiteX2719" fmla="*/ 239721 w 12446000"/>
              <a:gd name="connsiteY2719" fmla="*/ 6625546 h 13862168"/>
              <a:gd name="connsiteX2720" fmla="*/ 253857 w 12446000"/>
              <a:gd name="connsiteY2720" fmla="*/ 6624343 h 13862168"/>
              <a:gd name="connsiteX2721" fmla="*/ 247967 w 12446000"/>
              <a:gd name="connsiteY2721" fmla="*/ 6574990 h 13862168"/>
              <a:gd name="connsiteX2722" fmla="*/ 1665093 w 12446000"/>
              <a:gd name="connsiteY2722" fmla="*/ 6549713 h 13862168"/>
              <a:gd name="connsiteX2723" fmla="*/ 1654491 w 12446000"/>
              <a:gd name="connsiteY2723" fmla="*/ 6559343 h 13862168"/>
              <a:gd name="connsiteX2724" fmla="*/ 1687475 w 12446000"/>
              <a:gd name="connsiteY2724" fmla="*/ 6596658 h 13862168"/>
              <a:gd name="connsiteX2725" fmla="*/ 1698077 w 12446000"/>
              <a:gd name="connsiteY2725" fmla="*/ 6587029 h 13862168"/>
              <a:gd name="connsiteX2726" fmla="*/ 1665093 w 12446000"/>
              <a:gd name="connsiteY2726" fmla="*/ 6549713 h 13862168"/>
              <a:gd name="connsiteX2727" fmla="*/ 447048 w 12446000"/>
              <a:gd name="connsiteY2727" fmla="*/ 6538878 h 13862168"/>
              <a:gd name="connsiteX2728" fmla="*/ 432912 w 12446000"/>
              <a:gd name="connsiteY2728" fmla="*/ 6542489 h 13862168"/>
              <a:gd name="connsiteX2729" fmla="*/ 443514 w 12446000"/>
              <a:gd name="connsiteY2729" fmla="*/ 6591843 h 13862168"/>
              <a:gd name="connsiteX2730" fmla="*/ 457650 w 12446000"/>
              <a:gd name="connsiteY2730" fmla="*/ 6588230 h 13862168"/>
              <a:gd name="connsiteX2731" fmla="*/ 447048 w 12446000"/>
              <a:gd name="connsiteY2731" fmla="*/ 6538878 h 13862168"/>
              <a:gd name="connsiteX2732" fmla="*/ 1837080 w 12446000"/>
              <a:gd name="connsiteY2732" fmla="*/ 6519621 h 13862168"/>
              <a:gd name="connsiteX2733" fmla="*/ 1867708 w 12446000"/>
              <a:gd name="connsiteY2733" fmla="*/ 6550916 h 13862168"/>
              <a:gd name="connsiteX2734" fmla="*/ 1861818 w 12446000"/>
              <a:gd name="connsiteY2734" fmla="*/ 6556934 h 13862168"/>
              <a:gd name="connsiteX2735" fmla="*/ 1831191 w 12446000"/>
              <a:gd name="connsiteY2735" fmla="*/ 6525638 h 13862168"/>
              <a:gd name="connsiteX2736" fmla="*/ 1837080 w 12446000"/>
              <a:gd name="connsiteY2736" fmla="*/ 6519621 h 13862168"/>
              <a:gd name="connsiteX2737" fmla="*/ 1039579 w 12446000"/>
              <a:gd name="connsiteY2737" fmla="*/ 6518416 h 13862168"/>
              <a:gd name="connsiteX2738" fmla="*/ 1027799 w 12446000"/>
              <a:gd name="connsiteY2738" fmla="*/ 6525637 h 13862168"/>
              <a:gd name="connsiteX2739" fmla="*/ 1051359 w 12446000"/>
              <a:gd name="connsiteY2739" fmla="*/ 6568971 h 13862168"/>
              <a:gd name="connsiteX2740" fmla="*/ 1063139 w 12446000"/>
              <a:gd name="connsiteY2740" fmla="*/ 6561749 h 13862168"/>
              <a:gd name="connsiteX2741" fmla="*/ 1039579 w 12446000"/>
              <a:gd name="connsiteY2741" fmla="*/ 6518416 h 13862168"/>
              <a:gd name="connsiteX2742" fmla="*/ 1837080 w 12446000"/>
              <a:gd name="connsiteY2742" fmla="*/ 6512398 h 13862168"/>
              <a:gd name="connsiteX2743" fmla="*/ 1827656 w 12446000"/>
              <a:gd name="connsiteY2743" fmla="*/ 6522027 h 13862168"/>
              <a:gd name="connsiteX2744" fmla="*/ 1831191 w 12446000"/>
              <a:gd name="connsiteY2744" fmla="*/ 6525638 h 13862168"/>
              <a:gd name="connsiteX2745" fmla="*/ 1827656 w 12446000"/>
              <a:gd name="connsiteY2745" fmla="*/ 6529250 h 13862168"/>
              <a:gd name="connsiteX2746" fmla="*/ 1861818 w 12446000"/>
              <a:gd name="connsiteY2746" fmla="*/ 6564158 h 13862168"/>
              <a:gd name="connsiteX2747" fmla="*/ 1871242 w 12446000"/>
              <a:gd name="connsiteY2747" fmla="*/ 6554526 h 13862168"/>
              <a:gd name="connsiteX2748" fmla="*/ 1867708 w 12446000"/>
              <a:gd name="connsiteY2748" fmla="*/ 6550916 h 13862168"/>
              <a:gd name="connsiteX2749" fmla="*/ 1871242 w 12446000"/>
              <a:gd name="connsiteY2749" fmla="*/ 6547305 h 13862168"/>
              <a:gd name="connsiteX2750" fmla="*/ 1837080 w 12446000"/>
              <a:gd name="connsiteY2750" fmla="*/ 6512398 h 13862168"/>
              <a:gd name="connsiteX2751" fmla="*/ 1235126 w 12446000"/>
              <a:gd name="connsiteY2751" fmla="*/ 6512398 h 13862168"/>
              <a:gd name="connsiteX2752" fmla="*/ 1223346 w 12446000"/>
              <a:gd name="connsiteY2752" fmla="*/ 6520824 h 13862168"/>
              <a:gd name="connsiteX2753" fmla="*/ 1250440 w 12446000"/>
              <a:gd name="connsiteY2753" fmla="*/ 6562952 h 13862168"/>
              <a:gd name="connsiteX2754" fmla="*/ 1262219 w 12446000"/>
              <a:gd name="connsiteY2754" fmla="*/ 6554526 h 13862168"/>
              <a:gd name="connsiteX2755" fmla="*/ 1235126 w 12446000"/>
              <a:gd name="connsiteY2755" fmla="*/ 6512398 h 13862168"/>
              <a:gd name="connsiteX2756" fmla="*/ 836964 w 12446000"/>
              <a:gd name="connsiteY2756" fmla="*/ 6511192 h 13862168"/>
              <a:gd name="connsiteX2757" fmla="*/ 824006 w 12446000"/>
              <a:gd name="connsiteY2757" fmla="*/ 6517210 h 13862168"/>
              <a:gd name="connsiteX2758" fmla="*/ 844032 w 12446000"/>
              <a:gd name="connsiteY2758" fmla="*/ 6562952 h 13862168"/>
              <a:gd name="connsiteX2759" fmla="*/ 856990 w 12446000"/>
              <a:gd name="connsiteY2759" fmla="*/ 6556934 h 13862168"/>
              <a:gd name="connsiteX2760" fmla="*/ 836964 w 12446000"/>
              <a:gd name="connsiteY2760" fmla="*/ 6511192 h 13862168"/>
              <a:gd name="connsiteX2761" fmla="*/ 1422427 w 12446000"/>
              <a:gd name="connsiteY2761" fmla="*/ 6497953 h 13862168"/>
              <a:gd name="connsiteX2762" fmla="*/ 1411825 w 12446000"/>
              <a:gd name="connsiteY2762" fmla="*/ 6506379 h 13862168"/>
              <a:gd name="connsiteX2763" fmla="*/ 1441275 w 12446000"/>
              <a:gd name="connsiteY2763" fmla="*/ 6546101 h 13862168"/>
              <a:gd name="connsiteX2764" fmla="*/ 1451877 w 12446000"/>
              <a:gd name="connsiteY2764" fmla="*/ 6537676 h 13862168"/>
              <a:gd name="connsiteX2765" fmla="*/ 1422427 w 12446000"/>
              <a:gd name="connsiteY2765" fmla="*/ 6497953 h 13862168"/>
              <a:gd name="connsiteX2766" fmla="*/ 629637 w 12446000"/>
              <a:gd name="connsiteY2766" fmla="*/ 6487118 h 13862168"/>
              <a:gd name="connsiteX2767" fmla="*/ 616679 w 12446000"/>
              <a:gd name="connsiteY2767" fmla="*/ 6491933 h 13862168"/>
              <a:gd name="connsiteX2768" fmla="*/ 631993 w 12446000"/>
              <a:gd name="connsiteY2768" fmla="*/ 6538879 h 13862168"/>
              <a:gd name="connsiteX2769" fmla="*/ 644951 w 12446000"/>
              <a:gd name="connsiteY2769" fmla="*/ 6534063 h 13862168"/>
              <a:gd name="connsiteX2770" fmla="*/ 629637 w 12446000"/>
              <a:gd name="connsiteY2770" fmla="*/ 6487118 h 13862168"/>
              <a:gd name="connsiteX2771" fmla="*/ 1600304 w 12446000"/>
              <a:gd name="connsiteY2771" fmla="*/ 6475082 h 13862168"/>
              <a:gd name="connsiteX2772" fmla="*/ 1589702 w 12446000"/>
              <a:gd name="connsiteY2772" fmla="*/ 6484713 h 13862168"/>
              <a:gd name="connsiteX2773" fmla="*/ 1622686 w 12446000"/>
              <a:gd name="connsiteY2773" fmla="*/ 6522027 h 13862168"/>
              <a:gd name="connsiteX2774" fmla="*/ 1633288 w 12446000"/>
              <a:gd name="connsiteY2774" fmla="*/ 6512398 h 13862168"/>
              <a:gd name="connsiteX2775" fmla="*/ 1600304 w 12446000"/>
              <a:gd name="connsiteY2775" fmla="*/ 6475082 h 13862168"/>
              <a:gd name="connsiteX2776" fmla="*/ 237365 w 12446000"/>
              <a:gd name="connsiteY2776" fmla="*/ 6475082 h 13862168"/>
              <a:gd name="connsiteX2777" fmla="*/ 223229 w 12446000"/>
              <a:gd name="connsiteY2777" fmla="*/ 6476285 h 13862168"/>
              <a:gd name="connsiteX2778" fmla="*/ 229119 w 12446000"/>
              <a:gd name="connsiteY2778" fmla="*/ 6525638 h 13862168"/>
              <a:gd name="connsiteX2779" fmla="*/ 243255 w 12446000"/>
              <a:gd name="connsiteY2779" fmla="*/ 6524434 h 13862168"/>
              <a:gd name="connsiteX2780" fmla="*/ 237365 w 12446000"/>
              <a:gd name="connsiteY2780" fmla="*/ 6475082 h 13862168"/>
              <a:gd name="connsiteX2781" fmla="*/ 1767579 w 12446000"/>
              <a:gd name="connsiteY2781" fmla="*/ 6448601 h 13862168"/>
              <a:gd name="connsiteX2782" fmla="*/ 1798796 w 12446000"/>
              <a:gd name="connsiteY2782" fmla="*/ 6480499 h 13862168"/>
              <a:gd name="connsiteX2783" fmla="*/ 1792317 w 12446000"/>
              <a:gd name="connsiteY2783" fmla="*/ 6487119 h 13862168"/>
              <a:gd name="connsiteX2784" fmla="*/ 1761101 w 12446000"/>
              <a:gd name="connsiteY2784" fmla="*/ 6455221 h 13862168"/>
              <a:gd name="connsiteX2785" fmla="*/ 1767579 w 12446000"/>
              <a:gd name="connsiteY2785" fmla="*/ 6448601 h 13862168"/>
              <a:gd name="connsiteX2786" fmla="*/ 1767579 w 12446000"/>
              <a:gd name="connsiteY2786" fmla="*/ 6442582 h 13862168"/>
              <a:gd name="connsiteX2787" fmla="*/ 1758155 w 12446000"/>
              <a:gd name="connsiteY2787" fmla="*/ 6452211 h 13862168"/>
              <a:gd name="connsiteX2788" fmla="*/ 1761101 w 12446000"/>
              <a:gd name="connsiteY2788" fmla="*/ 6455221 h 13862168"/>
              <a:gd name="connsiteX2789" fmla="*/ 1758155 w 12446000"/>
              <a:gd name="connsiteY2789" fmla="*/ 6458230 h 13862168"/>
              <a:gd name="connsiteX2790" fmla="*/ 1792317 w 12446000"/>
              <a:gd name="connsiteY2790" fmla="*/ 6493138 h 13862168"/>
              <a:gd name="connsiteX2791" fmla="*/ 1801741 w 12446000"/>
              <a:gd name="connsiteY2791" fmla="*/ 6483509 h 13862168"/>
              <a:gd name="connsiteX2792" fmla="*/ 1798796 w 12446000"/>
              <a:gd name="connsiteY2792" fmla="*/ 6480499 h 13862168"/>
              <a:gd name="connsiteX2793" fmla="*/ 1801741 w 12446000"/>
              <a:gd name="connsiteY2793" fmla="*/ 6477490 h 13862168"/>
              <a:gd name="connsiteX2794" fmla="*/ 1767579 w 12446000"/>
              <a:gd name="connsiteY2794" fmla="*/ 6442582 h 13862168"/>
              <a:gd name="connsiteX2795" fmla="*/ 425844 w 12446000"/>
              <a:gd name="connsiteY2795" fmla="*/ 6441376 h 13862168"/>
              <a:gd name="connsiteX2796" fmla="*/ 411708 w 12446000"/>
              <a:gd name="connsiteY2796" fmla="*/ 6444987 h 13862168"/>
              <a:gd name="connsiteX2797" fmla="*/ 422310 w 12446000"/>
              <a:gd name="connsiteY2797" fmla="*/ 6494341 h 13862168"/>
              <a:gd name="connsiteX2798" fmla="*/ 436446 w 12446000"/>
              <a:gd name="connsiteY2798" fmla="*/ 6490729 h 13862168"/>
              <a:gd name="connsiteX2799" fmla="*/ 425844 w 12446000"/>
              <a:gd name="connsiteY2799" fmla="*/ 6441376 h 13862168"/>
              <a:gd name="connsiteX2800" fmla="*/ 991281 w 12446000"/>
              <a:gd name="connsiteY2800" fmla="*/ 6431747 h 13862168"/>
              <a:gd name="connsiteX2801" fmla="*/ 979501 w 12446000"/>
              <a:gd name="connsiteY2801" fmla="*/ 6438969 h 13862168"/>
              <a:gd name="connsiteX2802" fmla="*/ 1003061 w 12446000"/>
              <a:gd name="connsiteY2802" fmla="*/ 6482303 h 13862168"/>
              <a:gd name="connsiteX2803" fmla="*/ 1014841 w 12446000"/>
              <a:gd name="connsiteY2803" fmla="*/ 6475082 h 13862168"/>
              <a:gd name="connsiteX2804" fmla="*/ 991281 w 12446000"/>
              <a:gd name="connsiteY2804" fmla="*/ 6431747 h 13862168"/>
              <a:gd name="connsiteX2805" fmla="*/ 1180938 w 12446000"/>
              <a:gd name="connsiteY2805" fmla="*/ 6429340 h 13862168"/>
              <a:gd name="connsiteX2806" fmla="*/ 1169158 w 12446000"/>
              <a:gd name="connsiteY2806" fmla="*/ 6437767 h 13862168"/>
              <a:gd name="connsiteX2807" fmla="*/ 1196252 w 12446000"/>
              <a:gd name="connsiteY2807" fmla="*/ 6479897 h 13862168"/>
              <a:gd name="connsiteX2808" fmla="*/ 1208032 w 12446000"/>
              <a:gd name="connsiteY2808" fmla="*/ 6471472 h 13862168"/>
              <a:gd name="connsiteX2809" fmla="*/ 1180938 w 12446000"/>
              <a:gd name="connsiteY2809" fmla="*/ 6429340 h 13862168"/>
              <a:gd name="connsiteX2810" fmla="*/ 796912 w 12446000"/>
              <a:gd name="connsiteY2810" fmla="*/ 6419709 h 13862168"/>
              <a:gd name="connsiteX2811" fmla="*/ 783954 w 12446000"/>
              <a:gd name="connsiteY2811" fmla="*/ 6425727 h 13862168"/>
              <a:gd name="connsiteX2812" fmla="*/ 803980 w 12446000"/>
              <a:gd name="connsiteY2812" fmla="*/ 6471469 h 13862168"/>
              <a:gd name="connsiteX2813" fmla="*/ 816938 w 12446000"/>
              <a:gd name="connsiteY2813" fmla="*/ 6465450 h 13862168"/>
              <a:gd name="connsiteX2814" fmla="*/ 796912 w 12446000"/>
              <a:gd name="connsiteY2814" fmla="*/ 6419709 h 13862168"/>
              <a:gd name="connsiteX2815" fmla="*/ 1362349 w 12446000"/>
              <a:gd name="connsiteY2815" fmla="*/ 6418507 h 13862168"/>
              <a:gd name="connsiteX2816" fmla="*/ 1351747 w 12446000"/>
              <a:gd name="connsiteY2816" fmla="*/ 6426933 h 13862168"/>
              <a:gd name="connsiteX2817" fmla="*/ 1381197 w 12446000"/>
              <a:gd name="connsiteY2817" fmla="*/ 6466656 h 13862168"/>
              <a:gd name="connsiteX2818" fmla="*/ 1391799 w 12446000"/>
              <a:gd name="connsiteY2818" fmla="*/ 6458230 h 13862168"/>
              <a:gd name="connsiteX2819" fmla="*/ 1362349 w 12446000"/>
              <a:gd name="connsiteY2819" fmla="*/ 6418507 h 13862168"/>
              <a:gd name="connsiteX2820" fmla="*/ 1535514 w 12446000"/>
              <a:gd name="connsiteY2820" fmla="*/ 6400452 h 13862168"/>
              <a:gd name="connsiteX2821" fmla="*/ 1524912 w 12446000"/>
              <a:gd name="connsiteY2821" fmla="*/ 6410082 h 13862168"/>
              <a:gd name="connsiteX2822" fmla="*/ 1557896 w 12446000"/>
              <a:gd name="connsiteY2822" fmla="*/ 6447396 h 13862168"/>
              <a:gd name="connsiteX2823" fmla="*/ 1568498 w 12446000"/>
              <a:gd name="connsiteY2823" fmla="*/ 6437767 h 13862168"/>
              <a:gd name="connsiteX2824" fmla="*/ 1535514 w 12446000"/>
              <a:gd name="connsiteY2824" fmla="*/ 6400452 h 13862168"/>
              <a:gd name="connsiteX2825" fmla="*/ 599009 w 12446000"/>
              <a:gd name="connsiteY2825" fmla="*/ 6392024 h 13862168"/>
              <a:gd name="connsiteX2826" fmla="*/ 586051 w 12446000"/>
              <a:gd name="connsiteY2826" fmla="*/ 6396838 h 13862168"/>
              <a:gd name="connsiteX2827" fmla="*/ 601365 w 12446000"/>
              <a:gd name="connsiteY2827" fmla="*/ 6443785 h 13862168"/>
              <a:gd name="connsiteX2828" fmla="*/ 614323 w 12446000"/>
              <a:gd name="connsiteY2828" fmla="*/ 6438969 h 13862168"/>
              <a:gd name="connsiteX2829" fmla="*/ 599009 w 12446000"/>
              <a:gd name="connsiteY2829" fmla="*/ 6392024 h 13862168"/>
              <a:gd name="connsiteX2830" fmla="*/ 1698077 w 12446000"/>
              <a:gd name="connsiteY2830" fmla="*/ 6377580 h 13862168"/>
              <a:gd name="connsiteX2831" fmla="*/ 1729294 w 12446000"/>
              <a:gd name="connsiteY2831" fmla="*/ 6409479 h 13862168"/>
              <a:gd name="connsiteX2832" fmla="*/ 1722815 w 12446000"/>
              <a:gd name="connsiteY2832" fmla="*/ 6416101 h 13862168"/>
              <a:gd name="connsiteX2833" fmla="*/ 1691598 w 12446000"/>
              <a:gd name="connsiteY2833" fmla="*/ 6384202 h 13862168"/>
              <a:gd name="connsiteX2834" fmla="*/ 1698077 w 12446000"/>
              <a:gd name="connsiteY2834" fmla="*/ 6377580 h 13862168"/>
              <a:gd name="connsiteX2835" fmla="*/ 226763 w 12446000"/>
              <a:gd name="connsiteY2835" fmla="*/ 6376377 h 13862168"/>
              <a:gd name="connsiteX2836" fmla="*/ 212627 w 12446000"/>
              <a:gd name="connsiteY2836" fmla="*/ 6377580 h 13862168"/>
              <a:gd name="connsiteX2837" fmla="*/ 218517 w 12446000"/>
              <a:gd name="connsiteY2837" fmla="*/ 6426932 h 13862168"/>
              <a:gd name="connsiteX2838" fmla="*/ 232653 w 12446000"/>
              <a:gd name="connsiteY2838" fmla="*/ 6425728 h 13862168"/>
              <a:gd name="connsiteX2839" fmla="*/ 226763 w 12446000"/>
              <a:gd name="connsiteY2839" fmla="*/ 6376377 h 13862168"/>
              <a:gd name="connsiteX2840" fmla="*/ 1698077 w 12446000"/>
              <a:gd name="connsiteY2840" fmla="*/ 6371562 h 13862168"/>
              <a:gd name="connsiteX2841" fmla="*/ 1688653 w 12446000"/>
              <a:gd name="connsiteY2841" fmla="*/ 6381192 h 13862168"/>
              <a:gd name="connsiteX2842" fmla="*/ 1691598 w 12446000"/>
              <a:gd name="connsiteY2842" fmla="*/ 6384202 h 13862168"/>
              <a:gd name="connsiteX2843" fmla="*/ 1688653 w 12446000"/>
              <a:gd name="connsiteY2843" fmla="*/ 6387212 h 13862168"/>
              <a:gd name="connsiteX2844" fmla="*/ 1722815 w 12446000"/>
              <a:gd name="connsiteY2844" fmla="*/ 6422119 h 13862168"/>
              <a:gd name="connsiteX2845" fmla="*/ 1732239 w 12446000"/>
              <a:gd name="connsiteY2845" fmla="*/ 6412488 h 13862168"/>
              <a:gd name="connsiteX2846" fmla="*/ 1729294 w 12446000"/>
              <a:gd name="connsiteY2846" fmla="*/ 6409479 h 13862168"/>
              <a:gd name="connsiteX2847" fmla="*/ 1732239 w 12446000"/>
              <a:gd name="connsiteY2847" fmla="*/ 6406469 h 13862168"/>
              <a:gd name="connsiteX2848" fmla="*/ 1698077 w 12446000"/>
              <a:gd name="connsiteY2848" fmla="*/ 6371562 h 13862168"/>
              <a:gd name="connsiteX2849" fmla="*/ 1126750 w 12446000"/>
              <a:gd name="connsiteY2849" fmla="*/ 6346284 h 13862168"/>
              <a:gd name="connsiteX2850" fmla="*/ 1114970 w 12446000"/>
              <a:gd name="connsiteY2850" fmla="*/ 6354710 h 13862168"/>
              <a:gd name="connsiteX2851" fmla="*/ 1142064 w 12446000"/>
              <a:gd name="connsiteY2851" fmla="*/ 6396841 h 13862168"/>
              <a:gd name="connsiteX2852" fmla="*/ 1153844 w 12446000"/>
              <a:gd name="connsiteY2852" fmla="*/ 6388415 h 13862168"/>
              <a:gd name="connsiteX2853" fmla="*/ 1126750 w 12446000"/>
              <a:gd name="connsiteY2853" fmla="*/ 6346284 h 13862168"/>
              <a:gd name="connsiteX2854" fmla="*/ 944161 w 12446000"/>
              <a:gd name="connsiteY2854" fmla="*/ 6343875 h 13862168"/>
              <a:gd name="connsiteX2855" fmla="*/ 932381 w 12446000"/>
              <a:gd name="connsiteY2855" fmla="*/ 6351098 h 13862168"/>
              <a:gd name="connsiteX2856" fmla="*/ 955941 w 12446000"/>
              <a:gd name="connsiteY2856" fmla="*/ 6394432 h 13862168"/>
              <a:gd name="connsiteX2857" fmla="*/ 967721 w 12446000"/>
              <a:gd name="connsiteY2857" fmla="*/ 6387209 h 13862168"/>
              <a:gd name="connsiteX2858" fmla="*/ 944161 w 12446000"/>
              <a:gd name="connsiteY2858" fmla="*/ 6343875 h 13862168"/>
              <a:gd name="connsiteX2859" fmla="*/ 404640 w 12446000"/>
              <a:gd name="connsiteY2859" fmla="*/ 6343875 h 13862168"/>
              <a:gd name="connsiteX2860" fmla="*/ 390504 w 12446000"/>
              <a:gd name="connsiteY2860" fmla="*/ 6347487 h 13862168"/>
              <a:gd name="connsiteX2861" fmla="*/ 401106 w 12446000"/>
              <a:gd name="connsiteY2861" fmla="*/ 6396838 h 13862168"/>
              <a:gd name="connsiteX2862" fmla="*/ 415242 w 12446000"/>
              <a:gd name="connsiteY2862" fmla="*/ 6393227 h 13862168"/>
              <a:gd name="connsiteX2863" fmla="*/ 404640 w 12446000"/>
              <a:gd name="connsiteY2863" fmla="*/ 6343875 h 13862168"/>
              <a:gd name="connsiteX2864" fmla="*/ 1302271 w 12446000"/>
              <a:gd name="connsiteY2864" fmla="*/ 6340265 h 13862168"/>
              <a:gd name="connsiteX2865" fmla="*/ 1291669 w 12446000"/>
              <a:gd name="connsiteY2865" fmla="*/ 6348691 h 13862168"/>
              <a:gd name="connsiteX2866" fmla="*/ 1321119 w 12446000"/>
              <a:gd name="connsiteY2866" fmla="*/ 6388415 h 13862168"/>
              <a:gd name="connsiteX2867" fmla="*/ 1331721 w 12446000"/>
              <a:gd name="connsiteY2867" fmla="*/ 6379989 h 13862168"/>
              <a:gd name="connsiteX2868" fmla="*/ 1302271 w 12446000"/>
              <a:gd name="connsiteY2868" fmla="*/ 6340265 h 13862168"/>
              <a:gd name="connsiteX2869" fmla="*/ 756860 w 12446000"/>
              <a:gd name="connsiteY2869" fmla="*/ 6328227 h 13862168"/>
              <a:gd name="connsiteX2870" fmla="*/ 743902 w 12446000"/>
              <a:gd name="connsiteY2870" fmla="*/ 6334244 h 13862168"/>
              <a:gd name="connsiteX2871" fmla="*/ 763928 w 12446000"/>
              <a:gd name="connsiteY2871" fmla="*/ 6379987 h 13862168"/>
              <a:gd name="connsiteX2872" fmla="*/ 776886 w 12446000"/>
              <a:gd name="connsiteY2872" fmla="*/ 6373967 h 13862168"/>
              <a:gd name="connsiteX2873" fmla="*/ 756860 w 12446000"/>
              <a:gd name="connsiteY2873" fmla="*/ 6328227 h 13862168"/>
              <a:gd name="connsiteX2874" fmla="*/ 1469546 w 12446000"/>
              <a:gd name="connsiteY2874" fmla="*/ 6325820 h 13862168"/>
              <a:gd name="connsiteX2875" fmla="*/ 1458945 w 12446000"/>
              <a:gd name="connsiteY2875" fmla="*/ 6335452 h 13862168"/>
              <a:gd name="connsiteX2876" fmla="*/ 1491928 w 12446000"/>
              <a:gd name="connsiteY2876" fmla="*/ 6372765 h 13862168"/>
              <a:gd name="connsiteX2877" fmla="*/ 1502530 w 12446000"/>
              <a:gd name="connsiteY2877" fmla="*/ 6363138 h 13862168"/>
              <a:gd name="connsiteX2878" fmla="*/ 1469546 w 12446000"/>
              <a:gd name="connsiteY2878" fmla="*/ 6325820 h 13862168"/>
              <a:gd name="connsiteX2879" fmla="*/ 1629754 w 12446000"/>
              <a:gd name="connsiteY2879" fmla="*/ 6307765 h 13862168"/>
              <a:gd name="connsiteX2880" fmla="*/ 1660381 w 12446000"/>
              <a:gd name="connsiteY2880" fmla="*/ 6339062 h 13862168"/>
              <a:gd name="connsiteX2881" fmla="*/ 1654491 w 12446000"/>
              <a:gd name="connsiteY2881" fmla="*/ 6345081 h 13862168"/>
              <a:gd name="connsiteX2882" fmla="*/ 1623864 w 12446000"/>
              <a:gd name="connsiteY2882" fmla="*/ 6313783 h 13862168"/>
              <a:gd name="connsiteX2883" fmla="*/ 1629754 w 12446000"/>
              <a:gd name="connsiteY2883" fmla="*/ 6307765 h 13862168"/>
              <a:gd name="connsiteX2884" fmla="*/ 1629754 w 12446000"/>
              <a:gd name="connsiteY2884" fmla="*/ 6300541 h 13862168"/>
              <a:gd name="connsiteX2885" fmla="*/ 1620330 w 12446000"/>
              <a:gd name="connsiteY2885" fmla="*/ 6310172 h 13862168"/>
              <a:gd name="connsiteX2886" fmla="*/ 1623864 w 12446000"/>
              <a:gd name="connsiteY2886" fmla="*/ 6313783 h 13862168"/>
              <a:gd name="connsiteX2887" fmla="*/ 1620330 w 12446000"/>
              <a:gd name="connsiteY2887" fmla="*/ 6317394 h 13862168"/>
              <a:gd name="connsiteX2888" fmla="*/ 1654491 w 12446000"/>
              <a:gd name="connsiteY2888" fmla="*/ 6352303 h 13862168"/>
              <a:gd name="connsiteX2889" fmla="*/ 1663915 w 12446000"/>
              <a:gd name="connsiteY2889" fmla="*/ 6342672 h 13862168"/>
              <a:gd name="connsiteX2890" fmla="*/ 1660381 w 12446000"/>
              <a:gd name="connsiteY2890" fmla="*/ 6339062 h 13862168"/>
              <a:gd name="connsiteX2891" fmla="*/ 1663915 w 12446000"/>
              <a:gd name="connsiteY2891" fmla="*/ 6335449 h 13862168"/>
              <a:gd name="connsiteX2892" fmla="*/ 1629754 w 12446000"/>
              <a:gd name="connsiteY2892" fmla="*/ 6300541 h 13862168"/>
              <a:gd name="connsiteX2893" fmla="*/ 568381 w 12446000"/>
              <a:gd name="connsiteY2893" fmla="*/ 6298134 h 13862168"/>
              <a:gd name="connsiteX2894" fmla="*/ 555423 w 12446000"/>
              <a:gd name="connsiteY2894" fmla="*/ 6302949 h 13862168"/>
              <a:gd name="connsiteX2895" fmla="*/ 570737 w 12446000"/>
              <a:gd name="connsiteY2895" fmla="*/ 6349894 h 13862168"/>
              <a:gd name="connsiteX2896" fmla="*/ 583695 w 12446000"/>
              <a:gd name="connsiteY2896" fmla="*/ 6345078 h 13862168"/>
              <a:gd name="connsiteX2897" fmla="*/ 568381 w 12446000"/>
              <a:gd name="connsiteY2897" fmla="*/ 6298134 h 13862168"/>
              <a:gd name="connsiteX2898" fmla="*/ 216161 w 12446000"/>
              <a:gd name="connsiteY2898" fmla="*/ 6276467 h 13862168"/>
              <a:gd name="connsiteX2899" fmla="*/ 202025 w 12446000"/>
              <a:gd name="connsiteY2899" fmla="*/ 6277670 h 13862168"/>
              <a:gd name="connsiteX2900" fmla="*/ 207915 w 12446000"/>
              <a:gd name="connsiteY2900" fmla="*/ 6327023 h 13862168"/>
              <a:gd name="connsiteX2901" fmla="*/ 222051 w 12446000"/>
              <a:gd name="connsiteY2901" fmla="*/ 6325820 h 13862168"/>
              <a:gd name="connsiteX2902" fmla="*/ 216161 w 12446000"/>
              <a:gd name="connsiteY2902" fmla="*/ 6276467 h 13862168"/>
              <a:gd name="connsiteX2903" fmla="*/ 1072562 w 12446000"/>
              <a:gd name="connsiteY2903" fmla="*/ 6263227 h 13862168"/>
              <a:gd name="connsiteX2904" fmla="*/ 1060783 w 12446000"/>
              <a:gd name="connsiteY2904" fmla="*/ 6271654 h 13862168"/>
              <a:gd name="connsiteX2905" fmla="*/ 1087876 w 12446000"/>
              <a:gd name="connsiteY2905" fmla="*/ 6313783 h 13862168"/>
              <a:gd name="connsiteX2906" fmla="*/ 1099656 w 12446000"/>
              <a:gd name="connsiteY2906" fmla="*/ 6305357 h 13862168"/>
              <a:gd name="connsiteX2907" fmla="*/ 1072562 w 12446000"/>
              <a:gd name="connsiteY2907" fmla="*/ 6263227 h 13862168"/>
              <a:gd name="connsiteX2908" fmla="*/ 1242194 w 12446000"/>
              <a:gd name="connsiteY2908" fmla="*/ 6260819 h 13862168"/>
              <a:gd name="connsiteX2909" fmla="*/ 1231592 w 12446000"/>
              <a:gd name="connsiteY2909" fmla="*/ 6269245 h 13862168"/>
              <a:gd name="connsiteX2910" fmla="*/ 1261042 w 12446000"/>
              <a:gd name="connsiteY2910" fmla="*/ 6308968 h 13862168"/>
              <a:gd name="connsiteX2911" fmla="*/ 1271643 w 12446000"/>
              <a:gd name="connsiteY2911" fmla="*/ 6300543 h 13862168"/>
              <a:gd name="connsiteX2912" fmla="*/ 1242194 w 12446000"/>
              <a:gd name="connsiteY2912" fmla="*/ 6260819 h 13862168"/>
              <a:gd name="connsiteX2913" fmla="*/ 897041 w 12446000"/>
              <a:gd name="connsiteY2913" fmla="*/ 6257207 h 13862168"/>
              <a:gd name="connsiteX2914" fmla="*/ 885261 w 12446000"/>
              <a:gd name="connsiteY2914" fmla="*/ 6264429 h 13862168"/>
              <a:gd name="connsiteX2915" fmla="*/ 908821 w 12446000"/>
              <a:gd name="connsiteY2915" fmla="*/ 6307764 h 13862168"/>
              <a:gd name="connsiteX2916" fmla="*/ 920601 w 12446000"/>
              <a:gd name="connsiteY2916" fmla="*/ 6300541 h 13862168"/>
              <a:gd name="connsiteX2917" fmla="*/ 897041 w 12446000"/>
              <a:gd name="connsiteY2917" fmla="*/ 6257207 h 13862168"/>
              <a:gd name="connsiteX2918" fmla="*/ 1404757 w 12446000"/>
              <a:gd name="connsiteY2918" fmla="*/ 6251190 h 13862168"/>
              <a:gd name="connsiteX2919" fmla="*/ 1394155 w 12446000"/>
              <a:gd name="connsiteY2919" fmla="*/ 6260820 h 13862168"/>
              <a:gd name="connsiteX2920" fmla="*/ 1427139 w 12446000"/>
              <a:gd name="connsiteY2920" fmla="*/ 6298134 h 13862168"/>
              <a:gd name="connsiteX2921" fmla="*/ 1437741 w 12446000"/>
              <a:gd name="connsiteY2921" fmla="*/ 6288505 h 13862168"/>
              <a:gd name="connsiteX2922" fmla="*/ 1404757 w 12446000"/>
              <a:gd name="connsiteY2922" fmla="*/ 6251190 h 13862168"/>
              <a:gd name="connsiteX2923" fmla="*/ 383436 w 12446000"/>
              <a:gd name="connsiteY2923" fmla="*/ 6246373 h 13862168"/>
              <a:gd name="connsiteX2924" fmla="*/ 369300 w 12446000"/>
              <a:gd name="connsiteY2924" fmla="*/ 6249984 h 13862168"/>
              <a:gd name="connsiteX2925" fmla="*/ 379902 w 12446000"/>
              <a:gd name="connsiteY2925" fmla="*/ 6299338 h 13862168"/>
              <a:gd name="connsiteX2926" fmla="*/ 394038 w 12446000"/>
              <a:gd name="connsiteY2926" fmla="*/ 6295727 h 13862168"/>
              <a:gd name="connsiteX2927" fmla="*/ 383436 w 12446000"/>
              <a:gd name="connsiteY2927" fmla="*/ 6246373 h 13862168"/>
              <a:gd name="connsiteX2928" fmla="*/ 1560252 w 12446000"/>
              <a:gd name="connsiteY2928" fmla="*/ 6236745 h 13862168"/>
              <a:gd name="connsiteX2929" fmla="*/ 1591469 w 12446000"/>
              <a:gd name="connsiteY2929" fmla="*/ 6268644 h 13862168"/>
              <a:gd name="connsiteX2930" fmla="*/ 1584990 w 12446000"/>
              <a:gd name="connsiteY2930" fmla="*/ 6275263 h 13862168"/>
              <a:gd name="connsiteX2931" fmla="*/ 1553774 w 12446000"/>
              <a:gd name="connsiteY2931" fmla="*/ 6243365 h 13862168"/>
              <a:gd name="connsiteX2932" fmla="*/ 1560252 w 12446000"/>
              <a:gd name="connsiteY2932" fmla="*/ 6236745 h 13862168"/>
              <a:gd name="connsiteX2933" fmla="*/ 717986 w 12446000"/>
              <a:gd name="connsiteY2933" fmla="*/ 6236744 h 13862168"/>
              <a:gd name="connsiteX2934" fmla="*/ 705028 w 12446000"/>
              <a:gd name="connsiteY2934" fmla="*/ 6242763 h 13862168"/>
              <a:gd name="connsiteX2935" fmla="*/ 725054 w 12446000"/>
              <a:gd name="connsiteY2935" fmla="*/ 6288505 h 13862168"/>
              <a:gd name="connsiteX2936" fmla="*/ 738012 w 12446000"/>
              <a:gd name="connsiteY2936" fmla="*/ 6282484 h 13862168"/>
              <a:gd name="connsiteX2937" fmla="*/ 717986 w 12446000"/>
              <a:gd name="connsiteY2937" fmla="*/ 6236744 h 13862168"/>
              <a:gd name="connsiteX2938" fmla="*/ 1560252 w 12446000"/>
              <a:gd name="connsiteY2938" fmla="*/ 6230726 h 13862168"/>
              <a:gd name="connsiteX2939" fmla="*/ 1550828 w 12446000"/>
              <a:gd name="connsiteY2939" fmla="*/ 6240355 h 13862168"/>
              <a:gd name="connsiteX2940" fmla="*/ 1553774 w 12446000"/>
              <a:gd name="connsiteY2940" fmla="*/ 6243365 h 13862168"/>
              <a:gd name="connsiteX2941" fmla="*/ 1550828 w 12446000"/>
              <a:gd name="connsiteY2941" fmla="*/ 6246374 h 13862168"/>
              <a:gd name="connsiteX2942" fmla="*/ 1584990 w 12446000"/>
              <a:gd name="connsiteY2942" fmla="*/ 6281283 h 13862168"/>
              <a:gd name="connsiteX2943" fmla="*/ 1594414 w 12446000"/>
              <a:gd name="connsiteY2943" fmla="*/ 6271654 h 13862168"/>
              <a:gd name="connsiteX2944" fmla="*/ 1591469 w 12446000"/>
              <a:gd name="connsiteY2944" fmla="*/ 6268644 h 13862168"/>
              <a:gd name="connsiteX2945" fmla="*/ 1594414 w 12446000"/>
              <a:gd name="connsiteY2945" fmla="*/ 6265634 h 13862168"/>
              <a:gd name="connsiteX2946" fmla="*/ 1560252 w 12446000"/>
              <a:gd name="connsiteY2946" fmla="*/ 6230726 h 13862168"/>
              <a:gd name="connsiteX2947" fmla="*/ 537753 w 12446000"/>
              <a:gd name="connsiteY2947" fmla="*/ 6203040 h 13862168"/>
              <a:gd name="connsiteX2948" fmla="*/ 524795 w 12446000"/>
              <a:gd name="connsiteY2948" fmla="*/ 6207855 h 13862168"/>
              <a:gd name="connsiteX2949" fmla="*/ 540109 w 12446000"/>
              <a:gd name="connsiteY2949" fmla="*/ 6254800 h 13862168"/>
              <a:gd name="connsiteX2950" fmla="*/ 553067 w 12446000"/>
              <a:gd name="connsiteY2950" fmla="*/ 6249984 h 13862168"/>
              <a:gd name="connsiteX2951" fmla="*/ 537753 w 12446000"/>
              <a:gd name="connsiteY2951" fmla="*/ 6203040 h 13862168"/>
              <a:gd name="connsiteX2952" fmla="*/ 1182116 w 12446000"/>
              <a:gd name="connsiteY2952" fmla="*/ 6182577 h 13862168"/>
              <a:gd name="connsiteX2953" fmla="*/ 1171514 w 12446000"/>
              <a:gd name="connsiteY2953" fmla="*/ 6191004 h 13862168"/>
              <a:gd name="connsiteX2954" fmla="*/ 1200964 w 12446000"/>
              <a:gd name="connsiteY2954" fmla="*/ 6230726 h 13862168"/>
              <a:gd name="connsiteX2955" fmla="*/ 1211566 w 12446000"/>
              <a:gd name="connsiteY2955" fmla="*/ 6222300 h 13862168"/>
              <a:gd name="connsiteX2956" fmla="*/ 1182116 w 12446000"/>
              <a:gd name="connsiteY2956" fmla="*/ 6182577 h 13862168"/>
              <a:gd name="connsiteX2957" fmla="*/ 1018375 w 12446000"/>
              <a:gd name="connsiteY2957" fmla="*/ 6180170 h 13862168"/>
              <a:gd name="connsiteX2958" fmla="*/ 1006595 w 12446000"/>
              <a:gd name="connsiteY2958" fmla="*/ 6188596 h 13862168"/>
              <a:gd name="connsiteX2959" fmla="*/ 1033689 w 12446000"/>
              <a:gd name="connsiteY2959" fmla="*/ 6230726 h 13862168"/>
              <a:gd name="connsiteX2960" fmla="*/ 1045469 w 12446000"/>
              <a:gd name="connsiteY2960" fmla="*/ 6222300 h 13862168"/>
              <a:gd name="connsiteX2961" fmla="*/ 1018375 w 12446000"/>
              <a:gd name="connsiteY2961" fmla="*/ 6180170 h 13862168"/>
              <a:gd name="connsiteX2962" fmla="*/ 205559 w 12446000"/>
              <a:gd name="connsiteY2962" fmla="*/ 6177761 h 13862168"/>
              <a:gd name="connsiteX2963" fmla="*/ 191423 w 12446000"/>
              <a:gd name="connsiteY2963" fmla="*/ 6178965 h 13862168"/>
              <a:gd name="connsiteX2964" fmla="*/ 197313 w 12446000"/>
              <a:gd name="connsiteY2964" fmla="*/ 6228318 h 13862168"/>
              <a:gd name="connsiteX2965" fmla="*/ 211449 w 12446000"/>
              <a:gd name="connsiteY2965" fmla="*/ 6227115 h 13862168"/>
              <a:gd name="connsiteX2966" fmla="*/ 205559 w 12446000"/>
              <a:gd name="connsiteY2966" fmla="*/ 6177761 h 13862168"/>
              <a:gd name="connsiteX2967" fmla="*/ 1339967 w 12446000"/>
              <a:gd name="connsiteY2967" fmla="*/ 6176558 h 13862168"/>
              <a:gd name="connsiteX2968" fmla="*/ 1329365 w 12446000"/>
              <a:gd name="connsiteY2968" fmla="*/ 6186189 h 13862168"/>
              <a:gd name="connsiteX2969" fmla="*/ 1362349 w 12446000"/>
              <a:gd name="connsiteY2969" fmla="*/ 6223504 h 13862168"/>
              <a:gd name="connsiteX2970" fmla="*/ 1372951 w 12446000"/>
              <a:gd name="connsiteY2970" fmla="*/ 6213875 h 13862168"/>
              <a:gd name="connsiteX2971" fmla="*/ 1339967 w 12446000"/>
              <a:gd name="connsiteY2971" fmla="*/ 6176558 h 13862168"/>
              <a:gd name="connsiteX2972" fmla="*/ 848744 w 12446000"/>
              <a:gd name="connsiteY2972" fmla="*/ 6169335 h 13862168"/>
              <a:gd name="connsiteX2973" fmla="*/ 836964 w 12446000"/>
              <a:gd name="connsiteY2973" fmla="*/ 6176558 h 13862168"/>
              <a:gd name="connsiteX2974" fmla="*/ 860524 w 12446000"/>
              <a:gd name="connsiteY2974" fmla="*/ 6219892 h 13862168"/>
              <a:gd name="connsiteX2975" fmla="*/ 872304 w 12446000"/>
              <a:gd name="connsiteY2975" fmla="*/ 6212669 h 13862168"/>
              <a:gd name="connsiteX2976" fmla="*/ 848744 w 12446000"/>
              <a:gd name="connsiteY2976" fmla="*/ 6169335 h 13862168"/>
              <a:gd name="connsiteX2977" fmla="*/ 1490750 w 12446000"/>
              <a:gd name="connsiteY2977" fmla="*/ 6165725 h 13862168"/>
              <a:gd name="connsiteX2978" fmla="*/ 1521967 w 12446000"/>
              <a:gd name="connsiteY2978" fmla="*/ 6197624 h 13862168"/>
              <a:gd name="connsiteX2979" fmla="*/ 1515488 w 12446000"/>
              <a:gd name="connsiteY2979" fmla="*/ 6204244 h 13862168"/>
              <a:gd name="connsiteX2980" fmla="*/ 1484272 w 12446000"/>
              <a:gd name="connsiteY2980" fmla="*/ 6172346 h 13862168"/>
              <a:gd name="connsiteX2981" fmla="*/ 1490750 w 12446000"/>
              <a:gd name="connsiteY2981" fmla="*/ 6165725 h 13862168"/>
              <a:gd name="connsiteX2982" fmla="*/ 1490750 w 12446000"/>
              <a:gd name="connsiteY2982" fmla="*/ 6159707 h 13862168"/>
              <a:gd name="connsiteX2983" fmla="*/ 1481326 w 12446000"/>
              <a:gd name="connsiteY2983" fmla="*/ 6169336 h 13862168"/>
              <a:gd name="connsiteX2984" fmla="*/ 1484272 w 12446000"/>
              <a:gd name="connsiteY2984" fmla="*/ 6172346 h 13862168"/>
              <a:gd name="connsiteX2985" fmla="*/ 1481326 w 12446000"/>
              <a:gd name="connsiteY2985" fmla="*/ 6175356 h 13862168"/>
              <a:gd name="connsiteX2986" fmla="*/ 1515488 w 12446000"/>
              <a:gd name="connsiteY2986" fmla="*/ 6210263 h 13862168"/>
              <a:gd name="connsiteX2987" fmla="*/ 1524912 w 12446000"/>
              <a:gd name="connsiteY2987" fmla="*/ 6200634 h 13862168"/>
              <a:gd name="connsiteX2988" fmla="*/ 1521967 w 12446000"/>
              <a:gd name="connsiteY2988" fmla="*/ 6197624 h 13862168"/>
              <a:gd name="connsiteX2989" fmla="*/ 1524912 w 12446000"/>
              <a:gd name="connsiteY2989" fmla="*/ 6194614 h 13862168"/>
              <a:gd name="connsiteX2990" fmla="*/ 1490750 w 12446000"/>
              <a:gd name="connsiteY2990" fmla="*/ 6159707 h 13862168"/>
              <a:gd name="connsiteX2991" fmla="*/ 362232 w 12446000"/>
              <a:gd name="connsiteY2991" fmla="*/ 6150076 h 13862168"/>
              <a:gd name="connsiteX2992" fmla="*/ 348096 w 12446000"/>
              <a:gd name="connsiteY2992" fmla="*/ 6153687 h 13862168"/>
              <a:gd name="connsiteX2993" fmla="*/ 358698 w 12446000"/>
              <a:gd name="connsiteY2993" fmla="*/ 6201836 h 13862168"/>
              <a:gd name="connsiteX2994" fmla="*/ 372834 w 12446000"/>
              <a:gd name="connsiteY2994" fmla="*/ 6198224 h 13862168"/>
              <a:gd name="connsiteX2995" fmla="*/ 362232 w 12446000"/>
              <a:gd name="connsiteY2995" fmla="*/ 6150076 h 13862168"/>
              <a:gd name="connsiteX2996" fmla="*/ 677935 w 12446000"/>
              <a:gd name="connsiteY2996" fmla="*/ 6146464 h 13862168"/>
              <a:gd name="connsiteX2997" fmla="*/ 664977 w 12446000"/>
              <a:gd name="connsiteY2997" fmla="*/ 6152483 h 13862168"/>
              <a:gd name="connsiteX2998" fmla="*/ 685003 w 12446000"/>
              <a:gd name="connsiteY2998" fmla="*/ 6198224 h 13862168"/>
              <a:gd name="connsiteX2999" fmla="*/ 697960 w 12446000"/>
              <a:gd name="connsiteY2999" fmla="*/ 6192206 h 13862168"/>
              <a:gd name="connsiteX3000" fmla="*/ 677935 w 12446000"/>
              <a:gd name="connsiteY3000" fmla="*/ 6146464 h 13862168"/>
              <a:gd name="connsiteX3001" fmla="*/ 507125 w 12446000"/>
              <a:gd name="connsiteY3001" fmla="*/ 6107946 h 13862168"/>
              <a:gd name="connsiteX3002" fmla="*/ 494168 w 12446000"/>
              <a:gd name="connsiteY3002" fmla="*/ 6112761 h 13862168"/>
              <a:gd name="connsiteX3003" fmla="*/ 509481 w 12446000"/>
              <a:gd name="connsiteY3003" fmla="*/ 6159706 h 13862168"/>
              <a:gd name="connsiteX3004" fmla="*/ 522439 w 12446000"/>
              <a:gd name="connsiteY3004" fmla="*/ 6154890 h 13862168"/>
              <a:gd name="connsiteX3005" fmla="*/ 507125 w 12446000"/>
              <a:gd name="connsiteY3005" fmla="*/ 6107946 h 13862168"/>
              <a:gd name="connsiteX3006" fmla="*/ 1122038 w 12446000"/>
              <a:gd name="connsiteY3006" fmla="*/ 6103132 h 13862168"/>
              <a:gd name="connsiteX3007" fmla="*/ 1111436 w 12446000"/>
              <a:gd name="connsiteY3007" fmla="*/ 6111558 h 13862168"/>
              <a:gd name="connsiteX3008" fmla="*/ 1140886 w 12446000"/>
              <a:gd name="connsiteY3008" fmla="*/ 6151280 h 13862168"/>
              <a:gd name="connsiteX3009" fmla="*/ 1151488 w 12446000"/>
              <a:gd name="connsiteY3009" fmla="*/ 6142854 h 13862168"/>
              <a:gd name="connsiteX3010" fmla="*/ 1122038 w 12446000"/>
              <a:gd name="connsiteY3010" fmla="*/ 6103132 h 13862168"/>
              <a:gd name="connsiteX3011" fmla="*/ 1275177 w 12446000"/>
              <a:gd name="connsiteY3011" fmla="*/ 6101928 h 13862168"/>
              <a:gd name="connsiteX3012" fmla="*/ 1264576 w 12446000"/>
              <a:gd name="connsiteY3012" fmla="*/ 6111558 h 13862168"/>
              <a:gd name="connsiteX3013" fmla="*/ 1297559 w 12446000"/>
              <a:gd name="connsiteY3013" fmla="*/ 6148874 h 13862168"/>
              <a:gd name="connsiteX3014" fmla="*/ 1308161 w 12446000"/>
              <a:gd name="connsiteY3014" fmla="*/ 6139243 h 13862168"/>
              <a:gd name="connsiteX3015" fmla="*/ 1275177 w 12446000"/>
              <a:gd name="connsiteY3015" fmla="*/ 6101928 h 13862168"/>
              <a:gd name="connsiteX3016" fmla="*/ 964187 w 12446000"/>
              <a:gd name="connsiteY3016" fmla="*/ 6097113 h 13862168"/>
              <a:gd name="connsiteX3017" fmla="*/ 952407 w 12446000"/>
              <a:gd name="connsiteY3017" fmla="*/ 6105540 h 13862168"/>
              <a:gd name="connsiteX3018" fmla="*/ 979501 w 12446000"/>
              <a:gd name="connsiteY3018" fmla="*/ 6147669 h 13862168"/>
              <a:gd name="connsiteX3019" fmla="*/ 991281 w 12446000"/>
              <a:gd name="connsiteY3019" fmla="*/ 6139243 h 13862168"/>
              <a:gd name="connsiteX3020" fmla="*/ 964187 w 12446000"/>
              <a:gd name="connsiteY3020" fmla="*/ 6097113 h 13862168"/>
              <a:gd name="connsiteX3021" fmla="*/ 1422427 w 12446000"/>
              <a:gd name="connsiteY3021" fmla="*/ 6095909 h 13862168"/>
              <a:gd name="connsiteX3022" fmla="*/ 1453054 w 12446000"/>
              <a:gd name="connsiteY3022" fmla="*/ 6127206 h 13862168"/>
              <a:gd name="connsiteX3023" fmla="*/ 1447165 w 12446000"/>
              <a:gd name="connsiteY3023" fmla="*/ 6133225 h 13862168"/>
              <a:gd name="connsiteX3024" fmla="*/ 1416537 w 12446000"/>
              <a:gd name="connsiteY3024" fmla="*/ 6101928 h 13862168"/>
              <a:gd name="connsiteX3025" fmla="*/ 1422427 w 12446000"/>
              <a:gd name="connsiteY3025" fmla="*/ 6095909 h 13862168"/>
              <a:gd name="connsiteX3026" fmla="*/ 1422427 w 12446000"/>
              <a:gd name="connsiteY3026" fmla="*/ 6088687 h 13862168"/>
              <a:gd name="connsiteX3027" fmla="*/ 1413003 w 12446000"/>
              <a:gd name="connsiteY3027" fmla="*/ 6098317 h 13862168"/>
              <a:gd name="connsiteX3028" fmla="*/ 1416537 w 12446000"/>
              <a:gd name="connsiteY3028" fmla="*/ 6101928 h 13862168"/>
              <a:gd name="connsiteX3029" fmla="*/ 1413003 w 12446000"/>
              <a:gd name="connsiteY3029" fmla="*/ 6105540 h 13862168"/>
              <a:gd name="connsiteX3030" fmla="*/ 1447165 w 12446000"/>
              <a:gd name="connsiteY3030" fmla="*/ 6140448 h 13862168"/>
              <a:gd name="connsiteX3031" fmla="*/ 1456588 w 12446000"/>
              <a:gd name="connsiteY3031" fmla="*/ 6130817 h 13862168"/>
              <a:gd name="connsiteX3032" fmla="*/ 1453054 w 12446000"/>
              <a:gd name="connsiteY3032" fmla="*/ 6127206 h 13862168"/>
              <a:gd name="connsiteX3033" fmla="*/ 1456588 w 12446000"/>
              <a:gd name="connsiteY3033" fmla="*/ 6123595 h 13862168"/>
              <a:gd name="connsiteX3034" fmla="*/ 1422427 w 12446000"/>
              <a:gd name="connsiteY3034" fmla="*/ 6088687 h 13862168"/>
              <a:gd name="connsiteX3035" fmla="*/ 801624 w 12446000"/>
              <a:gd name="connsiteY3035" fmla="*/ 6082667 h 13862168"/>
              <a:gd name="connsiteX3036" fmla="*/ 789844 w 12446000"/>
              <a:gd name="connsiteY3036" fmla="*/ 6089890 h 13862168"/>
              <a:gd name="connsiteX3037" fmla="*/ 813404 w 12446000"/>
              <a:gd name="connsiteY3037" fmla="*/ 6133224 h 13862168"/>
              <a:gd name="connsiteX3038" fmla="*/ 825184 w 12446000"/>
              <a:gd name="connsiteY3038" fmla="*/ 6126001 h 13862168"/>
              <a:gd name="connsiteX3039" fmla="*/ 801624 w 12446000"/>
              <a:gd name="connsiteY3039" fmla="*/ 6082667 h 13862168"/>
              <a:gd name="connsiteX3040" fmla="*/ 193779 w 12446000"/>
              <a:gd name="connsiteY3040" fmla="*/ 6079056 h 13862168"/>
              <a:gd name="connsiteX3041" fmla="*/ 179643 w 12446000"/>
              <a:gd name="connsiteY3041" fmla="*/ 6080260 h 13862168"/>
              <a:gd name="connsiteX3042" fmla="*/ 185533 w 12446000"/>
              <a:gd name="connsiteY3042" fmla="*/ 6129613 h 13862168"/>
              <a:gd name="connsiteX3043" fmla="*/ 199669 w 12446000"/>
              <a:gd name="connsiteY3043" fmla="*/ 6128409 h 13862168"/>
              <a:gd name="connsiteX3044" fmla="*/ 193779 w 12446000"/>
              <a:gd name="connsiteY3044" fmla="*/ 6079056 h 13862168"/>
              <a:gd name="connsiteX3045" fmla="*/ 637883 w 12446000"/>
              <a:gd name="connsiteY3045" fmla="*/ 6054982 h 13862168"/>
              <a:gd name="connsiteX3046" fmla="*/ 624925 w 12446000"/>
              <a:gd name="connsiteY3046" fmla="*/ 6061000 h 13862168"/>
              <a:gd name="connsiteX3047" fmla="*/ 644951 w 12446000"/>
              <a:gd name="connsiteY3047" fmla="*/ 6106742 h 13862168"/>
              <a:gd name="connsiteX3048" fmla="*/ 657909 w 12446000"/>
              <a:gd name="connsiteY3048" fmla="*/ 6100723 h 13862168"/>
              <a:gd name="connsiteX3049" fmla="*/ 637883 w 12446000"/>
              <a:gd name="connsiteY3049" fmla="*/ 6054982 h 13862168"/>
              <a:gd name="connsiteX3050" fmla="*/ 341028 w 12446000"/>
              <a:gd name="connsiteY3050" fmla="*/ 6051370 h 13862168"/>
              <a:gd name="connsiteX3051" fmla="*/ 326892 w 12446000"/>
              <a:gd name="connsiteY3051" fmla="*/ 6054982 h 13862168"/>
              <a:gd name="connsiteX3052" fmla="*/ 337494 w 12446000"/>
              <a:gd name="connsiteY3052" fmla="*/ 6104335 h 13862168"/>
              <a:gd name="connsiteX3053" fmla="*/ 351630 w 12446000"/>
              <a:gd name="connsiteY3053" fmla="*/ 6099520 h 13862168"/>
              <a:gd name="connsiteX3054" fmla="*/ 341028 w 12446000"/>
              <a:gd name="connsiteY3054" fmla="*/ 6051370 h 13862168"/>
              <a:gd name="connsiteX3055" fmla="*/ 1210388 w 12446000"/>
              <a:gd name="connsiteY3055" fmla="*/ 6027297 h 13862168"/>
              <a:gd name="connsiteX3056" fmla="*/ 1199786 w 12446000"/>
              <a:gd name="connsiteY3056" fmla="*/ 6036928 h 13862168"/>
              <a:gd name="connsiteX3057" fmla="*/ 1232770 w 12446000"/>
              <a:gd name="connsiteY3057" fmla="*/ 6074243 h 13862168"/>
              <a:gd name="connsiteX3058" fmla="*/ 1243372 w 12446000"/>
              <a:gd name="connsiteY3058" fmla="*/ 6064612 h 13862168"/>
              <a:gd name="connsiteX3059" fmla="*/ 1210388 w 12446000"/>
              <a:gd name="connsiteY3059" fmla="*/ 6027297 h 13862168"/>
              <a:gd name="connsiteX3060" fmla="*/ 1352925 w 12446000"/>
              <a:gd name="connsiteY3060" fmla="*/ 6024890 h 13862168"/>
              <a:gd name="connsiteX3061" fmla="*/ 1383553 w 12446000"/>
              <a:gd name="connsiteY3061" fmla="*/ 6056186 h 13862168"/>
              <a:gd name="connsiteX3062" fmla="*/ 1377663 w 12446000"/>
              <a:gd name="connsiteY3062" fmla="*/ 6062205 h 13862168"/>
              <a:gd name="connsiteX3063" fmla="*/ 1347035 w 12446000"/>
              <a:gd name="connsiteY3063" fmla="*/ 6030909 h 13862168"/>
              <a:gd name="connsiteX3064" fmla="*/ 1352925 w 12446000"/>
              <a:gd name="connsiteY3064" fmla="*/ 6024890 h 13862168"/>
              <a:gd name="connsiteX3065" fmla="*/ 1061961 w 12446000"/>
              <a:gd name="connsiteY3065" fmla="*/ 6024889 h 13862168"/>
              <a:gd name="connsiteX3066" fmla="*/ 1051359 w 12446000"/>
              <a:gd name="connsiteY3066" fmla="*/ 6033315 h 13862168"/>
              <a:gd name="connsiteX3067" fmla="*/ 1080809 w 12446000"/>
              <a:gd name="connsiteY3067" fmla="*/ 6073038 h 13862168"/>
              <a:gd name="connsiteX3068" fmla="*/ 1091410 w 12446000"/>
              <a:gd name="connsiteY3068" fmla="*/ 6064612 h 13862168"/>
              <a:gd name="connsiteX3069" fmla="*/ 1061961 w 12446000"/>
              <a:gd name="connsiteY3069" fmla="*/ 6024889 h 13862168"/>
              <a:gd name="connsiteX3070" fmla="*/ 1352925 w 12446000"/>
              <a:gd name="connsiteY3070" fmla="*/ 6017667 h 13862168"/>
              <a:gd name="connsiteX3071" fmla="*/ 1343501 w 12446000"/>
              <a:gd name="connsiteY3071" fmla="*/ 6027297 h 13862168"/>
              <a:gd name="connsiteX3072" fmla="*/ 1347035 w 12446000"/>
              <a:gd name="connsiteY3072" fmla="*/ 6030909 h 13862168"/>
              <a:gd name="connsiteX3073" fmla="*/ 1343501 w 12446000"/>
              <a:gd name="connsiteY3073" fmla="*/ 6034520 h 13862168"/>
              <a:gd name="connsiteX3074" fmla="*/ 1377663 w 12446000"/>
              <a:gd name="connsiteY3074" fmla="*/ 6069428 h 13862168"/>
              <a:gd name="connsiteX3075" fmla="*/ 1387087 w 12446000"/>
              <a:gd name="connsiteY3075" fmla="*/ 6059798 h 13862168"/>
              <a:gd name="connsiteX3076" fmla="*/ 1383553 w 12446000"/>
              <a:gd name="connsiteY3076" fmla="*/ 6056186 h 13862168"/>
              <a:gd name="connsiteX3077" fmla="*/ 1387087 w 12446000"/>
              <a:gd name="connsiteY3077" fmla="*/ 6052575 h 13862168"/>
              <a:gd name="connsiteX3078" fmla="*/ 1352925 w 12446000"/>
              <a:gd name="connsiteY3078" fmla="*/ 6017667 h 13862168"/>
              <a:gd name="connsiteX3079" fmla="*/ 909999 w 12446000"/>
              <a:gd name="connsiteY3079" fmla="*/ 6014057 h 13862168"/>
              <a:gd name="connsiteX3080" fmla="*/ 898219 w 12446000"/>
              <a:gd name="connsiteY3080" fmla="*/ 6022482 h 13862168"/>
              <a:gd name="connsiteX3081" fmla="*/ 925313 w 12446000"/>
              <a:gd name="connsiteY3081" fmla="*/ 6064612 h 13862168"/>
              <a:gd name="connsiteX3082" fmla="*/ 937093 w 12446000"/>
              <a:gd name="connsiteY3082" fmla="*/ 6056186 h 13862168"/>
              <a:gd name="connsiteX3083" fmla="*/ 909999 w 12446000"/>
              <a:gd name="connsiteY3083" fmla="*/ 6014057 h 13862168"/>
              <a:gd name="connsiteX3084" fmla="*/ 475320 w 12446000"/>
              <a:gd name="connsiteY3084" fmla="*/ 6012852 h 13862168"/>
              <a:gd name="connsiteX3085" fmla="*/ 462362 w 12446000"/>
              <a:gd name="connsiteY3085" fmla="*/ 6017667 h 13862168"/>
              <a:gd name="connsiteX3086" fmla="*/ 477676 w 12446000"/>
              <a:gd name="connsiteY3086" fmla="*/ 6064612 h 13862168"/>
              <a:gd name="connsiteX3087" fmla="*/ 490634 w 12446000"/>
              <a:gd name="connsiteY3087" fmla="*/ 6059796 h 13862168"/>
              <a:gd name="connsiteX3088" fmla="*/ 475320 w 12446000"/>
              <a:gd name="connsiteY3088" fmla="*/ 6012852 h 13862168"/>
              <a:gd name="connsiteX3089" fmla="*/ 754504 w 12446000"/>
              <a:gd name="connsiteY3089" fmla="*/ 5994796 h 13862168"/>
              <a:gd name="connsiteX3090" fmla="*/ 742724 w 12446000"/>
              <a:gd name="connsiteY3090" fmla="*/ 6002018 h 13862168"/>
              <a:gd name="connsiteX3091" fmla="*/ 766284 w 12446000"/>
              <a:gd name="connsiteY3091" fmla="*/ 6045352 h 13862168"/>
              <a:gd name="connsiteX3092" fmla="*/ 778064 w 12446000"/>
              <a:gd name="connsiteY3092" fmla="*/ 6038130 h 13862168"/>
              <a:gd name="connsiteX3093" fmla="*/ 754504 w 12446000"/>
              <a:gd name="connsiteY3093" fmla="*/ 5994796 h 13862168"/>
              <a:gd name="connsiteX3094" fmla="*/ 183177 w 12446000"/>
              <a:gd name="connsiteY3094" fmla="*/ 5979147 h 13862168"/>
              <a:gd name="connsiteX3095" fmla="*/ 169041 w 12446000"/>
              <a:gd name="connsiteY3095" fmla="*/ 5980352 h 13862168"/>
              <a:gd name="connsiteX3096" fmla="*/ 174931 w 12446000"/>
              <a:gd name="connsiteY3096" fmla="*/ 6029703 h 13862168"/>
              <a:gd name="connsiteX3097" fmla="*/ 189067 w 12446000"/>
              <a:gd name="connsiteY3097" fmla="*/ 6028500 h 13862168"/>
              <a:gd name="connsiteX3098" fmla="*/ 183177 w 12446000"/>
              <a:gd name="connsiteY3098" fmla="*/ 5979147 h 13862168"/>
              <a:gd name="connsiteX3099" fmla="*/ 599009 w 12446000"/>
              <a:gd name="connsiteY3099" fmla="*/ 5963499 h 13862168"/>
              <a:gd name="connsiteX3100" fmla="*/ 586051 w 12446000"/>
              <a:gd name="connsiteY3100" fmla="*/ 5969517 h 13862168"/>
              <a:gd name="connsiteX3101" fmla="*/ 606077 w 12446000"/>
              <a:gd name="connsiteY3101" fmla="*/ 6015259 h 13862168"/>
              <a:gd name="connsiteX3102" fmla="*/ 619035 w 12446000"/>
              <a:gd name="connsiteY3102" fmla="*/ 6009241 h 13862168"/>
              <a:gd name="connsiteX3103" fmla="*/ 599009 w 12446000"/>
              <a:gd name="connsiteY3103" fmla="*/ 5963499 h 13862168"/>
              <a:gd name="connsiteX3104" fmla="*/ 1283423 w 12446000"/>
              <a:gd name="connsiteY3104" fmla="*/ 5953871 h 13862168"/>
              <a:gd name="connsiteX3105" fmla="*/ 1314640 w 12446000"/>
              <a:gd name="connsiteY3105" fmla="*/ 5985770 h 13862168"/>
              <a:gd name="connsiteX3106" fmla="*/ 1308161 w 12446000"/>
              <a:gd name="connsiteY3106" fmla="*/ 5992389 h 13862168"/>
              <a:gd name="connsiteX3107" fmla="*/ 1276945 w 12446000"/>
              <a:gd name="connsiteY3107" fmla="*/ 5960491 h 13862168"/>
              <a:gd name="connsiteX3108" fmla="*/ 1283423 w 12446000"/>
              <a:gd name="connsiteY3108" fmla="*/ 5953871 h 13862168"/>
              <a:gd name="connsiteX3109" fmla="*/ 319824 w 12446000"/>
              <a:gd name="connsiteY3109" fmla="*/ 5953868 h 13862168"/>
              <a:gd name="connsiteX3110" fmla="*/ 305689 w 12446000"/>
              <a:gd name="connsiteY3110" fmla="*/ 5957480 h 13862168"/>
              <a:gd name="connsiteX3111" fmla="*/ 316290 w 12446000"/>
              <a:gd name="connsiteY3111" fmla="*/ 6006833 h 13862168"/>
              <a:gd name="connsiteX3112" fmla="*/ 330426 w 12446000"/>
              <a:gd name="connsiteY3112" fmla="*/ 6003222 h 13862168"/>
              <a:gd name="connsiteX3113" fmla="*/ 319824 w 12446000"/>
              <a:gd name="connsiteY3113" fmla="*/ 5953868 h 13862168"/>
              <a:gd name="connsiteX3114" fmla="*/ 1145598 w 12446000"/>
              <a:gd name="connsiteY3114" fmla="*/ 5952666 h 13862168"/>
              <a:gd name="connsiteX3115" fmla="*/ 1134996 w 12446000"/>
              <a:gd name="connsiteY3115" fmla="*/ 5962297 h 13862168"/>
              <a:gd name="connsiteX3116" fmla="*/ 1167980 w 12446000"/>
              <a:gd name="connsiteY3116" fmla="*/ 5999612 h 13862168"/>
              <a:gd name="connsiteX3117" fmla="*/ 1178582 w 12446000"/>
              <a:gd name="connsiteY3117" fmla="*/ 5989981 h 13862168"/>
              <a:gd name="connsiteX3118" fmla="*/ 1145598 w 12446000"/>
              <a:gd name="connsiteY3118" fmla="*/ 5952666 h 13862168"/>
              <a:gd name="connsiteX3119" fmla="*/ 1283423 w 12446000"/>
              <a:gd name="connsiteY3119" fmla="*/ 5947852 h 13862168"/>
              <a:gd name="connsiteX3120" fmla="*/ 1273999 w 12446000"/>
              <a:gd name="connsiteY3120" fmla="*/ 5957481 h 13862168"/>
              <a:gd name="connsiteX3121" fmla="*/ 1276945 w 12446000"/>
              <a:gd name="connsiteY3121" fmla="*/ 5960491 h 13862168"/>
              <a:gd name="connsiteX3122" fmla="*/ 1273999 w 12446000"/>
              <a:gd name="connsiteY3122" fmla="*/ 5963502 h 13862168"/>
              <a:gd name="connsiteX3123" fmla="*/ 1308161 w 12446000"/>
              <a:gd name="connsiteY3123" fmla="*/ 5998408 h 13862168"/>
              <a:gd name="connsiteX3124" fmla="*/ 1317585 w 12446000"/>
              <a:gd name="connsiteY3124" fmla="*/ 5988779 h 13862168"/>
              <a:gd name="connsiteX3125" fmla="*/ 1314640 w 12446000"/>
              <a:gd name="connsiteY3125" fmla="*/ 5985770 h 13862168"/>
              <a:gd name="connsiteX3126" fmla="*/ 1317585 w 12446000"/>
              <a:gd name="connsiteY3126" fmla="*/ 5982759 h 13862168"/>
              <a:gd name="connsiteX3127" fmla="*/ 1283423 w 12446000"/>
              <a:gd name="connsiteY3127" fmla="*/ 5947852 h 13862168"/>
              <a:gd name="connsiteX3128" fmla="*/ 1001883 w 12446000"/>
              <a:gd name="connsiteY3128" fmla="*/ 5945445 h 13862168"/>
              <a:gd name="connsiteX3129" fmla="*/ 991281 w 12446000"/>
              <a:gd name="connsiteY3129" fmla="*/ 5953871 h 13862168"/>
              <a:gd name="connsiteX3130" fmla="*/ 1020731 w 12446000"/>
              <a:gd name="connsiteY3130" fmla="*/ 5993594 h 13862168"/>
              <a:gd name="connsiteX3131" fmla="*/ 1031333 w 12446000"/>
              <a:gd name="connsiteY3131" fmla="*/ 5985167 h 13862168"/>
              <a:gd name="connsiteX3132" fmla="*/ 1001883 w 12446000"/>
              <a:gd name="connsiteY3132" fmla="*/ 5945445 h 13862168"/>
              <a:gd name="connsiteX3133" fmla="*/ 855812 w 12446000"/>
              <a:gd name="connsiteY3133" fmla="*/ 5929795 h 13862168"/>
              <a:gd name="connsiteX3134" fmla="*/ 844032 w 12446000"/>
              <a:gd name="connsiteY3134" fmla="*/ 5938221 h 13862168"/>
              <a:gd name="connsiteX3135" fmla="*/ 871126 w 12446000"/>
              <a:gd name="connsiteY3135" fmla="*/ 5980352 h 13862168"/>
              <a:gd name="connsiteX3136" fmla="*/ 882906 w 12446000"/>
              <a:gd name="connsiteY3136" fmla="*/ 5971926 h 13862168"/>
              <a:gd name="connsiteX3137" fmla="*/ 855812 w 12446000"/>
              <a:gd name="connsiteY3137" fmla="*/ 5929795 h 13862168"/>
              <a:gd name="connsiteX3138" fmla="*/ 444692 w 12446000"/>
              <a:gd name="connsiteY3138" fmla="*/ 5918961 h 13862168"/>
              <a:gd name="connsiteX3139" fmla="*/ 431734 w 12446000"/>
              <a:gd name="connsiteY3139" fmla="*/ 5923776 h 13862168"/>
              <a:gd name="connsiteX3140" fmla="*/ 447048 w 12446000"/>
              <a:gd name="connsiteY3140" fmla="*/ 5970721 h 13862168"/>
              <a:gd name="connsiteX3141" fmla="*/ 460006 w 12446000"/>
              <a:gd name="connsiteY3141" fmla="*/ 5965907 h 13862168"/>
              <a:gd name="connsiteX3142" fmla="*/ 444692 w 12446000"/>
              <a:gd name="connsiteY3142" fmla="*/ 5918961 h 13862168"/>
              <a:gd name="connsiteX3143" fmla="*/ 707384 w 12446000"/>
              <a:gd name="connsiteY3143" fmla="*/ 5908128 h 13862168"/>
              <a:gd name="connsiteX3144" fmla="*/ 695604 w 12446000"/>
              <a:gd name="connsiteY3144" fmla="*/ 5915350 h 13862168"/>
              <a:gd name="connsiteX3145" fmla="*/ 719164 w 12446000"/>
              <a:gd name="connsiteY3145" fmla="*/ 5958684 h 13862168"/>
              <a:gd name="connsiteX3146" fmla="*/ 730944 w 12446000"/>
              <a:gd name="connsiteY3146" fmla="*/ 5951462 h 13862168"/>
              <a:gd name="connsiteX3147" fmla="*/ 707384 w 12446000"/>
              <a:gd name="connsiteY3147" fmla="*/ 5908128 h 13862168"/>
              <a:gd name="connsiteX3148" fmla="*/ 1215100 w 12446000"/>
              <a:gd name="connsiteY3148" fmla="*/ 5884054 h 13862168"/>
              <a:gd name="connsiteX3149" fmla="*/ 1245728 w 12446000"/>
              <a:gd name="connsiteY3149" fmla="*/ 5915352 h 13862168"/>
              <a:gd name="connsiteX3150" fmla="*/ 1239838 w 12446000"/>
              <a:gd name="connsiteY3150" fmla="*/ 5921370 h 13862168"/>
              <a:gd name="connsiteX3151" fmla="*/ 1209210 w 12446000"/>
              <a:gd name="connsiteY3151" fmla="*/ 5890073 h 13862168"/>
              <a:gd name="connsiteX3152" fmla="*/ 1215100 w 12446000"/>
              <a:gd name="connsiteY3152" fmla="*/ 5884054 h 13862168"/>
              <a:gd name="connsiteX3153" fmla="*/ 172575 w 12446000"/>
              <a:gd name="connsiteY3153" fmla="*/ 5879238 h 13862168"/>
              <a:gd name="connsiteX3154" fmla="*/ 158439 w 12446000"/>
              <a:gd name="connsiteY3154" fmla="*/ 5880442 h 13862168"/>
              <a:gd name="connsiteX3155" fmla="*/ 164329 w 12446000"/>
              <a:gd name="connsiteY3155" fmla="*/ 5930998 h 13862168"/>
              <a:gd name="connsiteX3156" fmla="*/ 178465 w 12446000"/>
              <a:gd name="connsiteY3156" fmla="*/ 5928592 h 13862168"/>
              <a:gd name="connsiteX3157" fmla="*/ 172575 w 12446000"/>
              <a:gd name="connsiteY3157" fmla="*/ 5879238 h 13862168"/>
              <a:gd name="connsiteX3158" fmla="*/ 1080809 w 12446000"/>
              <a:gd name="connsiteY3158" fmla="*/ 5878035 h 13862168"/>
              <a:gd name="connsiteX3159" fmla="*/ 1070207 w 12446000"/>
              <a:gd name="connsiteY3159" fmla="*/ 5887666 h 13862168"/>
              <a:gd name="connsiteX3160" fmla="*/ 1103190 w 12446000"/>
              <a:gd name="connsiteY3160" fmla="*/ 5924981 h 13862168"/>
              <a:gd name="connsiteX3161" fmla="*/ 1113792 w 12446000"/>
              <a:gd name="connsiteY3161" fmla="*/ 5915352 h 13862168"/>
              <a:gd name="connsiteX3162" fmla="*/ 1080809 w 12446000"/>
              <a:gd name="connsiteY3162" fmla="*/ 5878035 h 13862168"/>
              <a:gd name="connsiteX3163" fmla="*/ 1215100 w 12446000"/>
              <a:gd name="connsiteY3163" fmla="*/ 5876832 h 13862168"/>
              <a:gd name="connsiteX3164" fmla="*/ 1205676 w 12446000"/>
              <a:gd name="connsiteY3164" fmla="*/ 5886463 h 13862168"/>
              <a:gd name="connsiteX3165" fmla="*/ 1209210 w 12446000"/>
              <a:gd name="connsiteY3165" fmla="*/ 5890073 h 13862168"/>
              <a:gd name="connsiteX3166" fmla="*/ 1205676 w 12446000"/>
              <a:gd name="connsiteY3166" fmla="*/ 5893685 h 13862168"/>
              <a:gd name="connsiteX3167" fmla="*/ 1239838 w 12446000"/>
              <a:gd name="connsiteY3167" fmla="*/ 5928593 h 13862168"/>
              <a:gd name="connsiteX3168" fmla="*/ 1249262 w 12446000"/>
              <a:gd name="connsiteY3168" fmla="*/ 5918963 h 13862168"/>
              <a:gd name="connsiteX3169" fmla="*/ 1245728 w 12446000"/>
              <a:gd name="connsiteY3169" fmla="*/ 5915352 h 13862168"/>
              <a:gd name="connsiteX3170" fmla="*/ 1249262 w 12446000"/>
              <a:gd name="connsiteY3170" fmla="*/ 5911740 h 13862168"/>
              <a:gd name="connsiteX3171" fmla="*/ 1215100 w 12446000"/>
              <a:gd name="connsiteY3171" fmla="*/ 5876832 h 13862168"/>
              <a:gd name="connsiteX3172" fmla="*/ 558957 w 12446000"/>
              <a:gd name="connsiteY3172" fmla="*/ 5872016 h 13862168"/>
              <a:gd name="connsiteX3173" fmla="*/ 545999 w 12446000"/>
              <a:gd name="connsiteY3173" fmla="*/ 5878035 h 13862168"/>
              <a:gd name="connsiteX3174" fmla="*/ 566025 w 12446000"/>
              <a:gd name="connsiteY3174" fmla="*/ 5923776 h 13862168"/>
              <a:gd name="connsiteX3175" fmla="*/ 578983 w 12446000"/>
              <a:gd name="connsiteY3175" fmla="*/ 5917757 h 13862168"/>
              <a:gd name="connsiteX3176" fmla="*/ 558957 w 12446000"/>
              <a:gd name="connsiteY3176" fmla="*/ 5872016 h 13862168"/>
              <a:gd name="connsiteX3177" fmla="*/ 941805 w 12446000"/>
              <a:gd name="connsiteY3177" fmla="*/ 5867203 h 13862168"/>
              <a:gd name="connsiteX3178" fmla="*/ 931203 w 12446000"/>
              <a:gd name="connsiteY3178" fmla="*/ 5875629 h 13862168"/>
              <a:gd name="connsiteX3179" fmla="*/ 960653 w 12446000"/>
              <a:gd name="connsiteY3179" fmla="*/ 5915352 h 13862168"/>
              <a:gd name="connsiteX3180" fmla="*/ 971255 w 12446000"/>
              <a:gd name="connsiteY3180" fmla="*/ 5906926 h 13862168"/>
              <a:gd name="connsiteX3181" fmla="*/ 941805 w 12446000"/>
              <a:gd name="connsiteY3181" fmla="*/ 5867203 h 13862168"/>
              <a:gd name="connsiteX3182" fmla="*/ 298621 w 12446000"/>
              <a:gd name="connsiteY3182" fmla="*/ 5857571 h 13862168"/>
              <a:gd name="connsiteX3183" fmla="*/ 284485 w 12446000"/>
              <a:gd name="connsiteY3183" fmla="*/ 5861182 h 13862168"/>
              <a:gd name="connsiteX3184" fmla="*/ 295087 w 12446000"/>
              <a:gd name="connsiteY3184" fmla="*/ 5909332 h 13862168"/>
              <a:gd name="connsiteX3185" fmla="*/ 309223 w 12446000"/>
              <a:gd name="connsiteY3185" fmla="*/ 5905720 h 13862168"/>
              <a:gd name="connsiteX3186" fmla="*/ 298621 w 12446000"/>
              <a:gd name="connsiteY3186" fmla="*/ 5857571 h 13862168"/>
              <a:gd name="connsiteX3187" fmla="*/ 801624 w 12446000"/>
              <a:gd name="connsiteY3187" fmla="*/ 5847943 h 13862168"/>
              <a:gd name="connsiteX3188" fmla="*/ 789844 w 12446000"/>
              <a:gd name="connsiteY3188" fmla="*/ 5856368 h 13862168"/>
              <a:gd name="connsiteX3189" fmla="*/ 816938 w 12446000"/>
              <a:gd name="connsiteY3189" fmla="*/ 5897295 h 13862168"/>
              <a:gd name="connsiteX3190" fmla="*/ 828718 w 12446000"/>
              <a:gd name="connsiteY3190" fmla="*/ 5890072 h 13862168"/>
              <a:gd name="connsiteX3191" fmla="*/ 801624 w 12446000"/>
              <a:gd name="connsiteY3191" fmla="*/ 5847943 h 13862168"/>
              <a:gd name="connsiteX3192" fmla="*/ 414064 w 12446000"/>
              <a:gd name="connsiteY3192" fmla="*/ 5823867 h 13862168"/>
              <a:gd name="connsiteX3193" fmla="*/ 401106 w 12446000"/>
              <a:gd name="connsiteY3193" fmla="*/ 5828682 h 13862168"/>
              <a:gd name="connsiteX3194" fmla="*/ 416420 w 12446000"/>
              <a:gd name="connsiteY3194" fmla="*/ 5875627 h 13862168"/>
              <a:gd name="connsiteX3195" fmla="*/ 429378 w 12446000"/>
              <a:gd name="connsiteY3195" fmla="*/ 5870811 h 13862168"/>
              <a:gd name="connsiteX3196" fmla="*/ 414064 w 12446000"/>
              <a:gd name="connsiteY3196" fmla="*/ 5823867 h 13862168"/>
              <a:gd name="connsiteX3197" fmla="*/ 659087 w 12446000"/>
              <a:gd name="connsiteY3197" fmla="*/ 5820256 h 13862168"/>
              <a:gd name="connsiteX3198" fmla="*/ 647307 w 12446000"/>
              <a:gd name="connsiteY3198" fmla="*/ 5827478 h 13862168"/>
              <a:gd name="connsiteX3199" fmla="*/ 670867 w 12446000"/>
              <a:gd name="connsiteY3199" fmla="*/ 5870812 h 13862168"/>
              <a:gd name="connsiteX3200" fmla="*/ 682647 w 12446000"/>
              <a:gd name="connsiteY3200" fmla="*/ 5863590 h 13862168"/>
              <a:gd name="connsiteX3201" fmla="*/ 659087 w 12446000"/>
              <a:gd name="connsiteY3201" fmla="*/ 5820256 h 13862168"/>
              <a:gd name="connsiteX3202" fmla="*/ 1145598 w 12446000"/>
              <a:gd name="connsiteY3202" fmla="*/ 5813035 h 13862168"/>
              <a:gd name="connsiteX3203" fmla="*/ 1176226 w 12446000"/>
              <a:gd name="connsiteY3203" fmla="*/ 5844331 h 13862168"/>
              <a:gd name="connsiteX3204" fmla="*/ 1170336 w 12446000"/>
              <a:gd name="connsiteY3204" fmla="*/ 5850350 h 13862168"/>
              <a:gd name="connsiteX3205" fmla="*/ 1139708 w 12446000"/>
              <a:gd name="connsiteY3205" fmla="*/ 5819054 h 13862168"/>
              <a:gd name="connsiteX3206" fmla="*/ 1145598 w 12446000"/>
              <a:gd name="connsiteY3206" fmla="*/ 5813035 h 13862168"/>
              <a:gd name="connsiteX3207" fmla="*/ 1145598 w 12446000"/>
              <a:gd name="connsiteY3207" fmla="*/ 5805812 h 13862168"/>
              <a:gd name="connsiteX3208" fmla="*/ 1136174 w 12446000"/>
              <a:gd name="connsiteY3208" fmla="*/ 5815442 h 13862168"/>
              <a:gd name="connsiteX3209" fmla="*/ 1139708 w 12446000"/>
              <a:gd name="connsiteY3209" fmla="*/ 5819054 h 13862168"/>
              <a:gd name="connsiteX3210" fmla="*/ 1136174 w 12446000"/>
              <a:gd name="connsiteY3210" fmla="*/ 5822666 h 13862168"/>
              <a:gd name="connsiteX3211" fmla="*/ 1170336 w 12446000"/>
              <a:gd name="connsiteY3211" fmla="*/ 5857573 h 13862168"/>
              <a:gd name="connsiteX3212" fmla="*/ 1179760 w 12446000"/>
              <a:gd name="connsiteY3212" fmla="*/ 5847943 h 13862168"/>
              <a:gd name="connsiteX3213" fmla="*/ 1176226 w 12446000"/>
              <a:gd name="connsiteY3213" fmla="*/ 5844331 h 13862168"/>
              <a:gd name="connsiteX3214" fmla="*/ 1179760 w 12446000"/>
              <a:gd name="connsiteY3214" fmla="*/ 5840721 h 13862168"/>
              <a:gd name="connsiteX3215" fmla="*/ 1145598 w 12446000"/>
              <a:gd name="connsiteY3215" fmla="*/ 5805812 h 13862168"/>
              <a:gd name="connsiteX3216" fmla="*/ 1014841 w 12446000"/>
              <a:gd name="connsiteY3216" fmla="*/ 5803405 h 13862168"/>
              <a:gd name="connsiteX3217" fmla="*/ 1004239 w 12446000"/>
              <a:gd name="connsiteY3217" fmla="*/ 5813035 h 13862168"/>
              <a:gd name="connsiteX3218" fmla="*/ 1037223 w 12446000"/>
              <a:gd name="connsiteY3218" fmla="*/ 5850351 h 13862168"/>
              <a:gd name="connsiteX3219" fmla="*/ 1047825 w 12446000"/>
              <a:gd name="connsiteY3219" fmla="*/ 5840721 h 13862168"/>
              <a:gd name="connsiteX3220" fmla="*/ 1014841 w 12446000"/>
              <a:gd name="connsiteY3220" fmla="*/ 5803405 h 13862168"/>
              <a:gd name="connsiteX3221" fmla="*/ 881728 w 12446000"/>
              <a:gd name="connsiteY3221" fmla="*/ 5787757 h 13862168"/>
              <a:gd name="connsiteX3222" fmla="*/ 871126 w 12446000"/>
              <a:gd name="connsiteY3222" fmla="*/ 5796183 h 13862168"/>
              <a:gd name="connsiteX3223" fmla="*/ 900575 w 12446000"/>
              <a:gd name="connsiteY3223" fmla="*/ 5835906 h 13862168"/>
              <a:gd name="connsiteX3224" fmla="*/ 911177 w 12446000"/>
              <a:gd name="connsiteY3224" fmla="*/ 5827480 h 13862168"/>
              <a:gd name="connsiteX3225" fmla="*/ 881728 w 12446000"/>
              <a:gd name="connsiteY3225" fmla="*/ 5787757 h 13862168"/>
              <a:gd name="connsiteX3226" fmla="*/ 518905 w 12446000"/>
              <a:gd name="connsiteY3226" fmla="*/ 5780533 h 13862168"/>
              <a:gd name="connsiteX3227" fmla="*/ 505947 w 12446000"/>
              <a:gd name="connsiteY3227" fmla="*/ 5786551 h 13862168"/>
              <a:gd name="connsiteX3228" fmla="*/ 525973 w 12446000"/>
              <a:gd name="connsiteY3228" fmla="*/ 5832293 h 13862168"/>
              <a:gd name="connsiteX3229" fmla="*/ 538931 w 12446000"/>
              <a:gd name="connsiteY3229" fmla="*/ 5826274 h 13862168"/>
              <a:gd name="connsiteX3230" fmla="*/ 518905 w 12446000"/>
              <a:gd name="connsiteY3230" fmla="*/ 5780533 h 13862168"/>
              <a:gd name="connsiteX3231" fmla="*/ 161973 w 12446000"/>
              <a:gd name="connsiteY3231" fmla="*/ 5780533 h 13862168"/>
              <a:gd name="connsiteX3232" fmla="*/ 147837 w 12446000"/>
              <a:gd name="connsiteY3232" fmla="*/ 5781737 h 13862168"/>
              <a:gd name="connsiteX3233" fmla="*/ 153727 w 12446000"/>
              <a:gd name="connsiteY3233" fmla="*/ 5831090 h 13862168"/>
              <a:gd name="connsiteX3234" fmla="*/ 167863 w 12446000"/>
              <a:gd name="connsiteY3234" fmla="*/ 5829885 h 13862168"/>
              <a:gd name="connsiteX3235" fmla="*/ 161973 w 12446000"/>
              <a:gd name="connsiteY3235" fmla="*/ 5780533 h 13862168"/>
              <a:gd name="connsiteX3236" fmla="*/ 747436 w 12446000"/>
              <a:gd name="connsiteY3236" fmla="*/ 5764885 h 13862168"/>
              <a:gd name="connsiteX3237" fmla="*/ 735656 w 12446000"/>
              <a:gd name="connsiteY3237" fmla="*/ 5773312 h 13862168"/>
              <a:gd name="connsiteX3238" fmla="*/ 762750 w 12446000"/>
              <a:gd name="connsiteY3238" fmla="*/ 5814238 h 13862168"/>
              <a:gd name="connsiteX3239" fmla="*/ 774530 w 12446000"/>
              <a:gd name="connsiteY3239" fmla="*/ 5807017 h 13862168"/>
              <a:gd name="connsiteX3240" fmla="*/ 747436 w 12446000"/>
              <a:gd name="connsiteY3240" fmla="*/ 5764885 h 13862168"/>
              <a:gd name="connsiteX3241" fmla="*/ 276239 w 12446000"/>
              <a:gd name="connsiteY3241" fmla="*/ 5760070 h 13862168"/>
              <a:gd name="connsiteX3242" fmla="*/ 263281 w 12446000"/>
              <a:gd name="connsiteY3242" fmla="*/ 5763680 h 13862168"/>
              <a:gd name="connsiteX3243" fmla="*/ 273883 w 12446000"/>
              <a:gd name="connsiteY3243" fmla="*/ 5811830 h 13862168"/>
              <a:gd name="connsiteX3244" fmla="*/ 286841 w 12446000"/>
              <a:gd name="connsiteY3244" fmla="*/ 5809422 h 13862168"/>
              <a:gd name="connsiteX3245" fmla="*/ 276239 w 12446000"/>
              <a:gd name="connsiteY3245" fmla="*/ 5760070 h 13862168"/>
              <a:gd name="connsiteX3246" fmla="*/ 1076097 w 12446000"/>
              <a:gd name="connsiteY3246" fmla="*/ 5742017 h 13862168"/>
              <a:gd name="connsiteX3247" fmla="*/ 1107313 w 12446000"/>
              <a:gd name="connsiteY3247" fmla="*/ 5773914 h 13862168"/>
              <a:gd name="connsiteX3248" fmla="*/ 1100834 w 12446000"/>
              <a:gd name="connsiteY3248" fmla="*/ 5780534 h 13862168"/>
              <a:gd name="connsiteX3249" fmla="*/ 1069619 w 12446000"/>
              <a:gd name="connsiteY3249" fmla="*/ 5748636 h 13862168"/>
              <a:gd name="connsiteX3250" fmla="*/ 1076097 w 12446000"/>
              <a:gd name="connsiteY3250" fmla="*/ 5742017 h 13862168"/>
              <a:gd name="connsiteX3251" fmla="*/ 1076097 w 12446000"/>
              <a:gd name="connsiteY3251" fmla="*/ 5735997 h 13862168"/>
              <a:gd name="connsiteX3252" fmla="*/ 1066673 w 12446000"/>
              <a:gd name="connsiteY3252" fmla="*/ 5745626 h 13862168"/>
              <a:gd name="connsiteX3253" fmla="*/ 1069619 w 12446000"/>
              <a:gd name="connsiteY3253" fmla="*/ 5748636 h 13862168"/>
              <a:gd name="connsiteX3254" fmla="*/ 1066673 w 12446000"/>
              <a:gd name="connsiteY3254" fmla="*/ 5751645 h 13862168"/>
              <a:gd name="connsiteX3255" fmla="*/ 1100834 w 12446000"/>
              <a:gd name="connsiteY3255" fmla="*/ 5786553 h 13862168"/>
              <a:gd name="connsiteX3256" fmla="*/ 1110258 w 12446000"/>
              <a:gd name="connsiteY3256" fmla="*/ 5776923 h 13862168"/>
              <a:gd name="connsiteX3257" fmla="*/ 1107313 w 12446000"/>
              <a:gd name="connsiteY3257" fmla="*/ 5773914 h 13862168"/>
              <a:gd name="connsiteX3258" fmla="*/ 1110258 w 12446000"/>
              <a:gd name="connsiteY3258" fmla="*/ 5770905 h 13862168"/>
              <a:gd name="connsiteX3259" fmla="*/ 1076097 w 12446000"/>
              <a:gd name="connsiteY3259" fmla="*/ 5735997 h 13862168"/>
              <a:gd name="connsiteX3260" fmla="*/ 611967 w 12446000"/>
              <a:gd name="connsiteY3260" fmla="*/ 5733588 h 13862168"/>
              <a:gd name="connsiteX3261" fmla="*/ 600187 w 12446000"/>
              <a:gd name="connsiteY3261" fmla="*/ 5740810 h 13862168"/>
              <a:gd name="connsiteX3262" fmla="*/ 623747 w 12446000"/>
              <a:gd name="connsiteY3262" fmla="*/ 5784145 h 13862168"/>
              <a:gd name="connsiteX3263" fmla="*/ 635527 w 12446000"/>
              <a:gd name="connsiteY3263" fmla="*/ 5776922 h 13862168"/>
              <a:gd name="connsiteX3264" fmla="*/ 611967 w 12446000"/>
              <a:gd name="connsiteY3264" fmla="*/ 5733588 h 13862168"/>
              <a:gd name="connsiteX3265" fmla="*/ 950051 w 12446000"/>
              <a:gd name="connsiteY3265" fmla="*/ 5728774 h 13862168"/>
              <a:gd name="connsiteX3266" fmla="*/ 939449 w 12446000"/>
              <a:gd name="connsiteY3266" fmla="*/ 5738404 h 13862168"/>
              <a:gd name="connsiteX3267" fmla="*/ 972433 w 12446000"/>
              <a:gd name="connsiteY3267" fmla="*/ 5775720 h 13862168"/>
              <a:gd name="connsiteX3268" fmla="*/ 983035 w 12446000"/>
              <a:gd name="connsiteY3268" fmla="*/ 5766090 h 13862168"/>
              <a:gd name="connsiteX3269" fmla="*/ 950051 w 12446000"/>
              <a:gd name="connsiteY3269" fmla="*/ 5728774 h 13862168"/>
              <a:gd name="connsiteX3270" fmla="*/ 383436 w 12446000"/>
              <a:gd name="connsiteY3270" fmla="*/ 5728773 h 13862168"/>
              <a:gd name="connsiteX3271" fmla="*/ 370478 w 12446000"/>
              <a:gd name="connsiteY3271" fmla="*/ 5733588 h 13862168"/>
              <a:gd name="connsiteX3272" fmla="*/ 385792 w 12446000"/>
              <a:gd name="connsiteY3272" fmla="*/ 5780533 h 13862168"/>
              <a:gd name="connsiteX3273" fmla="*/ 398750 w 12446000"/>
              <a:gd name="connsiteY3273" fmla="*/ 5775718 h 13862168"/>
              <a:gd name="connsiteX3274" fmla="*/ 383436 w 12446000"/>
              <a:gd name="connsiteY3274" fmla="*/ 5728773 h 13862168"/>
              <a:gd name="connsiteX3275" fmla="*/ 821650 w 12446000"/>
              <a:gd name="connsiteY3275" fmla="*/ 5709515 h 13862168"/>
              <a:gd name="connsiteX3276" fmla="*/ 811048 w 12446000"/>
              <a:gd name="connsiteY3276" fmla="*/ 5717941 h 13862168"/>
              <a:gd name="connsiteX3277" fmla="*/ 840498 w 12446000"/>
              <a:gd name="connsiteY3277" fmla="*/ 5757663 h 13862168"/>
              <a:gd name="connsiteX3278" fmla="*/ 851100 w 12446000"/>
              <a:gd name="connsiteY3278" fmla="*/ 5749237 h 13862168"/>
              <a:gd name="connsiteX3279" fmla="*/ 821650 w 12446000"/>
              <a:gd name="connsiteY3279" fmla="*/ 5709515 h 13862168"/>
              <a:gd name="connsiteX3280" fmla="*/ 480032 w 12446000"/>
              <a:gd name="connsiteY3280" fmla="*/ 5689050 h 13862168"/>
              <a:gd name="connsiteX3281" fmla="*/ 467074 w 12446000"/>
              <a:gd name="connsiteY3281" fmla="*/ 5695069 h 13862168"/>
              <a:gd name="connsiteX3282" fmla="*/ 487100 w 12446000"/>
              <a:gd name="connsiteY3282" fmla="*/ 5740810 h 13862168"/>
              <a:gd name="connsiteX3283" fmla="*/ 500058 w 12446000"/>
              <a:gd name="connsiteY3283" fmla="*/ 5734791 h 13862168"/>
              <a:gd name="connsiteX3284" fmla="*/ 480032 w 12446000"/>
              <a:gd name="connsiteY3284" fmla="*/ 5689050 h 13862168"/>
              <a:gd name="connsiteX3285" fmla="*/ 151371 w 12446000"/>
              <a:gd name="connsiteY3285" fmla="*/ 5681828 h 13862168"/>
              <a:gd name="connsiteX3286" fmla="*/ 137235 w 12446000"/>
              <a:gd name="connsiteY3286" fmla="*/ 5683031 h 13862168"/>
              <a:gd name="connsiteX3287" fmla="*/ 143125 w 12446000"/>
              <a:gd name="connsiteY3287" fmla="*/ 5732385 h 13862168"/>
              <a:gd name="connsiteX3288" fmla="*/ 157261 w 12446000"/>
              <a:gd name="connsiteY3288" fmla="*/ 5731180 h 13862168"/>
              <a:gd name="connsiteX3289" fmla="*/ 151371 w 12446000"/>
              <a:gd name="connsiteY3289" fmla="*/ 5681828 h 13862168"/>
              <a:gd name="connsiteX3290" fmla="*/ 693249 w 12446000"/>
              <a:gd name="connsiteY3290" fmla="*/ 5680626 h 13862168"/>
              <a:gd name="connsiteX3291" fmla="*/ 681469 w 12446000"/>
              <a:gd name="connsiteY3291" fmla="*/ 5689052 h 13862168"/>
              <a:gd name="connsiteX3292" fmla="*/ 708562 w 12446000"/>
              <a:gd name="connsiteY3292" fmla="*/ 5731181 h 13862168"/>
              <a:gd name="connsiteX3293" fmla="*/ 720342 w 12446000"/>
              <a:gd name="connsiteY3293" fmla="*/ 5722755 h 13862168"/>
              <a:gd name="connsiteX3294" fmla="*/ 693249 w 12446000"/>
              <a:gd name="connsiteY3294" fmla="*/ 5680626 h 13862168"/>
              <a:gd name="connsiteX3295" fmla="*/ 1007773 w 12446000"/>
              <a:gd name="connsiteY3295" fmla="*/ 5672200 h 13862168"/>
              <a:gd name="connsiteX3296" fmla="*/ 1038401 w 12446000"/>
              <a:gd name="connsiteY3296" fmla="*/ 5703496 h 13862168"/>
              <a:gd name="connsiteX3297" fmla="*/ 1032511 w 12446000"/>
              <a:gd name="connsiteY3297" fmla="*/ 5709515 h 13862168"/>
              <a:gd name="connsiteX3298" fmla="*/ 1001884 w 12446000"/>
              <a:gd name="connsiteY3298" fmla="*/ 5678217 h 13862168"/>
              <a:gd name="connsiteX3299" fmla="*/ 1007773 w 12446000"/>
              <a:gd name="connsiteY3299" fmla="*/ 5672200 h 13862168"/>
              <a:gd name="connsiteX3300" fmla="*/ 1007773 w 12446000"/>
              <a:gd name="connsiteY3300" fmla="*/ 5664977 h 13862168"/>
              <a:gd name="connsiteX3301" fmla="*/ 998349 w 12446000"/>
              <a:gd name="connsiteY3301" fmla="*/ 5674606 h 13862168"/>
              <a:gd name="connsiteX3302" fmla="*/ 1001884 w 12446000"/>
              <a:gd name="connsiteY3302" fmla="*/ 5678217 h 13862168"/>
              <a:gd name="connsiteX3303" fmla="*/ 998349 w 12446000"/>
              <a:gd name="connsiteY3303" fmla="*/ 5681829 h 13862168"/>
              <a:gd name="connsiteX3304" fmla="*/ 1032511 w 12446000"/>
              <a:gd name="connsiteY3304" fmla="*/ 5716737 h 13862168"/>
              <a:gd name="connsiteX3305" fmla="*/ 1041935 w 12446000"/>
              <a:gd name="connsiteY3305" fmla="*/ 5707107 h 13862168"/>
              <a:gd name="connsiteX3306" fmla="*/ 1038401 w 12446000"/>
              <a:gd name="connsiteY3306" fmla="*/ 5703496 h 13862168"/>
              <a:gd name="connsiteX3307" fmla="*/ 1041935 w 12446000"/>
              <a:gd name="connsiteY3307" fmla="*/ 5699885 h 13862168"/>
              <a:gd name="connsiteX3308" fmla="*/ 1007773 w 12446000"/>
              <a:gd name="connsiteY3308" fmla="*/ 5664977 h 13862168"/>
              <a:gd name="connsiteX3309" fmla="*/ 256213 w 12446000"/>
              <a:gd name="connsiteY3309" fmla="*/ 5661364 h 13862168"/>
              <a:gd name="connsiteX3310" fmla="*/ 242077 w 12446000"/>
              <a:gd name="connsiteY3310" fmla="*/ 5664976 h 13862168"/>
              <a:gd name="connsiteX3311" fmla="*/ 252679 w 12446000"/>
              <a:gd name="connsiteY3311" fmla="*/ 5714328 h 13862168"/>
              <a:gd name="connsiteX3312" fmla="*/ 266815 w 12446000"/>
              <a:gd name="connsiteY3312" fmla="*/ 5710717 h 13862168"/>
              <a:gd name="connsiteX3313" fmla="*/ 256213 w 12446000"/>
              <a:gd name="connsiteY3313" fmla="*/ 5661364 h 13862168"/>
              <a:gd name="connsiteX3314" fmla="*/ 886440 w 12446000"/>
              <a:gd name="connsiteY3314" fmla="*/ 5654144 h 13862168"/>
              <a:gd name="connsiteX3315" fmla="*/ 875838 w 12446000"/>
              <a:gd name="connsiteY3315" fmla="*/ 5663772 h 13862168"/>
              <a:gd name="connsiteX3316" fmla="*/ 907643 w 12446000"/>
              <a:gd name="connsiteY3316" fmla="*/ 5701088 h 13862168"/>
              <a:gd name="connsiteX3317" fmla="*/ 919423 w 12446000"/>
              <a:gd name="connsiteY3317" fmla="*/ 5691459 h 13862168"/>
              <a:gd name="connsiteX3318" fmla="*/ 886440 w 12446000"/>
              <a:gd name="connsiteY3318" fmla="*/ 5654144 h 13862168"/>
              <a:gd name="connsiteX3319" fmla="*/ 564847 w 12446000"/>
              <a:gd name="connsiteY3319" fmla="*/ 5645716 h 13862168"/>
              <a:gd name="connsiteX3320" fmla="*/ 553067 w 12446000"/>
              <a:gd name="connsiteY3320" fmla="*/ 5652938 h 13862168"/>
              <a:gd name="connsiteX3321" fmla="*/ 576627 w 12446000"/>
              <a:gd name="connsiteY3321" fmla="*/ 5696272 h 13862168"/>
              <a:gd name="connsiteX3322" fmla="*/ 588407 w 12446000"/>
              <a:gd name="connsiteY3322" fmla="*/ 5689050 h 13862168"/>
              <a:gd name="connsiteX3323" fmla="*/ 564847 w 12446000"/>
              <a:gd name="connsiteY3323" fmla="*/ 5645716 h 13862168"/>
              <a:gd name="connsiteX3324" fmla="*/ 351630 w 12446000"/>
              <a:gd name="connsiteY3324" fmla="*/ 5633679 h 13862168"/>
              <a:gd name="connsiteX3325" fmla="*/ 338672 w 12446000"/>
              <a:gd name="connsiteY3325" fmla="*/ 5638493 h 13862168"/>
              <a:gd name="connsiteX3326" fmla="*/ 353986 w 12446000"/>
              <a:gd name="connsiteY3326" fmla="*/ 5685439 h 13862168"/>
              <a:gd name="connsiteX3327" fmla="*/ 366944 w 12446000"/>
              <a:gd name="connsiteY3327" fmla="*/ 5680624 h 13862168"/>
              <a:gd name="connsiteX3328" fmla="*/ 351630 w 12446000"/>
              <a:gd name="connsiteY3328" fmla="*/ 5633679 h 13862168"/>
              <a:gd name="connsiteX3329" fmla="*/ 761572 w 12446000"/>
              <a:gd name="connsiteY3329" fmla="*/ 5631272 h 13862168"/>
              <a:gd name="connsiteX3330" fmla="*/ 750970 w 12446000"/>
              <a:gd name="connsiteY3330" fmla="*/ 5639699 h 13862168"/>
              <a:gd name="connsiteX3331" fmla="*/ 781598 w 12446000"/>
              <a:gd name="connsiteY3331" fmla="*/ 5678217 h 13862168"/>
              <a:gd name="connsiteX3332" fmla="*/ 791022 w 12446000"/>
              <a:gd name="connsiteY3332" fmla="*/ 5670995 h 13862168"/>
              <a:gd name="connsiteX3333" fmla="*/ 761572 w 12446000"/>
              <a:gd name="connsiteY3333" fmla="*/ 5631272 h 13862168"/>
              <a:gd name="connsiteX3334" fmla="*/ 938271 w 12446000"/>
              <a:gd name="connsiteY3334" fmla="*/ 5601179 h 13862168"/>
              <a:gd name="connsiteX3335" fmla="*/ 968899 w 12446000"/>
              <a:gd name="connsiteY3335" fmla="*/ 5632477 h 13862168"/>
              <a:gd name="connsiteX3336" fmla="*/ 963009 w 12446000"/>
              <a:gd name="connsiteY3336" fmla="*/ 5638495 h 13862168"/>
              <a:gd name="connsiteX3337" fmla="*/ 932381 w 12446000"/>
              <a:gd name="connsiteY3337" fmla="*/ 5607199 h 13862168"/>
              <a:gd name="connsiteX3338" fmla="*/ 938271 w 12446000"/>
              <a:gd name="connsiteY3338" fmla="*/ 5601179 h 13862168"/>
              <a:gd name="connsiteX3339" fmla="*/ 439980 w 12446000"/>
              <a:gd name="connsiteY3339" fmla="*/ 5598771 h 13862168"/>
              <a:gd name="connsiteX3340" fmla="*/ 427022 w 12446000"/>
              <a:gd name="connsiteY3340" fmla="*/ 5604788 h 13862168"/>
              <a:gd name="connsiteX3341" fmla="*/ 447048 w 12446000"/>
              <a:gd name="connsiteY3341" fmla="*/ 5650531 h 13862168"/>
              <a:gd name="connsiteX3342" fmla="*/ 460006 w 12446000"/>
              <a:gd name="connsiteY3342" fmla="*/ 5644511 h 13862168"/>
              <a:gd name="connsiteX3343" fmla="*/ 439980 w 12446000"/>
              <a:gd name="connsiteY3343" fmla="*/ 5598771 h 13862168"/>
              <a:gd name="connsiteX3344" fmla="*/ 639061 w 12446000"/>
              <a:gd name="connsiteY3344" fmla="*/ 5597568 h 13862168"/>
              <a:gd name="connsiteX3345" fmla="*/ 627281 w 12446000"/>
              <a:gd name="connsiteY3345" fmla="*/ 5605995 h 13862168"/>
              <a:gd name="connsiteX3346" fmla="*/ 654375 w 12446000"/>
              <a:gd name="connsiteY3346" fmla="*/ 5648124 h 13862168"/>
              <a:gd name="connsiteX3347" fmla="*/ 666155 w 12446000"/>
              <a:gd name="connsiteY3347" fmla="*/ 5639698 h 13862168"/>
              <a:gd name="connsiteX3348" fmla="*/ 639061 w 12446000"/>
              <a:gd name="connsiteY3348" fmla="*/ 5597568 h 13862168"/>
              <a:gd name="connsiteX3349" fmla="*/ 938271 w 12446000"/>
              <a:gd name="connsiteY3349" fmla="*/ 5593956 h 13862168"/>
              <a:gd name="connsiteX3350" fmla="*/ 928847 w 12446000"/>
              <a:gd name="connsiteY3350" fmla="*/ 5603588 h 13862168"/>
              <a:gd name="connsiteX3351" fmla="*/ 932381 w 12446000"/>
              <a:gd name="connsiteY3351" fmla="*/ 5607199 h 13862168"/>
              <a:gd name="connsiteX3352" fmla="*/ 928847 w 12446000"/>
              <a:gd name="connsiteY3352" fmla="*/ 5610811 h 13862168"/>
              <a:gd name="connsiteX3353" fmla="*/ 963009 w 12446000"/>
              <a:gd name="connsiteY3353" fmla="*/ 5645718 h 13862168"/>
              <a:gd name="connsiteX3354" fmla="*/ 972433 w 12446000"/>
              <a:gd name="connsiteY3354" fmla="*/ 5636088 h 13862168"/>
              <a:gd name="connsiteX3355" fmla="*/ 968899 w 12446000"/>
              <a:gd name="connsiteY3355" fmla="*/ 5632477 h 13862168"/>
              <a:gd name="connsiteX3356" fmla="*/ 972433 w 12446000"/>
              <a:gd name="connsiteY3356" fmla="*/ 5628866 h 13862168"/>
              <a:gd name="connsiteX3357" fmla="*/ 938271 w 12446000"/>
              <a:gd name="connsiteY3357" fmla="*/ 5593956 h 13862168"/>
              <a:gd name="connsiteX3358" fmla="*/ 140769 w 12446000"/>
              <a:gd name="connsiteY3358" fmla="*/ 5581918 h 13862168"/>
              <a:gd name="connsiteX3359" fmla="*/ 126633 w 12446000"/>
              <a:gd name="connsiteY3359" fmla="*/ 5583122 h 13862168"/>
              <a:gd name="connsiteX3360" fmla="*/ 132523 w 12446000"/>
              <a:gd name="connsiteY3360" fmla="*/ 5632475 h 13862168"/>
              <a:gd name="connsiteX3361" fmla="*/ 146659 w 12446000"/>
              <a:gd name="connsiteY3361" fmla="*/ 5631271 h 13862168"/>
              <a:gd name="connsiteX3362" fmla="*/ 140769 w 12446000"/>
              <a:gd name="connsiteY3362" fmla="*/ 5581918 h 13862168"/>
              <a:gd name="connsiteX3363" fmla="*/ 820472 w 12446000"/>
              <a:gd name="connsiteY3363" fmla="*/ 5579512 h 13862168"/>
              <a:gd name="connsiteX3364" fmla="*/ 809870 w 12446000"/>
              <a:gd name="connsiteY3364" fmla="*/ 5589143 h 13862168"/>
              <a:gd name="connsiteX3365" fmla="*/ 842854 w 12446000"/>
              <a:gd name="connsiteY3365" fmla="*/ 5626457 h 13862168"/>
              <a:gd name="connsiteX3366" fmla="*/ 853456 w 12446000"/>
              <a:gd name="connsiteY3366" fmla="*/ 5616827 h 13862168"/>
              <a:gd name="connsiteX3367" fmla="*/ 820472 w 12446000"/>
              <a:gd name="connsiteY3367" fmla="*/ 5579512 h 13862168"/>
              <a:gd name="connsiteX3368" fmla="*/ 235009 w 12446000"/>
              <a:gd name="connsiteY3368" fmla="*/ 5563862 h 13862168"/>
              <a:gd name="connsiteX3369" fmla="*/ 220873 w 12446000"/>
              <a:gd name="connsiteY3369" fmla="*/ 5567474 h 13862168"/>
              <a:gd name="connsiteX3370" fmla="*/ 231475 w 12446000"/>
              <a:gd name="connsiteY3370" fmla="*/ 5616827 h 13862168"/>
              <a:gd name="connsiteX3371" fmla="*/ 245611 w 12446000"/>
              <a:gd name="connsiteY3371" fmla="*/ 5613216 h 13862168"/>
              <a:gd name="connsiteX3372" fmla="*/ 235009 w 12446000"/>
              <a:gd name="connsiteY3372" fmla="*/ 5563862 h 13862168"/>
              <a:gd name="connsiteX3373" fmla="*/ 516549 w 12446000"/>
              <a:gd name="connsiteY3373" fmla="*/ 5559048 h 13862168"/>
              <a:gd name="connsiteX3374" fmla="*/ 504770 w 12446000"/>
              <a:gd name="connsiteY3374" fmla="*/ 5566271 h 13862168"/>
              <a:gd name="connsiteX3375" fmla="*/ 528329 w 12446000"/>
              <a:gd name="connsiteY3375" fmla="*/ 5609605 h 13862168"/>
              <a:gd name="connsiteX3376" fmla="*/ 540109 w 12446000"/>
              <a:gd name="connsiteY3376" fmla="*/ 5602382 h 13862168"/>
              <a:gd name="connsiteX3377" fmla="*/ 516549 w 12446000"/>
              <a:gd name="connsiteY3377" fmla="*/ 5559048 h 13862168"/>
              <a:gd name="connsiteX3378" fmla="*/ 702672 w 12446000"/>
              <a:gd name="connsiteY3378" fmla="*/ 5551827 h 13862168"/>
              <a:gd name="connsiteX3379" fmla="*/ 692071 w 12446000"/>
              <a:gd name="connsiteY3379" fmla="*/ 5560252 h 13862168"/>
              <a:gd name="connsiteX3380" fmla="*/ 721520 w 12446000"/>
              <a:gd name="connsiteY3380" fmla="*/ 5599976 h 13862168"/>
              <a:gd name="connsiteX3381" fmla="*/ 732122 w 12446000"/>
              <a:gd name="connsiteY3381" fmla="*/ 5591549 h 13862168"/>
              <a:gd name="connsiteX3382" fmla="*/ 702672 w 12446000"/>
              <a:gd name="connsiteY3382" fmla="*/ 5551827 h 13862168"/>
              <a:gd name="connsiteX3383" fmla="*/ 321002 w 12446000"/>
              <a:gd name="connsiteY3383" fmla="*/ 5538585 h 13862168"/>
              <a:gd name="connsiteX3384" fmla="*/ 308045 w 12446000"/>
              <a:gd name="connsiteY3384" fmla="*/ 5543400 h 13862168"/>
              <a:gd name="connsiteX3385" fmla="*/ 323358 w 12446000"/>
              <a:gd name="connsiteY3385" fmla="*/ 5591549 h 13862168"/>
              <a:gd name="connsiteX3386" fmla="*/ 336316 w 12446000"/>
              <a:gd name="connsiteY3386" fmla="*/ 5585530 h 13862168"/>
              <a:gd name="connsiteX3387" fmla="*/ 321002 w 12446000"/>
              <a:gd name="connsiteY3387" fmla="*/ 5538585 h 13862168"/>
              <a:gd name="connsiteX3388" fmla="*/ 868770 w 12446000"/>
              <a:gd name="connsiteY3388" fmla="*/ 5530160 h 13862168"/>
              <a:gd name="connsiteX3389" fmla="*/ 899986 w 12446000"/>
              <a:gd name="connsiteY3389" fmla="*/ 5562059 h 13862168"/>
              <a:gd name="connsiteX3390" fmla="*/ 893507 w 12446000"/>
              <a:gd name="connsiteY3390" fmla="*/ 5568679 h 13862168"/>
              <a:gd name="connsiteX3391" fmla="*/ 862291 w 12446000"/>
              <a:gd name="connsiteY3391" fmla="*/ 5536781 h 13862168"/>
              <a:gd name="connsiteX3392" fmla="*/ 868770 w 12446000"/>
              <a:gd name="connsiteY3392" fmla="*/ 5530160 h 13862168"/>
              <a:gd name="connsiteX3393" fmla="*/ 868770 w 12446000"/>
              <a:gd name="connsiteY3393" fmla="*/ 5524141 h 13862168"/>
              <a:gd name="connsiteX3394" fmla="*/ 859346 w 12446000"/>
              <a:gd name="connsiteY3394" fmla="*/ 5533772 h 13862168"/>
              <a:gd name="connsiteX3395" fmla="*/ 862291 w 12446000"/>
              <a:gd name="connsiteY3395" fmla="*/ 5536781 h 13862168"/>
              <a:gd name="connsiteX3396" fmla="*/ 859346 w 12446000"/>
              <a:gd name="connsiteY3396" fmla="*/ 5539790 h 13862168"/>
              <a:gd name="connsiteX3397" fmla="*/ 893507 w 12446000"/>
              <a:gd name="connsiteY3397" fmla="*/ 5574697 h 13862168"/>
              <a:gd name="connsiteX3398" fmla="*/ 902931 w 12446000"/>
              <a:gd name="connsiteY3398" fmla="*/ 5565067 h 13862168"/>
              <a:gd name="connsiteX3399" fmla="*/ 899986 w 12446000"/>
              <a:gd name="connsiteY3399" fmla="*/ 5562059 h 13862168"/>
              <a:gd name="connsiteX3400" fmla="*/ 902931 w 12446000"/>
              <a:gd name="connsiteY3400" fmla="*/ 5559050 h 13862168"/>
              <a:gd name="connsiteX3401" fmla="*/ 868770 w 12446000"/>
              <a:gd name="connsiteY3401" fmla="*/ 5524141 h 13862168"/>
              <a:gd name="connsiteX3402" fmla="*/ 584873 w 12446000"/>
              <a:gd name="connsiteY3402" fmla="*/ 5514512 h 13862168"/>
              <a:gd name="connsiteX3403" fmla="*/ 573093 w 12446000"/>
              <a:gd name="connsiteY3403" fmla="*/ 5522938 h 13862168"/>
              <a:gd name="connsiteX3404" fmla="*/ 600187 w 12446000"/>
              <a:gd name="connsiteY3404" fmla="*/ 5565067 h 13862168"/>
              <a:gd name="connsiteX3405" fmla="*/ 611967 w 12446000"/>
              <a:gd name="connsiteY3405" fmla="*/ 5556641 h 13862168"/>
              <a:gd name="connsiteX3406" fmla="*/ 584873 w 12446000"/>
              <a:gd name="connsiteY3406" fmla="*/ 5514512 h 13862168"/>
              <a:gd name="connsiteX3407" fmla="*/ 399928 w 12446000"/>
              <a:gd name="connsiteY3407" fmla="*/ 5507288 h 13862168"/>
              <a:gd name="connsiteX3408" fmla="*/ 386970 w 12446000"/>
              <a:gd name="connsiteY3408" fmla="*/ 5513306 h 13862168"/>
              <a:gd name="connsiteX3409" fmla="*/ 406996 w 12446000"/>
              <a:gd name="connsiteY3409" fmla="*/ 5559048 h 13862168"/>
              <a:gd name="connsiteX3410" fmla="*/ 419954 w 12446000"/>
              <a:gd name="connsiteY3410" fmla="*/ 5553028 h 13862168"/>
              <a:gd name="connsiteX3411" fmla="*/ 399928 w 12446000"/>
              <a:gd name="connsiteY3411" fmla="*/ 5507288 h 13862168"/>
              <a:gd name="connsiteX3412" fmla="*/ 755682 w 12446000"/>
              <a:gd name="connsiteY3412" fmla="*/ 5504881 h 13862168"/>
              <a:gd name="connsiteX3413" fmla="*/ 745080 w 12446000"/>
              <a:gd name="connsiteY3413" fmla="*/ 5514512 h 13862168"/>
              <a:gd name="connsiteX3414" fmla="*/ 778064 w 12446000"/>
              <a:gd name="connsiteY3414" fmla="*/ 5551827 h 13862168"/>
              <a:gd name="connsiteX3415" fmla="*/ 788666 w 12446000"/>
              <a:gd name="connsiteY3415" fmla="*/ 5542196 h 13862168"/>
              <a:gd name="connsiteX3416" fmla="*/ 755682 w 12446000"/>
              <a:gd name="connsiteY3416" fmla="*/ 5504881 h 13862168"/>
              <a:gd name="connsiteX3417" fmla="*/ 130167 w 12446000"/>
              <a:gd name="connsiteY3417" fmla="*/ 5482009 h 13862168"/>
              <a:gd name="connsiteX3418" fmla="*/ 116032 w 12446000"/>
              <a:gd name="connsiteY3418" fmla="*/ 5483213 h 13862168"/>
              <a:gd name="connsiteX3419" fmla="*/ 120744 w 12446000"/>
              <a:gd name="connsiteY3419" fmla="*/ 5533769 h 13862168"/>
              <a:gd name="connsiteX3420" fmla="*/ 134879 w 12446000"/>
              <a:gd name="connsiteY3420" fmla="*/ 5531362 h 13862168"/>
              <a:gd name="connsiteX3421" fmla="*/ 130167 w 12446000"/>
              <a:gd name="connsiteY3421" fmla="*/ 5482009 h 13862168"/>
              <a:gd name="connsiteX3422" fmla="*/ 642595 w 12446000"/>
              <a:gd name="connsiteY3422" fmla="*/ 5472381 h 13862168"/>
              <a:gd name="connsiteX3423" fmla="*/ 631993 w 12446000"/>
              <a:gd name="connsiteY3423" fmla="*/ 5480807 h 13862168"/>
              <a:gd name="connsiteX3424" fmla="*/ 661443 w 12446000"/>
              <a:gd name="connsiteY3424" fmla="*/ 5520530 h 13862168"/>
              <a:gd name="connsiteX3425" fmla="*/ 672045 w 12446000"/>
              <a:gd name="connsiteY3425" fmla="*/ 5512103 h 13862168"/>
              <a:gd name="connsiteX3426" fmla="*/ 642595 w 12446000"/>
              <a:gd name="connsiteY3426" fmla="*/ 5472381 h 13862168"/>
              <a:gd name="connsiteX3427" fmla="*/ 469430 w 12446000"/>
              <a:gd name="connsiteY3427" fmla="*/ 5471176 h 13862168"/>
              <a:gd name="connsiteX3428" fmla="*/ 457650 w 12446000"/>
              <a:gd name="connsiteY3428" fmla="*/ 5478398 h 13862168"/>
              <a:gd name="connsiteX3429" fmla="*/ 481210 w 12446000"/>
              <a:gd name="connsiteY3429" fmla="*/ 5521732 h 13862168"/>
              <a:gd name="connsiteX3430" fmla="*/ 492990 w 12446000"/>
              <a:gd name="connsiteY3430" fmla="*/ 5514511 h 13862168"/>
              <a:gd name="connsiteX3431" fmla="*/ 469430 w 12446000"/>
              <a:gd name="connsiteY3431" fmla="*/ 5471176 h 13862168"/>
              <a:gd name="connsiteX3432" fmla="*/ 213805 w 12446000"/>
              <a:gd name="connsiteY3432" fmla="*/ 5466360 h 13862168"/>
              <a:gd name="connsiteX3433" fmla="*/ 199669 w 12446000"/>
              <a:gd name="connsiteY3433" fmla="*/ 5469973 h 13862168"/>
              <a:gd name="connsiteX3434" fmla="*/ 210271 w 12446000"/>
              <a:gd name="connsiteY3434" fmla="*/ 5519325 h 13862168"/>
              <a:gd name="connsiteX3435" fmla="*/ 224407 w 12446000"/>
              <a:gd name="connsiteY3435" fmla="*/ 5515714 h 13862168"/>
              <a:gd name="connsiteX3436" fmla="*/ 213805 w 12446000"/>
              <a:gd name="connsiteY3436" fmla="*/ 5466360 h 13862168"/>
              <a:gd name="connsiteX3437" fmla="*/ 800446 w 12446000"/>
              <a:gd name="connsiteY3437" fmla="*/ 5460343 h 13862168"/>
              <a:gd name="connsiteX3438" fmla="*/ 831074 w 12446000"/>
              <a:gd name="connsiteY3438" fmla="*/ 5491641 h 13862168"/>
              <a:gd name="connsiteX3439" fmla="*/ 825184 w 12446000"/>
              <a:gd name="connsiteY3439" fmla="*/ 5497659 h 13862168"/>
              <a:gd name="connsiteX3440" fmla="*/ 794556 w 12446000"/>
              <a:gd name="connsiteY3440" fmla="*/ 5466363 h 13862168"/>
              <a:gd name="connsiteX3441" fmla="*/ 800446 w 12446000"/>
              <a:gd name="connsiteY3441" fmla="*/ 5460343 h 13862168"/>
              <a:gd name="connsiteX3442" fmla="*/ 800446 w 12446000"/>
              <a:gd name="connsiteY3442" fmla="*/ 5453120 h 13862168"/>
              <a:gd name="connsiteX3443" fmla="*/ 791022 w 12446000"/>
              <a:gd name="connsiteY3443" fmla="*/ 5462752 h 13862168"/>
              <a:gd name="connsiteX3444" fmla="*/ 794556 w 12446000"/>
              <a:gd name="connsiteY3444" fmla="*/ 5466363 h 13862168"/>
              <a:gd name="connsiteX3445" fmla="*/ 791022 w 12446000"/>
              <a:gd name="connsiteY3445" fmla="*/ 5469974 h 13862168"/>
              <a:gd name="connsiteX3446" fmla="*/ 825184 w 12446000"/>
              <a:gd name="connsiteY3446" fmla="*/ 5504881 h 13862168"/>
              <a:gd name="connsiteX3447" fmla="*/ 834608 w 12446000"/>
              <a:gd name="connsiteY3447" fmla="*/ 5495252 h 13862168"/>
              <a:gd name="connsiteX3448" fmla="*/ 831074 w 12446000"/>
              <a:gd name="connsiteY3448" fmla="*/ 5491641 h 13862168"/>
              <a:gd name="connsiteX3449" fmla="*/ 834608 w 12446000"/>
              <a:gd name="connsiteY3449" fmla="*/ 5488029 h 13862168"/>
              <a:gd name="connsiteX3450" fmla="*/ 800446 w 12446000"/>
              <a:gd name="connsiteY3450" fmla="*/ 5453120 h 13862168"/>
              <a:gd name="connsiteX3451" fmla="*/ 290375 w 12446000"/>
              <a:gd name="connsiteY3451" fmla="*/ 5444694 h 13862168"/>
              <a:gd name="connsiteX3452" fmla="*/ 277417 w 12446000"/>
              <a:gd name="connsiteY3452" fmla="*/ 5449508 h 13862168"/>
              <a:gd name="connsiteX3453" fmla="*/ 292731 w 12446000"/>
              <a:gd name="connsiteY3453" fmla="*/ 5496454 h 13862168"/>
              <a:gd name="connsiteX3454" fmla="*/ 305689 w 12446000"/>
              <a:gd name="connsiteY3454" fmla="*/ 5491640 h 13862168"/>
              <a:gd name="connsiteX3455" fmla="*/ 290375 w 12446000"/>
              <a:gd name="connsiteY3455" fmla="*/ 5444694 h 13862168"/>
              <a:gd name="connsiteX3456" fmla="*/ 530685 w 12446000"/>
              <a:gd name="connsiteY3456" fmla="*/ 5431454 h 13862168"/>
              <a:gd name="connsiteX3457" fmla="*/ 518905 w 12446000"/>
              <a:gd name="connsiteY3457" fmla="*/ 5439881 h 13862168"/>
              <a:gd name="connsiteX3458" fmla="*/ 545999 w 12446000"/>
              <a:gd name="connsiteY3458" fmla="*/ 5482010 h 13862168"/>
              <a:gd name="connsiteX3459" fmla="*/ 557779 w 12446000"/>
              <a:gd name="connsiteY3459" fmla="*/ 5473585 h 13862168"/>
              <a:gd name="connsiteX3460" fmla="*/ 530685 w 12446000"/>
              <a:gd name="connsiteY3460" fmla="*/ 5431454 h 13862168"/>
              <a:gd name="connsiteX3461" fmla="*/ 690893 w 12446000"/>
              <a:gd name="connsiteY3461" fmla="*/ 5430252 h 13862168"/>
              <a:gd name="connsiteX3462" fmla="*/ 680291 w 12446000"/>
              <a:gd name="connsiteY3462" fmla="*/ 5439881 h 13862168"/>
              <a:gd name="connsiteX3463" fmla="*/ 713274 w 12446000"/>
              <a:gd name="connsiteY3463" fmla="*/ 5477197 h 13862168"/>
              <a:gd name="connsiteX3464" fmla="*/ 723876 w 12446000"/>
              <a:gd name="connsiteY3464" fmla="*/ 5467568 h 13862168"/>
              <a:gd name="connsiteX3465" fmla="*/ 690893 w 12446000"/>
              <a:gd name="connsiteY3465" fmla="*/ 5430252 h 13862168"/>
              <a:gd name="connsiteX3466" fmla="*/ 359876 w 12446000"/>
              <a:gd name="connsiteY3466" fmla="*/ 5415805 h 13862168"/>
              <a:gd name="connsiteX3467" fmla="*/ 346918 w 12446000"/>
              <a:gd name="connsiteY3467" fmla="*/ 5421823 h 13862168"/>
              <a:gd name="connsiteX3468" fmla="*/ 366944 w 12446000"/>
              <a:gd name="connsiteY3468" fmla="*/ 5467565 h 13862168"/>
              <a:gd name="connsiteX3469" fmla="*/ 379902 w 12446000"/>
              <a:gd name="connsiteY3469" fmla="*/ 5461546 h 13862168"/>
              <a:gd name="connsiteX3470" fmla="*/ 359876 w 12446000"/>
              <a:gd name="connsiteY3470" fmla="*/ 5415805 h 13862168"/>
              <a:gd name="connsiteX3471" fmla="*/ 581339 w 12446000"/>
              <a:gd name="connsiteY3471" fmla="*/ 5394140 h 13862168"/>
              <a:gd name="connsiteX3472" fmla="*/ 570737 w 12446000"/>
              <a:gd name="connsiteY3472" fmla="*/ 5402565 h 13862168"/>
              <a:gd name="connsiteX3473" fmla="*/ 601365 w 12446000"/>
              <a:gd name="connsiteY3473" fmla="*/ 5442287 h 13862168"/>
              <a:gd name="connsiteX3474" fmla="*/ 610789 w 12446000"/>
              <a:gd name="connsiteY3474" fmla="*/ 5433863 h 13862168"/>
              <a:gd name="connsiteX3475" fmla="*/ 581339 w 12446000"/>
              <a:gd name="connsiteY3475" fmla="*/ 5394140 h 13862168"/>
              <a:gd name="connsiteX3476" fmla="*/ 730944 w 12446000"/>
              <a:gd name="connsiteY3476" fmla="*/ 5389326 h 13862168"/>
              <a:gd name="connsiteX3477" fmla="*/ 761572 w 12446000"/>
              <a:gd name="connsiteY3477" fmla="*/ 5420621 h 13862168"/>
              <a:gd name="connsiteX3478" fmla="*/ 755682 w 12446000"/>
              <a:gd name="connsiteY3478" fmla="*/ 5426641 h 13862168"/>
              <a:gd name="connsiteX3479" fmla="*/ 725055 w 12446000"/>
              <a:gd name="connsiteY3479" fmla="*/ 5395342 h 13862168"/>
              <a:gd name="connsiteX3480" fmla="*/ 730944 w 12446000"/>
              <a:gd name="connsiteY3480" fmla="*/ 5389326 h 13862168"/>
              <a:gd name="connsiteX3481" fmla="*/ 422310 w 12446000"/>
              <a:gd name="connsiteY3481" fmla="*/ 5383305 h 13862168"/>
              <a:gd name="connsiteX3482" fmla="*/ 410530 w 12446000"/>
              <a:gd name="connsiteY3482" fmla="*/ 5390527 h 13862168"/>
              <a:gd name="connsiteX3483" fmla="*/ 434090 w 12446000"/>
              <a:gd name="connsiteY3483" fmla="*/ 5433861 h 13862168"/>
              <a:gd name="connsiteX3484" fmla="*/ 445870 w 12446000"/>
              <a:gd name="connsiteY3484" fmla="*/ 5426638 h 13862168"/>
              <a:gd name="connsiteX3485" fmla="*/ 422310 w 12446000"/>
              <a:gd name="connsiteY3485" fmla="*/ 5383305 h 13862168"/>
              <a:gd name="connsiteX3486" fmla="*/ 118388 w 12446000"/>
              <a:gd name="connsiteY3486" fmla="*/ 5383305 h 13862168"/>
              <a:gd name="connsiteX3487" fmla="*/ 104252 w 12446000"/>
              <a:gd name="connsiteY3487" fmla="*/ 5384508 h 13862168"/>
              <a:gd name="connsiteX3488" fmla="*/ 110142 w 12446000"/>
              <a:gd name="connsiteY3488" fmla="*/ 5433862 h 13862168"/>
              <a:gd name="connsiteX3489" fmla="*/ 124277 w 12446000"/>
              <a:gd name="connsiteY3489" fmla="*/ 5432657 h 13862168"/>
              <a:gd name="connsiteX3490" fmla="*/ 118388 w 12446000"/>
              <a:gd name="connsiteY3490" fmla="*/ 5383305 h 13862168"/>
              <a:gd name="connsiteX3491" fmla="*/ 730944 w 12446000"/>
              <a:gd name="connsiteY3491" fmla="*/ 5382103 h 13862168"/>
              <a:gd name="connsiteX3492" fmla="*/ 721520 w 12446000"/>
              <a:gd name="connsiteY3492" fmla="*/ 5391732 h 13862168"/>
              <a:gd name="connsiteX3493" fmla="*/ 725055 w 12446000"/>
              <a:gd name="connsiteY3493" fmla="*/ 5395342 h 13862168"/>
              <a:gd name="connsiteX3494" fmla="*/ 721520 w 12446000"/>
              <a:gd name="connsiteY3494" fmla="*/ 5398954 h 13862168"/>
              <a:gd name="connsiteX3495" fmla="*/ 755682 w 12446000"/>
              <a:gd name="connsiteY3495" fmla="*/ 5433863 h 13862168"/>
              <a:gd name="connsiteX3496" fmla="*/ 765106 w 12446000"/>
              <a:gd name="connsiteY3496" fmla="*/ 5424232 h 13862168"/>
              <a:gd name="connsiteX3497" fmla="*/ 761572 w 12446000"/>
              <a:gd name="connsiteY3497" fmla="*/ 5420621 h 13862168"/>
              <a:gd name="connsiteX3498" fmla="*/ 765106 w 12446000"/>
              <a:gd name="connsiteY3498" fmla="*/ 5417010 h 13862168"/>
              <a:gd name="connsiteX3499" fmla="*/ 730944 w 12446000"/>
              <a:gd name="connsiteY3499" fmla="*/ 5382103 h 13862168"/>
              <a:gd name="connsiteX3500" fmla="*/ 192601 w 12446000"/>
              <a:gd name="connsiteY3500" fmla="*/ 5368860 h 13862168"/>
              <a:gd name="connsiteX3501" fmla="*/ 178465 w 12446000"/>
              <a:gd name="connsiteY3501" fmla="*/ 5372471 h 13862168"/>
              <a:gd name="connsiteX3502" fmla="*/ 189067 w 12446000"/>
              <a:gd name="connsiteY3502" fmla="*/ 5421824 h 13862168"/>
              <a:gd name="connsiteX3503" fmla="*/ 203203 w 12446000"/>
              <a:gd name="connsiteY3503" fmla="*/ 5418213 h 13862168"/>
              <a:gd name="connsiteX3504" fmla="*/ 192601 w 12446000"/>
              <a:gd name="connsiteY3504" fmla="*/ 5368860 h 13862168"/>
              <a:gd name="connsiteX3505" fmla="*/ 626103 w 12446000"/>
              <a:gd name="connsiteY3505" fmla="*/ 5355621 h 13862168"/>
              <a:gd name="connsiteX3506" fmla="*/ 615501 w 12446000"/>
              <a:gd name="connsiteY3506" fmla="*/ 5365249 h 13862168"/>
              <a:gd name="connsiteX3507" fmla="*/ 648485 w 12446000"/>
              <a:gd name="connsiteY3507" fmla="*/ 5402565 h 13862168"/>
              <a:gd name="connsiteX3508" fmla="*/ 659087 w 12446000"/>
              <a:gd name="connsiteY3508" fmla="*/ 5392937 h 13862168"/>
              <a:gd name="connsiteX3509" fmla="*/ 626103 w 12446000"/>
              <a:gd name="connsiteY3509" fmla="*/ 5355621 h 13862168"/>
              <a:gd name="connsiteX3510" fmla="*/ 476498 w 12446000"/>
              <a:gd name="connsiteY3510" fmla="*/ 5349601 h 13862168"/>
              <a:gd name="connsiteX3511" fmla="*/ 464718 w 12446000"/>
              <a:gd name="connsiteY3511" fmla="*/ 5358027 h 13862168"/>
              <a:gd name="connsiteX3512" fmla="*/ 491812 w 12446000"/>
              <a:gd name="connsiteY3512" fmla="*/ 5398954 h 13862168"/>
              <a:gd name="connsiteX3513" fmla="*/ 503591 w 12446000"/>
              <a:gd name="connsiteY3513" fmla="*/ 5391732 h 13862168"/>
              <a:gd name="connsiteX3514" fmla="*/ 476498 w 12446000"/>
              <a:gd name="connsiteY3514" fmla="*/ 5349601 h 13862168"/>
              <a:gd name="connsiteX3515" fmla="*/ 259747 w 12446000"/>
              <a:gd name="connsiteY3515" fmla="*/ 5349600 h 13862168"/>
              <a:gd name="connsiteX3516" fmla="*/ 246789 w 12446000"/>
              <a:gd name="connsiteY3516" fmla="*/ 5354415 h 13862168"/>
              <a:gd name="connsiteX3517" fmla="*/ 262103 w 12446000"/>
              <a:gd name="connsiteY3517" fmla="*/ 5401360 h 13862168"/>
              <a:gd name="connsiteX3518" fmla="*/ 275061 w 12446000"/>
              <a:gd name="connsiteY3518" fmla="*/ 5396546 h 13862168"/>
              <a:gd name="connsiteX3519" fmla="*/ 259747 w 12446000"/>
              <a:gd name="connsiteY3519" fmla="*/ 5349600 h 13862168"/>
              <a:gd name="connsiteX3520" fmla="*/ 321002 w 12446000"/>
              <a:gd name="connsiteY3520" fmla="*/ 5324322 h 13862168"/>
              <a:gd name="connsiteX3521" fmla="*/ 308045 w 12446000"/>
              <a:gd name="connsiteY3521" fmla="*/ 5330341 h 13862168"/>
              <a:gd name="connsiteX3522" fmla="*/ 328070 w 12446000"/>
              <a:gd name="connsiteY3522" fmla="*/ 5376082 h 13862168"/>
              <a:gd name="connsiteX3523" fmla="*/ 341028 w 12446000"/>
              <a:gd name="connsiteY3523" fmla="*/ 5370063 h 13862168"/>
              <a:gd name="connsiteX3524" fmla="*/ 321002 w 12446000"/>
              <a:gd name="connsiteY3524" fmla="*/ 5324322 h 13862168"/>
              <a:gd name="connsiteX3525" fmla="*/ 661443 w 12446000"/>
              <a:gd name="connsiteY3525" fmla="*/ 5318305 h 13862168"/>
              <a:gd name="connsiteX3526" fmla="*/ 692659 w 12446000"/>
              <a:gd name="connsiteY3526" fmla="*/ 5350203 h 13862168"/>
              <a:gd name="connsiteX3527" fmla="*/ 686181 w 12446000"/>
              <a:gd name="connsiteY3527" fmla="*/ 5356822 h 13862168"/>
              <a:gd name="connsiteX3528" fmla="*/ 654965 w 12446000"/>
              <a:gd name="connsiteY3528" fmla="*/ 5324925 h 13862168"/>
              <a:gd name="connsiteX3529" fmla="*/ 661443 w 12446000"/>
              <a:gd name="connsiteY3529" fmla="*/ 5318305 h 13862168"/>
              <a:gd name="connsiteX3530" fmla="*/ 522439 w 12446000"/>
              <a:gd name="connsiteY3530" fmla="*/ 5314694 h 13862168"/>
              <a:gd name="connsiteX3531" fmla="*/ 511837 w 12446000"/>
              <a:gd name="connsiteY3531" fmla="*/ 5323121 h 13862168"/>
              <a:gd name="connsiteX3532" fmla="*/ 541287 w 12446000"/>
              <a:gd name="connsiteY3532" fmla="*/ 5362843 h 13862168"/>
              <a:gd name="connsiteX3533" fmla="*/ 551889 w 12446000"/>
              <a:gd name="connsiteY3533" fmla="*/ 5354416 h 13862168"/>
              <a:gd name="connsiteX3534" fmla="*/ 522439 w 12446000"/>
              <a:gd name="connsiteY3534" fmla="*/ 5314694 h 13862168"/>
              <a:gd name="connsiteX3535" fmla="*/ 661443 w 12446000"/>
              <a:gd name="connsiteY3535" fmla="*/ 5312288 h 13862168"/>
              <a:gd name="connsiteX3536" fmla="*/ 652019 w 12446000"/>
              <a:gd name="connsiteY3536" fmla="*/ 5321916 h 13862168"/>
              <a:gd name="connsiteX3537" fmla="*/ 654965 w 12446000"/>
              <a:gd name="connsiteY3537" fmla="*/ 5324925 h 13862168"/>
              <a:gd name="connsiteX3538" fmla="*/ 652019 w 12446000"/>
              <a:gd name="connsiteY3538" fmla="*/ 5327935 h 13862168"/>
              <a:gd name="connsiteX3539" fmla="*/ 686181 w 12446000"/>
              <a:gd name="connsiteY3539" fmla="*/ 5362843 h 13862168"/>
              <a:gd name="connsiteX3540" fmla="*/ 695604 w 12446000"/>
              <a:gd name="connsiteY3540" fmla="*/ 5353214 h 13862168"/>
              <a:gd name="connsiteX3541" fmla="*/ 692659 w 12446000"/>
              <a:gd name="connsiteY3541" fmla="*/ 5350203 h 13862168"/>
              <a:gd name="connsiteX3542" fmla="*/ 695604 w 12446000"/>
              <a:gd name="connsiteY3542" fmla="*/ 5347194 h 13862168"/>
              <a:gd name="connsiteX3543" fmla="*/ 661443 w 12446000"/>
              <a:gd name="connsiteY3543" fmla="*/ 5312288 h 13862168"/>
              <a:gd name="connsiteX3544" fmla="*/ 374012 w 12446000"/>
              <a:gd name="connsiteY3544" fmla="*/ 5296636 h 13862168"/>
              <a:gd name="connsiteX3545" fmla="*/ 362232 w 12446000"/>
              <a:gd name="connsiteY3545" fmla="*/ 5303859 h 13862168"/>
              <a:gd name="connsiteX3546" fmla="*/ 385792 w 12446000"/>
              <a:gd name="connsiteY3546" fmla="*/ 5347194 h 13862168"/>
              <a:gd name="connsiteX3547" fmla="*/ 397572 w 12446000"/>
              <a:gd name="connsiteY3547" fmla="*/ 5339971 h 13862168"/>
              <a:gd name="connsiteX3548" fmla="*/ 374012 w 12446000"/>
              <a:gd name="connsiteY3548" fmla="*/ 5296636 h 13862168"/>
              <a:gd name="connsiteX3549" fmla="*/ 107786 w 12446000"/>
              <a:gd name="connsiteY3549" fmla="*/ 5284600 h 13862168"/>
              <a:gd name="connsiteX3550" fmla="*/ 93650 w 12446000"/>
              <a:gd name="connsiteY3550" fmla="*/ 5285803 h 13862168"/>
              <a:gd name="connsiteX3551" fmla="*/ 99540 w 12446000"/>
              <a:gd name="connsiteY3551" fmla="*/ 5335155 h 13862168"/>
              <a:gd name="connsiteX3552" fmla="*/ 113676 w 12446000"/>
              <a:gd name="connsiteY3552" fmla="*/ 5333951 h 13862168"/>
              <a:gd name="connsiteX3553" fmla="*/ 107786 w 12446000"/>
              <a:gd name="connsiteY3553" fmla="*/ 5284600 h 13862168"/>
              <a:gd name="connsiteX3554" fmla="*/ 561313 w 12446000"/>
              <a:gd name="connsiteY3554" fmla="*/ 5280989 h 13862168"/>
              <a:gd name="connsiteX3555" fmla="*/ 550711 w 12446000"/>
              <a:gd name="connsiteY3555" fmla="*/ 5290619 h 13862168"/>
              <a:gd name="connsiteX3556" fmla="*/ 583695 w 12446000"/>
              <a:gd name="connsiteY3556" fmla="*/ 5327935 h 13862168"/>
              <a:gd name="connsiteX3557" fmla="*/ 594297 w 12446000"/>
              <a:gd name="connsiteY3557" fmla="*/ 5318305 h 13862168"/>
              <a:gd name="connsiteX3558" fmla="*/ 561313 w 12446000"/>
              <a:gd name="connsiteY3558" fmla="*/ 5280989 h 13862168"/>
              <a:gd name="connsiteX3559" fmla="*/ 171397 w 12446000"/>
              <a:gd name="connsiteY3559" fmla="*/ 5272562 h 13862168"/>
              <a:gd name="connsiteX3560" fmla="*/ 157261 w 12446000"/>
              <a:gd name="connsiteY3560" fmla="*/ 5276172 h 13862168"/>
              <a:gd name="connsiteX3561" fmla="*/ 167863 w 12446000"/>
              <a:gd name="connsiteY3561" fmla="*/ 5324322 h 13862168"/>
              <a:gd name="connsiteX3562" fmla="*/ 181999 w 12446000"/>
              <a:gd name="connsiteY3562" fmla="*/ 5321914 h 13862168"/>
              <a:gd name="connsiteX3563" fmla="*/ 171397 w 12446000"/>
              <a:gd name="connsiteY3563" fmla="*/ 5272562 h 13862168"/>
              <a:gd name="connsiteX3564" fmla="*/ 422310 w 12446000"/>
              <a:gd name="connsiteY3564" fmla="*/ 5265340 h 13862168"/>
              <a:gd name="connsiteX3565" fmla="*/ 410530 w 12446000"/>
              <a:gd name="connsiteY3565" fmla="*/ 5273767 h 13862168"/>
              <a:gd name="connsiteX3566" fmla="*/ 437624 w 12446000"/>
              <a:gd name="connsiteY3566" fmla="*/ 5315898 h 13862168"/>
              <a:gd name="connsiteX3567" fmla="*/ 449404 w 12446000"/>
              <a:gd name="connsiteY3567" fmla="*/ 5307472 h 13862168"/>
              <a:gd name="connsiteX3568" fmla="*/ 422310 w 12446000"/>
              <a:gd name="connsiteY3568" fmla="*/ 5265340 h 13862168"/>
              <a:gd name="connsiteX3569" fmla="*/ 227941 w 12446000"/>
              <a:gd name="connsiteY3569" fmla="*/ 5255709 h 13862168"/>
              <a:gd name="connsiteX3570" fmla="*/ 214983 w 12446000"/>
              <a:gd name="connsiteY3570" fmla="*/ 5260525 h 13862168"/>
              <a:gd name="connsiteX3571" fmla="*/ 230297 w 12446000"/>
              <a:gd name="connsiteY3571" fmla="*/ 5307469 h 13862168"/>
              <a:gd name="connsiteX3572" fmla="*/ 243255 w 12446000"/>
              <a:gd name="connsiteY3572" fmla="*/ 5302655 h 13862168"/>
              <a:gd name="connsiteX3573" fmla="*/ 227941 w 12446000"/>
              <a:gd name="connsiteY3573" fmla="*/ 5255709 h 13862168"/>
              <a:gd name="connsiteX3574" fmla="*/ 591941 w 12446000"/>
              <a:gd name="connsiteY3574" fmla="*/ 5247285 h 13862168"/>
              <a:gd name="connsiteX3575" fmla="*/ 623354 w 12446000"/>
              <a:gd name="connsiteY3575" fmla="*/ 5279385 h 13862168"/>
              <a:gd name="connsiteX3576" fmla="*/ 617857 w 12446000"/>
              <a:gd name="connsiteY3576" fmla="*/ 5285805 h 13862168"/>
              <a:gd name="connsiteX3577" fmla="*/ 585512 w 12446000"/>
              <a:gd name="connsiteY3577" fmla="*/ 5253855 h 13862168"/>
              <a:gd name="connsiteX3578" fmla="*/ 591941 w 12446000"/>
              <a:gd name="connsiteY3578" fmla="*/ 5247285 h 13862168"/>
              <a:gd name="connsiteX3579" fmla="*/ 591941 w 12446000"/>
              <a:gd name="connsiteY3579" fmla="*/ 5241266 h 13862168"/>
              <a:gd name="connsiteX3580" fmla="*/ 582517 w 12446000"/>
              <a:gd name="connsiteY3580" fmla="*/ 5250896 h 13862168"/>
              <a:gd name="connsiteX3581" fmla="*/ 585512 w 12446000"/>
              <a:gd name="connsiteY3581" fmla="*/ 5253855 h 13862168"/>
              <a:gd name="connsiteX3582" fmla="*/ 582517 w 12446000"/>
              <a:gd name="connsiteY3582" fmla="*/ 5256916 h 13862168"/>
              <a:gd name="connsiteX3583" fmla="*/ 617857 w 12446000"/>
              <a:gd name="connsiteY3583" fmla="*/ 5293028 h 13862168"/>
              <a:gd name="connsiteX3584" fmla="*/ 626103 w 12446000"/>
              <a:gd name="connsiteY3584" fmla="*/ 5282194 h 13862168"/>
              <a:gd name="connsiteX3585" fmla="*/ 623354 w 12446000"/>
              <a:gd name="connsiteY3585" fmla="*/ 5279385 h 13862168"/>
              <a:gd name="connsiteX3586" fmla="*/ 626103 w 12446000"/>
              <a:gd name="connsiteY3586" fmla="*/ 5276173 h 13862168"/>
              <a:gd name="connsiteX3587" fmla="*/ 591941 w 12446000"/>
              <a:gd name="connsiteY3587" fmla="*/ 5241266 h 13862168"/>
              <a:gd name="connsiteX3588" fmla="*/ 462362 w 12446000"/>
              <a:gd name="connsiteY3588" fmla="*/ 5236452 h 13862168"/>
              <a:gd name="connsiteX3589" fmla="*/ 451760 w 12446000"/>
              <a:gd name="connsiteY3589" fmla="*/ 5244878 h 13862168"/>
              <a:gd name="connsiteX3590" fmla="*/ 481210 w 12446000"/>
              <a:gd name="connsiteY3590" fmla="*/ 5284601 h 13862168"/>
              <a:gd name="connsiteX3591" fmla="*/ 491812 w 12446000"/>
              <a:gd name="connsiteY3591" fmla="*/ 5276174 h 13862168"/>
              <a:gd name="connsiteX3592" fmla="*/ 462362 w 12446000"/>
              <a:gd name="connsiteY3592" fmla="*/ 5236452 h 13862168"/>
              <a:gd name="connsiteX3593" fmla="*/ 280951 w 12446000"/>
              <a:gd name="connsiteY3593" fmla="*/ 5232840 h 13862168"/>
              <a:gd name="connsiteX3594" fmla="*/ 267993 w 12446000"/>
              <a:gd name="connsiteY3594" fmla="*/ 5238858 h 13862168"/>
              <a:gd name="connsiteX3595" fmla="*/ 288019 w 12446000"/>
              <a:gd name="connsiteY3595" fmla="*/ 5284600 h 13862168"/>
              <a:gd name="connsiteX3596" fmla="*/ 300977 w 12446000"/>
              <a:gd name="connsiteY3596" fmla="*/ 5278580 h 13862168"/>
              <a:gd name="connsiteX3597" fmla="*/ 280951 w 12446000"/>
              <a:gd name="connsiteY3597" fmla="*/ 5232840 h 13862168"/>
              <a:gd name="connsiteX3598" fmla="*/ 326892 w 12446000"/>
              <a:gd name="connsiteY3598" fmla="*/ 5208764 h 13862168"/>
              <a:gd name="connsiteX3599" fmla="*/ 315112 w 12446000"/>
              <a:gd name="connsiteY3599" fmla="*/ 5215987 h 13862168"/>
              <a:gd name="connsiteX3600" fmla="*/ 338672 w 12446000"/>
              <a:gd name="connsiteY3600" fmla="*/ 5259322 h 13862168"/>
              <a:gd name="connsiteX3601" fmla="*/ 350452 w 12446000"/>
              <a:gd name="connsiteY3601" fmla="*/ 5252099 h 13862168"/>
              <a:gd name="connsiteX3602" fmla="*/ 326892 w 12446000"/>
              <a:gd name="connsiteY3602" fmla="*/ 5208764 h 13862168"/>
              <a:gd name="connsiteX3603" fmla="*/ 495346 w 12446000"/>
              <a:gd name="connsiteY3603" fmla="*/ 5206359 h 13862168"/>
              <a:gd name="connsiteX3604" fmla="*/ 484744 w 12446000"/>
              <a:gd name="connsiteY3604" fmla="*/ 5215989 h 13862168"/>
              <a:gd name="connsiteX3605" fmla="*/ 517727 w 12446000"/>
              <a:gd name="connsiteY3605" fmla="*/ 5253305 h 13862168"/>
              <a:gd name="connsiteX3606" fmla="*/ 528329 w 12446000"/>
              <a:gd name="connsiteY3606" fmla="*/ 5243674 h 13862168"/>
              <a:gd name="connsiteX3607" fmla="*/ 495346 w 12446000"/>
              <a:gd name="connsiteY3607" fmla="*/ 5206359 h 13862168"/>
              <a:gd name="connsiteX3608" fmla="*/ 97184 w 12446000"/>
              <a:gd name="connsiteY3608" fmla="*/ 5184690 h 13862168"/>
              <a:gd name="connsiteX3609" fmla="*/ 83048 w 12446000"/>
              <a:gd name="connsiteY3609" fmla="*/ 5185894 h 13862168"/>
              <a:gd name="connsiteX3610" fmla="*/ 88938 w 12446000"/>
              <a:gd name="connsiteY3610" fmla="*/ 5235246 h 13862168"/>
              <a:gd name="connsiteX3611" fmla="*/ 103074 w 12446000"/>
              <a:gd name="connsiteY3611" fmla="*/ 5234043 h 13862168"/>
              <a:gd name="connsiteX3612" fmla="*/ 97184 w 12446000"/>
              <a:gd name="connsiteY3612" fmla="*/ 5184690 h 13862168"/>
              <a:gd name="connsiteX3613" fmla="*/ 368122 w 12446000"/>
              <a:gd name="connsiteY3613" fmla="*/ 5182284 h 13862168"/>
              <a:gd name="connsiteX3614" fmla="*/ 356342 w 12446000"/>
              <a:gd name="connsiteY3614" fmla="*/ 5190709 h 13862168"/>
              <a:gd name="connsiteX3615" fmla="*/ 383436 w 12446000"/>
              <a:gd name="connsiteY3615" fmla="*/ 5232841 h 13862168"/>
              <a:gd name="connsiteX3616" fmla="*/ 395216 w 12446000"/>
              <a:gd name="connsiteY3616" fmla="*/ 5224414 h 13862168"/>
              <a:gd name="connsiteX3617" fmla="*/ 368122 w 12446000"/>
              <a:gd name="connsiteY3617" fmla="*/ 5182284 h 13862168"/>
              <a:gd name="connsiteX3618" fmla="*/ 523617 w 12446000"/>
              <a:gd name="connsiteY3618" fmla="*/ 5177469 h 13862168"/>
              <a:gd name="connsiteX3619" fmla="*/ 554245 w 12446000"/>
              <a:gd name="connsiteY3619" fmla="*/ 5208767 h 13862168"/>
              <a:gd name="connsiteX3620" fmla="*/ 548355 w 12446000"/>
              <a:gd name="connsiteY3620" fmla="*/ 5214785 h 13862168"/>
              <a:gd name="connsiteX3621" fmla="*/ 517727 w 12446000"/>
              <a:gd name="connsiteY3621" fmla="*/ 5183489 h 13862168"/>
              <a:gd name="connsiteX3622" fmla="*/ 523617 w 12446000"/>
              <a:gd name="connsiteY3622" fmla="*/ 5177469 h 13862168"/>
              <a:gd name="connsiteX3623" fmla="*/ 150193 w 12446000"/>
              <a:gd name="connsiteY3623" fmla="*/ 5173857 h 13862168"/>
              <a:gd name="connsiteX3624" fmla="*/ 136057 w 12446000"/>
              <a:gd name="connsiteY3624" fmla="*/ 5177467 h 13862168"/>
              <a:gd name="connsiteX3625" fmla="*/ 146659 w 12446000"/>
              <a:gd name="connsiteY3625" fmla="*/ 5226820 h 13862168"/>
              <a:gd name="connsiteX3626" fmla="*/ 160795 w 12446000"/>
              <a:gd name="connsiteY3626" fmla="*/ 5223209 h 13862168"/>
              <a:gd name="connsiteX3627" fmla="*/ 150193 w 12446000"/>
              <a:gd name="connsiteY3627" fmla="*/ 5173857 h 13862168"/>
              <a:gd name="connsiteX3628" fmla="*/ 523617 w 12446000"/>
              <a:gd name="connsiteY3628" fmla="*/ 5170247 h 13862168"/>
              <a:gd name="connsiteX3629" fmla="*/ 514193 w 12446000"/>
              <a:gd name="connsiteY3629" fmla="*/ 5179877 h 13862168"/>
              <a:gd name="connsiteX3630" fmla="*/ 517727 w 12446000"/>
              <a:gd name="connsiteY3630" fmla="*/ 5183489 h 13862168"/>
              <a:gd name="connsiteX3631" fmla="*/ 514193 w 12446000"/>
              <a:gd name="connsiteY3631" fmla="*/ 5187099 h 13862168"/>
              <a:gd name="connsiteX3632" fmla="*/ 548355 w 12446000"/>
              <a:gd name="connsiteY3632" fmla="*/ 5222007 h 13862168"/>
              <a:gd name="connsiteX3633" fmla="*/ 557779 w 12446000"/>
              <a:gd name="connsiteY3633" fmla="*/ 5212378 h 13862168"/>
              <a:gd name="connsiteX3634" fmla="*/ 554245 w 12446000"/>
              <a:gd name="connsiteY3634" fmla="*/ 5208767 h 13862168"/>
              <a:gd name="connsiteX3635" fmla="*/ 557779 w 12446000"/>
              <a:gd name="connsiteY3635" fmla="*/ 5205155 h 13862168"/>
              <a:gd name="connsiteX3636" fmla="*/ 523617 w 12446000"/>
              <a:gd name="connsiteY3636" fmla="*/ 5170247 h 13862168"/>
              <a:gd name="connsiteX3637" fmla="*/ 197313 w 12446000"/>
              <a:gd name="connsiteY3637" fmla="*/ 5160616 h 13862168"/>
              <a:gd name="connsiteX3638" fmla="*/ 184355 w 12446000"/>
              <a:gd name="connsiteY3638" fmla="*/ 5165431 h 13862168"/>
              <a:gd name="connsiteX3639" fmla="*/ 199669 w 12446000"/>
              <a:gd name="connsiteY3639" fmla="*/ 5212376 h 13862168"/>
              <a:gd name="connsiteX3640" fmla="*/ 212627 w 12446000"/>
              <a:gd name="connsiteY3640" fmla="*/ 5207561 h 13862168"/>
              <a:gd name="connsiteX3641" fmla="*/ 197313 w 12446000"/>
              <a:gd name="connsiteY3641" fmla="*/ 5160616 h 13862168"/>
              <a:gd name="connsiteX3642" fmla="*/ 402284 w 12446000"/>
              <a:gd name="connsiteY3642" fmla="*/ 5157007 h 13862168"/>
              <a:gd name="connsiteX3643" fmla="*/ 391682 w 12446000"/>
              <a:gd name="connsiteY3643" fmla="*/ 5165431 h 13862168"/>
              <a:gd name="connsiteX3644" fmla="*/ 421132 w 12446000"/>
              <a:gd name="connsiteY3644" fmla="*/ 5205155 h 13862168"/>
              <a:gd name="connsiteX3645" fmla="*/ 431734 w 12446000"/>
              <a:gd name="connsiteY3645" fmla="*/ 5196729 h 13862168"/>
              <a:gd name="connsiteX3646" fmla="*/ 402284 w 12446000"/>
              <a:gd name="connsiteY3646" fmla="*/ 5157007 h 13862168"/>
              <a:gd name="connsiteX3647" fmla="*/ 242077 w 12446000"/>
              <a:gd name="connsiteY3647" fmla="*/ 5142560 h 13862168"/>
              <a:gd name="connsiteX3648" fmla="*/ 229119 w 12446000"/>
              <a:gd name="connsiteY3648" fmla="*/ 5148578 h 13862168"/>
              <a:gd name="connsiteX3649" fmla="*/ 247967 w 12446000"/>
              <a:gd name="connsiteY3649" fmla="*/ 5193116 h 13862168"/>
              <a:gd name="connsiteX3650" fmla="*/ 262103 w 12446000"/>
              <a:gd name="connsiteY3650" fmla="*/ 5188302 h 13862168"/>
              <a:gd name="connsiteX3651" fmla="*/ 242077 w 12446000"/>
              <a:gd name="connsiteY3651" fmla="*/ 5142560 h 13862168"/>
              <a:gd name="connsiteX3652" fmla="*/ 430556 w 12446000"/>
              <a:gd name="connsiteY3652" fmla="*/ 5131729 h 13862168"/>
              <a:gd name="connsiteX3653" fmla="*/ 419954 w 12446000"/>
              <a:gd name="connsiteY3653" fmla="*/ 5141357 h 13862168"/>
              <a:gd name="connsiteX3654" fmla="*/ 452938 w 12446000"/>
              <a:gd name="connsiteY3654" fmla="*/ 5178674 h 13862168"/>
              <a:gd name="connsiteX3655" fmla="*/ 463540 w 12446000"/>
              <a:gd name="connsiteY3655" fmla="*/ 5169043 h 13862168"/>
              <a:gd name="connsiteX3656" fmla="*/ 430556 w 12446000"/>
              <a:gd name="connsiteY3656" fmla="*/ 5131729 h 13862168"/>
              <a:gd name="connsiteX3657" fmla="*/ 279773 w 12446000"/>
              <a:gd name="connsiteY3657" fmla="*/ 5122097 h 13862168"/>
              <a:gd name="connsiteX3658" fmla="*/ 267993 w 12446000"/>
              <a:gd name="connsiteY3658" fmla="*/ 5129320 h 13862168"/>
              <a:gd name="connsiteX3659" fmla="*/ 291553 w 12446000"/>
              <a:gd name="connsiteY3659" fmla="*/ 5172653 h 13862168"/>
              <a:gd name="connsiteX3660" fmla="*/ 303333 w 12446000"/>
              <a:gd name="connsiteY3660" fmla="*/ 5165431 h 13862168"/>
              <a:gd name="connsiteX3661" fmla="*/ 279773 w 12446000"/>
              <a:gd name="connsiteY3661" fmla="*/ 5122097 h 13862168"/>
              <a:gd name="connsiteX3662" fmla="*/ 454116 w 12446000"/>
              <a:gd name="connsiteY3662" fmla="*/ 5106450 h 13862168"/>
              <a:gd name="connsiteX3663" fmla="*/ 485333 w 12446000"/>
              <a:gd name="connsiteY3663" fmla="*/ 5138349 h 13862168"/>
              <a:gd name="connsiteX3664" fmla="*/ 478854 w 12446000"/>
              <a:gd name="connsiteY3664" fmla="*/ 5144969 h 13862168"/>
              <a:gd name="connsiteX3665" fmla="*/ 447638 w 12446000"/>
              <a:gd name="connsiteY3665" fmla="*/ 5113070 h 13862168"/>
              <a:gd name="connsiteX3666" fmla="*/ 454116 w 12446000"/>
              <a:gd name="connsiteY3666" fmla="*/ 5106450 h 13862168"/>
              <a:gd name="connsiteX3667" fmla="*/ 454116 w 12446000"/>
              <a:gd name="connsiteY3667" fmla="*/ 5100431 h 13862168"/>
              <a:gd name="connsiteX3668" fmla="*/ 444692 w 12446000"/>
              <a:gd name="connsiteY3668" fmla="*/ 5110060 h 13862168"/>
              <a:gd name="connsiteX3669" fmla="*/ 447638 w 12446000"/>
              <a:gd name="connsiteY3669" fmla="*/ 5113070 h 13862168"/>
              <a:gd name="connsiteX3670" fmla="*/ 444692 w 12446000"/>
              <a:gd name="connsiteY3670" fmla="*/ 5116080 h 13862168"/>
              <a:gd name="connsiteX3671" fmla="*/ 478854 w 12446000"/>
              <a:gd name="connsiteY3671" fmla="*/ 5150988 h 13862168"/>
              <a:gd name="connsiteX3672" fmla="*/ 488278 w 12446000"/>
              <a:gd name="connsiteY3672" fmla="*/ 5141358 h 13862168"/>
              <a:gd name="connsiteX3673" fmla="*/ 485333 w 12446000"/>
              <a:gd name="connsiteY3673" fmla="*/ 5138349 h 13862168"/>
              <a:gd name="connsiteX3674" fmla="*/ 488278 w 12446000"/>
              <a:gd name="connsiteY3674" fmla="*/ 5135339 h 13862168"/>
              <a:gd name="connsiteX3675" fmla="*/ 454116 w 12446000"/>
              <a:gd name="connsiteY3675" fmla="*/ 5100431 h 13862168"/>
              <a:gd name="connsiteX3676" fmla="*/ 313935 w 12446000"/>
              <a:gd name="connsiteY3676" fmla="*/ 5099227 h 13862168"/>
              <a:gd name="connsiteX3677" fmla="*/ 302155 w 12446000"/>
              <a:gd name="connsiteY3677" fmla="*/ 5107652 h 13862168"/>
              <a:gd name="connsiteX3678" fmla="*/ 329248 w 12446000"/>
              <a:gd name="connsiteY3678" fmla="*/ 5149784 h 13862168"/>
              <a:gd name="connsiteX3679" fmla="*/ 341028 w 12446000"/>
              <a:gd name="connsiteY3679" fmla="*/ 5141357 h 13862168"/>
              <a:gd name="connsiteX3680" fmla="*/ 313935 w 12446000"/>
              <a:gd name="connsiteY3680" fmla="*/ 5099227 h 13862168"/>
              <a:gd name="connsiteX3681" fmla="*/ 86582 w 12446000"/>
              <a:gd name="connsiteY3681" fmla="*/ 5085985 h 13862168"/>
              <a:gd name="connsiteX3682" fmla="*/ 72446 w 12446000"/>
              <a:gd name="connsiteY3682" fmla="*/ 5087188 h 13862168"/>
              <a:gd name="connsiteX3683" fmla="*/ 78336 w 12446000"/>
              <a:gd name="connsiteY3683" fmla="*/ 5136542 h 13862168"/>
              <a:gd name="connsiteX3684" fmla="*/ 92472 w 12446000"/>
              <a:gd name="connsiteY3684" fmla="*/ 5134133 h 13862168"/>
              <a:gd name="connsiteX3685" fmla="*/ 86582 w 12446000"/>
              <a:gd name="connsiteY3685" fmla="*/ 5085985 h 13862168"/>
              <a:gd name="connsiteX3686" fmla="*/ 342206 w 12446000"/>
              <a:gd name="connsiteY3686" fmla="*/ 5078764 h 13862168"/>
              <a:gd name="connsiteX3687" fmla="*/ 331604 w 12446000"/>
              <a:gd name="connsiteY3687" fmla="*/ 5087189 h 13862168"/>
              <a:gd name="connsiteX3688" fmla="*/ 361054 w 12446000"/>
              <a:gd name="connsiteY3688" fmla="*/ 5126913 h 13862168"/>
              <a:gd name="connsiteX3689" fmla="*/ 371656 w 12446000"/>
              <a:gd name="connsiteY3689" fmla="*/ 5118487 h 13862168"/>
              <a:gd name="connsiteX3690" fmla="*/ 342206 w 12446000"/>
              <a:gd name="connsiteY3690" fmla="*/ 5078764 h 13862168"/>
              <a:gd name="connsiteX3691" fmla="*/ 128989 w 12446000"/>
              <a:gd name="connsiteY3691" fmla="*/ 5077559 h 13862168"/>
              <a:gd name="connsiteX3692" fmla="*/ 114854 w 12446000"/>
              <a:gd name="connsiteY3692" fmla="*/ 5081169 h 13862168"/>
              <a:gd name="connsiteX3693" fmla="*/ 125455 w 12446000"/>
              <a:gd name="connsiteY3693" fmla="*/ 5129319 h 13862168"/>
              <a:gd name="connsiteX3694" fmla="*/ 139591 w 12446000"/>
              <a:gd name="connsiteY3694" fmla="*/ 5125707 h 13862168"/>
              <a:gd name="connsiteX3695" fmla="*/ 128989 w 12446000"/>
              <a:gd name="connsiteY3695" fmla="*/ 5077559 h 13862168"/>
              <a:gd name="connsiteX3696" fmla="*/ 166685 w 12446000"/>
              <a:gd name="connsiteY3696" fmla="*/ 5065522 h 13862168"/>
              <a:gd name="connsiteX3697" fmla="*/ 153727 w 12446000"/>
              <a:gd name="connsiteY3697" fmla="*/ 5070337 h 13862168"/>
              <a:gd name="connsiteX3698" fmla="*/ 169041 w 12446000"/>
              <a:gd name="connsiteY3698" fmla="*/ 5117282 h 13862168"/>
              <a:gd name="connsiteX3699" fmla="*/ 181999 w 12446000"/>
              <a:gd name="connsiteY3699" fmla="*/ 5112467 h 13862168"/>
              <a:gd name="connsiteX3700" fmla="*/ 166685 w 12446000"/>
              <a:gd name="connsiteY3700" fmla="*/ 5065522 h 13862168"/>
              <a:gd name="connsiteX3701" fmla="*/ 365766 w 12446000"/>
              <a:gd name="connsiteY3701" fmla="*/ 5057096 h 13862168"/>
              <a:gd name="connsiteX3702" fmla="*/ 355164 w 12446000"/>
              <a:gd name="connsiteY3702" fmla="*/ 5066727 h 13862168"/>
              <a:gd name="connsiteX3703" fmla="*/ 388148 w 12446000"/>
              <a:gd name="connsiteY3703" fmla="*/ 5104042 h 13862168"/>
              <a:gd name="connsiteX3704" fmla="*/ 398750 w 12446000"/>
              <a:gd name="connsiteY3704" fmla="*/ 5094413 h 13862168"/>
              <a:gd name="connsiteX3705" fmla="*/ 365766 w 12446000"/>
              <a:gd name="connsiteY3705" fmla="*/ 5057096 h 13862168"/>
              <a:gd name="connsiteX3706" fmla="*/ 202025 w 12446000"/>
              <a:gd name="connsiteY3706" fmla="*/ 5051077 h 13862168"/>
              <a:gd name="connsiteX3707" fmla="*/ 189067 w 12446000"/>
              <a:gd name="connsiteY3707" fmla="*/ 5057095 h 13862168"/>
              <a:gd name="connsiteX3708" fmla="*/ 209093 w 12446000"/>
              <a:gd name="connsiteY3708" fmla="*/ 5102837 h 13862168"/>
              <a:gd name="connsiteX3709" fmla="*/ 222051 w 12446000"/>
              <a:gd name="connsiteY3709" fmla="*/ 5096818 h 13862168"/>
              <a:gd name="connsiteX3710" fmla="*/ 202025 w 12446000"/>
              <a:gd name="connsiteY3710" fmla="*/ 5051077 h 13862168"/>
              <a:gd name="connsiteX3711" fmla="*/ 385792 w 12446000"/>
              <a:gd name="connsiteY3711" fmla="*/ 5036634 h 13862168"/>
              <a:gd name="connsiteX3712" fmla="*/ 416420 w 12446000"/>
              <a:gd name="connsiteY3712" fmla="*/ 5067931 h 13862168"/>
              <a:gd name="connsiteX3713" fmla="*/ 410530 w 12446000"/>
              <a:gd name="connsiteY3713" fmla="*/ 5073949 h 13862168"/>
              <a:gd name="connsiteX3714" fmla="*/ 379902 w 12446000"/>
              <a:gd name="connsiteY3714" fmla="*/ 5042652 h 13862168"/>
              <a:gd name="connsiteX3715" fmla="*/ 385792 w 12446000"/>
              <a:gd name="connsiteY3715" fmla="*/ 5036634 h 13862168"/>
              <a:gd name="connsiteX3716" fmla="*/ 232653 w 12446000"/>
              <a:gd name="connsiteY3716" fmla="*/ 5034225 h 13862168"/>
              <a:gd name="connsiteX3717" fmla="*/ 220873 w 12446000"/>
              <a:gd name="connsiteY3717" fmla="*/ 5041448 h 13862168"/>
              <a:gd name="connsiteX3718" fmla="*/ 244433 w 12446000"/>
              <a:gd name="connsiteY3718" fmla="*/ 5084782 h 13862168"/>
              <a:gd name="connsiteX3719" fmla="*/ 256213 w 12446000"/>
              <a:gd name="connsiteY3719" fmla="*/ 5077560 h 13862168"/>
              <a:gd name="connsiteX3720" fmla="*/ 232653 w 12446000"/>
              <a:gd name="connsiteY3720" fmla="*/ 5034225 h 13862168"/>
              <a:gd name="connsiteX3721" fmla="*/ 385792 w 12446000"/>
              <a:gd name="connsiteY3721" fmla="*/ 5029411 h 13862168"/>
              <a:gd name="connsiteX3722" fmla="*/ 376368 w 12446000"/>
              <a:gd name="connsiteY3722" fmla="*/ 5039041 h 13862168"/>
              <a:gd name="connsiteX3723" fmla="*/ 379902 w 12446000"/>
              <a:gd name="connsiteY3723" fmla="*/ 5042652 h 13862168"/>
              <a:gd name="connsiteX3724" fmla="*/ 376368 w 12446000"/>
              <a:gd name="connsiteY3724" fmla="*/ 5046264 h 13862168"/>
              <a:gd name="connsiteX3725" fmla="*/ 410530 w 12446000"/>
              <a:gd name="connsiteY3725" fmla="*/ 5081172 h 13862168"/>
              <a:gd name="connsiteX3726" fmla="*/ 419954 w 12446000"/>
              <a:gd name="connsiteY3726" fmla="*/ 5071542 h 13862168"/>
              <a:gd name="connsiteX3727" fmla="*/ 416420 w 12446000"/>
              <a:gd name="connsiteY3727" fmla="*/ 5067931 h 13862168"/>
              <a:gd name="connsiteX3728" fmla="*/ 419954 w 12446000"/>
              <a:gd name="connsiteY3728" fmla="*/ 5064320 h 13862168"/>
              <a:gd name="connsiteX3729" fmla="*/ 385792 w 12446000"/>
              <a:gd name="connsiteY3729" fmla="*/ 5029411 h 13862168"/>
              <a:gd name="connsiteX3730" fmla="*/ 259747 w 12446000"/>
              <a:gd name="connsiteY3730" fmla="*/ 5016171 h 13862168"/>
              <a:gd name="connsiteX3731" fmla="*/ 247967 w 12446000"/>
              <a:gd name="connsiteY3731" fmla="*/ 5024596 h 13862168"/>
              <a:gd name="connsiteX3732" fmla="*/ 275061 w 12446000"/>
              <a:gd name="connsiteY3732" fmla="*/ 5066727 h 13862168"/>
              <a:gd name="connsiteX3733" fmla="*/ 286841 w 12446000"/>
              <a:gd name="connsiteY3733" fmla="*/ 5058300 h 13862168"/>
              <a:gd name="connsiteX3734" fmla="*/ 259747 w 12446000"/>
              <a:gd name="connsiteY3734" fmla="*/ 5016171 h 13862168"/>
              <a:gd name="connsiteX3735" fmla="*/ 282129 w 12446000"/>
              <a:gd name="connsiteY3735" fmla="*/ 4999317 h 13862168"/>
              <a:gd name="connsiteX3736" fmla="*/ 271527 w 12446000"/>
              <a:gd name="connsiteY3736" fmla="*/ 5007744 h 13862168"/>
              <a:gd name="connsiteX3737" fmla="*/ 300977 w 12446000"/>
              <a:gd name="connsiteY3737" fmla="*/ 5047466 h 13862168"/>
              <a:gd name="connsiteX3738" fmla="*/ 311579 w 12446000"/>
              <a:gd name="connsiteY3738" fmla="*/ 5039041 h 13862168"/>
              <a:gd name="connsiteX3739" fmla="*/ 282129 w 12446000"/>
              <a:gd name="connsiteY3739" fmla="*/ 4999317 h 13862168"/>
              <a:gd name="connsiteX3740" fmla="*/ 75980 w 12446000"/>
              <a:gd name="connsiteY3740" fmla="*/ 4986077 h 13862168"/>
              <a:gd name="connsiteX3741" fmla="*/ 61844 w 12446000"/>
              <a:gd name="connsiteY3741" fmla="*/ 4987280 h 13862168"/>
              <a:gd name="connsiteX3742" fmla="*/ 67734 w 12446000"/>
              <a:gd name="connsiteY3742" fmla="*/ 5036632 h 13862168"/>
              <a:gd name="connsiteX3743" fmla="*/ 81870 w 12446000"/>
              <a:gd name="connsiteY3743" fmla="*/ 5035428 h 13862168"/>
              <a:gd name="connsiteX3744" fmla="*/ 75980 w 12446000"/>
              <a:gd name="connsiteY3744" fmla="*/ 4986077 h 13862168"/>
              <a:gd name="connsiteX3745" fmla="*/ 300977 w 12446000"/>
              <a:gd name="connsiteY3745" fmla="*/ 4982466 h 13862168"/>
              <a:gd name="connsiteX3746" fmla="*/ 290375 w 12446000"/>
              <a:gd name="connsiteY3746" fmla="*/ 4992096 h 13862168"/>
              <a:gd name="connsiteX3747" fmla="*/ 323358 w 12446000"/>
              <a:gd name="connsiteY3747" fmla="*/ 5029411 h 13862168"/>
              <a:gd name="connsiteX3748" fmla="*/ 333960 w 12446000"/>
              <a:gd name="connsiteY3748" fmla="*/ 5019782 h 13862168"/>
              <a:gd name="connsiteX3749" fmla="*/ 300977 w 12446000"/>
              <a:gd name="connsiteY3749" fmla="*/ 4982466 h 13862168"/>
              <a:gd name="connsiteX3750" fmla="*/ 107786 w 12446000"/>
              <a:gd name="connsiteY3750" fmla="*/ 4978854 h 13862168"/>
              <a:gd name="connsiteX3751" fmla="*/ 93650 w 12446000"/>
              <a:gd name="connsiteY3751" fmla="*/ 4982464 h 13862168"/>
              <a:gd name="connsiteX3752" fmla="*/ 104252 w 12446000"/>
              <a:gd name="connsiteY3752" fmla="*/ 5031817 h 13862168"/>
              <a:gd name="connsiteX3753" fmla="*/ 118388 w 12446000"/>
              <a:gd name="connsiteY3753" fmla="*/ 5028206 h 13862168"/>
              <a:gd name="connsiteX3754" fmla="*/ 107786 w 12446000"/>
              <a:gd name="connsiteY3754" fmla="*/ 4978854 h 13862168"/>
              <a:gd name="connsiteX3755" fmla="*/ 136057 w 12446000"/>
              <a:gd name="connsiteY3755" fmla="*/ 4970428 h 13862168"/>
              <a:gd name="connsiteX3756" fmla="*/ 123100 w 12446000"/>
              <a:gd name="connsiteY3756" fmla="*/ 4975243 h 13862168"/>
              <a:gd name="connsiteX3757" fmla="*/ 138413 w 12446000"/>
              <a:gd name="connsiteY3757" fmla="*/ 5022188 h 13862168"/>
              <a:gd name="connsiteX3758" fmla="*/ 151371 w 12446000"/>
              <a:gd name="connsiteY3758" fmla="*/ 5017373 h 13862168"/>
              <a:gd name="connsiteX3759" fmla="*/ 136057 w 12446000"/>
              <a:gd name="connsiteY3759" fmla="*/ 4970428 h 13862168"/>
              <a:gd name="connsiteX3760" fmla="*/ 316290 w 12446000"/>
              <a:gd name="connsiteY3760" fmla="*/ 4965613 h 13862168"/>
              <a:gd name="connsiteX3761" fmla="*/ 346918 w 12446000"/>
              <a:gd name="connsiteY3761" fmla="*/ 4996911 h 13862168"/>
              <a:gd name="connsiteX3762" fmla="*/ 341028 w 12446000"/>
              <a:gd name="connsiteY3762" fmla="*/ 5002929 h 13862168"/>
              <a:gd name="connsiteX3763" fmla="*/ 310401 w 12446000"/>
              <a:gd name="connsiteY3763" fmla="*/ 4971633 h 13862168"/>
              <a:gd name="connsiteX3764" fmla="*/ 316290 w 12446000"/>
              <a:gd name="connsiteY3764" fmla="*/ 4965613 h 13862168"/>
              <a:gd name="connsiteX3765" fmla="*/ 161973 w 12446000"/>
              <a:gd name="connsiteY3765" fmla="*/ 4959594 h 13862168"/>
              <a:gd name="connsiteX3766" fmla="*/ 149015 w 12446000"/>
              <a:gd name="connsiteY3766" fmla="*/ 4965612 h 13862168"/>
              <a:gd name="connsiteX3767" fmla="*/ 169041 w 12446000"/>
              <a:gd name="connsiteY3767" fmla="*/ 5011354 h 13862168"/>
              <a:gd name="connsiteX3768" fmla="*/ 181999 w 12446000"/>
              <a:gd name="connsiteY3768" fmla="*/ 5005335 h 13862168"/>
              <a:gd name="connsiteX3769" fmla="*/ 161973 w 12446000"/>
              <a:gd name="connsiteY3769" fmla="*/ 4959594 h 13862168"/>
              <a:gd name="connsiteX3770" fmla="*/ 316290 w 12446000"/>
              <a:gd name="connsiteY3770" fmla="*/ 4958391 h 13862168"/>
              <a:gd name="connsiteX3771" fmla="*/ 306867 w 12446000"/>
              <a:gd name="connsiteY3771" fmla="*/ 4968022 h 13862168"/>
              <a:gd name="connsiteX3772" fmla="*/ 310401 w 12446000"/>
              <a:gd name="connsiteY3772" fmla="*/ 4971633 h 13862168"/>
              <a:gd name="connsiteX3773" fmla="*/ 306867 w 12446000"/>
              <a:gd name="connsiteY3773" fmla="*/ 4975244 h 13862168"/>
              <a:gd name="connsiteX3774" fmla="*/ 341028 w 12446000"/>
              <a:gd name="connsiteY3774" fmla="*/ 5010152 h 13862168"/>
              <a:gd name="connsiteX3775" fmla="*/ 350452 w 12446000"/>
              <a:gd name="connsiteY3775" fmla="*/ 5000523 h 13862168"/>
              <a:gd name="connsiteX3776" fmla="*/ 346918 w 12446000"/>
              <a:gd name="connsiteY3776" fmla="*/ 4996911 h 13862168"/>
              <a:gd name="connsiteX3777" fmla="*/ 350452 w 12446000"/>
              <a:gd name="connsiteY3777" fmla="*/ 4993299 h 13862168"/>
              <a:gd name="connsiteX3778" fmla="*/ 316290 w 12446000"/>
              <a:gd name="connsiteY3778" fmla="*/ 4958391 h 13862168"/>
              <a:gd name="connsiteX3779" fmla="*/ 184355 w 12446000"/>
              <a:gd name="connsiteY3779" fmla="*/ 4947557 h 13862168"/>
              <a:gd name="connsiteX3780" fmla="*/ 172575 w 12446000"/>
              <a:gd name="connsiteY3780" fmla="*/ 4954779 h 13862168"/>
              <a:gd name="connsiteX3781" fmla="*/ 196135 w 12446000"/>
              <a:gd name="connsiteY3781" fmla="*/ 4998113 h 13862168"/>
              <a:gd name="connsiteX3782" fmla="*/ 207915 w 12446000"/>
              <a:gd name="connsiteY3782" fmla="*/ 4990892 h 13862168"/>
              <a:gd name="connsiteX3783" fmla="*/ 184355 w 12446000"/>
              <a:gd name="connsiteY3783" fmla="*/ 4947557 h 13862168"/>
              <a:gd name="connsiteX3784" fmla="*/ 205559 w 12446000"/>
              <a:gd name="connsiteY3784" fmla="*/ 4933113 h 13862168"/>
              <a:gd name="connsiteX3785" fmla="*/ 193779 w 12446000"/>
              <a:gd name="connsiteY3785" fmla="*/ 4941539 h 13862168"/>
              <a:gd name="connsiteX3786" fmla="*/ 220873 w 12446000"/>
              <a:gd name="connsiteY3786" fmla="*/ 4983670 h 13862168"/>
              <a:gd name="connsiteX3787" fmla="*/ 232653 w 12446000"/>
              <a:gd name="connsiteY3787" fmla="*/ 4975243 h 13862168"/>
              <a:gd name="connsiteX3788" fmla="*/ 205559 w 12446000"/>
              <a:gd name="connsiteY3788" fmla="*/ 4933113 h 13862168"/>
              <a:gd name="connsiteX3789" fmla="*/ 222051 w 12446000"/>
              <a:gd name="connsiteY3789" fmla="*/ 4921075 h 13862168"/>
              <a:gd name="connsiteX3790" fmla="*/ 211449 w 12446000"/>
              <a:gd name="connsiteY3790" fmla="*/ 4929502 h 13862168"/>
              <a:gd name="connsiteX3791" fmla="*/ 240899 w 12446000"/>
              <a:gd name="connsiteY3791" fmla="*/ 4969225 h 13862168"/>
              <a:gd name="connsiteX3792" fmla="*/ 251501 w 12446000"/>
              <a:gd name="connsiteY3792" fmla="*/ 4960799 h 13862168"/>
              <a:gd name="connsiteX3793" fmla="*/ 222051 w 12446000"/>
              <a:gd name="connsiteY3793" fmla="*/ 4921075 h 13862168"/>
              <a:gd name="connsiteX3794" fmla="*/ 236187 w 12446000"/>
              <a:gd name="connsiteY3794" fmla="*/ 4907834 h 13862168"/>
              <a:gd name="connsiteX3795" fmla="*/ 225585 w 12446000"/>
              <a:gd name="connsiteY3795" fmla="*/ 4917465 h 13862168"/>
              <a:gd name="connsiteX3796" fmla="*/ 258569 w 12446000"/>
              <a:gd name="connsiteY3796" fmla="*/ 4954781 h 13862168"/>
              <a:gd name="connsiteX3797" fmla="*/ 269171 w 12446000"/>
              <a:gd name="connsiteY3797" fmla="*/ 4945151 h 13862168"/>
              <a:gd name="connsiteX3798" fmla="*/ 236187 w 12446000"/>
              <a:gd name="connsiteY3798" fmla="*/ 4907834 h 13862168"/>
              <a:gd name="connsiteX3799" fmla="*/ 246789 w 12446000"/>
              <a:gd name="connsiteY3799" fmla="*/ 4894595 h 13862168"/>
              <a:gd name="connsiteX3800" fmla="*/ 278006 w 12446000"/>
              <a:gd name="connsiteY3800" fmla="*/ 4926493 h 13862168"/>
              <a:gd name="connsiteX3801" fmla="*/ 271527 w 12446000"/>
              <a:gd name="connsiteY3801" fmla="*/ 4933113 h 13862168"/>
              <a:gd name="connsiteX3802" fmla="*/ 240311 w 12446000"/>
              <a:gd name="connsiteY3802" fmla="*/ 4901214 h 13862168"/>
              <a:gd name="connsiteX3803" fmla="*/ 246789 w 12446000"/>
              <a:gd name="connsiteY3803" fmla="*/ 4894595 h 13862168"/>
              <a:gd name="connsiteX3804" fmla="*/ 246789 w 12446000"/>
              <a:gd name="connsiteY3804" fmla="*/ 4888576 h 13862168"/>
              <a:gd name="connsiteX3805" fmla="*/ 237365 w 12446000"/>
              <a:gd name="connsiteY3805" fmla="*/ 4898205 h 13862168"/>
              <a:gd name="connsiteX3806" fmla="*/ 240311 w 12446000"/>
              <a:gd name="connsiteY3806" fmla="*/ 4901214 h 13862168"/>
              <a:gd name="connsiteX3807" fmla="*/ 237365 w 12446000"/>
              <a:gd name="connsiteY3807" fmla="*/ 4904224 h 13862168"/>
              <a:gd name="connsiteX3808" fmla="*/ 271527 w 12446000"/>
              <a:gd name="connsiteY3808" fmla="*/ 4939132 h 13862168"/>
              <a:gd name="connsiteX3809" fmla="*/ 280951 w 12446000"/>
              <a:gd name="connsiteY3809" fmla="*/ 4929502 h 13862168"/>
              <a:gd name="connsiteX3810" fmla="*/ 278006 w 12446000"/>
              <a:gd name="connsiteY3810" fmla="*/ 4926493 h 13862168"/>
              <a:gd name="connsiteX3811" fmla="*/ 280951 w 12446000"/>
              <a:gd name="connsiteY3811" fmla="*/ 4923483 h 13862168"/>
              <a:gd name="connsiteX3812" fmla="*/ 246789 w 12446000"/>
              <a:gd name="connsiteY3812" fmla="*/ 4888576 h 13862168"/>
              <a:gd name="connsiteX3813" fmla="*/ 64200 w 12446000"/>
              <a:gd name="connsiteY3813" fmla="*/ 4887370 h 13862168"/>
              <a:gd name="connsiteX3814" fmla="*/ 50064 w 12446000"/>
              <a:gd name="connsiteY3814" fmla="*/ 4888575 h 13862168"/>
              <a:gd name="connsiteX3815" fmla="*/ 55954 w 12446000"/>
              <a:gd name="connsiteY3815" fmla="*/ 4937927 h 13862168"/>
              <a:gd name="connsiteX3816" fmla="*/ 70090 w 12446000"/>
              <a:gd name="connsiteY3816" fmla="*/ 4936723 h 13862168"/>
              <a:gd name="connsiteX3817" fmla="*/ 64200 w 12446000"/>
              <a:gd name="connsiteY3817" fmla="*/ 4887370 h 13862168"/>
              <a:gd name="connsiteX3818" fmla="*/ 86582 w 12446000"/>
              <a:gd name="connsiteY3818" fmla="*/ 4881352 h 13862168"/>
              <a:gd name="connsiteX3819" fmla="*/ 72446 w 12446000"/>
              <a:gd name="connsiteY3819" fmla="*/ 4884962 h 13862168"/>
              <a:gd name="connsiteX3820" fmla="*/ 83048 w 12446000"/>
              <a:gd name="connsiteY3820" fmla="*/ 4934315 h 13862168"/>
              <a:gd name="connsiteX3821" fmla="*/ 97184 w 12446000"/>
              <a:gd name="connsiteY3821" fmla="*/ 4930704 h 13862168"/>
              <a:gd name="connsiteX3822" fmla="*/ 86582 w 12446000"/>
              <a:gd name="connsiteY3822" fmla="*/ 4881352 h 13862168"/>
              <a:gd name="connsiteX3823" fmla="*/ 104252 w 12446000"/>
              <a:gd name="connsiteY3823" fmla="*/ 4876537 h 13862168"/>
              <a:gd name="connsiteX3824" fmla="*/ 91294 w 12446000"/>
              <a:gd name="connsiteY3824" fmla="*/ 4881352 h 13862168"/>
              <a:gd name="connsiteX3825" fmla="*/ 106608 w 12446000"/>
              <a:gd name="connsiteY3825" fmla="*/ 4928297 h 13862168"/>
              <a:gd name="connsiteX3826" fmla="*/ 119566 w 12446000"/>
              <a:gd name="connsiteY3826" fmla="*/ 4923482 h 13862168"/>
              <a:gd name="connsiteX3827" fmla="*/ 104252 w 12446000"/>
              <a:gd name="connsiteY3827" fmla="*/ 4876537 h 13862168"/>
              <a:gd name="connsiteX3828" fmla="*/ 121922 w 12446000"/>
              <a:gd name="connsiteY3828" fmla="*/ 4868111 h 13862168"/>
              <a:gd name="connsiteX3829" fmla="*/ 108964 w 12446000"/>
              <a:gd name="connsiteY3829" fmla="*/ 4874130 h 13862168"/>
              <a:gd name="connsiteX3830" fmla="*/ 128989 w 12446000"/>
              <a:gd name="connsiteY3830" fmla="*/ 4919871 h 13862168"/>
              <a:gd name="connsiteX3831" fmla="*/ 141947 w 12446000"/>
              <a:gd name="connsiteY3831" fmla="*/ 4913852 h 13862168"/>
              <a:gd name="connsiteX3832" fmla="*/ 121922 w 12446000"/>
              <a:gd name="connsiteY3832" fmla="*/ 4868111 h 13862168"/>
              <a:gd name="connsiteX3833" fmla="*/ 137235 w 12446000"/>
              <a:gd name="connsiteY3833" fmla="*/ 4859686 h 13862168"/>
              <a:gd name="connsiteX3834" fmla="*/ 125455 w 12446000"/>
              <a:gd name="connsiteY3834" fmla="*/ 4866907 h 13862168"/>
              <a:gd name="connsiteX3835" fmla="*/ 149015 w 12446000"/>
              <a:gd name="connsiteY3835" fmla="*/ 4910242 h 13862168"/>
              <a:gd name="connsiteX3836" fmla="*/ 160795 w 12446000"/>
              <a:gd name="connsiteY3836" fmla="*/ 4903019 h 13862168"/>
              <a:gd name="connsiteX3837" fmla="*/ 137235 w 12446000"/>
              <a:gd name="connsiteY3837" fmla="*/ 4859686 h 13862168"/>
              <a:gd name="connsiteX3838" fmla="*/ 162032 w 12446000"/>
              <a:gd name="connsiteY3838" fmla="*/ 4841711 h 13862168"/>
              <a:gd name="connsiteX3839" fmla="*/ 173633 w 12446000"/>
              <a:gd name="connsiteY3839" fmla="*/ 4857357 h 13862168"/>
              <a:gd name="connsiteX3840" fmla="*/ 160795 w 12446000"/>
              <a:gd name="connsiteY3840" fmla="*/ 4842834 h 13862168"/>
              <a:gd name="connsiteX3841" fmla="*/ 162032 w 12446000"/>
              <a:gd name="connsiteY3841" fmla="*/ 4841711 h 13862168"/>
              <a:gd name="connsiteX3842" fmla="*/ 171397 w 12446000"/>
              <a:gd name="connsiteY3842" fmla="*/ 4833205 h 13862168"/>
              <a:gd name="connsiteX3843" fmla="*/ 202145 w 12446000"/>
              <a:gd name="connsiteY3843" fmla="*/ 4867990 h 13862168"/>
              <a:gd name="connsiteX3844" fmla="*/ 202025 w 12446000"/>
              <a:gd name="connsiteY3844" fmla="*/ 4868114 h 13862168"/>
              <a:gd name="connsiteX3845" fmla="*/ 169526 w 12446000"/>
              <a:gd name="connsiteY3845" fmla="*/ 4834905 h 13862168"/>
              <a:gd name="connsiteX3846" fmla="*/ 171397 w 12446000"/>
              <a:gd name="connsiteY3846" fmla="*/ 4833205 h 13862168"/>
              <a:gd name="connsiteX3847" fmla="*/ 177287 w 12446000"/>
              <a:gd name="connsiteY3847" fmla="*/ 4823574 h 13862168"/>
              <a:gd name="connsiteX3848" fmla="*/ 208504 w 12446000"/>
              <a:gd name="connsiteY3848" fmla="*/ 4855473 h 13862168"/>
              <a:gd name="connsiteX3849" fmla="*/ 202025 w 12446000"/>
              <a:gd name="connsiteY3849" fmla="*/ 4862092 h 13862168"/>
              <a:gd name="connsiteX3850" fmla="*/ 170809 w 12446000"/>
              <a:gd name="connsiteY3850" fmla="*/ 4830194 h 13862168"/>
              <a:gd name="connsiteX3851" fmla="*/ 177287 w 12446000"/>
              <a:gd name="connsiteY3851" fmla="*/ 4823574 h 13862168"/>
              <a:gd name="connsiteX3852" fmla="*/ 177287 w 12446000"/>
              <a:gd name="connsiteY3852" fmla="*/ 4817555 h 13862168"/>
              <a:gd name="connsiteX3853" fmla="*/ 167863 w 12446000"/>
              <a:gd name="connsiteY3853" fmla="*/ 4827186 h 13862168"/>
              <a:gd name="connsiteX3854" fmla="*/ 170809 w 12446000"/>
              <a:gd name="connsiteY3854" fmla="*/ 4830194 h 13862168"/>
              <a:gd name="connsiteX3855" fmla="*/ 167863 w 12446000"/>
              <a:gd name="connsiteY3855" fmla="*/ 4833206 h 13862168"/>
              <a:gd name="connsiteX3856" fmla="*/ 169526 w 12446000"/>
              <a:gd name="connsiteY3856" fmla="*/ 4834905 h 13862168"/>
              <a:gd name="connsiteX3857" fmla="*/ 162032 w 12446000"/>
              <a:gd name="connsiteY3857" fmla="*/ 4841711 h 13862168"/>
              <a:gd name="connsiteX3858" fmla="*/ 161973 w 12446000"/>
              <a:gd name="connsiteY3858" fmla="*/ 4841632 h 13862168"/>
              <a:gd name="connsiteX3859" fmla="*/ 151371 w 12446000"/>
              <a:gd name="connsiteY3859" fmla="*/ 4850057 h 13862168"/>
              <a:gd name="connsiteX3860" fmla="*/ 139591 w 12446000"/>
              <a:gd name="connsiteY3860" fmla="*/ 4858483 h 13862168"/>
              <a:gd name="connsiteX3861" fmla="*/ 166685 w 12446000"/>
              <a:gd name="connsiteY3861" fmla="*/ 4900612 h 13862168"/>
              <a:gd name="connsiteX3862" fmla="*/ 178465 w 12446000"/>
              <a:gd name="connsiteY3862" fmla="*/ 4892186 h 13862168"/>
              <a:gd name="connsiteX3863" fmla="*/ 151371 w 12446000"/>
              <a:gd name="connsiteY3863" fmla="*/ 4850057 h 13862168"/>
              <a:gd name="connsiteX3864" fmla="*/ 180821 w 12446000"/>
              <a:gd name="connsiteY3864" fmla="*/ 4889779 h 13862168"/>
              <a:gd name="connsiteX3865" fmla="*/ 191423 w 12446000"/>
              <a:gd name="connsiteY3865" fmla="*/ 4881353 h 13862168"/>
              <a:gd name="connsiteX3866" fmla="*/ 173633 w 12446000"/>
              <a:gd name="connsiteY3866" fmla="*/ 4857357 h 13862168"/>
              <a:gd name="connsiteX3867" fmla="*/ 193779 w 12446000"/>
              <a:gd name="connsiteY3867" fmla="*/ 4880150 h 13862168"/>
              <a:gd name="connsiteX3868" fmla="*/ 204381 w 12446000"/>
              <a:gd name="connsiteY3868" fmla="*/ 4870521 h 13862168"/>
              <a:gd name="connsiteX3869" fmla="*/ 202145 w 12446000"/>
              <a:gd name="connsiteY3869" fmla="*/ 4867990 h 13862168"/>
              <a:gd name="connsiteX3870" fmla="*/ 211449 w 12446000"/>
              <a:gd name="connsiteY3870" fmla="*/ 4858483 h 13862168"/>
              <a:gd name="connsiteX3871" fmla="*/ 208504 w 12446000"/>
              <a:gd name="connsiteY3871" fmla="*/ 4855473 h 13862168"/>
              <a:gd name="connsiteX3872" fmla="*/ 211449 w 12446000"/>
              <a:gd name="connsiteY3872" fmla="*/ 4852464 h 13862168"/>
              <a:gd name="connsiteX3873" fmla="*/ 177287 w 12446000"/>
              <a:gd name="connsiteY3873" fmla="*/ 4817555 h 13862168"/>
              <a:gd name="connsiteX3874" fmla="*/ 54801 w 12446000"/>
              <a:gd name="connsiteY3874" fmla="*/ 4787673 h 13862168"/>
              <a:gd name="connsiteX3875" fmla="*/ 59272 w 12446000"/>
              <a:gd name="connsiteY3875" fmla="*/ 4825131 h 13862168"/>
              <a:gd name="connsiteX3876" fmla="*/ 51242 w 12446000"/>
              <a:gd name="connsiteY3876" fmla="*/ 4788664 h 13862168"/>
              <a:gd name="connsiteX3877" fmla="*/ 54801 w 12446000"/>
              <a:gd name="connsiteY3877" fmla="*/ 4787673 h 13862168"/>
              <a:gd name="connsiteX3878" fmla="*/ 64200 w 12446000"/>
              <a:gd name="connsiteY3878" fmla="*/ 4785053 h 13862168"/>
              <a:gd name="connsiteX3879" fmla="*/ 72356 w 12446000"/>
              <a:gd name="connsiteY3879" fmla="*/ 4822092 h 13862168"/>
              <a:gd name="connsiteX3880" fmla="*/ 60666 w 12446000"/>
              <a:gd name="connsiteY3880" fmla="*/ 4786258 h 13862168"/>
              <a:gd name="connsiteX3881" fmla="*/ 63026 w 12446000"/>
              <a:gd name="connsiteY3881" fmla="*/ 4785381 h 13862168"/>
              <a:gd name="connsiteX3882" fmla="*/ 64200 w 12446000"/>
              <a:gd name="connsiteY3882" fmla="*/ 4785053 h 13862168"/>
              <a:gd name="connsiteX3883" fmla="*/ 73624 w 12446000"/>
              <a:gd name="connsiteY3883" fmla="*/ 4781443 h 13862168"/>
              <a:gd name="connsiteX3884" fmla="*/ 85495 w 12446000"/>
              <a:gd name="connsiteY3884" fmla="*/ 4817832 h 13862168"/>
              <a:gd name="connsiteX3885" fmla="*/ 70131 w 12446000"/>
              <a:gd name="connsiteY3885" fmla="*/ 4782740 h 13862168"/>
              <a:gd name="connsiteX3886" fmla="*/ 73624 w 12446000"/>
              <a:gd name="connsiteY3886" fmla="*/ 4781443 h 13862168"/>
              <a:gd name="connsiteX3887" fmla="*/ 83298 w 12446000"/>
              <a:gd name="connsiteY3887" fmla="*/ 4777198 h 13862168"/>
              <a:gd name="connsiteX3888" fmla="*/ 103074 w 12446000"/>
              <a:gd name="connsiteY3888" fmla="*/ 4822369 h 13862168"/>
              <a:gd name="connsiteX3889" fmla="*/ 101611 w 12446000"/>
              <a:gd name="connsiteY3889" fmla="*/ 4823049 h 13862168"/>
              <a:gd name="connsiteX3890" fmla="*/ 78336 w 12446000"/>
              <a:gd name="connsiteY3890" fmla="*/ 4780240 h 13862168"/>
              <a:gd name="connsiteX3891" fmla="*/ 83298 w 12446000"/>
              <a:gd name="connsiteY3891" fmla="*/ 4777198 h 13862168"/>
              <a:gd name="connsiteX3892" fmla="*/ 90116 w 12446000"/>
              <a:gd name="connsiteY3892" fmla="*/ 4773018 h 13862168"/>
              <a:gd name="connsiteX3893" fmla="*/ 113676 w 12446000"/>
              <a:gd name="connsiteY3893" fmla="*/ 4816351 h 13862168"/>
              <a:gd name="connsiteX3894" fmla="*/ 112276 w 12446000"/>
              <a:gd name="connsiteY3894" fmla="*/ 4817209 h 13862168"/>
              <a:gd name="connsiteX3895" fmla="*/ 85626 w 12446000"/>
              <a:gd name="connsiteY3895" fmla="*/ 4775770 h 13862168"/>
              <a:gd name="connsiteX3896" fmla="*/ 90116 w 12446000"/>
              <a:gd name="connsiteY3896" fmla="*/ 4773018 h 13862168"/>
              <a:gd name="connsiteX3897" fmla="*/ 97187 w 12446000"/>
              <a:gd name="connsiteY3897" fmla="*/ 4767132 h 13862168"/>
              <a:gd name="connsiteX3898" fmla="*/ 96006 w 12446000"/>
              <a:gd name="connsiteY3898" fmla="*/ 4768204 h 13862168"/>
              <a:gd name="connsiteX3899" fmla="*/ 102317 w 12446000"/>
              <a:gd name="connsiteY3899" fmla="*/ 4775344 h 13862168"/>
              <a:gd name="connsiteX3900" fmla="*/ 123100 w 12446000"/>
              <a:gd name="connsiteY3900" fmla="*/ 4809129 h 13862168"/>
              <a:gd name="connsiteX3901" fmla="*/ 120494 w 12446000"/>
              <a:gd name="connsiteY3901" fmla="*/ 4811200 h 13862168"/>
              <a:gd name="connsiteX3902" fmla="*/ 91294 w 12446000"/>
              <a:gd name="connsiteY3902" fmla="*/ 4771814 h 13862168"/>
              <a:gd name="connsiteX3903" fmla="*/ 97187 w 12446000"/>
              <a:gd name="connsiteY3903" fmla="*/ 4767132 h 13862168"/>
              <a:gd name="connsiteX3904" fmla="*/ 97237 w 12446000"/>
              <a:gd name="connsiteY3904" fmla="*/ 4767086 h 13862168"/>
              <a:gd name="connsiteX3905" fmla="*/ 97240 w 12446000"/>
              <a:gd name="connsiteY3905" fmla="*/ 4767090 h 13862168"/>
              <a:gd name="connsiteX3906" fmla="*/ 97187 w 12446000"/>
              <a:gd name="connsiteY3906" fmla="*/ 4767132 h 13862168"/>
              <a:gd name="connsiteX3907" fmla="*/ 97237 w 12446000"/>
              <a:gd name="connsiteY3907" fmla="*/ 4767086 h 13862168"/>
              <a:gd name="connsiteX3908" fmla="*/ 100571 w 12446000"/>
              <a:gd name="connsiteY3908" fmla="*/ 4764440 h 13862168"/>
              <a:gd name="connsiteX3909" fmla="*/ 109257 w 12446000"/>
              <a:gd name="connsiteY3909" fmla="*/ 4773318 h 13862168"/>
              <a:gd name="connsiteX3910" fmla="*/ 131345 w 12446000"/>
              <a:gd name="connsiteY3910" fmla="*/ 4803112 h 13862168"/>
              <a:gd name="connsiteX3911" fmla="*/ 128711 w 12446000"/>
              <a:gd name="connsiteY3911" fmla="*/ 4805206 h 13862168"/>
              <a:gd name="connsiteX3912" fmla="*/ 102317 w 12446000"/>
              <a:gd name="connsiteY3912" fmla="*/ 4775344 h 13862168"/>
              <a:gd name="connsiteX3913" fmla="*/ 97240 w 12446000"/>
              <a:gd name="connsiteY3913" fmla="*/ 4767090 h 13862168"/>
              <a:gd name="connsiteX3914" fmla="*/ 100571 w 12446000"/>
              <a:gd name="connsiteY3914" fmla="*/ 4764440 h 13862168"/>
              <a:gd name="connsiteX3915" fmla="*/ 103582 w 12446000"/>
              <a:gd name="connsiteY3915" fmla="*/ 4761323 h 13862168"/>
              <a:gd name="connsiteX3916" fmla="*/ 133701 w 12446000"/>
              <a:gd name="connsiteY3916" fmla="*/ 4791075 h 13862168"/>
              <a:gd name="connsiteX3917" fmla="*/ 134505 w 12446000"/>
              <a:gd name="connsiteY3917" fmla="*/ 4790135 h 13862168"/>
              <a:gd name="connsiteX3918" fmla="*/ 137411 w 12446000"/>
              <a:gd name="connsiteY3918" fmla="*/ 4793423 h 13862168"/>
              <a:gd name="connsiteX3919" fmla="*/ 133701 w 12446000"/>
              <a:gd name="connsiteY3919" fmla="*/ 4798297 h 13862168"/>
              <a:gd name="connsiteX3920" fmla="*/ 109257 w 12446000"/>
              <a:gd name="connsiteY3920" fmla="*/ 4773318 h 13862168"/>
              <a:gd name="connsiteX3921" fmla="*/ 101896 w 12446000"/>
              <a:gd name="connsiteY3921" fmla="*/ 4763388 h 13862168"/>
              <a:gd name="connsiteX3922" fmla="*/ 100571 w 12446000"/>
              <a:gd name="connsiteY3922" fmla="*/ 4764440 h 13862168"/>
              <a:gd name="connsiteX3923" fmla="*/ 100372 w 12446000"/>
              <a:gd name="connsiteY3923" fmla="*/ 4764238 h 13862168"/>
              <a:gd name="connsiteX3924" fmla="*/ 103582 w 12446000"/>
              <a:gd name="connsiteY3924" fmla="*/ 4761323 h 13862168"/>
              <a:gd name="connsiteX3925" fmla="*/ 107786 w 12446000"/>
              <a:gd name="connsiteY3925" fmla="*/ 4752556 h 13862168"/>
              <a:gd name="connsiteX3926" fmla="*/ 139198 w 12446000"/>
              <a:gd name="connsiteY3926" fmla="*/ 4784655 h 13862168"/>
              <a:gd name="connsiteX3927" fmla="*/ 134505 w 12446000"/>
              <a:gd name="connsiteY3927" fmla="*/ 4790135 h 13862168"/>
              <a:gd name="connsiteX3928" fmla="*/ 106608 w 12446000"/>
              <a:gd name="connsiteY3928" fmla="*/ 4758573 h 13862168"/>
              <a:gd name="connsiteX3929" fmla="*/ 103582 w 12446000"/>
              <a:gd name="connsiteY3929" fmla="*/ 4761323 h 13862168"/>
              <a:gd name="connsiteX3930" fmla="*/ 101357 w 12446000"/>
              <a:gd name="connsiteY3930" fmla="*/ 4759125 h 13862168"/>
              <a:gd name="connsiteX3931" fmla="*/ 107786 w 12446000"/>
              <a:gd name="connsiteY3931" fmla="*/ 4752556 h 13862168"/>
              <a:gd name="connsiteX3932" fmla="*/ 107786 w 12446000"/>
              <a:gd name="connsiteY3932" fmla="*/ 4746535 h 13862168"/>
              <a:gd name="connsiteX3933" fmla="*/ 98362 w 12446000"/>
              <a:gd name="connsiteY3933" fmla="*/ 4756166 h 13862168"/>
              <a:gd name="connsiteX3934" fmla="*/ 101357 w 12446000"/>
              <a:gd name="connsiteY3934" fmla="*/ 4759125 h 13862168"/>
              <a:gd name="connsiteX3935" fmla="*/ 98362 w 12446000"/>
              <a:gd name="connsiteY3935" fmla="*/ 4762185 h 13862168"/>
              <a:gd name="connsiteX3936" fmla="*/ 100372 w 12446000"/>
              <a:gd name="connsiteY3936" fmla="*/ 4764238 h 13862168"/>
              <a:gd name="connsiteX3937" fmla="*/ 97237 w 12446000"/>
              <a:gd name="connsiteY3937" fmla="*/ 4767086 h 13862168"/>
              <a:gd name="connsiteX3938" fmla="*/ 97184 w 12446000"/>
              <a:gd name="connsiteY3938" fmla="*/ 4766999 h 13862168"/>
              <a:gd name="connsiteX3939" fmla="*/ 85404 w 12446000"/>
              <a:gd name="connsiteY3939" fmla="*/ 4775426 h 13862168"/>
              <a:gd name="connsiteX3940" fmla="*/ 85626 w 12446000"/>
              <a:gd name="connsiteY3940" fmla="*/ 4775770 h 13862168"/>
              <a:gd name="connsiteX3941" fmla="*/ 83298 w 12446000"/>
              <a:gd name="connsiteY3941" fmla="*/ 4777198 h 13862168"/>
              <a:gd name="connsiteX3942" fmla="*/ 83048 w 12446000"/>
              <a:gd name="connsiteY3942" fmla="*/ 4776628 h 13862168"/>
              <a:gd name="connsiteX3943" fmla="*/ 70090 w 12446000"/>
              <a:gd name="connsiteY3943" fmla="*/ 4782646 h 13862168"/>
              <a:gd name="connsiteX3944" fmla="*/ 70131 w 12446000"/>
              <a:gd name="connsiteY3944" fmla="*/ 4782740 h 13862168"/>
              <a:gd name="connsiteX3945" fmla="*/ 63026 w 12446000"/>
              <a:gd name="connsiteY3945" fmla="*/ 4785381 h 13862168"/>
              <a:gd name="connsiteX3946" fmla="*/ 54801 w 12446000"/>
              <a:gd name="connsiteY3946" fmla="*/ 4787673 h 13862168"/>
              <a:gd name="connsiteX3947" fmla="*/ 54776 w 12446000"/>
              <a:gd name="connsiteY3947" fmla="*/ 4787461 h 13862168"/>
              <a:gd name="connsiteX3948" fmla="*/ 40640 w 12446000"/>
              <a:gd name="connsiteY3948" fmla="*/ 4788665 h 13862168"/>
              <a:gd name="connsiteX3949" fmla="*/ 45352 w 12446000"/>
              <a:gd name="connsiteY3949" fmla="*/ 4838018 h 13862168"/>
              <a:gd name="connsiteX3950" fmla="*/ 60666 w 12446000"/>
              <a:gd name="connsiteY3950" fmla="*/ 4836815 h 13862168"/>
              <a:gd name="connsiteX3951" fmla="*/ 59272 w 12446000"/>
              <a:gd name="connsiteY3951" fmla="*/ 4825131 h 13862168"/>
              <a:gd name="connsiteX3952" fmla="*/ 61844 w 12446000"/>
              <a:gd name="connsiteY3952" fmla="*/ 4836813 h 13862168"/>
              <a:gd name="connsiteX3953" fmla="*/ 74802 w 12446000"/>
              <a:gd name="connsiteY3953" fmla="*/ 4833202 h 13862168"/>
              <a:gd name="connsiteX3954" fmla="*/ 72356 w 12446000"/>
              <a:gd name="connsiteY3954" fmla="*/ 4822092 h 13862168"/>
              <a:gd name="connsiteX3955" fmla="*/ 75980 w 12446000"/>
              <a:gd name="connsiteY3955" fmla="*/ 4833203 h 13862168"/>
              <a:gd name="connsiteX3956" fmla="*/ 88938 w 12446000"/>
              <a:gd name="connsiteY3956" fmla="*/ 4828388 h 13862168"/>
              <a:gd name="connsiteX3957" fmla="*/ 85495 w 12446000"/>
              <a:gd name="connsiteY3957" fmla="*/ 4817832 h 13862168"/>
              <a:gd name="connsiteX3958" fmla="*/ 90116 w 12446000"/>
              <a:gd name="connsiteY3958" fmla="*/ 4828388 h 13862168"/>
              <a:gd name="connsiteX3959" fmla="*/ 101611 w 12446000"/>
              <a:gd name="connsiteY3959" fmla="*/ 4823049 h 13862168"/>
              <a:gd name="connsiteX3960" fmla="*/ 101896 w 12446000"/>
              <a:gd name="connsiteY3960" fmla="*/ 4823574 h 13862168"/>
              <a:gd name="connsiteX3961" fmla="*/ 112276 w 12446000"/>
              <a:gd name="connsiteY3961" fmla="*/ 4817209 h 13862168"/>
              <a:gd name="connsiteX3962" fmla="*/ 112498 w 12446000"/>
              <a:gd name="connsiteY3962" fmla="*/ 4817555 h 13862168"/>
              <a:gd name="connsiteX3963" fmla="*/ 120494 w 12446000"/>
              <a:gd name="connsiteY3963" fmla="*/ 4811200 h 13862168"/>
              <a:gd name="connsiteX3964" fmla="*/ 120744 w 12446000"/>
              <a:gd name="connsiteY3964" fmla="*/ 4811538 h 13862168"/>
              <a:gd name="connsiteX3965" fmla="*/ 128711 w 12446000"/>
              <a:gd name="connsiteY3965" fmla="*/ 4805206 h 13862168"/>
              <a:gd name="connsiteX3966" fmla="*/ 128989 w 12446000"/>
              <a:gd name="connsiteY3966" fmla="*/ 4805520 h 13862168"/>
              <a:gd name="connsiteX3967" fmla="*/ 139591 w 12446000"/>
              <a:gd name="connsiteY3967" fmla="*/ 4795888 h 13862168"/>
              <a:gd name="connsiteX3968" fmla="*/ 137411 w 12446000"/>
              <a:gd name="connsiteY3968" fmla="*/ 4793423 h 13862168"/>
              <a:gd name="connsiteX3969" fmla="*/ 141947 w 12446000"/>
              <a:gd name="connsiteY3969" fmla="*/ 4787462 h 13862168"/>
              <a:gd name="connsiteX3970" fmla="*/ 139198 w 12446000"/>
              <a:gd name="connsiteY3970" fmla="*/ 4784655 h 13862168"/>
              <a:gd name="connsiteX3971" fmla="*/ 141947 w 12446000"/>
              <a:gd name="connsiteY3971" fmla="*/ 4781443 h 13862168"/>
              <a:gd name="connsiteX3972" fmla="*/ 107786 w 12446000"/>
              <a:gd name="connsiteY3972" fmla="*/ 4746535 h 13862168"/>
              <a:gd name="connsiteX3973" fmla="*/ 45353 w 12446000"/>
              <a:gd name="connsiteY3973" fmla="*/ 4738109 h 13862168"/>
              <a:gd name="connsiteX3974" fmla="*/ 45352 w 12446000"/>
              <a:gd name="connsiteY3974" fmla="*/ 4738109 h 13862168"/>
              <a:gd name="connsiteX3975" fmla="*/ 45352 w 12446000"/>
              <a:gd name="connsiteY3975" fmla="*/ 4738109 h 13862168"/>
              <a:gd name="connsiteX3976" fmla="*/ 45353 w 12446000"/>
              <a:gd name="connsiteY3976" fmla="*/ 4738109 h 13862168"/>
              <a:gd name="connsiteX3977" fmla="*/ 48736 w 12446000"/>
              <a:gd name="connsiteY3977" fmla="*/ 4736852 h 13862168"/>
              <a:gd name="connsiteX3978" fmla="*/ 48782 w 12446000"/>
              <a:gd name="connsiteY3978" fmla="*/ 4737233 h 13862168"/>
              <a:gd name="connsiteX3979" fmla="*/ 45353 w 12446000"/>
              <a:gd name="connsiteY3979" fmla="*/ 4738109 h 13862168"/>
              <a:gd name="connsiteX3980" fmla="*/ 48736 w 12446000"/>
              <a:gd name="connsiteY3980" fmla="*/ 4736852 h 13862168"/>
              <a:gd name="connsiteX3981" fmla="*/ 53301 w 12446000"/>
              <a:gd name="connsiteY3981" fmla="*/ 4735155 h 13862168"/>
              <a:gd name="connsiteX3982" fmla="*/ 53408 w 12446000"/>
              <a:gd name="connsiteY3982" fmla="*/ 4735352 h 13862168"/>
              <a:gd name="connsiteX3983" fmla="*/ 50064 w 12446000"/>
              <a:gd name="connsiteY3983" fmla="*/ 4736905 h 13862168"/>
              <a:gd name="connsiteX3984" fmla="*/ 49858 w 12446000"/>
              <a:gd name="connsiteY3984" fmla="*/ 4736435 h 13862168"/>
              <a:gd name="connsiteX3985" fmla="*/ 53301 w 12446000"/>
              <a:gd name="connsiteY3985" fmla="*/ 4735155 h 13862168"/>
              <a:gd name="connsiteX3986" fmla="*/ 54584 w 12446000"/>
              <a:gd name="connsiteY3986" fmla="*/ 4734806 h 13862168"/>
              <a:gd name="connsiteX3987" fmla="*/ 54639 w 12446000"/>
              <a:gd name="connsiteY3987" fmla="*/ 4735063 h 13862168"/>
              <a:gd name="connsiteX3988" fmla="*/ 53598 w 12446000"/>
              <a:gd name="connsiteY3988" fmla="*/ 4735700 h 13862168"/>
              <a:gd name="connsiteX3989" fmla="*/ 53408 w 12446000"/>
              <a:gd name="connsiteY3989" fmla="*/ 4735352 h 13862168"/>
              <a:gd name="connsiteX3990" fmla="*/ 54584 w 12446000"/>
              <a:gd name="connsiteY3990" fmla="*/ 4734806 h 13862168"/>
              <a:gd name="connsiteX3991" fmla="*/ 55950 w 12446000"/>
              <a:gd name="connsiteY3991" fmla="*/ 4734171 h 13862168"/>
              <a:gd name="connsiteX3992" fmla="*/ 54584 w 12446000"/>
              <a:gd name="connsiteY3992" fmla="*/ 4734806 h 13862168"/>
              <a:gd name="connsiteX3993" fmla="*/ 54558 w 12446000"/>
              <a:gd name="connsiteY3993" fmla="*/ 4734688 h 13862168"/>
              <a:gd name="connsiteX3994" fmla="*/ 55950 w 12446000"/>
              <a:gd name="connsiteY3994" fmla="*/ 4734171 h 13862168"/>
              <a:gd name="connsiteX3995" fmla="*/ 56545 w 12446000"/>
              <a:gd name="connsiteY3995" fmla="*/ 4733894 h 13862168"/>
              <a:gd name="connsiteX3996" fmla="*/ 56316 w 12446000"/>
              <a:gd name="connsiteY3996" fmla="*/ 4734035 h 13862168"/>
              <a:gd name="connsiteX3997" fmla="*/ 55950 w 12446000"/>
              <a:gd name="connsiteY3997" fmla="*/ 4734171 h 13862168"/>
              <a:gd name="connsiteX3998" fmla="*/ 56545 w 12446000"/>
              <a:gd name="connsiteY3998" fmla="*/ 4733894 h 13862168"/>
              <a:gd name="connsiteX3999" fmla="*/ 56688 w 12446000"/>
              <a:gd name="connsiteY3999" fmla="*/ 4733807 h 13862168"/>
              <a:gd name="connsiteX4000" fmla="*/ 56699 w 12446000"/>
              <a:gd name="connsiteY4000" fmla="*/ 4733824 h 13862168"/>
              <a:gd name="connsiteX4001" fmla="*/ 56545 w 12446000"/>
              <a:gd name="connsiteY4001" fmla="*/ 4733894 h 13862168"/>
              <a:gd name="connsiteX4002" fmla="*/ 56688 w 12446000"/>
              <a:gd name="connsiteY4002" fmla="*/ 4733807 h 13862168"/>
              <a:gd name="connsiteX4003" fmla="*/ 58248 w 12446000"/>
              <a:gd name="connsiteY4003" fmla="*/ 4733104 h 13862168"/>
              <a:gd name="connsiteX4004" fmla="*/ 58310 w 12446000"/>
              <a:gd name="connsiteY4004" fmla="*/ 4733293 h 13862168"/>
              <a:gd name="connsiteX4005" fmla="*/ 56735 w 12446000"/>
              <a:gd name="connsiteY4005" fmla="*/ 4733879 h 13862168"/>
              <a:gd name="connsiteX4006" fmla="*/ 56699 w 12446000"/>
              <a:gd name="connsiteY4006" fmla="*/ 4733824 h 13862168"/>
              <a:gd name="connsiteX4007" fmla="*/ 58248 w 12446000"/>
              <a:gd name="connsiteY4007" fmla="*/ 4733104 h 13862168"/>
              <a:gd name="connsiteX4008" fmla="*/ 48247 w 12446000"/>
              <a:gd name="connsiteY4008" fmla="*/ 4732756 h 13862168"/>
              <a:gd name="connsiteX4009" fmla="*/ 49858 w 12446000"/>
              <a:gd name="connsiteY4009" fmla="*/ 4736435 h 13862168"/>
              <a:gd name="connsiteX4010" fmla="*/ 48736 w 12446000"/>
              <a:gd name="connsiteY4010" fmla="*/ 4736852 h 13862168"/>
              <a:gd name="connsiteX4011" fmla="*/ 48247 w 12446000"/>
              <a:gd name="connsiteY4011" fmla="*/ 4732756 h 13862168"/>
              <a:gd name="connsiteX4012" fmla="*/ 60631 w 12446000"/>
              <a:gd name="connsiteY4012" fmla="*/ 4731997 h 13862168"/>
              <a:gd name="connsiteX4013" fmla="*/ 60608 w 12446000"/>
              <a:gd name="connsiteY4013" fmla="*/ 4732013 h 13862168"/>
              <a:gd name="connsiteX4014" fmla="*/ 60605 w 12446000"/>
              <a:gd name="connsiteY4014" fmla="*/ 4732009 h 13862168"/>
              <a:gd name="connsiteX4015" fmla="*/ 60631 w 12446000"/>
              <a:gd name="connsiteY4015" fmla="*/ 4731997 h 13862168"/>
              <a:gd name="connsiteX4016" fmla="*/ 60298 w 12446000"/>
              <a:gd name="connsiteY4016" fmla="*/ 4731594 h 13862168"/>
              <a:gd name="connsiteX4017" fmla="*/ 60605 w 12446000"/>
              <a:gd name="connsiteY4017" fmla="*/ 4732009 h 13862168"/>
              <a:gd name="connsiteX4018" fmla="*/ 58248 w 12446000"/>
              <a:gd name="connsiteY4018" fmla="*/ 4733104 h 13862168"/>
              <a:gd name="connsiteX4019" fmla="*/ 58179 w 12446000"/>
              <a:gd name="connsiteY4019" fmla="*/ 4732893 h 13862168"/>
              <a:gd name="connsiteX4020" fmla="*/ 60298 w 12446000"/>
              <a:gd name="connsiteY4020" fmla="*/ 4731594 h 13862168"/>
              <a:gd name="connsiteX4021" fmla="*/ 62188 w 12446000"/>
              <a:gd name="connsiteY4021" fmla="*/ 4730882 h 13862168"/>
              <a:gd name="connsiteX4022" fmla="*/ 61003 w 12446000"/>
              <a:gd name="connsiteY4022" fmla="*/ 4731824 h 13862168"/>
              <a:gd name="connsiteX4023" fmla="*/ 60631 w 12446000"/>
              <a:gd name="connsiteY4023" fmla="*/ 4731997 h 13862168"/>
              <a:gd name="connsiteX4024" fmla="*/ 62188 w 12446000"/>
              <a:gd name="connsiteY4024" fmla="*/ 4730882 h 13862168"/>
              <a:gd name="connsiteX4025" fmla="*/ 62806 w 12446000"/>
              <a:gd name="connsiteY4025" fmla="*/ 4730391 h 13862168"/>
              <a:gd name="connsiteX4026" fmla="*/ 62822 w 12446000"/>
              <a:gd name="connsiteY4026" fmla="*/ 4730429 h 13862168"/>
              <a:gd name="connsiteX4027" fmla="*/ 62188 w 12446000"/>
              <a:gd name="connsiteY4027" fmla="*/ 4730882 h 13862168"/>
              <a:gd name="connsiteX4028" fmla="*/ 62806 w 12446000"/>
              <a:gd name="connsiteY4028" fmla="*/ 4730391 h 13862168"/>
              <a:gd name="connsiteX4029" fmla="*/ 63234 w 12446000"/>
              <a:gd name="connsiteY4029" fmla="*/ 4729795 h 13862168"/>
              <a:gd name="connsiteX4030" fmla="*/ 63367 w 12446000"/>
              <a:gd name="connsiteY4030" fmla="*/ 4729944 h 13862168"/>
              <a:gd name="connsiteX4031" fmla="*/ 62806 w 12446000"/>
              <a:gd name="connsiteY4031" fmla="*/ 4730391 h 13862168"/>
              <a:gd name="connsiteX4032" fmla="*/ 62690 w 12446000"/>
              <a:gd name="connsiteY4032" fmla="*/ 4730128 h 13862168"/>
              <a:gd name="connsiteX4033" fmla="*/ 63234 w 12446000"/>
              <a:gd name="connsiteY4033" fmla="*/ 4729795 h 13862168"/>
              <a:gd name="connsiteX4034" fmla="*/ 68685 w 12446000"/>
              <a:gd name="connsiteY4034" fmla="*/ 4725719 h 13862168"/>
              <a:gd name="connsiteX4035" fmla="*/ 68912 w 12446000"/>
              <a:gd name="connsiteY4035" fmla="*/ 4726073 h 13862168"/>
              <a:gd name="connsiteX4036" fmla="*/ 63418 w 12446000"/>
              <a:gd name="connsiteY4036" fmla="*/ 4730002 h 13862168"/>
              <a:gd name="connsiteX4037" fmla="*/ 63367 w 12446000"/>
              <a:gd name="connsiteY4037" fmla="*/ 4729944 h 13862168"/>
              <a:gd name="connsiteX4038" fmla="*/ 64650 w 12446000"/>
              <a:gd name="connsiteY4038" fmla="*/ 4728926 h 13862168"/>
              <a:gd name="connsiteX4039" fmla="*/ 65378 w 12446000"/>
              <a:gd name="connsiteY4039" fmla="*/ 4728480 h 13862168"/>
              <a:gd name="connsiteX4040" fmla="*/ 65328 w 12446000"/>
              <a:gd name="connsiteY4040" fmla="*/ 4728387 h 13862168"/>
              <a:gd name="connsiteX4041" fmla="*/ 68685 w 12446000"/>
              <a:gd name="connsiteY4041" fmla="*/ 4725719 h 13862168"/>
              <a:gd name="connsiteX4042" fmla="*/ 59210 w 12446000"/>
              <a:gd name="connsiteY4042" fmla="*/ 4722178 h 13862168"/>
              <a:gd name="connsiteX4043" fmla="*/ 64200 w 12446000"/>
              <a:gd name="connsiteY4043" fmla="*/ 4727277 h 13862168"/>
              <a:gd name="connsiteX4044" fmla="*/ 64537 w 12446000"/>
              <a:gd name="connsiteY4044" fmla="*/ 4726932 h 13862168"/>
              <a:gd name="connsiteX4045" fmla="*/ 65328 w 12446000"/>
              <a:gd name="connsiteY4045" fmla="*/ 4728387 h 13862168"/>
              <a:gd name="connsiteX4046" fmla="*/ 64650 w 12446000"/>
              <a:gd name="connsiteY4046" fmla="*/ 4728926 h 13862168"/>
              <a:gd name="connsiteX4047" fmla="*/ 63234 w 12446000"/>
              <a:gd name="connsiteY4047" fmla="*/ 4729795 h 13862168"/>
              <a:gd name="connsiteX4048" fmla="*/ 61867 w 12446000"/>
              <a:gd name="connsiteY4048" fmla="*/ 4728248 h 13862168"/>
              <a:gd name="connsiteX4049" fmla="*/ 59210 w 12446000"/>
              <a:gd name="connsiteY4049" fmla="*/ 4722178 h 13862168"/>
              <a:gd name="connsiteX4050" fmla="*/ 69745 w 12446000"/>
              <a:gd name="connsiteY4050" fmla="*/ 4721611 h 13862168"/>
              <a:gd name="connsiteX4051" fmla="*/ 71268 w 12446000"/>
              <a:gd name="connsiteY4051" fmla="*/ 4723665 h 13862168"/>
              <a:gd name="connsiteX4052" fmla="*/ 68685 w 12446000"/>
              <a:gd name="connsiteY4052" fmla="*/ 4725719 h 13862168"/>
              <a:gd name="connsiteX4053" fmla="*/ 67511 w 12446000"/>
              <a:gd name="connsiteY4053" fmla="*/ 4723894 h 13862168"/>
              <a:gd name="connsiteX4054" fmla="*/ 69745 w 12446000"/>
              <a:gd name="connsiteY4054" fmla="*/ 4721611 h 13862168"/>
              <a:gd name="connsiteX4055" fmla="*/ 51281 w 12446000"/>
              <a:gd name="connsiteY4055" fmla="*/ 4719433 h 13862168"/>
              <a:gd name="connsiteX4056" fmla="*/ 55758 w 12446000"/>
              <a:gd name="connsiteY4056" fmla="*/ 4725470 h 13862168"/>
              <a:gd name="connsiteX4057" fmla="*/ 58179 w 12446000"/>
              <a:gd name="connsiteY4057" fmla="*/ 4732893 h 13862168"/>
              <a:gd name="connsiteX4058" fmla="*/ 56688 w 12446000"/>
              <a:gd name="connsiteY4058" fmla="*/ 4733807 h 13862168"/>
              <a:gd name="connsiteX4059" fmla="*/ 53206 w 12446000"/>
              <a:gd name="connsiteY4059" fmla="*/ 4728392 h 13862168"/>
              <a:gd name="connsiteX4060" fmla="*/ 51281 w 12446000"/>
              <a:gd name="connsiteY4060" fmla="*/ 4719433 h 13862168"/>
              <a:gd name="connsiteX4061" fmla="*/ 53621 w 12446000"/>
              <a:gd name="connsiteY4061" fmla="*/ 4718920 h 13862168"/>
              <a:gd name="connsiteX4062" fmla="*/ 61867 w 12446000"/>
              <a:gd name="connsiteY4062" fmla="*/ 4728248 h 13862168"/>
              <a:gd name="connsiteX4063" fmla="*/ 62690 w 12446000"/>
              <a:gd name="connsiteY4063" fmla="*/ 4730128 h 13862168"/>
              <a:gd name="connsiteX4064" fmla="*/ 60298 w 12446000"/>
              <a:gd name="connsiteY4064" fmla="*/ 4731594 h 13862168"/>
              <a:gd name="connsiteX4065" fmla="*/ 55758 w 12446000"/>
              <a:gd name="connsiteY4065" fmla="*/ 4725470 h 13862168"/>
              <a:gd name="connsiteX4066" fmla="*/ 53621 w 12446000"/>
              <a:gd name="connsiteY4066" fmla="*/ 4718920 h 13862168"/>
              <a:gd name="connsiteX4067" fmla="*/ 46478 w 12446000"/>
              <a:gd name="connsiteY4067" fmla="*/ 4717931 h 13862168"/>
              <a:gd name="connsiteX4068" fmla="*/ 53206 w 12446000"/>
              <a:gd name="connsiteY4068" fmla="*/ 4728392 h 13862168"/>
              <a:gd name="connsiteX4069" fmla="*/ 54558 w 12446000"/>
              <a:gd name="connsiteY4069" fmla="*/ 4734688 h 13862168"/>
              <a:gd name="connsiteX4070" fmla="*/ 53301 w 12446000"/>
              <a:gd name="connsiteY4070" fmla="*/ 4735155 h 13862168"/>
              <a:gd name="connsiteX4071" fmla="*/ 47193 w 12446000"/>
              <a:gd name="connsiteY4071" fmla="*/ 4723920 h 13862168"/>
              <a:gd name="connsiteX4072" fmla="*/ 46478 w 12446000"/>
              <a:gd name="connsiteY4072" fmla="*/ 4717931 h 13862168"/>
              <a:gd name="connsiteX4073" fmla="*/ 69771 w 12446000"/>
              <a:gd name="connsiteY4073" fmla="*/ 4715565 h 13862168"/>
              <a:gd name="connsiteX4074" fmla="*/ 72566 w 12446000"/>
              <a:gd name="connsiteY4074" fmla="*/ 4718728 h 13862168"/>
              <a:gd name="connsiteX4075" fmla="*/ 69745 w 12446000"/>
              <a:gd name="connsiteY4075" fmla="*/ 4721611 h 13862168"/>
              <a:gd name="connsiteX4076" fmla="*/ 67206 w 12446000"/>
              <a:gd name="connsiteY4076" fmla="*/ 4718186 h 13862168"/>
              <a:gd name="connsiteX4077" fmla="*/ 69771 w 12446000"/>
              <a:gd name="connsiteY4077" fmla="*/ 4715565 h 13862168"/>
              <a:gd name="connsiteX4078" fmla="*/ 58017 w 12446000"/>
              <a:gd name="connsiteY4078" fmla="*/ 4714940 h 13862168"/>
              <a:gd name="connsiteX4079" fmla="*/ 64200 w 12446000"/>
              <a:gd name="connsiteY4079" fmla="*/ 4721258 h 13862168"/>
              <a:gd name="connsiteX4080" fmla="*/ 65175 w 12446000"/>
              <a:gd name="connsiteY4080" fmla="*/ 4720262 h 13862168"/>
              <a:gd name="connsiteX4081" fmla="*/ 67511 w 12446000"/>
              <a:gd name="connsiteY4081" fmla="*/ 4723894 h 13862168"/>
              <a:gd name="connsiteX4082" fmla="*/ 64537 w 12446000"/>
              <a:gd name="connsiteY4082" fmla="*/ 4726932 h 13862168"/>
              <a:gd name="connsiteX4083" fmla="*/ 58017 w 12446000"/>
              <a:gd name="connsiteY4083" fmla="*/ 4714940 h 13862168"/>
              <a:gd name="connsiteX4084" fmla="*/ 49807 w 12446000"/>
              <a:gd name="connsiteY4084" fmla="*/ 4712569 h 13862168"/>
              <a:gd name="connsiteX4085" fmla="*/ 52421 w 12446000"/>
              <a:gd name="connsiteY4085" fmla="*/ 4715241 h 13862168"/>
              <a:gd name="connsiteX4086" fmla="*/ 53621 w 12446000"/>
              <a:gd name="connsiteY4086" fmla="*/ 4718920 h 13862168"/>
              <a:gd name="connsiteX4087" fmla="*/ 50384 w 12446000"/>
              <a:gd name="connsiteY4087" fmla="*/ 4715258 h 13862168"/>
              <a:gd name="connsiteX4088" fmla="*/ 49807 w 12446000"/>
              <a:gd name="connsiteY4088" fmla="*/ 4712569 h 13862168"/>
              <a:gd name="connsiteX4089" fmla="*/ 45500 w 12446000"/>
              <a:gd name="connsiteY4089" fmla="*/ 4709732 h 13862168"/>
              <a:gd name="connsiteX4090" fmla="*/ 50384 w 12446000"/>
              <a:gd name="connsiteY4090" fmla="*/ 4715258 h 13862168"/>
              <a:gd name="connsiteX4091" fmla="*/ 51281 w 12446000"/>
              <a:gd name="connsiteY4091" fmla="*/ 4719433 h 13862168"/>
              <a:gd name="connsiteX4092" fmla="*/ 45770 w 12446000"/>
              <a:gd name="connsiteY4092" fmla="*/ 4711999 h 13862168"/>
              <a:gd name="connsiteX4093" fmla="*/ 45500 w 12446000"/>
              <a:gd name="connsiteY4093" fmla="*/ 4709732 h 13862168"/>
              <a:gd name="connsiteX4094" fmla="*/ 49476 w 12446000"/>
              <a:gd name="connsiteY4094" fmla="*/ 4706213 h 13862168"/>
              <a:gd name="connsiteX4095" fmla="*/ 54442 w 12446000"/>
              <a:gd name="connsiteY4095" fmla="*/ 4711287 h 13862168"/>
              <a:gd name="connsiteX4096" fmla="*/ 59210 w 12446000"/>
              <a:gd name="connsiteY4096" fmla="*/ 4722178 h 13862168"/>
              <a:gd name="connsiteX4097" fmla="*/ 52421 w 12446000"/>
              <a:gd name="connsiteY4097" fmla="*/ 4715241 h 13862168"/>
              <a:gd name="connsiteX4098" fmla="*/ 49476 w 12446000"/>
              <a:gd name="connsiteY4098" fmla="*/ 4706213 h 13862168"/>
              <a:gd name="connsiteX4099" fmla="*/ 44469 w 12446000"/>
              <a:gd name="connsiteY4099" fmla="*/ 4701096 h 13862168"/>
              <a:gd name="connsiteX4100" fmla="*/ 48150 w 12446000"/>
              <a:gd name="connsiteY4100" fmla="*/ 4704858 h 13862168"/>
              <a:gd name="connsiteX4101" fmla="*/ 49807 w 12446000"/>
              <a:gd name="connsiteY4101" fmla="*/ 4712569 h 13862168"/>
              <a:gd name="connsiteX4102" fmla="*/ 45287 w 12446000"/>
              <a:gd name="connsiteY4102" fmla="*/ 4707951 h 13862168"/>
              <a:gd name="connsiteX4103" fmla="*/ 44469 w 12446000"/>
              <a:gd name="connsiteY4103" fmla="*/ 4701096 h 13862168"/>
              <a:gd name="connsiteX4104" fmla="*/ 32742 w 12446000"/>
              <a:gd name="connsiteY4104" fmla="*/ 4697340 h 13862168"/>
              <a:gd name="connsiteX4105" fmla="*/ 47193 w 12446000"/>
              <a:gd name="connsiteY4105" fmla="*/ 4723920 h 13862168"/>
              <a:gd name="connsiteX4106" fmla="*/ 48247 w 12446000"/>
              <a:gd name="connsiteY4106" fmla="*/ 4732756 h 13862168"/>
              <a:gd name="connsiteX4107" fmla="*/ 32742 w 12446000"/>
              <a:gd name="connsiteY4107" fmla="*/ 4697340 h 13862168"/>
              <a:gd name="connsiteX4108" fmla="*/ 34898 w 12446000"/>
              <a:gd name="connsiteY4108" fmla="*/ 4697336 h 13862168"/>
              <a:gd name="connsiteX4109" fmla="*/ 45287 w 12446000"/>
              <a:gd name="connsiteY4109" fmla="*/ 4707951 h 13862168"/>
              <a:gd name="connsiteX4110" fmla="*/ 45500 w 12446000"/>
              <a:gd name="connsiteY4110" fmla="*/ 4709732 h 13862168"/>
              <a:gd name="connsiteX4111" fmla="*/ 36751 w 12446000"/>
              <a:gd name="connsiteY4111" fmla="*/ 4699835 h 13862168"/>
              <a:gd name="connsiteX4112" fmla="*/ 34898 w 12446000"/>
              <a:gd name="connsiteY4112" fmla="*/ 4697336 h 13862168"/>
              <a:gd name="connsiteX4113" fmla="*/ 46446 w 12446000"/>
              <a:gd name="connsiteY4113" fmla="*/ 4696922 h 13862168"/>
              <a:gd name="connsiteX4114" fmla="*/ 49476 w 12446000"/>
              <a:gd name="connsiteY4114" fmla="*/ 4706213 h 13862168"/>
              <a:gd name="connsiteX4115" fmla="*/ 48150 w 12446000"/>
              <a:gd name="connsiteY4115" fmla="*/ 4704858 h 13862168"/>
              <a:gd name="connsiteX4116" fmla="*/ 46446 w 12446000"/>
              <a:gd name="connsiteY4116" fmla="*/ 4696922 h 13862168"/>
              <a:gd name="connsiteX4117" fmla="*/ 52815 w 12446000"/>
              <a:gd name="connsiteY4117" fmla="*/ 4696384 h 13862168"/>
              <a:gd name="connsiteX4118" fmla="*/ 70679 w 12446000"/>
              <a:gd name="connsiteY4118" fmla="*/ 4714638 h 13862168"/>
              <a:gd name="connsiteX4119" fmla="*/ 69771 w 12446000"/>
              <a:gd name="connsiteY4119" fmla="*/ 4715565 h 13862168"/>
              <a:gd name="connsiteX4120" fmla="*/ 52815 w 12446000"/>
              <a:gd name="connsiteY4120" fmla="*/ 4696384 h 13862168"/>
              <a:gd name="connsiteX4121" fmla="*/ 47870 w 12446000"/>
              <a:gd name="connsiteY4121" fmla="*/ 4696276 h 13862168"/>
              <a:gd name="connsiteX4122" fmla="*/ 58017 w 12446000"/>
              <a:gd name="connsiteY4122" fmla="*/ 4714940 h 13862168"/>
              <a:gd name="connsiteX4123" fmla="*/ 54442 w 12446000"/>
              <a:gd name="connsiteY4123" fmla="*/ 4711287 h 13862168"/>
              <a:gd name="connsiteX4124" fmla="*/ 47870 w 12446000"/>
              <a:gd name="connsiteY4124" fmla="*/ 4696276 h 13862168"/>
              <a:gd name="connsiteX4125" fmla="*/ 30893 w 12446000"/>
              <a:gd name="connsiteY4125" fmla="*/ 4693939 h 13862168"/>
              <a:gd name="connsiteX4126" fmla="*/ 31019 w 12446000"/>
              <a:gd name="connsiteY4126" fmla="*/ 4694171 h 13862168"/>
              <a:gd name="connsiteX4127" fmla="*/ 45352 w 12446000"/>
              <a:gd name="connsiteY4127" fmla="*/ 4738109 h 13862168"/>
              <a:gd name="connsiteX4128" fmla="*/ 43583 w 12446000"/>
              <a:gd name="connsiteY4128" fmla="*/ 4738561 h 13862168"/>
              <a:gd name="connsiteX4129" fmla="*/ 40534 w 12446000"/>
              <a:gd name="connsiteY4129" fmla="*/ 4738820 h 13862168"/>
              <a:gd name="connsiteX4130" fmla="*/ 30893 w 12446000"/>
              <a:gd name="connsiteY4130" fmla="*/ 4693939 h 13862168"/>
              <a:gd name="connsiteX4131" fmla="*/ 30835 w 12446000"/>
              <a:gd name="connsiteY4131" fmla="*/ 4693608 h 13862168"/>
              <a:gd name="connsiteX4132" fmla="*/ 31689 w 12446000"/>
              <a:gd name="connsiteY4132" fmla="*/ 4694935 h 13862168"/>
              <a:gd name="connsiteX4133" fmla="*/ 32742 w 12446000"/>
              <a:gd name="connsiteY4133" fmla="*/ 4697340 h 13862168"/>
              <a:gd name="connsiteX4134" fmla="*/ 31019 w 12446000"/>
              <a:gd name="connsiteY4134" fmla="*/ 4694171 h 13862168"/>
              <a:gd name="connsiteX4135" fmla="*/ 30835 w 12446000"/>
              <a:gd name="connsiteY4135" fmla="*/ 4693608 h 13862168"/>
              <a:gd name="connsiteX4136" fmla="*/ 30796 w 12446000"/>
              <a:gd name="connsiteY4136" fmla="*/ 4693489 h 13862168"/>
              <a:gd name="connsiteX4137" fmla="*/ 30835 w 12446000"/>
              <a:gd name="connsiteY4137" fmla="*/ 4693608 h 13862168"/>
              <a:gd name="connsiteX4138" fmla="*/ 30815 w 12446000"/>
              <a:gd name="connsiteY4138" fmla="*/ 4693577 h 13862168"/>
              <a:gd name="connsiteX4139" fmla="*/ 30796 w 12446000"/>
              <a:gd name="connsiteY4139" fmla="*/ 4693489 h 13862168"/>
              <a:gd name="connsiteX4140" fmla="*/ 31750 w 12446000"/>
              <a:gd name="connsiteY4140" fmla="*/ 4693087 h 13862168"/>
              <a:gd name="connsiteX4141" fmla="*/ 34898 w 12446000"/>
              <a:gd name="connsiteY4141" fmla="*/ 4697336 h 13862168"/>
              <a:gd name="connsiteX4142" fmla="*/ 31216 w 12446000"/>
              <a:gd name="connsiteY4142" fmla="*/ 4693573 h 13862168"/>
              <a:gd name="connsiteX4143" fmla="*/ 31750 w 12446000"/>
              <a:gd name="connsiteY4143" fmla="*/ 4693087 h 13862168"/>
              <a:gd name="connsiteX4144" fmla="*/ 30042 w 12446000"/>
              <a:gd name="connsiteY4144" fmla="*/ 4692374 h 13862168"/>
              <a:gd name="connsiteX4145" fmla="*/ 30815 w 12446000"/>
              <a:gd name="connsiteY4145" fmla="*/ 4693577 h 13862168"/>
              <a:gd name="connsiteX4146" fmla="*/ 30893 w 12446000"/>
              <a:gd name="connsiteY4146" fmla="*/ 4693939 h 13862168"/>
              <a:gd name="connsiteX4147" fmla="*/ 30042 w 12446000"/>
              <a:gd name="connsiteY4147" fmla="*/ 4692374 h 13862168"/>
              <a:gd name="connsiteX4148" fmla="*/ 30039 w 12446000"/>
              <a:gd name="connsiteY4148" fmla="*/ 4692368 h 13862168"/>
              <a:gd name="connsiteX4149" fmla="*/ 30042 w 12446000"/>
              <a:gd name="connsiteY4149" fmla="*/ 4692374 h 13862168"/>
              <a:gd name="connsiteX4150" fmla="*/ 30038 w 12446000"/>
              <a:gd name="connsiteY4150" fmla="*/ 4692369 h 13862168"/>
              <a:gd name="connsiteX4151" fmla="*/ 30039 w 12446000"/>
              <a:gd name="connsiteY4151" fmla="*/ 4692368 h 13862168"/>
              <a:gd name="connsiteX4152" fmla="*/ 30048 w 12446000"/>
              <a:gd name="connsiteY4152" fmla="*/ 4692361 h 13862168"/>
              <a:gd name="connsiteX4153" fmla="*/ 30039 w 12446000"/>
              <a:gd name="connsiteY4153" fmla="*/ 4692368 h 13862168"/>
              <a:gd name="connsiteX4154" fmla="*/ 30038 w 12446000"/>
              <a:gd name="connsiteY4154" fmla="*/ 4692368 h 13862168"/>
              <a:gd name="connsiteX4155" fmla="*/ 30048 w 12446000"/>
              <a:gd name="connsiteY4155" fmla="*/ 4692361 h 13862168"/>
              <a:gd name="connsiteX4156" fmla="*/ 30357 w 12446000"/>
              <a:gd name="connsiteY4156" fmla="*/ 4692140 h 13862168"/>
              <a:gd name="connsiteX4157" fmla="*/ 30365 w 12446000"/>
              <a:gd name="connsiteY4157" fmla="*/ 4692167 h 13862168"/>
              <a:gd name="connsiteX4158" fmla="*/ 30048 w 12446000"/>
              <a:gd name="connsiteY4158" fmla="*/ 4692361 h 13862168"/>
              <a:gd name="connsiteX4159" fmla="*/ 30357 w 12446000"/>
              <a:gd name="connsiteY4159" fmla="*/ 4692140 h 13862168"/>
              <a:gd name="connsiteX4160" fmla="*/ 30454 w 12446000"/>
              <a:gd name="connsiteY4160" fmla="*/ 4692112 h 13862168"/>
              <a:gd name="connsiteX4161" fmla="*/ 30545 w 12446000"/>
              <a:gd name="connsiteY4161" fmla="*/ 4692321 h 13862168"/>
              <a:gd name="connsiteX4162" fmla="*/ 30796 w 12446000"/>
              <a:gd name="connsiteY4162" fmla="*/ 4693489 h 13862168"/>
              <a:gd name="connsiteX4163" fmla="*/ 30365 w 12446000"/>
              <a:gd name="connsiteY4163" fmla="*/ 4692167 h 13862168"/>
              <a:gd name="connsiteX4164" fmla="*/ 30454 w 12446000"/>
              <a:gd name="connsiteY4164" fmla="*/ 4692112 h 13862168"/>
              <a:gd name="connsiteX4165" fmla="*/ 30487 w 12446000"/>
              <a:gd name="connsiteY4165" fmla="*/ 4692048 h 13862168"/>
              <a:gd name="connsiteX4166" fmla="*/ 30495 w 12446000"/>
              <a:gd name="connsiteY4166" fmla="*/ 4692087 h 13862168"/>
              <a:gd name="connsiteX4167" fmla="*/ 30454 w 12446000"/>
              <a:gd name="connsiteY4167" fmla="*/ 4692112 h 13862168"/>
              <a:gd name="connsiteX4168" fmla="*/ 30440 w 12446000"/>
              <a:gd name="connsiteY4168" fmla="*/ 4692081 h 13862168"/>
              <a:gd name="connsiteX4169" fmla="*/ 30487 w 12446000"/>
              <a:gd name="connsiteY4169" fmla="*/ 4692048 h 13862168"/>
              <a:gd name="connsiteX4170" fmla="*/ 30038 w 12446000"/>
              <a:gd name="connsiteY4170" fmla="*/ 4691164 h 13862168"/>
              <a:gd name="connsiteX4171" fmla="*/ 30440 w 12446000"/>
              <a:gd name="connsiteY4171" fmla="*/ 4692081 h 13862168"/>
              <a:gd name="connsiteX4172" fmla="*/ 30357 w 12446000"/>
              <a:gd name="connsiteY4172" fmla="*/ 4692140 h 13862168"/>
              <a:gd name="connsiteX4173" fmla="*/ 30038 w 12446000"/>
              <a:gd name="connsiteY4173" fmla="*/ 4691164 h 13862168"/>
              <a:gd name="connsiteX4174" fmla="*/ 30273 w 12446000"/>
              <a:gd name="connsiteY4174" fmla="*/ 4691054 h 13862168"/>
              <a:gd name="connsiteX4175" fmla="*/ 30278 w 12446000"/>
              <a:gd name="connsiteY4175" fmla="*/ 4691075 h 13862168"/>
              <a:gd name="connsiteX4176" fmla="*/ 30038 w 12446000"/>
              <a:gd name="connsiteY4176" fmla="*/ 4691164 h 13862168"/>
              <a:gd name="connsiteX4177" fmla="*/ 30273 w 12446000"/>
              <a:gd name="connsiteY4177" fmla="*/ 4691054 h 13862168"/>
              <a:gd name="connsiteX4178" fmla="*/ 34161 w 12446000"/>
              <a:gd name="connsiteY4178" fmla="*/ 4690564 h 13862168"/>
              <a:gd name="connsiteX4179" fmla="*/ 34334 w 12446000"/>
              <a:gd name="connsiteY4179" fmla="*/ 4690741 h 13862168"/>
              <a:gd name="connsiteX4180" fmla="*/ 31750 w 12446000"/>
              <a:gd name="connsiteY4180" fmla="*/ 4693087 h 13862168"/>
              <a:gd name="connsiteX4181" fmla="*/ 31724 w 12446000"/>
              <a:gd name="connsiteY4181" fmla="*/ 4693055 h 13862168"/>
              <a:gd name="connsiteX4182" fmla="*/ 34161 w 12446000"/>
              <a:gd name="connsiteY4182" fmla="*/ 4690564 h 13862168"/>
              <a:gd name="connsiteX4183" fmla="*/ 33718 w 12446000"/>
              <a:gd name="connsiteY4183" fmla="*/ 4690111 h 13862168"/>
              <a:gd name="connsiteX4184" fmla="*/ 33866 w 12446000"/>
              <a:gd name="connsiteY4184" fmla="*/ 4690262 h 13862168"/>
              <a:gd name="connsiteX4185" fmla="*/ 31216 w 12446000"/>
              <a:gd name="connsiteY4185" fmla="*/ 4692369 h 13862168"/>
              <a:gd name="connsiteX4186" fmla="*/ 31724 w 12446000"/>
              <a:gd name="connsiteY4186" fmla="*/ 4693055 h 13862168"/>
              <a:gd name="connsiteX4187" fmla="*/ 31216 w 12446000"/>
              <a:gd name="connsiteY4187" fmla="*/ 4693573 h 13862168"/>
              <a:gd name="connsiteX4188" fmla="*/ 36751 w 12446000"/>
              <a:gd name="connsiteY4188" fmla="*/ 4699835 h 13862168"/>
              <a:gd name="connsiteX4189" fmla="*/ 45770 w 12446000"/>
              <a:gd name="connsiteY4189" fmla="*/ 4711999 h 13862168"/>
              <a:gd name="connsiteX4190" fmla="*/ 46478 w 12446000"/>
              <a:gd name="connsiteY4190" fmla="*/ 4717931 h 13862168"/>
              <a:gd name="connsiteX4191" fmla="*/ 31689 w 12446000"/>
              <a:gd name="connsiteY4191" fmla="*/ 4694935 h 13862168"/>
              <a:gd name="connsiteX4192" fmla="*/ 30545 w 12446000"/>
              <a:gd name="connsiteY4192" fmla="*/ 4692321 h 13862168"/>
              <a:gd name="connsiteX4193" fmla="*/ 30495 w 12446000"/>
              <a:gd name="connsiteY4193" fmla="*/ 4692087 h 13862168"/>
              <a:gd name="connsiteX4194" fmla="*/ 33718 w 12446000"/>
              <a:gd name="connsiteY4194" fmla="*/ 4690111 h 13862168"/>
              <a:gd name="connsiteX4195" fmla="*/ 33492 w 12446000"/>
              <a:gd name="connsiteY4195" fmla="*/ 4689881 h 13862168"/>
              <a:gd name="connsiteX4196" fmla="*/ 33502 w 12446000"/>
              <a:gd name="connsiteY4196" fmla="*/ 4689891 h 13862168"/>
              <a:gd name="connsiteX4197" fmla="*/ 30487 w 12446000"/>
              <a:gd name="connsiteY4197" fmla="*/ 4692048 h 13862168"/>
              <a:gd name="connsiteX4198" fmla="*/ 30278 w 12446000"/>
              <a:gd name="connsiteY4198" fmla="*/ 4691075 h 13862168"/>
              <a:gd name="connsiteX4199" fmla="*/ 33492 w 12446000"/>
              <a:gd name="connsiteY4199" fmla="*/ 4689881 h 13862168"/>
              <a:gd name="connsiteX4200" fmla="*/ 33208 w 12446000"/>
              <a:gd name="connsiteY4200" fmla="*/ 4689590 h 13862168"/>
              <a:gd name="connsiteX4201" fmla="*/ 33276 w 12446000"/>
              <a:gd name="connsiteY4201" fmla="*/ 4689660 h 13862168"/>
              <a:gd name="connsiteX4202" fmla="*/ 30273 w 12446000"/>
              <a:gd name="connsiteY4202" fmla="*/ 4691054 h 13862168"/>
              <a:gd name="connsiteX4203" fmla="*/ 30038 w 12446000"/>
              <a:gd name="connsiteY4203" fmla="*/ 4689959 h 13862168"/>
              <a:gd name="connsiteX4204" fmla="*/ 30622 w 12446000"/>
              <a:gd name="connsiteY4204" fmla="*/ 4689810 h 13862168"/>
              <a:gd name="connsiteX4205" fmla="*/ 33208 w 12446000"/>
              <a:gd name="connsiteY4205" fmla="*/ 4689590 h 13862168"/>
              <a:gd name="connsiteX4206" fmla="*/ 34020 w 12446000"/>
              <a:gd name="connsiteY4206" fmla="*/ 4689521 h 13862168"/>
              <a:gd name="connsiteX4207" fmla="*/ 33544 w 12446000"/>
              <a:gd name="connsiteY4207" fmla="*/ 4689861 h 13862168"/>
              <a:gd name="connsiteX4208" fmla="*/ 33492 w 12446000"/>
              <a:gd name="connsiteY4208" fmla="*/ 4689881 h 13862168"/>
              <a:gd name="connsiteX4209" fmla="*/ 33276 w 12446000"/>
              <a:gd name="connsiteY4209" fmla="*/ 4689660 h 13862168"/>
              <a:gd name="connsiteX4210" fmla="*/ 33476 w 12446000"/>
              <a:gd name="connsiteY4210" fmla="*/ 4689567 h 13862168"/>
              <a:gd name="connsiteX4211" fmla="*/ 34020 w 12446000"/>
              <a:gd name="connsiteY4211" fmla="*/ 4689521 h 13862168"/>
              <a:gd name="connsiteX4212" fmla="*/ 34787 w 12446000"/>
              <a:gd name="connsiteY4212" fmla="*/ 4689456 h 13862168"/>
              <a:gd name="connsiteX4213" fmla="*/ 33718 w 12446000"/>
              <a:gd name="connsiteY4213" fmla="*/ 4690111 h 13862168"/>
              <a:gd name="connsiteX4214" fmla="*/ 33502 w 12446000"/>
              <a:gd name="connsiteY4214" fmla="*/ 4689891 h 13862168"/>
              <a:gd name="connsiteX4215" fmla="*/ 33544 w 12446000"/>
              <a:gd name="connsiteY4215" fmla="*/ 4689861 h 13862168"/>
              <a:gd name="connsiteX4216" fmla="*/ 34590 w 12446000"/>
              <a:gd name="connsiteY4216" fmla="*/ 4689472 h 13862168"/>
              <a:gd name="connsiteX4217" fmla="*/ 34787 w 12446000"/>
              <a:gd name="connsiteY4217" fmla="*/ 4689456 h 13862168"/>
              <a:gd name="connsiteX4218" fmla="*/ 35287 w 12446000"/>
              <a:gd name="connsiteY4218" fmla="*/ 4689413 h 13862168"/>
              <a:gd name="connsiteX4219" fmla="*/ 34161 w 12446000"/>
              <a:gd name="connsiteY4219" fmla="*/ 4690564 h 13862168"/>
              <a:gd name="connsiteX4220" fmla="*/ 33866 w 12446000"/>
              <a:gd name="connsiteY4220" fmla="*/ 4690262 h 13862168"/>
              <a:gd name="connsiteX4221" fmla="*/ 34893 w 12446000"/>
              <a:gd name="connsiteY4221" fmla="*/ 4689447 h 13862168"/>
              <a:gd name="connsiteX4222" fmla="*/ 35287 w 12446000"/>
              <a:gd name="connsiteY4222" fmla="*/ 4689413 h 13862168"/>
              <a:gd name="connsiteX4223" fmla="*/ 35098 w 12446000"/>
              <a:gd name="connsiteY4223" fmla="*/ 4689284 h 13862168"/>
              <a:gd name="connsiteX4224" fmla="*/ 34893 w 12446000"/>
              <a:gd name="connsiteY4224" fmla="*/ 4689447 h 13862168"/>
              <a:gd name="connsiteX4225" fmla="*/ 34787 w 12446000"/>
              <a:gd name="connsiteY4225" fmla="*/ 4689456 h 13862168"/>
              <a:gd name="connsiteX4226" fmla="*/ 35021 w 12446000"/>
              <a:gd name="connsiteY4226" fmla="*/ 4689312 h 13862168"/>
              <a:gd name="connsiteX4227" fmla="*/ 35098 w 12446000"/>
              <a:gd name="connsiteY4227" fmla="*/ 4689284 h 13862168"/>
              <a:gd name="connsiteX4228" fmla="*/ 44801 w 12446000"/>
              <a:gd name="connsiteY4228" fmla="*/ 4689268 h 13862168"/>
              <a:gd name="connsiteX4229" fmla="*/ 47870 w 12446000"/>
              <a:gd name="connsiteY4229" fmla="*/ 4696276 h 13862168"/>
              <a:gd name="connsiteX4230" fmla="*/ 45286 w 12446000"/>
              <a:gd name="connsiteY4230" fmla="*/ 4691522 h 13862168"/>
              <a:gd name="connsiteX4231" fmla="*/ 44801 w 12446000"/>
              <a:gd name="connsiteY4231" fmla="*/ 4689268 h 13862168"/>
              <a:gd name="connsiteX4232" fmla="*/ 43782 w 12446000"/>
              <a:gd name="connsiteY4232" fmla="*/ 4688757 h 13862168"/>
              <a:gd name="connsiteX4233" fmla="*/ 45286 w 12446000"/>
              <a:gd name="connsiteY4233" fmla="*/ 4691522 h 13862168"/>
              <a:gd name="connsiteX4234" fmla="*/ 46446 w 12446000"/>
              <a:gd name="connsiteY4234" fmla="*/ 4696922 h 13862168"/>
              <a:gd name="connsiteX4235" fmla="*/ 43782 w 12446000"/>
              <a:gd name="connsiteY4235" fmla="*/ 4688757 h 13862168"/>
              <a:gd name="connsiteX4236" fmla="*/ 42996 w 12446000"/>
              <a:gd name="connsiteY4236" fmla="*/ 4688756 h 13862168"/>
              <a:gd name="connsiteX4237" fmla="*/ 44469 w 12446000"/>
              <a:gd name="connsiteY4237" fmla="*/ 4701096 h 13862168"/>
              <a:gd name="connsiteX4238" fmla="*/ 34334 w 12446000"/>
              <a:gd name="connsiteY4238" fmla="*/ 4690741 h 13862168"/>
              <a:gd name="connsiteX4239" fmla="*/ 35849 w 12446000"/>
              <a:gd name="connsiteY4239" fmla="*/ 4689365 h 13862168"/>
              <a:gd name="connsiteX4240" fmla="*/ 42996 w 12446000"/>
              <a:gd name="connsiteY4240" fmla="*/ 4688756 h 13862168"/>
              <a:gd name="connsiteX4241" fmla="*/ 36521 w 12446000"/>
              <a:gd name="connsiteY4241" fmla="*/ 4688755 h 13862168"/>
              <a:gd name="connsiteX4242" fmla="*/ 35849 w 12446000"/>
              <a:gd name="connsiteY4242" fmla="*/ 4689365 h 13862168"/>
              <a:gd name="connsiteX4243" fmla="*/ 35287 w 12446000"/>
              <a:gd name="connsiteY4243" fmla="*/ 4689413 h 13862168"/>
              <a:gd name="connsiteX4244" fmla="*/ 35594 w 12446000"/>
              <a:gd name="connsiteY4244" fmla="*/ 4689099 h 13862168"/>
              <a:gd name="connsiteX4245" fmla="*/ 36521 w 12446000"/>
              <a:gd name="connsiteY4245" fmla="*/ 4688755 h 13862168"/>
              <a:gd name="connsiteX4246" fmla="*/ 35933 w 12446000"/>
              <a:gd name="connsiteY4246" fmla="*/ 4688753 h 13862168"/>
              <a:gd name="connsiteX4247" fmla="*/ 35594 w 12446000"/>
              <a:gd name="connsiteY4247" fmla="*/ 4689099 h 13862168"/>
              <a:gd name="connsiteX4248" fmla="*/ 35098 w 12446000"/>
              <a:gd name="connsiteY4248" fmla="*/ 4689284 h 13862168"/>
              <a:gd name="connsiteX4249" fmla="*/ 35200 w 12446000"/>
              <a:gd name="connsiteY4249" fmla="*/ 4689203 h 13862168"/>
              <a:gd name="connsiteX4250" fmla="*/ 35933 w 12446000"/>
              <a:gd name="connsiteY4250" fmla="*/ 4688753 h 13862168"/>
              <a:gd name="connsiteX4251" fmla="*/ 35277 w 12446000"/>
              <a:gd name="connsiteY4251" fmla="*/ 4688621 h 13862168"/>
              <a:gd name="connsiteX4252" fmla="*/ 34842 w 12446000"/>
              <a:gd name="connsiteY4252" fmla="*/ 4688933 h 13862168"/>
              <a:gd name="connsiteX4253" fmla="*/ 33476 w 12446000"/>
              <a:gd name="connsiteY4253" fmla="*/ 4689567 h 13862168"/>
              <a:gd name="connsiteX4254" fmla="*/ 33208 w 12446000"/>
              <a:gd name="connsiteY4254" fmla="*/ 4689590 h 13862168"/>
              <a:gd name="connsiteX4255" fmla="*/ 32863 w 12446000"/>
              <a:gd name="connsiteY4255" fmla="*/ 4689238 h 13862168"/>
              <a:gd name="connsiteX4256" fmla="*/ 35277 w 12446000"/>
              <a:gd name="connsiteY4256" fmla="*/ 4688621 h 13862168"/>
              <a:gd name="connsiteX4257" fmla="*/ 36242 w 12446000"/>
              <a:gd name="connsiteY4257" fmla="*/ 4688375 h 13862168"/>
              <a:gd name="connsiteX4258" fmla="*/ 35200 w 12446000"/>
              <a:gd name="connsiteY4258" fmla="*/ 4689203 h 13862168"/>
              <a:gd name="connsiteX4259" fmla="*/ 35021 w 12446000"/>
              <a:gd name="connsiteY4259" fmla="*/ 4689312 h 13862168"/>
              <a:gd name="connsiteX4260" fmla="*/ 34590 w 12446000"/>
              <a:gd name="connsiteY4260" fmla="*/ 4689472 h 13862168"/>
              <a:gd name="connsiteX4261" fmla="*/ 34020 w 12446000"/>
              <a:gd name="connsiteY4261" fmla="*/ 4689521 h 13862168"/>
              <a:gd name="connsiteX4262" fmla="*/ 34842 w 12446000"/>
              <a:gd name="connsiteY4262" fmla="*/ 4688933 h 13862168"/>
              <a:gd name="connsiteX4263" fmla="*/ 35800 w 12446000"/>
              <a:gd name="connsiteY4263" fmla="*/ 4688488 h 13862168"/>
              <a:gd name="connsiteX4264" fmla="*/ 36242 w 12446000"/>
              <a:gd name="connsiteY4264" fmla="*/ 4688375 h 13862168"/>
              <a:gd name="connsiteX4265" fmla="*/ 36770 w 12446000"/>
              <a:gd name="connsiteY4265" fmla="*/ 4688240 h 13862168"/>
              <a:gd name="connsiteX4266" fmla="*/ 35933 w 12446000"/>
              <a:gd name="connsiteY4266" fmla="*/ 4688753 h 13862168"/>
              <a:gd name="connsiteX4267" fmla="*/ 36324 w 12446000"/>
              <a:gd name="connsiteY4267" fmla="*/ 4688354 h 13862168"/>
              <a:gd name="connsiteX4268" fmla="*/ 36770 w 12446000"/>
              <a:gd name="connsiteY4268" fmla="*/ 4688240 h 13862168"/>
              <a:gd name="connsiteX4269" fmla="*/ 36520 w 12446000"/>
              <a:gd name="connsiteY4269" fmla="*/ 4688153 h 13862168"/>
              <a:gd name="connsiteX4270" fmla="*/ 36324 w 12446000"/>
              <a:gd name="connsiteY4270" fmla="*/ 4688354 h 13862168"/>
              <a:gd name="connsiteX4271" fmla="*/ 36242 w 12446000"/>
              <a:gd name="connsiteY4271" fmla="*/ 4688375 h 13862168"/>
              <a:gd name="connsiteX4272" fmla="*/ 36520 w 12446000"/>
              <a:gd name="connsiteY4272" fmla="*/ 4688153 h 13862168"/>
              <a:gd name="connsiteX4273" fmla="*/ 44506 w 12446000"/>
              <a:gd name="connsiteY4273" fmla="*/ 4687893 h 13862168"/>
              <a:gd name="connsiteX4274" fmla="*/ 45501 w 12446000"/>
              <a:gd name="connsiteY4274" fmla="*/ 4688909 h 13862168"/>
              <a:gd name="connsiteX4275" fmla="*/ 67206 w 12446000"/>
              <a:gd name="connsiteY4275" fmla="*/ 4718186 h 13862168"/>
              <a:gd name="connsiteX4276" fmla="*/ 65175 w 12446000"/>
              <a:gd name="connsiteY4276" fmla="*/ 4720262 h 13862168"/>
              <a:gd name="connsiteX4277" fmla="*/ 44580 w 12446000"/>
              <a:gd name="connsiteY4277" fmla="*/ 4688236 h 13862168"/>
              <a:gd name="connsiteX4278" fmla="*/ 44506 w 12446000"/>
              <a:gd name="connsiteY4278" fmla="*/ 4687893 h 13862168"/>
              <a:gd name="connsiteX4279" fmla="*/ 37746 w 12446000"/>
              <a:gd name="connsiteY4279" fmla="*/ 4687642 h 13862168"/>
              <a:gd name="connsiteX4280" fmla="*/ 37212 w 12446000"/>
              <a:gd name="connsiteY4280" fmla="*/ 4688127 h 13862168"/>
              <a:gd name="connsiteX4281" fmla="*/ 36770 w 12446000"/>
              <a:gd name="connsiteY4281" fmla="*/ 4688240 h 13862168"/>
              <a:gd name="connsiteX4282" fmla="*/ 37746 w 12446000"/>
              <a:gd name="connsiteY4282" fmla="*/ 4687642 h 13862168"/>
              <a:gd name="connsiteX4283" fmla="*/ 38140 w 12446000"/>
              <a:gd name="connsiteY4283" fmla="*/ 4687401 h 13862168"/>
              <a:gd name="connsiteX4284" fmla="*/ 37746 w 12446000"/>
              <a:gd name="connsiteY4284" fmla="*/ 4687642 h 13862168"/>
              <a:gd name="connsiteX4285" fmla="*/ 37878 w 12446000"/>
              <a:gd name="connsiteY4285" fmla="*/ 4687522 h 13862168"/>
              <a:gd name="connsiteX4286" fmla="*/ 38140 w 12446000"/>
              <a:gd name="connsiteY4286" fmla="*/ 4687401 h 13862168"/>
              <a:gd name="connsiteX4287" fmla="*/ 43951 w 12446000"/>
              <a:gd name="connsiteY4287" fmla="*/ 4687327 h 13862168"/>
              <a:gd name="connsiteX4288" fmla="*/ 44077 w 12446000"/>
              <a:gd name="connsiteY4288" fmla="*/ 4687455 h 13862168"/>
              <a:gd name="connsiteX4289" fmla="*/ 44580 w 12446000"/>
              <a:gd name="connsiteY4289" fmla="*/ 4688236 h 13862168"/>
              <a:gd name="connsiteX4290" fmla="*/ 44801 w 12446000"/>
              <a:gd name="connsiteY4290" fmla="*/ 4689268 h 13862168"/>
              <a:gd name="connsiteX4291" fmla="*/ 43951 w 12446000"/>
              <a:gd name="connsiteY4291" fmla="*/ 4687327 h 13862168"/>
              <a:gd name="connsiteX4292" fmla="*/ 40404 w 12446000"/>
              <a:gd name="connsiteY4292" fmla="*/ 4687311 h 13862168"/>
              <a:gd name="connsiteX4293" fmla="*/ 36521 w 12446000"/>
              <a:gd name="connsiteY4293" fmla="*/ 4688755 h 13862168"/>
              <a:gd name="connsiteX4294" fmla="*/ 37212 w 12446000"/>
              <a:gd name="connsiteY4294" fmla="*/ 4688127 h 13862168"/>
              <a:gd name="connsiteX4295" fmla="*/ 40404 w 12446000"/>
              <a:gd name="connsiteY4295" fmla="*/ 4687311 h 13862168"/>
              <a:gd name="connsiteX4296" fmla="*/ 44248 w 12446000"/>
              <a:gd name="connsiteY4296" fmla="*/ 4686691 h 13862168"/>
              <a:gd name="connsiteX4297" fmla="*/ 52815 w 12446000"/>
              <a:gd name="connsiteY4297" fmla="*/ 4696384 h 13862168"/>
              <a:gd name="connsiteX4298" fmla="*/ 45501 w 12446000"/>
              <a:gd name="connsiteY4298" fmla="*/ 4688909 h 13862168"/>
              <a:gd name="connsiteX4299" fmla="*/ 44408 w 12446000"/>
              <a:gd name="connsiteY4299" fmla="*/ 4687435 h 13862168"/>
              <a:gd name="connsiteX4300" fmla="*/ 44248 w 12446000"/>
              <a:gd name="connsiteY4300" fmla="*/ 4686691 h 13862168"/>
              <a:gd name="connsiteX4301" fmla="*/ 43087 w 12446000"/>
              <a:gd name="connsiteY4301" fmla="*/ 4686626 h 13862168"/>
              <a:gd name="connsiteX4302" fmla="*/ 43782 w 12446000"/>
              <a:gd name="connsiteY4302" fmla="*/ 4688757 h 13862168"/>
              <a:gd name="connsiteX4303" fmla="*/ 42680 w 12446000"/>
              <a:gd name="connsiteY4303" fmla="*/ 4686730 h 13862168"/>
              <a:gd name="connsiteX4304" fmla="*/ 43087 w 12446000"/>
              <a:gd name="connsiteY4304" fmla="*/ 4686626 h 13862168"/>
              <a:gd name="connsiteX4305" fmla="*/ 43480 w 12446000"/>
              <a:gd name="connsiteY4305" fmla="*/ 4686526 h 13862168"/>
              <a:gd name="connsiteX4306" fmla="*/ 43859 w 12446000"/>
              <a:gd name="connsiteY4306" fmla="*/ 4687115 h 13862168"/>
              <a:gd name="connsiteX4307" fmla="*/ 43951 w 12446000"/>
              <a:gd name="connsiteY4307" fmla="*/ 4687327 h 13862168"/>
              <a:gd name="connsiteX4308" fmla="*/ 43230 w 12446000"/>
              <a:gd name="connsiteY4308" fmla="*/ 4686590 h 13862168"/>
              <a:gd name="connsiteX4309" fmla="*/ 43480 w 12446000"/>
              <a:gd name="connsiteY4309" fmla="*/ 4686526 h 13862168"/>
              <a:gd name="connsiteX4310" fmla="*/ 42560 w 12446000"/>
              <a:gd name="connsiteY4310" fmla="*/ 4686510 h 13862168"/>
              <a:gd name="connsiteX4311" fmla="*/ 42680 w 12446000"/>
              <a:gd name="connsiteY4311" fmla="*/ 4686730 h 13862168"/>
              <a:gd name="connsiteX4312" fmla="*/ 40404 w 12446000"/>
              <a:gd name="connsiteY4312" fmla="*/ 4687311 h 13862168"/>
              <a:gd name="connsiteX4313" fmla="*/ 42560 w 12446000"/>
              <a:gd name="connsiteY4313" fmla="*/ 4686510 h 13862168"/>
              <a:gd name="connsiteX4314" fmla="*/ 43693 w 12446000"/>
              <a:gd name="connsiteY4314" fmla="*/ 4686471 h 13862168"/>
              <a:gd name="connsiteX4315" fmla="*/ 44408 w 12446000"/>
              <a:gd name="connsiteY4315" fmla="*/ 4687435 h 13862168"/>
              <a:gd name="connsiteX4316" fmla="*/ 44506 w 12446000"/>
              <a:gd name="connsiteY4316" fmla="*/ 4687893 h 13862168"/>
              <a:gd name="connsiteX4317" fmla="*/ 44077 w 12446000"/>
              <a:gd name="connsiteY4317" fmla="*/ 4687455 h 13862168"/>
              <a:gd name="connsiteX4318" fmla="*/ 43859 w 12446000"/>
              <a:gd name="connsiteY4318" fmla="*/ 4687115 h 13862168"/>
              <a:gd name="connsiteX4319" fmla="*/ 43589 w 12446000"/>
              <a:gd name="connsiteY4319" fmla="*/ 4686498 h 13862168"/>
              <a:gd name="connsiteX4320" fmla="*/ 43693 w 12446000"/>
              <a:gd name="connsiteY4320" fmla="*/ 4686471 h 13862168"/>
              <a:gd name="connsiteX4321" fmla="*/ 42997 w 12446000"/>
              <a:gd name="connsiteY4321" fmla="*/ 4686351 h 13862168"/>
              <a:gd name="connsiteX4322" fmla="*/ 43230 w 12446000"/>
              <a:gd name="connsiteY4322" fmla="*/ 4686590 h 13862168"/>
              <a:gd name="connsiteX4323" fmla="*/ 43087 w 12446000"/>
              <a:gd name="connsiteY4323" fmla="*/ 4686626 h 13862168"/>
              <a:gd name="connsiteX4324" fmla="*/ 42997 w 12446000"/>
              <a:gd name="connsiteY4324" fmla="*/ 4686351 h 13862168"/>
              <a:gd name="connsiteX4325" fmla="*/ 44174 w 12446000"/>
              <a:gd name="connsiteY4325" fmla="*/ 4686349 h 13862168"/>
              <a:gd name="connsiteX4326" fmla="*/ 44248 w 12446000"/>
              <a:gd name="connsiteY4326" fmla="*/ 4686691 h 13862168"/>
              <a:gd name="connsiteX4327" fmla="*/ 43987 w 12446000"/>
              <a:gd name="connsiteY4327" fmla="*/ 4686396 h 13862168"/>
              <a:gd name="connsiteX4328" fmla="*/ 44174 w 12446000"/>
              <a:gd name="connsiteY4328" fmla="*/ 4686349 h 13862168"/>
              <a:gd name="connsiteX4329" fmla="*/ 42995 w 12446000"/>
              <a:gd name="connsiteY4329" fmla="*/ 4686349 h 13862168"/>
              <a:gd name="connsiteX4330" fmla="*/ 42996 w 12446000"/>
              <a:gd name="connsiteY4330" fmla="*/ 4686349 h 13862168"/>
              <a:gd name="connsiteX4331" fmla="*/ 42997 w 12446000"/>
              <a:gd name="connsiteY4331" fmla="*/ 4686351 h 13862168"/>
              <a:gd name="connsiteX4332" fmla="*/ 42995 w 12446000"/>
              <a:gd name="connsiteY4332" fmla="*/ 4686349 h 13862168"/>
              <a:gd name="connsiteX4333" fmla="*/ 42185 w 12446000"/>
              <a:gd name="connsiteY4333" fmla="*/ 4685522 h 13862168"/>
              <a:gd name="connsiteX4334" fmla="*/ 42995 w 12446000"/>
              <a:gd name="connsiteY4334" fmla="*/ 4686349 h 13862168"/>
              <a:gd name="connsiteX4335" fmla="*/ 42560 w 12446000"/>
              <a:gd name="connsiteY4335" fmla="*/ 4686510 h 13862168"/>
              <a:gd name="connsiteX4336" fmla="*/ 42055 w 12446000"/>
              <a:gd name="connsiteY4336" fmla="*/ 4685581 h 13862168"/>
              <a:gd name="connsiteX4337" fmla="*/ 42185 w 12446000"/>
              <a:gd name="connsiteY4337" fmla="*/ 4685522 h 13862168"/>
              <a:gd name="connsiteX4338" fmla="*/ 43109 w 12446000"/>
              <a:gd name="connsiteY4338" fmla="*/ 4685403 h 13862168"/>
              <a:gd name="connsiteX4339" fmla="*/ 43987 w 12446000"/>
              <a:gd name="connsiteY4339" fmla="*/ 4686396 h 13862168"/>
              <a:gd name="connsiteX4340" fmla="*/ 43693 w 12446000"/>
              <a:gd name="connsiteY4340" fmla="*/ 4686471 h 13862168"/>
              <a:gd name="connsiteX4341" fmla="*/ 43409 w 12446000"/>
              <a:gd name="connsiteY4341" fmla="*/ 4686089 h 13862168"/>
              <a:gd name="connsiteX4342" fmla="*/ 43109 w 12446000"/>
              <a:gd name="connsiteY4342" fmla="*/ 4685403 h 13862168"/>
              <a:gd name="connsiteX4343" fmla="*/ 42783 w 12446000"/>
              <a:gd name="connsiteY4343" fmla="*/ 4685243 h 13862168"/>
              <a:gd name="connsiteX4344" fmla="*/ 43409 w 12446000"/>
              <a:gd name="connsiteY4344" fmla="*/ 4686089 h 13862168"/>
              <a:gd name="connsiteX4345" fmla="*/ 43589 w 12446000"/>
              <a:gd name="connsiteY4345" fmla="*/ 4686498 h 13862168"/>
              <a:gd name="connsiteX4346" fmla="*/ 43480 w 12446000"/>
              <a:gd name="connsiteY4346" fmla="*/ 4686526 h 13862168"/>
              <a:gd name="connsiteX4347" fmla="*/ 42685 w 12446000"/>
              <a:gd name="connsiteY4347" fmla="*/ 4685290 h 13862168"/>
              <a:gd name="connsiteX4348" fmla="*/ 42783 w 12446000"/>
              <a:gd name="connsiteY4348" fmla="*/ 4685243 h 13862168"/>
              <a:gd name="connsiteX4349" fmla="*/ 41817 w 12446000"/>
              <a:gd name="connsiteY4349" fmla="*/ 4685146 h 13862168"/>
              <a:gd name="connsiteX4350" fmla="*/ 41820 w 12446000"/>
              <a:gd name="connsiteY4350" fmla="*/ 4685149 h 13862168"/>
              <a:gd name="connsiteX4351" fmla="*/ 42055 w 12446000"/>
              <a:gd name="connsiteY4351" fmla="*/ 4685581 h 13862168"/>
              <a:gd name="connsiteX4352" fmla="*/ 38140 w 12446000"/>
              <a:gd name="connsiteY4352" fmla="*/ 4687401 h 13862168"/>
              <a:gd name="connsiteX4353" fmla="*/ 41817 w 12446000"/>
              <a:gd name="connsiteY4353" fmla="*/ 4685146 h 13862168"/>
              <a:gd name="connsiteX4354" fmla="*/ 42996 w 12446000"/>
              <a:gd name="connsiteY4354" fmla="*/ 4685145 h 13862168"/>
              <a:gd name="connsiteX4355" fmla="*/ 43109 w 12446000"/>
              <a:gd name="connsiteY4355" fmla="*/ 4685403 h 13862168"/>
              <a:gd name="connsiteX4356" fmla="*/ 42915 w 12446000"/>
              <a:gd name="connsiteY4356" fmla="*/ 4685183 h 13862168"/>
              <a:gd name="connsiteX4357" fmla="*/ 42996 w 12446000"/>
              <a:gd name="connsiteY4357" fmla="*/ 4685145 h 13862168"/>
              <a:gd name="connsiteX4358" fmla="*/ 41155 w 12446000"/>
              <a:gd name="connsiteY4358" fmla="*/ 4684469 h 13862168"/>
              <a:gd name="connsiteX4359" fmla="*/ 41194 w 12446000"/>
              <a:gd name="connsiteY4359" fmla="*/ 4684510 h 13862168"/>
              <a:gd name="connsiteX4360" fmla="*/ 37878 w 12446000"/>
              <a:gd name="connsiteY4360" fmla="*/ 4687522 h 13862168"/>
              <a:gd name="connsiteX4361" fmla="*/ 36522 w 12446000"/>
              <a:gd name="connsiteY4361" fmla="*/ 4688152 h 13862168"/>
              <a:gd name="connsiteX4362" fmla="*/ 36521 w 12446000"/>
              <a:gd name="connsiteY4362" fmla="*/ 4688153 h 13862168"/>
              <a:gd name="connsiteX4363" fmla="*/ 36521 w 12446000"/>
              <a:gd name="connsiteY4363" fmla="*/ 4688152 h 13862168"/>
              <a:gd name="connsiteX4364" fmla="*/ 36520 w 12446000"/>
              <a:gd name="connsiteY4364" fmla="*/ 4688153 h 13862168"/>
              <a:gd name="connsiteX4365" fmla="*/ 36521 w 12446000"/>
              <a:gd name="connsiteY4365" fmla="*/ 4688153 h 13862168"/>
              <a:gd name="connsiteX4366" fmla="*/ 36520 w 12446000"/>
              <a:gd name="connsiteY4366" fmla="*/ 4688153 h 13862168"/>
              <a:gd name="connsiteX4367" fmla="*/ 35800 w 12446000"/>
              <a:gd name="connsiteY4367" fmla="*/ 4688488 h 13862168"/>
              <a:gd name="connsiteX4368" fmla="*/ 35277 w 12446000"/>
              <a:gd name="connsiteY4368" fmla="*/ 4688621 h 13862168"/>
              <a:gd name="connsiteX4369" fmla="*/ 37895 w 12446000"/>
              <a:gd name="connsiteY4369" fmla="*/ 4686749 h 13862168"/>
              <a:gd name="connsiteX4370" fmla="*/ 36524 w 12446000"/>
              <a:gd name="connsiteY4370" fmla="*/ 4688150 h 13862168"/>
              <a:gd name="connsiteX4371" fmla="*/ 41155 w 12446000"/>
              <a:gd name="connsiteY4371" fmla="*/ 4684469 h 13862168"/>
              <a:gd name="connsiteX4372" fmla="*/ 41818 w 12446000"/>
              <a:gd name="connsiteY4372" fmla="*/ 4683942 h 13862168"/>
              <a:gd name="connsiteX4373" fmla="*/ 41155 w 12446000"/>
              <a:gd name="connsiteY4373" fmla="*/ 4684469 h 13862168"/>
              <a:gd name="connsiteX4374" fmla="*/ 41125 w 12446000"/>
              <a:gd name="connsiteY4374" fmla="*/ 4684438 h 13862168"/>
              <a:gd name="connsiteX4375" fmla="*/ 41818 w 12446000"/>
              <a:gd name="connsiteY4375" fmla="*/ 4683942 h 13862168"/>
              <a:gd name="connsiteX4376" fmla="*/ 41818 w 12446000"/>
              <a:gd name="connsiteY4376" fmla="*/ 4683942 h 13862168"/>
              <a:gd name="connsiteX4377" fmla="*/ 42685 w 12446000"/>
              <a:gd name="connsiteY4377" fmla="*/ 4685290 h 13862168"/>
              <a:gd name="connsiteX4378" fmla="*/ 42185 w 12446000"/>
              <a:gd name="connsiteY4378" fmla="*/ 4685522 h 13862168"/>
              <a:gd name="connsiteX4379" fmla="*/ 41820 w 12446000"/>
              <a:gd name="connsiteY4379" fmla="*/ 4685149 h 13862168"/>
              <a:gd name="connsiteX4380" fmla="*/ 41818 w 12446000"/>
              <a:gd name="connsiteY4380" fmla="*/ 4685145 h 13862168"/>
              <a:gd name="connsiteX4381" fmla="*/ 41817 w 12446000"/>
              <a:gd name="connsiteY4381" fmla="*/ 4685146 h 13862168"/>
              <a:gd name="connsiteX4382" fmla="*/ 41194 w 12446000"/>
              <a:gd name="connsiteY4382" fmla="*/ 4684510 h 13862168"/>
              <a:gd name="connsiteX4383" fmla="*/ 41818 w 12446000"/>
              <a:gd name="connsiteY4383" fmla="*/ 4683942 h 13862168"/>
              <a:gd name="connsiteX4384" fmla="*/ 41818 w 12446000"/>
              <a:gd name="connsiteY4384" fmla="*/ 4683942 h 13862168"/>
              <a:gd name="connsiteX4385" fmla="*/ 42915 w 12446000"/>
              <a:gd name="connsiteY4385" fmla="*/ 4685183 h 13862168"/>
              <a:gd name="connsiteX4386" fmla="*/ 42783 w 12446000"/>
              <a:gd name="connsiteY4386" fmla="*/ 4685243 h 13862168"/>
              <a:gd name="connsiteX4387" fmla="*/ 41818 w 12446000"/>
              <a:gd name="connsiteY4387" fmla="*/ 4683942 h 13862168"/>
              <a:gd name="connsiteX4388" fmla="*/ 40640 w 12446000"/>
              <a:gd name="connsiteY4388" fmla="*/ 4683942 h 13862168"/>
              <a:gd name="connsiteX4389" fmla="*/ 41125 w 12446000"/>
              <a:gd name="connsiteY4389" fmla="*/ 4684438 h 13862168"/>
              <a:gd name="connsiteX4390" fmla="*/ 37895 w 12446000"/>
              <a:gd name="connsiteY4390" fmla="*/ 4686749 h 13862168"/>
              <a:gd name="connsiteX4391" fmla="*/ 40640 w 12446000"/>
              <a:gd name="connsiteY4391" fmla="*/ 4683942 h 13862168"/>
              <a:gd name="connsiteX4392" fmla="*/ 41818 w 12446000"/>
              <a:gd name="connsiteY4392" fmla="*/ 4676721 h 13862168"/>
              <a:gd name="connsiteX4393" fmla="*/ 31216 w 12446000"/>
              <a:gd name="connsiteY4393" fmla="*/ 4687555 h 13862168"/>
              <a:gd name="connsiteX4394" fmla="*/ 32863 w 12446000"/>
              <a:gd name="connsiteY4394" fmla="*/ 4689238 h 13862168"/>
              <a:gd name="connsiteX4395" fmla="*/ 30622 w 12446000"/>
              <a:gd name="connsiteY4395" fmla="*/ 4689810 h 13862168"/>
              <a:gd name="connsiteX4396" fmla="*/ 28860 w 12446000"/>
              <a:gd name="connsiteY4396" fmla="*/ 4689960 h 13862168"/>
              <a:gd name="connsiteX4397" fmla="*/ 34750 w 12446000"/>
              <a:gd name="connsiteY4397" fmla="*/ 4739313 h 13862168"/>
              <a:gd name="connsiteX4398" fmla="*/ 40534 w 12446000"/>
              <a:gd name="connsiteY4398" fmla="*/ 4738820 h 13862168"/>
              <a:gd name="connsiteX4399" fmla="*/ 40640 w 12446000"/>
              <a:gd name="connsiteY4399" fmla="*/ 4739313 h 13862168"/>
              <a:gd name="connsiteX4400" fmla="*/ 43583 w 12446000"/>
              <a:gd name="connsiteY4400" fmla="*/ 4738561 h 13862168"/>
              <a:gd name="connsiteX4401" fmla="*/ 48886 w 12446000"/>
              <a:gd name="connsiteY4401" fmla="*/ 4738109 h 13862168"/>
              <a:gd name="connsiteX4402" fmla="*/ 48782 w 12446000"/>
              <a:gd name="connsiteY4402" fmla="*/ 4737233 h 13862168"/>
              <a:gd name="connsiteX4403" fmla="*/ 54776 w 12446000"/>
              <a:gd name="connsiteY4403" fmla="*/ 4735701 h 13862168"/>
              <a:gd name="connsiteX4404" fmla="*/ 54639 w 12446000"/>
              <a:gd name="connsiteY4404" fmla="*/ 4735063 h 13862168"/>
              <a:gd name="connsiteX4405" fmla="*/ 56316 w 12446000"/>
              <a:gd name="connsiteY4405" fmla="*/ 4734035 h 13862168"/>
              <a:gd name="connsiteX4406" fmla="*/ 56735 w 12446000"/>
              <a:gd name="connsiteY4406" fmla="*/ 4733879 h 13862168"/>
              <a:gd name="connsiteX4407" fmla="*/ 57132 w 12446000"/>
              <a:gd name="connsiteY4407" fmla="*/ 4734498 h 13862168"/>
              <a:gd name="connsiteX4408" fmla="*/ 60608 w 12446000"/>
              <a:gd name="connsiteY4408" fmla="*/ 4732013 h 13862168"/>
              <a:gd name="connsiteX4409" fmla="*/ 60666 w 12446000"/>
              <a:gd name="connsiteY4409" fmla="*/ 4732092 h 13862168"/>
              <a:gd name="connsiteX4410" fmla="*/ 61003 w 12446000"/>
              <a:gd name="connsiteY4410" fmla="*/ 4731824 h 13862168"/>
              <a:gd name="connsiteX4411" fmla="*/ 63022 w 12446000"/>
              <a:gd name="connsiteY4411" fmla="*/ 4730886 h 13862168"/>
              <a:gd name="connsiteX4412" fmla="*/ 62822 w 12446000"/>
              <a:gd name="connsiteY4412" fmla="*/ 4730429 h 13862168"/>
              <a:gd name="connsiteX4413" fmla="*/ 63418 w 12446000"/>
              <a:gd name="connsiteY4413" fmla="*/ 4730002 h 13862168"/>
              <a:gd name="connsiteX4414" fmla="*/ 64200 w 12446000"/>
              <a:gd name="connsiteY4414" fmla="*/ 4730886 h 13862168"/>
              <a:gd name="connsiteX4415" fmla="*/ 74802 w 12446000"/>
              <a:gd name="connsiteY4415" fmla="*/ 4721258 h 13862168"/>
              <a:gd name="connsiteX4416" fmla="*/ 72566 w 12446000"/>
              <a:gd name="connsiteY4416" fmla="*/ 4718728 h 13862168"/>
              <a:gd name="connsiteX4417" fmla="*/ 73624 w 12446000"/>
              <a:gd name="connsiteY4417" fmla="*/ 4717645 h 13862168"/>
              <a:gd name="connsiteX4418" fmla="*/ 70679 w 12446000"/>
              <a:gd name="connsiteY4418" fmla="*/ 4714638 h 13862168"/>
              <a:gd name="connsiteX4419" fmla="*/ 74802 w 12446000"/>
              <a:gd name="connsiteY4419" fmla="*/ 4710424 h 13862168"/>
              <a:gd name="connsiteX4420" fmla="*/ 41818 w 12446000"/>
              <a:gd name="connsiteY4420" fmla="*/ 4676721 h 13862168"/>
              <a:gd name="connsiteX4421" fmla="*/ 16933 w 12446000"/>
              <a:gd name="connsiteY4421" fmla="*/ 0 h 13862168"/>
              <a:gd name="connsiteX4422" fmla="*/ 12056533 w 12446000"/>
              <a:gd name="connsiteY4422" fmla="*/ 440266 h 13862168"/>
              <a:gd name="connsiteX4423" fmla="*/ 12446000 w 12446000"/>
              <a:gd name="connsiteY4423" fmla="*/ 13845235 h 13862168"/>
              <a:gd name="connsiteX4424" fmla="*/ 0 w 12446000"/>
              <a:gd name="connsiteY4424" fmla="*/ 13862168 h 13862168"/>
              <a:gd name="connsiteX4425" fmla="*/ 16933 w 12446000"/>
              <a:gd name="connsiteY4425" fmla="*/ 0 h 13862168"/>
              <a:gd name="connsiteX0" fmla="*/ 9390760 w 12446000"/>
              <a:gd name="connsiteY0" fmla="*/ 12891458 h 13862168"/>
              <a:gd name="connsiteX1" fmla="*/ 9221500 w 12446000"/>
              <a:gd name="connsiteY1" fmla="*/ 12934078 h 13862168"/>
              <a:gd name="connsiteX2" fmla="*/ 9221500 w 12446000"/>
              <a:gd name="connsiteY2" fmla="*/ 13000671 h 13862168"/>
              <a:gd name="connsiteX3" fmla="*/ 9423000 w 12446000"/>
              <a:gd name="connsiteY3" fmla="*/ 12950060 h 13862168"/>
              <a:gd name="connsiteX4" fmla="*/ 9390760 w 12446000"/>
              <a:gd name="connsiteY4" fmla="*/ 12891458 h 13862168"/>
              <a:gd name="connsiteX5" fmla="*/ 9351804 w 12446000"/>
              <a:gd name="connsiteY5" fmla="*/ 12818206 h 13862168"/>
              <a:gd name="connsiteX6" fmla="*/ 9221500 w 12446000"/>
              <a:gd name="connsiteY6" fmla="*/ 12850171 h 13862168"/>
              <a:gd name="connsiteX7" fmla="*/ 9221500 w 12446000"/>
              <a:gd name="connsiteY7" fmla="*/ 12916764 h 13862168"/>
              <a:gd name="connsiteX8" fmla="*/ 9382700 w 12446000"/>
              <a:gd name="connsiteY8" fmla="*/ 12876808 h 13862168"/>
              <a:gd name="connsiteX9" fmla="*/ 9351804 w 12446000"/>
              <a:gd name="connsiteY9" fmla="*/ 12818206 h 13862168"/>
              <a:gd name="connsiteX10" fmla="*/ 9312848 w 12446000"/>
              <a:gd name="connsiteY10" fmla="*/ 12743621 h 13862168"/>
              <a:gd name="connsiteX11" fmla="*/ 9221500 w 12446000"/>
              <a:gd name="connsiteY11" fmla="*/ 12766263 h 13862168"/>
              <a:gd name="connsiteX12" fmla="*/ 9221500 w 12446000"/>
              <a:gd name="connsiteY12" fmla="*/ 12832856 h 13862168"/>
              <a:gd name="connsiteX13" fmla="*/ 9343744 w 12446000"/>
              <a:gd name="connsiteY13" fmla="*/ 12802223 h 13862168"/>
              <a:gd name="connsiteX14" fmla="*/ 9312848 w 12446000"/>
              <a:gd name="connsiteY14" fmla="*/ 12743621 h 13862168"/>
              <a:gd name="connsiteX15" fmla="*/ 9053588 w 12446000"/>
              <a:gd name="connsiteY15" fmla="*/ 12701002 h 13862168"/>
              <a:gd name="connsiteX16" fmla="*/ 9003884 w 12446000"/>
              <a:gd name="connsiteY16" fmla="*/ 12746285 h 13862168"/>
              <a:gd name="connsiteX17" fmla="*/ 9204038 w 12446000"/>
              <a:gd name="connsiteY17" fmla="*/ 12832857 h 13862168"/>
              <a:gd name="connsiteX18" fmla="*/ 9204038 w 12446000"/>
              <a:gd name="connsiteY18" fmla="*/ 12766263 h 13862168"/>
              <a:gd name="connsiteX19" fmla="*/ 9053588 w 12446000"/>
              <a:gd name="connsiteY19" fmla="*/ 12701002 h 13862168"/>
              <a:gd name="connsiteX20" fmla="*/ 10947664 w 12446000"/>
              <a:gd name="connsiteY20" fmla="*/ 12699669 h 13862168"/>
              <a:gd name="connsiteX21" fmla="*/ 10977218 w 12446000"/>
              <a:gd name="connsiteY21" fmla="*/ 12712988 h 13862168"/>
              <a:gd name="connsiteX22" fmla="*/ 10986620 w 12446000"/>
              <a:gd name="connsiteY22" fmla="*/ 12751612 h 13862168"/>
              <a:gd name="connsiteX23" fmla="*/ 10977218 w 12446000"/>
              <a:gd name="connsiteY23" fmla="*/ 12790236 h 13862168"/>
              <a:gd name="connsiteX24" fmla="*/ 10947664 w 12446000"/>
              <a:gd name="connsiteY24" fmla="*/ 12803555 h 13862168"/>
              <a:gd name="connsiteX25" fmla="*/ 10918112 w 12446000"/>
              <a:gd name="connsiteY25" fmla="*/ 12790236 h 13862168"/>
              <a:gd name="connsiteX26" fmla="*/ 10908708 w 12446000"/>
              <a:gd name="connsiteY26" fmla="*/ 12751612 h 13862168"/>
              <a:gd name="connsiteX27" fmla="*/ 10918112 w 12446000"/>
              <a:gd name="connsiteY27" fmla="*/ 12712988 h 13862168"/>
              <a:gd name="connsiteX28" fmla="*/ 10947664 w 12446000"/>
              <a:gd name="connsiteY28" fmla="*/ 12699669 h 13862168"/>
              <a:gd name="connsiteX29" fmla="*/ 10644076 w 12446000"/>
              <a:gd name="connsiteY29" fmla="*/ 12699669 h 13862168"/>
              <a:gd name="connsiteX30" fmla="*/ 10673628 w 12446000"/>
              <a:gd name="connsiteY30" fmla="*/ 12712988 h 13862168"/>
              <a:gd name="connsiteX31" fmla="*/ 10683032 w 12446000"/>
              <a:gd name="connsiteY31" fmla="*/ 12751612 h 13862168"/>
              <a:gd name="connsiteX32" fmla="*/ 10673628 w 12446000"/>
              <a:gd name="connsiteY32" fmla="*/ 12790236 h 13862168"/>
              <a:gd name="connsiteX33" fmla="*/ 10644076 w 12446000"/>
              <a:gd name="connsiteY33" fmla="*/ 12803555 h 13862168"/>
              <a:gd name="connsiteX34" fmla="*/ 10614522 w 12446000"/>
              <a:gd name="connsiteY34" fmla="*/ 12790236 h 13862168"/>
              <a:gd name="connsiteX35" fmla="*/ 10605120 w 12446000"/>
              <a:gd name="connsiteY35" fmla="*/ 12751612 h 13862168"/>
              <a:gd name="connsiteX36" fmla="*/ 10614522 w 12446000"/>
              <a:gd name="connsiteY36" fmla="*/ 12712988 h 13862168"/>
              <a:gd name="connsiteX37" fmla="*/ 10644076 w 12446000"/>
              <a:gd name="connsiteY37" fmla="*/ 12699669 h 13862168"/>
              <a:gd name="connsiteX38" fmla="*/ 8845372 w 12446000"/>
              <a:gd name="connsiteY38" fmla="*/ 12685019 h 13862168"/>
              <a:gd name="connsiteX39" fmla="*/ 8782236 w 12446000"/>
              <a:gd name="connsiteY39" fmla="*/ 12707661 h 13862168"/>
              <a:gd name="connsiteX40" fmla="*/ 8869552 w 12446000"/>
              <a:gd name="connsiteY40" fmla="*/ 12850170 h 13862168"/>
              <a:gd name="connsiteX41" fmla="*/ 8919254 w 12446000"/>
              <a:gd name="connsiteY41" fmla="*/ 12804887 h 13862168"/>
              <a:gd name="connsiteX42" fmla="*/ 8845372 w 12446000"/>
              <a:gd name="connsiteY42" fmla="*/ 12685019 h 13862168"/>
              <a:gd name="connsiteX43" fmla="*/ 11209612 w 12446000"/>
              <a:gd name="connsiteY43" fmla="*/ 12669037 h 13862168"/>
              <a:gd name="connsiteX44" fmla="*/ 11266032 w 12446000"/>
              <a:gd name="connsiteY44" fmla="*/ 12779582 h 13862168"/>
              <a:gd name="connsiteX45" fmla="*/ 11266032 w 12446000"/>
              <a:gd name="connsiteY45" fmla="*/ 12834188 h 13862168"/>
              <a:gd name="connsiteX46" fmla="*/ 11304988 w 12446000"/>
              <a:gd name="connsiteY46" fmla="*/ 12834188 h 13862168"/>
              <a:gd name="connsiteX47" fmla="*/ 11304988 w 12446000"/>
              <a:gd name="connsiteY47" fmla="*/ 12779582 h 13862168"/>
              <a:gd name="connsiteX48" fmla="*/ 11358720 w 12446000"/>
              <a:gd name="connsiteY48" fmla="*/ 12669037 h 13862168"/>
              <a:gd name="connsiteX49" fmla="*/ 11318420 w 12446000"/>
              <a:gd name="connsiteY49" fmla="*/ 12669037 h 13862168"/>
              <a:gd name="connsiteX50" fmla="*/ 11299612 w 12446000"/>
              <a:gd name="connsiteY50" fmla="*/ 12708993 h 13862168"/>
              <a:gd name="connsiteX51" fmla="*/ 11292896 w 12446000"/>
              <a:gd name="connsiteY51" fmla="*/ 12723644 h 13862168"/>
              <a:gd name="connsiteX52" fmla="*/ 11288868 w 12446000"/>
              <a:gd name="connsiteY52" fmla="*/ 12734298 h 13862168"/>
              <a:gd name="connsiteX53" fmla="*/ 11286180 w 12446000"/>
              <a:gd name="connsiteY53" fmla="*/ 12743622 h 13862168"/>
              <a:gd name="connsiteX54" fmla="*/ 11284836 w 12446000"/>
              <a:gd name="connsiteY54" fmla="*/ 12743622 h 13862168"/>
              <a:gd name="connsiteX55" fmla="*/ 11283492 w 12446000"/>
              <a:gd name="connsiteY55" fmla="*/ 12734298 h 13862168"/>
              <a:gd name="connsiteX56" fmla="*/ 11279464 w 12446000"/>
              <a:gd name="connsiteY56" fmla="*/ 12722312 h 13862168"/>
              <a:gd name="connsiteX57" fmla="*/ 11272748 w 12446000"/>
              <a:gd name="connsiteY57" fmla="*/ 12707661 h 13862168"/>
              <a:gd name="connsiteX58" fmla="*/ 11252596 w 12446000"/>
              <a:gd name="connsiteY58" fmla="*/ 12669037 h 13862168"/>
              <a:gd name="connsiteX59" fmla="*/ 11209612 w 12446000"/>
              <a:gd name="connsiteY59" fmla="*/ 12669037 h 13862168"/>
              <a:gd name="connsiteX60" fmla="*/ 10751540 w 12446000"/>
              <a:gd name="connsiteY60" fmla="*/ 12669037 h 13862168"/>
              <a:gd name="connsiteX61" fmla="*/ 10751540 w 12446000"/>
              <a:gd name="connsiteY61" fmla="*/ 12834188 h 13862168"/>
              <a:gd name="connsiteX62" fmla="*/ 10854976 w 12446000"/>
              <a:gd name="connsiteY62" fmla="*/ 12834188 h 13862168"/>
              <a:gd name="connsiteX63" fmla="*/ 10854976 w 12446000"/>
              <a:gd name="connsiteY63" fmla="*/ 12800892 h 13862168"/>
              <a:gd name="connsiteX64" fmla="*/ 10790496 w 12446000"/>
              <a:gd name="connsiteY64" fmla="*/ 12800892 h 13862168"/>
              <a:gd name="connsiteX65" fmla="*/ 10790496 w 12446000"/>
              <a:gd name="connsiteY65" fmla="*/ 12669037 h 13862168"/>
              <a:gd name="connsiteX66" fmla="*/ 10751540 w 12446000"/>
              <a:gd name="connsiteY66" fmla="*/ 12669037 h 13862168"/>
              <a:gd name="connsiteX67" fmla="*/ 10391532 w 12446000"/>
              <a:gd name="connsiteY67" fmla="*/ 12669037 h 13862168"/>
              <a:gd name="connsiteX68" fmla="*/ 10391532 w 12446000"/>
              <a:gd name="connsiteY68" fmla="*/ 12835520 h 13862168"/>
              <a:gd name="connsiteX69" fmla="*/ 10430488 w 12446000"/>
              <a:gd name="connsiteY69" fmla="*/ 12835520 h 13862168"/>
              <a:gd name="connsiteX70" fmla="*/ 10430488 w 12446000"/>
              <a:gd name="connsiteY70" fmla="*/ 12770259 h 13862168"/>
              <a:gd name="connsiteX71" fmla="*/ 10430488 w 12446000"/>
              <a:gd name="connsiteY71" fmla="*/ 12754276 h 13862168"/>
              <a:gd name="connsiteX72" fmla="*/ 10430488 w 12446000"/>
              <a:gd name="connsiteY72" fmla="*/ 12742290 h 13862168"/>
              <a:gd name="connsiteX73" fmla="*/ 10429144 w 12446000"/>
              <a:gd name="connsiteY73" fmla="*/ 12732967 h 13862168"/>
              <a:gd name="connsiteX74" fmla="*/ 10430488 w 12446000"/>
              <a:gd name="connsiteY74" fmla="*/ 12732967 h 13862168"/>
              <a:gd name="connsiteX75" fmla="*/ 10434516 w 12446000"/>
              <a:gd name="connsiteY75" fmla="*/ 12739626 h 13862168"/>
              <a:gd name="connsiteX76" fmla="*/ 10446608 w 12446000"/>
              <a:gd name="connsiteY76" fmla="*/ 12756940 h 13862168"/>
              <a:gd name="connsiteX77" fmla="*/ 10505712 w 12446000"/>
              <a:gd name="connsiteY77" fmla="*/ 12835520 h 13862168"/>
              <a:gd name="connsiteX78" fmla="*/ 10540640 w 12446000"/>
              <a:gd name="connsiteY78" fmla="*/ 12835520 h 13862168"/>
              <a:gd name="connsiteX79" fmla="*/ 10540640 w 12446000"/>
              <a:gd name="connsiteY79" fmla="*/ 12670369 h 13862168"/>
              <a:gd name="connsiteX80" fmla="*/ 10501684 w 12446000"/>
              <a:gd name="connsiteY80" fmla="*/ 12670369 h 13862168"/>
              <a:gd name="connsiteX81" fmla="*/ 10501684 w 12446000"/>
              <a:gd name="connsiteY81" fmla="*/ 12736962 h 13862168"/>
              <a:gd name="connsiteX82" fmla="*/ 10501684 w 12446000"/>
              <a:gd name="connsiteY82" fmla="*/ 12751613 h 13862168"/>
              <a:gd name="connsiteX83" fmla="*/ 10501684 w 12446000"/>
              <a:gd name="connsiteY83" fmla="*/ 12762268 h 13862168"/>
              <a:gd name="connsiteX84" fmla="*/ 10501684 w 12446000"/>
              <a:gd name="connsiteY84" fmla="*/ 12771591 h 13862168"/>
              <a:gd name="connsiteX85" fmla="*/ 10500340 w 12446000"/>
              <a:gd name="connsiteY85" fmla="*/ 12771591 h 13862168"/>
              <a:gd name="connsiteX86" fmla="*/ 10496310 w 12446000"/>
              <a:gd name="connsiteY86" fmla="*/ 12764931 h 13862168"/>
              <a:gd name="connsiteX87" fmla="*/ 10492280 w 12446000"/>
              <a:gd name="connsiteY87" fmla="*/ 12758272 h 13862168"/>
              <a:gd name="connsiteX88" fmla="*/ 10485564 w 12446000"/>
              <a:gd name="connsiteY88" fmla="*/ 12748949 h 13862168"/>
              <a:gd name="connsiteX89" fmla="*/ 10427800 w 12446000"/>
              <a:gd name="connsiteY89" fmla="*/ 12669037 h 13862168"/>
              <a:gd name="connsiteX90" fmla="*/ 10391532 w 12446000"/>
              <a:gd name="connsiteY90" fmla="*/ 12669037 h 13862168"/>
              <a:gd name="connsiteX91" fmla="*/ 10211526 w 12446000"/>
              <a:gd name="connsiteY91" fmla="*/ 12669037 h 13862168"/>
              <a:gd name="connsiteX92" fmla="*/ 10211526 w 12446000"/>
              <a:gd name="connsiteY92" fmla="*/ 12834188 h 13862168"/>
              <a:gd name="connsiteX93" fmla="*/ 10249140 w 12446000"/>
              <a:gd name="connsiteY93" fmla="*/ 12834188 h 13862168"/>
              <a:gd name="connsiteX94" fmla="*/ 10249140 w 12446000"/>
              <a:gd name="connsiteY94" fmla="*/ 12766263 h 13862168"/>
              <a:gd name="connsiteX95" fmla="*/ 10313618 w 12446000"/>
              <a:gd name="connsiteY95" fmla="*/ 12766263 h 13862168"/>
              <a:gd name="connsiteX96" fmla="*/ 10313618 w 12446000"/>
              <a:gd name="connsiteY96" fmla="*/ 12834188 h 13862168"/>
              <a:gd name="connsiteX97" fmla="*/ 10352574 w 12446000"/>
              <a:gd name="connsiteY97" fmla="*/ 12834188 h 13862168"/>
              <a:gd name="connsiteX98" fmla="*/ 10352574 w 12446000"/>
              <a:gd name="connsiteY98" fmla="*/ 12669037 h 13862168"/>
              <a:gd name="connsiteX99" fmla="*/ 10313618 w 12446000"/>
              <a:gd name="connsiteY99" fmla="*/ 12669037 h 13862168"/>
              <a:gd name="connsiteX100" fmla="*/ 10313618 w 12446000"/>
              <a:gd name="connsiteY100" fmla="*/ 12732967 h 13862168"/>
              <a:gd name="connsiteX101" fmla="*/ 10249140 w 12446000"/>
              <a:gd name="connsiteY101" fmla="*/ 12732967 h 13862168"/>
              <a:gd name="connsiteX102" fmla="*/ 10249140 w 12446000"/>
              <a:gd name="connsiteY102" fmla="*/ 12669037 h 13862168"/>
              <a:gd name="connsiteX103" fmla="*/ 10211526 w 12446000"/>
              <a:gd name="connsiteY103" fmla="*/ 12669037 h 13862168"/>
              <a:gd name="connsiteX104" fmla="*/ 9907936 w 12446000"/>
              <a:gd name="connsiteY104" fmla="*/ 12669037 h 13862168"/>
              <a:gd name="connsiteX105" fmla="*/ 9907936 w 12446000"/>
              <a:gd name="connsiteY105" fmla="*/ 12834188 h 13862168"/>
              <a:gd name="connsiteX106" fmla="*/ 10020776 w 12446000"/>
              <a:gd name="connsiteY106" fmla="*/ 12834188 h 13862168"/>
              <a:gd name="connsiteX107" fmla="*/ 10020776 w 12446000"/>
              <a:gd name="connsiteY107" fmla="*/ 12800892 h 13862168"/>
              <a:gd name="connsiteX108" fmla="*/ 9946892 w 12446000"/>
              <a:gd name="connsiteY108" fmla="*/ 12800892 h 13862168"/>
              <a:gd name="connsiteX109" fmla="*/ 9946892 w 12446000"/>
              <a:gd name="connsiteY109" fmla="*/ 12766263 h 13862168"/>
              <a:gd name="connsiteX110" fmla="*/ 10011372 w 12446000"/>
              <a:gd name="connsiteY110" fmla="*/ 12766263 h 13862168"/>
              <a:gd name="connsiteX111" fmla="*/ 10011372 w 12446000"/>
              <a:gd name="connsiteY111" fmla="*/ 12734298 h 13862168"/>
              <a:gd name="connsiteX112" fmla="*/ 9946892 w 12446000"/>
              <a:gd name="connsiteY112" fmla="*/ 12734298 h 13862168"/>
              <a:gd name="connsiteX113" fmla="*/ 9946892 w 12446000"/>
              <a:gd name="connsiteY113" fmla="*/ 12702334 h 13862168"/>
              <a:gd name="connsiteX114" fmla="*/ 10020776 w 12446000"/>
              <a:gd name="connsiteY114" fmla="*/ 12702334 h 13862168"/>
              <a:gd name="connsiteX115" fmla="*/ 10020776 w 12446000"/>
              <a:gd name="connsiteY115" fmla="*/ 12669037 h 13862168"/>
              <a:gd name="connsiteX116" fmla="*/ 9907936 w 12446000"/>
              <a:gd name="connsiteY116" fmla="*/ 12669037 h 13862168"/>
              <a:gd name="connsiteX117" fmla="*/ 9758828 w 12446000"/>
              <a:gd name="connsiteY117" fmla="*/ 12669037 h 13862168"/>
              <a:gd name="connsiteX118" fmla="*/ 9758828 w 12446000"/>
              <a:gd name="connsiteY118" fmla="*/ 12702334 h 13862168"/>
              <a:gd name="connsiteX119" fmla="*/ 9804500 w 12446000"/>
              <a:gd name="connsiteY119" fmla="*/ 12702334 h 13862168"/>
              <a:gd name="connsiteX120" fmla="*/ 9804500 w 12446000"/>
              <a:gd name="connsiteY120" fmla="*/ 12834188 h 13862168"/>
              <a:gd name="connsiteX121" fmla="*/ 9842114 w 12446000"/>
              <a:gd name="connsiteY121" fmla="*/ 12834188 h 13862168"/>
              <a:gd name="connsiteX122" fmla="*/ 9842114 w 12446000"/>
              <a:gd name="connsiteY122" fmla="*/ 12702334 h 13862168"/>
              <a:gd name="connsiteX123" fmla="*/ 9889130 w 12446000"/>
              <a:gd name="connsiteY123" fmla="*/ 12702334 h 13862168"/>
              <a:gd name="connsiteX124" fmla="*/ 9889130 w 12446000"/>
              <a:gd name="connsiteY124" fmla="*/ 12669037 h 13862168"/>
              <a:gd name="connsiteX125" fmla="*/ 9758828 w 12446000"/>
              <a:gd name="connsiteY125" fmla="*/ 12669037 h 13862168"/>
              <a:gd name="connsiteX126" fmla="*/ 11127668 w 12446000"/>
              <a:gd name="connsiteY126" fmla="*/ 12665041 h 13862168"/>
              <a:gd name="connsiteX127" fmla="*/ 11067220 w 12446000"/>
              <a:gd name="connsiteY127" fmla="*/ 12687683 h 13862168"/>
              <a:gd name="connsiteX128" fmla="*/ 11045728 w 12446000"/>
              <a:gd name="connsiteY128" fmla="*/ 12751612 h 13862168"/>
              <a:gd name="connsiteX129" fmla="*/ 11051100 w 12446000"/>
              <a:gd name="connsiteY129" fmla="*/ 12788905 h 13862168"/>
              <a:gd name="connsiteX130" fmla="*/ 11065876 w 12446000"/>
              <a:gd name="connsiteY130" fmla="*/ 12815542 h 13862168"/>
              <a:gd name="connsiteX131" fmla="*/ 11090056 w 12446000"/>
              <a:gd name="connsiteY131" fmla="*/ 12831524 h 13862168"/>
              <a:gd name="connsiteX132" fmla="*/ 11119608 w 12446000"/>
              <a:gd name="connsiteY132" fmla="*/ 12836852 h 13862168"/>
              <a:gd name="connsiteX133" fmla="*/ 11146476 w 12446000"/>
              <a:gd name="connsiteY133" fmla="*/ 12831524 h 13862168"/>
              <a:gd name="connsiteX134" fmla="*/ 11165282 w 12446000"/>
              <a:gd name="connsiteY134" fmla="*/ 12815542 h 13862168"/>
              <a:gd name="connsiteX135" fmla="*/ 11172000 w 12446000"/>
              <a:gd name="connsiteY135" fmla="*/ 12834188 h 13862168"/>
              <a:gd name="connsiteX136" fmla="*/ 11196178 w 12446000"/>
              <a:gd name="connsiteY136" fmla="*/ 12834188 h 13862168"/>
              <a:gd name="connsiteX137" fmla="*/ 11196178 w 12446000"/>
              <a:gd name="connsiteY137" fmla="*/ 12746285 h 13862168"/>
              <a:gd name="connsiteX138" fmla="*/ 11196178 w 12446000"/>
              <a:gd name="connsiteY138" fmla="*/ 12744953 h 13862168"/>
              <a:gd name="connsiteX139" fmla="*/ 11123640 w 12446000"/>
              <a:gd name="connsiteY139" fmla="*/ 12744953 h 13862168"/>
              <a:gd name="connsiteX140" fmla="*/ 11123640 w 12446000"/>
              <a:gd name="connsiteY140" fmla="*/ 12775586 h 13862168"/>
              <a:gd name="connsiteX141" fmla="*/ 11159908 w 12446000"/>
              <a:gd name="connsiteY141" fmla="*/ 12775586 h 13862168"/>
              <a:gd name="connsiteX142" fmla="*/ 11159908 w 12446000"/>
              <a:gd name="connsiteY142" fmla="*/ 12780913 h 13862168"/>
              <a:gd name="connsiteX143" fmla="*/ 11151848 w 12446000"/>
              <a:gd name="connsiteY143" fmla="*/ 12798228 h 13862168"/>
              <a:gd name="connsiteX144" fmla="*/ 11126326 w 12446000"/>
              <a:gd name="connsiteY144" fmla="*/ 12804887 h 13862168"/>
              <a:gd name="connsiteX145" fmla="*/ 11107520 w 12446000"/>
              <a:gd name="connsiteY145" fmla="*/ 12800891 h 13862168"/>
              <a:gd name="connsiteX146" fmla="*/ 11095430 w 12446000"/>
              <a:gd name="connsiteY146" fmla="*/ 12788905 h 13862168"/>
              <a:gd name="connsiteX147" fmla="*/ 11088712 w 12446000"/>
              <a:gd name="connsiteY147" fmla="*/ 12771590 h 13862168"/>
              <a:gd name="connsiteX148" fmla="*/ 11086028 w 12446000"/>
              <a:gd name="connsiteY148" fmla="*/ 12750280 h 13862168"/>
              <a:gd name="connsiteX149" fmla="*/ 11090056 w 12446000"/>
              <a:gd name="connsiteY149" fmla="*/ 12724975 h 13862168"/>
              <a:gd name="connsiteX150" fmla="*/ 11099460 w 12446000"/>
              <a:gd name="connsiteY150" fmla="*/ 12708993 h 13862168"/>
              <a:gd name="connsiteX151" fmla="*/ 11112892 w 12446000"/>
              <a:gd name="connsiteY151" fmla="*/ 12699669 h 13862168"/>
              <a:gd name="connsiteX152" fmla="*/ 11126326 w 12446000"/>
              <a:gd name="connsiteY152" fmla="*/ 12697006 h 13862168"/>
              <a:gd name="connsiteX153" fmla="*/ 11158566 w 12446000"/>
              <a:gd name="connsiteY153" fmla="*/ 12723643 h 13862168"/>
              <a:gd name="connsiteX154" fmla="*/ 11196178 w 12446000"/>
              <a:gd name="connsiteY154" fmla="*/ 12706329 h 13862168"/>
              <a:gd name="connsiteX155" fmla="*/ 11170656 w 12446000"/>
              <a:gd name="connsiteY155" fmla="*/ 12675696 h 13862168"/>
              <a:gd name="connsiteX156" fmla="*/ 11127668 w 12446000"/>
              <a:gd name="connsiteY156" fmla="*/ 12665041 h 13862168"/>
              <a:gd name="connsiteX157" fmla="*/ 10124210 w 12446000"/>
              <a:gd name="connsiteY157" fmla="*/ 12665041 h 13862168"/>
              <a:gd name="connsiteX158" fmla="*/ 10063760 w 12446000"/>
              <a:gd name="connsiteY158" fmla="*/ 12687683 h 13862168"/>
              <a:gd name="connsiteX159" fmla="*/ 10042268 w 12446000"/>
              <a:gd name="connsiteY159" fmla="*/ 12751612 h 13862168"/>
              <a:gd name="connsiteX160" fmla="*/ 10047640 w 12446000"/>
              <a:gd name="connsiteY160" fmla="*/ 12788905 h 13862168"/>
              <a:gd name="connsiteX161" fmla="*/ 10063760 w 12446000"/>
              <a:gd name="connsiteY161" fmla="*/ 12815542 h 13862168"/>
              <a:gd name="connsiteX162" fmla="*/ 10087940 w 12446000"/>
              <a:gd name="connsiteY162" fmla="*/ 12832856 h 13862168"/>
              <a:gd name="connsiteX163" fmla="*/ 10118836 w 12446000"/>
              <a:gd name="connsiteY163" fmla="*/ 12838184 h 13862168"/>
              <a:gd name="connsiteX164" fmla="*/ 10143016 w 12446000"/>
              <a:gd name="connsiteY164" fmla="*/ 12835520 h 13862168"/>
              <a:gd name="connsiteX165" fmla="*/ 10161824 w 12446000"/>
              <a:gd name="connsiteY165" fmla="*/ 12828861 h 13862168"/>
              <a:gd name="connsiteX166" fmla="*/ 10176600 w 12446000"/>
              <a:gd name="connsiteY166" fmla="*/ 12816874 h 13862168"/>
              <a:gd name="connsiteX167" fmla="*/ 10188690 w 12446000"/>
              <a:gd name="connsiteY167" fmla="*/ 12799559 h 13862168"/>
              <a:gd name="connsiteX168" fmla="*/ 10157792 w 12446000"/>
              <a:gd name="connsiteY168" fmla="*/ 12780913 h 13862168"/>
              <a:gd name="connsiteX169" fmla="*/ 10143016 w 12446000"/>
              <a:gd name="connsiteY169" fmla="*/ 12798228 h 13862168"/>
              <a:gd name="connsiteX170" fmla="*/ 10122868 w 12446000"/>
              <a:gd name="connsiteY170" fmla="*/ 12803555 h 13862168"/>
              <a:gd name="connsiteX171" fmla="*/ 10091972 w 12446000"/>
              <a:gd name="connsiteY171" fmla="*/ 12790236 h 13862168"/>
              <a:gd name="connsiteX172" fmla="*/ 10081224 w 12446000"/>
              <a:gd name="connsiteY172" fmla="*/ 12751612 h 13862168"/>
              <a:gd name="connsiteX173" fmla="*/ 10091972 w 12446000"/>
              <a:gd name="connsiteY173" fmla="*/ 12712988 h 13862168"/>
              <a:gd name="connsiteX174" fmla="*/ 10121524 w 12446000"/>
              <a:gd name="connsiteY174" fmla="*/ 12698338 h 13862168"/>
              <a:gd name="connsiteX175" fmla="*/ 10143016 w 12446000"/>
              <a:gd name="connsiteY175" fmla="*/ 12704997 h 13862168"/>
              <a:gd name="connsiteX176" fmla="*/ 10153764 w 12446000"/>
              <a:gd name="connsiteY176" fmla="*/ 12723643 h 13862168"/>
              <a:gd name="connsiteX177" fmla="*/ 10191376 w 12446000"/>
              <a:gd name="connsiteY177" fmla="*/ 12706329 h 13862168"/>
              <a:gd name="connsiteX178" fmla="*/ 10165852 w 12446000"/>
              <a:gd name="connsiteY178" fmla="*/ 12675696 h 13862168"/>
              <a:gd name="connsiteX179" fmla="*/ 10124210 w 12446000"/>
              <a:gd name="connsiteY179" fmla="*/ 12665041 h 13862168"/>
              <a:gd name="connsiteX180" fmla="*/ 10947664 w 12446000"/>
              <a:gd name="connsiteY180" fmla="*/ 12663709 h 13862168"/>
              <a:gd name="connsiteX181" fmla="*/ 10889902 w 12446000"/>
              <a:gd name="connsiteY181" fmla="*/ 12686351 h 13862168"/>
              <a:gd name="connsiteX182" fmla="*/ 10868408 w 12446000"/>
              <a:gd name="connsiteY182" fmla="*/ 12750280 h 13862168"/>
              <a:gd name="connsiteX183" fmla="*/ 10889902 w 12446000"/>
              <a:gd name="connsiteY183" fmla="*/ 12814210 h 13862168"/>
              <a:gd name="connsiteX184" fmla="*/ 10947664 w 12446000"/>
              <a:gd name="connsiteY184" fmla="*/ 12836852 h 13862168"/>
              <a:gd name="connsiteX185" fmla="*/ 11005428 w 12446000"/>
              <a:gd name="connsiteY185" fmla="*/ 12814210 h 13862168"/>
              <a:gd name="connsiteX186" fmla="*/ 11026920 w 12446000"/>
              <a:gd name="connsiteY186" fmla="*/ 12750280 h 13862168"/>
              <a:gd name="connsiteX187" fmla="*/ 11005428 w 12446000"/>
              <a:gd name="connsiteY187" fmla="*/ 12686351 h 13862168"/>
              <a:gd name="connsiteX188" fmla="*/ 10947664 w 12446000"/>
              <a:gd name="connsiteY188" fmla="*/ 12663709 h 13862168"/>
              <a:gd name="connsiteX189" fmla="*/ 10644076 w 12446000"/>
              <a:gd name="connsiteY189" fmla="*/ 12663709 h 13862168"/>
              <a:gd name="connsiteX190" fmla="*/ 10586312 w 12446000"/>
              <a:gd name="connsiteY190" fmla="*/ 12686351 h 13862168"/>
              <a:gd name="connsiteX191" fmla="*/ 10564820 w 12446000"/>
              <a:gd name="connsiteY191" fmla="*/ 12750280 h 13862168"/>
              <a:gd name="connsiteX192" fmla="*/ 10586312 w 12446000"/>
              <a:gd name="connsiteY192" fmla="*/ 12814210 h 13862168"/>
              <a:gd name="connsiteX193" fmla="*/ 10644076 w 12446000"/>
              <a:gd name="connsiteY193" fmla="*/ 12836852 h 13862168"/>
              <a:gd name="connsiteX194" fmla="*/ 10701838 w 12446000"/>
              <a:gd name="connsiteY194" fmla="*/ 12814210 h 13862168"/>
              <a:gd name="connsiteX195" fmla="*/ 10723332 w 12446000"/>
              <a:gd name="connsiteY195" fmla="*/ 12750280 h 13862168"/>
              <a:gd name="connsiteX196" fmla="*/ 10701838 w 12446000"/>
              <a:gd name="connsiteY196" fmla="*/ 12686351 h 13862168"/>
              <a:gd name="connsiteX197" fmla="*/ 10644076 w 12446000"/>
              <a:gd name="connsiteY197" fmla="*/ 12663709 h 13862168"/>
              <a:gd name="connsiteX198" fmla="*/ 8924628 w 12446000"/>
              <a:gd name="connsiteY198" fmla="*/ 12655718 h 13862168"/>
              <a:gd name="connsiteX199" fmla="*/ 8861492 w 12446000"/>
              <a:gd name="connsiteY199" fmla="*/ 12678360 h 13862168"/>
              <a:gd name="connsiteX200" fmla="*/ 8931344 w 12446000"/>
              <a:gd name="connsiteY200" fmla="*/ 12791568 h 13862168"/>
              <a:gd name="connsiteX201" fmla="*/ 8981048 w 12446000"/>
              <a:gd name="connsiteY201" fmla="*/ 12746285 h 13862168"/>
              <a:gd name="connsiteX202" fmla="*/ 8924628 w 12446000"/>
              <a:gd name="connsiteY202" fmla="*/ 12655718 h 13862168"/>
              <a:gd name="connsiteX203" fmla="*/ 9435088 w 12446000"/>
              <a:gd name="connsiteY203" fmla="*/ 12585129 h 13862168"/>
              <a:gd name="connsiteX204" fmla="*/ 9326280 w 12446000"/>
              <a:gd name="connsiteY204" fmla="*/ 12735630 h 13862168"/>
              <a:gd name="connsiteX205" fmla="*/ 9358520 w 12446000"/>
              <a:gd name="connsiteY205" fmla="*/ 12794232 h 13862168"/>
              <a:gd name="connsiteX206" fmla="*/ 9500912 w 12446000"/>
              <a:gd name="connsiteY206" fmla="*/ 12595784 h 13862168"/>
              <a:gd name="connsiteX207" fmla="*/ 9435088 w 12446000"/>
              <a:gd name="connsiteY207" fmla="*/ 12585129 h 13862168"/>
              <a:gd name="connsiteX208" fmla="*/ 9803156 w 12446000"/>
              <a:gd name="connsiteY208" fmla="*/ 12554497 h 13862168"/>
              <a:gd name="connsiteX209" fmla="*/ 9834054 w 12446000"/>
              <a:gd name="connsiteY209" fmla="*/ 12554497 h 13862168"/>
              <a:gd name="connsiteX210" fmla="*/ 9860920 w 12446000"/>
              <a:gd name="connsiteY210" fmla="*/ 12561156 h 13862168"/>
              <a:gd name="connsiteX211" fmla="*/ 9868980 w 12446000"/>
              <a:gd name="connsiteY211" fmla="*/ 12579802 h 13862168"/>
              <a:gd name="connsiteX212" fmla="*/ 9859576 w 12446000"/>
              <a:gd name="connsiteY212" fmla="*/ 12602444 h 13862168"/>
              <a:gd name="connsiteX213" fmla="*/ 9834054 w 12446000"/>
              <a:gd name="connsiteY213" fmla="*/ 12609103 h 13862168"/>
              <a:gd name="connsiteX214" fmla="*/ 9803156 w 12446000"/>
              <a:gd name="connsiteY214" fmla="*/ 12609103 h 13862168"/>
              <a:gd name="connsiteX215" fmla="*/ 9803156 w 12446000"/>
              <a:gd name="connsiteY215" fmla="*/ 12554497 h 13862168"/>
              <a:gd name="connsiteX216" fmla="*/ 8921940 w 12446000"/>
              <a:gd name="connsiteY216" fmla="*/ 12531855 h 13862168"/>
              <a:gd name="connsiteX217" fmla="*/ 8921940 w 12446000"/>
              <a:gd name="connsiteY217" fmla="*/ 12543842 h 13862168"/>
              <a:gd name="connsiteX218" fmla="*/ 8936716 w 12446000"/>
              <a:gd name="connsiteY218" fmla="*/ 12634409 h 13862168"/>
              <a:gd name="connsiteX219" fmla="*/ 8942092 w 12446000"/>
              <a:gd name="connsiteY219" fmla="*/ 12649059 h 13862168"/>
              <a:gd name="connsiteX220" fmla="*/ 8994480 w 12446000"/>
              <a:gd name="connsiteY220" fmla="*/ 12734299 h 13862168"/>
              <a:gd name="connsiteX221" fmla="*/ 9044184 w 12446000"/>
              <a:gd name="connsiteY221" fmla="*/ 12689015 h 13862168"/>
              <a:gd name="connsiteX222" fmla="*/ 9005228 w 12446000"/>
              <a:gd name="connsiteY222" fmla="*/ 12626417 h 13862168"/>
              <a:gd name="connsiteX223" fmla="*/ 8999852 w 12446000"/>
              <a:gd name="connsiteY223" fmla="*/ 12611767 h 13862168"/>
              <a:gd name="connsiteX224" fmla="*/ 8989108 w 12446000"/>
              <a:gd name="connsiteY224" fmla="*/ 12543842 h 13862168"/>
              <a:gd name="connsiteX225" fmla="*/ 8989108 w 12446000"/>
              <a:gd name="connsiteY225" fmla="*/ 12535851 h 13862168"/>
              <a:gd name="connsiteX226" fmla="*/ 8921940 w 12446000"/>
              <a:gd name="connsiteY226" fmla="*/ 12531855 h 13862168"/>
              <a:gd name="connsiteX227" fmla="*/ 10132272 w 12446000"/>
              <a:gd name="connsiteY227" fmla="*/ 12493231 h 13862168"/>
              <a:gd name="connsiteX228" fmla="*/ 10151078 w 12446000"/>
              <a:gd name="connsiteY228" fmla="*/ 12493231 h 13862168"/>
              <a:gd name="connsiteX229" fmla="*/ 10169884 w 12446000"/>
              <a:gd name="connsiteY229" fmla="*/ 12495894 h 13862168"/>
              <a:gd name="connsiteX230" fmla="*/ 10184660 w 12446000"/>
              <a:gd name="connsiteY230" fmla="*/ 12503886 h 13862168"/>
              <a:gd name="connsiteX231" fmla="*/ 10194064 w 12446000"/>
              <a:gd name="connsiteY231" fmla="*/ 12519868 h 13862168"/>
              <a:gd name="connsiteX232" fmla="*/ 10196750 w 12446000"/>
              <a:gd name="connsiteY232" fmla="*/ 12543842 h 13862168"/>
              <a:gd name="connsiteX233" fmla="*/ 10194064 w 12446000"/>
              <a:gd name="connsiteY233" fmla="*/ 12567815 h 13862168"/>
              <a:gd name="connsiteX234" fmla="*/ 10184660 w 12446000"/>
              <a:gd name="connsiteY234" fmla="*/ 12583798 h 13862168"/>
              <a:gd name="connsiteX235" fmla="*/ 10169884 w 12446000"/>
              <a:gd name="connsiteY235" fmla="*/ 12591789 h 13862168"/>
              <a:gd name="connsiteX236" fmla="*/ 10149734 w 12446000"/>
              <a:gd name="connsiteY236" fmla="*/ 12594453 h 13862168"/>
              <a:gd name="connsiteX237" fmla="*/ 10132272 w 12446000"/>
              <a:gd name="connsiteY237" fmla="*/ 12594453 h 13862168"/>
              <a:gd name="connsiteX238" fmla="*/ 10132272 w 12446000"/>
              <a:gd name="connsiteY238" fmla="*/ 12493231 h 13862168"/>
              <a:gd name="connsiteX239" fmla="*/ 9801814 w 12446000"/>
              <a:gd name="connsiteY239" fmla="*/ 12478580 h 13862168"/>
              <a:gd name="connsiteX240" fmla="*/ 9827336 w 12446000"/>
              <a:gd name="connsiteY240" fmla="*/ 12478580 h 13862168"/>
              <a:gd name="connsiteX241" fmla="*/ 9851516 w 12446000"/>
              <a:gd name="connsiteY241" fmla="*/ 12485240 h 13862168"/>
              <a:gd name="connsiteX242" fmla="*/ 9859576 w 12446000"/>
              <a:gd name="connsiteY242" fmla="*/ 12506549 h 13862168"/>
              <a:gd name="connsiteX243" fmla="*/ 9851516 w 12446000"/>
              <a:gd name="connsiteY243" fmla="*/ 12527859 h 13862168"/>
              <a:gd name="connsiteX244" fmla="*/ 9828680 w 12446000"/>
              <a:gd name="connsiteY244" fmla="*/ 12534519 h 13862168"/>
              <a:gd name="connsiteX245" fmla="*/ 9828680 w 12446000"/>
              <a:gd name="connsiteY245" fmla="*/ 12533187 h 13862168"/>
              <a:gd name="connsiteX246" fmla="*/ 9801814 w 12446000"/>
              <a:gd name="connsiteY246" fmla="*/ 12533187 h 13862168"/>
              <a:gd name="connsiteX247" fmla="*/ 9801814 w 12446000"/>
              <a:gd name="connsiteY247" fmla="*/ 12478580 h 13862168"/>
              <a:gd name="connsiteX248" fmla="*/ 10721988 w 12446000"/>
              <a:gd name="connsiteY248" fmla="*/ 12461266 h 13862168"/>
              <a:gd name="connsiteX249" fmla="*/ 10721988 w 12446000"/>
              <a:gd name="connsiteY249" fmla="*/ 12626417 h 13862168"/>
              <a:gd name="connsiteX250" fmla="*/ 10760944 w 12446000"/>
              <a:gd name="connsiteY250" fmla="*/ 12626417 h 13862168"/>
              <a:gd name="connsiteX251" fmla="*/ 10760944 w 12446000"/>
              <a:gd name="connsiteY251" fmla="*/ 12559824 h 13862168"/>
              <a:gd name="connsiteX252" fmla="*/ 10824080 w 12446000"/>
              <a:gd name="connsiteY252" fmla="*/ 12559824 h 13862168"/>
              <a:gd name="connsiteX253" fmla="*/ 10824080 w 12446000"/>
              <a:gd name="connsiteY253" fmla="*/ 12626417 h 13862168"/>
              <a:gd name="connsiteX254" fmla="*/ 10863036 w 12446000"/>
              <a:gd name="connsiteY254" fmla="*/ 12626417 h 13862168"/>
              <a:gd name="connsiteX255" fmla="*/ 10863036 w 12446000"/>
              <a:gd name="connsiteY255" fmla="*/ 12461266 h 13862168"/>
              <a:gd name="connsiteX256" fmla="*/ 10824080 w 12446000"/>
              <a:gd name="connsiteY256" fmla="*/ 12461266 h 13862168"/>
              <a:gd name="connsiteX257" fmla="*/ 10824080 w 12446000"/>
              <a:gd name="connsiteY257" fmla="*/ 12526527 h 13862168"/>
              <a:gd name="connsiteX258" fmla="*/ 10760944 w 12446000"/>
              <a:gd name="connsiteY258" fmla="*/ 12526527 h 13862168"/>
              <a:gd name="connsiteX259" fmla="*/ 10760944 w 12446000"/>
              <a:gd name="connsiteY259" fmla="*/ 12461266 h 13862168"/>
              <a:gd name="connsiteX260" fmla="*/ 10721988 w 12446000"/>
              <a:gd name="connsiteY260" fmla="*/ 12461266 h 13862168"/>
              <a:gd name="connsiteX261" fmla="*/ 10413024 w 12446000"/>
              <a:gd name="connsiteY261" fmla="*/ 12461266 h 13862168"/>
              <a:gd name="connsiteX262" fmla="*/ 10413024 w 12446000"/>
              <a:gd name="connsiteY262" fmla="*/ 12494563 h 13862168"/>
              <a:gd name="connsiteX263" fmla="*/ 10458696 w 12446000"/>
              <a:gd name="connsiteY263" fmla="*/ 12494563 h 13862168"/>
              <a:gd name="connsiteX264" fmla="*/ 10458696 w 12446000"/>
              <a:gd name="connsiteY264" fmla="*/ 12626417 h 13862168"/>
              <a:gd name="connsiteX265" fmla="*/ 10496310 w 12446000"/>
              <a:gd name="connsiteY265" fmla="*/ 12626417 h 13862168"/>
              <a:gd name="connsiteX266" fmla="*/ 10496310 w 12446000"/>
              <a:gd name="connsiteY266" fmla="*/ 12494563 h 13862168"/>
              <a:gd name="connsiteX267" fmla="*/ 10541982 w 12446000"/>
              <a:gd name="connsiteY267" fmla="*/ 12494563 h 13862168"/>
              <a:gd name="connsiteX268" fmla="*/ 10541982 w 12446000"/>
              <a:gd name="connsiteY268" fmla="*/ 12461266 h 13862168"/>
              <a:gd name="connsiteX269" fmla="*/ 10413024 w 12446000"/>
              <a:gd name="connsiteY269" fmla="*/ 12461266 h 13862168"/>
              <a:gd name="connsiteX270" fmla="*/ 10261228 w 12446000"/>
              <a:gd name="connsiteY270" fmla="*/ 12461266 h 13862168"/>
              <a:gd name="connsiteX271" fmla="*/ 10261228 w 12446000"/>
              <a:gd name="connsiteY271" fmla="*/ 12571811 h 13862168"/>
              <a:gd name="connsiteX272" fmla="*/ 10266602 w 12446000"/>
              <a:gd name="connsiteY272" fmla="*/ 12599780 h 13862168"/>
              <a:gd name="connsiteX273" fmla="*/ 10281380 w 12446000"/>
              <a:gd name="connsiteY273" fmla="*/ 12617094 h 13862168"/>
              <a:gd name="connsiteX274" fmla="*/ 10302872 w 12446000"/>
              <a:gd name="connsiteY274" fmla="*/ 12626417 h 13862168"/>
              <a:gd name="connsiteX275" fmla="*/ 10329738 w 12446000"/>
              <a:gd name="connsiteY275" fmla="*/ 12629081 h 13862168"/>
              <a:gd name="connsiteX276" fmla="*/ 10356604 w 12446000"/>
              <a:gd name="connsiteY276" fmla="*/ 12626417 h 13862168"/>
              <a:gd name="connsiteX277" fmla="*/ 10378098 w 12446000"/>
              <a:gd name="connsiteY277" fmla="*/ 12617094 h 13862168"/>
              <a:gd name="connsiteX278" fmla="*/ 10392874 w 12446000"/>
              <a:gd name="connsiteY278" fmla="*/ 12599780 h 13862168"/>
              <a:gd name="connsiteX279" fmla="*/ 10398248 w 12446000"/>
              <a:gd name="connsiteY279" fmla="*/ 12571811 h 13862168"/>
              <a:gd name="connsiteX280" fmla="*/ 10398248 w 12446000"/>
              <a:gd name="connsiteY280" fmla="*/ 12462598 h 13862168"/>
              <a:gd name="connsiteX281" fmla="*/ 10361978 w 12446000"/>
              <a:gd name="connsiteY281" fmla="*/ 12462598 h 13862168"/>
              <a:gd name="connsiteX282" fmla="*/ 10361978 w 12446000"/>
              <a:gd name="connsiteY282" fmla="*/ 12561156 h 13862168"/>
              <a:gd name="connsiteX283" fmla="*/ 10360634 w 12446000"/>
              <a:gd name="connsiteY283" fmla="*/ 12577138 h 13862168"/>
              <a:gd name="connsiteX284" fmla="*/ 10355260 w 12446000"/>
              <a:gd name="connsiteY284" fmla="*/ 12589125 h 13862168"/>
              <a:gd name="connsiteX285" fmla="*/ 10345858 w 12446000"/>
              <a:gd name="connsiteY285" fmla="*/ 12597116 h 13862168"/>
              <a:gd name="connsiteX286" fmla="*/ 10331080 w 12446000"/>
              <a:gd name="connsiteY286" fmla="*/ 12599780 h 13862168"/>
              <a:gd name="connsiteX287" fmla="*/ 10316304 w 12446000"/>
              <a:gd name="connsiteY287" fmla="*/ 12597116 h 13862168"/>
              <a:gd name="connsiteX288" fmla="*/ 10306902 w 12446000"/>
              <a:gd name="connsiteY288" fmla="*/ 12589125 h 13862168"/>
              <a:gd name="connsiteX289" fmla="*/ 10301528 w 12446000"/>
              <a:gd name="connsiteY289" fmla="*/ 12577138 h 13862168"/>
              <a:gd name="connsiteX290" fmla="*/ 10300184 w 12446000"/>
              <a:gd name="connsiteY290" fmla="*/ 12561156 h 13862168"/>
              <a:gd name="connsiteX291" fmla="*/ 10300184 w 12446000"/>
              <a:gd name="connsiteY291" fmla="*/ 12461266 h 13862168"/>
              <a:gd name="connsiteX292" fmla="*/ 10261228 w 12446000"/>
              <a:gd name="connsiteY292" fmla="*/ 12461266 h 13862168"/>
              <a:gd name="connsiteX293" fmla="*/ 10094658 w 12446000"/>
              <a:gd name="connsiteY293" fmla="*/ 12461266 h 13862168"/>
              <a:gd name="connsiteX294" fmla="*/ 10094658 w 12446000"/>
              <a:gd name="connsiteY294" fmla="*/ 12626417 h 13862168"/>
              <a:gd name="connsiteX295" fmla="*/ 10153764 w 12446000"/>
              <a:gd name="connsiteY295" fmla="*/ 12626417 h 13862168"/>
              <a:gd name="connsiteX296" fmla="*/ 10187348 w 12446000"/>
              <a:gd name="connsiteY296" fmla="*/ 12622422 h 13862168"/>
              <a:gd name="connsiteX297" fmla="*/ 10214212 w 12446000"/>
              <a:gd name="connsiteY297" fmla="*/ 12607771 h 13862168"/>
              <a:gd name="connsiteX298" fmla="*/ 10231676 w 12446000"/>
              <a:gd name="connsiteY298" fmla="*/ 12581134 h 13862168"/>
              <a:gd name="connsiteX299" fmla="*/ 10238392 w 12446000"/>
              <a:gd name="connsiteY299" fmla="*/ 12542510 h 13862168"/>
              <a:gd name="connsiteX300" fmla="*/ 10231676 w 12446000"/>
              <a:gd name="connsiteY300" fmla="*/ 12505218 h 13862168"/>
              <a:gd name="connsiteX301" fmla="*/ 10214212 w 12446000"/>
              <a:gd name="connsiteY301" fmla="*/ 12479912 h 13862168"/>
              <a:gd name="connsiteX302" fmla="*/ 10188690 w 12446000"/>
              <a:gd name="connsiteY302" fmla="*/ 12465262 h 13862168"/>
              <a:gd name="connsiteX303" fmla="*/ 10156452 w 12446000"/>
              <a:gd name="connsiteY303" fmla="*/ 12461266 h 13862168"/>
              <a:gd name="connsiteX304" fmla="*/ 10094658 w 12446000"/>
              <a:gd name="connsiteY304" fmla="*/ 12461266 h 13862168"/>
              <a:gd name="connsiteX305" fmla="*/ 9894504 w 12446000"/>
              <a:gd name="connsiteY305" fmla="*/ 12461266 h 13862168"/>
              <a:gd name="connsiteX306" fmla="*/ 9948236 w 12446000"/>
              <a:gd name="connsiteY306" fmla="*/ 12561156 h 13862168"/>
              <a:gd name="connsiteX307" fmla="*/ 9948236 w 12446000"/>
              <a:gd name="connsiteY307" fmla="*/ 12626417 h 13862168"/>
              <a:gd name="connsiteX308" fmla="*/ 9969728 w 12446000"/>
              <a:gd name="connsiteY308" fmla="*/ 12626417 h 13862168"/>
              <a:gd name="connsiteX309" fmla="*/ 9969728 w 12446000"/>
              <a:gd name="connsiteY309" fmla="*/ 12561156 h 13862168"/>
              <a:gd name="connsiteX310" fmla="*/ 10019432 w 12446000"/>
              <a:gd name="connsiteY310" fmla="*/ 12461266 h 13862168"/>
              <a:gd name="connsiteX311" fmla="*/ 9996596 w 12446000"/>
              <a:gd name="connsiteY311" fmla="*/ 12461266 h 13862168"/>
              <a:gd name="connsiteX312" fmla="*/ 9969728 w 12446000"/>
              <a:gd name="connsiteY312" fmla="*/ 12518536 h 13862168"/>
              <a:gd name="connsiteX313" fmla="*/ 9964356 w 12446000"/>
              <a:gd name="connsiteY313" fmla="*/ 12530523 h 13862168"/>
              <a:gd name="connsiteX314" fmla="*/ 9961668 w 12446000"/>
              <a:gd name="connsiteY314" fmla="*/ 12538514 h 13862168"/>
              <a:gd name="connsiteX315" fmla="*/ 9960324 w 12446000"/>
              <a:gd name="connsiteY315" fmla="*/ 12545174 h 13862168"/>
              <a:gd name="connsiteX316" fmla="*/ 9958982 w 12446000"/>
              <a:gd name="connsiteY316" fmla="*/ 12545174 h 13862168"/>
              <a:gd name="connsiteX317" fmla="*/ 9956296 w 12446000"/>
              <a:gd name="connsiteY317" fmla="*/ 12538514 h 13862168"/>
              <a:gd name="connsiteX318" fmla="*/ 9952266 w 12446000"/>
              <a:gd name="connsiteY318" fmla="*/ 12530523 h 13862168"/>
              <a:gd name="connsiteX319" fmla="*/ 9946892 w 12446000"/>
              <a:gd name="connsiteY319" fmla="*/ 12518536 h 13862168"/>
              <a:gd name="connsiteX320" fmla="*/ 9920026 w 12446000"/>
              <a:gd name="connsiteY320" fmla="*/ 12461266 h 13862168"/>
              <a:gd name="connsiteX321" fmla="*/ 9894504 w 12446000"/>
              <a:gd name="connsiteY321" fmla="*/ 12461266 h 13862168"/>
              <a:gd name="connsiteX322" fmla="*/ 9780320 w 12446000"/>
              <a:gd name="connsiteY322" fmla="*/ 12461266 h 13862168"/>
              <a:gd name="connsiteX323" fmla="*/ 9780320 w 12446000"/>
              <a:gd name="connsiteY323" fmla="*/ 12626417 h 13862168"/>
              <a:gd name="connsiteX324" fmla="*/ 9828680 w 12446000"/>
              <a:gd name="connsiteY324" fmla="*/ 12626417 h 13862168"/>
              <a:gd name="connsiteX325" fmla="*/ 9873010 w 12446000"/>
              <a:gd name="connsiteY325" fmla="*/ 12614431 h 13862168"/>
              <a:gd name="connsiteX326" fmla="*/ 9887786 w 12446000"/>
              <a:gd name="connsiteY326" fmla="*/ 12579802 h 13862168"/>
              <a:gd name="connsiteX327" fmla="*/ 9885100 w 12446000"/>
              <a:gd name="connsiteY327" fmla="*/ 12563820 h 13862168"/>
              <a:gd name="connsiteX328" fmla="*/ 9877040 w 12446000"/>
              <a:gd name="connsiteY328" fmla="*/ 12551833 h 13862168"/>
              <a:gd name="connsiteX329" fmla="*/ 9864950 w 12446000"/>
              <a:gd name="connsiteY329" fmla="*/ 12545174 h 13862168"/>
              <a:gd name="connsiteX330" fmla="*/ 9851516 w 12446000"/>
              <a:gd name="connsiteY330" fmla="*/ 12542510 h 13862168"/>
              <a:gd name="connsiteX331" fmla="*/ 9874352 w 12446000"/>
              <a:gd name="connsiteY331" fmla="*/ 12530523 h 13862168"/>
              <a:gd name="connsiteX332" fmla="*/ 9882412 w 12446000"/>
              <a:gd name="connsiteY332" fmla="*/ 12503886 h 13862168"/>
              <a:gd name="connsiteX333" fmla="*/ 9868980 w 12446000"/>
              <a:gd name="connsiteY333" fmla="*/ 12471921 h 13862168"/>
              <a:gd name="connsiteX334" fmla="*/ 9830024 w 12446000"/>
              <a:gd name="connsiteY334" fmla="*/ 12461266 h 13862168"/>
              <a:gd name="connsiteX335" fmla="*/ 9780320 w 12446000"/>
              <a:gd name="connsiteY335" fmla="*/ 12461266 h 13862168"/>
              <a:gd name="connsiteX336" fmla="*/ 10634672 w 12446000"/>
              <a:gd name="connsiteY336" fmla="*/ 12457270 h 13862168"/>
              <a:gd name="connsiteX337" fmla="*/ 10574222 w 12446000"/>
              <a:gd name="connsiteY337" fmla="*/ 12479912 h 13862168"/>
              <a:gd name="connsiteX338" fmla="*/ 10552728 w 12446000"/>
              <a:gd name="connsiteY338" fmla="*/ 12543841 h 13862168"/>
              <a:gd name="connsiteX339" fmla="*/ 10558102 w 12446000"/>
              <a:gd name="connsiteY339" fmla="*/ 12581134 h 13862168"/>
              <a:gd name="connsiteX340" fmla="*/ 10574222 w 12446000"/>
              <a:gd name="connsiteY340" fmla="*/ 12607771 h 13862168"/>
              <a:gd name="connsiteX341" fmla="*/ 10598402 w 12446000"/>
              <a:gd name="connsiteY341" fmla="*/ 12625085 h 13862168"/>
              <a:gd name="connsiteX342" fmla="*/ 10629298 w 12446000"/>
              <a:gd name="connsiteY342" fmla="*/ 12630413 h 13862168"/>
              <a:gd name="connsiteX343" fmla="*/ 10653478 w 12446000"/>
              <a:gd name="connsiteY343" fmla="*/ 12627749 h 13862168"/>
              <a:gd name="connsiteX344" fmla="*/ 10672284 w 12446000"/>
              <a:gd name="connsiteY344" fmla="*/ 12621089 h 13862168"/>
              <a:gd name="connsiteX345" fmla="*/ 10687060 w 12446000"/>
              <a:gd name="connsiteY345" fmla="*/ 12609103 h 13862168"/>
              <a:gd name="connsiteX346" fmla="*/ 10699152 w 12446000"/>
              <a:gd name="connsiteY346" fmla="*/ 12591788 h 13862168"/>
              <a:gd name="connsiteX347" fmla="*/ 10668254 w 12446000"/>
              <a:gd name="connsiteY347" fmla="*/ 12573142 h 13862168"/>
              <a:gd name="connsiteX348" fmla="*/ 10653478 w 12446000"/>
              <a:gd name="connsiteY348" fmla="*/ 12590457 h 13862168"/>
              <a:gd name="connsiteX349" fmla="*/ 10633328 w 12446000"/>
              <a:gd name="connsiteY349" fmla="*/ 12595784 h 13862168"/>
              <a:gd name="connsiteX350" fmla="*/ 10602432 w 12446000"/>
              <a:gd name="connsiteY350" fmla="*/ 12582465 h 13862168"/>
              <a:gd name="connsiteX351" fmla="*/ 10591684 w 12446000"/>
              <a:gd name="connsiteY351" fmla="*/ 12543841 h 13862168"/>
              <a:gd name="connsiteX352" fmla="*/ 10602432 w 12446000"/>
              <a:gd name="connsiteY352" fmla="*/ 12505217 h 13862168"/>
              <a:gd name="connsiteX353" fmla="*/ 10631984 w 12446000"/>
              <a:gd name="connsiteY353" fmla="*/ 12490567 h 13862168"/>
              <a:gd name="connsiteX354" fmla="*/ 10653478 w 12446000"/>
              <a:gd name="connsiteY354" fmla="*/ 12497226 h 13862168"/>
              <a:gd name="connsiteX355" fmla="*/ 10664224 w 12446000"/>
              <a:gd name="connsiteY355" fmla="*/ 12515872 h 13862168"/>
              <a:gd name="connsiteX356" fmla="*/ 10701836 w 12446000"/>
              <a:gd name="connsiteY356" fmla="*/ 12498558 h 13862168"/>
              <a:gd name="connsiteX357" fmla="*/ 10676314 w 12446000"/>
              <a:gd name="connsiteY357" fmla="*/ 12467925 h 13862168"/>
              <a:gd name="connsiteX358" fmla="*/ 10634672 w 12446000"/>
              <a:gd name="connsiteY358" fmla="*/ 12457270 h 13862168"/>
              <a:gd name="connsiteX359" fmla="*/ 9482104 w 12446000"/>
              <a:gd name="connsiteY359" fmla="*/ 12433297 h 13862168"/>
              <a:gd name="connsiteX360" fmla="*/ 9420312 w 12446000"/>
              <a:gd name="connsiteY360" fmla="*/ 12459934 h 13862168"/>
              <a:gd name="connsiteX361" fmla="*/ 9437776 w 12446000"/>
              <a:gd name="connsiteY361" fmla="*/ 12543842 h 13862168"/>
              <a:gd name="connsiteX362" fmla="*/ 9436432 w 12446000"/>
              <a:gd name="connsiteY362" fmla="*/ 12570479 h 13862168"/>
              <a:gd name="connsiteX363" fmla="*/ 9502254 w 12446000"/>
              <a:gd name="connsiteY363" fmla="*/ 12581134 h 13862168"/>
              <a:gd name="connsiteX364" fmla="*/ 9504940 w 12446000"/>
              <a:gd name="connsiteY364" fmla="*/ 12543842 h 13862168"/>
              <a:gd name="connsiteX365" fmla="*/ 9482104 w 12446000"/>
              <a:gd name="connsiteY365" fmla="*/ 12433297 h 13862168"/>
              <a:gd name="connsiteX366" fmla="*/ 9205380 w 12446000"/>
              <a:gd name="connsiteY366" fmla="*/ 12403995 h 13862168"/>
              <a:gd name="connsiteX367" fmla="*/ 9213440 w 12446000"/>
              <a:gd name="connsiteY367" fmla="*/ 12403995 h 13862168"/>
              <a:gd name="connsiteX368" fmla="*/ 9221500 w 12446000"/>
              <a:gd name="connsiteY368" fmla="*/ 12403995 h 13862168"/>
              <a:gd name="connsiteX369" fmla="*/ 9312848 w 12446000"/>
              <a:gd name="connsiteY369" fmla="*/ 12445283 h 13862168"/>
              <a:gd name="connsiteX370" fmla="*/ 9323592 w 12446000"/>
              <a:gd name="connsiteY370" fmla="*/ 12457270 h 13862168"/>
              <a:gd name="connsiteX371" fmla="*/ 9337026 w 12446000"/>
              <a:gd name="connsiteY371" fmla="*/ 12478580 h 13862168"/>
              <a:gd name="connsiteX372" fmla="*/ 9343744 w 12446000"/>
              <a:gd name="connsiteY372" fmla="*/ 12493230 h 13862168"/>
              <a:gd name="connsiteX373" fmla="*/ 9353146 w 12446000"/>
              <a:gd name="connsiteY373" fmla="*/ 12542509 h 13862168"/>
              <a:gd name="connsiteX374" fmla="*/ 9353146 w 12446000"/>
              <a:gd name="connsiteY374" fmla="*/ 12555828 h 13862168"/>
              <a:gd name="connsiteX375" fmla="*/ 9350460 w 12446000"/>
              <a:gd name="connsiteY375" fmla="*/ 12573142 h 13862168"/>
              <a:gd name="connsiteX376" fmla="*/ 9287324 w 12446000"/>
              <a:gd name="connsiteY376" fmla="*/ 12662377 h 13862168"/>
              <a:gd name="connsiteX377" fmla="*/ 9272548 w 12446000"/>
              <a:gd name="connsiteY377" fmla="*/ 12670369 h 13862168"/>
              <a:gd name="connsiteX378" fmla="*/ 9221500 w 12446000"/>
              <a:gd name="connsiteY378" fmla="*/ 12682355 h 13862168"/>
              <a:gd name="connsiteX379" fmla="*/ 9213440 w 12446000"/>
              <a:gd name="connsiteY379" fmla="*/ 12682355 h 13862168"/>
              <a:gd name="connsiteX380" fmla="*/ 9205380 w 12446000"/>
              <a:gd name="connsiteY380" fmla="*/ 12682355 h 13862168"/>
              <a:gd name="connsiteX381" fmla="*/ 9116722 w 12446000"/>
              <a:gd name="connsiteY381" fmla="*/ 12643731 h 13862168"/>
              <a:gd name="connsiteX382" fmla="*/ 9105976 w 12446000"/>
              <a:gd name="connsiteY382" fmla="*/ 12631744 h 13862168"/>
              <a:gd name="connsiteX383" fmla="*/ 9084484 w 12446000"/>
              <a:gd name="connsiteY383" fmla="*/ 12598448 h 13862168"/>
              <a:gd name="connsiteX384" fmla="*/ 9079108 w 12446000"/>
              <a:gd name="connsiteY384" fmla="*/ 12583797 h 13862168"/>
              <a:gd name="connsiteX385" fmla="*/ 9073736 w 12446000"/>
              <a:gd name="connsiteY385" fmla="*/ 12543841 h 13862168"/>
              <a:gd name="connsiteX386" fmla="*/ 9073736 w 12446000"/>
              <a:gd name="connsiteY386" fmla="*/ 12541178 h 13862168"/>
              <a:gd name="connsiteX387" fmla="*/ 9075080 w 12446000"/>
              <a:gd name="connsiteY387" fmla="*/ 12525195 h 13862168"/>
              <a:gd name="connsiteX388" fmla="*/ 9119408 w 12446000"/>
              <a:gd name="connsiteY388" fmla="*/ 12439956 h 13862168"/>
              <a:gd name="connsiteX389" fmla="*/ 9131500 w 12446000"/>
              <a:gd name="connsiteY389" fmla="*/ 12429301 h 13862168"/>
              <a:gd name="connsiteX390" fmla="*/ 9162396 w 12446000"/>
              <a:gd name="connsiteY390" fmla="*/ 12413318 h 13862168"/>
              <a:gd name="connsiteX391" fmla="*/ 9178516 w 12446000"/>
              <a:gd name="connsiteY391" fmla="*/ 12407991 h 13862168"/>
              <a:gd name="connsiteX392" fmla="*/ 9205380 w 12446000"/>
              <a:gd name="connsiteY392" fmla="*/ 12403995 h 13862168"/>
              <a:gd name="connsiteX393" fmla="*/ 9560018 w 12446000"/>
              <a:gd name="connsiteY393" fmla="*/ 12400000 h 13862168"/>
              <a:gd name="connsiteX394" fmla="*/ 9498224 w 12446000"/>
              <a:gd name="connsiteY394" fmla="*/ 12426637 h 13862168"/>
              <a:gd name="connsiteX395" fmla="*/ 9522404 w 12446000"/>
              <a:gd name="connsiteY395" fmla="*/ 12543842 h 13862168"/>
              <a:gd name="connsiteX396" fmla="*/ 9519718 w 12446000"/>
              <a:gd name="connsiteY396" fmla="*/ 12583798 h 13862168"/>
              <a:gd name="connsiteX397" fmla="*/ 9585540 w 12446000"/>
              <a:gd name="connsiteY397" fmla="*/ 12594452 h 13862168"/>
              <a:gd name="connsiteX398" fmla="*/ 9589572 w 12446000"/>
              <a:gd name="connsiteY398" fmla="*/ 12545173 h 13862168"/>
              <a:gd name="connsiteX399" fmla="*/ 9560018 w 12446000"/>
              <a:gd name="connsiteY399" fmla="*/ 12400000 h 13862168"/>
              <a:gd name="connsiteX400" fmla="*/ 9439120 w 12446000"/>
              <a:gd name="connsiteY400" fmla="*/ 12360044 h 13862168"/>
              <a:gd name="connsiteX401" fmla="*/ 9388072 w 12446000"/>
              <a:gd name="connsiteY401" fmla="*/ 12403996 h 13862168"/>
              <a:gd name="connsiteX402" fmla="*/ 9414940 w 12446000"/>
              <a:gd name="connsiteY402" fmla="*/ 12445283 h 13862168"/>
              <a:gd name="connsiteX403" fmla="*/ 9476732 w 12446000"/>
              <a:gd name="connsiteY403" fmla="*/ 12418646 h 13862168"/>
              <a:gd name="connsiteX404" fmla="*/ 9439120 w 12446000"/>
              <a:gd name="connsiteY404" fmla="*/ 12360044 h 13862168"/>
              <a:gd name="connsiteX405" fmla="*/ 8418196 w 12446000"/>
              <a:gd name="connsiteY405" fmla="*/ 12360044 h 13862168"/>
              <a:gd name="connsiteX406" fmla="*/ 8418196 w 12446000"/>
              <a:gd name="connsiteY406" fmla="*/ 12728971 h 13862168"/>
              <a:gd name="connsiteX407" fmla="*/ 8668054 w 12446000"/>
              <a:gd name="connsiteY407" fmla="*/ 12728971 h 13862168"/>
              <a:gd name="connsiteX408" fmla="*/ 8668054 w 12446000"/>
              <a:gd name="connsiteY408" fmla="*/ 12655718 h 13862168"/>
              <a:gd name="connsiteX409" fmla="*/ 8504168 w 12446000"/>
              <a:gd name="connsiteY409" fmla="*/ 12655718 h 13862168"/>
              <a:gd name="connsiteX410" fmla="*/ 8504168 w 12446000"/>
              <a:gd name="connsiteY410" fmla="*/ 12578470 h 13862168"/>
              <a:gd name="connsiteX411" fmla="*/ 8649248 w 12446000"/>
              <a:gd name="connsiteY411" fmla="*/ 12578470 h 13862168"/>
              <a:gd name="connsiteX412" fmla="*/ 8649248 w 12446000"/>
              <a:gd name="connsiteY412" fmla="*/ 12507881 h 13862168"/>
              <a:gd name="connsiteX413" fmla="*/ 8504168 w 12446000"/>
              <a:gd name="connsiteY413" fmla="*/ 12507881 h 13862168"/>
              <a:gd name="connsiteX414" fmla="*/ 8504168 w 12446000"/>
              <a:gd name="connsiteY414" fmla="*/ 12434629 h 13862168"/>
              <a:gd name="connsiteX415" fmla="*/ 8668054 w 12446000"/>
              <a:gd name="connsiteY415" fmla="*/ 12434629 h 13862168"/>
              <a:gd name="connsiteX416" fmla="*/ 8668054 w 12446000"/>
              <a:gd name="connsiteY416" fmla="*/ 12360044 h 13862168"/>
              <a:gd name="connsiteX417" fmla="*/ 8418196 w 12446000"/>
              <a:gd name="connsiteY417" fmla="*/ 12360044 h 13862168"/>
              <a:gd name="connsiteX418" fmla="*/ 7714298 w 12446000"/>
              <a:gd name="connsiteY418" fmla="*/ 12360044 h 13862168"/>
              <a:gd name="connsiteX419" fmla="*/ 7714298 w 12446000"/>
              <a:gd name="connsiteY419" fmla="*/ 12728971 h 13862168"/>
              <a:gd name="connsiteX420" fmla="*/ 7800270 w 12446000"/>
              <a:gd name="connsiteY420" fmla="*/ 12728971 h 13862168"/>
              <a:gd name="connsiteX421" fmla="*/ 7800270 w 12446000"/>
              <a:gd name="connsiteY421" fmla="*/ 12593121 h 13862168"/>
              <a:gd name="connsiteX422" fmla="*/ 7937288 w 12446000"/>
              <a:gd name="connsiteY422" fmla="*/ 12593121 h 13862168"/>
              <a:gd name="connsiteX423" fmla="*/ 7937288 w 12446000"/>
              <a:gd name="connsiteY423" fmla="*/ 12522532 h 13862168"/>
              <a:gd name="connsiteX424" fmla="*/ 7800270 w 12446000"/>
              <a:gd name="connsiteY424" fmla="*/ 12522532 h 13862168"/>
              <a:gd name="connsiteX425" fmla="*/ 7800270 w 12446000"/>
              <a:gd name="connsiteY425" fmla="*/ 12434629 h 13862168"/>
              <a:gd name="connsiteX426" fmla="*/ 7956096 w 12446000"/>
              <a:gd name="connsiteY426" fmla="*/ 12434629 h 13862168"/>
              <a:gd name="connsiteX427" fmla="*/ 7956096 w 12446000"/>
              <a:gd name="connsiteY427" fmla="*/ 12360044 h 13862168"/>
              <a:gd name="connsiteX428" fmla="*/ 7714298 w 12446000"/>
              <a:gd name="connsiteY428" fmla="*/ 12360044 h 13862168"/>
              <a:gd name="connsiteX429" fmla="*/ 8271776 w 12446000"/>
              <a:gd name="connsiteY429" fmla="*/ 12358712 h 13862168"/>
              <a:gd name="connsiteX430" fmla="*/ 8200580 w 12446000"/>
              <a:gd name="connsiteY430" fmla="*/ 12483907 h 13862168"/>
              <a:gd name="connsiteX431" fmla="*/ 8187146 w 12446000"/>
              <a:gd name="connsiteY431" fmla="*/ 12507881 h 13862168"/>
              <a:gd name="connsiteX432" fmla="*/ 8179086 w 12446000"/>
              <a:gd name="connsiteY432" fmla="*/ 12525195 h 13862168"/>
              <a:gd name="connsiteX433" fmla="*/ 8173712 w 12446000"/>
              <a:gd name="connsiteY433" fmla="*/ 12538514 h 13862168"/>
              <a:gd name="connsiteX434" fmla="*/ 8171026 w 12446000"/>
              <a:gd name="connsiteY434" fmla="*/ 12538514 h 13862168"/>
              <a:gd name="connsiteX435" fmla="*/ 8165652 w 12446000"/>
              <a:gd name="connsiteY435" fmla="*/ 12525195 h 13862168"/>
              <a:gd name="connsiteX436" fmla="*/ 8157592 w 12446000"/>
              <a:gd name="connsiteY436" fmla="*/ 12509213 h 13862168"/>
              <a:gd name="connsiteX437" fmla="*/ 8145504 w 12446000"/>
              <a:gd name="connsiteY437" fmla="*/ 12485239 h 13862168"/>
              <a:gd name="connsiteX438" fmla="*/ 8075652 w 12446000"/>
              <a:gd name="connsiteY438" fmla="*/ 12360044 h 13862168"/>
              <a:gd name="connsiteX439" fmla="*/ 7988336 w 12446000"/>
              <a:gd name="connsiteY439" fmla="*/ 12360044 h 13862168"/>
              <a:gd name="connsiteX440" fmla="*/ 7988336 w 12446000"/>
              <a:gd name="connsiteY440" fmla="*/ 12730303 h 13862168"/>
              <a:gd name="connsiteX441" fmla="*/ 8074308 w 12446000"/>
              <a:gd name="connsiteY441" fmla="*/ 12730303 h 13862168"/>
              <a:gd name="connsiteX442" fmla="*/ 8074308 w 12446000"/>
              <a:gd name="connsiteY442" fmla="*/ 12566483 h 13862168"/>
              <a:gd name="connsiteX443" fmla="*/ 8074308 w 12446000"/>
              <a:gd name="connsiteY443" fmla="*/ 12539846 h 13862168"/>
              <a:gd name="connsiteX444" fmla="*/ 8072964 w 12446000"/>
              <a:gd name="connsiteY444" fmla="*/ 12519868 h 13862168"/>
              <a:gd name="connsiteX445" fmla="*/ 8071620 w 12446000"/>
              <a:gd name="connsiteY445" fmla="*/ 12503885 h 13862168"/>
              <a:gd name="connsiteX446" fmla="*/ 8074308 w 12446000"/>
              <a:gd name="connsiteY446" fmla="*/ 12503885 h 13862168"/>
              <a:gd name="connsiteX447" fmla="*/ 8081024 w 12446000"/>
              <a:gd name="connsiteY447" fmla="*/ 12519868 h 13862168"/>
              <a:gd name="connsiteX448" fmla="*/ 8090428 w 12446000"/>
              <a:gd name="connsiteY448" fmla="*/ 12537182 h 13862168"/>
              <a:gd name="connsiteX449" fmla="*/ 8102516 w 12446000"/>
              <a:gd name="connsiteY449" fmla="*/ 12559824 h 13862168"/>
              <a:gd name="connsiteX450" fmla="*/ 8153564 w 12446000"/>
              <a:gd name="connsiteY450" fmla="*/ 12643731 h 13862168"/>
              <a:gd name="connsiteX451" fmla="*/ 8195206 w 12446000"/>
              <a:gd name="connsiteY451" fmla="*/ 12643731 h 13862168"/>
              <a:gd name="connsiteX452" fmla="*/ 8244908 w 12446000"/>
              <a:gd name="connsiteY452" fmla="*/ 12559824 h 13862168"/>
              <a:gd name="connsiteX453" fmla="*/ 8257000 w 12446000"/>
              <a:gd name="connsiteY453" fmla="*/ 12538514 h 13862168"/>
              <a:gd name="connsiteX454" fmla="*/ 8265058 w 12446000"/>
              <a:gd name="connsiteY454" fmla="*/ 12521200 h 13862168"/>
              <a:gd name="connsiteX455" fmla="*/ 8271776 w 12446000"/>
              <a:gd name="connsiteY455" fmla="*/ 12503885 h 13862168"/>
              <a:gd name="connsiteX456" fmla="*/ 8274462 w 12446000"/>
              <a:gd name="connsiteY456" fmla="*/ 12503885 h 13862168"/>
              <a:gd name="connsiteX457" fmla="*/ 8273118 w 12446000"/>
              <a:gd name="connsiteY457" fmla="*/ 12519868 h 13862168"/>
              <a:gd name="connsiteX458" fmla="*/ 8271776 w 12446000"/>
              <a:gd name="connsiteY458" fmla="*/ 12539846 h 13862168"/>
              <a:gd name="connsiteX459" fmla="*/ 8271776 w 12446000"/>
              <a:gd name="connsiteY459" fmla="*/ 12566483 h 13862168"/>
              <a:gd name="connsiteX460" fmla="*/ 8271776 w 12446000"/>
              <a:gd name="connsiteY460" fmla="*/ 12727639 h 13862168"/>
              <a:gd name="connsiteX461" fmla="*/ 8356404 w 12446000"/>
              <a:gd name="connsiteY461" fmla="*/ 12727639 h 13862168"/>
              <a:gd name="connsiteX462" fmla="*/ 8356404 w 12446000"/>
              <a:gd name="connsiteY462" fmla="*/ 12358712 h 13862168"/>
              <a:gd name="connsiteX463" fmla="*/ 8271776 w 12446000"/>
              <a:gd name="connsiteY463" fmla="*/ 12358712 h 13862168"/>
              <a:gd name="connsiteX464" fmla="*/ 9205380 w 12446000"/>
              <a:gd name="connsiteY464" fmla="*/ 12338734 h 13862168"/>
              <a:gd name="connsiteX465" fmla="*/ 9157022 w 12446000"/>
              <a:gd name="connsiteY465" fmla="*/ 12346725 h 13862168"/>
              <a:gd name="connsiteX466" fmla="*/ 9140902 w 12446000"/>
              <a:gd name="connsiteY466" fmla="*/ 12352053 h 13862168"/>
              <a:gd name="connsiteX467" fmla="*/ 9088512 w 12446000"/>
              <a:gd name="connsiteY467" fmla="*/ 12380022 h 13862168"/>
              <a:gd name="connsiteX468" fmla="*/ 9076424 w 12446000"/>
              <a:gd name="connsiteY468" fmla="*/ 12390677 h 13862168"/>
              <a:gd name="connsiteX469" fmla="*/ 9006570 w 12446000"/>
              <a:gd name="connsiteY469" fmla="*/ 12522531 h 13862168"/>
              <a:gd name="connsiteX470" fmla="*/ 9005228 w 12446000"/>
              <a:gd name="connsiteY470" fmla="*/ 12538514 h 13862168"/>
              <a:gd name="connsiteX471" fmla="*/ 9005228 w 12446000"/>
              <a:gd name="connsiteY471" fmla="*/ 12545173 h 13862168"/>
              <a:gd name="connsiteX472" fmla="*/ 9014630 w 12446000"/>
              <a:gd name="connsiteY472" fmla="*/ 12607771 h 13862168"/>
              <a:gd name="connsiteX473" fmla="*/ 9020004 w 12446000"/>
              <a:gd name="connsiteY473" fmla="*/ 12622421 h 13862168"/>
              <a:gd name="connsiteX474" fmla="*/ 9054930 w 12446000"/>
              <a:gd name="connsiteY474" fmla="*/ 12678360 h 13862168"/>
              <a:gd name="connsiteX475" fmla="*/ 9065676 w 12446000"/>
              <a:gd name="connsiteY475" fmla="*/ 12690347 h 13862168"/>
              <a:gd name="connsiteX476" fmla="*/ 9204038 w 12446000"/>
              <a:gd name="connsiteY476" fmla="*/ 12750281 h 13862168"/>
              <a:gd name="connsiteX477" fmla="*/ 9212098 w 12446000"/>
              <a:gd name="connsiteY477" fmla="*/ 12750281 h 13862168"/>
              <a:gd name="connsiteX478" fmla="*/ 9220158 w 12446000"/>
              <a:gd name="connsiteY478" fmla="*/ 12750281 h 13862168"/>
              <a:gd name="connsiteX479" fmla="*/ 9302100 w 12446000"/>
              <a:gd name="connsiteY479" fmla="*/ 12730303 h 13862168"/>
              <a:gd name="connsiteX480" fmla="*/ 9316876 w 12446000"/>
              <a:gd name="connsiteY480" fmla="*/ 12722311 h 13862168"/>
              <a:gd name="connsiteX481" fmla="*/ 9414940 w 12446000"/>
              <a:gd name="connsiteY481" fmla="*/ 12585129 h 13862168"/>
              <a:gd name="connsiteX482" fmla="*/ 9417626 w 12446000"/>
              <a:gd name="connsiteY482" fmla="*/ 12569147 h 13862168"/>
              <a:gd name="connsiteX483" fmla="*/ 9418968 w 12446000"/>
              <a:gd name="connsiteY483" fmla="*/ 12545173 h 13862168"/>
              <a:gd name="connsiteX484" fmla="*/ 9405536 w 12446000"/>
              <a:gd name="connsiteY484" fmla="*/ 12466593 h 13862168"/>
              <a:gd name="connsiteX485" fmla="*/ 9398820 w 12446000"/>
              <a:gd name="connsiteY485" fmla="*/ 12451943 h 13862168"/>
              <a:gd name="connsiteX486" fmla="*/ 9374640 w 12446000"/>
              <a:gd name="connsiteY486" fmla="*/ 12414650 h 13862168"/>
              <a:gd name="connsiteX487" fmla="*/ 9363892 w 12446000"/>
              <a:gd name="connsiteY487" fmla="*/ 12402664 h 13862168"/>
              <a:gd name="connsiteX488" fmla="*/ 9221500 w 12446000"/>
              <a:gd name="connsiteY488" fmla="*/ 12338734 h 13862168"/>
              <a:gd name="connsiteX489" fmla="*/ 9213440 w 12446000"/>
              <a:gd name="connsiteY489" fmla="*/ 12338734 h 13862168"/>
              <a:gd name="connsiteX490" fmla="*/ 9205380 w 12446000"/>
              <a:gd name="connsiteY490" fmla="*/ 12338734 h 13862168"/>
              <a:gd name="connsiteX491" fmla="*/ 9022690 w 12446000"/>
              <a:gd name="connsiteY491" fmla="*/ 12324084 h 13862168"/>
              <a:gd name="connsiteX492" fmla="*/ 8921940 w 12446000"/>
              <a:gd name="connsiteY492" fmla="*/ 12515873 h 13862168"/>
              <a:gd name="connsiteX493" fmla="*/ 8989108 w 12446000"/>
              <a:gd name="connsiteY493" fmla="*/ 12521200 h 13862168"/>
              <a:gd name="connsiteX494" fmla="*/ 9065676 w 12446000"/>
              <a:gd name="connsiteY494" fmla="*/ 12376027 h 13862168"/>
              <a:gd name="connsiteX495" fmla="*/ 9022690 w 12446000"/>
              <a:gd name="connsiteY495" fmla="*/ 12324084 h 13862168"/>
              <a:gd name="connsiteX496" fmla="*/ 10458696 w 12446000"/>
              <a:gd name="connsiteY496" fmla="*/ 12273473 h 13862168"/>
              <a:gd name="connsiteX497" fmla="*/ 10490936 w 12446000"/>
              <a:gd name="connsiteY497" fmla="*/ 12273473 h 13862168"/>
              <a:gd name="connsiteX498" fmla="*/ 10516460 w 12446000"/>
              <a:gd name="connsiteY498" fmla="*/ 12281464 h 13862168"/>
              <a:gd name="connsiteX499" fmla="*/ 10524520 w 12446000"/>
              <a:gd name="connsiteY499" fmla="*/ 12302774 h 13862168"/>
              <a:gd name="connsiteX500" fmla="*/ 10516460 w 12446000"/>
              <a:gd name="connsiteY500" fmla="*/ 12325416 h 13862168"/>
              <a:gd name="connsiteX501" fmla="*/ 10490936 w 12446000"/>
              <a:gd name="connsiteY501" fmla="*/ 12332075 h 13862168"/>
              <a:gd name="connsiteX502" fmla="*/ 10458696 w 12446000"/>
              <a:gd name="connsiteY502" fmla="*/ 12332075 h 13862168"/>
              <a:gd name="connsiteX503" fmla="*/ 10458696 w 12446000"/>
              <a:gd name="connsiteY503" fmla="*/ 12273473 h 13862168"/>
              <a:gd name="connsiteX504" fmla="*/ 9801814 w 12446000"/>
              <a:gd name="connsiteY504" fmla="*/ 12273473 h 13862168"/>
              <a:gd name="connsiteX505" fmla="*/ 9827336 w 12446000"/>
              <a:gd name="connsiteY505" fmla="*/ 12273473 h 13862168"/>
              <a:gd name="connsiteX506" fmla="*/ 9854204 w 12446000"/>
              <a:gd name="connsiteY506" fmla="*/ 12281464 h 13862168"/>
              <a:gd name="connsiteX507" fmla="*/ 9863608 w 12446000"/>
              <a:gd name="connsiteY507" fmla="*/ 12305438 h 13862168"/>
              <a:gd name="connsiteX508" fmla="*/ 9862264 w 12446000"/>
              <a:gd name="connsiteY508" fmla="*/ 12318757 h 13862168"/>
              <a:gd name="connsiteX509" fmla="*/ 9856890 w 12446000"/>
              <a:gd name="connsiteY509" fmla="*/ 12329411 h 13862168"/>
              <a:gd name="connsiteX510" fmla="*/ 9846144 w 12446000"/>
              <a:gd name="connsiteY510" fmla="*/ 12336071 h 13862168"/>
              <a:gd name="connsiteX511" fmla="*/ 9828680 w 12446000"/>
              <a:gd name="connsiteY511" fmla="*/ 12338735 h 13862168"/>
              <a:gd name="connsiteX512" fmla="*/ 9803156 w 12446000"/>
              <a:gd name="connsiteY512" fmla="*/ 12338735 h 13862168"/>
              <a:gd name="connsiteX513" fmla="*/ 9801814 w 12446000"/>
              <a:gd name="connsiteY513" fmla="*/ 12338735 h 13862168"/>
              <a:gd name="connsiteX514" fmla="*/ 9801814 w 12446000"/>
              <a:gd name="connsiteY514" fmla="*/ 12273473 h 13862168"/>
              <a:gd name="connsiteX515" fmla="*/ 10738108 w 12446000"/>
              <a:gd name="connsiteY515" fmla="*/ 12272141 h 13862168"/>
              <a:gd name="connsiteX516" fmla="*/ 10764972 w 12446000"/>
              <a:gd name="connsiteY516" fmla="*/ 12272141 h 13862168"/>
              <a:gd name="connsiteX517" fmla="*/ 10786466 w 12446000"/>
              <a:gd name="connsiteY517" fmla="*/ 12274805 h 13862168"/>
              <a:gd name="connsiteX518" fmla="*/ 10803930 w 12446000"/>
              <a:gd name="connsiteY518" fmla="*/ 12285460 h 13862168"/>
              <a:gd name="connsiteX519" fmla="*/ 10816020 w 12446000"/>
              <a:gd name="connsiteY519" fmla="*/ 12305438 h 13862168"/>
              <a:gd name="connsiteX520" fmla="*/ 10820048 w 12446000"/>
              <a:gd name="connsiteY520" fmla="*/ 12336071 h 13862168"/>
              <a:gd name="connsiteX521" fmla="*/ 10816020 w 12446000"/>
              <a:gd name="connsiteY521" fmla="*/ 12365372 h 13862168"/>
              <a:gd name="connsiteX522" fmla="*/ 10803930 w 12446000"/>
              <a:gd name="connsiteY522" fmla="*/ 12385350 h 13862168"/>
              <a:gd name="connsiteX523" fmla="*/ 10785124 w 12446000"/>
              <a:gd name="connsiteY523" fmla="*/ 12397337 h 13862168"/>
              <a:gd name="connsiteX524" fmla="*/ 10762288 w 12446000"/>
              <a:gd name="connsiteY524" fmla="*/ 12401332 h 13862168"/>
              <a:gd name="connsiteX525" fmla="*/ 10738108 w 12446000"/>
              <a:gd name="connsiteY525" fmla="*/ 12401332 h 13862168"/>
              <a:gd name="connsiteX526" fmla="*/ 10738108 w 12446000"/>
              <a:gd name="connsiteY526" fmla="*/ 12272141 h 13862168"/>
              <a:gd name="connsiteX527" fmla="*/ 9975102 w 12446000"/>
              <a:gd name="connsiteY527" fmla="*/ 12270809 h 13862168"/>
              <a:gd name="connsiteX528" fmla="*/ 10012716 w 12446000"/>
              <a:gd name="connsiteY528" fmla="*/ 12288123 h 13862168"/>
              <a:gd name="connsiteX529" fmla="*/ 10026148 w 12446000"/>
              <a:gd name="connsiteY529" fmla="*/ 12337402 h 13862168"/>
              <a:gd name="connsiteX530" fmla="*/ 10012716 w 12446000"/>
              <a:gd name="connsiteY530" fmla="*/ 12386681 h 13862168"/>
              <a:gd name="connsiteX531" fmla="*/ 9975102 w 12446000"/>
              <a:gd name="connsiteY531" fmla="*/ 12403996 h 13862168"/>
              <a:gd name="connsiteX532" fmla="*/ 9937490 w 12446000"/>
              <a:gd name="connsiteY532" fmla="*/ 12386681 h 13862168"/>
              <a:gd name="connsiteX533" fmla="*/ 9924056 w 12446000"/>
              <a:gd name="connsiteY533" fmla="*/ 12337402 h 13862168"/>
              <a:gd name="connsiteX534" fmla="*/ 9937490 w 12446000"/>
              <a:gd name="connsiteY534" fmla="*/ 12288123 h 13862168"/>
              <a:gd name="connsiteX535" fmla="*/ 9975102 w 12446000"/>
              <a:gd name="connsiteY535" fmla="*/ 12270809 h 13862168"/>
              <a:gd name="connsiteX536" fmla="*/ 9115380 w 12446000"/>
              <a:gd name="connsiteY536" fmla="*/ 12270809 h 13862168"/>
              <a:gd name="connsiteX537" fmla="*/ 9036124 w 12446000"/>
              <a:gd name="connsiteY537" fmla="*/ 12313429 h 13862168"/>
              <a:gd name="connsiteX538" fmla="*/ 9077766 w 12446000"/>
              <a:gd name="connsiteY538" fmla="*/ 12365371 h 13862168"/>
              <a:gd name="connsiteX539" fmla="*/ 9135528 w 12446000"/>
              <a:gd name="connsiteY539" fmla="*/ 12334739 h 13862168"/>
              <a:gd name="connsiteX540" fmla="*/ 9115380 w 12446000"/>
              <a:gd name="connsiteY540" fmla="*/ 12270809 h 13862168"/>
              <a:gd name="connsiteX541" fmla="*/ 10716614 w 12446000"/>
              <a:gd name="connsiteY541" fmla="*/ 12254827 h 13862168"/>
              <a:gd name="connsiteX542" fmla="*/ 10716614 w 12446000"/>
              <a:gd name="connsiteY542" fmla="*/ 12419978 h 13862168"/>
              <a:gd name="connsiteX543" fmla="*/ 10763630 w 12446000"/>
              <a:gd name="connsiteY543" fmla="*/ 12419978 h 13862168"/>
              <a:gd name="connsiteX544" fmla="*/ 10794526 w 12446000"/>
              <a:gd name="connsiteY544" fmla="*/ 12415983 h 13862168"/>
              <a:gd name="connsiteX545" fmla="*/ 10820048 w 12446000"/>
              <a:gd name="connsiteY545" fmla="*/ 12401332 h 13862168"/>
              <a:gd name="connsiteX546" fmla="*/ 10837512 w 12446000"/>
              <a:gd name="connsiteY546" fmla="*/ 12374695 h 13862168"/>
              <a:gd name="connsiteX547" fmla="*/ 10844228 w 12446000"/>
              <a:gd name="connsiteY547" fmla="*/ 12336071 h 13862168"/>
              <a:gd name="connsiteX548" fmla="*/ 10838856 w 12446000"/>
              <a:gd name="connsiteY548" fmla="*/ 12298779 h 13862168"/>
              <a:gd name="connsiteX549" fmla="*/ 10822736 w 12446000"/>
              <a:gd name="connsiteY549" fmla="*/ 12273473 h 13862168"/>
              <a:gd name="connsiteX550" fmla="*/ 10797212 w 12446000"/>
              <a:gd name="connsiteY550" fmla="*/ 12258823 h 13862168"/>
              <a:gd name="connsiteX551" fmla="*/ 10764972 w 12446000"/>
              <a:gd name="connsiteY551" fmla="*/ 12254827 h 13862168"/>
              <a:gd name="connsiteX552" fmla="*/ 10716614 w 12446000"/>
              <a:gd name="connsiteY552" fmla="*/ 12254827 h 13862168"/>
              <a:gd name="connsiteX553" fmla="*/ 10583624 w 12446000"/>
              <a:gd name="connsiteY553" fmla="*/ 12254827 h 13862168"/>
              <a:gd name="connsiteX554" fmla="*/ 10583624 w 12446000"/>
              <a:gd name="connsiteY554" fmla="*/ 12419978 h 13862168"/>
              <a:gd name="connsiteX555" fmla="*/ 10683030 w 12446000"/>
              <a:gd name="connsiteY555" fmla="*/ 12419978 h 13862168"/>
              <a:gd name="connsiteX556" fmla="*/ 10683030 w 12446000"/>
              <a:gd name="connsiteY556" fmla="*/ 12401332 h 13862168"/>
              <a:gd name="connsiteX557" fmla="*/ 10606460 w 12446000"/>
              <a:gd name="connsiteY557" fmla="*/ 12401332 h 13862168"/>
              <a:gd name="connsiteX558" fmla="*/ 10606460 w 12446000"/>
              <a:gd name="connsiteY558" fmla="*/ 12346726 h 13862168"/>
              <a:gd name="connsiteX559" fmla="*/ 10674972 w 12446000"/>
              <a:gd name="connsiteY559" fmla="*/ 12346726 h 13862168"/>
              <a:gd name="connsiteX560" fmla="*/ 10674972 w 12446000"/>
              <a:gd name="connsiteY560" fmla="*/ 12328080 h 13862168"/>
              <a:gd name="connsiteX561" fmla="*/ 10606460 w 12446000"/>
              <a:gd name="connsiteY561" fmla="*/ 12328080 h 13862168"/>
              <a:gd name="connsiteX562" fmla="*/ 10606460 w 12446000"/>
              <a:gd name="connsiteY562" fmla="*/ 12273473 h 13862168"/>
              <a:gd name="connsiteX563" fmla="*/ 10683030 w 12446000"/>
              <a:gd name="connsiteY563" fmla="*/ 12273473 h 13862168"/>
              <a:gd name="connsiteX564" fmla="*/ 10683030 w 12446000"/>
              <a:gd name="connsiteY564" fmla="*/ 12254827 h 13862168"/>
              <a:gd name="connsiteX565" fmla="*/ 10583624 w 12446000"/>
              <a:gd name="connsiteY565" fmla="*/ 12254827 h 13862168"/>
              <a:gd name="connsiteX566" fmla="*/ 10438548 w 12446000"/>
              <a:gd name="connsiteY566" fmla="*/ 12254827 h 13862168"/>
              <a:gd name="connsiteX567" fmla="*/ 10438548 w 12446000"/>
              <a:gd name="connsiteY567" fmla="*/ 12418646 h 13862168"/>
              <a:gd name="connsiteX568" fmla="*/ 10460040 w 12446000"/>
              <a:gd name="connsiteY568" fmla="*/ 12418646 h 13862168"/>
              <a:gd name="connsiteX569" fmla="*/ 10460040 w 12446000"/>
              <a:gd name="connsiteY569" fmla="*/ 12348058 h 13862168"/>
              <a:gd name="connsiteX570" fmla="*/ 10484220 w 12446000"/>
              <a:gd name="connsiteY570" fmla="*/ 12348058 h 13862168"/>
              <a:gd name="connsiteX571" fmla="*/ 10496310 w 12446000"/>
              <a:gd name="connsiteY571" fmla="*/ 12349389 h 13862168"/>
              <a:gd name="connsiteX572" fmla="*/ 10505712 w 12446000"/>
              <a:gd name="connsiteY572" fmla="*/ 12353385 h 13862168"/>
              <a:gd name="connsiteX573" fmla="*/ 10512428 w 12446000"/>
              <a:gd name="connsiteY573" fmla="*/ 12361376 h 13862168"/>
              <a:gd name="connsiteX574" fmla="*/ 10517804 w 12446000"/>
              <a:gd name="connsiteY574" fmla="*/ 12374695 h 13862168"/>
              <a:gd name="connsiteX575" fmla="*/ 10524520 w 12446000"/>
              <a:gd name="connsiteY575" fmla="*/ 12405328 h 13862168"/>
              <a:gd name="connsiteX576" fmla="*/ 10527206 w 12446000"/>
              <a:gd name="connsiteY576" fmla="*/ 12413319 h 13862168"/>
              <a:gd name="connsiteX577" fmla="*/ 10531236 w 12446000"/>
              <a:gd name="connsiteY577" fmla="*/ 12419978 h 13862168"/>
              <a:gd name="connsiteX578" fmla="*/ 10531236 w 12446000"/>
              <a:gd name="connsiteY578" fmla="*/ 12418646 h 13862168"/>
              <a:gd name="connsiteX579" fmla="*/ 10556760 w 12446000"/>
              <a:gd name="connsiteY579" fmla="*/ 12418646 h 13862168"/>
              <a:gd name="connsiteX580" fmla="*/ 10548700 w 12446000"/>
              <a:gd name="connsiteY580" fmla="*/ 12401332 h 13862168"/>
              <a:gd name="connsiteX581" fmla="*/ 10540640 w 12446000"/>
              <a:gd name="connsiteY581" fmla="*/ 12368036 h 13862168"/>
              <a:gd name="connsiteX582" fmla="*/ 10529892 w 12446000"/>
              <a:gd name="connsiteY582" fmla="*/ 12348058 h 13862168"/>
              <a:gd name="connsiteX583" fmla="*/ 10511086 w 12446000"/>
              <a:gd name="connsiteY583" fmla="*/ 12340066 h 13862168"/>
              <a:gd name="connsiteX584" fmla="*/ 10525864 w 12446000"/>
              <a:gd name="connsiteY584" fmla="*/ 12337403 h 13862168"/>
              <a:gd name="connsiteX585" fmla="*/ 10537952 w 12446000"/>
              <a:gd name="connsiteY585" fmla="*/ 12329411 h 13862168"/>
              <a:gd name="connsiteX586" fmla="*/ 10546012 w 12446000"/>
              <a:gd name="connsiteY586" fmla="*/ 12317425 h 13862168"/>
              <a:gd name="connsiteX587" fmla="*/ 10548700 w 12446000"/>
              <a:gd name="connsiteY587" fmla="*/ 12300110 h 13862168"/>
              <a:gd name="connsiteX588" fmla="*/ 10535266 w 12446000"/>
              <a:gd name="connsiteY588" fmla="*/ 12266814 h 13862168"/>
              <a:gd name="connsiteX589" fmla="*/ 10493624 w 12446000"/>
              <a:gd name="connsiteY589" fmla="*/ 12254827 h 13862168"/>
              <a:gd name="connsiteX590" fmla="*/ 10438548 w 12446000"/>
              <a:gd name="connsiteY590" fmla="*/ 12254827 h 13862168"/>
              <a:gd name="connsiteX591" fmla="*/ 10304216 w 12446000"/>
              <a:gd name="connsiteY591" fmla="*/ 12254827 h 13862168"/>
              <a:gd name="connsiteX592" fmla="*/ 10304216 w 12446000"/>
              <a:gd name="connsiteY592" fmla="*/ 12419978 h 13862168"/>
              <a:gd name="connsiteX593" fmla="*/ 10403620 w 12446000"/>
              <a:gd name="connsiteY593" fmla="*/ 12419978 h 13862168"/>
              <a:gd name="connsiteX594" fmla="*/ 10403620 w 12446000"/>
              <a:gd name="connsiteY594" fmla="*/ 12401332 h 13862168"/>
              <a:gd name="connsiteX595" fmla="*/ 10327052 w 12446000"/>
              <a:gd name="connsiteY595" fmla="*/ 12401332 h 13862168"/>
              <a:gd name="connsiteX596" fmla="*/ 10327052 w 12446000"/>
              <a:gd name="connsiteY596" fmla="*/ 12346726 h 13862168"/>
              <a:gd name="connsiteX597" fmla="*/ 10395560 w 12446000"/>
              <a:gd name="connsiteY597" fmla="*/ 12346726 h 13862168"/>
              <a:gd name="connsiteX598" fmla="*/ 10395560 w 12446000"/>
              <a:gd name="connsiteY598" fmla="*/ 12328080 h 13862168"/>
              <a:gd name="connsiteX599" fmla="*/ 10327052 w 12446000"/>
              <a:gd name="connsiteY599" fmla="*/ 12328080 h 13862168"/>
              <a:gd name="connsiteX600" fmla="*/ 10327052 w 12446000"/>
              <a:gd name="connsiteY600" fmla="*/ 12273473 h 13862168"/>
              <a:gd name="connsiteX601" fmla="*/ 10403620 w 12446000"/>
              <a:gd name="connsiteY601" fmla="*/ 12273473 h 13862168"/>
              <a:gd name="connsiteX602" fmla="*/ 10403620 w 12446000"/>
              <a:gd name="connsiteY602" fmla="*/ 12254827 h 13862168"/>
              <a:gd name="connsiteX603" fmla="*/ 10304216 w 12446000"/>
              <a:gd name="connsiteY603" fmla="*/ 12254827 h 13862168"/>
              <a:gd name="connsiteX604" fmla="*/ 9780320 w 12446000"/>
              <a:gd name="connsiteY604" fmla="*/ 12254827 h 13862168"/>
              <a:gd name="connsiteX605" fmla="*/ 9780320 w 12446000"/>
              <a:gd name="connsiteY605" fmla="*/ 12419978 h 13862168"/>
              <a:gd name="connsiteX606" fmla="*/ 9803156 w 12446000"/>
              <a:gd name="connsiteY606" fmla="*/ 12419978 h 13862168"/>
              <a:gd name="connsiteX607" fmla="*/ 9803156 w 12446000"/>
              <a:gd name="connsiteY607" fmla="*/ 12357381 h 13862168"/>
              <a:gd name="connsiteX608" fmla="*/ 9830024 w 12446000"/>
              <a:gd name="connsiteY608" fmla="*/ 12357381 h 13862168"/>
              <a:gd name="connsiteX609" fmla="*/ 9871668 w 12446000"/>
              <a:gd name="connsiteY609" fmla="*/ 12342730 h 13862168"/>
              <a:gd name="connsiteX610" fmla="*/ 9885100 w 12446000"/>
              <a:gd name="connsiteY610" fmla="*/ 12304106 h 13862168"/>
              <a:gd name="connsiteX611" fmla="*/ 9871668 w 12446000"/>
              <a:gd name="connsiteY611" fmla="*/ 12268146 h 13862168"/>
              <a:gd name="connsiteX612" fmla="*/ 9827336 w 12446000"/>
              <a:gd name="connsiteY612" fmla="*/ 12254827 h 13862168"/>
              <a:gd name="connsiteX613" fmla="*/ 9780320 w 12446000"/>
              <a:gd name="connsiteY613" fmla="*/ 12254827 h 13862168"/>
              <a:gd name="connsiteX614" fmla="*/ 9222844 w 12446000"/>
              <a:gd name="connsiteY614" fmla="*/ 12254827 h 13862168"/>
              <a:gd name="connsiteX615" fmla="*/ 9222844 w 12446000"/>
              <a:gd name="connsiteY615" fmla="*/ 12321420 h 13862168"/>
              <a:gd name="connsiteX616" fmla="*/ 9377326 w 12446000"/>
              <a:gd name="connsiteY616" fmla="*/ 12392009 h 13862168"/>
              <a:gd name="connsiteX617" fmla="*/ 9428372 w 12446000"/>
              <a:gd name="connsiteY617" fmla="*/ 12348058 h 13862168"/>
              <a:gd name="connsiteX618" fmla="*/ 9222844 w 12446000"/>
              <a:gd name="connsiteY618" fmla="*/ 12254827 h 13862168"/>
              <a:gd name="connsiteX619" fmla="*/ 9205380 w 12446000"/>
              <a:gd name="connsiteY619" fmla="*/ 12254827 h 13862168"/>
              <a:gd name="connsiteX620" fmla="*/ 9131500 w 12446000"/>
              <a:gd name="connsiteY620" fmla="*/ 12266814 h 13862168"/>
              <a:gd name="connsiteX621" fmla="*/ 9151648 w 12446000"/>
              <a:gd name="connsiteY621" fmla="*/ 12330743 h 13862168"/>
              <a:gd name="connsiteX622" fmla="*/ 9205380 w 12446000"/>
              <a:gd name="connsiteY622" fmla="*/ 12321420 h 13862168"/>
              <a:gd name="connsiteX623" fmla="*/ 9205380 w 12446000"/>
              <a:gd name="connsiteY623" fmla="*/ 12254827 h 13862168"/>
              <a:gd name="connsiteX624" fmla="*/ 10157794 w 12446000"/>
              <a:gd name="connsiteY624" fmla="*/ 12253495 h 13862168"/>
              <a:gd name="connsiteX625" fmla="*/ 10128240 w 12446000"/>
              <a:gd name="connsiteY625" fmla="*/ 12361376 h 13862168"/>
              <a:gd name="connsiteX626" fmla="*/ 10124212 w 12446000"/>
              <a:gd name="connsiteY626" fmla="*/ 12380022 h 13862168"/>
              <a:gd name="connsiteX627" fmla="*/ 10121524 w 12446000"/>
              <a:gd name="connsiteY627" fmla="*/ 12394673 h 13862168"/>
              <a:gd name="connsiteX628" fmla="*/ 10120180 w 12446000"/>
              <a:gd name="connsiteY628" fmla="*/ 12406660 h 13862168"/>
              <a:gd name="connsiteX629" fmla="*/ 10118836 w 12446000"/>
              <a:gd name="connsiteY629" fmla="*/ 12406660 h 13862168"/>
              <a:gd name="connsiteX630" fmla="*/ 10116152 w 12446000"/>
              <a:gd name="connsiteY630" fmla="*/ 12394673 h 13862168"/>
              <a:gd name="connsiteX631" fmla="*/ 10113464 w 12446000"/>
              <a:gd name="connsiteY631" fmla="*/ 12380022 h 13862168"/>
              <a:gd name="connsiteX632" fmla="*/ 10109434 w 12446000"/>
              <a:gd name="connsiteY632" fmla="*/ 12362708 h 13862168"/>
              <a:gd name="connsiteX633" fmla="*/ 10081224 w 12446000"/>
              <a:gd name="connsiteY633" fmla="*/ 12256159 h 13862168"/>
              <a:gd name="connsiteX634" fmla="*/ 10058388 w 12446000"/>
              <a:gd name="connsiteY634" fmla="*/ 12256159 h 13862168"/>
              <a:gd name="connsiteX635" fmla="*/ 10104060 w 12446000"/>
              <a:gd name="connsiteY635" fmla="*/ 12421310 h 13862168"/>
              <a:gd name="connsiteX636" fmla="*/ 10134956 w 12446000"/>
              <a:gd name="connsiteY636" fmla="*/ 12421310 h 13862168"/>
              <a:gd name="connsiteX637" fmla="*/ 10161824 w 12446000"/>
              <a:gd name="connsiteY637" fmla="*/ 12318756 h 13862168"/>
              <a:gd name="connsiteX638" fmla="*/ 10165852 w 12446000"/>
              <a:gd name="connsiteY638" fmla="*/ 12301442 h 13862168"/>
              <a:gd name="connsiteX639" fmla="*/ 10168540 w 12446000"/>
              <a:gd name="connsiteY639" fmla="*/ 12288124 h 13862168"/>
              <a:gd name="connsiteX640" fmla="*/ 10169884 w 12446000"/>
              <a:gd name="connsiteY640" fmla="*/ 12276137 h 13862168"/>
              <a:gd name="connsiteX641" fmla="*/ 10171228 w 12446000"/>
              <a:gd name="connsiteY641" fmla="*/ 12276137 h 13862168"/>
              <a:gd name="connsiteX642" fmla="*/ 10172570 w 12446000"/>
              <a:gd name="connsiteY642" fmla="*/ 12288124 h 13862168"/>
              <a:gd name="connsiteX643" fmla="*/ 10173912 w 12446000"/>
              <a:gd name="connsiteY643" fmla="*/ 12301442 h 13862168"/>
              <a:gd name="connsiteX644" fmla="*/ 10177944 w 12446000"/>
              <a:gd name="connsiteY644" fmla="*/ 12318756 h 13862168"/>
              <a:gd name="connsiteX645" fmla="*/ 10204810 w 12446000"/>
              <a:gd name="connsiteY645" fmla="*/ 12421310 h 13862168"/>
              <a:gd name="connsiteX646" fmla="*/ 10235706 w 12446000"/>
              <a:gd name="connsiteY646" fmla="*/ 12421310 h 13862168"/>
              <a:gd name="connsiteX647" fmla="*/ 10281380 w 12446000"/>
              <a:gd name="connsiteY647" fmla="*/ 12256159 h 13862168"/>
              <a:gd name="connsiteX648" fmla="*/ 10259886 w 12446000"/>
              <a:gd name="connsiteY648" fmla="*/ 12256159 h 13862168"/>
              <a:gd name="connsiteX649" fmla="*/ 10231676 w 12446000"/>
              <a:gd name="connsiteY649" fmla="*/ 12364040 h 13862168"/>
              <a:gd name="connsiteX650" fmla="*/ 10227646 w 12446000"/>
              <a:gd name="connsiteY650" fmla="*/ 12381354 h 13862168"/>
              <a:gd name="connsiteX651" fmla="*/ 10224960 w 12446000"/>
              <a:gd name="connsiteY651" fmla="*/ 12394673 h 13862168"/>
              <a:gd name="connsiteX652" fmla="*/ 10223616 w 12446000"/>
              <a:gd name="connsiteY652" fmla="*/ 12406660 h 13862168"/>
              <a:gd name="connsiteX653" fmla="*/ 10222272 w 12446000"/>
              <a:gd name="connsiteY653" fmla="*/ 12406660 h 13862168"/>
              <a:gd name="connsiteX654" fmla="*/ 10219586 w 12446000"/>
              <a:gd name="connsiteY654" fmla="*/ 12394673 h 13862168"/>
              <a:gd name="connsiteX655" fmla="*/ 10216900 w 12446000"/>
              <a:gd name="connsiteY655" fmla="*/ 12381354 h 13862168"/>
              <a:gd name="connsiteX656" fmla="*/ 10212870 w 12446000"/>
              <a:gd name="connsiteY656" fmla="*/ 12362708 h 13862168"/>
              <a:gd name="connsiteX657" fmla="*/ 10183316 w 12446000"/>
              <a:gd name="connsiteY657" fmla="*/ 12253495 h 13862168"/>
              <a:gd name="connsiteX658" fmla="*/ 10157794 w 12446000"/>
              <a:gd name="connsiteY658" fmla="*/ 12253495 h 13862168"/>
              <a:gd name="connsiteX659" fmla="*/ 9975102 w 12446000"/>
              <a:gd name="connsiteY659" fmla="*/ 12250831 h 13862168"/>
              <a:gd name="connsiteX660" fmla="*/ 9944206 w 12446000"/>
              <a:gd name="connsiteY660" fmla="*/ 12256158 h 13862168"/>
              <a:gd name="connsiteX661" fmla="*/ 9921370 w 12446000"/>
              <a:gd name="connsiteY661" fmla="*/ 12273473 h 13862168"/>
              <a:gd name="connsiteX662" fmla="*/ 9906592 w 12446000"/>
              <a:gd name="connsiteY662" fmla="*/ 12300110 h 13862168"/>
              <a:gd name="connsiteX663" fmla="*/ 9901220 w 12446000"/>
              <a:gd name="connsiteY663" fmla="*/ 12337402 h 13862168"/>
              <a:gd name="connsiteX664" fmla="*/ 9906592 w 12446000"/>
              <a:gd name="connsiteY664" fmla="*/ 12374695 h 13862168"/>
              <a:gd name="connsiteX665" fmla="*/ 9921370 w 12446000"/>
              <a:gd name="connsiteY665" fmla="*/ 12401332 h 13862168"/>
              <a:gd name="connsiteX666" fmla="*/ 9944206 w 12446000"/>
              <a:gd name="connsiteY666" fmla="*/ 12417314 h 13862168"/>
              <a:gd name="connsiteX667" fmla="*/ 9975102 w 12446000"/>
              <a:gd name="connsiteY667" fmla="*/ 12422642 h 13862168"/>
              <a:gd name="connsiteX668" fmla="*/ 10006000 w 12446000"/>
              <a:gd name="connsiteY668" fmla="*/ 12417314 h 13862168"/>
              <a:gd name="connsiteX669" fmla="*/ 10028836 w 12446000"/>
              <a:gd name="connsiteY669" fmla="*/ 12401332 h 13862168"/>
              <a:gd name="connsiteX670" fmla="*/ 10043612 w 12446000"/>
              <a:gd name="connsiteY670" fmla="*/ 12374695 h 13862168"/>
              <a:gd name="connsiteX671" fmla="*/ 10048984 w 12446000"/>
              <a:gd name="connsiteY671" fmla="*/ 12337402 h 13862168"/>
              <a:gd name="connsiteX672" fmla="*/ 10043612 w 12446000"/>
              <a:gd name="connsiteY672" fmla="*/ 12300110 h 13862168"/>
              <a:gd name="connsiteX673" fmla="*/ 10028836 w 12446000"/>
              <a:gd name="connsiteY673" fmla="*/ 12273473 h 13862168"/>
              <a:gd name="connsiteX674" fmla="*/ 10006000 w 12446000"/>
              <a:gd name="connsiteY674" fmla="*/ 12256158 h 13862168"/>
              <a:gd name="connsiteX675" fmla="*/ 9975102 w 12446000"/>
              <a:gd name="connsiteY675" fmla="*/ 12250831 h 13862168"/>
              <a:gd name="connsiteX676" fmla="*/ 9089856 w 12446000"/>
              <a:gd name="connsiteY676" fmla="*/ 12190897 h 13862168"/>
              <a:gd name="connsiteX677" fmla="*/ 8983734 w 12446000"/>
              <a:gd name="connsiteY677" fmla="*/ 12248167 h 13862168"/>
              <a:gd name="connsiteX678" fmla="*/ 9025376 w 12446000"/>
              <a:gd name="connsiteY678" fmla="*/ 12300110 h 13862168"/>
              <a:gd name="connsiteX679" fmla="*/ 9110006 w 12446000"/>
              <a:gd name="connsiteY679" fmla="*/ 12254827 h 13862168"/>
              <a:gd name="connsiteX680" fmla="*/ 9089856 w 12446000"/>
              <a:gd name="connsiteY680" fmla="*/ 12190897 h 13862168"/>
              <a:gd name="connsiteX681" fmla="*/ 9221500 w 12446000"/>
              <a:gd name="connsiteY681" fmla="*/ 12169587 h 13862168"/>
              <a:gd name="connsiteX682" fmla="*/ 9221500 w 12446000"/>
              <a:gd name="connsiteY682" fmla="*/ 12236180 h 13862168"/>
              <a:gd name="connsiteX683" fmla="*/ 9440462 w 12446000"/>
              <a:gd name="connsiteY683" fmla="*/ 12336070 h 13862168"/>
              <a:gd name="connsiteX684" fmla="*/ 9491508 w 12446000"/>
              <a:gd name="connsiteY684" fmla="*/ 12292119 h 13862168"/>
              <a:gd name="connsiteX685" fmla="*/ 9221500 w 12446000"/>
              <a:gd name="connsiteY685" fmla="*/ 12169587 h 13862168"/>
              <a:gd name="connsiteX686" fmla="*/ 9221500 w 12446000"/>
              <a:gd name="connsiteY686" fmla="*/ 12087012 h 13862168"/>
              <a:gd name="connsiteX687" fmla="*/ 9221500 w 12446000"/>
              <a:gd name="connsiteY687" fmla="*/ 12153605 h 13862168"/>
              <a:gd name="connsiteX688" fmla="*/ 9504940 w 12446000"/>
              <a:gd name="connsiteY688" fmla="*/ 12281464 h 13862168"/>
              <a:gd name="connsiteX689" fmla="*/ 9555988 w 12446000"/>
              <a:gd name="connsiteY689" fmla="*/ 12237513 h 13862168"/>
              <a:gd name="connsiteX690" fmla="*/ 9221500 w 12446000"/>
              <a:gd name="connsiteY690" fmla="*/ 12087012 h 13862168"/>
              <a:gd name="connsiteX691" fmla="*/ 35340 w 12446000"/>
              <a:gd name="connsiteY691" fmla="*/ 9305635 h 13862168"/>
              <a:gd name="connsiteX692" fmla="*/ 41818 w 12446000"/>
              <a:gd name="connsiteY692" fmla="*/ 9312255 h 13862168"/>
              <a:gd name="connsiteX693" fmla="*/ 44044 w 12446000"/>
              <a:gd name="connsiteY693" fmla="*/ 9309981 h 13862168"/>
              <a:gd name="connsiteX694" fmla="*/ 42996 w 12446000"/>
              <a:gd name="connsiteY694" fmla="*/ 9314663 h 13862168"/>
              <a:gd name="connsiteX695" fmla="*/ 36713 w 12446000"/>
              <a:gd name="connsiteY695" fmla="*/ 9313058 h 13862168"/>
              <a:gd name="connsiteX696" fmla="*/ 32394 w 12446000"/>
              <a:gd name="connsiteY696" fmla="*/ 9308645 h 13862168"/>
              <a:gd name="connsiteX697" fmla="*/ 35340 w 12446000"/>
              <a:gd name="connsiteY697" fmla="*/ 9305635 h 13862168"/>
              <a:gd name="connsiteX698" fmla="*/ 35180 w 12446000"/>
              <a:gd name="connsiteY698" fmla="*/ 9305472 h 13862168"/>
              <a:gd name="connsiteX699" fmla="*/ 35475 w 12446000"/>
              <a:gd name="connsiteY699" fmla="*/ 9305497 h 13862168"/>
              <a:gd name="connsiteX700" fmla="*/ 35340 w 12446000"/>
              <a:gd name="connsiteY700" fmla="*/ 9305635 h 13862168"/>
              <a:gd name="connsiteX701" fmla="*/ 35180 w 12446000"/>
              <a:gd name="connsiteY701" fmla="*/ 9305472 h 13862168"/>
              <a:gd name="connsiteX702" fmla="*/ 49916 w 12446000"/>
              <a:gd name="connsiteY702" fmla="*/ 9303980 h 13862168"/>
              <a:gd name="connsiteX703" fmla="*/ 50463 w 12446000"/>
              <a:gd name="connsiteY703" fmla="*/ 9304414 h 13862168"/>
              <a:gd name="connsiteX704" fmla="*/ 50064 w 12446000"/>
              <a:gd name="connsiteY704" fmla="*/ 9305034 h 13862168"/>
              <a:gd name="connsiteX705" fmla="*/ 49370 w 12446000"/>
              <a:gd name="connsiteY705" fmla="*/ 9304538 h 13862168"/>
              <a:gd name="connsiteX706" fmla="*/ 49916 w 12446000"/>
              <a:gd name="connsiteY706" fmla="*/ 9303980 h 13862168"/>
              <a:gd name="connsiteX707" fmla="*/ 45828 w 12446000"/>
              <a:gd name="connsiteY707" fmla="*/ 9302004 h 13862168"/>
              <a:gd name="connsiteX708" fmla="*/ 49370 w 12446000"/>
              <a:gd name="connsiteY708" fmla="*/ 9304538 h 13862168"/>
              <a:gd name="connsiteX709" fmla="*/ 44044 w 12446000"/>
              <a:gd name="connsiteY709" fmla="*/ 9309981 h 13862168"/>
              <a:gd name="connsiteX710" fmla="*/ 45828 w 12446000"/>
              <a:gd name="connsiteY710" fmla="*/ 9302004 h 13862168"/>
              <a:gd name="connsiteX711" fmla="*/ 44918 w 12446000"/>
              <a:gd name="connsiteY711" fmla="*/ 9300007 h 13862168"/>
              <a:gd name="connsiteX712" fmla="*/ 46070 w 12446000"/>
              <a:gd name="connsiteY712" fmla="*/ 9300923 h 13862168"/>
              <a:gd name="connsiteX713" fmla="*/ 45828 w 12446000"/>
              <a:gd name="connsiteY713" fmla="*/ 9302004 h 13862168"/>
              <a:gd name="connsiteX714" fmla="*/ 44770 w 12446000"/>
              <a:gd name="connsiteY714" fmla="*/ 9301247 h 13862168"/>
              <a:gd name="connsiteX715" fmla="*/ 44918 w 12446000"/>
              <a:gd name="connsiteY715" fmla="*/ 9300007 h 13862168"/>
              <a:gd name="connsiteX716" fmla="*/ 41750 w 12446000"/>
              <a:gd name="connsiteY716" fmla="*/ 9299086 h 13862168"/>
              <a:gd name="connsiteX717" fmla="*/ 44770 w 12446000"/>
              <a:gd name="connsiteY717" fmla="*/ 9301247 h 13862168"/>
              <a:gd name="connsiteX718" fmla="*/ 44174 w 12446000"/>
              <a:gd name="connsiteY718" fmla="*/ 9306237 h 13862168"/>
              <a:gd name="connsiteX719" fmla="*/ 35475 w 12446000"/>
              <a:gd name="connsiteY719" fmla="*/ 9305497 h 13862168"/>
              <a:gd name="connsiteX720" fmla="*/ 41750 w 12446000"/>
              <a:gd name="connsiteY720" fmla="*/ 9299086 h 13862168"/>
              <a:gd name="connsiteX721" fmla="*/ 43621 w 12446000"/>
              <a:gd name="connsiteY721" fmla="*/ 9298977 h 13862168"/>
              <a:gd name="connsiteX722" fmla="*/ 44966 w 12446000"/>
              <a:gd name="connsiteY722" fmla="*/ 9299601 h 13862168"/>
              <a:gd name="connsiteX723" fmla="*/ 44918 w 12446000"/>
              <a:gd name="connsiteY723" fmla="*/ 9300007 h 13862168"/>
              <a:gd name="connsiteX724" fmla="*/ 43621 w 12446000"/>
              <a:gd name="connsiteY724" fmla="*/ 9298977 h 13862168"/>
              <a:gd name="connsiteX725" fmla="*/ 42629 w 12446000"/>
              <a:gd name="connsiteY725" fmla="*/ 9298188 h 13862168"/>
              <a:gd name="connsiteX726" fmla="*/ 43621 w 12446000"/>
              <a:gd name="connsiteY726" fmla="*/ 9298977 h 13862168"/>
              <a:gd name="connsiteX727" fmla="*/ 42409 w 12446000"/>
              <a:gd name="connsiteY727" fmla="*/ 9298413 h 13862168"/>
              <a:gd name="connsiteX728" fmla="*/ 42629 w 12446000"/>
              <a:gd name="connsiteY728" fmla="*/ 9298188 h 13862168"/>
              <a:gd name="connsiteX729" fmla="*/ 58608 w 12446000"/>
              <a:gd name="connsiteY729" fmla="*/ 9295099 h 13862168"/>
              <a:gd name="connsiteX730" fmla="*/ 51242 w 12446000"/>
              <a:gd name="connsiteY730" fmla="*/ 9305034 h 13862168"/>
              <a:gd name="connsiteX731" fmla="*/ 50463 w 12446000"/>
              <a:gd name="connsiteY731" fmla="*/ 9304414 h 13862168"/>
              <a:gd name="connsiteX732" fmla="*/ 52324 w 12446000"/>
              <a:gd name="connsiteY732" fmla="*/ 9301520 h 13862168"/>
              <a:gd name="connsiteX733" fmla="*/ 58608 w 12446000"/>
              <a:gd name="connsiteY733" fmla="*/ 9295099 h 13862168"/>
              <a:gd name="connsiteX734" fmla="*/ 47882 w 12446000"/>
              <a:gd name="connsiteY734" fmla="*/ 9292821 h 13862168"/>
              <a:gd name="connsiteX735" fmla="*/ 46234 w 12446000"/>
              <a:gd name="connsiteY735" fmla="*/ 9300190 h 13862168"/>
              <a:gd name="connsiteX736" fmla="*/ 44966 w 12446000"/>
              <a:gd name="connsiteY736" fmla="*/ 9299601 h 13862168"/>
              <a:gd name="connsiteX737" fmla="*/ 45483 w 12446000"/>
              <a:gd name="connsiteY737" fmla="*/ 9295272 h 13862168"/>
              <a:gd name="connsiteX738" fmla="*/ 47882 w 12446000"/>
              <a:gd name="connsiteY738" fmla="*/ 9292821 h 13862168"/>
              <a:gd name="connsiteX739" fmla="*/ 46222 w 12446000"/>
              <a:gd name="connsiteY739" fmla="*/ 9289078 h 13862168"/>
              <a:gd name="connsiteX740" fmla="*/ 45483 w 12446000"/>
              <a:gd name="connsiteY740" fmla="*/ 9295272 h 13862168"/>
              <a:gd name="connsiteX741" fmla="*/ 42629 w 12446000"/>
              <a:gd name="connsiteY741" fmla="*/ 9298188 h 13862168"/>
              <a:gd name="connsiteX742" fmla="*/ 40640 w 12446000"/>
              <a:gd name="connsiteY742" fmla="*/ 9296607 h 13862168"/>
              <a:gd name="connsiteX743" fmla="*/ 46222 w 12446000"/>
              <a:gd name="connsiteY743" fmla="*/ 9289078 h 13862168"/>
              <a:gd name="connsiteX744" fmla="*/ 48004 w 12446000"/>
              <a:gd name="connsiteY744" fmla="*/ 9286674 h 13862168"/>
              <a:gd name="connsiteX745" fmla="*/ 46222 w 12446000"/>
              <a:gd name="connsiteY745" fmla="*/ 9289078 h 13862168"/>
              <a:gd name="connsiteX746" fmla="*/ 46301 w 12446000"/>
              <a:gd name="connsiteY746" fmla="*/ 9288414 h 13862168"/>
              <a:gd name="connsiteX747" fmla="*/ 48004 w 12446000"/>
              <a:gd name="connsiteY747" fmla="*/ 9286674 h 13862168"/>
              <a:gd name="connsiteX748" fmla="*/ 48782 w 12446000"/>
              <a:gd name="connsiteY748" fmla="*/ 9285625 h 13862168"/>
              <a:gd name="connsiteX749" fmla="*/ 48964 w 12446000"/>
              <a:gd name="connsiteY749" fmla="*/ 9285693 h 13862168"/>
              <a:gd name="connsiteX750" fmla="*/ 48004 w 12446000"/>
              <a:gd name="connsiteY750" fmla="*/ 9286674 h 13862168"/>
              <a:gd name="connsiteX751" fmla="*/ 48782 w 12446000"/>
              <a:gd name="connsiteY751" fmla="*/ 9285625 h 13862168"/>
              <a:gd name="connsiteX752" fmla="*/ 49628 w 12446000"/>
              <a:gd name="connsiteY752" fmla="*/ 9285015 h 13862168"/>
              <a:gd name="connsiteX753" fmla="*/ 49437 w 12446000"/>
              <a:gd name="connsiteY753" fmla="*/ 9285869 h 13862168"/>
              <a:gd name="connsiteX754" fmla="*/ 48964 w 12446000"/>
              <a:gd name="connsiteY754" fmla="*/ 9285693 h 13862168"/>
              <a:gd name="connsiteX755" fmla="*/ 49628 w 12446000"/>
              <a:gd name="connsiteY755" fmla="*/ 9285015 h 13862168"/>
              <a:gd name="connsiteX756" fmla="*/ 46010 w 12446000"/>
              <a:gd name="connsiteY756" fmla="*/ 9284595 h 13862168"/>
              <a:gd name="connsiteX757" fmla="*/ 46725 w 12446000"/>
              <a:gd name="connsiteY757" fmla="*/ 9284861 h 13862168"/>
              <a:gd name="connsiteX758" fmla="*/ 46301 w 12446000"/>
              <a:gd name="connsiteY758" fmla="*/ 9288414 h 13862168"/>
              <a:gd name="connsiteX759" fmla="*/ 38358 w 12446000"/>
              <a:gd name="connsiteY759" fmla="*/ 9296532 h 13862168"/>
              <a:gd name="connsiteX760" fmla="*/ 38339 w 12446000"/>
              <a:gd name="connsiteY760" fmla="*/ 9296523 h 13862168"/>
              <a:gd name="connsiteX761" fmla="*/ 46010 w 12446000"/>
              <a:gd name="connsiteY761" fmla="*/ 9284595 h 13862168"/>
              <a:gd name="connsiteX762" fmla="*/ 67999 w 12446000"/>
              <a:gd name="connsiteY762" fmla="*/ 9282433 h 13862168"/>
              <a:gd name="connsiteX763" fmla="*/ 69501 w 12446000"/>
              <a:gd name="connsiteY763" fmla="*/ 9283968 h 13862168"/>
              <a:gd name="connsiteX764" fmla="*/ 58608 w 12446000"/>
              <a:gd name="connsiteY764" fmla="*/ 9295099 h 13862168"/>
              <a:gd name="connsiteX765" fmla="*/ 67999 w 12446000"/>
              <a:gd name="connsiteY765" fmla="*/ 9282433 h 13862168"/>
              <a:gd name="connsiteX766" fmla="*/ 73035 w 12446000"/>
              <a:gd name="connsiteY766" fmla="*/ 9280357 h 13862168"/>
              <a:gd name="connsiteX767" fmla="*/ 73506 w 12446000"/>
              <a:gd name="connsiteY767" fmla="*/ 9280839 h 13862168"/>
              <a:gd name="connsiteX768" fmla="*/ 70090 w 12446000"/>
              <a:gd name="connsiteY768" fmla="*/ 9284570 h 13862168"/>
              <a:gd name="connsiteX769" fmla="*/ 69501 w 12446000"/>
              <a:gd name="connsiteY769" fmla="*/ 9283968 h 13862168"/>
              <a:gd name="connsiteX770" fmla="*/ 73035 w 12446000"/>
              <a:gd name="connsiteY770" fmla="*/ 9280357 h 13862168"/>
              <a:gd name="connsiteX771" fmla="*/ 63023 w 12446000"/>
              <a:gd name="connsiteY771" fmla="*/ 9277348 h 13862168"/>
              <a:gd name="connsiteX772" fmla="*/ 65947 w 12446000"/>
              <a:gd name="connsiteY772" fmla="*/ 9280336 h 13862168"/>
              <a:gd name="connsiteX773" fmla="*/ 52324 w 12446000"/>
              <a:gd name="connsiteY773" fmla="*/ 9301520 h 13862168"/>
              <a:gd name="connsiteX774" fmla="*/ 49916 w 12446000"/>
              <a:gd name="connsiteY774" fmla="*/ 9303980 h 13862168"/>
              <a:gd name="connsiteX775" fmla="*/ 46070 w 12446000"/>
              <a:gd name="connsiteY775" fmla="*/ 9300923 h 13862168"/>
              <a:gd name="connsiteX776" fmla="*/ 46234 w 12446000"/>
              <a:gd name="connsiteY776" fmla="*/ 9300190 h 13862168"/>
              <a:gd name="connsiteX777" fmla="*/ 48886 w 12446000"/>
              <a:gd name="connsiteY777" fmla="*/ 9301422 h 13862168"/>
              <a:gd name="connsiteX778" fmla="*/ 56514 w 12446000"/>
              <a:gd name="connsiteY778" fmla="*/ 9284000 h 13862168"/>
              <a:gd name="connsiteX779" fmla="*/ 63023 w 12446000"/>
              <a:gd name="connsiteY779" fmla="*/ 9277348 h 13862168"/>
              <a:gd name="connsiteX780" fmla="*/ 68750 w 12446000"/>
              <a:gd name="connsiteY780" fmla="*/ 9275978 h 13862168"/>
              <a:gd name="connsiteX781" fmla="*/ 71045 w 12446000"/>
              <a:gd name="connsiteY781" fmla="*/ 9278324 h 13862168"/>
              <a:gd name="connsiteX782" fmla="*/ 67999 w 12446000"/>
              <a:gd name="connsiteY782" fmla="*/ 9282433 h 13862168"/>
              <a:gd name="connsiteX783" fmla="*/ 65947 w 12446000"/>
              <a:gd name="connsiteY783" fmla="*/ 9280336 h 13862168"/>
              <a:gd name="connsiteX784" fmla="*/ 68750 w 12446000"/>
              <a:gd name="connsiteY784" fmla="*/ 9275978 h 13862168"/>
              <a:gd name="connsiteX785" fmla="*/ 56066 w 12446000"/>
              <a:gd name="connsiteY785" fmla="*/ 9275800 h 13862168"/>
              <a:gd name="connsiteX786" fmla="*/ 54776 w 12446000"/>
              <a:gd name="connsiteY786" fmla="*/ 9279755 h 13862168"/>
              <a:gd name="connsiteX787" fmla="*/ 49628 w 12446000"/>
              <a:gd name="connsiteY787" fmla="*/ 9285015 h 13862168"/>
              <a:gd name="connsiteX788" fmla="*/ 49798 w 12446000"/>
              <a:gd name="connsiteY788" fmla="*/ 9284255 h 13862168"/>
              <a:gd name="connsiteX789" fmla="*/ 56066 w 12446000"/>
              <a:gd name="connsiteY789" fmla="*/ 9275800 h 13862168"/>
              <a:gd name="connsiteX790" fmla="*/ 51701 w 12446000"/>
              <a:gd name="connsiteY790" fmla="*/ 9275745 h 13862168"/>
              <a:gd name="connsiteX791" fmla="*/ 49798 w 12446000"/>
              <a:gd name="connsiteY791" fmla="*/ 9284255 h 13862168"/>
              <a:gd name="connsiteX792" fmla="*/ 48782 w 12446000"/>
              <a:gd name="connsiteY792" fmla="*/ 9285625 h 13862168"/>
              <a:gd name="connsiteX793" fmla="*/ 46725 w 12446000"/>
              <a:gd name="connsiteY793" fmla="*/ 9284861 h 13862168"/>
              <a:gd name="connsiteX794" fmla="*/ 46927 w 12446000"/>
              <a:gd name="connsiteY794" fmla="*/ 9283169 h 13862168"/>
              <a:gd name="connsiteX795" fmla="*/ 51701 w 12446000"/>
              <a:gd name="connsiteY795" fmla="*/ 9275745 h 13862168"/>
              <a:gd name="connsiteX796" fmla="*/ 73584 w 12446000"/>
              <a:gd name="connsiteY796" fmla="*/ 9274899 h 13862168"/>
              <a:gd name="connsiteX797" fmla="*/ 75980 w 12446000"/>
              <a:gd name="connsiteY797" fmla="*/ 9277347 h 13862168"/>
              <a:gd name="connsiteX798" fmla="*/ 73035 w 12446000"/>
              <a:gd name="connsiteY798" fmla="*/ 9280357 h 13862168"/>
              <a:gd name="connsiteX799" fmla="*/ 71045 w 12446000"/>
              <a:gd name="connsiteY799" fmla="*/ 9278324 h 13862168"/>
              <a:gd name="connsiteX800" fmla="*/ 73584 w 12446000"/>
              <a:gd name="connsiteY800" fmla="*/ 9274899 h 13862168"/>
              <a:gd name="connsiteX801" fmla="*/ 60519 w 12446000"/>
              <a:gd name="connsiteY801" fmla="*/ 9273887 h 13862168"/>
              <a:gd name="connsiteX802" fmla="*/ 60852 w 12446000"/>
              <a:gd name="connsiteY802" fmla="*/ 9274091 h 13862168"/>
              <a:gd name="connsiteX803" fmla="*/ 56514 w 12446000"/>
              <a:gd name="connsiteY803" fmla="*/ 9284000 h 13862168"/>
              <a:gd name="connsiteX804" fmla="*/ 47882 w 12446000"/>
              <a:gd name="connsiteY804" fmla="*/ 9292821 h 13862168"/>
              <a:gd name="connsiteX805" fmla="*/ 49437 w 12446000"/>
              <a:gd name="connsiteY805" fmla="*/ 9285869 h 13862168"/>
              <a:gd name="connsiteX806" fmla="*/ 52420 w 12446000"/>
              <a:gd name="connsiteY806" fmla="*/ 9286977 h 13862168"/>
              <a:gd name="connsiteX807" fmla="*/ 54776 w 12446000"/>
              <a:gd name="connsiteY807" fmla="*/ 9279755 h 13862168"/>
              <a:gd name="connsiteX808" fmla="*/ 60519 w 12446000"/>
              <a:gd name="connsiteY808" fmla="*/ 9273887 h 13862168"/>
              <a:gd name="connsiteX809" fmla="*/ 57328 w 12446000"/>
              <a:gd name="connsiteY809" fmla="*/ 9271931 h 13862168"/>
              <a:gd name="connsiteX810" fmla="*/ 58433 w 12446000"/>
              <a:gd name="connsiteY810" fmla="*/ 9272608 h 13862168"/>
              <a:gd name="connsiteX811" fmla="*/ 56066 w 12446000"/>
              <a:gd name="connsiteY811" fmla="*/ 9275800 h 13862168"/>
              <a:gd name="connsiteX812" fmla="*/ 57328 w 12446000"/>
              <a:gd name="connsiteY812" fmla="*/ 9271931 h 13862168"/>
              <a:gd name="connsiteX813" fmla="*/ 46593 w 12446000"/>
              <a:gd name="connsiteY813" fmla="*/ 9271043 h 13862168"/>
              <a:gd name="connsiteX814" fmla="*/ 48322 w 12446000"/>
              <a:gd name="connsiteY814" fmla="*/ 9271485 h 13862168"/>
              <a:gd name="connsiteX815" fmla="*/ 46927 w 12446000"/>
              <a:gd name="connsiteY815" fmla="*/ 9283169 h 13862168"/>
              <a:gd name="connsiteX816" fmla="*/ 46010 w 12446000"/>
              <a:gd name="connsiteY816" fmla="*/ 9284595 h 13862168"/>
              <a:gd name="connsiteX817" fmla="*/ 41408 w 12446000"/>
              <a:gd name="connsiteY817" fmla="*/ 9282885 h 13862168"/>
              <a:gd name="connsiteX818" fmla="*/ 46593 w 12446000"/>
              <a:gd name="connsiteY818" fmla="*/ 9271043 h 13862168"/>
              <a:gd name="connsiteX819" fmla="*/ 67987 w 12446000"/>
              <a:gd name="connsiteY819" fmla="*/ 9269179 h 13862168"/>
              <a:gd name="connsiteX820" fmla="*/ 71086 w 12446000"/>
              <a:gd name="connsiteY820" fmla="*/ 9272346 h 13862168"/>
              <a:gd name="connsiteX821" fmla="*/ 68750 w 12446000"/>
              <a:gd name="connsiteY821" fmla="*/ 9275978 h 13862168"/>
              <a:gd name="connsiteX822" fmla="*/ 66556 w 12446000"/>
              <a:gd name="connsiteY822" fmla="*/ 9273737 h 13862168"/>
              <a:gd name="connsiteX823" fmla="*/ 63023 w 12446000"/>
              <a:gd name="connsiteY823" fmla="*/ 9277348 h 13862168"/>
              <a:gd name="connsiteX824" fmla="*/ 60666 w 12446000"/>
              <a:gd name="connsiteY824" fmla="*/ 9274940 h 13862168"/>
              <a:gd name="connsiteX825" fmla="*/ 61218 w 12446000"/>
              <a:gd name="connsiteY825" fmla="*/ 9274316 h 13862168"/>
              <a:gd name="connsiteX826" fmla="*/ 64200 w 12446000"/>
              <a:gd name="connsiteY826" fmla="*/ 9276144 h 13862168"/>
              <a:gd name="connsiteX827" fmla="*/ 67987 w 12446000"/>
              <a:gd name="connsiteY827" fmla="*/ 9269179 h 13862168"/>
              <a:gd name="connsiteX828" fmla="*/ 38284 w 12446000"/>
              <a:gd name="connsiteY828" fmla="*/ 9268921 h 13862168"/>
              <a:gd name="connsiteX829" fmla="*/ 43359 w 12446000"/>
              <a:gd name="connsiteY829" fmla="*/ 9270217 h 13862168"/>
              <a:gd name="connsiteX830" fmla="*/ 39462 w 12446000"/>
              <a:gd name="connsiteY830" fmla="*/ 9282162 h 13862168"/>
              <a:gd name="connsiteX831" fmla="*/ 41408 w 12446000"/>
              <a:gd name="connsiteY831" fmla="*/ 9282885 h 13862168"/>
              <a:gd name="connsiteX832" fmla="*/ 35928 w 12446000"/>
              <a:gd name="connsiteY832" fmla="*/ 9295403 h 13862168"/>
              <a:gd name="connsiteX833" fmla="*/ 38339 w 12446000"/>
              <a:gd name="connsiteY833" fmla="*/ 9296523 h 13862168"/>
              <a:gd name="connsiteX834" fmla="*/ 38286 w 12446000"/>
              <a:gd name="connsiteY834" fmla="*/ 9296605 h 13862168"/>
              <a:gd name="connsiteX835" fmla="*/ 38358 w 12446000"/>
              <a:gd name="connsiteY835" fmla="*/ 9296532 h 13862168"/>
              <a:gd name="connsiteX836" fmla="*/ 42409 w 12446000"/>
              <a:gd name="connsiteY836" fmla="*/ 9298413 h 13862168"/>
              <a:gd name="connsiteX837" fmla="*/ 41750 w 12446000"/>
              <a:gd name="connsiteY837" fmla="*/ 9299086 h 13862168"/>
              <a:gd name="connsiteX838" fmla="*/ 38284 w 12446000"/>
              <a:gd name="connsiteY838" fmla="*/ 9296607 h 13862168"/>
              <a:gd name="connsiteX839" fmla="*/ 32394 w 12446000"/>
              <a:gd name="connsiteY839" fmla="*/ 9302625 h 13862168"/>
              <a:gd name="connsiteX840" fmla="*/ 35180 w 12446000"/>
              <a:gd name="connsiteY840" fmla="*/ 9305472 h 13862168"/>
              <a:gd name="connsiteX841" fmla="*/ 30203 w 12446000"/>
              <a:gd name="connsiteY841" fmla="*/ 9305048 h 13862168"/>
              <a:gd name="connsiteX842" fmla="*/ 38284 w 12446000"/>
              <a:gd name="connsiteY842" fmla="*/ 9268921 h 13862168"/>
              <a:gd name="connsiteX843" fmla="*/ 66556 w 12446000"/>
              <a:gd name="connsiteY843" fmla="*/ 9267717 h 13862168"/>
              <a:gd name="connsiteX844" fmla="*/ 66816 w 12446000"/>
              <a:gd name="connsiteY844" fmla="*/ 9267983 h 13862168"/>
              <a:gd name="connsiteX845" fmla="*/ 61218 w 12446000"/>
              <a:gd name="connsiteY845" fmla="*/ 9274316 h 13862168"/>
              <a:gd name="connsiteX846" fmla="*/ 60852 w 12446000"/>
              <a:gd name="connsiteY846" fmla="*/ 9274091 h 13862168"/>
              <a:gd name="connsiteX847" fmla="*/ 61283 w 12446000"/>
              <a:gd name="connsiteY847" fmla="*/ 9273107 h 13862168"/>
              <a:gd name="connsiteX848" fmla="*/ 66556 w 12446000"/>
              <a:gd name="connsiteY848" fmla="*/ 9267717 h 13862168"/>
              <a:gd name="connsiteX849" fmla="*/ 71546 w 12446000"/>
              <a:gd name="connsiteY849" fmla="*/ 9262632 h 13862168"/>
              <a:gd name="connsiteX850" fmla="*/ 67987 w 12446000"/>
              <a:gd name="connsiteY850" fmla="*/ 9269179 h 13862168"/>
              <a:gd name="connsiteX851" fmla="*/ 66816 w 12446000"/>
              <a:gd name="connsiteY851" fmla="*/ 9267983 h 13862168"/>
              <a:gd name="connsiteX852" fmla="*/ 71546 w 12446000"/>
              <a:gd name="connsiteY852" fmla="*/ 9262632 h 13862168"/>
              <a:gd name="connsiteX853" fmla="*/ 65925 w 12446000"/>
              <a:gd name="connsiteY853" fmla="*/ 9262504 h 13862168"/>
              <a:gd name="connsiteX854" fmla="*/ 61283 w 12446000"/>
              <a:gd name="connsiteY854" fmla="*/ 9273107 h 13862168"/>
              <a:gd name="connsiteX855" fmla="*/ 60519 w 12446000"/>
              <a:gd name="connsiteY855" fmla="*/ 9273887 h 13862168"/>
              <a:gd name="connsiteX856" fmla="*/ 58433 w 12446000"/>
              <a:gd name="connsiteY856" fmla="*/ 9272608 h 13862168"/>
              <a:gd name="connsiteX857" fmla="*/ 65925 w 12446000"/>
              <a:gd name="connsiteY857" fmla="*/ 9262504 h 13862168"/>
              <a:gd name="connsiteX858" fmla="*/ 60596 w 12446000"/>
              <a:gd name="connsiteY858" fmla="*/ 9261914 h 13862168"/>
              <a:gd name="connsiteX859" fmla="*/ 57328 w 12446000"/>
              <a:gd name="connsiteY859" fmla="*/ 9271931 h 13862168"/>
              <a:gd name="connsiteX860" fmla="*/ 55052 w 12446000"/>
              <a:gd name="connsiteY860" fmla="*/ 9270535 h 13862168"/>
              <a:gd name="connsiteX861" fmla="*/ 60596 w 12446000"/>
              <a:gd name="connsiteY861" fmla="*/ 9261914 h 13862168"/>
              <a:gd name="connsiteX862" fmla="*/ 73011 w 12446000"/>
              <a:gd name="connsiteY862" fmla="*/ 9259937 h 13862168"/>
              <a:gd name="connsiteX863" fmla="*/ 73573 w 12446000"/>
              <a:gd name="connsiteY863" fmla="*/ 9260339 h 13862168"/>
              <a:gd name="connsiteX864" fmla="*/ 71546 w 12446000"/>
              <a:gd name="connsiteY864" fmla="*/ 9262632 h 13862168"/>
              <a:gd name="connsiteX865" fmla="*/ 73011 w 12446000"/>
              <a:gd name="connsiteY865" fmla="*/ 9259937 h 13862168"/>
              <a:gd name="connsiteX866" fmla="*/ 73929 w 12446000"/>
              <a:gd name="connsiteY866" fmla="*/ 9259936 h 13862168"/>
              <a:gd name="connsiteX867" fmla="*/ 80692 w 12446000"/>
              <a:gd name="connsiteY867" fmla="*/ 9265311 h 13862168"/>
              <a:gd name="connsiteX868" fmla="*/ 73584 w 12446000"/>
              <a:gd name="connsiteY868" fmla="*/ 9274899 h 13862168"/>
              <a:gd name="connsiteX869" fmla="*/ 71086 w 12446000"/>
              <a:gd name="connsiteY869" fmla="*/ 9272346 h 13862168"/>
              <a:gd name="connsiteX870" fmla="*/ 77158 w 12446000"/>
              <a:gd name="connsiteY870" fmla="*/ 9262903 h 13862168"/>
              <a:gd name="connsiteX871" fmla="*/ 73573 w 12446000"/>
              <a:gd name="connsiteY871" fmla="*/ 9260339 h 13862168"/>
              <a:gd name="connsiteX872" fmla="*/ 73929 w 12446000"/>
              <a:gd name="connsiteY872" fmla="*/ 9259936 h 13862168"/>
              <a:gd name="connsiteX873" fmla="*/ 70090 w 12446000"/>
              <a:gd name="connsiteY873" fmla="*/ 9256885 h 13862168"/>
              <a:gd name="connsiteX874" fmla="*/ 73289 w 12446000"/>
              <a:gd name="connsiteY874" fmla="*/ 9259427 h 13862168"/>
              <a:gd name="connsiteX875" fmla="*/ 73011 w 12446000"/>
              <a:gd name="connsiteY875" fmla="*/ 9259937 h 13862168"/>
              <a:gd name="connsiteX876" fmla="*/ 69624 w 12446000"/>
              <a:gd name="connsiteY876" fmla="*/ 9257514 h 13862168"/>
              <a:gd name="connsiteX877" fmla="*/ 70090 w 12446000"/>
              <a:gd name="connsiteY877" fmla="*/ 9256885 h 13862168"/>
              <a:gd name="connsiteX878" fmla="*/ 47772 w 12446000"/>
              <a:gd name="connsiteY878" fmla="*/ 9256690 h 13862168"/>
              <a:gd name="connsiteX879" fmla="*/ 50064 w 12446000"/>
              <a:gd name="connsiteY879" fmla="*/ 9256885 h 13862168"/>
              <a:gd name="connsiteX880" fmla="*/ 49042 w 12446000"/>
              <a:gd name="connsiteY880" fmla="*/ 9265449 h 13862168"/>
              <a:gd name="connsiteX881" fmla="*/ 46593 w 12446000"/>
              <a:gd name="connsiteY881" fmla="*/ 9271043 h 13862168"/>
              <a:gd name="connsiteX882" fmla="*/ 43359 w 12446000"/>
              <a:gd name="connsiteY882" fmla="*/ 9270217 h 13862168"/>
              <a:gd name="connsiteX883" fmla="*/ 47772 w 12446000"/>
              <a:gd name="connsiteY883" fmla="*/ 9256690 h 13862168"/>
              <a:gd name="connsiteX884" fmla="*/ 68471 w 12446000"/>
              <a:gd name="connsiteY884" fmla="*/ 9256689 h 13862168"/>
              <a:gd name="connsiteX885" fmla="*/ 69624 w 12446000"/>
              <a:gd name="connsiteY885" fmla="*/ 9257514 h 13862168"/>
              <a:gd name="connsiteX886" fmla="*/ 65925 w 12446000"/>
              <a:gd name="connsiteY886" fmla="*/ 9262504 h 13862168"/>
              <a:gd name="connsiteX887" fmla="*/ 68471 w 12446000"/>
              <a:gd name="connsiteY887" fmla="*/ 9256689 h 13862168"/>
              <a:gd name="connsiteX888" fmla="*/ 63456 w 12446000"/>
              <a:gd name="connsiteY888" fmla="*/ 9253146 h 13862168"/>
              <a:gd name="connsiteX889" fmla="*/ 68912 w 12446000"/>
              <a:gd name="connsiteY889" fmla="*/ 9255680 h 13862168"/>
              <a:gd name="connsiteX890" fmla="*/ 68471 w 12446000"/>
              <a:gd name="connsiteY890" fmla="*/ 9256689 h 13862168"/>
              <a:gd name="connsiteX891" fmla="*/ 65378 w 12446000"/>
              <a:gd name="connsiteY891" fmla="*/ 9254477 h 13862168"/>
              <a:gd name="connsiteX892" fmla="*/ 60596 w 12446000"/>
              <a:gd name="connsiteY892" fmla="*/ 9261914 h 13862168"/>
              <a:gd name="connsiteX893" fmla="*/ 63456 w 12446000"/>
              <a:gd name="connsiteY893" fmla="*/ 9253146 h 13862168"/>
              <a:gd name="connsiteX894" fmla="*/ 55954 w 12446000"/>
              <a:gd name="connsiteY894" fmla="*/ 9249661 h 13862168"/>
              <a:gd name="connsiteX895" fmla="*/ 61493 w 12446000"/>
              <a:gd name="connsiteY895" fmla="*/ 9252234 h 13862168"/>
              <a:gd name="connsiteX896" fmla="*/ 52420 w 12446000"/>
              <a:gd name="connsiteY896" fmla="*/ 9268921 h 13862168"/>
              <a:gd name="connsiteX897" fmla="*/ 55052 w 12446000"/>
              <a:gd name="connsiteY897" fmla="*/ 9270535 h 13862168"/>
              <a:gd name="connsiteX898" fmla="*/ 51701 w 12446000"/>
              <a:gd name="connsiteY898" fmla="*/ 9275745 h 13862168"/>
              <a:gd name="connsiteX899" fmla="*/ 52420 w 12446000"/>
              <a:gd name="connsiteY899" fmla="*/ 9272532 h 13862168"/>
              <a:gd name="connsiteX900" fmla="*/ 48322 w 12446000"/>
              <a:gd name="connsiteY900" fmla="*/ 9271485 h 13862168"/>
              <a:gd name="connsiteX901" fmla="*/ 49042 w 12446000"/>
              <a:gd name="connsiteY901" fmla="*/ 9265449 h 13862168"/>
              <a:gd name="connsiteX902" fmla="*/ 55954 w 12446000"/>
              <a:gd name="connsiteY902" fmla="*/ 9249661 h 13862168"/>
              <a:gd name="connsiteX903" fmla="*/ 67145 w 12446000"/>
              <a:gd name="connsiteY903" fmla="*/ 9241839 h 13862168"/>
              <a:gd name="connsiteX904" fmla="*/ 63456 w 12446000"/>
              <a:gd name="connsiteY904" fmla="*/ 9253146 h 13862168"/>
              <a:gd name="connsiteX905" fmla="*/ 61493 w 12446000"/>
              <a:gd name="connsiteY905" fmla="*/ 9252234 h 13862168"/>
              <a:gd name="connsiteX906" fmla="*/ 67145 w 12446000"/>
              <a:gd name="connsiteY906" fmla="*/ 9241839 h 13862168"/>
              <a:gd name="connsiteX907" fmla="*/ 75980 w 12446000"/>
              <a:gd name="connsiteY907" fmla="*/ 9225587 h 13862168"/>
              <a:gd name="connsiteX908" fmla="*/ 67145 w 12446000"/>
              <a:gd name="connsiteY908" fmla="*/ 9241839 h 13862168"/>
              <a:gd name="connsiteX909" fmla="*/ 67734 w 12446000"/>
              <a:gd name="connsiteY909" fmla="*/ 9240032 h 13862168"/>
              <a:gd name="connsiteX910" fmla="*/ 54776 w 12446000"/>
              <a:gd name="connsiteY910" fmla="*/ 9235217 h 13862168"/>
              <a:gd name="connsiteX911" fmla="*/ 47772 w 12446000"/>
              <a:gd name="connsiteY911" fmla="*/ 9256690 h 13862168"/>
              <a:gd name="connsiteX912" fmla="*/ 35928 w 12446000"/>
              <a:gd name="connsiteY912" fmla="*/ 9255681 h 13862168"/>
              <a:gd name="connsiteX913" fmla="*/ 30038 w 12446000"/>
              <a:gd name="connsiteY913" fmla="*/ 9305034 h 13862168"/>
              <a:gd name="connsiteX914" fmla="*/ 30203 w 12446000"/>
              <a:gd name="connsiteY914" fmla="*/ 9305048 h 13862168"/>
              <a:gd name="connsiteX915" fmla="*/ 28860 w 12446000"/>
              <a:gd name="connsiteY915" fmla="*/ 9311052 h 13862168"/>
              <a:gd name="connsiteX916" fmla="*/ 36713 w 12446000"/>
              <a:gd name="connsiteY916" fmla="*/ 9313058 h 13862168"/>
              <a:gd name="connsiteX917" fmla="*/ 41818 w 12446000"/>
              <a:gd name="connsiteY917" fmla="*/ 9318275 h 13862168"/>
              <a:gd name="connsiteX918" fmla="*/ 75980 w 12446000"/>
              <a:gd name="connsiteY918" fmla="*/ 9283367 h 13862168"/>
              <a:gd name="connsiteX919" fmla="*/ 73506 w 12446000"/>
              <a:gd name="connsiteY919" fmla="*/ 9280839 h 13862168"/>
              <a:gd name="connsiteX920" fmla="*/ 104252 w 12446000"/>
              <a:gd name="connsiteY920" fmla="*/ 9247255 h 13862168"/>
              <a:gd name="connsiteX921" fmla="*/ 93650 w 12446000"/>
              <a:gd name="connsiteY921" fmla="*/ 9237625 h 13862168"/>
              <a:gd name="connsiteX922" fmla="*/ 73929 w 12446000"/>
              <a:gd name="connsiteY922" fmla="*/ 9259936 h 13862168"/>
              <a:gd name="connsiteX923" fmla="*/ 73289 w 12446000"/>
              <a:gd name="connsiteY923" fmla="*/ 9259427 h 13862168"/>
              <a:gd name="connsiteX924" fmla="*/ 87760 w 12446000"/>
              <a:gd name="connsiteY924" fmla="*/ 9232809 h 13862168"/>
              <a:gd name="connsiteX925" fmla="*/ 75980 w 12446000"/>
              <a:gd name="connsiteY925" fmla="*/ 9225587 h 13862168"/>
              <a:gd name="connsiteX926" fmla="*/ 128574 w 12446000"/>
              <a:gd name="connsiteY926" fmla="*/ 9203141 h 13862168"/>
              <a:gd name="connsiteX927" fmla="*/ 128741 w 12446000"/>
              <a:gd name="connsiteY927" fmla="*/ 9203293 h 13862168"/>
              <a:gd name="connsiteX928" fmla="*/ 111324 w 12446000"/>
              <a:gd name="connsiteY928" fmla="*/ 9226787 h 13862168"/>
              <a:gd name="connsiteX929" fmla="*/ 131692 w 12446000"/>
              <a:gd name="connsiteY929" fmla="*/ 9205974 h 13862168"/>
              <a:gd name="connsiteX930" fmla="*/ 136057 w 12446000"/>
              <a:gd name="connsiteY930" fmla="*/ 9209939 h 13862168"/>
              <a:gd name="connsiteX931" fmla="*/ 138852 w 12446000"/>
              <a:gd name="connsiteY931" fmla="*/ 9206777 h 13862168"/>
              <a:gd name="connsiteX932" fmla="*/ 141358 w 12446000"/>
              <a:gd name="connsiteY932" fmla="*/ 9209337 h 13862168"/>
              <a:gd name="connsiteX933" fmla="*/ 110142 w 12446000"/>
              <a:gd name="connsiteY933" fmla="*/ 9241236 h 13862168"/>
              <a:gd name="connsiteX934" fmla="*/ 103663 w 12446000"/>
              <a:gd name="connsiteY934" fmla="*/ 9234615 h 13862168"/>
              <a:gd name="connsiteX935" fmla="*/ 111320 w 12446000"/>
              <a:gd name="connsiteY935" fmla="*/ 9226792 h 13862168"/>
              <a:gd name="connsiteX936" fmla="*/ 108007 w 12446000"/>
              <a:gd name="connsiteY936" fmla="*/ 9224158 h 13862168"/>
              <a:gd name="connsiteX937" fmla="*/ 128574 w 12446000"/>
              <a:gd name="connsiteY937" fmla="*/ 9203141 h 13862168"/>
              <a:gd name="connsiteX938" fmla="*/ 134879 w 12446000"/>
              <a:gd name="connsiteY938" fmla="*/ 9196698 h 13862168"/>
              <a:gd name="connsiteX939" fmla="*/ 141648 w 12446000"/>
              <a:gd name="connsiteY939" fmla="*/ 9203614 h 13862168"/>
              <a:gd name="connsiteX940" fmla="*/ 138852 w 12446000"/>
              <a:gd name="connsiteY940" fmla="*/ 9206777 h 13862168"/>
              <a:gd name="connsiteX941" fmla="*/ 134879 w 12446000"/>
              <a:gd name="connsiteY941" fmla="*/ 9202717 h 13862168"/>
              <a:gd name="connsiteX942" fmla="*/ 131692 w 12446000"/>
              <a:gd name="connsiteY942" fmla="*/ 9205974 h 13862168"/>
              <a:gd name="connsiteX943" fmla="*/ 128741 w 12446000"/>
              <a:gd name="connsiteY943" fmla="*/ 9203293 h 13862168"/>
              <a:gd name="connsiteX944" fmla="*/ 129729 w 12446000"/>
              <a:gd name="connsiteY944" fmla="*/ 9201961 h 13862168"/>
              <a:gd name="connsiteX945" fmla="*/ 134879 w 12446000"/>
              <a:gd name="connsiteY945" fmla="*/ 9196698 h 13862168"/>
              <a:gd name="connsiteX946" fmla="*/ 138649 w 12446000"/>
              <a:gd name="connsiteY946" fmla="*/ 9185384 h 13862168"/>
              <a:gd name="connsiteX947" fmla="*/ 140769 w 12446000"/>
              <a:gd name="connsiteY947" fmla="*/ 9187069 h 13862168"/>
              <a:gd name="connsiteX948" fmla="*/ 129729 w 12446000"/>
              <a:gd name="connsiteY948" fmla="*/ 9201961 h 13862168"/>
              <a:gd name="connsiteX949" fmla="*/ 128574 w 12446000"/>
              <a:gd name="connsiteY949" fmla="*/ 9203141 h 13862168"/>
              <a:gd name="connsiteX950" fmla="*/ 125456 w 12446000"/>
              <a:gd name="connsiteY950" fmla="*/ 9200309 h 13862168"/>
              <a:gd name="connsiteX951" fmla="*/ 138649 w 12446000"/>
              <a:gd name="connsiteY951" fmla="*/ 9185384 h 13862168"/>
              <a:gd name="connsiteX952" fmla="*/ 57983 w 12446000"/>
              <a:gd name="connsiteY952" fmla="*/ 9179461 h 13862168"/>
              <a:gd name="connsiteX953" fmla="*/ 54776 w 12446000"/>
              <a:gd name="connsiteY953" fmla="*/ 9206328 h 13862168"/>
              <a:gd name="connsiteX954" fmla="*/ 52117 w 12446000"/>
              <a:gd name="connsiteY954" fmla="*/ 9206102 h 13862168"/>
              <a:gd name="connsiteX955" fmla="*/ 57983 w 12446000"/>
              <a:gd name="connsiteY955" fmla="*/ 9179461 h 13862168"/>
              <a:gd name="connsiteX956" fmla="*/ 102470 w 12446000"/>
              <a:gd name="connsiteY956" fmla="*/ 9179031 h 13862168"/>
              <a:gd name="connsiteX957" fmla="*/ 100987 w 12446000"/>
              <a:gd name="connsiteY957" fmla="*/ 9182418 h 13862168"/>
              <a:gd name="connsiteX958" fmla="*/ 100718 w 12446000"/>
              <a:gd name="connsiteY958" fmla="*/ 9182253 h 13862168"/>
              <a:gd name="connsiteX959" fmla="*/ 102470 w 12446000"/>
              <a:gd name="connsiteY959" fmla="*/ 9179031 h 13862168"/>
              <a:gd name="connsiteX960" fmla="*/ 129993 w 12446000"/>
              <a:gd name="connsiteY960" fmla="*/ 9178878 h 13862168"/>
              <a:gd name="connsiteX961" fmla="*/ 131345 w 12446000"/>
              <a:gd name="connsiteY961" fmla="*/ 9179846 h 13862168"/>
              <a:gd name="connsiteX962" fmla="*/ 104594 w 12446000"/>
              <a:gd name="connsiteY962" fmla="*/ 9221445 h 13862168"/>
              <a:gd name="connsiteX963" fmla="*/ 100718 w 12446000"/>
              <a:gd name="connsiteY963" fmla="*/ 9218365 h 13862168"/>
              <a:gd name="connsiteX964" fmla="*/ 129993 w 12446000"/>
              <a:gd name="connsiteY964" fmla="*/ 9178878 h 13862168"/>
              <a:gd name="connsiteX965" fmla="*/ 73624 w 12446000"/>
              <a:gd name="connsiteY965" fmla="*/ 9176235 h 13862168"/>
              <a:gd name="connsiteX966" fmla="*/ 71152 w 12446000"/>
              <a:gd name="connsiteY966" fmla="*/ 9187462 h 13862168"/>
              <a:gd name="connsiteX967" fmla="*/ 70090 w 12446000"/>
              <a:gd name="connsiteY967" fmla="*/ 9187068 h 13862168"/>
              <a:gd name="connsiteX968" fmla="*/ 73624 w 12446000"/>
              <a:gd name="connsiteY968" fmla="*/ 9176235 h 13862168"/>
              <a:gd name="connsiteX969" fmla="*/ 88305 w 12446000"/>
              <a:gd name="connsiteY969" fmla="*/ 9175769 h 13862168"/>
              <a:gd name="connsiteX970" fmla="*/ 83048 w 12446000"/>
              <a:gd name="connsiteY970" fmla="*/ 9191883 h 13862168"/>
              <a:gd name="connsiteX971" fmla="*/ 81502 w 12446000"/>
              <a:gd name="connsiteY971" fmla="*/ 9191308 h 13862168"/>
              <a:gd name="connsiteX972" fmla="*/ 88305 w 12446000"/>
              <a:gd name="connsiteY972" fmla="*/ 9175769 h 13862168"/>
              <a:gd name="connsiteX973" fmla="*/ 119566 w 12446000"/>
              <a:gd name="connsiteY973" fmla="*/ 9171420 h 13862168"/>
              <a:gd name="connsiteX974" fmla="*/ 121545 w 12446000"/>
              <a:gd name="connsiteY974" fmla="*/ 9172835 h 13862168"/>
              <a:gd name="connsiteX975" fmla="*/ 112498 w 12446000"/>
              <a:gd name="connsiteY975" fmla="*/ 9189475 h 13862168"/>
              <a:gd name="connsiteX976" fmla="*/ 109240 w 12446000"/>
              <a:gd name="connsiteY976" fmla="*/ 9187477 h 13862168"/>
              <a:gd name="connsiteX977" fmla="*/ 119566 w 12446000"/>
              <a:gd name="connsiteY977" fmla="*/ 9171420 h 13862168"/>
              <a:gd name="connsiteX978" fmla="*/ 124278 w 12446000"/>
              <a:gd name="connsiteY978" fmla="*/ 9138919 h 13862168"/>
              <a:gd name="connsiteX979" fmla="*/ 102470 w 12446000"/>
              <a:gd name="connsiteY979" fmla="*/ 9179031 h 13862168"/>
              <a:gd name="connsiteX980" fmla="*/ 108964 w 12446000"/>
              <a:gd name="connsiteY980" fmla="*/ 9164197 h 13862168"/>
              <a:gd name="connsiteX981" fmla="*/ 96006 w 12446000"/>
              <a:gd name="connsiteY981" fmla="*/ 9158178 h 13862168"/>
              <a:gd name="connsiteX982" fmla="*/ 88305 w 12446000"/>
              <a:gd name="connsiteY982" fmla="*/ 9175769 h 13862168"/>
              <a:gd name="connsiteX983" fmla="*/ 98362 w 12446000"/>
              <a:gd name="connsiteY983" fmla="*/ 9144938 h 13862168"/>
              <a:gd name="connsiteX984" fmla="*/ 85404 w 12446000"/>
              <a:gd name="connsiteY984" fmla="*/ 9140123 h 13862168"/>
              <a:gd name="connsiteX985" fmla="*/ 73624 w 12446000"/>
              <a:gd name="connsiteY985" fmla="*/ 9176235 h 13862168"/>
              <a:gd name="connsiteX986" fmla="*/ 59488 w 12446000"/>
              <a:gd name="connsiteY986" fmla="*/ 9172624 h 13862168"/>
              <a:gd name="connsiteX987" fmla="*/ 57983 w 12446000"/>
              <a:gd name="connsiteY987" fmla="*/ 9179461 h 13862168"/>
              <a:gd name="connsiteX988" fmla="*/ 60666 w 12446000"/>
              <a:gd name="connsiteY988" fmla="*/ 9156976 h 13862168"/>
              <a:gd name="connsiteX989" fmla="*/ 46530 w 12446000"/>
              <a:gd name="connsiteY989" fmla="*/ 9155772 h 13862168"/>
              <a:gd name="connsiteX990" fmla="*/ 40640 w 12446000"/>
              <a:gd name="connsiteY990" fmla="*/ 9205125 h 13862168"/>
              <a:gd name="connsiteX991" fmla="*/ 52117 w 12446000"/>
              <a:gd name="connsiteY991" fmla="*/ 9206102 h 13862168"/>
              <a:gd name="connsiteX992" fmla="*/ 48886 w 12446000"/>
              <a:gd name="connsiteY992" fmla="*/ 9220772 h 13862168"/>
              <a:gd name="connsiteX993" fmla="*/ 63022 w 12446000"/>
              <a:gd name="connsiteY993" fmla="*/ 9224383 h 13862168"/>
              <a:gd name="connsiteX994" fmla="*/ 71152 w 12446000"/>
              <a:gd name="connsiteY994" fmla="*/ 9187462 h 13862168"/>
              <a:gd name="connsiteX995" fmla="*/ 81502 w 12446000"/>
              <a:gd name="connsiteY995" fmla="*/ 9191308 h 13862168"/>
              <a:gd name="connsiteX996" fmla="*/ 75980 w 12446000"/>
              <a:gd name="connsiteY996" fmla="*/ 9203920 h 13862168"/>
              <a:gd name="connsiteX997" fmla="*/ 88938 w 12446000"/>
              <a:gd name="connsiteY997" fmla="*/ 9209939 h 13862168"/>
              <a:gd name="connsiteX998" fmla="*/ 100987 w 12446000"/>
              <a:gd name="connsiteY998" fmla="*/ 9182418 h 13862168"/>
              <a:gd name="connsiteX999" fmla="*/ 109240 w 12446000"/>
              <a:gd name="connsiteY999" fmla="*/ 9187477 h 13862168"/>
              <a:gd name="connsiteX1000" fmla="*/ 92472 w 12446000"/>
              <a:gd name="connsiteY1000" fmla="*/ 9213551 h 13862168"/>
              <a:gd name="connsiteX1001" fmla="*/ 104252 w 12446000"/>
              <a:gd name="connsiteY1001" fmla="*/ 9221977 h 13862168"/>
              <a:gd name="connsiteX1002" fmla="*/ 104594 w 12446000"/>
              <a:gd name="connsiteY1002" fmla="*/ 9221445 h 13862168"/>
              <a:gd name="connsiteX1003" fmla="*/ 108007 w 12446000"/>
              <a:gd name="connsiteY1003" fmla="*/ 9224158 h 13862168"/>
              <a:gd name="connsiteX1004" fmla="*/ 100718 w 12446000"/>
              <a:gd name="connsiteY1004" fmla="*/ 9231606 h 13862168"/>
              <a:gd name="connsiteX1005" fmla="*/ 103663 w 12446000"/>
              <a:gd name="connsiteY1005" fmla="*/ 9234615 h 13862168"/>
              <a:gd name="connsiteX1006" fmla="*/ 100718 w 12446000"/>
              <a:gd name="connsiteY1006" fmla="*/ 9237625 h 13862168"/>
              <a:gd name="connsiteX1007" fmla="*/ 110142 w 12446000"/>
              <a:gd name="connsiteY1007" fmla="*/ 9247255 h 13862168"/>
              <a:gd name="connsiteX1008" fmla="*/ 144303 w 12446000"/>
              <a:gd name="connsiteY1008" fmla="*/ 9212347 h 13862168"/>
              <a:gd name="connsiteX1009" fmla="*/ 141358 w 12446000"/>
              <a:gd name="connsiteY1009" fmla="*/ 9209337 h 13862168"/>
              <a:gd name="connsiteX1010" fmla="*/ 144303 w 12446000"/>
              <a:gd name="connsiteY1010" fmla="*/ 9206327 h 13862168"/>
              <a:gd name="connsiteX1011" fmla="*/ 141648 w 12446000"/>
              <a:gd name="connsiteY1011" fmla="*/ 9203614 h 13862168"/>
              <a:gd name="connsiteX1012" fmla="*/ 169041 w 12446000"/>
              <a:gd name="connsiteY1012" fmla="*/ 9172624 h 13862168"/>
              <a:gd name="connsiteX1013" fmla="*/ 158439 w 12446000"/>
              <a:gd name="connsiteY1013" fmla="*/ 9162994 h 13862168"/>
              <a:gd name="connsiteX1014" fmla="*/ 138649 w 12446000"/>
              <a:gd name="connsiteY1014" fmla="*/ 9185384 h 13862168"/>
              <a:gd name="connsiteX1015" fmla="*/ 130167 w 12446000"/>
              <a:gd name="connsiteY1015" fmla="*/ 9178643 h 13862168"/>
              <a:gd name="connsiteX1016" fmla="*/ 129993 w 12446000"/>
              <a:gd name="connsiteY1016" fmla="*/ 9178878 h 13862168"/>
              <a:gd name="connsiteX1017" fmla="*/ 121545 w 12446000"/>
              <a:gd name="connsiteY1017" fmla="*/ 9172835 h 13862168"/>
              <a:gd name="connsiteX1018" fmla="*/ 136057 w 12446000"/>
              <a:gd name="connsiteY1018" fmla="*/ 9146141 h 13862168"/>
              <a:gd name="connsiteX1019" fmla="*/ 124278 w 12446000"/>
              <a:gd name="connsiteY1019" fmla="*/ 9138919 h 13862168"/>
              <a:gd name="connsiteX1020" fmla="*/ 204381 w 12446000"/>
              <a:gd name="connsiteY1020" fmla="*/ 9125678 h 13862168"/>
              <a:gd name="connsiteX1021" fmla="*/ 206997 w 12446000"/>
              <a:gd name="connsiteY1021" fmla="*/ 9128351 h 13862168"/>
              <a:gd name="connsiteX1022" fmla="*/ 200848 w 12446000"/>
              <a:gd name="connsiteY1022" fmla="*/ 9135308 h 13862168"/>
              <a:gd name="connsiteX1023" fmla="*/ 204381 w 12446000"/>
              <a:gd name="connsiteY1023" fmla="*/ 9131698 h 13862168"/>
              <a:gd name="connsiteX1024" fmla="*/ 210860 w 12446000"/>
              <a:gd name="connsiteY1024" fmla="*/ 9138318 h 13862168"/>
              <a:gd name="connsiteX1025" fmla="*/ 179643 w 12446000"/>
              <a:gd name="connsiteY1025" fmla="*/ 9170216 h 13862168"/>
              <a:gd name="connsiteX1026" fmla="*/ 173164 w 12446000"/>
              <a:gd name="connsiteY1026" fmla="*/ 9163596 h 13862168"/>
              <a:gd name="connsiteX1027" fmla="*/ 200847 w 12446000"/>
              <a:gd name="connsiteY1027" fmla="*/ 9135309 h 13862168"/>
              <a:gd name="connsiteX1028" fmla="*/ 197728 w 12446000"/>
              <a:gd name="connsiteY1028" fmla="*/ 9132476 h 13862168"/>
              <a:gd name="connsiteX1029" fmla="*/ 204381 w 12446000"/>
              <a:gd name="connsiteY1029" fmla="*/ 9125678 h 13862168"/>
              <a:gd name="connsiteX1030" fmla="*/ 190245 w 12446000"/>
              <a:gd name="connsiteY1030" fmla="*/ 9099197 h 13862168"/>
              <a:gd name="connsiteX1031" fmla="*/ 160795 w 12446000"/>
              <a:gd name="connsiteY1031" fmla="*/ 9138920 h 13862168"/>
              <a:gd name="connsiteX1032" fmla="*/ 171397 w 12446000"/>
              <a:gd name="connsiteY1032" fmla="*/ 9147346 h 13862168"/>
              <a:gd name="connsiteX1033" fmla="*/ 200847 w 12446000"/>
              <a:gd name="connsiteY1033" fmla="*/ 9107623 h 13862168"/>
              <a:gd name="connsiteX1034" fmla="*/ 190245 w 12446000"/>
              <a:gd name="connsiteY1034" fmla="*/ 9099197 h 13862168"/>
              <a:gd name="connsiteX1035" fmla="*/ 223229 w 12446000"/>
              <a:gd name="connsiteY1035" fmla="*/ 9088363 h 13862168"/>
              <a:gd name="connsiteX1036" fmla="*/ 190245 w 12446000"/>
              <a:gd name="connsiteY1036" fmla="*/ 9125679 h 13862168"/>
              <a:gd name="connsiteX1037" fmla="*/ 197728 w 12446000"/>
              <a:gd name="connsiteY1037" fmla="*/ 9132476 h 13862168"/>
              <a:gd name="connsiteX1038" fmla="*/ 170219 w 12446000"/>
              <a:gd name="connsiteY1038" fmla="*/ 9160586 h 13862168"/>
              <a:gd name="connsiteX1039" fmla="*/ 173164 w 12446000"/>
              <a:gd name="connsiteY1039" fmla="*/ 9163596 h 13862168"/>
              <a:gd name="connsiteX1040" fmla="*/ 170219 w 12446000"/>
              <a:gd name="connsiteY1040" fmla="*/ 9166605 h 13862168"/>
              <a:gd name="connsiteX1041" fmla="*/ 179643 w 12446000"/>
              <a:gd name="connsiteY1041" fmla="*/ 9177439 h 13862168"/>
              <a:gd name="connsiteX1042" fmla="*/ 213805 w 12446000"/>
              <a:gd name="connsiteY1042" fmla="*/ 9141327 h 13862168"/>
              <a:gd name="connsiteX1043" fmla="*/ 210860 w 12446000"/>
              <a:gd name="connsiteY1043" fmla="*/ 9138318 h 13862168"/>
              <a:gd name="connsiteX1044" fmla="*/ 213805 w 12446000"/>
              <a:gd name="connsiteY1044" fmla="*/ 9135308 h 13862168"/>
              <a:gd name="connsiteX1045" fmla="*/ 206997 w 12446000"/>
              <a:gd name="connsiteY1045" fmla="*/ 9128351 h 13862168"/>
              <a:gd name="connsiteX1046" fmla="*/ 233831 w 12446000"/>
              <a:gd name="connsiteY1046" fmla="*/ 9097993 h 13862168"/>
              <a:gd name="connsiteX1047" fmla="*/ 223229 w 12446000"/>
              <a:gd name="connsiteY1047" fmla="*/ 9088363 h 13862168"/>
              <a:gd name="connsiteX1048" fmla="*/ 173753 w 12446000"/>
              <a:gd name="connsiteY1048" fmla="*/ 9088363 h 13862168"/>
              <a:gd name="connsiteX1049" fmla="*/ 146659 w 12446000"/>
              <a:gd name="connsiteY1049" fmla="*/ 9130494 h 13862168"/>
              <a:gd name="connsiteX1050" fmla="*/ 158439 w 12446000"/>
              <a:gd name="connsiteY1050" fmla="*/ 9138920 h 13862168"/>
              <a:gd name="connsiteX1051" fmla="*/ 185533 w 12446000"/>
              <a:gd name="connsiteY1051" fmla="*/ 9096790 h 13862168"/>
              <a:gd name="connsiteX1052" fmla="*/ 173753 w 12446000"/>
              <a:gd name="connsiteY1052" fmla="*/ 9088363 h 13862168"/>
              <a:gd name="connsiteX1053" fmla="*/ 80692 w 12446000"/>
              <a:gd name="connsiteY1053" fmla="*/ 9075122 h 13862168"/>
              <a:gd name="connsiteX1054" fmla="*/ 70090 w 12446000"/>
              <a:gd name="connsiteY1054" fmla="*/ 9123271 h 13862168"/>
              <a:gd name="connsiteX1055" fmla="*/ 84226 w 12446000"/>
              <a:gd name="connsiteY1055" fmla="*/ 9126882 h 13862168"/>
              <a:gd name="connsiteX1056" fmla="*/ 94828 w 12446000"/>
              <a:gd name="connsiteY1056" fmla="*/ 9078733 h 13862168"/>
              <a:gd name="connsiteX1057" fmla="*/ 80692 w 12446000"/>
              <a:gd name="connsiteY1057" fmla="*/ 9075122 h 13862168"/>
              <a:gd name="connsiteX1058" fmla="*/ 136057 w 12446000"/>
              <a:gd name="connsiteY1058" fmla="*/ 9066696 h 13862168"/>
              <a:gd name="connsiteX1059" fmla="*/ 116032 w 12446000"/>
              <a:gd name="connsiteY1059" fmla="*/ 9112437 h 13862168"/>
              <a:gd name="connsiteX1060" fmla="*/ 128989 w 12446000"/>
              <a:gd name="connsiteY1060" fmla="*/ 9118456 h 13862168"/>
              <a:gd name="connsiteX1061" fmla="*/ 149015 w 12446000"/>
              <a:gd name="connsiteY1061" fmla="*/ 9072714 h 13862168"/>
              <a:gd name="connsiteX1062" fmla="*/ 136057 w 12446000"/>
              <a:gd name="connsiteY1062" fmla="*/ 9066696 h 13862168"/>
              <a:gd name="connsiteX1063" fmla="*/ 273883 w 12446000"/>
              <a:gd name="connsiteY1063" fmla="*/ 9061881 h 13862168"/>
              <a:gd name="connsiteX1064" fmla="*/ 280362 w 12446000"/>
              <a:gd name="connsiteY1064" fmla="*/ 9068501 h 13862168"/>
              <a:gd name="connsiteX1065" fmla="*/ 249145 w 12446000"/>
              <a:gd name="connsiteY1065" fmla="*/ 9100400 h 13862168"/>
              <a:gd name="connsiteX1066" fmla="*/ 242667 w 12446000"/>
              <a:gd name="connsiteY1066" fmla="*/ 9093780 h 13862168"/>
              <a:gd name="connsiteX1067" fmla="*/ 273883 w 12446000"/>
              <a:gd name="connsiteY1067" fmla="*/ 9061881 h 13862168"/>
              <a:gd name="connsiteX1068" fmla="*/ 58310 w 12446000"/>
              <a:gd name="connsiteY1068" fmla="*/ 9055863 h 13862168"/>
              <a:gd name="connsiteX1069" fmla="*/ 52420 w 12446000"/>
              <a:gd name="connsiteY1069" fmla="*/ 9105216 h 13862168"/>
              <a:gd name="connsiteX1070" fmla="*/ 65378 w 12446000"/>
              <a:gd name="connsiteY1070" fmla="*/ 9107623 h 13862168"/>
              <a:gd name="connsiteX1071" fmla="*/ 72446 w 12446000"/>
              <a:gd name="connsiteY1071" fmla="*/ 9057067 h 13862168"/>
              <a:gd name="connsiteX1072" fmla="*/ 58310 w 12446000"/>
              <a:gd name="connsiteY1072" fmla="*/ 9055863 h 13862168"/>
              <a:gd name="connsiteX1073" fmla="*/ 273883 w 12446000"/>
              <a:gd name="connsiteY1073" fmla="*/ 9055862 h 13862168"/>
              <a:gd name="connsiteX1074" fmla="*/ 239721 w 12446000"/>
              <a:gd name="connsiteY1074" fmla="*/ 9090770 h 13862168"/>
              <a:gd name="connsiteX1075" fmla="*/ 242667 w 12446000"/>
              <a:gd name="connsiteY1075" fmla="*/ 9093780 h 13862168"/>
              <a:gd name="connsiteX1076" fmla="*/ 239721 w 12446000"/>
              <a:gd name="connsiteY1076" fmla="*/ 9096790 h 13862168"/>
              <a:gd name="connsiteX1077" fmla="*/ 249145 w 12446000"/>
              <a:gd name="connsiteY1077" fmla="*/ 9106419 h 13862168"/>
              <a:gd name="connsiteX1078" fmla="*/ 283307 w 12446000"/>
              <a:gd name="connsiteY1078" fmla="*/ 9071511 h 13862168"/>
              <a:gd name="connsiteX1079" fmla="*/ 280362 w 12446000"/>
              <a:gd name="connsiteY1079" fmla="*/ 9068501 h 13862168"/>
              <a:gd name="connsiteX1080" fmla="*/ 283307 w 12446000"/>
              <a:gd name="connsiteY1080" fmla="*/ 9065492 h 13862168"/>
              <a:gd name="connsiteX1081" fmla="*/ 273883 w 12446000"/>
              <a:gd name="connsiteY1081" fmla="*/ 9055862 h 13862168"/>
              <a:gd name="connsiteX1082" fmla="*/ 171397 w 12446000"/>
              <a:gd name="connsiteY1082" fmla="*/ 9051047 h 13862168"/>
              <a:gd name="connsiteX1083" fmla="*/ 147837 w 12446000"/>
              <a:gd name="connsiteY1083" fmla="*/ 9094381 h 13862168"/>
              <a:gd name="connsiteX1084" fmla="*/ 159617 w 12446000"/>
              <a:gd name="connsiteY1084" fmla="*/ 9101604 h 13862168"/>
              <a:gd name="connsiteX1085" fmla="*/ 183177 w 12446000"/>
              <a:gd name="connsiteY1085" fmla="*/ 9058270 h 13862168"/>
              <a:gd name="connsiteX1086" fmla="*/ 171397 w 12446000"/>
              <a:gd name="connsiteY1086" fmla="*/ 9051047 h 13862168"/>
              <a:gd name="connsiteX1087" fmla="*/ 116032 w 12446000"/>
              <a:gd name="connsiteY1087" fmla="*/ 9045029 h 13862168"/>
              <a:gd name="connsiteX1088" fmla="*/ 100718 w 12446000"/>
              <a:gd name="connsiteY1088" fmla="*/ 9091974 h 13862168"/>
              <a:gd name="connsiteX1089" fmla="*/ 113676 w 12446000"/>
              <a:gd name="connsiteY1089" fmla="*/ 9096789 h 13862168"/>
              <a:gd name="connsiteX1090" fmla="*/ 128989 w 12446000"/>
              <a:gd name="connsiteY1090" fmla="*/ 9049844 h 13862168"/>
              <a:gd name="connsiteX1091" fmla="*/ 116032 w 12446000"/>
              <a:gd name="connsiteY1091" fmla="*/ 9045029 h 13862168"/>
              <a:gd name="connsiteX1092" fmla="*/ 250323 w 12446000"/>
              <a:gd name="connsiteY1092" fmla="*/ 9020955 h 13862168"/>
              <a:gd name="connsiteX1093" fmla="*/ 220873 w 12446000"/>
              <a:gd name="connsiteY1093" fmla="*/ 9060678 h 13862168"/>
              <a:gd name="connsiteX1094" fmla="*/ 231475 w 12446000"/>
              <a:gd name="connsiteY1094" fmla="*/ 9069104 h 13862168"/>
              <a:gd name="connsiteX1095" fmla="*/ 260925 w 12446000"/>
              <a:gd name="connsiteY1095" fmla="*/ 9029381 h 13862168"/>
              <a:gd name="connsiteX1096" fmla="*/ 250323 w 12446000"/>
              <a:gd name="connsiteY1096" fmla="*/ 9020955 h 13862168"/>
              <a:gd name="connsiteX1097" fmla="*/ 288019 w 12446000"/>
              <a:gd name="connsiteY1097" fmla="*/ 9013732 h 13862168"/>
              <a:gd name="connsiteX1098" fmla="*/ 255035 w 12446000"/>
              <a:gd name="connsiteY1098" fmla="*/ 9051048 h 13862168"/>
              <a:gd name="connsiteX1099" fmla="*/ 265637 w 12446000"/>
              <a:gd name="connsiteY1099" fmla="*/ 9060678 h 13862168"/>
              <a:gd name="connsiteX1100" fmla="*/ 298621 w 12446000"/>
              <a:gd name="connsiteY1100" fmla="*/ 9023362 h 13862168"/>
              <a:gd name="connsiteX1101" fmla="*/ 288019 w 12446000"/>
              <a:gd name="connsiteY1101" fmla="*/ 9013732 h 13862168"/>
              <a:gd name="connsiteX1102" fmla="*/ 227941 w 12446000"/>
              <a:gd name="connsiteY1102" fmla="*/ 9005307 h 13862168"/>
              <a:gd name="connsiteX1103" fmla="*/ 200847 w 12446000"/>
              <a:gd name="connsiteY1103" fmla="*/ 9047437 h 13862168"/>
              <a:gd name="connsiteX1104" fmla="*/ 212627 w 12446000"/>
              <a:gd name="connsiteY1104" fmla="*/ 9055863 h 13862168"/>
              <a:gd name="connsiteX1105" fmla="*/ 239721 w 12446000"/>
              <a:gd name="connsiteY1105" fmla="*/ 9013732 h 13862168"/>
              <a:gd name="connsiteX1106" fmla="*/ 227941 w 12446000"/>
              <a:gd name="connsiteY1106" fmla="*/ 9005307 h 13862168"/>
              <a:gd name="connsiteX1107" fmla="*/ 342206 w 12446000"/>
              <a:gd name="connsiteY1107" fmla="*/ 8990862 h 13862168"/>
              <a:gd name="connsiteX1108" fmla="*/ 348685 w 12446000"/>
              <a:gd name="connsiteY1108" fmla="*/ 8997482 h 13862168"/>
              <a:gd name="connsiteX1109" fmla="*/ 317468 w 12446000"/>
              <a:gd name="connsiteY1109" fmla="*/ 9029380 h 13862168"/>
              <a:gd name="connsiteX1110" fmla="*/ 310991 w 12446000"/>
              <a:gd name="connsiteY1110" fmla="*/ 9022760 h 13862168"/>
              <a:gd name="connsiteX1111" fmla="*/ 342206 w 12446000"/>
              <a:gd name="connsiteY1111" fmla="*/ 8990862 h 13862168"/>
              <a:gd name="connsiteX1112" fmla="*/ 342206 w 12446000"/>
              <a:gd name="connsiteY1112" fmla="*/ 8984842 h 13862168"/>
              <a:gd name="connsiteX1113" fmla="*/ 308045 w 12446000"/>
              <a:gd name="connsiteY1113" fmla="*/ 9019750 h 13862168"/>
              <a:gd name="connsiteX1114" fmla="*/ 310991 w 12446000"/>
              <a:gd name="connsiteY1114" fmla="*/ 9022760 h 13862168"/>
              <a:gd name="connsiteX1115" fmla="*/ 308045 w 12446000"/>
              <a:gd name="connsiteY1115" fmla="*/ 9025770 h 13862168"/>
              <a:gd name="connsiteX1116" fmla="*/ 317468 w 12446000"/>
              <a:gd name="connsiteY1116" fmla="*/ 9035400 h 13862168"/>
              <a:gd name="connsiteX1117" fmla="*/ 351630 w 12446000"/>
              <a:gd name="connsiteY1117" fmla="*/ 9000492 h 13862168"/>
              <a:gd name="connsiteX1118" fmla="*/ 348685 w 12446000"/>
              <a:gd name="connsiteY1118" fmla="*/ 8997482 h 13862168"/>
              <a:gd name="connsiteX1119" fmla="*/ 351630 w 12446000"/>
              <a:gd name="connsiteY1119" fmla="*/ 8994472 h 13862168"/>
              <a:gd name="connsiteX1120" fmla="*/ 342206 w 12446000"/>
              <a:gd name="connsiteY1120" fmla="*/ 8984842 h 13862168"/>
              <a:gd name="connsiteX1121" fmla="*/ 101896 w 12446000"/>
              <a:gd name="connsiteY1121" fmla="*/ 8977620 h 13862168"/>
              <a:gd name="connsiteX1122" fmla="*/ 91294 w 12446000"/>
              <a:gd name="connsiteY1122" fmla="*/ 9025769 h 13862168"/>
              <a:gd name="connsiteX1123" fmla="*/ 105430 w 12446000"/>
              <a:gd name="connsiteY1123" fmla="*/ 9029381 h 13862168"/>
              <a:gd name="connsiteX1124" fmla="*/ 116032 w 12446000"/>
              <a:gd name="connsiteY1124" fmla="*/ 8981232 h 13862168"/>
              <a:gd name="connsiteX1125" fmla="*/ 101896 w 12446000"/>
              <a:gd name="connsiteY1125" fmla="*/ 8977620 h 13862168"/>
              <a:gd name="connsiteX1126" fmla="*/ 176109 w 12446000"/>
              <a:gd name="connsiteY1126" fmla="*/ 8975213 h 13862168"/>
              <a:gd name="connsiteX1127" fmla="*/ 156083 w 12446000"/>
              <a:gd name="connsiteY1127" fmla="*/ 9020954 h 13862168"/>
              <a:gd name="connsiteX1128" fmla="*/ 169041 w 12446000"/>
              <a:gd name="connsiteY1128" fmla="*/ 9026973 h 13862168"/>
              <a:gd name="connsiteX1129" fmla="*/ 189067 w 12446000"/>
              <a:gd name="connsiteY1129" fmla="*/ 8981231 h 13862168"/>
              <a:gd name="connsiteX1130" fmla="*/ 176109 w 12446000"/>
              <a:gd name="connsiteY1130" fmla="*/ 8975213 h 13862168"/>
              <a:gd name="connsiteX1131" fmla="*/ 218517 w 12446000"/>
              <a:gd name="connsiteY1131" fmla="*/ 8964379 h 13862168"/>
              <a:gd name="connsiteX1132" fmla="*/ 194957 w 12446000"/>
              <a:gd name="connsiteY1132" fmla="*/ 9007713 h 13862168"/>
              <a:gd name="connsiteX1133" fmla="*/ 206737 w 12446000"/>
              <a:gd name="connsiteY1133" fmla="*/ 9014936 h 13862168"/>
              <a:gd name="connsiteX1134" fmla="*/ 230297 w 12446000"/>
              <a:gd name="connsiteY1134" fmla="*/ 8971601 h 13862168"/>
              <a:gd name="connsiteX1135" fmla="*/ 218517 w 12446000"/>
              <a:gd name="connsiteY1135" fmla="*/ 8964379 h 13862168"/>
              <a:gd name="connsiteX1136" fmla="*/ 68912 w 12446000"/>
              <a:gd name="connsiteY1136" fmla="*/ 8957158 h 13862168"/>
              <a:gd name="connsiteX1137" fmla="*/ 63022 w 12446000"/>
              <a:gd name="connsiteY1137" fmla="*/ 9006510 h 13862168"/>
              <a:gd name="connsiteX1138" fmla="*/ 77158 w 12446000"/>
              <a:gd name="connsiteY1138" fmla="*/ 9007714 h 13862168"/>
              <a:gd name="connsiteX1139" fmla="*/ 83048 w 12446000"/>
              <a:gd name="connsiteY1139" fmla="*/ 8958362 h 13862168"/>
              <a:gd name="connsiteX1140" fmla="*/ 68912 w 12446000"/>
              <a:gd name="connsiteY1140" fmla="*/ 8957158 h 13862168"/>
              <a:gd name="connsiteX1141" fmla="*/ 146659 w 12446000"/>
              <a:gd name="connsiteY1141" fmla="*/ 8951139 h 13862168"/>
              <a:gd name="connsiteX1142" fmla="*/ 131345 w 12446000"/>
              <a:gd name="connsiteY1142" fmla="*/ 8998084 h 13862168"/>
              <a:gd name="connsiteX1143" fmla="*/ 145481 w 12446000"/>
              <a:gd name="connsiteY1143" fmla="*/ 9002899 h 13862168"/>
              <a:gd name="connsiteX1144" fmla="*/ 159617 w 12446000"/>
              <a:gd name="connsiteY1144" fmla="*/ 8955953 h 13862168"/>
              <a:gd name="connsiteX1145" fmla="*/ 146659 w 12446000"/>
              <a:gd name="connsiteY1145" fmla="*/ 8951139 h 13862168"/>
              <a:gd name="connsiteX1146" fmla="*/ 310401 w 12446000"/>
              <a:gd name="connsiteY1146" fmla="*/ 8941509 h 13862168"/>
              <a:gd name="connsiteX1147" fmla="*/ 280951 w 12446000"/>
              <a:gd name="connsiteY1147" fmla="*/ 8981232 h 13862168"/>
              <a:gd name="connsiteX1148" fmla="*/ 291553 w 12446000"/>
              <a:gd name="connsiteY1148" fmla="*/ 8989658 h 13862168"/>
              <a:gd name="connsiteX1149" fmla="*/ 321002 w 12446000"/>
              <a:gd name="connsiteY1149" fmla="*/ 8949935 h 13862168"/>
              <a:gd name="connsiteX1150" fmla="*/ 310401 w 12446000"/>
              <a:gd name="connsiteY1150" fmla="*/ 8941509 h 13862168"/>
              <a:gd name="connsiteX1151" fmla="*/ 352808 w 12446000"/>
              <a:gd name="connsiteY1151" fmla="*/ 8939102 h 13862168"/>
              <a:gd name="connsiteX1152" fmla="*/ 319824 w 12446000"/>
              <a:gd name="connsiteY1152" fmla="*/ 8976417 h 13862168"/>
              <a:gd name="connsiteX1153" fmla="*/ 330426 w 12446000"/>
              <a:gd name="connsiteY1153" fmla="*/ 8986047 h 13862168"/>
              <a:gd name="connsiteX1154" fmla="*/ 363410 w 12446000"/>
              <a:gd name="connsiteY1154" fmla="*/ 8948731 h 13862168"/>
              <a:gd name="connsiteX1155" fmla="*/ 352808 w 12446000"/>
              <a:gd name="connsiteY1155" fmla="*/ 8939102 h 13862168"/>
              <a:gd name="connsiteX1156" fmla="*/ 282129 w 12446000"/>
              <a:gd name="connsiteY1156" fmla="*/ 8922250 h 13862168"/>
              <a:gd name="connsiteX1157" fmla="*/ 255035 w 12446000"/>
              <a:gd name="connsiteY1157" fmla="*/ 8964380 h 13862168"/>
              <a:gd name="connsiteX1158" fmla="*/ 266815 w 12446000"/>
              <a:gd name="connsiteY1158" fmla="*/ 8972806 h 13862168"/>
              <a:gd name="connsiteX1159" fmla="*/ 293909 w 12446000"/>
              <a:gd name="connsiteY1159" fmla="*/ 8930676 h 13862168"/>
              <a:gd name="connsiteX1160" fmla="*/ 282129 w 12446000"/>
              <a:gd name="connsiteY1160" fmla="*/ 8922250 h 13862168"/>
              <a:gd name="connsiteX1161" fmla="*/ 411708 w 12446000"/>
              <a:gd name="connsiteY1161" fmla="*/ 8921046 h 13862168"/>
              <a:gd name="connsiteX1162" fmla="*/ 417598 w 12446000"/>
              <a:gd name="connsiteY1162" fmla="*/ 8927064 h 13862168"/>
              <a:gd name="connsiteX1163" fmla="*/ 386970 w 12446000"/>
              <a:gd name="connsiteY1163" fmla="*/ 8958361 h 13862168"/>
              <a:gd name="connsiteX1164" fmla="*/ 381080 w 12446000"/>
              <a:gd name="connsiteY1164" fmla="*/ 8952343 h 13862168"/>
              <a:gd name="connsiteX1165" fmla="*/ 411708 w 12446000"/>
              <a:gd name="connsiteY1165" fmla="*/ 8921046 h 13862168"/>
              <a:gd name="connsiteX1166" fmla="*/ 411708 w 12446000"/>
              <a:gd name="connsiteY1166" fmla="*/ 8913823 h 13862168"/>
              <a:gd name="connsiteX1167" fmla="*/ 377546 w 12446000"/>
              <a:gd name="connsiteY1167" fmla="*/ 8948731 h 13862168"/>
              <a:gd name="connsiteX1168" fmla="*/ 381080 w 12446000"/>
              <a:gd name="connsiteY1168" fmla="*/ 8952343 h 13862168"/>
              <a:gd name="connsiteX1169" fmla="*/ 377546 w 12446000"/>
              <a:gd name="connsiteY1169" fmla="*/ 8955954 h 13862168"/>
              <a:gd name="connsiteX1170" fmla="*/ 386970 w 12446000"/>
              <a:gd name="connsiteY1170" fmla="*/ 8965584 h 13862168"/>
              <a:gd name="connsiteX1171" fmla="*/ 421132 w 12446000"/>
              <a:gd name="connsiteY1171" fmla="*/ 8930676 h 13862168"/>
              <a:gd name="connsiteX1172" fmla="*/ 417598 w 12446000"/>
              <a:gd name="connsiteY1172" fmla="*/ 8927064 h 13862168"/>
              <a:gd name="connsiteX1173" fmla="*/ 421132 w 12446000"/>
              <a:gd name="connsiteY1173" fmla="*/ 8923453 h 13862168"/>
              <a:gd name="connsiteX1174" fmla="*/ 411708 w 12446000"/>
              <a:gd name="connsiteY1174" fmla="*/ 8913823 h 13862168"/>
              <a:gd name="connsiteX1175" fmla="*/ 214983 w 12446000"/>
              <a:gd name="connsiteY1175" fmla="*/ 8883730 h 13862168"/>
              <a:gd name="connsiteX1176" fmla="*/ 194957 w 12446000"/>
              <a:gd name="connsiteY1176" fmla="*/ 8929471 h 13862168"/>
              <a:gd name="connsiteX1177" fmla="*/ 207915 w 12446000"/>
              <a:gd name="connsiteY1177" fmla="*/ 8935490 h 13862168"/>
              <a:gd name="connsiteX1178" fmla="*/ 227941 w 12446000"/>
              <a:gd name="connsiteY1178" fmla="*/ 8889748 h 13862168"/>
              <a:gd name="connsiteX1179" fmla="*/ 214983 w 12446000"/>
              <a:gd name="connsiteY1179" fmla="*/ 8883730 h 13862168"/>
              <a:gd name="connsiteX1180" fmla="*/ 123100 w 12446000"/>
              <a:gd name="connsiteY1180" fmla="*/ 8880119 h 13862168"/>
              <a:gd name="connsiteX1181" fmla="*/ 112498 w 12446000"/>
              <a:gd name="connsiteY1181" fmla="*/ 8928268 h 13862168"/>
              <a:gd name="connsiteX1182" fmla="*/ 126633 w 12446000"/>
              <a:gd name="connsiteY1182" fmla="*/ 8931879 h 13862168"/>
              <a:gd name="connsiteX1183" fmla="*/ 137235 w 12446000"/>
              <a:gd name="connsiteY1183" fmla="*/ 8883730 h 13862168"/>
              <a:gd name="connsiteX1184" fmla="*/ 123100 w 12446000"/>
              <a:gd name="connsiteY1184" fmla="*/ 8880119 h 13862168"/>
              <a:gd name="connsiteX1185" fmla="*/ 265637 w 12446000"/>
              <a:gd name="connsiteY1185" fmla="*/ 8876507 h 13862168"/>
              <a:gd name="connsiteX1186" fmla="*/ 242077 w 12446000"/>
              <a:gd name="connsiteY1186" fmla="*/ 8919841 h 13862168"/>
              <a:gd name="connsiteX1187" fmla="*/ 253857 w 12446000"/>
              <a:gd name="connsiteY1187" fmla="*/ 8927064 h 13862168"/>
              <a:gd name="connsiteX1188" fmla="*/ 277417 w 12446000"/>
              <a:gd name="connsiteY1188" fmla="*/ 8883730 h 13862168"/>
              <a:gd name="connsiteX1189" fmla="*/ 265637 w 12446000"/>
              <a:gd name="connsiteY1189" fmla="*/ 8876507 h 13862168"/>
              <a:gd name="connsiteX1190" fmla="*/ 417598 w 12446000"/>
              <a:gd name="connsiteY1190" fmla="*/ 8864471 h 13862168"/>
              <a:gd name="connsiteX1191" fmla="*/ 384614 w 12446000"/>
              <a:gd name="connsiteY1191" fmla="*/ 8901786 h 13862168"/>
              <a:gd name="connsiteX1192" fmla="*/ 395216 w 12446000"/>
              <a:gd name="connsiteY1192" fmla="*/ 8911416 h 13862168"/>
              <a:gd name="connsiteX1193" fmla="*/ 428200 w 12446000"/>
              <a:gd name="connsiteY1193" fmla="*/ 8874101 h 13862168"/>
              <a:gd name="connsiteX1194" fmla="*/ 417598 w 12446000"/>
              <a:gd name="connsiteY1194" fmla="*/ 8864471 h 13862168"/>
              <a:gd name="connsiteX1195" fmla="*/ 370478 w 12446000"/>
              <a:gd name="connsiteY1195" fmla="*/ 8863267 h 13862168"/>
              <a:gd name="connsiteX1196" fmla="*/ 341028 w 12446000"/>
              <a:gd name="connsiteY1196" fmla="*/ 8902990 h 13862168"/>
              <a:gd name="connsiteX1197" fmla="*/ 351630 w 12446000"/>
              <a:gd name="connsiteY1197" fmla="*/ 8911416 h 13862168"/>
              <a:gd name="connsiteX1198" fmla="*/ 381080 w 12446000"/>
              <a:gd name="connsiteY1198" fmla="*/ 8871693 h 13862168"/>
              <a:gd name="connsiteX1199" fmla="*/ 370478 w 12446000"/>
              <a:gd name="connsiteY1199" fmla="*/ 8863267 h 13862168"/>
              <a:gd name="connsiteX1200" fmla="*/ 79514 w 12446000"/>
              <a:gd name="connsiteY1200" fmla="*/ 8858452 h 13862168"/>
              <a:gd name="connsiteX1201" fmla="*/ 73624 w 12446000"/>
              <a:gd name="connsiteY1201" fmla="*/ 8907805 h 13862168"/>
              <a:gd name="connsiteX1202" fmla="*/ 87760 w 12446000"/>
              <a:gd name="connsiteY1202" fmla="*/ 8909009 h 13862168"/>
              <a:gd name="connsiteX1203" fmla="*/ 93650 w 12446000"/>
              <a:gd name="connsiteY1203" fmla="*/ 8859656 h 13862168"/>
              <a:gd name="connsiteX1204" fmla="*/ 79514 w 12446000"/>
              <a:gd name="connsiteY1204" fmla="*/ 8858452 h 13862168"/>
              <a:gd name="connsiteX1205" fmla="*/ 178465 w 12446000"/>
              <a:gd name="connsiteY1205" fmla="*/ 8856044 h 13862168"/>
              <a:gd name="connsiteX1206" fmla="*/ 163151 w 12446000"/>
              <a:gd name="connsiteY1206" fmla="*/ 8902990 h 13862168"/>
              <a:gd name="connsiteX1207" fmla="*/ 176109 w 12446000"/>
              <a:gd name="connsiteY1207" fmla="*/ 8907805 h 13862168"/>
              <a:gd name="connsiteX1208" fmla="*/ 191423 w 12446000"/>
              <a:gd name="connsiteY1208" fmla="*/ 8860859 h 13862168"/>
              <a:gd name="connsiteX1209" fmla="*/ 178465 w 12446000"/>
              <a:gd name="connsiteY1209" fmla="*/ 8856044 h 13862168"/>
              <a:gd name="connsiteX1210" fmla="*/ 481210 w 12446000"/>
              <a:gd name="connsiteY1210" fmla="*/ 8850026 h 13862168"/>
              <a:gd name="connsiteX1211" fmla="*/ 487689 w 12446000"/>
              <a:gd name="connsiteY1211" fmla="*/ 8856646 h 13862168"/>
              <a:gd name="connsiteX1212" fmla="*/ 456472 w 12446000"/>
              <a:gd name="connsiteY1212" fmla="*/ 8888545 h 13862168"/>
              <a:gd name="connsiteX1213" fmla="*/ 449993 w 12446000"/>
              <a:gd name="connsiteY1213" fmla="*/ 8881925 h 13862168"/>
              <a:gd name="connsiteX1214" fmla="*/ 481210 w 12446000"/>
              <a:gd name="connsiteY1214" fmla="*/ 8850026 h 13862168"/>
              <a:gd name="connsiteX1215" fmla="*/ 481210 w 12446000"/>
              <a:gd name="connsiteY1215" fmla="*/ 8844007 h 13862168"/>
              <a:gd name="connsiteX1216" fmla="*/ 447048 w 12446000"/>
              <a:gd name="connsiteY1216" fmla="*/ 8878915 h 13862168"/>
              <a:gd name="connsiteX1217" fmla="*/ 449993 w 12446000"/>
              <a:gd name="connsiteY1217" fmla="*/ 8881925 h 13862168"/>
              <a:gd name="connsiteX1218" fmla="*/ 447048 w 12446000"/>
              <a:gd name="connsiteY1218" fmla="*/ 8884934 h 13862168"/>
              <a:gd name="connsiteX1219" fmla="*/ 456472 w 12446000"/>
              <a:gd name="connsiteY1219" fmla="*/ 8894564 h 13862168"/>
              <a:gd name="connsiteX1220" fmla="*/ 490634 w 12446000"/>
              <a:gd name="connsiteY1220" fmla="*/ 8859656 h 13862168"/>
              <a:gd name="connsiteX1221" fmla="*/ 487689 w 12446000"/>
              <a:gd name="connsiteY1221" fmla="*/ 8856646 h 13862168"/>
              <a:gd name="connsiteX1222" fmla="*/ 490634 w 12446000"/>
              <a:gd name="connsiteY1222" fmla="*/ 8853637 h 13862168"/>
              <a:gd name="connsiteX1223" fmla="*/ 481210 w 12446000"/>
              <a:gd name="connsiteY1223" fmla="*/ 8844007 h 13862168"/>
              <a:gd name="connsiteX1224" fmla="*/ 336316 w 12446000"/>
              <a:gd name="connsiteY1224" fmla="*/ 8839192 h 13862168"/>
              <a:gd name="connsiteX1225" fmla="*/ 309223 w 12446000"/>
              <a:gd name="connsiteY1225" fmla="*/ 8881323 h 13862168"/>
              <a:gd name="connsiteX1226" fmla="*/ 321002 w 12446000"/>
              <a:gd name="connsiteY1226" fmla="*/ 8889749 h 13862168"/>
              <a:gd name="connsiteX1227" fmla="*/ 348096 w 12446000"/>
              <a:gd name="connsiteY1227" fmla="*/ 8847619 h 13862168"/>
              <a:gd name="connsiteX1228" fmla="*/ 336316 w 12446000"/>
              <a:gd name="connsiteY1228" fmla="*/ 8839192 h 13862168"/>
              <a:gd name="connsiteX1229" fmla="*/ 255035 w 12446000"/>
              <a:gd name="connsiteY1229" fmla="*/ 8793450 h 13862168"/>
              <a:gd name="connsiteX1230" fmla="*/ 235009 w 12446000"/>
              <a:gd name="connsiteY1230" fmla="*/ 8839192 h 13862168"/>
              <a:gd name="connsiteX1231" fmla="*/ 247967 w 12446000"/>
              <a:gd name="connsiteY1231" fmla="*/ 8845210 h 13862168"/>
              <a:gd name="connsiteX1232" fmla="*/ 267993 w 12446000"/>
              <a:gd name="connsiteY1232" fmla="*/ 8799469 h 13862168"/>
              <a:gd name="connsiteX1233" fmla="*/ 255035 w 12446000"/>
              <a:gd name="connsiteY1233" fmla="*/ 8793450 h 13862168"/>
              <a:gd name="connsiteX1234" fmla="*/ 482388 w 12446000"/>
              <a:gd name="connsiteY1234" fmla="*/ 8789840 h 13862168"/>
              <a:gd name="connsiteX1235" fmla="*/ 449404 w 12446000"/>
              <a:gd name="connsiteY1235" fmla="*/ 8827155 h 13862168"/>
              <a:gd name="connsiteX1236" fmla="*/ 460006 w 12446000"/>
              <a:gd name="connsiteY1236" fmla="*/ 8836785 h 13862168"/>
              <a:gd name="connsiteX1237" fmla="*/ 492990 w 12446000"/>
              <a:gd name="connsiteY1237" fmla="*/ 8799470 h 13862168"/>
              <a:gd name="connsiteX1238" fmla="*/ 482388 w 12446000"/>
              <a:gd name="connsiteY1238" fmla="*/ 8789840 h 13862168"/>
              <a:gd name="connsiteX1239" fmla="*/ 313935 w 12446000"/>
              <a:gd name="connsiteY1239" fmla="*/ 8788636 h 13862168"/>
              <a:gd name="connsiteX1240" fmla="*/ 290375 w 12446000"/>
              <a:gd name="connsiteY1240" fmla="*/ 8831970 h 13862168"/>
              <a:gd name="connsiteX1241" fmla="*/ 302155 w 12446000"/>
              <a:gd name="connsiteY1241" fmla="*/ 8839192 h 13862168"/>
              <a:gd name="connsiteX1242" fmla="*/ 325714 w 12446000"/>
              <a:gd name="connsiteY1242" fmla="*/ 8795858 h 13862168"/>
              <a:gd name="connsiteX1243" fmla="*/ 313935 w 12446000"/>
              <a:gd name="connsiteY1243" fmla="*/ 8788636 h 13862168"/>
              <a:gd name="connsiteX1244" fmla="*/ 430556 w 12446000"/>
              <a:gd name="connsiteY1244" fmla="*/ 8783822 h 13862168"/>
              <a:gd name="connsiteX1245" fmla="*/ 401106 w 12446000"/>
              <a:gd name="connsiteY1245" fmla="*/ 8823544 h 13862168"/>
              <a:gd name="connsiteX1246" fmla="*/ 411708 w 12446000"/>
              <a:gd name="connsiteY1246" fmla="*/ 8831970 h 13862168"/>
              <a:gd name="connsiteX1247" fmla="*/ 441158 w 12446000"/>
              <a:gd name="connsiteY1247" fmla="*/ 8793451 h 13862168"/>
              <a:gd name="connsiteX1248" fmla="*/ 430556 w 12446000"/>
              <a:gd name="connsiteY1248" fmla="*/ 8783822 h 13862168"/>
              <a:gd name="connsiteX1249" fmla="*/ 144303 w 12446000"/>
              <a:gd name="connsiteY1249" fmla="*/ 8781413 h 13862168"/>
              <a:gd name="connsiteX1250" fmla="*/ 133701 w 12446000"/>
              <a:gd name="connsiteY1250" fmla="*/ 8830766 h 13862168"/>
              <a:gd name="connsiteX1251" fmla="*/ 147837 w 12446000"/>
              <a:gd name="connsiteY1251" fmla="*/ 8834377 h 13862168"/>
              <a:gd name="connsiteX1252" fmla="*/ 158439 w 12446000"/>
              <a:gd name="connsiteY1252" fmla="*/ 8785025 h 13862168"/>
              <a:gd name="connsiteX1253" fmla="*/ 144303 w 12446000"/>
              <a:gd name="connsiteY1253" fmla="*/ 8781413 h 13862168"/>
              <a:gd name="connsiteX1254" fmla="*/ 549533 w 12446000"/>
              <a:gd name="connsiteY1254" fmla="*/ 8779006 h 13862168"/>
              <a:gd name="connsiteX1255" fmla="*/ 556012 w 12446000"/>
              <a:gd name="connsiteY1255" fmla="*/ 8785627 h 13862168"/>
              <a:gd name="connsiteX1256" fmla="*/ 524795 w 12446000"/>
              <a:gd name="connsiteY1256" fmla="*/ 8817525 h 13862168"/>
              <a:gd name="connsiteX1257" fmla="*/ 518317 w 12446000"/>
              <a:gd name="connsiteY1257" fmla="*/ 8810905 h 13862168"/>
              <a:gd name="connsiteX1258" fmla="*/ 549533 w 12446000"/>
              <a:gd name="connsiteY1258" fmla="*/ 8779006 h 13862168"/>
              <a:gd name="connsiteX1259" fmla="*/ 549533 w 12446000"/>
              <a:gd name="connsiteY1259" fmla="*/ 8772987 h 13862168"/>
              <a:gd name="connsiteX1260" fmla="*/ 515371 w 12446000"/>
              <a:gd name="connsiteY1260" fmla="*/ 8807895 h 13862168"/>
              <a:gd name="connsiteX1261" fmla="*/ 518317 w 12446000"/>
              <a:gd name="connsiteY1261" fmla="*/ 8810905 h 13862168"/>
              <a:gd name="connsiteX1262" fmla="*/ 515371 w 12446000"/>
              <a:gd name="connsiteY1262" fmla="*/ 8813915 h 13862168"/>
              <a:gd name="connsiteX1263" fmla="*/ 524795 w 12446000"/>
              <a:gd name="connsiteY1263" fmla="*/ 8823544 h 13862168"/>
              <a:gd name="connsiteX1264" fmla="*/ 558957 w 12446000"/>
              <a:gd name="connsiteY1264" fmla="*/ 8788636 h 13862168"/>
              <a:gd name="connsiteX1265" fmla="*/ 556012 w 12446000"/>
              <a:gd name="connsiteY1265" fmla="*/ 8785627 h 13862168"/>
              <a:gd name="connsiteX1266" fmla="*/ 558957 w 12446000"/>
              <a:gd name="connsiteY1266" fmla="*/ 8782617 h 13862168"/>
              <a:gd name="connsiteX1267" fmla="*/ 549533 w 12446000"/>
              <a:gd name="connsiteY1267" fmla="*/ 8772987 h 13862168"/>
              <a:gd name="connsiteX1268" fmla="*/ 209093 w 12446000"/>
              <a:gd name="connsiteY1268" fmla="*/ 8760950 h 13862168"/>
              <a:gd name="connsiteX1269" fmla="*/ 193779 w 12446000"/>
              <a:gd name="connsiteY1269" fmla="*/ 8807896 h 13862168"/>
              <a:gd name="connsiteX1270" fmla="*/ 206737 w 12446000"/>
              <a:gd name="connsiteY1270" fmla="*/ 8812710 h 13862168"/>
              <a:gd name="connsiteX1271" fmla="*/ 222051 w 12446000"/>
              <a:gd name="connsiteY1271" fmla="*/ 8765765 h 13862168"/>
              <a:gd name="connsiteX1272" fmla="*/ 209093 w 12446000"/>
              <a:gd name="connsiteY1272" fmla="*/ 8760950 h 13862168"/>
              <a:gd name="connsiteX1273" fmla="*/ 90116 w 12446000"/>
              <a:gd name="connsiteY1273" fmla="*/ 8758543 h 13862168"/>
              <a:gd name="connsiteX1274" fmla="*/ 84226 w 12446000"/>
              <a:gd name="connsiteY1274" fmla="*/ 8807896 h 13862168"/>
              <a:gd name="connsiteX1275" fmla="*/ 98362 w 12446000"/>
              <a:gd name="connsiteY1275" fmla="*/ 8809100 h 13862168"/>
              <a:gd name="connsiteX1276" fmla="*/ 104252 w 12446000"/>
              <a:gd name="connsiteY1276" fmla="*/ 8759747 h 13862168"/>
              <a:gd name="connsiteX1277" fmla="*/ 90116 w 12446000"/>
              <a:gd name="connsiteY1277" fmla="*/ 8758543 h 13862168"/>
              <a:gd name="connsiteX1278" fmla="*/ 390504 w 12446000"/>
              <a:gd name="connsiteY1278" fmla="*/ 8756136 h 13862168"/>
              <a:gd name="connsiteX1279" fmla="*/ 363410 w 12446000"/>
              <a:gd name="connsiteY1279" fmla="*/ 8798266 h 13862168"/>
              <a:gd name="connsiteX1280" fmla="*/ 375190 w 12446000"/>
              <a:gd name="connsiteY1280" fmla="*/ 8806692 h 13862168"/>
              <a:gd name="connsiteX1281" fmla="*/ 402284 w 12446000"/>
              <a:gd name="connsiteY1281" fmla="*/ 8764562 h 13862168"/>
              <a:gd name="connsiteX1282" fmla="*/ 390504 w 12446000"/>
              <a:gd name="connsiteY1282" fmla="*/ 8756136 h 13862168"/>
              <a:gd name="connsiteX1283" fmla="*/ 547177 w 12446000"/>
              <a:gd name="connsiteY1283" fmla="*/ 8715209 h 13862168"/>
              <a:gd name="connsiteX1284" fmla="*/ 514193 w 12446000"/>
              <a:gd name="connsiteY1284" fmla="*/ 8752525 h 13862168"/>
              <a:gd name="connsiteX1285" fmla="*/ 524795 w 12446000"/>
              <a:gd name="connsiteY1285" fmla="*/ 8762154 h 13862168"/>
              <a:gd name="connsiteX1286" fmla="*/ 557779 w 12446000"/>
              <a:gd name="connsiteY1286" fmla="*/ 8724839 h 13862168"/>
              <a:gd name="connsiteX1287" fmla="*/ 547177 w 12446000"/>
              <a:gd name="connsiteY1287" fmla="*/ 8715209 h 13862168"/>
              <a:gd name="connsiteX1288" fmla="*/ 619035 w 12446000"/>
              <a:gd name="connsiteY1288" fmla="*/ 8709191 h 13862168"/>
              <a:gd name="connsiteX1289" fmla="*/ 624925 w 12446000"/>
              <a:gd name="connsiteY1289" fmla="*/ 8715209 h 13862168"/>
              <a:gd name="connsiteX1290" fmla="*/ 594297 w 12446000"/>
              <a:gd name="connsiteY1290" fmla="*/ 8746505 h 13862168"/>
              <a:gd name="connsiteX1291" fmla="*/ 588407 w 12446000"/>
              <a:gd name="connsiteY1291" fmla="*/ 8740487 h 13862168"/>
              <a:gd name="connsiteX1292" fmla="*/ 619035 w 12446000"/>
              <a:gd name="connsiteY1292" fmla="*/ 8709191 h 13862168"/>
              <a:gd name="connsiteX1293" fmla="*/ 490634 w 12446000"/>
              <a:gd name="connsiteY1293" fmla="*/ 8705580 h 13862168"/>
              <a:gd name="connsiteX1294" fmla="*/ 461184 w 12446000"/>
              <a:gd name="connsiteY1294" fmla="*/ 8745302 h 13862168"/>
              <a:gd name="connsiteX1295" fmla="*/ 471786 w 12446000"/>
              <a:gd name="connsiteY1295" fmla="*/ 8753728 h 13862168"/>
              <a:gd name="connsiteX1296" fmla="*/ 501236 w 12446000"/>
              <a:gd name="connsiteY1296" fmla="*/ 8714005 h 13862168"/>
              <a:gd name="connsiteX1297" fmla="*/ 490634 w 12446000"/>
              <a:gd name="connsiteY1297" fmla="*/ 8705580 h 13862168"/>
              <a:gd name="connsiteX1298" fmla="*/ 619035 w 12446000"/>
              <a:gd name="connsiteY1298" fmla="*/ 8701967 h 13862168"/>
              <a:gd name="connsiteX1299" fmla="*/ 584873 w 12446000"/>
              <a:gd name="connsiteY1299" fmla="*/ 8736875 h 13862168"/>
              <a:gd name="connsiteX1300" fmla="*/ 588407 w 12446000"/>
              <a:gd name="connsiteY1300" fmla="*/ 8740487 h 13862168"/>
              <a:gd name="connsiteX1301" fmla="*/ 584873 w 12446000"/>
              <a:gd name="connsiteY1301" fmla="*/ 8744098 h 13862168"/>
              <a:gd name="connsiteX1302" fmla="*/ 594297 w 12446000"/>
              <a:gd name="connsiteY1302" fmla="*/ 8753728 h 13862168"/>
              <a:gd name="connsiteX1303" fmla="*/ 628459 w 12446000"/>
              <a:gd name="connsiteY1303" fmla="*/ 8718820 h 13862168"/>
              <a:gd name="connsiteX1304" fmla="*/ 624925 w 12446000"/>
              <a:gd name="connsiteY1304" fmla="*/ 8715209 h 13862168"/>
              <a:gd name="connsiteX1305" fmla="*/ 628459 w 12446000"/>
              <a:gd name="connsiteY1305" fmla="*/ 8711597 h 13862168"/>
              <a:gd name="connsiteX1306" fmla="*/ 619035 w 12446000"/>
              <a:gd name="connsiteY1306" fmla="*/ 8701967 h 13862168"/>
              <a:gd name="connsiteX1307" fmla="*/ 361054 w 12446000"/>
              <a:gd name="connsiteY1307" fmla="*/ 8701967 h 13862168"/>
              <a:gd name="connsiteX1308" fmla="*/ 337494 w 12446000"/>
              <a:gd name="connsiteY1308" fmla="*/ 8745302 h 13862168"/>
              <a:gd name="connsiteX1309" fmla="*/ 349274 w 12446000"/>
              <a:gd name="connsiteY1309" fmla="*/ 8752524 h 13862168"/>
              <a:gd name="connsiteX1310" fmla="*/ 372834 w 12446000"/>
              <a:gd name="connsiteY1310" fmla="*/ 8709190 h 13862168"/>
              <a:gd name="connsiteX1311" fmla="*/ 361054 w 12446000"/>
              <a:gd name="connsiteY1311" fmla="*/ 8701967 h 13862168"/>
              <a:gd name="connsiteX1312" fmla="*/ 295087 w 12446000"/>
              <a:gd name="connsiteY1312" fmla="*/ 8701967 h 13862168"/>
              <a:gd name="connsiteX1313" fmla="*/ 275061 w 12446000"/>
              <a:gd name="connsiteY1313" fmla="*/ 8747709 h 13862168"/>
              <a:gd name="connsiteX1314" fmla="*/ 288019 w 12446000"/>
              <a:gd name="connsiteY1314" fmla="*/ 8753728 h 13862168"/>
              <a:gd name="connsiteX1315" fmla="*/ 308045 w 12446000"/>
              <a:gd name="connsiteY1315" fmla="*/ 8707986 h 13862168"/>
              <a:gd name="connsiteX1316" fmla="*/ 295087 w 12446000"/>
              <a:gd name="connsiteY1316" fmla="*/ 8701967 h 13862168"/>
              <a:gd name="connsiteX1317" fmla="*/ 165507 w 12446000"/>
              <a:gd name="connsiteY1317" fmla="*/ 8683912 h 13862168"/>
              <a:gd name="connsiteX1318" fmla="*/ 154905 w 12446000"/>
              <a:gd name="connsiteY1318" fmla="*/ 8733265 h 13862168"/>
              <a:gd name="connsiteX1319" fmla="*/ 169041 w 12446000"/>
              <a:gd name="connsiteY1319" fmla="*/ 8736876 h 13862168"/>
              <a:gd name="connsiteX1320" fmla="*/ 179643 w 12446000"/>
              <a:gd name="connsiteY1320" fmla="*/ 8687523 h 13862168"/>
              <a:gd name="connsiteX1321" fmla="*/ 165507 w 12446000"/>
              <a:gd name="connsiteY1321" fmla="*/ 8683912 h 13862168"/>
              <a:gd name="connsiteX1322" fmla="*/ 444692 w 12446000"/>
              <a:gd name="connsiteY1322" fmla="*/ 8673079 h 13862168"/>
              <a:gd name="connsiteX1323" fmla="*/ 417598 w 12446000"/>
              <a:gd name="connsiteY1323" fmla="*/ 8715209 h 13862168"/>
              <a:gd name="connsiteX1324" fmla="*/ 429378 w 12446000"/>
              <a:gd name="connsiteY1324" fmla="*/ 8723635 h 13862168"/>
              <a:gd name="connsiteX1325" fmla="*/ 456472 w 12446000"/>
              <a:gd name="connsiteY1325" fmla="*/ 8681505 h 13862168"/>
              <a:gd name="connsiteX1326" fmla="*/ 444692 w 12446000"/>
              <a:gd name="connsiteY1326" fmla="*/ 8673079 h 13862168"/>
              <a:gd name="connsiteX1327" fmla="*/ 239721 w 12446000"/>
              <a:gd name="connsiteY1327" fmla="*/ 8667060 h 13862168"/>
              <a:gd name="connsiteX1328" fmla="*/ 224407 w 12446000"/>
              <a:gd name="connsiteY1328" fmla="*/ 8714005 h 13862168"/>
              <a:gd name="connsiteX1329" fmla="*/ 237365 w 12446000"/>
              <a:gd name="connsiteY1329" fmla="*/ 8718820 h 13862168"/>
              <a:gd name="connsiteX1330" fmla="*/ 252679 w 12446000"/>
              <a:gd name="connsiteY1330" fmla="*/ 8671875 h 13862168"/>
              <a:gd name="connsiteX1331" fmla="*/ 239721 w 12446000"/>
              <a:gd name="connsiteY1331" fmla="*/ 8667060 h 13862168"/>
              <a:gd name="connsiteX1332" fmla="*/ 100718 w 12446000"/>
              <a:gd name="connsiteY1332" fmla="*/ 8659838 h 13862168"/>
              <a:gd name="connsiteX1333" fmla="*/ 94828 w 12446000"/>
              <a:gd name="connsiteY1333" fmla="*/ 8709191 h 13862168"/>
              <a:gd name="connsiteX1334" fmla="*/ 108964 w 12446000"/>
              <a:gd name="connsiteY1334" fmla="*/ 8710394 h 13862168"/>
              <a:gd name="connsiteX1335" fmla="*/ 114854 w 12446000"/>
              <a:gd name="connsiteY1335" fmla="*/ 8661042 h 13862168"/>
              <a:gd name="connsiteX1336" fmla="*/ 100718 w 12446000"/>
              <a:gd name="connsiteY1336" fmla="*/ 8659838 h 13862168"/>
              <a:gd name="connsiteX1337" fmla="*/ 611967 w 12446000"/>
              <a:gd name="connsiteY1337" fmla="*/ 8640578 h 13862168"/>
              <a:gd name="connsiteX1338" fmla="*/ 578983 w 12446000"/>
              <a:gd name="connsiteY1338" fmla="*/ 8677894 h 13862168"/>
              <a:gd name="connsiteX1339" fmla="*/ 589585 w 12446000"/>
              <a:gd name="connsiteY1339" fmla="*/ 8687524 h 13862168"/>
              <a:gd name="connsiteX1340" fmla="*/ 622569 w 12446000"/>
              <a:gd name="connsiteY1340" fmla="*/ 8650208 h 13862168"/>
              <a:gd name="connsiteX1341" fmla="*/ 611967 w 12446000"/>
              <a:gd name="connsiteY1341" fmla="*/ 8640578 h 13862168"/>
              <a:gd name="connsiteX1342" fmla="*/ 688537 w 12446000"/>
              <a:gd name="connsiteY1342" fmla="*/ 8636967 h 13862168"/>
              <a:gd name="connsiteX1343" fmla="*/ 695604 w 12446000"/>
              <a:gd name="connsiteY1343" fmla="*/ 8644189 h 13862168"/>
              <a:gd name="connsiteX1344" fmla="*/ 663799 w 12446000"/>
              <a:gd name="connsiteY1344" fmla="*/ 8676689 h 13862168"/>
              <a:gd name="connsiteX1345" fmla="*/ 656731 w 12446000"/>
              <a:gd name="connsiteY1345" fmla="*/ 8669468 h 13862168"/>
              <a:gd name="connsiteX1346" fmla="*/ 688537 w 12446000"/>
              <a:gd name="connsiteY1346" fmla="*/ 8636967 h 13862168"/>
              <a:gd name="connsiteX1347" fmla="*/ 688537 w 12446000"/>
              <a:gd name="connsiteY1347" fmla="*/ 8632152 h 13862168"/>
              <a:gd name="connsiteX1348" fmla="*/ 654375 w 12446000"/>
              <a:gd name="connsiteY1348" fmla="*/ 8667060 h 13862168"/>
              <a:gd name="connsiteX1349" fmla="*/ 656731 w 12446000"/>
              <a:gd name="connsiteY1349" fmla="*/ 8669468 h 13862168"/>
              <a:gd name="connsiteX1350" fmla="*/ 653197 w 12446000"/>
              <a:gd name="connsiteY1350" fmla="*/ 8673079 h 13862168"/>
              <a:gd name="connsiteX1351" fmla="*/ 663799 w 12446000"/>
              <a:gd name="connsiteY1351" fmla="*/ 8682709 h 13862168"/>
              <a:gd name="connsiteX1352" fmla="*/ 697960 w 12446000"/>
              <a:gd name="connsiteY1352" fmla="*/ 8646597 h 13862168"/>
              <a:gd name="connsiteX1353" fmla="*/ 695604 w 12446000"/>
              <a:gd name="connsiteY1353" fmla="*/ 8644189 h 13862168"/>
              <a:gd name="connsiteX1354" fmla="*/ 697960 w 12446000"/>
              <a:gd name="connsiteY1354" fmla="*/ 8641781 h 13862168"/>
              <a:gd name="connsiteX1355" fmla="*/ 688537 w 12446000"/>
              <a:gd name="connsiteY1355" fmla="*/ 8632152 h 13862168"/>
              <a:gd name="connsiteX1356" fmla="*/ 549533 w 12446000"/>
              <a:gd name="connsiteY1356" fmla="*/ 8626134 h 13862168"/>
              <a:gd name="connsiteX1357" fmla="*/ 520083 w 12446000"/>
              <a:gd name="connsiteY1357" fmla="*/ 8665856 h 13862168"/>
              <a:gd name="connsiteX1358" fmla="*/ 530685 w 12446000"/>
              <a:gd name="connsiteY1358" fmla="*/ 8674283 h 13862168"/>
              <a:gd name="connsiteX1359" fmla="*/ 560135 w 12446000"/>
              <a:gd name="connsiteY1359" fmla="*/ 8634560 h 13862168"/>
              <a:gd name="connsiteX1360" fmla="*/ 549533 w 12446000"/>
              <a:gd name="connsiteY1360" fmla="*/ 8626134 h 13862168"/>
              <a:gd name="connsiteX1361" fmla="*/ 408174 w 12446000"/>
              <a:gd name="connsiteY1361" fmla="*/ 8614096 h 13862168"/>
              <a:gd name="connsiteX1362" fmla="*/ 384614 w 12446000"/>
              <a:gd name="connsiteY1362" fmla="*/ 8657430 h 13862168"/>
              <a:gd name="connsiteX1363" fmla="*/ 396394 w 12446000"/>
              <a:gd name="connsiteY1363" fmla="*/ 8664652 h 13862168"/>
              <a:gd name="connsiteX1364" fmla="*/ 419954 w 12446000"/>
              <a:gd name="connsiteY1364" fmla="*/ 8621318 h 13862168"/>
              <a:gd name="connsiteX1365" fmla="*/ 408174 w 12446000"/>
              <a:gd name="connsiteY1365" fmla="*/ 8614096 h 13862168"/>
              <a:gd name="connsiteX1366" fmla="*/ 333960 w 12446000"/>
              <a:gd name="connsiteY1366" fmla="*/ 8610484 h 13862168"/>
              <a:gd name="connsiteX1367" fmla="*/ 313935 w 12446000"/>
              <a:gd name="connsiteY1367" fmla="*/ 8656226 h 13862168"/>
              <a:gd name="connsiteX1368" fmla="*/ 326892 w 12446000"/>
              <a:gd name="connsiteY1368" fmla="*/ 8662245 h 13862168"/>
              <a:gd name="connsiteX1369" fmla="*/ 346918 w 12446000"/>
              <a:gd name="connsiteY1369" fmla="*/ 8616503 h 13862168"/>
              <a:gd name="connsiteX1370" fmla="*/ 333960 w 12446000"/>
              <a:gd name="connsiteY1370" fmla="*/ 8610484 h 13862168"/>
              <a:gd name="connsiteX1371" fmla="*/ 498880 w 12446000"/>
              <a:gd name="connsiteY1371" fmla="*/ 8590022 h 13862168"/>
              <a:gd name="connsiteX1372" fmla="*/ 471786 w 12446000"/>
              <a:gd name="connsiteY1372" fmla="*/ 8632152 h 13862168"/>
              <a:gd name="connsiteX1373" fmla="*/ 483566 w 12446000"/>
              <a:gd name="connsiteY1373" fmla="*/ 8640578 h 13862168"/>
              <a:gd name="connsiteX1374" fmla="*/ 510659 w 12446000"/>
              <a:gd name="connsiteY1374" fmla="*/ 8598448 h 13862168"/>
              <a:gd name="connsiteX1375" fmla="*/ 498880 w 12446000"/>
              <a:gd name="connsiteY1375" fmla="*/ 8590022 h 13862168"/>
              <a:gd name="connsiteX1376" fmla="*/ 186711 w 12446000"/>
              <a:gd name="connsiteY1376" fmla="*/ 8587614 h 13862168"/>
              <a:gd name="connsiteX1377" fmla="*/ 176109 w 12446000"/>
              <a:gd name="connsiteY1377" fmla="*/ 8635763 h 13862168"/>
              <a:gd name="connsiteX1378" fmla="*/ 190245 w 12446000"/>
              <a:gd name="connsiteY1378" fmla="*/ 8639374 h 13862168"/>
              <a:gd name="connsiteX1379" fmla="*/ 200847 w 12446000"/>
              <a:gd name="connsiteY1379" fmla="*/ 8591225 h 13862168"/>
              <a:gd name="connsiteX1380" fmla="*/ 186711 w 12446000"/>
              <a:gd name="connsiteY1380" fmla="*/ 8587614 h 13862168"/>
              <a:gd name="connsiteX1381" fmla="*/ 271527 w 12446000"/>
              <a:gd name="connsiteY1381" fmla="*/ 8571966 h 13862168"/>
              <a:gd name="connsiteX1382" fmla="*/ 256213 w 12446000"/>
              <a:gd name="connsiteY1382" fmla="*/ 8618911 h 13862168"/>
              <a:gd name="connsiteX1383" fmla="*/ 269171 w 12446000"/>
              <a:gd name="connsiteY1383" fmla="*/ 8623726 h 13862168"/>
              <a:gd name="connsiteX1384" fmla="*/ 284485 w 12446000"/>
              <a:gd name="connsiteY1384" fmla="*/ 8576781 h 13862168"/>
              <a:gd name="connsiteX1385" fmla="*/ 271527 w 12446000"/>
              <a:gd name="connsiteY1385" fmla="*/ 8571966 h 13862168"/>
              <a:gd name="connsiteX1386" fmla="*/ 756860 w 12446000"/>
              <a:gd name="connsiteY1386" fmla="*/ 8567151 h 13862168"/>
              <a:gd name="connsiteX1387" fmla="*/ 763339 w 12446000"/>
              <a:gd name="connsiteY1387" fmla="*/ 8573772 h 13862168"/>
              <a:gd name="connsiteX1388" fmla="*/ 732122 w 12446000"/>
              <a:gd name="connsiteY1388" fmla="*/ 8605670 h 13862168"/>
              <a:gd name="connsiteX1389" fmla="*/ 725643 w 12446000"/>
              <a:gd name="connsiteY1389" fmla="*/ 8599050 h 13862168"/>
              <a:gd name="connsiteX1390" fmla="*/ 756860 w 12446000"/>
              <a:gd name="connsiteY1390" fmla="*/ 8567151 h 13862168"/>
              <a:gd name="connsiteX1391" fmla="*/ 677935 w 12446000"/>
              <a:gd name="connsiteY1391" fmla="*/ 8565948 h 13862168"/>
              <a:gd name="connsiteX1392" fmla="*/ 644951 w 12446000"/>
              <a:gd name="connsiteY1392" fmla="*/ 8603263 h 13862168"/>
              <a:gd name="connsiteX1393" fmla="*/ 655553 w 12446000"/>
              <a:gd name="connsiteY1393" fmla="*/ 8612893 h 13862168"/>
              <a:gd name="connsiteX1394" fmla="*/ 688537 w 12446000"/>
              <a:gd name="connsiteY1394" fmla="*/ 8575577 h 13862168"/>
              <a:gd name="connsiteX1395" fmla="*/ 677935 w 12446000"/>
              <a:gd name="connsiteY1395" fmla="*/ 8565948 h 13862168"/>
              <a:gd name="connsiteX1396" fmla="*/ 756860 w 12446000"/>
              <a:gd name="connsiteY1396" fmla="*/ 8561132 h 13862168"/>
              <a:gd name="connsiteX1397" fmla="*/ 722698 w 12446000"/>
              <a:gd name="connsiteY1397" fmla="*/ 8596040 h 13862168"/>
              <a:gd name="connsiteX1398" fmla="*/ 725643 w 12446000"/>
              <a:gd name="connsiteY1398" fmla="*/ 8599050 h 13862168"/>
              <a:gd name="connsiteX1399" fmla="*/ 722698 w 12446000"/>
              <a:gd name="connsiteY1399" fmla="*/ 8602059 h 13862168"/>
              <a:gd name="connsiteX1400" fmla="*/ 732122 w 12446000"/>
              <a:gd name="connsiteY1400" fmla="*/ 8611689 h 13862168"/>
              <a:gd name="connsiteX1401" fmla="*/ 766284 w 12446000"/>
              <a:gd name="connsiteY1401" fmla="*/ 8576781 h 13862168"/>
              <a:gd name="connsiteX1402" fmla="*/ 763339 w 12446000"/>
              <a:gd name="connsiteY1402" fmla="*/ 8573772 h 13862168"/>
              <a:gd name="connsiteX1403" fmla="*/ 766284 w 12446000"/>
              <a:gd name="connsiteY1403" fmla="*/ 8570762 h 13862168"/>
              <a:gd name="connsiteX1404" fmla="*/ 756860 w 12446000"/>
              <a:gd name="connsiteY1404" fmla="*/ 8561132 h 13862168"/>
              <a:gd name="connsiteX1405" fmla="*/ 111320 w 12446000"/>
              <a:gd name="connsiteY1405" fmla="*/ 8559929 h 13862168"/>
              <a:gd name="connsiteX1406" fmla="*/ 105430 w 12446000"/>
              <a:gd name="connsiteY1406" fmla="*/ 8609282 h 13862168"/>
              <a:gd name="connsiteX1407" fmla="*/ 119566 w 12446000"/>
              <a:gd name="connsiteY1407" fmla="*/ 8610485 h 13862168"/>
              <a:gd name="connsiteX1408" fmla="*/ 125455 w 12446000"/>
              <a:gd name="connsiteY1408" fmla="*/ 8561133 h 13862168"/>
              <a:gd name="connsiteX1409" fmla="*/ 111320 w 12446000"/>
              <a:gd name="connsiteY1409" fmla="*/ 8559929 h 13862168"/>
              <a:gd name="connsiteX1410" fmla="*/ 609611 w 12446000"/>
              <a:gd name="connsiteY1410" fmla="*/ 8547892 h 13862168"/>
              <a:gd name="connsiteX1411" fmla="*/ 580161 w 12446000"/>
              <a:gd name="connsiteY1411" fmla="*/ 8587614 h 13862168"/>
              <a:gd name="connsiteX1412" fmla="*/ 590763 w 12446000"/>
              <a:gd name="connsiteY1412" fmla="*/ 8596041 h 13862168"/>
              <a:gd name="connsiteX1413" fmla="*/ 620213 w 12446000"/>
              <a:gd name="connsiteY1413" fmla="*/ 8556318 h 13862168"/>
              <a:gd name="connsiteX1414" fmla="*/ 609611 w 12446000"/>
              <a:gd name="connsiteY1414" fmla="*/ 8547892 h 13862168"/>
              <a:gd name="connsiteX1415" fmla="*/ 456472 w 12446000"/>
              <a:gd name="connsiteY1415" fmla="*/ 8527428 h 13862168"/>
              <a:gd name="connsiteX1416" fmla="*/ 432912 w 12446000"/>
              <a:gd name="connsiteY1416" fmla="*/ 8570762 h 13862168"/>
              <a:gd name="connsiteX1417" fmla="*/ 444692 w 12446000"/>
              <a:gd name="connsiteY1417" fmla="*/ 8577984 h 13862168"/>
              <a:gd name="connsiteX1418" fmla="*/ 468252 w 12446000"/>
              <a:gd name="connsiteY1418" fmla="*/ 8534650 h 13862168"/>
              <a:gd name="connsiteX1419" fmla="*/ 456472 w 12446000"/>
              <a:gd name="connsiteY1419" fmla="*/ 8527428 h 13862168"/>
              <a:gd name="connsiteX1420" fmla="*/ 374012 w 12446000"/>
              <a:gd name="connsiteY1420" fmla="*/ 8519002 h 13862168"/>
              <a:gd name="connsiteX1421" fmla="*/ 353986 w 12446000"/>
              <a:gd name="connsiteY1421" fmla="*/ 8564743 h 13862168"/>
              <a:gd name="connsiteX1422" fmla="*/ 366944 w 12446000"/>
              <a:gd name="connsiteY1422" fmla="*/ 8570762 h 13862168"/>
              <a:gd name="connsiteX1423" fmla="*/ 386970 w 12446000"/>
              <a:gd name="connsiteY1423" fmla="*/ 8525020 h 13862168"/>
              <a:gd name="connsiteX1424" fmla="*/ 374012 w 12446000"/>
              <a:gd name="connsiteY1424" fmla="*/ 8519002 h 13862168"/>
              <a:gd name="connsiteX1425" fmla="*/ 553067 w 12446000"/>
              <a:gd name="connsiteY1425" fmla="*/ 8506965 h 13862168"/>
              <a:gd name="connsiteX1426" fmla="*/ 525973 w 12446000"/>
              <a:gd name="connsiteY1426" fmla="*/ 8549096 h 13862168"/>
              <a:gd name="connsiteX1427" fmla="*/ 537753 w 12446000"/>
              <a:gd name="connsiteY1427" fmla="*/ 8557521 h 13862168"/>
              <a:gd name="connsiteX1428" fmla="*/ 564847 w 12446000"/>
              <a:gd name="connsiteY1428" fmla="*/ 8515391 h 13862168"/>
              <a:gd name="connsiteX1429" fmla="*/ 553067 w 12446000"/>
              <a:gd name="connsiteY1429" fmla="*/ 8506965 h 13862168"/>
              <a:gd name="connsiteX1430" fmla="*/ 826362 w 12446000"/>
              <a:gd name="connsiteY1430" fmla="*/ 8497335 h 13862168"/>
              <a:gd name="connsiteX1431" fmla="*/ 832252 w 12446000"/>
              <a:gd name="connsiteY1431" fmla="*/ 8503353 h 13862168"/>
              <a:gd name="connsiteX1432" fmla="*/ 801624 w 12446000"/>
              <a:gd name="connsiteY1432" fmla="*/ 8534650 h 13862168"/>
              <a:gd name="connsiteX1433" fmla="*/ 795735 w 12446000"/>
              <a:gd name="connsiteY1433" fmla="*/ 8528632 h 13862168"/>
              <a:gd name="connsiteX1434" fmla="*/ 826362 w 12446000"/>
              <a:gd name="connsiteY1434" fmla="*/ 8497335 h 13862168"/>
              <a:gd name="connsiteX1435" fmla="*/ 742724 w 12446000"/>
              <a:gd name="connsiteY1435" fmla="*/ 8491317 h 13862168"/>
              <a:gd name="connsiteX1436" fmla="*/ 709740 w 12446000"/>
              <a:gd name="connsiteY1436" fmla="*/ 8528632 h 13862168"/>
              <a:gd name="connsiteX1437" fmla="*/ 720342 w 12446000"/>
              <a:gd name="connsiteY1437" fmla="*/ 8538262 h 13862168"/>
              <a:gd name="connsiteX1438" fmla="*/ 753326 w 12446000"/>
              <a:gd name="connsiteY1438" fmla="*/ 8500947 h 13862168"/>
              <a:gd name="connsiteX1439" fmla="*/ 742724 w 12446000"/>
              <a:gd name="connsiteY1439" fmla="*/ 8491317 h 13862168"/>
              <a:gd name="connsiteX1440" fmla="*/ 826362 w 12446000"/>
              <a:gd name="connsiteY1440" fmla="*/ 8490112 h 13862168"/>
              <a:gd name="connsiteX1441" fmla="*/ 792200 w 12446000"/>
              <a:gd name="connsiteY1441" fmla="*/ 8525020 h 13862168"/>
              <a:gd name="connsiteX1442" fmla="*/ 795735 w 12446000"/>
              <a:gd name="connsiteY1442" fmla="*/ 8528632 h 13862168"/>
              <a:gd name="connsiteX1443" fmla="*/ 792200 w 12446000"/>
              <a:gd name="connsiteY1443" fmla="*/ 8532243 h 13862168"/>
              <a:gd name="connsiteX1444" fmla="*/ 801624 w 12446000"/>
              <a:gd name="connsiteY1444" fmla="*/ 8541873 h 13862168"/>
              <a:gd name="connsiteX1445" fmla="*/ 835786 w 12446000"/>
              <a:gd name="connsiteY1445" fmla="*/ 8506965 h 13862168"/>
              <a:gd name="connsiteX1446" fmla="*/ 832252 w 12446000"/>
              <a:gd name="connsiteY1446" fmla="*/ 8503353 h 13862168"/>
              <a:gd name="connsiteX1447" fmla="*/ 835786 w 12446000"/>
              <a:gd name="connsiteY1447" fmla="*/ 8499742 h 13862168"/>
              <a:gd name="connsiteX1448" fmla="*/ 826362 w 12446000"/>
              <a:gd name="connsiteY1448" fmla="*/ 8490112 h 13862168"/>
              <a:gd name="connsiteX1449" fmla="*/ 207915 w 12446000"/>
              <a:gd name="connsiteY1449" fmla="*/ 8490112 h 13862168"/>
              <a:gd name="connsiteX1450" fmla="*/ 197313 w 12446000"/>
              <a:gd name="connsiteY1450" fmla="*/ 8538261 h 13862168"/>
              <a:gd name="connsiteX1451" fmla="*/ 211449 w 12446000"/>
              <a:gd name="connsiteY1451" fmla="*/ 8541873 h 13862168"/>
              <a:gd name="connsiteX1452" fmla="*/ 222051 w 12446000"/>
              <a:gd name="connsiteY1452" fmla="*/ 8493724 h 13862168"/>
              <a:gd name="connsiteX1453" fmla="*/ 207915 w 12446000"/>
              <a:gd name="connsiteY1453" fmla="*/ 8490112 h 13862168"/>
              <a:gd name="connsiteX1454" fmla="*/ 302155 w 12446000"/>
              <a:gd name="connsiteY1454" fmla="*/ 8476872 h 13862168"/>
              <a:gd name="connsiteX1455" fmla="*/ 286841 w 12446000"/>
              <a:gd name="connsiteY1455" fmla="*/ 8523817 h 13862168"/>
              <a:gd name="connsiteX1456" fmla="*/ 299799 w 12446000"/>
              <a:gd name="connsiteY1456" fmla="*/ 8528632 h 13862168"/>
              <a:gd name="connsiteX1457" fmla="*/ 315112 w 12446000"/>
              <a:gd name="connsiteY1457" fmla="*/ 8481687 h 13862168"/>
              <a:gd name="connsiteX1458" fmla="*/ 302155 w 12446000"/>
              <a:gd name="connsiteY1458" fmla="*/ 8476872 h 13862168"/>
              <a:gd name="connsiteX1459" fmla="*/ 669689 w 12446000"/>
              <a:gd name="connsiteY1459" fmla="*/ 8468446 h 13862168"/>
              <a:gd name="connsiteX1460" fmla="*/ 640239 w 12446000"/>
              <a:gd name="connsiteY1460" fmla="*/ 8508169 h 13862168"/>
              <a:gd name="connsiteX1461" fmla="*/ 650841 w 12446000"/>
              <a:gd name="connsiteY1461" fmla="*/ 8516595 h 13862168"/>
              <a:gd name="connsiteX1462" fmla="*/ 680291 w 12446000"/>
              <a:gd name="connsiteY1462" fmla="*/ 8476872 h 13862168"/>
              <a:gd name="connsiteX1463" fmla="*/ 669689 w 12446000"/>
              <a:gd name="connsiteY1463" fmla="*/ 8468446 h 13862168"/>
              <a:gd name="connsiteX1464" fmla="*/ 121922 w 12446000"/>
              <a:gd name="connsiteY1464" fmla="*/ 8461224 h 13862168"/>
              <a:gd name="connsiteX1465" fmla="*/ 116032 w 12446000"/>
              <a:gd name="connsiteY1465" fmla="*/ 8510576 h 13862168"/>
              <a:gd name="connsiteX1466" fmla="*/ 130167 w 12446000"/>
              <a:gd name="connsiteY1466" fmla="*/ 8511780 h 13862168"/>
              <a:gd name="connsiteX1467" fmla="*/ 136057 w 12446000"/>
              <a:gd name="connsiteY1467" fmla="*/ 8462427 h 13862168"/>
              <a:gd name="connsiteX1468" fmla="*/ 121922 w 12446000"/>
              <a:gd name="connsiteY1468" fmla="*/ 8461224 h 13862168"/>
              <a:gd name="connsiteX1469" fmla="*/ 503591 w 12446000"/>
              <a:gd name="connsiteY1469" fmla="*/ 8439556 h 13862168"/>
              <a:gd name="connsiteX1470" fmla="*/ 480032 w 12446000"/>
              <a:gd name="connsiteY1470" fmla="*/ 8482890 h 13862168"/>
              <a:gd name="connsiteX1471" fmla="*/ 491812 w 12446000"/>
              <a:gd name="connsiteY1471" fmla="*/ 8490112 h 13862168"/>
              <a:gd name="connsiteX1472" fmla="*/ 515371 w 12446000"/>
              <a:gd name="connsiteY1472" fmla="*/ 8446778 h 13862168"/>
              <a:gd name="connsiteX1473" fmla="*/ 503591 w 12446000"/>
              <a:gd name="connsiteY1473" fmla="*/ 8439556 h 13862168"/>
              <a:gd name="connsiteX1474" fmla="*/ 414064 w 12446000"/>
              <a:gd name="connsiteY1474" fmla="*/ 8427519 h 13862168"/>
              <a:gd name="connsiteX1475" fmla="*/ 394038 w 12446000"/>
              <a:gd name="connsiteY1475" fmla="*/ 8473260 h 13862168"/>
              <a:gd name="connsiteX1476" fmla="*/ 406996 w 12446000"/>
              <a:gd name="connsiteY1476" fmla="*/ 8479279 h 13862168"/>
              <a:gd name="connsiteX1477" fmla="*/ 427022 w 12446000"/>
              <a:gd name="connsiteY1477" fmla="*/ 8433537 h 13862168"/>
              <a:gd name="connsiteX1478" fmla="*/ 414064 w 12446000"/>
              <a:gd name="connsiteY1478" fmla="*/ 8427519 h 13862168"/>
              <a:gd name="connsiteX1479" fmla="*/ 895863 w 12446000"/>
              <a:gd name="connsiteY1479" fmla="*/ 8426316 h 13862168"/>
              <a:gd name="connsiteX1480" fmla="*/ 901753 w 12446000"/>
              <a:gd name="connsiteY1480" fmla="*/ 8432334 h 13862168"/>
              <a:gd name="connsiteX1481" fmla="*/ 871126 w 12446000"/>
              <a:gd name="connsiteY1481" fmla="*/ 8463630 h 13862168"/>
              <a:gd name="connsiteX1482" fmla="*/ 865237 w 12446000"/>
              <a:gd name="connsiteY1482" fmla="*/ 8457612 h 13862168"/>
              <a:gd name="connsiteX1483" fmla="*/ 895863 w 12446000"/>
              <a:gd name="connsiteY1483" fmla="*/ 8426316 h 13862168"/>
              <a:gd name="connsiteX1484" fmla="*/ 607255 w 12446000"/>
              <a:gd name="connsiteY1484" fmla="*/ 8423908 h 13862168"/>
              <a:gd name="connsiteX1485" fmla="*/ 580161 w 12446000"/>
              <a:gd name="connsiteY1485" fmla="*/ 8466038 h 13862168"/>
              <a:gd name="connsiteX1486" fmla="*/ 591941 w 12446000"/>
              <a:gd name="connsiteY1486" fmla="*/ 8474465 h 13862168"/>
              <a:gd name="connsiteX1487" fmla="*/ 619035 w 12446000"/>
              <a:gd name="connsiteY1487" fmla="*/ 8432334 h 13862168"/>
              <a:gd name="connsiteX1488" fmla="*/ 607255 w 12446000"/>
              <a:gd name="connsiteY1488" fmla="*/ 8423908 h 13862168"/>
              <a:gd name="connsiteX1489" fmla="*/ 895863 w 12446000"/>
              <a:gd name="connsiteY1489" fmla="*/ 8419093 h 13862168"/>
              <a:gd name="connsiteX1490" fmla="*/ 861702 w 12446000"/>
              <a:gd name="connsiteY1490" fmla="*/ 8454000 h 13862168"/>
              <a:gd name="connsiteX1491" fmla="*/ 865237 w 12446000"/>
              <a:gd name="connsiteY1491" fmla="*/ 8457612 h 13862168"/>
              <a:gd name="connsiteX1492" fmla="*/ 861702 w 12446000"/>
              <a:gd name="connsiteY1492" fmla="*/ 8461224 h 13862168"/>
              <a:gd name="connsiteX1493" fmla="*/ 871126 w 12446000"/>
              <a:gd name="connsiteY1493" fmla="*/ 8470854 h 13862168"/>
              <a:gd name="connsiteX1494" fmla="*/ 905287 w 12446000"/>
              <a:gd name="connsiteY1494" fmla="*/ 8435945 h 13862168"/>
              <a:gd name="connsiteX1495" fmla="*/ 901753 w 12446000"/>
              <a:gd name="connsiteY1495" fmla="*/ 8432334 h 13862168"/>
              <a:gd name="connsiteX1496" fmla="*/ 905287 w 12446000"/>
              <a:gd name="connsiteY1496" fmla="*/ 8428723 h 13862168"/>
              <a:gd name="connsiteX1497" fmla="*/ 895863 w 12446000"/>
              <a:gd name="connsiteY1497" fmla="*/ 8419093 h 13862168"/>
              <a:gd name="connsiteX1498" fmla="*/ 807514 w 12446000"/>
              <a:gd name="connsiteY1498" fmla="*/ 8416686 h 13862168"/>
              <a:gd name="connsiteX1499" fmla="*/ 774530 w 12446000"/>
              <a:gd name="connsiteY1499" fmla="*/ 8454001 h 13862168"/>
              <a:gd name="connsiteX1500" fmla="*/ 785132 w 12446000"/>
              <a:gd name="connsiteY1500" fmla="*/ 8463631 h 13862168"/>
              <a:gd name="connsiteX1501" fmla="*/ 818116 w 12446000"/>
              <a:gd name="connsiteY1501" fmla="*/ 8426316 h 13862168"/>
              <a:gd name="connsiteX1502" fmla="*/ 807514 w 12446000"/>
              <a:gd name="connsiteY1502" fmla="*/ 8416686 h 13862168"/>
              <a:gd name="connsiteX1503" fmla="*/ 229119 w 12446000"/>
              <a:gd name="connsiteY1503" fmla="*/ 8392611 h 13862168"/>
              <a:gd name="connsiteX1504" fmla="*/ 218517 w 12446000"/>
              <a:gd name="connsiteY1504" fmla="*/ 8440760 h 13862168"/>
              <a:gd name="connsiteX1505" fmla="*/ 232653 w 12446000"/>
              <a:gd name="connsiteY1505" fmla="*/ 8444371 h 13862168"/>
              <a:gd name="connsiteX1506" fmla="*/ 243255 w 12446000"/>
              <a:gd name="connsiteY1506" fmla="*/ 8396222 h 13862168"/>
              <a:gd name="connsiteX1507" fmla="*/ 229119 w 12446000"/>
              <a:gd name="connsiteY1507" fmla="*/ 8392611 h 13862168"/>
              <a:gd name="connsiteX1508" fmla="*/ 729766 w 12446000"/>
              <a:gd name="connsiteY1508" fmla="*/ 8390204 h 13862168"/>
              <a:gd name="connsiteX1509" fmla="*/ 700316 w 12446000"/>
              <a:gd name="connsiteY1509" fmla="*/ 8429927 h 13862168"/>
              <a:gd name="connsiteX1510" fmla="*/ 710918 w 12446000"/>
              <a:gd name="connsiteY1510" fmla="*/ 8438353 h 13862168"/>
              <a:gd name="connsiteX1511" fmla="*/ 740368 w 12446000"/>
              <a:gd name="connsiteY1511" fmla="*/ 8398630 h 13862168"/>
              <a:gd name="connsiteX1512" fmla="*/ 729766 w 12446000"/>
              <a:gd name="connsiteY1512" fmla="*/ 8390204 h 13862168"/>
              <a:gd name="connsiteX1513" fmla="*/ 332782 w 12446000"/>
              <a:gd name="connsiteY1513" fmla="*/ 8381777 h 13862168"/>
              <a:gd name="connsiteX1514" fmla="*/ 317468 w 12446000"/>
              <a:gd name="connsiteY1514" fmla="*/ 8428723 h 13862168"/>
              <a:gd name="connsiteX1515" fmla="*/ 330426 w 12446000"/>
              <a:gd name="connsiteY1515" fmla="*/ 8433538 h 13862168"/>
              <a:gd name="connsiteX1516" fmla="*/ 345740 w 12446000"/>
              <a:gd name="connsiteY1516" fmla="*/ 8386593 h 13862168"/>
              <a:gd name="connsiteX1517" fmla="*/ 332782 w 12446000"/>
              <a:gd name="connsiteY1517" fmla="*/ 8381777 h 13862168"/>
              <a:gd name="connsiteX1518" fmla="*/ 133701 w 12446000"/>
              <a:gd name="connsiteY1518" fmla="*/ 8361315 h 13862168"/>
              <a:gd name="connsiteX1519" fmla="*/ 127811 w 12446000"/>
              <a:gd name="connsiteY1519" fmla="*/ 8410668 h 13862168"/>
              <a:gd name="connsiteX1520" fmla="*/ 141947 w 12446000"/>
              <a:gd name="connsiteY1520" fmla="*/ 8411871 h 13862168"/>
              <a:gd name="connsiteX1521" fmla="*/ 147837 w 12446000"/>
              <a:gd name="connsiteY1521" fmla="*/ 8362519 h 13862168"/>
              <a:gd name="connsiteX1522" fmla="*/ 133701 w 12446000"/>
              <a:gd name="connsiteY1522" fmla="*/ 8361315 h 13862168"/>
              <a:gd name="connsiteX1523" fmla="*/ 964187 w 12446000"/>
              <a:gd name="connsiteY1523" fmla="*/ 8355296 h 13862168"/>
              <a:gd name="connsiteX1524" fmla="*/ 970666 w 12446000"/>
              <a:gd name="connsiteY1524" fmla="*/ 8361916 h 13862168"/>
              <a:gd name="connsiteX1525" fmla="*/ 939449 w 12446000"/>
              <a:gd name="connsiteY1525" fmla="*/ 8393814 h 13862168"/>
              <a:gd name="connsiteX1526" fmla="*/ 932970 w 12446000"/>
              <a:gd name="connsiteY1526" fmla="*/ 8387195 h 13862168"/>
              <a:gd name="connsiteX1527" fmla="*/ 964187 w 12446000"/>
              <a:gd name="connsiteY1527" fmla="*/ 8355296 h 13862168"/>
              <a:gd name="connsiteX1528" fmla="*/ 550711 w 12446000"/>
              <a:gd name="connsiteY1528" fmla="*/ 8352888 h 13862168"/>
              <a:gd name="connsiteX1529" fmla="*/ 527151 w 12446000"/>
              <a:gd name="connsiteY1529" fmla="*/ 8396222 h 13862168"/>
              <a:gd name="connsiteX1530" fmla="*/ 538931 w 12446000"/>
              <a:gd name="connsiteY1530" fmla="*/ 8403444 h 13862168"/>
              <a:gd name="connsiteX1531" fmla="*/ 562491 w 12446000"/>
              <a:gd name="connsiteY1531" fmla="*/ 8360110 h 13862168"/>
              <a:gd name="connsiteX1532" fmla="*/ 550711 w 12446000"/>
              <a:gd name="connsiteY1532" fmla="*/ 8352888 h 13862168"/>
              <a:gd name="connsiteX1533" fmla="*/ 964187 w 12446000"/>
              <a:gd name="connsiteY1533" fmla="*/ 8349277 h 13862168"/>
              <a:gd name="connsiteX1534" fmla="*/ 930025 w 12446000"/>
              <a:gd name="connsiteY1534" fmla="*/ 8384185 h 13862168"/>
              <a:gd name="connsiteX1535" fmla="*/ 932970 w 12446000"/>
              <a:gd name="connsiteY1535" fmla="*/ 8387195 h 13862168"/>
              <a:gd name="connsiteX1536" fmla="*/ 930025 w 12446000"/>
              <a:gd name="connsiteY1536" fmla="*/ 8390204 h 13862168"/>
              <a:gd name="connsiteX1537" fmla="*/ 939449 w 12446000"/>
              <a:gd name="connsiteY1537" fmla="*/ 8399834 h 13862168"/>
              <a:gd name="connsiteX1538" fmla="*/ 973611 w 12446000"/>
              <a:gd name="connsiteY1538" fmla="*/ 8364926 h 13862168"/>
              <a:gd name="connsiteX1539" fmla="*/ 970666 w 12446000"/>
              <a:gd name="connsiteY1539" fmla="*/ 8361916 h 13862168"/>
              <a:gd name="connsiteX1540" fmla="*/ 973611 w 12446000"/>
              <a:gd name="connsiteY1540" fmla="*/ 8358906 h 13862168"/>
              <a:gd name="connsiteX1541" fmla="*/ 964187 w 12446000"/>
              <a:gd name="connsiteY1541" fmla="*/ 8349277 h 13862168"/>
              <a:gd name="connsiteX1542" fmla="*/ 872304 w 12446000"/>
              <a:gd name="connsiteY1542" fmla="*/ 8342055 h 13862168"/>
              <a:gd name="connsiteX1543" fmla="*/ 839320 w 12446000"/>
              <a:gd name="connsiteY1543" fmla="*/ 8379371 h 13862168"/>
              <a:gd name="connsiteX1544" fmla="*/ 849922 w 12446000"/>
              <a:gd name="connsiteY1544" fmla="*/ 8389000 h 13862168"/>
              <a:gd name="connsiteX1545" fmla="*/ 882906 w 12446000"/>
              <a:gd name="connsiteY1545" fmla="*/ 8351685 h 13862168"/>
              <a:gd name="connsiteX1546" fmla="*/ 872304 w 12446000"/>
              <a:gd name="connsiteY1546" fmla="*/ 8342055 h 13862168"/>
              <a:gd name="connsiteX1547" fmla="*/ 661443 w 12446000"/>
              <a:gd name="connsiteY1547" fmla="*/ 8340851 h 13862168"/>
              <a:gd name="connsiteX1548" fmla="*/ 634349 w 12446000"/>
              <a:gd name="connsiteY1548" fmla="*/ 8382982 h 13862168"/>
              <a:gd name="connsiteX1549" fmla="*/ 646129 w 12446000"/>
              <a:gd name="connsiteY1549" fmla="*/ 8391408 h 13862168"/>
              <a:gd name="connsiteX1550" fmla="*/ 673223 w 12446000"/>
              <a:gd name="connsiteY1550" fmla="*/ 8349277 h 13862168"/>
              <a:gd name="connsiteX1551" fmla="*/ 661443 w 12446000"/>
              <a:gd name="connsiteY1551" fmla="*/ 8340851 h 13862168"/>
              <a:gd name="connsiteX1552" fmla="*/ 452938 w 12446000"/>
              <a:gd name="connsiteY1552" fmla="*/ 8336036 h 13862168"/>
              <a:gd name="connsiteX1553" fmla="*/ 432912 w 12446000"/>
              <a:gd name="connsiteY1553" fmla="*/ 8381777 h 13862168"/>
              <a:gd name="connsiteX1554" fmla="*/ 445870 w 12446000"/>
              <a:gd name="connsiteY1554" fmla="*/ 8387796 h 13862168"/>
              <a:gd name="connsiteX1555" fmla="*/ 465896 w 12446000"/>
              <a:gd name="connsiteY1555" fmla="*/ 8342054 h 13862168"/>
              <a:gd name="connsiteX1556" fmla="*/ 452938 w 12446000"/>
              <a:gd name="connsiteY1556" fmla="*/ 8336036 h 13862168"/>
              <a:gd name="connsiteX1557" fmla="*/ 789844 w 12446000"/>
              <a:gd name="connsiteY1557" fmla="*/ 8310758 h 13862168"/>
              <a:gd name="connsiteX1558" fmla="*/ 760394 w 12446000"/>
              <a:gd name="connsiteY1558" fmla="*/ 8350481 h 13862168"/>
              <a:gd name="connsiteX1559" fmla="*/ 770996 w 12446000"/>
              <a:gd name="connsiteY1559" fmla="*/ 8358907 h 13862168"/>
              <a:gd name="connsiteX1560" fmla="*/ 800446 w 12446000"/>
              <a:gd name="connsiteY1560" fmla="*/ 8319184 h 13862168"/>
              <a:gd name="connsiteX1561" fmla="*/ 789844 w 12446000"/>
              <a:gd name="connsiteY1561" fmla="*/ 8310758 h 13862168"/>
              <a:gd name="connsiteX1562" fmla="*/ 250323 w 12446000"/>
              <a:gd name="connsiteY1562" fmla="*/ 8293906 h 13862168"/>
              <a:gd name="connsiteX1563" fmla="*/ 239721 w 12446000"/>
              <a:gd name="connsiteY1563" fmla="*/ 8343258 h 13862168"/>
              <a:gd name="connsiteX1564" fmla="*/ 253857 w 12446000"/>
              <a:gd name="connsiteY1564" fmla="*/ 8346869 h 13862168"/>
              <a:gd name="connsiteX1565" fmla="*/ 264459 w 12446000"/>
              <a:gd name="connsiteY1565" fmla="*/ 8297517 h 13862168"/>
              <a:gd name="connsiteX1566" fmla="*/ 250323 w 12446000"/>
              <a:gd name="connsiteY1566" fmla="*/ 8293906 h 13862168"/>
              <a:gd name="connsiteX1567" fmla="*/ 363410 w 12446000"/>
              <a:gd name="connsiteY1567" fmla="*/ 8287887 h 13862168"/>
              <a:gd name="connsiteX1568" fmla="*/ 348096 w 12446000"/>
              <a:gd name="connsiteY1568" fmla="*/ 8334832 h 13862168"/>
              <a:gd name="connsiteX1569" fmla="*/ 361054 w 12446000"/>
              <a:gd name="connsiteY1569" fmla="*/ 8339647 h 13862168"/>
              <a:gd name="connsiteX1570" fmla="*/ 376368 w 12446000"/>
              <a:gd name="connsiteY1570" fmla="*/ 8292702 h 13862168"/>
              <a:gd name="connsiteX1571" fmla="*/ 363410 w 12446000"/>
              <a:gd name="connsiteY1571" fmla="*/ 8287887 h 13862168"/>
              <a:gd name="connsiteX1572" fmla="*/ 1033689 w 12446000"/>
              <a:gd name="connsiteY1572" fmla="*/ 8285480 h 13862168"/>
              <a:gd name="connsiteX1573" fmla="*/ 1039579 w 12446000"/>
              <a:gd name="connsiteY1573" fmla="*/ 8291499 h 13862168"/>
              <a:gd name="connsiteX1574" fmla="*/ 1008951 w 12446000"/>
              <a:gd name="connsiteY1574" fmla="*/ 8322795 h 13862168"/>
              <a:gd name="connsiteX1575" fmla="*/ 1003061 w 12446000"/>
              <a:gd name="connsiteY1575" fmla="*/ 8316777 h 13862168"/>
              <a:gd name="connsiteX1576" fmla="*/ 1033689 w 12446000"/>
              <a:gd name="connsiteY1576" fmla="*/ 8285480 h 13862168"/>
              <a:gd name="connsiteX1577" fmla="*/ 1033689 w 12446000"/>
              <a:gd name="connsiteY1577" fmla="*/ 8278257 h 13862168"/>
              <a:gd name="connsiteX1578" fmla="*/ 999527 w 12446000"/>
              <a:gd name="connsiteY1578" fmla="*/ 8313165 h 13862168"/>
              <a:gd name="connsiteX1579" fmla="*/ 1003061 w 12446000"/>
              <a:gd name="connsiteY1579" fmla="*/ 8316777 h 13862168"/>
              <a:gd name="connsiteX1580" fmla="*/ 999527 w 12446000"/>
              <a:gd name="connsiteY1580" fmla="*/ 8320388 h 13862168"/>
              <a:gd name="connsiteX1581" fmla="*/ 1008951 w 12446000"/>
              <a:gd name="connsiteY1581" fmla="*/ 8330018 h 13862168"/>
              <a:gd name="connsiteX1582" fmla="*/ 1043113 w 12446000"/>
              <a:gd name="connsiteY1582" fmla="*/ 8295110 h 13862168"/>
              <a:gd name="connsiteX1583" fmla="*/ 1039579 w 12446000"/>
              <a:gd name="connsiteY1583" fmla="*/ 8291499 h 13862168"/>
              <a:gd name="connsiteX1584" fmla="*/ 1043113 w 12446000"/>
              <a:gd name="connsiteY1584" fmla="*/ 8287887 h 13862168"/>
              <a:gd name="connsiteX1585" fmla="*/ 1033689 w 12446000"/>
              <a:gd name="connsiteY1585" fmla="*/ 8278257 h 13862168"/>
              <a:gd name="connsiteX1586" fmla="*/ 937093 w 12446000"/>
              <a:gd name="connsiteY1586" fmla="*/ 8267424 h 13862168"/>
              <a:gd name="connsiteX1587" fmla="*/ 904109 w 12446000"/>
              <a:gd name="connsiteY1587" fmla="*/ 8304740 h 13862168"/>
              <a:gd name="connsiteX1588" fmla="*/ 914711 w 12446000"/>
              <a:gd name="connsiteY1588" fmla="*/ 8314370 h 13862168"/>
              <a:gd name="connsiteX1589" fmla="*/ 947695 w 12446000"/>
              <a:gd name="connsiteY1589" fmla="*/ 8277054 h 13862168"/>
              <a:gd name="connsiteX1590" fmla="*/ 937093 w 12446000"/>
              <a:gd name="connsiteY1590" fmla="*/ 8267424 h 13862168"/>
              <a:gd name="connsiteX1591" fmla="*/ 599009 w 12446000"/>
              <a:gd name="connsiteY1591" fmla="*/ 8265016 h 13862168"/>
              <a:gd name="connsiteX1592" fmla="*/ 575449 w 12446000"/>
              <a:gd name="connsiteY1592" fmla="*/ 8308350 h 13862168"/>
              <a:gd name="connsiteX1593" fmla="*/ 587229 w 12446000"/>
              <a:gd name="connsiteY1593" fmla="*/ 8315572 h 13862168"/>
              <a:gd name="connsiteX1594" fmla="*/ 610789 w 12446000"/>
              <a:gd name="connsiteY1594" fmla="*/ 8272239 h 13862168"/>
              <a:gd name="connsiteX1595" fmla="*/ 599009 w 12446000"/>
              <a:gd name="connsiteY1595" fmla="*/ 8265016 h 13862168"/>
              <a:gd name="connsiteX1596" fmla="*/ 144303 w 12446000"/>
              <a:gd name="connsiteY1596" fmla="*/ 8262609 h 13862168"/>
              <a:gd name="connsiteX1597" fmla="*/ 138413 w 12446000"/>
              <a:gd name="connsiteY1597" fmla="*/ 8311962 h 13862168"/>
              <a:gd name="connsiteX1598" fmla="*/ 152549 w 12446000"/>
              <a:gd name="connsiteY1598" fmla="*/ 8313166 h 13862168"/>
              <a:gd name="connsiteX1599" fmla="*/ 158439 w 12446000"/>
              <a:gd name="connsiteY1599" fmla="*/ 8263813 h 13862168"/>
              <a:gd name="connsiteX1600" fmla="*/ 144303 w 12446000"/>
              <a:gd name="connsiteY1600" fmla="*/ 8262609 h 13862168"/>
              <a:gd name="connsiteX1601" fmla="*/ 715630 w 12446000"/>
              <a:gd name="connsiteY1601" fmla="*/ 8257794 h 13862168"/>
              <a:gd name="connsiteX1602" fmla="*/ 688537 w 12446000"/>
              <a:gd name="connsiteY1602" fmla="*/ 8299925 h 13862168"/>
              <a:gd name="connsiteX1603" fmla="*/ 700316 w 12446000"/>
              <a:gd name="connsiteY1603" fmla="*/ 8308351 h 13862168"/>
              <a:gd name="connsiteX1604" fmla="*/ 727410 w 12446000"/>
              <a:gd name="connsiteY1604" fmla="*/ 8266221 h 13862168"/>
              <a:gd name="connsiteX1605" fmla="*/ 715630 w 12446000"/>
              <a:gd name="connsiteY1605" fmla="*/ 8257794 h 13862168"/>
              <a:gd name="connsiteX1606" fmla="*/ 492990 w 12446000"/>
              <a:gd name="connsiteY1606" fmla="*/ 8245757 h 13862168"/>
              <a:gd name="connsiteX1607" fmla="*/ 472964 w 12446000"/>
              <a:gd name="connsiteY1607" fmla="*/ 8291498 h 13862168"/>
              <a:gd name="connsiteX1608" fmla="*/ 485922 w 12446000"/>
              <a:gd name="connsiteY1608" fmla="*/ 8297516 h 13862168"/>
              <a:gd name="connsiteX1609" fmla="*/ 505947 w 12446000"/>
              <a:gd name="connsiteY1609" fmla="*/ 8251775 h 13862168"/>
              <a:gd name="connsiteX1610" fmla="*/ 492990 w 12446000"/>
              <a:gd name="connsiteY1610" fmla="*/ 8245757 h 13862168"/>
              <a:gd name="connsiteX1611" fmla="*/ 849922 w 12446000"/>
              <a:gd name="connsiteY1611" fmla="*/ 8232516 h 13862168"/>
              <a:gd name="connsiteX1612" fmla="*/ 820472 w 12446000"/>
              <a:gd name="connsiteY1612" fmla="*/ 8272239 h 13862168"/>
              <a:gd name="connsiteX1613" fmla="*/ 831074 w 12446000"/>
              <a:gd name="connsiteY1613" fmla="*/ 8280665 h 13862168"/>
              <a:gd name="connsiteX1614" fmla="*/ 860524 w 12446000"/>
              <a:gd name="connsiteY1614" fmla="*/ 8240942 h 13862168"/>
              <a:gd name="connsiteX1615" fmla="*/ 849922 w 12446000"/>
              <a:gd name="connsiteY1615" fmla="*/ 8232516 h 13862168"/>
              <a:gd name="connsiteX1616" fmla="*/ 1103190 w 12446000"/>
              <a:gd name="connsiteY1616" fmla="*/ 8214460 h 13862168"/>
              <a:gd name="connsiteX1617" fmla="*/ 1109080 w 12446000"/>
              <a:gd name="connsiteY1617" fmla="*/ 8220479 h 13862168"/>
              <a:gd name="connsiteX1618" fmla="*/ 1078452 w 12446000"/>
              <a:gd name="connsiteY1618" fmla="*/ 8251775 h 13862168"/>
              <a:gd name="connsiteX1619" fmla="*/ 1072563 w 12446000"/>
              <a:gd name="connsiteY1619" fmla="*/ 8245757 h 13862168"/>
              <a:gd name="connsiteX1620" fmla="*/ 1103190 w 12446000"/>
              <a:gd name="connsiteY1620" fmla="*/ 8214460 h 13862168"/>
              <a:gd name="connsiteX1621" fmla="*/ 1103190 w 12446000"/>
              <a:gd name="connsiteY1621" fmla="*/ 8207237 h 13862168"/>
              <a:gd name="connsiteX1622" fmla="*/ 1069029 w 12446000"/>
              <a:gd name="connsiteY1622" fmla="*/ 8242146 h 13862168"/>
              <a:gd name="connsiteX1623" fmla="*/ 1072563 w 12446000"/>
              <a:gd name="connsiteY1623" fmla="*/ 8245757 h 13862168"/>
              <a:gd name="connsiteX1624" fmla="*/ 1069029 w 12446000"/>
              <a:gd name="connsiteY1624" fmla="*/ 8249368 h 13862168"/>
              <a:gd name="connsiteX1625" fmla="*/ 1078452 w 12446000"/>
              <a:gd name="connsiteY1625" fmla="*/ 8258998 h 13862168"/>
              <a:gd name="connsiteX1626" fmla="*/ 1112614 w 12446000"/>
              <a:gd name="connsiteY1626" fmla="*/ 8224090 h 13862168"/>
              <a:gd name="connsiteX1627" fmla="*/ 1109080 w 12446000"/>
              <a:gd name="connsiteY1627" fmla="*/ 8220479 h 13862168"/>
              <a:gd name="connsiteX1628" fmla="*/ 1112614 w 12446000"/>
              <a:gd name="connsiteY1628" fmla="*/ 8216867 h 13862168"/>
              <a:gd name="connsiteX1629" fmla="*/ 1103190 w 12446000"/>
              <a:gd name="connsiteY1629" fmla="*/ 8207237 h 13862168"/>
              <a:gd name="connsiteX1630" fmla="*/ 271527 w 12446000"/>
              <a:gd name="connsiteY1630" fmla="*/ 8196404 h 13862168"/>
              <a:gd name="connsiteX1631" fmla="*/ 260925 w 12446000"/>
              <a:gd name="connsiteY1631" fmla="*/ 8245757 h 13862168"/>
              <a:gd name="connsiteX1632" fmla="*/ 275061 w 12446000"/>
              <a:gd name="connsiteY1632" fmla="*/ 8249368 h 13862168"/>
              <a:gd name="connsiteX1633" fmla="*/ 285663 w 12446000"/>
              <a:gd name="connsiteY1633" fmla="*/ 8200015 h 13862168"/>
              <a:gd name="connsiteX1634" fmla="*/ 271527 w 12446000"/>
              <a:gd name="connsiteY1634" fmla="*/ 8196404 h 13862168"/>
              <a:gd name="connsiteX1635" fmla="*/ 1001883 w 12446000"/>
              <a:gd name="connsiteY1635" fmla="*/ 8192794 h 13862168"/>
              <a:gd name="connsiteX1636" fmla="*/ 968899 w 12446000"/>
              <a:gd name="connsiteY1636" fmla="*/ 8230109 h 13862168"/>
              <a:gd name="connsiteX1637" fmla="*/ 979501 w 12446000"/>
              <a:gd name="connsiteY1637" fmla="*/ 8239739 h 13862168"/>
              <a:gd name="connsiteX1638" fmla="*/ 1012485 w 12446000"/>
              <a:gd name="connsiteY1638" fmla="*/ 8202423 h 13862168"/>
              <a:gd name="connsiteX1639" fmla="*/ 1001883 w 12446000"/>
              <a:gd name="connsiteY1639" fmla="*/ 8192794 h 13862168"/>
              <a:gd name="connsiteX1640" fmla="*/ 395216 w 12446000"/>
              <a:gd name="connsiteY1640" fmla="*/ 8192793 h 13862168"/>
              <a:gd name="connsiteX1641" fmla="*/ 379902 w 12446000"/>
              <a:gd name="connsiteY1641" fmla="*/ 8239738 h 13862168"/>
              <a:gd name="connsiteX1642" fmla="*/ 392860 w 12446000"/>
              <a:gd name="connsiteY1642" fmla="*/ 8244553 h 13862168"/>
              <a:gd name="connsiteX1643" fmla="*/ 408174 w 12446000"/>
              <a:gd name="connsiteY1643" fmla="*/ 8197608 h 13862168"/>
              <a:gd name="connsiteX1644" fmla="*/ 395216 w 12446000"/>
              <a:gd name="connsiteY1644" fmla="*/ 8192793 h 13862168"/>
              <a:gd name="connsiteX1645" fmla="*/ 646129 w 12446000"/>
              <a:gd name="connsiteY1645" fmla="*/ 8178348 h 13862168"/>
              <a:gd name="connsiteX1646" fmla="*/ 622569 w 12446000"/>
              <a:gd name="connsiteY1646" fmla="*/ 8221682 h 13862168"/>
              <a:gd name="connsiteX1647" fmla="*/ 634349 w 12446000"/>
              <a:gd name="connsiteY1647" fmla="*/ 8228904 h 13862168"/>
              <a:gd name="connsiteX1648" fmla="*/ 657909 w 12446000"/>
              <a:gd name="connsiteY1648" fmla="*/ 8185570 h 13862168"/>
              <a:gd name="connsiteX1649" fmla="*/ 646129 w 12446000"/>
              <a:gd name="connsiteY1649" fmla="*/ 8178348 h 13862168"/>
              <a:gd name="connsiteX1650" fmla="*/ 769818 w 12446000"/>
              <a:gd name="connsiteY1650" fmla="*/ 8174738 h 13862168"/>
              <a:gd name="connsiteX1651" fmla="*/ 742724 w 12446000"/>
              <a:gd name="connsiteY1651" fmla="*/ 8216868 h 13862168"/>
              <a:gd name="connsiteX1652" fmla="*/ 754504 w 12446000"/>
              <a:gd name="connsiteY1652" fmla="*/ 8225294 h 13862168"/>
              <a:gd name="connsiteX1653" fmla="*/ 781598 w 12446000"/>
              <a:gd name="connsiteY1653" fmla="*/ 8183163 h 13862168"/>
              <a:gd name="connsiteX1654" fmla="*/ 769818 w 12446000"/>
              <a:gd name="connsiteY1654" fmla="*/ 8174738 h 13862168"/>
              <a:gd name="connsiteX1655" fmla="*/ 154905 w 12446000"/>
              <a:gd name="connsiteY1655" fmla="*/ 8162701 h 13862168"/>
              <a:gd name="connsiteX1656" fmla="*/ 149015 w 12446000"/>
              <a:gd name="connsiteY1656" fmla="*/ 8212053 h 13862168"/>
              <a:gd name="connsiteX1657" fmla="*/ 163151 w 12446000"/>
              <a:gd name="connsiteY1657" fmla="*/ 8213257 h 13862168"/>
              <a:gd name="connsiteX1658" fmla="*/ 169041 w 12446000"/>
              <a:gd name="connsiteY1658" fmla="*/ 8163904 h 13862168"/>
              <a:gd name="connsiteX1659" fmla="*/ 154905 w 12446000"/>
              <a:gd name="connsiteY1659" fmla="*/ 8162701 h 13862168"/>
              <a:gd name="connsiteX1660" fmla="*/ 533041 w 12446000"/>
              <a:gd name="connsiteY1660" fmla="*/ 8154273 h 13862168"/>
              <a:gd name="connsiteX1661" fmla="*/ 513015 w 12446000"/>
              <a:gd name="connsiteY1661" fmla="*/ 8200015 h 13862168"/>
              <a:gd name="connsiteX1662" fmla="*/ 525973 w 12446000"/>
              <a:gd name="connsiteY1662" fmla="*/ 8206034 h 13862168"/>
              <a:gd name="connsiteX1663" fmla="*/ 545999 w 12446000"/>
              <a:gd name="connsiteY1663" fmla="*/ 8160292 h 13862168"/>
              <a:gd name="connsiteX1664" fmla="*/ 533041 w 12446000"/>
              <a:gd name="connsiteY1664" fmla="*/ 8154273 h 13862168"/>
              <a:gd name="connsiteX1665" fmla="*/ 909999 w 12446000"/>
              <a:gd name="connsiteY1665" fmla="*/ 8153070 h 13862168"/>
              <a:gd name="connsiteX1666" fmla="*/ 880550 w 12446000"/>
              <a:gd name="connsiteY1666" fmla="*/ 8192794 h 13862168"/>
              <a:gd name="connsiteX1667" fmla="*/ 891151 w 12446000"/>
              <a:gd name="connsiteY1667" fmla="*/ 8201219 h 13862168"/>
              <a:gd name="connsiteX1668" fmla="*/ 920601 w 12446000"/>
              <a:gd name="connsiteY1668" fmla="*/ 8161497 h 13862168"/>
              <a:gd name="connsiteX1669" fmla="*/ 909999 w 12446000"/>
              <a:gd name="connsiteY1669" fmla="*/ 8153070 h 13862168"/>
              <a:gd name="connsiteX1670" fmla="*/ 1171514 w 12446000"/>
              <a:gd name="connsiteY1670" fmla="*/ 8143441 h 13862168"/>
              <a:gd name="connsiteX1671" fmla="*/ 1177993 w 12446000"/>
              <a:gd name="connsiteY1671" fmla="*/ 8150061 h 13862168"/>
              <a:gd name="connsiteX1672" fmla="*/ 1146776 w 12446000"/>
              <a:gd name="connsiteY1672" fmla="*/ 8181959 h 13862168"/>
              <a:gd name="connsiteX1673" fmla="*/ 1140298 w 12446000"/>
              <a:gd name="connsiteY1673" fmla="*/ 8175339 h 13862168"/>
              <a:gd name="connsiteX1674" fmla="*/ 1171514 w 12446000"/>
              <a:gd name="connsiteY1674" fmla="*/ 8143441 h 13862168"/>
              <a:gd name="connsiteX1675" fmla="*/ 1171514 w 12446000"/>
              <a:gd name="connsiteY1675" fmla="*/ 8137422 h 13862168"/>
              <a:gd name="connsiteX1676" fmla="*/ 1137352 w 12446000"/>
              <a:gd name="connsiteY1676" fmla="*/ 8172329 h 13862168"/>
              <a:gd name="connsiteX1677" fmla="*/ 1140298 w 12446000"/>
              <a:gd name="connsiteY1677" fmla="*/ 8175339 h 13862168"/>
              <a:gd name="connsiteX1678" fmla="*/ 1137352 w 12446000"/>
              <a:gd name="connsiteY1678" fmla="*/ 8178349 h 13862168"/>
              <a:gd name="connsiteX1679" fmla="*/ 1146776 w 12446000"/>
              <a:gd name="connsiteY1679" fmla="*/ 8187979 h 13862168"/>
              <a:gd name="connsiteX1680" fmla="*/ 1180938 w 12446000"/>
              <a:gd name="connsiteY1680" fmla="*/ 8153070 h 13862168"/>
              <a:gd name="connsiteX1681" fmla="*/ 1177993 w 12446000"/>
              <a:gd name="connsiteY1681" fmla="*/ 8150061 h 13862168"/>
              <a:gd name="connsiteX1682" fmla="*/ 1180938 w 12446000"/>
              <a:gd name="connsiteY1682" fmla="*/ 8147051 h 13862168"/>
              <a:gd name="connsiteX1683" fmla="*/ 1171514 w 12446000"/>
              <a:gd name="connsiteY1683" fmla="*/ 8137422 h 13862168"/>
              <a:gd name="connsiteX1684" fmla="*/ 1066673 w 12446000"/>
              <a:gd name="connsiteY1684" fmla="*/ 8118163 h 13862168"/>
              <a:gd name="connsiteX1685" fmla="*/ 1033689 w 12446000"/>
              <a:gd name="connsiteY1685" fmla="*/ 8155478 h 13862168"/>
              <a:gd name="connsiteX1686" fmla="*/ 1044291 w 12446000"/>
              <a:gd name="connsiteY1686" fmla="*/ 8165108 h 13862168"/>
              <a:gd name="connsiteX1687" fmla="*/ 1077274 w 12446000"/>
              <a:gd name="connsiteY1687" fmla="*/ 8127793 h 13862168"/>
              <a:gd name="connsiteX1688" fmla="*/ 1066673 w 12446000"/>
              <a:gd name="connsiteY1688" fmla="*/ 8118163 h 13862168"/>
              <a:gd name="connsiteX1689" fmla="*/ 292731 w 12446000"/>
              <a:gd name="connsiteY1689" fmla="*/ 8100106 h 13862168"/>
              <a:gd name="connsiteX1690" fmla="*/ 282129 w 12446000"/>
              <a:gd name="connsiteY1690" fmla="*/ 8148255 h 13862168"/>
              <a:gd name="connsiteX1691" fmla="*/ 296265 w 12446000"/>
              <a:gd name="connsiteY1691" fmla="*/ 8151867 h 13862168"/>
              <a:gd name="connsiteX1692" fmla="*/ 306867 w 12446000"/>
              <a:gd name="connsiteY1692" fmla="*/ 8103718 h 13862168"/>
              <a:gd name="connsiteX1693" fmla="*/ 292731 w 12446000"/>
              <a:gd name="connsiteY1693" fmla="*/ 8100106 h 13862168"/>
              <a:gd name="connsiteX1694" fmla="*/ 425844 w 12446000"/>
              <a:gd name="connsiteY1694" fmla="*/ 8097699 h 13862168"/>
              <a:gd name="connsiteX1695" fmla="*/ 410530 w 12446000"/>
              <a:gd name="connsiteY1695" fmla="*/ 8144644 h 13862168"/>
              <a:gd name="connsiteX1696" fmla="*/ 423488 w 12446000"/>
              <a:gd name="connsiteY1696" fmla="*/ 8149459 h 13862168"/>
              <a:gd name="connsiteX1697" fmla="*/ 438802 w 12446000"/>
              <a:gd name="connsiteY1697" fmla="*/ 8102514 h 13862168"/>
              <a:gd name="connsiteX1698" fmla="*/ 425844 w 12446000"/>
              <a:gd name="connsiteY1698" fmla="*/ 8097699 h 13862168"/>
              <a:gd name="connsiteX1699" fmla="*/ 824006 w 12446000"/>
              <a:gd name="connsiteY1699" fmla="*/ 8091681 h 13862168"/>
              <a:gd name="connsiteX1700" fmla="*/ 796912 w 12446000"/>
              <a:gd name="connsiteY1700" fmla="*/ 8133811 h 13862168"/>
              <a:gd name="connsiteX1701" fmla="*/ 808692 w 12446000"/>
              <a:gd name="connsiteY1701" fmla="*/ 8142237 h 13862168"/>
              <a:gd name="connsiteX1702" fmla="*/ 835786 w 12446000"/>
              <a:gd name="connsiteY1702" fmla="*/ 8100107 h 13862168"/>
              <a:gd name="connsiteX1703" fmla="*/ 824006 w 12446000"/>
              <a:gd name="connsiteY1703" fmla="*/ 8091681 h 13862168"/>
              <a:gd name="connsiteX1704" fmla="*/ 693249 w 12446000"/>
              <a:gd name="connsiteY1704" fmla="*/ 8090476 h 13862168"/>
              <a:gd name="connsiteX1705" fmla="*/ 669689 w 12446000"/>
              <a:gd name="connsiteY1705" fmla="*/ 8133810 h 13862168"/>
              <a:gd name="connsiteX1706" fmla="*/ 681469 w 12446000"/>
              <a:gd name="connsiteY1706" fmla="*/ 8141032 h 13862168"/>
              <a:gd name="connsiteX1707" fmla="*/ 705028 w 12446000"/>
              <a:gd name="connsiteY1707" fmla="*/ 8097699 h 13862168"/>
              <a:gd name="connsiteX1708" fmla="*/ 693249 w 12446000"/>
              <a:gd name="connsiteY1708" fmla="*/ 8090476 h 13862168"/>
              <a:gd name="connsiteX1709" fmla="*/ 970077 w 12446000"/>
              <a:gd name="connsiteY1709" fmla="*/ 8074828 h 13862168"/>
              <a:gd name="connsiteX1710" fmla="*/ 940627 w 12446000"/>
              <a:gd name="connsiteY1710" fmla="*/ 8114552 h 13862168"/>
              <a:gd name="connsiteX1711" fmla="*/ 951229 w 12446000"/>
              <a:gd name="connsiteY1711" fmla="*/ 8122977 h 13862168"/>
              <a:gd name="connsiteX1712" fmla="*/ 980679 w 12446000"/>
              <a:gd name="connsiteY1712" fmla="*/ 8083255 h 13862168"/>
              <a:gd name="connsiteX1713" fmla="*/ 970077 w 12446000"/>
              <a:gd name="connsiteY1713" fmla="*/ 8074828 h 13862168"/>
              <a:gd name="connsiteX1714" fmla="*/ 1241016 w 12446000"/>
              <a:gd name="connsiteY1714" fmla="*/ 8072421 h 13862168"/>
              <a:gd name="connsiteX1715" fmla="*/ 1247495 w 12446000"/>
              <a:gd name="connsiteY1715" fmla="*/ 8079042 h 13862168"/>
              <a:gd name="connsiteX1716" fmla="*/ 1216278 w 12446000"/>
              <a:gd name="connsiteY1716" fmla="*/ 8110939 h 13862168"/>
              <a:gd name="connsiteX1717" fmla="*/ 1209800 w 12446000"/>
              <a:gd name="connsiteY1717" fmla="*/ 8104320 h 13862168"/>
              <a:gd name="connsiteX1718" fmla="*/ 1241016 w 12446000"/>
              <a:gd name="connsiteY1718" fmla="*/ 8072421 h 13862168"/>
              <a:gd name="connsiteX1719" fmla="*/ 1241016 w 12446000"/>
              <a:gd name="connsiteY1719" fmla="*/ 8066402 h 13862168"/>
              <a:gd name="connsiteX1720" fmla="*/ 1206854 w 12446000"/>
              <a:gd name="connsiteY1720" fmla="*/ 8101310 h 13862168"/>
              <a:gd name="connsiteX1721" fmla="*/ 1209800 w 12446000"/>
              <a:gd name="connsiteY1721" fmla="*/ 8104320 h 13862168"/>
              <a:gd name="connsiteX1722" fmla="*/ 1206854 w 12446000"/>
              <a:gd name="connsiteY1722" fmla="*/ 8107329 h 13862168"/>
              <a:gd name="connsiteX1723" fmla="*/ 1216278 w 12446000"/>
              <a:gd name="connsiteY1723" fmla="*/ 8118163 h 13862168"/>
              <a:gd name="connsiteX1724" fmla="*/ 1250440 w 12446000"/>
              <a:gd name="connsiteY1724" fmla="*/ 8082051 h 13862168"/>
              <a:gd name="connsiteX1725" fmla="*/ 1247495 w 12446000"/>
              <a:gd name="connsiteY1725" fmla="*/ 8079042 h 13862168"/>
              <a:gd name="connsiteX1726" fmla="*/ 1250440 w 12446000"/>
              <a:gd name="connsiteY1726" fmla="*/ 8076032 h 13862168"/>
              <a:gd name="connsiteX1727" fmla="*/ 1241016 w 12446000"/>
              <a:gd name="connsiteY1727" fmla="*/ 8066402 h 13862168"/>
              <a:gd name="connsiteX1728" fmla="*/ 165507 w 12446000"/>
              <a:gd name="connsiteY1728" fmla="*/ 8063995 h 13862168"/>
              <a:gd name="connsiteX1729" fmla="*/ 159617 w 12446000"/>
              <a:gd name="connsiteY1729" fmla="*/ 8113348 h 13862168"/>
              <a:gd name="connsiteX1730" fmla="*/ 173753 w 12446000"/>
              <a:gd name="connsiteY1730" fmla="*/ 8114552 h 13862168"/>
              <a:gd name="connsiteX1731" fmla="*/ 179643 w 12446000"/>
              <a:gd name="connsiteY1731" fmla="*/ 8065199 h 13862168"/>
              <a:gd name="connsiteX1732" fmla="*/ 165507 w 12446000"/>
              <a:gd name="connsiteY1732" fmla="*/ 8063995 h 13862168"/>
              <a:gd name="connsiteX1733" fmla="*/ 573093 w 12446000"/>
              <a:gd name="connsiteY1733" fmla="*/ 8062790 h 13862168"/>
              <a:gd name="connsiteX1734" fmla="*/ 553067 w 12446000"/>
              <a:gd name="connsiteY1734" fmla="*/ 8108532 h 13862168"/>
              <a:gd name="connsiteX1735" fmla="*/ 566025 w 12446000"/>
              <a:gd name="connsiteY1735" fmla="*/ 8114551 h 13862168"/>
              <a:gd name="connsiteX1736" fmla="*/ 586051 w 12446000"/>
              <a:gd name="connsiteY1736" fmla="*/ 8068809 h 13862168"/>
              <a:gd name="connsiteX1737" fmla="*/ 573093 w 12446000"/>
              <a:gd name="connsiteY1737" fmla="*/ 8062790 h 13862168"/>
              <a:gd name="connsiteX1738" fmla="*/ 1131462 w 12446000"/>
              <a:gd name="connsiteY1738" fmla="*/ 8043532 h 13862168"/>
              <a:gd name="connsiteX1739" fmla="*/ 1098478 w 12446000"/>
              <a:gd name="connsiteY1739" fmla="*/ 8080847 h 13862168"/>
              <a:gd name="connsiteX1740" fmla="*/ 1109080 w 12446000"/>
              <a:gd name="connsiteY1740" fmla="*/ 8090477 h 13862168"/>
              <a:gd name="connsiteX1741" fmla="*/ 1142064 w 12446000"/>
              <a:gd name="connsiteY1741" fmla="*/ 8053162 h 13862168"/>
              <a:gd name="connsiteX1742" fmla="*/ 1131462 w 12446000"/>
              <a:gd name="connsiteY1742" fmla="*/ 8043532 h 13862168"/>
              <a:gd name="connsiteX1743" fmla="*/ 878194 w 12446000"/>
              <a:gd name="connsiteY1743" fmla="*/ 8008624 h 13862168"/>
              <a:gd name="connsiteX1744" fmla="*/ 851100 w 12446000"/>
              <a:gd name="connsiteY1744" fmla="*/ 8050754 h 13862168"/>
              <a:gd name="connsiteX1745" fmla="*/ 862880 w 12446000"/>
              <a:gd name="connsiteY1745" fmla="*/ 8059180 h 13862168"/>
              <a:gd name="connsiteX1746" fmla="*/ 889973 w 12446000"/>
              <a:gd name="connsiteY1746" fmla="*/ 8017050 h 13862168"/>
              <a:gd name="connsiteX1747" fmla="*/ 878194 w 12446000"/>
              <a:gd name="connsiteY1747" fmla="*/ 8008624 h 13862168"/>
              <a:gd name="connsiteX1748" fmla="*/ 740368 w 12446000"/>
              <a:gd name="connsiteY1748" fmla="*/ 8003808 h 13862168"/>
              <a:gd name="connsiteX1749" fmla="*/ 716808 w 12446000"/>
              <a:gd name="connsiteY1749" fmla="*/ 8047142 h 13862168"/>
              <a:gd name="connsiteX1750" fmla="*/ 728588 w 12446000"/>
              <a:gd name="connsiteY1750" fmla="*/ 8054365 h 13862168"/>
              <a:gd name="connsiteX1751" fmla="*/ 752148 w 12446000"/>
              <a:gd name="connsiteY1751" fmla="*/ 8011031 h 13862168"/>
              <a:gd name="connsiteX1752" fmla="*/ 740368 w 12446000"/>
              <a:gd name="connsiteY1752" fmla="*/ 8003808 h 13862168"/>
              <a:gd name="connsiteX1753" fmla="*/ 456472 w 12446000"/>
              <a:gd name="connsiteY1753" fmla="*/ 8003808 h 13862168"/>
              <a:gd name="connsiteX1754" fmla="*/ 441158 w 12446000"/>
              <a:gd name="connsiteY1754" fmla="*/ 8050754 h 13862168"/>
              <a:gd name="connsiteX1755" fmla="*/ 454116 w 12446000"/>
              <a:gd name="connsiteY1755" fmla="*/ 8055569 h 13862168"/>
              <a:gd name="connsiteX1756" fmla="*/ 469430 w 12446000"/>
              <a:gd name="connsiteY1756" fmla="*/ 8008623 h 13862168"/>
              <a:gd name="connsiteX1757" fmla="*/ 456472 w 12446000"/>
              <a:gd name="connsiteY1757" fmla="*/ 8003808 h 13862168"/>
              <a:gd name="connsiteX1758" fmla="*/ 1310517 w 12446000"/>
              <a:gd name="connsiteY1758" fmla="*/ 8002605 h 13862168"/>
              <a:gd name="connsiteX1759" fmla="*/ 1316407 w 12446000"/>
              <a:gd name="connsiteY1759" fmla="*/ 8008624 h 13862168"/>
              <a:gd name="connsiteX1760" fmla="*/ 1285779 w 12446000"/>
              <a:gd name="connsiteY1760" fmla="*/ 8039920 h 13862168"/>
              <a:gd name="connsiteX1761" fmla="*/ 1279889 w 12446000"/>
              <a:gd name="connsiteY1761" fmla="*/ 8033902 h 13862168"/>
              <a:gd name="connsiteX1762" fmla="*/ 1310517 w 12446000"/>
              <a:gd name="connsiteY1762" fmla="*/ 8002605 h 13862168"/>
              <a:gd name="connsiteX1763" fmla="*/ 313935 w 12446000"/>
              <a:gd name="connsiteY1763" fmla="*/ 8002605 h 13862168"/>
              <a:gd name="connsiteX1764" fmla="*/ 303333 w 12446000"/>
              <a:gd name="connsiteY1764" fmla="*/ 8050754 h 13862168"/>
              <a:gd name="connsiteX1765" fmla="*/ 317468 w 12446000"/>
              <a:gd name="connsiteY1765" fmla="*/ 8054365 h 13862168"/>
              <a:gd name="connsiteX1766" fmla="*/ 328070 w 12446000"/>
              <a:gd name="connsiteY1766" fmla="*/ 8006216 h 13862168"/>
              <a:gd name="connsiteX1767" fmla="*/ 313935 w 12446000"/>
              <a:gd name="connsiteY1767" fmla="*/ 8002605 h 13862168"/>
              <a:gd name="connsiteX1768" fmla="*/ 1030155 w 12446000"/>
              <a:gd name="connsiteY1768" fmla="*/ 7995383 h 13862168"/>
              <a:gd name="connsiteX1769" fmla="*/ 1000705 w 12446000"/>
              <a:gd name="connsiteY1769" fmla="*/ 8035106 h 13862168"/>
              <a:gd name="connsiteX1770" fmla="*/ 1011307 w 12446000"/>
              <a:gd name="connsiteY1770" fmla="*/ 8043532 h 13862168"/>
              <a:gd name="connsiteX1771" fmla="*/ 1040757 w 12446000"/>
              <a:gd name="connsiteY1771" fmla="*/ 8003809 h 13862168"/>
              <a:gd name="connsiteX1772" fmla="*/ 1030155 w 12446000"/>
              <a:gd name="connsiteY1772" fmla="*/ 7995383 h 13862168"/>
              <a:gd name="connsiteX1773" fmla="*/ 1310517 w 12446000"/>
              <a:gd name="connsiteY1773" fmla="*/ 7995382 h 13862168"/>
              <a:gd name="connsiteX1774" fmla="*/ 1276355 w 12446000"/>
              <a:gd name="connsiteY1774" fmla="*/ 8030290 h 13862168"/>
              <a:gd name="connsiteX1775" fmla="*/ 1279889 w 12446000"/>
              <a:gd name="connsiteY1775" fmla="*/ 8033902 h 13862168"/>
              <a:gd name="connsiteX1776" fmla="*/ 1276355 w 12446000"/>
              <a:gd name="connsiteY1776" fmla="*/ 8037513 h 13862168"/>
              <a:gd name="connsiteX1777" fmla="*/ 1285779 w 12446000"/>
              <a:gd name="connsiteY1777" fmla="*/ 8047143 h 13862168"/>
              <a:gd name="connsiteX1778" fmla="*/ 1319941 w 12446000"/>
              <a:gd name="connsiteY1778" fmla="*/ 8012235 h 13862168"/>
              <a:gd name="connsiteX1779" fmla="*/ 1316407 w 12446000"/>
              <a:gd name="connsiteY1779" fmla="*/ 8008624 h 13862168"/>
              <a:gd name="connsiteX1780" fmla="*/ 1319941 w 12446000"/>
              <a:gd name="connsiteY1780" fmla="*/ 8005012 h 13862168"/>
              <a:gd name="connsiteX1781" fmla="*/ 1310517 w 12446000"/>
              <a:gd name="connsiteY1781" fmla="*/ 7995382 h 13862168"/>
              <a:gd name="connsiteX1782" fmla="*/ 611967 w 12446000"/>
              <a:gd name="connsiteY1782" fmla="*/ 7971308 h 13862168"/>
              <a:gd name="connsiteX1783" fmla="*/ 591941 w 12446000"/>
              <a:gd name="connsiteY1783" fmla="*/ 8017049 h 13862168"/>
              <a:gd name="connsiteX1784" fmla="*/ 604899 w 12446000"/>
              <a:gd name="connsiteY1784" fmla="*/ 8023068 h 13862168"/>
              <a:gd name="connsiteX1785" fmla="*/ 624925 w 12446000"/>
              <a:gd name="connsiteY1785" fmla="*/ 7977326 h 13862168"/>
              <a:gd name="connsiteX1786" fmla="*/ 611967 w 12446000"/>
              <a:gd name="connsiteY1786" fmla="*/ 7971308 h 13862168"/>
              <a:gd name="connsiteX1787" fmla="*/ 1197430 w 12446000"/>
              <a:gd name="connsiteY1787" fmla="*/ 7968901 h 13862168"/>
              <a:gd name="connsiteX1788" fmla="*/ 1164446 w 12446000"/>
              <a:gd name="connsiteY1788" fmla="*/ 8006216 h 13862168"/>
              <a:gd name="connsiteX1789" fmla="*/ 1175048 w 12446000"/>
              <a:gd name="connsiteY1789" fmla="*/ 8015846 h 13862168"/>
              <a:gd name="connsiteX1790" fmla="*/ 1208032 w 12446000"/>
              <a:gd name="connsiteY1790" fmla="*/ 7978531 h 13862168"/>
              <a:gd name="connsiteX1791" fmla="*/ 1197430 w 12446000"/>
              <a:gd name="connsiteY1791" fmla="*/ 7968901 h 13862168"/>
              <a:gd name="connsiteX1792" fmla="*/ 176109 w 12446000"/>
              <a:gd name="connsiteY1792" fmla="*/ 7965290 h 13862168"/>
              <a:gd name="connsiteX1793" fmla="*/ 170219 w 12446000"/>
              <a:gd name="connsiteY1793" fmla="*/ 8014642 h 13862168"/>
              <a:gd name="connsiteX1794" fmla="*/ 184355 w 12446000"/>
              <a:gd name="connsiteY1794" fmla="*/ 8015846 h 13862168"/>
              <a:gd name="connsiteX1795" fmla="*/ 190245 w 12446000"/>
              <a:gd name="connsiteY1795" fmla="*/ 7966493 h 13862168"/>
              <a:gd name="connsiteX1796" fmla="*/ 176109 w 12446000"/>
              <a:gd name="connsiteY1796" fmla="*/ 7965290 h 13862168"/>
              <a:gd name="connsiteX1797" fmla="*/ 1378841 w 12446000"/>
              <a:gd name="connsiteY1797" fmla="*/ 7931585 h 13862168"/>
              <a:gd name="connsiteX1798" fmla="*/ 1385320 w 12446000"/>
              <a:gd name="connsiteY1798" fmla="*/ 7938206 h 13862168"/>
              <a:gd name="connsiteX1799" fmla="*/ 1354103 w 12446000"/>
              <a:gd name="connsiteY1799" fmla="*/ 7970104 h 13862168"/>
              <a:gd name="connsiteX1800" fmla="*/ 1347624 w 12446000"/>
              <a:gd name="connsiteY1800" fmla="*/ 7963484 h 13862168"/>
              <a:gd name="connsiteX1801" fmla="*/ 1378841 w 12446000"/>
              <a:gd name="connsiteY1801" fmla="*/ 7931585 h 13862168"/>
              <a:gd name="connsiteX1802" fmla="*/ 932381 w 12446000"/>
              <a:gd name="connsiteY1802" fmla="*/ 7925567 h 13862168"/>
              <a:gd name="connsiteX1803" fmla="*/ 905287 w 12446000"/>
              <a:gd name="connsiteY1803" fmla="*/ 7967697 h 13862168"/>
              <a:gd name="connsiteX1804" fmla="*/ 917067 w 12446000"/>
              <a:gd name="connsiteY1804" fmla="*/ 7976123 h 13862168"/>
              <a:gd name="connsiteX1805" fmla="*/ 944161 w 12446000"/>
              <a:gd name="connsiteY1805" fmla="*/ 7933993 h 13862168"/>
              <a:gd name="connsiteX1806" fmla="*/ 932381 w 12446000"/>
              <a:gd name="connsiteY1806" fmla="*/ 7925567 h 13862168"/>
              <a:gd name="connsiteX1807" fmla="*/ 1378841 w 12446000"/>
              <a:gd name="connsiteY1807" fmla="*/ 7925566 h 13862168"/>
              <a:gd name="connsiteX1808" fmla="*/ 1344679 w 12446000"/>
              <a:gd name="connsiteY1808" fmla="*/ 7960474 h 13862168"/>
              <a:gd name="connsiteX1809" fmla="*/ 1347624 w 12446000"/>
              <a:gd name="connsiteY1809" fmla="*/ 7963484 h 13862168"/>
              <a:gd name="connsiteX1810" fmla="*/ 1344679 w 12446000"/>
              <a:gd name="connsiteY1810" fmla="*/ 7966493 h 13862168"/>
              <a:gd name="connsiteX1811" fmla="*/ 1354103 w 12446000"/>
              <a:gd name="connsiteY1811" fmla="*/ 7976123 h 13862168"/>
              <a:gd name="connsiteX1812" fmla="*/ 1388265 w 12446000"/>
              <a:gd name="connsiteY1812" fmla="*/ 7941215 h 13862168"/>
              <a:gd name="connsiteX1813" fmla="*/ 1385320 w 12446000"/>
              <a:gd name="connsiteY1813" fmla="*/ 7938206 h 13862168"/>
              <a:gd name="connsiteX1814" fmla="*/ 1388265 w 12446000"/>
              <a:gd name="connsiteY1814" fmla="*/ 7935196 h 13862168"/>
              <a:gd name="connsiteX1815" fmla="*/ 1378841 w 12446000"/>
              <a:gd name="connsiteY1815" fmla="*/ 7925566 h 13862168"/>
              <a:gd name="connsiteX1816" fmla="*/ 1090232 w 12446000"/>
              <a:gd name="connsiteY1816" fmla="*/ 7917141 h 13862168"/>
              <a:gd name="connsiteX1817" fmla="*/ 1060783 w 12446000"/>
              <a:gd name="connsiteY1817" fmla="*/ 7956864 h 13862168"/>
              <a:gd name="connsiteX1818" fmla="*/ 1071385 w 12446000"/>
              <a:gd name="connsiteY1818" fmla="*/ 7965290 h 13862168"/>
              <a:gd name="connsiteX1819" fmla="*/ 1100834 w 12446000"/>
              <a:gd name="connsiteY1819" fmla="*/ 7925567 h 13862168"/>
              <a:gd name="connsiteX1820" fmla="*/ 1090232 w 12446000"/>
              <a:gd name="connsiteY1820" fmla="*/ 7917141 h 13862168"/>
              <a:gd name="connsiteX1821" fmla="*/ 788666 w 12446000"/>
              <a:gd name="connsiteY1821" fmla="*/ 7915937 h 13862168"/>
              <a:gd name="connsiteX1822" fmla="*/ 765106 w 12446000"/>
              <a:gd name="connsiteY1822" fmla="*/ 7959271 h 13862168"/>
              <a:gd name="connsiteX1823" fmla="*/ 776886 w 12446000"/>
              <a:gd name="connsiteY1823" fmla="*/ 7966493 h 13862168"/>
              <a:gd name="connsiteX1824" fmla="*/ 800446 w 12446000"/>
              <a:gd name="connsiteY1824" fmla="*/ 7923159 h 13862168"/>
              <a:gd name="connsiteX1825" fmla="*/ 788666 w 12446000"/>
              <a:gd name="connsiteY1825" fmla="*/ 7915937 h 13862168"/>
              <a:gd name="connsiteX1826" fmla="*/ 487100 w 12446000"/>
              <a:gd name="connsiteY1826" fmla="*/ 7908714 h 13862168"/>
              <a:gd name="connsiteX1827" fmla="*/ 471786 w 12446000"/>
              <a:gd name="connsiteY1827" fmla="*/ 7955659 h 13862168"/>
              <a:gd name="connsiteX1828" fmla="*/ 484744 w 12446000"/>
              <a:gd name="connsiteY1828" fmla="*/ 7960474 h 13862168"/>
              <a:gd name="connsiteX1829" fmla="*/ 500058 w 12446000"/>
              <a:gd name="connsiteY1829" fmla="*/ 7913529 h 13862168"/>
              <a:gd name="connsiteX1830" fmla="*/ 487100 w 12446000"/>
              <a:gd name="connsiteY1830" fmla="*/ 7908714 h 13862168"/>
              <a:gd name="connsiteX1831" fmla="*/ 335138 w 12446000"/>
              <a:gd name="connsiteY1831" fmla="*/ 7905103 h 13862168"/>
              <a:gd name="connsiteX1832" fmla="*/ 324536 w 12446000"/>
              <a:gd name="connsiteY1832" fmla="*/ 7953252 h 13862168"/>
              <a:gd name="connsiteX1833" fmla="*/ 338672 w 12446000"/>
              <a:gd name="connsiteY1833" fmla="*/ 7956863 h 13862168"/>
              <a:gd name="connsiteX1834" fmla="*/ 349274 w 12446000"/>
              <a:gd name="connsiteY1834" fmla="*/ 7908714 h 13862168"/>
              <a:gd name="connsiteX1835" fmla="*/ 335138 w 12446000"/>
              <a:gd name="connsiteY1835" fmla="*/ 7905103 h 13862168"/>
              <a:gd name="connsiteX1836" fmla="*/ 1262219 w 12446000"/>
              <a:gd name="connsiteY1836" fmla="*/ 7894270 h 13862168"/>
              <a:gd name="connsiteX1837" fmla="*/ 1229236 w 12446000"/>
              <a:gd name="connsiteY1837" fmla="*/ 7931585 h 13862168"/>
              <a:gd name="connsiteX1838" fmla="*/ 1239838 w 12446000"/>
              <a:gd name="connsiteY1838" fmla="*/ 7941215 h 13862168"/>
              <a:gd name="connsiteX1839" fmla="*/ 1272821 w 12446000"/>
              <a:gd name="connsiteY1839" fmla="*/ 7903900 h 13862168"/>
              <a:gd name="connsiteX1840" fmla="*/ 1262219 w 12446000"/>
              <a:gd name="connsiteY1840" fmla="*/ 7894270 h 13862168"/>
              <a:gd name="connsiteX1841" fmla="*/ 652019 w 12446000"/>
              <a:gd name="connsiteY1841" fmla="*/ 7879825 h 13862168"/>
              <a:gd name="connsiteX1842" fmla="*/ 631993 w 12446000"/>
              <a:gd name="connsiteY1842" fmla="*/ 7925566 h 13862168"/>
              <a:gd name="connsiteX1843" fmla="*/ 644951 w 12446000"/>
              <a:gd name="connsiteY1843" fmla="*/ 7931585 h 13862168"/>
              <a:gd name="connsiteX1844" fmla="*/ 664977 w 12446000"/>
              <a:gd name="connsiteY1844" fmla="*/ 7885843 h 13862168"/>
              <a:gd name="connsiteX1845" fmla="*/ 652019 w 12446000"/>
              <a:gd name="connsiteY1845" fmla="*/ 7879825 h 13862168"/>
              <a:gd name="connsiteX1846" fmla="*/ 187889 w 12446000"/>
              <a:gd name="connsiteY1846" fmla="*/ 7865381 h 13862168"/>
              <a:gd name="connsiteX1847" fmla="*/ 181999 w 12446000"/>
              <a:gd name="connsiteY1847" fmla="*/ 7914734 h 13862168"/>
              <a:gd name="connsiteX1848" fmla="*/ 194957 w 12446000"/>
              <a:gd name="connsiteY1848" fmla="*/ 7915937 h 13862168"/>
              <a:gd name="connsiteX1849" fmla="*/ 202025 w 12446000"/>
              <a:gd name="connsiteY1849" fmla="*/ 7866585 h 13862168"/>
              <a:gd name="connsiteX1850" fmla="*/ 187889 w 12446000"/>
              <a:gd name="connsiteY1850" fmla="*/ 7865381 h 13862168"/>
              <a:gd name="connsiteX1851" fmla="*/ 1448343 w 12446000"/>
              <a:gd name="connsiteY1851" fmla="*/ 7861770 h 13862168"/>
              <a:gd name="connsiteX1852" fmla="*/ 1454233 w 12446000"/>
              <a:gd name="connsiteY1852" fmla="*/ 7867788 h 13862168"/>
              <a:gd name="connsiteX1853" fmla="*/ 1423605 w 12446000"/>
              <a:gd name="connsiteY1853" fmla="*/ 7899085 h 13862168"/>
              <a:gd name="connsiteX1854" fmla="*/ 1417715 w 12446000"/>
              <a:gd name="connsiteY1854" fmla="*/ 7893067 h 13862168"/>
              <a:gd name="connsiteX1855" fmla="*/ 1448343 w 12446000"/>
              <a:gd name="connsiteY1855" fmla="*/ 7861770 h 13862168"/>
              <a:gd name="connsiteX1856" fmla="*/ 1448343 w 12446000"/>
              <a:gd name="connsiteY1856" fmla="*/ 7854547 h 13862168"/>
              <a:gd name="connsiteX1857" fmla="*/ 1414181 w 12446000"/>
              <a:gd name="connsiteY1857" fmla="*/ 7889455 h 13862168"/>
              <a:gd name="connsiteX1858" fmla="*/ 1417715 w 12446000"/>
              <a:gd name="connsiteY1858" fmla="*/ 7893067 h 13862168"/>
              <a:gd name="connsiteX1859" fmla="*/ 1414181 w 12446000"/>
              <a:gd name="connsiteY1859" fmla="*/ 7896678 h 13862168"/>
              <a:gd name="connsiteX1860" fmla="*/ 1423605 w 12446000"/>
              <a:gd name="connsiteY1860" fmla="*/ 7906307 h 13862168"/>
              <a:gd name="connsiteX1861" fmla="*/ 1457767 w 12446000"/>
              <a:gd name="connsiteY1861" fmla="*/ 7871399 h 13862168"/>
              <a:gd name="connsiteX1862" fmla="*/ 1454233 w 12446000"/>
              <a:gd name="connsiteY1862" fmla="*/ 7867788 h 13862168"/>
              <a:gd name="connsiteX1863" fmla="*/ 1457767 w 12446000"/>
              <a:gd name="connsiteY1863" fmla="*/ 7864176 h 13862168"/>
              <a:gd name="connsiteX1864" fmla="*/ 1448343 w 12446000"/>
              <a:gd name="connsiteY1864" fmla="*/ 7854547 h 13862168"/>
              <a:gd name="connsiteX1865" fmla="*/ 986569 w 12446000"/>
              <a:gd name="connsiteY1865" fmla="*/ 7841306 h 13862168"/>
              <a:gd name="connsiteX1866" fmla="*/ 959475 w 12446000"/>
              <a:gd name="connsiteY1866" fmla="*/ 7883437 h 13862168"/>
              <a:gd name="connsiteX1867" fmla="*/ 971255 w 12446000"/>
              <a:gd name="connsiteY1867" fmla="*/ 7891863 h 13862168"/>
              <a:gd name="connsiteX1868" fmla="*/ 998349 w 12446000"/>
              <a:gd name="connsiteY1868" fmla="*/ 7849732 h 13862168"/>
              <a:gd name="connsiteX1869" fmla="*/ 986569 w 12446000"/>
              <a:gd name="connsiteY1869" fmla="*/ 7841306 h 13862168"/>
              <a:gd name="connsiteX1870" fmla="*/ 1150310 w 12446000"/>
              <a:gd name="connsiteY1870" fmla="*/ 7837695 h 13862168"/>
              <a:gd name="connsiteX1871" fmla="*/ 1120860 w 12446000"/>
              <a:gd name="connsiteY1871" fmla="*/ 7877418 h 13862168"/>
              <a:gd name="connsiteX1872" fmla="*/ 1131462 w 12446000"/>
              <a:gd name="connsiteY1872" fmla="*/ 7885844 h 13862168"/>
              <a:gd name="connsiteX1873" fmla="*/ 1160912 w 12446000"/>
              <a:gd name="connsiteY1873" fmla="*/ 7846121 h 13862168"/>
              <a:gd name="connsiteX1874" fmla="*/ 1150310 w 12446000"/>
              <a:gd name="connsiteY1874" fmla="*/ 7837695 h 13862168"/>
              <a:gd name="connsiteX1875" fmla="*/ 835786 w 12446000"/>
              <a:gd name="connsiteY1875" fmla="*/ 7829268 h 13862168"/>
              <a:gd name="connsiteX1876" fmla="*/ 812226 w 12446000"/>
              <a:gd name="connsiteY1876" fmla="*/ 7872602 h 13862168"/>
              <a:gd name="connsiteX1877" fmla="*/ 824006 w 12446000"/>
              <a:gd name="connsiteY1877" fmla="*/ 7879825 h 13862168"/>
              <a:gd name="connsiteX1878" fmla="*/ 847566 w 12446000"/>
              <a:gd name="connsiteY1878" fmla="*/ 7836491 h 13862168"/>
              <a:gd name="connsiteX1879" fmla="*/ 835786 w 12446000"/>
              <a:gd name="connsiteY1879" fmla="*/ 7829268 h 13862168"/>
              <a:gd name="connsiteX1880" fmla="*/ 1327009 w 12446000"/>
              <a:gd name="connsiteY1880" fmla="*/ 7819639 h 13862168"/>
              <a:gd name="connsiteX1881" fmla="*/ 1294025 w 12446000"/>
              <a:gd name="connsiteY1881" fmla="*/ 7856955 h 13862168"/>
              <a:gd name="connsiteX1882" fmla="*/ 1304627 w 12446000"/>
              <a:gd name="connsiteY1882" fmla="*/ 7866585 h 13862168"/>
              <a:gd name="connsiteX1883" fmla="*/ 1337611 w 12446000"/>
              <a:gd name="connsiteY1883" fmla="*/ 7829269 h 13862168"/>
              <a:gd name="connsiteX1884" fmla="*/ 1327009 w 12446000"/>
              <a:gd name="connsiteY1884" fmla="*/ 7819639 h 13862168"/>
              <a:gd name="connsiteX1885" fmla="*/ 518905 w 12446000"/>
              <a:gd name="connsiteY1885" fmla="*/ 7813620 h 13862168"/>
              <a:gd name="connsiteX1886" fmla="*/ 503591 w 12446000"/>
              <a:gd name="connsiteY1886" fmla="*/ 7860565 h 13862168"/>
              <a:gd name="connsiteX1887" fmla="*/ 516549 w 12446000"/>
              <a:gd name="connsiteY1887" fmla="*/ 7865380 h 13862168"/>
              <a:gd name="connsiteX1888" fmla="*/ 531863 w 12446000"/>
              <a:gd name="connsiteY1888" fmla="*/ 7818435 h 13862168"/>
              <a:gd name="connsiteX1889" fmla="*/ 518905 w 12446000"/>
              <a:gd name="connsiteY1889" fmla="*/ 7813620 h 13862168"/>
              <a:gd name="connsiteX1890" fmla="*/ 356342 w 12446000"/>
              <a:gd name="connsiteY1890" fmla="*/ 7806398 h 13862168"/>
              <a:gd name="connsiteX1891" fmla="*/ 345740 w 12446000"/>
              <a:gd name="connsiteY1891" fmla="*/ 7855751 h 13862168"/>
              <a:gd name="connsiteX1892" fmla="*/ 359876 w 12446000"/>
              <a:gd name="connsiteY1892" fmla="*/ 7859362 h 13862168"/>
              <a:gd name="connsiteX1893" fmla="*/ 370478 w 12446000"/>
              <a:gd name="connsiteY1893" fmla="*/ 7810009 h 13862168"/>
              <a:gd name="connsiteX1894" fmla="*/ 356342 w 12446000"/>
              <a:gd name="connsiteY1894" fmla="*/ 7806398 h 13862168"/>
              <a:gd name="connsiteX1895" fmla="*/ 1517844 w 12446000"/>
              <a:gd name="connsiteY1895" fmla="*/ 7790750 h 13862168"/>
              <a:gd name="connsiteX1896" fmla="*/ 1523734 w 12446000"/>
              <a:gd name="connsiteY1896" fmla="*/ 7796769 h 13862168"/>
              <a:gd name="connsiteX1897" fmla="*/ 1493106 w 12446000"/>
              <a:gd name="connsiteY1897" fmla="*/ 7828065 h 13862168"/>
              <a:gd name="connsiteX1898" fmla="*/ 1487216 w 12446000"/>
              <a:gd name="connsiteY1898" fmla="*/ 7822047 h 13862168"/>
              <a:gd name="connsiteX1899" fmla="*/ 1517844 w 12446000"/>
              <a:gd name="connsiteY1899" fmla="*/ 7790750 h 13862168"/>
              <a:gd name="connsiteX1900" fmla="*/ 692071 w 12446000"/>
              <a:gd name="connsiteY1900" fmla="*/ 7789546 h 13862168"/>
              <a:gd name="connsiteX1901" fmla="*/ 672045 w 12446000"/>
              <a:gd name="connsiteY1901" fmla="*/ 7835287 h 13862168"/>
              <a:gd name="connsiteX1902" fmla="*/ 685003 w 12446000"/>
              <a:gd name="connsiteY1902" fmla="*/ 7841306 h 13862168"/>
              <a:gd name="connsiteX1903" fmla="*/ 705028 w 12446000"/>
              <a:gd name="connsiteY1903" fmla="*/ 7795564 h 13862168"/>
              <a:gd name="connsiteX1904" fmla="*/ 692071 w 12446000"/>
              <a:gd name="connsiteY1904" fmla="*/ 7789546 h 13862168"/>
              <a:gd name="connsiteX1905" fmla="*/ 1517844 w 12446000"/>
              <a:gd name="connsiteY1905" fmla="*/ 7783527 h 13862168"/>
              <a:gd name="connsiteX1906" fmla="*/ 1483682 w 12446000"/>
              <a:gd name="connsiteY1906" fmla="*/ 7818435 h 13862168"/>
              <a:gd name="connsiteX1907" fmla="*/ 1487216 w 12446000"/>
              <a:gd name="connsiteY1907" fmla="*/ 7822047 h 13862168"/>
              <a:gd name="connsiteX1908" fmla="*/ 1483682 w 12446000"/>
              <a:gd name="connsiteY1908" fmla="*/ 7825658 h 13862168"/>
              <a:gd name="connsiteX1909" fmla="*/ 1493106 w 12446000"/>
              <a:gd name="connsiteY1909" fmla="*/ 7835288 h 13862168"/>
              <a:gd name="connsiteX1910" fmla="*/ 1527268 w 12446000"/>
              <a:gd name="connsiteY1910" fmla="*/ 7800380 h 13862168"/>
              <a:gd name="connsiteX1911" fmla="*/ 1523734 w 12446000"/>
              <a:gd name="connsiteY1911" fmla="*/ 7796769 h 13862168"/>
              <a:gd name="connsiteX1912" fmla="*/ 1527268 w 12446000"/>
              <a:gd name="connsiteY1912" fmla="*/ 7793157 h 13862168"/>
              <a:gd name="connsiteX1913" fmla="*/ 1517844 w 12446000"/>
              <a:gd name="connsiteY1913" fmla="*/ 7783527 h 13862168"/>
              <a:gd name="connsiteX1914" fmla="*/ 198491 w 12446000"/>
              <a:gd name="connsiteY1914" fmla="*/ 7766676 h 13862168"/>
              <a:gd name="connsiteX1915" fmla="*/ 192601 w 12446000"/>
              <a:gd name="connsiteY1915" fmla="*/ 7816028 h 13862168"/>
              <a:gd name="connsiteX1916" fmla="*/ 206737 w 12446000"/>
              <a:gd name="connsiteY1916" fmla="*/ 7817232 h 13862168"/>
              <a:gd name="connsiteX1917" fmla="*/ 212627 w 12446000"/>
              <a:gd name="connsiteY1917" fmla="*/ 7767879 h 13862168"/>
              <a:gd name="connsiteX1918" fmla="*/ 198491 w 12446000"/>
              <a:gd name="connsiteY1918" fmla="*/ 7766676 h 13862168"/>
              <a:gd name="connsiteX1919" fmla="*/ 1210388 w 12446000"/>
              <a:gd name="connsiteY1919" fmla="*/ 7759453 h 13862168"/>
              <a:gd name="connsiteX1920" fmla="*/ 1180938 w 12446000"/>
              <a:gd name="connsiteY1920" fmla="*/ 7799176 h 13862168"/>
              <a:gd name="connsiteX1921" fmla="*/ 1191540 w 12446000"/>
              <a:gd name="connsiteY1921" fmla="*/ 7807602 h 13862168"/>
              <a:gd name="connsiteX1922" fmla="*/ 1220990 w 12446000"/>
              <a:gd name="connsiteY1922" fmla="*/ 7767879 h 13862168"/>
              <a:gd name="connsiteX1923" fmla="*/ 1210388 w 12446000"/>
              <a:gd name="connsiteY1923" fmla="*/ 7759453 h 13862168"/>
              <a:gd name="connsiteX1924" fmla="*/ 1040757 w 12446000"/>
              <a:gd name="connsiteY1924" fmla="*/ 7758249 h 13862168"/>
              <a:gd name="connsiteX1925" fmla="*/ 1013663 w 12446000"/>
              <a:gd name="connsiteY1925" fmla="*/ 7800380 h 13862168"/>
              <a:gd name="connsiteX1926" fmla="*/ 1025443 w 12446000"/>
              <a:gd name="connsiteY1926" fmla="*/ 7808806 h 13862168"/>
              <a:gd name="connsiteX1927" fmla="*/ 1052537 w 12446000"/>
              <a:gd name="connsiteY1927" fmla="*/ 7766675 h 13862168"/>
              <a:gd name="connsiteX1928" fmla="*/ 1040757 w 12446000"/>
              <a:gd name="connsiteY1928" fmla="*/ 7758249 h 13862168"/>
              <a:gd name="connsiteX1929" fmla="*/ 1391799 w 12446000"/>
              <a:gd name="connsiteY1929" fmla="*/ 7745008 h 13862168"/>
              <a:gd name="connsiteX1930" fmla="*/ 1358815 w 12446000"/>
              <a:gd name="connsiteY1930" fmla="*/ 7782324 h 13862168"/>
              <a:gd name="connsiteX1931" fmla="*/ 1369417 w 12446000"/>
              <a:gd name="connsiteY1931" fmla="*/ 7791954 h 13862168"/>
              <a:gd name="connsiteX1932" fmla="*/ 1402401 w 12446000"/>
              <a:gd name="connsiteY1932" fmla="*/ 7754638 h 13862168"/>
              <a:gd name="connsiteX1933" fmla="*/ 1391799 w 12446000"/>
              <a:gd name="connsiteY1933" fmla="*/ 7745008 h 13862168"/>
              <a:gd name="connsiteX1934" fmla="*/ 882906 w 12446000"/>
              <a:gd name="connsiteY1934" fmla="*/ 7741397 h 13862168"/>
              <a:gd name="connsiteX1935" fmla="*/ 859346 w 12446000"/>
              <a:gd name="connsiteY1935" fmla="*/ 7784731 h 13862168"/>
              <a:gd name="connsiteX1936" fmla="*/ 871126 w 12446000"/>
              <a:gd name="connsiteY1936" fmla="*/ 7791953 h 13862168"/>
              <a:gd name="connsiteX1937" fmla="*/ 894685 w 12446000"/>
              <a:gd name="connsiteY1937" fmla="*/ 7748619 h 13862168"/>
              <a:gd name="connsiteX1938" fmla="*/ 882906 w 12446000"/>
              <a:gd name="connsiteY1938" fmla="*/ 7741397 h 13862168"/>
              <a:gd name="connsiteX1939" fmla="*/ 1586168 w 12446000"/>
              <a:gd name="connsiteY1939" fmla="*/ 7719730 h 13862168"/>
              <a:gd name="connsiteX1940" fmla="*/ 1592647 w 12446000"/>
              <a:gd name="connsiteY1940" fmla="*/ 7726351 h 13862168"/>
              <a:gd name="connsiteX1941" fmla="*/ 1561430 w 12446000"/>
              <a:gd name="connsiteY1941" fmla="*/ 7758249 h 13862168"/>
              <a:gd name="connsiteX1942" fmla="*/ 1554951 w 12446000"/>
              <a:gd name="connsiteY1942" fmla="*/ 7751629 h 13862168"/>
              <a:gd name="connsiteX1943" fmla="*/ 1586168 w 12446000"/>
              <a:gd name="connsiteY1943" fmla="*/ 7719730 h 13862168"/>
              <a:gd name="connsiteX1944" fmla="*/ 549533 w 12446000"/>
              <a:gd name="connsiteY1944" fmla="*/ 7718526 h 13862168"/>
              <a:gd name="connsiteX1945" fmla="*/ 534219 w 12446000"/>
              <a:gd name="connsiteY1945" fmla="*/ 7765471 h 13862168"/>
              <a:gd name="connsiteX1946" fmla="*/ 547177 w 12446000"/>
              <a:gd name="connsiteY1946" fmla="*/ 7770286 h 13862168"/>
              <a:gd name="connsiteX1947" fmla="*/ 562491 w 12446000"/>
              <a:gd name="connsiteY1947" fmla="*/ 7723341 h 13862168"/>
              <a:gd name="connsiteX1948" fmla="*/ 549533 w 12446000"/>
              <a:gd name="connsiteY1948" fmla="*/ 7718526 h 13862168"/>
              <a:gd name="connsiteX1949" fmla="*/ 1586168 w 12446000"/>
              <a:gd name="connsiteY1949" fmla="*/ 7713711 h 13862168"/>
              <a:gd name="connsiteX1950" fmla="*/ 1552006 w 12446000"/>
              <a:gd name="connsiteY1950" fmla="*/ 7748619 h 13862168"/>
              <a:gd name="connsiteX1951" fmla="*/ 1554951 w 12446000"/>
              <a:gd name="connsiteY1951" fmla="*/ 7751629 h 13862168"/>
              <a:gd name="connsiteX1952" fmla="*/ 1552006 w 12446000"/>
              <a:gd name="connsiteY1952" fmla="*/ 7754638 h 13862168"/>
              <a:gd name="connsiteX1953" fmla="*/ 1561430 w 12446000"/>
              <a:gd name="connsiteY1953" fmla="*/ 7764268 h 13862168"/>
              <a:gd name="connsiteX1954" fmla="*/ 1595592 w 12446000"/>
              <a:gd name="connsiteY1954" fmla="*/ 7729360 h 13862168"/>
              <a:gd name="connsiteX1955" fmla="*/ 1592647 w 12446000"/>
              <a:gd name="connsiteY1955" fmla="*/ 7726351 h 13862168"/>
              <a:gd name="connsiteX1956" fmla="*/ 1595592 w 12446000"/>
              <a:gd name="connsiteY1956" fmla="*/ 7723341 h 13862168"/>
              <a:gd name="connsiteX1957" fmla="*/ 1586168 w 12446000"/>
              <a:gd name="connsiteY1957" fmla="*/ 7713711 h 13862168"/>
              <a:gd name="connsiteX1958" fmla="*/ 377546 w 12446000"/>
              <a:gd name="connsiteY1958" fmla="*/ 7708896 h 13862168"/>
              <a:gd name="connsiteX1959" fmla="*/ 366944 w 12446000"/>
              <a:gd name="connsiteY1959" fmla="*/ 7758249 h 13862168"/>
              <a:gd name="connsiteX1960" fmla="*/ 381080 w 12446000"/>
              <a:gd name="connsiteY1960" fmla="*/ 7761860 h 13862168"/>
              <a:gd name="connsiteX1961" fmla="*/ 391682 w 12446000"/>
              <a:gd name="connsiteY1961" fmla="*/ 7712508 h 13862168"/>
              <a:gd name="connsiteX1962" fmla="*/ 377546 w 12446000"/>
              <a:gd name="connsiteY1962" fmla="*/ 7708896 h 13862168"/>
              <a:gd name="connsiteX1963" fmla="*/ 730944 w 12446000"/>
              <a:gd name="connsiteY1963" fmla="*/ 7698063 h 13862168"/>
              <a:gd name="connsiteX1964" fmla="*/ 710918 w 12446000"/>
              <a:gd name="connsiteY1964" fmla="*/ 7743804 h 13862168"/>
              <a:gd name="connsiteX1965" fmla="*/ 723876 w 12446000"/>
              <a:gd name="connsiteY1965" fmla="*/ 7749823 h 13862168"/>
              <a:gd name="connsiteX1966" fmla="*/ 743902 w 12446000"/>
              <a:gd name="connsiteY1966" fmla="*/ 7704081 h 13862168"/>
              <a:gd name="connsiteX1967" fmla="*/ 730944 w 12446000"/>
              <a:gd name="connsiteY1967" fmla="*/ 7698063 h 13862168"/>
              <a:gd name="connsiteX1968" fmla="*/ 1270466 w 12446000"/>
              <a:gd name="connsiteY1968" fmla="*/ 7680007 h 13862168"/>
              <a:gd name="connsiteX1969" fmla="*/ 1241016 w 12446000"/>
              <a:gd name="connsiteY1969" fmla="*/ 7719730 h 13862168"/>
              <a:gd name="connsiteX1970" fmla="*/ 1251618 w 12446000"/>
              <a:gd name="connsiteY1970" fmla="*/ 7728156 h 13862168"/>
              <a:gd name="connsiteX1971" fmla="*/ 1281067 w 12446000"/>
              <a:gd name="connsiteY1971" fmla="*/ 7688433 h 13862168"/>
              <a:gd name="connsiteX1972" fmla="*/ 1270466 w 12446000"/>
              <a:gd name="connsiteY1972" fmla="*/ 7680007 h 13862168"/>
              <a:gd name="connsiteX1973" fmla="*/ 1096122 w 12446000"/>
              <a:gd name="connsiteY1973" fmla="*/ 7675193 h 13862168"/>
              <a:gd name="connsiteX1974" fmla="*/ 1069029 w 12446000"/>
              <a:gd name="connsiteY1974" fmla="*/ 7717323 h 13862168"/>
              <a:gd name="connsiteX1975" fmla="*/ 1080809 w 12446000"/>
              <a:gd name="connsiteY1975" fmla="*/ 7725749 h 13862168"/>
              <a:gd name="connsiteX1976" fmla="*/ 1107902 w 12446000"/>
              <a:gd name="connsiteY1976" fmla="*/ 7683619 h 13862168"/>
              <a:gd name="connsiteX1977" fmla="*/ 1096122 w 12446000"/>
              <a:gd name="connsiteY1977" fmla="*/ 7675193 h 13862168"/>
              <a:gd name="connsiteX1978" fmla="*/ 1456588 w 12446000"/>
              <a:gd name="connsiteY1978" fmla="*/ 7670378 h 13862168"/>
              <a:gd name="connsiteX1979" fmla="*/ 1423605 w 12446000"/>
              <a:gd name="connsiteY1979" fmla="*/ 7707693 h 13862168"/>
              <a:gd name="connsiteX1980" fmla="*/ 1434207 w 12446000"/>
              <a:gd name="connsiteY1980" fmla="*/ 7717323 h 13862168"/>
              <a:gd name="connsiteX1981" fmla="*/ 1467190 w 12446000"/>
              <a:gd name="connsiteY1981" fmla="*/ 7680007 h 13862168"/>
              <a:gd name="connsiteX1982" fmla="*/ 1456588 w 12446000"/>
              <a:gd name="connsiteY1982" fmla="*/ 7670378 h 13862168"/>
              <a:gd name="connsiteX1983" fmla="*/ 209093 w 12446000"/>
              <a:gd name="connsiteY1983" fmla="*/ 7666767 h 13862168"/>
              <a:gd name="connsiteX1984" fmla="*/ 203203 w 12446000"/>
              <a:gd name="connsiteY1984" fmla="*/ 7716119 h 13862168"/>
              <a:gd name="connsiteX1985" fmla="*/ 217339 w 12446000"/>
              <a:gd name="connsiteY1985" fmla="*/ 7717323 h 13862168"/>
              <a:gd name="connsiteX1986" fmla="*/ 223229 w 12446000"/>
              <a:gd name="connsiteY1986" fmla="*/ 7667970 h 13862168"/>
              <a:gd name="connsiteX1987" fmla="*/ 209093 w 12446000"/>
              <a:gd name="connsiteY1987" fmla="*/ 7666767 h 13862168"/>
              <a:gd name="connsiteX1988" fmla="*/ 931203 w 12446000"/>
              <a:gd name="connsiteY1988" fmla="*/ 7653525 h 13862168"/>
              <a:gd name="connsiteX1989" fmla="*/ 907643 w 12446000"/>
              <a:gd name="connsiteY1989" fmla="*/ 7696859 h 13862168"/>
              <a:gd name="connsiteX1990" fmla="*/ 919423 w 12446000"/>
              <a:gd name="connsiteY1990" fmla="*/ 7704081 h 13862168"/>
              <a:gd name="connsiteX1991" fmla="*/ 942983 w 12446000"/>
              <a:gd name="connsiteY1991" fmla="*/ 7660747 h 13862168"/>
              <a:gd name="connsiteX1992" fmla="*/ 931203 w 12446000"/>
              <a:gd name="connsiteY1992" fmla="*/ 7653525 h 13862168"/>
              <a:gd name="connsiteX1993" fmla="*/ 1655670 w 12446000"/>
              <a:gd name="connsiteY1993" fmla="*/ 7649914 h 13862168"/>
              <a:gd name="connsiteX1994" fmla="*/ 1661559 w 12446000"/>
              <a:gd name="connsiteY1994" fmla="*/ 7655933 h 13862168"/>
              <a:gd name="connsiteX1995" fmla="*/ 1630932 w 12446000"/>
              <a:gd name="connsiteY1995" fmla="*/ 7687229 h 13862168"/>
              <a:gd name="connsiteX1996" fmla="*/ 1625042 w 12446000"/>
              <a:gd name="connsiteY1996" fmla="*/ 7681211 h 13862168"/>
              <a:gd name="connsiteX1997" fmla="*/ 1655670 w 12446000"/>
              <a:gd name="connsiteY1997" fmla="*/ 7649914 h 13862168"/>
              <a:gd name="connsiteX1998" fmla="*/ 1655670 w 12446000"/>
              <a:gd name="connsiteY1998" fmla="*/ 7642691 h 13862168"/>
              <a:gd name="connsiteX1999" fmla="*/ 1621508 w 12446000"/>
              <a:gd name="connsiteY1999" fmla="*/ 7677599 h 13862168"/>
              <a:gd name="connsiteX2000" fmla="*/ 1625042 w 12446000"/>
              <a:gd name="connsiteY2000" fmla="*/ 7681211 h 13862168"/>
              <a:gd name="connsiteX2001" fmla="*/ 1621508 w 12446000"/>
              <a:gd name="connsiteY2001" fmla="*/ 7684822 h 13862168"/>
              <a:gd name="connsiteX2002" fmla="*/ 1630932 w 12446000"/>
              <a:gd name="connsiteY2002" fmla="*/ 7694452 h 13862168"/>
              <a:gd name="connsiteX2003" fmla="*/ 1665093 w 12446000"/>
              <a:gd name="connsiteY2003" fmla="*/ 7659544 h 13862168"/>
              <a:gd name="connsiteX2004" fmla="*/ 1661559 w 12446000"/>
              <a:gd name="connsiteY2004" fmla="*/ 7655933 h 13862168"/>
              <a:gd name="connsiteX2005" fmla="*/ 1665093 w 12446000"/>
              <a:gd name="connsiteY2005" fmla="*/ 7652321 h 13862168"/>
              <a:gd name="connsiteX2006" fmla="*/ 1655670 w 12446000"/>
              <a:gd name="connsiteY2006" fmla="*/ 7642691 h 13862168"/>
              <a:gd name="connsiteX2007" fmla="*/ 580161 w 12446000"/>
              <a:gd name="connsiteY2007" fmla="*/ 7624636 h 13862168"/>
              <a:gd name="connsiteX2008" fmla="*/ 564847 w 12446000"/>
              <a:gd name="connsiteY2008" fmla="*/ 7671581 h 13862168"/>
              <a:gd name="connsiteX2009" fmla="*/ 577805 w 12446000"/>
              <a:gd name="connsiteY2009" fmla="*/ 7676396 h 13862168"/>
              <a:gd name="connsiteX2010" fmla="*/ 593119 w 12446000"/>
              <a:gd name="connsiteY2010" fmla="*/ 7629451 h 13862168"/>
              <a:gd name="connsiteX2011" fmla="*/ 580161 w 12446000"/>
              <a:gd name="connsiteY2011" fmla="*/ 7624636 h 13862168"/>
              <a:gd name="connsiteX2012" fmla="*/ 398750 w 12446000"/>
              <a:gd name="connsiteY2012" fmla="*/ 7611395 h 13862168"/>
              <a:gd name="connsiteX2013" fmla="*/ 388148 w 12446000"/>
              <a:gd name="connsiteY2013" fmla="*/ 7660747 h 13862168"/>
              <a:gd name="connsiteX2014" fmla="*/ 402284 w 12446000"/>
              <a:gd name="connsiteY2014" fmla="*/ 7664359 h 13862168"/>
              <a:gd name="connsiteX2015" fmla="*/ 412886 w 12446000"/>
              <a:gd name="connsiteY2015" fmla="*/ 7615006 h 13862168"/>
              <a:gd name="connsiteX2016" fmla="*/ 398750 w 12446000"/>
              <a:gd name="connsiteY2016" fmla="*/ 7611395 h 13862168"/>
              <a:gd name="connsiteX2017" fmla="*/ 770996 w 12446000"/>
              <a:gd name="connsiteY2017" fmla="*/ 7606580 h 13862168"/>
              <a:gd name="connsiteX2018" fmla="*/ 750970 w 12446000"/>
              <a:gd name="connsiteY2018" fmla="*/ 7652321 h 13862168"/>
              <a:gd name="connsiteX2019" fmla="*/ 763928 w 12446000"/>
              <a:gd name="connsiteY2019" fmla="*/ 7658340 h 13862168"/>
              <a:gd name="connsiteX2020" fmla="*/ 783954 w 12446000"/>
              <a:gd name="connsiteY2020" fmla="*/ 7612598 h 13862168"/>
              <a:gd name="connsiteX2021" fmla="*/ 770996 w 12446000"/>
              <a:gd name="connsiteY2021" fmla="*/ 7606580 h 13862168"/>
              <a:gd name="connsiteX2022" fmla="*/ 1330543 w 12446000"/>
              <a:gd name="connsiteY2022" fmla="*/ 7601765 h 13862168"/>
              <a:gd name="connsiteX2023" fmla="*/ 1301093 w 12446000"/>
              <a:gd name="connsiteY2023" fmla="*/ 7641488 h 13862168"/>
              <a:gd name="connsiteX2024" fmla="*/ 1311695 w 12446000"/>
              <a:gd name="connsiteY2024" fmla="*/ 7649914 h 13862168"/>
              <a:gd name="connsiteX2025" fmla="*/ 1341145 w 12446000"/>
              <a:gd name="connsiteY2025" fmla="*/ 7610191 h 13862168"/>
              <a:gd name="connsiteX2026" fmla="*/ 1330543 w 12446000"/>
              <a:gd name="connsiteY2026" fmla="*/ 7601765 h 13862168"/>
              <a:gd name="connsiteX2027" fmla="*/ 1521378 w 12446000"/>
              <a:gd name="connsiteY2027" fmla="*/ 7595747 h 13862168"/>
              <a:gd name="connsiteX2028" fmla="*/ 1488394 w 12446000"/>
              <a:gd name="connsiteY2028" fmla="*/ 7633062 h 13862168"/>
              <a:gd name="connsiteX2029" fmla="*/ 1498996 w 12446000"/>
              <a:gd name="connsiteY2029" fmla="*/ 7642692 h 13862168"/>
              <a:gd name="connsiteX2030" fmla="*/ 1531980 w 12446000"/>
              <a:gd name="connsiteY2030" fmla="*/ 7605377 h 13862168"/>
              <a:gd name="connsiteX2031" fmla="*/ 1521378 w 12446000"/>
              <a:gd name="connsiteY2031" fmla="*/ 7595747 h 13862168"/>
              <a:gd name="connsiteX2032" fmla="*/ 1150310 w 12446000"/>
              <a:gd name="connsiteY2032" fmla="*/ 7592136 h 13862168"/>
              <a:gd name="connsiteX2033" fmla="*/ 1123216 w 12446000"/>
              <a:gd name="connsiteY2033" fmla="*/ 7634266 h 13862168"/>
              <a:gd name="connsiteX2034" fmla="*/ 1134996 w 12446000"/>
              <a:gd name="connsiteY2034" fmla="*/ 7642692 h 13862168"/>
              <a:gd name="connsiteX2035" fmla="*/ 1162090 w 12446000"/>
              <a:gd name="connsiteY2035" fmla="*/ 7600562 h 13862168"/>
              <a:gd name="connsiteX2036" fmla="*/ 1150310 w 12446000"/>
              <a:gd name="connsiteY2036" fmla="*/ 7592136 h 13862168"/>
              <a:gd name="connsiteX2037" fmla="*/ 1725171 w 12446000"/>
              <a:gd name="connsiteY2037" fmla="*/ 7578895 h 13862168"/>
              <a:gd name="connsiteX2038" fmla="*/ 1731061 w 12446000"/>
              <a:gd name="connsiteY2038" fmla="*/ 7584913 h 13862168"/>
              <a:gd name="connsiteX2039" fmla="*/ 1700433 w 12446000"/>
              <a:gd name="connsiteY2039" fmla="*/ 7616209 h 13862168"/>
              <a:gd name="connsiteX2040" fmla="*/ 1694544 w 12446000"/>
              <a:gd name="connsiteY2040" fmla="*/ 7610192 h 13862168"/>
              <a:gd name="connsiteX2041" fmla="*/ 1725171 w 12446000"/>
              <a:gd name="connsiteY2041" fmla="*/ 7578895 h 13862168"/>
              <a:gd name="connsiteX2042" fmla="*/ 1725171 w 12446000"/>
              <a:gd name="connsiteY2042" fmla="*/ 7571672 h 13862168"/>
              <a:gd name="connsiteX2043" fmla="*/ 1691009 w 12446000"/>
              <a:gd name="connsiteY2043" fmla="*/ 7606580 h 13862168"/>
              <a:gd name="connsiteX2044" fmla="*/ 1694544 w 12446000"/>
              <a:gd name="connsiteY2044" fmla="*/ 7610192 h 13862168"/>
              <a:gd name="connsiteX2045" fmla="*/ 1691009 w 12446000"/>
              <a:gd name="connsiteY2045" fmla="*/ 7613803 h 13862168"/>
              <a:gd name="connsiteX2046" fmla="*/ 1700433 w 12446000"/>
              <a:gd name="connsiteY2046" fmla="*/ 7623433 h 13862168"/>
              <a:gd name="connsiteX2047" fmla="*/ 1734595 w 12446000"/>
              <a:gd name="connsiteY2047" fmla="*/ 7588524 h 13862168"/>
              <a:gd name="connsiteX2048" fmla="*/ 1731061 w 12446000"/>
              <a:gd name="connsiteY2048" fmla="*/ 7584913 h 13862168"/>
              <a:gd name="connsiteX2049" fmla="*/ 1734595 w 12446000"/>
              <a:gd name="connsiteY2049" fmla="*/ 7581302 h 13862168"/>
              <a:gd name="connsiteX2050" fmla="*/ 1725171 w 12446000"/>
              <a:gd name="connsiteY2050" fmla="*/ 7571672 h 13862168"/>
              <a:gd name="connsiteX2051" fmla="*/ 219695 w 12446000"/>
              <a:gd name="connsiteY2051" fmla="*/ 7568061 h 13862168"/>
              <a:gd name="connsiteX2052" fmla="*/ 213805 w 12446000"/>
              <a:gd name="connsiteY2052" fmla="*/ 7617414 h 13862168"/>
              <a:gd name="connsiteX2053" fmla="*/ 227941 w 12446000"/>
              <a:gd name="connsiteY2053" fmla="*/ 7618618 h 13862168"/>
              <a:gd name="connsiteX2054" fmla="*/ 233831 w 12446000"/>
              <a:gd name="connsiteY2054" fmla="*/ 7569265 h 13862168"/>
              <a:gd name="connsiteX2055" fmla="*/ 219695 w 12446000"/>
              <a:gd name="connsiteY2055" fmla="*/ 7568061 h 13862168"/>
              <a:gd name="connsiteX2056" fmla="*/ 978323 w 12446000"/>
              <a:gd name="connsiteY2056" fmla="*/ 7566857 h 13862168"/>
              <a:gd name="connsiteX2057" fmla="*/ 954763 w 12446000"/>
              <a:gd name="connsiteY2057" fmla="*/ 7610191 h 13862168"/>
              <a:gd name="connsiteX2058" fmla="*/ 966543 w 12446000"/>
              <a:gd name="connsiteY2058" fmla="*/ 7617413 h 13862168"/>
              <a:gd name="connsiteX2059" fmla="*/ 990103 w 12446000"/>
              <a:gd name="connsiteY2059" fmla="*/ 7574079 h 13862168"/>
              <a:gd name="connsiteX2060" fmla="*/ 978323 w 12446000"/>
              <a:gd name="connsiteY2060" fmla="*/ 7566857 h 13862168"/>
              <a:gd name="connsiteX2061" fmla="*/ 610789 w 12446000"/>
              <a:gd name="connsiteY2061" fmla="*/ 7529542 h 13862168"/>
              <a:gd name="connsiteX2062" fmla="*/ 595475 w 12446000"/>
              <a:gd name="connsiteY2062" fmla="*/ 7576487 h 13862168"/>
              <a:gd name="connsiteX2063" fmla="*/ 608433 w 12446000"/>
              <a:gd name="connsiteY2063" fmla="*/ 7581302 h 13862168"/>
              <a:gd name="connsiteX2064" fmla="*/ 623747 w 12446000"/>
              <a:gd name="connsiteY2064" fmla="*/ 7534356 h 13862168"/>
              <a:gd name="connsiteX2065" fmla="*/ 610789 w 12446000"/>
              <a:gd name="connsiteY2065" fmla="*/ 7529542 h 13862168"/>
              <a:gd name="connsiteX2066" fmla="*/ 1390621 w 12446000"/>
              <a:gd name="connsiteY2066" fmla="*/ 7522320 h 13862168"/>
              <a:gd name="connsiteX2067" fmla="*/ 1361171 w 12446000"/>
              <a:gd name="connsiteY2067" fmla="*/ 7562043 h 13862168"/>
              <a:gd name="connsiteX2068" fmla="*/ 1371773 w 12446000"/>
              <a:gd name="connsiteY2068" fmla="*/ 7570469 h 13862168"/>
              <a:gd name="connsiteX2069" fmla="*/ 1401223 w 12446000"/>
              <a:gd name="connsiteY2069" fmla="*/ 7530746 h 13862168"/>
              <a:gd name="connsiteX2070" fmla="*/ 1390621 w 12446000"/>
              <a:gd name="connsiteY2070" fmla="*/ 7522320 h 13862168"/>
              <a:gd name="connsiteX2071" fmla="*/ 1586168 w 12446000"/>
              <a:gd name="connsiteY2071" fmla="*/ 7521116 h 13862168"/>
              <a:gd name="connsiteX2072" fmla="*/ 1553184 w 12446000"/>
              <a:gd name="connsiteY2072" fmla="*/ 7558431 h 13862168"/>
              <a:gd name="connsiteX2073" fmla="*/ 1563786 w 12446000"/>
              <a:gd name="connsiteY2073" fmla="*/ 7568061 h 13862168"/>
              <a:gd name="connsiteX2074" fmla="*/ 1596770 w 12446000"/>
              <a:gd name="connsiteY2074" fmla="*/ 7530746 h 13862168"/>
              <a:gd name="connsiteX2075" fmla="*/ 1586168 w 12446000"/>
              <a:gd name="connsiteY2075" fmla="*/ 7521116 h 13862168"/>
              <a:gd name="connsiteX2076" fmla="*/ 811048 w 12446000"/>
              <a:gd name="connsiteY2076" fmla="*/ 7515097 h 13862168"/>
              <a:gd name="connsiteX2077" fmla="*/ 791022 w 12446000"/>
              <a:gd name="connsiteY2077" fmla="*/ 7560838 h 13862168"/>
              <a:gd name="connsiteX2078" fmla="*/ 803980 w 12446000"/>
              <a:gd name="connsiteY2078" fmla="*/ 7566857 h 13862168"/>
              <a:gd name="connsiteX2079" fmla="*/ 824006 w 12446000"/>
              <a:gd name="connsiteY2079" fmla="*/ 7521115 h 13862168"/>
              <a:gd name="connsiteX2080" fmla="*/ 811048 w 12446000"/>
              <a:gd name="connsiteY2080" fmla="*/ 7515097 h 13862168"/>
              <a:gd name="connsiteX2081" fmla="*/ 419954 w 12446000"/>
              <a:gd name="connsiteY2081" fmla="*/ 7515097 h 13862168"/>
              <a:gd name="connsiteX2082" fmla="*/ 409352 w 12446000"/>
              <a:gd name="connsiteY2082" fmla="*/ 7563246 h 13862168"/>
              <a:gd name="connsiteX2083" fmla="*/ 423488 w 12446000"/>
              <a:gd name="connsiteY2083" fmla="*/ 7566857 h 13862168"/>
              <a:gd name="connsiteX2084" fmla="*/ 434090 w 12446000"/>
              <a:gd name="connsiteY2084" fmla="*/ 7518708 h 13862168"/>
              <a:gd name="connsiteX2085" fmla="*/ 419954 w 12446000"/>
              <a:gd name="connsiteY2085" fmla="*/ 7515097 h 13862168"/>
              <a:gd name="connsiteX2086" fmla="*/ 1204498 w 12446000"/>
              <a:gd name="connsiteY2086" fmla="*/ 7509079 h 13862168"/>
              <a:gd name="connsiteX2087" fmla="*/ 1177404 w 12446000"/>
              <a:gd name="connsiteY2087" fmla="*/ 7551209 h 13862168"/>
              <a:gd name="connsiteX2088" fmla="*/ 1189184 w 12446000"/>
              <a:gd name="connsiteY2088" fmla="*/ 7559635 h 13862168"/>
              <a:gd name="connsiteX2089" fmla="*/ 1216278 w 12446000"/>
              <a:gd name="connsiteY2089" fmla="*/ 7517505 h 13862168"/>
              <a:gd name="connsiteX2090" fmla="*/ 1204498 w 12446000"/>
              <a:gd name="connsiteY2090" fmla="*/ 7509079 h 13862168"/>
              <a:gd name="connsiteX2091" fmla="*/ 1794673 w 12446000"/>
              <a:gd name="connsiteY2091" fmla="*/ 7507875 h 13862168"/>
              <a:gd name="connsiteX2092" fmla="*/ 1801152 w 12446000"/>
              <a:gd name="connsiteY2092" fmla="*/ 7514496 h 13862168"/>
              <a:gd name="connsiteX2093" fmla="*/ 1769935 w 12446000"/>
              <a:gd name="connsiteY2093" fmla="*/ 7546393 h 13862168"/>
              <a:gd name="connsiteX2094" fmla="*/ 1763457 w 12446000"/>
              <a:gd name="connsiteY2094" fmla="*/ 7539774 h 13862168"/>
              <a:gd name="connsiteX2095" fmla="*/ 1794673 w 12446000"/>
              <a:gd name="connsiteY2095" fmla="*/ 7507875 h 13862168"/>
              <a:gd name="connsiteX2096" fmla="*/ 1794673 w 12446000"/>
              <a:gd name="connsiteY2096" fmla="*/ 7501856 h 13862168"/>
              <a:gd name="connsiteX2097" fmla="*/ 1760511 w 12446000"/>
              <a:gd name="connsiteY2097" fmla="*/ 7536764 h 13862168"/>
              <a:gd name="connsiteX2098" fmla="*/ 1763457 w 12446000"/>
              <a:gd name="connsiteY2098" fmla="*/ 7539774 h 13862168"/>
              <a:gd name="connsiteX2099" fmla="*/ 1760511 w 12446000"/>
              <a:gd name="connsiteY2099" fmla="*/ 7542783 h 13862168"/>
              <a:gd name="connsiteX2100" fmla="*/ 1769935 w 12446000"/>
              <a:gd name="connsiteY2100" fmla="*/ 7552413 h 13862168"/>
              <a:gd name="connsiteX2101" fmla="*/ 1804097 w 12446000"/>
              <a:gd name="connsiteY2101" fmla="*/ 7517505 h 13862168"/>
              <a:gd name="connsiteX2102" fmla="*/ 1801152 w 12446000"/>
              <a:gd name="connsiteY2102" fmla="*/ 7514496 h 13862168"/>
              <a:gd name="connsiteX2103" fmla="*/ 1804097 w 12446000"/>
              <a:gd name="connsiteY2103" fmla="*/ 7511486 h 13862168"/>
              <a:gd name="connsiteX2104" fmla="*/ 1794673 w 12446000"/>
              <a:gd name="connsiteY2104" fmla="*/ 7501856 h 13862168"/>
              <a:gd name="connsiteX2105" fmla="*/ 1025443 w 12446000"/>
              <a:gd name="connsiteY2105" fmla="*/ 7478985 h 13862168"/>
              <a:gd name="connsiteX2106" fmla="*/ 1001883 w 12446000"/>
              <a:gd name="connsiteY2106" fmla="*/ 7522319 h 13862168"/>
              <a:gd name="connsiteX2107" fmla="*/ 1013663 w 12446000"/>
              <a:gd name="connsiteY2107" fmla="*/ 7529541 h 13862168"/>
              <a:gd name="connsiteX2108" fmla="*/ 1037223 w 12446000"/>
              <a:gd name="connsiteY2108" fmla="*/ 7486207 h 13862168"/>
              <a:gd name="connsiteX2109" fmla="*/ 1025443 w 12446000"/>
              <a:gd name="connsiteY2109" fmla="*/ 7478985 h 13862168"/>
              <a:gd name="connsiteX2110" fmla="*/ 230297 w 12446000"/>
              <a:gd name="connsiteY2110" fmla="*/ 7468152 h 13862168"/>
              <a:gd name="connsiteX2111" fmla="*/ 224407 w 12446000"/>
              <a:gd name="connsiteY2111" fmla="*/ 7517505 h 13862168"/>
              <a:gd name="connsiteX2112" fmla="*/ 238543 w 12446000"/>
              <a:gd name="connsiteY2112" fmla="*/ 7518709 h 13862168"/>
              <a:gd name="connsiteX2113" fmla="*/ 244433 w 12446000"/>
              <a:gd name="connsiteY2113" fmla="*/ 7469356 h 13862168"/>
              <a:gd name="connsiteX2114" fmla="*/ 230297 w 12446000"/>
              <a:gd name="connsiteY2114" fmla="*/ 7468152 h 13862168"/>
              <a:gd name="connsiteX2115" fmla="*/ 1650957 w 12446000"/>
              <a:gd name="connsiteY2115" fmla="*/ 7446485 h 13862168"/>
              <a:gd name="connsiteX2116" fmla="*/ 1617974 w 12446000"/>
              <a:gd name="connsiteY2116" fmla="*/ 7483801 h 13862168"/>
              <a:gd name="connsiteX2117" fmla="*/ 1628576 w 12446000"/>
              <a:gd name="connsiteY2117" fmla="*/ 7493430 h 13862168"/>
              <a:gd name="connsiteX2118" fmla="*/ 1661559 w 12446000"/>
              <a:gd name="connsiteY2118" fmla="*/ 7456115 h 13862168"/>
              <a:gd name="connsiteX2119" fmla="*/ 1650957 w 12446000"/>
              <a:gd name="connsiteY2119" fmla="*/ 7446485 h 13862168"/>
              <a:gd name="connsiteX2120" fmla="*/ 1450698 w 12446000"/>
              <a:gd name="connsiteY2120" fmla="*/ 7444078 h 13862168"/>
              <a:gd name="connsiteX2121" fmla="*/ 1421249 w 12446000"/>
              <a:gd name="connsiteY2121" fmla="*/ 7483801 h 13862168"/>
              <a:gd name="connsiteX2122" fmla="*/ 1431851 w 12446000"/>
              <a:gd name="connsiteY2122" fmla="*/ 7492227 h 13862168"/>
              <a:gd name="connsiteX2123" fmla="*/ 1461300 w 12446000"/>
              <a:gd name="connsiteY2123" fmla="*/ 7452504 h 13862168"/>
              <a:gd name="connsiteX2124" fmla="*/ 1450698 w 12446000"/>
              <a:gd name="connsiteY2124" fmla="*/ 7444078 h 13862168"/>
              <a:gd name="connsiteX2125" fmla="*/ 1862996 w 12446000"/>
              <a:gd name="connsiteY2125" fmla="*/ 7436855 h 13862168"/>
              <a:gd name="connsiteX2126" fmla="*/ 1869475 w 12446000"/>
              <a:gd name="connsiteY2126" fmla="*/ 7443476 h 13862168"/>
              <a:gd name="connsiteX2127" fmla="*/ 1838259 w 12446000"/>
              <a:gd name="connsiteY2127" fmla="*/ 7475374 h 13862168"/>
              <a:gd name="connsiteX2128" fmla="*/ 1831780 w 12446000"/>
              <a:gd name="connsiteY2128" fmla="*/ 7468754 h 13862168"/>
              <a:gd name="connsiteX2129" fmla="*/ 1862996 w 12446000"/>
              <a:gd name="connsiteY2129" fmla="*/ 7436855 h 13862168"/>
              <a:gd name="connsiteX2130" fmla="*/ 642595 w 12446000"/>
              <a:gd name="connsiteY2130" fmla="*/ 7434448 h 13862168"/>
              <a:gd name="connsiteX2131" fmla="*/ 627281 w 12446000"/>
              <a:gd name="connsiteY2131" fmla="*/ 7481393 h 13862168"/>
              <a:gd name="connsiteX2132" fmla="*/ 640239 w 12446000"/>
              <a:gd name="connsiteY2132" fmla="*/ 7486208 h 13862168"/>
              <a:gd name="connsiteX2133" fmla="*/ 655553 w 12446000"/>
              <a:gd name="connsiteY2133" fmla="*/ 7439262 h 13862168"/>
              <a:gd name="connsiteX2134" fmla="*/ 642595 w 12446000"/>
              <a:gd name="connsiteY2134" fmla="*/ 7434448 h 13862168"/>
              <a:gd name="connsiteX2135" fmla="*/ 1862996 w 12446000"/>
              <a:gd name="connsiteY2135" fmla="*/ 7430836 h 13862168"/>
              <a:gd name="connsiteX2136" fmla="*/ 1828835 w 12446000"/>
              <a:gd name="connsiteY2136" fmla="*/ 7465744 h 13862168"/>
              <a:gd name="connsiteX2137" fmla="*/ 1831780 w 12446000"/>
              <a:gd name="connsiteY2137" fmla="*/ 7468754 h 13862168"/>
              <a:gd name="connsiteX2138" fmla="*/ 1828835 w 12446000"/>
              <a:gd name="connsiteY2138" fmla="*/ 7471763 h 13862168"/>
              <a:gd name="connsiteX2139" fmla="*/ 1838259 w 12446000"/>
              <a:gd name="connsiteY2139" fmla="*/ 7481393 h 13862168"/>
              <a:gd name="connsiteX2140" fmla="*/ 1872420 w 12446000"/>
              <a:gd name="connsiteY2140" fmla="*/ 7446485 h 13862168"/>
              <a:gd name="connsiteX2141" fmla="*/ 1869475 w 12446000"/>
              <a:gd name="connsiteY2141" fmla="*/ 7443476 h 13862168"/>
              <a:gd name="connsiteX2142" fmla="*/ 1872420 w 12446000"/>
              <a:gd name="connsiteY2142" fmla="*/ 7440466 h 13862168"/>
              <a:gd name="connsiteX2143" fmla="*/ 1862996 w 12446000"/>
              <a:gd name="connsiteY2143" fmla="*/ 7430836 h 13862168"/>
              <a:gd name="connsiteX2144" fmla="*/ 1258686 w 12446000"/>
              <a:gd name="connsiteY2144" fmla="*/ 7426022 h 13862168"/>
              <a:gd name="connsiteX2145" fmla="*/ 1231592 w 12446000"/>
              <a:gd name="connsiteY2145" fmla="*/ 7468152 h 13862168"/>
              <a:gd name="connsiteX2146" fmla="*/ 1243372 w 12446000"/>
              <a:gd name="connsiteY2146" fmla="*/ 7476578 h 13862168"/>
              <a:gd name="connsiteX2147" fmla="*/ 1270465 w 12446000"/>
              <a:gd name="connsiteY2147" fmla="*/ 7434448 h 13862168"/>
              <a:gd name="connsiteX2148" fmla="*/ 1258686 w 12446000"/>
              <a:gd name="connsiteY2148" fmla="*/ 7426022 h 13862168"/>
              <a:gd name="connsiteX2149" fmla="*/ 849922 w 12446000"/>
              <a:gd name="connsiteY2149" fmla="*/ 7423614 h 13862168"/>
              <a:gd name="connsiteX2150" fmla="*/ 829896 w 12446000"/>
              <a:gd name="connsiteY2150" fmla="*/ 7469355 h 13862168"/>
              <a:gd name="connsiteX2151" fmla="*/ 842854 w 12446000"/>
              <a:gd name="connsiteY2151" fmla="*/ 7475374 h 13862168"/>
              <a:gd name="connsiteX2152" fmla="*/ 862880 w 12446000"/>
              <a:gd name="connsiteY2152" fmla="*/ 7429632 h 13862168"/>
              <a:gd name="connsiteX2153" fmla="*/ 849922 w 12446000"/>
              <a:gd name="connsiteY2153" fmla="*/ 7423614 h 13862168"/>
              <a:gd name="connsiteX2154" fmla="*/ 441158 w 12446000"/>
              <a:gd name="connsiteY2154" fmla="*/ 7417595 h 13862168"/>
              <a:gd name="connsiteX2155" fmla="*/ 430556 w 12446000"/>
              <a:gd name="connsiteY2155" fmla="*/ 7465744 h 13862168"/>
              <a:gd name="connsiteX2156" fmla="*/ 444692 w 12446000"/>
              <a:gd name="connsiteY2156" fmla="*/ 7469356 h 13862168"/>
              <a:gd name="connsiteX2157" fmla="*/ 455294 w 12446000"/>
              <a:gd name="connsiteY2157" fmla="*/ 7421207 h 13862168"/>
              <a:gd name="connsiteX2158" fmla="*/ 441158 w 12446000"/>
              <a:gd name="connsiteY2158" fmla="*/ 7417595 h 13862168"/>
              <a:gd name="connsiteX2159" fmla="*/ 1073740 w 12446000"/>
              <a:gd name="connsiteY2159" fmla="*/ 7392317 h 13862168"/>
              <a:gd name="connsiteX2160" fmla="*/ 1050181 w 12446000"/>
              <a:gd name="connsiteY2160" fmla="*/ 7435651 h 13862168"/>
              <a:gd name="connsiteX2161" fmla="*/ 1061961 w 12446000"/>
              <a:gd name="connsiteY2161" fmla="*/ 7442873 h 13862168"/>
              <a:gd name="connsiteX2162" fmla="*/ 1085520 w 12446000"/>
              <a:gd name="connsiteY2162" fmla="*/ 7399539 h 13862168"/>
              <a:gd name="connsiteX2163" fmla="*/ 1073740 w 12446000"/>
              <a:gd name="connsiteY2163" fmla="*/ 7392317 h 13862168"/>
              <a:gd name="connsiteX2164" fmla="*/ 1716925 w 12446000"/>
              <a:gd name="connsiteY2164" fmla="*/ 7371854 h 13862168"/>
              <a:gd name="connsiteX2165" fmla="*/ 1683941 w 12446000"/>
              <a:gd name="connsiteY2165" fmla="*/ 7409170 h 13862168"/>
              <a:gd name="connsiteX2166" fmla="*/ 1694543 w 12446000"/>
              <a:gd name="connsiteY2166" fmla="*/ 7418800 h 13862168"/>
              <a:gd name="connsiteX2167" fmla="*/ 1727527 w 12446000"/>
              <a:gd name="connsiteY2167" fmla="*/ 7381484 h 13862168"/>
              <a:gd name="connsiteX2168" fmla="*/ 1716925 w 12446000"/>
              <a:gd name="connsiteY2168" fmla="*/ 7371854 h 13862168"/>
              <a:gd name="connsiteX2169" fmla="*/ 240899 w 12446000"/>
              <a:gd name="connsiteY2169" fmla="*/ 7369447 h 13862168"/>
              <a:gd name="connsiteX2170" fmla="*/ 235009 w 12446000"/>
              <a:gd name="connsiteY2170" fmla="*/ 7418800 h 13862168"/>
              <a:gd name="connsiteX2171" fmla="*/ 249145 w 12446000"/>
              <a:gd name="connsiteY2171" fmla="*/ 7420003 h 13862168"/>
              <a:gd name="connsiteX2172" fmla="*/ 255035 w 12446000"/>
              <a:gd name="connsiteY2172" fmla="*/ 7370651 h 13862168"/>
              <a:gd name="connsiteX2173" fmla="*/ 240899 w 12446000"/>
              <a:gd name="connsiteY2173" fmla="*/ 7369447 h 13862168"/>
              <a:gd name="connsiteX2174" fmla="*/ 1932498 w 12446000"/>
              <a:gd name="connsiteY2174" fmla="*/ 7367040 h 13862168"/>
              <a:gd name="connsiteX2175" fmla="*/ 1938388 w 12446000"/>
              <a:gd name="connsiteY2175" fmla="*/ 7373058 h 13862168"/>
              <a:gd name="connsiteX2176" fmla="*/ 1907760 w 12446000"/>
              <a:gd name="connsiteY2176" fmla="*/ 7404354 h 13862168"/>
              <a:gd name="connsiteX2177" fmla="*/ 1901870 w 12446000"/>
              <a:gd name="connsiteY2177" fmla="*/ 7398336 h 13862168"/>
              <a:gd name="connsiteX2178" fmla="*/ 1932498 w 12446000"/>
              <a:gd name="connsiteY2178" fmla="*/ 7367040 h 13862168"/>
              <a:gd name="connsiteX2179" fmla="*/ 1510776 w 12446000"/>
              <a:gd name="connsiteY2179" fmla="*/ 7364632 h 13862168"/>
              <a:gd name="connsiteX2180" fmla="*/ 1481326 w 12446000"/>
              <a:gd name="connsiteY2180" fmla="*/ 7404355 h 13862168"/>
              <a:gd name="connsiteX2181" fmla="*/ 1491928 w 12446000"/>
              <a:gd name="connsiteY2181" fmla="*/ 7412781 h 13862168"/>
              <a:gd name="connsiteX2182" fmla="*/ 1521378 w 12446000"/>
              <a:gd name="connsiteY2182" fmla="*/ 7373058 h 13862168"/>
              <a:gd name="connsiteX2183" fmla="*/ 1510776 w 12446000"/>
              <a:gd name="connsiteY2183" fmla="*/ 7364632 h 13862168"/>
              <a:gd name="connsiteX2184" fmla="*/ 1932498 w 12446000"/>
              <a:gd name="connsiteY2184" fmla="*/ 7359816 h 13862168"/>
              <a:gd name="connsiteX2185" fmla="*/ 1898336 w 12446000"/>
              <a:gd name="connsiteY2185" fmla="*/ 7394725 h 13862168"/>
              <a:gd name="connsiteX2186" fmla="*/ 1901870 w 12446000"/>
              <a:gd name="connsiteY2186" fmla="*/ 7398336 h 13862168"/>
              <a:gd name="connsiteX2187" fmla="*/ 1898336 w 12446000"/>
              <a:gd name="connsiteY2187" fmla="*/ 7401947 h 13862168"/>
              <a:gd name="connsiteX2188" fmla="*/ 1907760 w 12446000"/>
              <a:gd name="connsiteY2188" fmla="*/ 7411577 h 13862168"/>
              <a:gd name="connsiteX2189" fmla="*/ 1941922 w 12446000"/>
              <a:gd name="connsiteY2189" fmla="*/ 7376669 h 13862168"/>
              <a:gd name="connsiteX2190" fmla="*/ 1938388 w 12446000"/>
              <a:gd name="connsiteY2190" fmla="*/ 7373058 h 13862168"/>
              <a:gd name="connsiteX2191" fmla="*/ 1941922 w 12446000"/>
              <a:gd name="connsiteY2191" fmla="*/ 7369446 h 13862168"/>
              <a:gd name="connsiteX2192" fmla="*/ 1932498 w 12446000"/>
              <a:gd name="connsiteY2192" fmla="*/ 7359816 h 13862168"/>
              <a:gd name="connsiteX2193" fmla="*/ 1312873 w 12446000"/>
              <a:gd name="connsiteY2193" fmla="*/ 7342965 h 13862168"/>
              <a:gd name="connsiteX2194" fmla="*/ 1285779 w 12446000"/>
              <a:gd name="connsiteY2194" fmla="*/ 7385095 h 13862168"/>
              <a:gd name="connsiteX2195" fmla="*/ 1297559 w 12446000"/>
              <a:gd name="connsiteY2195" fmla="*/ 7393521 h 13862168"/>
              <a:gd name="connsiteX2196" fmla="*/ 1324653 w 12446000"/>
              <a:gd name="connsiteY2196" fmla="*/ 7351391 h 13862168"/>
              <a:gd name="connsiteX2197" fmla="*/ 1312873 w 12446000"/>
              <a:gd name="connsiteY2197" fmla="*/ 7342965 h 13862168"/>
              <a:gd name="connsiteX2198" fmla="*/ 673223 w 12446000"/>
              <a:gd name="connsiteY2198" fmla="*/ 7339353 h 13862168"/>
              <a:gd name="connsiteX2199" fmla="*/ 657909 w 12446000"/>
              <a:gd name="connsiteY2199" fmla="*/ 7386299 h 13862168"/>
              <a:gd name="connsiteX2200" fmla="*/ 670867 w 12446000"/>
              <a:gd name="connsiteY2200" fmla="*/ 7391114 h 13862168"/>
              <a:gd name="connsiteX2201" fmla="*/ 686181 w 12446000"/>
              <a:gd name="connsiteY2201" fmla="*/ 7344168 h 13862168"/>
              <a:gd name="connsiteX2202" fmla="*/ 673223 w 12446000"/>
              <a:gd name="connsiteY2202" fmla="*/ 7339353 h 13862168"/>
              <a:gd name="connsiteX2203" fmla="*/ 889973 w 12446000"/>
              <a:gd name="connsiteY2203" fmla="*/ 7332131 h 13862168"/>
              <a:gd name="connsiteX2204" fmla="*/ 869948 w 12446000"/>
              <a:gd name="connsiteY2204" fmla="*/ 7377872 h 13862168"/>
              <a:gd name="connsiteX2205" fmla="*/ 882906 w 12446000"/>
              <a:gd name="connsiteY2205" fmla="*/ 7383891 h 13862168"/>
              <a:gd name="connsiteX2206" fmla="*/ 902931 w 12446000"/>
              <a:gd name="connsiteY2206" fmla="*/ 7338150 h 13862168"/>
              <a:gd name="connsiteX2207" fmla="*/ 889973 w 12446000"/>
              <a:gd name="connsiteY2207" fmla="*/ 7332131 h 13862168"/>
              <a:gd name="connsiteX2208" fmla="*/ 462362 w 12446000"/>
              <a:gd name="connsiteY2208" fmla="*/ 7320094 h 13862168"/>
              <a:gd name="connsiteX2209" fmla="*/ 451760 w 12446000"/>
              <a:gd name="connsiteY2209" fmla="*/ 7368243 h 13862168"/>
              <a:gd name="connsiteX2210" fmla="*/ 465896 w 12446000"/>
              <a:gd name="connsiteY2210" fmla="*/ 7371854 h 13862168"/>
              <a:gd name="connsiteX2211" fmla="*/ 476498 w 12446000"/>
              <a:gd name="connsiteY2211" fmla="*/ 7323705 h 13862168"/>
              <a:gd name="connsiteX2212" fmla="*/ 462362 w 12446000"/>
              <a:gd name="connsiteY2212" fmla="*/ 7320094 h 13862168"/>
              <a:gd name="connsiteX2213" fmla="*/ 1120860 w 12446000"/>
              <a:gd name="connsiteY2213" fmla="*/ 7304445 h 13862168"/>
              <a:gd name="connsiteX2214" fmla="*/ 1097300 w 12446000"/>
              <a:gd name="connsiteY2214" fmla="*/ 7347779 h 13862168"/>
              <a:gd name="connsiteX2215" fmla="*/ 1109080 w 12446000"/>
              <a:gd name="connsiteY2215" fmla="*/ 7355002 h 13862168"/>
              <a:gd name="connsiteX2216" fmla="*/ 1132640 w 12446000"/>
              <a:gd name="connsiteY2216" fmla="*/ 7311667 h 13862168"/>
              <a:gd name="connsiteX2217" fmla="*/ 1120860 w 12446000"/>
              <a:gd name="connsiteY2217" fmla="*/ 7304445 h 13862168"/>
              <a:gd name="connsiteX2218" fmla="*/ 1781715 w 12446000"/>
              <a:gd name="connsiteY2218" fmla="*/ 7297224 h 13862168"/>
              <a:gd name="connsiteX2219" fmla="*/ 1748731 w 12446000"/>
              <a:gd name="connsiteY2219" fmla="*/ 7334539 h 13862168"/>
              <a:gd name="connsiteX2220" fmla="*/ 1759333 w 12446000"/>
              <a:gd name="connsiteY2220" fmla="*/ 7344169 h 13862168"/>
              <a:gd name="connsiteX2221" fmla="*/ 1792317 w 12446000"/>
              <a:gd name="connsiteY2221" fmla="*/ 7306853 h 13862168"/>
              <a:gd name="connsiteX2222" fmla="*/ 1781715 w 12446000"/>
              <a:gd name="connsiteY2222" fmla="*/ 7297224 h 13862168"/>
              <a:gd name="connsiteX2223" fmla="*/ 2002000 w 12446000"/>
              <a:gd name="connsiteY2223" fmla="*/ 7296020 h 13862168"/>
              <a:gd name="connsiteX2224" fmla="*/ 2008478 w 12446000"/>
              <a:gd name="connsiteY2224" fmla="*/ 7302640 h 13862168"/>
              <a:gd name="connsiteX2225" fmla="*/ 1977262 w 12446000"/>
              <a:gd name="connsiteY2225" fmla="*/ 7334538 h 13862168"/>
              <a:gd name="connsiteX2226" fmla="*/ 1970783 w 12446000"/>
              <a:gd name="connsiteY2226" fmla="*/ 7327919 h 13862168"/>
              <a:gd name="connsiteX2227" fmla="*/ 2002000 w 12446000"/>
              <a:gd name="connsiteY2227" fmla="*/ 7296020 h 13862168"/>
              <a:gd name="connsiteX2228" fmla="*/ 2002000 w 12446000"/>
              <a:gd name="connsiteY2228" fmla="*/ 7290001 h 13862168"/>
              <a:gd name="connsiteX2229" fmla="*/ 1967838 w 12446000"/>
              <a:gd name="connsiteY2229" fmla="*/ 7324909 h 13862168"/>
              <a:gd name="connsiteX2230" fmla="*/ 1970783 w 12446000"/>
              <a:gd name="connsiteY2230" fmla="*/ 7327919 h 13862168"/>
              <a:gd name="connsiteX2231" fmla="*/ 1967838 w 12446000"/>
              <a:gd name="connsiteY2231" fmla="*/ 7330928 h 13862168"/>
              <a:gd name="connsiteX2232" fmla="*/ 1977262 w 12446000"/>
              <a:gd name="connsiteY2232" fmla="*/ 7340558 h 13862168"/>
              <a:gd name="connsiteX2233" fmla="*/ 2011424 w 12446000"/>
              <a:gd name="connsiteY2233" fmla="*/ 7305650 h 13862168"/>
              <a:gd name="connsiteX2234" fmla="*/ 2008478 w 12446000"/>
              <a:gd name="connsiteY2234" fmla="*/ 7302640 h 13862168"/>
              <a:gd name="connsiteX2235" fmla="*/ 2011424 w 12446000"/>
              <a:gd name="connsiteY2235" fmla="*/ 7299630 h 13862168"/>
              <a:gd name="connsiteX2236" fmla="*/ 2002000 w 12446000"/>
              <a:gd name="connsiteY2236" fmla="*/ 7290001 h 13862168"/>
              <a:gd name="connsiteX2237" fmla="*/ 1570854 w 12446000"/>
              <a:gd name="connsiteY2237" fmla="*/ 7286390 h 13862168"/>
              <a:gd name="connsiteX2238" fmla="*/ 1541404 w 12446000"/>
              <a:gd name="connsiteY2238" fmla="*/ 7326113 h 13862168"/>
              <a:gd name="connsiteX2239" fmla="*/ 1552006 w 12446000"/>
              <a:gd name="connsiteY2239" fmla="*/ 7334539 h 13862168"/>
              <a:gd name="connsiteX2240" fmla="*/ 1581456 w 12446000"/>
              <a:gd name="connsiteY2240" fmla="*/ 7294816 h 13862168"/>
              <a:gd name="connsiteX2241" fmla="*/ 1570854 w 12446000"/>
              <a:gd name="connsiteY2241" fmla="*/ 7286390 h 13862168"/>
              <a:gd name="connsiteX2242" fmla="*/ 251501 w 12446000"/>
              <a:gd name="connsiteY2242" fmla="*/ 7269538 h 13862168"/>
              <a:gd name="connsiteX2243" fmla="*/ 245611 w 12446000"/>
              <a:gd name="connsiteY2243" fmla="*/ 7318891 h 13862168"/>
              <a:gd name="connsiteX2244" fmla="*/ 259747 w 12446000"/>
              <a:gd name="connsiteY2244" fmla="*/ 7320094 h 13862168"/>
              <a:gd name="connsiteX2245" fmla="*/ 265637 w 12446000"/>
              <a:gd name="connsiteY2245" fmla="*/ 7270742 h 13862168"/>
              <a:gd name="connsiteX2246" fmla="*/ 251501 w 12446000"/>
              <a:gd name="connsiteY2246" fmla="*/ 7269538 h 13862168"/>
              <a:gd name="connsiteX2247" fmla="*/ 1367061 w 12446000"/>
              <a:gd name="connsiteY2247" fmla="*/ 7259908 h 13862168"/>
              <a:gd name="connsiteX2248" fmla="*/ 1339967 w 12446000"/>
              <a:gd name="connsiteY2248" fmla="*/ 7302039 h 13862168"/>
              <a:gd name="connsiteX2249" fmla="*/ 1351747 w 12446000"/>
              <a:gd name="connsiteY2249" fmla="*/ 7310465 h 13862168"/>
              <a:gd name="connsiteX2250" fmla="*/ 1378841 w 12446000"/>
              <a:gd name="connsiteY2250" fmla="*/ 7268334 h 13862168"/>
              <a:gd name="connsiteX2251" fmla="*/ 1367061 w 12446000"/>
              <a:gd name="connsiteY2251" fmla="*/ 7259908 h 13862168"/>
              <a:gd name="connsiteX2252" fmla="*/ 703850 w 12446000"/>
              <a:gd name="connsiteY2252" fmla="*/ 7245463 h 13862168"/>
              <a:gd name="connsiteX2253" fmla="*/ 688537 w 12446000"/>
              <a:gd name="connsiteY2253" fmla="*/ 7292408 h 13862168"/>
              <a:gd name="connsiteX2254" fmla="*/ 701494 w 12446000"/>
              <a:gd name="connsiteY2254" fmla="*/ 7297223 h 13862168"/>
              <a:gd name="connsiteX2255" fmla="*/ 716808 w 12446000"/>
              <a:gd name="connsiteY2255" fmla="*/ 7250278 h 13862168"/>
              <a:gd name="connsiteX2256" fmla="*/ 703850 w 12446000"/>
              <a:gd name="connsiteY2256" fmla="*/ 7245463 h 13862168"/>
              <a:gd name="connsiteX2257" fmla="*/ 930025 w 12446000"/>
              <a:gd name="connsiteY2257" fmla="*/ 7241852 h 13862168"/>
              <a:gd name="connsiteX2258" fmla="*/ 909999 w 12446000"/>
              <a:gd name="connsiteY2258" fmla="*/ 7287593 h 13862168"/>
              <a:gd name="connsiteX2259" fmla="*/ 922957 w 12446000"/>
              <a:gd name="connsiteY2259" fmla="*/ 7293612 h 13862168"/>
              <a:gd name="connsiteX2260" fmla="*/ 942983 w 12446000"/>
              <a:gd name="connsiteY2260" fmla="*/ 7247870 h 13862168"/>
              <a:gd name="connsiteX2261" fmla="*/ 930025 w 12446000"/>
              <a:gd name="connsiteY2261" fmla="*/ 7241852 h 13862168"/>
              <a:gd name="connsiteX2262" fmla="*/ 2070323 w 12446000"/>
              <a:gd name="connsiteY2262" fmla="*/ 7225000 h 13862168"/>
              <a:gd name="connsiteX2263" fmla="*/ 2076802 w 12446000"/>
              <a:gd name="connsiteY2263" fmla="*/ 7231621 h 13862168"/>
              <a:gd name="connsiteX2264" fmla="*/ 2045585 w 12446000"/>
              <a:gd name="connsiteY2264" fmla="*/ 7263519 h 13862168"/>
              <a:gd name="connsiteX2265" fmla="*/ 2039106 w 12446000"/>
              <a:gd name="connsiteY2265" fmla="*/ 7256899 h 13862168"/>
              <a:gd name="connsiteX2266" fmla="*/ 2070323 w 12446000"/>
              <a:gd name="connsiteY2266" fmla="*/ 7225000 h 13862168"/>
              <a:gd name="connsiteX2267" fmla="*/ 1846504 w 12446000"/>
              <a:gd name="connsiteY2267" fmla="*/ 7222593 h 13862168"/>
              <a:gd name="connsiteX2268" fmla="*/ 1813521 w 12446000"/>
              <a:gd name="connsiteY2268" fmla="*/ 7259908 h 13862168"/>
              <a:gd name="connsiteX2269" fmla="*/ 1824122 w 12446000"/>
              <a:gd name="connsiteY2269" fmla="*/ 7269538 h 13862168"/>
              <a:gd name="connsiteX2270" fmla="*/ 1857106 w 12446000"/>
              <a:gd name="connsiteY2270" fmla="*/ 7232223 h 13862168"/>
              <a:gd name="connsiteX2271" fmla="*/ 1846504 w 12446000"/>
              <a:gd name="connsiteY2271" fmla="*/ 7222593 h 13862168"/>
              <a:gd name="connsiteX2272" fmla="*/ 483566 w 12446000"/>
              <a:gd name="connsiteY2272" fmla="*/ 7221389 h 13862168"/>
              <a:gd name="connsiteX2273" fmla="*/ 472964 w 12446000"/>
              <a:gd name="connsiteY2273" fmla="*/ 7270741 h 13862168"/>
              <a:gd name="connsiteX2274" fmla="*/ 487100 w 12446000"/>
              <a:gd name="connsiteY2274" fmla="*/ 7274352 h 13862168"/>
              <a:gd name="connsiteX2275" fmla="*/ 497702 w 12446000"/>
              <a:gd name="connsiteY2275" fmla="*/ 7225000 h 13862168"/>
              <a:gd name="connsiteX2276" fmla="*/ 483566 w 12446000"/>
              <a:gd name="connsiteY2276" fmla="*/ 7221389 h 13862168"/>
              <a:gd name="connsiteX2277" fmla="*/ 2070323 w 12446000"/>
              <a:gd name="connsiteY2277" fmla="*/ 7218981 h 13862168"/>
              <a:gd name="connsiteX2278" fmla="*/ 2036161 w 12446000"/>
              <a:gd name="connsiteY2278" fmla="*/ 7253889 h 13862168"/>
              <a:gd name="connsiteX2279" fmla="*/ 2039106 w 12446000"/>
              <a:gd name="connsiteY2279" fmla="*/ 7256899 h 13862168"/>
              <a:gd name="connsiteX2280" fmla="*/ 2036161 w 12446000"/>
              <a:gd name="connsiteY2280" fmla="*/ 7259908 h 13862168"/>
              <a:gd name="connsiteX2281" fmla="*/ 2045585 w 12446000"/>
              <a:gd name="connsiteY2281" fmla="*/ 7269538 h 13862168"/>
              <a:gd name="connsiteX2282" fmla="*/ 2079747 w 12446000"/>
              <a:gd name="connsiteY2282" fmla="*/ 7234630 h 13862168"/>
              <a:gd name="connsiteX2283" fmla="*/ 2076802 w 12446000"/>
              <a:gd name="connsiteY2283" fmla="*/ 7231621 h 13862168"/>
              <a:gd name="connsiteX2284" fmla="*/ 2079747 w 12446000"/>
              <a:gd name="connsiteY2284" fmla="*/ 7228611 h 13862168"/>
              <a:gd name="connsiteX2285" fmla="*/ 2070323 w 12446000"/>
              <a:gd name="connsiteY2285" fmla="*/ 7218981 h 13862168"/>
              <a:gd name="connsiteX2286" fmla="*/ 1167980 w 12446000"/>
              <a:gd name="connsiteY2286" fmla="*/ 7217777 h 13862168"/>
              <a:gd name="connsiteX2287" fmla="*/ 1144420 w 12446000"/>
              <a:gd name="connsiteY2287" fmla="*/ 7261111 h 13862168"/>
              <a:gd name="connsiteX2288" fmla="*/ 1156200 w 12446000"/>
              <a:gd name="connsiteY2288" fmla="*/ 7268334 h 13862168"/>
              <a:gd name="connsiteX2289" fmla="*/ 1179760 w 12446000"/>
              <a:gd name="connsiteY2289" fmla="*/ 7224999 h 13862168"/>
              <a:gd name="connsiteX2290" fmla="*/ 1167980 w 12446000"/>
              <a:gd name="connsiteY2290" fmla="*/ 7217777 h 13862168"/>
              <a:gd name="connsiteX2291" fmla="*/ 1629754 w 12446000"/>
              <a:gd name="connsiteY2291" fmla="*/ 7206944 h 13862168"/>
              <a:gd name="connsiteX2292" fmla="*/ 1600304 w 12446000"/>
              <a:gd name="connsiteY2292" fmla="*/ 7246667 h 13862168"/>
              <a:gd name="connsiteX2293" fmla="*/ 1610906 w 12446000"/>
              <a:gd name="connsiteY2293" fmla="*/ 7255093 h 13862168"/>
              <a:gd name="connsiteX2294" fmla="*/ 1640356 w 12446000"/>
              <a:gd name="connsiteY2294" fmla="*/ 7215370 h 13862168"/>
              <a:gd name="connsiteX2295" fmla="*/ 1629754 w 12446000"/>
              <a:gd name="connsiteY2295" fmla="*/ 7206944 h 13862168"/>
              <a:gd name="connsiteX2296" fmla="*/ 1421249 w 12446000"/>
              <a:gd name="connsiteY2296" fmla="*/ 7176851 h 13862168"/>
              <a:gd name="connsiteX2297" fmla="*/ 1394155 w 12446000"/>
              <a:gd name="connsiteY2297" fmla="*/ 7218982 h 13862168"/>
              <a:gd name="connsiteX2298" fmla="*/ 1405935 w 12446000"/>
              <a:gd name="connsiteY2298" fmla="*/ 7227408 h 13862168"/>
              <a:gd name="connsiteX2299" fmla="*/ 1433029 w 12446000"/>
              <a:gd name="connsiteY2299" fmla="*/ 7185277 h 13862168"/>
              <a:gd name="connsiteX2300" fmla="*/ 1421249 w 12446000"/>
              <a:gd name="connsiteY2300" fmla="*/ 7176851 h 13862168"/>
              <a:gd name="connsiteX2301" fmla="*/ 263281 w 12446000"/>
              <a:gd name="connsiteY2301" fmla="*/ 7170833 h 13862168"/>
              <a:gd name="connsiteX2302" fmla="*/ 257391 w 12446000"/>
              <a:gd name="connsiteY2302" fmla="*/ 7220185 h 13862168"/>
              <a:gd name="connsiteX2303" fmla="*/ 271527 w 12446000"/>
              <a:gd name="connsiteY2303" fmla="*/ 7221389 h 13862168"/>
              <a:gd name="connsiteX2304" fmla="*/ 277417 w 12446000"/>
              <a:gd name="connsiteY2304" fmla="*/ 7172037 h 13862168"/>
              <a:gd name="connsiteX2305" fmla="*/ 263281 w 12446000"/>
              <a:gd name="connsiteY2305" fmla="*/ 7170833 h 13862168"/>
              <a:gd name="connsiteX2306" fmla="*/ 2139825 w 12446000"/>
              <a:gd name="connsiteY2306" fmla="*/ 7155184 h 13862168"/>
              <a:gd name="connsiteX2307" fmla="*/ 2145715 w 12446000"/>
              <a:gd name="connsiteY2307" fmla="*/ 7161203 h 13862168"/>
              <a:gd name="connsiteX2308" fmla="*/ 2115087 w 12446000"/>
              <a:gd name="connsiteY2308" fmla="*/ 7192499 h 13862168"/>
              <a:gd name="connsiteX2309" fmla="*/ 2109198 w 12446000"/>
              <a:gd name="connsiteY2309" fmla="*/ 7186481 h 13862168"/>
              <a:gd name="connsiteX2310" fmla="*/ 2139825 w 12446000"/>
              <a:gd name="connsiteY2310" fmla="*/ 7155184 h 13862168"/>
              <a:gd name="connsiteX2311" fmla="*/ 970077 w 12446000"/>
              <a:gd name="connsiteY2311" fmla="*/ 7150369 h 13862168"/>
              <a:gd name="connsiteX2312" fmla="*/ 950051 w 12446000"/>
              <a:gd name="connsiteY2312" fmla="*/ 7196110 h 13862168"/>
              <a:gd name="connsiteX2313" fmla="*/ 963009 w 12446000"/>
              <a:gd name="connsiteY2313" fmla="*/ 7202129 h 13862168"/>
              <a:gd name="connsiteX2314" fmla="*/ 983035 w 12446000"/>
              <a:gd name="connsiteY2314" fmla="*/ 7156387 h 13862168"/>
              <a:gd name="connsiteX2315" fmla="*/ 970077 w 12446000"/>
              <a:gd name="connsiteY2315" fmla="*/ 7150369 h 13862168"/>
              <a:gd name="connsiteX2316" fmla="*/ 734478 w 12446000"/>
              <a:gd name="connsiteY2316" fmla="*/ 7150369 h 13862168"/>
              <a:gd name="connsiteX2317" fmla="*/ 719164 w 12446000"/>
              <a:gd name="connsiteY2317" fmla="*/ 7197314 h 13862168"/>
              <a:gd name="connsiteX2318" fmla="*/ 732122 w 12446000"/>
              <a:gd name="connsiteY2318" fmla="*/ 7202129 h 13862168"/>
              <a:gd name="connsiteX2319" fmla="*/ 747436 w 12446000"/>
              <a:gd name="connsiteY2319" fmla="*/ 7155184 h 13862168"/>
              <a:gd name="connsiteX2320" fmla="*/ 734478 w 12446000"/>
              <a:gd name="connsiteY2320" fmla="*/ 7150369 h 13862168"/>
              <a:gd name="connsiteX2321" fmla="*/ 1911294 w 12446000"/>
              <a:gd name="connsiteY2321" fmla="*/ 7147962 h 13862168"/>
              <a:gd name="connsiteX2322" fmla="*/ 1878310 w 12446000"/>
              <a:gd name="connsiteY2322" fmla="*/ 7185277 h 13862168"/>
              <a:gd name="connsiteX2323" fmla="*/ 1888912 w 12446000"/>
              <a:gd name="connsiteY2323" fmla="*/ 7194907 h 13862168"/>
              <a:gd name="connsiteX2324" fmla="*/ 1921896 w 12446000"/>
              <a:gd name="connsiteY2324" fmla="*/ 7157592 h 13862168"/>
              <a:gd name="connsiteX2325" fmla="*/ 1911294 w 12446000"/>
              <a:gd name="connsiteY2325" fmla="*/ 7147962 h 13862168"/>
              <a:gd name="connsiteX2326" fmla="*/ 2139825 w 12446000"/>
              <a:gd name="connsiteY2326" fmla="*/ 7147961 h 13862168"/>
              <a:gd name="connsiteX2327" fmla="*/ 2105663 w 12446000"/>
              <a:gd name="connsiteY2327" fmla="*/ 7182869 h 13862168"/>
              <a:gd name="connsiteX2328" fmla="*/ 2109198 w 12446000"/>
              <a:gd name="connsiteY2328" fmla="*/ 7186481 h 13862168"/>
              <a:gd name="connsiteX2329" fmla="*/ 2105663 w 12446000"/>
              <a:gd name="connsiteY2329" fmla="*/ 7190092 h 13862168"/>
              <a:gd name="connsiteX2330" fmla="*/ 2115087 w 12446000"/>
              <a:gd name="connsiteY2330" fmla="*/ 7199722 h 13862168"/>
              <a:gd name="connsiteX2331" fmla="*/ 2149249 w 12446000"/>
              <a:gd name="connsiteY2331" fmla="*/ 7164814 h 13862168"/>
              <a:gd name="connsiteX2332" fmla="*/ 2145715 w 12446000"/>
              <a:gd name="connsiteY2332" fmla="*/ 7161203 h 13862168"/>
              <a:gd name="connsiteX2333" fmla="*/ 2149249 w 12446000"/>
              <a:gd name="connsiteY2333" fmla="*/ 7157591 h 13862168"/>
              <a:gd name="connsiteX2334" fmla="*/ 2139825 w 12446000"/>
              <a:gd name="connsiteY2334" fmla="*/ 7147961 h 13862168"/>
              <a:gd name="connsiteX2335" fmla="*/ 1215100 w 12446000"/>
              <a:gd name="connsiteY2335" fmla="*/ 7129905 h 13862168"/>
              <a:gd name="connsiteX2336" fmla="*/ 1191540 w 12446000"/>
              <a:gd name="connsiteY2336" fmla="*/ 7173239 h 13862168"/>
              <a:gd name="connsiteX2337" fmla="*/ 1203320 w 12446000"/>
              <a:gd name="connsiteY2337" fmla="*/ 7180462 h 13862168"/>
              <a:gd name="connsiteX2338" fmla="*/ 1226880 w 12446000"/>
              <a:gd name="connsiteY2338" fmla="*/ 7137128 h 13862168"/>
              <a:gd name="connsiteX2339" fmla="*/ 1215100 w 12446000"/>
              <a:gd name="connsiteY2339" fmla="*/ 7129905 h 13862168"/>
              <a:gd name="connsiteX2340" fmla="*/ 1689831 w 12446000"/>
              <a:gd name="connsiteY2340" fmla="*/ 7128702 h 13862168"/>
              <a:gd name="connsiteX2341" fmla="*/ 1660381 w 12446000"/>
              <a:gd name="connsiteY2341" fmla="*/ 7168425 h 13862168"/>
              <a:gd name="connsiteX2342" fmla="*/ 1670983 w 12446000"/>
              <a:gd name="connsiteY2342" fmla="*/ 7176851 h 13862168"/>
              <a:gd name="connsiteX2343" fmla="*/ 1700433 w 12446000"/>
              <a:gd name="connsiteY2343" fmla="*/ 7137128 h 13862168"/>
              <a:gd name="connsiteX2344" fmla="*/ 1689831 w 12446000"/>
              <a:gd name="connsiteY2344" fmla="*/ 7128702 h 13862168"/>
              <a:gd name="connsiteX2345" fmla="*/ 504770 w 12446000"/>
              <a:gd name="connsiteY2345" fmla="*/ 7123887 h 13862168"/>
              <a:gd name="connsiteX2346" fmla="*/ 494168 w 12446000"/>
              <a:gd name="connsiteY2346" fmla="*/ 7173240 h 13862168"/>
              <a:gd name="connsiteX2347" fmla="*/ 508303 w 12446000"/>
              <a:gd name="connsiteY2347" fmla="*/ 7176851 h 13862168"/>
              <a:gd name="connsiteX2348" fmla="*/ 518905 w 12446000"/>
              <a:gd name="connsiteY2348" fmla="*/ 7127498 h 13862168"/>
              <a:gd name="connsiteX2349" fmla="*/ 504770 w 12446000"/>
              <a:gd name="connsiteY2349" fmla="*/ 7123887 h 13862168"/>
              <a:gd name="connsiteX2350" fmla="*/ 1475436 w 12446000"/>
              <a:gd name="connsiteY2350" fmla="*/ 7093794 h 13862168"/>
              <a:gd name="connsiteX2351" fmla="*/ 1448343 w 12446000"/>
              <a:gd name="connsiteY2351" fmla="*/ 7135925 h 13862168"/>
              <a:gd name="connsiteX2352" fmla="*/ 1460122 w 12446000"/>
              <a:gd name="connsiteY2352" fmla="*/ 7144351 h 13862168"/>
              <a:gd name="connsiteX2353" fmla="*/ 1487216 w 12446000"/>
              <a:gd name="connsiteY2353" fmla="*/ 7102220 h 13862168"/>
              <a:gd name="connsiteX2354" fmla="*/ 1475436 w 12446000"/>
              <a:gd name="connsiteY2354" fmla="*/ 7093794 h 13862168"/>
              <a:gd name="connsiteX2355" fmla="*/ 2209327 w 12446000"/>
              <a:gd name="connsiteY2355" fmla="*/ 7084165 h 13862168"/>
              <a:gd name="connsiteX2356" fmla="*/ 2215805 w 12446000"/>
              <a:gd name="connsiteY2356" fmla="*/ 7090785 h 13862168"/>
              <a:gd name="connsiteX2357" fmla="*/ 2184589 w 12446000"/>
              <a:gd name="connsiteY2357" fmla="*/ 7122683 h 13862168"/>
              <a:gd name="connsiteX2358" fmla="*/ 2178111 w 12446000"/>
              <a:gd name="connsiteY2358" fmla="*/ 7116063 h 13862168"/>
              <a:gd name="connsiteX2359" fmla="*/ 2209327 w 12446000"/>
              <a:gd name="connsiteY2359" fmla="*/ 7084165 h 13862168"/>
              <a:gd name="connsiteX2360" fmla="*/ 2209327 w 12446000"/>
              <a:gd name="connsiteY2360" fmla="*/ 7078145 h 13862168"/>
              <a:gd name="connsiteX2361" fmla="*/ 2175165 w 12446000"/>
              <a:gd name="connsiteY2361" fmla="*/ 7113053 h 13862168"/>
              <a:gd name="connsiteX2362" fmla="*/ 2178111 w 12446000"/>
              <a:gd name="connsiteY2362" fmla="*/ 7116063 h 13862168"/>
              <a:gd name="connsiteX2363" fmla="*/ 2175165 w 12446000"/>
              <a:gd name="connsiteY2363" fmla="*/ 7119073 h 13862168"/>
              <a:gd name="connsiteX2364" fmla="*/ 2184589 w 12446000"/>
              <a:gd name="connsiteY2364" fmla="*/ 7128702 h 13862168"/>
              <a:gd name="connsiteX2365" fmla="*/ 2218750 w 12446000"/>
              <a:gd name="connsiteY2365" fmla="*/ 7093794 h 13862168"/>
              <a:gd name="connsiteX2366" fmla="*/ 2215805 w 12446000"/>
              <a:gd name="connsiteY2366" fmla="*/ 7090785 h 13862168"/>
              <a:gd name="connsiteX2367" fmla="*/ 2218750 w 12446000"/>
              <a:gd name="connsiteY2367" fmla="*/ 7087775 h 13862168"/>
              <a:gd name="connsiteX2368" fmla="*/ 2209327 w 12446000"/>
              <a:gd name="connsiteY2368" fmla="*/ 7078145 h 13862168"/>
              <a:gd name="connsiteX2369" fmla="*/ 1976084 w 12446000"/>
              <a:gd name="connsiteY2369" fmla="*/ 7073331 h 13862168"/>
              <a:gd name="connsiteX2370" fmla="*/ 1943100 w 12446000"/>
              <a:gd name="connsiteY2370" fmla="*/ 7110646 h 13862168"/>
              <a:gd name="connsiteX2371" fmla="*/ 1953702 w 12446000"/>
              <a:gd name="connsiteY2371" fmla="*/ 7120276 h 13862168"/>
              <a:gd name="connsiteX2372" fmla="*/ 1986686 w 12446000"/>
              <a:gd name="connsiteY2372" fmla="*/ 7082961 h 13862168"/>
              <a:gd name="connsiteX2373" fmla="*/ 1976084 w 12446000"/>
              <a:gd name="connsiteY2373" fmla="*/ 7073331 h 13862168"/>
              <a:gd name="connsiteX2374" fmla="*/ 273883 w 12446000"/>
              <a:gd name="connsiteY2374" fmla="*/ 7070924 h 13862168"/>
              <a:gd name="connsiteX2375" fmla="*/ 267993 w 12446000"/>
              <a:gd name="connsiteY2375" fmla="*/ 7120276 h 13862168"/>
              <a:gd name="connsiteX2376" fmla="*/ 282129 w 12446000"/>
              <a:gd name="connsiteY2376" fmla="*/ 7121480 h 13862168"/>
              <a:gd name="connsiteX2377" fmla="*/ 288019 w 12446000"/>
              <a:gd name="connsiteY2377" fmla="*/ 7072128 h 13862168"/>
              <a:gd name="connsiteX2378" fmla="*/ 273883 w 12446000"/>
              <a:gd name="connsiteY2378" fmla="*/ 7070924 h 13862168"/>
              <a:gd name="connsiteX2379" fmla="*/ 1008951 w 12446000"/>
              <a:gd name="connsiteY2379" fmla="*/ 7058886 h 13862168"/>
              <a:gd name="connsiteX2380" fmla="*/ 988925 w 12446000"/>
              <a:gd name="connsiteY2380" fmla="*/ 7104627 h 13862168"/>
              <a:gd name="connsiteX2381" fmla="*/ 1001883 w 12446000"/>
              <a:gd name="connsiteY2381" fmla="*/ 7110646 h 13862168"/>
              <a:gd name="connsiteX2382" fmla="*/ 1021909 w 12446000"/>
              <a:gd name="connsiteY2382" fmla="*/ 7064904 h 13862168"/>
              <a:gd name="connsiteX2383" fmla="*/ 1008951 w 12446000"/>
              <a:gd name="connsiteY2383" fmla="*/ 7058886 h 13862168"/>
              <a:gd name="connsiteX2384" fmla="*/ 766284 w 12446000"/>
              <a:gd name="connsiteY2384" fmla="*/ 7055275 h 13862168"/>
              <a:gd name="connsiteX2385" fmla="*/ 750970 w 12446000"/>
              <a:gd name="connsiteY2385" fmla="*/ 7102220 h 13862168"/>
              <a:gd name="connsiteX2386" fmla="*/ 763928 w 12446000"/>
              <a:gd name="connsiteY2386" fmla="*/ 7107035 h 13862168"/>
              <a:gd name="connsiteX2387" fmla="*/ 779242 w 12446000"/>
              <a:gd name="connsiteY2387" fmla="*/ 7060090 h 13862168"/>
              <a:gd name="connsiteX2388" fmla="*/ 766284 w 12446000"/>
              <a:gd name="connsiteY2388" fmla="*/ 7055275 h 13862168"/>
              <a:gd name="connsiteX2389" fmla="*/ 1749909 w 12446000"/>
              <a:gd name="connsiteY2389" fmla="*/ 7049257 h 13862168"/>
              <a:gd name="connsiteX2390" fmla="*/ 1720459 w 12446000"/>
              <a:gd name="connsiteY2390" fmla="*/ 7088979 h 13862168"/>
              <a:gd name="connsiteX2391" fmla="*/ 1731061 w 12446000"/>
              <a:gd name="connsiteY2391" fmla="*/ 7097406 h 13862168"/>
              <a:gd name="connsiteX2392" fmla="*/ 1760511 w 12446000"/>
              <a:gd name="connsiteY2392" fmla="*/ 7057683 h 13862168"/>
              <a:gd name="connsiteX2393" fmla="*/ 1749909 w 12446000"/>
              <a:gd name="connsiteY2393" fmla="*/ 7049257 h 13862168"/>
              <a:gd name="connsiteX2394" fmla="*/ 1263398 w 12446000"/>
              <a:gd name="connsiteY2394" fmla="*/ 7043237 h 13862168"/>
              <a:gd name="connsiteX2395" fmla="*/ 1239838 w 12446000"/>
              <a:gd name="connsiteY2395" fmla="*/ 7086571 h 13862168"/>
              <a:gd name="connsiteX2396" fmla="*/ 1251618 w 12446000"/>
              <a:gd name="connsiteY2396" fmla="*/ 7093794 h 13862168"/>
              <a:gd name="connsiteX2397" fmla="*/ 1275177 w 12446000"/>
              <a:gd name="connsiteY2397" fmla="*/ 7050460 h 13862168"/>
              <a:gd name="connsiteX2398" fmla="*/ 1263398 w 12446000"/>
              <a:gd name="connsiteY2398" fmla="*/ 7043237 h 13862168"/>
              <a:gd name="connsiteX2399" fmla="*/ 525973 w 12446000"/>
              <a:gd name="connsiteY2399" fmla="*/ 7027589 h 13862168"/>
              <a:gd name="connsiteX2400" fmla="*/ 515371 w 12446000"/>
              <a:gd name="connsiteY2400" fmla="*/ 7075738 h 13862168"/>
              <a:gd name="connsiteX2401" fmla="*/ 529507 w 12446000"/>
              <a:gd name="connsiteY2401" fmla="*/ 7079349 h 13862168"/>
              <a:gd name="connsiteX2402" fmla="*/ 540109 w 12446000"/>
              <a:gd name="connsiteY2402" fmla="*/ 7031200 h 13862168"/>
              <a:gd name="connsiteX2403" fmla="*/ 525973 w 12446000"/>
              <a:gd name="connsiteY2403" fmla="*/ 7027589 h 13862168"/>
              <a:gd name="connsiteX2404" fmla="*/ 2277650 w 12446000"/>
              <a:gd name="connsiteY2404" fmla="*/ 7013145 h 13862168"/>
              <a:gd name="connsiteX2405" fmla="*/ 2284129 w 12446000"/>
              <a:gd name="connsiteY2405" fmla="*/ 7019765 h 13862168"/>
              <a:gd name="connsiteX2406" fmla="*/ 2252912 w 12446000"/>
              <a:gd name="connsiteY2406" fmla="*/ 7051663 h 13862168"/>
              <a:gd name="connsiteX2407" fmla="*/ 2246434 w 12446000"/>
              <a:gd name="connsiteY2407" fmla="*/ 7045044 h 13862168"/>
              <a:gd name="connsiteX2408" fmla="*/ 2277650 w 12446000"/>
              <a:gd name="connsiteY2408" fmla="*/ 7013145 h 13862168"/>
              <a:gd name="connsiteX2409" fmla="*/ 1529624 w 12446000"/>
              <a:gd name="connsiteY2409" fmla="*/ 7010737 h 13862168"/>
              <a:gd name="connsiteX2410" fmla="*/ 1502530 w 12446000"/>
              <a:gd name="connsiteY2410" fmla="*/ 7052868 h 13862168"/>
              <a:gd name="connsiteX2411" fmla="*/ 1514310 w 12446000"/>
              <a:gd name="connsiteY2411" fmla="*/ 7061294 h 13862168"/>
              <a:gd name="connsiteX2412" fmla="*/ 1541404 w 12446000"/>
              <a:gd name="connsiteY2412" fmla="*/ 7019164 h 13862168"/>
              <a:gd name="connsiteX2413" fmla="*/ 1529624 w 12446000"/>
              <a:gd name="connsiteY2413" fmla="*/ 7010737 h 13862168"/>
              <a:gd name="connsiteX2414" fmla="*/ 2277650 w 12446000"/>
              <a:gd name="connsiteY2414" fmla="*/ 7007126 h 13862168"/>
              <a:gd name="connsiteX2415" fmla="*/ 2243488 w 12446000"/>
              <a:gd name="connsiteY2415" fmla="*/ 7042034 h 13862168"/>
              <a:gd name="connsiteX2416" fmla="*/ 2246434 w 12446000"/>
              <a:gd name="connsiteY2416" fmla="*/ 7045044 h 13862168"/>
              <a:gd name="connsiteX2417" fmla="*/ 2243488 w 12446000"/>
              <a:gd name="connsiteY2417" fmla="*/ 7048053 h 13862168"/>
              <a:gd name="connsiteX2418" fmla="*/ 2252912 w 12446000"/>
              <a:gd name="connsiteY2418" fmla="*/ 7057683 h 13862168"/>
              <a:gd name="connsiteX2419" fmla="*/ 2287074 w 12446000"/>
              <a:gd name="connsiteY2419" fmla="*/ 7022775 h 13862168"/>
              <a:gd name="connsiteX2420" fmla="*/ 2284129 w 12446000"/>
              <a:gd name="connsiteY2420" fmla="*/ 7019765 h 13862168"/>
              <a:gd name="connsiteX2421" fmla="*/ 2287074 w 12446000"/>
              <a:gd name="connsiteY2421" fmla="*/ 7016755 h 13862168"/>
              <a:gd name="connsiteX2422" fmla="*/ 2277650 w 12446000"/>
              <a:gd name="connsiteY2422" fmla="*/ 7007126 h 13862168"/>
              <a:gd name="connsiteX2423" fmla="*/ 2040873 w 12446000"/>
              <a:gd name="connsiteY2423" fmla="*/ 6998700 h 13862168"/>
              <a:gd name="connsiteX2424" fmla="*/ 2007890 w 12446000"/>
              <a:gd name="connsiteY2424" fmla="*/ 7036016 h 13862168"/>
              <a:gd name="connsiteX2425" fmla="*/ 2018491 w 12446000"/>
              <a:gd name="connsiteY2425" fmla="*/ 7045646 h 13862168"/>
              <a:gd name="connsiteX2426" fmla="*/ 2051475 w 12446000"/>
              <a:gd name="connsiteY2426" fmla="*/ 7008330 h 13862168"/>
              <a:gd name="connsiteX2427" fmla="*/ 2040873 w 12446000"/>
              <a:gd name="connsiteY2427" fmla="*/ 6998700 h 13862168"/>
              <a:gd name="connsiteX2428" fmla="*/ 291553 w 12446000"/>
              <a:gd name="connsiteY2428" fmla="*/ 6972218 h 13862168"/>
              <a:gd name="connsiteX2429" fmla="*/ 277417 w 12446000"/>
              <a:gd name="connsiteY2429" fmla="*/ 6973422 h 13862168"/>
              <a:gd name="connsiteX2430" fmla="*/ 280951 w 12446000"/>
              <a:gd name="connsiteY2430" fmla="*/ 7001108 h 13862168"/>
              <a:gd name="connsiteX2431" fmla="*/ 278595 w 12446000"/>
              <a:gd name="connsiteY2431" fmla="*/ 7021571 h 13862168"/>
              <a:gd name="connsiteX2432" fmla="*/ 292731 w 12446000"/>
              <a:gd name="connsiteY2432" fmla="*/ 7022775 h 13862168"/>
              <a:gd name="connsiteX2433" fmla="*/ 295087 w 12446000"/>
              <a:gd name="connsiteY2433" fmla="*/ 7002312 h 13862168"/>
              <a:gd name="connsiteX2434" fmla="*/ 291553 w 12446000"/>
              <a:gd name="connsiteY2434" fmla="*/ 6972218 h 13862168"/>
              <a:gd name="connsiteX2435" fmla="*/ 1781715 w 12446000"/>
              <a:gd name="connsiteY2435" fmla="*/ 6971015 h 13862168"/>
              <a:gd name="connsiteX2436" fmla="*/ 1771113 w 12446000"/>
              <a:gd name="connsiteY2436" fmla="*/ 6979441 h 13862168"/>
              <a:gd name="connsiteX2437" fmla="*/ 1787605 w 12446000"/>
              <a:gd name="connsiteY2437" fmla="*/ 7001108 h 13862168"/>
              <a:gd name="connsiteX2438" fmla="*/ 1780537 w 12446000"/>
              <a:gd name="connsiteY2438" fmla="*/ 7010737 h 13862168"/>
              <a:gd name="connsiteX2439" fmla="*/ 1791139 w 12446000"/>
              <a:gd name="connsiteY2439" fmla="*/ 7019164 h 13862168"/>
              <a:gd name="connsiteX2440" fmla="*/ 1804097 w 12446000"/>
              <a:gd name="connsiteY2440" fmla="*/ 7001108 h 13862168"/>
              <a:gd name="connsiteX2441" fmla="*/ 1781715 w 12446000"/>
              <a:gd name="connsiteY2441" fmla="*/ 6971015 h 13862168"/>
              <a:gd name="connsiteX2442" fmla="*/ 1036045 w 12446000"/>
              <a:gd name="connsiteY2442" fmla="*/ 6967403 h 13862168"/>
              <a:gd name="connsiteX2443" fmla="*/ 1023087 w 12446000"/>
              <a:gd name="connsiteY2443" fmla="*/ 6973421 h 13862168"/>
              <a:gd name="connsiteX2444" fmla="*/ 1034867 w 12446000"/>
              <a:gd name="connsiteY2444" fmla="*/ 7001107 h 13862168"/>
              <a:gd name="connsiteX2445" fmla="*/ 1028977 w 12446000"/>
              <a:gd name="connsiteY2445" fmla="*/ 7013144 h 13862168"/>
              <a:gd name="connsiteX2446" fmla="*/ 1041935 w 12446000"/>
              <a:gd name="connsiteY2446" fmla="*/ 7019163 h 13862168"/>
              <a:gd name="connsiteX2447" fmla="*/ 1050181 w 12446000"/>
              <a:gd name="connsiteY2447" fmla="*/ 7001107 h 13862168"/>
              <a:gd name="connsiteX2448" fmla="*/ 1036045 w 12446000"/>
              <a:gd name="connsiteY2448" fmla="*/ 6967403 h 13862168"/>
              <a:gd name="connsiteX2449" fmla="*/ 785132 w 12446000"/>
              <a:gd name="connsiteY2449" fmla="*/ 6960181 h 13862168"/>
              <a:gd name="connsiteX2450" fmla="*/ 772174 w 12446000"/>
              <a:gd name="connsiteY2450" fmla="*/ 6964996 h 13862168"/>
              <a:gd name="connsiteX2451" fmla="*/ 783954 w 12446000"/>
              <a:gd name="connsiteY2451" fmla="*/ 7001107 h 13862168"/>
              <a:gd name="connsiteX2452" fmla="*/ 781598 w 12446000"/>
              <a:gd name="connsiteY2452" fmla="*/ 7008330 h 13862168"/>
              <a:gd name="connsiteX2453" fmla="*/ 794556 w 12446000"/>
              <a:gd name="connsiteY2453" fmla="*/ 7013145 h 13862168"/>
              <a:gd name="connsiteX2454" fmla="*/ 798090 w 12446000"/>
              <a:gd name="connsiteY2454" fmla="*/ 6999904 h 13862168"/>
              <a:gd name="connsiteX2455" fmla="*/ 785132 w 12446000"/>
              <a:gd name="connsiteY2455" fmla="*/ 6960181 h 13862168"/>
              <a:gd name="connsiteX2456" fmla="*/ 1276355 w 12446000"/>
              <a:gd name="connsiteY2456" fmla="*/ 6955366 h 13862168"/>
              <a:gd name="connsiteX2457" fmla="*/ 1264576 w 12446000"/>
              <a:gd name="connsiteY2457" fmla="*/ 6962588 h 13862168"/>
              <a:gd name="connsiteX2458" fmla="*/ 1286957 w 12446000"/>
              <a:gd name="connsiteY2458" fmla="*/ 7004718 h 13862168"/>
              <a:gd name="connsiteX2459" fmla="*/ 1291669 w 12446000"/>
              <a:gd name="connsiteY2459" fmla="*/ 7002311 h 13862168"/>
              <a:gd name="connsiteX2460" fmla="*/ 1298737 w 12446000"/>
              <a:gd name="connsiteY2460" fmla="*/ 7005922 h 13862168"/>
              <a:gd name="connsiteX2461" fmla="*/ 1301093 w 12446000"/>
              <a:gd name="connsiteY2461" fmla="*/ 7001107 h 13862168"/>
              <a:gd name="connsiteX2462" fmla="*/ 1276355 w 12446000"/>
              <a:gd name="connsiteY2462" fmla="*/ 6955366 h 13862168"/>
              <a:gd name="connsiteX2463" fmla="*/ 2251734 w 12446000"/>
              <a:gd name="connsiteY2463" fmla="*/ 6943329 h 13862168"/>
              <a:gd name="connsiteX2464" fmla="*/ 2282362 w 12446000"/>
              <a:gd name="connsiteY2464" fmla="*/ 6974626 h 13862168"/>
              <a:gd name="connsiteX2465" fmla="*/ 2276472 w 12446000"/>
              <a:gd name="connsiteY2465" fmla="*/ 6980644 h 13862168"/>
              <a:gd name="connsiteX2466" fmla="*/ 2245844 w 12446000"/>
              <a:gd name="connsiteY2466" fmla="*/ 6949348 h 13862168"/>
              <a:gd name="connsiteX2467" fmla="*/ 2251734 w 12446000"/>
              <a:gd name="connsiteY2467" fmla="*/ 6943329 h 13862168"/>
              <a:gd name="connsiteX2468" fmla="*/ 2251734 w 12446000"/>
              <a:gd name="connsiteY2468" fmla="*/ 6936106 h 13862168"/>
              <a:gd name="connsiteX2469" fmla="*/ 2242310 w 12446000"/>
              <a:gd name="connsiteY2469" fmla="*/ 6945736 h 13862168"/>
              <a:gd name="connsiteX2470" fmla="*/ 2245844 w 12446000"/>
              <a:gd name="connsiteY2470" fmla="*/ 6949348 h 13862168"/>
              <a:gd name="connsiteX2471" fmla="*/ 2242310 w 12446000"/>
              <a:gd name="connsiteY2471" fmla="*/ 6952959 h 13862168"/>
              <a:gd name="connsiteX2472" fmla="*/ 2276472 w 12446000"/>
              <a:gd name="connsiteY2472" fmla="*/ 6987867 h 13862168"/>
              <a:gd name="connsiteX2473" fmla="*/ 2285896 w 12446000"/>
              <a:gd name="connsiteY2473" fmla="*/ 6978237 h 13862168"/>
              <a:gd name="connsiteX2474" fmla="*/ 2282362 w 12446000"/>
              <a:gd name="connsiteY2474" fmla="*/ 6974626 h 13862168"/>
              <a:gd name="connsiteX2475" fmla="*/ 2285896 w 12446000"/>
              <a:gd name="connsiteY2475" fmla="*/ 6971014 h 13862168"/>
              <a:gd name="connsiteX2476" fmla="*/ 2251734 w 12446000"/>
              <a:gd name="connsiteY2476" fmla="*/ 6936106 h 13862168"/>
              <a:gd name="connsiteX2477" fmla="*/ 531863 w 12446000"/>
              <a:gd name="connsiteY2477" fmla="*/ 6930088 h 13862168"/>
              <a:gd name="connsiteX2478" fmla="*/ 517727 w 12446000"/>
              <a:gd name="connsiteY2478" fmla="*/ 6933699 h 13862168"/>
              <a:gd name="connsiteX2479" fmla="*/ 528329 w 12446000"/>
              <a:gd name="connsiteY2479" fmla="*/ 6981848 h 13862168"/>
              <a:gd name="connsiteX2480" fmla="*/ 542465 w 12446000"/>
              <a:gd name="connsiteY2480" fmla="*/ 6978237 h 13862168"/>
              <a:gd name="connsiteX2481" fmla="*/ 531863 w 12446000"/>
              <a:gd name="connsiteY2481" fmla="*/ 6930088 h 13862168"/>
              <a:gd name="connsiteX2482" fmla="*/ 1506064 w 12446000"/>
              <a:gd name="connsiteY2482" fmla="*/ 6927681 h 13862168"/>
              <a:gd name="connsiteX2483" fmla="*/ 1494284 w 12446000"/>
              <a:gd name="connsiteY2483" fmla="*/ 6936107 h 13862168"/>
              <a:gd name="connsiteX2484" fmla="*/ 1521378 w 12446000"/>
              <a:gd name="connsiteY2484" fmla="*/ 6978237 h 13862168"/>
              <a:gd name="connsiteX2485" fmla="*/ 1533158 w 12446000"/>
              <a:gd name="connsiteY2485" fmla="*/ 6969811 h 13862168"/>
              <a:gd name="connsiteX2486" fmla="*/ 1506064 w 12446000"/>
              <a:gd name="connsiteY2486" fmla="*/ 6927681 h 13862168"/>
              <a:gd name="connsiteX2487" fmla="*/ 1989042 w 12446000"/>
              <a:gd name="connsiteY2487" fmla="*/ 6924069 h 13862168"/>
              <a:gd name="connsiteX2488" fmla="*/ 1978440 w 12446000"/>
              <a:gd name="connsiteY2488" fmla="*/ 6933699 h 13862168"/>
              <a:gd name="connsiteX2489" fmla="*/ 2011424 w 12446000"/>
              <a:gd name="connsiteY2489" fmla="*/ 6971015 h 13862168"/>
              <a:gd name="connsiteX2490" fmla="*/ 2022025 w 12446000"/>
              <a:gd name="connsiteY2490" fmla="*/ 6961385 h 13862168"/>
              <a:gd name="connsiteX2491" fmla="*/ 1989042 w 12446000"/>
              <a:gd name="connsiteY2491" fmla="*/ 6924069 h 13862168"/>
              <a:gd name="connsiteX2492" fmla="*/ 1722815 w 12446000"/>
              <a:gd name="connsiteY2492" fmla="*/ 6891570 h 13862168"/>
              <a:gd name="connsiteX2493" fmla="*/ 1712213 w 12446000"/>
              <a:gd name="connsiteY2493" fmla="*/ 6899996 h 13862168"/>
              <a:gd name="connsiteX2494" fmla="*/ 1741663 w 12446000"/>
              <a:gd name="connsiteY2494" fmla="*/ 6939718 h 13862168"/>
              <a:gd name="connsiteX2495" fmla="*/ 1752265 w 12446000"/>
              <a:gd name="connsiteY2495" fmla="*/ 6931292 h 13862168"/>
              <a:gd name="connsiteX2496" fmla="*/ 1722815 w 12446000"/>
              <a:gd name="connsiteY2496" fmla="*/ 6891570 h 13862168"/>
              <a:gd name="connsiteX2497" fmla="*/ 995993 w 12446000"/>
              <a:gd name="connsiteY2497" fmla="*/ 6875920 h 13862168"/>
              <a:gd name="connsiteX2498" fmla="*/ 983035 w 12446000"/>
              <a:gd name="connsiteY2498" fmla="*/ 6881938 h 13862168"/>
              <a:gd name="connsiteX2499" fmla="*/ 1003061 w 12446000"/>
              <a:gd name="connsiteY2499" fmla="*/ 6927680 h 13862168"/>
              <a:gd name="connsiteX2500" fmla="*/ 1016019 w 12446000"/>
              <a:gd name="connsiteY2500" fmla="*/ 6921661 h 13862168"/>
              <a:gd name="connsiteX2501" fmla="*/ 995993 w 12446000"/>
              <a:gd name="connsiteY2501" fmla="*/ 6875920 h 13862168"/>
              <a:gd name="connsiteX2502" fmla="*/ 2182233 w 12446000"/>
              <a:gd name="connsiteY2502" fmla="*/ 6872310 h 13862168"/>
              <a:gd name="connsiteX2503" fmla="*/ 2213449 w 12446000"/>
              <a:gd name="connsiteY2503" fmla="*/ 6904208 h 13862168"/>
              <a:gd name="connsiteX2504" fmla="*/ 2206971 w 12446000"/>
              <a:gd name="connsiteY2504" fmla="*/ 6910830 h 13862168"/>
              <a:gd name="connsiteX2505" fmla="*/ 2175754 w 12446000"/>
              <a:gd name="connsiteY2505" fmla="*/ 6878930 h 13862168"/>
              <a:gd name="connsiteX2506" fmla="*/ 2182233 w 12446000"/>
              <a:gd name="connsiteY2506" fmla="*/ 6872310 h 13862168"/>
              <a:gd name="connsiteX2507" fmla="*/ 280951 w 12446000"/>
              <a:gd name="connsiteY2507" fmla="*/ 6872309 h 13862168"/>
              <a:gd name="connsiteX2508" fmla="*/ 266815 w 12446000"/>
              <a:gd name="connsiteY2508" fmla="*/ 6873513 h 13862168"/>
              <a:gd name="connsiteX2509" fmla="*/ 272705 w 12446000"/>
              <a:gd name="connsiteY2509" fmla="*/ 6922866 h 13862168"/>
              <a:gd name="connsiteX2510" fmla="*/ 286841 w 12446000"/>
              <a:gd name="connsiteY2510" fmla="*/ 6921662 h 13862168"/>
              <a:gd name="connsiteX2511" fmla="*/ 280951 w 12446000"/>
              <a:gd name="connsiteY2511" fmla="*/ 6872309 h 13862168"/>
              <a:gd name="connsiteX2512" fmla="*/ 1229236 w 12446000"/>
              <a:gd name="connsiteY2512" fmla="*/ 6868699 h 13862168"/>
              <a:gd name="connsiteX2513" fmla="*/ 1217456 w 12446000"/>
              <a:gd name="connsiteY2513" fmla="*/ 6875920 h 13862168"/>
              <a:gd name="connsiteX2514" fmla="*/ 1241016 w 12446000"/>
              <a:gd name="connsiteY2514" fmla="*/ 6919254 h 13862168"/>
              <a:gd name="connsiteX2515" fmla="*/ 1252796 w 12446000"/>
              <a:gd name="connsiteY2515" fmla="*/ 6912033 h 13862168"/>
              <a:gd name="connsiteX2516" fmla="*/ 1229236 w 12446000"/>
              <a:gd name="connsiteY2516" fmla="*/ 6868699 h 13862168"/>
              <a:gd name="connsiteX2517" fmla="*/ 2182233 w 12446000"/>
              <a:gd name="connsiteY2517" fmla="*/ 6866291 h 13862168"/>
              <a:gd name="connsiteX2518" fmla="*/ 2172809 w 12446000"/>
              <a:gd name="connsiteY2518" fmla="*/ 6875920 h 13862168"/>
              <a:gd name="connsiteX2519" fmla="*/ 2175754 w 12446000"/>
              <a:gd name="connsiteY2519" fmla="*/ 6878930 h 13862168"/>
              <a:gd name="connsiteX2520" fmla="*/ 2172809 w 12446000"/>
              <a:gd name="connsiteY2520" fmla="*/ 6881941 h 13862168"/>
              <a:gd name="connsiteX2521" fmla="*/ 2206971 w 12446000"/>
              <a:gd name="connsiteY2521" fmla="*/ 6916847 h 13862168"/>
              <a:gd name="connsiteX2522" fmla="*/ 2216394 w 12446000"/>
              <a:gd name="connsiteY2522" fmla="*/ 6907217 h 13862168"/>
              <a:gd name="connsiteX2523" fmla="*/ 2213449 w 12446000"/>
              <a:gd name="connsiteY2523" fmla="*/ 6904208 h 13862168"/>
              <a:gd name="connsiteX2524" fmla="*/ 2216394 w 12446000"/>
              <a:gd name="connsiteY2524" fmla="*/ 6901199 h 13862168"/>
              <a:gd name="connsiteX2525" fmla="*/ 2182233 w 12446000"/>
              <a:gd name="connsiteY2525" fmla="*/ 6866291 h 13862168"/>
              <a:gd name="connsiteX2526" fmla="*/ 753326 w 12446000"/>
              <a:gd name="connsiteY2526" fmla="*/ 6866291 h 13862168"/>
              <a:gd name="connsiteX2527" fmla="*/ 740368 w 12446000"/>
              <a:gd name="connsiteY2527" fmla="*/ 6871107 h 13862168"/>
              <a:gd name="connsiteX2528" fmla="*/ 755682 w 12446000"/>
              <a:gd name="connsiteY2528" fmla="*/ 6918050 h 13862168"/>
              <a:gd name="connsiteX2529" fmla="*/ 768640 w 12446000"/>
              <a:gd name="connsiteY2529" fmla="*/ 6913237 h 13862168"/>
              <a:gd name="connsiteX2530" fmla="*/ 753326 w 12446000"/>
              <a:gd name="connsiteY2530" fmla="*/ 6866291 h 13862168"/>
              <a:gd name="connsiteX2531" fmla="*/ 1924252 w 12446000"/>
              <a:gd name="connsiteY2531" fmla="*/ 6849439 h 13862168"/>
              <a:gd name="connsiteX2532" fmla="*/ 1913650 w 12446000"/>
              <a:gd name="connsiteY2532" fmla="*/ 6859070 h 13862168"/>
              <a:gd name="connsiteX2533" fmla="*/ 1946634 w 12446000"/>
              <a:gd name="connsiteY2533" fmla="*/ 6896386 h 13862168"/>
              <a:gd name="connsiteX2534" fmla="*/ 1957236 w 12446000"/>
              <a:gd name="connsiteY2534" fmla="*/ 6886754 h 13862168"/>
              <a:gd name="connsiteX2535" fmla="*/ 1924252 w 12446000"/>
              <a:gd name="connsiteY2535" fmla="*/ 6849439 h 13862168"/>
              <a:gd name="connsiteX2536" fmla="*/ 1451877 w 12446000"/>
              <a:gd name="connsiteY2536" fmla="*/ 6844626 h 13862168"/>
              <a:gd name="connsiteX2537" fmla="*/ 1440097 w 12446000"/>
              <a:gd name="connsiteY2537" fmla="*/ 6853052 h 13862168"/>
              <a:gd name="connsiteX2538" fmla="*/ 1467190 w 12446000"/>
              <a:gd name="connsiteY2538" fmla="*/ 6895180 h 13862168"/>
              <a:gd name="connsiteX2539" fmla="*/ 1478970 w 12446000"/>
              <a:gd name="connsiteY2539" fmla="*/ 6886754 h 13862168"/>
              <a:gd name="connsiteX2540" fmla="*/ 1451877 w 12446000"/>
              <a:gd name="connsiteY2540" fmla="*/ 6844626 h 13862168"/>
              <a:gd name="connsiteX2541" fmla="*/ 510659 w 12446000"/>
              <a:gd name="connsiteY2541" fmla="*/ 6831383 h 13862168"/>
              <a:gd name="connsiteX2542" fmla="*/ 496524 w 12446000"/>
              <a:gd name="connsiteY2542" fmla="*/ 6834994 h 13862168"/>
              <a:gd name="connsiteX2543" fmla="*/ 507125 w 12446000"/>
              <a:gd name="connsiteY2543" fmla="*/ 6884346 h 13862168"/>
              <a:gd name="connsiteX2544" fmla="*/ 521261 w 12446000"/>
              <a:gd name="connsiteY2544" fmla="*/ 6880736 h 13862168"/>
              <a:gd name="connsiteX2545" fmla="*/ 510659 w 12446000"/>
              <a:gd name="connsiteY2545" fmla="*/ 6831383 h 13862168"/>
              <a:gd name="connsiteX2546" fmla="*/ 1662737 w 12446000"/>
              <a:gd name="connsiteY2546" fmla="*/ 6813329 h 13862168"/>
              <a:gd name="connsiteX2547" fmla="*/ 1652135 w 12446000"/>
              <a:gd name="connsiteY2547" fmla="*/ 6821755 h 13862168"/>
              <a:gd name="connsiteX2548" fmla="*/ 1681585 w 12446000"/>
              <a:gd name="connsiteY2548" fmla="*/ 6861477 h 13862168"/>
              <a:gd name="connsiteX2549" fmla="*/ 1692187 w 12446000"/>
              <a:gd name="connsiteY2549" fmla="*/ 6853052 h 13862168"/>
              <a:gd name="connsiteX2550" fmla="*/ 1662737 w 12446000"/>
              <a:gd name="connsiteY2550" fmla="*/ 6813329 h 13862168"/>
              <a:gd name="connsiteX2551" fmla="*/ 2112731 w 12446000"/>
              <a:gd name="connsiteY2551" fmla="*/ 6801292 h 13862168"/>
              <a:gd name="connsiteX2552" fmla="*/ 2143948 w 12446000"/>
              <a:gd name="connsiteY2552" fmla="*/ 6833190 h 13862168"/>
              <a:gd name="connsiteX2553" fmla="*/ 2137469 w 12446000"/>
              <a:gd name="connsiteY2553" fmla="*/ 6839810 h 13862168"/>
              <a:gd name="connsiteX2554" fmla="*/ 2106253 w 12446000"/>
              <a:gd name="connsiteY2554" fmla="*/ 6807912 h 13862168"/>
              <a:gd name="connsiteX2555" fmla="*/ 2112731 w 12446000"/>
              <a:gd name="connsiteY2555" fmla="*/ 6801292 h 13862168"/>
              <a:gd name="connsiteX2556" fmla="*/ 2112731 w 12446000"/>
              <a:gd name="connsiteY2556" fmla="*/ 6795271 h 13862168"/>
              <a:gd name="connsiteX2557" fmla="*/ 2103307 w 12446000"/>
              <a:gd name="connsiteY2557" fmla="*/ 6804900 h 13862168"/>
              <a:gd name="connsiteX2558" fmla="*/ 2106253 w 12446000"/>
              <a:gd name="connsiteY2558" fmla="*/ 6807912 h 13862168"/>
              <a:gd name="connsiteX2559" fmla="*/ 2103307 w 12446000"/>
              <a:gd name="connsiteY2559" fmla="*/ 6810921 h 13862168"/>
              <a:gd name="connsiteX2560" fmla="*/ 2137469 w 12446000"/>
              <a:gd name="connsiteY2560" fmla="*/ 6845828 h 13862168"/>
              <a:gd name="connsiteX2561" fmla="*/ 2146893 w 12446000"/>
              <a:gd name="connsiteY2561" fmla="*/ 6836200 h 13862168"/>
              <a:gd name="connsiteX2562" fmla="*/ 2143948 w 12446000"/>
              <a:gd name="connsiteY2562" fmla="*/ 6833190 h 13862168"/>
              <a:gd name="connsiteX2563" fmla="*/ 2146893 w 12446000"/>
              <a:gd name="connsiteY2563" fmla="*/ 6830178 h 13862168"/>
              <a:gd name="connsiteX2564" fmla="*/ 2112731 w 12446000"/>
              <a:gd name="connsiteY2564" fmla="*/ 6795271 h 13862168"/>
              <a:gd name="connsiteX2565" fmla="*/ 955941 w 12446000"/>
              <a:gd name="connsiteY2565" fmla="*/ 6784438 h 13862168"/>
              <a:gd name="connsiteX2566" fmla="*/ 942983 w 12446000"/>
              <a:gd name="connsiteY2566" fmla="*/ 6790458 h 13862168"/>
              <a:gd name="connsiteX2567" fmla="*/ 963009 w 12446000"/>
              <a:gd name="connsiteY2567" fmla="*/ 6836198 h 13862168"/>
              <a:gd name="connsiteX2568" fmla="*/ 975967 w 12446000"/>
              <a:gd name="connsiteY2568" fmla="*/ 6830178 h 13862168"/>
              <a:gd name="connsiteX2569" fmla="*/ 955941 w 12446000"/>
              <a:gd name="connsiteY2569" fmla="*/ 6784438 h 13862168"/>
              <a:gd name="connsiteX2570" fmla="*/ 1182116 w 12446000"/>
              <a:gd name="connsiteY2570" fmla="*/ 6780826 h 13862168"/>
              <a:gd name="connsiteX2571" fmla="*/ 1170336 w 12446000"/>
              <a:gd name="connsiteY2571" fmla="*/ 6788050 h 13862168"/>
              <a:gd name="connsiteX2572" fmla="*/ 1193896 w 12446000"/>
              <a:gd name="connsiteY2572" fmla="*/ 6831384 h 13862168"/>
              <a:gd name="connsiteX2573" fmla="*/ 1205676 w 12446000"/>
              <a:gd name="connsiteY2573" fmla="*/ 6824160 h 13862168"/>
              <a:gd name="connsiteX2574" fmla="*/ 1182116 w 12446000"/>
              <a:gd name="connsiteY2574" fmla="*/ 6780826 h 13862168"/>
              <a:gd name="connsiteX2575" fmla="*/ 1859462 w 12446000"/>
              <a:gd name="connsiteY2575" fmla="*/ 6774808 h 13862168"/>
              <a:gd name="connsiteX2576" fmla="*/ 1848860 w 12446000"/>
              <a:gd name="connsiteY2576" fmla="*/ 6784440 h 13862168"/>
              <a:gd name="connsiteX2577" fmla="*/ 1881844 w 12446000"/>
              <a:gd name="connsiteY2577" fmla="*/ 6821755 h 13862168"/>
              <a:gd name="connsiteX2578" fmla="*/ 1892446 w 12446000"/>
              <a:gd name="connsiteY2578" fmla="*/ 6812123 h 13862168"/>
              <a:gd name="connsiteX2579" fmla="*/ 1859462 w 12446000"/>
              <a:gd name="connsiteY2579" fmla="*/ 6774808 h 13862168"/>
              <a:gd name="connsiteX2580" fmla="*/ 270349 w 12446000"/>
              <a:gd name="connsiteY2580" fmla="*/ 6773605 h 13862168"/>
              <a:gd name="connsiteX2581" fmla="*/ 256213 w 12446000"/>
              <a:gd name="connsiteY2581" fmla="*/ 6774808 h 13862168"/>
              <a:gd name="connsiteX2582" fmla="*/ 262103 w 12446000"/>
              <a:gd name="connsiteY2582" fmla="*/ 6824162 h 13862168"/>
              <a:gd name="connsiteX2583" fmla="*/ 276239 w 12446000"/>
              <a:gd name="connsiteY2583" fmla="*/ 6822957 h 13862168"/>
              <a:gd name="connsiteX2584" fmla="*/ 270349 w 12446000"/>
              <a:gd name="connsiteY2584" fmla="*/ 6773605 h 13862168"/>
              <a:gd name="connsiteX2585" fmla="*/ 722698 w 12446000"/>
              <a:gd name="connsiteY2585" fmla="*/ 6771197 h 13862168"/>
              <a:gd name="connsiteX2586" fmla="*/ 709740 w 12446000"/>
              <a:gd name="connsiteY2586" fmla="*/ 6776012 h 13862168"/>
              <a:gd name="connsiteX2587" fmla="*/ 725054 w 12446000"/>
              <a:gd name="connsiteY2587" fmla="*/ 6822957 h 13862168"/>
              <a:gd name="connsiteX2588" fmla="*/ 738012 w 12446000"/>
              <a:gd name="connsiteY2588" fmla="*/ 6818141 h 13862168"/>
              <a:gd name="connsiteX2589" fmla="*/ 722698 w 12446000"/>
              <a:gd name="connsiteY2589" fmla="*/ 6771197 h 13862168"/>
              <a:gd name="connsiteX2590" fmla="*/ 1397689 w 12446000"/>
              <a:gd name="connsiteY2590" fmla="*/ 6761569 h 13862168"/>
              <a:gd name="connsiteX2591" fmla="*/ 1385909 w 12446000"/>
              <a:gd name="connsiteY2591" fmla="*/ 6769995 h 13862168"/>
              <a:gd name="connsiteX2592" fmla="*/ 1413003 w 12446000"/>
              <a:gd name="connsiteY2592" fmla="*/ 6812123 h 13862168"/>
              <a:gd name="connsiteX2593" fmla="*/ 1424783 w 12446000"/>
              <a:gd name="connsiteY2593" fmla="*/ 6803697 h 13862168"/>
              <a:gd name="connsiteX2594" fmla="*/ 1397689 w 12446000"/>
              <a:gd name="connsiteY2594" fmla="*/ 6761569 h 13862168"/>
              <a:gd name="connsiteX2595" fmla="*/ 488278 w 12446000"/>
              <a:gd name="connsiteY2595" fmla="*/ 6735084 h 13862168"/>
              <a:gd name="connsiteX2596" fmla="*/ 475320 w 12446000"/>
              <a:gd name="connsiteY2596" fmla="*/ 6737492 h 13862168"/>
              <a:gd name="connsiteX2597" fmla="*/ 485922 w 12446000"/>
              <a:gd name="connsiteY2597" fmla="*/ 6786845 h 13862168"/>
              <a:gd name="connsiteX2598" fmla="*/ 498880 w 12446000"/>
              <a:gd name="connsiteY2598" fmla="*/ 6784438 h 13862168"/>
              <a:gd name="connsiteX2599" fmla="*/ 488278 w 12446000"/>
              <a:gd name="connsiteY2599" fmla="*/ 6735084 h 13862168"/>
              <a:gd name="connsiteX2600" fmla="*/ 1602660 w 12446000"/>
              <a:gd name="connsiteY2600" fmla="*/ 6733882 h 13862168"/>
              <a:gd name="connsiteX2601" fmla="*/ 1592058 w 12446000"/>
              <a:gd name="connsiteY2601" fmla="*/ 6742308 h 13862168"/>
              <a:gd name="connsiteX2602" fmla="*/ 1621508 w 12446000"/>
              <a:gd name="connsiteY2602" fmla="*/ 6782032 h 13862168"/>
              <a:gd name="connsiteX2603" fmla="*/ 1632110 w 12446000"/>
              <a:gd name="connsiteY2603" fmla="*/ 6773605 h 13862168"/>
              <a:gd name="connsiteX2604" fmla="*/ 1602660 w 12446000"/>
              <a:gd name="connsiteY2604" fmla="*/ 6733882 h 13862168"/>
              <a:gd name="connsiteX2605" fmla="*/ 2044407 w 12446000"/>
              <a:gd name="connsiteY2605" fmla="*/ 6731474 h 13862168"/>
              <a:gd name="connsiteX2606" fmla="*/ 2075035 w 12446000"/>
              <a:gd name="connsiteY2606" fmla="*/ 6762771 h 13862168"/>
              <a:gd name="connsiteX2607" fmla="*/ 2069145 w 12446000"/>
              <a:gd name="connsiteY2607" fmla="*/ 6768790 h 13862168"/>
              <a:gd name="connsiteX2608" fmla="*/ 2038518 w 12446000"/>
              <a:gd name="connsiteY2608" fmla="*/ 6737493 h 13862168"/>
              <a:gd name="connsiteX2609" fmla="*/ 2044407 w 12446000"/>
              <a:gd name="connsiteY2609" fmla="*/ 6731474 h 13862168"/>
              <a:gd name="connsiteX2610" fmla="*/ 2044407 w 12446000"/>
              <a:gd name="connsiteY2610" fmla="*/ 6724252 h 13862168"/>
              <a:gd name="connsiteX2611" fmla="*/ 2034983 w 12446000"/>
              <a:gd name="connsiteY2611" fmla="*/ 6733882 h 13862168"/>
              <a:gd name="connsiteX2612" fmla="*/ 2038518 w 12446000"/>
              <a:gd name="connsiteY2612" fmla="*/ 6737493 h 13862168"/>
              <a:gd name="connsiteX2613" fmla="*/ 2034983 w 12446000"/>
              <a:gd name="connsiteY2613" fmla="*/ 6741106 h 13862168"/>
              <a:gd name="connsiteX2614" fmla="*/ 2069145 w 12446000"/>
              <a:gd name="connsiteY2614" fmla="*/ 6776012 h 13862168"/>
              <a:gd name="connsiteX2615" fmla="*/ 2078569 w 12446000"/>
              <a:gd name="connsiteY2615" fmla="*/ 6766382 h 13862168"/>
              <a:gd name="connsiteX2616" fmla="*/ 2075035 w 12446000"/>
              <a:gd name="connsiteY2616" fmla="*/ 6762771 h 13862168"/>
              <a:gd name="connsiteX2617" fmla="*/ 2078569 w 12446000"/>
              <a:gd name="connsiteY2617" fmla="*/ 6759161 h 13862168"/>
              <a:gd name="connsiteX2618" fmla="*/ 2044407 w 12446000"/>
              <a:gd name="connsiteY2618" fmla="*/ 6724252 h 13862168"/>
              <a:gd name="connsiteX2619" fmla="*/ 1794673 w 12446000"/>
              <a:gd name="connsiteY2619" fmla="*/ 6700177 h 13862168"/>
              <a:gd name="connsiteX2620" fmla="*/ 1784071 w 12446000"/>
              <a:gd name="connsiteY2620" fmla="*/ 6709809 h 13862168"/>
              <a:gd name="connsiteX2621" fmla="*/ 1817055 w 12446000"/>
              <a:gd name="connsiteY2621" fmla="*/ 6747124 h 13862168"/>
              <a:gd name="connsiteX2622" fmla="*/ 1827656 w 12446000"/>
              <a:gd name="connsiteY2622" fmla="*/ 6737493 h 13862168"/>
              <a:gd name="connsiteX2623" fmla="*/ 1794673 w 12446000"/>
              <a:gd name="connsiteY2623" fmla="*/ 6700177 h 13862168"/>
              <a:gd name="connsiteX2624" fmla="*/ 1133818 w 12446000"/>
              <a:gd name="connsiteY2624" fmla="*/ 6694159 h 13862168"/>
              <a:gd name="connsiteX2625" fmla="*/ 1122038 w 12446000"/>
              <a:gd name="connsiteY2625" fmla="*/ 6701381 h 13862168"/>
              <a:gd name="connsiteX2626" fmla="*/ 1145598 w 12446000"/>
              <a:gd name="connsiteY2626" fmla="*/ 6744716 h 13862168"/>
              <a:gd name="connsiteX2627" fmla="*/ 1157378 w 12446000"/>
              <a:gd name="connsiteY2627" fmla="*/ 6737492 h 13862168"/>
              <a:gd name="connsiteX2628" fmla="*/ 1133818 w 12446000"/>
              <a:gd name="connsiteY2628" fmla="*/ 6694159 h 13862168"/>
              <a:gd name="connsiteX2629" fmla="*/ 915889 w 12446000"/>
              <a:gd name="connsiteY2629" fmla="*/ 6694159 h 13862168"/>
              <a:gd name="connsiteX2630" fmla="*/ 902931 w 12446000"/>
              <a:gd name="connsiteY2630" fmla="*/ 6700177 h 13862168"/>
              <a:gd name="connsiteX2631" fmla="*/ 922957 w 12446000"/>
              <a:gd name="connsiteY2631" fmla="*/ 6745919 h 13862168"/>
              <a:gd name="connsiteX2632" fmla="*/ 935915 w 12446000"/>
              <a:gd name="connsiteY2632" fmla="*/ 6739900 h 13862168"/>
              <a:gd name="connsiteX2633" fmla="*/ 915889 w 12446000"/>
              <a:gd name="connsiteY2633" fmla="*/ 6694159 h 13862168"/>
              <a:gd name="connsiteX2634" fmla="*/ 1343501 w 12446000"/>
              <a:gd name="connsiteY2634" fmla="*/ 6678512 h 13862168"/>
              <a:gd name="connsiteX2635" fmla="*/ 1331721 w 12446000"/>
              <a:gd name="connsiteY2635" fmla="*/ 6686938 h 13862168"/>
              <a:gd name="connsiteX2636" fmla="*/ 1358815 w 12446000"/>
              <a:gd name="connsiteY2636" fmla="*/ 6729066 h 13862168"/>
              <a:gd name="connsiteX2637" fmla="*/ 1370595 w 12446000"/>
              <a:gd name="connsiteY2637" fmla="*/ 6720640 h 13862168"/>
              <a:gd name="connsiteX2638" fmla="*/ 1343501 w 12446000"/>
              <a:gd name="connsiteY2638" fmla="*/ 6678512 h 13862168"/>
              <a:gd name="connsiteX2639" fmla="*/ 692071 w 12446000"/>
              <a:gd name="connsiteY2639" fmla="*/ 6676103 h 13862168"/>
              <a:gd name="connsiteX2640" fmla="*/ 679113 w 12446000"/>
              <a:gd name="connsiteY2640" fmla="*/ 6680918 h 13862168"/>
              <a:gd name="connsiteX2641" fmla="*/ 694427 w 12446000"/>
              <a:gd name="connsiteY2641" fmla="*/ 6727863 h 13862168"/>
              <a:gd name="connsiteX2642" fmla="*/ 707384 w 12446000"/>
              <a:gd name="connsiteY2642" fmla="*/ 6723048 h 13862168"/>
              <a:gd name="connsiteX2643" fmla="*/ 692071 w 12446000"/>
              <a:gd name="connsiteY2643" fmla="*/ 6676103 h 13862168"/>
              <a:gd name="connsiteX2644" fmla="*/ 258569 w 12446000"/>
              <a:gd name="connsiteY2644" fmla="*/ 6673695 h 13862168"/>
              <a:gd name="connsiteX2645" fmla="*/ 244433 w 12446000"/>
              <a:gd name="connsiteY2645" fmla="*/ 6674900 h 13862168"/>
              <a:gd name="connsiteX2646" fmla="*/ 250323 w 12446000"/>
              <a:gd name="connsiteY2646" fmla="*/ 6724252 h 13862168"/>
              <a:gd name="connsiteX2647" fmla="*/ 264459 w 12446000"/>
              <a:gd name="connsiteY2647" fmla="*/ 6723048 h 13862168"/>
              <a:gd name="connsiteX2648" fmla="*/ 258569 w 12446000"/>
              <a:gd name="connsiteY2648" fmla="*/ 6673695 h 13862168"/>
              <a:gd name="connsiteX2649" fmla="*/ 1974906 w 12446000"/>
              <a:gd name="connsiteY2649" fmla="*/ 6660454 h 13862168"/>
              <a:gd name="connsiteX2650" fmla="*/ 2006123 w 12446000"/>
              <a:gd name="connsiteY2650" fmla="*/ 6692353 h 13862168"/>
              <a:gd name="connsiteX2651" fmla="*/ 1999644 w 12446000"/>
              <a:gd name="connsiteY2651" fmla="*/ 6698975 h 13862168"/>
              <a:gd name="connsiteX2652" fmla="*/ 1968427 w 12446000"/>
              <a:gd name="connsiteY2652" fmla="*/ 6667076 h 13862168"/>
              <a:gd name="connsiteX2653" fmla="*/ 1974906 w 12446000"/>
              <a:gd name="connsiteY2653" fmla="*/ 6660454 h 13862168"/>
              <a:gd name="connsiteX2654" fmla="*/ 1542582 w 12446000"/>
              <a:gd name="connsiteY2654" fmla="*/ 6655641 h 13862168"/>
              <a:gd name="connsiteX2655" fmla="*/ 1531980 w 12446000"/>
              <a:gd name="connsiteY2655" fmla="*/ 6664067 h 13862168"/>
              <a:gd name="connsiteX2656" fmla="*/ 1561430 w 12446000"/>
              <a:gd name="connsiteY2656" fmla="*/ 6703789 h 13862168"/>
              <a:gd name="connsiteX2657" fmla="*/ 1572032 w 12446000"/>
              <a:gd name="connsiteY2657" fmla="*/ 6695364 h 13862168"/>
              <a:gd name="connsiteX2658" fmla="*/ 1542582 w 12446000"/>
              <a:gd name="connsiteY2658" fmla="*/ 6655641 h 13862168"/>
              <a:gd name="connsiteX2659" fmla="*/ 1974906 w 12446000"/>
              <a:gd name="connsiteY2659" fmla="*/ 6654436 h 13862168"/>
              <a:gd name="connsiteX2660" fmla="*/ 1965482 w 12446000"/>
              <a:gd name="connsiteY2660" fmla="*/ 6664067 h 13862168"/>
              <a:gd name="connsiteX2661" fmla="*/ 1968427 w 12446000"/>
              <a:gd name="connsiteY2661" fmla="*/ 6667076 h 13862168"/>
              <a:gd name="connsiteX2662" fmla="*/ 1965482 w 12446000"/>
              <a:gd name="connsiteY2662" fmla="*/ 6670086 h 13862168"/>
              <a:gd name="connsiteX2663" fmla="*/ 1999644 w 12446000"/>
              <a:gd name="connsiteY2663" fmla="*/ 6704993 h 13862168"/>
              <a:gd name="connsiteX2664" fmla="*/ 2009068 w 12446000"/>
              <a:gd name="connsiteY2664" fmla="*/ 6695364 h 13862168"/>
              <a:gd name="connsiteX2665" fmla="*/ 2006123 w 12446000"/>
              <a:gd name="connsiteY2665" fmla="*/ 6692353 h 13862168"/>
              <a:gd name="connsiteX2666" fmla="*/ 2009068 w 12446000"/>
              <a:gd name="connsiteY2666" fmla="*/ 6689343 h 13862168"/>
              <a:gd name="connsiteX2667" fmla="*/ 1974906 w 12446000"/>
              <a:gd name="connsiteY2667" fmla="*/ 6654436 h 13862168"/>
              <a:gd name="connsiteX2668" fmla="*/ 468252 w 12446000"/>
              <a:gd name="connsiteY2668" fmla="*/ 6637583 h 13862168"/>
              <a:gd name="connsiteX2669" fmla="*/ 454116 w 12446000"/>
              <a:gd name="connsiteY2669" fmla="*/ 6641195 h 13862168"/>
              <a:gd name="connsiteX2670" fmla="*/ 464718 w 12446000"/>
              <a:gd name="connsiteY2670" fmla="*/ 6689343 h 13862168"/>
              <a:gd name="connsiteX2671" fmla="*/ 478854 w 12446000"/>
              <a:gd name="connsiteY2671" fmla="*/ 6685732 h 13862168"/>
              <a:gd name="connsiteX2672" fmla="*/ 468252 w 12446000"/>
              <a:gd name="connsiteY2672" fmla="*/ 6637583 h 13862168"/>
              <a:gd name="connsiteX2673" fmla="*/ 1729883 w 12446000"/>
              <a:gd name="connsiteY2673" fmla="*/ 6624344 h 13862168"/>
              <a:gd name="connsiteX2674" fmla="*/ 1719281 w 12446000"/>
              <a:gd name="connsiteY2674" fmla="*/ 6633973 h 13862168"/>
              <a:gd name="connsiteX2675" fmla="*/ 1752265 w 12446000"/>
              <a:gd name="connsiteY2675" fmla="*/ 6671288 h 13862168"/>
              <a:gd name="connsiteX2676" fmla="*/ 1762867 w 12446000"/>
              <a:gd name="connsiteY2676" fmla="*/ 6661659 h 13862168"/>
              <a:gd name="connsiteX2677" fmla="*/ 1729883 w 12446000"/>
              <a:gd name="connsiteY2677" fmla="*/ 6624344 h 13862168"/>
              <a:gd name="connsiteX2678" fmla="*/ 1086698 w 12446000"/>
              <a:gd name="connsiteY2678" fmla="*/ 6606286 h 13862168"/>
              <a:gd name="connsiteX2679" fmla="*/ 1074919 w 12446000"/>
              <a:gd name="connsiteY2679" fmla="*/ 6613509 h 13862168"/>
              <a:gd name="connsiteX2680" fmla="*/ 1098478 w 12446000"/>
              <a:gd name="connsiteY2680" fmla="*/ 6656843 h 13862168"/>
              <a:gd name="connsiteX2681" fmla="*/ 1110258 w 12446000"/>
              <a:gd name="connsiteY2681" fmla="*/ 6649621 h 13862168"/>
              <a:gd name="connsiteX2682" fmla="*/ 1086698 w 12446000"/>
              <a:gd name="connsiteY2682" fmla="*/ 6606286 h 13862168"/>
              <a:gd name="connsiteX2683" fmla="*/ 877016 w 12446000"/>
              <a:gd name="connsiteY2683" fmla="*/ 6602675 h 13862168"/>
              <a:gd name="connsiteX2684" fmla="*/ 864058 w 12446000"/>
              <a:gd name="connsiteY2684" fmla="*/ 6608693 h 13862168"/>
              <a:gd name="connsiteX2685" fmla="*/ 884083 w 12446000"/>
              <a:gd name="connsiteY2685" fmla="*/ 6654435 h 13862168"/>
              <a:gd name="connsiteX2686" fmla="*/ 897041 w 12446000"/>
              <a:gd name="connsiteY2686" fmla="*/ 6648417 h 13862168"/>
              <a:gd name="connsiteX2687" fmla="*/ 877016 w 12446000"/>
              <a:gd name="connsiteY2687" fmla="*/ 6602675 h 13862168"/>
              <a:gd name="connsiteX2688" fmla="*/ 1289313 w 12446000"/>
              <a:gd name="connsiteY2688" fmla="*/ 6595454 h 13862168"/>
              <a:gd name="connsiteX2689" fmla="*/ 1277533 w 12446000"/>
              <a:gd name="connsiteY2689" fmla="*/ 6603881 h 13862168"/>
              <a:gd name="connsiteX2690" fmla="*/ 1304627 w 12446000"/>
              <a:gd name="connsiteY2690" fmla="*/ 6646009 h 13862168"/>
              <a:gd name="connsiteX2691" fmla="*/ 1316407 w 12446000"/>
              <a:gd name="connsiteY2691" fmla="*/ 6637583 h 13862168"/>
              <a:gd name="connsiteX2692" fmla="*/ 1289313 w 12446000"/>
              <a:gd name="connsiteY2692" fmla="*/ 6595454 h 13862168"/>
              <a:gd name="connsiteX2693" fmla="*/ 1905404 w 12446000"/>
              <a:gd name="connsiteY2693" fmla="*/ 6589436 h 13862168"/>
              <a:gd name="connsiteX2694" fmla="*/ 1936621 w 12446000"/>
              <a:gd name="connsiteY2694" fmla="*/ 6621335 h 13862168"/>
              <a:gd name="connsiteX2695" fmla="*/ 1930142 w 12446000"/>
              <a:gd name="connsiteY2695" fmla="*/ 6627955 h 13862168"/>
              <a:gd name="connsiteX2696" fmla="*/ 1898925 w 12446000"/>
              <a:gd name="connsiteY2696" fmla="*/ 6596056 h 13862168"/>
              <a:gd name="connsiteX2697" fmla="*/ 1905404 w 12446000"/>
              <a:gd name="connsiteY2697" fmla="*/ 6589436 h 13862168"/>
              <a:gd name="connsiteX2698" fmla="*/ 1905404 w 12446000"/>
              <a:gd name="connsiteY2698" fmla="*/ 6583417 h 13862168"/>
              <a:gd name="connsiteX2699" fmla="*/ 1895980 w 12446000"/>
              <a:gd name="connsiteY2699" fmla="*/ 6593047 h 13862168"/>
              <a:gd name="connsiteX2700" fmla="*/ 1898925 w 12446000"/>
              <a:gd name="connsiteY2700" fmla="*/ 6596056 h 13862168"/>
              <a:gd name="connsiteX2701" fmla="*/ 1895980 w 12446000"/>
              <a:gd name="connsiteY2701" fmla="*/ 6599065 h 13862168"/>
              <a:gd name="connsiteX2702" fmla="*/ 1930142 w 12446000"/>
              <a:gd name="connsiteY2702" fmla="*/ 6633973 h 13862168"/>
              <a:gd name="connsiteX2703" fmla="*/ 1939566 w 12446000"/>
              <a:gd name="connsiteY2703" fmla="*/ 6624344 h 13862168"/>
              <a:gd name="connsiteX2704" fmla="*/ 1936621 w 12446000"/>
              <a:gd name="connsiteY2704" fmla="*/ 6621335 h 13862168"/>
              <a:gd name="connsiteX2705" fmla="*/ 1939566 w 12446000"/>
              <a:gd name="connsiteY2705" fmla="*/ 6618325 h 13862168"/>
              <a:gd name="connsiteX2706" fmla="*/ 1905404 w 12446000"/>
              <a:gd name="connsiteY2706" fmla="*/ 6583417 h 13862168"/>
              <a:gd name="connsiteX2707" fmla="*/ 661443 w 12446000"/>
              <a:gd name="connsiteY2707" fmla="*/ 6582212 h 13862168"/>
              <a:gd name="connsiteX2708" fmla="*/ 648485 w 12446000"/>
              <a:gd name="connsiteY2708" fmla="*/ 6587028 h 13862168"/>
              <a:gd name="connsiteX2709" fmla="*/ 663799 w 12446000"/>
              <a:gd name="connsiteY2709" fmla="*/ 6633972 h 13862168"/>
              <a:gd name="connsiteX2710" fmla="*/ 676757 w 12446000"/>
              <a:gd name="connsiteY2710" fmla="*/ 6629158 h 13862168"/>
              <a:gd name="connsiteX2711" fmla="*/ 661443 w 12446000"/>
              <a:gd name="connsiteY2711" fmla="*/ 6582212 h 13862168"/>
              <a:gd name="connsiteX2712" fmla="*/ 1482504 w 12446000"/>
              <a:gd name="connsiteY2712" fmla="*/ 6576194 h 13862168"/>
              <a:gd name="connsiteX2713" fmla="*/ 1471902 w 12446000"/>
              <a:gd name="connsiteY2713" fmla="*/ 6584621 h 13862168"/>
              <a:gd name="connsiteX2714" fmla="*/ 1501352 w 12446000"/>
              <a:gd name="connsiteY2714" fmla="*/ 6624344 h 13862168"/>
              <a:gd name="connsiteX2715" fmla="*/ 1511954 w 12446000"/>
              <a:gd name="connsiteY2715" fmla="*/ 6615918 h 13862168"/>
              <a:gd name="connsiteX2716" fmla="*/ 1482504 w 12446000"/>
              <a:gd name="connsiteY2716" fmla="*/ 6576194 h 13862168"/>
              <a:gd name="connsiteX2717" fmla="*/ 247967 w 12446000"/>
              <a:gd name="connsiteY2717" fmla="*/ 6574990 h 13862168"/>
              <a:gd name="connsiteX2718" fmla="*/ 233831 w 12446000"/>
              <a:gd name="connsiteY2718" fmla="*/ 6576194 h 13862168"/>
              <a:gd name="connsiteX2719" fmla="*/ 239721 w 12446000"/>
              <a:gd name="connsiteY2719" fmla="*/ 6625546 h 13862168"/>
              <a:gd name="connsiteX2720" fmla="*/ 253857 w 12446000"/>
              <a:gd name="connsiteY2720" fmla="*/ 6624343 h 13862168"/>
              <a:gd name="connsiteX2721" fmla="*/ 247967 w 12446000"/>
              <a:gd name="connsiteY2721" fmla="*/ 6574990 h 13862168"/>
              <a:gd name="connsiteX2722" fmla="*/ 1665093 w 12446000"/>
              <a:gd name="connsiteY2722" fmla="*/ 6549713 h 13862168"/>
              <a:gd name="connsiteX2723" fmla="*/ 1654491 w 12446000"/>
              <a:gd name="connsiteY2723" fmla="*/ 6559343 h 13862168"/>
              <a:gd name="connsiteX2724" fmla="*/ 1687475 w 12446000"/>
              <a:gd name="connsiteY2724" fmla="*/ 6596658 h 13862168"/>
              <a:gd name="connsiteX2725" fmla="*/ 1698077 w 12446000"/>
              <a:gd name="connsiteY2725" fmla="*/ 6587029 h 13862168"/>
              <a:gd name="connsiteX2726" fmla="*/ 1665093 w 12446000"/>
              <a:gd name="connsiteY2726" fmla="*/ 6549713 h 13862168"/>
              <a:gd name="connsiteX2727" fmla="*/ 447048 w 12446000"/>
              <a:gd name="connsiteY2727" fmla="*/ 6538878 h 13862168"/>
              <a:gd name="connsiteX2728" fmla="*/ 432912 w 12446000"/>
              <a:gd name="connsiteY2728" fmla="*/ 6542489 h 13862168"/>
              <a:gd name="connsiteX2729" fmla="*/ 443514 w 12446000"/>
              <a:gd name="connsiteY2729" fmla="*/ 6591843 h 13862168"/>
              <a:gd name="connsiteX2730" fmla="*/ 457650 w 12446000"/>
              <a:gd name="connsiteY2730" fmla="*/ 6588230 h 13862168"/>
              <a:gd name="connsiteX2731" fmla="*/ 447048 w 12446000"/>
              <a:gd name="connsiteY2731" fmla="*/ 6538878 h 13862168"/>
              <a:gd name="connsiteX2732" fmla="*/ 1837080 w 12446000"/>
              <a:gd name="connsiteY2732" fmla="*/ 6519621 h 13862168"/>
              <a:gd name="connsiteX2733" fmla="*/ 1867708 w 12446000"/>
              <a:gd name="connsiteY2733" fmla="*/ 6550916 h 13862168"/>
              <a:gd name="connsiteX2734" fmla="*/ 1861818 w 12446000"/>
              <a:gd name="connsiteY2734" fmla="*/ 6556934 h 13862168"/>
              <a:gd name="connsiteX2735" fmla="*/ 1831191 w 12446000"/>
              <a:gd name="connsiteY2735" fmla="*/ 6525638 h 13862168"/>
              <a:gd name="connsiteX2736" fmla="*/ 1837080 w 12446000"/>
              <a:gd name="connsiteY2736" fmla="*/ 6519621 h 13862168"/>
              <a:gd name="connsiteX2737" fmla="*/ 1039579 w 12446000"/>
              <a:gd name="connsiteY2737" fmla="*/ 6518416 h 13862168"/>
              <a:gd name="connsiteX2738" fmla="*/ 1027799 w 12446000"/>
              <a:gd name="connsiteY2738" fmla="*/ 6525637 h 13862168"/>
              <a:gd name="connsiteX2739" fmla="*/ 1051359 w 12446000"/>
              <a:gd name="connsiteY2739" fmla="*/ 6568971 h 13862168"/>
              <a:gd name="connsiteX2740" fmla="*/ 1063139 w 12446000"/>
              <a:gd name="connsiteY2740" fmla="*/ 6561749 h 13862168"/>
              <a:gd name="connsiteX2741" fmla="*/ 1039579 w 12446000"/>
              <a:gd name="connsiteY2741" fmla="*/ 6518416 h 13862168"/>
              <a:gd name="connsiteX2742" fmla="*/ 1837080 w 12446000"/>
              <a:gd name="connsiteY2742" fmla="*/ 6512398 h 13862168"/>
              <a:gd name="connsiteX2743" fmla="*/ 1827656 w 12446000"/>
              <a:gd name="connsiteY2743" fmla="*/ 6522027 h 13862168"/>
              <a:gd name="connsiteX2744" fmla="*/ 1831191 w 12446000"/>
              <a:gd name="connsiteY2744" fmla="*/ 6525638 h 13862168"/>
              <a:gd name="connsiteX2745" fmla="*/ 1827656 w 12446000"/>
              <a:gd name="connsiteY2745" fmla="*/ 6529250 h 13862168"/>
              <a:gd name="connsiteX2746" fmla="*/ 1861818 w 12446000"/>
              <a:gd name="connsiteY2746" fmla="*/ 6564158 h 13862168"/>
              <a:gd name="connsiteX2747" fmla="*/ 1871242 w 12446000"/>
              <a:gd name="connsiteY2747" fmla="*/ 6554526 h 13862168"/>
              <a:gd name="connsiteX2748" fmla="*/ 1867708 w 12446000"/>
              <a:gd name="connsiteY2748" fmla="*/ 6550916 h 13862168"/>
              <a:gd name="connsiteX2749" fmla="*/ 1871242 w 12446000"/>
              <a:gd name="connsiteY2749" fmla="*/ 6547305 h 13862168"/>
              <a:gd name="connsiteX2750" fmla="*/ 1837080 w 12446000"/>
              <a:gd name="connsiteY2750" fmla="*/ 6512398 h 13862168"/>
              <a:gd name="connsiteX2751" fmla="*/ 1235126 w 12446000"/>
              <a:gd name="connsiteY2751" fmla="*/ 6512398 h 13862168"/>
              <a:gd name="connsiteX2752" fmla="*/ 1223346 w 12446000"/>
              <a:gd name="connsiteY2752" fmla="*/ 6520824 h 13862168"/>
              <a:gd name="connsiteX2753" fmla="*/ 1250440 w 12446000"/>
              <a:gd name="connsiteY2753" fmla="*/ 6562952 h 13862168"/>
              <a:gd name="connsiteX2754" fmla="*/ 1262219 w 12446000"/>
              <a:gd name="connsiteY2754" fmla="*/ 6554526 h 13862168"/>
              <a:gd name="connsiteX2755" fmla="*/ 1235126 w 12446000"/>
              <a:gd name="connsiteY2755" fmla="*/ 6512398 h 13862168"/>
              <a:gd name="connsiteX2756" fmla="*/ 836964 w 12446000"/>
              <a:gd name="connsiteY2756" fmla="*/ 6511192 h 13862168"/>
              <a:gd name="connsiteX2757" fmla="*/ 824006 w 12446000"/>
              <a:gd name="connsiteY2757" fmla="*/ 6517210 h 13862168"/>
              <a:gd name="connsiteX2758" fmla="*/ 844032 w 12446000"/>
              <a:gd name="connsiteY2758" fmla="*/ 6562952 h 13862168"/>
              <a:gd name="connsiteX2759" fmla="*/ 856990 w 12446000"/>
              <a:gd name="connsiteY2759" fmla="*/ 6556934 h 13862168"/>
              <a:gd name="connsiteX2760" fmla="*/ 836964 w 12446000"/>
              <a:gd name="connsiteY2760" fmla="*/ 6511192 h 13862168"/>
              <a:gd name="connsiteX2761" fmla="*/ 1422427 w 12446000"/>
              <a:gd name="connsiteY2761" fmla="*/ 6497953 h 13862168"/>
              <a:gd name="connsiteX2762" fmla="*/ 1411825 w 12446000"/>
              <a:gd name="connsiteY2762" fmla="*/ 6506379 h 13862168"/>
              <a:gd name="connsiteX2763" fmla="*/ 1441275 w 12446000"/>
              <a:gd name="connsiteY2763" fmla="*/ 6546101 h 13862168"/>
              <a:gd name="connsiteX2764" fmla="*/ 1451877 w 12446000"/>
              <a:gd name="connsiteY2764" fmla="*/ 6537676 h 13862168"/>
              <a:gd name="connsiteX2765" fmla="*/ 1422427 w 12446000"/>
              <a:gd name="connsiteY2765" fmla="*/ 6497953 h 13862168"/>
              <a:gd name="connsiteX2766" fmla="*/ 629637 w 12446000"/>
              <a:gd name="connsiteY2766" fmla="*/ 6487118 h 13862168"/>
              <a:gd name="connsiteX2767" fmla="*/ 616679 w 12446000"/>
              <a:gd name="connsiteY2767" fmla="*/ 6491933 h 13862168"/>
              <a:gd name="connsiteX2768" fmla="*/ 631993 w 12446000"/>
              <a:gd name="connsiteY2768" fmla="*/ 6538879 h 13862168"/>
              <a:gd name="connsiteX2769" fmla="*/ 644951 w 12446000"/>
              <a:gd name="connsiteY2769" fmla="*/ 6534063 h 13862168"/>
              <a:gd name="connsiteX2770" fmla="*/ 629637 w 12446000"/>
              <a:gd name="connsiteY2770" fmla="*/ 6487118 h 13862168"/>
              <a:gd name="connsiteX2771" fmla="*/ 1600304 w 12446000"/>
              <a:gd name="connsiteY2771" fmla="*/ 6475082 h 13862168"/>
              <a:gd name="connsiteX2772" fmla="*/ 1589702 w 12446000"/>
              <a:gd name="connsiteY2772" fmla="*/ 6484713 h 13862168"/>
              <a:gd name="connsiteX2773" fmla="*/ 1622686 w 12446000"/>
              <a:gd name="connsiteY2773" fmla="*/ 6522027 h 13862168"/>
              <a:gd name="connsiteX2774" fmla="*/ 1633288 w 12446000"/>
              <a:gd name="connsiteY2774" fmla="*/ 6512398 h 13862168"/>
              <a:gd name="connsiteX2775" fmla="*/ 1600304 w 12446000"/>
              <a:gd name="connsiteY2775" fmla="*/ 6475082 h 13862168"/>
              <a:gd name="connsiteX2776" fmla="*/ 237365 w 12446000"/>
              <a:gd name="connsiteY2776" fmla="*/ 6475082 h 13862168"/>
              <a:gd name="connsiteX2777" fmla="*/ 223229 w 12446000"/>
              <a:gd name="connsiteY2777" fmla="*/ 6476285 h 13862168"/>
              <a:gd name="connsiteX2778" fmla="*/ 229119 w 12446000"/>
              <a:gd name="connsiteY2778" fmla="*/ 6525638 h 13862168"/>
              <a:gd name="connsiteX2779" fmla="*/ 243255 w 12446000"/>
              <a:gd name="connsiteY2779" fmla="*/ 6524434 h 13862168"/>
              <a:gd name="connsiteX2780" fmla="*/ 237365 w 12446000"/>
              <a:gd name="connsiteY2780" fmla="*/ 6475082 h 13862168"/>
              <a:gd name="connsiteX2781" fmla="*/ 1767579 w 12446000"/>
              <a:gd name="connsiteY2781" fmla="*/ 6448601 h 13862168"/>
              <a:gd name="connsiteX2782" fmla="*/ 1798796 w 12446000"/>
              <a:gd name="connsiteY2782" fmla="*/ 6480499 h 13862168"/>
              <a:gd name="connsiteX2783" fmla="*/ 1792317 w 12446000"/>
              <a:gd name="connsiteY2783" fmla="*/ 6487119 h 13862168"/>
              <a:gd name="connsiteX2784" fmla="*/ 1761101 w 12446000"/>
              <a:gd name="connsiteY2784" fmla="*/ 6455221 h 13862168"/>
              <a:gd name="connsiteX2785" fmla="*/ 1767579 w 12446000"/>
              <a:gd name="connsiteY2785" fmla="*/ 6448601 h 13862168"/>
              <a:gd name="connsiteX2786" fmla="*/ 1767579 w 12446000"/>
              <a:gd name="connsiteY2786" fmla="*/ 6442582 h 13862168"/>
              <a:gd name="connsiteX2787" fmla="*/ 1758155 w 12446000"/>
              <a:gd name="connsiteY2787" fmla="*/ 6452211 h 13862168"/>
              <a:gd name="connsiteX2788" fmla="*/ 1761101 w 12446000"/>
              <a:gd name="connsiteY2788" fmla="*/ 6455221 h 13862168"/>
              <a:gd name="connsiteX2789" fmla="*/ 1758155 w 12446000"/>
              <a:gd name="connsiteY2789" fmla="*/ 6458230 h 13862168"/>
              <a:gd name="connsiteX2790" fmla="*/ 1792317 w 12446000"/>
              <a:gd name="connsiteY2790" fmla="*/ 6493138 h 13862168"/>
              <a:gd name="connsiteX2791" fmla="*/ 1801741 w 12446000"/>
              <a:gd name="connsiteY2791" fmla="*/ 6483509 h 13862168"/>
              <a:gd name="connsiteX2792" fmla="*/ 1798796 w 12446000"/>
              <a:gd name="connsiteY2792" fmla="*/ 6480499 h 13862168"/>
              <a:gd name="connsiteX2793" fmla="*/ 1801741 w 12446000"/>
              <a:gd name="connsiteY2793" fmla="*/ 6477490 h 13862168"/>
              <a:gd name="connsiteX2794" fmla="*/ 1767579 w 12446000"/>
              <a:gd name="connsiteY2794" fmla="*/ 6442582 h 13862168"/>
              <a:gd name="connsiteX2795" fmla="*/ 425844 w 12446000"/>
              <a:gd name="connsiteY2795" fmla="*/ 6441376 h 13862168"/>
              <a:gd name="connsiteX2796" fmla="*/ 411708 w 12446000"/>
              <a:gd name="connsiteY2796" fmla="*/ 6444987 h 13862168"/>
              <a:gd name="connsiteX2797" fmla="*/ 422310 w 12446000"/>
              <a:gd name="connsiteY2797" fmla="*/ 6494341 h 13862168"/>
              <a:gd name="connsiteX2798" fmla="*/ 436446 w 12446000"/>
              <a:gd name="connsiteY2798" fmla="*/ 6490729 h 13862168"/>
              <a:gd name="connsiteX2799" fmla="*/ 425844 w 12446000"/>
              <a:gd name="connsiteY2799" fmla="*/ 6441376 h 13862168"/>
              <a:gd name="connsiteX2800" fmla="*/ 991281 w 12446000"/>
              <a:gd name="connsiteY2800" fmla="*/ 6431747 h 13862168"/>
              <a:gd name="connsiteX2801" fmla="*/ 979501 w 12446000"/>
              <a:gd name="connsiteY2801" fmla="*/ 6438969 h 13862168"/>
              <a:gd name="connsiteX2802" fmla="*/ 1003061 w 12446000"/>
              <a:gd name="connsiteY2802" fmla="*/ 6482303 h 13862168"/>
              <a:gd name="connsiteX2803" fmla="*/ 1014841 w 12446000"/>
              <a:gd name="connsiteY2803" fmla="*/ 6475082 h 13862168"/>
              <a:gd name="connsiteX2804" fmla="*/ 991281 w 12446000"/>
              <a:gd name="connsiteY2804" fmla="*/ 6431747 h 13862168"/>
              <a:gd name="connsiteX2805" fmla="*/ 1180938 w 12446000"/>
              <a:gd name="connsiteY2805" fmla="*/ 6429340 h 13862168"/>
              <a:gd name="connsiteX2806" fmla="*/ 1169158 w 12446000"/>
              <a:gd name="connsiteY2806" fmla="*/ 6437767 h 13862168"/>
              <a:gd name="connsiteX2807" fmla="*/ 1196252 w 12446000"/>
              <a:gd name="connsiteY2807" fmla="*/ 6479897 h 13862168"/>
              <a:gd name="connsiteX2808" fmla="*/ 1208032 w 12446000"/>
              <a:gd name="connsiteY2808" fmla="*/ 6471472 h 13862168"/>
              <a:gd name="connsiteX2809" fmla="*/ 1180938 w 12446000"/>
              <a:gd name="connsiteY2809" fmla="*/ 6429340 h 13862168"/>
              <a:gd name="connsiteX2810" fmla="*/ 796912 w 12446000"/>
              <a:gd name="connsiteY2810" fmla="*/ 6419709 h 13862168"/>
              <a:gd name="connsiteX2811" fmla="*/ 783954 w 12446000"/>
              <a:gd name="connsiteY2811" fmla="*/ 6425727 h 13862168"/>
              <a:gd name="connsiteX2812" fmla="*/ 803980 w 12446000"/>
              <a:gd name="connsiteY2812" fmla="*/ 6471469 h 13862168"/>
              <a:gd name="connsiteX2813" fmla="*/ 816938 w 12446000"/>
              <a:gd name="connsiteY2813" fmla="*/ 6465450 h 13862168"/>
              <a:gd name="connsiteX2814" fmla="*/ 796912 w 12446000"/>
              <a:gd name="connsiteY2814" fmla="*/ 6419709 h 13862168"/>
              <a:gd name="connsiteX2815" fmla="*/ 1362349 w 12446000"/>
              <a:gd name="connsiteY2815" fmla="*/ 6418507 h 13862168"/>
              <a:gd name="connsiteX2816" fmla="*/ 1351747 w 12446000"/>
              <a:gd name="connsiteY2816" fmla="*/ 6426933 h 13862168"/>
              <a:gd name="connsiteX2817" fmla="*/ 1381197 w 12446000"/>
              <a:gd name="connsiteY2817" fmla="*/ 6466656 h 13862168"/>
              <a:gd name="connsiteX2818" fmla="*/ 1391799 w 12446000"/>
              <a:gd name="connsiteY2818" fmla="*/ 6458230 h 13862168"/>
              <a:gd name="connsiteX2819" fmla="*/ 1362349 w 12446000"/>
              <a:gd name="connsiteY2819" fmla="*/ 6418507 h 13862168"/>
              <a:gd name="connsiteX2820" fmla="*/ 1535514 w 12446000"/>
              <a:gd name="connsiteY2820" fmla="*/ 6400452 h 13862168"/>
              <a:gd name="connsiteX2821" fmla="*/ 1524912 w 12446000"/>
              <a:gd name="connsiteY2821" fmla="*/ 6410082 h 13862168"/>
              <a:gd name="connsiteX2822" fmla="*/ 1557896 w 12446000"/>
              <a:gd name="connsiteY2822" fmla="*/ 6447396 h 13862168"/>
              <a:gd name="connsiteX2823" fmla="*/ 1568498 w 12446000"/>
              <a:gd name="connsiteY2823" fmla="*/ 6437767 h 13862168"/>
              <a:gd name="connsiteX2824" fmla="*/ 1535514 w 12446000"/>
              <a:gd name="connsiteY2824" fmla="*/ 6400452 h 13862168"/>
              <a:gd name="connsiteX2825" fmla="*/ 599009 w 12446000"/>
              <a:gd name="connsiteY2825" fmla="*/ 6392024 h 13862168"/>
              <a:gd name="connsiteX2826" fmla="*/ 586051 w 12446000"/>
              <a:gd name="connsiteY2826" fmla="*/ 6396838 h 13862168"/>
              <a:gd name="connsiteX2827" fmla="*/ 601365 w 12446000"/>
              <a:gd name="connsiteY2827" fmla="*/ 6443785 h 13862168"/>
              <a:gd name="connsiteX2828" fmla="*/ 614323 w 12446000"/>
              <a:gd name="connsiteY2828" fmla="*/ 6438969 h 13862168"/>
              <a:gd name="connsiteX2829" fmla="*/ 599009 w 12446000"/>
              <a:gd name="connsiteY2829" fmla="*/ 6392024 h 13862168"/>
              <a:gd name="connsiteX2830" fmla="*/ 1698077 w 12446000"/>
              <a:gd name="connsiteY2830" fmla="*/ 6377580 h 13862168"/>
              <a:gd name="connsiteX2831" fmla="*/ 1729294 w 12446000"/>
              <a:gd name="connsiteY2831" fmla="*/ 6409479 h 13862168"/>
              <a:gd name="connsiteX2832" fmla="*/ 1722815 w 12446000"/>
              <a:gd name="connsiteY2832" fmla="*/ 6416101 h 13862168"/>
              <a:gd name="connsiteX2833" fmla="*/ 1691598 w 12446000"/>
              <a:gd name="connsiteY2833" fmla="*/ 6384202 h 13862168"/>
              <a:gd name="connsiteX2834" fmla="*/ 1698077 w 12446000"/>
              <a:gd name="connsiteY2834" fmla="*/ 6377580 h 13862168"/>
              <a:gd name="connsiteX2835" fmla="*/ 226763 w 12446000"/>
              <a:gd name="connsiteY2835" fmla="*/ 6376377 h 13862168"/>
              <a:gd name="connsiteX2836" fmla="*/ 212627 w 12446000"/>
              <a:gd name="connsiteY2836" fmla="*/ 6377580 h 13862168"/>
              <a:gd name="connsiteX2837" fmla="*/ 218517 w 12446000"/>
              <a:gd name="connsiteY2837" fmla="*/ 6426932 h 13862168"/>
              <a:gd name="connsiteX2838" fmla="*/ 232653 w 12446000"/>
              <a:gd name="connsiteY2838" fmla="*/ 6425728 h 13862168"/>
              <a:gd name="connsiteX2839" fmla="*/ 226763 w 12446000"/>
              <a:gd name="connsiteY2839" fmla="*/ 6376377 h 13862168"/>
              <a:gd name="connsiteX2840" fmla="*/ 1698077 w 12446000"/>
              <a:gd name="connsiteY2840" fmla="*/ 6371562 h 13862168"/>
              <a:gd name="connsiteX2841" fmla="*/ 1688653 w 12446000"/>
              <a:gd name="connsiteY2841" fmla="*/ 6381192 h 13862168"/>
              <a:gd name="connsiteX2842" fmla="*/ 1691598 w 12446000"/>
              <a:gd name="connsiteY2842" fmla="*/ 6384202 h 13862168"/>
              <a:gd name="connsiteX2843" fmla="*/ 1688653 w 12446000"/>
              <a:gd name="connsiteY2843" fmla="*/ 6387212 h 13862168"/>
              <a:gd name="connsiteX2844" fmla="*/ 1722815 w 12446000"/>
              <a:gd name="connsiteY2844" fmla="*/ 6422119 h 13862168"/>
              <a:gd name="connsiteX2845" fmla="*/ 1732239 w 12446000"/>
              <a:gd name="connsiteY2845" fmla="*/ 6412488 h 13862168"/>
              <a:gd name="connsiteX2846" fmla="*/ 1729294 w 12446000"/>
              <a:gd name="connsiteY2846" fmla="*/ 6409479 h 13862168"/>
              <a:gd name="connsiteX2847" fmla="*/ 1732239 w 12446000"/>
              <a:gd name="connsiteY2847" fmla="*/ 6406469 h 13862168"/>
              <a:gd name="connsiteX2848" fmla="*/ 1698077 w 12446000"/>
              <a:gd name="connsiteY2848" fmla="*/ 6371562 h 13862168"/>
              <a:gd name="connsiteX2849" fmla="*/ 1126750 w 12446000"/>
              <a:gd name="connsiteY2849" fmla="*/ 6346284 h 13862168"/>
              <a:gd name="connsiteX2850" fmla="*/ 1114970 w 12446000"/>
              <a:gd name="connsiteY2850" fmla="*/ 6354710 h 13862168"/>
              <a:gd name="connsiteX2851" fmla="*/ 1142064 w 12446000"/>
              <a:gd name="connsiteY2851" fmla="*/ 6396841 h 13862168"/>
              <a:gd name="connsiteX2852" fmla="*/ 1153844 w 12446000"/>
              <a:gd name="connsiteY2852" fmla="*/ 6388415 h 13862168"/>
              <a:gd name="connsiteX2853" fmla="*/ 1126750 w 12446000"/>
              <a:gd name="connsiteY2853" fmla="*/ 6346284 h 13862168"/>
              <a:gd name="connsiteX2854" fmla="*/ 944161 w 12446000"/>
              <a:gd name="connsiteY2854" fmla="*/ 6343875 h 13862168"/>
              <a:gd name="connsiteX2855" fmla="*/ 932381 w 12446000"/>
              <a:gd name="connsiteY2855" fmla="*/ 6351098 h 13862168"/>
              <a:gd name="connsiteX2856" fmla="*/ 955941 w 12446000"/>
              <a:gd name="connsiteY2856" fmla="*/ 6394432 h 13862168"/>
              <a:gd name="connsiteX2857" fmla="*/ 967721 w 12446000"/>
              <a:gd name="connsiteY2857" fmla="*/ 6387209 h 13862168"/>
              <a:gd name="connsiteX2858" fmla="*/ 944161 w 12446000"/>
              <a:gd name="connsiteY2858" fmla="*/ 6343875 h 13862168"/>
              <a:gd name="connsiteX2859" fmla="*/ 404640 w 12446000"/>
              <a:gd name="connsiteY2859" fmla="*/ 6343875 h 13862168"/>
              <a:gd name="connsiteX2860" fmla="*/ 390504 w 12446000"/>
              <a:gd name="connsiteY2860" fmla="*/ 6347487 h 13862168"/>
              <a:gd name="connsiteX2861" fmla="*/ 401106 w 12446000"/>
              <a:gd name="connsiteY2861" fmla="*/ 6396838 h 13862168"/>
              <a:gd name="connsiteX2862" fmla="*/ 415242 w 12446000"/>
              <a:gd name="connsiteY2862" fmla="*/ 6393227 h 13862168"/>
              <a:gd name="connsiteX2863" fmla="*/ 404640 w 12446000"/>
              <a:gd name="connsiteY2863" fmla="*/ 6343875 h 13862168"/>
              <a:gd name="connsiteX2864" fmla="*/ 1302271 w 12446000"/>
              <a:gd name="connsiteY2864" fmla="*/ 6340265 h 13862168"/>
              <a:gd name="connsiteX2865" fmla="*/ 1291669 w 12446000"/>
              <a:gd name="connsiteY2865" fmla="*/ 6348691 h 13862168"/>
              <a:gd name="connsiteX2866" fmla="*/ 1321119 w 12446000"/>
              <a:gd name="connsiteY2866" fmla="*/ 6388415 h 13862168"/>
              <a:gd name="connsiteX2867" fmla="*/ 1331721 w 12446000"/>
              <a:gd name="connsiteY2867" fmla="*/ 6379989 h 13862168"/>
              <a:gd name="connsiteX2868" fmla="*/ 1302271 w 12446000"/>
              <a:gd name="connsiteY2868" fmla="*/ 6340265 h 13862168"/>
              <a:gd name="connsiteX2869" fmla="*/ 756860 w 12446000"/>
              <a:gd name="connsiteY2869" fmla="*/ 6328227 h 13862168"/>
              <a:gd name="connsiteX2870" fmla="*/ 743902 w 12446000"/>
              <a:gd name="connsiteY2870" fmla="*/ 6334244 h 13862168"/>
              <a:gd name="connsiteX2871" fmla="*/ 763928 w 12446000"/>
              <a:gd name="connsiteY2871" fmla="*/ 6379987 h 13862168"/>
              <a:gd name="connsiteX2872" fmla="*/ 776886 w 12446000"/>
              <a:gd name="connsiteY2872" fmla="*/ 6373967 h 13862168"/>
              <a:gd name="connsiteX2873" fmla="*/ 756860 w 12446000"/>
              <a:gd name="connsiteY2873" fmla="*/ 6328227 h 13862168"/>
              <a:gd name="connsiteX2874" fmla="*/ 1469546 w 12446000"/>
              <a:gd name="connsiteY2874" fmla="*/ 6325820 h 13862168"/>
              <a:gd name="connsiteX2875" fmla="*/ 1458945 w 12446000"/>
              <a:gd name="connsiteY2875" fmla="*/ 6335452 h 13862168"/>
              <a:gd name="connsiteX2876" fmla="*/ 1491928 w 12446000"/>
              <a:gd name="connsiteY2876" fmla="*/ 6372765 h 13862168"/>
              <a:gd name="connsiteX2877" fmla="*/ 1502530 w 12446000"/>
              <a:gd name="connsiteY2877" fmla="*/ 6363138 h 13862168"/>
              <a:gd name="connsiteX2878" fmla="*/ 1469546 w 12446000"/>
              <a:gd name="connsiteY2878" fmla="*/ 6325820 h 13862168"/>
              <a:gd name="connsiteX2879" fmla="*/ 1629754 w 12446000"/>
              <a:gd name="connsiteY2879" fmla="*/ 6307765 h 13862168"/>
              <a:gd name="connsiteX2880" fmla="*/ 1660381 w 12446000"/>
              <a:gd name="connsiteY2880" fmla="*/ 6339062 h 13862168"/>
              <a:gd name="connsiteX2881" fmla="*/ 1654491 w 12446000"/>
              <a:gd name="connsiteY2881" fmla="*/ 6345081 h 13862168"/>
              <a:gd name="connsiteX2882" fmla="*/ 1623864 w 12446000"/>
              <a:gd name="connsiteY2882" fmla="*/ 6313783 h 13862168"/>
              <a:gd name="connsiteX2883" fmla="*/ 1629754 w 12446000"/>
              <a:gd name="connsiteY2883" fmla="*/ 6307765 h 13862168"/>
              <a:gd name="connsiteX2884" fmla="*/ 1629754 w 12446000"/>
              <a:gd name="connsiteY2884" fmla="*/ 6300541 h 13862168"/>
              <a:gd name="connsiteX2885" fmla="*/ 1620330 w 12446000"/>
              <a:gd name="connsiteY2885" fmla="*/ 6310172 h 13862168"/>
              <a:gd name="connsiteX2886" fmla="*/ 1623864 w 12446000"/>
              <a:gd name="connsiteY2886" fmla="*/ 6313783 h 13862168"/>
              <a:gd name="connsiteX2887" fmla="*/ 1620330 w 12446000"/>
              <a:gd name="connsiteY2887" fmla="*/ 6317394 h 13862168"/>
              <a:gd name="connsiteX2888" fmla="*/ 1654491 w 12446000"/>
              <a:gd name="connsiteY2888" fmla="*/ 6352303 h 13862168"/>
              <a:gd name="connsiteX2889" fmla="*/ 1663915 w 12446000"/>
              <a:gd name="connsiteY2889" fmla="*/ 6342672 h 13862168"/>
              <a:gd name="connsiteX2890" fmla="*/ 1660381 w 12446000"/>
              <a:gd name="connsiteY2890" fmla="*/ 6339062 h 13862168"/>
              <a:gd name="connsiteX2891" fmla="*/ 1663915 w 12446000"/>
              <a:gd name="connsiteY2891" fmla="*/ 6335449 h 13862168"/>
              <a:gd name="connsiteX2892" fmla="*/ 1629754 w 12446000"/>
              <a:gd name="connsiteY2892" fmla="*/ 6300541 h 13862168"/>
              <a:gd name="connsiteX2893" fmla="*/ 568381 w 12446000"/>
              <a:gd name="connsiteY2893" fmla="*/ 6298134 h 13862168"/>
              <a:gd name="connsiteX2894" fmla="*/ 555423 w 12446000"/>
              <a:gd name="connsiteY2894" fmla="*/ 6302949 h 13862168"/>
              <a:gd name="connsiteX2895" fmla="*/ 570737 w 12446000"/>
              <a:gd name="connsiteY2895" fmla="*/ 6349894 h 13862168"/>
              <a:gd name="connsiteX2896" fmla="*/ 583695 w 12446000"/>
              <a:gd name="connsiteY2896" fmla="*/ 6345078 h 13862168"/>
              <a:gd name="connsiteX2897" fmla="*/ 568381 w 12446000"/>
              <a:gd name="connsiteY2897" fmla="*/ 6298134 h 13862168"/>
              <a:gd name="connsiteX2898" fmla="*/ 216161 w 12446000"/>
              <a:gd name="connsiteY2898" fmla="*/ 6276467 h 13862168"/>
              <a:gd name="connsiteX2899" fmla="*/ 202025 w 12446000"/>
              <a:gd name="connsiteY2899" fmla="*/ 6277670 h 13862168"/>
              <a:gd name="connsiteX2900" fmla="*/ 207915 w 12446000"/>
              <a:gd name="connsiteY2900" fmla="*/ 6327023 h 13862168"/>
              <a:gd name="connsiteX2901" fmla="*/ 222051 w 12446000"/>
              <a:gd name="connsiteY2901" fmla="*/ 6325820 h 13862168"/>
              <a:gd name="connsiteX2902" fmla="*/ 216161 w 12446000"/>
              <a:gd name="connsiteY2902" fmla="*/ 6276467 h 13862168"/>
              <a:gd name="connsiteX2903" fmla="*/ 1072562 w 12446000"/>
              <a:gd name="connsiteY2903" fmla="*/ 6263227 h 13862168"/>
              <a:gd name="connsiteX2904" fmla="*/ 1060783 w 12446000"/>
              <a:gd name="connsiteY2904" fmla="*/ 6271654 h 13862168"/>
              <a:gd name="connsiteX2905" fmla="*/ 1087876 w 12446000"/>
              <a:gd name="connsiteY2905" fmla="*/ 6313783 h 13862168"/>
              <a:gd name="connsiteX2906" fmla="*/ 1099656 w 12446000"/>
              <a:gd name="connsiteY2906" fmla="*/ 6305357 h 13862168"/>
              <a:gd name="connsiteX2907" fmla="*/ 1072562 w 12446000"/>
              <a:gd name="connsiteY2907" fmla="*/ 6263227 h 13862168"/>
              <a:gd name="connsiteX2908" fmla="*/ 1242194 w 12446000"/>
              <a:gd name="connsiteY2908" fmla="*/ 6260819 h 13862168"/>
              <a:gd name="connsiteX2909" fmla="*/ 1231592 w 12446000"/>
              <a:gd name="connsiteY2909" fmla="*/ 6269245 h 13862168"/>
              <a:gd name="connsiteX2910" fmla="*/ 1261042 w 12446000"/>
              <a:gd name="connsiteY2910" fmla="*/ 6308968 h 13862168"/>
              <a:gd name="connsiteX2911" fmla="*/ 1271643 w 12446000"/>
              <a:gd name="connsiteY2911" fmla="*/ 6300543 h 13862168"/>
              <a:gd name="connsiteX2912" fmla="*/ 1242194 w 12446000"/>
              <a:gd name="connsiteY2912" fmla="*/ 6260819 h 13862168"/>
              <a:gd name="connsiteX2913" fmla="*/ 897041 w 12446000"/>
              <a:gd name="connsiteY2913" fmla="*/ 6257207 h 13862168"/>
              <a:gd name="connsiteX2914" fmla="*/ 885261 w 12446000"/>
              <a:gd name="connsiteY2914" fmla="*/ 6264429 h 13862168"/>
              <a:gd name="connsiteX2915" fmla="*/ 908821 w 12446000"/>
              <a:gd name="connsiteY2915" fmla="*/ 6307764 h 13862168"/>
              <a:gd name="connsiteX2916" fmla="*/ 920601 w 12446000"/>
              <a:gd name="connsiteY2916" fmla="*/ 6300541 h 13862168"/>
              <a:gd name="connsiteX2917" fmla="*/ 897041 w 12446000"/>
              <a:gd name="connsiteY2917" fmla="*/ 6257207 h 13862168"/>
              <a:gd name="connsiteX2918" fmla="*/ 1404757 w 12446000"/>
              <a:gd name="connsiteY2918" fmla="*/ 6251190 h 13862168"/>
              <a:gd name="connsiteX2919" fmla="*/ 1394155 w 12446000"/>
              <a:gd name="connsiteY2919" fmla="*/ 6260820 h 13862168"/>
              <a:gd name="connsiteX2920" fmla="*/ 1427139 w 12446000"/>
              <a:gd name="connsiteY2920" fmla="*/ 6298134 h 13862168"/>
              <a:gd name="connsiteX2921" fmla="*/ 1437741 w 12446000"/>
              <a:gd name="connsiteY2921" fmla="*/ 6288505 h 13862168"/>
              <a:gd name="connsiteX2922" fmla="*/ 1404757 w 12446000"/>
              <a:gd name="connsiteY2922" fmla="*/ 6251190 h 13862168"/>
              <a:gd name="connsiteX2923" fmla="*/ 383436 w 12446000"/>
              <a:gd name="connsiteY2923" fmla="*/ 6246373 h 13862168"/>
              <a:gd name="connsiteX2924" fmla="*/ 369300 w 12446000"/>
              <a:gd name="connsiteY2924" fmla="*/ 6249984 h 13862168"/>
              <a:gd name="connsiteX2925" fmla="*/ 379902 w 12446000"/>
              <a:gd name="connsiteY2925" fmla="*/ 6299338 h 13862168"/>
              <a:gd name="connsiteX2926" fmla="*/ 394038 w 12446000"/>
              <a:gd name="connsiteY2926" fmla="*/ 6295727 h 13862168"/>
              <a:gd name="connsiteX2927" fmla="*/ 383436 w 12446000"/>
              <a:gd name="connsiteY2927" fmla="*/ 6246373 h 13862168"/>
              <a:gd name="connsiteX2928" fmla="*/ 1560252 w 12446000"/>
              <a:gd name="connsiteY2928" fmla="*/ 6236745 h 13862168"/>
              <a:gd name="connsiteX2929" fmla="*/ 1591469 w 12446000"/>
              <a:gd name="connsiteY2929" fmla="*/ 6268644 h 13862168"/>
              <a:gd name="connsiteX2930" fmla="*/ 1584990 w 12446000"/>
              <a:gd name="connsiteY2930" fmla="*/ 6275263 h 13862168"/>
              <a:gd name="connsiteX2931" fmla="*/ 1553774 w 12446000"/>
              <a:gd name="connsiteY2931" fmla="*/ 6243365 h 13862168"/>
              <a:gd name="connsiteX2932" fmla="*/ 1560252 w 12446000"/>
              <a:gd name="connsiteY2932" fmla="*/ 6236745 h 13862168"/>
              <a:gd name="connsiteX2933" fmla="*/ 717986 w 12446000"/>
              <a:gd name="connsiteY2933" fmla="*/ 6236744 h 13862168"/>
              <a:gd name="connsiteX2934" fmla="*/ 705028 w 12446000"/>
              <a:gd name="connsiteY2934" fmla="*/ 6242763 h 13862168"/>
              <a:gd name="connsiteX2935" fmla="*/ 725054 w 12446000"/>
              <a:gd name="connsiteY2935" fmla="*/ 6288505 h 13862168"/>
              <a:gd name="connsiteX2936" fmla="*/ 738012 w 12446000"/>
              <a:gd name="connsiteY2936" fmla="*/ 6282484 h 13862168"/>
              <a:gd name="connsiteX2937" fmla="*/ 717986 w 12446000"/>
              <a:gd name="connsiteY2937" fmla="*/ 6236744 h 13862168"/>
              <a:gd name="connsiteX2938" fmla="*/ 1560252 w 12446000"/>
              <a:gd name="connsiteY2938" fmla="*/ 6230726 h 13862168"/>
              <a:gd name="connsiteX2939" fmla="*/ 1550828 w 12446000"/>
              <a:gd name="connsiteY2939" fmla="*/ 6240355 h 13862168"/>
              <a:gd name="connsiteX2940" fmla="*/ 1553774 w 12446000"/>
              <a:gd name="connsiteY2940" fmla="*/ 6243365 h 13862168"/>
              <a:gd name="connsiteX2941" fmla="*/ 1550828 w 12446000"/>
              <a:gd name="connsiteY2941" fmla="*/ 6246374 h 13862168"/>
              <a:gd name="connsiteX2942" fmla="*/ 1584990 w 12446000"/>
              <a:gd name="connsiteY2942" fmla="*/ 6281283 h 13862168"/>
              <a:gd name="connsiteX2943" fmla="*/ 1594414 w 12446000"/>
              <a:gd name="connsiteY2943" fmla="*/ 6271654 h 13862168"/>
              <a:gd name="connsiteX2944" fmla="*/ 1591469 w 12446000"/>
              <a:gd name="connsiteY2944" fmla="*/ 6268644 h 13862168"/>
              <a:gd name="connsiteX2945" fmla="*/ 1594414 w 12446000"/>
              <a:gd name="connsiteY2945" fmla="*/ 6265634 h 13862168"/>
              <a:gd name="connsiteX2946" fmla="*/ 1560252 w 12446000"/>
              <a:gd name="connsiteY2946" fmla="*/ 6230726 h 13862168"/>
              <a:gd name="connsiteX2947" fmla="*/ 537753 w 12446000"/>
              <a:gd name="connsiteY2947" fmla="*/ 6203040 h 13862168"/>
              <a:gd name="connsiteX2948" fmla="*/ 524795 w 12446000"/>
              <a:gd name="connsiteY2948" fmla="*/ 6207855 h 13862168"/>
              <a:gd name="connsiteX2949" fmla="*/ 540109 w 12446000"/>
              <a:gd name="connsiteY2949" fmla="*/ 6254800 h 13862168"/>
              <a:gd name="connsiteX2950" fmla="*/ 553067 w 12446000"/>
              <a:gd name="connsiteY2950" fmla="*/ 6249984 h 13862168"/>
              <a:gd name="connsiteX2951" fmla="*/ 537753 w 12446000"/>
              <a:gd name="connsiteY2951" fmla="*/ 6203040 h 13862168"/>
              <a:gd name="connsiteX2952" fmla="*/ 1182116 w 12446000"/>
              <a:gd name="connsiteY2952" fmla="*/ 6182577 h 13862168"/>
              <a:gd name="connsiteX2953" fmla="*/ 1171514 w 12446000"/>
              <a:gd name="connsiteY2953" fmla="*/ 6191004 h 13862168"/>
              <a:gd name="connsiteX2954" fmla="*/ 1200964 w 12446000"/>
              <a:gd name="connsiteY2954" fmla="*/ 6230726 h 13862168"/>
              <a:gd name="connsiteX2955" fmla="*/ 1211566 w 12446000"/>
              <a:gd name="connsiteY2955" fmla="*/ 6222300 h 13862168"/>
              <a:gd name="connsiteX2956" fmla="*/ 1182116 w 12446000"/>
              <a:gd name="connsiteY2956" fmla="*/ 6182577 h 13862168"/>
              <a:gd name="connsiteX2957" fmla="*/ 1018375 w 12446000"/>
              <a:gd name="connsiteY2957" fmla="*/ 6180170 h 13862168"/>
              <a:gd name="connsiteX2958" fmla="*/ 1006595 w 12446000"/>
              <a:gd name="connsiteY2958" fmla="*/ 6188596 h 13862168"/>
              <a:gd name="connsiteX2959" fmla="*/ 1033689 w 12446000"/>
              <a:gd name="connsiteY2959" fmla="*/ 6230726 h 13862168"/>
              <a:gd name="connsiteX2960" fmla="*/ 1045469 w 12446000"/>
              <a:gd name="connsiteY2960" fmla="*/ 6222300 h 13862168"/>
              <a:gd name="connsiteX2961" fmla="*/ 1018375 w 12446000"/>
              <a:gd name="connsiteY2961" fmla="*/ 6180170 h 13862168"/>
              <a:gd name="connsiteX2962" fmla="*/ 205559 w 12446000"/>
              <a:gd name="connsiteY2962" fmla="*/ 6177761 h 13862168"/>
              <a:gd name="connsiteX2963" fmla="*/ 191423 w 12446000"/>
              <a:gd name="connsiteY2963" fmla="*/ 6178965 h 13862168"/>
              <a:gd name="connsiteX2964" fmla="*/ 197313 w 12446000"/>
              <a:gd name="connsiteY2964" fmla="*/ 6228318 h 13862168"/>
              <a:gd name="connsiteX2965" fmla="*/ 211449 w 12446000"/>
              <a:gd name="connsiteY2965" fmla="*/ 6227115 h 13862168"/>
              <a:gd name="connsiteX2966" fmla="*/ 205559 w 12446000"/>
              <a:gd name="connsiteY2966" fmla="*/ 6177761 h 13862168"/>
              <a:gd name="connsiteX2967" fmla="*/ 1339967 w 12446000"/>
              <a:gd name="connsiteY2967" fmla="*/ 6176558 h 13862168"/>
              <a:gd name="connsiteX2968" fmla="*/ 1329365 w 12446000"/>
              <a:gd name="connsiteY2968" fmla="*/ 6186189 h 13862168"/>
              <a:gd name="connsiteX2969" fmla="*/ 1362349 w 12446000"/>
              <a:gd name="connsiteY2969" fmla="*/ 6223504 h 13862168"/>
              <a:gd name="connsiteX2970" fmla="*/ 1372951 w 12446000"/>
              <a:gd name="connsiteY2970" fmla="*/ 6213875 h 13862168"/>
              <a:gd name="connsiteX2971" fmla="*/ 1339967 w 12446000"/>
              <a:gd name="connsiteY2971" fmla="*/ 6176558 h 13862168"/>
              <a:gd name="connsiteX2972" fmla="*/ 848744 w 12446000"/>
              <a:gd name="connsiteY2972" fmla="*/ 6169335 h 13862168"/>
              <a:gd name="connsiteX2973" fmla="*/ 836964 w 12446000"/>
              <a:gd name="connsiteY2973" fmla="*/ 6176558 h 13862168"/>
              <a:gd name="connsiteX2974" fmla="*/ 860524 w 12446000"/>
              <a:gd name="connsiteY2974" fmla="*/ 6219892 h 13862168"/>
              <a:gd name="connsiteX2975" fmla="*/ 872304 w 12446000"/>
              <a:gd name="connsiteY2975" fmla="*/ 6212669 h 13862168"/>
              <a:gd name="connsiteX2976" fmla="*/ 848744 w 12446000"/>
              <a:gd name="connsiteY2976" fmla="*/ 6169335 h 13862168"/>
              <a:gd name="connsiteX2977" fmla="*/ 1490750 w 12446000"/>
              <a:gd name="connsiteY2977" fmla="*/ 6165725 h 13862168"/>
              <a:gd name="connsiteX2978" fmla="*/ 1521967 w 12446000"/>
              <a:gd name="connsiteY2978" fmla="*/ 6197624 h 13862168"/>
              <a:gd name="connsiteX2979" fmla="*/ 1515488 w 12446000"/>
              <a:gd name="connsiteY2979" fmla="*/ 6204244 h 13862168"/>
              <a:gd name="connsiteX2980" fmla="*/ 1484272 w 12446000"/>
              <a:gd name="connsiteY2980" fmla="*/ 6172346 h 13862168"/>
              <a:gd name="connsiteX2981" fmla="*/ 1490750 w 12446000"/>
              <a:gd name="connsiteY2981" fmla="*/ 6165725 h 13862168"/>
              <a:gd name="connsiteX2982" fmla="*/ 1490750 w 12446000"/>
              <a:gd name="connsiteY2982" fmla="*/ 6159707 h 13862168"/>
              <a:gd name="connsiteX2983" fmla="*/ 1481326 w 12446000"/>
              <a:gd name="connsiteY2983" fmla="*/ 6169336 h 13862168"/>
              <a:gd name="connsiteX2984" fmla="*/ 1484272 w 12446000"/>
              <a:gd name="connsiteY2984" fmla="*/ 6172346 h 13862168"/>
              <a:gd name="connsiteX2985" fmla="*/ 1481326 w 12446000"/>
              <a:gd name="connsiteY2985" fmla="*/ 6175356 h 13862168"/>
              <a:gd name="connsiteX2986" fmla="*/ 1515488 w 12446000"/>
              <a:gd name="connsiteY2986" fmla="*/ 6210263 h 13862168"/>
              <a:gd name="connsiteX2987" fmla="*/ 1524912 w 12446000"/>
              <a:gd name="connsiteY2987" fmla="*/ 6200634 h 13862168"/>
              <a:gd name="connsiteX2988" fmla="*/ 1521967 w 12446000"/>
              <a:gd name="connsiteY2988" fmla="*/ 6197624 h 13862168"/>
              <a:gd name="connsiteX2989" fmla="*/ 1524912 w 12446000"/>
              <a:gd name="connsiteY2989" fmla="*/ 6194614 h 13862168"/>
              <a:gd name="connsiteX2990" fmla="*/ 1490750 w 12446000"/>
              <a:gd name="connsiteY2990" fmla="*/ 6159707 h 13862168"/>
              <a:gd name="connsiteX2991" fmla="*/ 362232 w 12446000"/>
              <a:gd name="connsiteY2991" fmla="*/ 6150076 h 13862168"/>
              <a:gd name="connsiteX2992" fmla="*/ 348096 w 12446000"/>
              <a:gd name="connsiteY2992" fmla="*/ 6153687 h 13862168"/>
              <a:gd name="connsiteX2993" fmla="*/ 358698 w 12446000"/>
              <a:gd name="connsiteY2993" fmla="*/ 6201836 h 13862168"/>
              <a:gd name="connsiteX2994" fmla="*/ 372834 w 12446000"/>
              <a:gd name="connsiteY2994" fmla="*/ 6198224 h 13862168"/>
              <a:gd name="connsiteX2995" fmla="*/ 362232 w 12446000"/>
              <a:gd name="connsiteY2995" fmla="*/ 6150076 h 13862168"/>
              <a:gd name="connsiteX2996" fmla="*/ 677935 w 12446000"/>
              <a:gd name="connsiteY2996" fmla="*/ 6146464 h 13862168"/>
              <a:gd name="connsiteX2997" fmla="*/ 664977 w 12446000"/>
              <a:gd name="connsiteY2997" fmla="*/ 6152483 h 13862168"/>
              <a:gd name="connsiteX2998" fmla="*/ 685003 w 12446000"/>
              <a:gd name="connsiteY2998" fmla="*/ 6198224 h 13862168"/>
              <a:gd name="connsiteX2999" fmla="*/ 697960 w 12446000"/>
              <a:gd name="connsiteY2999" fmla="*/ 6192206 h 13862168"/>
              <a:gd name="connsiteX3000" fmla="*/ 677935 w 12446000"/>
              <a:gd name="connsiteY3000" fmla="*/ 6146464 h 13862168"/>
              <a:gd name="connsiteX3001" fmla="*/ 507125 w 12446000"/>
              <a:gd name="connsiteY3001" fmla="*/ 6107946 h 13862168"/>
              <a:gd name="connsiteX3002" fmla="*/ 494168 w 12446000"/>
              <a:gd name="connsiteY3002" fmla="*/ 6112761 h 13862168"/>
              <a:gd name="connsiteX3003" fmla="*/ 509481 w 12446000"/>
              <a:gd name="connsiteY3003" fmla="*/ 6159706 h 13862168"/>
              <a:gd name="connsiteX3004" fmla="*/ 522439 w 12446000"/>
              <a:gd name="connsiteY3004" fmla="*/ 6154890 h 13862168"/>
              <a:gd name="connsiteX3005" fmla="*/ 507125 w 12446000"/>
              <a:gd name="connsiteY3005" fmla="*/ 6107946 h 13862168"/>
              <a:gd name="connsiteX3006" fmla="*/ 1122038 w 12446000"/>
              <a:gd name="connsiteY3006" fmla="*/ 6103132 h 13862168"/>
              <a:gd name="connsiteX3007" fmla="*/ 1111436 w 12446000"/>
              <a:gd name="connsiteY3007" fmla="*/ 6111558 h 13862168"/>
              <a:gd name="connsiteX3008" fmla="*/ 1140886 w 12446000"/>
              <a:gd name="connsiteY3008" fmla="*/ 6151280 h 13862168"/>
              <a:gd name="connsiteX3009" fmla="*/ 1151488 w 12446000"/>
              <a:gd name="connsiteY3009" fmla="*/ 6142854 h 13862168"/>
              <a:gd name="connsiteX3010" fmla="*/ 1122038 w 12446000"/>
              <a:gd name="connsiteY3010" fmla="*/ 6103132 h 13862168"/>
              <a:gd name="connsiteX3011" fmla="*/ 1275177 w 12446000"/>
              <a:gd name="connsiteY3011" fmla="*/ 6101928 h 13862168"/>
              <a:gd name="connsiteX3012" fmla="*/ 1264576 w 12446000"/>
              <a:gd name="connsiteY3012" fmla="*/ 6111558 h 13862168"/>
              <a:gd name="connsiteX3013" fmla="*/ 1297559 w 12446000"/>
              <a:gd name="connsiteY3013" fmla="*/ 6148874 h 13862168"/>
              <a:gd name="connsiteX3014" fmla="*/ 1308161 w 12446000"/>
              <a:gd name="connsiteY3014" fmla="*/ 6139243 h 13862168"/>
              <a:gd name="connsiteX3015" fmla="*/ 1275177 w 12446000"/>
              <a:gd name="connsiteY3015" fmla="*/ 6101928 h 13862168"/>
              <a:gd name="connsiteX3016" fmla="*/ 964187 w 12446000"/>
              <a:gd name="connsiteY3016" fmla="*/ 6097113 h 13862168"/>
              <a:gd name="connsiteX3017" fmla="*/ 952407 w 12446000"/>
              <a:gd name="connsiteY3017" fmla="*/ 6105540 h 13862168"/>
              <a:gd name="connsiteX3018" fmla="*/ 979501 w 12446000"/>
              <a:gd name="connsiteY3018" fmla="*/ 6147669 h 13862168"/>
              <a:gd name="connsiteX3019" fmla="*/ 991281 w 12446000"/>
              <a:gd name="connsiteY3019" fmla="*/ 6139243 h 13862168"/>
              <a:gd name="connsiteX3020" fmla="*/ 964187 w 12446000"/>
              <a:gd name="connsiteY3020" fmla="*/ 6097113 h 13862168"/>
              <a:gd name="connsiteX3021" fmla="*/ 1422427 w 12446000"/>
              <a:gd name="connsiteY3021" fmla="*/ 6095909 h 13862168"/>
              <a:gd name="connsiteX3022" fmla="*/ 1453054 w 12446000"/>
              <a:gd name="connsiteY3022" fmla="*/ 6127206 h 13862168"/>
              <a:gd name="connsiteX3023" fmla="*/ 1447165 w 12446000"/>
              <a:gd name="connsiteY3023" fmla="*/ 6133225 h 13862168"/>
              <a:gd name="connsiteX3024" fmla="*/ 1416537 w 12446000"/>
              <a:gd name="connsiteY3024" fmla="*/ 6101928 h 13862168"/>
              <a:gd name="connsiteX3025" fmla="*/ 1422427 w 12446000"/>
              <a:gd name="connsiteY3025" fmla="*/ 6095909 h 13862168"/>
              <a:gd name="connsiteX3026" fmla="*/ 1422427 w 12446000"/>
              <a:gd name="connsiteY3026" fmla="*/ 6088687 h 13862168"/>
              <a:gd name="connsiteX3027" fmla="*/ 1413003 w 12446000"/>
              <a:gd name="connsiteY3027" fmla="*/ 6098317 h 13862168"/>
              <a:gd name="connsiteX3028" fmla="*/ 1416537 w 12446000"/>
              <a:gd name="connsiteY3028" fmla="*/ 6101928 h 13862168"/>
              <a:gd name="connsiteX3029" fmla="*/ 1413003 w 12446000"/>
              <a:gd name="connsiteY3029" fmla="*/ 6105540 h 13862168"/>
              <a:gd name="connsiteX3030" fmla="*/ 1447165 w 12446000"/>
              <a:gd name="connsiteY3030" fmla="*/ 6140448 h 13862168"/>
              <a:gd name="connsiteX3031" fmla="*/ 1456588 w 12446000"/>
              <a:gd name="connsiteY3031" fmla="*/ 6130817 h 13862168"/>
              <a:gd name="connsiteX3032" fmla="*/ 1453054 w 12446000"/>
              <a:gd name="connsiteY3032" fmla="*/ 6127206 h 13862168"/>
              <a:gd name="connsiteX3033" fmla="*/ 1456588 w 12446000"/>
              <a:gd name="connsiteY3033" fmla="*/ 6123595 h 13862168"/>
              <a:gd name="connsiteX3034" fmla="*/ 1422427 w 12446000"/>
              <a:gd name="connsiteY3034" fmla="*/ 6088687 h 13862168"/>
              <a:gd name="connsiteX3035" fmla="*/ 801624 w 12446000"/>
              <a:gd name="connsiteY3035" fmla="*/ 6082667 h 13862168"/>
              <a:gd name="connsiteX3036" fmla="*/ 789844 w 12446000"/>
              <a:gd name="connsiteY3036" fmla="*/ 6089890 h 13862168"/>
              <a:gd name="connsiteX3037" fmla="*/ 813404 w 12446000"/>
              <a:gd name="connsiteY3037" fmla="*/ 6133224 h 13862168"/>
              <a:gd name="connsiteX3038" fmla="*/ 825184 w 12446000"/>
              <a:gd name="connsiteY3038" fmla="*/ 6126001 h 13862168"/>
              <a:gd name="connsiteX3039" fmla="*/ 801624 w 12446000"/>
              <a:gd name="connsiteY3039" fmla="*/ 6082667 h 13862168"/>
              <a:gd name="connsiteX3040" fmla="*/ 193779 w 12446000"/>
              <a:gd name="connsiteY3040" fmla="*/ 6079056 h 13862168"/>
              <a:gd name="connsiteX3041" fmla="*/ 179643 w 12446000"/>
              <a:gd name="connsiteY3041" fmla="*/ 6080260 h 13862168"/>
              <a:gd name="connsiteX3042" fmla="*/ 185533 w 12446000"/>
              <a:gd name="connsiteY3042" fmla="*/ 6129613 h 13862168"/>
              <a:gd name="connsiteX3043" fmla="*/ 199669 w 12446000"/>
              <a:gd name="connsiteY3043" fmla="*/ 6128409 h 13862168"/>
              <a:gd name="connsiteX3044" fmla="*/ 193779 w 12446000"/>
              <a:gd name="connsiteY3044" fmla="*/ 6079056 h 13862168"/>
              <a:gd name="connsiteX3045" fmla="*/ 637883 w 12446000"/>
              <a:gd name="connsiteY3045" fmla="*/ 6054982 h 13862168"/>
              <a:gd name="connsiteX3046" fmla="*/ 624925 w 12446000"/>
              <a:gd name="connsiteY3046" fmla="*/ 6061000 h 13862168"/>
              <a:gd name="connsiteX3047" fmla="*/ 644951 w 12446000"/>
              <a:gd name="connsiteY3047" fmla="*/ 6106742 h 13862168"/>
              <a:gd name="connsiteX3048" fmla="*/ 657909 w 12446000"/>
              <a:gd name="connsiteY3048" fmla="*/ 6100723 h 13862168"/>
              <a:gd name="connsiteX3049" fmla="*/ 637883 w 12446000"/>
              <a:gd name="connsiteY3049" fmla="*/ 6054982 h 13862168"/>
              <a:gd name="connsiteX3050" fmla="*/ 341028 w 12446000"/>
              <a:gd name="connsiteY3050" fmla="*/ 6051370 h 13862168"/>
              <a:gd name="connsiteX3051" fmla="*/ 326892 w 12446000"/>
              <a:gd name="connsiteY3051" fmla="*/ 6054982 h 13862168"/>
              <a:gd name="connsiteX3052" fmla="*/ 337494 w 12446000"/>
              <a:gd name="connsiteY3052" fmla="*/ 6104335 h 13862168"/>
              <a:gd name="connsiteX3053" fmla="*/ 351630 w 12446000"/>
              <a:gd name="connsiteY3053" fmla="*/ 6099520 h 13862168"/>
              <a:gd name="connsiteX3054" fmla="*/ 341028 w 12446000"/>
              <a:gd name="connsiteY3054" fmla="*/ 6051370 h 13862168"/>
              <a:gd name="connsiteX3055" fmla="*/ 1210388 w 12446000"/>
              <a:gd name="connsiteY3055" fmla="*/ 6027297 h 13862168"/>
              <a:gd name="connsiteX3056" fmla="*/ 1199786 w 12446000"/>
              <a:gd name="connsiteY3056" fmla="*/ 6036928 h 13862168"/>
              <a:gd name="connsiteX3057" fmla="*/ 1232770 w 12446000"/>
              <a:gd name="connsiteY3057" fmla="*/ 6074243 h 13862168"/>
              <a:gd name="connsiteX3058" fmla="*/ 1243372 w 12446000"/>
              <a:gd name="connsiteY3058" fmla="*/ 6064612 h 13862168"/>
              <a:gd name="connsiteX3059" fmla="*/ 1210388 w 12446000"/>
              <a:gd name="connsiteY3059" fmla="*/ 6027297 h 13862168"/>
              <a:gd name="connsiteX3060" fmla="*/ 1352925 w 12446000"/>
              <a:gd name="connsiteY3060" fmla="*/ 6024890 h 13862168"/>
              <a:gd name="connsiteX3061" fmla="*/ 1383553 w 12446000"/>
              <a:gd name="connsiteY3061" fmla="*/ 6056186 h 13862168"/>
              <a:gd name="connsiteX3062" fmla="*/ 1377663 w 12446000"/>
              <a:gd name="connsiteY3062" fmla="*/ 6062205 h 13862168"/>
              <a:gd name="connsiteX3063" fmla="*/ 1347035 w 12446000"/>
              <a:gd name="connsiteY3063" fmla="*/ 6030909 h 13862168"/>
              <a:gd name="connsiteX3064" fmla="*/ 1352925 w 12446000"/>
              <a:gd name="connsiteY3064" fmla="*/ 6024890 h 13862168"/>
              <a:gd name="connsiteX3065" fmla="*/ 1061961 w 12446000"/>
              <a:gd name="connsiteY3065" fmla="*/ 6024889 h 13862168"/>
              <a:gd name="connsiteX3066" fmla="*/ 1051359 w 12446000"/>
              <a:gd name="connsiteY3066" fmla="*/ 6033315 h 13862168"/>
              <a:gd name="connsiteX3067" fmla="*/ 1080809 w 12446000"/>
              <a:gd name="connsiteY3067" fmla="*/ 6073038 h 13862168"/>
              <a:gd name="connsiteX3068" fmla="*/ 1091410 w 12446000"/>
              <a:gd name="connsiteY3068" fmla="*/ 6064612 h 13862168"/>
              <a:gd name="connsiteX3069" fmla="*/ 1061961 w 12446000"/>
              <a:gd name="connsiteY3069" fmla="*/ 6024889 h 13862168"/>
              <a:gd name="connsiteX3070" fmla="*/ 1352925 w 12446000"/>
              <a:gd name="connsiteY3070" fmla="*/ 6017667 h 13862168"/>
              <a:gd name="connsiteX3071" fmla="*/ 1343501 w 12446000"/>
              <a:gd name="connsiteY3071" fmla="*/ 6027297 h 13862168"/>
              <a:gd name="connsiteX3072" fmla="*/ 1347035 w 12446000"/>
              <a:gd name="connsiteY3072" fmla="*/ 6030909 h 13862168"/>
              <a:gd name="connsiteX3073" fmla="*/ 1343501 w 12446000"/>
              <a:gd name="connsiteY3073" fmla="*/ 6034520 h 13862168"/>
              <a:gd name="connsiteX3074" fmla="*/ 1377663 w 12446000"/>
              <a:gd name="connsiteY3074" fmla="*/ 6069428 h 13862168"/>
              <a:gd name="connsiteX3075" fmla="*/ 1387087 w 12446000"/>
              <a:gd name="connsiteY3075" fmla="*/ 6059798 h 13862168"/>
              <a:gd name="connsiteX3076" fmla="*/ 1383553 w 12446000"/>
              <a:gd name="connsiteY3076" fmla="*/ 6056186 h 13862168"/>
              <a:gd name="connsiteX3077" fmla="*/ 1387087 w 12446000"/>
              <a:gd name="connsiteY3077" fmla="*/ 6052575 h 13862168"/>
              <a:gd name="connsiteX3078" fmla="*/ 1352925 w 12446000"/>
              <a:gd name="connsiteY3078" fmla="*/ 6017667 h 13862168"/>
              <a:gd name="connsiteX3079" fmla="*/ 909999 w 12446000"/>
              <a:gd name="connsiteY3079" fmla="*/ 6014057 h 13862168"/>
              <a:gd name="connsiteX3080" fmla="*/ 898219 w 12446000"/>
              <a:gd name="connsiteY3080" fmla="*/ 6022482 h 13862168"/>
              <a:gd name="connsiteX3081" fmla="*/ 925313 w 12446000"/>
              <a:gd name="connsiteY3081" fmla="*/ 6064612 h 13862168"/>
              <a:gd name="connsiteX3082" fmla="*/ 937093 w 12446000"/>
              <a:gd name="connsiteY3082" fmla="*/ 6056186 h 13862168"/>
              <a:gd name="connsiteX3083" fmla="*/ 909999 w 12446000"/>
              <a:gd name="connsiteY3083" fmla="*/ 6014057 h 13862168"/>
              <a:gd name="connsiteX3084" fmla="*/ 475320 w 12446000"/>
              <a:gd name="connsiteY3084" fmla="*/ 6012852 h 13862168"/>
              <a:gd name="connsiteX3085" fmla="*/ 462362 w 12446000"/>
              <a:gd name="connsiteY3085" fmla="*/ 6017667 h 13862168"/>
              <a:gd name="connsiteX3086" fmla="*/ 477676 w 12446000"/>
              <a:gd name="connsiteY3086" fmla="*/ 6064612 h 13862168"/>
              <a:gd name="connsiteX3087" fmla="*/ 490634 w 12446000"/>
              <a:gd name="connsiteY3087" fmla="*/ 6059796 h 13862168"/>
              <a:gd name="connsiteX3088" fmla="*/ 475320 w 12446000"/>
              <a:gd name="connsiteY3088" fmla="*/ 6012852 h 13862168"/>
              <a:gd name="connsiteX3089" fmla="*/ 754504 w 12446000"/>
              <a:gd name="connsiteY3089" fmla="*/ 5994796 h 13862168"/>
              <a:gd name="connsiteX3090" fmla="*/ 742724 w 12446000"/>
              <a:gd name="connsiteY3090" fmla="*/ 6002018 h 13862168"/>
              <a:gd name="connsiteX3091" fmla="*/ 766284 w 12446000"/>
              <a:gd name="connsiteY3091" fmla="*/ 6045352 h 13862168"/>
              <a:gd name="connsiteX3092" fmla="*/ 778064 w 12446000"/>
              <a:gd name="connsiteY3092" fmla="*/ 6038130 h 13862168"/>
              <a:gd name="connsiteX3093" fmla="*/ 754504 w 12446000"/>
              <a:gd name="connsiteY3093" fmla="*/ 5994796 h 13862168"/>
              <a:gd name="connsiteX3094" fmla="*/ 183177 w 12446000"/>
              <a:gd name="connsiteY3094" fmla="*/ 5979147 h 13862168"/>
              <a:gd name="connsiteX3095" fmla="*/ 169041 w 12446000"/>
              <a:gd name="connsiteY3095" fmla="*/ 5980352 h 13862168"/>
              <a:gd name="connsiteX3096" fmla="*/ 174931 w 12446000"/>
              <a:gd name="connsiteY3096" fmla="*/ 6029703 h 13862168"/>
              <a:gd name="connsiteX3097" fmla="*/ 189067 w 12446000"/>
              <a:gd name="connsiteY3097" fmla="*/ 6028500 h 13862168"/>
              <a:gd name="connsiteX3098" fmla="*/ 183177 w 12446000"/>
              <a:gd name="connsiteY3098" fmla="*/ 5979147 h 13862168"/>
              <a:gd name="connsiteX3099" fmla="*/ 599009 w 12446000"/>
              <a:gd name="connsiteY3099" fmla="*/ 5963499 h 13862168"/>
              <a:gd name="connsiteX3100" fmla="*/ 586051 w 12446000"/>
              <a:gd name="connsiteY3100" fmla="*/ 5969517 h 13862168"/>
              <a:gd name="connsiteX3101" fmla="*/ 606077 w 12446000"/>
              <a:gd name="connsiteY3101" fmla="*/ 6015259 h 13862168"/>
              <a:gd name="connsiteX3102" fmla="*/ 619035 w 12446000"/>
              <a:gd name="connsiteY3102" fmla="*/ 6009241 h 13862168"/>
              <a:gd name="connsiteX3103" fmla="*/ 599009 w 12446000"/>
              <a:gd name="connsiteY3103" fmla="*/ 5963499 h 13862168"/>
              <a:gd name="connsiteX3104" fmla="*/ 1283423 w 12446000"/>
              <a:gd name="connsiteY3104" fmla="*/ 5953871 h 13862168"/>
              <a:gd name="connsiteX3105" fmla="*/ 1314640 w 12446000"/>
              <a:gd name="connsiteY3105" fmla="*/ 5985770 h 13862168"/>
              <a:gd name="connsiteX3106" fmla="*/ 1308161 w 12446000"/>
              <a:gd name="connsiteY3106" fmla="*/ 5992389 h 13862168"/>
              <a:gd name="connsiteX3107" fmla="*/ 1276945 w 12446000"/>
              <a:gd name="connsiteY3107" fmla="*/ 5960491 h 13862168"/>
              <a:gd name="connsiteX3108" fmla="*/ 1283423 w 12446000"/>
              <a:gd name="connsiteY3108" fmla="*/ 5953871 h 13862168"/>
              <a:gd name="connsiteX3109" fmla="*/ 319824 w 12446000"/>
              <a:gd name="connsiteY3109" fmla="*/ 5953868 h 13862168"/>
              <a:gd name="connsiteX3110" fmla="*/ 305689 w 12446000"/>
              <a:gd name="connsiteY3110" fmla="*/ 5957480 h 13862168"/>
              <a:gd name="connsiteX3111" fmla="*/ 316290 w 12446000"/>
              <a:gd name="connsiteY3111" fmla="*/ 6006833 h 13862168"/>
              <a:gd name="connsiteX3112" fmla="*/ 330426 w 12446000"/>
              <a:gd name="connsiteY3112" fmla="*/ 6003222 h 13862168"/>
              <a:gd name="connsiteX3113" fmla="*/ 319824 w 12446000"/>
              <a:gd name="connsiteY3113" fmla="*/ 5953868 h 13862168"/>
              <a:gd name="connsiteX3114" fmla="*/ 1145598 w 12446000"/>
              <a:gd name="connsiteY3114" fmla="*/ 5952666 h 13862168"/>
              <a:gd name="connsiteX3115" fmla="*/ 1134996 w 12446000"/>
              <a:gd name="connsiteY3115" fmla="*/ 5962297 h 13862168"/>
              <a:gd name="connsiteX3116" fmla="*/ 1167980 w 12446000"/>
              <a:gd name="connsiteY3116" fmla="*/ 5999612 h 13862168"/>
              <a:gd name="connsiteX3117" fmla="*/ 1178582 w 12446000"/>
              <a:gd name="connsiteY3117" fmla="*/ 5989981 h 13862168"/>
              <a:gd name="connsiteX3118" fmla="*/ 1145598 w 12446000"/>
              <a:gd name="connsiteY3118" fmla="*/ 5952666 h 13862168"/>
              <a:gd name="connsiteX3119" fmla="*/ 1283423 w 12446000"/>
              <a:gd name="connsiteY3119" fmla="*/ 5947852 h 13862168"/>
              <a:gd name="connsiteX3120" fmla="*/ 1273999 w 12446000"/>
              <a:gd name="connsiteY3120" fmla="*/ 5957481 h 13862168"/>
              <a:gd name="connsiteX3121" fmla="*/ 1276945 w 12446000"/>
              <a:gd name="connsiteY3121" fmla="*/ 5960491 h 13862168"/>
              <a:gd name="connsiteX3122" fmla="*/ 1273999 w 12446000"/>
              <a:gd name="connsiteY3122" fmla="*/ 5963502 h 13862168"/>
              <a:gd name="connsiteX3123" fmla="*/ 1308161 w 12446000"/>
              <a:gd name="connsiteY3123" fmla="*/ 5998408 h 13862168"/>
              <a:gd name="connsiteX3124" fmla="*/ 1317585 w 12446000"/>
              <a:gd name="connsiteY3124" fmla="*/ 5988779 h 13862168"/>
              <a:gd name="connsiteX3125" fmla="*/ 1314640 w 12446000"/>
              <a:gd name="connsiteY3125" fmla="*/ 5985770 h 13862168"/>
              <a:gd name="connsiteX3126" fmla="*/ 1317585 w 12446000"/>
              <a:gd name="connsiteY3126" fmla="*/ 5982759 h 13862168"/>
              <a:gd name="connsiteX3127" fmla="*/ 1283423 w 12446000"/>
              <a:gd name="connsiteY3127" fmla="*/ 5947852 h 13862168"/>
              <a:gd name="connsiteX3128" fmla="*/ 1001883 w 12446000"/>
              <a:gd name="connsiteY3128" fmla="*/ 5945445 h 13862168"/>
              <a:gd name="connsiteX3129" fmla="*/ 991281 w 12446000"/>
              <a:gd name="connsiteY3129" fmla="*/ 5953871 h 13862168"/>
              <a:gd name="connsiteX3130" fmla="*/ 1020731 w 12446000"/>
              <a:gd name="connsiteY3130" fmla="*/ 5993594 h 13862168"/>
              <a:gd name="connsiteX3131" fmla="*/ 1031333 w 12446000"/>
              <a:gd name="connsiteY3131" fmla="*/ 5985167 h 13862168"/>
              <a:gd name="connsiteX3132" fmla="*/ 1001883 w 12446000"/>
              <a:gd name="connsiteY3132" fmla="*/ 5945445 h 13862168"/>
              <a:gd name="connsiteX3133" fmla="*/ 855812 w 12446000"/>
              <a:gd name="connsiteY3133" fmla="*/ 5929795 h 13862168"/>
              <a:gd name="connsiteX3134" fmla="*/ 844032 w 12446000"/>
              <a:gd name="connsiteY3134" fmla="*/ 5938221 h 13862168"/>
              <a:gd name="connsiteX3135" fmla="*/ 871126 w 12446000"/>
              <a:gd name="connsiteY3135" fmla="*/ 5980352 h 13862168"/>
              <a:gd name="connsiteX3136" fmla="*/ 882906 w 12446000"/>
              <a:gd name="connsiteY3136" fmla="*/ 5971926 h 13862168"/>
              <a:gd name="connsiteX3137" fmla="*/ 855812 w 12446000"/>
              <a:gd name="connsiteY3137" fmla="*/ 5929795 h 13862168"/>
              <a:gd name="connsiteX3138" fmla="*/ 444692 w 12446000"/>
              <a:gd name="connsiteY3138" fmla="*/ 5918961 h 13862168"/>
              <a:gd name="connsiteX3139" fmla="*/ 431734 w 12446000"/>
              <a:gd name="connsiteY3139" fmla="*/ 5923776 h 13862168"/>
              <a:gd name="connsiteX3140" fmla="*/ 447048 w 12446000"/>
              <a:gd name="connsiteY3140" fmla="*/ 5970721 h 13862168"/>
              <a:gd name="connsiteX3141" fmla="*/ 460006 w 12446000"/>
              <a:gd name="connsiteY3141" fmla="*/ 5965907 h 13862168"/>
              <a:gd name="connsiteX3142" fmla="*/ 444692 w 12446000"/>
              <a:gd name="connsiteY3142" fmla="*/ 5918961 h 13862168"/>
              <a:gd name="connsiteX3143" fmla="*/ 707384 w 12446000"/>
              <a:gd name="connsiteY3143" fmla="*/ 5908128 h 13862168"/>
              <a:gd name="connsiteX3144" fmla="*/ 695604 w 12446000"/>
              <a:gd name="connsiteY3144" fmla="*/ 5915350 h 13862168"/>
              <a:gd name="connsiteX3145" fmla="*/ 719164 w 12446000"/>
              <a:gd name="connsiteY3145" fmla="*/ 5958684 h 13862168"/>
              <a:gd name="connsiteX3146" fmla="*/ 730944 w 12446000"/>
              <a:gd name="connsiteY3146" fmla="*/ 5951462 h 13862168"/>
              <a:gd name="connsiteX3147" fmla="*/ 707384 w 12446000"/>
              <a:gd name="connsiteY3147" fmla="*/ 5908128 h 13862168"/>
              <a:gd name="connsiteX3148" fmla="*/ 1215100 w 12446000"/>
              <a:gd name="connsiteY3148" fmla="*/ 5884054 h 13862168"/>
              <a:gd name="connsiteX3149" fmla="*/ 1245728 w 12446000"/>
              <a:gd name="connsiteY3149" fmla="*/ 5915352 h 13862168"/>
              <a:gd name="connsiteX3150" fmla="*/ 1239838 w 12446000"/>
              <a:gd name="connsiteY3150" fmla="*/ 5921370 h 13862168"/>
              <a:gd name="connsiteX3151" fmla="*/ 1209210 w 12446000"/>
              <a:gd name="connsiteY3151" fmla="*/ 5890073 h 13862168"/>
              <a:gd name="connsiteX3152" fmla="*/ 1215100 w 12446000"/>
              <a:gd name="connsiteY3152" fmla="*/ 5884054 h 13862168"/>
              <a:gd name="connsiteX3153" fmla="*/ 172575 w 12446000"/>
              <a:gd name="connsiteY3153" fmla="*/ 5879238 h 13862168"/>
              <a:gd name="connsiteX3154" fmla="*/ 158439 w 12446000"/>
              <a:gd name="connsiteY3154" fmla="*/ 5880442 h 13862168"/>
              <a:gd name="connsiteX3155" fmla="*/ 164329 w 12446000"/>
              <a:gd name="connsiteY3155" fmla="*/ 5930998 h 13862168"/>
              <a:gd name="connsiteX3156" fmla="*/ 178465 w 12446000"/>
              <a:gd name="connsiteY3156" fmla="*/ 5928592 h 13862168"/>
              <a:gd name="connsiteX3157" fmla="*/ 172575 w 12446000"/>
              <a:gd name="connsiteY3157" fmla="*/ 5879238 h 13862168"/>
              <a:gd name="connsiteX3158" fmla="*/ 1080809 w 12446000"/>
              <a:gd name="connsiteY3158" fmla="*/ 5878035 h 13862168"/>
              <a:gd name="connsiteX3159" fmla="*/ 1070207 w 12446000"/>
              <a:gd name="connsiteY3159" fmla="*/ 5887666 h 13862168"/>
              <a:gd name="connsiteX3160" fmla="*/ 1103190 w 12446000"/>
              <a:gd name="connsiteY3160" fmla="*/ 5924981 h 13862168"/>
              <a:gd name="connsiteX3161" fmla="*/ 1113792 w 12446000"/>
              <a:gd name="connsiteY3161" fmla="*/ 5915352 h 13862168"/>
              <a:gd name="connsiteX3162" fmla="*/ 1080809 w 12446000"/>
              <a:gd name="connsiteY3162" fmla="*/ 5878035 h 13862168"/>
              <a:gd name="connsiteX3163" fmla="*/ 1215100 w 12446000"/>
              <a:gd name="connsiteY3163" fmla="*/ 5876832 h 13862168"/>
              <a:gd name="connsiteX3164" fmla="*/ 1205676 w 12446000"/>
              <a:gd name="connsiteY3164" fmla="*/ 5886463 h 13862168"/>
              <a:gd name="connsiteX3165" fmla="*/ 1209210 w 12446000"/>
              <a:gd name="connsiteY3165" fmla="*/ 5890073 h 13862168"/>
              <a:gd name="connsiteX3166" fmla="*/ 1205676 w 12446000"/>
              <a:gd name="connsiteY3166" fmla="*/ 5893685 h 13862168"/>
              <a:gd name="connsiteX3167" fmla="*/ 1239838 w 12446000"/>
              <a:gd name="connsiteY3167" fmla="*/ 5928593 h 13862168"/>
              <a:gd name="connsiteX3168" fmla="*/ 1249262 w 12446000"/>
              <a:gd name="connsiteY3168" fmla="*/ 5918963 h 13862168"/>
              <a:gd name="connsiteX3169" fmla="*/ 1245728 w 12446000"/>
              <a:gd name="connsiteY3169" fmla="*/ 5915352 h 13862168"/>
              <a:gd name="connsiteX3170" fmla="*/ 1249262 w 12446000"/>
              <a:gd name="connsiteY3170" fmla="*/ 5911740 h 13862168"/>
              <a:gd name="connsiteX3171" fmla="*/ 1215100 w 12446000"/>
              <a:gd name="connsiteY3171" fmla="*/ 5876832 h 13862168"/>
              <a:gd name="connsiteX3172" fmla="*/ 558957 w 12446000"/>
              <a:gd name="connsiteY3172" fmla="*/ 5872016 h 13862168"/>
              <a:gd name="connsiteX3173" fmla="*/ 545999 w 12446000"/>
              <a:gd name="connsiteY3173" fmla="*/ 5878035 h 13862168"/>
              <a:gd name="connsiteX3174" fmla="*/ 566025 w 12446000"/>
              <a:gd name="connsiteY3174" fmla="*/ 5923776 h 13862168"/>
              <a:gd name="connsiteX3175" fmla="*/ 578983 w 12446000"/>
              <a:gd name="connsiteY3175" fmla="*/ 5917757 h 13862168"/>
              <a:gd name="connsiteX3176" fmla="*/ 558957 w 12446000"/>
              <a:gd name="connsiteY3176" fmla="*/ 5872016 h 13862168"/>
              <a:gd name="connsiteX3177" fmla="*/ 941805 w 12446000"/>
              <a:gd name="connsiteY3177" fmla="*/ 5867203 h 13862168"/>
              <a:gd name="connsiteX3178" fmla="*/ 931203 w 12446000"/>
              <a:gd name="connsiteY3178" fmla="*/ 5875629 h 13862168"/>
              <a:gd name="connsiteX3179" fmla="*/ 960653 w 12446000"/>
              <a:gd name="connsiteY3179" fmla="*/ 5915352 h 13862168"/>
              <a:gd name="connsiteX3180" fmla="*/ 971255 w 12446000"/>
              <a:gd name="connsiteY3180" fmla="*/ 5906926 h 13862168"/>
              <a:gd name="connsiteX3181" fmla="*/ 941805 w 12446000"/>
              <a:gd name="connsiteY3181" fmla="*/ 5867203 h 13862168"/>
              <a:gd name="connsiteX3182" fmla="*/ 298621 w 12446000"/>
              <a:gd name="connsiteY3182" fmla="*/ 5857571 h 13862168"/>
              <a:gd name="connsiteX3183" fmla="*/ 284485 w 12446000"/>
              <a:gd name="connsiteY3183" fmla="*/ 5861182 h 13862168"/>
              <a:gd name="connsiteX3184" fmla="*/ 295087 w 12446000"/>
              <a:gd name="connsiteY3184" fmla="*/ 5909332 h 13862168"/>
              <a:gd name="connsiteX3185" fmla="*/ 309223 w 12446000"/>
              <a:gd name="connsiteY3185" fmla="*/ 5905720 h 13862168"/>
              <a:gd name="connsiteX3186" fmla="*/ 298621 w 12446000"/>
              <a:gd name="connsiteY3186" fmla="*/ 5857571 h 13862168"/>
              <a:gd name="connsiteX3187" fmla="*/ 801624 w 12446000"/>
              <a:gd name="connsiteY3187" fmla="*/ 5847943 h 13862168"/>
              <a:gd name="connsiteX3188" fmla="*/ 789844 w 12446000"/>
              <a:gd name="connsiteY3188" fmla="*/ 5856368 h 13862168"/>
              <a:gd name="connsiteX3189" fmla="*/ 816938 w 12446000"/>
              <a:gd name="connsiteY3189" fmla="*/ 5897295 h 13862168"/>
              <a:gd name="connsiteX3190" fmla="*/ 828718 w 12446000"/>
              <a:gd name="connsiteY3190" fmla="*/ 5890072 h 13862168"/>
              <a:gd name="connsiteX3191" fmla="*/ 801624 w 12446000"/>
              <a:gd name="connsiteY3191" fmla="*/ 5847943 h 13862168"/>
              <a:gd name="connsiteX3192" fmla="*/ 414064 w 12446000"/>
              <a:gd name="connsiteY3192" fmla="*/ 5823867 h 13862168"/>
              <a:gd name="connsiteX3193" fmla="*/ 401106 w 12446000"/>
              <a:gd name="connsiteY3193" fmla="*/ 5828682 h 13862168"/>
              <a:gd name="connsiteX3194" fmla="*/ 416420 w 12446000"/>
              <a:gd name="connsiteY3194" fmla="*/ 5875627 h 13862168"/>
              <a:gd name="connsiteX3195" fmla="*/ 429378 w 12446000"/>
              <a:gd name="connsiteY3195" fmla="*/ 5870811 h 13862168"/>
              <a:gd name="connsiteX3196" fmla="*/ 414064 w 12446000"/>
              <a:gd name="connsiteY3196" fmla="*/ 5823867 h 13862168"/>
              <a:gd name="connsiteX3197" fmla="*/ 659087 w 12446000"/>
              <a:gd name="connsiteY3197" fmla="*/ 5820256 h 13862168"/>
              <a:gd name="connsiteX3198" fmla="*/ 647307 w 12446000"/>
              <a:gd name="connsiteY3198" fmla="*/ 5827478 h 13862168"/>
              <a:gd name="connsiteX3199" fmla="*/ 670867 w 12446000"/>
              <a:gd name="connsiteY3199" fmla="*/ 5870812 h 13862168"/>
              <a:gd name="connsiteX3200" fmla="*/ 682647 w 12446000"/>
              <a:gd name="connsiteY3200" fmla="*/ 5863590 h 13862168"/>
              <a:gd name="connsiteX3201" fmla="*/ 659087 w 12446000"/>
              <a:gd name="connsiteY3201" fmla="*/ 5820256 h 13862168"/>
              <a:gd name="connsiteX3202" fmla="*/ 1145598 w 12446000"/>
              <a:gd name="connsiteY3202" fmla="*/ 5813035 h 13862168"/>
              <a:gd name="connsiteX3203" fmla="*/ 1176226 w 12446000"/>
              <a:gd name="connsiteY3203" fmla="*/ 5844331 h 13862168"/>
              <a:gd name="connsiteX3204" fmla="*/ 1170336 w 12446000"/>
              <a:gd name="connsiteY3204" fmla="*/ 5850350 h 13862168"/>
              <a:gd name="connsiteX3205" fmla="*/ 1139708 w 12446000"/>
              <a:gd name="connsiteY3205" fmla="*/ 5819054 h 13862168"/>
              <a:gd name="connsiteX3206" fmla="*/ 1145598 w 12446000"/>
              <a:gd name="connsiteY3206" fmla="*/ 5813035 h 13862168"/>
              <a:gd name="connsiteX3207" fmla="*/ 1145598 w 12446000"/>
              <a:gd name="connsiteY3207" fmla="*/ 5805812 h 13862168"/>
              <a:gd name="connsiteX3208" fmla="*/ 1136174 w 12446000"/>
              <a:gd name="connsiteY3208" fmla="*/ 5815442 h 13862168"/>
              <a:gd name="connsiteX3209" fmla="*/ 1139708 w 12446000"/>
              <a:gd name="connsiteY3209" fmla="*/ 5819054 h 13862168"/>
              <a:gd name="connsiteX3210" fmla="*/ 1136174 w 12446000"/>
              <a:gd name="connsiteY3210" fmla="*/ 5822666 h 13862168"/>
              <a:gd name="connsiteX3211" fmla="*/ 1170336 w 12446000"/>
              <a:gd name="connsiteY3211" fmla="*/ 5857573 h 13862168"/>
              <a:gd name="connsiteX3212" fmla="*/ 1179760 w 12446000"/>
              <a:gd name="connsiteY3212" fmla="*/ 5847943 h 13862168"/>
              <a:gd name="connsiteX3213" fmla="*/ 1176226 w 12446000"/>
              <a:gd name="connsiteY3213" fmla="*/ 5844331 h 13862168"/>
              <a:gd name="connsiteX3214" fmla="*/ 1179760 w 12446000"/>
              <a:gd name="connsiteY3214" fmla="*/ 5840721 h 13862168"/>
              <a:gd name="connsiteX3215" fmla="*/ 1145598 w 12446000"/>
              <a:gd name="connsiteY3215" fmla="*/ 5805812 h 13862168"/>
              <a:gd name="connsiteX3216" fmla="*/ 1014841 w 12446000"/>
              <a:gd name="connsiteY3216" fmla="*/ 5803405 h 13862168"/>
              <a:gd name="connsiteX3217" fmla="*/ 1004239 w 12446000"/>
              <a:gd name="connsiteY3217" fmla="*/ 5813035 h 13862168"/>
              <a:gd name="connsiteX3218" fmla="*/ 1037223 w 12446000"/>
              <a:gd name="connsiteY3218" fmla="*/ 5850351 h 13862168"/>
              <a:gd name="connsiteX3219" fmla="*/ 1047825 w 12446000"/>
              <a:gd name="connsiteY3219" fmla="*/ 5840721 h 13862168"/>
              <a:gd name="connsiteX3220" fmla="*/ 1014841 w 12446000"/>
              <a:gd name="connsiteY3220" fmla="*/ 5803405 h 13862168"/>
              <a:gd name="connsiteX3221" fmla="*/ 881728 w 12446000"/>
              <a:gd name="connsiteY3221" fmla="*/ 5787757 h 13862168"/>
              <a:gd name="connsiteX3222" fmla="*/ 871126 w 12446000"/>
              <a:gd name="connsiteY3222" fmla="*/ 5796183 h 13862168"/>
              <a:gd name="connsiteX3223" fmla="*/ 900575 w 12446000"/>
              <a:gd name="connsiteY3223" fmla="*/ 5835906 h 13862168"/>
              <a:gd name="connsiteX3224" fmla="*/ 911177 w 12446000"/>
              <a:gd name="connsiteY3224" fmla="*/ 5827480 h 13862168"/>
              <a:gd name="connsiteX3225" fmla="*/ 881728 w 12446000"/>
              <a:gd name="connsiteY3225" fmla="*/ 5787757 h 13862168"/>
              <a:gd name="connsiteX3226" fmla="*/ 518905 w 12446000"/>
              <a:gd name="connsiteY3226" fmla="*/ 5780533 h 13862168"/>
              <a:gd name="connsiteX3227" fmla="*/ 505947 w 12446000"/>
              <a:gd name="connsiteY3227" fmla="*/ 5786551 h 13862168"/>
              <a:gd name="connsiteX3228" fmla="*/ 525973 w 12446000"/>
              <a:gd name="connsiteY3228" fmla="*/ 5832293 h 13862168"/>
              <a:gd name="connsiteX3229" fmla="*/ 538931 w 12446000"/>
              <a:gd name="connsiteY3229" fmla="*/ 5826274 h 13862168"/>
              <a:gd name="connsiteX3230" fmla="*/ 518905 w 12446000"/>
              <a:gd name="connsiteY3230" fmla="*/ 5780533 h 13862168"/>
              <a:gd name="connsiteX3231" fmla="*/ 161973 w 12446000"/>
              <a:gd name="connsiteY3231" fmla="*/ 5780533 h 13862168"/>
              <a:gd name="connsiteX3232" fmla="*/ 147837 w 12446000"/>
              <a:gd name="connsiteY3232" fmla="*/ 5781737 h 13862168"/>
              <a:gd name="connsiteX3233" fmla="*/ 153727 w 12446000"/>
              <a:gd name="connsiteY3233" fmla="*/ 5831090 h 13862168"/>
              <a:gd name="connsiteX3234" fmla="*/ 167863 w 12446000"/>
              <a:gd name="connsiteY3234" fmla="*/ 5829885 h 13862168"/>
              <a:gd name="connsiteX3235" fmla="*/ 161973 w 12446000"/>
              <a:gd name="connsiteY3235" fmla="*/ 5780533 h 13862168"/>
              <a:gd name="connsiteX3236" fmla="*/ 747436 w 12446000"/>
              <a:gd name="connsiteY3236" fmla="*/ 5764885 h 13862168"/>
              <a:gd name="connsiteX3237" fmla="*/ 735656 w 12446000"/>
              <a:gd name="connsiteY3237" fmla="*/ 5773312 h 13862168"/>
              <a:gd name="connsiteX3238" fmla="*/ 762750 w 12446000"/>
              <a:gd name="connsiteY3238" fmla="*/ 5814238 h 13862168"/>
              <a:gd name="connsiteX3239" fmla="*/ 774530 w 12446000"/>
              <a:gd name="connsiteY3239" fmla="*/ 5807017 h 13862168"/>
              <a:gd name="connsiteX3240" fmla="*/ 747436 w 12446000"/>
              <a:gd name="connsiteY3240" fmla="*/ 5764885 h 13862168"/>
              <a:gd name="connsiteX3241" fmla="*/ 276239 w 12446000"/>
              <a:gd name="connsiteY3241" fmla="*/ 5760070 h 13862168"/>
              <a:gd name="connsiteX3242" fmla="*/ 263281 w 12446000"/>
              <a:gd name="connsiteY3242" fmla="*/ 5763680 h 13862168"/>
              <a:gd name="connsiteX3243" fmla="*/ 273883 w 12446000"/>
              <a:gd name="connsiteY3243" fmla="*/ 5811830 h 13862168"/>
              <a:gd name="connsiteX3244" fmla="*/ 286841 w 12446000"/>
              <a:gd name="connsiteY3244" fmla="*/ 5809422 h 13862168"/>
              <a:gd name="connsiteX3245" fmla="*/ 276239 w 12446000"/>
              <a:gd name="connsiteY3245" fmla="*/ 5760070 h 13862168"/>
              <a:gd name="connsiteX3246" fmla="*/ 1076097 w 12446000"/>
              <a:gd name="connsiteY3246" fmla="*/ 5742017 h 13862168"/>
              <a:gd name="connsiteX3247" fmla="*/ 1107313 w 12446000"/>
              <a:gd name="connsiteY3247" fmla="*/ 5773914 h 13862168"/>
              <a:gd name="connsiteX3248" fmla="*/ 1100834 w 12446000"/>
              <a:gd name="connsiteY3248" fmla="*/ 5780534 h 13862168"/>
              <a:gd name="connsiteX3249" fmla="*/ 1069619 w 12446000"/>
              <a:gd name="connsiteY3249" fmla="*/ 5748636 h 13862168"/>
              <a:gd name="connsiteX3250" fmla="*/ 1076097 w 12446000"/>
              <a:gd name="connsiteY3250" fmla="*/ 5742017 h 13862168"/>
              <a:gd name="connsiteX3251" fmla="*/ 1076097 w 12446000"/>
              <a:gd name="connsiteY3251" fmla="*/ 5735997 h 13862168"/>
              <a:gd name="connsiteX3252" fmla="*/ 1066673 w 12446000"/>
              <a:gd name="connsiteY3252" fmla="*/ 5745626 h 13862168"/>
              <a:gd name="connsiteX3253" fmla="*/ 1069619 w 12446000"/>
              <a:gd name="connsiteY3253" fmla="*/ 5748636 h 13862168"/>
              <a:gd name="connsiteX3254" fmla="*/ 1066673 w 12446000"/>
              <a:gd name="connsiteY3254" fmla="*/ 5751645 h 13862168"/>
              <a:gd name="connsiteX3255" fmla="*/ 1100834 w 12446000"/>
              <a:gd name="connsiteY3255" fmla="*/ 5786553 h 13862168"/>
              <a:gd name="connsiteX3256" fmla="*/ 1110258 w 12446000"/>
              <a:gd name="connsiteY3256" fmla="*/ 5776923 h 13862168"/>
              <a:gd name="connsiteX3257" fmla="*/ 1107313 w 12446000"/>
              <a:gd name="connsiteY3257" fmla="*/ 5773914 h 13862168"/>
              <a:gd name="connsiteX3258" fmla="*/ 1110258 w 12446000"/>
              <a:gd name="connsiteY3258" fmla="*/ 5770905 h 13862168"/>
              <a:gd name="connsiteX3259" fmla="*/ 1076097 w 12446000"/>
              <a:gd name="connsiteY3259" fmla="*/ 5735997 h 13862168"/>
              <a:gd name="connsiteX3260" fmla="*/ 611967 w 12446000"/>
              <a:gd name="connsiteY3260" fmla="*/ 5733588 h 13862168"/>
              <a:gd name="connsiteX3261" fmla="*/ 600187 w 12446000"/>
              <a:gd name="connsiteY3261" fmla="*/ 5740810 h 13862168"/>
              <a:gd name="connsiteX3262" fmla="*/ 623747 w 12446000"/>
              <a:gd name="connsiteY3262" fmla="*/ 5784145 h 13862168"/>
              <a:gd name="connsiteX3263" fmla="*/ 635527 w 12446000"/>
              <a:gd name="connsiteY3263" fmla="*/ 5776922 h 13862168"/>
              <a:gd name="connsiteX3264" fmla="*/ 611967 w 12446000"/>
              <a:gd name="connsiteY3264" fmla="*/ 5733588 h 13862168"/>
              <a:gd name="connsiteX3265" fmla="*/ 950051 w 12446000"/>
              <a:gd name="connsiteY3265" fmla="*/ 5728774 h 13862168"/>
              <a:gd name="connsiteX3266" fmla="*/ 939449 w 12446000"/>
              <a:gd name="connsiteY3266" fmla="*/ 5738404 h 13862168"/>
              <a:gd name="connsiteX3267" fmla="*/ 972433 w 12446000"/>
              <a:gd name="connsiteY3267" fmla="*/ 5775720 h 13862168"/>
              <a:gd name="connsiteX3268" fmla="*/ 983035 w 12446000"/>
              <a:gd name="connsiteY3268" fmla="*/ 5766090 h 13862168"/>
              <a:gd name="connsiteX3269" fmla="*/ 950051 w 12446000"/>
              <a:gd name="connsiteY3269" fmla="*/ 5728774 h 13862168"/>
              <a:gd name="connsiteX3270" fmla="*/ 383436 w 12446000"/>
              <a:gd name="connsiteY3270" fmla="*/ 5728773 h 13862168"/>
              <a:gd name="connsiteX3271" fmla="*/ 370478 w 12446000"/>
              <a:gd name="connsiteY3271" fmla="*/ 5733588 h 13862168"/>
              <a:gd name="connsiteX3272" fmla="*/ 385792 w 12446000"/>
              <a:gd name="connsiteY3272" fmla="*/ 5780533 h 13862168"/>
              <a:gd name="connsiteX3273" fmla="*/ 398750 w 12446000"/>
              <a:gd name="connsiteY3273" fmla="*/ 5775718 h 13862168"/>
              <a:gd name="connsiteX3274" fmla="*/ 383436 w 12446000"/>
              <a:gd name="connsiteY3274" fmla="*/ 5728773 h 13862168"/>
              <a:gd name="connsiteX3275" fmla="*/ 821650 w 12446000"/>
              <a:gd name="connsiteY3275" fmla="*/ 5709515 h 13862168"/>
              <a:gd name="connsiteX3276" fmla="*/ 811048 w 12446000"/>
              <a:gd name="connsiteY3276" fmla="*/ 5717941 h 13862168"/>
              <a:gd name="connsiteX3277" fmla="*/ 840498 w 12446000"/>
              <a:gd name="connsiteY3277" fmla="*/ 5757663 h 13862168"/>
              <a:gd name="connsiteX3278" fmla="*/ 851100 w 12446000"/>
              <a:gd name="connsiteY3278" fmla="*/ 5749237 h 13862168"/>
              <a:gd name="connsiteX3279" fmla="*/ 821650 w 12446000"/>
              <a:gd name="connsiteY3279" fmla="*/ 5709515 h 13862168"/>
              <a:gd name="connsiteX3280" fmla="*/ 480032 w 12446000"/>
              <a:gd name="connsiteY3280" fmla="*/ 5689050 h 13862168"/>
              <a:gd name="connsiteX3281" fmla="*/ 467074 w 12446000"/>
              <a:gd name="connsiteY3281" fmla="*/ 5695069 h 13862168"/>
              <a:gd name="connsiteX3282" fmla="*/ 487100 w 12446000"/>
              <a:gd name="connsiteY3282" fmla="*/ 5740810 h 13862168"/>
              <a:gd name="connsiteX3283" fmla="*/ 500058 w 12446000"/>
              <a:gd name="connsiteY3283" fmla="*/ 5734791 h 13862168"/>
              <a:gd name="connsiteX3284" fmla="*/ 480032 w 12446000"/>
              <a:gd name="connsiteY3284" fmla="*/ 5689050 h 13862168"/>
              <a:gd name="connsiteX3285" fmla="*/ 151371 w 12446000"/>
              <a:gd name="connsiteY3285" fmla="*/ 5681828 h 13862168"/>
              <a:gd name="connsiteX3286" fmla="*/ 137235 w 12446000"/>
              <a:gd name="connsiteY3286" fmla="*/ 5683031 h 13862168"/>
              <a:gd name="connsiteX3287" fmla="*/ 143125 w 12446000"/>
              <a:gd name="connsiteY3287" fmla="*/ 5732385 h 13862168"/>
              <a:gd name="connsiteX3288" fmla="*/ 157261 w 12446000"/>
              <a:gd name="connsiteY3288" fmla="*/ 5731180 h 13862168"/>
              <a:gd name="connsiteX3289" fmla="*/ 151371 w 12446000"/>
              <a:gd name="connsiteY3289" fmla="*/ 5681828 h 13862168"/>
              <a:gd name="connsiteX3290" fmla="*/ 693249 w 12446000"/>
              <a:gd name="connsiteY3290" fmla="*/ 5680626 h 13862168"/>
              <a:gd name="connsiteX3291" fmla="*/ 681469 w 12446000"/>
              <a:gd name="connsiteY3291" fmla="*/ 5689052 h 13862168"/>
              <a:gd name="connsiteX3292" fmla="*/ 708562 w 12446000"/>
              <a:gd name="connsiteY3292" fmla="*/ 5731181 h 13862168"/>
              <a:gd name="connsiteX3293" fmla="*/ 720342 w 12446000"/>
              <a:gd name="connsiteY3293" fmla="*/ 5722755 h 13862168"/>
              <a:gd name="connsiteX3294" fmla="*/ 693249 w 12446000"/>
              <a:gd name="connsiteY3294" fmla="*/ 5680626 h 13862168"/>
              <a:gd name="connsiteX3295" fmla="*/ 1007773 w 12446000"/>
              <a:gd name="connsiteY3295" fmla="*/ 5672200 h 13862168"/>
              <a:gd name="connsiteX3296" fmla="*/ 1038401 w 12446000"/>
              <a:gd name="connsiteY3296" fmla="*/ 5703496 h 13862168"/>
              <a:gd name="connsiteX3297" fmla="*/ 1032511 w 12446000"/>
              <a:gd name="connsiteY3297" fmla="*/ 5709515 h 13862168"/>
              <a:gd name="connsiteX3298" fmla="*/ 1001884 w 12446000"/>
              <a:gd name="connsiteY3298" fmla="*/ 5678217 h 13862168"/>
              <a:gd name="connsiteX3299" fmla="*/ 1007773 w 12446000"/>
              <a:gd name="connsiteY3299" fmla="*/ 5672200 h 13862168"/>
              <a:gd name="connsiteX3300" fmla="*/ 1007773 w 12446000"/>
              <a:gd name="connsiteY3300" fmla="*/ 5664977 h 13862168"/>
              <a:gd name="connsiteX3301" fmla="*/ 998349 w 12446000"/>
              <a:gd name="connsiteY3301" fmla="*/ 5674606 h 13862168"/>
              <a:gd name="connsiteX3302" fmla="*/ 1001884 w 12446000"/>
              <a:gd name="connsiteY3302" fmla="*/ 5678217 h 13862168"/>
              <a:gd name="connsiteX3303" fmla="*/ 998349 w 12446000"/>
              <a:gd name="connsiteY3303" fmla="*/ 5681829 h 13862168"/>
              <a:gd name="connsiteX3304" fmla="*/ 1032511 w 12446000"/>
              <a:gd name="connsiteY3304" fmla="*/ 5716737 h 13862168"/>
              <a:gd name="connsiteX3305" fmla="*/ 1041935 w 12446000"/>
              <a:gd name="connsiteY3305" fmla="*/ 5707107 h 13862168"/>
              <a:gd name="connsiteX3306" fmla="*/ 1038401 w 12446000"/>
              <a:gd name="connsiteY3306" fmla="*/ 5703496 h 13862168"/>
              <a:gd name="connsiteX3307" fmla="*/ 1041935 w 12446000"/>
              <a:gd name="connsiteY3307" fmla="*/ 5699885 h 13862168"/>
              <a:gd name="connsiteX3308" fmla="*/ 1007773 w 12446000"/>
              <a:gd name="connsiteY3308" fmla="*/ 5664977 h 13862168"/>
              <a:gd name="connsiteX3309" fmla="*/ 256213 w 12446000"/>
              <a:gd name="connsiteY3309" fmla="*/ 5661364 h 13862168"/>
              <a:gd name="connsiteX3310" fmla="*/ 242077 w 12446000"/>
              <a:gd name="connsiteY3310" fmla="*/ 5664976 h 13862168"/>
              <a:gd name="connsiteX3311" fmla="*/ 252679 w 12446000"/>
              <a:gd name="connsiteY3311" fmla="*/ 5714328 h 13862168"/>
              <a:gd name="connsiteX3312" fmla="*/ 266815 w 12446000"/>
              <a:gd name="connsiteY3312" fmla="*/ 5710717 h 13862168"/>
              <a:gd name="connsiteX3313" fmla="*/ 256213 w 12446000"/>
              <a:gd name="connsiteY3313" fmla="*/ 5661364 h 13862168"/>
              <a:gd name="connsiteX3314" fmla="*/ 886440 w 12446000"/>
              <a:gd name="connsiteY3314" fmla="*/ 5654144 h 13862168"/>
              <a:gd name="connsiteX3315" fmla="*/ 875838 w 12446000"/>
              <a:gd name="connsiteY3315" fmla="*/ 5663772 h 13862168"/>
              <a:gd name="connsiteX3316" fmla="*/ 907643 w 12446000"/>
              <a:gd name="connsiteY3316" fmla="*/ 5701088 h 13862168"/>
              <a:gd name="connsiteX3317" fmla="*/ 919423 w 12446000"/>
              <a:gd name="connsiteY3317" fmla="*/ 5691459 h 13862168"/>
              <a:gd name="connsiteX3318" fmla="*/ 886440 w 12446000"/>
              <a:gd name="connsiteY3318" fmla="*/ 5654144 h 13862168"/>
              <a:gd name="connsiteX3319" fmla="*/ 564847 w 12446000"/>
              <a:gd name="connsiteY3319" fmla="*/ 5645716 h 13862168"/>
              <a:gd name="connsiteX3320" fmla="*/ 553067 w 12446000"/>
              <a:gd name="connsiteY3320" fmla="*/ 5652938 h 13862168"/>
              <a:gd name="connsiteX3321" fmla="*/ 576627 w 12446000"/>
              <a:gd name="connsiteY3321" fmla="*/ 5696272 h 13862168"/>
              <a:gd name="connsiteX3322" fmla="*/ 588407 w 12446000"/>
              <a:gd name="connsiteY3322" fmla="*/ 5689050 h 13862168"/>
              <a:gd name="connsiteX3323" fmla="*/ 564847 w 12446000"/>
              <a:gd name="connsiteY3323" fmla="*/ 5645716 h 13862168"/>
              <a:gd name="connsiteX3324" fmla="*/ 351630 w 12446000"/>
              <a:gd name="connsiteY3324" fmla="*/ 5633679 h 13862168"/>
              <a:gd name="connsiteX3325" fmla="*/ 338672 w 12446000"/>
              <a:gd name="connsiteY3325" fmla="*/ 5638493 h 13862168"/>
              <a:gd name="connsiteX3326" fmla="*/ 353986 w 12446000"/>
              <a:gd name="connsiteY3326" fmla="*/ 5685439 h 13862168"/>
              <a:gd name="connsiteX3327" fmla="*/ 366944 w 12446000"/>
              <a:gd name="connsiteY3327" fmla="*/ 5680624 h 13862168"/>
              <a:gd name="connsiteX3328" fmla="*/ 351630 w 12446000"/>
              <a:gd name="connsiteY3328" fmla="*/ 5633679 h 13862168"/>
              <a:gd name="connsiteX3329" fmla="*/ 761572 w 12446000"/>
              <a:gd name="connsiteY3329" fmla="*/ 5631272 h 13862168"/>
              <a:gd name="connsiteX3330" fmla="*/ 750970 w 12446000"/>
              <a:gd name="connsiteY3330" fmla="*/ 5639699 h 13862168"/>
              <a:gd name="connsiteX3331" fmla="*/ 781598 w 12446000"/>
              <a:gd name="connsiteY3331" fmla="*/ 5678217 h 13862168"/>
              <a:gd name="connsiteX3332" fmla="*/ 791022 w 12446000"/>
              <a:gd name="connsiteY3332" fmla="*/ 5670995 h 13862168"/>
              <a:gd name="connsiteX3333" fmla="*/ 761572 w 12446000"/>
              <a:gd name="connsiteY3333" fmla="*/ 5631272 h 13862168"/>
              <a:gd name="connsiteX3334" fmla="*/ 938271 w 12446000"/>
              <a:gd name="connsiteY3334" fmla="*/ 5601179 h 13862168"/>
              <a:gd name="connsiteX3335" fmla="*/ 968899 w 12446000"/>
              <a:gd name="connsiteY3335" fmla="*/ 5632477 h 13862168"/>
              <a:gd name="connsiteX3336" fmla="*/ 963009 w 12446000"/>
              <a:gd name="connsiteY3336" fmla="*/ 5638495 h 13862168"/>
              <a:gd name="connsiteX3337" fmla="*/ 932381 w 12446000"/>
              <a:gd name="connsiteY3337" fmla="*/ 5607199 h 13862168"/>
              <a:gd name="connsiteX3338" fmla="*/ 938271 w 12446000"/>
              <a:gd name="connsiteY3338" fmla="*/ 5601179 h 13862168"/>
              <a:gd name="connsiteX3339" fmla="*/ 439980 w 12446000"/>
              <a:gd name="connsiteY3339" fmla="*/ 5598771 h 13862168"/>
              <a:gd name="connsiteX3340" fmla="*/ 427022 w 12446000"/>
              <a:gd name="connsiteY3340" fmla="*/ 5604788 h 13862168"/>
              <a:gd name="connsiteX3341" fmla="*/ 447048 w 12446000"/>
              <a:gd name="connsiteY3341" fmla="*/ 5650531 h 13862168"/>
              <a:gd name="connsiteX3342" fmla="*/ 460006 w 12446000"/>
              <a:gd name="connsiteY3342" fmla="*/ 5644511 h 13862168"/>
              <a:gd name="connsiteX3343" fmla="*/ 439980 w 12446000"/>
              <a:gd name="connsiteY3343" fmla="*/ 5598771 h 13862168"/>
              <a:gd name="connsiteX3344" fmla="*/ 639061 w 12446000"/>
              <a:gd name="connsiteY3344" fmla="*/ 5597568 h 13862168"/>
              <a:gd name="connsiteX3345" fmla="*/ 627281 w 12446000"/>
              <a:gd name="connsiteY3345" fmla="*/ 5605995 h 13862168"/>
              <a:gd name="connsiteX3346" fmla="*/ 654375 w 12446000"/>
              <a:gd name="connsiteY3346" fmla="*/ 5648124 h 13862168"/>
              <a:gd name="connsiteX3347" fmla="*/ 666155 w 12446000"/>
              <a:gd name="connsiteY3347" fmla="*/ 5639698 h 13862168"/>
              <a:gd name="connsiteX3348" fmla="*/ 639061 w 12446000"/>
              <a:gd name="connsiteY3348" fmla="*/ 5597568 h 13862168"/>
              <a:gd name="connsiteX3349" fmla="*/ 938271 w 12446000"/>
              <a:gd name="connsiteY3349" fmla="*/ 5593956 h 13862168"/>
              <a:gd name="connsiteX3350" fmla="*/ 928847 w 12446000"/>
              <a:gd name="connsiteY3350" fmla="*/ 5603588 h 13862168"/>
              <a:gd name="connsiteX3351" fmla="*/ 932381 w 12446000"/>
              <a:gd name="connsiteY3351" fmla="*/ 5607199 h 13862168"/>
              <a:gd name="connsiteX3352" fmla="*/ 928847 w 12446000"/>
              <a:gd name="connsiteY3352" fmla="*/ 5610811 h 13862168"/>
              <a:gd name="connsiteX3353" fmla="*/ 963009 w 12446000"/>
              <a:gd name="connsiteY3353" fmla="*/ 5645718 h 13862168"/>
              <a:gd name="connsiteX3354" fmla="*/ 972433 w 12446000"/>
              <a:gd name="connsiteY3354" fmla="*/ 5636088 h 13862168"/>
              <a:gd name="connsiteX3355" fmla="*/ 968899 w 12446000"/>
              <a:gd name="connsiteY3355" fmla="*/ 5632477 h 13862168"/>
              <a:gd name="connsiteX3356" fmla="*/ 972433 w 12446000"/>
              <a:gd name="connsiteY3356" fmla="*/ 5628866 h 13862168"/>
              <a:gd name="connsiteX3357" fmla="*/ 938271 w 12446000"/>
              <a:gd name="connsiteY3357" fmla="*/ 5593956 h 13862168"/>
              <a:gd name="connsiteX3358" fmla="*/ 140769 w 12446000"/>
              <a:gd name="connsiteY3358" fmla="*/ 5581918 h 13862168"/>
              <a:gd name="connsiteX3359" fmla="*/ 126633 w 12446000"/>
              <a:gd name="connsiteY3359" fmla="*/ 5583122 h 13862168"/>
              <a:gd name="connsiteX3360" fmla="*/ 132523 w 12446000"/>
              <a:gd name="connsiteY3360" fmla="*/ 5632475 h 13862168"/>
              <a:gd name="connsiteX3361" fmla="*/ 146659 w 12446000"/>
              <a:gd name="connsiteY3361" fmla="*/ 5631271 h 13862168"/>
              <a:gd name="connsiteX3362" fmla="*/ 140769 w 12446000"/>
              <a:gd name="connsiteY3362" fmla="*/ 5581918 h 13862168"/>
              <a:gd name="connsiteX3363" fmla="*/ 820472 w 12446000"/>
              <a:gd name="connsiteY3363" fmla="*/ 5579512 h 13862168"/>
              <a:gd name="connsiteX3364" fmla="*/ 809870 w 12446000"/>
              <a:gd name="connsiteY3364" fmla="*/ 5589143 h 13862168"/>
              <a:gd name="connsiteX3365" fmla="*/ 842854 w 12446000"/>
              <a:gd name="connsiteY3365" fmla="*/ 5626457 h 13862168"/>
              <a:gd name="connsiteX3366" fmla="*/ 853456 w 12446000"/>
              <a:gd name="connsiteY3366" fmla="*/ 5616827 h 13862168"/>
              <a:gd name="connsiteX3367" fmla="*/ 820472 w 12446000"/>
              <a:gd name="connsiteY3367" fmla="*/ 5579512 h 13862168"/>
              <a:gd name="connsiteX3368" fmla="*/ 235009 w 12446000"/>
              <a:gd name="connsiteY3368" fmla="*/ 5563862 h 13862168"/>
              <a:gd name="connsiteX3369" fmla="*/ 220873 w 12446000"/>
              <a:gd name="connsiteY3369" fmla="*/ 5567474 h 13862168"/>
              <a:gd name="connsiteX3370" fmla="*/ 231475 w 12446000"/>
              <a:gd name="connsiteY3370" fmla="*/ 5616827 h 13862168"/>
              <a:gd name="connsiteX3371" fmla="*/ 245611 w 12446000"/>
              <a:gd name="connsiteY3371" fmla="*/ 5613216 h 13862168"/>
              <a:gd name="connsiteX3372" fmla="*/ 235009 w 12446000"/>
              <a:gd name="connsiteY3372" fmla="*/ 5563862 h 13862168"/>
              <a:gd name="connsiteX3373" fmla="*/ 516549 w 12446000"/>
              <a:gd name="connsiteY3373" fmla="*/ 5559048 h 13862168"/>
              <a:gd name="connsiteX3374" fmla="*/ 504770 w 12446000"/>
              <a:gd name="connsiteY3374" fmla="*/ 5566271 h 13862168"/>
              <a:gd name="connsiteX3375" fmla="*/ 528329 w 12446000"/>
              <a:gd name="connsiteY3375" fmla="*/ 5609605 h 13862168"/>
              <a:gd name="connsiteX3376" fmla="*/ 540109 w 12446000"/>
              <a:gd name="connsiteY3376" fmla="*/ 5602382 h 13862168"/>
              <a:gd name="connsiteX3377" fmla="*/ 516549 w 12446000"/>
              <a:gd name="connsiteY3377" fmla="*/ 5559048 h 13862168"/>
              <a:gd name="connsiteX3378" fmla="*/ 702672 w 12446000"/>
              <a:gd name="connsiteY3378" fmla="*/ 5551827 h 13862168"/>
              <a:gd name="connsiteX3379" fmla="*/ 692071 w 12446000"/>
              <a:gd name="connsiteY3379" fmla="*/ 5560252 h 13862168"/>
              <a:gd name="connsiteX3380" fmla="*/ 721520 w 12446000"/>
              <a:gd name="connsiteY3380" fmla="*/ 5599976 h 13862168"/>
              <a:gd name="connsiteX3381" fmla="*/ 732122 w 12446000"/>
              <a:gd name="connsiteY3381" fmla="*/ 5591549 h 13862168"/>
              <a:gd name="connsiteX3382" fmla="*/ 702672 w 12446000"/>
              <a:gd name="connsiteY3382" fmla="*/ 5551827 h 13862168"/>
              <a:gd name="connsiteX3383" fmla="*/ 321002 w 12446000"/>
              <a:gd name="connsiteY3383" fmla="*/ 5538585 h 13862168"/>
              <a:gd name="connsiteX3384" fmla="*/ 308045 w 12446000"/>
              <a:gd name="connsiteY3384" fmla="*/ 5543400 h 13862168"/>
              <a:gd name="connsiteX3385" fmla="*/ 323358 w 12446000"/>
              <a:gd name="connsiteY3385" fmla="*/ 5591549 h 13862168"/>
              <a:gd name="connsiteX3386" fmla="*/ 336316 w 12446000"/>
              <a:gd name="connsiteY3386" fmla="*/ 5585530 h 13862168"/>
              <a:gd name="connsiteX3387" fmla="*/ 321002 w 12446000"/>
              <a:gd name="connsiteY3387" fmla="*/ 5538585 h 13862168"/>
              <a:gd name="connsiteX3388" fmla="*/ 868770 w 12446000"/>
              <a:gd name="connsiteY3388" fmla="*/ 5530160 h 13862168"/>
              <a:gd name="connsiteX3389" fmla="*/ 899986 w 12446000"/>
              <a:gd name="connsiteY3389" fmla="*/ 5562059 h 13862168"/>
              <a:gd name="connsiteX3390" fmla="*/ 893507 w 12446000"/>
              <a:gd name="connsiteY3390" fmla="*/ 5568679 h 13862168"/>
              <a:gd name="connsiteX3391" fmla="*/ 862291 w 12446000"/>
              <a:gd name="connsiteY3391" fmla="*/ 5536781 h 13862168"/>
              <a:gd name="connsiteX3392" fmla="*/ 868770 w 12446000"/>
              <a:gd name="connsiteY3392" fmla="*/ 5530160 h 13862168"/>
              <a:gd name="connsiteX3393" fmla="*/ 868770 w 12446000"/>
              <a:gd name="connsiteY3393" fmla="*/ 5524141 h 13862168"/>
              <a:gd name="connsiteX3394" fmla="*/ 859346 w 12446000"/>
              <a:gd name="connsiteY3394" fmla="*/ 5533772 h 13862168"/>
              <a:gd name="connsiteX3395" fmla="*/ 862291 w 12446000"/>
              <a:gd name="connsiteY3395" fmla="*/ 5536781 h 13862168"/>
              <a:gd name="connsiteX3396" fmla="*/ 859346 w 12446000"/>
              <a:gd name="connsiteY3396" fmla="*/ 5539790 h 13862168"/>
              <a:gd name="connsiteX3397" fmla="*/ 893507 w 12446000"/>
              <a:gd name="connsiteY3397" fmla="*/ 5574697 h 13862168"/>
              <a:gd name="connsiteX3398" fmla="*/ 902931 w 12446000"/>
              <a:gd name="connsiteY3398" fmla="*/ 5565067 h 13862168"/>
              <a:gd name="connsiteX3399" fmla="*/ 899986 w 12446000"/>
              <a:gd name="connsiteY3399" fmla="*/ 5562059 h 13862168"/>
              <a:gd name="connsiteX3400" fmla="*/ 902931 w 12446000"/>
              <a:gd name="connsiteY3400" fmla="*/ 5559050 h 13862168"/>
              <a:gd name="connsiteX3401" fmla="*/ 868770 w 12446000"/>
              <a:gd name="connsiteY3401" fmla="*/ 5524141 h 13862168"/>
              <a:gd name="connsiteX3402" fmla="*/ 584873 w 12446000"/>
              <a:gd name="connsiteY3402" fmla="*/ 5514512 h 13862168"/>
              <a:gd name="connsiteX3403" fmla="*/ 573093 w 12446000"/>
              <a:gd name="connsiteY3403" fmla="*/ 5522938 h 13862168"/>
              <a:gd name="connsiteX3404" fmla="*/ 600187 w 12446000"/>
              <a:gd name="connsiteY3404" fmla="*/ 5565067 h 13862168"/>
              <a:gd name="connsiteX3405" fmla="*/ 611967 w 12446000"/>
              <a:gd name="connsiteY3405" fmla="*/ 5556641 h 13862168"/>
              <a:gd name="connsiteX3406" fmla="*/ 584873 w 12446000"/>
              <a:gd name="connsiteY3406" fmla="*/ 5514512 h 13862168"/>
              <a:gd name="connsiteX3407" fmla="*/ 399928 w 12446000"/>
              <a:gd name="connsiteY3407" fmla="*/ 5507288 h 13862168"/>
              <a:gd name="connsiteX3408" fmla="*/ 386970 w 12446000"/>
              <a:gd name="connsiteY3408" fmla="*/ 5513306 h 13862168"/>
              <a:gd name="connsiteX3409" fmla="*/ 406996 w 12446000"/>
              <a:gd name="connsiteY3409" fmla="*/ 5559048 h 13862168"/>
              <a:gd name="connsiteX3410" fmla="*/ 419954 w 12446000"/>
              <a:gd name="connsiteY3410" fmla="*/ 5553028 h 13862168"/>
              <a:gd name="connsiteX3411" fmla="*/ 399928 w 12446000"/>
              <a:gd name="connsiteY3411" fmla="*/ 5507288 h 13862168"/>
              <a:gd name="connsiteX3412" fmla="*/ 755682 w 12446000"/>
              <a:gd name="connsiteY3412" fmla="*/ 5504881 h 13862168"/>
              <a:gd name="connsiteX3413" fmla="*/ 745080 w 12446000"/>
              <a:gd name="connsiteY3413" fmla="*/ 5514512 h 13862168"/>
              <a:gd name="connsiteX3414" fmla="*/ 778064 w 12446000"/>
              <a:gd name="connsiteY3414" fmla="*/ 5551827 h 13862168"/>
              <a:gd name="connsiteX3415" fmla="*/ 788666 w 12446000"/>
              <a:gd name="connsiteY3415" fmla="*/ 5542196 h 13862168"/>
              <a:gd name="connsiteX3416" fmla="*/ 755682 w 12446000"/>
              <a:gd name="connsiteY3416" fmla="*/ 5504881 h 13862168"/>
              <a:gd name="connsiteX3417" fmla="*/ 130167 w 12446000"/>
              <a:gd name="connsiteY3417" fmla="*/ 5482009 h 13862168"/>
              <a:gd name="connsiteX3418" fmla="*/ 116032 w 12446000"/>
              <a:gd name="connsiteY3418" fmla="*/ 5483213 h 13862168"/>
              <a:gd name="connsiteX3419" fmla="*/ 120744 w 12446000"/>
              <a:gd name="connsiteY3419" fmla="*/ 5533769 h 13862168"/>
              <a:gd name="connsiteX3420" fmla="*/ 134879 w 12446000"/>
              <a:gd name="connsiteY3420" fmla="*/ 5531362 h 13862168"/>
              <a:gd name="connsiteX3421" fmla="*/ 130167 w 12446000"/>
              <a:gd name="connsiteY3421" fmla="*/ 5482009 h 13862168"/>
              <a:gd name="connsiteX3422" fmla="*/ 642595 w 12446000"/>
              <a:gd name="connsiteY3422" fmla="*/ 5472381 h 13862168"/>
              <a:gd name="connsiteX3423" fmla="*/ 631993 w 12446000"/>
              <a:gd name="connsiteY3423" fmla="*/ 5480807 h 13862168"/>
              <a:gd name="connsiteX3424" fmla="*/ 661443 w 12446000"/>
              <a:gd name="connsiteY3424" fmla="*/ 5520530 h 13862168"/>
              <a:gd name="connsiteX3425" fmla="*/ 672045 w 12446000"/>
              <a:gd name="connsiteY3425" fmla="*/ 5512103 h 13862168"/>
              <a:gd name="connsiteX3426" fmla="*/ 642595 w 12446000"/>
              <a:gd name="connsiteY3426" fmla="*/ 5472381 h 13862168"/>
              <a:gd name="connsiteX3427" fmla="*/ 469430 w 12446000"/>
              <a:gd name="connsiteY3427" fmla="*/ 5471176 h 13862168"/>
              <a:gd name="connsiteX3428" fmla="*/ 457650 w 12446000"/>
              <a:gd name="connsiteY3428" fmla="*/ 5478398 h 13862168"/>
              <a:gd name="connsiteX3429" fmla="*/ 481210 w 12446000"/>
              <a:gd name="connsiteY3429" fmla="*/ 5521732 h 13862168"/>
              <a:gd name="connsiteX3430" fmla="*/ 492990 w 12446000"/>
              <a:gd name="connsiteY3430" fmla="*/ 5514511 h 13862168"/>
              <a:gd name="connsiteX3431" fmla="*/ 469430 w 12446000"/>
              <a:gd name="connsiteY3431" fmla="*/ 5471176 h 13862168"/>
              <a:gd name="connsiteX3432" fmla="*/ 213805 w 12446000"/>
              <a:gd name="connsiteY3432" fmla="*/ 5466360 h 13862168"/>
              <a:gd name="connsiteX3433" fmla="*/ 199669 w 12446000"/>
              <a:gd name="connsiteY3433" fmla="*/ 5469973 h 13862168"/>
              <a:gd name="connsiteX3434" fmla="*/ 210271 w 12446000"/>
              <a:gd name="connsiteY3434" fmla="*/ 5519325 h 13862168"/>
              <a:gd name="connsiteX3435" fmla="*/ 224407 w 12446000"/>
              <a:gd name="connsiteY3435" fmla="*/ 5515714 h 13862168"/>
              <a:gd name="connsiteX3436" fmla="*/ 213805 w 12446000"/>
              <a:gd name="connsiteY3436" fmla="*/ 5466360 h 13862168"/>
              <a:gd name="connsiteX3437" fmla="*/ 800446 w 12446000"/>
              <a:gd name="connsiteY3437" fmla="*/ 5460343 h 13862168"/>
              <a:gd name="connsiteX3438" fmla="*/ 831074 w 12446000"/>
              <a:gd name="connsiteY3438" fmla="*/ 5491641 h 13862168"/>
              <a:gd name="connsiteX3439" fmla="*/ 825184 w 12446000"/>
              <a:gd name="connsiteY3439" fmla="*/ 5497659 h 13862168"/>
              <a:gd name="connsiteX3440" fmla="*/ 794556 w 12446000"/>
              <a:gd name="connsiteY3440" fmla="*/ 5466363 h 13862168"/>
              <a:gd name="connsiteX3441" fmla="*/ 800446 w 12446000"/>
              <a:gd name="connsiteY3441" fmla="*/ 5460343 h 13862168"/>
              <a:gd name="connsiteX3442" fmla="*/ 800446 w 12446000"/>
              <a:gd name="connsiteY3442" fmla="*/ 5453120 h 13862168"/>
              <a:gd name="connsiteX3443" fmla="*/ 791022 w 12446000"/>
              <a:gd name="connsiteY3443" fmla="*/ 5462752 h 13862168"/>
              <a:gd name="connsiteX3444" fmla="*/ 794556 w 12446000"/>
              <a:gd name="connsiteY3444" fmla="*/ 5466363 h 13862168"/>
              <a:gd name="connsiteX3445" fmla="*/ 791022 w 12446000"/>
              <a:gd name="connsiteY3445" fmla="*/ 5469974 h 13862168"/>
              <a:gd name="connsiteX3446" fmla="*/ 825184 w 12446000"/>
              <a:gd name="connsiteY3446" fmla="*/ 5504881 h 13862168"/>
              <a:gd name="connsiteX3447" fmla="*/ 834608 w 12446000"/>
              <a:gd name="connsiteY3447" fmla="*/ 5495252 h 13862168"/>
              <a:gd name="connsiteX3448" fmla="*/ 831074 w 12446000"/>
              <a:gd name="connsiteY3448" fmla="*/ 5491641 h 13862168"/>
              <a:gd name="connsiteX3449" fmla="*/ 834608 w 12446000"/>
              <a:gd name="connsiteY3449" fmla="*/ 5488029 h 13862168"/>
              <a:gd name="connsiteX3450" fmla="*/ 800446 w 12446000"/>
              <a:gd name="connsiteY3450" fmla="*/ 5453120 h 13862168"/>
              <a:gd name="connsiteX3451" fmla="*/ 290375 w 12446000"/>
              <a:gd name="connsiteY3451" fmla="*/ 5444694 h 13862168"/>
              <a:gd name="connsiteX3452" fmla="*/ 277417 w 12446000"/>
              <a:gd name="connsiteY3452" fmla="*/ 5449508 h 13862168"/>
              <a:gd name="connsiteX3453" fmla="*/ 292731 w 12446000"/>
              <a:gd name="connsiteY3453" fmla="*/ 5496454 h 13862168"/>
              <a:gd name="connsiteX3454" fmla="*/ 305689 w 12446000"/>
              <a:gd name="connsiteY3454" fmla="*/ 5491640 h 13862168"/>
              <a:gd name="connsiteX3455" fmla="*/ 290375 w 12446000"/>
              <a:gd name="connsiteY3455" fmla="*/ 5444694 h 13862168"/>
              <a:gd name="connsiteX3456" fmla="*/ 530685 w 12446000"/>
              <a:gd name="connsiteY3456" fmla="*/ 5431454 h 13862168"/>
              <a:gd name="connsiteX3457" fmla="*/ 518905 w 12446000"/>
              <a:gd name="connsiteY3457" fmla="*/ 5439881 h 13862168"/>
              <a:gd name="connsiteX3458" fmla="*/ 545999 w 12446000"/>
              <a:gd name="connsiteY3458" fmla="*/ 5482010 h 13862168"/>
              <a:gd name="connsiteX3459" fmla="*/ 557779 w 12446000"/>
              <a:gd name="connsiteY3459" fmla="*/ 5473585 h 13862168"/>
              <a:gd name="connsiteX3460" fmla="*/ 530685 w 12446000"/>
              <a:gd name="connsiteY3460" fmla="*/ 5431454 h 13862168"/>
              <a:gd name="connsiteX3461" fmla="*/ 690893 w 12446000"/>
              <a:gd name="connsiteY3461" fmla="*/ 5430252 h 13862168"/>
              <a:gd name="connsiteX3462" fmla="*/ 680291 w 12446000"/>
              <a:gd name="connsiteY3462" fmla="*/ 5439881 h 13862168"/>
              <a:gd name="connsiteX3463" fmla="*/ 713274 w 12446000"/>
              <a:gd name="connsiteY3463" fmla="*/ 5477197 h 13862168"/>
              <a:gd name="connsiteX3464" fmla="*/ 723876 w 12446000"/>
              <a:gd name="connsiteY3464" fmla="*/ 5467568 h 13862168"/>
              <a:gd name="connsiteX3465" fmla="*/ 690893 w 12446000"/>
              <a:gd name="connsiteY3465" fmla="*/ 5430252 h 13862168"/>
              <a:gd name="connsiteX3466" fmla="*/ 359876 w 12446000"/>
              <a:gd name="connsiteY3466" fmla="*/ 5415805 h 13862168"/>
              <a:gd name="connsiteX3467" fmla="*/ 346918 w 12446000"/>
              <a:gd name="connsiteY3467" fmla="*/ 5421823 h 13862168"/>
              <a:gd name="connsiteX3468" fmla="*/ 366944 w 12446000"/>
              <a:gd name="connsiteY3468" fmla="*/ 5467565 h 13862168"/>
              <a:gd name="connsiteX3469" fmla="*/ 379902 w 12446000"/>
              <a:gd name="connsiteY3469" fmla="*/ 5461546 h 13862168"/>
              <a:gd name="connsiteX3470" fmla="*/ 359876 w 12446000"/>
              <a:gd name="connsiteY3470" fmla="*/ 5415805 h 13862168"/>
              <a:gd name="connsiteX3471" fmla="*/ 581339 w 12446000"/>
              <a:gd name="connsiteY3471" fmla="*/ 5394140 h 13862168"/>
              <a:gd name="connsiteX3472" fmla="*/ 570737 w 12446000"/>
              <a:gd name="connsiteY3472" fmla="*/ 5402565 h 13862168"/>
              <a:gd name="connsiteX3473" fmla="*/ 601365 w 12446000"/>
              <a:gd name="connsiteY3473" fmla="*/ 5442287 h 13862168"/>
              <a:gd name="connsiteX3474" fmla="*/ 610789 w 12446000"/>
              <a:gd name="connsiteY3474" fmla="*/ 5433863 h 13862168"/>
              <a:gd name="connsiteX3475" fmla="*/ 581339 w 12446000"/>
              <a:gd name="connsiteY3475" fmla="*/ 5394140 h 13862168"/>
              <a:gd name="connsiteX3476" fmla="*/ 730944 w 12446000"/>
              <a:gd name="connsiteY3476" fmla="*/ 5389326 h 13862168"/>
              <a:gd name="connsiteX3477" fmla="*/ 761572 w 12446000"/>
              <a:gd name="connsiteY3477" fmla="*/ 5420621 h 13862168"/>
              <a:gd name="connsiteX3478" fmla="*/ 755682 w 12446000"/>
              <a:gd name="connsiteY3478" fmla="*/ 5426641 h 13862168"/>
              <a:gd name="connsiteX3479" fmla="*/ 725055 w 12446000"/>
              <a:gd name="connsiteY3479" fmla="*/ 5395342 h 13862168"/>
              <a:gd name="connsiteX3480" fmla="*/ 730944 w 12446000"/>
              <a:gd name="connsiteY3480" fmla="*/ 5389326 h 13862168"/>
              <a:gd name="connsiteX3481" fmla="*/ 422310 w 12446000"/>
              <a:gd name="connsiteY3481" fmla="*/ 5383305 h 13862168"/>
              <a:gd name="connsiteX3482" fmla="*/ 410530 w 12446000"/>
              <a:gd name="connsiteY3482" fmla="*/ 5390527 h 13862168"/>
              <a:gd name="connsiteX3483" fmla="*/ 434090 w 12446000"/>
              <a:gd name="connsiteY3483" fmla="*/ 5433861 h 13862168"/>
              <a:gd name="connsiteX3484" fmla="*/ 445870 w 12446000"/>
              <a:gd name="connsiteY3484" fmla="*/ 5426638 h 13862168"/>
              <a:gd name="connsiteX3485" fmla="*/ 422310 w 12446000"/>
              <a:gd name="connsiteY3485" fmla="*/ 5383305 h 13862168"/>
              <a:gd name="connsiteX3486" fmla="*/ 118388 w 12446000"/>
              <a:gd name="connsiteY3486" fmla="*/ 5383305 h 13862168"/>
              <a:gd name="connsiteX3487" fmla="*/ 104252 w 12446000"/>
              <a:gd name="connsiteY3487" fmla="*/ 5384508 h 13862168"/>
              <a:gd name="connsiteX3488" fmla="*/ 110142 w 12446000"/>
              <a:gd name="connsiteY3488" fmla="*/ 5433862 h 13862168"/>
              <a:gd name="connsiteX3489" fmla="*/ 124277 w 12446000"/>
              <a:gd name="connsiteY3489" fmla="*/ 5432657 h 13862168"/>
              <a:gd name="connsiteX3490" fmla="*/ 118388 w 12446000"/>
              <a:gd name="connsiteY3490" fmla="*/ 5383305 h 13862168"/>
              <a:gd name="connsiteX3491" fmla="*/ 730944 w 12446000"/>
              <a:gd name="connsiteY3491" fmla="*/ 5382103 h 13862168"/>
              <a:gd name="connsiteX3492" fmla="*/ 721520 w 12446000"/>
              <a:gd name="connsiteY3492" fmla="*/ 5391732 h 13862168"/>
              <a:gd name="connsiteX3493" fmla="*/ 725055 w 12446000"/>
              <a:gd name="connsiteY3493" fmla="*/ 5395342 h 13862168"/>
              <a:gd name="connsiteX3494" fmla="*/ 721520 w 12446000"/>
              <a:gd name="connsiteY3494" fmla="*/ 5398954 h 13862168"/>
              <a:gd name="connsiteX3495" fmla="*/ 755682 w 12446000"/>
              <a:gd name="connsiteY3495" fmla="*/ 5433863 h 13862168"/>
              <a:gd name="connsiteX3496" fmla="*/ 765106 w 12446000"/>
              <a:gd name="connsiteY3496" fmla="*/ 5424232 h 13862168"/>
              <a:gd name="connsiteX3497" fmla="*/ 761572 w 12446000"/>
              <a:gd name="connsiteY3497" fmla="*/ 5420621 h 13862168"/>
              <a:gd name="connsiteX3498" fmla="*/ 765106 w 12446000"/>
              <a:gd name="connsiteY3498" fmla="*/ 5417010 h 13862168"/>
              <a:gd name="connsiteX3499" fmla="*/ 730944 w 12446000"/>
              <a:gd name="connsiteY3499" fmla="*/ 5382103 h 13862168"/>
              <a:gd name="connsiteX3500" fmla="*/ 192601 w 12446000"/>
              <a:gd name="connsiteY3500" fmla="*/ 5368860 h 13862168"/>
              <a:gd name="connsiteX3501" fmla="*/ 178465 w 12446000"/>
              <a:gd name="connsiteY3501" fmla="*/ 5372471 h 13862168"/>
              <a:gd name="connsiteX3502" fmla="*/ 189067 w 12446000"/>
              <a:gd name="connsiteY3502" fmla="*/ 5421824 h 13862168"/>
              <a:gd name="connsiteX3503" fmla="*/ 203203 w 12446000"/>
              <a:gd name="connsiteY3503" fmla="*/ 5418213 h 13862168"/>
              <a:gd name="connsiteX3504" fmla="*/ 192601 w 12446000"/>
              <a:gd name="connsiteY3504" fmla="*/ 5368860 h 13862168"/>
              <a:gd name="connsiteX3505" fmla="*/ 626103 w 12446000"/>
              <a:gd name="connsiteY3505" fmla="*/ 5355621 h 13862168"/>
              <a:gd name="connsiteX3506" fmla="*/ 615501 w 12446000"/>
              <a:gd name="connsiteY3506" fmla="*/ 5365249 h 13862168"/>
              <a:gd name="connsiteX3507" fmla="*/ 648485 w 12446000"/>
              <a:gd name="connsiteY3507" fmla="*/ 5402565 h 13862168"/>
              <a:gd name="connsiteX3508" fmla="*/ 659087 w 12446000"/>
              <a:gd name="connsiteY3508" fmla="*/ 5392937 h 13862168"/>
              <a:gd name="connsiteX3509" fmla="*/ 626103 w 12446000"/>
              <a:gd name="connsiteY3509" fmla="*/ 5355621 h 13862168"/>
              <a:gd name="connsiteX3510" fmla="*/ 476498 w 12446000"/>
              <a:gd name="connsiteY3510" fmla="*/ 5349601 h 13862168"/>
              <a:gd name="connsiteX3511" fmla="*/ 464718 w 12446000"/>
              <a:gd name="connsiteY3511" fmla="*/ 5358027 h 13862168"/>
              <a:gd name="connsiteX3512" fmla="*/ 491812 w 12446000"/>
              <a:gd name="connsiteY3512" fmla="*/ 5398954 h 13862168"/>
              <a:gd name="connsiteX3513" fmla="*/ 503591 w 12446000"/>
              <a:gd name="connsiteY3513" fmla="*/ 5391732 h 13862168"/>
              <a:gd name="connsiteX3514" fmla="*/ 476498 w 12446000"/>
              <a:gd name="connsiteY3514" fmla="*/ 5349601 h 13862168"/>
              <a:gd name="connsiteX3515" fmla="*/ 259747 w 12446000"/>
              <a:gd name="connsiteY3515" fmla="*/ 5349600 h 13862168"/>
              <a:gd name="connsiteX3516" fmla="*/ 246789 w 12446000"/>
              <a:gd name="connsiteY3516" fmla="*/ 5354415 h 13862168"/>
              <a:gd name="connsiteX3517" fmla="*/ 262103 w 12446000"/>
              <a:gd name="connsiteY3517" fmla="*/ 5401360 h 13862168"/>
              <a:gd name="connsiteX3518" fmla="*/ 275061 w 12446000"/>
              <a:gd name="connsiteY3518" fmla="*/ 5396546 h 13862168"/>
              <a:gd name="connsiteX3519" fmla="*/ 259747 w 12446000"/>
              <a:gd name="connsiteY3519" fmla="*/ 5349600 h 13862168"/>
              <a:gd name="connsiteX3520" fmla="*/ 321002 w 12446000"/>
              <a:gd name="connsiteY3520" fmla="*/ 5324322 h 13862168"/>
              <a:gd name="connsiteX3521" fmla="*/ 308045 w 12446000"/>
              <a:gd name="connsiteY3521" fmla="*/ 5330341 h 13862168"/>
              <a:gd name="connsiteX3522" fmla="*/ 328070 w 12446000"/>
              <a:gd name="connsiteY3522" fmla="*/ 5376082 h 13862168"/>
              <a:gd name="connsiteX3523" fmla="*/ 341028 w 12446000"/>
              <a:gd name="connsiteY3523" fmla="*/ 5370063 h 13862168"/>
              <a:gd name="connsiteX3524" fmla="*/ 321002 w 12446000"/>
              <a:gd name="connsiteY3524" fmla="*/ 5324322 h 13862168"/>
              <a:gd name="connsiteX3525" fmla="*/ 661443 w 12446000"/>
              <a:gd name="connsiteY3525" fmla="*/ 5318305 h 13862168"/>
              <a:gd name="connsiteX3526" fmla="*/ 692659 w 12446000"/>
              <a:gd name="connsiteY3526" fmla="*/ 5350203 h 13862168"/>
              <a:gd name="connsiteX3527" fmla="*/ 686181 w 12446000"/>
              <a:gd name="connsiteY3527" fmla="*/ 5356822 h 13862168"/>
              <a:gd name="connsiteX3528" fmla="*/ 654965 w 12446000"/>
              <a:gd name="connsiteY3528" fmla="*/ 5324925 h 13862168"/>
              <a:gd name="connsiteX3529" fmla="*/ 661443 w 12446000"/>
              <a:gd name="connsiteY3529" fmla="*/ 5318305 h 13862168"/>
              <a:gd name="connsiteX3530" fmla="*/ 522439 w 12446000"/>
              <a:gd name="connsiteY3530" fmla="*/ 5314694 h 13862168"/>
              <a:gd name="connsiteX3531" fmla="*/ 511837 w 12446000"/>
              <a:gd name="connsiteY3531" fmla="*/ 5323121 h 13862168"/>
              <a:gd name="connsiteX3532" fmla="*/ 541287 w 12446000"/>
              <a:gd name="connsiteY3532" fmla="*/ 5362843 h 13862168"/>
              <a:gd name="connsiteX3533" fmla="*/ 551889 w 12446000"/>
              <a:gd name="connsiteY3533" fmla="*/ 5354416 h 13862168"/>
              <a:gd name="connsiteX3534" fmla="*/ 522439 w 12446000"/>
              <a:gd name="connsiteY3534" fmla="*/ 5314694 h 13862168"/>
              <a:gd name="connsiteX3535" fmla="*/ 661443 w 12446000"/>
              <a:gd name="connsiteY3535" fmla="*/ 5312288 h 13862168"/>
              <a:gd name="connsiteX3536" fmla="*/ 652019 w 12446000"/>
              <a:gd name="connsiteY3536" fmla="*/ 5321916 h 13862168"/>
              <a:gd name="connsiteX3537" fmla="*/ 654965 w 12446000"/>
              <a:gd name="connsiteY3537" fmla="*/ 5324925 h 13862168"/>
              <a:gd name="connsiteX3538" fmla="*/ 652019 w 12446000"/>
              <a:gd name="connsiteY3538" fmla="*/ 5327935 h 13862168"/>
              <a:gd name="connsiteX3539" fmla="*/ 686181 w 12446000"/>
              <a:gd name="connsiteY3539" fmla="*/ 5362843 h 13862168"/>
              <a:gd name="connsiteX3540" fmla="*/ 695604 w 12446000"/>
              <a:gd name="connsiteY3540" fmla="*/ 5353214 h 13862168"/>
              <a:gd name="connsiteX3541" fmla="*/ 692659 w 12446000"/>
              <a:gd name="connsiteY3541" fmla="*/ 5350203 h 13862168"/>
              <a:gd name="connsiteX3542" fmla="*/ 695604 w 12446000"/>
              <a:gd name="connsiteY3542" fmla="*/ 5347194 h 13862168"/>
              <a:gd name="connsiteX3543" fmla="*/ 661443 w 12446000"/>
              <a:gd name="connsiteY3543" fmla="*/ 5312288 h 13862168"/>
              <a:gd name="connsiteX3544" fmla="*/ 374012 w 12446000"/>
              <a:gd name="connsiteY3544" fmla="*/ 5296636 h 13862168"/>
              <a:gd name="connsiteX3545" fmla="*/ 362232 w 12446000"/>
              <a:gd name="connsiteY3545" fmla="*/ 5303859 h 13862168"/>
              <a:gd name="connsiteX3546" fmla="*/ 385792 w 12446000"/>
              <a:gd name="connsiteY3546" fmla="*/ 5347194 h 13862168"/>
              <a:gd name="connsiteX3547" fmla="*/ 397572 w 12446000"/>
              <a:gd name="connsiteY3547" fmla="*/ 5339971 h 13862168"/>
              <a:gd name="connsiteX3548" fmla="*/ 374012 w 12446000"/>
              <a:gd name="connsiteY3548" fmla="*/ 5296636 h 13862168"/>
              <a:gd name="connsiteX3549" fmla="*/ 107786 w 12446000"/>
              <a:gd name="connsiteY3549" fmla="*/ 5284600 h 13862168"/>
              <a:gd name="connsiteX3550" fmla="*/ 93650 w 12446000"/>
              <a:gd name="connsiteY3550" fmla="*/ 5285803 h 13862168"/>
              <a:gd name="connsiteX3551" fmla="*/ 99540 w 12446000"/>
              <a:gd name="connsiteY3551" fmla="*/ 5335155 h 13862168"/>
              <a:gd name="connsiteX3552" fmla="*/ 113676 w 12446000"/>
              <a:gd name="connsiteY3552" fmla="*/ 5333951 h 13862168"/>
              <a:gd name="connsiteX3553" fmla="*/ 107786 w 12446000"/>
              <a:gd name="connsiteY3553" fmla="*/ 5284600 h 13862168"/>
              <a:gd name="connsiteX3554" fmla="*/ 561313 w 12446000"/>
              <a:gd name="connsiteY3554" fmla="*/ 5280989 h 13862168"/>
              <a:gd name="connsiteX3555" fmla="*/ 550711 w 12446000"/>
              <a:gd name="connsiteY3555" fmla="*/ 5290619 h 13862168"/>
              <a:gd name="connsiteX3556" fmla="*/ 583695 w 12446000"/>
              <a:gd name="connsiteY3556" fmla="*/ 5327935 h 13862168"/>
              <a:gd name="connsiteX3557" fmla="*/ 594297 w 12446000"/>
              <a:gd name="connsiteY3557" fmla="*/ 5318305 h 13862168"/>
              <a:gd name="connsiteX3558" fmla="*/ 561313 w 12446000"/>
              <a:gd name="connsiteY3558" fmla="*/ 5280989 h 13862168"/>
              <a:gd name="connsiteX3559" fmla="*/ 171397 w 12446000"/>
              <a:gd name="connsiteY3559" fmla="*/ 5272562 h 13862168"/>
              <a:gd name="connsiteX3560" fmla="*/ 157261 w 12446000"/>
              <a:gd name="connsiteY3560" fmla="*/ 5276172 h 13862168"/>
              <a:gd name="connsiteX3561" fmla="*/ 167863 w 12446000"/>
              <a:gd name="connsiteY3561" fmla="*/ 5324322 h 13862168"/>
              <a:gd name="connsiteX3562" fmla="*/ 181999 w 12446000"/>
              <a:gd name="connsiteY3562" fmla="*/ 5321914 h 13862168"/>
              <a:gd name="connsiteX3563" fmla="*/ 171397 w 12446000"/>
              <a:gd name="connsiteY3563" fmla="*/ 5272562 h 13862168"/>
              <a:gd name="connsiteX3564" fmla="*/ 422310 w 12446000"/>
              <a:gd name="connsiteY3564" fmla="*/ 5265340 h 13862168"/>
              <a:gd name="connsiteX3565" fmla="*/ 410530 w 12446000"/>
              <a:gd name="connsiteY3565" fmla="*/ 5273767 h 13862168"/>
              <a:gd name="connsiteX3566" fmla="*/ 437624 w 12446000"/>
              <a:gd name="connsiteY3566" fmla="*/ 5315898 h 13862168"/>
              <a:gd name="connsiteX3567" fmla="*/ 449404 w 12446000"/>
              <a:gd name="connsiteY3567" fmla="*/ 5307472 h 13862168"/>
              <a:gd name="connsiteX3568" fmla="*/ 422310 w 12446000"/>
              <a:gd name="connsiteY3568" fmla="*/ 5265340 h 13862168"/>
              <a:gd name="connsiteX3569" fmla="*/ 227941 w 12446000"/>
              <a:gd name="connsiteY3569" fmla="*/ 5255709 h 13862168"/>
              <a:gd name="connsiteX3570" fmla="*/ 214983 w 12446000"/>
              <a:gd name="connsiteY3570" fmla="*/ 5260525 h 13862168"/>
              <a:gd name="connsiteX3571" fmla="*/ 230297 w 12446000"/>
              <a:gd name="connsiteY3571" fmla="*/ 5307469 h 13862168"/>
              <a:gd name="connsiteX3572" fmla="*/ 243255 w 12446000"/>
              <a:gd name="connsiteY3572" fmla="*/ 5302655 h 13862168"/>
              <a:gd name="connsiteX3573" fmla="*/ 227941 w 12446000"/>
              <a:gd name="connsiteY3573" fmla="*/ 5255709 h 13862168"/>
              <a:gd name="connsiteX3574" fmla="*/ 591941 w 12446000"/>
              <a:gd name="connsiteY3574" fmla="*/ 5247285 h 13862168"/>
              <a:gd name="connsiteX3575" fmla="*/ 623354 w 12446000"/>
              <a:gd name="connsiteY3575" fmla="*/ 5279385 h 13862168"/>
              <a:gd name="connsiteX3576" fmla="*/ 617857 w 12446000"/>
              <a:gd name="connsiteY3576" fmla="*/ 5285805 h 13862168"/>
              <a:gd name="connsiteX3577" fmla="*/ 585512 w 12446000"/>
              <a:gd name="connsiteY3577" fmla="*/ 5253855 h 13862168"/>
              <a:gd name="connsiteX3578" fmla="*/ 591941 w 12446000"/>
              <a:gd name="connsiteY3578" fmla="*/ 5247285 h 13862168"/>
              <a:gd name="connsiteX3579" fmla="*/ 591941 w 12446000"/>
              <a:gd name="connsiteY3579" fmla="*/ 5241266 h 13862168"/>
              <a:gd name="connsiteX3580" fmla="*/ 582517 w 12446000"/>
              <a:gd name="connsiteY3580" fmla="*/ 5250896 h 13862168"/>
              <a:gd name="connsiteX3581" fmla="*/ 585512 w 12446000"/>
              <a:gd name="connsiteY3581" fmla="*/ 5253855 h 13862168"/>
              <a:gd name="connsiteX3582" fmla="*/ 582517 w 12446000"/>
              <a:gd name="connsiteY3582" fmla="*/ 5256916 h 13862168"/>
              <a:gd name="connsiteX3583" fmla="*/ 617857 w 12446000"/>
              <a:gd name="connsiteY3583" fmla="*/ 5293028 h 13862168"/>
              <a:gd name="connsiteX3584" fmla="*/ 626103 w 12446000"/>
              <a:gd name="connsiteY3584" fmla="*/ 5282194 h 13862168"/>
              <a:gd name="connsiteX3585" fmla="*/ 623354 w 12446000"/>
              <a:gd name="connsiteY3585" fmla="*/ 5279385 h 13862168"/>
              <a:gd name="connsiteX3586" fmla="*/ 626103 w 12446000"/>
              <a:gd name="connsiteY3586" fmla="*/ 5276173 h 13862168"/>
              <a:gd name="connsiteX3587" fmla="*/ 591941 w 12446000"/>
              <a:gd name="connsiteY3587" fmla="*/ 5241266 h 13862168"/>
              <a:gd name="connsiteX3588" fmla="*/ 462362 w 12446000"/>
              <a:gd name="connsiteY3588" fmla="*/ 5236452 h 13862168"/>
              <a:gd name="connsiteX3589" fmla="*/ 451760 w 12446000"/>
              <a:gd name="connsiteY3589" fmla="*/ 5244878 h 13862168"/>
              <a:gd name="connsiteX3590" fmla="*/ 481210 w 12446000"/>
              <a:gd name="connsiteY3590" fmla="*/ 5284601 h 13862168"/>
              <a:gd name="connsiteX3591" fmla="*/ 491812 w 12446000"/>
              <a:gd name="connsiteY3591" fmla="*/ 5276174 h 13862168"/>
              <a:gd name="connsiteX3592" fmla="*/ 462362 w 12446000"/>
              <a:gd name="connsiteY3592" fmla="*/ 5236452 h 13862168"/>
              <a:gd name="connsiteX3593" fmla="*/ 280951 w 12446000"/>
              <a:gd name="connsiteY3593" fmla="*/ 5232840 h 13862168"/>
              <a:gd name="connsiteX3594" fmla="*/ 267993 w 12446000"/>
              <a:gd name="connsiteY3594" fmla="*/ 5238858 h 13862168"/>
              <a:gd name="connsiteX3595" fmla="*/ 288019 w 12446000"/>
              <a:gd name="connsiteY3595" fmla="*/ 5284600 h 13862168"/>
              <a:gd name="connsiteX3596" fmla="*/ 300977 w 12446000"/>
              <a:gd name="connsiteY3596" fmla="*/ 5278580 h 13862168"/>
              <a:gd name="connsiteX3597" fmla="*/ 280951 w 12446000"/>
              <a:gd name="connsiteY3597" fmla="*/ 5232840 h 13862168"/>
              <a:gd name="connsiteX3598" fmla="*/ 326892 w 12446000"/>
              <a:gd name="connsiteY3598" fmla="*/ 5208764 h 13862168"/>
              <a:gd name="connsiteX3599" fmla="*/ 315112 w 12446000"/>
              <a:gd name="connsiteY3599" fmla="*/ 5215987 h 13862168"/>
              <a:gd name="connsiteX3600" fmla="*/ 338672 w 12446000"/>
              <a:gd name="connsiteY3600" fmla="*/ 5259322 h 13862168"/>
              <a:gd name="connsiteX3601" fmla="*/ 350452 w 12446000"/>
              <a:gd name="connsiteY3601" fmla="*/ 5252099 h 13862168"/>
              <a:gd name="connsiteX3602" fmla="*/ 326892 w 12446000"/>
              <a:gd name="connsiteY3602" fmla="*/ 5208764 h 13862168"/>
              <a:gd name="connsiteX3603" fmla="*/ 495346 w 12446000"/>
              <a:gd name="connsiteY3603" fmla="*/ 5206359 h 13862168"/>
              <a:gd name="connsiteX3604" fmla="*/ 484744 w 12446000"/>
              <a:gd name="connsiteY3604" fmla="*/ 5215989 h 13862168"/>
              <a:gd name="connsiteX3605" fmla="*/ 517727 w 12446000"/>
              <a:gd name="connsiteY3605" fmla="*/ 5253305 h 13862168"/>
              <a:gd name="connsiteX3606" fmla="*/ 528329 w 12446000"/>
              <a:gd name="connsiteY3606" fmla="*/ 5243674 h 13862168"/>
              <a:gd name="connsiteX3607" fmla="*/ 495346 w 12446000"/>
              <a:gd name="connsiteY3607" fmla="*/ 5206359 h 13862168"/>
              <a:gd name="connsiteX3608" fmla="*/ 97184 w 12446000"/>
              <a:gd name="connsiteY3608" fmla="*/ 5184690 h 13862168"/>
              <a:gd name="connsiteX3609" fmla="*/ 83048 w 12446000"/>
              <a:gd name="connsiteY3609" fmla="*/ 5185894 h 13862168"/>
              <a:gd name="connsiteX3610" fmla="*/ 88938 w 12446000"/>
              <a:gd name="connsiteY3610" fmla="*/ 5235246 h 13862168"/>
              <a:gd name="connsiteX3611" fmla="*/ 103074 w 12446000"/>
              <a:gd name="connsiteY3611" fmla="*/ 5234043 h 13862168"/>
              <a:gd name="connsiteX3612" fmla="*/ 97184 w 12446000"/>
              <a:gd name="connsiteY3612" fmla="*/ 5184690 h 13862168"/>
              <a:gd name="connsiteX3613" fmla="*/ 368122 w 12446000"/>
              <a:gd name="connsiteY3613" fmla="*/ 5182284 h 13862168"/>
              <a:gd name="connsiteX3614" fmla="*/ 356342 w 12446000"/>
              <a:gd name="connsiteY3614" fmla="*/ 5190709 h 13862168"/>
              <a:gd name="connsiteX3615" fmla="*/ 383436 w 12446000"/>
              <a:gd name="connsiteY3615" fmla="*/ 5232841 h 13862168"/>
              <a:gd name="connsiteX3616" fmla="*/ 395216 w 12446000"/>
              <a:gd name="connsiteY3616" fmla="*/ 5224414 h 13862168"/>
              <a:gd name="connsiteX3617" fmla="*/ 368122 w 12446000"/>
              <a:gd name="connsiteY3617" fmla="*/ 5182284 h 13862168"/>
              <a:gd name="connsiteX3618" fmla="*/ 523617 w 12446000"/>
              <a:gd name="connsiteY3618" fmla="*/ 5177469 h 13862168"/>
              <a:gd name="connsiteX3619" fmla="*/ 554245 w 12446000"/>
              <a:gd name="connsiteY3619" fmla="*/ 5208767 h 13862168"/>
              <a:gd name="connsiteX3620" fmla="*/ 548355 w 12446000"/>
              <a:gd name="connsiteY3620" fmla="*/ 5214785 h 13862168"/>
              <a:gd name="connsiteX3621" fmla="*/ 517727 w 12446000"/>
              <a:gd name="connsiteY3621" fmla="*/ 5183489 h 13862168"/>
              <a:gd name="connsiteX3622" fmla="*/ 523617 w 12446000"/>
              <a:gd name="connsiteY3622" fmla="*/ 5177469 h 13862168"/>
              <a:gd name="connsiteX3623" fmla="*/ 150193 w 12446000"/>
              <a:gd name="connsiteY3623" fmla="*/ 5173857 h 13862168"/>
              <a:gd name="connsiteX3624" fmla="*/ 136057 w 12446000"/>
              <a:gd name="connsiteY3624" fmla="*/ 5177467 h 13862168"/>
              <a:gd name="connsiteX3625" fmla="*/ 146659 w 12446000"/>
              <a:gd name="connsiteY3625" fmla="*/ 5226820 h 13862168"/>
              <a:gd name="connsiteX3626" fmla="*/ 160795 w 12446000"/>
              <a:gd name="connsiteY3626" fmla="*/ 5223209 h 13862168"/>
              <a:gd name="connsiteX3627" fmla="*/ 150193 w 12446000"/>
              <a:gd name="connsiteY3627" fmla="*/ 5173857 h 13862168"/>
              <a:gd name="connsiteX3628" fmla="*/ 523617 w 12446000"/>
              <a:gd name="connsiteY3628" fmla="*/ 5170247 h 13862168"/>
              <a:gd name="connsiteX3629" fmla="*/ 514193 w 12446000"/>
              <a:gd name="connsiteY3629" fmla="*/ 5179877 h 13862168"/>
              <a:gd name="connsiteX3630" fmla="*/ 517727 w 12446000"/>
              <a:gd name="connsiteY3630" fmla="*/ 5183489 h 13862168"/>
              <a:gd name="connsiteX3631" fmla="*/ 514193 w 12446000"/>
              <a:gd name="connsiteY3631" fmla="*/ 5187099 h 13862168"/>
              <a:gd name="connsiteX3632" fmla="*/ 548355 w 12446000"/>
              <a:gd name="connsiteY3632" fmla="*/ 5222007 h 13862168"/>
              <a:gd name="connsiteX3633" fmla="*/ 557779 w 12446000"/>
              <a:gd name="connsiteY3633" fmla="*/ 5212378 h 13862168"/>
              <a:gd name="connsiteX3634" fmla="*/ 554245 w 12446000"/>
              <a:gd name="connsiteY3634" fmla="*/ 5208767 h 13862168"/>
              <a:gd name="connsiteX3635" fmla="*/ 557779 w 12446000"/>
              <a:gd name="connsiteY3635" fmla="*/ 5205155 h 13862168"/>
              <a:gd name="connsiteX3636" fmla="*/ 523617 w 12446000"/>
              <a:gd name="connsiteY3636" fmla="*/ 5170247 h 13862168"/>
              <a:gd name="connsiteX3637" fmla="*/ 197313 w 12446000"/>
              <a:gd name="connsiteY3637" fmla="*/ 5160616 h 13862168"/>
              <a:gd name="connsiteX3638" fmla="*/ 184355 w 12446000"/>
              <a:gd name="connsiteY3638" fmla="*/ 5165431 h 13862168"/>
              <a:gd name="connsiteX3639" fmla="*/ 199669 w 12446000"/>
              <a:gd name="connsiteY3639" fmla="*/ 5212376 h 13862168"/>
              <a:gd name="connsiteX3640" fmla="*/ 212627 w 12446000"/>
              <a:gd name="connsiteY3640" fmla="*/ 5207561 h 13862168"/>
              <a:gd name="connsiteX3641" fmla="*/ 197313 w 12446000"/>
              <a:gd name="connsiteY3641" fmla="*/ 5160616 h 13862168"/>
              <a:gd name="connsiteX3642" fmla="*/ 402284 w 12446000"/>
              <a:gd name="connsiteY3642" fmla="*/ 5157007 h 13862168"/>
              <a:gd name="connsiteX3643" fmla="*/ 391682 w 12446000"/>
              <a:gd name="connsiteY3643" fmla="*/ 5165431 h 13862168"/>
              <a:gd name="connsiteX3644" fmla="*/ 421132 w 12446000"/>
              <a:gd name="connsiteY3644" fmla="*/ 5205155 h 13862168"/>
              <a:gd name="connsiteX3645" fmla="*/ 431734 w 12446000"/>
              <a:gd name="connsiteY3645" fmla="*/ 5196729 h 13862168"/>
              <a:gd name="connsiteX3646" fmla="*/ 402284 w 12446000"/>
              <a:gd name="connsiteY3646" fmla="*/ 5157007 h 13862168"/>
              <a:gd name="connsiteX3647" fmla="*/ 242077 w 12446000"/>
              <a:gd name="connsiteY3647" fmla="*/ 5142560 h 13862168"/>
              <a:gd name="connsiteX3648" fmla="*/ 229119 w 12446000"/>
              <a:gd name="connsiteY3648" fmla="*/ 5148578 h 13862168"/>
              <a:gd name="connsiteX3649" fmla="*/ 247967 w 12446000"/>
              <a:gd name="connsiteY3649" fmla="*/ 5193116 h 13862168"/>
              <a:gd name="connsiteX3650" fmla="*/ 262103 w 12446000"/>
              <a:gd name="connsiteY3650" fmla="*/ 5188302 h 13862168"/>
              <a:gd name="connsiteX3651" fmla="*/ 242077 w 12446000"/>
              <a:gd name="connsiteY3651" fmla="*/ 5142560 h 13862168"/>
              <a:gd name="connsiteX3652" fmla="*/ 430556 w 12446000"/>
              <a:gd name="connsiteY3652" fmla="*/ 5131729 h 13862168"/>
              <a:gd name="connsiteX3653" fmla="*/ 419954 w 12446000"/>
              <a:gd name="connsiteY3653" fmla="*/ 5141357 h 13862168"/>
              <a:gd name="connsiteX3654" fmla="*/ 452938 w 12446000"/>
              <a:gd name="connsiteY3654" fmla="*/ 5178674 h 13862168"/>
              <a:gd name="connsiteX3655" fmla="*/ 463540 w 12446000"/>
              <a:gd name="connsiteY3655" fmla="*/ 5169043 h 13862168"/>
              <a:gd name="connsiteX3656" fmla="*/ 430556 w 12446000"/>
              <a:gd name="connsiteY3656" fmla="*/ 5131729 h 13862168"/>
              <a:gd name="connsiteX3657" fmla="*/ 279773 w 12446000"/>
              <a:gd name="connsiteY3657" fmla="*/ 5122097 h 13862168"/>
              <a:gd name="connsiteX3658" fmla="*/ 267993 w 12446000"/>
              <a:gd name="connsiteY3658" fmla="*/ 5129320 h 13862168"/>
              <a:gd name="connsiteX3659" fmla="*/ 291553 w 12446000"/>
              <a:gd name="connsiteY3659" fmla="*/ 5172653 h 13862168"/>
              <a:gd name="connsiteX3660" fmla="*/ 303333 w 12446000"/>
              <a:gd name="connsiteY3660" fmla="*/ 5165431 h 13862168"/>
              <a:gd name="connsiteX3661" fmla="*/ 279773 w 12446000"/>
              <a:gd name="connsiteY3661" fmla="*/ 5122097 h 13862168"/>
              <a:gd name="connsiteX3662" fmla="*/ 454116 w 12446000"/>
              <a:gd name="connsiteY3662" fmla="*/ 5106450 h 13862168"/>
              <a:gd name="connsiteX3663" fmla="*/ 485333 w 12446000"/>
              <a:gd name="connsiteY3663" fmla="*/ 5138349 h 13862168"/>
              <a:gd name="connsiteX3664" fmla="*/ 478854 w 12446000"/>
              <a:gd name="connsiteY3664" fmla="*/ 5144969 h 13862168"/>
              <a:gd name="connsiteX3665" fmla="*/ 447638 w 12446000"/>
              <a:gd name="connsiteY3665" fmla="*/ 5113070 h 13862168"/>
              <a:gd name="connsiteX3666" fmla="*/ 454116 w 12446000"/>
              <a:gd name="connsiteY3666" fmla="*/ 5106450 h 13862168"/>
              <a:gd name="connsiteX3667" fmla="*/ 454116 w 12446000"/>
              <a:gd name="connsiteY3667" fmla="*/ 5100431 h 13862168"/>
              <a:gd name="connsiteX3668" fmla="*/ 444692 w 12446000"/>
              <a:gd name="connsiteY3668" fmla="*/ 5110060 h 13862168"/>
              <a:gd name="connsiteX3669" fmla="*/ 447638 w 12446000"/>
              <a:gd name="connsiteY3669" fmla="*/ 5113070 h 13862168"/>
              <a:gd name="connsiteX3670" fmla="*/ 444692 w 12446000"/>
              <a:gd name="connsiteY3670" fmla="*/ 5116080 h 13862168"/>
              <a:gd name="connsiteX3671" fmla="*/ 478854 w 12446000"/>
              <a:gd name="connsiteY3671" fmla="*/ 5150988 h 13862168"/>
              <a:gd name="connsiteX3672" fmla="*/ 488278 w 12446000"/>
              <a:gd name="connsiteY3672" fmla="*/ 5141358 h 13862168"/>
              <a:gd name="connsiteX3673" fmla="*/ 485333 w 12446000"/>
              <a:gd name="connsiteY3673" fmla="*/ 5138349 h 13862168"/>
              <a:gd name="connsiteX3674" fmla="*/ 488278 w 12446000"/>
              <a:gd name="connsiteY3674" fmla="*/ 5135339 h 13862168"/>
              <a:gd name="connsiteX3675" fmla="*/ 454116 w 12446000"/>
              <a:gd name="connsiteY3675" fmla="*/ 5100431 h 13862168"/>
              <a:gd name="connsiteX3676" fmla="*/ 313935 w 12446000"/>
              <a:gd name="connsiteY3676" fmla="*/ 5099227 h 13862168"/>
              <a:gd name="connsiteX3677" fmla="*/ 302155 w 12446000"/>
              <a:gd name="connsiteY3677" fmla="*/ 5107652 h 13862168"/>
              <a:gd name="connsiteX3678" fmla="*/ 329248 w 12446000"/>
              <a:gd name="connsiteY3678" fmla="*/ 5149784 h 13862168"/>
              <a:gd name="connsiteX3679" fmla="*/ 341028 w 12446000"/>
              <a:gd name="connsiteY3679" fmla="*/ 5141357 h 13862168"/>
              <a:gd name="connsiteX3680" fmla="*/ 313935 w 12446000"/>
              <a:gd name="connsiteY3680" fmla="*/ 5099227 h 13862168"/>
              <a:gd name="connsiteX3681" fmla="*/ 86582 w 12446000"/>
              <a:gd name="connsiteY3681" fmla="*/ 5085985 h 13862168"/>
              <a:gd name="connsiteX3682" fmla="*/ 72446 w 12446000"/>
              <a:gd name="connsiteY3682" fmla="*/ 5087188 h 13862168"/>
              <a:gd name="connsiteX3683" fmla="*/ 78336 w 12446000"/>
              <a:gd name="connsiteY3683" fmla="*/ 5136542 h 13862168"/>
              <a:gd name="connsiteX3684" fmla="*/ 92472 w 12446000"/>
              <a:gd name="connsiteY3684" fmla="*/ 5134133 h 13862168"/>
              <a:gd name="connsiteX3685" fmla="*/ 86582 w 12446000"/>
              <a:gd name="connsiteY3685" fmla="*/ 5085985 h 13862168"/>
              <a:gd name="connsiteX3686" fmla="*/ 342206 w 12446000"/>
              <a:gd name="connsiteY3686" fmla="*/ 5078764 h 13862168"/>
              <a:gd name="connsiteX3687" fmla="*/ 331604 w 12446000"/>
              <a:gd name="connsiteY3687" fmla="*/ 5087189 h 13862168"/>
              <a:gd name="connsiteX3688" fmla="*/ 361054 w 12446000"/>
              <a:gd name="connsiteY3688" fmla="*/ 5126913 h 13862168"/>
              <a:gd name="connsiteX3689" fmla="*/ 371656 w 12446000"/>
              <a:gd name="connsiteY3689" fmla="*/ 5118487 h 13862168"/>
              <a:gd name="connsiteX3690" fmla="*/ 342206 w 12446000"/>
              <a:gd name="connsiteY3690" fmla="*/ 5078764 h 13862168"/>
              <a:gd name="connsiteX3691" fmla="*/ 128989 w 12446000"/>
              <a:gd name="connsiteY3691" fmla="*/ 5077559 h 13862168"/>
              <a:gd name="connsiteX3692" fmla="*/ 114854 w 12446000"/>
              <a:gd name="connsiteY3692" fmla="*/ 5081169 h 13862168"/>
              <a:gd name="connsiteX3693" fmla="*/ 125455 w 12446000"/>
              <a:gd name="connsiteY3693" fmla="*/ 5129319 h 13862168"/>
              <a:gd name="connsiteX3694" fmla="*/ 139591 w 12446000"/>
              <a:gd name="connsiteY3694" fmla="*/ 5125707 h 13862168"/>
              <a:gd name="connsiteX3695" fmla="*/ 128989 w 12446000"/>
              <a:gd name="connsiteY3695" fmla="*/ 5077559 h 13862168"/>
              <a:gd name="connsiteX3696" fmla="*/ 166685 w 12446000"/>
              <a:gd name="connsiteY3696" fmla="*/ 5065522 h 13862168"/>
              <a:gd name="connsiteX3697" fmla="*/ 153727 w 12446000"/>
              <a:gd name="connsiteY3697" fmla="*/ 5070337 h 13862168"/>
              <a:gd name="connsiteX3698" fmla="*/ 169041 w 12446000"/>
              <a:gd name="connsiteY3698" fmla="*/ 5117282 h 13862168"/>
              <a:gd name="connsiteX3699" fmla="*/ 181999 w 12446000"/>
              <a:gd name="connsiteY3699" fmla="*/ 5112467 h 13862168"/>
              <a:gd name="connsiteX3700" fmla="*/ 166685 w 12446000"/>
              <a:gd name="connsiteY3700" fmla="*/ 5065522 h 13862168"/>
              <a:gd name="connsiteX3701" fmla="*/ 365766 w 12446000"/>
              <a:gd name="connsiteY3701" fmla="*/ 5057096 h 13862168"/>
              <a:gd name="connsiteX3702" fmla="*/ 355164 w 12446000"/>
              <a:gd name="connsiteY3702" fmla="*/ 5066727 h 13862168"/>
              <a:gd name="connsiteX3703" fmla="*/ 388148 w 12446000"/>
              <a:gd name="connsiteY3703" fmla="*/ 5104042 h 13862168"/>
              <a:gd name="connsiteX3704" fmla="*/ 398750 w 12446000"/>
              <a:gd name="connsiteY3704" fmla="*/ 5094413 h 13862168"/>
              <a:gd name="connsiteX3705" fmla="*/ 365766 w 12446000"/>
              <a:gd name="connsiteY3705" fmla="*/ 5057096 h 13862168"/>
              <a:gd name="connsiteX3706" fmla="*/ 202025 w 12446000"/>
              <a:gd name="connsiteY3706" fmla="*/ 5051077 h 13862168"/>
              <a:gd name="connsiteX3707" fmla="*/ 189067 w 12446000"/>
              <a:gd name="connsiteY3707" fmla="*/ 5057095 h 13862168"/>
              <a:gd name="connsiteX3708" fmla="*/ 209093 w 12446000"/>
              <a:gd name="connsiteY3708" fmla="*/ 5102837 h 13862168"/>
              <a:gd name="connsiteX3709" fmla="*/ 222051 w 12446000"/>
              <a:gd name="connsiteY3709" fmla="*/ 5096818 h 13862168"/>
              <a:gd name="connsiteX3710" fmla="*/ 202025 w 12446000"/>
              <a:gd name="connsiteY3710" fmla="*/ 5051077 h 13862168"/>
              <a:gd name="connsiteX3711" fmla="*/ 385792 w 12446000"/>
              <a:gd name="connsiteY3711" fmla="*/ 5036634 h 13862168"/>
              <a:gd name="connsiteX3712" fmla="*/ 416420 w 12446000"/>
              <a:gd name="connsiteY3712" fmla="*/ 5067931 h 13862168"/>
              <a:gd name="connsiteX3713" fmla="*/ 410530 w 12446000"/>
              <a:gd name="connsiteY3713" fmla="*/ 5073949 h 13862168"/>
              <a:gd name="connsiteX3714" fmla="*/ 379902 w 12446000"/>
              <a:gd name="connsiteY3714" fmla="*/ 5042652 h 13862168"/>
              <a:gd name="connsiteX3715" fmla="*/ 385792 w 12446000"/>
              <a:gd name="connsiteY3715" fmla="*/ 5036634 h 13862168"/>
              <a:gd name="connsiteX3716" fmla="*/ 232653 w 12446000"/>
              <a:gd name="connsiteY3716" fmla="*/ 5034225 h 13862168"/>
              <a:gd name="connsiteX3717" fmla="*/ 220873 w 12446000"/>
              <a:gd name="connsiteY3717" fmla="*/ 5041448 h 13862168"/>
              <a:gd name="connsiteX3718" fmla="*/ 244433 w 12446000"/>
              <a:gd name="connsiteY3718" fmla="*/ 5084782 h 13862168"/>
              <a:gd name="connsiteX3719" fmla="*/ 256213 w 12446000"/>
              <a:gd name="connsiteY3719" fmla="*/ 5077560 h 13862168"/>
              <a:gd name="connsiteX3720" fmla="*/ 232653 w 12446000"/>
              <a:gd name="connsiteY3720" fmla="*/ 5034225 h 13862168"/>
              <a:gd name="connsiteX3721" fmla="*/ 385792 w 12446000"/>
              <a:gd name="connsiteY3721" fmla="*/ 5029411 h 13862168"/>
              <a:gd name="connsiteX3722" fmla="*/ 376368 w 12446000"/>
              <a:gd name="connsiteY3722" fmla="*/ 5039041 h 13862168"/>
              <a:gd name="connsiteX3723" fmla="*/ 379902 w 12446000"/>
              <a:gd name="connsiteY3723" fmla="*/ 5042652 h 13862168"/>
              <a:gd name="connsiteX3724" fmla="*/ 376368 w 12446000"/>
              <a:gd name="connsiteY3724" fmla="*/ 5046264 h 13862168"/>
              <a:gd name="connsiteX3725" fmla="*/ 410530 w 12446000"/>
              <a:gd name="connsiteY3725" fmla="*/ 5081172 h 13862168"/>
              <a:gd name="connsiteX3726" fmla="*/ 419954 w 12446000"/>
              <a:gd name="connsiteY3726" fmla="*/ 5071542 h 13862168"/>
              <a:gd name="connsiteX3727" fmla="*/ 416420 w 12446000"/>
              <a:gd name="connsiteY3727" fmla="*/ 5067931 h 13862168"/>
              <a:gd name="connsiteX3728" fmla="*/ 419954 w 12446000"/>
              <a:gd name="connsiteY3728" fmla="*/ 5064320 h 13862168"/>
              <a:gd name="connsiteX3729" fmla="*/ 385792 w 12446000"/>
              <a:gd name="connsiteY3729" fmla="*/ 5029411 h 13862168"/>
              <a:gd name="connsiteX3730" fmla="*/ 259747 w 12446000"/>
              <a:gd name="connsiteY3730" fmla="*/ 5016171 h 13862168"/>
              <a:gd name="connsiteX3731" fmla="*/ 247967 w 12446000"/>
              <a:gd name="connsiteY3731" fmla="*/ 5024596 h 13862168"/>
              <a:gd name="connsiteX3732" fmla="*/ 275061 w 12446000"/>
              <a:gd name="connsiteY3732" fmla="*/ 5066727 h 13862168"/>
              <a:gd name="connsiteX3733" fmla="*/ 286841 w 12446000"/>
              <a:gd name="connsiteY3733" fmla="*/ 5058300 h 13862168"/>
              <a:gd name="connsiteX3734" fmla="*/ 259747 w 12446000"/>
              <a:gd name="connsiteY3734" fmla="*/ 5016171 h 13862168"/>
              <a:gd name="connsiteX3735" fmla="*/ 282129 w 12446000"/>
              <a:gd name="connsiteY3735" fmla="*/ 4999317 h 13862168"/>
              <a:gd name="connsiteX3736" fmla="*/ 271527 w 12446000"/>
              <a:gd name="connsiteY3736" fmla="*/ 5007744 h 13862168"/>
              <a:gd name="connsiteX3737" fmla="*/ 300977 w 12446000"/>
              <a:gd name="connsiteY3737" fmla="*/ 5047466 h 13862168"/>
              <a:gd name="connsiteX3738" fmla="*/ 311579 w 12446000"/>
              <a:gd name="connsiteY3738" fmla="*/ 5039041 h 13862168"/>
              <a:gd name="connsiteX3739" fmla="*/ 282129 w 12446000"/>
              <a:gd name="connsiteY3739" fmla="*/ 4999317 h 13862168"/>
              <a:gd name="connsiteX3740" fmla="*/ 75980 w 12446000"/>
              <a:gd name="connsiteY3740" fmla="*/ 4986077 h 13862168"/>
              <a:gd name="connsiteX3741" fmla="*/ 61844 w 12446000"/>
              <a:gd name="connsiteY3741" fmla="*/ 4987280 h 13862168"/>
              <a:gd name="connsiteX3742" fmla="*/ 67734 w 12446000"/>
              <a:gd name="connsiteY3742" fmla="*/ 5036632 h 13862168"/>
              <a:gd name="connsiteX3743" fmla="*/ 81870 w 12446000"/>
              <a:gd name="connsiteY3743" fmla="*/ 5035428 h 13862168"/>
              <a:gd name="connsiteX3744" fmla="*/ 75980 w 12446000"/>
              <a:gd name="connsiteY3744" fmla="*/ 4986077 h 13862168"/>
              <a:gd name="connsiteX3745" fmla="*/ 300977 w 12446000"/>
              <a:gd name="connsiteY3745" fmla="*/ 4982466 h 13862168"/>
              <a:gd name="connsiteX3746" fmla="*/ 290375 w 12446000"/>
              <a:gd name="connsiteY3746" fmla="*/ 4992096 h 13862168"/>
              <a:gd name="connsiteX3747" fmla="*/ 323358 w 12446000"/>
              <a:gd name="connsiteY3747" fmla="*/ 5029411 h 13862168"/>
              <a:gd name="connsiteX3748" fmla="*/ 333960 w 12446000"/>
              <a:gd name="connsiteY3748" fmla="*/ 5019782 h 13862168"/>
              <a:gd name="connsiteX3749" fmla="*/ 300977 w 12446000"/>
              <a:gd name="connsiteY3749" fmla="*/ 4982466 h 13862168"/>
              <a:gd name="connsiteX3750" fmla="*/ 107786 w 12446000"/>
              <a:gd name="connsiteY3750" fmla="*/ 4978854 h 13862168"/>
              <a:gd name="connsiteX3751" fmla="*/ 93650 w 12446000"/>
              <a:gd name="connsiteY3751" fmla="*/ 4982464 h 13862168"/>
              <a:gd name="connsiteX3752" fmla="*/ 104252 w 12446000"/>
              <a:gd name="connsiteY3752" fmla="*/ 5031817 h 13862168"/>
              <a:gd name="connsiteX3753" fmla="*/ 118388 w 12446000"/>
              <a:gd name="connsiteY3753" fmla="*/ 5028206 h 13862168"/>
              <a:gd name="connsiteX3754" fmla="*/ 107786 w 12446000"/>
              <a:gd name="connsiteY3754" fmla="*/ 4978854 h 13862168"/>
              <a:gd name="connsiteX3755" fmla="*/ 136057 w 12446000"/>
              <a:gd name="connsiteY3755" fmla="*/ 4970428 h 13862168"/>
              <a:gd name="connsiteX3756" fmla="*/ 123100 w 12446000"/>
              <a:gd name="connsiteY3756" fmla="*/ 4975243 h 13862168"/>
              <a:gd name="connsiteX3757" fmla="*/ 138413 w 12446000"/>
              <a:gd name="connsiteY3757" fmla="*/ 5022188 h 13862168"/>
              <a:gd name="connsiteX3758" fmla="*/ 151371 w 12446000"/>
              <a:gd name="connsiteY3758" fmla="*/ 5017373 h 13862168"/>
              <a:gd name="connsiteX3759" fmla="*/ 136057 w 12446000"/>
              <a:gd name="connsiteY3759" fmla="*/ 4970428 h 13862168"/>
              <a:gd name="connsiteX3760" fmla="*/ 316290 w 12446000"/>
              <a:gd name="connsiteY3760" fmla="*/ 4965613 h 13862168"/>
              <a:gd name="connsiteX3761" fmla="*/ 346918 w 12446000"/>
              <a:gd name="connsiteY3761" fmla="*/ 4996911 h 13862168"/>
              <a:gd name="connsiteX3762" fmla="*/ 341028 w 12446000"/>
              <a:gd name="connsiteY3762" fmla="*/ 5002929 h 13862168"/>
              <a:gd name="connsiteX3763" fmla="*/ 310401 w 12446000"/>
              <a:gd name="connsiteY3763" fmla="*/ 4971633 h 13862168"/>
              <a:gd name="connsiteX3764" fmla="*/ 316290 w 12446000"/>
              <a:gd name="connsiteY3764" fmla="*/ 4965613 h 13862168"/>
              <a:gd name="connsiteX3765" fmla="*/ 161973 w 12446000"/>
              <a:gd name="connsiteY3765" fmla="*/ 4959594 h 13862168"/>
              <a:gd name="connsiteX3766" fmla="*/ 149015 w 12446000"/>
              <a:gd name="connsiteY3766" fmla="*/ 4965612 h 13862168"/>
              <a:gd name="connsiteX3767" fmla="*/ 169041 w 12446000"/>
              <a:gd name="connsiteY3767" fmla="*/ 5011354 h 13862168"/>
              <a:gd name="connsiteX3768" fmla="*/ 181999 w 12446000"/>
              <a:gd name="connsiteY3768" fmla="*/ 5005335 h 13862168"/>
              <a:gd name="connsiteX3769" fmla="*/ 161973 w 12446000"/>
              <a:gd name="connsiteY3769" fmla="*/ 4959594 h 13862168"/>
              <a:gd name="connsiteX3770" fmla="*/ 316290 w 12446000"/>
              <a:gd name="connsiteY3770" fmla="*/ 4958391 h 13862168"/>
              <a:gd name="connsiteX3771" fmla="*/ 306867 w 12446000"/>
              <a:gd name="connsiteY3771" fmla="*/ 4968022 h 13862168"/>
              <a:gd name="connsiteX3772" fmla="*/ 310401 w 12446000"/>
              <a:gd name="connsiteY3772" fmla="*/ 4971633 h 13862168"/>
              <a:gd name="connsiteX3773" fmla="*/ 306867 w 12446000"/>
              <a:gd name="connsiteY3773" fmla="*/ 4975244 h 13862168"/>
              <a:gd name="connsiteX3774" fmla="*/ 341028 w 12446000"/>
              <a:gd name="connsiteY3774" fmla="*/ 5010152 h 13862168"/>
              <a:gd name="connsiteX3775" fmla="*/ 350452 w 12446000"/>
              <a:gd name="connsiteY3775" fmla="*/ 5000523 h 13862168"/>
              <a:gd name="connsiteX3776" fmla="*/ 346918 w 12446000"/>
              <a:gd name="connsiteY3776" fmla="*/ 4996911 h 13862168"/>
              <a:gd name="connsiteX3777" fmla="*/ 350452 w 12446000"/>
              <a:gd name="connsiteY3777" fmla="*/ 4993299 h 13862168"/>
              <a:gd name="connsiteX3778" fmla="*/ 316290 w 12446000"/>
              <a:gd name="connsiteY3778" fmla="*/ 4958391 h 13862168"/>
              <a:gd name="connsiteX3779" fmla="*/ 184355 w 12446000"/>
              <a:gd name="connsiteY3779" fmla="*/ 4947557 h 13862168"/>
              <a:gd name="connsiteX3780" fmla="*/ 172575 w 12446000"/>
              <a:gd name="connsiteY3780" fmla="*/ 4954779 h 13862168"/>
              <a:gd name="connsiteX3781" fmla="*/ 196135 w 12446000"/>
              <a:gd name="connsiteY3781" fmla="*/ 4998113 h 13862168"/>
              <a:gd name="connsiteX3782" fmla="*/ 207915 w 12446000"/>
              <a:gd name="connsiteY3782" fmla="*/ 4990892 h 13862168"/>
              <a:gd name="connsiteX3783" fmla="*/ 184355 w 12446000"/>
              <a:gd name="connsiteY3783" fmla="*/ 4947557 h 13862168"/>
              <a:gd name="connsiteX3784" fmla="*/ 205559 w 12446000"/>
              <a:gd name="connsiteY3784" fmla="*/ 4933113 h 13862168"/>
              <a:gd name="connsiteX3785" fmla="*/ 193779 w 12446000"/>
              <a:gd name="connsiteY3785" fmla="*/ 4941539 h 13862168"/>
              <a:gd name="connsiteX3786" fmla="*/ 220873 w 12446000"/>
              <a:gd name="connsiteY3786" fmla="*/ 4983670 h 13862168"/>
              <a:gd name="connsiteX3787" fmla="*/ 232653 w 12446000"/>
              <a:gd name="connsiteY3787" fmla="*/ 4975243 h 13862168"/>
              <a:gd name="connsiteX3788" fmla="*/ 205559 w 12446000"/>
              <a:gd name="connsiteY3788" fmla="*/ 4933113 h 13862168"/>
              <a:gd name="connsiteX3789" fmla="*/ 222051 w 12446000"/>
              <a:gd name="connsiteY3789" fmla="*/ 4921075 h 13862168"/>
              <a:gd name="connsiteX3790" fmla="*/ 211449 w 12446000"/>
              <a:gd name="connsiteY3790" fmla="*/ 4929502 h 13862168"/>
              <a:gd name="connsiteX3791" fmla="*/ 240899 w 12446000"/>
              <a:gd name="connsiteY3791" fmla="*/ 4969225 h 13862168"/>
              <a:gd name="connsiteX3792" fmla="*/ 251501 w 12446000"/>
              <a:gd name="connsiteY3792" fmla="*/ 4960799 h 13862168"/>
              <a:gd name="connsiteX3793" fmla="*/ 222051 w 12446000"/>
              <a:gd name="connsiteY3793" fmla="*/ 4921075 h 13862168"/>
              <a:gd name="connsiteX3794" fmla="*/ 236187 w 12446000"/>
              <a:gd name="connsiteY3794" fmla="*/ 4907834 h 13862168"/>
              <a:gd name="connsiteX3795" fmla="*/ 225585 w 12446000"/>
              <a:gd name="connsiteY3795" fmla="*/ 4917465 h 13862168"/>
              <a:gd name="connsiteX3796" fmla="*/ 258569 w 12446000"/>
              <a:gd name="connsiteY3796" fmla="*/ 4954781 h 13862168"/>
              <a:gd name="connsiteX3797" fmla="*/ 269171 w 12446000"/>
              <a:gd name="connsiteY3797" fmla="*/ 4945151 h 13862168"/>
              <a:gd name="connsiteX3798" fmla="*/ 236187 w 12446000"/>
              <a:gd name="connsiteY3798" fmla="*/ 4907834 h 13862168"/>
              <a:gd name="connsiteX3799" fmla="*/ 246789 w 12446000"/>
              <a:gd name="connsiteY3799" fmla="*/ 4894595 h 13862168"/>
              <a:gd name="connsiteX3800" fmla="*/ 278006 w 12446000"/>
              <a:gd name="connsiteY3800" fmla="*/ 4926493 h 13862168"/>
              <a:gd name="connsiteX3801" fmla="*/ 271527 w 12446000"/>
              <a:gd name="connsiteY3801" fmla="*/ 4933113 h 13862168"/>
              <a:gd name="connsiteX3802" fmla="*/ 240311 w 12446000"/>
              <a:gd name="connsiteY3802" fmla="*/ 4901214 h 13862168"/>
              <a:gd name="connsiteX3803" fmla="*/ 246789 w 12446000"/>
              <a:gd name="connsiteY3803" fmla="*/ 4894595 h 13862168"/>
              <a:gd name="connsiteX3804" fmla="*/ 246789 w 12446000"/>
              <a:gd name="connsiteY3804" fmla="*/ 4888576 h 13862168"/>
              <a:gd name="connsiteX3805" fmla="*/ 237365 w 12446000"/>
              <a:gd name="connsiteY3805" fmla="*/ 4898205 h 13862168"/>
              <a:gd name="connsiteX3806" fmla="*/ 240311 w 12446000"/>
              <a:gd name="connsiteY3806" fmla="*/ 4901214 h 13862168"/>
              <a:gd name="connsiteX3807" fmla="*/ 237365 w 12446000"/>
              <a:gd name="connsiteY3807" fmla="*/ 4904224 h 13862168"/>
              <a:gd name="connsiteX3808" fmla="*/ 271527 w 12446000"/>
              <a:gd name="connsiteY3808" fmla="*/ 4939132 h 13862168"/>
              <a:gd name="connsiteX3809" fmla="*/ 280951 w 12446000"/>
              <a:gd name="connsiteY3809" fmla="*/ 4929502 h 13862168"/>
              <a:gd name="connsiteX3810" fmla="*/ 278006 w 12446000"/>
              <a:gd name="connsiteY3810" fmla="*/ 4926493 h 13862168"/>
              <a:gd name="connsiteX3811" fmla="*/ 280951 w 12446000"/>
              <a:gd name="connsiteY3811" fmla="*/ 4923483 h 13862168"/>
              <a:gd name="connsiteX3812" fmla="*/ 246789 w 12446000"/>
              <a:gd name="connsiteY3812" fmla="*/ 4888576 h 13862168"/>
              <a:gd name="connsiteX3813" fmla="*/ 64200 w 12446000"/>
              <a:gd name="connsiteY3813" fmla="*/ 4887370 h 13862168"/>
              <a:gd name="connsiteX3814" fmla="*/ 50064 w 12446000"/>
              <a:gd name="connsiteY3814" fmla="*/ 4888575 h 13862168"/>
              <a:gd name="connsiteX3815" fmla="*/ 55954 w 12446000"/>
              <a:gd name="connsiteY3815" fmla="*/ 4937927 h 13862168"/>
              <a:gd name="connsiteX3816" fmla="*/ 70090 w 12446000"/>
              <a:gd name="connsiteY3816" fmla="*/ 4936723 h 13862168"/>
              <a:gd name="connsiteX3817" fmla="*/ 64200 w 12446000"/>
              <a:gd name="connsiteY3817" fmla="*/ 4887370 h 13862168"/>
              <a:gd name="connsiteX3818" fmla="*/ 86582 w 12446000"/>
              <a:gd name="connsiteY3818" fmla="*/ 4881352 h 13862168"/>
              <a:gd name="connsiteX3819" fmla="*/ 72446 w 12446000"/>
              <a:gd name="connsiteY3819" fmla="*/ 4884962 h 13862168"/>
              <a:gd name="connsiteX3820" fmla="*/ 83048 w 12446000"/>
              <a:gd name="connsiteY3820" fmla="*/ 4934315 h 13862168"/>
              <a:gd name="connsiteX3821" fmla="*/ 97184 w 12446000"/>
              <a:gd name="connsiteY3821" fmla="*/ 4930704 h 13862168"/>
              <a:gd name="connsiteX3822" fmla="*/ 86582 w 12446000"/>
              <a:gd name="connsiteY3822" fmla="*/ 4881352 h 13862168"/>
              <a:gd name="connsiteX3823" fmla="*/ 104252 w 12446000"/>
              <a:gd name="connsiteY3823" fmla="*/ 4876537 h 13862168"/>
              <a:gd name="connsiteX3824" fmla="*/ 91294 w 12446000"/>
              <a:gd name="connsiteY3824" fmla="*/ 4881352 h 13862168"/>
              <a:gd name="connsiteX3825" fmla="*/ 106608 w 12446000"/>
              <a:gd name="connsiteY3825" fmla="*/ 4928297 h 13862168"/>
              <a:gd name="connsiteX3826" fmla="*/ 119566 w 12446000"/>
              <a:gd name="connsiteY3826" fmla="*/ 4923482 h 13862168"/>
              <a:gd name="connsiteX3827" fmla="*/ 104252 w 12446000"/>
              <a:gd name="connsiteY3827" fmla="*/ 4876537 h 13862168"/>
              <a:gd name="connsiteX3828" fmla="*/ 121922 w 12446000"/>
              <a:gd name="connsiteY3828" fmla="*/ 4868111 h 13862168"/>
              <a:gd name="connsiteX3829" fmla="*/ 108964 w 12446000"/>
              <a:gd name="connsiteY3829" fmla="*/ 4874130 h 13862168"/>
              <a:gd name="connsiteX3830" fmla="*/ 128989 w 12446000"/>
              <a:gd name="connsiteY3830" fmla="*/ 4919871 h 13862168"/>
              <a:gd name="connsiteX3831" fmla="*/ 141947 w 12446000"/>
              <a:gd name="connsiteY3831" fmla="*/ 4913852 h 13862168"/>
              <a:gd name="connsiteX3832" fmla="*/ 121922 w 12446000"/>
              <a:gd name="connsiteY3832" fmla="*/ 4868111 h 13862168"/>
              <a:gd name="connsiteX3833" fmla="*/ 137235 w 12446000"/>
              <a:gd name="connsiteY3833" fmla="*/ 4859686 h 13862168"/>
              <a:gd name="connsiteX3834" fmla="*/ 125455 w 12446000"/>
              <a:gd name="connsiteY3834" fmla="*/ 4866907 h 13862168"/>
              <a:gd name="connsiteX3835" fmla="*/ 149015 w 12446000"/>
              <a:gd name="connsiteY3835" fmla="*/ 4910242 h 13862168"/>
              <a:gd name="connsiteX3836" fmla="*/ 160795 w 12446000"/>
              <a:gd name="connsiteY3836" fmla="*/ 4903019 h 13862168"/>
              <a:gd name="connsiteX3837" fmla="*/ 137235 w 12446000"/>
              <a:gd name="connsiteY3837" fmla="*/ 4859686 h 13862168"/>
              <a:gd name="connsiteX3838" fmla="*/ 162032 w 12446000"/>
              <a:gd name="connsiteY3838" fmla="*/ 4841711 h 13862168"/>
              <a:gd name="connsiteX3839" fmla="*/ 173633 w 12446000"/>
              <a:gd name="connsiteY3839" fmla="*/ 4857357 h 13862168"/>
              <a:gd name="connsiteX3840" fmla="*/ 160795 w 12446000"/>
              <a:gd name="connsiteY3840" fmla="*/ 4842834 h 13862168"/>
              <a:gd name="connsiteX3841" fmla="*/ 162032 w 12446000"/>
              <a:gd name="connsiteY3841" fmla="*/ 4841711 h 13862168"/>
              <a:gd name="connsiteX3842" fmla="*/ 171397 w 12446000"/>
              <a:gd name="connsiteY3842" fmla="*/ 4833205 h 13862168"/>
              <a:gd name="connsiteX3843" fmla="*/ 202145 w 12446000"/>
              <a:gd name="connsiteY3843" fmla="*/ 4867990 h 13862168"/>
              <a:gd name="connsiteX3844" fmla="*/ 202025 w 12446000"/>
              <a:gd name="connsiteY3844" fmla="*/ 4868114 h 13862168"/>
              <a:gd name="connsiteX3845" fmla="*/ 169526 w 12446000"/>
              <a:gd name="connsiteY3845" fmla="*/ 4834905 h 13862168"/>
              <a:gd name="connsiteX3846" fmla="*/ 171397 w 12446000"/>
              <a:gd name="connsiteY3846" fmla="*/ 4833205 h 13862168"/>
              <a:gd name="connsiteX3847" fmla="*/ 177287 w 12446000"/>
              <a:gd name="connsiteY3847" fmla="*/ 4823574 h 13862168"/>
              <a:gd name="connsiteX3848" fmla="*/ 208504 w 12446000"/>
              <a:gd name="connsiteY3848" fmla="*/ 4855473 h 13862168"/>
              <a:gd name="connsiteX3849" fmla="*/ 202025 w 12446000"/>
              <a:gd name="connsiteY3849" fmla="*/ 4862092 h 13862168"/>
              <a:gd name="connsiteX3850" fmla="*/ 170809 w 12446000"/>
              <a:gd name="connsiteY3850" fmla="*/ 4830194 h 13862168"/>
              <a:gd name="connsiteX3851" fmla="*/ 177287 w 12446000"/>
              <a:gd name="connsiteY3851" fmla="*/ 4823574 h 13862168"/>
              <a:gd name="connsiteX3852" fmla="*/ 177287 w 12446000"/>
              <a:gd name="connsiteY3852" fmla="*/ 4817555 h 13862168"/>
              <a:gd name="connsiteX3853" fmla="*/ 167863 w 12446000"/>
              <a:gd name="connsiteY3853" fmla="*/ 4827186 h 13862168"/>
              <a:gd name="connsiteX3854" fmla="*/ 170809 w 12446000"/>
              <a:gd name="connsiteY3854" fmla="*/ 4830194 h 13862168"/>
              <a:gd name="connsiteX3855" fmla="*/ 167863 w 12446000"/>
              <a:gd name="connsiteY3855" fmla="*/ 4833206 h 13862168"/>
              <a:gd name="connsiteX3856" fmla="*/ 169526 w 12446000"/>
              <a:gd name="connsiteY3856" fmla="*/ 4834905 h 13862168"/>
              <a:gd name="connsiteX3857" fmla="*/ 162032 w 12446000"/>
              <a:gd name="connsiteY3857" fmla="*/ 4841711 h 13862168"/>
              <a:gd name="connsiteX3858" fmla="*/ 161973 w 12446000"/>
              <a:gd name="connsiteY3858" fmla="*/ 4841632 h 13862168"/>
              <a:gd name="connsiteX3859" fmla="*/ 151371 w 12446000"/>
              <a:gd name="connsiteY3859" fmla="*/ 4850057 h 13862168"/>
              <a:gd name="connsiteX3860" fmla="*/ 139591 w 12446000"/>
              <a:gd name="connsiteY3860" fmla="*/ 4858483 h 13862168"/>
              <a:gd name="connsiteX3861" fmla="*/ 166685 w 12446000"/>
              <a:gd name="connsiteY3861" fmla="*/ 4900612 h 13862168"/>
              <a:gd name="connsiteX3862" fmla="*/ 178465 w 12446000"/>
              <a:gd name="connsiteY3862" fmla="*/ 4892186 h 13862168"/>
              <a:gd name="connsiteX3863" fmla="*/ 151371 w 12446000"/>
              <a:gd name="connsiteY3863" fmla="*/ 4850057 h 13862168"/>
              <a:gd name="connsiteX3864" fmla="*/ 180821 w 12446000"/>
              <a:gd name="connsiteY3864" fmla="*/ 4889779 h 13862168"/>
              <a:gd name="connsiteX3865" fmla="*/ 191423 w 12446000"/>
              <a:gd name="connsiteY3865" fmla="*/ 4881353 h 13862168"/>
              <a:gd name="connsiteX3866" fmla="*/ 173633 w 12446000"/>
              <a:gd name="connsiteY3866" fmla="*/ 4857357 h 13862168"/>
              <a:gd name="connsiteX3867" fmla="*/ 193779 w 12446000"/>
              <a:gd name="connsiteY3867" fmla="*/ 4880150 h 13862168"/>
              <a:gd name="connsiteX3868" fmla="*/ 204381 w 12446000"/>
              <a:gd name="connsiteY3868" fmla="*/ 4870521 h 13862168"/>
              <a:gd name="connsiteX3869" fmla="*/ 202145 w 12446000"/>
              <a:gd name="connsiteY3869" fmla="*/ 4867990 h 13862168"/>
              <a:gd name="connsiteX3870" fmla="*/ 211449 w 12446000"/>
              <a:gd name="connsiteY3870" fmla="*/ 4858483 h 13862168"/>
              <a:gd name="connsiteX3871" fmla="*/ 208504 w 12446000"/>
              <a:gd name="connsiteY3871" fmla="*/ 4855473 h 13862168"/>
              <a:gd name="connsiteX3872" fmla="*/ 211449 w 12446000"/>
              <a:gd name="connsiteY3872" fmla="*/ 4852464 h 13862168"/>
              <a:gd name="connsiteX3873" fmla="*/ 177287 w 12446000"/>
              <a:gd name="connsiteY3873" fmla="*/ 4817555 h 13862168"/>
              <a:gd name="connsiteX3874" fmla="*/ 54801 w 12446000"/>
              <a:gd name="connsiteY3874" fmla="*/ 4787673 h 13862168"/>
              <a:gd name="connsiteX3875" fmla="*/ 59272 w 12446000"/>
              <a:gd name="connsiteY3875" fmla="*/ 4825131 h 13862168"/>
              <a:gd name="connsiteX3876" fmla="*/ 51242 w 12446000"/>
              <a:gd name="connsiteY3876" fmla="*/ 4788664 h 13862168"/>
              <a:gd name="connsiteX3877" fmla="*/ 54801 w 12446000"/>
              <a:gd name="connsiteY3877" fmla="*/ 4787673 h 13862168"/>
              <a:gd name="connsiteX3878" fmla="*/ 64200 w 12446000"/>
              <a:gd name="connsiteY3878" fmla="*/ 4785053 h 13862168"/>
              <a:gd name="connsiteX3879" fmla="*/ 72356 w 12446000"/>
              <a:gd name="connsiteY3879" fmla="*/ 4822092 h 13862168"/>
              <a:gd name="connsiteX3880" fmla="*/ 60666 w 12446000"/>
              <a:gd name="connsiteY3880" fmla="*/ 4786258 h 13862168"/>
              <a:gd name="connsiteX3881" fmla="*/ 63026 w 12446000"/>
              <a:gd name="connsiteY3881" fmla="*/ 4785381 h 13862168"/>
              <a:gd name="connsiteX3882" fmla="*/ 64200 w 12446000"/>
              <a:gd name="connsiteY3882" fmla="*/ 4785053 h 13862168"/>
              <a:gd name="connsiteX3883" fmla="*/ 73624 w 12446000"/>
              <a:gd name="connsiteY3883" fmla="*/ 4781443 h 13862168"/>
              <a:gd name="connsiteX3884" fmla="*/ 85495 w 12446000"/>
              <a:gd name="connsiteY3884" fmla="*/ 4817832 h 13862168"/>
              <a:gd name="connsiteX3885" fmla="*/ 70131 w 12446000"/>
              <a:gd name="connsiteY3885" fmla="*/ 4782740 h 13862168"/>
              <a:gd name="connsiteX3886" fmla="*/ 73624 w 12446000"/>
              <a:gd name="connsiteY3886" fmla="*/ 4781443 h 13862168"/>
              <a:gd name="connsiteX3887" fmla="*/ 83298 w 12446000"/>
              <a:gd name="connsiteY3887" fmla="*/ 4777198 h 13862168"/>
              <a:gd name="connsiteX3888" fmla="*/ 103074 w 12446000"/>
              <a:gd name="connsiteY3888" fmla="*/ 4822369 h 13862168"/>
              <a:gd name="connsiteX3889" fmla="*/ 101611 w 12446000"/>
              <a:gd name="connsiteY3889" fmla="*/ 4823049 h 13862168"/>
              <a:gd name="connsiteX3890" fmla="*/ 78336 w 12446000"/>
              <a:gd name="connsiteY3890" fmla="*/ 4780240 h 13862168"/>
              <a:gd name="connsiteX3891" fmla="*/ 83298 w 12446000"/>
              <a:gd name="connsiteY3891" fmla="*/ 4777198 h 13862168"/>
              <a:gd name="connsiteX3892" fmla="*/ 90116 w 12446000"/>
              <a:gd name="connsiteY3892" fmla="*/ 4773018 h 13862168"/>
              <a:gd name="connsiteX3893" fmla="*/ 113676 w 12446000"/>
              <a:gd name="connsiteY3893" fmla="*/ 4816351 h 13862168"/>
              <a:gd name="connsiteX3894" fmla="*/ 112276 w 12446000"/>
              <a:gd name="connsiteY3894" fmla="*/ 4817209 h 13862168"/>
              <a:gd name="connsiteX3895" fmla="*/ 85626 w 12446000"/>
              <a:gd name="connsiteY3895" fmla="*/ 4775770 h 13862168"/>
              <a:gd name="connsiteX3896" fmla="*/ 90116 w 12446000"/>
              <a:gd name="connsiteY3896" fmla="*/ 4773018 h 13862168"/>
              <a:gd name="connsiteX3897" fmla="*/ 97187 w 12446000"/>
              <a:gd name="connsiteY3897" fmla="*/ 4767132 h 13862168"/>
              <a:gd name="connsiteX3898" fmla="*/ 96006 w 12446000"/>
              <a:gd name="connsiteY3898" fmla="*/ 4768204 h 13862168"/>
              <a:gd name="connsiteX3899" fmla="*/ 102317 w 12446000"/>
              <a:gd name="connsiteY3899" fmla="*/ 4775344 h 13862168"/>
              <a:gd name="connsiteX3900" fmla="*/ 123100 w 12446000"/>
              <a:gd name="connsiteY3900" fmla="*/ 4809129 h 13862168"/>
              <a:gd name="connsiteX3901" fmla="*/ 120494 w 12446000"/>
              <a:gd name="connsiteY3901" fmla="*/ 4811200 h 13862168"/>
              <a:gd name="connsiteX3902" fmla="*/ 91294 w 12446000"/>
              <a:gd name="connsiteY3902" fmla="*/ 4771814 h 13862168"/>
              <a:gd name="connsiteX3903" fmla="*/ 97187 w 12446000"/>
              <a:gd name="connsiteY3903" fmla="*/ 4767132 h 13862168"/>
              <a:gd name="connsiteX3904" fmla="*/ 97237 w 12446000"/>
              <a:gd name="connsiteY3904" fmla="*/ 4767086 h 13862168"/>
              <a:gd name="connsiteX3905" fmla="*/ 97240 w 12446000"/>
              <a:gd name="connsiteY3905" fmla="*/ 4767090 h 13862168"/>
              <a:gd name="connsiteX3906" fmla="*/ 97187 w 12446000"/>
              <a:gd name="connsiteY3906" fmla="*/ 4767132 h 13862168"/>
              <a:gd name="connsiteX3907" fmla="*/ 97237 w 12446000"/>
              <a:gd name="connsiteY3907" fmla="*/ 4767086 h 13862168"/>
              <a:gd name="connsiteX3908" fmla="*/ 100571 w 12446000"/>
              <a:gd name="connsiteY3908" fmla="*/ 4764440 h 13862168"/>
              <a:gd name="connsiteX3909" fmla="*/ 109257 w 12446000"/>
              <a:gd name="connsiteY3909" fmla="*/ 4773318 h 13862168"/>
              <a:gd name="connsiteX3910" fmla="*/ 131345 w 12446000"/>
              <a:gd name="connsiteY3910" fmla="*/ 4803112 h 13862168"/>
              <a:gd name="connsiteX3911" fmla="*/ 128711 w 12446000"/>
              <a:gd name="connsiteY3911" fmla="*/ 4805206 h 13862168"/>
              <a:gd name="connsiteX3912" fmla="*/ 102317 w 12446000"/>
              <a:gd name="connsiteY3912" fmla="*/ 4775344 h 13862168"/>
              <a:gd name="connsiteX3913" fmla="*/ 97240 w 12446000"/>
              <a:gd name="connsiteY3913" fmla="*/ 4767090 h 13862168"/>
              <a:gd name="connsiteX3914" fmla="*/ 100571 w 12446000"/>
              <a:gd name="connsiteY3914" fmla="*/ 4764440 h 13862168"/>
              <a:gd name="connsiteX3915" fmla="*/ 103582 w 12446000"/>
              <a:gd name="connsiteY3915" fmla="*/ 4761323 h 13862168"/>
              <a:gd name="connsiteX3916" fmla="*/ 133701 w 12446000"/>
              <a:gd name="connsiteY3916" fmla="*/ 4791075 h 13862168"/>
              <a:gd name="connsiteX3917" fmla="*/ 134505 w 12446000"/>
              <a:gd name="connsiteY3917" fmla="*/ 4790135 h 13862168"/>
              <a:gd name="connsiteX3918" fmla="*/ 137411 w 12446000"/>
              <a:gd name="connsiteY3918" fmla="*/ 4793423 h 13862168"/>
              <a:gd name="connsiteX3919" fmla="*/ 133701 w 12446000"/>
              <a:gd name="connsiteY3919" fmla="*/ 4798297 h 13862168"/>
              <a:gd name="connsiteX3920" fmla="*/ 109257 w 12446000"/>
              <a:gd name="connsiteY3920" fmla="*/ 4773318 h 13862168"/>
              <a:gd name="connsiteX3921" fmla="*/ 101896 w 12446000"/>
              <a:gd name="connsiteY3921" fmla="*/ 4763388 h 13862168"/>
              <a:gd name="connsiteX3922" fmla="*/ 100571 w 12446000"/>
              <a:gd name="connsiteY3922" fmla="*/ 4764440 h 13862168"/>
              <a:gd name="connsiteX3923" fmla="*/ 100372 w 12446000"/>
              <a:gd name="connsiteY3923" fmla="*/ 4764238 h 13862168"/>
              <a:gd name="connsiteX3924" fmla="*/ 103582 w 12446000"/>
              <a:gd name="connsiteY3924" fmla="*/ 4761323 h 13862168"/>
              <a:gd name="connsiteX3925" fmla="*/ 107786 w 12446000"/>
              <a:gd name="connsiteY3925" fmla="*/ 4752556 h 13862168"/>
              <a:gd name="connsiteX3926" fmla="*/ 139198 w 12446000"/>
              <a:gd name="connsiteY3926" fmla="*/ 4784655 h 13862168"/>
              <a:gd name="connsiteX3927" fmla="*/ 134505 w 12446000"/>
              <a:gd name="connsiteY3927" fmla="*/ 4790135 h 13862168"/>
              <a:gd name="connsiteX3928" fmla="*/ 106608 w 12446000"/>
              <a:gd name="connsiteY3928" fmla="*/ 4758573 h 13862168"/>
              <a:gd name="connsiteX3929" fmla="*/ 103582 w 12446000"/>
              <a:gd name="connsiteY3929" fmla="*/ 4761323 h 13862168"/>
              <a:gd name="connsiteX3930" fmla="*/ 101357 w 12446000"/>
              <a:gd name="connsiteY3930" fmla="*/ 4759125 h 13862168"/>
              <a:gd name="connsiteX3931" fmla="*/ 107786 w 12446000"/>
              <a:gd name="connsiteY3931" fmla="*/ 4752556 h 13862168"/>
              <a:gd name="connsiteX3932" fmla="*/ 107786 w 12446000"/>
              <a:gd name="connsiteY3932" fmla="*/ 4746535 h 13862168"/>
              <a:gd name="connsiteX3933" fmla="*/ 98362 w 12446000"/>
              <a:gd name="connsiteY3933" fmla="*/ 4756166 h 13862168"/>
              <a:gd name="connsiteX3934" fmla="*/ 101357 w 12446000"/>
              <a:gd name="connsiteY3934" fmla="*/ 4759125 h 13862168"/>
              <a:gd name="connsiteX3935" fmla="*/ 98362 w 12446000"/>
              <a:gd name="connsiteY3935" fmla="*/ 4762185 h 13862168"/>
              <a:gd name="connsiteX3936" fmla="*/ 100372 w 12446000"/>
              <a:gd name="connsiteY3936" fmla="*/ 4764238 h 13862168"/>
              <a:gd name="connsiteX3937" fmla="*/ 97237 w 12446000"/>
              <a:gd name="connsiteY3937" fmla="*/ 4767086 h 13862168"/>
              <a:gd name="connsiteX3938" fmla="*/ 97184 w 12446000"/>
              <a:gd name="connsiteY3938" fmla="*/ 4766999 h 13862168"/>
              <a:gd name="connsiteX3939" fmla="*/ 85404 w 12446000"/>
              <a:gd name="connsiteY3939" fmla="*/ 4775426 h 13862168"/>
              <a:gd name="connsiteX3940" fmla="*/ 85626 w 12446000"/>
              <a:gd name="connsiteY3940" fmla="*/ 4775770 h 13862168"/>
              <a:gd name="connsiteX3941" fmla="*/ 83298 w 12446000"/>
              <a:gd name="connsiteY3941" fmla="*/ 4777198 h 13862168"/>
              <a:gd name="connsiteX3942" fmla="*/ 83048 w 12446000"/>
              <a:gd name="connsiteY3942" fmla="*/ 4776628 h 13862168"/>
              <a:gd name="connsiteX3943" fmla="*/ 70090 w 12446000"/>
              <a:gd name="connsiteY3943" fmla="*/ 4782646 h 13862168"/>
              <a:gd name="connsiteX3944" fmla="*/ 70131 w 12446000"/>
              <a:gd name="connsiteY3944" fmla="*/ 4782740 h 13862168"/>
              <a:gd name="connsiteX3945" fmla="*/ 63026 w 12446000"/>
              <a:gd name="connsiteY3945" fmla="*/ 4785381 h 13862168"/>
              <a:gd name="connsiteX3946" fmla="*/ 54801 w 12446000"/>
              <a:gd name="connsiteY3946" fmla="*/ 4787673 h 13862168"/>
              <a:gd name="connsiteX3947" fmla="*/ 54776 w 12446000"/>
              <a:gd name="connsiteY3947" fmla="*/ 4787461 h 13862168"/>
              <a:gd name="connsiteX3948" fmla="*/ 40640 w 12446000"/>
              <a:gd name="connsiteY3948" fmla="*/ 4788665 h 13862168"/>
              <a:gd name="connsiteX3949" fmla="*/ 45352 w 12446000"/>
              <a:gd name="connsiteY3949" fmla="*/ 4838018 h 13862168"/>
              <a:gd name="connsiteX3950" fmla="*/ 60666 w 12446000"/>
              <a:gd name="connsiteY3950" fmla="*/ 4836815 h 13862168"/>
              <a:gd name="connsiteX3951" fmla="*/ 59272 w 12446000"/>
              <a:gd name="connsiteY3951" fmla="*/ 4825131 h 13862168"/>
              <a:gd name="connsiteX3952" fmla="*/ 61844 w 12446000"/>
              <a:gd name="connsiteY3952" fmla="*/ 4836813 h 13862168"/>
              <a:gd name="connsiteX3953" fmla="*/ 74802 w 12446000"/>
              <a:gd name="connsiteY3953" fmla="*/ 4833202 h 13862168"/>
              <a:gd name="connsiteX3954" fmla="*/ 72356 w 12446000"/>
              <a:gd name="connsiteY3954" fmla="*/ 4822092 h 13862168"/>
              <a:gd name="connsiteX3955" fmla="*/ 75980 w 12446000"/>
              <a:gd name="connsiteY3955" fmla="*/ 4833203 h 13862168"/>
              <a:gd name="connsiteX3956" fmla="*/ 88938 w 12446000"/>
              <a:gd name="connsiteY3956" fmla="*/ 4828388 h 13862168"/>
              <a:gd name="connsiteX3957" fmla="*/ 85495 w 12446000"/>
              <a:gd name="connsiteY3957" fmla="*/ 4817832 h 13862168"/>
              <a:gd name="connsiteX3958" fmla="*/ 90116 w 12446000"/>
              <a:gd name="connsiteY3958" fmla="*/ 4828388 h 13862168"/>
              <a:gd name="connsiteX3959" fmla="*/ 101611 w 12446000"/>
              <a:gd name="connsiteY3959" fmla="*/ 4823049 h 13862168"/>
              <a:gd name="connsiteX3960" fmla="*/ 101896 w 12446000"/>
              <a:gd name="connsiteY3960" fmla="*/ 4823574 h 13862168"/>
              <a:gd name="connsiteX3961" fmla="*/ 112276 w 12446000"/>
              <a:gd name="connsiteY3961" fmla="*/ 4817209 h 13862168"/>
              <a:gd name="connsiteX3962" fmla="*/ 112498 w 12446000"/>
              <a:gd name="connsiteY3962" fmla="*/ 4817555 h 13862168"/>
              <a:gd name="connsiteX3963" fmla="*/ 120494 w 12446000"/>
              <a:gd name="connsiteY3963" fmla="*/ 4811200 h 13862168"/>
              <a:gd name="connsiteX3964" fmla="*/ 120744 w 12446000"/>
              <a:gd name="connsiteY3964" fmla="*/ 4811538 h 13862168"/>
              <a:gd name="connsiteX3965" fmla="*/ 128711 w 12446000"/>
              <a:gd name="connsiteY3965" fmla="*/ 4805206 h 13862168"/>
              <a:gd name="connsiteX3966" fmla="*/ 128989 w 12446000"/>
              <a:gd name="connsiteY3966" fmla="*/ 4805520 h 13862168"/>
              <a:gd name="connsiteX3967" fmla="*/ 139591 w 12446000"/>
              <a:gd name="connsiteY3967" fmla="*/ 4795888 h 13862168"/>
              <a:gd name="connsiteX3968" fmla="*/ 137411 w 12446000"/>
              <a:gd name="connsiteY3968" fmla="*/ 4793423 h 13862168"/>
              <a:gd name="connsiteX3969" fmla="*/ 141947 w 12446000"/>
              <a:gd name="connsiteY3969" fmla="*/ 4787462 h 13862168"/>
              <a:gd name="connsiteX3970" fmla="*/ 139198 w 12446000"/>
              <a:gd name="connsiteY3970" fmla="*/ 4784655 h 13862168"/>
              <a:gd name="connsiteX3971" fmla="*/ 141947 w 12446000"/>
              <a:gd name="connsiteY3971" fmla="*/ 4781443 h 13862168"/>
              <a:gd name="connsiteX3972" fmla="*/ 107786 w 12446000"/>
              <a:gd name="connsiteY3972" fmla="*/ 4746535 h 13862168"/>
              <a:gd name="connsiteX3973" fmla="*/ 45353 w 12446000"/>
              <a:gd name="connsiteY3973" fmla="*/ 4738109 h 13862168"/>
              <a:gd name="connsiteX3974" fmla="*/ 45352 w 12446000"/>
              <a:gd name="connsiteY3974" fmla="*/ 4738109 h 13862168"/>
              <a:gd name="connsiteX3975" fmla="*/ 45352 w 12446000"/>
              <a:gd name="connsiteY3975" fmla="*/ 4738109 h 13862168"/>
              <a:gd name="connsiteX3976" fmla="*/ 45353 w 12446000"/>
              <a:gd name="connsiteY3976" fmla="*/ 4738109 h 13862168"/>
              <a:gd name="connsiteX3977" fmla="*/ 48736 w 12446000"/>
              <a:gd name="connsiteY3977" fmla="*/ 4736852 h 13862168"/>
              <a:gd name="connsiteX3978" fmla="*/ 48782 w 12446000"/>
              <a:gd name="connsiteY3978" fmla="*/ 4737233 h 13862168"/>
              <a:gd name="connsiteX3979" fmla="*/ 45353 w 12446000"/>
              <a:gd name="connsiteY3979" fmla="*/ 4738109 h 13862168"/>
              <a:gd name="connsiteX3980" fmla="*/ 48736 w 12446000"/>
              <a:gd name="connsiteY3980" fmla="*/ 4736852 h 13862168"/>
              <a:gd name="connsiteX3981" fmla="*/ 53301 w 12446000"/>
              <a:gd name="connsiteY3981" fmla="*/ 4735155 h 13862168"/>
              <a:gd name="connsiteX3982" fmla="*/ 53408 w 12446000"/>
              <a:gd name="connsiteY3982" fmla="*/ 4735352 h 13862168"/>
              <a:gd name="connsiteX3983" fmla="*/ 50064 w 12446000"/>
              <a:gd name="connsiteY3983" fmla="*/ 4736905 h 13862168"/>
              <a:gd name="connsiteX3984" fmla="*/ 49858 w 12446000"/>
              <a:gd name="connsiteY3984" fmla="*/ 4736435 h 13862168"/>
              <a:gd name="connsiteX3985" fmla="*/ 53301 w 12446000"/>
              <a:gd name="connsiteY3985" fmla="*/ 4735155 h 13862168"/>
              <a:gd name="connsiteX3986" fmla="*/ 54584 w 12446000"/>
              <a:gd name="connsiteY3986" fmla="*/ 4734806 h 13862168"/>
              <a:gd name="connsiteX3987" fmla="*/ 54639 w 12446000"/>
              <a:gd name="connsiteY3987" fmla="*/ 4735063 h 13862168"/>
              <a:gd name="connsiteX3988" fmla="*/ 53598 w 12446000"/>
              <a:gd name="connsiteY3988" fmla="*/ 4735700 h 13862168"/>
              <a:gd name="connsiteX3989" fmla="*/ 53408 w 12446000"/>
              <a:gd name="connsiteY3989" fmla="*/ 4735352 h 13862168"/>
              <a:gd name="connsiteX3990" fmla="*/ 54584 w 12446000"/>
              <a:gd name="connsiteY3990" fmla="*/ 4734806 h 13862168"/>
              <a:gd name="connsiteX3991" fmla="*/ 55950 w 12446000"/>
              <a:gd name="connsiteY3991" fmla="*/ 4734171 h 13862168"/>
              <a:gd name="connsiteX3992" fmla="*/ 54584 w 12446000"/>
              <a:gd name="connsiteY3992" fmla="*/ 4734806 h 13862168"/>
              <a:gd name="connsiteX3993" fmla="*/ 54558 w 12446000"/>
              <a:gd name="connsiteY3993" fmla="*/ 4734688 h 13862168"/>
              <a:gd name="connsiteX3994" fmla="*/ 55950 w 12446000"/>
              <a:gd name="connsiteY3994" fmla="*/ 4734171 h 13862168"/>
              <a:gd name="connsiteX3995" fmla="*/ 56545 w 12446000"/>
              <a:gd name="connsiteY3995" fmla="*/ 4733894 h 13862168"/>
              <a:gd name="connsiteX3996" fmla="*/ 56316 w 12446000"/>
              <a:gd name="connsiteY3996" fmla="*/ 4734035 h 13862168"/>
              <a:gd name="connsiteX3997" fmla="*/ 55950 w 12446000"/>
              <a:gd name="connsiteY3997" fmla="*/ 4734171 h 13862168"/>
              <a:gd name="connsiteX3998" fmla="*/ 56545 w 12446000"/>
              <a:gd name="connsiteY3998" fmla="*/ 4733894 h 13862168"/>
              <a:gd name="connsiteX3999" fmla="*/ 56688 w 12446000"/>
              <a:gd name="connsiteY3999" fmla="*/ 4733807 h 13862168"/>
              <a:gd name="connsiteX4000" fmla="*/ 56699 w 12446000"/>
              <a:gd name="connsiteY4000" fmla="*/ 4733824 h 13862168"/>
              <a:gd name="connsiteX4001" fmla="*/ 56545 w 12446000"/>
              <a:gd name="connsiteY4001" fmla="*/ 4733894 h 13862168"/>
              <a:gd name="connsiteX4002" fmla="*/ 56688 w 12446000"/>
              <a:gd name="connsiteY4002" fmla="*/ 4733807 h 13862168"/>
              <a:gd name="connsiteX4003" fmla="*/ 58248 w 12446000"/>
              <a:gd name="connsiteY4003" fmla="*/ 4733104 h 13862168"/>
              <a:gd name="connsiteX4004" fmla="*/ 58310 w 12446000"/>
              <a:gd name="connsiteY4004" fmla="*/ 4733293 h 13862168"/>
              <a:gd name="connsiteX4005" fmla="*/ 56735 w 12446000"/>
              <a:gd name="connsiteY4005" fmla="*/ 4733879 h 13862168"/>
              <a:gd name="connsiteX4006" fmla="*/ 56699 w 12446000"/>
              <a:gd name="connsiteY4006" fmla="*/ 4733824 h 13862168"/>
              <a:gd name="connsiteX4007" fmla="*/ 58248 w 12446000"/>
              <a:gd name="connsiteY4007" fmla="*/ 4733104 h 13862168"/>
              <a:gd name="connsiteX4008" fmla="*/ 48247 w 12446000"/>
              <a:gd name="connsiteY4008" fmla="*/ 4732756 h 13862168"/>
              <a:gd name="connsiteX4009" fmla="*/ 49858 w 12446000"/>
              <a:gd name="connsiteY4009" fmla="*/ 4736435 h 13862168"/>
              <a:gd name="connsiteX4010" fmla="*/ 48736 w 12446000"/>
              <a:gd name="connsiteY4010" fmla="*/ 4736852 h 13862168"/>
              <a:gd name="connsiteX4011" fmla="*/ 48247 w 12446000"/>
              <a:gd name="connsiteY4011" fmla="*/ 4732756 h 13862168"/>
              <a:gd name="connsiteX4012" fmla="*/ 60631 w 12446000"/>
              <a:gd name="connsiteY4012" fmla="*/ 4731997 h 13862168"/>
              <a:gd name="connsiteX4013" fmla="*/ 60608 w 12446000"/>
              <a:gd name="connsiteY4013" fmla="*/ 4732013 h 13862168"/>
              <a:gd name="connsiteX4014" fmla="*/ 60605 w 12446000"/>
              <a:gd name="connsiteY4014" fmla="*/ 4732009 h 13862168"/>
              <a:gd name="connsiteX4015" fmla="*/ 60631 w 12446000"/>
              <a:gd name="connsiteY4015" fmla="*/ 4731997 h 13862168"/>
              <a:gd name="connsiteX4016" fmla="*/ 60298 w 12446000"/>
              <a:gd name="connsiteY4016" fmla="*/ 4731594 h 13862168"/>
              <a:gd name="connsiteX4017" fmla="*/ 60605 w 12446000"/>
              <a:gd name="connsiteY4017" fmla="*/ 4732009 h 13862168"/>
              <a:gd name="connsiteX4018" fmla="*/ 58248 w 12446000"/>
              <a:gd name="connsiteY4018" fmla="*/ 4733104 h 13862168"/>
              <a:gd name="connsiteX4019" fmla="*/ 58179 w 12446000"/>
              <a:gd name="connsiteY4019" fmla="*/ 4732893 h 13862168"/>
              <a:gd name="connsiteX4020" fmla="*/ 60298 w 12446000"/>
              <a:gd name="connsiteY4020" fmla="*/ 4731594 h 13862168"/>
              <a:gd name="connsiteX4021" fmla="*/ 62188 w 12446000"/>
              <a:gd name="connsiteY4021" fmla="*/ 4730882 h 13862168"/>
              <a:gd name="connsiteX4022" fmla="*/ 61003 w 12446000"/>
              <a:gd name="connsiteY4022" fmla="*/ 4731824 h 13862168"/>
              <a:gd name="connsiteX4023" fmla="*/ 60631 w 12446000"/>
              <a:gd name="connsiteY4023" fmla="*/ 4731997 h 13862168"/>
              <a:gd name="connsiteX4024" fmla="*/ 62188 w 12446000"/>
              <a:gd name="connsiteY4024" fmla="*/ 4730882 h 13862168"/>
              <a:gd name="connsiteX4025" fmla="*/ 62806 w 12446000"/>
              <a:gd name="connsiteY4025" fmla="*/ 4730391 h 13862168"/>
              <a:gd name="connsiteX4026" fmla="*/ 62822 w 12446000"/>
              <a:gd name="connsiteY4026" fmla="*/ 4730429 h 13862168"/>
              <a:gd name="connsiteX4027" fmla="*/ 62188 w 12446000"/>
              <a:gd name="connsiteY4027" fmla="*/ 4730882 h 13862168"/>
              <a:gd name="connsiteX4028" fmla="*/ 62806 w 12446000"/>
              <a:gd name="connsiteY4028" fmla="*/ 4730391 h 13862168"/>
              <a:gd name="connsiteX4029" fmla="*/ 63234 w 12446000"/>
              <a:gd name="connsiteY4029" fmla="*/ 4729795 h 13862168"/>
              <a:gd name="connsiteX4030" fmla="*/ 63367 w 12446000"/>
              <a:gd name="connsiteY4030" fmla="*/ 4729944 h 13862168"/>
              <a:gd name="connsiteX4031" fmla="*/ 62806 w 12446000"/>
              <a:gd name="connsiteY4031" fmla="*/ 4730391 h 13862168"/>
              <a:gd name="connsiteX4032" fmla="*/ 62690 w 12446000"/>
              <a:gd name="connsiteY4032" fmla="*/ 4730128 h 13862168"/>
              <a:gd name="connsiteX4033" fmla="*/ 63234 w 12446000"/>
              <a:gd name="connsiteY4033" fmla="*/ 4729795 h 13862168"/>
              <a:gd name="connsiteX4034" fmla="*/ 68685 w 12446000"/>
              <a:gd name="connsiteY4034" fmla="*/ 4725719 h 13862168"/>
              <a:gd name="connsiteX4035" fmla="*/ 68912 w 12446000"/>
              <a:gd name="connsiteY4035" fmla="*/ 4726073 h 13862168"/>
              <a:gd name="connsiteX4036" fmla="*/ 63418 w 12446000"/>
              <a:gd name="connsiteY4036" fmla="*/ 4730002 h 13862168"/>
              <a:gd name="connsiteX4037" fmla="*/ 63367 w 12446000"/>
              <a:gd name="connsiteY4037" fmla="*/ 4729944 h 13862168"/>
              <a:gd name="connsiteX4038" fmla="*/ 64650 w 12446000"/>
              <a:gd name="connsiteY4038" fmla="*/ 4728926 h 13862168"/>
              <a:gd name="connsiteX4039" fmla="*/ 65378 w 12446000"/>
              <a:gd name="connsiteY4039" fmla="*/ 4728480 h 13862168"/>
              <a:gd name="connsiteX4040" fmla="*/ 65328 w 12446000"/>
              <a:gd name="connsiteY4040" fmla="*/ 4728387 h 13862168"/>
              <a:gd name="connsiteX4041" fmla="*/ 68685 w 12446000"/>
              <a:gd name="connsiteY4041" fmla="*/ 4725719 h 13862168"/>
              <a:gd name="connsiteX4042" fmla="*/ 59210 w 12446000"/>
              <a:gd name="connsiteY4042" fmla="*/ 4722178 h 13862168"/>
              <a:gd name="connsiteX4043" fmla="*/ 64200 w 12446000"/>
              <a:gd name="connsiteY4043" fmla="*/ 4727277 h 13862168"/>
              <a:gd name="connsiteX4044" fmla="*/ 64537 w 12446000"/>
              <a:gd name="connsiteY4044" fmla="*/ 4726932 h 13862168"/>
              <a:gd name="connsiteX4045" fmla="*/ 65328 w 12446000"/>
              <a:gd name="connsiteY4045" fmla="*/ 4728387 h 13862168"/>
              <a:gd name="connsiteX4046" fmla="*/ 64650 w 12446000"/>
              <a:gd name="connsiteY4046" fmla="*/ 4728926 h 13862168"/>
              <a:gd name="connsiteX4047" fmla="*/ 63234 w 12446000"/>
              <a:gd name="connsiteY4047" fmla="*/ 4729795 h 13862168"/>
              <a:gd name="connsiteX4048" fmla="*/ 61867 w 12446000"/>
              <a:gd name="connsiteY4048" fmla="*/ 4728248 h 13862168"/>
              <a:gd name="connsiteX4049" fmla="*/ 59210 w 12446000"/>
              <a:gd name="connsiteY4049" fmla="*/ 4722178 h 13862168"/>
              <a:gd name="connsiteX4050" fmla="*/ 69745 w 12446000"/>
              <a:gd name="connsiteY4050" fmla="*/ 4721611 h 13862168"/>
              <a:gd name="connsiteX4051" fmla="*/ 71268 w 12446000"/>
              <a:gd name="connsiteY4051" fmla="*/ 4723665 h 13862168"/>
              <a:gd name="connsiteX4052" fmla="*/ 68685 w 12446000"/>
              <a:gd name="connsiteY4052" fmla="*/ 4725719 h 13862168"/>
              <a:gd name="connsiteX4053" fmla="*/ 67511 w 12446000"/>
              <a:gd name="connsiteY4053" fmla="*/ 4723894 h 13862168"/>
              <a:gd name="connsiteX4054" fmla="*/ 69745 w 12446000"/>
              <a:gd name="connsiteY4054" fmla="*/ 4721611 h 13862168"/>
              <a:gd name="connsiteX4055" fmla="*/ 51281 w 12446000"/>
              <a:gd name="connsiteY4055" fmla="*/ 4719433 h 13862168"/>
              <a:gd name="connsiteX4056" fmla="*/ 55758 w 12446000"/>
              <a:gd name="connsiteY4056" fmla="*/ 4725470 h 13862168"/>
              <a:gd name="connsiteX4057" fmla="*/ 58179 w 12446000"/>
              <a:gd name="connsiteY4057" fmla="*/ 4732893 h 13862168"/>
              <a:gd name="connsiteX4058" fmla="*/ 56688 w 12446000"/>
              <a:gd name="connsiteY4058" fmla="*/ 4733807 h 13862168"/>
              <a:gd name="connsiteX4059" fmla="*/ 53206 w 12446000"/>
              <a:gd name="connsiteY4059" fmla="*/ 4728392 h 13862168"/>
              <a:gd name="connsiteX4060" fmla="*/ 51281 w 12446000"/>
              <a:gd name="connsiteY4060" fmla="*/ 4719433 h 13862168"/>
              <a:gd name="connsiteX4061" fmla="*/ 53621 w 12446000"/>
              <a:gd name="connsiteY4061" fmla="*/ 4718920 h 13862168"/>
              <a:gd name="connsiteX4062" fmla="*/ 61867 w 12446000"/>
              <a:gd name="connsiteY4062" fmla="*/ 4728248 h 13862168"/>
              <a:gd name="connsiteX4063" fmla="*/ 62690 w 12446000"/>
              <a:gd name="connsiteY4063" fmla="*/ 4730128 h 13862168"/>
              <a:gd name="connsiteX4064" fmla="*/ 60298 w 12446000"/>
              <a:gd name="connsiteY4064" fmla="*/ 4731594 h 13862168"/>
              <a:gd name="connsiteX4065" fmla="*/ 55758 w 12446000"/>
              <a:gd name="connsiteY4065" fmla="*/ 4725470 h 13862168"/>
              <a:gd name="connsiteX4066" fmla="*/ 53621 w 12446000"/>
              <a:gd name="connsiteY4066" fmla="*/ 4718920 h 13862168"/>
              <a:gd name="connsiteX4067" fmla="*/ 46478 w 12446000"/>
              <a:gd name="connsiteY4067" fmla="*/ 4717931 h 13862168"/>
              <a:gd name="connsiteX4068" fmla="*/ 53206 w 12446000"/>
              <a:gd name="connsiteY4068" fmla="*/ 4728392 h 13862168"/>
              <a:gd name="connsiteX4069" fmla="*/ 54558 w 12446000"/>
              <a:gd name="connsiteY4069" fmla="*/ 4734688 h 13862168"/>
              <a:gd name="connsiteX4070" fmla="*/ 53301 w 12446000"/>
              <a:gd name="connsiteY4070" fmla="*/ 4735155 h 13862168"/>
              <a:gd name="connsiteX4071" fmla="*/ 47193 w 12446000"/>
              <a:gd name="connsiteY4071" fmla="*/ 4723920 h 13862168"/>
              <a:gd name="connsiteX4072" fmla="*/ 46478 w 12446000"/>
              <a:gd name="connsiteY4072" fmla="*/ 4717931 h 13862168"/>
              <a:gd name="connsiteX4073" fmla="*/ 69771 w 12446000"/>
              <a:gd name="connsiteY4073" fmla="*/ 4715565 h 13862168"/>
              <a:gd name="connsiteX4074" fmla="*/ 72566 w 12446000"/>
              <a:gd name="connsiteY4074" fmla="*/ 4718728 h 13862168"/>
              <a:gd name="connsiteX4075" fmla="*/ 69745 w 12446000"/>
              <a:gd name="connsiteY4075" fmla="*/ 4721611 h 13862168"/>
              <a:gd name="connsiteX4076" fmla="*/ 67206 w 12446000"/>
              <a:gd name="connsiteY4076" fmla="*/ 4718186 h 13862168"/>
              <a:gd name="connsiteX4077" fmla="*/ 69771 w 12446000"/>
              <a:gd name="connsiteY4077" fmla="*/ 4715565 h 13862168"/>
              <a:gd name="connsiteX4078" fmla="*/ 58017 w 12446000"/>
              <a:gd name="connsiteY4078" fmla="*/ 4714940 h 13862168"/>
              <a:gd name="connsiteX4079" fmla="*/ 64200 w 12446000"/>
              <a:gd name="connsiteY4079" fmla="*/ 4721258 h 13862168"/>
              <a:gd name="connsiteX4080" fmla="*/ 65175 w 12446000"/>
              <a:gd name="connsiteY4080" fmla="*/ 4720262 h 13862168"/>
              <a:gd name="connsiteX4081" fmla="*/ 67511 w 12446000"/>
              <a:gd name="connsiteY4081" fmla="*/ 4723894 h 13862168"/>
              <a:gd name="connsiteX4082" fmla="*/ 64537 w 12446000"/>
              <a:gd name="connsiteY4082" fmla="*/ 4726932 h 13862168"/>
              <a:gd name="connsiteX4083" fmla="*/ 58017 w 12446000"/>
              <a:gd name="connsiteY4083" fmla="*/ 4714940 h 13862168"/>
              <a:gd name="connsiteX4084" fmla="*/ 49807 w 12446000"/>
              <a:gd name="connsiteY4084" fmla="*/ 4712569 h 13862168"/>
              <a:gd name="connsiteX4085" fmla="*/ 52421 w 12446000"/>
              <a:gd name="connsiteY4085" fmla="*/ 4715241 h 13862168"/>
              <a:gd name="connsiteX4086" fmla="*/ 53621 w 12446000"/>
              <a:gd name="connsiteY4086" fmla="*/ 4718920 h 13862168"/>
              <a:gd name="connsiteX4087" fmla="*/ 50384 w 12446000"/>
              <a:gd name="connsiteY4087" fmla="*/ 4715258 h 13862168"/>
              <a:gd name="connsiteX4088" fmla="*/ 49807 w 12446000"/>
              <a:gd name="connsiteY4088" fmla="*/ 4712569 h 13862168"/>
              <a:gd name="connsiteX4089" fmla="*/ 45500 w 12446000"/>
              <a:gd name="connsiteY4089" fmla="*/ 4709732 h 13862168"/>
              <a:gd name="connsiteX4090" fmla="*/ 50384 w 12446000"/>
              <a:gd name="connsiteY4090" fmla="*/ 4715258 h 13862168"/>
              <a:gd name="connsiteX4091" fmla="*/ 51281 w 12446000"/>
              <a:gd name="connsiteY4091" fmla="*/ 4719433 h 13862168"/>
              <a:gd name="connsiteX4092" fmla="*/ 45770 w 12446000"/>
              <a:gd name="connsiteY4092" fmla="*/ 4711999 h 13862168"/>
              <a:gd name="connsiteX4093" fmla="*/ 45500 w 12446000"/>
              <a:gd name="connsiteY4093" fmla="*/ 4709732 h 13862168"/>
              <a:gd name="connsiteX4094" fmla="*/ 49476 w 12446000"/>
              <a:gd name="connsiteY4094" fmla="*/ 4706213 h 13862168"/>
              <a:gd name="connsiteX4095" fmla="*/ 54442 w 12446000"/>
              <a:gd name="connsiteY4095" fmla="*/ 4711287 h 13862168"/>
              <a:gd name="connsiteX4096" fmla="*/ 59210 w 12446000"/>
              <a:gd name="connsiteY4096" fmla="*/ 4722178 h 13862168"/>
              <a:gd name="connsiteX4097" fmla="*/ 52421 w 12446000"/>
              <a:gd name="connsiteY4097" fmla="*/ 4715241 h 13862168"/>
              <a:gd name="connsiteX4098" fmla="*/ 49476 w 12446000"/>
              <a:gd name="connsiteY4098" fmla="*/ 4706213 h 13862168"/>
              <a:gd name="connsiteX4099" fmla="*/ 44469 w 12446000"/>
              <a:gd name="connsiteY4099" fmla="*/ 4701096 h 13862168"/>
              <a:gd name="connsiteX4100" fmla="*/ 48150 w 12446000"/>
              <a:gd name="connsiteY4100" fmla="*/ 4704858 h 13862168"/>
              <a:gd name="connsiteX4101" fmla="*/ 49807 w 12446000"/>
              <a:gd name="connsiteY4101" fmla="*/ 4712569 h 13862168"/>
              <a:gd name="connsiteX4102" fmla="*/ 45287 w 12446000"/>
              <a:gd name="connsiteY4102" fmla="*/ 4707951 h 13862168"/>
              <a:gd name="connsiteX4103" fmla="*/ 44469 w 12446000"/>
              <a:gd name="connsiteY4103" fmla="*/ 4701096 h 13862168"/>
              <a:gd name="connsiteX4104" fmla="*/ 32742 w 12446000"/>
              <a:gd name="connsiteY4104" fmla="*/ 4697340 h 13862168"/>
              <a:gd name="connsiteX4105" fmla="*/ 47193 w 12446000"/>
              <a:gd name="connsiteY4105" fmla="*/ 4723920 h 13862168"/>
              <a:gd name="connsiteX4106" fmla="*/ 48247 w 12446000"/>
              <a:gd name="connsiteY4106" fmla="*/ 4732756 h 13862168"/>
              <a:gd name="connsiteX4107" fmla="*/ 32742 w 12446000"/>
              <a:gd name="connsiteY4107" fmla="*/ 4697340 h 13862168"/>
              <a:gd name="connsiteX4108" fmla="*/ 34898 w 12446000"/>
              <a:gd name="connsiteY4108" fmla="*/ 4697336 h 13862168"/>
              <a:gd name="connsiteX4109" fmla="*/ 45287 w 12446000"/>
              <a:gd name="connsiteY4109" fmla="*/ 4707951 h 13862168"/>
              <a:gd name="connsiteX4110" fmla="*/ 45500 w 12446000"/>
              <a:gd name="connsiteY4110" fmla="*/ 4709732 h 13862168"/>
              <a:gd name="connsiteX4111" fmla="*/ 36751 w 12446000"/>
              <a:gd name="connsiteY4111" fmla="*/ 4699835 h 13862168"/>
              <a:gd name="connsiteX4112" fmla="*/ 34898 w 12446000"/>
              <a:gd name="connsiteY4112" fmla="*/ 4697336 h 13862168"/>
              <a:gd name="connsiteX4113" fmla="*/ 46446 w 12446000"/>
              <a:gd name="connsiteY4113" fmla="*/ 4696922 h 13862168"/>
              <a:gd name="connsiteX4114" fmla="*/ 49476 w 12446000"/>
              <a:gd name="connsiteY4114" fmla="*/ 4706213 h 13862168"/>
              <a:gd name="connsiteX4115" fmla="*/ 48150 w 12446000"/>
              <a:gd name="connsiteY4115" fmla="*/ 4704858 h 13862168"/>
              <a:gd name="connsiteX4116" fmla="*/ 46446 w 12446000"/>
              <a:gd name="connsiteY4116" fmla="*/ 4696922 h 13862168"/>
              <a:gd name="connsiteX4117" fmla="*/ 52815 w 12446000"/>
              <a:gd name="connsiteY4117" fmla="*/ 4696384 h 13862168"/>
              <a:gd name="connsiteX4118" fmla="*/ 70679 w 12446000"/>
              <a:gd name="connsiteY4118" fmla="*/ 4714638 h 13862168"/>
              <a:gd name="connsiteX4119" fmla="*/ 69771 w 12446000"/>
              <a:gd name="connsiteY4119" fmla="*/ 4715565 h 13862168"/>
              <a:gd name="connsiteX4120" fmla="*/ 52815 w 12446000"/>
              <a:gd name="connsiteY4120" fmla="*/ 4696384 h 13862168"/>
              <a:gd name="connsiteX4121" fmla="*/ 47870 w 12446000"/>
              <a:gd name="connsiteY4121" fmla="*/ 4696276 h 13862168"/>
              <a:gd name="connsiteX4122" fmla="*/ 58017 w 12446000"/>
              <a:gd name="connsiteY4122" fmla="*/ 4714940 h 13862168"/>
              <a:gd name="connsiteX4123" fmla="*/ 54442 w 12446000"/>
              <a:gd name="connsiteY4123" fmla="*/ 4711287 h 13862168"/>
              <a:gd name="connsiteX4124" fmla="*/ 47870 w 12446000"/>
              <a:gd name="connsiteY4124" fmla="*/ 4696276 h 13862168"/>
              <a:gd name="connsiteX4125" fmla="*/ 30893 w 12446000"/>
              <a:gd name="connsiteY4125" fmla="*/ 4693939 h 13862168"/>
              <a:gd name="connsiteX4126" fmla="*/ 31019 w 12446000"/>
              <a:gd name="connsiteY4126" fmla="*/ 4694171 h 13862168"/>
              <a:gd name="connsiteX4127" fmla="*/ 45352 w 12446000"/>
              <a:gd name="connsiteY4127" fmla="*/ 4738109 h 13862168"/>
              <a:gd name="connsiteX4128" fmla="*/ 43583 w 12446000"/>
              <a:gd name="connsiteY4128" fmla="*/ 4738561 h 13862168"/>
              <a:gd name="connsiteX4129" fmla="*/ 40534 w 12446000"/>
              <a:gd name="connsiteY4129" fmla="*/ 4738820 h 13862168"/>
              <a:gd name="connsiteX4130" fmla="*/ 30893 w 12446000"/>
              <a:gd name="connsiteY4130" fmla="*/ 4693939 h 13862168"/>
              <a:gd name="connsiteX4131" fmla="*/ 30835 w 12446000"/>
              <a:gd name="connsiteY4131" fmla="*/ 4693608 h 13862168"/>
              <a:gd name="connsiteX4132" fmla="*/ 31689 w 12446000"/>
              <a:gd name="connsiteY4132" fmla="*/ 4694935 h 13862168"/>
              <a:gd name="connsiteX4133" fmla="*/ 32742 w 12446000"/>
              <a:gd name="connsiteY4133" fmla="*/ 4697340 h 13862168"/>
              <a:gd name="connsiteX4134" fmla="*/ 31019 w 12446000"/>
              <a:gd name="connsiteY4134" fmla="*/ 4694171 h 13862168"/>
              <a:gd name="connsiteX4135" fmla="*/ 30835 w 12446000"/>
              <a:gd name="connsiteY4135" fmla="*/ 4693608 h 13862168"/>
              <a:gd name="connsiteX4136" fmla="*/ 30796 w 12446000"/>
              <a:gd name="connsiteY4136" fmla="*/ 4693489 h 13862168"/>
              <a:gd name="connsiteX4137" fmla="*/ 30835 w 12446000"/>
              <a:gd name="connsiteY4137" fmla="*/ 4693608 h 13862168"/>
              <a:gd name="connsiteX4138" fmla="*/ 30815 w 12446000"/>
              <a:gd name="connsiteY4138" fmla="*/ 4693577 h 13862168"/>
              <a:gd name="connsiteX4139" fmla="*/ 30796 w 12446000"/>
              <a:gd name="connsiteY4139" fmla="*/ 4693489 h 13862168"/>
              <a:gd name="connsiteX4140" fmla="*/ 31750 w 12446000"/>
              <a:gd name="connsiteY4140" fmla="*/ 4693087 h 13862168"/>
              <a:gd name="connsiteX4141" fmla="*/ 34898 w 12446000"/>
              <a:gd name="connsiteY4141" fmla="*/ 4697336 h 13862168"/>
              <a:gd name="connsiteX4142" fmla="*/ 31216 w 12446000"/>
              <a:gd name="connsiteY4142" fmla="*/ 4693573 h 13862168"/>
              <a:gd name="connsiteX4143" fmla="*/ 31750 w 12446000"/>
              <a:gd name="connsiteY4143" fmla="*/ 4693087 h 13862168"/>
              <a:gd name="connsiteX4144" fmla="*/ 30042 w 12446000"/>
              <a:gd name="connsiteY4144" fmla="*/ 4692374 h 13862168"/>
              <a:gd name="connsiteX4145" fmla="*/ 30815 w 12446000"/>
              <a:gd name="connsiteY4145" fmla="*/ 4693577 h 13862168"/>
              <a:gd name="connsiteX4146" fmla="*/ 30893 w 12446000"/>
              <a:gd name="connsiteY4146" fmla="*/ 4693939 h 13862168"/>
              <a:gd name="connsiteX4147" fmla="*/ 30042 w 12446000"/>
              <a:gd name="connsiteY4147" fmla="*/ 4692374 h 13862168"/>
              <a:gd name="connsiteX4148" fmla="*/ 30039 w 12446000"/>
              <a:gd name="connsiteY4148" fmla="*/ 4692368 h 13862168"/>
              <a:gd name="connsiteX4149" fmla="*/ 30042 w 12446000"/>
              <a:gd name="connsiteY4149" fmla="*/ 4692374 h 13862168"/>
              <a:gd name="connsiteX4150" fmla="*/ 30038 w 12446000"/>
              <a:gd name="connsiteY4150" fmla="*/ 4692369 h 13862168"/>
              <a:gd name="connsiteX4151" fmla="*/ 30039 w 12446000"/>
              <a:gd name="connsiteY4151" fmla="*/ 4692368 h 13862168"/>
              <a:gd name="connsiteX4152" fmla="*/ 30048 w 12446000"/>
              <a:gd name="connsiteY4152" fmla="*/ 4692361 h 13862168"/>
              <a:gd name="connsiteX4153" fmla="*/ 30039 w 12446000"/>
              <a:gd name="connsiteY4153" fmla="*/ 4692368 h 13862168"/>
              <a:gd name="connsiteX4154" fmla="*/ 30038 w 12446000"/>
              <a:gd name="connsiteY4154" fmla="*/ 4692368 h 13862168"/>
              <a:gd name="connsiteX4155" fmla="*/ 30048 w 12446000"/>
              <a:gd name="connsiteY4155" fmla="*/ 4692361 h 13862168"/>
              <a:gd name="connsiteX4156" fmla="*/ 30357 w 12446000"/>
              <a:gd name="connsiteY4156" fmla="*/ 4692140 h 13862168"/>
              <a:gd name="connsiteX4157" fmla="*/ 30365 w 12446000"/>
              <a:gd name="connsiteY4157" fmla="*/ 4692167 h 13862168"/>
              <a:gd name="connsiteX4158" fmla="*/ 30048 w 12446000"/>
              <a:gd name="connsiteY4158" fmla="*/ 4692361 h 13862168"/>
              <a:gd name="connsiteX4159" fmla="*/ 30357 w 12446000"/>
              <a:gd name="connsiteY4159" fmla="*/ 4692140 h 13862168"/>
              <a:gd name="connsiteX4160" fmla="*/ 30454 w 12446000"/>
              <a:gd name="connsiteY4160" fmla="*/ 4692112 h 13862168"/>
              <a:gd name="connsiteX4161" fmla="*/ 30545 w 12446000"/>
              <a:gd name="connsiteY4161" fmla="*/ 4692321 h 13862168"/>
              <a:gd name="connsiteX4162" fmla="*/ 30796 w 12446000"/>
              <a:gd name="connsiteY4162" fmla="*/ 4693489 h 13862168"/>
              <a:gd name="connsiteX4163" fmla="*/ 30365 w 12446000"/>
              <a:gd name="connsiteY4163" fmla="*/ 4692167 h 13862168"/>
              <a:gd name="connsiteX4164" fmla="*/ 30454 w 12446000"/>
              <a:gd name="connsiteY4164" fmla="*/ 4692112 h 13862168"/>
              <a:gd name="connsiteX4165" fmla="*/ 30487 w 12446000"/>
              <a:gd name="connsiteY4165" fmla="*/ 4692048 h 13862168"/>
              <a:gd name="connsiteX4166" fmla="*/ 30495 w 12446000"/>
              <a:gd name="connsiteY4166" fmla="*/ 4692087 h 13862168"/>
              <a:gd name="connsiteX4167" fmla="*/ 30454 w 12446000"/>
              <a:gd name="connsiteY4167" fmla="*/ 4692112 h 13862168"/>
              <a:gd name="connsiteX4168" fmla="*/ 30440 w 12446000"/>
              <a:gd name="connsiteY4168" fmla="*/ 4692081 h 13862168"/>
              <a:gd name="connsiteX4169" fmla="*/ 30487 w 12446000"/>
              <a:gd name="connsiteY4169" fmla="*/ 4692048 h 13862168"/>
              <a:gd name="connsiteX4170" fmla="*/ 30038 w 12446000"/>
              <a:gd name="connsiteY4170" fmla="*/ 4691164 h 13862168"/>
              <a:gd name="connsiteX4171" fmla="*/ 30440 w 12446000"/>
              <a:gd name="connsiteY4171" fmla="*/ 4692081 h 13862168"/>
              <a:gd name="connsiteX4172" fmla="*/ 30357 w 12446000"/>
              <a:gd name="connsiteY4172" fmla="*/ 4692140 h 13862168"/>
              <a:gd name="connsiteX4173" fmla="*/ 30038 w 12446000"/>
              <a:gd name="connsiteY4173" fmla="*/ 4691164 h 13862168"/>
              <a:gd name="connsiteX4174" fmla="*/ 30273 w 12446000"/>
              <a:gd name="connsiteY4174" fmla="*/ 4691054 h 13862168"/>
              <a:gd name="connsiteX4175" fmla="*/ 30278 w 12446000"/>
              <a:gd name="connsiteY4175" fmla="*/ 4691075 h 13862168"/>
              <a:gd name="connsiteX4176" fmla="*/ 30038 w 12446000"/>
              <a:gd name="connsiteY4176" fmla="*/ 4691164 h 13862168"/>
              <a:gd name="connsiteX4177" fmla="*/ 30273 w 12446000"/>
              <a:gd name="connsiteY4177" fmla="*/ 4691054 h 13862168"/>
              <a:gd name="connsiteX4178" fmla="*/ 34161 w 12446000"/>
              <a:gd name="connsiteY4178" fmla="*/ 4690564 h 13862168"/>
              <a:gd name="connsiteX4179" fmla="*/ 34334 w 12446000"/>
              <a:gd name="connsiteY4179" fmla="*/ 4690741 h 13862168"/>
              <a:gd name="connsiteX4180" fmla="*/ 31750 w 12446000"/>
              <a:gd name="connsiteY4180" fmla="*/ 4693087 h 13862168"/>
              <a:gd name="connsiteX4181" fmla="*/ 31724 w 12446000"/>
              <a:gd name="connsiteY4181" fmla="*/ 4693055 h 13862168"/>
              <a:gd name="connsiteX4182" fmla="*/ 34161 w 12446000"/>
              <a:gd name="connsiteY4182" fmla="*/ 4690564 h 13862168"/>
              <a:gd name="connsiteX4183" fmla="*/ 33718 w 12446000"/>
              <a:gd name="connsiteY4183" fmla="*/ 4690111 h 13862168"/>
              <a:gd name="connsiteX4184" fmla="*/ 33866 w 12446000"/>
              <a:gd name="connsiteY4184" fmla="*/ 4690262 h 13862168"/>
              <a:gd name="connsiteX4185" fmla="*/ 31216 w 12446000"/>
              <a:gd name="connsiteY4185" fmla="*/ 4692369 h 13862168"/>
              <a:gd name="connsiteX4186" fmla="*/ 31724 w 12446000"/>
              <a:gd name="connsiteY4186" fmla="*/ 4693055 h 13862168"/>
              <a:gd name="connsiteX4187" fmla="*/ 31216 w 12446000"/>
              <a:gd name="connsiteY4187" fmla="*/ 4693573 h 13862168"/>
              <a:gd name="connsiteX4188" fmla="*/ 36751 w 12446000"/>
              <a:gd name="connsiteY4188" fmla="*/ 4699835 h 13862168"/>
              <a:gd name="connsiteX4189" fmla="*/ 45770 w 12446000"/>
              <a:gd name="connsiteY4189" fmla="*/ 4711999 h 13862168"/>
              <a:gd name="connsiteX4190" fmla="*/ 46478 w 12446000"/>
              <a:gd name="connsiteY4190" fmla="*/ 4717931 h 13862168"/>
              <a:gd name="connsiteX4191" fmla="*/ 31689 w 12446000"/>
              <a:gd name="connsiteY4191" fmla="*/ 4694935 h 13862168"/>
              <a:gd name="connsiteX4192" fmla="*/ 30545 w 12446000"/>
              <a:gd name="connsiteY4192" fmla="*/ 4692321 h 13862168"/>
              <a:gd name="connsiteX4193" fmla="*/ 30495 w 12446000"/>
              <a:gd name="connsiteY4193" fmla="*/ 4692087 h 13862168"/>
              <a:gd name="connsiteX4194" fmla="*/ 33718 w 12446000"/>
              <a:gd name="connsiteY4194" fmla="*/ 4690111 h 13862168"/>
              <a:gd name="connsiteX4195" fmla="*/ 33492 w 12446000"/>
              <a:gd name="connsiteY4195" fmla="*/ 4689881 h 13862168"/>
              <a:gd name="connsiteX4196" fmla="*/ 33502 w 12446000"/>
              <a:gd name="connsiteY4196" fmla="*/ 4689891 h 13862168"/>
              <a:gd name="connsiteX4197" fmla="*/ 30487 w 12446000"/>
              <a:gd name="connsiteY4197" fmla="*/ 4692048 h 13862168"/>
              <a:gd name="connsiteX4198" fmla="*/ 30278 w 12446000"/>
              <a:gd name="connsiteY4198" fmla="*/ 4691075 h 13862168"/>
              <a:gd name="connsiteX4199" fmla="*/ 33492 w 12446000"/>
              <a:gd name="connsiteY4199" fmla="*/ 4689881 h 13862168"/>
              <a:gd name="connsiteX4200" fmla="*/ 33208 w 12446000"/>
              <a:gd name="connsiteY4200" fmla="*/ 4689590 h 13862168"/>
              <a:gd name="connsiteX4201" fmla="*/ 33276 w 12446000"/>
              <a:gd name="connsiteY4201" fmla="*/ 4689660 h 13862168"/>
              <a:gd name="connsiteX4202" fmla="*/ 30273 w 12446000"/>
              <a:gd name="connsiteY4202" fmla="*/ 4691054 h 13862168"/>
              <a:gd name="connsiteX4203" fmla="*/ 30038 w 12446000"/>
              <a:gd name="connsiteY4203" fmla="*/ 4689959 h 13862168"/>
              <a:gd name="connsiteX4204" fmla="*/ 30622 w 12446000"/>
              <a:gd name="connsiteY4204" fmla="*/ 4689810 h 13862168"/>
              <a:gd name="connsiteX4205" fmla="*/ 33208 w 12446000"/>
              <a:gd name="connsiteY4205" fmla="*/ 4689590 h 13862168"/>
              <a:gd name="connsiteX4206" fmla="*/ 34020 w 12446000"/>
              <a:gd name="connsiteY4206" fmla="*/ 4689521 h 13862168"/>
              <a:gd name="connsiteX4207" fmla="*/ 33544 w 12446000"/>
              <a:gd name="connsiteY4207" fmla="*/ 4689861 h 13862168"/>
              <a:gd name="connsiteX4208" fmla="*/ 33492 w 12446000"/>
              <a:gd name="connsiteY4208" fmla="*/ 4689881 h 13862168"/>
              <a:gd name="connsiteX4209" fmla="*/ 33276 w 12446000"/>
              <a:gd name="connsiteY4209" fmla="*/ 4689660 h 13862168"/>
              <a:gd name="connsiteX4210" fmla="*/ 33476 w 12446000"/>
              <a:gd name="connsiteY4210" fmla="*/ 4689567 h 13862168"/>
              <a:gd name="connsiteX4211" fmla="*/ 34020 w 12446000"/>
              <a:gd name="connsiteY4211" fmla="*/ 4689521 h 13862168"/>
              <a:gd name="connsiteX4212" fmla="*/ 34787 w 12446000"/>
              <a:gd name="connsiteY4212" fmla="*/ 4689456 h 13862168"/>
              <a:gd name="connsiteX4213" fmla="*/ 33718 w 12446000"/>
              <a:gd name="connsiteY4213" fmla="*/ 4690111 h 13862168"/>
              <a:gd name="connsiteX4214" fmla="*/ 33502 w 12446000"/>
              <a:gd name="connsiteY4214" fmla="*/ 4689891 h 13862168"/>
              <a:gd name="connsiteX4215" fmla="*/ 33544 w 12446000"/>
              <a:gd name="connsiteY4215" fmla="*/ 4689861 h 13862168"/>
              <a:gd name="connsiteX4216" fmla="*/ 34590 w 12446000"/>
              <a:gd name="connsiteY4216" fmla="*/ 4689472 h 13862168"/>
              <a:gd name="connsiteX4217" fmla="*/ 34787 w 12446000"/>
              <a:gd name="connsiteY4217" fmla="*/ 4689456 h 13862168"/>
              <a:gd name="connsiteX4218" fmla="*/ 35287 w 12446000"/>
              <a:gd name="connsiteY4218" fmla="*/ 4689413 h 13862168"/>
              <a:gd name="connsiteX4219" fmla="*/ 34161 w 12446000"/>
              <a:gd name="connsiteY4219" fmla="*/ 4690564 h 13862168"/>
              <a:gd name="connsiteX4220" fmla="*/ 33866 w 12446000"/>
              <a:gd name="connsiteY4220" fmla="*/ 4690262 h 13862168"/>
              <a:gd name="connsiteX4221" fmla="*/ 34893 w 12446000"/>
              <a:gd name="connsiteY4221" fmla="*/ 4689447 h 13862168"/>
              <a:gd name="connsiteX4222" fmla="*/ 35287 w 12446000"/>
              <a:gd name="connsiteY4222" fmla="*/ 4689413 h 13862168"/>
              <a:gd name="connsiteX4223" fmla="*/ 35098 w 12446000"/>
              <a:gd name="connsiteY4223" fmla="*/ 4689284 h 13862168"/>
              <a:gd name="connsiteX4224" fmla="*/ 34893 w 12446000"/>
              <a:gd name="connsiteY4224" fmla="*/ 4689447 h 13862168"/>
              <a:gd name="connsiteX4225" fmla="*/ 34787 w 12446000"/>
              <a:gd name="connsiteY4225" fmla="*/ 4689456 h 13862168"/>
              <a:gd name="connsiteX4226" fmla="*/ 35021 w 12446000"/>
              <a:gd name="connsiteY4226" fmla="*/ 4689312 h 13862168"/>
              <a:gd name="connsiteX4227" fmla="*/ 35098 w 12446000"/>
              <a:gd name="connsiteY4227" fmla="*/ 4689284 h 13862168"/>
              <a:gd name="connsiteX4228" fmla="*/ 44801 w 12446000"/>
              <a:gd name="connsiteY4228" fmla="*/ 4689268 h 13862168"/>
              <a:gd name="connsiteX4229" fmla="*/ 47870 w 12446000"/>
              <a:gd name="connsiteY4229" fmla="*/ 4696276 h 13862168"/>
              <a:gd name="connsiteX4230" fmla="*/ 45286 w 12446000"/>
              <a:gd name="connsiteY4230" fmla="*/ 4691522 h 13862168"/>
              <a:gd name="connsiteX4231" fmla="*/ 44801 w 12446000"/>
              <a:gd name="connsiteY4231" fmla="*/ 4689268 h 13862168"/>
              <a:gd name="connsiteX4232" fmla="*/ 43782 w 12446000"/>
              <a:gd name="connsiteY4232" fmla="*/ 4688757 h 13862168"/>
              <a:gd name="connsiteX4233" fmla="*/ 45286 w 12446000"/>
              <a:gd name="connsiteY4233" fmla="*/ 4691522 h 13862168"/>
              <a:gd name="connsiteX4234" fmla="*/ 46446 w 12446000"/>
              <a:gd name="connsiteY4234" fmla="*/ 4696922 h 13862168"/>
              <a:gd name="connsiteX4235" fmla="*/ 43782 w 12446000"/>
              <a:gd name="connsiteY4235" fmla="*/ 4688757 h 13862168"/>
              <a:gd name="connsiteX4236" fmla="*/ 42996 w 12446000"/>
              <a:gd name="connsiteY4236" fmla="*/ 4688756 h 13862168"/>
              <a:gd name="connsiteX4237" fmla="*/ 44469 w 12446000"/>
              <a:gd name="connsiteY4237" fmla="*/ 4701096 h 13862168"/>
              <a:gd name="connsiteX4238" fmla="*/ 34334 w 12446000"/>
              <a:gd name="connsiteY4238" fmla="*/ 4690741 h 13862168"/>
              <a:gd name="connsiteX4239" fmla="*/ 35849 w 12446000"/>
              <a:gd name="connsiteY4239" fmla="*/ 4689365 h 13862168"/>
              <a:gd name="connsiteX4240" fmla="*/ 42996 w 12446000"/>
              <a:gd name="connsiteY4240" fmla="*/ 4688756 h 13862168"/>
              <a:gd name="connsiteX4241" fmla="*/ 36521 w 12446000"/>
              <a:gd name="connsiteY4241" fmla="*/ 4688755 h 13862168"/>
              <a:gd name="connsiteX4242" fmla="*/ 35849 w 12446000"/>
              <a:gd name="connsiteY4242" fmla="*/ 4689365 h 13862168"/>
              <a:gd name="connsiteX4243" fmla="*/ 35287 w 12446000"/>
              <a:gd name="connsiteY4243" fmla="*/ 4689413 h 13862168"/>
              <a:gd name="connsiteX4244" fmla="*/ 35594 w 12446000"/>
              <a:gd name="connsiteY4244" fmla="*/ 4689099 h 13862168"/>
              <a:gd name="connsiteX4245" fmla="*/ 36521 w 12446000"/>
              <a:gd name="connsiteY4245" fmla="*/ 4688755 h 13862168"/>
              <a:gd name="connsiteX4246" fmla="*/ 35933 w 12446000"/>
              <a:gd name="connsiteY4246" fmla="*/ 4688753 h 13862168"/>
              <a:gd name="connsiteX4247" fmla="*/ 35594 w 12446000"/>
              <a:gd name="connsiteY4247" fmla="*/ 4689099 h 13862168"/>
              <a:gd name="connsiteX4248" fmla="*/ 35098 w 12446000"/>
              <a:gd name="connsiteY4248" fmla="*/ 4689284 h 13862168"/>
              <a:gd name="connsiteX4249" fmla="*/ 35200 w 12446000"/>
              <a:gd name="connsiteY4249" fmla="*/ 4689203 h 13862168"/>
              <a:gd name="connsiteX4250" fmla="*/ 35933 w 12446000"/>
              <a:gd name="connsiteY4250" fmla="*/ 4688753 h 13862168"/>
              <a:gd name="connsiteX4251" fmla="*/ 35277 w 12446000"/>
              <a:gd name="connsiteY4251" fmla="*/ 4688621 h 13862168"/>
              <a:gd name="connsiteX4252" fmla="*/ 34842 w 12446000"/>
              <a:gd name="connsiteY4252" fmla="*/ 4688933 h 13862168"/>
              <a:gd name="connsiteX4253" fmla="*/ 33476 w 12446000"/>
              <a:gd name="connsiteY4253" fmla="*/ 4689567 h 13862168"/>
              <a:gd name="connsiteX4254" fmla="*/ 33208 w 12446000"/>
              <a:gd name="connsiteY4254" fmla="*/ 4689590 h 13862168"/>
              <a:gd name="connsiteX4255" fmla="*/ 32863 w 12446000"/>
              <a:gd name="connsiteY4255" fmla="*/ 4689238 h 13862168"/>
              <a:gd name="connsiteX4256" fmla="*/ 35277 w 12446000"/>
              <a:gd name="connsiteY4256" fmla="*/ 4688621 h 13862168"/>
              <a:gd name="connsiteX4257" fmla="*/ 36242 w 12446000"/>
              <a:gd name="connsiteY4257" fmla="*/ 4688375 h 13862168"/>
              <a:gd name="connsiteX4258" fmla="*/ 35200 w 12446000"/>
              <a:gd name="connsiteY4258" fmla="*/ 4689203 h 13862168"/>
              <a:gd name="connsiteX4259" fmla="*/ 35021 w 12446000"/>
              <a:gd name="connsiteY4259" fmla="*/ 4689312 h 13862168"/>
              <a:gd name="connsiteX4260" fmla="*/ 34590 w 12446000"/>
              <a:gd name="connsiteY4260" fmla="*/ 4689472 h 13862168"/>
              <a:gd name="connsiteX4261" fmla="*/ 34020 w 12446000"/>
              <a:gd name="connsiteY4261" fmla="*/ 4689521 h 13862168"/>
              <a:gd name="connsiteX4262" fmla="*/ 34842 w 12446000"/>
              <a:gd name="connsiteY4262" fmla="*/ 4688933 h 13862168"/>
              <a:gd name="connsiteX4263" fmla="*/ 35800 w 12446000"/>
              <a:gd name="connsiteY4263" fmla="*/ 4688488 h 13862168"/>
              <a:gd name="connsiteX4264" fmla="*/ 36242 w 12446000"/>
              <a:gd name="connsiteY4264" fmla="*/ 4688375 h 13862168"/>
              <a:gd name="connsiteX4265" fmla="*/ 36770 w 12446000"/>
              <a:gd name="connsiteY4265" fmla="*/ 4688240 h 13862168"/>
              <a:gd name="connsiteX4266" fmla="*/ 35933 w 12446000"/>
              <a:gd name="connsiteY4266" fmla="*/ 4688753 h 13862168"/>
              <a:gd name="connsiteX4267" fmla="*/ 36324 w 12446000"/>
              <a:gd name="connsiteY4267" fmla="*/ 4688354 h 13862168"/>
              <a:gd name="connsiteX4268" fmla="*/ 36770 w 12446000"/>
              <a:gd name="connsiteY4268" fmla="*/ 4688240 h 13862168"/>
              <a:gd name="connsiteX4269" fmla="*/ 36520 w 12446000"/>
              <a:gd name="connsiteY4269" fmla="*/ 4688153 h 13862168"/>
              <a:gd name="connsiteX4270" fmla="*/ 36324 w 12446000"/>
              <a:gd name="connsiteY4270" fmla="*/ 4688354 h 13862168"/>
              <a:gd name="connsiteX4271" fmla="*/ 36242 w 12446000"/>
              <a:gd name="connsiteY4271" fmla="*/ 4688375 h 13862168"/>
              <a:gd name="connsiteX4272" fmla="*/ 36520 w 12446000"/>
              <a:gd name="connsiteY4272" fmla="*/ 4688153 h 13862168"/>
              <a:gd name="connsiteX4273" fmla="*/ 44506 w 12446000"/>
              <a:gd name="connsiteY4273" fmla="*/ 4687893 h 13862168"/>
              <a:gd name="connsiteX4274" fmla="*/ 45501 w 12446000"/>
              <a:gd name="connsiteY4274" fmla="*/ 4688909 h 13862168"/>
              <a:gd name="connsiteX4275" fmla="*/ 67206 w 12446000"/>
              <a:gd name="connsiteY4275" fmla="*/ 4718186 h 13862168"/>
              <a:gd name="connsiteX4276" fmla="*/ 65175 w 12446000"/>
              <a:gd name="connsiteY4276" fmla="*/ 4720262 h 13862168"/>
              <a:gd name="connsiteX4277" fmla="*/ 44580 w 12446000"/>
              <a:gd name="connsiteY4277" fmla="*/ 4688236 h 13862168"/>
              <a:gd name="connsiteX4278" fmla="*/ 44506 w 12446000"/>
              <a:gd name="connsiteY4278" fmla="*/ 4687893 h 13862168"/>
              <a:gd name="connsiteX4279" fmla="*/ 37746 w 12446000"/>
              <a:gd name="connsiteY4279" fmla="*/ 4687642 h 13862168"/>
              <a:gd name="connsiteX4280" fmla="*/ 37212 w 12446000"/>
              <a:gd name="connsiteY4280" fmla="*/ 4688127 h 13862168"/>
              <a:gd name="connsiteX4281" fmla="*/ 36770 w 12446000"/>
              <a:gd name="connsiteY4281" fmla="*/ 4688240 h 13862168"/>
              <a:gd name="connsiteX4282" fmla="*/ 37746 w 12446000"/>
              <a:gd name="connsiteY4282" fmla="*/ 4687642 h 13862168"/>
              <a:gd name="connsiteX4283" fmla="*/ 38140 w 12446000"/>
              <a:gd name="connsiteY4283" fmla="*/ 4687401 h 13862168"/>
              <a:gd name="connsiteX4284" fmla="*/ 37746 w 12446000"/>
              <a:gd name="connsiteY4284" fmla="*/ 4687642 h 13862168"/>
              <a:gd name="connsiteX4285" fmla="*/ 37878 w 12446000"/>
              <a:gd name="connsiteY4285" fmla="*/ 4687522 h 13862168"/>
              <a:gd name="connsiteX4286" fmla="*/ 38140 w 12446000"/>
              <a:gd name="connsiteY4286" fmla="*/ 4687401 h 13862168"/>
              <a:gd name="connsiteX4287" fmla="*/ 43951 w 12446000"/>
              <a:gd name="connsiteY4287" fmla="*/ 4687327 h 13862168"/>
              <a:gd name="connsiteX4288" fmla="*/ 44077 w 12446000"/>
              <a:gd name="connsiteY4288" fmla="*/ 4687455 h 13862168"/>
              <a:gd name="connsiteX4289" fmla="*/ 44580 w 12446000"/>
              <a:gd name="connsiteY4289" fmla="*/ 4688236 h 13862168"/>
              <a:gd name="connsiteX4290" fmla="*/ 44801 w 12446000"/>
              <a:gd name="connsiteY4290" fmla="*/ 4689268 h 13862168"/>
              <a:gd name="connsiteX4291" fmla="*/ 43951 w 12446000"/>
              <a:gd name="connsiteY4291" fmla="*/ 4687327 h 13862168"/>
              <a:gd name="connsiteX4292" fmla="*/ 40404 w 12446000"/>
              <a:gd name="connsiteY4292" fmla="*/ 4687311 h 13862168"/>
              <a:gd name="connsiteX4293" fmla="*/ 36521 w 12446000"/>
              <a:gd name="connsiteY4293" fmla="*/ 4688755 h 13862168"/>
              <a:gd name="connsiteX4294" fmla="*/ 37212 w 12446000"/>
              <a:gd name="connsiteY4294" fmla="*/ 4688127 h 13862168"/>
              <a:gd name="connsiteX4295" fmla="*/ 40404 w 12446000"/>
              <a:gd name="connsiteY4295" fmla="*/ 4687311 h 13862168"/>
              <a:gd name="connsiteX4296" fmla="*/ 44248 w 12446000"/>
              <a:gd name="connsiteY4296" fmla="*/ 4686691 h 13862168"/>
              <a:gd name="connsiteX4297" fmla="*/ 52815 w 12446000"/>
              <a:gd name="connsiteY4297" fmla="*/ 4696384 h 13862168"/>
              <a:gd name="connsiteX4298" fmla="*/ 45501 w 12446000"/>
              <a:gd name="connsiteY4298" fmla="*/ 4688909 h 13862168"/>
              <a:gd name="connsiteX4299" fmla="*/ 44408 w 12446000"/>
              <a:gd name="connsiteY4299" fmla="*/ 4687435 h 13862168"/>
              <a:gd name="connsiteX4300" fmla="*/ 44248 w 12446000"/>
              <a:gd name="connsiteY4300" fmla="*/ 4686691 h 13862168"/>
              <a:gd name="connsiteX4301" fmla="*/ 43087 w 12446000"/>
              <a:gd name="connsiteY4301" fmla="*/ 4686626 h 13862168"/>
              <a:gd name="connsiteX4302" fmla="*/ 43782 w 12446000"/>
              <a:gd name="connsiteY4302" fmla="*/ 4688757 h 13862168"/>
              <a:gd name="connsiteX4303" fmla="*/ 42680 w 12446000"/>
              <a:gd name="connsiteY4303" fmla="*/ 4686730 h 13862168"/>
              <a:gd name="connsiteX4304" fmla="*/ 43087 w 12446000"/>
              <a:gd name="connsiteY4304" fmla="*/ 4686626 h 13862168"/>
              <a:gd name="connsiteX4305" fmla="*/ 43480 w 12446000"/>
              <a:gd name="connsiteY4305" fmla="*/ 4686526 h 13862168"/>
              <a:gd name="connsiteX4306" fmla="*/ 43859 w 12446000"/>
              <a:gd name="connsiteY4306" fmla="*/ 4687115 h 13862168"/>
              <a:gd name="connsiteX4307" fmla="*/ 43951 w 12446000"/>
              <a:gd name="connsiteY4307" fmla="*/ 4687327 h 13862168"/>
              <a:gd name="connsiteX4308" fmla="*/ 43230 w 12446000"/>
              <a:gd name="connsiteY4308" fmla="*/ 4686590 h 13862168"/>
              <a:gd name="connsiteX4309" fmla="*/ 43480 w 12446000"/>
              <a:gd name="connsiteY4309" fmla="*/ 4686526 h 13862168"/>
              <a:gd name="connsiteX4310" fmla="*/ 42560 w 12446000"/>
              <a:gd name="connsiteY4310" fmla="*/ 4686510 h 13862168"/>
              <a:gd name="connsiteX4311" fmla="*/ 42680 w 12446000"/>
              <a:gd name="connsiteY4311" fmla="*/ 4686730 h 13862168"/>
              <a:gd name="connsiteX4312" fmla="*/ 40404 w 12446000"/>
              <a:gd name="connsiteY4312" fmla="*/ 4687311 h 13862168"/>
              <a:gd name="connsiteX4313" fmla="*/ 42560 w 12446000"/>
              <a:gd name="connsiteY4313" fmla="*/ 4686510 h 13862168"/>
              <a:gd name="connsiteX4314" fmla="*/ 43693 w 12446000"/>
              <a:gd name="connsiteY4314" fmla="*/ 4686471 h 13862168"/>
              <a:gd name="connsiteX4315" fmla="*/ 44408 w 12446000"/>
              <a:gd name="connsiteY4315" fmla="*/ 4687435 h 13862168"/>
              <a:gd name="connsiteX4316" fmla="*/ 44506 w 12446000"/>
              <a:gd name="connsiteY4316" fmla="*/ 4687893 h 13862168"/>
              <a:gd name="connsiteX4317" fmla="*/ 44077 w 12446000"/>
              <a:gd name="connsiteY4317" fmla="*/ 4687455 h 13862168"/>
              <a:gd name="connsiteX4318" fmla="*/ 43859 w 12446000"/>
              <a:gd name="connsiteY4318" fmla="*/ 4687115 h 13862168"/>
              <a:gd name="connsiteX4319" fmla="*/ 43589 w 12446000"/>
              <a:gd name="connsiteY4319" fmla="*/ 4686498 h 13862168"/>
              <a:gd name="connsiteX4320" fmla="*/ 43693 w 12446000"/>
              <a:gd name="connsiteY4320" fmla="*/ 4686471 h 13862168"/>
              <a:gd name="connsiteX4321" fmla="*/ 42997 w 12446000"/>
              <a:gd name="connsiteY4321" fmla="*/ 4686351 h 13862168"/>
              <a:gd name="connsiteX4322" fmla="*/ 43230 w 12446000"/>
              <a:gd name="connsiteY4322" fmla="*/ 4686590 h 13862168"/>
              <a:gd name="connsiteX4323" fmla="*/ 43087 w 12446000"/>
              <a:gd name="connsiteY4323" fmla="*/ 4686626 h 13862168"/>
              <a:gd name="connsiteX4324" fmla="*/ 42997 w 12446000"/>
              <a:gd name="connsiteY4324" fmla="*/ 4686351 h 13862168"/>
              <a:gd name="connsiteX4325" fmla="*/ 44174 w 12446000"/>
              <a:gd name="connsiteY4325" fmla="*/ 4686349 h 13862168"/>
              <a:gd name="connsiteX4326" fmla="*/ 44248 w 12446000"/>
              <a:gd name="connsiteY4326" fmla="*/ 4686691 h 13862168"/>
              <a:gd name="connsiteX4327" fmla="*/ 43987 w 12446000"/>
              <a:gd name="connsiteY4327" fmla="*/ 4686396 h 13862168"/>
              <a:gd name="connsiteX4328" fmla="*/ 44174 w 12446000"/>
              <a:gd name="connsiteY4328" fmla="*/ 4686349 h 13862168"/>
              <a:gd name="connsiteX4329" fmla="*/ 42995 w 12446000"/>
              <a:gd name="connsiteY4329" fmla="*/ 4686349 h 13862168"/>
              <a:gd name="connsiteX4330" fmla="*/ 42996 w 12446000"/>
              <a:gd name="connsiteY4330" fmla="*/ 4686349 h 13862168"/>
              <a:gd name="connsiteX4331" fmla="*/ 42997 w 12446000"/>
              <a:gd name="connsiteY4331" fmla="*/ 4686351 h 13862168"/>
              <a:gd name="connsiteX4332" fmla="*/ 42995 w 12446000"/>
              <a:gd name="connsiteY4332" fmla="*/ 4686349 h 13862168"/>
              <a:gd name="connsiteX4333" fmla="*/ 42185 w 12446000"/>
              <a:gd name="connsiteY4333" fmla="*/ 4685522 h 13862168"/>
              <a:gd name="connsiteX4334" fmla="*/ 42995 w 12446000"/>
              <a:gd name="connsiteY4334" fmla="*/ 4686349 h 13862168"/>
              <a:gd name="connsiteX4335" fmla="*/ 42560 w 12446000"/>
              <a:gd name="connsiteY4335" fmla="*/ 4686510 h 13862168"/>
              <a:gd name="connsiteX4336" fmla="*/ 42055 w 12446000"/>
              <a:gd name="connsiteY4336" fmla="*/ 4685581 h 13862168"/>
              <a:gd name="connsiteX4337" fmla="*/ 42185 w 12446000"/>
              <a:gd name="connsiteY4337" fmla="*/ 4685522 h 13862168"/>
              <a:gd name="connsiteX4338" fmla="*/ 43109 w 12446000"/>
              <a:gd name="connsiteY4338" fmla="*/ 4685403 h 13862168"/>
              <a:gd name="connsiteX4339" fmla="*/ 43987 w 12446000"/>
              <a:gd name="connsiteY4339" fmla="*/ 4686396 h 13862168"/>
              <a:gd name="connsiteX4340" fmla="*/ 43693 w 12446000"/>
              <a:gd name="connsiteY4340" fmla="*/ 4686471 h 13862168"/>
              <a:gd name="connsiteX4341" fmla="*/ 43409 w 12446000"/>
              <a:gd name="connsiteY4341" fmla="*/ 4686089 h 13862168"/>
              <a:gd name="connsiteX4342" fmla="*/ 43109 w 12446000"/>
              <a:gd name="connsiteY4342" fmla="*/ 4685403 h 13862168"/>
              <a:gd name="connsiteX4343" fmla="*/ 42783 w 12446000"/>
              <a:gd name="connsiteY4343" fmla="*/ 4685243 h 13862168"/>
              <a:gd name="connsiteX4344" fmla="*/ 43409 w 12446000"/>
              <a:gd name="connsiteY4344" fmla="*/ 4686089 h 13862168"/>
              <a:gd name="connsiteX4345" fmla="*/ 43589 w 12446000"/>
              <a:gd name="connsiteY4345" fmla="*/ 4686498 h 13862168"/>
              <a:gd name="connsiteX4346" fmla="*/ 43480 w 12446000"/>
              <a:gd name="connsiteY4346" fmla="*/ 4686526 h 13862168"/>
              <a:gd name="connsiteX4347" fmla="*/ 42685 w 12446000"/>
              <a:gd name="connsiteY4347" fmla="*/ 4685290 h 13862168"/>
              <a:gd name="connsiteX4348" fmla="*/ 42783 w 12446000"/>
              <a:gd name="connsiteY4348" fmla="*/ 4685243 h 13862168"/>
              <a:gd name="connsiteX4349" fmla="*/ 41817 w 12446000"/>
              <a:gd name="connsiteY4349" fmla="*/ 4685146 h 13862168"/>
              <a:gd name="connsiteX4350" fmla="*/ 41820 w 12446000"/>
              <a:gd name="connsiteY4350" fmla="*/ 4685149 h 13862168"/>
              <a:gd name="connsiteX4351" fmla="*/ 42055 w 12446000"/>
              <a:gd name="connsiteY4351" fmla="*/ 4685581 h 13862168"/>
              <a:gd name="connsiteX4352" fmla="*/ 38140 w 12446000"/>
              <a:gd name="connsiteY4352" fmla="*/ 4687401 h 13862168"/>
              <a:gd name="connsiteX4353" fmla="*/ 41817 w 12446000"/>
              <a:gd name="connsiteY4353" fmla="*/ 4685146 h 13862168"/>
              <a:gd name="connsiteX4354" fmla="*/ 42996 w 12446000"/>
              <a:gd name="connsiteY4354" fmla="*/ 4685145 h 13862168"/>
              <a:gd name="connsiteX4355" fmla="*/ 43109 w 12446000"/>
              <a:gd name="connsiteY4355" fmla="*/ 4685403 h 13862168"/>
              <a:gd name="connsiteX4356" fmla="*/ 42915 w 12446000"/>
              <a:gd name="connsiteY4356" fmla="*/ 4685183 h 13862168"/>
              <a:gd name="connsiteX4357" fmla="*/ 42996 w 12446000"/>
              <a:gd name="connsiteY4357" fmla="*/ 4685145 h 13862168"/>
              <a:gd name="connsiteX4358" fmla="*/ 41155 w 12446000"/>
              <a:gd name="connsiteY4358" fmla="*/ 4684469 h 13862168"/>
              <a:gd name="connsiteX4359" fmla="*/ 41194 w 12446000"/>
              <a:gd name="connsiteY4359" fmla="*/ 4684510 h 13862168"/>
              <a:gd name="connsiteX4360" fmla="*/ 37878 w 12446000"/>
              <a:gd name="connsiteY4360" fmla="*/ 4687522 h 13862168"/>
              <a:gd name="connsiteX4361" fmla="*/ 36522 w 12446000"/>
              <a:gd name="connsiteY4361" fmla="*/ 4688152 h 13862168"/>
              <a:gd name="connsiteX4362" fmla="*/ 36521 w 12446000"/>
              <a:gd name="connsiteY4362" fmla="*/ 4688153 h 13862168"/>
              <a:gd name="connsiteX4363" fmla="*/ 36521 w 12446000"/>
              <a:gd name="connsiteY4363" fmla="*/ 4688152 h 13862168"/>
              <a:gd name="connsiteX4364" fmla="*/ 36520 w 12446000"/>
              <a:gd name="connsiteY4364" fmla="*/ 4688153 h 13862168"/>
              <a:gd name="connsiteX4365" fmla="*/ 36521 w 12446000"/>
              <a:gd name="connsiteY4365" fmla="*/ 4688153 h 13862168"/>
              <a:gd name="connsiteX4366" fmla="*/ 36520 w 12446000"/>
              <a:gd name="connsiteY4366" fmla="*/ 4688153 h 13862168"/>
              <a:gd name="connsiteX4367" fmla="*/ 35800 w 12446000"/>
              <a:gd name="connsiteY4367" fmla="*/ 4688488 h 13862168"/>
              <a:gd name="connsiteX4368" fmla="*/ 35277 w 12446000"/>
              <a:gd name="connsiteY4368" fmla="*/ 4688621 h 13862168"/>
              <a:gd name="connsiteX4369" fmla="*/ 37895 w 12446000"/>
              <a:gd name="connsiteY4369" fmla="*/ 4686749 h 13862168"/>
              <a:gd name="connsiteX4370" fmla="*/ 36524 w 12446000"/>
              <a:gd name="connsiteY4370" fmla="*/ 4688150 h 13862168"/>
              <a:gd name="connsiteX4371" fmla="*/ 41155 w 12446000"/>
              <a:gd name="connsiteY4371" fmla="*/ 4684469 h 13862168"/>
              <a:gd name="connsiteX4372" fmla="*/ 41818 w 12446000"/>
              <a:gd name="connsiteY4372" fmla="*/ 4683942 h 13862168"/>
              <a:gd name="connsiteX4373" fmla="*/ 41155 w 12446000"/>
              <a:gd name="connsiteY4373" fmla="*/ 4684469 h 13862168"/>
              <a:gd name="connsiteX4374" fmla="*/ 41125 w 12446000"/>
              <a:gd name="connsiteY4374" fmla="*/ 4684438 h 13862168"/>
              <a:gd name="connsiteX4375" fmla="*/ 41818 w 12446000"/>
              <a:gd name="connsiteY4375" fmla="*/ 4683942 h 13862168"/>
              <a:gd name="connsiteX4376" fmla="*/ 41818 w 12446000"/>
              <a:gd name="connsiteY4376" fmla="*/ 4683942 h 13862168"/>
              <a:gd name="connsiteX4377" fmla="*/ 42685 w 12446000"/>
              <a:gd name="connsiteY4377" fmla="*/ 4685290 h 13862168"/>
              <a:gd name="connsiteX4378" fmla="*/ 42185 w 12446000"/>
              <a:gd name="connsiteY4378" fmla="*/ 4685522 h 13862168"/>
              <a:gd name="connsiteX4379" fmla="*/ 41820 w 12446000"/>
              <a:gd name="connsiteY4379" fmla="*/ 4685149 h 13862168"/>
              <a:gd name="connsiteX4380" fmla="*/ 41818 w 12446000"/>
              <a:gd name="connsiteY4380" fmla="*/ 4685145 h 13862168"/>
              <a:gd name="connsiteX4381" fmla="*/ 41817 w 12446000"/>
              <a:gd name="connsiteY4381" fmla="*/ 4685146 h 13862168"/>
              <a:gd name="connsiteX4382" fmla="*/ 41194 w 12446000"/>
              <a:gd name="connsiteY4382" fmla="*/ 4684510 h 13862168"/>
              <a:gd name="connsiteX4383" fmla="*/ 41818 w 12446000"/>
              <a:gd name="connsiteY4383" fmla="*/ 4683942 h 13862168"/>
              <a:gd name="connsiteX4384" fmla="*/ 41818 w 12446000"/>
              <a:gd name="connsiteY4384" fmla="*/ 4683942 h 13862168"/>
              <a:gd name="connsiteX4385" fmla="*/ 42915 w 12446000"/>
              <a:gd name="connsiteY4385" fmla="*/ 4685183 h 13862168"/>
              <a:gd name="connsiteX4386" fmla="*/ 42783 w 12446000"/>
              <a:gd name="connsiteY4386" fmla="*/ 4685243 h 13862168"/>
              <a:gd name="connsiteX4387" fmla="*/ 41818 w 12446000"/>
              <a:gd name="connsiteY4387" fmla="*/ 4683942 h 13862168"/>
              <a:gd name="connsiteX4388" fmla="*/ 40640 w 12446000"/>
              <a:gd name="connsiteY4388" fmla="*/ 4683942 h 13862168"/>
              <a:gd name="connsiteX4389" fmla="*/ 41125 w 12446000"/>
              <a:gd name="connsiteY4389" fmla="*/ 4684438 h 13862168"/>
              <a:gd name="connsiteX4390" fmla="*/ 37895 w 12446000"/>
              <a:gd name="connsiteY4390" fmla="*/ 4686749 h 13862168"/>
              <a:gd name="connsiteX4391" fmla="*/ 40640 w 12446000"/>
              <a:gd name="connsiteY4391" fmla="*/ 4683942 h 13862168"/>
              <a:gd name="connsiteX4392" fmla="*/ 41818 w 12446000"/>
              <a:gd name="connsiteY4392" fmla="*/ 4676721 h 13862168"/>
              <a:gd name="connsiteX4393" fmla="*/ 31216 w 12446000"/>
              <a:gd name="connsiteY4393" fmla="*/ 4687555 h 13862168"/>
              <a:gd name="connsiteX4394" fmla="*/ 32863 w 12446000"/>
              <a:gd name="connsiteY4394" fmla="*/ 4689238 h 13862168"/>
              <a:gd name="connsiteX4395" fmla="*/ 30622 w 12446000"/>
              <a:gd name="connsiteY4395" fmla="*/ 4689810 h 13862168"/>
              <a:gd name="connsiteX4396" fmla="*/ 28860 w 12446000"/>
              <a:gd name="connsiteY4396" fmla="*/ 4689960 h 13862168"/>
              <a:gd name="connsiteX4397" fmla="*/ 34750 w 12446000"/>
              <a:gd name="connsiteY4397" fmla="*/ 4739313 h 13862168"/>
              <a:gd name="connsiteX4398" fmla="*/ 40534 w 12446000"/>
              <a:gd name="connsiteY4398" fmla="*/ 4738820 h 13862168"/>
              <a:gd name="connsiteX4399" fmla="*/ 40640 w 12446000"/>
              <a:gd name="connsiteY4399" fmla="*/ 4739313 h 13862168"/>
              <a:gd name="connsiteX4400" fmla="*/ 43583 w 12446000"/>
              <a:gd name="connsiteY4400" fmla="*/ 4738561 h 13862168"/>
              <a:gd name="connsiteX4401" fmla="*/ 48886 w 12446000"/>
              <a:gd name="connsiteY4401" fmla="*/ 4738109 h 13862168"/>
              <a:gd name="connsiteX4402" fmla="*/ 48782 w 12446000"/>
              <a:gd name="connsiteY4402" fmla="*/ 4737233 h 13862168"/>
              <a:gd name="connsiteX4403" fmla="*/ 54776 w 12446000"/>
              <a:gd name="connsiteY4403" fmla="*/ 4735701 h 13862168"/>
              <a:gd name="connsiteX4404" fmla="*/ 54639 w 12446000"/>
              <a:gd name="connsiteY4404" fmla="*/ 4735063 h 13862168"/>
              <a:gd name="connsiteX4405" fmla="*/ 56316 w 12446000"/>
              <a:gd name="connsiteY4405" fmla="*/ 4734035 h 13862168"/>
              <a:gd name="connsiteX4406" fmla="*/ 56735 w 12446000"/>
              <a:gd name="connsiteY4406" fmla="*/ 4733879 h 13862168"/>
              <a:gd name="connsiteX4407" fmla="*/ 57132 w 12446000"/>
              <a:gd name="connsiteY4407" fmla="*/ 4734498 h 13862168"/>
              <a:gd name="connsiteX4408" fmla="*/ 60608 w 12446000"/>
              <a:gd name="connsiteY4408" fmla="*/ 4732013 h 13862168"/>
              <a:gd name="connsiteX4409" fmla="*/ 60666 w 12446000"/>
              <a:gd name="connsiteY4409" fmla="*/ 4732092 h 13862168"/>
              <a:gd name="connsiteX4410" fmla="*/ 61003 w 12446000"/>
              <a:gd name="connsiteY4410" fmla="*/ 4731824 h 13862168"/>
              <a:gd name="connsiteX4411" fmla="*/ 63022 w 12446000"/>
              <a:gd name="connsiteY4411" fmla="*/ 4730886 h 13862168"/>
              <a:gd name="connsiteX4412" fmla="*/ 62822 w 12446000"/>
              <a:gd name="connsiteY4412" fmla="*/ 4730429 h 13862168"/>
              <a:gd name="connsiteX4413" fmla="*/ 63418 w 12446000"/>
              <a:gd name="connsiteY4413" fmla="*/ 4730002 h 13862168"/>
              <a:gd name="connsiteX4414" fmla="*/ 64200 w 12446000"/>
              <a:gd name="connsiteY4414" fmla="*/ 4730886 h 13862168"/>
              <a:gd name="connsiteX4415" fmla="*/ 74802 w 12446000"/>
              <a:gd name="connsiteY4415" fmla="*/ 4721258 h 13862168"/>
              <a:gd name="connsiteX4416" fmla="*/ 72566 w 12446000"/>
              <a:gd name="connsiteY4416" fmla="*/ 4718728 h 13862168"/>
              <a:gd name="connsiteX4417" fmla="*/ 73624 w 12446000"/>
              <a:gd name="connsiteY4417" fmla="*/ 4717645 h 13862168"/>
              <a:gd name="connsiteX4418" fmla="*/ 70679 w 12446000"/>
              <a:gd name="connsiteY4418" fmla="*/ 4714638 h 13862168"/>
              <a:gd name="connsiteX4419" fmla="*/ 74802 w 12446000"/>
              <a:gd name="connsiteY4419" fmla="*/ 4710424 h 13862168"/>
              <a:gd name="connsiteX4420" fmla="*/ 41818 w 12446000"/>
              <a:gd name="connsiteY4420" fmla="*/ 4676721 h 13862168"/>
              <a:gd name="connsiteX4421" fmla="*/ 16933 w 12446000"/>
              <a:gd name="connsiteY4421" fmla="*/ 0 h 13862168"/>
              <a:gd name="connsiteX4422" fmla="*/ 12208933 w 12446000"/>
              <a:gd name="connsiteY4422" fmla="*/ 67732 h 13862168"/>
              <a:gd name="connsiteX4423" fmla="*/ 12446000 w 12446000"/>
              <a:gd name="connsiteY4423" fmla="*/ 13845235 h 13862168"/>
              <a:gd name="connsiteX4424" fmla="*/ 0 w 12446000"/>
              <a:gd name="connsiteY4424" fmla="*/ 13862168 h 13862168"/>
              <a:gd name="connsiteX4425" fmla="*/ 16933 w 12446000"/>
              <a:gd name="connsiteY4425" fmla="*/ 0 h 13862168"/>
              <a:gd name="connsiteX0" fmla="*/ 9390760 w 12208933"/>
              <a:gd name="connsiteY0" fmla="*/ 12891458 h 13862168"/>
              <a:gd name="connsiteX1" fmla="*/ 9221500 w 12208933"/>
              <a:gd name="connsiteY1" fmla="*/ 12934078 h 13862168"/>
              <a:gd name="connsiteX2" fmla="*/ 9221500 w 12208933"/>
              <a:gd name="connsiteY2" fmla="*/ 13000671 h 13862168"/>
              <a:gd name="connsiteX3" fmla="*/ 9423000 w 12208933"/>
              <a:gd name="connsiteY3" fmla="*/ 12950060 h 13862168"/>
              <a:gd name="connsiteX4" fmla="*/ 9390760 w 12208933"/>
              <a:gd name="connsiteY4" fmla="*/ 12891458 h 13862168"/>
              <a:gd name="connsiteX5" fmla="*/ 9351804 w 12208933"/>
              <a:gd name="connsiteY5" fmla="*/ 12818206 h 13862168"/>
              <a:gd name="connsiteX6" fmla="*/ 9221500 w 12208933"/>
              <a:gd name="connsiteY6" fmla="*/ 12850171 h 13862168"/>
              <a:gd name="connsiteX7" fmla="*/ 9221500 w 12208933"/>
              <a:gd name="connsiteY7" fmla="*/ 12916764 h 13862168"/>
              <a:gd name="connsiteX8" fmla="*/ 9382700 w 12208933"/>
              <a:gd name="connsiteY8" fmla="*/ 12876808 h 13862168"/>
              <a:gd name="connsiteX9" fmla="*/ 9351804 w 12208933"/>
              <a:gd name="connsiteY9" fmla="*/ 12818206 h 13862168"/>
              <a:gd name="connsiteX10" fmla="*/ 9312848 w 12208933"/>
              <a:gd name="connsiteY10" fmla="*/ 12743621 h 13862168"/>
              <a:gd name="connsiteX11" fmla="*/ 9221500 w 12208933"/>
              <a:gd name="connsiteY11" fmla="*/ 12766263 h 13862168"/>
              <a:gd name="connsiteX12" fmla="*/ 9221500 w 12208933"/>
              <a:gd name="connsiteY12" fmla="*/ 12832856 h 13862168"/>
              <a:gd name="connsiteX13" fmla="*/ 9343744 w 12208933"/>
              <a:gd name="connsiteY13" fmla="*/ 12802223 h 13862168"/>
              <a:gd name="connsiteX14" fmla="*/ 9312848 w 12208933"/>
              <a:gd name="connsiteY14" fmla="*/ 12743621 h 13862168"/>
              <a:gd name="connsiteX15" fmla="*/ 9053588 w 12208933"/>
              <a:gd name="connsiteY15" fmla="*/ 12701002 h 13862168"/>
              <a:gd name="connsiteX16" fmla="*/ 9003884 w 12208933"/>
              <a:gd name="connsiteY16" fmla="*/ 12746285 h 13862168"/>
              <a:gd name="connsiteX17" fmla="*/ 9204038 w 12208933"/>
              <a:gd name="connsiteY17" fmla="*/ 12832857 h 13862168"/>
              <a:gd name="connsiteX18" fmla="*/ 9204038 w 12208933"/>
              <a:gd name="connsiteY18" fmla="*/ 12766263 h 13862168"/>
              <a:gd name="connsiteX19" fmla="*/ 9053588 w 12208933"/>
              <a:gd name="connsiteY19" fmla="*/ 12701002 h 13862168"/>
              <a:gd name="connsiteX20" fmla="*/ 10947664 w 12208933"/>
              <a:gd name="connsiteY20" fmla="*/ 12699669 h 13862168"/>
              <a:gd name="connsiteX21" fmla="*/ 10977218 w 12208933"/>
              <a:gd name="connsiteY21" fmla="*/ 12712988 h 13862168"/>
              <a:gd name="connsiteX22" fmla="*/ 10986620 w 12208933"/>
              <a:gd name="connsiteY22" fmla="*/ 12751612 h 13862168"/>
              <a:gd name="connsiteX23" fmla="*/ 10977218 w 12208933"/>
              <a:gd name="connsiteY23" fmla="*/ 12790236 h 13862168"/>
              <a:gd name="connsiteX24" fmla="*/ 10947664 w 12208933"/>
              <a:gd name="connsiteY24" fmla="*/ 12803555 h 13862168"/>
              <a:gd name="connsiteX25" fmla="*/ 10918112 w 12208933"/>
              <a:gd name="connsiteY25" fmla="*/ 12790236 h 13862168"/>
              <a:gd name="connsiteX26" fmla="*/ 10908708 w 12208933"/>
              <a:gd name="connsiteY26" fmla="*/ 12751612 h 13862168"/>
              <a:gd name="connsiteX27" fmla="*/ 10918112 w 12208933"/>
              <a:gd name="connsiteY27" fmla="*/ 12712988 h 13862168"/>
              <a:gd name="connsiteX28" fmla="*/ 10947664 w 12208933"/>
              <a:gd name="connsiteY28" fmla="*/ 12699669 h 13862168"/>
              <a:gd name="connsiteX29" fmla="*/ 10644076 w 12208933"/>
              <a:gd name="connsiteY29" fmla="*/ 12699669 h 13862168"/>
              <a:gd name="connsiteX30" fmla="*/ 10673628 w 12208933"/>
              <a:gd name="connsiteY30" fmla="*/ 12712988 h 13862168"/>
              <a:gd name="connsiteX31" fmla="*/ 10683032 w 12208933"/>
              <a:gd name="connsiteY31" fmla="*/ 12751612 h 13862168"/>
              <a:gd name="connsiteX32" fmla="*/ 10673628 w 12208933"/>
              <a:gd name="connsiteY32" fmla="*/ 12790236 h 13862168"/>
              <a:gd name="connsiteX33" fmla="*/ 10644076 w 12208933"/>
              <a:gd name="connsiteY33" fmla="*/ 12803555 h 13862168"/>
              <a:gd name="connsiteX34" fmla="*/ 10614522 w 12208933"/>
              <a:gd name="connsiteY34" fmla="*/ 12790236 h 13862168"/>
              <a:gd name="connsiteX35" fmla="*/ 10605120 w 12208933"/>
              <a:gd name="connsiteY35" fmla="*/ 12751612 h 13862168"/>
              <a:gd name="connsiteX36" fmla="*/ 10614522 w 12208933"/>
              <a:gd name="connsiteY36" fmla="*/ 12712988 h 13862168"/>
              <a:gd name="connsiteX37" fmla="*/ 10644076 w 12208933"/>
              <a:gd name="connsiteY37" fmla="*/ 12699669 h 13862168"/>
              <a:gd name="connsiteX38" fmla="*/ 8845372 w 12208933"/>
              <a:gd name="connsiteY38" fmla="*/ 12685019 h 13862168"/>
              <a:gd name="connsiteX39" fmla="*/ 8782236 w 12208933"/>
              <a:gd name="connsiteY39" fmla="*/ 12707661 h 13862168"/>
              <a:gd name="connsiteX40" fmla="*/ 8869552 w 12208933"/>
              <a:gd name="connsiteY40" fmla="*/ 12850170 h 13862168"/>
              <a:gd name="connsiteX41" fmla="*/ 8919254 w 12208933"/>
              <a:gd name="connsiteY41" fmla="*/ 12804887 h 13862168"/>
              <a:gd name="connsiteX42" fmla="*/ 8845372 w 12208933"/>
              <a:gd name="connsiteY42" fmla="*/ 12685019 h 13862168"/>
              <a:gd name="connsiteX43" fmla="*/ 11209612 w 12208933"/>
              <a:gd name="connsiteY43" fmla="*/ 12669037 h 13862168"/>
              <a:gd name="connsiteX44" fmla="*/ 11266032 w 12208933"/>
              <a:gd name="connsiteY44" fmla="*/ 12779582 h 13862168"/>
              <a:gd name="connsiteX45" fmla="*/ 11266032 w 12208933"/>
              <a:gd name="connsiteY45" fmla="*/ 12834188 h 13862168"/>
              <a:gd name="connsiteX46" fmla="*/ 11304988 w 12208933"/>
              <a:gd name="connsiteY46" fmla="*/ 12834188 h 13862168"/>
              <a:gd name="connsiteX47" fmla="*/ 11304988 w 12208933"/>
              <a:gd name="connsiteY47" fmla="*/ 12779582 h 13862168"/>
              <a:gd name="connsiteX48" fmla="*/ 11358720 w 12208933"/>
              <a:gd name="connsiteY48" fmla="*/ 12669037 h 13862168"/>
              <a:gd name="connsiteX49" fmla="*/ 11318420 w 12208933"/>
              <a:gd name="connsiteY49" fmla="*/ 12669037 h 13862168"/>
              <a:gd name="connsiteX50" fmla="*/ 11299612 w 12208933"/>
              <a:gd name="connsiteY50" fmla="*/ 12708993 h 13862168"/>
              <a:gd name="connsiteX51" fmla="*/ 11292896 w 12208933"/>
              <a:gd name="connsiteY51" fmla="*/ 12723644 h 13862168"/>
              <a:gd name="connsiteX52" fmla="*/ 11288868 w 12208933"/>
              <a:gd name="connsiteY52" fmla="*/ 12734298 h 13862168"/>
              <a:gd name="connsiteX53" fmla="*/ 11286180 w 12208933"/>
              <a:gd name="connsiteY53" fmla="*/ 12743622 h 13862168"/>
              <a:gd name="connsiteX54" fmla="*/ 11284836 w 12208933"/>
              <a:gd name="connsiteY54" fmla="*/ 12743622 h 13862168"/>
              <a:gd name="connsiteX55" fmla="*/ 11283492 w 12208933"/>
              <a:gd name="connsiteY55" fmla="*/ 12734298 h 13862168"/>
              <a:gd name="connsiteX56" fmla="*/ 11279464 w 12208933"/>
              <a:gd name="connsiteY56" fmla="*/ 12722312 h 13862168"/>
              <a:gd name="connsiteX57" fmla="*/ 11272748 w 12208933"/>
              <a:gd name="connsiteY57" fmla="*/ 12707661 h 13862168"/>
              <a:gd name="connsiteX58" fmla="*/ 11252596 w 12208933"/>
              <a:gd name="connsiteY58" fmla="*/ 12669037 h 13862168"/>
              <a:gd name="connsiteX59" fmla="*/ 11209612 w 12208933"/>
              <a:gd name="connsiteY59" fmla="*/ 12669037 h 13862168"/>
              <a:gd name="connsiteX60" fmla="*/ 10751540 w 12208933"/>
              <a:gd name="connsiteY60" fmla="*/ 12669037 h 13862168"/>
              <a:gd name="connsiteX61" fmla="*/ 10751540 w 12208933"/>
              <a:gd name="connsiteY61" fmla="*/ 12834188 h 13862168"/>
              <a:gd name="connsiteX62" fmla="*/ 10854976 w 12208933"/>
              <a:gd name="connsiteY62" fmla="*/ 12834188 h 13862168"/>
              <a:gd name="connsiteX63" fmla="*/ 10854976 w 12208933"/>
              <a:gd name="connsiteY63" fmla="*/ 12800892 h 13862168"/>
              <a:gd name="connsiteX64" fmla="*/ 10790496 w 12208933"/>
              <a:gd name="connsiteY64" fmla="*/ 12800892 h 13862168"/>
              <a:gd name="connsiteX65" fmla="*/ 10790496 w 12208933"/>
              <a:gd name="connsiteY65" fmla="*/ 12669037 h 13862168"/>
              <a:gd name="connsiteX66" fmla="*/ 10751540 w 12208933"/>
              <a:gd name="connsiteY66" fmla="*/ 12669037 h 13862168"/>
              <a:gd name="connsiteX67" fmla="*/ 10391532 w 12208933"/>
              <a:gd name="connsiteY67" fmla="*/ 12669037 h 13862168"/>
              <a:gd name="connsiteX68" fmla="*/ 10391532 w 12208933"/>
              <a:gd name="connsiteY68" fmla="*/ 12835520 h 13862168"/>
              <a:gd name="connsiteX69" fmla="*/ 10430488 w 12208933"/>
              <a:gd name="connsiteY69" fmla="*/ 12835520 h 13862168"/>
              <a:gd name="connsiteX70" fmla="*/ 10430488 w 12208933"/>
              <a:gd name="connsiteY70" fmla="*/ 12770259 h 13862168"/>
              <a:gd name="connsiteX71" fmla="*/ 10430488 w 12208933"/>
              <a:gd name="connsiteY71" fmla="*/ 12754276 h 13862168"/>
              <a:gd name="connsiteX72" fmla="*/ 10430488 w 12208933"/>
              <a:gd name="connsiteY72" fmla="*/ 12742290 h 13862168"/>
              <a:gd name="connsiteX73" fmla="*/ 10429144 w 12208933"/>
              <a:gd name="connsiteY73" fmla="*/ 12732967 h 13862168"/>
              <a:gd name="connsiteX74" fmla="*/ 10430488 w 12208933"/>
              <a:gd name="connsiteY74" fmla="*/ 12732967 h 13862168"/>
              <a:gd name="connsiteX75" fmla="*/ 10434516 w 12208933"/>
              <a:gd name="connsiteY75" fmla="*/ 12739626 h 13862168"/>
              <a:gd name="connsiteX76" fmla="*/ 10446608 w 12208933"/>
              <a:gd name="connsiteY76" fmla="*/ 12756940 h 13862168"/>
              <a:gd name="connsiteX77" fmla="*/ 10505712 w 12208933"/>
              <a:gd name="connsiteY77" fmla="*/ 12835520 h 13862168"/>
              <a:gd name="connsiteX78" fmla="*/ 10540640 w 12208933"/>
              <a:gd name="connsiteY78" fmla="*/ 12835520 h 13862168"/>
              <a:gd name="connsiteX79" fmla="*/ 10540640 w 12208933"/>
              <a:gd name="connsiteY79" fmla="*/ 12670369 h 13862168"/>
              <a:gd name="connsiteX80" fmla="*/ 10501684 w 12208933"/>
              <a:gd name="connsiteY80" fmla="*/ 12670369 h 13862168"/>
              <a:gd name="connsiteX81" fmla="*/ 10501684 w 12208933"/>
              <a:gd name="connsiteY81" fmla="*/ 12736962 h 13862168"/>
              <a:gd name="connsiteX82" fmla="*/ 10501684 w 12208933"/>
              <a:gd name="connsiteY82" fmla="*/ 12751613 h 13862168"/>
              <a:gd name="connsiteX83" fmla="*/ 10501684 w 12208933"/>
              <a:gd name="connsiteY83" fmla="*/ 12762268 h 13862168"/>
              <a:gd name="connsiteX84" fmla="*/ 10501684 w 12208933"/>
              <a:gd name="connsiteY84" fmla="*/ 12771591 h 13862168"/>
              <a:gd name="connsiteX85" fmla="*/ 10500340 w 12208933"/>
              <a:gd name="connsiteY85" fmla="*/ 12771591 h 13862168"/>
              <a:gd name="connsiteX86" fmla="*/ 10496310 w 12208933"/>
              <a:gd name="connsiteY86" fmla="*/ 12764931 h 13862168"/>
              <a:gd name="connsiteX87" fmla="*/ 10492280 w 12208933"/>
              <a:gd name="connsiteY87" fmla="*/ 12758272 h 13862168"/>
              <a:gd name="connsiteX88" fmla="*/ 10485564 w 12208933"/>
              <a:gd name="connsiteY88" fmla="*/ 12748949 h 13862168"/>
              <a:gd name="connsiteX89" fmla="*/ 10427800 w 12208933"/>
              <a:gd name="connsiteY89" fmla="*/ 12669037 h 13862168"/>
              <a:gd name="connsiteX90" fmla="*/ 10391532 w 12208933"/>
              <a:gd name="connsiteY90" fmla="*/ 12669037 h 13862168"/>
              <a:gd name="connsiteX91" fmla="*/ 10211526 w 12208933"/>
              <a:gd name="connsiteY91" fmla="*/ 12669037 h 13862168"/>
              <a:gd name="connsiteX92" fmla="*/ 10211526 w 12208933"/>
              <a:gd name="connsiteY92" fmla="*/ 12834188 h 13862168"/>
              <a:gd name="connsiteX93" fmla="*/ 10249140 w 12208933"/>
              <a:gd name="connsiteY93" fmla="*/ 12834188 h 13862168"/>
              <a:gd name="connsiteX94" fmla="*/ 10249140 w 12208933"/>
              <a:gd name="connsiteY94" fmla="*/ 12766263 h 13862168"/>
              <a:gd name="connsiteX95" fmla="*/ 10313618 w 12208933"/>
              <a:gd name="connsiteY95" fmla="*/ 12766263 h 13862168"/>
              <a:gd name="connsiteX96" fmla="*/ 10313618 w 12208933"/>
              <a:gd name="connsiteY96" fmla="*/ 12834188 h 13862168"/>
              <a:gd name="connsiteX97" fmla="*/ 10352574 w 12208933"/>
              <a:gd name="connsiteY97" fmla="*/ 12834188 h 13862168"/>
              <a:gd name="connsiteX98" fmla="*/ 10352574 w 12208933"/>
              <a:gd name="connsiteY98" fmla="*/ 12669037 h 13862168"/>
              <a:gd name="connsiteX99" fmla="*/ 10313618 w 12208933"/>
              <a:gd name="connsiteY99" fmla="*/ 12669037 h 13862168"/>
              <a:gd name="connsiteX100" fmla="*/ 10313618 w 12208933"/>
              <a:gd name="connsiteY100" fmla="*/ 12732967 h 13862168"/>
              <a:gd name="connsiteX101" fmla="*/ 10249140 w 12208933"/>
              <a:gd name="connsiteY101" fmla="*/ 12732967 h 13862168"/>
              <a:gd name="connsiteX102" fmla="*/ 10249140 w 12208933"/>
              <a:gd name="connsiteY102" fmla="*/ 12669037 h 13862168"/>
              <a:gd name="connsiteX103" fmla="*/ 10211526 w 12208933"/>
              <a:gd name="connsiteY103" fmla="*/ 12669037 h 13862168"/>
              <a:gd name="connsiteX104" fmla="*/ 9907936 w 12208933"/>
              <a:gd name="connsiteY104" fmla="*/ 12669037 h 13862168"/>
              <a:gd name="connsiteX105" fmla="*/ 9907936 w 12208933"/>
              <a:gd name="connsiteY105" fmla="*/ 12834188 h 13862168"/>
              <a:gd name="connsiteX106" fmla="*/ 10020776 w 12208933"/>
              <a:gd name="connsiteY106" fmla="*/ 12834188 h 13862168"/>
              <a:gd name="connsiteX107" fmla="*/ 10020776 w 12208933"/>
              <a:gd name="connsiteY107" fmla="*/ 12800892 h 13862168"/>
              <a:gd name="connsiteX108" fmla="*/ 9946892 w 12208933"/>
              <a:gd name="connsiteY108" fmla="*/ 12800892 h 13862168"/>
              <a:gd name="connsiteX109" fmla="*/ 9946892 w 12208933"/>
              <a:gd name="connsiteY109" fmla="*/ 12766263 h 13862168"/>
              <a:gd name="connsiteX110" fmla="*/ 10011372 w 12208933"/>
              <a:gd name="connsiteY110" fmla="*/ 12766263 h 13862168"/>
              <a:gd name="connsiteX111" fmla="*/ 10011372 w 12208933"/>
              <a:gd name="connsiteY111" fmla="*/ 12734298 h 13862168"/>
              <a:gd name="connsiteX112" fmla="*/ 9946892 w 12208933"/>
              <a:gd name="connsiteY112" fmla="*/ 12734298 h 13862168"/>
              <a:gd name="connsiteX113" fmla="*/ 9946892 w 12208933"/>
              <a:gd name="connsiteY113" fmla="*/ 12702334 h 13862168"/>
              <a:gd name="connsiteX114" fmla="*/ 10020776 w 12208933"/>
              <a:gd name="connsiteY114" fmla="*/ 12702334 h 13862168"/>
              <a:gd name="connsiteX115" fmla="*/ 10020776 w 12208933"/>
              <a:gd name="connsiteY115" fmla="*/ 12669037 h 13862168"/>
              <a:gd name="connsiteX116" fmla="*/ 9907936 w 12208933"/>
              <a:gd name="connsiteY116" fmla="*/ 12669037 h 13862168"/>
              <a:gd name="connsiteX117" fmla="*/ 9758828 w 12208933"/>
              <a:gd name="connsiteY117" fmla="*/ 12669037 h 13862168"/>
              <a:gd name="connsiteX118" fmla="*/ 9758828 w 12208933"/>
              <a:gd name="connsiteY118" fmla="*/ 12702334 h 13862168"/>
              <a:gd name="connsiteX119" fmla="*/ 9804500 w 12208933"/>
              <a:gd name="connsiteY119" fmla="*/ 12702334 h 13862168"/>
              <a:gd name="connsiteX120" fmla="*/ 9804500 w 12208933"/>
              <a:gd name="connsiteY120" fmla="*/ 12834188 h 13862168"/>
              <a:gd name="connsiteX121" fmla="*/ 9842114 w 12208933"/>
              <a:gd name="connsiteY121" fmla="*/ 12834188 h 13862168"/>
              <a:gd name="connsiteX122" fmla="*/ 9842114 w 12208933"/>
              <a:gd name="connsiteY122" fmla="*/ 12702334 h 13862168"/>
              <a:gd name="connsiteX123" fmla="*/ 9889130 w 12208933"/>
              <a:gd name="connsiteY123" fmla="*/ 12702334 h 13862168"/>
              <a:gd name="connsiteX124" fmla="*/ 9889130 w 12208933"/>
              <a:gd name="connsiteY124" fmla="*/ 12669037 h 13862168"/>
              <a:gd name="connsiteX125" fmla="*/ 9758828 w 12208933"/>
              <a:gd name="connsiteY125" fmla="*/ 12669037 h 13862168"/>
              <a:gd name="connsiteX126" fmla="*/ 11127668 w 12208933"/>
              <a:gd name="connsiteY126" fmla="*/ 12665041 h 13862168"/>
              <a:gd name="connsiteX127" fmla="*/ 11067220 w 12208933"/>
              <a:gd name="connsiteY127" fmla="*/ 12687683 h 13862168"/>
              <a:gd name="connsiteX128" fmla="*/ 11045728 w 12208933"/>
              <a:gd name="connsiteY128" fmla="*/ 12751612 h 13862168"/>
              <a:gd name="connsiteX129" fmla="*/ 11051100 w 12208933"/>
              <a:gd name="connsiteY129" fmla="*/ 12788905 h 13862168"/>
              <a:gd name="connsiteX130" fmla="*/ 11065876 w 12208933"/>
              <a:gd name="connsiteY130" fmla="*/ 12815542 h 13862168"/>
              <a:gd name="connsiteX131" fmla="*/ 11090056 w 12208933"/>
              <a:gd name="connsiteY131" fmla="*/ 12831524 h 13862168"/>
              <a:gd name="connsiteX132" fmla="*/ 11119608 w 12208933"/>
              <a:gd name="connsiteY132" fmla="*/ 12836852 h 13862168"/>
              <a:gd name="connsiteX133" fmla="*/ 11146476 w 12208933"/>
              <a:gd name="connsiteY133" fmla="*/ 12831524 h 13862168"/>
              <a:gd name="connsiteX134" fmla="*/ 11165282 w 12208933"/>
              <a:gd name="connsiteY134" fmla="*/ 12815542 h 13862168"/>
              <a:gd name="connsiteX135" fmla="*/ 11172000 w 12208933"/>
              <a:gd name="connsiteY135" fmla="*/ 12834188 h 13862168"/>
              <a:gd name="connsiteX136" fmla="*/ 11196178 w 12208933"/>
              <a:gd name="connsiteY136" fmla="*/ 12834188 h 13862168"/>
              <a:gd name="connsiteX137" fmla="*/ 11196178 w 12208933"/>
              <a:gd name="connsiteY137" fmla="*/ 12746285 h 13862168"/>
              <a:gd name="connsiteX138" fmla="*/ 11196178 w 12208933"/>
              <a:gd name="connsiteY138" fmla="*/ 12744953 h 13862168"/>
              <a:gd name="connsiteX139" fmla="*/ 11123640 w 12208933"/>
              <a:gd name="connsiteY139" fmla="*/ 12744953 h 13862168"/>
              <a:gd name="connsiteX140" fmla="*/ 11123640 w 12208933"/>
              <a:gd name="connsiteY140" fmla="*/ 12775586 h 13862168"/>
              <a:gd name="connsiteX141" fmla="*/ 11159908 w 12208933"/>
              <a:gd name="connsiteY141" fmla="*/ 12775586 h 13862168"/>
              <a:gd name="connsiteX142" fmla="*/ 11159908 w 12208933"/>
              <a:gd name="connsiteY142" fmla="*/ 12780913 h 13862168"/>
              <a:gd name="connsiteX143" fmla="*/ 11151848 w 12208933"/>
              <a:gd name="connsiteY143" fmla="*/ 12798228 h 13862168"/>
              <a:gd name="connsiteX144" fmla="*/ 11126326 w 12208933"/>
              <a:gd name="connsiteY144" fmla="*/ 12804887 h 13862168"/>
              <a:gd name="connsiteX145" fmla="*/ 11107520 w 12208933"/>
              <a:gd name="connsiteY145" fmla="*/ 12800891 h 13862168"/>
              <a:gd name="connsiteX146" fmla="*/ 11095430 w 12208933"/>
              <a:gd name="connsiteY146" fmla="*/ 12788905 h 13862168"/>
              <a:gd name="connsiteX147" fmla="*/ 11088712 w 12208933"/>
              <a:gd name="connsiteY147" fmla="*/ 12771590 h 13862168"/>
              <a:gd name="connsiteX148" fmla="*/ 11086028 w 12208933"/>
              <a:gd name="connsiteY148" fmla="*/ 12750280 h 13862168"/>
              <a:gd name="connsiteX149" fmla="*/ 11090056 w 12208933"/>
              <a:gd name="connsiteY149" fmla="*/ 12724975 h 13862168"/>
              <a:gd name="connsiteX150" fmla="*/ 11099460 w 12208933"/>
              <a:gd name="connsiteY150" fmla="*/ 12708993 h 13862168"/>
              <a:gd name="connsiteX151" fmla="*/ 11112892 w 12208933"/>
              <a:gd name="connsiteY151" fmla="*/ 12699669 h 13862168"/>
              <a:gd name="connsiteX152" fmla="*/ 11126326 w 12208933"/>
              <a:gd name="connsiteY152" fmla="*/ 12697006 h 13862168"/>
              <a:gd name="connsiteX153" fmla="*/ 11158566 w 12208933"/>
              <a:gd name="connsiteY153" fmla="*/ 12723643 h 13862168"/>
              <a:gd name="connsiteX154" fmla="*/ 11196178 w 12208933"/>
              <a:gd name="connsiteY154" fmla="*/ 12706329 h 13862168"/>
              <a:gd name="connsiteX155" fmla="*/ 11170656 w 12208933"/>
              <a:gd name="connsiteY155" fmla="*/ 12675696 h 13862168"/>
              <a:gd name="connsiteX156" fmla="*/ 11127668 w 12208933"/>
              <a:gd name="connsiteY156" fmla="*/ 12665041 h 13862168"/>
              <a:gd name="connsiteX157" fmla="*/ 10124210 w 12208933"/>
              <a:gd name="connsiteY157" fmla="*/ 12665041 h 13862168"/>
              <a:gd name="connsiteX158" fmla="*/ 10063760 w 12208933"/>
              <a:gd name="connsiteY158" fmla="*/ 12687683 h 13862168"/>
              <a:gd name="connsiteX159" fmla="*/ 10042268 w 12208933"/>
              <a:gd name="connsiteY159" fmla="*/ 12751612 h 13862168"/>
              <a:gd name="connsiteX160" fmla="*/ 10047640 w 12208933"/>
              <a:gd name="connsiteY160" fmla="*/ 12788905 h 13862168"/>
              <a:gd name="connsiteX161" fmla="*/ 10063760 w 12208933"/>
              <a:gd name="connsiteY161" fmla="*/ 12815542 h 13862168"/>
              <a:gd name="connsiteX162" fmla="*/ 10087940 w 12208933"/>
              <a:gd name="connsiteY162" fmla="*/ 12832856 h 13862168"/>
              <a:gd name="connsiteX163" fmla="*/ 10118836 w 12208933"/>
              <a:gd name="connsiteY163" fmla="*/ 12838184 h 13862168"/>
              <a:gd name="connsiteX164" fmla="*/ 10143016 w 12208933"/>
              <a:gd name="connsiteY164" fmla="*/ 12835520 h 13862168"/>
              <a:gd name="connsiteX165" fmla="*/ 10161824 w 12208933"/>
              <a:gd name="connsiteY165" fmla="*/ 12828861 h 13862168"/>
              <a:gd name="connsiteX166" fmla="*/ 10176600 w 12208933"/>
              <a:gd name="connsiteY166" fmla="*/ 12816874 h 13862168"/>
              <a:gd name="connsiteX167" fmla="*/ 10188690 w 12208933"/>
              <a:gd name="connsiteY167" fmla="*/ 12799559 h 13862168"/>
              <a:gd name="connsiteX168" fmla="*/ 10157792 w 12208933"/>
              <a:gd name="connsiteY168" fmla="*/ 12780913 h 13862168"/>
              <a:gd name="connsiteX169" fmla="*/ 10143016 w 12208933"/>
              <a:gd name="connsiteY169" fmla="*/ 12798228 h 13862168"/>
              <a:gd name="connsiteX170" fmla="*/ 10122868 w 12208933"/>
              <a:gd name="connsiteY170" fmla="*/ 12803555 h 13862168"/>
              <a:gd name="connsiteX171" fmla="*/ 10091972 w 12208933"/>
              <a:gd name="connsiteY171" fmla="*/ 12790236 h 13862168"/>
              <a:gd name="connsiteX172" fmla="*/ 10081224 w 12208933"/>
              <a:gd name="connsiteY172" fmla="*/ 12751612 h 13862168"/>
              <a:gd name="connsiteX173" fmla="*/ 10091972 w 12208933"/>
              <a:gd name="connsiteY173" fmla="*/ 12712988 h 13862168"/>
              <a:gd name="connsiteX174" fmla="*/ 10121524 w 12208933"/>
              <a:gd name="connsiteY174" fmla="*/ 12698338 h 13862168"/>
              <a:gd name="connsiteX175" fmla="*/ 10143016 w 12208933"/>
              <a:gd name="connsiteY175" fmla="*/ 12704997 h 13862168"/>
              <a:gd name="connsiteX176" fmla="*/ 10153764 w 12208933"/>
              <a:gd name="connsiteY176" fmla="*/ 12723643 h 13862168"/>
              <a:gd name="connsiteX177" fmla="*/ 10191376 w 12208933"/>
              <a:gd name="connsiteY177" fmla="*/ 12706329 h 13862168"/>
              <a:gd name="connsiteX178" fmla="*/ 10165852 w 12208933"/>
              <a:gd name="connsiteY178" fmla="*/ 12675696 h 13862168"/>
              <a:gd name="connsiteX179" fmla="*/ 10124210 w 12208933"/>
              <a:gd name="connsiteY179" fmla="*/ 12665041 h 13862168"/>
              <a:gd name="connsiteX180" fmla="*/ 10947664 w 12208933"/>
              <a:gd name="connsiteY180" fmla="*/ 12663709 h 13862168"/>
              <a:gd name="connsiteX181" fmla="*/ 10889902 w 12208933"/>
              <a:gd name="connsiteY181" fmla="*/ 12686351 h 13862168"/>
              <a:gd name="connsiteX182" fmla="*/ 10868408 w 12208933"/>
              <a:gd name="connsiteY182" fmla="*/ 12750280 h 13862168"/>
              <a:gd name="connsiteX183" fmla="*/ 10889902 w 12208933"/>
              <a:gd name="connsiteY183" fmla="*/ 12814210 h 13862168"/>
              <a:gd name="connsiteX184" fmla="*/ 10947664 w 12208933"/>
              <a:gd name="connsiteY184" fmla="*/ 12836852 h 13862168"/>
              <a:gd name="connsiteX185" fmla="*/ 11005428 w 12208933"/>
              <a:gd name="connsiteY185" fmla="*/ 12814210 h 13862168"/>
              <a:gd name="connsiteX186" fmla="*/ 11026920 w 12208933"/>
              <a:gd name="connsiteY186" fmla="*/ 12750280 h 13862168"/>
              <a:gd name="connsiteX187" fmla="*/ 11005428 w 12208933"/>
              <a:gd name="connsiteY187" fmla="*/ 12686351 h 13862168"/>
              <a:gd name="connsiteX188" fmla="*/ 10947664 w 12208933"/>
              <a:gd name="connsiteY188" fmla="*/ 12663709 h 13862168"/>
              <a:gd name="connsiteX189" fmla="*/ 10644076 w 12208933"/>
              <a:gd name="connsiteY189" fmla="*/ 12663709 h 13862168"/>
              <a:gd name="connsiteX190" fmla="*/ 10586312 w 12208933"/>
              <a:gd name="connsiteY190" fmla="*/ 12686351 h 13862168"/>
              <a:gd name="connsiteX191" fmla="*/ 10564820 w 12208933"/>
              <a:gd name="connsiteY191" fmla="*/ 12750280 h 13862168"/>
              <a:gd name="connsiteX192" fmla="*/ 10586312 w 12208933"/>
              <a:gd name="connsiteY192" fmla="*/ 12814210 h 13862168"/>
              <a:gd name="connsiteX193" fmla="*/ 10644076 w 12208933"/>
              <a:gd name="connsiteY193" fmla="*/ 12836852 h 13862168"/>
              <a:gd name="connsiteX194" fmla="*/ 10701838 w 12208933"/>
              <a:gd name="connsiteY194" fmla="*/ 12814210 h 13862168"/>
              <a:gd name="connsiteX195" fmla="*/ 10723332 w 12208933"/>
              <a:gd name="connsiteY195" fmla="*/ 12750280 h 13862168"/>
              <a:gd name="connsiteX196" fmla="*/ 10701838 w 12208933"/>
              <a:gd name="connsiteY196" fmla="*/ 12686351 h 13862168"/>
              <a:gd name="connsiteX197" fmla="*/ 10644076 w 12208933"/>
              <a:gd name="connsiteY197" fmla="*/ 12663709 h 13862168"/>
              <a:gd name="connsiteX198" fmla="*/ 8924628 w 12208933"/>
              <a:gd name="connsiteY198" fmla="*/ 12655718 h 13862168"/>
              <a:gd name="connsiteX199" fmla="*/ 8861492 w 12208933"/>
              <a:gd name="connsiteY199" fmla="*/ 12678360 h 13862168"/>
              <a:gd name="connsiteX200" fmla="*/ 8931344 w 12208933"/>
              <a:gd name="connsiteY200" fmla="*/ 12791568 h 13862168"/>
              <a:gd name="connsiteX201" fmla="*/ 8981048 w 12208933"/>
              <a:gd name="connsiteY201" fmla="*/ 12746285 h 13862168"/>
              <a:gd name="connsiteX202" fmla="*/ 8924628 w 12208933"/>
              <a:gd name="connsiteY202" fmla="*/ 12655718 h 13862168"/>
              <a:gd name="connsiteX203" fmla="*/ 9435088 w 12208933"/>
              <a:gd name="connsiteY203" fmla="*/ 12585129 h 13862168"/>
              <a:gd name="connsiteX204" fmla="*/ 9326280 w 12208933"/>
              <a:gd name="connsiteY204" fmla="*/ 12735630 h 13862168"/>
              <a:gd name="connsiteX205" fmla="*/ 9358520 w 12208933"/>
              <a:gd name="connsiteY205" fmla="*/ 12794232 h 13862168"/>
              <a:gd name="connsiteX206" fmla="*/ 9500912 w 12208933"/>
              <a:gd name="connsiteY206" fmla="*/ 12595784 h 13862168"/>
              <a:gd name="connsiteX207" fmla="*/ 9435088 w 12208933"/>
              <a:gd name="connsiteY207" fmla="*/ 12585129 h 13862168"/>
              <a:gd name="connsiteX208" fmla="*/ 9803156 w 12208933"/>
              <a:gd name="connsiteY208" fmla="*/ 12554497 h 13862168"/>
              <a:gd name="connsiteX209" fmla="*/ 9834054 w 12208933"/>
              <a:gd name="connsiteY209" fmla="*/ 12554497 h 13862168"/>
              <a:gd name="connsiteX210" fmla="*/ 9860920 w 12208933"/>
              <a:gd name="connsiteY210" fmla="*/ 12561156 h 13862168"/>
              <a:gd name="connsiteX211" fmla="*/ 9868980 w 12208933"/>
              <a:gd name="connsiteY211" fmla="*/ 12579802 h 13862168"/>
              <a:gd name="connsiteX212" fmla="*/ 9859576 w 12208933"/>
              <a:gd name="connsiteY212" fmla="*/ 12602444 h 13862168"/>
              <a:gd name="connsiteX213" fmla="*/ 9834054 w 12208933"/>
              <a:gd name="connsiteY213" fmla="*/ 12609103 h 13862168"/>
              <a:gd name="connsiteX214" fmla="*/ 9803156 w 12208933"/>
              <a:gd name="connsiteY214" fmla="*/ 12609103 h 13862168"/>
              <a:gd name="connsiteX215" fmla="*/ 9803156 w 12208933"/>
              <a:gd name="connsiteY215" fmla="*/ 12554497 h 13862168"/>
              <a:gd name="connsiteX216" fmla="*/ 8921940 w 12208933"/>
              <a:gd name="connsiteY216" fmla="*/ 12531855 h 13862168"/>
              <a:gd name="connsiteX217" fmla="*/ 8921940 w 12208933"/>
              <a:gd name="connsiteY217" fmla="*/ 12543842 h 13862168"/>
              <a:gd name="connsiteX218" fmla="*/ 8936716 w 12208933"/>
              <a:gd name="connsiteY218" fmla="*/ 12634409 h 13862168"/>
              <a:gd name="connsiteX219" fmla="*/ 8942092 w 12208933"/>
              <a:gd name="connsiteY219" fmla="*/ 12649059 h 13862168"/>
              <a:gd name="connsiteX220" fmla="*/ 8994480 w 12208933"/>
              <a:gd name="connsiteY220" fmla="*/ 12734299 h 13862168"/>
              <a:gd name="connsiteX221" fmla="*/ 9044184 w 12208933"/>
              <a:gd name="connsiteY221" fmla="*/ 12689015 h 13862168"/>
              <a:gd name="connsiteX222" fmla="*/ 9005228 w 12208933"/>
              <a:gd name="connsiteY222" fmla="*/ 12626417 h 13862168"/>
              <a:gd name="connsiteX223" fmla="*/ 8999852 w 12208933"/>
              <a:gd name="connsiteY223" fmla="*/ 12611767 h 13862168"/>
              <a:gd name="connsiteX224" fmla="*/ 8989108 w 12208933"/>
              <a:gd name="connsiteY224" fmla="*/ 12543842 h 13862168"/>
              <a:gd name="connsiteX225" fmla="*/ 8989108 w 12208933"/>
              <a:gd name="connsiteY225" fmla="*/ 12535851 h 13862168"/>
              <a:gd name="connsiteX226" fmla="*/ 8921940 w 12208933"/>
              <a:gd name="connsiteY226" fmla="*/ 12531855 h 13862168"/>
              <a:gd name="connsiteX227" fmla="*/ 10132272 w 12208933"/>
              <a:gd name="connsiteY227" fmla="*/ 12493231 h 13862168"/>
              <a:gd name="connsiteX228" fmla="*/ 10151078 w 12208933"/>
              <a:gd name="connsiteY228" fmla="*/ 12493231 h 13862168"/>
              <a:gd name="connsiteX229" fmla="*/ 10169884 w 12208933"/>
              <a:gd name="connsiteY229" fmla="*/ 12495894 h 13862168"/>
              <a:gd name="connsiteX230" fmla="*/ 10184660 w 12208933"/>
              <a:gd name="connsiteY230" fmla="*/ 12503886 h 13862168"/>
              <a:gd name="connsiteX231" fmla="*/ 10194064 w 12208933"/>
              <a:gd name="connsiteY231" fmla="*/ 12519868 h 13862168"/>
              <a:gd name="connsiteX232" fmla="*/ 10196750 w 12208933"/>
              <a:gd name="connsiteY232" fmla="*/ 12543842 h 13862168"/>
              <a:gd name="connsiteX233" fmla="*/ 10194064 w 12208933"/>
              <a:gd name="connsiteY233" fmla="*/ 12567815 h 13862168"/>
              <a:gd name="connsiteX234" fmla="*/ 10184660 w 12208933"/>
              <a:gd name="connsiteY234" fmla="*/ 12583798 h 13862168"/>
              <a:gd name="connsiteX235" fmla="*/ 10169884 w 12208933"/>
              <a:gd name="connsiteY235" fmla="*/ 12591789 h 13862168"/>
              <a:gd name="connsiteX236" fmla="*/ 10149734 w 12208933"/>
              <a:gd name="connsiteY236" fmla="*/ 12594453 h 13862168"/>
              <a:gd name="connsiteX237" fmla="*/ 10132272 w 12208933"/>
              <a:gd name="connsiteY237" fmla="*/ 12594453 h 13862168"/>
              <a:gd name="connsiteX238" fmla="*/ 10132272 w 12208933"/>
              <a:gd name="connsiteY238" fmla="*/ 12493231 h 13862168"/>
              <a:gd name="connsiteX239" fmla="*/ 9801814 w 12208933"/>
              <a:gd name="connsiteY239" fmla="*/ 12478580 h 13862168"/>
              <a:gd name="connsiteX240" fmla="*/ 9827336 w 12208933"/>
              <a:gd name="connsiteY240" fmla="*/ 12478580 h 13862168"/>
              <a:gd name="connsiteX241" fmla="*/ 9851516 w 12208933"/>
              <a:gd name="connsiteY241" fmla="*/ 12485240 h 13862168"/>
              <a:gd name="connsiteX242" fmla="*/ 9859576 w 12208933"/>
              <a:gd name="connsiteY242" fmla="*/ 12506549 h 13862168"/>
              <a:gd name="connsiteX243" fmla="*/ 9851516 w 12208933"/>
              <a:gd name="connsiteY243" fmla="*/ 12527859 h 13862168"/>
              <a:gd name="connsiteX244" fmla="*/ 9828680 w 12208933"/>
              <a:gd name="connsiteY244" fmla="*/ 12534519 h 13862168"/>
              <a:gd name="connsiteX245" fmla="*/ 9828680 w 12208933"/>
              <a:gd name="connsiteY245" fmla="*/ 12533187 h 13862168"/>
              <a:gd name="connsiteX246" fmla="*/ 9801814 w 12208933"/>
              <a:gd name="connsiteY246" fmla="*/ 12533187 h 13862168"/>
              <a:gd name="connsiteX247" fmla="*/ 9801814 w 12208933"/>
              <a:gd name="connsiteY247" fmla="*/ 12478580 h 13862168"/>
              <a:gd name="connsiteX248" fmla="*/ 10721988 w 12208933"/>
              <a:gd name="connsiteY248" fmla="*/ 12461266 h 13862168"/>
              <a:gd name="connsiteX249" fmla="*/ 10721988 w 12208933"/>
              <a:gd name="connsiteY249" fmla="*/ 12626417 h 13862168"/>
              <a:gd name="connsiteX250" fmla="*/ 10760944 w 12208933"/>
              <a:gd name="connsiteY250" fmla="*/ 12626417 h 13862168"/>
              <a:gd name="connsiteX251" fmla="*/ 10760944 w 12208933"/>
              <a:gd name="connsiteY251" fmla="*/ 12559824 h 13862168"/>
              <a:gd name="connsiteX252" fmla="*/ 10824080 w 12208933"/>
              <a:gd name="connsiteY252" fmla="*/ 12559824 h 13862168"/>
              <a:gd name="connsiteX253" fmla="*/ 10824080 w 12208933"/>
              <a:gd name="connsiteY253" fmla="*/ 12626417 h 13862168"/>
              <a:gd name="connsiteX254" fmla="*/ 10863036 w 12208933"/>
              <a:gd name="connsiteY254" fmla="*/ 12626417 h 13862168"/>
              <a:gd name="connsiteX255" fmla="*/ 10863036 w 12208933"/>
              <a:gd name="connsiteY255" fmla="*/ 12461266 h 13862168"/>
              <a:gd name="connsiteX256" fmla="*/ 10824080 w 12208933"/>
              <a:gd name="connsiteY256" fmla="*/ 12461266 h 13862168"/>
              <a:gd name="connsiteX257" fmla="*/ 10824080 w 12208933"/>
              <a:gd name="connsiteY257" fmla="*/ 12526527 h 13862168"/>
              <a:gd name="connsiteX258" fmla="*/ 10760944 w 12208933"/>
              <a:gd name="connsiteY258" fmla="*/ 12526527 h 13862168"/>
              <a:gd name="connsiteX259" fmla="*/ 10760944 w 12208933"/>
              <a:gd name="connsiteY259" fmla="*/ 12461266 h 13862168"/>
              <a:gd name="connsiteX260" fmla="*/ 10721988 w 12208933"/>
              <a:gd name="connsiteY260" fmla="*/ 12461266 h 13862168"/>
              <a:gd name="connsiteX261" fmla="*/ 10413024 w 12208933"/>
              <a:gd name="connsiteY261" fmla="*/ 12461266 h 13862168"/>
              <a:gd name="connsiteX262" fmla="*/ 10413024 w 12208933"/>
              <a:gd name="connsiteY262" fmla="*/ 12494563 h 13862168"/>
              <a:gd name="connsiteX263" fmla="*/ 10458696 w 12208933"/>
              <a:gd name="connsiteY263" fmla="*/ 12494563 h 13862168"/>
              <a:gd name="connsiteX264" fmla="*/ 10458696 w 12208933"/>
              <a:gd name="connsiteY264" fmla="*/ 12626417 h 13862168"/>
              <a:gd name="connsiteX265" fmla="*/ 10496310 w 12208933"/>
              <a:gd name="connsiteY265" fmla="*/ 12626417 h 13862168"/>
              <a:gd name="connsiteX266" fmla="*/ 10496310 w 12208933"/>
              <a:gd name="connsiteY266" fmla="*/ 12494563 h 13862168"/>
              <a:gd name="connsiteX267" fmla="*/ 10541982 w 12208933"/>
              <a:gd name="connsiteY267" fmla="*/ 12494563 h 13862168"/>
              <a:gd name="connsiteX268" fmla="*/ 10541982 w 12208933"/>
              <a:gd name="connsiteY268" fmla="*/ 12461266 h 13862168"/>
              <a:gd name="connsiteX269" fmla="*/ 10413024 w 12208933"/>
              <a:gd name="connsiteY269" fmla="*/ 12461266 h 13862168"/>
              <a:gd name="connsiteX270" fmla="*/ 10261228 w 12208933"/>
              <a:gd name="connsiteY270" fmla="*/ 12461266 h 13862168"/>
              <a:gd name="connsiteX271" fmla="*/ 10261228 w 12208933"/>
              <a:gd name="connsiteY271" fmla="*/ 12571811 h 13862168"/>
              <a:gd name="connsiteX272" fmla="*/ 10266602 w 12208933"/>
              <a:gd name="connsiteY272" fmla="*/ 12599780 h 13862168"/>
              <a:gd name="connsiteX273" fmla="*/ 10281380 w 12208933"/>
              <a:gd name="connsiteY273" fmla="*/ 12617094 h 13862168"/>
              <a:gd name="connsiteX274" fmla="*/ 10302872 w 12208933"/>
              <a:gd name="connsiteY274" fmla="*/ 12626417 h 13862168"/>
              <a:gd name="connsiteX275" fmla="*/ 10329738 w 12208933"/>
              <a:gd name="connsiteY275" fmla="*/ 12629081 h 13862168"/>
              <a:gd name="connsiteX276" fmla="*/ 10356604 w 12208933"/>
              <a:gd name="connsiteY276" fmla="*/ 12626417 h 13862168"/>
              <a:gd name="connsiteX277" fmla="*/ 10378098 w 12208933"/>
              <a:gd name="connsiteY277" fmla="*/ 12617094 h 13862168"/>
              <a:gd name="connsiteX278" fmla="*/ 10392874 w 12208933"/>
              <a:gd name="connsiteY278" fmla="*/ 12599780 h 13862168"/>
              <a:gd name="connsiteX279" fmla="*/ 10398248 w 12208933"/>
              <a:gd name="connsiteY279" fmla="*/ 12571811 h 13862168"/>
              <a:gd name="connsiteX280" fmla="*/ 10398248 w 12208933"/>
              <a:gd name="connsiteY280" fmla="*/ 12462598 h 13862168"/>
              <a:gd name="connsiteX281" fmla="*/ 10361978 w 12208933"/>
              <a:gd name="connsiteY281" fmla="*/ 12462598 h 13862168"/>
              <a:gd name="connsiteX282" fmla="*/ 10361978 w 12208933"/>
              <a:gd name="connsiteY282" fmla="*/ 12561156 h 13862168"/>
              <a:gd name="connsiteX283" fmla="*/ 10360634 w 12208933"/>
              <a:gd name="connsiteY283" fmla="*/ 12577138 h 13862168"/>
              <a:gd name="connsiteX284" fmla="*/ 10355260 w 12208933"/>
              <a:gd name="connsiteY284" fmla="*/ 12589125 h 13862168"/>
              <a:gd name="connsiteX285" fmla="*/ 10345858 w 12208933"/>
              <a:gd name="connsiteY285" fmla="*/ 12597116 h 13862168"/>
              <a:gd name="connsiteX286" fmla="*/ 10331080 w 12208933"/>
              <a:gd name="connsiteY286" fmla="*/ 12599780 h 13862168"/>
              <a:gd name="connsiteX287" fmla="*/ 10316304 w 12208933"/>
              <a:gd name="connsiteY287" fmla="*/ 12597116 h 13862168"/>
              <a:gd name="connsiteX288" fmla="*/ 10306902 w 12208933"/>
              <a:gd name="connsiteY288" fmla="*/ 12589125 h 13862168"/>
              <a:gd name="connsiteX289" fmla="*/ 10301528 w 12208933"/>
              <a:gd name="connsiteY289" fmla="*/ 12577138 h 13862168"/>
              <a:gd name="connsiteX290" fmla="*/ 10300184 w 12208933"/>
              <a:gd name="connsiteY290" fmla="*/ 12561156 h 13862168"/>
              <a:gd name="connsiteX291" fmla="*/ 10300184 w 12208933"/>
              <a:gd name="connsiteY291" fmla="*/ 12461266 h 13862168"/>
              <a:gd name="connsiteX292" fmla="*/ 10261228 w 12208933"/>
              <a:gd name="connsiteY292" fmla="*/ 12461266 h 13862168"/>
              <a:gd name="connsiteX293" fmla="*/ 10094658 w 12208933"/>
              <a:gd name="connsiteY293" fmla="*/ 12461266 h 13862168"/>
              <a:gd name="connsiteX294" fmla="*/ 10094658 w 12208933"/>
              <a:gd name="connsiteY294" fmla="*/ 12626417 h 13862168"/>
              <a:gd name="connsiteX295" fmla="*/ 10153764 w 12208933"/>
              <a:gd name="connsiteY295" fmla="*/ 12626417 h 13862168"/>
              <a:gd name="connsiteX296" fmla="*/ 10187348 w 12208933"/>
              <a:gd name="connsiteY296" fmla="*/ 12622422 h 13862168"/>
              <a:gd name="connsiteX297" fmla="*/ 10214212 w 12208933"/>
              <a:gd name="connsiteY297" fmla="*/ 12607771 h 13862168"/>
              <a:gd name="connsiteX298" fmla="*/ 10231676 w 12208933"/>
              <a:gd name="connsiteY298" fmla="*/ 12581134 h 13862168"/>
              <a:gd name="connsiteX299" fmla="*/ 10238392 w 12208933"/>
              <a:gd name="connsiteY299" fmla="*/ 12542510 h 13862168"/>
              <a:gd name="connsiteX300" fmla="*/ 10231676 w 12208933"/>
              <a:gd name="connsiteY300" fmla="*/ 12505218 h 13862168"/>
              <a:gd name="connsiteX301" fmla="*/ 10214212 w 12208933"/>
              <a:gd name="connsiteY301" fmla="*/ 12479912 h 13862168"/>
              <a:gd name="connsiteX302" fmla="*/ 10188690 w 12208933"/>
              <a:gd name="connsiteY302" fmla="*/ 12465262 h 13862168"/>
              <a:gd name="connsiteX303" fmla="*/ 10156452 w 12208933"/>
              <a:gd name="connsiteY303" fmla="*/ 12461266 h 13862168"/>
              <a:gd name="connsiteX304" fmla="*/ 10094658 w 12208933"/>
              <a:gd name="connsiteY304" fmla="*/ 12461266 h 13862168"/>
              <a:gd name="connsiteX305" fmla="*/ 9894504 w 12208933"/>
              <a:gd name="connsiteY305" fmla="*/ 12461266 h 13862168"/>
              <a:gd name="connsiteX306" fmla="*/ 9948236 w 12208933"/>
              <a:gd name="connsiteY306" fmla="*/ 12561156 h 13862168"/>
              <a:gd name="connsiteX307" fmla="*/ 9948236 w 12208933"/>
              <a:gd name="connsiteY307" fmla="*/ 12626417 h 13862168"/>
              <a:gd name="connsiteX308" fmla="*/ 9969728 w 12208933"/>
              <a:gd name="connsiteY308" fmla="*/ 12626417 h 13862168"/>
              <a:gd name="connsiteX309" fmla="*/ 9969728 w 12208933"/>
              <a:gd name="connsiteY309" fmla="*/ 12561156 h 13862168"/>
              <a:gd name="connsiteX310" fmla="*/ 10019432 w 12208933"/>
              <a:gd name="connsiteY310" fmla="*/ 12461266 h 13862168"/>
              <a:gd name="connsiteX311" fmla="*/ 9996596 w 12208933"/>
              <a:gd name="connsiteY311" fmla="*/ 12461266 h 13862168"/>
              <a:gd name="connsiteX312" fmla="*/ 9969728 w 12208933"/>
              <a:gd name="connsiteY312" fmla="*/ 12518536 h 13862168"/>
              <a:gd name="connsiteX313" fmla="*/ 9964356 w 12208933"/>
              <a:gd name="connsiteY313" fmla="*/ 12530523 h 13862168"/>
              <a:gd name="connsiteX314" fmla="*/ 9961668 w 12208933"/>
              <a:gd name="connsiteY314" fmla="*/ 12538514 h 13862168"/>
              <a:gd name="connsiteX315" fmla="*/ 9960324 w 12208933"/>
              <a:gd name="connsiteY315" fmla="*/ 12545174 h 13862168"/>
              <a:gd name="connsiteX316" fmla="*/ 9958982 w 12208933"/>
              <a:gd name="connsiteY316" fmla="*/ 12545174 h 13862168"/>
              <a:gd name="connsiteX317" fmla="*/ 9956296 w 12208933"/>
              <a:gd name="connsiteY317" fmla="*/ 12538514 h 13862168"/>
              <a:gd name="connsiteX318" fmla="*/ 9952266 w 12208933"/>
              <a:gd name="connsiteY318" fmla="*/ 12530523 h 13862168"/>
              <a:gd name="connsiteX319" fmla="*/ 9946892 w 12208933"/>
              <a:gd name="connsiteY319" fmla="*/ 12518536 h 13862168"/>
              <a:gd name="connsiteX320" fmla="*/ 9920026 w 12208933"/>
              <a:gd name="connsiteY320" fmla="*/ 12461266 h 13862168"/>
              <a:gd name="connsiteX321" fmla="*/ 9894504 w 12208933"/>
              <a:gd name="connsiteY321" fmla="*/ 12461266 h 13862168"/>
              <a:gd name="connsiteX322" fmla="*/ 9780320 w 12208933"/>
              <a:gd name="connsiteY322" fmla="*/ 12461266 h 13862168"/>
              <a:gd name="connsiteX323" fmla="*/ 9780320 w 12208933"/>
              <a:gd name="connsiteY323" fmla="*/ 12626417 h 13862168"/>
              <a:gd name="connsiteX324" fmla="*/ 9828680 w 12208933"/>
              <a:gd name="connsiteY324" fmla="*/ 12626417 h 13862168"/>
              <a:gd name="connsiteX325" fmla="*/ 9873010 w 12208933"/>
              <a:gd name="connsiteY325" fmla="*/ 12614431 h 13862168"/>
              <a:gd name="connsiteX326" fmla="*/ 9887786 w 12208933"/>
              <a:gd name="connsiteY326" fmla="*/ 12579802 h 13862168"/>
              <a:gd name="connsiteX327" fmla="*/ 9885100 w 12208933"/>
              <a:gd name="connsiteY327" fmla="*/ 12563820 h 13862168"/>
              <a:gd name="connsiteX328" fmla="*/ 9877040 w 12208933"/>
              <a:gd name="connsiteY328" fmla="*/ 12551833 h 13862168"/>
              <a:gd name="connsiteX329" fmla="*/ 9864950 w 12208933"/>
              <a:gd name="connsiteY329" fmla="*/ 12545174 h 13862168"/>
              <a:gd name="connsiteX330" fmla="*/ 9851516 w 12208933"/>
              <a:gd name="connsiteY330" fmla="*/ 12542510 h 13862168"/>
              <a:gd name="connsiteX331" fmla="*/ 9874352 w 12208933"/>
              <a:gd name="connsiteY331" fmla="*/ 12530523 h 13862168"/>
              <a:gd name="connsiteX332" fmla="*/ 9882412 w 12208933"/>
              <a:gd name="connsiteY332" fmla="*/ 12503886 h 13862168"/>
              <a:gd name="connsiteX333" fmla="*/ 9868980 w 12208933"/>
              <a:gd name="connsiteY333" fmla="*/ 12471921 h 13862168"/>
              <a:gd name="connsiteX334" fmla="*/ 9830024 w 12208933"/>
              <a:gd name="connsiteY334" fmla="*/ 12461266 h 13862168"/>
              <a:gd name="connsiteX335" fmla="*/ 9780320 w 12208933"/>
              <a:gd name="connsiteY335" fmla="*/ 12461266 h 13862168"/>
              <a:gd name="connsiteX336" fmla="*/ 10634672 w 12208933"/>
              <a:gd name="connsiteY336" fmla="*/ 12457270 h 13862168"/>
              <a:gd name="connsiteX337" fmla="*/ 10574222 w 12208933"/>
              <a:gd name="connsiteY337" fmla="*/ 12479912 h 13862168"/>
              <a:gd name="connsiteX338" fmla="*/ 10552728 w 12208933"/>
              <a:gd name="connsiteY338" fmla="*/ 12543841 h 13862168"/>
              <a:gd name="connsiteX339" fmla="*/ 10558102 w 12208933"/>
              <a:gd name="connsiteY339" fmla="*/ 12581134 h 13862168"/>
              <a:gd name="connsiteX340" fmla="*/ 10574222 w 12208933"/>
              <a:gd name="connsiteY340" fmla="*/ 12607771 h 13862168"/>
              <a:gd name="connsiteX341" fmla="*/ 10598402 w 12208933"/>
              <a:gd name="connsiteY341" fmla="*/ 12625085 h 13862168"/>
              <a:gd name="connsiteX342" fmla="*/ 10629298 w 12208933"/>
              <a:gd name="connsiteY342" fmla="*/ 12630413 h 13862168"/>
              <a:gd name="connsiteX343" fmla="*/ 10653478 w 12208933"/>
              <a:gd name="connsiteY343" fmla="*/ 12627749 h 13862168"/>
              <a:gd name="connsiteX344" fmla="*/ 10672284 w 12208933"/>
              <a:gd name="connsiteY344" fmla="*/ 12621089 h 13862168"/>
              <a:gd name="connsiteX345" fmla="*/ 10687060 w 12208933"/>
              <a:gd name="connsiteY345" fmla="*/ 12609103 h 13862168"/>
              <a:gd name="connsiteX346" fmla="*/ 10699152 w 12208933"/>
              <a:gd name="connsiteY346" fmla="*/ 12591788 h 13862168"/>
              <a:gd name="connsiteX347" fmla="*/ 10668254 w 12208933"/>
              <a:gd name="connsiteY347" fmla="*/ 12573142 h 13862168"/>
              <a:gd name="connsiteX348" fmla="*/ 10653478 w 12208933"/>
              <a:gd name="connsiteY348" fmla="*/ 12590457 h 13862168"/>
              <a:gd name="connsiteX349" fmla="*/ 10633328 w 12208933"/>
              <a:gd name="connsiteY349" fmla="*/ 12595784 h 13862168"/>
              <a:gd name="connsiteX350" fmla="*/ 10602432 w 12208933"/>
              <a:gd name="connsiteY350" fmla="*/ 12582465 h 13862168"/>
              <a:gd name="connsiteX351" fmla="*/ 10591684 w 12208933"/>
              <a:gd name="connsiteY351" fmla="*/ 12543841 h 13862168"/>
              <a:gd name="connsiteX352" fmla="*/ 10602432 w 12208933"/>
              <a:gd name="connsiteY352" fmla="*/ 12505217 h 13862168"/>
              <a:gd name="connsiteX353" fmla="*/ 10631984 w 12208933"/>
              <a:gd name="connsiteY353" fmla="*/ 12490567 h 13862168"/>
              <a:gd name="connsiteX354" fmla="*/ 10653478 w 12208933"/>
              <a:gd name="connsiteY354" fmla="*/ 12497226 h 13862168"/>
              <a:gd name="connsiteX355" fmla="*/ 10664224 w 12208933"/>
              <a:gd name="connsiteY355" fmla="*/ 12515872 h 13862168"/>
              <a:gd name="connsiteX356" fmla="*/ 10701836 w 12208933"/>
              <a:gd name="connsiteY356" fmla="*/ 12498558 h 13862168"/>
              <a:gd name="connsiteX357" fmla="*/ 10676314 w 12208933"/>
              <a:gd name="connsiteY357" fmla="*/ 12467925 h 13862168"/>
              <a:gd name="connsiteX358" fmla="*/ 10634672 w 12208933"/>
              <a:gd name="connsiteY358" fmla="*/ 12457270 h 13862168"/>
              <a:gd name="connsiteX359" fmla="*/ 9482104 w 12208933"/>
              <a:gd name="connsiteY359" fmla="*/ 12433297 h 13862168"/>
              <a:gd name="connsiteX360" fmla="*/ 9420312 w 12208933"/>
              <a:gd name="connsiteY360" fmla="*/ 12459934 h 13862168"/>
              <a:gd name="connsiteX361" fmla="*/ 9437776 w 12208933"/>
              <a:gd name="connsiteY361" fmla="*/ 12543842 h 13862168"/>
              <a:gd name="connsiteX362" fmla="*/ 9436432 w 12208933"/>
              <a:gd name="connsiteY362" fmla="*/ 12570479 h 13862168"/>
              <a:gd name="connsiteX363" fmla="*/ 9502254 w 12208933"/>
              <a:gd name="connsiteY363" fmla="*/ 12581134 h 13862168"/>
              <a:gd name="connsiteX364" fmla="*/ 9504940 w 12208933"/>
              <a:gd name="connsiteY364" fmla="*/ 12543842 h 13862168"/>
              <a:gd name="connsiteX365" fmla="*/ 9482104 w 12208933"/>
              <a:gd name="connsiteY365" fmla="*/ 12433297 h 13862168"/>
              <a:gd name="connsiteX366" fmla="*/ 9205380 w 12208933"/>
              <a:gd name="connsiteY366" fmla="*/ 12403995 h 13862168"/>
              <a:gd name="connsiteX367" fmla="*/ 9213440 w 12208933"/>
              <a:gd name="connsiteY367" fmla="*/ 12403995 h 13862168"/>
              <a:gd name="connsiteX368" fmla="*/ 9221500 w 12208933"/>
              <a:gd name="connsiteY368" fmla="*/ 12403995 h 13862168"/>
              <a:gd name="connsiteX369" fmla="*/ 9312848 w 12208933"/>
              <a:gd name="connsiteY369" fmla="*/ 12445283 h 13862168"/>
              <a:gd name="connsiteX370" fmla="*/ 9323592 w 12208933"/>
              <a:gd name="connsiteY370" fmla="*/ 12457270 h 13862168"/>
              <a:gd name="connsiteX371" fmla="*/ 9337026 w 12208933"/>
              <a:gd name="connsiteY371" fmla="*/ 12478580 h 13862168"/>
              <a:gd name="connsiteX372" fmla="*/ 9343744 w 12208933"/>
              <a:gd name="connsiteY372" fmla="*/ 12493230 h 13862168"/>
              <a:gd name="connsiteX373" fmla="*/ 9353146 w 12208933"/>
              <a:gd name="connsiteY373" fmla="*/ 12542509 h 13862168"/>
              <a:gd name="connsiteX374" fmla="*/ 9353146 w 12208933"/>
              <a:gd name="connsiteY374" fmla="*/ 12555828 h 13862168"/>
              <a:gd name="connsiteX375" fmla="*/ 9350460 w 12208933"/>
              <a:gd name="connsiteY375" fmla="*/ 12573142 h 13862168"/>
              <a:gd name="connsiteX376" fmla="*/ 9287324 w 12208933"/>
              <a:gd name="connsiteY376" fmla="*/ 12662377 h 13862168"/>
              <a:gd name="connsiteX377" fmla="*/ 9272548 w 12208933"/>
              <a:gd name="connsiteY377" fmla="*/ 12670369 h 13862168"/>
              <a:gd name="connsiteX378" fmla="*/ 9221500 w 12208933"/>
              <a:gd name="connsiteY378" fmla="*/ 12682355 h 13862168"/>
              <a:gd name="connsiteX379" fmla="*/ 9213440 w 12208933"/>
              <a:gd name="connsiteY379" fmla="*/ 12682355 h 13862168"/>
              <a:gd name="connsiteX380" fmla="*/ 9205380 w 12208933"/>
              <a:gd name="connsiteY380" fmla="*/ 12682355 h 13862168"/>
              <a:gd name="connsiteX381" fmla="*/ 9116722 w 12208933"/>
              <a:gd name="connsiteY381" fmla="*/ 12643731 h 13862168"/>
              <a:gd name="connsiteX382" fmla="*/ 9105976 w 12208933"/>
              <a:gd name="connsiteY382" fmla="*/ 12631744 h 13862168"/>
              <a:gd name="connsiteX383" fmla="*/ 9084484 w 12208933"/>
              <a:gd name="connsiteY383" fmla="*/ 12598448 h 13862168"/>
              <a:gd name="connsiteX384" fmla="*/ 9079108 w 12208933"/>
              <a:gd name="connsiteY384" fmla="*/ 12583797 h 13862168"/>
              <a:gd name="connsiteX385" fmla="*/ 9073736 w 12208933"/>
              <a:gd name="connsiteY385" fmla="*/ 12543841 h 13862168"/>
              <a:gd name="connsiteX386" fmla="*/ 9073736 w 12208933"/>
              <a:gd name="connsiteY386" fmla="*/ 12541178 h 13862168"/>
              <a:gd name="connsiteX387" fmla="*/ 9075080 w 12208933"/>
              <a:gd name="connsiteY387" fmla="*/ 12525195 h 13862168"/>
              <a:gd name="connsiteX388" fmla="*/ 9119408 w 12208933"/>
              <a:gd name="connsiteY388" fmla="*/ 12439956 h 13862168"/>
              <a:gd name="connsiteX389" fmla="*/ 9131500 w 12208933"/>
              <a:gd name="connsiteY389" fmla="*/ 12429301 h 13862168"/>
              <a:gd name="connsiteX390" fmla="*/ 9162396 w 12208933"/>
              <a:gd name="connsiteY390" fmla="*/ 12413318 h 13862168"/>
              <a:gd name="connsiteX391" fmla="*/ 9178516 w 12208933"/>
              <a:gd name="connsiteY391" fmla="*/ 12407991 h 13862168"/>
              <a:gd name="connsiteX392" fmla="*/ 9205380 w 12208933"/>
              <a:gd name="connsiteY392" fmla="*/ 12403995 h 13862168"/>
              <a:gd name="connsiteX393" fmla="*/ 9560018 w 12208933"/>
              <a:gd name="connsiteY393" fmla="*/ 12400000 h 13862168"/>
              <a:gd name="connsiteX394" fmla="*/ 9498224 w 12208933"/>
              <a:gd name="connsiteY394" fmla="*/ 12426637 h 13862168"/>
              <a:gd name="connsiteX395" fmla="*/ 9522404 w 12208933"/>
              <a:gd name="connsiteY395" fmla="*/ 12543842 h 13862168"/>
              <a:gd name="connsiteX396" fmla="*/ 9519718 w 12208933"/>
              <a:gd name="connsiteY396" fmla="*/ 12583798 h 13862168"/>
              <a:gd name="connsiteX397" fmla="*/ 9585540 w 12208933"/>
              <a:gd name="connsiteY397" fmla="*/ 12594452 h 13862168"/>
              <a:gd name="connsiteX398" fmla="*/ 9589572 w 12208933"/>
              <a:gd name="connsiteY398" fmla="*/ 12545173 h 13862168"/>
              <a:gd name="connsiteX399" fmla="*/ 9560018 w 12208933"/>
              <a:gd name="connsiteY399" fmla="*/ 12400000 h 13862168"/>
              <a:gd name="connsiteX400" fmla="*/ 9439120 w 12208933"/>
              <a:gd name="connsiteY400" fmla="*/ 12360044 h 13862168"/>
              <a:gd name="connsiteX401" fmla="*/ 9388072 w 12208933"/>
              <a:gd name="connsiteY401" fmla="*/ 12403996 h 13862168"/>
              <a:gd name="connsiteX402" fmla="*/ 9414940 w 12208933"/>
              <a:gd name="connsiteY402" fmla="*/ 12445283 h 13862168"/>
              <a:gd name="connsiteX403" fmla="*/ 9476732 w 12208933"/>
              <a:gd name="connsiteY403" fmla="*/ 12418646 h 13862168"/>
              <a:gd name="connsiteX404" fmla="*/ 9439120 w 12208933"/>
              <a:gd name="connsiteY404" fmla="*/ 12360044 h 13862168"/>
              <a:gd name="connsiteX405" fmla="*/ 8418196 w 12208933"/>
              <a:gd name="connsiteY405" fmla="*/ 12360044 h 13862168"/>
              <a:gd name="connsiteX406" fmla="*/ 8418196 w 12208933"/>
              <a:gd name="connsiteY406" fmla="*/ 12728971 h 13862168"/>
              <a:gd name="connsiteX407" fmla="*/ 8668054 w 12208933"/>
              <a:gd name="connsiteY407" fmla="*/ 12728971 h 13862168"/>
              <a:gd name="connsiteX408" fmla="*/ 8668054 w 12208933"/>
              <a:gd name="connsiteY408" fmla="*/ 12655718 h 13862168"/>
              <a:gd name="connsiteX409" fmla="*/ 8504168 w 12208933"/>
              <a:gd name="connsiteY409" fmla="*/ 12655718 h 13862168"/>
              <a:gd name="connsiteX410" fmla="*/ 8504168 w 12208933"/>
              <a:gd name="connsiteY410" fmla="*/ 12578470 h 13862168"/>
              <a:gd name="connsiteX411" fmla="*/ 8649248 w 12208933"/>
              <a:gd name="connsiteY411" fmla="*/ 12578470 h 13862168"/>
              <a:gd name="connsiteX412" fmla="*/ 8649248 w 12208933"/>
              <a:gd name="connsiteY412" fmla="*/ 12507881 h 13862168"/>
              <a:gd name="connsiteX413" fmla="*/ 8504168 w 12208933"/>
              <a:gd name="connsiteY413" fmla="*/ 12507881 h 13862168"/>
              <a:gd name="connsiteX414" fmla="*/ 8504168 w 12208933"/>
              <a:gd name="connsiteY414" fmla="*/ 12434629 h 13862168"/>
              <a:gd name="connsiteX415" fmla="*/ 8668054 w 12208933"/>
              <a:gd name="connsiteY415" fmla="*/ 12434629 h 13862168"/>
              <a:gd name="connsiteX416" fmla="*/ 8668054 w 12208933"/>
              <a:gd name="connsiteY416" fmla="*/ 12360044 h 13862168"/>
              <a:gd name="connsiteX417" fmla="*/ 8418196 w 12208933"/>
              <a:gd name="connsiteY417" fmla="*/ 12360044 h 13862168"/>
              <a:gd name="connsiteX418" fmla="*/ 7714298 w 12208933"/>
              <a:gd name="connsiteY418" fmla="*/ 12360044 h 13862168"/>
              <a:gd name="connsiteX419" fmla="*/ 7714298 w 12208933"/>
              <a:gd name="connsiteY419" fmla="*/ 12728971 h 13862168"/>
              <a:gd name="connsiteX420" fmla="*/ 7800270 w 12208933"/>
              <a:gd name="connsiteY420" fmla="*/ 12728971 h 13862168"/>
              <a:gd name="connsiteX421" fmla="*/ 7800270 w 12208933"/>
              <a:gd name="connsiteY421" fmla="*/ 12593121 h 13862168"/>
              <a:gd name="connsiteX422" fmla="*/ 7937288 w 12208933"/>
              <a:gd name="connsiteY422" fmla="*/ 12593121 h 13862168"/>
              <a:gd name="connsiteX423" fmla="*/ 7937288 w 12208933"/>
              <a:gd name="connsiteY423" fmla="*/ 12522532 h 13862168"/>
              <a:gd name="connsiteX424" fmla="*/ 7800270 w 12208933"/>
              <a:gd name="connsiteY424" fmla="*/ 12522532 h 13862168"/>
              <a:gd name="connsiteX425" fmla="*/ 7800270 w 12208933"/>
              <a:gd name="connsiteY425" fmla="*/ 12434629 h 13862168"/>
              <a:gd name="connsiteX426" fmla="*/ 7956096 w 12208933"/>
              <a:gd name="connsiteY426" fmla="*/ 12434629 h 13862168"/>
              <a:gd name="connsiteX427" fmla="*/ 7956096 w 12208933"/>
              <a:gd name="connsiteY427" fmla="*/ 12360044 h 13862168"/>
              <a:gd name="connsiteX428" fmla="*/ 7714298 w 12208933"/>
              <a:gd name="connsiteY428" fmla="*/ 12360044 h 13862168"/>
              <a:gd name="connsiteX429" fmla="*/ 8271776 w 12208933"/>
              <a:gd name="connsiteY429" fmla="*/ 12358712 h 13862168"/>
              <a:gd name="connsiteX430" fmla="*/ 8200580 w 12208933"/>
              <a:gd name="connsiteY430" fmla="*/ 12483907 h 13862168"/>
              <a:gd name="connsiteX431" fmla="*/ 8187146 w 12208933"/>
              <a:gd name="connsiteY431" fmla="*/ 12507881 h 13862168"/>
              <a:gd name="connsiteX432" fmla="*/ 8179086 w 12208933"/>
              <a:gd name="connsiteY432" fmla="*/ 12525195 h 13862168"/>
              <a:gd name="connsiteX433" fmla="*/ 8173712 w 12208933"/>
              <a:gd name="connsiteY433" fmla="*/ 12538514 h 13862168"/>
              <a:gd name="connsiteX434" fmla="*/ 8171026 w 12208933"/>
              <a:gd name="connsiteY434" fmla="*/ 12538514 h 13862168"/>
              <a:gd name="connsiteX435" fmla="*/ 8165652 w 12208933"/>
              <a:gd name="connsiteY435" fmla="*/ 12525195 h 13862168"/>
              <a:gd name="connsiteX436" fmla="*/ 8157592 w 12208933"/>
              <a:gd name="connsiteY436" fmla="*/ 12509213 h 13862168"/>
              <a:gd name="connsiteX437" fmla="*/ 8145504 w 12208933"/>
              <a:gd name="connsiteY437" fmla="*/ 12485239 h 13862168"/>
              <a:gd name="connsiteX438" fmla="*/ 8075652 w 12208933"/>
              <a:gd name="connsiteY438" fmla="*/ 12360044 h 13862168"/>
              <a:gd name="connsiteX439" fmla="*/ 7988336 w 12208933"/>
              <a:gd name="connsiteY439" fmla="*/ 12360044 h 13862168"/>
              <a:gd name="connsiteX440" fmla="*/ 7988336 w 12208933"/>
              <a:gd name="connsiteY440" fmla="*/ 12730303 h 13862168"/>
              <a:gd name="connsiteX441" fmla="*/ 8074308 w 12208933"/>
              <a:gd name="connsiteY441" fmla="*/ 12730303 h 13862168"/>
              <a:gd name="connsiteX442" fmla="*/ 8074308 w 12208933"/>
              <a:gd name="connsiteY442" fmla="*/ 12566483 h 13862168"/>
              <a:gd name="connsiteX443" fmla="*/ 8074308 w 12208933"/>
              <a:gd name="connsiteY443" fmla="*/ 12539846 h 13862168"/>
              <a:gd name="connsiteX444" fmla="*/ 8072964 w 12208933"/>
              <a:gd name="connsiteY444" fmla="*/ 12519868 h 13862168"/>
              <a:gd name="connsiteX445" fmla="*/ 8071620 w 12208933"/>
              <a:gd name="connsiteY445" fmla="*/ 12503885 h 13862168"/>
              <a:gd name="connsiteX446" fmla="*/ 8074308 w 12208933"/>
              <a:gd name="connsiteY446" fmla="*/ 12503885 h 13862168"/>
              <a:gd name="connsiteX447" fmla="*/ 8081024 w 12208933"/>
              <a:gd name="connsiteY447" fmla="*/ 12519868 h 13862168"/>
              <a:gd name="connsiteX448" fmla="*/ 8090428 w 12208933"/>
              <a:gd name="connsiteY448" fmla="*/ 12537182 h 13862168"/>
              <a:gd name="connsiteX449" fmla="*/ 8102516 w 12208933"/>
              <a:gd name="connsiteY449" fmla="*/ 12559824 h 13862168"/>
              <a:gd name="connsiteX450" fmla="*/ 8153564 w 12208933"/>
              <a:gd name="connsiteY450" fmla="*/ 12643731 h 13862168"/>
              <a:gd name="connsiteX451" fmla="*/ 8195206 w 12208933"/>
              <a:gd name="connsiteY451" fmla="*/ 12643731 h 13862168"/>
              <a:gd name="connsiteX452" fmla="*/ 8244908 w 12208933"/>
              <a:gd name="connsiteY452" fmla="*/ 12559824 h 13862168"/>
              <a:gd name="connsiteX453" fmla="*/ 8257000 w 12208933"/>
              <a:gd name="connsiteY453" fmla="*/ 12538514 h 13862168"/>
              <a:gd name="connsiteX454" fmla="*/ 8265058 w 12208933"/>
              <a:gd name="connsiteY454" fmla="*/ 12521200 h 13862168"/>
              <a:gd name="connsiteX455" fmla="*/ 8271776 w 12208933"/>
              <a:gd name="connsiteY455" fmla="*/ 12503885 h 13862168"/>
              <a:gd name="connsiteX456" fmla="*/ 8274462 w 12208933"/>
              <a:gd name="connsiteY456" fmla="*/ 12503885 h 13862168"/>
              <a:gd name="connsiteX457" fmla="*/ 8273118 w 12208933"/>
              <a:gd name="connsiteY457" fmla="*/ 12519868 h 13862168"/>
              <a:gd name="connsiteX458" fmla="*/ 8271776 w 12208933"/>
              <a:gd name="connsiteY458" fmla="*/ 12539846 h 13862168"/>
              <a:gd name="connsiteX459" fmla="*/ 8271776 w 12208933"/>
              <a:gd name="connsiteY459" fmla="*/ 12566483 h 13862168"/>
              <a:gd name="connsiteX460" fmla="*/ 8271776 w 12208933"/>
              <a:gd name="connsiteY460" fmla="*/ 12727639 h 13862168"/>
              <a:gd name="connsiteX461" fmla="*/ 8356404 w 12208933"/>
              <a:gd name="connsiteY461" fmla="*/ 12727639 h 13862168"/>
              <a:gd name="connsiteX462" fmla="*/ 8356404 w 12208933"/>
              <a:gd name="connsiteY462" fmla="*/ 12358712 h 13862168"/>
              <a:gd name="connsiteX463" fmla="*/ 8271776 w 12208933"/>
              <a:gd name="connsiteY463" fmla="*/ 12358712 h 13862168"/>
              <a:gd name="connsiteX464" fmla="*/ 9205380 w 12208933"/>
              <a:gd name="connsiteY464" fmla="*/ 12338734 h 13862168"/>
              <a:gd name="connsiteX465" fmla="*/ 9157022 w 12208933"/>
              <a:gd name="connsiteY465" fmla="*/ 12346725 h 13862168"/>
              <a:gd name="connsiteX466" fmla="*/ 9140902 w 12208933"/>
              <a:gd name="connsiteY466" fmla="*/ 12352053 h 13862168"/>
              <a:gd name="connsiteX467" fmla="*/ 9088512 w 12208933"/>
              <a:gd name="connsiteY467" fmla="*/ 12380022 h 13862168"/>
              <a:gd name="connsiteX468" fmla="*/ 9076424 w 12208933"/>
              <a:gd name="connsiteY468" fmla="*/ 12390677 h 13862168"/>
              <a:gd name="connsiteX469" fmla="*/ 9006570 w 12208933"/>
              <a:gd name="connsiteY469" fmla="*/ 12522531 h 13862168"/>
              <a:gd name="connsiteX470" fmla="*/ 9005228 w 12208933"/>
              <a:gd name="connsiteY470" fmla="*/ 12538514 h 13862168"/>
              <a:gd name="connsiteX471" fmla="*/ 9005228 w 12208933"/>
              <a:gd name="connsiteY471" fmla="*/ 12545173 h 13862168"/>
              <a:gd name="connsiteX472" fmla="*/ 9014630 w 12208933"/>
              <a:gd name="connsiteY472" fmla="*/ 12607771 h 13862168"/>
              <a:gd name="connsiteX473" fmla="*/ 9020004 w 12208933"/>
              <a:gd name="connsiteY473" fmla="*/ 12622421 h 13862168"/>
              <a:gd name="connsiteX474" fmla="*/ 9054930 w 12208933"/>
              <a:gd name="connsiteY474" fmla="*/ 12678360 h 13862168"/>
              <a:gd name="connsiteX475" fmla="*/ 9065676 w 12208933"/>
              <a:gd name="connsiteY475" fmla="*/ 12690347 h 13862168"/>
              <a:gd name="connsiteX476" fmla="*/ 9204038 w 12208933"/>
              <a:gd name="connsiteY476" fmla="*/ 12750281 h 13862168"/>
              <a:gd name="connsiteX477" fmla="*/ 9212098 w 12208933"/>
              <a:gd name="connsiteY477" fmla="*/ 12750281 h 13862168"/>
              <a:gd name="connsiteX478" fmla="*/ 9220158 w 12208933"/>
              <a:gd name="connsiteY478" fmla="*/ 12750281 h 13862168"/>
              <a:gd name="connsiteX479" fmla="*/ 9302100 w 12208933"/>
              <a:gd name="connsiteY479" fmla="*/ 12730303 h 13862168"/>
              <a:gd name="connsiteX480" fmla="*/ 9316876 w 12208933"/>
              <a:gd name="connsiteY480" fmla="*/ 12722311 h 13862168"/>
              <a:gd name="connsiteX481" fmla="*/ 9414940 w 12208933"/>
              <a:gd name="connsiteY481" fmla="*/ 12585129 h 13862168"/>
              <a:gd name="connsiteX482" fmla="*/ 9417626 w 12208933"/>
              <a:gd name="connsiteY482" fmla="*/ 12569147 h 13862168"/>
              <a:gd name="connsiteX483" fmla="*/ 9418968 w 12208933"/>
              <a:gd name="connsiteY483" fmla="*/ 12545173 h 13862168"/>
              <a:gd name="connsiteX484" fmla="*/ 9405536 w 12208933"/>
              <a:gd name="connsiteY484" fmla="*/ 12466593 h 13862168"/>
              <a:gd name="connsiteX485" fmla="*/ 9398820 w 12208933"/>
              <a:gd name="connsiteY485" fmla="*/ 12451943 h 13862168"/>
              <a:gd name="connsiteX486" fmla="*/ 9374640 w 12208933"/>
              <a:gd name="connsiteY486" fmla="*/ 12414650 h 13862168"/>
              <a:gd name="connsiteX487" fmla="*/ 9363892 w 12208933"/>
              <a:gd name="connsiteY487" fmla="*/ 12402664 h 13862168"/>
              <a:gd name="connsiteX488" fmla="*/ 9221500 w 12208933"/>
              <a:gd name="connsiteY488" fmla="*/ 12338734 h 13862168"/>
              <a:gd name="connsiteX489" fmla="*/ 9213440 w 12208933"/>
              <a:gd name="connsiteY489" fmla="*/ 12338734 h 13862168"/>
              <a:gd name="connsiteX490" fmla="*/ 9205380 w 12208933"/>
              <a:gd name="connsiteY490" fmla="*/ 12338734 h 13862168"/>
              <a:gd name="connsiteX491" fmla="*/ 9022690 w 12208933"/>
              <a:gd name="connsiteY491" fmla="*/ 12324084 h 13862168"/>
              <a:gd name="connsiteX492" fmla="*/ 8921940 w 12208933"/>
              <a:gd name="connsiteY492" fmla="*/ 12515873 h 13862168"/>
              <a:gd name="connsiteX493" fmla="*/ 8989108 w 12208933"/>
              <a:gd name="connsiteY493" fmla="*/ 12521200 h 13862168"/>
              <a:gd name="connsiteX494" fmla="*/ 9065676 w 12208933"/>
              <a:gd name="connsiteY494" fmla="*/ 12376027 h 13862168"/>
              <a:gd name="connsiteX495" fmla="*/ 9022690 w 12208933"/>
              <a:gd name="connsiteY495" fmla="*/ 12324084 h 13862168"/>
              <a:gd name="connsiteX496" fmla="*/ 10458696 w 12208933"/>
              <a:gd name="connsiteY496" fmla="*/ 12273473 h 13862168"/>
              <a:gd name="connsiteX497" fmla="*/ 10490936 w 12208933"/>
              <a:gd name="connsiteY497" fmla="*/ 12273473 h 13862168"/>
              <a:gd name="connsiteX498" fmla="*/ 10516460 w 12208933"/>
              <a:gd name="connsiteY498" fmla="*/ 12281464 h 13862168"/>
              <a:gd name="connsiteX499" fmla="*/ 10524520 w 12208933"/>
              <a:gd name="connsiteY499" fmla="*/ 12302774 h 13862168"/>
              <a:gd name="connsiteX500" fmla="*/ 10516460 w 12208933"/>
              <a:gd name="connsiteY500" fmla="*/ 12325416 h 13862168"/>
              <a:gd name="connsiteX501" fmla="*/ 10490936 w 12208933"/>
              <a:gd name="connsiteY501" fmla="*/ 12332075 h 13862168"/>
              <a:gd name="connsiteX502" fmla="*/ 10458696 w 12208933"/>
              <a:gd name="connsiteY502" fmla="*/ 12332075 h 13862168"/>
              <a:gd name="connsiteX503" fmla="*/ 10458696 w 12208933"/>
              <a:gd name="connsiteY503" fmla="*/ 12273473 h 13862168"/>
              <a:gd name="connsiteX504" fmla="*/ 9801814 w 12208933"/>
              <a:gd name="connsiteY504" fmla="*/ 12273473 h 13862168"/>
              <a:gd name="connsiteX505" fmla="*/ 9827336 w 12208933"/>
              <a:gd name="connsiteY505" fmla="*/ 12273473 h 13862168"/>
              <a:gd name="connsiteX506" fmla="*/ 9854204 w 12208933"/>
              <a:gd name="connsiteY506" fmla="*/ 12281464 h 13862168"/>
              <a:gd name="connsiteX507" fmla="*/ 9863608 w 12208933"/>
              <a:gd name="connsiteY507" fmla="*/ 12305438 h 13862168"/>
              <a:gd name="connsiteX508" fmla="*/ 9862264 w 12208933"/>
              <a:gd name="connsiteY508" fmla="*/ 12318757 h 13862168"/>
              <a:gd name="connsiteX509" fmla="*/ 9856890 w 12208933"/>
              <a:gd name="connsiteY509" fmla="*/ 12329411 h 13862168"/>
              <a:gd name="connsiteX510" fmla="*/ 9846144 w 12208933"/>
              <a:gd name="connsiteY510" fmla="*/ 12336071 h 13862168"/>
              <a:gd name="connsiteX511" fmla="*/ 9828680 w 12208933"/>
              <a:gd name="connsiteY511" fmla="*/ 12338735 h 13862168"/>
              <a:gd name="connsiteX512" fmla="*/ 9803156 w 12208933"/>
              <a:gd name="connsiteY512" fmla="*/ 12338735 h 13862168"/>
              <a:gd name="connsiteX513" fmla="*/ 9801814 w 12208933"/>
              <a:gd name="connsiteY513" fmla="*/ 12338735 h 13862168"/>
              <a:gd name="connsiteX514" fmla="*/ 9801814 w 12208933"/>
              <a:gd name="connsiteY514" fmla="*/ 12273473 h 13862168"/>
              <a:gd name="connsiteX515" fmla="*/ 10738108 w 12208933"/>
              <a:gd name="connsiteY515" fmla="*/ 12272141 h 13862168"/>
              <a:gd name="connsiteX516" fmla="*/ 10764972 w 12208933"/>
              <a:gd name="connsiteY516" fmla="*/ 12272141 h 13862168"/>
              <a:gd name="connsiteX517" fmla="*/ 10786466 w 12208933"/>
              <a:gd name="connsiteY517" fmla="*/ 12274805 h 13862168"/>
              <a:gd name="connsiteX518" fmla="*/ 10803930 w 12208933"/>
              <a:gd name="connsiteY518" fmla="*/ 12285460 h 13862168"/>
              <a:gd name="connsiteX519" fmla="*/ 10816020 w 12208933"/>
              <a:gd name="connsiteY519" fmla="*/ 12305438 h 13862168"/>
              <a:gd name="connsiteX520" fmla="*/ 10820048 w 12208933"/>
              <a:gd name="connsiteY520" fmla="*/ 12336071 h 13862168"/>
              <a:gd name="connsiteX521" fmla="*/ 10816020 w 12208933"/>
              <a:gd name="connsiteY521" fmla="*/ 12365372 h 13862168"/>
              <a:gd name="connsiteX522" fmla="*/ 10803930 w 12208933"/>
              <a:gd name="connsiteY522" fmla="*/ 12385350 h 13862168"/>
              <a:gd name="connsiteX523" fmla="*/ 10785124 w 12208933"/>
              <a:gd name="connsiteY523" fmla="*/ 12397337 h 13862168"/>
              <a:gd name="connsiteX524" fmla="*/ 10762288 w 12208933"/>
              <a:gd name="connsiteY524" fmla="*/ 12401332 h 13862168"/>
              <a:gd name="connsiteX525" fmla="*/ 10738108 w 12208933"/>
              <a:gd name="connsiteY525" fmla="*/ 12401332 h 13862168"/>
              <a:gd name="connsiteX526" fmla="*/ 10738108 w 12208933"/>
              <a:gd name="connsiteY526" fmla="*/ 12272141 h 13862168"/>
              <a:gd name="connsiteX527" fmla="*/ 9975102 w 12208933"/>
              <a:gd name="connsiteY527" fmla="*/ 12270809 h 13862168"/>
              <a:gd name="connsiteX528" fmla="*/ 10012716 w 12208933"/>
              <a:gd name="connsiteY528" fmla="*/ 12288123 h 13862168"/>
              <a:gd name="connsiteX529" fmla="*/ 10026148 w 12208933"/>
              <a:gd name="connsiteY529" fmla="*/ 12337402 h 13862168"/>
              <a:gd name="connsiteX530" fmla="*/ 10012716 w 12208933"/>
              <a:gd name="connsiteY530" fmla="*/ 12386681 h 13862168"/>
              <a:gd name="connsiteX531" fmla="*/ 9975102 w 12208933"/>
              <a:gd name="connsiteY531" fmla="*/ 12403996 h 13862168"/>
              <a:gd name="connsiteX532" fmla="*/ 9937490 w 12208933"/>
              <a:gd name="connsiteY532" fmla="*/ 12386681 h 13862168"/>
              <a:gd name="connsiteX533" fmla="*/ 9924056 w 12208933"/>
              <a:gd name="connsiteY533" fmla="*/ 12337402 h 13862168"/>
              <a:gd name="connsiteX534" fmla="*/ 9937490 w 12208933"/>
              <a:gd name="connsiteY534" fmla="*/ 12288123 h 13862168"/>
              <a:gd name="connsiteX535" fmla="*/ 9975102 w 12208933"/>
              <a:gd name="connsiteY535" fmla="*/ 12270809 h 13862168"/>
              <a:gd name="connsiteX536" fmla="*/ 9115380 w 12208933"/>
              <a:gd name="connsiteY536" fmla="*/ 12270809 h 13862168"/>
              <a:gd name="connsiteX537" fmla="*/ 9036124 w 12208933"/>
              <a:gd name="connsiteY537" fmla="*/ 12313429 h 13862168"/>
              <a:gd name="connsiteX538" fmla="*/ 9077766 w 12208933"/>
              <a:gd name="connsiteY538" fmla="*/ 12365371 h 13862168"/>
              <a:gd name="connsiteX539" fmla="*/ 9135528 w 12208933"/>
              <a:gd name="connsiteY539" fmla="*/ 12334739 h 13862168"/>
              <a:gd name="connsiteX540" fmla="*/ 9115380 w 12208933"/>
              <a:gd name="connsiteY540" fmla="*/ 12270809 h 13862168"/>
              <a:gd name="connsiteX541" fmla="*/ 10716614 w 12208933"/>
              <a:gd name="connsiteY541" fmla="*/ 12254827 h 13862168"/>
              <a:gd name="connsiteX542" fmla="*/ 10716614 w 12208933"/>
              <a:gd name="connsiteY542" fmla="*/ 12419978 h 13862168"/>
              <a:gd name="connsiteX543" fmla="*/ 10763630 w 12208933"/>
              <a:gd name="connsiteY543" fmla="*/ 12419978 h 13862168"/>
              <a:gd name="connsiteX544" fmla="*/ 10794526 w 12208933"/>
              <a:gd name="connsiteY544" fmla="*/ 12415983 h 13862168"/>
              <a:gd name="connsiteX545" fmla="*/ 10820048 w 12208933"/>
              <a:gd name="connsiteY545" fmla="*/ 12401332 h 13862168"/>
              <a:gd name="connsiteX546" fmla="*/ 10837512 w 12208933"/>
              <a:gd name="connsiteY546" fmla="*/ 12374695 h 13862168"/>
              <a:gd name="connsiteX547" fmla="*/ 10844228 w 12208933"/>
              <a:gd name="connsiteY547" fmla="*/ 12336071 h 13862168"/>
              <a:gd name="connsiteX548" fmla="*/ 10838856 w 12208933"/>
              <a:gd name="connsiteY548" fmla="*/ 12298779 h 13862168"/>
              <a:gd name="connsiteX549" fmla="*/ 10822736 w 12208933"/>
              <a:gd name="connsiteY549" fmla="*/ 12273473 h 13862168"/>
              <a:gd name="connsiteX550" fmla="*/ 10797212 w 12208933"/>
              <a:gd name="connsiteY550" fmla="*/ 12258823 h 13862168"/>
              <a:gd name="connsiteX551" fmla="*/ 10764972 w 12208933"/>
              <a:gd name="connsiteY551" fmla="*/ 12254827 h 13862168"/>
              <a:gd name="connsiteX552" fmla="*/ 10716614 w 12208933"/>
              <a:gd name="connsiteY552" fmla="*/ 12254827 h 13862168"/>
              <a:gd name="connsiteX553" fmla="*/ 10583624 w 12208933"/>
              <a:gd name="connsiteY553" fmla="*/ 12254827 h 13862168"/>
              <a:gd name="connsiteX554" fmla="*/ 10583624 w 12208933"/>
              <a:gd name="connsiteY554" fmla="*/ 12419978 h 13862168"/>
              <a:gd name="connsiteX555" fmla="*/ 10683030 w 12208933"/>
              <a:gd name="connsiteY555" fmla="*/ 12419978 h 13862168"/>
              <a:gd name="connsiteX556" fmla="*/ 10683030 w 12208933"/>
              <a:gd name="connsiteY556" fmla="*/ 12401332 h 13862168"/>
              <a:gd name="connsiteX557" fmla="*/ 10606460 w 12208933"/>
              <a:gd name="connsiteY557" fmla="*/ 12401332 h 13862168"/>
              <a:gd name="connsiteX558" fmla="*/ 10606460 w 12208933"/>
              <a:gd name="connsiteY558" fmla="*/ 12346726 h 13862168"/>
              <a:gd name="connsiteX559" fmla="*/ 10674972 w 12208933"/>
              <a:gd name="connsiteY559" fmla="*/ 12346726 h 13862168"/>
              <a:gd name="connsiteX560" fmla="*/ 10674972 w 12208933"/>
              <a:gd name="connsiteY560" fmla="*/ 12328080 h 13862168"/>
              <a:gd name="connsiteX561" fmla="*/ 10606460 w 12208933"/>
              <a:gd name="connsiteY561" fmla="*/ 12328080 h 13862168"/>
              <a:gd name="connsiteX562" fmla="*/ 10606460 w 12208933"/>
              <a:gd name="connsiteY562" fmla="*/ 12273473 h 13862168"/>
              <a:gd name="connsiteX563" fmla="*/ 10683030 w 12208933"/>
              <a:gd name="connsiteY563" fmla="*/ 12273473 h 13862168"/>
              <a:gd name="connsiteX564" fmla="*/ 10683030 w 12208933"/>
              <a:gd name="connsiteY564" fmla="*/ 12254827 h 13862168"/>
              <a:gd name="connsiteX565" fmla="*/ 10583624 w 12208933"/>
              <a:gd name="connsiteY565" fmla="*/ 12254827 h 13862168"/>
              <a:gd name="connsiteX566" fmla="*/ 10438548 w 12208933"/>
              <a:gd name="connsiteY566" fmla="*/ 12254827 h 13862168"/>
              <a:gd name="connsiteX567" fmla="*/ 10438548 w 12208933"/>
              <a:gd name="connsiteY567" fmla="*/ 12418646 h 13862168"/>
              <a:gd name="connsiteX568" fmla="*/ 10460040 w 12208933"/>
              <a:gd name="connsiteY568" fmla="*/ 12418646 h 13862168"/>
              <a:gd name="connsiteX569" fmla="*/ 10460040 w 12208933"/>
              <a:gd name="connsiteY569" fmla="*/ 12348058 h 13862168"/>
              <a:gd name="connsiteX570" fmla="*/ 10484220 w 12208933"/>
              <a:gd name="connsiteY570" fmla="*/ 12348058 h 13862168"/>
              <a:gd name="connsiteX571" fmla="*/ 10496310 w 12208933"/>
              <a:gd name="connsiteY571" fmla="*/ 12349389 h 13862168"/>
              <a:gd name="connsiteX572" fmla="*/ 10505712 w 12208933"/>
              <a:gd name="connsiteY572" fmla="*/ 12353385 h 13862168"/>
              <a:gd name="connsiteX573" fmla="*/ 10512428 w 12208933"/>
              <a:gd name="connsiteY573" fmla="*/ 12361376 h 13862168"/>
              <a:gd name="connsiteX574" fmla="*/ 10517804 w 12208933"/>
              <a:gd name="connsiteY574" fmla="*/ 12374695 h 13862168"/>
              <a:gd name="connsiteX575" fmla="*/ 10524520 w 12208933"/>
              <a:gd name="connsiteY575" fmla="*/ 12405328 h 13862168"/>
              <a:gd name="connsiteX576" fmla="*/ 10527206 w 12208933"/>
              <a:gd name="connsiteY576" fmla="*/ 12413319 h 13862168"/>
              <a:gd name="connsiteX577" fmla="*/ 10531236 w 12208933"/>
              <a:gd name="connsiteY577" fmla="*/ 12419978 h 13862168"/>
              <a:gd name="connsiteX578" fmla="*/ 10531236 w 12208933"/>
              <a:gd name="connsiteY578" fmla="*/ 12418646 h 13862168"/>
              <a:gd name="connsiteX579" fmla="*/ 10556760 w 12208933"/>
              <a:gd name="connsiteY579" fmla="*/ 12418646 h 13862168"/>
              <a:gd name="connsiteX580" fmla="*/ 10548700 w 12208933"/>
              <a:gd name="connsiteY580" fmla="*/ 12401332 h 13862168"/>
              <a:gd name="connsiteX581" fmla="*/ 10540640 w 12208933"/>
              <a:gd name="connsiteY581" fmla="*/ 12368036 h 13862168"/>
              <a:gd name="connsiteX582" fmla="*/ 10529892 w 12208933"/>
              <a:gd name="connsiteY582" fmla="*/ 12348058 h 13862168"/>
              <a:gd name="connsiteX583" fmla="*/ 10511086 w 12208933"/>
              <a:gd name="connsiteY583" fmla="*/ 12340066 h 13862168"/>
              <a:gd name="connsiteX584" fmla="*/ 10525864 w 12208933"/>
              <a:gd name="connsiteY584" fmla="*/ 12337403 h 13862168"/>
              <a:gd name="connsiteX585" fmla="*/ 10537952 w 12208933"/>
              <a:gd name="connsiteY585" fmla="*/ 12329411 h 13862168"/>
              <a:gd name="connsiteX586" fmla="*/ 10546012 w 12208933"/>
              <a:gd name="connsiteY586" fmla="*/ 12317425 h 13862168"/>
              <a:gd name="connsiteX587" fmla="*/ 10548700 w 12208933"/>
              <a:gd name="connsiteY587" fmla="*/ 12300110 h 13862168"/>
              <a:gd name="connsiteX588" fmla="*/ 10535266 w 12208933"/>
              <a:gd name="connsiteY588" fmla="*/ 12266814 h 13862168"/>
              <a:gd name="connsiteX589" fmla="*/ 10493624 w 12208933"/>
              <a:gd name="connsiteY589" fmla="*/ 12254827 h 13862168"/>
              <a:gd name="connsiteX590" fmla="*/ 10438548 w 12208933"/>
              <a:gd name="connsiteY590" fmla="*/ 12254827 h 13862168"/>
              <a:gd name="connsiteX591" fmla="*/ 10304216 w 12208933"/>
              <a:gd name="connsiteY591" fmla="*/ 12254827 h 13862168"/>
              <a:gd name="connsiteX592" fmla="*/ 10304216 w 12208933"/>
              <a:gd name="connsiteY592" fmla="*/ 12419978 h 13862168"/>
              <a:gd name="connsiteX593" fmla="*/ 10403620 w 12208933"/>
              <a:gd name="connsiteY593" fmla="*/ 12419978 h 13862168"/>
              <a:gd name="connsiteX594" fmla="*/ 10403620 w 12208933"/>
              <a:gd name="connsiteY594" fmla="*/ 12401332 h 13862168"/>
              <a:gd name="connsiteX595" fmla="*/ 10327052 w 12208933"/>
              <a:gd name="connsiteY595" fmla="*/ 12401332 h 13862168"/>
              <a:gd name="connsiteX596" fmla="*/ 10327052 w 12208933"/>
              <a:gd name="connsiteY596" fmla="*/ 12346726 h 13862168"/>
              <a:gd name="connsiteX597" fmla="*/ 10395560 w 12208933"/>
              <a:gd name="connsiteY597" fmla="*/ 12346726 h 13862168"/>
              <a:gd name="connsiteX598" fmla="*/ 10395560 w 12208933"/>
              <a:gd name="connsiteY598" fmla="*/ 12328080 h 13862168"/>
              <a:gd name="connsiteX599" fmla="*/ 10327052 w 12208933"/>
              <a:gd name="connsiteY599" fmla="*/ 12328080 h 13862168"/>
              <a:gd name="connsiteX600" fmla="*/ 10327052 w 12208933"/>
              <a:gd name="connsiteY600" fmla="*/ 12273473 h 13862168"/>
              <a:gd name="connsiteX601" fmla="*/ 10403620 w 12208933"/>
              <a:gd name="connsiteY601" fmla="*/ 12273473 h 13862168"/>
              <a:gd name="connsiteX602" fmla="*/ 10403620 w 12208933"/>
              <a:gd name="connsiteY602" fmla="*/ 12254827 h 13862168"/>
              <a:gd name="connsiteX603" fmla="*/ 10304216 w 12208933"/>
              <a:gd name="connsiteY603" fmla="*/ 12254827 h 13862168"/>
              <a:gd name="connsiteX604" fmla="*/ 9780320 w 12208933"/>
              <a:gd name="connsiteY604" fmla="*/ 12254827 h 13862168"/>
              <a:gd name="connsiteX605" fmla="*/ 9780320 w 12208933"/>
              <a:gd name="connsiteY605" fmla="*/ 12419978 h 13862168"/>
              <a:gd name="connsiteX606" fmla="*/ 9803156 w 12208933"/>
              <a:gd name="connsiteY606" fmla="*/ 12419978 h 13862168"/>
              <a:gd name="connsiteX607" fmla="*/ 9803156 w 12208933"/>
              <a:gd name="connsiteY607" fmla="*/ 12357381 h 13862168"/>
              <a:gd name="connsiteX608" fmla="*/ 9830024 w 12208933"/>
              <a:gd name="connsiteY608" fmla="*/ 12357381 h 13862168"/>
              <a:gd name="connsiteX609" fmla="*/ 9871668 w 12208933"/>
              <a:gd name="connsiteY609" fmla="*/ 12342730 h 13862168"/>
              <a:gd name="connsiteX610" fmla="*/ 9885100 w 12208933"/>
              <a:gd name="connsiteY610" fmla="*/ 12304106 h 13862168"/>
              <a:gd name="connsiteX611" fmla="*/ 9871668 w 12208933"/>
              <a:gd name="connsiteY611" fmla="*/ 12268146 h 13862168"/>
              <a:gd name="connsiteX612" fmla="*/ 9827336 w 12208933"/>
              <a:gd name="connsiteY612" fmla="*/ 12254827 h 13862168"/>
              <a:gd name="connsiteX613" fmla="*/ 9780320 w 12208933"/>
              <a:gd name="connsiteY613" fmla="*/ 12254827 h 13862168"/>
              <a:gd name="connsiteX614" fmla="*/ 9222844 w 12208933"/>
              <a:gd name="connsiteY614" fmla="*/ 12254827 h 13862168"/>
              <a:gd name="connsiteX615" fmla="*/ 9222844 w 12208933"/>
              <a:gd name="connsiteY615" fmla="*/ 12321420 h 13862168"/>
              <a:gd name="connsiteX616" fmla="*/ 9377326 w 12208933"/>
              <a:gd name="connsiteY616" fmla="*/ 12392009 h 13862168"/>
              <a:gd name="connsiteX617" fmla="*/ 9428372 w 12208933"/>
              <a:gd name="connsiteY617" fmla="*/ 12348058 h 13862168"/>
              <a:gd name="connsiteX618" fmla="*/ 9222844 w 12208933"/>
              <a:gd name="connsiteY618" fmla="*/ 12254827 h 13862168"/>
              <a:gd name="connsiteX619" fmla="*/ 9205380 w 12208933"/>
              <a:gd name="connsiteY619" fmla="*/ 12254827 h 13862168"/>
              <a:gd name="connsiteX620" fmla="*/ 9131500 w 12208933"/>
              <a:gd name="connsiteY620" fmla="*/ 12266814 h 13862168"/>
              <a:gd name="connsiteX621" fmla="*/ 9151648 w 12208933"/>
              <a:gd name="connsiteY621" fmla="*/ 12330743 h 13862168"/>
              <a:gd name="connsiteX622" fmla="*/ 9205380 w 12208933"/>
              <a:gd name="connsiteY622" fmla="*/ 12321420 h 13862168"/>
              <a:gd name="connsiteX623" fmla="*/ 9205380 w 12208933"/>
              <a:gd name="connsiteY623" fmla="*/ 12254827 h 13862168"/>
              <a:gd name="connsiteX624" fmla="*/ 10157794 w 12208933"/>
              <a:gd name="connsiteY624" fmla="*/ 12253495 h 13862168"/>
              <a:gd name="connsiteX625" fmla="*/ 10128240 w 12208933"/>
              <a:gd name="connsiteY625" fmla="*/ 12361376 h 13862168"/>
              <a:gd name="connsiteX626" fmla="*/ 10124212 w 12208933"/>
              <a:gd name="connsiteY626" fmla="*/ 12380022 h 13862168"/>
              <a:gd name="connsiteX627" fmla="*/ 10121524 w 12208933"/>
              <a:gd name="connsiteY627" fmla="*/ 12394673 h 13862168"/>
              <a:gd name="connsiteX628" fmla="*/ 10120180 w 12208933"/>
              <a:gd name="connsiteY628" fmla="*/ 12406660 h 13862168"/>
              <a:gd name="connsiteX629" fmla="*/ 10118836 w 12208933"/>
              <a:gd name="connsiteY629" fmla="*/ 12406660 h 13862168"/>
              <a:gd name="connsiteX630" fmla="*/ 10116152 w 12208933"/>
              <a:gd name="connsiteY630" fmla="*/ 12394673 h 13862168"/>
              <a:gd name="connsiteX631" fmla="*/ 10113464 w 12208933"/>
              <a:gd name="connsiteY631" fmla="*/ 12380022 h 13862168"/>
              <a:gd name="connsiteX632" fmla="*/ 10109434 w 12208933"/>
              <a:gd name="connsiteY632" fmla="*/ 12362708 h 13862168"/>
              <a:gd name="connsiteX633" fmla="*/ 10081224 w 12208933"/>
              <a:gd name="connsiteY633" fmla="*/ 12256159 h 13862168"/>
              <a:gd name="connsiteX634" fmla="*/ 10058388 w 12208933"/>
              <a:gd name="connsiteY634" fmla="*/ 12256159 h 13862168"/>
              <a:gd name="connsiteX635" fmla="*/ 10104060 w 12208933"/>
              <a:gd name="connsiteY635" fmla="*/ 12421310 h 13862168"/>
              <a:gd name="connsiteX636" fmla="*/ 10134956 w 12208933"/>
              <a:gd name="connsiteY636" fmla="*/ 12421310 h 13862168"/>
              <a:gd name="connsiteX637" fmla="*/ 10161824 w 12208933"/>
              <a:gd name="connsiteY637" fmla="*/ 12318756 h 13862168"/>
              <a:gd name="connsiteX638" fmla="*/ 10165852 w 12208933"/>
              <a:gd name="connsiteY638" fmla="*/ 12301442 h 13862168"/>
              <a:gd name="connsiteX639" fmla="*/ 10168540 w 12208933"/>
              <a:gd name="connsiteY639" fmla="*/ 12288124 h 13862168"/>
              <a:gd name="connsiteX640" fmla="*/ 10169884 w 12208933"/>
              <a:gd name="connsiteY640" fmla="*/ 12276137 h 13862168"/>
              <a:gd name="connsiteX641" fmla="*/ 10171228 w 12208933"/>
              <a:gd name="connsiteY641" fmla="*/ 12276137 h 13862168"/>
              <a:gd name="connsiteX642" fmla="*/ 10172570 w 12208933"/>
              <a:gd name="connsiteY642" fmla="*/ 12288124 h 13862168"/>
              <a:gd name="connsiteX643" fmla="*/ 10173912 w 12208933"/>
              <a:gd name="connsiteY643" fmla="*/ 12301442 h 13862168"/>
              <a:gd name="connsiteX644" fmla="*/ 10177944 w 12208933"/>
              <a:gd name="connsiteY644" fmla="*/ 12318756 h 13862168"/>
              <a:gd name="connsiteX645" fmla="*/ 10204810 w 12208933"/>
              <a:gd name="connsiteY645" fmla="*/ 12421310 h 13862168"/>
              <a:gd name="connsiteX646" fmla="*/ 10235706 w 12208933"/>
              <a:gd name="connsiteY646" fmla="*/ 12421310 h 13862168"/>
              <a:gd name="connsiteX647" fmla="*/ 10281380 w 12208933"/>
              <a:gd name="connsiteY647" fmla="*/ 12256159 h 13862168"/>
              <a:gd name="connsiteX648" fmla="*/ 10259886 w 12208933"/>
              <a:gd name="connsiteY648" fmla="*/ 12256159 h 13862168"/>
              <a:gd name="connsiteX649" fmla="*/ 10231676 w 12208933"/>
              <a:gd name="connsiteY649" fmla="*/ 12364040 h 13862168"/>
              <a:gd name="connsiteX650" fmla="*/ 10227646 w 12208933"/>
              <a:gd name="connsiteY650" fmla="*/ 12381354 h 13862168"/>
              <a:gd name="connsiteX651" fmla="*/ 10224960 w 12208933"/>
              <a:gd name="connsiteY651" fmla="*/ 12394673 h 13862168"/>
              <a:gd name="connsiteX652" fmla="*/ 10223616 w 12208933"/>
              <a:gd name="connsiteY652" fmla="*/ 12406660 h 13862168"/>
              <a:gd name="connsiteX653" fmla="*/ 10222272 w 12208933"/>
              <a:gd name="connsiteY653" fmla="*/ 12406660 h 13862168"/>
              <a:gd name="connsiteX654" fmla="*/ 10219586 w 12208933"/>
              <a:gd name="connsiteY654" fmla="*/ 12394673 h 13862168"/>
              <a:gd name="connsiteX655" fmla="*/ 10216900 w 12208933"/>
              <a:gd name="connsiteY655" fmla="*/ 12381354 h 13862168"/>
              <a:gd name="connsiteX656" fmla="*/ 10212870 w 12208933"/>
              <a:gd name="connsiteY656" fmla="*/ 12362708 h 13862168"/>
              <a:gd name="connsiteX657" fmla="*/ 10183316 w 12208933"/>
              <a:gd name="connsiteY657" fmla="*/ 12253495 h 13862168"/>
              <a:gd name="connsiteX658" fmla="*/ 10157794 w 12208933"/>
              <a:gd name="connsiteY658" fmla="*/ 12253495 h 13862168"/>
              <a:gd name="connsiteX659" fmla="*/ 9975102 w 12208933"/>
              <a:gd name="connsiteY659" fmla="*/ 12250831 h 13862168"/>
              <a:gd name="connsiteX660" fmla="*/ 9944206 w 12208933"/>
              <a:gd name="connsiteY660" fmla="*/ 12256158 h 13862168"/>
              <a:gd name="connsiteX661" fmla="*/ 9921370 w 12208933"/>
              <a:gd name="connsiteY661" fmla="*/ 12273473 h 13862168"/>
              <a:gd name="connsiteX662" fmla="*/ 9906592 w 12208933"/>
              <a:gd name="connsiteY662" fmla="*/ 12300110 h 13862168"/>
              <a:gd name="connsiteX663" fmla="*/ 9901220 w 12208933"/>
              <a:gd name="connsiteY663" fmla="*/ 12337402 h 13862168"/>
              <a:gd name="connsiteX664" fmla="*/ 9906592 w 12208933"/>
              <a:gd name="connsiteY664" fmla="*/ 12374695 h 13862168"/>
              <a:gd name="connsiteX665" fmla="*/ 9921370 w 12208933"/>
              <a:gd name="connsiteY665" fmla="*/ 12401332 h 13862168"/>
              <a:gd name="connsiteX666" fmla="*/ 9944206 w 12208933"/>
              <a:gd name="connsiteY666" fmla="*/ 12417314 h 13862168"/>
              <a:gd name="connsiteX667" fmla="*/ 9975102 w 12208933"/>
              <a:gd name="connsiteY667" fmla="*/ 12422642 h 13862168"/>
              <a:gd name="connsiteX668" fmla="*/ 10006000 w 12208933"/>
              <a:gd name="connsiteY668" fmla="*/ 12417314 h 13862168"/>
              <a:gd name="connsiteX669" fmla="*/ 10028836 w 12208933"/>
              <a:gd name="connsiteY669" fmla="*/ 12401332 h 13862168"/>
              <a:gd name="connsiteX670" fmla="*/ 10043612 w 12208933"/>
              <a:gd name="connsiteY670" fmla="*/ 12374695 h 13862168"/>
              <a:gd name="connsiteX671" fmla="*/ 10048984 w 12208933"/>
              <a:gd name="connsiteY671" fmla="*/ 12337402 h 13862168"/>
              <a:gd name="connsiteX672" fmla="*/ 10043612 w 12208933"/>
              <a:gd name="connsiteY672" fmla="*/ 12300110 h 13862168"/>
              <a:gd name="connsiteX673" fmla="*/ 10028836 w 12208933"/>
              <a:gd name="connsiteY673" fmla="*/ 12273473 h 13862168"/>
              <a:gd name="connsiteX674" fmla="*/ 10006000 w 12208933"/>
              <a:gd name="connsiteY674" fmla="*/ 12256158 h 13862168"/>
              <a:gd name="connsiteX675" fmla="*/ 9975102 w 12208933"/>
              <a:gd name="connsiteY675" fmla="*/ 12250831 h 13862168"/>
              <a:gd name="connsiteX676" fmla="*/ 9089856 w 12208933"/>
              <a:gd name="connsiteY676" fmla="*/ 12190897 h 13862168"/>
              <a:gd name="connsiteX677" fmla="*/ 8983734 w 12208933"/>
              <a:gd name="connsiteY677" fmla="*/ 12248167 h 13862168"/>
              <a:gd name="connsiteX678" fmla="*/ 9025376 w 12208933"/>
              <a:gd name="connsiteY678" fmla="*/ 12300110 h 13862168"/>
              <a:gd name="connsiteX679" fmla="*/ 9110006 w 12208933"/>
              <a:gd name="connsiteY679" fmla="*/ 12254827 h 13862168"/>
              <a:gd name="connsiteX680" fmla="*/ 9089856 w 12208933"/>
              <a:gd name="connsiteY680" fmla="*/ 12190897 h 13862168"/>
              <a:gd name="connsiteX681" fmla="*/ 9221500 w 12208933"/>
              <a:gd name="connsiteY681" fmla="*/ 12169587 h 13862168"/>
              <a:gd name="connsiteX682" fmla="*/ 9221500 w 12208933"/>
              <a:gd name="connsiteY682" fmla="*/ 12236180 h 13862168"/>
              <a:gd name="connsiteX683" fmla="*/ 9440462 w 12208933"/>
              <a:gd name="connsiteY683" fmla="*/ 12336070 h 13862168"/>
              <a:gd name="connsiteX684" fmla="*/ 9491508 w 12208933"/>
              <a:gd name="connsiteY684" fmla="*/ 12292119 h 13862168"/>
              <a:gd name="connsiteX685" fmla="*/ 9221500 w 12208933"/>
              <a:gd name="connsiteY685" fmla="*/ 12169587 h 13862168"/>
              <a:gd name="connsiteX686" fmla="*/ 9221500 w 12208933"/>
              <a:gd name="connsiteY686" fmla="*/ 12087012 h 13862168"/>
              <a:gd name="connsiteX687" fmla="*/ 9221500 w 12208933"/>
              <a:gd name="connsiteY687" fmla="*/ 12153605 h 13862168"/>
              <a:gd name="connsiteX688" fmla="*/ 9504940 w 12208933"/>
              <a:gd name="connsiteY688" fmla="*/ 12281464 h 13862168"/>
              <a:gd name="connsiteX689" fmla="*/ 9555988 w 12208933"/>
              <a:gd name="connsiteY689" fmla="*/ 12237513 h 13862168"/>
              <a:gd name="connsiteX690" fmla="*/ 9221500 w 12208933"/>
              <a:gd name="connsiteY690" fmla="*/ 12087012 h 13862168"/>
              <a:gd name="connsiteX691" fmla="*/ 35340 w 12208933"/>
              <a:gd name="connsiteY691" fmla="*/ 9305635 h 13862168"/>
              <a:gd name="connsiteX692" fmla="*/ 41818 w 12208933"/>
              <a:gd name="connsiteY692" fmla="*/ 9312255 h 13862168"/>
              <a:gd name="connsiteX693" fmla="*/ 44044 w 12208933"/>
              <a:gd name="connsiteY693" fmla="*/ 9309981 h 13862168"/>
              <a:gd name="connsiteX694" fmla="*/ 42996 w 12208933"/>
              <a:gd name="connsiteY694" fmla="*/ 9314663 h 13862168"/>
              <a:gd name="connsiteX695" fmla="*/ 36713 w 12208933"/>
              <a:gd name="connsiteY695" fmla="*/ 9313058 h 13862168"/>
              <a:gd name="connsiteX696" fmla="*/ 32394 w 12208933"/>
              <a:gd name="connsiteY696" fmla="*/ 9308645 h 13862168"/>
              <a:gd name="connsiteX697" fmla="*/ 35340 w 12208933"/>
              <a:gd name="connsiteY697" fmla="*/ 9305635 h 13862168"/>
              <a:gd name="connsiteX698" fmla="*/ 35180 w 12208933"/>
              <a:gd name="connsiteY698" fmla="*/ 9305472 h 13862168"/>
              <a:gd name="connsiteX699" fmla="*/ 35475 w 12208933"/>
              <a:gd name="connsiteY699" fmla="*/ 9305497 h 13862168"/>
              <a:gd name="connsiteX700" fmla="*/ 35340 w 12208933"/>
              <a:gd name="connsiteY700" fmla="*/ 9305635 h 13862168"/>
              <a:gd name="connsiteX701" fmla="*/ 35180 w 12208933"/>
              <a:gd name="connsiteY701" fmla="*/ 9305472 h 13862168"/>
              <a:gd name="connsiteX702" fmla="*/ 49916 w 12208933"/>
              <a:gd name="connsiteY702" fmla="*/ 9303980 h 13862168"/>
              <a:gd name="connsiteX703" fmla="*/ 50463 w 12208933"/>
              <a:gd name="connsiteY703" fmla="*/ 9304414 h 13862168"/>
              <a:gd name="connsiteX704" fmla="*/ 50064 w 12208933"/>
              <a:gd name="connsiteY704" fmla="*/ 9305034 h 13862168"/>
              <a:gd name="connsiteX705" fmla="*/ 49370 w 12208933"/>
              <a:gd name="connsiteY705" fmla="*/ 9304538 h 13862168"/>
              <a:gd name="connsiteX706" fmla="*/ 49916 w 12208933"/>
              <a:gd name="connsiteY706" fmla="*/ 9303980 h 13862168"/>
              <a:gd name="connsiteX707" fmla="*/ 45828 w 12208933"/>
              <a:gd name="connsiteY707" fmla="*/ 9302004 h 13862168"/>
              <a:gd name="connsiteX708" fmla="*/ 49370 w 12208933"/>
              <a:gd name="connsiteY708" fmla="*/ 9304538 h 13862168"/>
              <a:gd name="connsiteX709" fmla="*/ 44044 w 12208933"/>
              <a:gd name="connsiteY709" fmla="*/ 9309981 h 13862168"/>
              <a:gd name="connsiteX710" fmla="*/ 45828 w 12208933"/>
              <a:gd name="connsiteY710" fmla="*/ 9302004 h 13862168"/>
              <a:gd name="connsiteX711" fmla="*/ 44918 w 12208933"/>
              <a:gd name="connsiteY711" fmla="*/ 9300007 h 13862168"/>
              <a:gd name="connsiteX712" fmla="*/ 46070 w 12208933"/>
              <a:gd name="connsiteY712" fmla="*/ 9300923 h 13862168"/>
              <a:gd name="connsiteX713" fmla="*/ 45828 w 12208933"/>
              <a:gd name="connsiteY713" fmla="*/ 9302004 h 13862168"/>
              <a:gd name="connsiteX714" fmla="*/ 44770 w 12208933"/>
              <a:gd name="connsiteY714" fmla="*/ 9301247 h 13862168"/>
              <a:gd name="connsiteX715" fmla="*/ 44918 w 12208933"/>
              <a:gd name="connsiteY715" fmla="*/ 9300007 h 13862168"/>
              <a:gd name="connsiteX716" fmla="*/ 41750 w 12208933"/>
              <a:gd name="connsiteY716" fmla="*/ 9299086 h 13862168"/>
              <a:gd name="connsiteX717" fmla="*/ 44770 w 12208933"/>
              <a:gd name="connsiteY717" fmla="*/ 9301247 h 13862168"/>
              <a:gd name="connsiteX718" fmla="*/ 44174 w 12208933"/>
              <a:gd name="connsiteY718" fmla="*/ 9306237 h 13862168"/>
              <a:gd name="connsiteX719" fmla="*/ 35475 w 12208933"/>
              <a:gd name="connsiteY719" fmla="*/ 9305497 h 13862168"/>
              <a:gd name="connsiteX720" fmla="*/ 41750 w 12208933"/>
              <a:gd name="connsiteY720" fmla="*/ 9299086 h 13862168"/>
              <a:gd name="connsiteX721" fmla="*/ 43621 w 12208933"/>
              <a:gd name="connsiteY721" fmla="*/ 9298977 h 13862168"/>
              <a:gd name="connsiteX722" fmla="*/ 44966 w 12208933"/>
              <a:gd name="connsiteY722" fmla="*/ 9299601 h 13862168"/>
              <a:gd name="connsiteX723" fmla="*/ 44918 w 12208933"/>
              <a:gd name="connsiteY723" fmla="*/ 9300007 h 13862168"/>
              <a:gd name="connsiteX724" fmla="*/ 43621 w 12208933"/>
              <a:gd name="connsiteY724" fmla="*/ 9298977 h 13862168"/>
              <a:gd name="connsiteX725" fmla="*/ 42629 w 12208933"/>
              <a:gd name="connsiteY725" fmla="*/ 9298188 h 13862168"/>
              <a:gd name="connsiteX726" fmla="*/ 43621 w 12208933"/>
              <a:gd name="connsiteY726" fmla="*/ 9298977 h 13862168"/>
              <a:gd name="connsiteX727" fmla="*/ 42409 w 12208933"/>
              <a:gd name="connsiteY727" fmla="*/ 9298413 h 13862168"/>
              <a:gd name="connsiteX728" fmla="*/ 42629 w 12208933"/>
              <a:gd name="connsiteY728" fmla="*/ 9298188 h 13862168"/>
              <a:gd name="connsiteX729" fmla="*/ 58608 w 12208933"/>
              <a:gd name="connsiteY729" fmla="*/ 9295099 h 13862168"/>
              <a:gd name="connsiteX730" fmla="*/ 51242 w 12208933"/>
              <a:gd name="connsiteY730" fmla="*/ 9305034 h 13862168"/>
              <a:gd name="connsiteX731" fmla="*/ 50463 w 12208933"/>
              <a:gd name="connsiteY731" fmla="*/ 9304414 h 13862168"/>
              <a:gd name="connsiteX732" fmla="*/ 52324 w 12208933"/>
              <a:gd name="connsiteY732" fmla="*/ 9301520 h 13862168"/>
              <a:gd name="connsiteX733" fmla="*/ 58608 w 12208933"/>
              <a:gd name="connsiteY733" fmla="*/ 9295099 h 13862168"/>
              <a:gd name="connsiteX734" fmla="*/ 47882 w 12208933"/>
              <a:gd name="connsiteY734" fmla="*/ 9292821 h 13862168"/>
              <a:gd name="connsiteX735" fmla="*/ 46234 w 12208933"/>
              <a:gd name="connsiteY735" fmla="*/ 9300190 h 13862168"/>
              <a:gd name="connsiteX736" fmla="*/ 44966 w 12208933"/>
              <a:gd name="connsiteY736" fmla="*/ 9299601 h 13862168"/>
              <a:gd name="connsiteX737" fmla="*/ 45483 w 12208933"/>
              <a:gd name="connsiteY737" fmla="*/ 9295272 h 13862168"/>
              <a:gd name="connsiteX738" fmla="*/ 47882 w 12208933"/>
              <a:gd name="connsiteY738" fmla="*/ 9292821 h 13862168"/>
              <a:gd name="connsiteX739" fmla="*/ 46222 w 12208933"/>
              <a:gd name="connsiteY739" fmla="*/ 9289078 h 13862168"/>
              <a:gd name="connsiteX740" fmla="*/ 45483 w 12208933"/>
              <a:gd name="connsiteY740" fmla="*/ 9295272 h 13862168"/>
              <a:gd name="connsiteX741" fmla="*/ 42629 w 12208933"/>
              <a:gd name="connsiteY741" fmla="*/ 9298188 h 13862168"/>
              <a:gd name="connsiteX742" fmla="*/ 40640 w 12208933"/>
              <a:gd name="connsiteY742" fmla="*/ 9296607 h 13862168"/>
              <a:gd name="connsiteX743" fmla="*/ 46222 w 12208933"/>
              <a:gd name="connsiteY743" fmla="*/ 9289078 h 13862168"/>
              <a:gd name="connsiteX744" fmla="*/ 48004 w 12208933"/>
              <a:gd name="connsiteY744" fmla="*/ 9286674 h 13862168"/>
              <a:gd name="connsiteX745" fmla="*/ 46222 w 12208933"/>
              <a:gd name="connsiteY745" fmla="*/ 9289078 h 13862168"/>
              <a:gd name="connsiteX746" fmla="*/ 46301 w 12208933"/>
              <a:gd name="connsiteY746" fmla="*/ 9288414 h 13862168"/>
              <a:gd name="connsiteX747" fmla="*/ 48004 w 12208933"/>
              <a:gd name="connsiteY747" fmla="*/ 9286674 h 13862168"/>
              <a:gd name="connsiteX748" fmla="*/ 48782 w 12208933"/>
              <a:gd name="connsiteY748" fmla="*/ 9285625 h 13862168"/>
              <a:gd name="connsiteX749" fmla="*/ 48964 w 12208933"/>
              <a:gd name="connsiteY749" fmla="*/ 9285693 h 13862168"/>
              <a:gd name="connsiteX750" fmla="*/ 48004 w 12208933"/>
              <a:gd name="connsiteY750" fmla="*/ 9286674 h 13862168"/>
              <a:gd name="connsiteX751" fmla="*/ 48782 w 12208933"/>
              <a:gd name="connsiteY751" fmla="*/ 9285625 h 13862168"/>
              <a:gd name="connsiteX752" fmla="*/ 49628 w 12208933"/>
              <a:gd name="connsiteY752" fmla="*/ 9285015 h 13862168"/>
              <a:gd name="connsiteX753" fmla="*/ 49437 w 12208933"/>
              <a:gd name="connsiteY753" fmla="*/ 9285869 h 13862168"/>
              <a:gd name="connsiteX754" fmla="*/ 48964 w 12208933"/>
              <a:gd name="connsiteY754" fmla="*/ 9285693 h 13862168"/>
              <a:gd name="connsiteX755" fmla="*/ 49628 w 12208933"/>
              <a:gd name="connsiteY755" fmla="*/ 9285015 h 13862168"/>
              <a:gd name="connsiteX756" fmla="*/ 46010 w 12208933"/>
              <a:gd name="connsiteY756" fmla="*/ 9284595 h 13862168"/>
              <a:gd name="connsiteX757" fmla="*/ 46725 w 12208933"/>
              <a:gd name="connsiteY757" fmla="*/ 9284861 h 13862168"/>
              <a:gd name="connsiteX758" fmla="*/ 46301 w 12208933"/>
              <a:gd name="connsiteY758" fmla="*/ 9288414 h 13862168"/>
              <a:gd name="connsiteX759" fmla="*/ 38358 w 12208933"/>
              <a:gd name="connsiteY759" fmla="*/ 9296532 h 13862168"/>
              <a:gd name="connsiteX760" fmla="*/ 38339 w 12208933"/>
              <a:gd name="connsiteY760" fmla="*/ 9296523 h 13862168"/>
              <a:gd name="connsiteX761" fmla="*/ 46010 w 12208933"/>
              <a:gd name="connsiteY761" fmla="*/ 9284595 h 13862168"/>
              <a:gd name="connsiteX762" fmla="*/ 67999 w 12208933"/>
              <a:gd name="connsiteY762" fmla="*/ 9282433 h 13862168"/>
              <a:gd name="connsiteX763" fmla="*/ 69501 w 12208933"/>
              <a:gd name="connsiteY763" fmla="*/ 9283968 h 13862168"/>
              <a:gd name="connsiteX764" fmla="*/ 58608 w 12208933"/>
              <a:gd name="connsiteY764" fmla="*/ 9295099 h 13862168"/>
              <a:gd name="connsiteX765" fmla="*/ 67999 w 12208933"/>
              <a:gd name="connsiteY765" fmla="*/ 9282433 h 13862168"/>
              <a:gd name="connsiteX766" fmla="*/ 73035 w 12208933"/>
              <a:gd name="connsiteY766" fmla="*/ 9280357 h 13862168"/>
              <a:gd name="connsiteX767" fmla="*/ 73506 w 12208933"/>
              <a:gd name="connsiteY767" fmla="*/ 9280839 h 13862168"/>
              <a:gd name="connsiteX768" fmla="*/ 70090 w 12208933"/>
              <a:gd name="connsiteY768" fmla="*/ 9284570 h 13862168"/>
              <a:gd name="connsiteX769" fmla="*/ 69501 w 12208933"/>
              <a:gd name="connsiteY769" fmla="*/ 9283968 h 13862168"/>
              <a:gd name="connsiteX770" fmla="*/ 73035 w 12208933"/>
              <a:gd name="connsiteY770" fmla="*/ 9280357 h 13862168"/>
              <a:gd name="connsiteX771" fmla="*/ 63023 w 12208933"/>
              <a:gd name="connsiteY771" fmla="*/ 9277348 h 13862168"/>
              <a:gd name="connsiteX772" fmla="*/ 65947 w 12208933"/>
              <a:gd name="connsiteY772" fmla="*/ 9280336 h 13862168"/>
              <a:gd name="connsiteX773" fmla="*/ 52324 w 12208933"/>
              <a:gd name="connsiteY773" fmla="*/ 9301520 h 13862168"/>
              <a:gd name="connsiteX774" fmla="*/ 49916 w 12208933"/>
              <a:gd name="connsiteY774" fmla="*/ 9303980 h 13862168"/>
              <a:gd name="connsiteX775" fmla="*/ 46070 w 12208933"/>
              <a:gd name="connsiteY775" fmla="*/ 9300923 h 13862168"/>
              <a:gd name="connsiteX776" fmla="*/ 46234 w 12208933"/>
              <a:gd name="connsiteY776" fmla="*/ 9300190 h 13862168"/>
              <a:gd name="connsiteX777" fmla="*/ 48886 w 12208933"/>
              <a:gd name="connsiteY777" fmla="*/ 9301422 h 13862168"/>
              <a:gd name="connsiteX778" fmla="*/ 56514 w 12208933"/>
              <a:gd name="connsiteY778" fmla="*/ 9284000 h 13862168"/>
              <a:gd name="connsiteX779" fmla="*/ 63023 w 12208933"/>
              <a:gd name="connsiteY779" fmla="*/ 9277348 h 13862168"/>
              <a:gd name="connsiteX780" fmla="*/ 68750 w 12208933"/>
              <a:gd name="connsiteY780" fmla="*/ 9275978 h 13862168"/>
              <a:gd name="connsiteX781" fmla="*/ 71045 w 12208933"/>
              <a:gd name="connsiteY781" fmla="*/ 9278324 h 13862168"/>
              <a:gd name="connsiteX782" fmla="*/ 67999 w 12208933"/>
              <a:gd name="connsiteY782" fmla="*/ 9282433 h 13862168"/>
              <a:gd name="connsiteX783" fmla="*/ 65947 w 12208933"/>
              <a:gd name="connsiteY783" fmla="*/ 9280336 h 13862168"/>
              <a:gd name="connsiteX784" fmla="*/ 68750 w 12208933"/>
              <a:gd name="connsiteY784" fmla="*/ 9275978 h 13862168"/>
              <a:gd name="connsiteX785" fmla="*/ 56066 w 12208933"/>
              <a:gd name="connsiteY785" fmla="*/ 9275800 h 13862168"/>
              <a:gd name="connsiteX786" fmla="*/ 54776 w 12208933"/>
              <a:gd name="connsiteY786" fmla="*/ 9279755 h 13862168"/>
              <a:gd name="connsiteX787" fmla="*/ 49628 w 12208933"/>
              <a:gd name="connsiteY787" fmla="*/ 9285015 h 13862168"/>
              <a:gd name="connsiteX788" fmla="*/ 49798 w 12208933"/>
              <a:gd name="connsiteY788" fmla="*/ 9284255 h 13862168"/>
              <a:gd name="connsiteX789" fmla="*/ 56066 w 12208933"/>
              <a:gd name="connsiteY789" fmla="*/ 9275800 h 13862168"/>
              <a:gd name="connsiteX790" fmla="*/ 51701 w 12208933"/>
              <a:gd name="connsiteY790" fmla="*/ 9275745 h 13862168"/>
              <a:gd name="connsiteX791" fmla="*/ 49798 w 12208933"/>
              <a:gd name="connsiteY791" fmla="*/ 9284255 h 13862168"/>
              <a:gd name="connsiteX792" fmla="*/ 48782 w 12208933"/>
              <a:gd name="connsiteY792" fmla="*/ 9285625 h 13862168"/>
              <a:gd name="connsiteX793" fmla="*/ 46725 w 12208933"/>
              <a:gd name="connsiteY793" fmla="*/ 9284861 h 13862168"/>
              <a:gd name="connsiteX794" fmla="*/ 46927 w 12208933"/>
              <a:gd name="connsiteY794" fmla="*/ 9283169 h 13862168"/>
              <a:gd name="connsiteX795" fmla="*/ 51701 w 12208933"/>
              <a:gd name="connsiteY795" fmla="*/ 9275745 h 13862168"/>
              <a:gd name="connsiteX796" fmla="*/ 73584 w 12208933"/>
              <a:gd name="connsiteY796" fmla="*/ 9274899 h 13862168"/>
              <a:gd name="connsiteX797" fmla="*/ 75980 w 12208933"/>
              <a:gd name="connsiteY797" fmla="*/ 9277347 h 13862168"/>
              <a:gd name="connsiteX798" fmla="*/ 73035 w 12208933"/>
              <a:gd name="connsiteY798" fmla="*/ 9280357 h 13862168"/>
              <a:gd name="connsiteX799" fmla="*/ 71045 w 12208933"/>
              <a:gd name="connsiteY799" fmla="*/ 9278324 h 13862168"/>
              <a:gd name="connsiteX800" fmla="*/ 73584 w 12208933"/>
              <a:gd name="connsiteY800" fmla="*/ 9274899 h 13862168"/>
              <a:gd name="connsiteX801" fmla="*/ 60519 w 12208933"/>
              <a:gd name="connsiteY801" fmla="*/ 9273887 h 13862168"/>
              <a:gd name="connsiteX802" fmla="*/ 60852 w 12208933"/>
              <a:gd name="connsiteY802" fmla="*/ 9274091 h 13862168"/>
              <a:gd name="connsiteX803" fmla="*/ 56514 w 12208933"/>
              <a:gd name="connsiteY803" fmla="*/ 9284000 h 13862168"/>
              <a:gd name="connsiteX804" fmla="*/ 47882 w 12208933"/>
              <a:gd name="connsiteY804" fmla="*/ 9292821 h 13862168"/>
              <a:gd name="connsiteX805" fmla="*/ 49437 w 12208933"/>
              <a:gd name="connsiteY805" fmla="*/ 9285869 h 13862168"/>
              <a:gd name="connsiteX806" fmla="*/ 52420 w 12208933"/>
              <a:gd name="connsiteY806" fmla="*/ 9286977 h 13862168"/>
              <a:gd name="connsiteX807" fmla="*/ 54776 w 12208933"/>
              <a:gd name="connsiteY807" fmla="*/ 9279755 h 13862168"/>
              <a:gd name="connsiteX808" fmla="*/ 60519 w 12208933"/>
              <a:gd name="connsiteY808" fmla="*/ 9273887 h 13862168"/>
              <a:gd name="connsiteX809" fmla="*/ 57328 w 12208933"/>
              <a:gd name="connsiteY809" fmla="*/ 9271931 h 13862168"/>
              <a:gd name="connsiteX810" fmla="*/ 58433 w 12208933"/>
              <a:gd name="connsiteY810" fmla="*/ 9272608 h 13862168"/>
              <a:gd name="connsiteX811" fmla="*/ 56066 w 12208933"/>
              <a:gd name="connsiteY811" fmla="*/ 9275800 h 13862168"/>
              <a:gd name="connsiteX812" fmla="*/ 57328 w 12208933"/>
              <a:gd name="connsiteY812" fmla="*/ 9271931 h 13862168"/>
              <a:gd name="connsiteX813" fmla="*/ 46593 w 12208933"/>
              <a:gd name="connsiteY813" fmla="*/ 9271043 h 13862168"/>
              <a:gd name="connsiteX814" fmla="*/ 48322 w 12208933"/>
              <a:gd name="connsiteY814" fmla="*/ 9271485 h 13862168"/>
              <a:gd name="connsiteX815" fmla="*/ 46927 w 12208933"/>
              <a:gd name="connsiteY815" fmla="*/ 9283169 h 13862168"/>
              <a:gd name="connsiteX816" fmla="*/ 46010 w 12208933"/>
              <a:gd name="connsiteY816" fmla="*/ 9284595 h 13862168"/>
              <a:gd name="connsiteX817" fmla="*/ 41408 w 12208933"/>
              <a:gd name="connsiteY817" fmla="*/ 9282885 h 13862168"/>
              <a:gd name="connsiteX818" fmla="*/ 46593 w 12208933"/>
              <a:gd name="connsiteY818" fmla="*/ 9271043 h 13862168"/>
              <a:gd name="connsiteX819" fmla="*/ 67987 w 12208933"/>
              <a:gd name="connsiteY819" fmla="*/ 9269179 h 13862168"/>
              <a:gd name="connsiteX820" fmla="*/ 71086 w 12208933"/>
              <a:gd name="connsiteY820" fmla="*/ 9272346 h 13862168"/>
              <a:gd name="connsiteX821" fmla="*/ 68750 w 12208933"/>
              <a:gd name="connsiteY821" fmla="*/ 9275978 h 13862168"/>
              <a:gd name="connsiteX822" fmla="*/ 66556 w 12208933"/>
              <a:gd name="connsiteY822" fmla="*/ 9273737 h 13862168"/>
              <a:gd name="connsiteX823" fmla="*/ 63023 w 12208933"/>
              <a:gd name="connsiteY823" fmla="*/ 9277348 h 13862168"/>
              <a:gd name="connsiteX824" fmla="*/ 60666 w 12208933"/>
              <a:gd name="connsiteY824" fmla="*/ 9274940 h 13862168"/>
              <a:gd name="connsiteX825" fmla="*/ 61218 w 12208933"/>
              <a:gd name="connsiteY825" fmla="*/ 9274316 h 13862168"/>
              <a:gd name="connsiteX826" fmla="*/ 64200 w 12208933"/>
              <a:gd name="connsiteY826" fmla="*/ 9276144 h 13862168"/>
              <a:gd name="connsiteX827" fmla="*/ 67987 w 12208933"/>
              <a:gd name="connsiteY827" fmla="*/ 9269179 h 13862168"/>
              <a:gd name="connsiteX828" fmla="*/ 38284 w 12208933"/>
              <a:gd name="connsiteY828" fmla="*/ 9268921 h 13862168"/>
              <a:gd name="connsiteX829" fmla="*/ 43359 w 12208933"/>
              <a:gd name="connsiteY829" fmla="*/ 9270217 h 13862168"/>
              <a:gd name="connsiteX830" fmla="*/ 39462 w 12208933"/>
              <a:gd name="connsiteY830" fmla="*/ 9282162 h 13862168"/>
              <a:gd name="connsiteX831" fmla="*/ 41408 w 12208933"/>
              <a:gd name="connsiteY831" fmla="*/ 9282885 h 13862168"/>
              <a:gd name="connsiteX832" fmla="*/ 35928 w 12208933"/>
              <a:gd name="connsiteY832" fmla="*/ 9295403 h 13862168"/>
              <a:gd name="connsiteX833" fmla="*/ 38339 w 12208933"/>
              <a:gd name="connsiteY833" fmla="*/ 9296523 h 13862168"/>
              <a:gd name="connsiteX834" fmla="*/ 38286 w 12208933"/>
              <a:gd name="connsiteY834" fmla="*/ 9296605 h 13862168"/>
              <a:gd name="connsiteX835" fmla="*/ 38358 w 12208933"/>
              <a:gd name="connsiteY835" fmla="*/ 9296532 h 13862168"/>
              <a:gd name="connsiteX836" fmla="*/ 42409 w 12208933"/>
              <a:gd name="connsiteY836" fmla="*/ 9298413 h 13862168"/>
              <a:gd name="connsiteX837" fmla="*/ 41750 w 12208933"/>
              <a:gd name="connsiteY837" fmla="*/ 9299086 h 13862168"/>
              <a:gd name="connsiteX838" fmla="*/ 38284 w 12208933"/>
              <a:gd name="connsiteY838" fmla="*/ 9296607 h 13862168"/>
              <a:gd name="connsiteX839" fmla="*/ 32394 w 12208933"/>
              <a:gd name="connsiteY839" fmla="*/ 9302625 h 13862168"/>
              <a:gd name="connsiteX840" fmla="*/ 35180 w 12208933"/>
              <a:gd name="connsiteY840" fmla="*/ 9305472 h 13862168"/>
              <a:gd name="connsiteX841" fmla="*/ 30203 w 12208933"/>
              <a:gd name="connsiteY841" fmla="*/ 9305048 h 13862168"/>
              <a:gd name="connsiteX842" fmla="*/ 38284 w 12208933"/>
              <a:gd name="connsiteY842" fmla="*/ 9268921 h 13862168"/>
              <a:gd name="connsiteX843" fmla="*/ 66556 w 12208933"/>
              <a:gd name="connsiteY843" fmla="*/ 9267717 h 13862168"/>
              <a:gd name="connsiteX844" fmla="*/ 66816 w 12208933"/>
              <a:gd name="connsiteY844" fmla="*/ 9267983 h 13862168"/>
              <a:gd name="connsiteX845" fmla="*/ 61218 w 12208933"/>
              <a:gd name="connsiteY845" fmla="*/ 9274316 h 13862168"/>
              <a:gd name="connsiteX846" fmla="*/ 60852 w 12208933"/>
              <a:gd name="connsiteY846" fmla="*/ 9274091 h 13862168"/>
              <a:gd name="connsiteX847" fmla="*/ 61283 w 12208933"/>
              <a:gd name="connsiteY847" fmla="*/ 9273107 h 13862168"/>
              <a:gd name="connsiteX848" fmla="*/ 66556 w 12208933"/>
              <a:gd name="connsiteY848" fmla="*/ 9267717 h 13862168"/>
              <a:gd name="connsiteX849" fmla="*/ 71546 w 12208933"/>
              <a:gd name="connsiteY849" fmla="*/ 9262632 h 13862168"/>
              <a:gd name="connsiteX850" fmla="*/ 67987 w 12208933"/>
              <a:gd name="connsiteY850" fmla="*/ 9269179 h 13862168"/>
              <a:gd name="connsiteX851" fmla="*/ 66816 w 12208933"/>
              <a:gd name="connsiteY851" fmla="*/ 9267983 h 13862168"/>
              <a:gd name="connsiteX852" fmla="*/ 71546 w 12208933"/>
              <a:gd name="connsiteY852" fmla="*/ 9262632 h 13862168"/>
              <a:gd name="connsiteX853" fmla="*/ 65925 w 12208933"/>
              <a:gd name="connsiteY853" fmla="*/ 9262504 h 13862168"/>
              <a:gd name="connsiteX854" fmla="*/ 61283 w 12208933"/>
              <a:gd name="connsiteY854" fmla="*/ 9273107 h 13862168"/>
              <a:gd name="connsiteX855" fmla="*/ 60519 w 12208933"/>
              <a:gd name="connsiteY855" fmla="*/ 9273887 h 13862168"/>
              <a:gd name="connsiteX856" fmla="*/ 58433 w 12208933"/>
              <a:gd name="connsiteY856" fmla="*/ 9272608 h 13862168"/>
              <a:gd name="connsiteX857" fmla="*/ 65925 w 12208933"/>
              <a:gd name="connsiteY857" fmla="*/ 9262504 h 13862168"/>
              <a:gd name="connsiteX858" fmla="*/ 60596 w 12208933"/>
              <a:gd name="connsiteY858" fmla="*/ 9261914 h 13862168"/>
              <a:gd name="connsiteX859" fmla="*/ 57328 w 12208933"/>
              <a:gd name="connsiteY859" fmla="*/ 9271931 h 13862168"/>
              <a:gd name="connsiteX860" fmla="*/ 55052 w 12208933"/>
              <a:gd name="connsiteY860" fmla="*/ 9270535 h 13862168"/>
              <a:gd name="connsiteX861" fmla="*/ 60596 w 12208933"/>
              <a:gd name="connsiteY861" fmla="*/ 9261914 h 13862168"/>
              <a:gd name="connsiteX862" fmla="*/ 73011 w 12208933"/>
              <a:gd name="connsiteY862" fmla="*/ 9259937 h 13862168"/>
              <a:gd name="connsiteX863" fmla="*/ 73573 w 12208933"/>
              <a:gd name="connsiteY863" fmla="*/ 9260339 h 13862168"/>
              <a:gd name="connsiteX864" fmla="*/ 71546 w 12208933"/>
              <a:gd name="connsiteY864" fmla="*/ 9262632 h 13862168"/>
              <a:gd name="connsiteX865" fmla="*/ 73011 w 12208933"/>
              <a:gd name="connsiteY865" fmla="*/ 9259937 h 13862168"/>
              <a:gd name="connsiteX866" fmla="*/ 73929 w 12208933"/>
              <a:gd name="connsiteY866" fmla="*/ 9259936 h 13862168"/>
              <a:gd name="connsiteX867" fmla="*/ 80692 w 12208933"/>
              <a:gd name="connsiteY867" fmla="*/ 9265311 h 13862168"/>
              <a:gd name="connsiteX868" fmla="*/ 73584 w 12208933"/>
              <a:gd name="connsiteY868" fmla="*/ 9274899 h 13862168"/>
              <a:gd name="connsiteX869" fmla="*/ 71086 w 12208933"/>
              <a:gd name="connsiteY869" fmla="*/ 9272346 h 13862168"/>
              <a:gd name="connsiteX870" fmla="*/ 77158 w 12208933"/>
              <a:gd name="connsiteY870" fmla="*/ 9262903 h 13862168"/>
              <a:gd name="connsiteX871" fmla="*/ 73573 w 12208933"/>
              <a:gd name="connsiteY871" fmla="*/ 9260339 h 13862168"/>
              <a:gd name="connsiteX872" fmla="*/ 73929 w 12208933"/>
              <a:gd name="connsiteY872" fmla="*/ 9259936 h 13862168"/>
              <a:gd name="connsiteX873" fmla="*/ 70090 w 12208933"/>
              <a:gd name="connsiteY873" fmla="*/ 9256885 h 13862168"/>
              <a:gd name="connsiteX874" fmla="*/ 73289 w 12208933"/>
              <a:gd name="connsiteY874" fmla="*/ 9259427 h 13862168"/>
              <a:gd name="connsiteX875" fmla="*/ 73011 w 12208933"/>
              <a:gd name="connsiteY875" fmla="*/ 9259937 h 13862168"/>
              <a:gd name="connsiteX876" fmla="*/ 69624 w 12208933"/>
              <a:gd name="connsiteY876" fmla="*/ 9257514 h 13862168"/>
              <a:gd name="connsiteX877" fmla="*/ 70090 w 12208933"/>
              <a:gd name="connsiteY877" fmla="*/ 9256885 h 13862168"/>
              <a:gd name="connsiteX878" fmla="*/ 47772 w 12208933"/>
              <a:gd name="connsiteY878" fmla="*/ 9256690 h 13862168"/>
              <a:gd name="connsiteX879" fmla="*/ 50064 w 12208933"/>
              <a:gd name="connsiteY879" fmla="*/ 9256885 h 13862168"/>
              <a:gd name="connsiteX880" fmla="*/ 49042 w 12208933"/>
              <a:gd name="connsiteY880" fmla="*/ 9265449 h 13862168"/>
              <a:gd name="connsiteX881" fmla="*/ 46593 w 12208933"/>
              <a:gd name="connsiteY881" fmla="*/ 9271043 h 13862168"/>
              <a:gd name="connsiteX882" fmla="*/ 43359 w 12208933"/>
              <a:gd name="connsiteY882" fmla="*/ 9270217 h 13862168"/>
              <a:gd name="connsiteX883" fmla="*/ 47772 w 12208933"/>
              <a:gd name="connsiteY883" fmla="*/ 9256690 h 13862168"/>
              <a:gd name="connsiteX884" fmla="*/ 68471 w 12208933"/>
              <a:gd name="connsiteY884" fmla="*/ 9256689 h 13862168"/>
              <a:gd name="connsiteX885" fmla="*/ 69624 w 12208933"/>
              <a:gd name="connsiteY885" fmla="*/ 9257514 h 13862168"/>
              <a:gd name="connsiteX886" fmla="*/ 65925 w 12208933"/>
              <a:gd name="connsiteY886" fmla="*/ 9262504 h 13862168"/>
              <a:gd name="connsiteX887" fmla="*/ 68471 w 12208933"/>
              <a:gd name="connsiteY887" fmla="*/ 9256689 h 13862168"/>
              <a:gd name="connsiteX888" fmla="*/ 63456 w 12208933"/>
              <a:gd name="connsiteY888" fmla="*/ 9253146 h 13862168"/>
              <a:gd name="connsiteX889" fmla="*/ 68912 w 12208933"/>
              <a:gd name="connsiteY889" fmla="*/ 9255680 h 13862168"/>
              <a:gd name="connsiteX890" fmla="*/ 68471 w 12208933"/>
              <a:gd name="connsiteY890" fmla="*/ 9256689 h 13862168"/>
              <a:gd name="connsiteX891" fmla="*/ 65378 w 12208933"/>
              <a:gd name="connsiteY891" fmla="*/ 9254477 h 13862168"/>
              <a:gd name="connsiteX892" fmla="*/ 60596 w 12208933"/>
              <a:gd name="connsiteY892" fmla="*/ 9261914 h 13862168"/>
              <a:gd name="connsiteX893" fmla="*/ 63456 w 12208933"/>
              <a:gd name="connsiteY893" fmla="*/ 9253146 h 13862168"/>
              <a:gd name="connsiteX894" fmla="*/ 55954 w 12208933"/>
              <a:gd name="connsiteY894" fmla="*/ 9249661 h 13862168"/>
              <a:gd name="connsiteX895" fmla="*/ 61493 w 12208933"/>
              <a:gd name="connsiteY895" fmla="*/ 9252234 h 13862168"/>
              <a:gd name="connsiteX896" fmla="*/ 52420 w 12208933"/>
              <a:gd name="connsiteY896" fmla="*/ 9268921 h 13862168"/>
              <a:gd name="connsiteX897" fmla="*/ 55052 w 12208933"/>
              <a:gd name="connsiteY897" fmla="*/ 9270535 h 13862168"/>
              <a:gd name="connsiteX898" fmla="*/ 51701 w 12208933"/>
              <a:gd name="connsiteY898" fmla="*/ 9275745 h 13862168"/>
              <a:gd name="connsiteX899" fmla="*/ 52420 w 12208933"/>
              <a:gd name="connsiteY899" fmla="*/ 9272532 h 13862168"/>
              <a:gd name="connsiteX900" fmla="*/ 48322 w 12208933"/>
              <a:gd name="connsiteY900" fmla="*/ 9271485 h 13862168"/>
              <a:gd name="connsiteX901" fmla="*/ 49042 w 12208933"/>
              <a:gd name="connsiteY901" fmla="*/ 9265449 h 13862168"/>
              <a:gd name="connsiteX902" fmla="*/ 55954 w 12208933"/>
              <a:gd name="connsiteY902" fmla="*/ 9249661 h 13862168"/>
              <a:gd name="connsiteX903" fmla="*/ 67145 w 12208933"/>
              <a:gd name="connsiteY903" fmla="*/ 9241839 h 13862168"/>
              <a:gd name="connsiteX904" fmla="*/ 63456 w 12208933"/>
              <a:gd name="connsiteY904" fmla="*/ 9253146 h 13862168"/>
              <a:gd name="connsiteX905" fmla="*/ 61493 w 12208933"/>
              <a:gd name="connsiteY905" fmla="*/ 9252234 h 13862168"/>
              <a:gd name="connsiteX906" fmla="*/ 67145 w 12208933"/>
              <a:gd name="connsiteY906" fmla="*/ 9241839 h 13862168"/>
              <a:gd name="connsiteX907" fmla="*/ 75980 w 12208933"/>
              <a:gd name="connsiteY907" fmla="*/ 9225587 h 13862168"/>
              <a:gd name="connsiteX908" fmla="*/ 67145 w 12208933"/>
              <a:gd name="connsiteY908" fmla="*/ 9241839 h 13862168"/>
              <a:gd name="connsiteX909" fmla="*/ 67734 w 12208933"/>
              <a:gd name="connsiteY909" fmla="*/ 9240032 h 13862168"/>
              <a:gd name="connsiteX910" fmla="*/ 54776 w 12208933"/>
              <a:gd name="connsiteY910" fmla="*/ 9235217 h 13862168"/>
              <a:gd name="connsiteX911" fmla="*/ 47772 w 12208933"/>
              <a:gd name="connsiteY911" fmla="*/ 9256690 h 13862168"/>
              <a:gd name="connsiteX912" fmla="*/ 35928 w 12208933"/>
              <a:gd name="connsiteY912" fmla="*/ 9255681 h 13862168"/>
              <a:gd name="connsiteX913" fmla="*/ 30038 w 12208933"/>
              <a:gd name="connsiteY913" fmla="*/ 9305034 h 13862168"/>
              <a:gd name="connsiteX914" fmla="*/ 30203 w 12208933"/>
              <a:gd name="connsiteY914" fmla="*/ 9305048 h 13862168"/>
              <a:gd name="connsiteX915" fmla="*/ 28860 w 12208933"/>
              <a:gd name="connsiteY915" fmla="*/ 9311052 h 13862168"/>
              <a:gd name="connsiteX916" fmla="*/ 36713 w 12208933"/>
              <a:gd name="connsiteY916" fmla="*/ 9313058 h 13862168"/>
              <a:gd name="connsiteX917" fmla="*/ 41818 w 12208933"/>
              <a:gd name="connsiteY917" fmla="*/ 9318275 h 13862168"/>
              <a:gd name="connsiteX918" fmla="*/ 75980 w 12208933"/>
              <a:gd name="connsiteY918" fmla="*/ 9283367 h 13862168"/>
              <a:gd name="connsiteX919" fmla="*/ 73506 w 12208933"/>
              <a:gd name="connsiteY919" fmla="*/ 9280839 h 13862168"/>
              <a:gd name="connsiteX920" fmla="*/ 104252 w 12208933"/>
              <a:gd name="connsiteY920" fmla="*/ 9247255 h 13862168"/>
              <a:gd name="connsiteX921" fmla="*/ 93650 w 12208933"/>
              <a:gd name="connsiteY921" fmla="*/ 9237625 h 13862168"/>
              <a:gd name="connsiteX922" fmla="*/ 73929 w 12208933"/>
              <a:gd name="connsiteY922" fmla="*/ 9259936 h 13862168"/>
              <a:gd name="connsiteX923" fmla="*/ 73289 w 12208933"/>
              <a:gd name="connsiteY923" fmla="*/ 9259427 h 13862168"/>
              <a:gd name="connsiteX924" fmla="*/ 87760 w 12208933"/>
              <a:gd name="connsiteY924" fmla="*/ 9232809 h 13862168"/>
              <a:gd name="connsiteX925" fmla="*/ 75980 w 12208933"/>
              <a:gd name="connsiteY925" fmla="*/ 9225587 h 13862168"/>
              <a:gd name="connsiteX926" fmla="*/ 128574 w 12208933"/>
              <a:gd name="connsiteY926" fmla="*/ 9203141 h 13862168"/>
              <a:gd name="connsiteX927" fmla="*/ 128741 w 12208933"/>
              <a:gd name="connsiteY927" fmla="*/ 9203293 h 13862168"/>
              <a:gd name="connsiteX928" fmla="*/ 111324 w 12208933"/>
              <a:gd name="connsiteY928" fmla="*/ 9226787 h 13862168"/>
              <a:gd name="connsiteX929" fmla="*/ 131692 w 12208933"/>
              <a:gd name="connsiteY929" fmla="*/ 9205974 h 13862168"/>
              <a:gd name="connsiteX930" fmla="*/ 136057 w 12208933"/>
              <a:gd name="connsiteY930" fmla="*/ 9209939 h 13862168"/>
              <a:gd name="connsiteX931" fmla="*/ 138852 w 12208933"/>
              <a:gd name="connsiteY931" fmla="*/ 9206777 h 13862168"/>
              <a:gd name="connsiteX932" fmla="*/ 141358 w 12208933"/>
              <a:gd name="connsiteY932" fmla="*/ 9209337 h 13862168"/>
              <a:gd name="connsiteX933" fmla="*/ 110142 w 12208933"/>
              <a:gd name="connsiteY933" fmla="*/ 9241236 h 13862168"/>
              <a:gd name="connsiteX934" fmla="*/ 103663 w 12208933"/>
              <a:gd name="connsiteY934" fmla="*/ 9234615 h 13862168"/>
              <a:gd name="connsiteX935" fmla="*/ 111320 w 12208933"/>
              <a:gd name="connsiteY935" fmla="*/ 9226792 h 13862168"/>
              <a:gd name="connsiteX936" fmla="*/ 108007 w 12208933"/>
              <a:gd name="connsiteY936" fmla="*/ 9224158 h 13862168"/>
              <a:gd name="connsiteX937" fmla="*/ 128574 w 12208933"/>
              <a:gd name="connsiteY937" fmla="*/ 9203141 h 13862168"/>
              <a:gd name="connsiteX938" fmla="*/ 134879 w 12208933"/>
              <a:gd name="connsiteY938" fmla="*/ 9196698 h 13862168"/>
              <a:gd name="connsiteX939" fmla="*/ 141648 w 12208933"/>
              <a:gd name="connsiteY939" fmla="*/ 9203614 h 13862168"/>
              <a:gd name="connsiteX940" fmla="*/ 138852 w 12208933"/>
              <a:gd name="connsiteY940" fmla="*/ 9206777 h 13862168"/>
              <a:gd name="connsiteX941" fmla="*/ 134879 w 12208933"/>
              <a:gd name="connsiteY941" fmla="*/ 9202717 h 13862168"/>
              <a:gd name="connsiteX942" fmla="*/ 131692 w 12208933"/>
              <a:gd name="connsiteY942" fmla="*/ 9205974 h 13862168"/>
              <a:gd name="connsiteX943" fmla="*/ 128741 w 12208933"/>
              <a:gd name="connsiteY943" fmla="*/ 9203293 h 13862168"/>
              <a:gd name="connsiteX944" fmla="*/ 129729 w 12208933"/>
              <a:gd name="connsiteY944" fmla="*/ 9201961 h 13862168"/>
              <a:gd name="connsiteX945" fmla="*/ 134879 w 12208933"/>
              <a:gd name="connsiteY945" fmla="*/ 9196698 h 13862168"/>
              <a:gd name="connsiteX946" fmla="*/ 138649 w 12208933"/>
              <a:gd name="connsiteY946" fmla="*/ 9185384 h 13862168"/>
              <a:gd name="connsiteX947" fmla="*/ 140769 w 12208933"/>
              <a:gd name="connsiteY947" fmla="*/ 9187069 h 13862168"/>
              <a:gd name="connsiteX948" fmla="*/ 129729 w 12208933"/>
              <a:gd name="connsiteY948" fmla="*/ 9201961 h 13862168"/>
              <a:gd name="connsiteX949" fmla="*/ 128574 w 12208933"/>
              <a:gd name="connsiteY949" fmla="*/ 9203141 h 13862168"/>
              <a:gd name="connsiteX950" fmla="*/ 125456 w 12208933"/>
              <a:gd name="connsiteY950" fmla="*/ 9200309 h 13862168"/>
              <a:gd name="connsiteX951" fmla="*/ 138649 w 12208933"/>
              <a:gd name="connsiteY951" fmla="*/ 9185384 h 13862168"/>
              <a:gd name="connsiteX952" fmla="*/ 57983 w 12208933"/>
              <a:gd name="connsiteY952" fmla="*/ 9179461 h 13862168"/>
              <a:gd name="connsiteX953" fmla="*/ 54776 w 12208933"/>
              <a:gd name="connsiteY953" fmla="*/ 9206328 h 13862168"/>
              <a:gd name="connsiteX954" fmla="*/ 52117 w 12208933"/>
              <a:gd name="connsiteY954" fmla="*/ 9206102 h 13862168"/>
              <a:gd name="connsiteX955" fmla="*/ 57983 w 12208933"/>
              <a:gd name="connsiteY955" fmla="*/ 9179461 h 13862168"/>
              <a:gd name="connsiteX956" fmla="*/ 102470 w 12208933"/>
              <a:gd name="connsiteY956" fmla="*/ 9179031 h 13862168"/>
              <a:gd name="connsiteX957" fmla="*/ 100987 w 12208933"/>
              <a:gd name="connsiteY957" fmla="*/ 9182418 h 13862168"/>
              <a:gd name="connsiteX958" fmla="*/ 100718 w 12208933"/>
              <a:gd name="connsiteY958" fmla="*/ 9182253 h 13862168"/>
              <a:gd name="connsiteX959" fmla="*/ 102470 w 12208933"/>
              <a:gd name="connsiteY959" fmla="*/ 9179031 h 13862168"/>
              <a:gd name="connsiteX960" fmla="*/ 129993 w 12208933"/>
              <a:gd name="connsiteY960" fmla="*/ 9178878 h 13862168"/>
              <a:gd name="connsiteX961" fmla="*/ 131345 w 12208933"/>
              <a:gd name="connsiteY961" fmla="*/ 9179846 h 13862168"/>
              <a:gd name="connsiteX962" fmla="*/ 104594 w 12208933"/>
              <a:gd name="connsiteY962" fmla="*/ 9221445 h 13862168"/>
              <a:gd name="connsiteX963" fmla="*/ 100718 w 12208933"/>
              <a:gd name="connsiteY963" fmla="*/ 9218365 h 13862168"/>
              <a:gd name="connsiteX964" fmla="*/ 129993 w 12208933"/>
              <a:gd name="connsiteY964" fmla="*/ 9178878 h 13862168"/>
              <a:gd name="connsiteX965" fmla="*/ 73624 w 12208933"/>
              <a:gd name="connsiteY965" fmla="*/ 9176235 h 13862168"/>
              <a:gd name="connsiteX966" fmla="*/ 71152 w 12208933"/>
              <a:gd name="connsiteY966" fmla="*/ 9187462 h 13862168"/>
              <a:gd name="connsiteX967" fmla="*/ 70090 w 12208933"/>
              <a:gd name="connsiteY967" fmla="*/ 9187068 h 13862168"/>
              <a:gd name="connsiteX968" fmla="*/ 73624 w 12208933"/>
              <a:gd name="connsiteY968" fmla="*/ 9176235 h 13862168"/>
              <a:gd name="connsiteX969" fmla="*/ 88305 w 12208933"/>
              <a:gd name="connsiteY969" fmla="*/ 9175769 h 13862168"/>
              <a:gd name="connsiteX970" fmla="*/ 83048 w 12208933"/>
              <a:gd name="connsiteY970" fmla="*/ 9191883 h 13862168"/>
              <a:gd name="connsiteX971" fmla="*/ 81502 w 12208933"/>
              <a:gd name="connsiteY971" fmla="*/ 9191308 h 13862168"/>
              <a:gd name="connsiteX972" fmla="*/ 88305 w 12208933"/>
              <a:gd name="connsiteY972" fmla="*/ 9175769 h 13862168"/>
              <a:gd name="connsiteX973" fmla="*/ 119566 w 12208933"/>
              <a:gd name="connsiteY973" fmla="*/ 9171420 h 13862168"/>
              <a:gd name="connsiteX974" fmla="*/ 121545 w 12208933"/>
              <a:gd name="connsiteY974" fmla="*/ 9172835 h 13862168"/>
              <a:gd name="connsiteX975" fmla="*/ 112498 w 12208933"/>
              <a:gd name="connsiteY975" fmla="*/ 9189475 h 13862168"/>
              <a:gd name="connsiteX976" fmla="*/ 109240 w 12208933"/>
              <a:gd name="connsiteY976" fmla="*/ 9187477 h 13862168"/>
              <a:gd name="connsiteX977" fmla="*/ 119566 w 12208933"/>
              <a:gd name="connsiteY977" fmla="*/ 9171420 h 13862168"/>
              <a:gd name="connsiteX978" fmla="*/ 124278 w 12208933"/>
              <a:gd name="connsiteY978" fmla="*/ 9138919 h 13862168"/>
              <a:gd name="connsiteX979" fmla="*/ 102470 w 12208933"/>
              <a:gd name="connsiteY979" fmla="*/ 9179031 h 13862168"/>
              <a:gd name="connsiteX980" fmla="*/ 108964 w 12208933"/>
              <a:gd name="connsiteY980" fmla="*/ 9164197 h 13862168"/>
              <a:gd name="connsiteX981" fmla="*/ 96006 w 12208933"/>
              <a:gd name="connsiteY981" fmla="*/ 9158178 h 13862168"/>
              <a:gd name="connsiteX982" fmla="*/ 88305 w 12208933"/>
              <a:gd name="connsiteY982" fmla="*/ 9175769 h 13862168"/>
              <a:gd name="connsiteX983" fmla="*/ 98362 w 12208933"/>
              <a:gd name="connsiteY983" fmla="*/ 9144938 h 13862168"/>
              <a:gd name="connsiteX984" fmla="*/ 85404 w 12208933"/>
              <a:gd name="connsiteY984" fmla="*/ 9140123 h 13862168"/>
              <a:gd name="connsiteX985" fmla="*/ 73624 w 12208933"/>
              <a:gd name="connsiteY985" fmla="*/ 9176235 h 13862168"/>
              <a:gd name="connsiteX986" fmla="*/ 59488 w 12208933"/>
              <a:gd name="connsiteY986" fmla="*/ 9172624 h 13862168"/>
              <a:gd name="connsiteX987" fmla="*/ 57983 w 12208933"/>
              <a:gd name="connsiteY987" fmla="*/ 9179461 h 13862168"/>
              <a:gd name="connsiteX988" fmla="*/ 60666 w 12208933"/>
              <a:gd name="connsiteY988" fmla="*/ 9156976 h 13862168"/>
              <a:gd name="connsiteX989" fmla="*/ 46530 w 12208933"/>
              <a:gd name="connsiteY989" fmla="*/ 9155772 h 13862168"/>
              <a:gd name="connsiteX990" fmla="*/ 40640 w 12208933"/>
              <a:gd name="connsiteY990" fmla="*/ 9205125 h 13862168"/>
              <a:gd name="connsiteX991" fmla="*/ 52117 w 12208933"/>
              <a:gd name="connsiteY991" fmla="*/ 9206102 h 13862168"/>
              <a:gd name="connsiteX992" fmla="*/ 48886 w 12208933"/>
              <a:gd name="connsiteY992" fmla="*/ 9220772 h 13862168"/>
              <a:gd name="connsiteX993" fmla="*/ 63022 w 12208933"/>
              <a:gd name="connsiteY993" fmla="*/ 9224383 h 13862168"/>
              <a:gd name="connsiteX994" fmla="*/ 71152 w 12208933"/>
              <a:gd name="connsiteY994" fmla="*/ 9187462 h 13862168"/>
              <a:gd name="connsiteX995" fmla="*/ 81502 w 12208933"/>
              <a:gd name="connsiteY995" fmla="*/ 9191308 h 13862168"/>
              <a:gd name="connsiteX996" fmla="*/ 75980 w 12208933"/>
              <a:gd name="connsiteY996" fmla="*/ 9203920 h 13862168"/>
              <a:gd name="connsiteX997" fmla="*/ 88938 w 12208933"/>
              <a:gd name="connsiteY997" fmla="*/ 9209939 h 13862168"/>
              <a:gd name="connsiteX998" fmla="*/ 100987 w 12208933"/>
              <a:gd name="connsiteY998" fmla="*/ 9182418 h 13862168"/>
              <a:gd name="connsiteX999" fmla="*/ 109240 w 12208933"/>
              <a:gd name="connsiteY999" fmla="*/ 9187477 h 13862168"/>
              <a:gd name="connsiteX1000" fmla="*/ 92472 w 12208933"/>
              <a:gd name="connsiteY1000" fmla="*/ 9213551 h 13862168"/>
              <a:gd name="connsiteX1001" fmla="*/ 104252 w 12208933"/>
              <a:gd name="connsiteY1001" fmla="*/ 9221977 h 13862168"/>
              <a:gd name="connsiteX1002" fmla="*/ 104594 w 12208933"/>
              <a:gd name="connsiteY1002" fmla="*/ 9221445 h 13862168"/>
              <a:gd name="connsiteX1003" fmla="*/ 108007 w 12208933"/>
              <a:gd name="connsiteY1003" fmla="*/ 9224158 h 13862168"/>
              <a:gd name="connsiteX1004" fmla="*/ 100718 w 12208933"/>
              <a:gd name="connsiteY1004" fmla="*/ 9231606 h 13862168"/>
              <a:gd name="connsiteX1005" fmla="*/ 103663 w 12208933"/>
              <a:gd name="connsiteY1005" fmla="*/ 9234615 h 13862168"/>
              <a:gd name="connsiteX1006" fmla="*/ 100718 w 12208933"/>
              <a:gd name="connsiteY1006" fmla="*/ 9237625 h 13862168"/>
              <a:gd name="connsiteX1007" fmla="*/ 110142 w 12208933"/>
              <a:gd name="connsiteY1007" fmla="*/ 9247255 h 13862168"/>
              <a:gd name="connsiteX1008" fmla="*/ 144303 w 12208933"/>
              <a:gd name="connsiteY1008" fmla="*/ 9212347 h 13862168"/>
              <a:gd name="connsiteX1009" fmla="*/ 141358 w 12208933"/>
              <a:gd name="connsiteY1009" fmla="*/ 9209337 h 13862168"/>
              <a:gd name="connsiteX1010" fmla="*/ 144303 w 12208933"/>
              <a:gd name="connsiteY1010" fmla="*/ 9206327 h 13862168"/>
              <a:gd name="connsiteX1011" fmla="*/ 141648 w 12208933"/>
              <a:gd name="connsiteY1011" fmla="*/ 9203614 h 13862168"/>
              <a:gd name="connsiteX1012" fmla="*/ 169041 w 12208933"/>
              <a:gd name="connsiteY1012" fmla="*/ 9172624 h 13862168"/>
              <a:gd name="connsiteX1013" fmla="*/ 158439 w 12208933"/>
              <a:gd name="connsiteY1013" fmla="*/ 9162994 h 13862168"/>
              <a:gd name="connsiteX1014" fmla="*/ 138649 w 12208933"/>
              <a:gd name="connsiteY1014" fmla="*/ 9185384 h 13862168"/>
              <a:gd name="connsiteX1015" fmla="*/ 130167 w 12208933"/>
              <a:gd name="connsiteY1015" fmla="*/ 9178643 h 13862168"/>
              <a:gd name="connsiteX1016" fmla="*/ 129993 w 12208933"/>
              <a:gd name="connsiteY1016" fmla="*/ 9178878 h 13862168"/>
              <a:gd name="connsiteX1017" fmla="*/ 121545 w 12208933"/>
              <a:gd name="connsiteY1017" fmla="*/ 9172835 h 13862168"/>
              <a:gd name="connsiteX1018" fmla="*/ 136057 w 12208933"/>
              <a:gd name="connsiteY1018" fmla="*/ 9146141 h 13862168"/>
              <a:gd name="connsiteX1019" fmla="*/ 124278 w 12208933"/>
              <a:gd name="connsiteY1019" fmla="*/ 9138919 h 13862168"/>
              <a:gd name="connsiteX1020" fmla="*/ 204381 w 12208933"/>
              <a:gd name="connsiteY1020" fmla="*/ 9125678 h 13862168"/>
              <a:gd name="connsiteX1021" fmla="*/ 206997 w 12208933"/>
              <a:gd name="connsiteY1021" fmla="*/ 9128351 h 13862168"/>
              <a:gd name="connsiteX1022" fmla="*/ 200848 w 12208933"/>
              <a:gd name="connsiteY1022" fmla="*/ 9135308 h 13862168"/>
              <a:gd name="connsiteX1023" fmla="*/ 204381 w 12208933"/>
              <a:gd name="connsiteY1023" fmla="*/ 9131698 h 13862168"/>
              <a:gd name="connsiteX1024" fmla="*/ 210860 w 12208933"/>
              <a:gd name="connsiteY1024" fmla="*/ 9138318 h 13862168"/>
              <a:gd name="connsiteX1025" fmla="*/ 179643 w 12208933"/>
              <a:gd name="connsiteY1025" fmla="*/ 9170216 h 13862168"/>
              <a:gd name="connsiteX1026" fmla="*/ 173164 w 12208933"/>
              <a:gd name="connsiteY1026" fmla="*/ 9163596 h 13862168"/>
              <a:gd name="connsiteX1027" fmla="*/ 200847 w 12208933"/>
              <a:gd name="connsiteY1027" fmla="*/ 9135309 h 13862168"/>
              <a:gd name="connsiteX1028" fmla="*/ 197728 w 12208933"/>
              <a:gd name="connsiteY1028" fmla="*/ 9132476 h 13862168"/>
              <a:gd name="connsiteX1029" fmla="*/ 204381 w 12208933"/>
              <a:gd name="connsiteY1029" fmla="*/ 9125678 h 13862168"/>
              <a:gd name="connsiteX1030" fmla="*/ 190245 w 12208933"/>
              <a:gd name="connsiteY1030" fmla="*/ 9099197 h 13862168"/>
              <a:gd name="connsiteX1031" fmla="*/ 160795 w 12208933"/>
              <a:gd name="connsiteY1031" fmla="*/ 9138920 h 13862168"/>
              <a:gd name="connsiteX1032" fmla="*/ 171397 w 12208933"/>
              <a:gd name="connsiteY1032" fmla="*/ 9147346 h 13862168"/>
              <a:gd name="connsiteX1033" fmla="*/ 200847 w 12208933"/>
              <a:gd name="connsiteY1033" fmla="*/ 9107623 h 13862168"/>
              <a:gd name="connsiteX1034" fmla="*/ 190245 w 12208933"/>
              <a:gd name="connsiteY1034" fmla="*/ 9099197 h 13862168"/>
              <a:gd name="connsiteX1035" fmla="*/ 223229 w 12208933"/>
              <a:gd name="connsiteY1035" fmla="*/ 9088363 h 13862168"/>
              <a:gd name="connsiteX1036" fmla="*/ 190245 w 12208933"/>
              <a:gd name="connsiteY1036" fmla="*/ 9125679 h 13862168"/>
              <a:gd name="connsiteX1037" fmla="*/ 197728 w 12208933"/>
              <a:gd name="connsiteY1037" fmla="*/ 9132476 h 13862168"/>
              <a:gd name="connsiteX1038" fmla="*/ 170219 w 12208933"/>
              <a:gd name="connsiteY1038" fmla="*/ 9160586 h 13862168"/>
              <a:gd name="connsiteX1039" fmla="*/ 173164 w 12208933"/>
              <a:gd name="connsiteY1039" fmla="*/ 9163596 h 13862168"/>
              <a:gd name="connsiteX1040" fmla="*/ 170219 w 12208933"/>
              <a:gd name="connsiteY1040" fmla="*/ 9166605 h 13862168"/>
              <a:gd name="connsiteX1041" fmla="*/ 179643 w 12208933"/>
              <a:gd name="connsiteY1041" fmla="*/ 9177439 h 13862168"/>
              <a:gd name="connsiteX1042" fmla="*/ 213805 w 12208933"/>
              <a:gd name="connsiteY1042" fmla="*/ 9141327 h 13862168"/>
              <a:gd name="connsiteX1043" fmla="*/ 210860 w 12208933"/>
              <a:gd name="connsiteY1043" fmla="*/ 9138318 h 13862168"/>
              <a:gd name="connsiteX1044" fmla="*/ 213805 w 12208933"/>
              <a:gd name="connsiteY1044" fmla="*/ 9135308 h 13862168"/>
              <a:gd name="connsiteX1045" fmla="*/ 206997 w 12208933"/>
              <a:gd name="connsiteY1045" fmla="*/ 9128351 h 13862168"/>
              <a:gd name="connsiteX1046" fmla="*/ 233831 w 12208933"/>
              <a:gd name="connsiteY1046" fmla="*/ 9097993 h 13862168"/>
              <a:gd name="connsiteX1047" fmla="*/ 223229 w 12208933"/>
              <a:gd name="connsiteY1047" fmla="*/ 9088363 h 13862168"/>
              <a:gd name="connsiteX1048" fmla="*/ 173753 w 12208933"/>
              <a:gd name="connsiteY1048" fmla="*/ 9088363 h 13862168"/>
              <a:gd name="connsiteX1049" fmla="*/ 146659 w 12208933"/>
              <a:gd name="connsiteY1049" fmla="*/ 9130494 h 13862168"/>
              <a:gd name="connsiteX1050" fmla="*/ 158439 w 12208933"/>
              <a:gd name="connsiteY1050" fmla="*/ 9138920 h 13862168"/>
              <a:gd name="connsiteX1051" fmla="*/ 185533 w 12208933"/>
              <a:gd name="connsiteY1051" fmla="*/ 9096790 h 13862168"/>
              <a:gd name="connsiteX1052" fmla="*/ 173753 w 12208933"/>
              <a:gd name="connsiteY1052" fmla="*/ 9088363 h 13862168"/>
              <a:gd name="connsiteX1053" fmla="*/ 80692 w 12208933"/>
              <a:gd name="connsiteY1053" fmla="*/ 9075122 h 13862168"/>
              <a:gd name="connsiteX1054" fmla="*/ 70090 w 12208933"/>
              <a:gd name="connsiteY1054" fmla="*/ 9123271 h 13862168"/>
              <a:gd name="connsiteX1055" fmla="*/ 84226 w 12208933"/>
              <a:gd name="connsiteY1055" fmla="*/ 9126882 h 13862168"/>
              <a:gd name="connsiteX1056" fmla="*/ 94828 w 12208933"/>
              <a:gd name="connsiteY1056" fmla="*/ 9078733 h 13862168"/>
              <a:gd name="connsiteX1057" fmla="*/ 80692 w 12208933"/>
              <a:gd name="connsiteY1057" fmla="*/ 9075122 h 13862168"/>
              <a:gd name="connsiteX1058" fmla="*/ 136057 w 12208933"/>
              <a:gd name="connsiteY1058" fmla="*/ 9066696 h 13862168"/>
              <a:gd name="connsiteX1059" fmla="*/ 116032 w 12208933"/>
              <a:gd name="connsiteY1059" fmla="*/ 9112437 h 13862168"/>
              <a:gd name="connsiteX1060" fmla="*/ 128989 w 12208933"/>
              <a:gd name="connsiteY1060" fmla="*/ 9118456 h 13862168"/>
              <a:gd name="connsiteX1061" fmla="*/ 149015 w 12208933"/>
              <a:gd name="connsiteY1061" fmla="*/ 9072714 h 13862168"/>
              <a:gd name="connsiteX1062" fmla="*/ 136057 w 12208933"/>
              <a:gd name="connsiteY1062" fmla="*/ 9066696 h 13862168"/>
              <a:gd name="connsiteX1063" fmla="*/ 273883 w 12208933"/>
              <a:gd name="connsiteY1063" fmla="*/ 9061881 h 13862168"/>
              <a:gd name="connsiteX1064" fmla="*/ 280362 w 12208933"/>
              <a:gd name="connsiteY1064" fmla="*/ 9068501 h 13862168"/>
              <a:gd name="connsiteX1065" fmla="*/ 249145 w 12208933"/>
              <a:gd name="connsiteY1065" fmla="*/ 9100400 h 13862168"/>
              <a:gd name="connsiteX1066" fmla="*/ 242667 w 12208933"/>
              <a:gd name="connsiteY1066" fmla="*/ 9093780 h 13862168"/>
              <a:gd name="connsiteX1067" fmla="*/ 273883 w 12208933"/>
              <a:gd name="connsiteY1067" fmla="*/ 9061881 h 13862168"/>
              <a:gd name="connsiteX1068" fmla="*/ 58310 w 12208933"/>
              <a:gd name="connsiteY1068" fmla="*/ 9055863 h 13862168"/>
              <a:gd name="connsiteX1069" fmla="*/ 52420 w 12208933"/>
              <a:gd name="connsiteY1069" fmla="*/ 9105216 h 13862168"/>
              <a:gd name="connsiteX1070" fmla="*/ 65378 w 12208933"/>
              <a:gd name="connsiteY1070" fmla="*/ 9107623 h 13862168"/>
              <a:gd name="connsiteX1071" fmla="*/ 72446 w 12208933"/>
              <a:gd name="connsiteY1071" fmla="*/ 9057067 h 13862168"/>
              <a:gd name="connsiteX1072" fmla="*/ 58310 w 12208933"/>
              <a:gd name="connsiteY1072" fmla="*/ 9055863 h 13862168"/>
              <a:gd name="connsiteX1073" fmla="*/ 273883 w 12208933"/>
              <a:gd name="connsiteY1073" fmla="*/ 9055862 h 13862168"/>
              <a:gd name="connsiteX1074" fmla="*/ 239721 w 12208933"/>
              <a:gd name="connsiteY1074" fmla="*/ 9090770 h 13862168"/>
              <a:gd name="connsiteX1075" fmla="*/ 242667 w 12208933"/>
              <a:gd name="connsiteY1075" fmla="*/ 9093780 h 13862168"/>
              <a:gd name="connsiteX1076" fmla="*/ 239721 w 12208933"/>
              <a:gd name="connsiteY1076" fmla="*/ 9096790 h 13862168"/>
              <a:gd name="connsiteX1077" fmla="*/ 249145 w 12208933"/>
              <a:gd name="connsiteY1077" fmla="*/ 9106419 h 13862168"/>
              <a:gd name="connsiteX1078" fmla="*/ 283307 w 12208933"/>
              <a:gd name="connsiteY1078" fmla="*/ 9071511 h 13862168"/>
              <a:gd name="connsiteX1079" fmla="*/ 280362 w 12208933"/>
              <a:gd name="connsiteY1079" fmla="*/ 9068501 h 13862168"/>
              <a:gd name="connsiteX1080" fmla="*/ 283307 w 12208933"/>
              <a:gd name="connsiteY1080" fmla="*/ 9065492 h 13862168"/>
              <a:gd name="connsiteX1081" fmla="*/ 273883 w 12208933"/>
              <a:gd name="connsiteY1081" fmla="*/ 9055862 h 13862168"/>
              <a:gd name="connsiteX1082" fmla="*/ 171397 w 12208933"/>
              <a:gd name="connsiteY1082" fmla="*/ 9051047 h 13862168"/>
              <a:gd name="connsiteX1083" fmla="*/ 147837 w 12208933"/>
              <a:gd name="connsiteY1083" fmla="*/ 9094381 h 13862168"/>
              <a:gd name="connsiteX1084" fmla="*/ 159617 w 12208933"/>
              <a:gd name="connsiteY1084" fmla="*/ 9101604 h 13862168"/>
              <a:gd name="connsiteX1085" fmla="*/ 183177 w 12208933"/>
              <a:gd name="connsiteY1085" fmla="*/ 9058270 h 13862168"/>
              <a:gd name="connsiteX1086" fmla="*/ 171397 w 12208933"/>
              <a:gd name="connsiteY1086" fmla="*/ 9051047 h 13862168"/>
              <a:gd name="connsiteX1087" fmla="*/ 116032 w 12208933"/>
              <a:gd name="connsiteY1087" fmla="*/ 9045029 h 13862168"/>
              <a:gd name="connsiteX1088" fmla="*/ 100718 w 12208933"/>
              <a:gd name="connsiteY1088" fmla="*/ 9091974 h 13862168"/>
              <a:gd name="connsiteX1089" fmla="*/ 113676 w 12208933"/>
              <a:gd name="connsiteY1089" fmla="*/ 9096789 h 13862168"/>
              <a:gd name="connsiteX1090" fmla="*/ 128989 w 12208933"/>
              <a:gd name="connsiteY1090" fmla="*/ 9049844 h 13862168"/>
              <a:gd name="connsiteX1091" fmla="*/ 116032 w 12208933"/>
              <a:gd name="connsiteY1091" fmla="*/ 9045029 h 13862168"/>
              <a:gd name="connsiteX1092" fmla="*/ 250323 w 12208933"/>
              <a:gd name="connsiteY1092" fmla="*/ 9020955 h 13862168"/>
              <a:gd name="connsiteX1093" fmla="*/ 220873 w 12208933"/>
              <a:gd name="connsiteY1093" fmla="*/ 9060678 h 13862168"/>
              <a:gd name="connsiteX1094" fmla="*/ 231475 w 12208933"/>
              <a:gd name="connsiteY1094" fmla="*/ 9069104 h 13862168"/>
              <a:gd name="connsiteX1095" fmla="*/ 260925 w 12208933"/>
              <a:gd name="connsiteY1095" fmla="*/ 9029381 h 13862168"/>
              <a:gd name="connsiteX1096" fmla="*/ 250323 w 12208933"/>
              <a:gd name="connsiteY1096" fmla="*/ 9020955 h 13862168"/>
              <a:gd name="connsiteX1097" fmla="*/ 288019 w 12208933"/>
              <a:gd name="connsiteY1097" fmla="*/ 9013732 h 13862168"/>
              <a:gd name="connsiteX1098" fmla="*/ 255035 w 12208933"/>
              <a:gd name="connsiteY1098" fmla="*/ 9051048 h 13862168"/>
              <a:gd name="connsiteX1099" fmla="*/ 265637 w 12208933"/>
              <a:gd name="connsiteY1099" fmla="*/ 9060678 h 13862168"/>
              <a:gd name="connsiteX1100" fmla="*/ 298621 w 12208933"/>
              <a:gd name="connsiteY1100" fmla="*/ 9023362 h 13862168"/>
              <a:gd name="connsiteX1101" fmla="*/ 288019 w 12208933"/>
              <a:gd name="connsiteY1101" fmla="*/ 9013732 h 13862168"/>
              <a:gd name="connsiteX1102" fmla="*/ 227941 w 12208933"/>
              <a:gd name="connsiteY1102" fmla="*/ 9005307 h 13862168"/>
              <a:gd name="connsiteX1103" fmla="*/ 200847 w 12208933"/>
              <a:gd name="connsiteY1103" fmla="*/ 9047437 h 13862168"/>
              <a:gd name="connsiteX1104" fmla="*/ 212627 w 12208933"/>
              <a:gd name="connsiteY1104" fmla="*/ 9055863 h 13862168"/>
              <a:gd name="connsiteX1105" fmla="*/ 239721 w 12208933"/>
              <a:gd name="connsiteY1105" fmla="*/ 9013732 h 13862168"/>
              <a:gd name="connsiteX1106" fmla="*/ 227941 w 12208933"/>
              <a:gd name="connsiteY1106" fmla="*/ 9005307 h 13862168"/>
              <a:gd name="connsiteX1107" fmla="*/ 342206 w 12208933"/>
              <a:gd name="connsiteY1107" fmla="*/ 8990862 h 13862168"/>
              <a:gd name="connsiteX1108" fmla="*/ 348685 w 12208933"/>
              <a:gd name="connsiteY1108" fmla="*/ 8997482 h 13862168"/>
              <a:gd name="connsiteX1109" fmla="*/ 317468 w 12208933"/>
              <a:gd name="connsiteY1109" fmla="*/ 9029380 h 13862168"/>
              <a:gd name="connsiteX1110" fmla="*/ 310991 w 12208933"/>
              <a:gd name="connsiteY1110" fmla="*/ 9022760 h 13862168"/>
              <a:gd name="connsiteX1111" fmla="*/ 342206 w 12208933"/>
              <a:gd name="connsiteY1111" fmla="*/ 8990862 h 13862168"/>
              <a:gd name="connsiteX1112" fmla="*/ 342206 w 12208933"/>
              <a:gd name="connsiteY1112" fmla="*/ 8984842 h 13862168"/>
              <a:gd name="connsiteX1113" fmla="*/ 308045 w 12208933"/>
              <a:gd name="connsiteY1113" fmla="*/ 9019750 h 13862168"/>
              <a:gd name="connsiteX1114" fmla="*/ 310991 w 12208933"/>
              <a:gd name="connsiteY1114" fmla="*/ 9022760 h 13862168"/>
              <a:gd name="connsiteX1115" fmla="*/ 308045 w 12208933"/>
              <a:gd name="connsiteY1115" fmla="*/ 9025770 h 13862168"/>
              <a:gd name="connsiteX1116" fmla="*/ 317468 w 12208933"/>
              <a:gd name="connsiteY1116" fmla="*/ 9035400 h 13862168"/>
              <a:gd name="connsiteX1117" fmla="*/ 351630 w 12208933"/>
              <a:gd name="connsiteY1117" fmla="*/ 9000492 h 13862168"/>
              <a:gd name="connsiteX1118" fmla="*/ 348685 w 12208933"/>
              <a:gd name="connsiteY1118" fmla="*/ 8997482 h 13862168"/>
              <a:gd name="connsiteX1119" fmla="*/ 351630 w 12208933"/>
              <a:gd name="connsiteY1119" fmla="*/ 8994472 h 13862168"/>
              <a:gd name="connsiteX1120" fmla="*/ 342206 w 12208933"/>
              <a:gd name="connsiteY1120" fmla="*/ 8984842 h 13862168"/>
              <a:gd name="connsiteX1121" fmla="*/ 101896 w 12208933"/>
              <a:gd name="connsiteY1121" fmla="*/ 8977620 h 13862168"/>
              <a:gd name="connsiteX1122" fmla="*/ 91294 w 12208933"/>
              <a:gd name="connsiteY1122" fmla="*/ 9025769 h 13862168"/>
              <a:gd name="connsiteX1123" fmla="*/ 105430 w 12208933"/>
              <a:gd name="connsiteY1123" fmla="*/ 9029381 h 13862168"/>
              <a:gd name="connsiteX1124" fmla="*/ 116032 w 12208933"/>
              <a:gd name="connsiteY1124" fmla="*/ 8981232 h 13862168"/>
              <a:gd name="connsiteX1125" fmla="*/ 101896 w 12208933"/>
              <a:gd name="connsiteY1125" fmla="*/ 8977620 h 13862168"/>
              <a:gd name="connsiteX1126" fmla="*/ 176109 w 12208933"/>
              <a:gd name="connsiteY1126" fmla="*/ 8975213 h 13862168"/>
              <a:gd name="connsiteX1127" fmla="*/ 156083 w 12208933"/>
              <a:gd name="connsiteY1127" fmla="*/ 9020954 h 13862168"/>
              <a:gd name="connsiteX1128" fmla="*/ 169041 w 12208933"/>
              <a:gd name="connsiteY1128" fmla="*/ 9026973 h 13862168"/>
              <a:gd name="connsiteX1129" fmla="*/ 189067 w 12208933"/>
              <a:gd name="connsiteY1129" fmla="*/ 8981231 h 13862168"/>
              <a:gd name="connsiteX1130" fmla="*/ 176109 w 12208933"/>
              <a:gd name="connsiteY1130" fmla="*/ 8975213 h 13862168"/>
              <a:gd name="connsiteX1131" fmla="*/ 218517 w 12208933"/>
              <a:gd name="connsiteY1131" fmla="*/ 8964379 h 13862168"/>
              <a:gd name="connsiteX1132" fmla="*/ 194957 w 12208933"/>
              <a:gd name="connsiteY1132" fmla="*/ 9007713 h 13862168"/>
              <a:gd name="connsiteX1133" fmla="*/ 206737 w 12208933"/>
              <a:gd name="connsiteY1133" fmla="*/ 9014936 h 13862168"/>
              <a:gd name="connsiteX1134" fmla="*/ 230297 w 12208933"/>
              <a:gd name="connsiteY1134" fmla="*/ 8971601 h 13862168"/>
              <a:gd name="connsiteX1135" fmla="*/ 218517 w 12208933"/>
              <a:gd name="connsiteY1135" fmla="*/ 8964379 h 13862168"/>
              <a:gd name="connsiteX1136" fmla="*/ 68912 w 12208933"/>
              <a:gd name="connsiteY1136" fmla="*/ 8957158 h 13862168"/>
              <a:gd name="connsiteX1137" fmla="*/ 63022 w 12208933"/>
              <a:gd name="connsiteY1137" fmla="*/ 9006510 h 13862168"/>
              <a:gd name="connsiteX1138" fmla="*/ 77158 w 12208933"/>
              <a:gd name="connsiteY1138" fmla="*/ 9007714 h 13862168"/>
              <a:gd name="connsiteX1139" fmla="*/ 83048 w 12208933"/>
              <a:gd name="connsiteY1139" fmla="*/ 8958362 h 13862168"/>
              <a:gd name="connsiteX1140" fmla="*/ 68912 w 12208933"/>
              <a:gd name="connsiteY1140" fmla="*/ 8957158 h 13862168"/>
              <a:gd name="connsiteX1141" fmla="*/ 146659 w 12208933"/>
              <a:gd name="connsiteY1141" fmla="*/ 8951139 h 13862168"/>
              <a:gd name="connsiteX1142" fmla="*/ 131345 w 12208933"/>
              <a:gd name="connsiteY1142" fmla="*/ 8998084 h 13862168"/>
              <a:gd name="connsiteX1143" fmla="*/ 145481 w 12208933"/>
              <a:gd name="connsiteY1143" fmla="*/ 9002899 h 13862168"/>
              <a:gd name="connsiteX1144" fmla="*/ 159617 w 12208933"/>
              <a:gd name="connsiteY1144" fmla="*/ 8955953 h 13862168"/>
              <a:gd name="connsiteX1145" fmla="*/ 146659 w 12208933"/>
              <a:gd name="connsiteY1145" fmla="*/ 8951139 h 13862168"/>
              <a:gd name="connsiteX1146" fmla="*/ 310401 w 12208933"/>
              <a:gd name="connsiteY1146" fmla="*/ 8941509 h 13862168"/>
              <a:gd name="connsiteX1147" fmla="*/ 280951 w 12208933"/>
              <a:gd name="connsiteY1147" fmla="*/ 8981232 h 13862168"/>
              <a:gd name="connsiteX1148" fmla="*/ 291553 w 12208933"/>
              <a:gd name="connsiteY1148" fmla="*/ 8989658 h 13862168"/>
              <a:gd name="connsiteX1149" fmla="*/ 321002 w 12208933"/>
              <a:gd name="connsiteY1149" fmla="*/ 8949935 h 13862168"/>
              <a:gd name="connsiteX1150" fmla="*/ 310401 w 12208933"/>
              <a:gd name="connsiteY1150" fmla="*/ 8941509 h 13862168"/>
              <a:gd name="connsiteX1151" fmla="*/ 352808 w 12208933"/>
              <a:gd name="connsiteY1151" fmla="*/ 8939102 h 13862168"/>
              <a:gd name="connsiteX1152" fmla="*/ 319824 w 12208933"/>
              <a:gd name="connsiteY1152" fmla="*/ 8976417 h 13862168"/>
              <a:gd name="connsiteX1153" fmla="*/ 330426 w 12208933"/>
              <a:gd name="connsiteY1153" fmla="*/ 8986047 h 13862168"/>
              <a:gd name="connsiteX1154" fmla="*/ 363410 w 12208933"/>
              <a:gd name="connsiteY1154" fmla="*/ 8948731 h 13862168"/>
              <a:gd name="connsiteX1155" fmla="*/ 352808 w 12208933"/>
              <a:gd name="connsiteY1155" fmla="*/ 8939102 h 13862168"/>
              <a:gd name="connsiteX1156" fmla="*/ 282129 w 12208933"/>
              <a:gd name="connsiteY1156" fmla="*/ 8922250 h 13862168"/>
              <a:gd name="connsiteX1157" fmla="*/ 255035 w 12208933"/>
              <a:gd name="connsiteY1157" fmla="*/ 8964380 h 13862168"/>
              <a:gd name="connsiteX1158" fmla="*/ 266815 w 12208933"/>
              <a:gd name="connsiteY1158" fmla="*/ 8972806 h 13862168"/>
              <a:gd name="connsiteX1159" fmla="*/ 293909 w 12208933"/>
              <a:gd name="connsiteY1159" fmla="*/ 8930676 h 13862168"/>
              <a:gd name="connsiteX1160" fmla="*/ 282129 w 12208933"/>
              <a:gd name="connsiteY1160" fmla="*/ 8922250 h 13862168"/>
              <a:gd name="connsiteX1161" fmla="*/ 411708 w 12208933"/>
              <a:gd name="connsiteY1161" fmla="*/ 8921046 h 13862168"/>
              <a:gd name="connsiteX1162" fmla="*/ 417598 w 12208933"/>
              <a:gd name="connsiteY1162" fmla="*/ 8927064 h 13862168"/>
              <a:gd name="connsiteX1163" fmla="*/ 386970 w 12208933"/>
              <a:gd name="connsiteY1163" fmla="*/ 8958361 h 13862168"/>
              <a:gd name="connsiteX1164" fmla="*/ 381080 w 12208933"/>
              <a:gd name="connsiteY1164" fmla="*/ 8952343 h 13862168"/>
              <a:gd name="connsiteX1165" fmla="*/ 411708 w 12208933"/>
              <a:gd name="connsiteY1165" fmla="*/ 8921046 h 13862168"/>
              <a:gd name="connsiteX1166" fmla="*/ 411708 w 12208933"/>
              <a:gd name="connsiteY1166" fmla="*/ 8913823 h 13862168"/>
              <a:gd name="connsiteX1167" fmla="*/ 377546 w 12208933"/>
              <a:gd name="connsiteY1167" fmla="*/ 8948731 h 13862168"/>
              <a:gd name="connsiteX1168" fmla="*/ 381080 w 12208933"/>
              <a:gd name="connsiteY1168" fmla="*/ 8952343 h 13862168"/>
              <a:gd name="connsiteX1169" fmla="*/ 377546 w 12208933"/>
              <a:gd name="connsiteY1169" fmla="*/ 8955954 h 13862168"/>
              <a:gd name="connsiteX1170" fmla="*/ 386970 w 12208933"/>
              <a:gd name="connsiteY1170" fmla="*/ 8965584 h 13862168"/>
              <a:gd name="connsiteX1171" fmla="*/ 421132 w 12208933"/>
              <a:gd name="connsiteY1171" fmla="*/ 8930676 h 13862168"/>
              <a:gd name="connsiteX1172" fmla="*/ 417598 w 12208933"/>
              <a:gd name="connsiteY1172" fmla="*/ 8927064 h 13862168"/>
              <a:gd name="connsiteX1173" fmla="*/ 421132 w 12208933"/>
              <a:gd name="connsiteY1173" fmla="*/ 8923453 h 13862168"/>
              <a:gd name="connsiteX1174" fmla="*/ 411708 w 12208933"/>
              <a:gd name="connsiteY1174" fmla="*/ 8913823 h 13862168"/>
              <a:gd name="connsiteX1175" fmla="*/ 214983 w 12208933"/>
              <a:gd name="connsiteY1175" fmla="*/ 8883730 h 13862168"/>
              <a:gd name="connsiteX1176" fmla="*/ 194957 w 12208933"/>
              <a:gd name="connsiteY1176" fmla="*/ 8929471 h 13862168"/>
              <a:gd name="connsiteX1177" fmla="*/ 207915 w 12208933"/>
              <a:gd name="connsiteY1177" fmla="*/ 8935490 h 13862168"/>
              <a:gd name="connsiteX1178" fmla="*/ 227941 w 12208933"/>
              <a:gd name="connsiteY1178" fmla="*/ 8889748 h 13862168"/>
              <a:gd name="connsiteX1179" fmla="*/ 214983 w 12208933"/>
              <a:gd name="connsiteY1179" fmla="*/ 8883730 h 13862168"/>
              <a:gd name="connsiteX1180" fmla="*/ 123100 w 12208933"/>
              <a:gd name="connsiteY1180" fmla="*/ 8880119 h 13862168"/>
              <a:gd name="connsiteX1181" fmla="*/ 112498 w 12208933"/>
              <a:gd name="connsiteY1181" fmla="*/ 8928268 h 13862168"/>
              <a:gd name="connsiteX1182" fmla="*/ 126633 w 12208933"/>
              <a:gd name="connsiteY1182" fmla="*/ 8931879 h 13862168"/>
              <a:gd name="connsiteX1183" fmla="*/ 137235 w 12208933"/>
              <a:gd name="connsiteY1183" fmla="*/ 8883730 h 13862168"/>
              <a:gd name="connsiteX1184" fmla="*/ 123100 w 12208933"/>
              <a:gd name="connsiteY1184" fmla="*/ 8880119 h 13862168"/>
              <a:gd name="connsiteX1185" fmla="*/ 265637 w 12208933"/>
              <a:gd name="connsiteY1185" fmla="*/ 8876507 h 13862168"/>
              <a:gd name="connsiteX1186" fmla="*/ 242077 w 12208933"/>
              <a:gd name="connsiteY1186" fmla="*/ 8919841 h 13862168"/>
              <a:gd name="connsiteX1187" fmla="*/ 253857 w 12208933"/>
              <a:gd name="connsiteY1187" fmla="*/ 8927064 h 13862168"/>
              <a:gd name="connsiteX1188" fmla="*/ 277417 w 12208933"/>
              <a:gd name="connsiteY1188" fmla="*/ 8883730 h 13862168"/>
              <a:gd name="connsiteX1189" fmla="*/ 265637 w 12208933"/>
              <a:gd name="connsiteY1189" fmla="*/ 8876507 h 13862168"/>
              <a:gd name="connsiteX1190" fmla="*/ 417598 w 12208933"/>
              <a:gd name="connsiteY1190" fmla="*/ 8864471 h 13862168"/>
              <a:gd name="connsiteX1191" fmla="*/ 384614 w 12208933"/>
              <a:gd name="connsiteY1191" fmla="*/ 8901786 h 13862168"/>
              <a:gd name="connsiteX1192" fmla="*/ 395216 w 12208933"/>
              <a:gd name="connsiteY1192" fmla="*/ 8911416 h 13862168"/>
              <a:gd name="connsiteX1193" fmla="*/ 428200 w 12208933"/>
              <a:gd name="connsiteY1193" fmla="*/ 8874101 h 13862168"/>
              <a:gd name="connsiteX1194" fmla="*/ 417598 w 12208933"/>
              <a:gd name="connsiteY1194" fmla="*/ 8864471 h 13862168"/>
              <a:gd name="connsiteX1195" fmla="*/ 370478 w 12208933"/>
              <a:gd name="connsiteY1195" fmla="*/ 8863267 h 13862168"/>
              <a:gd name="connsiteX1196" fmla="*/ 341028 w 12208933"/>
              <a:gd name="connsiteY1196" fmla="*/ 8902990 h 13862168"/>
              <a:gd name="connsiteX1197" fmla="*/ 351630 w 12208933"/>
              <a:gd name="connsiteY1197" fmla="*/ 8911416 h 13862168"/>
              <a:gd name="connsiteX1198" fmla="*/ 381080 w 12208933"/>
              <a:gd name="connsiteY1198" fmla="*/ 8871693 h 13862168"/>
              <a:gd name="connsiteX1199" fmla="*/ 370478 w 12208933"/>
              <a:gd name="connsiteY1199" fmla="*/ 8863267 h 13862168"/>
              <a:gd name="connsiteX1200" fmla="*/ 79514 w 12208933"/>
              <a:gd name="connsiteY1200" fmla="*/ 8858452 h 13862168"/>
              <a:gd name="connsiteX1201" fmla="*/ 73624 w 12208933"/>
              <a:gd name="connsiteY1201" fmla="*/ 8907805 h 13862168"/>
              <a:gd name="connsiteX1202" fmla="*/ 87760 w 12208933"/>
              <a:gd name="connsiteY1202" fmla="*/ 8909009 h 13862168"/>
              <a:gd name="connsiteX1203" fmla="*/ 93650 w 12208933"/>
              <a:gd name="connsiteY1203" fmla="*/ 8859656 h 13862168"/>
              <a:gd name="connsiteX1204" fmla="*/ 79514 w 12208933"/>
              <a:gd name="connsiteY1204" fmla="*/ 8858452 h 13862168"/>
              <a:gd name="connsiteX1205" fmla="*/ 178465 w 12208933"/>
              <a:gd name="connsiteY1205" fmla="*/ 8856044 h 13862168"/>
              <a:gd name="connsiteX1206" fmla="*/ 163151 w 12208933"/>
              <a:gd name="connsiteY1206" fmla="*/ 8902990 h 13862168"/>
              <a:gd name="connsiteX1207" fmla="*/ 176109 w 12208933"/>
              <a:gd name="connsiteY1207" fmla="*/ 8907805 h 13862168"/>
              <a:gd name="connsiteX1208" fmla="*/ 191423 w 12208933"/>
              <a:gd name="connsiteY1208" fmla="*/ 8860859 h 13862168"/>
              <a:gd name="connsiteX1209" fmla="*/ 178465 w 12208933"/>
              <a:gd name="connsiteY1209" fmla="*/ 8856044 h 13862168"/>
              <a:gd name="connsiteX1210" fmla="*/ 481210 w 12208933"/>
              <a:gd name="connsiteY1210" fmla="*/ 8850026 h 13862168"/>
              <a:gd name="connsiteX1211" fmla="*/ 487689 w 12208933"/>
              <a:gd name="connsiteY1211" fmla="*/ 8856646 h 13862168"/>
              <a:gd name="connsiteX1212" fmla="*/ 456472 w 12208933"/>
              <a:gd name="connsiteY1212" fmla="*/ 8888545 h 13862168"/>
              <a:gd name="connsiteX1213" fmla="*/ 449993 w 12208933"/>
              <a:gd name="connsiteY1213" fmla="*/ 8881925 h 13862168"/>
              <a:gd name="connsiteX1214" fmla="*/ 481210 w 12208933"/>
              <a:gd name="connsiteY1214" fmla="*/ 8850026 h 13862168"/>
              <a:gd name="connsiteX1215" fmla="*/ 481210 w 12208933"/>
              <a:gd name="connsiteY1215" fmla="*/ 8844007 h 13862168"/>
              <a:gd name="connsiteX1216" fmla="*/ 447048 w 12208933"/>
              <a:gd name="connsiteY1216" fmla="*/ 8878915 h 13862168"/>
              <a:gd name="connsiteX1217" fmla="*/ 449993 w 12208933"/>
              <a:gd name="connsiteY1217" fmla="*/ 8881925 h 13862168"/>
              <a:gd name="connsiteX1218" fmla="*/ 447048 w 12208933"/>
              <a:gd name="connsiteY1218" fmla="*/ 8884934 h 13862168"/>
              <a:gd name="connsiteX1219" fmla="*/ 456472 w 12208933"/>
              <a:gd name="connsiteY1219" fmla="*/ 8894564 h 13862168"/>
              <a:gd name="connsiteX1220" fmla="*/ 490634 w 12208933"/>
              <a:gd name="connsiteY1220" fmla="*/ 8859656 h 13862168"/>
              <a:gd name="connsiteX1221" fmla="*/ 487689 w 12208933"/>
              <a:gd name="connsiteY1221" fmla="*/ 8856646 h 13862168"/>
              <a:gd name="connsiteX1222" fmla="*/ 490634 w 12208933"/>
              <a:gd name="connsiteY1222" fmla="*/ 8853637 h 13862168"/>
              <a:gd name="connsiteX1223" fmla="*/ 481210 w 12208933"/>
              <a:gd name="connsiteY1223" fmla="*/ 8844007 h 13862168"/>
              <a:gd name="connsiteX1224" fmla="*/ 336316 w 12208933"/>
              <a:gd name="connsiteY1224" fmla="*/ 8839192 h 13862168"/>
              <a:gd name="connsiteX1225" fmla="*/ 309223 w 12208933"/>
              <a:gd name="connsiteY1225" fmla="*/ 8881323 h 13862168"/>
              <a:gd name="connsiteX1226" fmla="*/ 321002 w 12208933"/>
              <a:gd name="connsiteY1226" fmla="*/ 8889749 h 13862168"/>
              <a:gd name="connsiteX1227" fmla="*/ 348096 w 12208933"/>
              <a:gd name="connsiteY1227" fmla="*/ 8847619 h 13862168"/>
              <a:gd name="connsiteX1228" fmla="*/ 336316 w 12208933"/>
              <a:gd name="connsiteY1228" fmla="*/ 8839192 h 13862168"/>
              <a:gd name="connsiteX1229" fmla="*/ 255035 w 12208933"/>
              <a:gd name="connsiteY1229" fmla="*/ 8793450 h 13862168"/>
              <a:gd name="connsiteX1230" fmla="*/ 235009 w 12208933"/>
              <a:gd name="connsiteY1230" fmla="*/ 8839192 h 13862168"/>
              <a:gd name="connsiteX1231" fmla="*/ 247967 w 12208933"/>
              <a:gd name="connsiteY1231" fmla="*/ 8845210 h 13862168"/>
              <a:gd name="connsiteX1232" fmla="*/ 267993 w 12208933"/>
              <a:gd name="connsiteY1232" fmla="*/ 8799469 h 13862168"/>
              <a:gd name="connsiteX1233" fmla="*/ 255035 w 12208933"/>
              <a:gd name="connsiteY1233" fmla="*/ 8793450 h 13862168"/>
              <a:gd name="connsiteX1234" fmla="*/ 482388 w 12208933"/>
              <a:gd name="connsiteY1234" fmla="*/ 8789840 h 13862168"/>
              <a:gd name="connsiteX1235" fmla="*/ 449404 w 12208933"/>
              <a:gd name="connsiteY1235" fmla="*/ 8827155 h 13862168"/>
              <a:gd name="connsiteX1236" fmla="*/ 460006 w 12208933"/>
              <a:gd name="connsiteY1236" fmla="*/ 8836785 h 13862168"/>
              <a:gd name="connsiteX1237" fmla="*/ 492990 w 12208933"/>
              <a:gd name="connsiteY1237" fmla="*/ 8799470 h 13862168"/>
              <a:gd name="connsiteX1238" fmla="*/ 482388 w 12208933"/>
              <a:gd name="connsiteY1238" fmla="*/ 8789840 h 13862168"/>
              <a:gd name="connsiteX1239" fmla="*/ 313935 w 12208933"/>
              <a:gd name="connsiteY1239" fmla="*/ 8788636 h 13862168"/>
              <a:gd name="connsiteX1240" fmla="*/ 290375 w 12208933"/>
              <a:gd name="connsiteY1240" fmla="*/ 8831970 h 13862168"/>
              <a:gd name="connsiteX1241" fmla="*/ 302155 w 12208933"/>
              <a:gd name="connsiteY1241" fmla="*/ 8839192 h 13862168"/>
              <a:gd name="connsiteX1242" fmla="*/ 325714 w 12208933"/>
              <a:gd name="connsiteY1242" fmla="*/ 8795858 h 13862168"/>
              <a:gd name="connsiteX1243" fmla="*/ 313935 w 12208933"/>
              <a:gd name="connsiteY1243" fmla="*/ 8788636 h 13862168"/>
              <a:gd name="connsiteX1244" fmla="*/ 430556 w 12208933"/>
              <a:gd name="connsiteY1244" fmla="*/ 8783822 h 13862168"/>
              <a:gd name="connsiteX1245" fmla="*/ 401106 w 12208933"/>
              <a:gd name="connsiteY1245" fmla="*/ 8823544 h 13862168"/>
              <a:gd name="connsiteX1246" fmla="*/ 411708 w 12208933"/>
              <a:gd name="connsiteY1246" fmla="*/ 8831970 h 13862168"/>
              <a:gd name="connsiteX1247" fmla="*/ 441158 w 12208933"/>
              <a:gd name="connsiteY1247" fmla="*/ 8793451 h 13862168"/>
              <a:gd name="connsiteX1248" fmla="*/ 430556 w 12208933"/>
              <a:gd name="connsiteY1248" fmla="*/ 8783822 h 13862168"/>
              <a:gd name="connsiteX1249" fmla="*/ 144303 w 12208933"/>
              <a:gd name="connsiteY1249" fmla="*/ 8781413 h 13862168"/>
              <a:gd name="connsiteX1250" fmla="*/ 133701 w 12208933"/>
              <a:gd name="connsiteY1250" fmla="*/ 8830766 h 13862168"/>
              <a:gd name="connsiteX1251" fmla="*/ 147837 w 12208933"/>
              <a:gd name="connsiteY1251" fmla="*/ 8834377 h 13862168"/>
              <a:gd name="connsiteX1252" fmla="*/ 158439 w 12208933"/>
              <a:gd name="connsiteY1252" fmla="*/ 8785025 h 13862168"/>
              <a:gd name="connsiteX1253" fmla="*/ 144303 w 12208933"/>
              <a:gd name="connsiteY1253" fmla="*/ 8781413 h 13862168"/>
              <a:gd name="connsiteX1254" fmla="*/ 549533 w 12208933"/>
              <a:gd name="connsiteY1254" fmla="*/ 8779006 h 13862168"/>
              <a:gd name="connsiteX1255" fmla="*/ 556012 w 12208933"/>
              <a:gd name="connsiteY1255" fmla="*/ 8785627 h 13862168"/>
              <a:gd name="connsiteX1256" fmla="*/ 524795 w 12208933"/>
              <a:gd name="connsiteY1256" fmla="*/ 8817525 h 13862168"/>
              <a:gd name="connsiteX1257" fmla="*/ 518317 w 12208933"/>
              <a:gd name="connsiteY1257" fmla="*/ 8810905 h 13862168"/>
              <a:gd name="connsiteX1258" fmla="*/ 549533 w 12208933"/>
              <a:gd name="connsiteY1258" fmla="*/ 8779006 h 13862168"/>
              <a:gd name="connsiteX1259" fmla="*/ 549533 w 12208933"/>
              <a:gd name="connsiteY1259" fmla="*/ 8772987 h 13862168"/>
              <a:gd name="connsiteX1260" fmla="*/ 515371 w 12208933"/>
              <a:gd name="connsiteY1260" fmla="*/ 8807895 h 13862168"/>
              <a:gd name="connsiteX1261" fmla="*/ 518317 w 12208933"/>
              <a:gd name="connsiteY1261" fmla="*/ 8810905 h 13862168"/>
              <a:gd name="connsiteX1262" fmla="*/ 515371 w 12208933"/>
              <a:gd name="connsiteY1262" fmla="*/ 8813915 h 13862168"/>
              <a:gd name="connsiteX1263" fmla="*/ 524795 w 12208933"/>
              <a:gd name="connsiteY1263" fmla="*/ 8823544 h 13862168"/>
              <a:gd name="connsiteX1264" fmla="*/ 558957 w 12208933"/>
              <a:gd name="connsiteY1264" fmla="*/ 8788636 h 13862168"/>
              <a:gd name="connsiteX1265" fmla="*/ 556012 w 12208933"/>
              <a:gd name="connsiteY1265" fmla="*/ 8785627 h 13862168"/>
              <a:gd name="connsiteX1266" fmla="*/ 558957 w 12208933"/>
              <a:gd name="connsiteY1266" fmla="*/ 8782617 h 13862168"/>
              <a:gd name="connsiteX1267" fmla="*/ 549533 w 12208933"/>
              <a:gd name="connsiteY1267" fmla="*/ 8772987 h 13862168"/>
              <a:gd name="connsiteX1268" fmla="*/ 209093 w 12208933"/>
              <a:gd name="connsiteY1268" fmla="*/ 8760950 h 13862168"/>
              <a:gd name="connsiteX1269" fmla="*/ 193779 w 12208933"/>
              <a:gd name="connsiteY1269" fmla="*/ 8807896 h 13862168"/>
              <a:gd name="connsiteX1270" fmla="*/ 206737 w 12208933"/>
              <a:gd name="connsiteY1270" fmla="*/ 8812710 h 13862168"/>
              <a:gd name="connsiteX1271" fmla="*/ 222051 w 12208933"/>
              <a:gd name="connsiteY1271" fmla="*/ 8765765 h 13862168"/>
              <a:gd name="connsiteX1272" fmla="*/ 209093 w 12208933"/>
              <a:gd name="connsiteY1272" fmla="*/ 8760950 h 13862168"/>
              <a:gd name="connsiteX1273" fmla="*/ 90116 w 12208933"/>
              <a:gd name="connsiteY1273" fmla="*/ 8758543 h 13862168"/>
              <a:gd name="connsiteX1274" fmla="*/ 84226 w 12208933"/>
              <a:gd name="connsiteY1274" fmla="*/ 8807896 h 13862168"/>
              <a:gd name="connsiteX1275" fmla="*/ 98362 w 12208933"/>
              <a:gd name="connsiteY1275" fmla="*/ 8809100 h 13862168"/>
              <a:gd name="connsiteX1276" fmla="*/ 104252 w 12208933"/>
              <a:gd name="connsiteY1276" fmla="*/ 8759747 h 13862168"/>
              <a:gd name="connsiteX1277" fmla="*/ 90116 w 12208933"/>
              <a:gd name="connsiteY1277" fmla="*/ 8758543 h 13862168"/>
              <a:gd name="connsiteX1278" fmla="*/ 390504 w 12208933"/>
              <a:gd name="connsiteY1278" fmla="*/ 8756136 h 13862168"/>
              <a:gd name="connsiteX1279" fmla="*/ 363410 w 12208933"/>
              <a:gd name="connsiteY1279" fmla="*/ 8798266 h 13862168"/>
              <a:gd name="connsiteX1280" fmla="*/ 375190 w 12208933"/>
              <a:gd name="connsiteY1280" fmla="*/ 8806692 h 13862168"/>
              <a:gd name="connsiteX1281" fmla="*/ 402284 w 12208933"/>
              <a:gd name="connsiteY1281" fmla="*/ 8764562 h 13862168"/>
              <a:gd name="connsiteX1282" fmla="*/ 390504 w 12208933"/>
              <a:gd name="connsiteY1282" fmla="*/ 8756136 h 13862168"/>
              <a:gd name="connsiteX1283" fmla="*/ 547177 w 12208933"/>
              <a:gd name="connsiteY1283" fmla="*/ 8715209 h 13862168"/>
              <a:gd name="connsiteX1284" fmla="*/ 514193 w 12208933"/>
              <a:gd name="connsiteY1284" fmla="*/ 8752525 h 13862168"/>
              <a:gd name="connsiteX1285" fmla="*/ 524795 w 12208933"/>
              <a:gd name="connsiteY1285" fmla="*/ 8762154 h 13862168"/>
              <a:gd name="connsiteX1286" fmla="*/ 557779 w 12208933"/>
              <a:gd name="connsiteY1286" fmla="*/ 8724839 h 13862168"/>
              <a:gd name="connsiteX1287" fmla="*/ 547177 w 12208933"/>
              <a:gd name="connsiteY1287" fmla="*/ 8715209 h 13862168"/>
              <a:gd name="connsiteX1288" fmla="*/ 619035 w 12208933"/>
              <a:gd name="connsiteY1288" fmla="*/ 8709191 h 13862168"/>
              <a:gd name="connsiteX1289" fmla="*/ 624925 w 12208933"/>
              <a:gd name="connsiteY1289" fmla="*/ 8715209 h 13862168"/>
              <a:gd name="connsiteX1290" fmla="*/ 594297 w 12208933"/>
              <a:gd name="connsiteY1290" fmla="*/ 8746505 h 13862168"/>
              <a:gd name="connsiteX1291" fmla="*/ 588407 w 12208933"/>
              <a:gd name="connsiteY1291" fmla="*/ 8740487 h 13862168"/>
              <a:gd name="connsiteX1292" fmla="*/ 619035 w 12208933"/>
              <a:gd name="connsiteY1292" fmla="*/ 8709191 h 13862168"/>
              <a:gd name="connsiteX1293" fmla="*/ 490634 w 12208933"/>
              <a:gd name="connsiteY1293" fmla="*/ 8705580 h 13862168"/>
              <a:gd name="connsiteX1294" fmla="*/ 461184 w 12208933"/>
              <a:gd name="connsiteY1294" fmla="*/ 8745302 h 13862168"/>
              <a:gd name="connsiteX1295" fmla="*/ 471786 w 12208933"/>
              <a:gd name="connsiteY1295" fmla="*/ 8753728 h 13862168"/>
              <a:gd name="connsiteX1296" fmla="*/ 501236 w 12208933"/>
              <a:gd name="connsiteY1296" fmla="*/ 8714005 h 13862168"/>
              <a:gd name="connsiteX1297" fmla="*/ 490634 w 12208933"/>
              <a:gd name="connsiteY1297" fmla="*/ 8705580 h 13862168"/>
              <a:gd name="connsiteX1298" fmla="*/ 619035 w 12208933"/>
              <a:gd name="connsiteY1298" fmla="*/ 8701967 h 13862168"/>
              <a:gd name="connsiteX1299" fmla="*/ 584873 w 12208933"/>
              <a:gd name="connsiteY1299" fmla="*/ 8736875 h 13862168"/>
              <a:gd name="connsiteX1300" fmla="*/ 588407 w 12208933"/>
              <a:gd name="connsiteY1300" fmla="*/ 8740487 h 13862168"/>
              <a:gd name="connsiteX1301" fmla="*/ 584873 w 12208933"/>
              <a:gd name="connsiteY1301" fmla="*/ 8744098 h 13862168"/>
              <a:gd name="connsiteX1302" fmla="*/ 594297 w 12208933"/>
              <a:gd name="connsiteY1302" fmla="*/ 8753728 h 13862168"/>
              <a:gd name="connsiteX1303" fmla="*/ 628459 w 12208933"/>
              <a:gd name="connsiteY1303" fmla="*/ 8718820 h 13862168"/>
              <a:gd name="connsiteX1304" fmla="*/ 624925 w 12208933"/>
              <a:gd name="connsiteY1304" fmla="*/ 8715209 h 13862168"/>
              <a:gd name="connsiteX1305" fmla="*/ 628459 w 12208933"/>
              <a:gd name="connsiteY1305" fmla="*/ 8711597 h 13862168"/>
              <a:gd name="connsiteX1306" fmla="*/ 619035 w 12208933"/>
              <a:gd name="connsiteY1306" fmla="*/ 8701967 h 13862168"/>
              <a:gd name="connsiteX1307" fmla="*/ 361054 w 12208933"/>
              <a:gd name="connsiteY1307" fmla="*/ 8701967 h 13862168"/>
              <a:gd name="connsiteX1308" fmla="*/ 337494 w 12208933"/>
              <a:gd name="connsiteY1308" fmla="*/ 8745302 h 13862168"/>
              <a:gd name="connsiteX1309" fmla="*/ 349274 w 12208933"/>
              <a:gd name="connsiteY1309" fmla="*/ 8752524 h 13862168"/>
              <a:gd name="connsiteX1310" fmla="*/ 372834 w 12208933"/>
              <a:gd name="connsiteY1310" fmla="*/ 8709190 h 13862168"/>
              <a:gd name="connsiteX1311" fmla="*/ 361054 w 12208933"/>
              <a:gd name="connsiteY1311" fmla="*/ 8701967 h 13862168"/>
              <a:gd name="connsiteX1312" fmla="*/ 295087 w 12208933"/>
              <a:gd name="connsiteY1312" fmla="*/ 8701967 h 13862168"/>
              <a:gd name="connsiteX1313" fmla="*/ 275061 w 12208933"/>
              <a:gd name="connsiteY1313" fmla="*/ 8747709 h 13862168"/>
              <a:gd name="connsiteX1314" fmla="*/ 288019 w 12208933"/>
              <a:gd name="connsiteY1314" fmla="*/ 8753728 h 13862168"/>
              <a:gd name="connsiteX1315" fmla="*/ 308045 w 12208933"/>
              <a:gd name="connsiteY1315" fmla="*/ 8707986 h 13862168"/>
              <a:gd name="connsiteX1316" fmla="*/ 295087 w 12208933"/>
              <a:gd name="connsiteY1316" fmla="*/ 8701967 h 13862168"/>
              <a:gd name="connsiteX1317" fmla="*/ 165507 w 12208933"/>
              <a:gd name="connsiteY1317" fmla="*/ 8683912 h 13862168"/>
              <a:gd name="connsiteX1318" fmla="*/ 154905 w 12208933"/>
              <a:gd name="connsiteY1318" fmla="*/ 8733265 h 13862168"/>
              <a:gd name="connsiteX1319" fmla="*/ 169041 w 12208933"/>
              <a:gd name="connsiteY1319" fmla="*/ 8736876 h 13862168"/>
              <a:gd name="connsiteX1320" fmla="*/ 179643 w 12208933"/>
              <a:gd name="connsiteY1320" fmla="*/ 8687523 h 13862168"/>
              <a:gd name="connsiteX1321" fmla="*/ 165507 w 12208933"/>
              <a:gd name="connsiteY1321" fmla="*/ 8683912 h 13862168"/>
              <a:gd name="connsiteX1322" fmla="*/ 444692 w 12208933"/>
              <a:gd name="connsiteY1322" fmla="*/ 8673079 h 13862168"/>
              <a:gd name="connsiteX1323" fmla="*/ 417598 w 12208933"/>
              <a:gd name="connsiteY1323" fmla="*/ 8715209 h 13862168"/>
              <a:gd name="connsiteX1324" fmla="*/ 429378 w 12208933"/>
              <a:gd name="connsiteY1324" fmla="*/ 8723635 h 13862168"/>
              <a:gd name="connsiteX1325" fmla="*/ 456472 w 12208933"/>
              <a:gd name="connsiteY1325" fmla="*/ 8681505 h 13862168"/>
              <a:gd name="connsiteX1326" fmla="*/ 444692 w 12208933"/>
              <a:gd name="connsiteY1326" fmla="*/ 8673079 h 13862168"/>
              <a:gd name="connsiteX1327" fmla="*/ 239721 w 12208933"/>
              <a:gd name="connsiteY1327" fmla="*/ 8667060 h 13862168"/>
              <a:gd name="connsiteX1328" fmla="*/ 224407 w 12208933"/>
              <a:gd name="connsiteY1328" fmla="*/ 8714005 h 13862168"/>
              <a:gd name="connsiteX1329" fmla="*/ 237365 w 12208933"/>
              <a:gd name="connsiteY1329" fmla="*/ 8718820 h 13862168"/>
              <a:gd name="connsiteX1330" fmla="*/ 252679 w 12208933"/>
              <a:gd name="connsiteY1330" fmla="*/ 8671875 h 13862168"/>
              <a:gd name="connsiteX1331" fmla="*/ 239721 w 12208933"/>
              <a:gd name="connsiteY1331" fmla="*/ 8667060 h 13862168"/>
              <a:gd name="connsiteX1332" fmla="*/ 100718 w 12208933"/>
              <a:gd name="connsiteY1332" fmla="*/ 8659838 h 13862168"/>
              <a:gd name="connsiteX1333" fmla="*/ 94828 w 12208933"/>
              <a:gd name="connsiteY1333" fmla="*/ 8709191 h 13862168"/>
              <a:gd name="connsiteX1334" fmla="*/ 108964 w 12208933"/>
              <a:gd name="connsiteY1334" fmla="*/ 8710394 h 13862168"/>
              <a:gd name="connsiteX1335" fmla="*/ 114854 w 12208933"/>
              <a:gd name="connsiteY1335" fmla="*/ 8661042 h 13862168"/>
              <a:gd name="connsiteX1336" fmla="*/ 100718 w 12208933"/>
              <a:gd name="connsiteY1336" fmla="*/ 8659838 h 13862168"/>
              <a:gd name="connsiteX1337" fmla="*/ 611967 w 12208933"/>
              <a:gd name="connsiteY1337" fmla="*/ 8640578 h 13862168"/>
              <a:gd name="connsiteX1338" fmla="*/ 578983 w 12208933"/>
              <a:gd name="connsiteY1338" fmla="*/ 8677894 h 13862168"/>
              <a:gd name="connsiteX1339" fmla="*/ 589585 w 12208933"/>
              <a:gd name="connsiteY1339" fmla="*/ 8687524 h 13862168"/>
              <a:gd name="connsiteX1340" fmla="*/ 622569 w 12208933"/>
              <a:gd name="connsiteY1340" fmla="*/ 8650208 h 13862168"/>
              <a:gd name="connsiteX1341" fmla="*/ 611967 w 12208933"/>
              <a:gd name="connsiteY1341" fmla="*/ 8640578 h 13862168"/>
              <a:gd name="connsiteX1342" fmla="*/ 688537 w 12208933"/>
              <a:gd name="connsiteY1342" fmla="*/ 8636967 h 13862168"/>
              <a:gd name="connsiteX1343" fmla="*/ 695604 w 12208933"/>
              <a:gd name="connsiteY1343" fmla="*/ 8644189 h 13862168"/>
              <a:gd name="connsiteX1344" fmla="*/ 663799 w 12208933"/>
              <a:gd name="connsiteY1344" fmla="*/ 8676689 h 13862168"/>
              <a:gd name="connsiteX1345" fmla="*/ 656731 w 12208933"/>
              <a:gd name="connsiteY1345" fmla="*/ 8669468 h 13862168"/>
              <a:gd name="connsiteX1346" fmla="*/ 688537 w 12208933"/>
              <a:gd name="connsiteY1346" fmla="*/ 8636967 h 13862168"/>
              <a:gd name="connsiteX1347" fmla="*/ 688537 w 12208933"/>
              <a:gd name="connsiteY1347" fmla="*/ 8632152 h 13862168"/>
              <a:gd name="connsiteX1348" fmla="*/ 654375 w 12208933"/>
              <a:gd name="connsiteY1348" fmla="*/ 8667060 h 13862168"/>
              <a:gd name="connsiteX1349" fmla="*/ 656731 w 12208933"/>
              <a:gd name="connsiteY1349" fmla="*/ 8669468 h 13862168"/>
              <a:gd name="connsiteX1350" fmla="*/ 653197 w 12208933"/>
              <a:gd name="connsiteY1350" fmla="*/ 8673079 h 13862168"/>
              <a:gd name="connsiteX1351" fmla="*/ 663799 w 12208933"/>
              <a:gd name="connsiteY1351" fmla="*/ 8682709 h 13862168"/>
              <a:gd name="connsiteX1352" fmla="*/ 697960 w 12208933"/>
              <a:gd name="connsiteY1352" fmla="*/ 8646597 h 13862168"/>
              <a:gd name="connsiteX1353" fmla="*/ 695604 w 12208933"/>
              <a:gd name="connsiteY1353" fmla="*/ 8644189 h 13862168"/>
              <a:gd name="connsiteX1354" fmla="*/ 697960 w 12208933"/>
              <a:gd name="connsiteY1354" fmla="*/ 8641781 h 13862168"/>
              <a:gd name="connsiteX1355" fmla="*/ 688537 w 12208933"/>
              <a:gd name="connsiteY1355" fmla="*/ 8632152 h 13862168"/>
              <a:gd name="connsiteX1356" fmla="*/ 549533 w 12208933"/>
              <a:gd name="connsiteY1356" fmla="*/ 8626134 h 13862168"/>
              <a:gd name="connsiteX1357" fmla="*/ 520083 w 12208933"/>
              <a:gd name="connsiteY1357" fmla="*/ 8665856 h 13862168"/>
              <a:gd name="connsiteX1358" fmla="*/ 530685 w 12208933"/>
              <a:gd name="connsiteY1358" fmla="*/ 8674283 h 13862168"/>
              <a:gd name="connsiteX1359" fmla="*/ 560135 w 12208933"/>
              <a:gd name="connsiteY1359" fmla="*/ 8634560 h 13862168"/>
              <a:gd name="connsiteX1360" fmla="*/ 549533 w 12208933"/>
              <a:gd name="connsiteY1360" fmla="*/ 8626134 h 13862168"/>
              <a:gd name="connsiteX1361" fmla="*/ 408174 w 12208933"/>
              <a:gd name="connsiteY1361" fmla="*/ 8614096 h 13862168"/>
              <a:gd name="connsiteX1362" fmla="*/ 384614 w 12208933"/>
              <a:gd name="connsiteY1362" fmla="*/ 8657430 h 13862168"/>
              <a:gd name="connsiteX1363" fmla="*/ 396394 w 12208933"/>
              <a:gd name="connsiteY1363" fmla="*/ 8664652 h 13862168"/>
              <a:gd name="connsiteX1364" fmla="*/ 419954 w 12208933"/>
              <a:gd name="connsiteY1364" fmla="*/ 8621318 h 13862168"/>
              <a:gd name="connsiteX1365" fmla="*/ 408174 w 12208933"/>
              <a:gd name="connsiteY1365" fmla="*/ 8614096 h 13862168"/>
              <a:gd name="connsiteX1366" fmla="*/ 333960 w 12208933"/>
              <a:gd name="connsiteY1366" fmla="*/ 8610484 h 13862168"/>
              <a:gd name="connsiteX1367" fmla="*/ 313935 w 12208933"/>
              <a:gd name="connsiteY1367" fmla="*/ 8656226 h 13862168"/>
              <a:gd name="connsiteX1368" fmla="*/ 326892 w 12208933"/>
              <a:gd name="connsiteY1368" fmla="*/ 8662245 h 13862168"/>
              <a:gd name="connsiteX1369" fmla="*/ 346918 w 12208933"/>
              <a:gd name="connsiteY1369" fmla="*/ 8616503 h 13862168"/>
              <a:gd name="connsiteX1370" fmla="*/ 333960 w 12208933"/>
              <a:gd name="connsiteY1370" fmla="*/ 8610484 h 13862168"/>
              <a:gd name="connsiteX1371" fmla="*/ 498880 w 12208933"/>
              <a:gd name="connsiteY1371" fmla="*/ 8590022 h 13862168"/>
              <a:gd name="connsiteX1372" fmla="*/ 471786 w 12208933"/>
              <a:gd name="connsiteY1372" fmla="*/ 8632152 h 13862168"/>
              <a:gd name="connsiteX1373" fmla="*/ 483566 w 12208933"/>
              <a:gd name="connsiteY1373" fmla="*/ 8640578 h 13862168"/>
              <a:gd name="connsiteX1374" fmla="*/ 510659 w 12208933"/>
              <a:gd name="connsiteY1374" fmla="*/ 8598448 h 13862168"/>
              <a:gd name="connsiteX1375" fmla="*/ 498880 w 12208933"/>
              <a:gd name="connsiteY1375" fmla="*/ 8590022 h 13862168"/>
              <a:gd name="connsiteX1376" fmla="*/ 186711 w 12208933"/>
              <a:gd name="connsiteY1376" fmla="*/ 8587614 h 13862168"/>
              <a:gd name="connsiteX1377" fmla="*/ 176109 w 12208933"/>
              <a:gd name="connsiteY1377" fmla="*/ 8635763 h 13862168"/>
              <a:gd name="connsiteX1378" fmla="*/ 190245 w 12208933"/>
              <a:gd name="connsiteY1378" fmla="*/ 8639374 h 13862168"/>
              <a:gd name="connsiteX1379" fmla="*/ 200847 w 12208933"/>
              <a:gd name="connsiteY1379" fmla="*/ 8591225 h 13862168"/>
              <a:gd name="connsiteX1380" fmla="*/ 186711 w 12208933"/>
              <a:gd name="connsiteY1380" fmla="*/ 8587614 h 13862168"/>
              <a:gd name="connsiteX1381" fmla="*/ 271527 w 12208933"/>
              <a:gd name="connsiteY1381" fmla="*/ 8571966 h 13862168"/>
              <a:gd name="connsiteX1382" fmla="*/ 256213 w 12208933"/>
              <a:gd name="connsiteY1382" fmla="*/ 8618911 h 13862168"/>
              <a:gd name="connsiteX1383" fmla="*/ 269171 w 12208933"/>
              <a:gd name="connsiteY1383" fmla="*/ 8623726 h 13862168"/>
              <a:gd name="connsiteX1384" fmla="*/ 284485 w 12208933"/>
              <a:gd name="connsiteY1384" fmla="*/ 8576781 h 13862168"/>
              <a:gd name="connsiteX1385" fmla="*/ 271527 w 12208933"/>
              <a:gd name="connsiteY1385" fmla="*/ 8571966 h 13862168"/>
              <a:gd name="connsiteX1386" fmla="*/ 756860 w 12208933"/>
              <a:gd name="connsiteY1386" fmla="*/ 8567151 h 13862168"/>
              <a:gd name="connsiteX1387" fmla="*/ 763339 w 12208933"/>
              <a:gd name="connsiteY1387" fmla="*/ 8573772 h 13862168"/>
              <a:gd name="connsiteX1388" fmla="*/ 732122 w 12208933"/>
              <a:gd name="connsiteY1388" fmla="*/ 8605670 h 13862168"/>
              <a:gd name="connsiteX1389" fmla="*/ 725643 w 12208933"/>
              <a:gd name="connsiteY1389" fmla="*/ 8599050 h 13862168"/>
              <a:gd name="connsiteX1390" fmla="*/ 756860 w 12208933"/>
              <a:gd name="connsiteY1390" fmla="*/ 8567151 h 13862168"/>
              <a:gd name="connsiteX1391" fmla="*/ 677935 w 12208933"/>
              <a:gd name="connsiteY1391" fmla="*/ 8565948 h 13862168"/>
              <a:gd name="connsiteX1392" fmla="*/ 644951 w 12208933"/>
              <a:gd name="connsiteY1392" fmla="*/ 8603263 h 13862168"/>
              <a:gd name="connsiteX1393" fmla="*/ 655553 w 12208933"/>
              <a:gd name="connsiteY1393" fmla="*/ 8612893 h 13862168"/>
              <a:gd name="connsiteX1394" fmla="*/ 688537 w 12208933"/>
              <a:gd name="connsiteY1394" fmla="*/ 8575577 h 13862168"/>
              <a:gd name="connsiteX1395" fmla="*/ 677935 w 12208933"/>
              <a:gd name="connsiteY1395" fmla="*/ 8565948 h 13862168"/>
              <a:gd name="connsiteX1396" fmla="*/ 756860 w 12208933"/>
              <a:gd name="connsiteY1396" fmla="*/ 8561132 h 13862168"/>
              <a:gd name="connsiteX1397" fmla="*/ 722698 w 12208933"/>
              <a:gd name="connsiteY1397" fmla="*/ 8596040 h 13862168"/>
              <a:gd name="connsiteX1398" fmla="*/ 725643 w 12208933"/>
              <a:gd name="connsiteY1398" fmla="*/ 8599050 h 13862168"/>
              <a:gd name="connsiteX1399" fmla="*/ 722698 w 12208933"/>
              <a:gd name="connsiteY1399" fmla="*/ 8602059 h 13862168"/>
              <a:gd name="connsiteX1400" fmla="*/ 732122 w 12208933"/>
              <a:gd name="connsiteY1400" fmla="*/ 8611689 h 13862168"/>
              <a:gd name="connsiteX1401" fmla="*/ 766284 w 12208933"/>
              <a:gd name="connsiteY1401" fmla="*/ 8576781 h 13862168"/>
              <a:gd name="connsiteX1402" fmla="*/ 763339 w 12208933"/>
              <a:gd name="connsiteY1402" fmla="*/ 8573772 h 13862168"/>
              <a:gd name="connsiteX1403" fmla="*/ 766284 w 12208933"/>
              <a:gd name="connsiteY1403" fmla="*/ 8570762 h 13862168"/>
              <a:gd name="connsiteX1404" fmla="*/ 756860 w 12208933"/>
              <a:gd name="connsiteY1404" fmla="*/ 8561132 h 13862168"/>
              <a:gd name="connsiteX1405" fmla="*/ 111320 w 12208933"/>
              <a:gd name="connsiteY1405" fmla="*/ 8559929 h 13862168"/>
              <a:gd name="connsiteX1406" fmla="*/ 105430 w 12208933"/>
              <a:gd name="connsiteY1406" fmla="*/ 8609282 h 13862168"/>
              <a:gd name="connsiteX1407" fmla="*/ 119566 w 12208933"/>
              <a:gd name="connsiteY1407" fmla="*/ 8610485 h 13862168"/>
              <a:gd name="connsiteX1408" fmla="*/ 125455 w 12208933"/>
              <a:gd name="connsiteY1408" fmla="*/ 8561133 h 13862168"/>
              <a:gd name="connsiteX1409" fmla="*/ 111320 w 12208933"/>
              <a:gd name="connsiteY1409" fmla="*/ 8559929 h 13862168"/>
              <a:gd name="connsiteX1410" fmla="*/ 609611 w 12208933"/>
              <a:gd name="connsiteY1410" fmla="*/ 8547892 h 13862168"/>
              <a:gd name="connsiteX1411" fmla="*/ 580161 w 12208933"/>
              <a:gd name="connsiteY1411" fmla="*/ 8587614 h 13862168"/>
              <a:gd name="connsiteX1412" fmla="*/ 590763 w 12208933"/>
              <a:gd name="connsiteY1412" fmla="*/ 8596041 h 13862168"/>
              <a:gd name="connsiteX1413" fmla="*/ 620213 w 12208933"/>
              <a:gd name="connsiteY1413" fmla="*/ 8556318 h 13862168"/>
              <a:gd name="connsiteX1414" fmla="*/ 609611 w 12208933"/>
              <a:gd name="connsiteY1414" fmla="*/ 8547892 h 13862168"/>
              <a:gd name="connsiteX1415" fmla="*/ 456472 w 12208933"/>
              <a:gd name="connsiteY1415" fmla="*/ 8527428 h 13862168"/>
              <a:gd name="connsiteX1416" fmla="*/ 432912 w 12208933"/>
              <a:gd name="connsiteY1416" fmla="*/ 8570762 h 13862168"/>
              <a:gd name="connsiteX1417" fmla="*/ 444692 w 12208933"/>
              <a:gd name="connsiteY1417" fmla="*/ 8577984 h 13862168"/>
              <a:gd name="connsiteX1418" fmla="*/ 468252 w 12208933"/>
              <a:gd name="connsiteY1418" fmla="*/ 8534650 h 13862168"/>
              <a:gd name="connsiteX1419" fmla="*/ 456472 w 12208933"/>
              <a:gd name="connsiteY1419" fmla="*/ 8527428 h 13862168"/>
              <a:gd name="connsiteX1420" fmla="*/ 374012 w 12208933"/>
              <a:gd name="connsiteY1420" fmla="*/ 8519002 h 13862168"/>
              <a:gd name="connsiteX1421" fmla="*/ 353986 w 12208933"/>
              <a:gd name="connsiteY1421" fmla="*/ 8564743 h 13862168"/>
              <a:gd name="connsiteX1422" fmla="*/ 366944 w 12208933"/>
              <a:gd name="connsiteY1422" fmla="*/ 8570762 h 13862168"/>
              <a:gd name="connsiteX1423" fmla="*/ 386970 w 12208933"/>
              <a:gd name="connsiteY1423" fmla="*/ 8525020 h 13862168"/>
              <a:gd name="connsiteX1424" fmla="*/ 374012 w 12208933"/>
              <a:gd name="connsiteY1424" fmla="*/ 8519002 h 13862168"/>
              <a:gd name="connsiteX1425" fmla="*/ 553067 w 12208933"/>
              <a:gd name="connsiteY1425" fmla="*/ 8506965 h 13862168"/>
              <a:gd name="connsiteX1426" fmla="*/ 525973 w 12208933"/>
              <a:gd name="connsiteY1426" fmla="*/ 8549096 h 13862168"/>
              <a:gd name="connsiteX1427" fmla="*/ 537753 w 12208933"/>
              <a:gd name="connsiteY1427" fmla="*/ 8557521 h 13862168"/>
              <a:gd name="connsiteX1428" fmla="*/ 564847 w 12208933"/>
              <a:gd name="connsiteY1428" fmla="*/ 8515391 h 13862168"/>
              <a:gd name="connsiteX1429" fmla="*/ 553067 w 12208933"/>
              <a:gd name="connsiteY1429" fmla="*/ 8506965 h 13862168"/>
              <a:gd name="connsiteX1430" fmla="*/ 826362 w 12208933"/>
              <a:gd name="connsiteY1430" fmla="*/ 8497335 h 13862168"/>
              <a:gd name="connsiteX1431" fmla="*/ 832252 w 12208933"/>
              <a:gd name="connsiteY1431" fmla="*/ 8503353 h 13862168"/>
              <a:gd name="connsiteX1432" fmla="*/ 801624 w 12208933"/>
              <a:gd name="connsiteY1432" fmla="*/ 8534650 h 13862168"/>
              <a:gd name="connsiteX1433" fmla="*/ 795735 w 12208933"/>
              <a:gd name="connsiteY1433" fmla="*/ 8528632 h 13862168"/>
              <a:gd name="connsiteX1434" fmla="*/ 826362 w 12208933"/>
              <a:gd name="connsiteY1434" fmla="*/ 8497335 h 13862168"/>
              <a:gd name="connsiteX1435" fmla="*/ 742724 w 12208933"/>
              <a:gd name="connsiteY1435" fmla="*/ 8491317 h 13862168"/>
              <a:gd name="connsiteX1436" fmla="*/ 709740 w 12208933"/>
              <a:gd name="connsiteY1436" fmla="*/ 8528632 h 13862168"/>
              <a:gd name="connsiteX1437" fmla="*/ 720342 w 12208933"/>
              <a:gd name="connsiteY1437" fmla="*/ 8538262 h 13862168"/>
              <a:gd name="connsiteX1438" fmla="*/ 753326 w 12208933"/>
              <a:gd name="connsiteY1438" fmla="*/ 8500947 h 13862168"/>
              <a:gd name="connsiteX1439" fmla="*/ 742724 w 12208933"/>
              <a:gd name="connsiteY1439" fmla="*/ 8491317 h 13862168"/>
              <a:gd name="connsiteX1440" fmla="*/ 826362 w 12208933"/>
              <a:gd name="connsiteY1440" fmla="*/ 8490112 h 13862168"/>
              <a:gd name="connsiteX1441" fmla="*/ 792200 w 12208933"/>
              <a:gd name="connsiteY1441" fmla="*/ 8525020 h 13862168"/>
              <a:gd name="connsiteX1442" fmla="*/ 795735 w 12208933"/>
              <a:gd name="connsiteY1442" fmla="*/ 8528632 h 13862168"/>
              <a:gd name="connsiteX1443" fmla="*/ 792200 w 12208933"/>
              <a:gd name="connsiteY1443" fmla="*/ 8532243 h 13862168"/>
              <a:gd name="connsiteX1444" fmla="*/ 801624 w 12208933"/>
              <a:gd name="connsiteY1444" fmla="*/ 8541873 h 13862168"/>
              <a:gd name="connsiteX1445" fmla="*/ 835786 w 12208933"/>
              <a:gd name="connsiteY1445" fmla="*/ 8506965 h 13862168"/>
              <a:gd name="connsiteX1446" fmla="*/ 832252 w 12208933"/>
              <a:gd name="connsiteY1446" fmla="*/ 8503353 h 13862168"/>
              <a:gd name="connsiteX1447" fmla="*/ 835786 w 12208933"/>
              <a:gd name="connsiteY1447" fmla="*/ 8499742 h 13862168"/>
              <a:gd name="connsiteX1448" fmla="*/ 826362 w 12208933"/>
              <a:gd name="connsiteY1448" fmla="*/ 8490112 h 13862168"/>
              <a:gd name="connsiteX1449" fmla="*/ 207915 w 12208933"/>
              <a:gd name="connsiteY1449" fmla="*/ 8490112 h 13862168"/>
              <a:gd name="connsiteX1450" fmla="*/ 197313 w 12208933"/>
              <a:gd name="connsiteY1450" fmla="*/ 8538261 h 13862168"/>
              <a:gd name="connsiteX1451" fmla="*/ 211449 w 12208933"/>
              <a:gd name="connsiteY1451" fmla="*/ 8541873 h 13862168"/>
              <a:gd name="connsiteX1452" fmla="*/ 222051 w 12208933"/>
              <a:gd name="connsiteY1452" fmla="*/ 8493724 h 13862168"/>
              <a:gd name="connsiteX1453" fmla="*/ 207915 w 12208933"/>
              <a:gd name="connsiteY1453" fmla="*/ 8490112 h 13862168"/>
              <a:gd name="connsiteX1454" fmla="*/ 302155 w 12208933"/>
              <a:gd name="connsiteY1454" fmla="*/ 8476872 h 13862168"/>
              <a:gd name="connsiteX1455" fmla="*/ 286841 w 12208933"/>
              <a:gd name="connsiteY1455" fmla="*/ 8523817 h 13862168"/>
              <a:gd name="connsiteX1456" fmla="*/ 299799 w 12208933"/>
              <a:gd name="connsiteY1456" fmla="*/ 8528632 h 13862168"/>
              <a:gd name="connsiteX1457" fmla="*/ 315112 w 12208933"/>
              <a:gd name="connsiteY1457" fmla="*/ 8481687 h 13862168"/>
              <a:gd name="connsiteX1458" fmla="*/ 302155 w 12208933"/>
              <a:gd name="connsiteY1458" fmla="*/ 8476872 h 13862168"/>
              <a:gd name="connsiteX1459" fmla="*/ 669689 w 12208933"/>
              <a:gd name="connsiteY1459" fmla="*/ 8468446 h 13862168"/>
              <a:gd name="connsiteX1460" fmla="*/ 640239 w 12208933"/>
              <a:gd name="connsiteY1460" fmla="*/ 8508169 h 13862168"/>
              <a:gd name="connsiteX1461" fmla="*/ 650841 w 12208933"/>
              <a:gd name="connsiteY1461" fmla="*/ 8516595 h 13862168"/>
              <a:gd name="connsiteX1462" fmla="*/ 680291 w 12208933"/>
              <a:gd name="connsiteY1462" fmla="*/ 8476872 h 13862168"/>
              <a:gd name="connsiteX1463" fmla="*/ 669689 w 12208933"/>
              <a:gd name="connsiteY1463" fmla="*/ 8468446 h 13862168"/>
              <a:gd name="connsiteX1464" fmla="*/ 121922 w 12208933"/>
              <a:gd name="connsiteY1464" fmla="*/ 8461224 h 13862168"/>
              <a:gd name="connsiteX1465" fmla="*/ 116032 w 12208933"/>
              <a:gd name="connsiteY1465" fmla="*/ 8510576 h 13862168"/>
              <a:gd name="connsiteX1466" fmla="*/ 130167 w 12208933"/>
              <a:gd name="connsiteY1466" fmla="*/ 8511780 h 13862168"/>
              <a:gd name="connsiteX1467" fmla="*/ 136057 w 12208933"/>
              <a:gd name="connsiteY1467" fmla="*/ 8462427 h 13862168"/>
              <a:gd name="connsiteX1468" fmla="*/ 121922 w 12208933"/>
              <a:gd name="connsiteY1468" fmla="*/ 8461224 h 13862168"/>
              <a:gd name="connsiteX1469" fmla="*/ 503591 w 12208933"/>
              <a:gd name="connsiteY1469" fmla="*/ 8439556 h 13862168"/>
              <a:gd name="connsiteX1470" fmla="*/ 480032 w 12208933"/>
              <a:gd name="connsiteY1470" fmla="*/ 8482890 h 13862168"/>
              <a:gd name="connsiteX1471" fmla="*/ 491812 w 12208933"/>
              <a:gd name="connsiteY1471" fmla="*/ 8490112 h 13862168"/>
              <a:gd name="connsiteX1472" fmla="*/ 515371 w 12208933"/>
              <a:gd name="connsiteY1472" fmla="*/ 8446778 h 13862168"/>
              <a:gd name="connsiteX1473" fmla="*/ 503591 w 12208933"/>
              <a:gd name="connsiteY1473" fmla="*/ 8439556 h 13862168"/>
              <a:gd name="connsiteX1474" fmla="*/ 414064 w 12208933"/>
              <a:gd name="connsiteY1474" fmla="*/ 8427519 h 13862168"/>
              <a:gd name="connsiteX1475" fmla="*/ 394038 w 12208933"/>
              <a:gd name="connsiteY1475" fmla="*/ 8473260 h 13862168"/>
              <a:gd name="connsiteX1476" fmla="*/ 406996 w 12208933"/>
              <a:gd name="connsiteY1476" fmla="*/ 8479279 h 13862168"/>
              <a:gd name="connsiteX1477" fmla="*/ 427022 w 12208933"/>
              <a:gd name="connsiteY1477" fmla="*/ 8433537 h 13862168"/>
              <a:gd name="connsiteX1478" fmla="*/ 414064 w 12208933"/>
              <a:gd name="connsiteY1478" fmla="*/ 8427519 h 13862168"/>
              <a:gd name="connsiteX1479" fmla="*/ 895863 w 12208933"/>
              <a:gd name="connsiteY1479" fmla="*/ 8426316 h 13862168"/>
              <a:gd name="connsiteX1480" fmla="*/ 901753 w 12208933"/>
              <a:gd name="connsiteY1480" fmla="*/ 8432334 h 13862168"/>
              <a:gd name="connsiteX1481" fmla="*/ 871126 w 12208933"/>
              <a:gd name="connsiteY1481" fmla="*/ 8463630 h 13862168"/>
              <a:gd name="connsiteX1482" fmla="*/ 865237 w 12208933"/>
              <a:gd name="connsiteY1482" fmla="*/ 8457612 h 13862168"/>
              <a:gd name="connsiteX1483" fmla="*/ 895863 w 12208933"/>
              <a:gd name="connsiteY1483" fmla="*/ 8426316 h 13862168"/>
              <a:gd name="connsiteX1484" fmla="*/ 607255 w 12208933"/>
              <a:gd name="connsiteY1484" fmla="*/ 8423908 h 13862168"/>
              <a:gd name="connsiteX1485" fmla="*/ 580161 w 12208933"/>
              <a:gd name="connsiteY1485" fmla="*/ 8466038 h 13862168"/>
              <a:gd name="connsiteX1486" fmla="*/ 591941 w 12208933"/>
              <a:gd name="connsiteY1486" fmla="*/ 8474465 h 13862168"/>
              <a:gd name="connsiteX1487" fmla="*/ 619035 w 12208933"/>
              <a:gd name="connsiteY1487" fmla="*/ 8432334 h 13862168"/>
              <a:gd name="connsiteX1488" fmla="*/ 607255 w 12208933"/>
              <a:gd name="connsiteY1488" fmla="*/ 8423908 h 13862168"/>
              <a:gd name="connsiteX1489" fmla="*/ 895863 w 12208933"/>
              <a:gd name="connsiteY1489" fmla="*/ 8419093 h 13862168"/>
              <a:gd name="connsiteX1490" fmla="*/ 861702 w 12208933"/>
              <a:gd name="connsiteY1490" fmla="*/ 8454000 h 13862168"/>
              <a:gd name="connsiteX1491" fmla="*/ 865237 w 12208933"/>
              <a:gd name="connsiteY1491" fmla="*/ 8457612 h 13862168"/>
              <a:gd name="connsiteX1492" fmla="*/ 861702 w 12208933"/>
              <a:gd name="connsiteY1492" fmla="*/ 8461224 h 13862168"/>
              <a:gd name="connsiteX1493" fmla="*/ 871126 w 12208933"/>
              <a:gd name="connsiteY1493" fmla="*/ 8470854 h 13862168"/>
              <a:gd name="connsiteX1494" fmla="*/ 905287 w 12208933"/>
              <a:gd name="connsiteY1494" fmla="*/ 8435945 h 13862168"/>
              <a:gd name="connsiteX1495" fmla="*/ 901753 w 12208933"/>
              <a:gd name="connsiteY1495" fmla="*/ 8432334 h 13862168"/>
              <a:gd name="connsiteX1496" fmla="*/ 905287 w 12208933"/>
              <a:gd name="connsiteY1496" fmla="*/ 8428723 h 13862168"/>
              <a:gd name="connsiteX1497" fmla="*/ 895863 w 12208933"/>
              <a:gd name="connsiteY1497" fmla="*/ 8419093 h 13862168"/>
              <a:gd name="connsiteX1498" fmla="*/ 807514 w 12208933"/>
              <a:gd name="connsiteY1498" fmla="*/ 8416686 h 13862168"/>
              <a:gd name="connsiteX1499" fmla="*/ 774530 w 12208933"/>
              <a:gd name="connsiteY1499" fmla="*/ 8454001 h 13862168"/>
              <a:gd name="connsiteX1500" fmla="*/ 785132 w 12208933"/>
              <a:gd name="connsiteY1500" fmla="*/ 8463631 h 13862168"/>
              <a:gd name="connsiteX1501" fmla="*/ 818116 w 12208933"/>
              <a:gd name="connsiteY1501" fmla="*/ 8426316 h 13862168"/>
              <a:gd name="connsiteX1502" fmla="*/ 807514 w 12208933"/>
              <a:gd name="connsiteY1502" fmla="*/ 8416686 h 13862168"/>
              <a:gd name="connsiteX1503" fmla="*/ 229119 w 12208933"/>
              <a:gd name="connsiteY1503" fmla="*/ 8392611 h 13862168"/>
              <a:gd name="connsiteX1504" fmla="*/ 218517 w 12208933"/>
              <a:gd name="connsiteY1504" fmla="*/ 8440760 h 13862168"/>
              <a:gd name="connsiteX1505" fmla="*/ 232653 w 12208933"/>
              <a:gd name="connsiteY1505" fmla="*/ 8444371 h 13862168"/>
              <a:gd name="connsiteX1506" fmla="*/ 243255 w 12208933"/>
              <a:gd name="connsiteY1506" fmla="*/ 8396222 h 13862168"/>
              <a:gd name="connsiteX1507" fmla="*/ 229119 w 12208933"/>
              <a:gd name="connsiteY1507" fmla="*/ 8392611 h 13862168"/>
              <a:gd name="connsiteX1508" fmla="*/ 729766 w 12208933"/>
              <a:gd name="connsiteY1508" fmla="*/ 8390204 h 13862168"/>
              <a:gd name="connsiteX1509" fmla="*/ 700316 w 12208933"/>
              <a:gd name="connsiteY1509" fmla="*/ 8429927 h 13862168"/>
              <a:gd name="connsiteX1510" fmla="*/ 710918 w 12208933"/>
              <a:gd name="connsiteY1510" fmla="*/ 8438353 h 13862168"/>
              <a:gd name="connsiteX1511" fmla="*/ 740368 w 12208933"/>
              <a:gd name="connsiteY1511" fmla="*/ 8398630 h 13862168"/>
              <a:gd name="connsiteX1512" fmla="*/ 729766 w 12208933"/>
              <a:gd name="connsiteY1512" fmla="*/ 8390204 h 13862168"/>
              <a:gd name="connsiteX1513" fmla="*/ 332782 w 12208933"/>
              <a:gd name="connsiteY1513" fmla="*/ 8381777 h 13862168"/>
              <a:gd name="connsiteX1514" fmla="*/ 317468 w 12208933"/>
              <a:gd name="connsiteY1514" fmla="*/ 8428723 h 13862168"/>
              <a:gd name="connsiteX1515" fmla="*/ 330426 w 12208933"/>
              <a:gd name="connsiteY1515" fmla="*/ 8433538 h 13862168"/>
              <a:gd name="connsiteX1516" fmla="*/ 345740 w 12208933"/>
              <a:gd name="connsiteY1516" fmla="*/ 8386593 h 13862168"/>
              <a:gd name="connsiteX1517" fmla="*/ 332782 w 12208933"/>
              <a:gd name="connsiteY1517" fmla="*/ 8381777 h 13862168"/>
              <a:gd name="connsiteX1518" fmla="*/ 133701 w 12208933"/>
              <a:gd name="connsiteY1518" fmla="*/ 8361315 h 13862168"/>
              <a:gd name="connsiteX1519" fmla="*/ 127811 w 12208933"/>
              <a:gd name="connsiteY1519" fmla="*/ 8410668 h 13862168"/>
              <a:gd name="connsiteX1520" fmla="*/ 141947 w 12208933"/>
              <a:gd name="connsiteY1520" fmla="*/ 8411871 h 13862168"/>
              <a:gd name="connsiteX1521" fmla="*/ 147837 w 12208933"/>
              <a:gd name="connsiteY1521" fmla="*/ 8362519 h 13862168"/>
              <a:gd name="connsiteX1522" fmla="*/ 133701 w 12208933"/>
              <a:gd name="connsiteY1522" fmla="*/ 8361315 h 13862168"/>
              <a:gd name="connsiteX1523" fmla="*/ 964187 w 12208933"/>
              <a:gd name="connsiteY1523" fmla="*/ 8355296 h 13862168"/>
              <a:gd name="connsiteX1524" fmla="*/ 970666 w 12208933"/>
              <a:gd name="connsiteY1524" fmla="*/ 8361916 h 13862168"/>
              <a:gd name="connsiteX1525" fmla="*/ 939449 w 12208933"/>
              <a:gd name="connsiteY1525" fmla="*/ 8393814 h 13862168"/>
              <a:gd name="connsiteX1526" fmla="*/ 932970 w 12208933"/>
              <a:gd name="connsiteY1526" fmla="*/ 8387195 h 13862168"/>
              <a:gd name="connsiteX1527" fmla="*/ 964187 w 12208933"/>
              <a:gd name="connsiteY1527" fmla="*/ 8355296 h 13862168"/>
              <a:gd name="connsiteX1528" fmla="*/ 550711 w 12208933"/>
              <a:gd name="connsiteY1528" fmla="*/ 8352888 h 13862168"/>
              <a:gd name="connsiteX1529" fmla="*/ 527151 w 12208933"/>
              <a:gd name="connsiteY1529" fmla="*/ 8396222 h 13862168"/>
              <a:gd name="connsiteX1530" fmla="*/ 538931 w 12208933"/>
              <a:gd name="connsiteY1530" fmla="*/ 8403444 h 13862168"/>
              <a:gd name="connsiteX1531" fmla="*/ 562491 w 12208933"/>
              <a:gd name="connsiteY1531" fmla="*/ 8360110 h 13862168"/>
              <a:gd name="connsiteX1532" fmla="*/ 550711 w 12208933"/>
              <a:gd name="connsiteY1532" fmla="*/ 8352888 h 13862168"/>
              <a:gd name="connsiteX1533" fmla="*/ 964187 w 12208933"/>
              <a:gd name="connsiteY1533" fmla="*/ 8349277 h 13862168"/>
              <a:gd name="connsiteX1534" fmla="*/ 930025 w 12208933"/>
              <a:gd name="connsiteY1534" fmla="*/ 8384185 h 13862168"/>
              <a:gd name="connsiteX1535" fmla="*/ 932970 w 12208933"/>
              <a:gd name="connsiteY1535" fmla="*/ 8387195 h 13862168"/>
              <a:gd name="connsiteX1536" fmla="*/ 930025 w 12208933"/>
              <a:gd name="connsiteY1536" fmla="*/ 8390204 h 13862168"/>
              <a:gd name="connsiteX1537" fmla="*/ 939449 w 12208933"/>
              <a:gd name="connsiteY1537" fmla="*/ 8399834 h 13862168"/>
              <a:gd name="connsiteX1538" fmla="*/ 973611 w 12208933"/>
              <a:gd name="connsiteY1538" fmla="*/ 8364926 h 13862168"/>
              <a:gd name="connsiteX1539" fmla="*/ 970666 w 12208933"/>
              <a:gd name="connsiteY1539" fmla="*/ 8361916 h 13862168"/>
              <a:gd name="connsiteX1540" fmla="*/ 973611 w 12208933"/>
              <a:gd name="connsiteY1540" fmla="*/ 8358906 h 13862168"/>
              <a:gd name="connsiteX1541" fmla="*/ 964187 w 12208933"/>
              <a:gd name="connsiteY1541" fmla="*/ 8349277 h 13862168"/>
              <a:gd name="connsiteX1542" fmla="*/ 872304 w 12208933"/>
              <a:gd name="connsiteY1542" fmla="*/ 8342055 h 13862168"/>
              <a:gd name="connsiteX1543" fmla="*/ 839320 w 12208933"/>
              <a:gd name="connsiteY1543" fmla="*/ 8379371 h 13862168"/>
              <a:gd name="connsiteX1544" fmla="*/ 849922 w 12208933"/>
              <a:gd name="connsiteY1544" fmla="*/ 8389000 h 13862168"/>
              <a:gd name="connsiteX1545" fmla="*/ 882906 w 12208933"/>
              <a:gd name="connsiteY1545" fmla="*/ 8351685 h 13862168"/>
              <a:gd name="connsiteX1546" fmla="*/ 872304 w 12208933"/>
              <a:gd name="connsiteY1546" fmla="*/ 8342055 h 13862168"/>
              <a:gd name="connsiteX1547" fmla="*/ 661443 w 12208933"/>
              <a:gd name="connsiteY1547" fmla="*/ 8340851 h 13862168"/>
              <a:gd name="connsiteX1548" fmla="*/ 634349 w 12208933"/>
              <a:gd name="connsiteY1548" fmla="*/ 8382982 h 13862168"/>
              <a:gd name="connsiteX1549" fmla="*/ 646129 w 12208933"/>
              <a:gd name="connsiteY1549" fmla="*/ 8391408 h 13862168"/>
              <a:gd name="connsiteX1550" fmla="*/ 673223 w 12208933"/>
              <a:gd name="connsiteY1550" fmla="*/ 8349277 h 13862168"/>
              <a:gd name="connsiteX1551" fmla="*/ 661443 w 12208933"/>
              <a:gd name="connsiteY1551" fmla="*/ 8340851 h 13862168"/>
              <a:gd name="connsiteX1552" fmla="*/ 452938 w 12208933"/>
              <a:gd name="connsiteY1552" fmla="*/ 8336036 h 13862168"/>
              <a:gd name="connsiteX1553" fmla="*/ 432912 w 12208933"/>
              <a:gd name="connsiteY1553" fmla="*/ 8381777 h 13862168"/>
              <a:gd name="connsiteX1554" fmla="*/ 445870 w 12208933"/>
              <a:gd name="connsiteY1554" fmla="*/ 8387796 h 13862168"/>
              <a:gd name="connsiteX1555" fmla="*/ 465896 w 12208933"/>
              <a:gd name="connsiteY1555" fmla="*/ 8342054 h 13862168"/>
              <a:gd name="connsiteX1556" fmla="*/ 452938 w 12208933"/>
              <a:gd name="connsiteY1556" fmla="*/ 8336036 h 13862168"/>
              <a:gd name="connsiteX1557" fmla="*/ 789844 w 12208933"/>
              <a:gd name="connsiteY1557" fmla="*/ 8310758 h 13862168"/>
              <a:gd name="connsiteX1558" fmla="*/ 760394 w 12208933"/>
              <a:gd name="connsiteY1558" fmla="*/ 8350481 h 13862168"/>
              <a:gd name="connsiteX1559" fmla="*/ 770996 w 12208933"/>
              <a:gd name="connsiteY1559" fmla="*/ 8358907 h 13862168"/>
              <a:gd name="connsiteX1560" fmla="*/ 800446 w 12208933"/>
              <a:gd name="connsiteY1560" fmla="*/ 8319184 h 13862168"/>
              <a:gd name="connsiteX1561" fmla="*/ 789844 w 12208933"/>
              <a:gd name="connsiteY1561" fmla="*/ 8310758 h 13862168"/>
              <a:gd name="connsiteX1562" fmla="*/ 250323 w 12208933"/>
              <a:gd name="connsiteY1562" fmla="*/ 8293906 h 13862168"/>
              <a:gd name="connsiteX1563" fmla="*/ 239721 w 12208933"/>
              <a:gd name="connsiteY1563" fmla="*/ 8343258 h 13862168"/>
              <a:gd name="connsiteX1564" fmla="*/ 253857 w 12208933"/>
              <a:gd name="connsiteY1564" fmla="*/ 8346869 h 13862168"/>
              <a:gd name="connsiteX1565" fmla="*/ 264459 w 12208933"/>
              <a:gd name="connsiteY1565" fmla="*/ 8297517 h 13862168"/>
              <a:gd name="connsiteX1566" fmla="*/ 250323 w 12208933"/>
              <a:gd name="connsiteY1566" fmla="*/ 8293906 h 13862168"/>
              <a:gd name="connsiteX1567" fmla="*/ 363410 w 12208933"/>
              <a:gd name="connsiteY1567" fmla="*/ 8287887 h 13862168"/>
              <a:gd name="connsiteX1568" fmla="*/ 348096 w 12208933"/>
              <a:gd name="connsiteY1568" fmla="*/ 8334832 h 13862168"/>
              <a:gd name="connsiteX1569" fmla="*/ 361054 w 12208933"/>
              <a:gd name="connsiteY1569" fmla="*/ 8339647 h 13862168"/>
              <a:gd name="connsiteX1570" fmla="*/ 376368 w 12208933"/>
              <a:gd name="connsiteY1570" fmla="*/ 8292702 h 13862168"/>
              <a:gd name="connsiteX1571" fmla="*/ 363410 w 12208933"/>
              <a:gd name="connsiteY1571" fmla="*/ 8287887 h 13862168"/>
              <a:gd name="connsiteX1572" fmla="*/ 1033689 w 12208933"/>
              <a:gd name="connsiteY1572" fmla="*/ 8285480 h 13862168"/>
              <a:gd name="connsiteX1573" fmla="*/ 1039579 w 12208933"/>
              <a:gd name="connsiteY1573" fmla="*/ 8291499 h 13862168"/>
              <a:gd name="connsiteX1574" fmla="*/ 1008951 w 12208933"/>
              <a:gd name="connsiteY1574" fmla="*/ 8322795 h 13862168"/>
              <a:gd name="connsiteX1575" fmla="*/ 1003061 w 12208933"/>
              <a:gd name="connsiteY1575" fmla="*/ 8316777 h 13862168"/>
              <a:gd name="connsiteX1576" fmla="*/ 1033689 w 12208933"/>
              <a:gd name="connsiteY1576" fmla="*/ 8285480 h 13862168"/>
              <a:gd name="connsiteX1577" fmla="*/ 1033689 w 12208933"/>
              <a:gd name="connsiteY1577" fmla="*/ 8278257 h 13862168"/>
              <a:gd name="connsiteX1578" fmla="*/ 999527 w 12208933"/>
              <a:gd name="connsiteY1578" fmla="*/ 8313165 h 13862168"/>
              <a:gd name="connsiteX1579" fmla="*/ 1003061 w 12208933"/>
              <a:gd name="connsiteY1579" fmla="*/ 8316777 h 13862168"/>
              <a:gd name="connsiteX1580" fmla="*/ 999527 w 12208933"/>
              <a:gd name="connsiteY1580" fmla="*/ 8320388 h 13862168"/>
              <a:gd name="connsiteX1581" fmla="*/ 1008951 w 12208933"/>
              <a:gd name="connsiteY1581" fmla="*/ 8330018 h 13862168"/>
              <a:gd name="connsiteX1582" fmla="*/ 1043113 w 12208933"/>
              <a:gd name="connsiteY1582" fmla="*/ 8295110 h 13862168"/>
              <a:gd name="connsiteX1583" fmla="*/ 1039579 w 12208933"/>
              <a:gd name="connsiteY1583" fmla="*/ 8291499 h 13862168"/>
              <a:gd name="connsiteX1584" fmla="*/ 1043113 w 12208933"/>
              <a:gd name="connsiteY1584" fmla="*/ 8287887 h 13862168"/>
              <a:gd name="connsiteX1585" fmla="*/ 1033689 w 12208933"/>
              <a:gd name="connsiteY1585" fmla="*/ 8278257 h 13862168"/>
              <a:gd name="connsiteX1586" fmla="*/ 937093 w 12208933"/>
              <a:gd name="connsiteY1586" fmla="*/ 8267424 h 13862168"/>
              <a:gd name="connsiteX1587" fmla="*/ 904109 w 12208933"/>
              <a:gd name="connsiteY1587" fmla="*/ 8304740 h 13862168"/>
              <a:gd name="connsiteX1588" fmla="*/ 914711 w 12208933"/>
              <a:gd name="connsiteY1588" fmla="*/ 8314370 h 13862168"/>
              <a:gd name="connsiteX1589" fmla="*/ 947695 w 12208933"/>
              <a:gd name="connsiteY1589" fmla="*/ 8277054 h 13862168"/>
              <a:gd name="connsiteX1590" fmla="*/ 937093 w 12208933"/>
              <a:gd name="connsiteY1590" fmla="*/ 8267424 h 13862168"/>
              <a:gd name="connsiteX1591" fmla="*/ 599009 w 12208933"/>
              <a:gd name="connsiteY1591" fmla="*/ 8265016 h 13862168"/>
              <a:gd name="connsiteX1592" fmla="*/ 575449 w 12208933"/>
              <a:gd name="connsiteY1592" fmla="*/ 8308350 h 13862168"/>
              <a:gd name="connsiteX1593" fmla="*/ 587229 w 12208933"/>
              <a:gd name="connsiteY1593" fmla="*/ 8315572 h 13862168"/>
              <a:gd name="connsiteX1594" fmla="*/ 610789 w 12208933"/>
              <a:gd name="connsiteY1594" fmla="*/ 8272239 h 13862168"/>
              <a:gd name="connsiteX1595" fmla="*/ 599009 w 12208933"/>
              <a:gd name="connsiteY1595" fmla="*/ 8265016 h 13862168"/>
              <a:gd name="connsiteX1596" fmla="*/ 144303 w 12208933"/>
              <a:gd name="connsiteY1596" fmla="*/ 8262609 h 13862168"/>
              <a:gd name="connsiteX1597" fmla="*/ 138413 w 12208933"/>
              <a:gd name="connsiteY1597" fmla="*/ 8311962 h 13862168"/>
              <a:gd name="connsiteX1598" fmla="*/ 152549 w 12208933"/>
              <a:gd name="connsiteY1598" fmla="*/ 8313166 h 13862168"/>
              <a:gd name="connsiteX1599" fmla="*/ 158439 w 12208933"/>
              <a:gd name="connsiteY1599" fmla="*/ 8263813 h 13862168"/>
              <a:gd name="connsiteX1600" fmla="*/ 144303 w 12208933"/>
              <a:gd name="connsiteY1600" fmla="*/ 8262609 h 13862168"/>
              <a:gd name="connsiteX1601" fmla="*/ 715630 w 12208933"/>
              <a:gd name="connsiteY1601" fmla="*/ 8257794 h 13862168"/>
              <a:gd name="connsiteX1602" fmla="*/ 688537 w 12208933"/>
              <a:gd name="connsiteY1602" fmla="*/ 8299925 h 13862168"/>
              <a:gd name="connsiteX1603" fmla="*/ 700316 w 12208933"/>
              <a:gd name="connsiteY1603" fmla="*/ 8308351 h 13862168"/>
              <a:gd name="connsiteX1604" fmla="*/ 727410 w 12208933"/>
              <a:gd name="connsiteY1604" fmla="*/ 8266221 h 13862168"/>
              <a:gd name="connsiteX1605" fmla="*/ 715630 w 12208933"/>
              <a:gd name="connsiteY1605" fmla="*/ 8257794 h 13862168"/>
              <a:gd name="connsiteX1606" fmla="*/ 492990 w 12208933"/>
              <a:gd name="connsiteY1606" fmla="*/ 8245757 h 13862168"/>
              <a:gd name="connsiteX1607" fmla="*/ 472964 w 12208933"/>
              <a:gd name="connsiteY1607" fmla="*/ 8291498 h 13862168"/>
              <a:gd name="connsiteX1608" fmla="*/ 485922 w 12208933"/>
              <a:gd name="connsiteY1608" fmla="*/ 8297516 h 13862168"/>
              <a:gd name="connsiteX1609" fmla="*/ 505947 w 12208933"/>
              <a:gd name="connsiteY1609" fmla="*/ 8251775 h 13862168"/>
              <a:gd name="connsiteX1610" fmla="*/ 492990 w 12208933"/>
              <a:gd name="connsiteY1610" fmla="*/ 8245757 h 13862168"/>
              <a:gd name="connsiteX1611" fmla="*/ 849922 w 12208933"/>
              <a:gd name="connsiteY1611" fmla="*/ 8232516 h 13862168"/>
              <a:gd name="connsiteX1612" fmla="*/ 820472 w 12208933"/>
              <a:gd name="connsiteY1612" fmla="*/ 8272239 h 13862168"/>
              <a:gd name="connsiteX1613" fmla="*/ 831074 w 12208933"/>
              <a:gd name="connsiteY1613" fmla="*/ 8280665 h 13862168"/>
              <a:gd name="connsiteX1614" fmla="*/ 860524 w 12208933"/>
              <a:gd name="connsiteY1614" fmla="*/ 8240942 h 13862168"/>
              <a:gd name="connsiteX1615" fmla="*/ 849922 w 12208933"/>
              <a:gd name="connsiteY1615" fmla="*/ 8232516 h 13862168"/>
              <a:gd name="connsiteX1616" fmla="*/ 1103190 w 12208933"/>
              <a:gd name="connsiteY1616" fmla="*/ 8214460 h 13862168"/>
              <a:gd name="connsiteX1617" fmla="*/ 1109080 w 12208933"/>
              <a:gd name="connsiteY1617" fmla="*/ 8220479 h 13862168"/>
              <a:gd name="connsiteX1618" fmla="*/ 1078452 w 12208933"/>
              <a:gd name="connsiteY1618" fmla="*/ 8251775 h 13862168"/>
              <a:gd name="connsiteX1619" fmla="*/ 1072563 w 12208933"/>
              <a:gd name="connsiteY1619" fmla="*/ 8245757 h 13862168"/>
              <a:gd name="connsiteX1620" fmla="*/ 1103190 w 12208933"/>
              <a:gd name="connsiteY1620" fmla="*/ 8214460 h 13862168"/>
              <a:gd name="connsiteX1621" fmla="*/ 1103190 w 12208933"/>
              <a:gd name="connsiteY1621" fmla="*/ 8207237 h 13862168"/>
              <a:gd name="connsiteX1622" fmla="*/ 1069029 w 12208933"/>
              <a:gd name="connsiteY1622" fmla="*/ 8242146 h 13862168"/>
              <a:gd name="connsiteX1623" fmla="*/ 1072563 w 12208933"/>
              <a:gd name="connsiteY1623" fmla="*/ 8245757 h 13862168"/>
              <a:gd name="connsiteX1624" fmla="*/ 1069029 w 12208933"/>
              <a:gd name="connsiteY1624" fmla="*/ 8249368 h 13862168"/>
              <a:gd name="connsiteX1625" fmla="*/ 1078452 w 12208933"/>
              <a:gd name="connsiteY1625" fmla="*/ 8258998 h 13862168"/>
              <a:gd name="connsiteX1626" fmla="*/ 1112614 w 12208933"/>
              <a:gd name="connsiteY1626" fmla="*/ 8224090 h 13862168"/>
              <a:gd name="connsiteX1627" fmla="*/ 1109080 w 12208933"/>
              <a:gd name="connsiteY1627" fmla="*/ 8220479 h 13862168"/>
              <a:gd name="connsiteX1628" fmla="*/ 1112614 w 12208933"/>
              <a:gd name="connsiteY1628" fmla="*/ 8216867 h 13862168"/>
              <a:gd name="connsiteX1629" fmla="*/ 1103190 w 12208933"/>
              <a:gd name="connsiteY1629" fmla="*/ 8207237 h 13862168"/>
              <a:gd name="connsiteX1630" fmla="*/ 271527 w 12208933"/>
              <a:gd name="connsiteY1630" fmla="*/ 8196404 h 13862168"/>
              <a:gd name="connsiteX1631" fmla="*/ 260925 w 12208933"/>
              <a:gd name="connsiteY1631" fmla="*/ 8245757 h 13862168"/>
              <a:gd name="connsiteX1632" fmla="*/ 275061 w 12208933"/>
              <a:gd name="connsiteY1632" fmla="*/ 8249368 h 13862168"/>
              <a:gd name="connsiteX1633" fmla="*/ 285663 w 12208933"/>
              <a:gd name="connsiteY1633" fmla="*/ 8200015 h 13862168"/>
              <a:gd name="connsiteX1634" fmla="*/ 271527 w 12208933"/>
              <a:gd name="connsiteY1634" fmla="*/ 8196404 h 13862168"/>
              <a:gd name="connsiteX1635" fmla="*/ 1001883 w 12208933"/>
              <a:gd name="connsiteY1635" fmla="*/ 8192794 h 13862168"/>
              <a:gd name="connsiteX1636" fmla="*/ 968899 w 12208933"/>
              <a:gd name="connsiteY1636" fmla="*/ 8230109 h 13862168"/>
              <a:gd name="connsiteX1637" fmla="*/ 979501 w 12208933"/>
              <a:gd name="connsiteY1637" fmla="*/ 8239739 h 13862168"/>
              <a:gd name="connsiteX1638" fmla="*/ 1012485 w 12208933"/>
              <a:gd name="connsiteY1638" fmla="*/ 8202423 h 13862168"/>
              <a:gd name="connsiteX1639" fmla="*/ 1001883 w 12208933"/>
              <a:gd name="connsiteY1639" fmla="*/ 8192794 h 13862168"/>
              <a:gd name="connsiteX1640" fmla="*/ 395216 w 12208933"/>
              <a:gd name="connsiteY1640" fmla="*/ 8192793 h 13862168"/>
              <a:gd name="connsiteX1641" fmla="*/ 379902 w 12208933"/>
              <a:gd name="connsiteY1641" fmla="*/ 8239738 h 13862168"/>
              <a:gd name="connsiteX1642" fmla="*/ 392860 w 12208933"/>
              <a:gd name="connsiteY1642" fmla="*/ 8244553 h 13862168"/>
              <a:gd name="connsiteX1643" fmla="*/ 408174 w 12208933"/>
              <a:gd name="connsiteY1643" fmla="*/ 8197608 h 13862168"/>
              <a:gd name="connsiteX1644" fmla="*/ 395216 w 12208933"/>
              <a:gd name="connsiteY1644" fmla="*/ 8192793 h 13862168"/>
              <a:gd name="connsiteX1645" fmla="*/ 646129 w 12208933"/>
              <a:gd name="connsiteY1645" fmla="*/ 8178348 h 13862168"/>
              <a:gd name="connsiteX1646" fmla="*/ 622569 w 12208933"/>
              <a:gd name="connsiteY1646" fmla="*/ 8221682 h 13862168"/>
              <a:gd name="connsiteX1647" fmla="*/ 634349 w 12208933"/>
              <a:gd name="connsiteY1647" fmla="*/ 8228904 h 13862168"/>
              <a:gd name="connsiteX1648" fmla="*/ 657909 w 12208933"/>
              <a:gd name="connsiteY1648" fmla="*/ 8185570 h 13862168"/>
              <a:gd name="connsiteX1649" fmla="*/ 646129 w 12208933"/>
              <a:gd name="connsiteY1649" fmla="*/ 8178348 h 13862168"/>
              <a:gd name="connsiteX1650" fmla="*/ 769818 w 12208933"/>
              <a:gd name="connsiteY1650" fmla="*/ 8174738 h 13862168"/>
              <a:gd name="connsiteX1651" fmla="*/ 742724 w 12208933"/>
              <a:gd name="connsiteY1651" fmla="*/ 8216868 h 13862168"/>
              <a:gd name="connsiteX1652" fmla="*/ 754504 w 12208933"/>
              <a:gd name="connsiteY1652" fmla="*/ 8225294 h 13862168"/>
              <a:gd name="connsiteX1653" fmla="*/ 781598 w 12208933"/>
              <a:gd name="connsiteY1653" fmla="*/ 8183163 h 13862168"/>
              <a:gd name="connsiteX1654" fmla="*/ 769818 w 12208933"/>
              <a:gd name="connsiteY1654" fmla="*/ 8174738 h 13862168"/>
              <a:gd name="connsiteX1655" fmla="*/ 154905 w 12208933"/>
              <a:gd name="connsiteY1655" fmla="*/ 8162701 h 13862168"/>
              <a:gd name="connsiteX1656" fmla="*/ 149015 w 12208933"/>
              <a:gd name="connsiteY1656" fmla="*/ 8212053 h 13862168"/>
              <a:gd name="connsiteX1657" fmla="*/ 163151 w 12208933"/>
              <a:gd name="connsiteY1657" fmla="*/ 8213257 h 13862168"/>
              <a:gd name="connsiteX1658" fmla="*/ 169041 w 12208933"/>
              <a:gd name="connsiteY1658" fmla="*/ 8163904 h 13862168"/>
              <a:gd name="connsiteX1659" fmla="*/ 154905 w 12208933"/>
              <a:gd name="connsiteY1659" fmla="*/ 8162701 h 13862168"/>
              <a:gd name="connsiteX1660" fmla="*/ 533041 w 12208933"/>
              <a:gd name="connsiteY1660" fmla="*/ 8154273 h 13862168"/>
              <a:gd name="connsiteX1661" fmla="*/ 513015 w 12208933"/>
              <a:gd name="connsiteY1661" fmla="*/ 8200015 h 13862168"/>
              <a:gd name="connsiteX1662" fmla="*/ 525973 w 12208933"/>
              <a:gd name="connsiteY1662" fmla="*/ 8206034 h 13862168"/>
              <a:gd name="connsiteX1663" fmla="*/ 545999 w 12208933"/>
              <a:gd name="connsiteY1663" fmla="*/ 8160292 h 13862168"/>
              <a:gd name="connsiteX1664" fmla="*/ 533041 w 12208933"/>
              <a:gd name="connsiteY1664" fmla="*/ 8154273 h 13862168"/>
              <a:gd name="connsiteX1665" fmla="*/ 909999 w 12208933"/>
              <a:gd name="connsiteY1665" fmla="*/ 8153070 h 13862168"/>
              <a:gd name="connsiteX1666" fmla="*/ 880550 w 12208933"/>
              <a:gd name="connsiteY1666" fmla="*/ 8192794 h 13862168"/>
              <a:gd name="connsiteX1667" fmla="*/ 891151 w 12208933"/>
              <a:gd name="connsiteY1667" fmla="*/ 8201219 h 13862168"/>
              <a:gd name="connsiteX1668" fmla="*/ 920601 w 12208933"/>
              <a:gd name="connsiteY1668" fmla="*/ 8161497 h 13862168"/>
              <a:gd name="connsiteX1669" fmla="*/ 909999 w 12208933"/>
              <a:gd name="connsiteY1669" fmla="*/ 8153070 h 13862168"/>
              <a:gd name="connsiteX1670" fmla="*/ 1171514 w 12208933"/>
              <a:gd name="connsiteY1670" fmla="*/ 8143441 h 13862168"/>
              <a:gd name="connsiteX1671" fmla="*/ 1177993 w 12208933"/>
              <a:gd name="connsiteY1671" fmla="*/ 8150061 h 13862168"/>
              <a:gd name="connsiteX1672" fmla="*/ 1146776 w 12208933"/>
              <a:gd name="connsiteY1672" fmla="*/ 8181959 h 13862168"/>
              <a:gd name="connsiteX1673" fmla="*/ 1140298 w 12208933"/>
              <a:gd name="connsiteY1673" fmla="*/ 8175339 h 13862168"/>
              <a:gd name="connsiteX1674" fmla="*/ 1171514 w 12208933"/>
              <a:gd name="connsiteY1674" fmla="*/ 8143441 h 13862168"/>
              <a:gd name="connsiteX1675" fmla="*/ 1171514 w 12208933"/>
              <a:gd name="connsiteY1675" fmla="*/ 8137422 h 13862168"/>
              <a:gd name="connsiteX1676" fmla="*/ 1137352 w 12208933"/>
              <a:gd name="connsiteY1676" fmla="*/ 8172329 h 13862168"/>
              <a:gd name="connsiteX1677" fmla="*/ 1140298 w 12208933"/>
              <a:gd name="connsiteY1677" fmla="*/ 8175339 h 13862168"/>
              <a:gd name="connsiteX1678" fmla="*/ 1137352 w 12208933"/>
              <a:gd name="connsiteY1678" fmla="*/ 8178349 h 13862168"/>
              <a:gd name="connsiteX1679" fmla="*/ 1146776 w 12208933"/>
              <a:gd name="connsiteY1679" fmla="*/ 8187979 h 13862168"/>
              <a:gd name="connsiteX1680" fmla="*/ 1180938 w 12208933"/>
              <a:gd name="connsiteY1680" fmla="*/ 8153070 h 13862168"/>
              <a:gd name="connsiteX1681" fmla="*/ 1177993 w 12208933"/>
              <a:gd name="connsiteY1681" fmla="*/ 8150061 h 13862168"/>
              <a:gd name="connsiteX1682" fmla="*/ 1180938 w 12208933"/>
              <a:gd name="connsiteY1682" fmla="*/ 8147051 h 13862168"/>
              <a:gd name="connsiteX1683" fmla="*/ 1171514 w 12208933"/>
              <a:gd name="connsiteY1683" fmla="*/ 8137422 h 13862168"/>
              <a:gd name="connsiteX1684" fmla="*/ 1066673 w 12208933"/>
              <a:gd name="connsiteY1684" fmla="*/ 8118163 h 13862168"/>
              <a:gd name="connsiteX1685" fmla="*/ 1033689 w 12208933"/>
              <a:gd name="connsiteY1685" fmla="*/ 8155478 h 13862168"/>
              <a:gd name="connsiteX1686" fmla="*/ 1044291 w 12208933"/>
              <a:gd name="connsiteY1686" fmla="*/ 8165108 h 13862168"/>
              <a:gd name="connsiteX1687" fmla="*/ 1077274 w 12208933"/>
              <a:gd name="connsiteY1687" fmla="*/ 8127793 h 13862168"/>
              <a:gd name="connsiteX1688" fmla="*/ 1066673 w 12208933"/>
              <a:gd name="connsiteY1688" fmla="*/ 8118163 h 13862168"/>
              <a:gd name="connsiteX1689" fmla="*/ 292731 w 12208933"/>
              <a:gd name="connsiteY1689" fmla="*/ 8100106 h 13862168"/>
              <a:gd name="connsiteX1690" fmla="*/ 282129 w 12208933"/>
              <a:gd name="connsiteY1690" fmla="*/ 8148255 h 13862168"/>
              <a:gd name="connsiteX1691" fmla="*/ 296265 w 12208933"/>
              <a:gd name="connsiteY1691" fmla="*/ 8151867 h 13862168"/>
              <a:gd name="connsiteX1692" fmla="*/ 306867 w 12208933"/>
              <a:gd name="connsiteY1692" fmla="*/ 8103718 h 13862168"/>
              <a:gd name="connsiteX1693" fmla="*/ 292731 w 12208933"/>
              <a:gd name="connsiteY1693" fmla="*/ 8100106 h 13862168"/>
              <a:gd name="connsiteX1694" fmla="*/ 425844 w 12208933"/>
              <a:gd name="connsiteY1694" fmla="*/ 8097699 h 13862168"/>
              <a:gd name="connsiteX1695" fmla="*/ 410530 w 12208933"/>
              <a:gd name="connsiteY1695" fmla="*/ 8144644 h 13862168"/>
              <a:gd name="connsiteX1696" fmla="*/ 423488 w 12208933"/>
              <a:gd name="connsiteY1696" fmla="*/ 8149459 h 13862168"/>
              <a:gd name="connsiteX1697" fmla="*/ 438802 w 12208933"/>
              <a:gd name="connsiteY1697" fmla="*/ 8102514 h 13862168"/>
              <a:gd name="connsiteX1698" fmla="*/ 425844 w 12208933"/>
              <a:gd name="connsiteY1698" fmla="*/ 8097699 h 13862168"/>
              <a:gd name="connsiteX1699" fmla="*/ 824006 w 12208933"/>
              <a:gd name="connsiteY1699" fmla="*/ 8091681 h 13862168"/>
              <a:gd name="connsiteX1700" fmla="*/ 796912 w 12208933"/>
              <a:gd name="connsiteY1700" fmla="*/ 8133811 h 13862168"/>
              <a:gd name="connsiteX1701" fmla="*/ 808692 w 12208933"/>
              <a:gd name="connsiteY1701" fmla="*/ 8142237 h 13862168"/>
              <a:gd name="connsiteX1702" fmla="*/ 835786 w 12208933"/>
              <a:gd name="connsiteY1702" fmla="*/ 8100107 h 13862168"/>
              <a:gd name="connsiteX1703" fmla="*/ 824006 w 12208933"/>
              <a:gd name="connsiteY1703" fmla="*/ 8091681 h 13862168"/>
              <a:gd name="connsiteX1704" fmla="*/ 693249 w 12208933"/>
              <a:gd name="connsiteY1704" fmla="*/ 8090476 h 13862168"/>
              <a:gd name="connsiteX1705" fmla="*/ 669689 w 12208933"/>
              <a:gd name="connsiteY1705" fmla="*/ 8133810 h 13862168"/>
              <a:gd name="connsiteX1706" fmla="*/ 681469 w 12208933"/>
              <a:gd name="connsiteY1706" fmla="*/ 8141032 h 13862168"/>
              <a:gd name="connsiteX1707" fmla="*/ 705028 w 12208933"/>
              <a:gd name="connsiteY1707" fmla="*/ 8097699 h 13862168"/>
              <a:gd name="connsiteX1708" fmla="*/ 693249 w 12208933"/>
              <a:gd name="connsiteY1708" fmla="*/ 8090476 h 13862168"/>
              <a:gd name="connsiteX1709" fmla="*/ 970077 w 12208933"/>
              <a:gd name="connsiteY1709" fmla="*/ 8074828 h 13862168"/>
              <a:gd name="connsiteX1710" fmla="*/ 940627 w 12208933"/>
              <a:gd name="connsiteY1710" fmla="*/ 8114552 h 13862168"/>
              <a:gd name="connsiteX1711" fmla="*/ 951229 w 12208933"/>
              <a:gd name="connsiteY1711" fmla="*/ 8122977 h 13862168"/>
              <a:gd name="connsiteX1712" fmla="*/ 980679 w 12208933"/>
              <a:gd name="connsiteY1712" fmla="*/ 8083255 h 13862168"/>
              <a:gd name="connsiteX1713" fmla="*/ 970077 w 12208933"/>
              <a:gd name="connsiteY1713" fmla="*/ 8074828 h 13862168"/>
              <a:gd name="connsiteX1714" fmla="*/ 1241016 w 12208933"/>
              <a:gd name="connsiteY1714" fmla="*/ 8072421 h 13862168"/>
              <a:gd name="connsiteX1715" fmla="*/ 1247495 w 12208933"/>
              <a:gd name="connsiteY1715" fmla="*/ 8079042 h 13862168"/>
              <a:gd name="connsiteX1716" fmla="*/ 1216278 w 12208933"/>
              <a:gd name="connsiteY1716" fmla="*/ 8110939 h 13862168"/>
              <a:gd name="connsiteX1717" fmla="*/ 1209800 w 12208933"/>
              <a:gd name="connsiteY1717" fmla="*/ 8104320 h 13862168"/>
              <a:gd name="connsiteX1718" fmla="*/ 1241016 w 12208933"/>
              <a:gd name="connsiteY1718" fmla="*/ 8072421 h 13862168"/>
              <a:gd name="connsiteX1719" fmla="*/ 1241016 w 12208933"/>
              <a:gd name="connsiteY1719" fmla="*/ 8066402 h 13862168"/>
              <a:gd name="connsiteX1720" fmla="*/ 1206854 w 12208933"/>
              <a:gd name="connsiteY1720" fmla="*/ 8101310 h 13862168"/>
              <a:gd name="connsiteX1721" fmla="*/ 1209800 w 12208933"/>
              <a:gd name="connsiteY1721" fmla="*/ 8104320 h 13862168"/>
              <a:gd name="connsiteX1722" fmla="*/ 1206854 w 12208933"/>
              <a:gd name="connsiteY1722" fmla="*/ 8107329 h 13862168"/>
              <a:gd name="connsiteX1723" fmla="*/ 1216278 w 12208933"/>
              <a:gd name="connsiteY1723" fmla="*/ 8118163 h 13862168"/>
              <a:gd name="connsiteX1724" fmla="*/ 1250440 w 12208933"/>
              <a:gd name="connsiteY1724" fmla="*/ 8082051 h 13862168"/>
              <a:gd name="connsiteX1725" fmla="*/ 1247495 w 12208933"/>
              <a:gd name="connsiteY1725" fmla="*/ 8079042 h 13862168"/>
              <a:gd name="connsiteX1726" fmla="*/ 1250440 w 12208933"/>
              <a:gd name="connsiteY1726" fmla="*/ 8076032 h 13862168"/>
              <a:gd name="connsiteX1727" fmla="*/ 1241016 w 12208933"/>
              <a:gd name="connsiteY1727" fmla="*/ 8066402 h 13862168"/>
              <a:gd name="connsiteX1728" fmla="*/ 165507 w 12208933"/>
              <a:gd name="connsiteY1728" fmla="*/ 8063995 h 13862168"/>
              <a:gd name="connsiteX1729" fmla="*/ 159617 w 12208933"/>
              <a:gd name="connsiteY1729" fmla="*/ 8113348 h 13862168"/>
              <a:gd name="connsiteX1730" fmla="*/ 173753 w 12208933"/>
              <a:gd name="connsiteY1730" fmla="*/ 8114552 h 13862168"/>
              <a:gd name="connsiteX1731" fmla="*/ 179643 w 12208933"/>
              <a:gd name="connsiteY1731" fmla="*/ 8065199 h 13862168"/>
              <a:gd name="connsiteX1732" fmla="*/ 165507 w 12208933"/>
              <a:gd name="connsiteY1732" fmla="*/ 8063995 h 13862168"/>
              <a:gd name="connsiteX1733" fmla="*/ 573093 w 12208933"/>
              <a:gd name="connsiteY1733" fmla="*/ 8062790 h 13862168"/>
              <a:gd name="connsiteX1734" fmla="*/ 553067 w 12208933"/>
              <a:gd name="connsiteY1734" fmla="*/ 8108532 h 13862168"/>
              <a:gd name="connsiteX1735" fmla="*/ 566025 w 12208933"/>
              <a:gd name="connsiteY1735" fmla="*/ 8114551 h 13862168"/>
              <a:gd name="connsiteX1736" fmla="*/ 586051 w 12208933"/>
              <a:gd name="connsiteY1736" fmla="*/ 8068809 h 13862168"/>
              <a:gd name="connsiteX1737" fmla="*/ 573093 w 12208933"/>
              <a:gd name="connsiteY1737" fmla="*/ 8062790 h 13862168"/>
              <a:gd name="connsiteX1738" fmla="*/ 1131462 w 12208933"/>
              <a:gd name="connsiteY1738" fmla="*/ 8043532 h 13862168"/>
              <a:gd name="connsiteX1739" fmla="*/ 1098478 w 12208933"/>
              <a:gd name="connsiteY1739" fmla="*/ 8080847 h 13862168"/>
              <a:gd name="connsiteX1740" fmla="*/ 1109080 w 12208933"/>
              <a:gd name="connsiteY1740" fmla="*/ 8090477 h 13862168"/>
              <a:gd name="connsiteX1741" fmla="*/ 1142064 w 12208933"/>
              <a:gd name="connsiteY1741" fmla="*/ 8053162 h 13862168"/>
              <a:gd name="connsiteX1742" fmla="*/ 1131462 w 12208933"/>
              <a:gd name="connsiteY1742" fmla="*/ 8043532 h 13862168"/>
              <a:gd name="connsiteX1743" fmla="*/ 878194 w 12208933"/>
              <a:gd name="connsiteY1743" fmla="*/ 8008624 h 13862168"/>
              <a:gd name="connsiteX1744" fmla="*/ 851100 w 12208933"/>
              <a:gd name="connsiteY1744" fmla="*/ 8050754 h 13862168"/>
              <a:gd name="connsiteX1745" fmla="*/ 862880 w 12208933"/>
              <a:gd name="connsiteY1745" fmla="*/ 8059180 h 13862168"/>
              <a:gd name="connsiteX1746" fmla="*/ 889973 w 12208933"/>
              <a:gd name="connsiteY1746" fmla="*/ 8017050 h 13862168"/>
              <a:gd name="connsiteX1747" fmla="*/ 878194 w 12208933"/>
              <a:gd name="connsiteY1747" fmla="*/ 8008624 h 13862168"/>
              <a:gd name="connsiteX1748" fmla="*/ 740368 w 12208933"/>
              <a:gd name="connsiteY1748" fmla="*/ 8003808 h 13862168"/>
              <a:gd name="connsiteX1749" fmla="*/ 716808 w 12208933"/>
              <a:gd name="connsiteY1749" fmla="*/ 8047142 h 13862168"/>
              <a:gd name="connsiteX1750" fmla="*/ 728588 w 12208933"/>
              <a:gd name="connsiteY1750" fmla="*/ 8054365 h 13862168"/>
              <a:gd name="connsiteX1751" fmla="*/ 752148 w 12208933"/>
              <a:gd name="connsiteY1751" fmla="*/ 8011031 h 13862168"/>
              <a:gd name="connsiteX1752" fmla="*/ 740368 w 12208933"/>
              <a:gd name="connsiteY1752" fmla="*/ 8003808 h 13862168"/>
              <a:gd name="connsiteX1753" fmla="*/ 456472 w 12208933"/>
              <a:gd name="connsiteY1753" fmla="*/ 8003808 h 13862168"/>
              <a:gd name="connsiteX1754" fmla="*/ 441158 w 12208933"/>
              <a:gd name="connsiteY1754" fmla="*/ 8050754 h 13862168"/>
              <a:gd name="connsiteX1755" fmla="*/ 454116 w 12208933"/>
              <a:gd name="connsiteY1755" fmla="*/ 8055569 h 13862168"/>
              <a:gd name="connsiteX1756" fmla="*/ 469430 w 12208933"/>
              <a:gd name="connsiteY1756" fmla="*/ 8008623 h 13862168"/>
              <a:gd name="connsiteX1757" fmla="*/ 456472 w 12208933"/>
              <a:gd name="connsiteY1757" fmla="*/ 8003808 h 13862168"/>
              <a:gd name="connsiteX1758" fmla="*/ 1310517 w 12208933"/>
              <a:gd name="connsiteY1758" fmla="*/ 8002605 h 13862168"/>
              <a:gd name="connsiteX1759" fmla="*/ 1316407 w 12208933"/>
              <a:gd name="connsiteY1759" fmla="*/ 8008624 h 13862168"/>
              <a:gd name="connsiteX1760" fmla="*/ 1285779 w 12208933"/>
              <a:gd name="connsiteY1760" fmla="*/ 8039920 h 13862168"/>
              <a:gd name="connsiteX1761" fmla="*/ 1279889 w 12208933"/>
              <a:gd name="connsiteY1761" fmla="*/ 8033902 h 13862168"/>
              <a:gd name="connsiteX1762" fmla="*/ 1310517 w 12208933"/>
              <a:gd name="connsiteY1762" fmla="*/ 8002605 h 13862168"/>
              <a:gd name="connsiteX1763" fmla="*/ 313935 w 12208933"/>
              <a:gd name="connsiteY1763" fmla="*/ 8002605 h 13862168"/>
              <a:gd name="connsiteX1764" fmla="*/ 303333 w 12208933"/>
              <a:gd name="connsiteY1764" fmla="*/ 8050754 h 13862168"/>
              <a:gd name="connsiteX1765" fmla="*/ 317468 w 12208933"/>
              <a:gd name="connsiteY1765" fmla="*/ 8054365 h 13862168"/>
              <a:gd name="connsiteX1766" fmla="*/ 328070 w 12208933"/>
              <a:gd name="connsiteY1766" fmla="*/ 8006216 h 13862168"/>
              <a:gd name="connsiteX1767" fmla="*/ 313935 w 12208933"/>
              <a:gd name="connsiteY1767" fmla="*/ 8002605 h 13862168"/>
              <a:gd name="connsiteX1768" fmla="*/ 1030155 w 12208933"/>
              <a:gd name="connsiteY1768" fmla="*/ 7995383 h 13862168"/>
              <a:gd name="connsiteX1769" fmla="*/ 1000705 w 12208933"/>
              <a:gd name="connsiteY1769" fmla="*/ 8035106 h 13862168"/>
              <a:gd name="connsiteX1770" fmla="*/ 1011307 w 12208933"/>
              <a:gd name="connsiteY1770" fmla="*/ 8043532 h 13862168"/>
              <a:gd name="connsiteX1771" fmla="*/ 1040757 w 12208933"/>
              <a:gd name="connsiteY1771" fmla="*/ 8003809 h 13862168"/>
              <a:gd name="connsiteX1772" fmla="*/ 1030155 w 12208933"/>
              <a:gd name="connsiteY1772" fmla="*/ 7995383 h 13862168"/>
              <a:gd name="connsiteX1773" fmla="*/ 1310517 w 12208933"/>
              <a:gd name="connsiteY1773" fmla="*/ 7995382 h 13862168"/>
              <a:gd name="connsiteX1774" fmla="*/ 1276355 w 12208933"/>
              <a:gd name="connsiteY1774" fmla="*/ 8030290 h 13862168"/>
              <a:gd name="connsiteX1775" fmla="*/ 1279889 w 12208933"/>
              <a:gd name="connsiteY1775" fmla="*/ 8033902 h 13862168"/>
              <a:gd name="connsiteX1776" fmla="*/ 1276355 w 12208933"/>
              <a:gd name="connsiteY1776" fmla="*/ 8037513 h 13862168"/>
              <a:gd name="connsiteX1777" fmla="*/ 1285779 w 12208933"/>
              <a:gd name="connsiteY1777" fmla="*/ 8047143 h 13862168"/>
              <a:gd name="connsiteX1778" fmla="*/ 1319941 w 12208933"/>
              <a:gd name="connsiteY1778" fmla="*/ 8012235 h 13862168"/>
              <a:gd name="connsiteX1779" fmla="*/ 1316407 w 12208933"/>
              <a:gd name="connsiteY1779" fmla="*/ 8008624 h 13862168"/>
              <a:gd name="connsiteX1780" fmla="*/ 1319941 w 12208933"/>
              <a:gd name="connsiteY1780" fmla="*/ 8005012 h 13862168"/>
              <a:gd name="connsiteX1781" fmla="*/ 1310517 w 12208933"/>
              <a:gd name="connsiteY1781" fmla="*/ 7995382 h 13862168"/>
              <a:gd name="connsiteX1782" fmla="*/ 611967 w 12208933"/>
              <a:gd name="connsiteY1782" fmla="*/ 7971308 h 13862168"/>
              <a:gd name="connsiteX1783" fmla="*/ 591941 w 12208933"/>
              <a:gd name="connsiteY1783" fmla="*/ 8017049 h 13862168"/>
              <a:gd name="connsiteX1784" fmla="*/ 604899 w 12208933"/>
              <a:gd name="connsiteY1784" fmla="*/ 8023068 h 13862168"/>
              <a:gd name="connsiteX1785" fmla="*/ 624925 w 12208933"/>
              <a:gd name="connsiteY1785" fmla="*/ 7977326 h 13862168"/>
              <a:gd name="connsiteX1786" fmla="*/ 611967 w 12208933"/>
              <a:gd name="connsiteY1786" fmla="*/ 7971308 h 13862168"/>
              <a:gd name="connsiteX1787" fmla="*/ 1197430 w 12208933"/>
              <a:gd name="connsiteY1787" fmla="*/ 7968901 h 13862168"/>
              <a:gd name="connsiteX1788" fmla="*/ 1164446 w 12208933"/>
              <a:gd name="connsiteY1788" fmla="*/ 8006216 h 13862168"/>
              <a:gd name="connsiteX1789" fmla="*/ 1175048 w 12208933"/>
              <a:gd name="connsiteY1789" fmla="*/ 8015846 h 13862168"/>
              <a:gd name="connsiteX1790" fmla="*/ 1208032 w 12208933"/>
              <a:gd name="connsiteY1790" fmla="*/ 7978531 h 13862168"/>
              <a:gd name="connsiteX1791" fmla="*/ 1197430 w 12208933"/>
              <a:gd name="connsiteY1791" fmla="*/ 7968901 h 13862168"/>
              <a:gd name="connsiteX1792" fmla="*/ 176109 w 12208933"/>
              <a:gd name="connsiteY1792" fmla="*/ 7965290 h 13862168"/>
              <a:gd name="connsiteX1793" fmla="*/ 170219 w 12208933"/>
              <a:gd name="connsiteY1793" fmla="*/ 8014642 h 13862168"/>
              <a:gd name="connsiteX1794" fmla="*/ 184355 w 12208933"/>
              <a:gd name="connsiteY1794" fmla="*/ 8015846 h 13862168"/>
              <a:gd name="connsiteX1795" fmla="*/ 190245 w 12208933"/>
              <a:gd name="connsiteY1795" fmla="*/ 7966493 h 13862168"/>
              <a:gd name="connsiteX1796" fmla="*/ 176109 w 12208933"/>
              <a:gd name="connsiteY1796" fmla="*/ 7965290 h 13862168"/>
              <a:gd name="connsiteX1797" fmla="*/ 1378841 w 12208933"/>
              <a:gd name="connsiteY1797" fmla="*/ 7931585 h 13862168"/>
              <a:gd name="connsiteX1798" fmla="*/ 1385320 w 12208933"/>
              <a:gd name="connsiteY1798" fmla="*/ 7938206 h 13862168"/>
              <a:gd name="connsiteX1799" fmla="*/ 1354103 w 12208933"/>
              <a:gd name="connsiteY1799" fmla="*/ 7970104 h 13862168"/>
              <a:gd name="connsiteX1800" fmla="*/ 1347624 w 12208933"/>
              <a:gd name="connsiteY1800" fmla="*/ 7963484 h 13862168"/>
              <a:gd name="connsiteX1801" fmla="*/ 1378841 w 12208933"/>
              <a:gd name="connsiteY1801" fmla="*/ 7931585 h 13862168"/>
              <a:gd name="connsiteX1802" fmla="*/ 932381 w 12208933"/>
              <a:gd name="connsiteY1802" fmla="*/ 7925567 h 13862168"/>
              <a:gd name="connsiteX1803" fmla="*/ 905287 w 12208933"/>
              <a:gd name="connsiteY1803" fmla="*/ 7967697 h 13862168"/>
              <a:gd name="connsiteX1804" fmla="*/ 917067 w 12208933"/>
              <a:gd name="connsiteY1804" fmla="*/ 7976123 h 13862168"/>
              <a:gd name="connsiteX1805" fmla="*/ 944161 w 12208933"/>
              <a:gd name="connsiteY1805" fmla="*/ 7933993 h 13862168"/>
              <a:gd name="connsiteX1806" fmla="*/ 932381 w 12208933"/>
              <a:gd name="connsiteY1806" fmla="*/ 7925567 h 13862168"/>
              <a:gd name="connsiteX1807" fmla="*/ 1378841 w 12208933"/>
              <a:gd name="connsiteY1807" fmla="*/ 7925566 h 13862168"/>
              <a:gd name="connsiteX1808" fmla="*/ 1344679 w 12208933"/>
              <a:gd name="connsiteY1808" fmla="*/ 7960474 h 13862168"/>
              <a:gd name="connsiteX1809" fmla="*/ 1347624 w 12208933"/>
              <a:gd name="connsiteY1809" fmla="*/ 7963484 h 13862168"/>
              <a:gd name="connsiteX1810" fmla="*/ 1344679 w 12208933"/>
              <a:gd name="connsiteY1810" fmla="*/ 7966493 h 13862168"/>
              <a:gd name="connsiteX1811" fmla="*/ 1354103 w 12208933"/>
              <a:gd name="connsiteY1811" fmla="*/ 7976123 h 13862168"/>
              <a:gd name="connsiteX1812" fmla="*/ 1388265 w 12208933"/>
              <a:gd name="connsiteY1812" fmla="*/ 7941215 h 13862168"/>
              <a:gd name="connsiteX1813" fmla="*/ 1385320 w 12208933"/>
              <a:gd name="connsiteY1813" fmla="*/ 7938206 h 13862168"/>
              <a:gd name="connsiteX1814" fmla="*/ 1388265 w 12208933"/>
              <a:gd name="connsiteY1814" fmla="*/ 7935196 h 13862168"/>
              <a:gd name="connsiteX1815" fmla="*/ 1378841 w 12208933"/>
              <a:gd name="connsiteY1815" fmla="*/ 7925566 h 13862168"/>
              <a:gd name="connsiteX1816" fmla="*/ 1090232 w 12208933"/>
              <a:gd name="connsiteY1816" fmla="*/ 7917141 h 13862168"/>
              <a:gd name="connsiteX1817" fmla="*/ 1060783 w 12208933"/>
              <a:gd name="connsiteY1817" fmla="*/ 7956864 h 13862168"/>
              <a:gd name="connsiteX1818" fmla="*/ 1071385 w 12208933"/>
              <a:gd name="connsiteY1818" fmla="*/ 7965290 h 13862168"/>
              <a:gd name="connsiteX1819" fmla="*/ 1100834 w 12208933"/>
              <a:gd name="connsiteY1819" fmla="*/ 7925567 h 13862168"/>
              <a:gd name="connsiteX1820" fmla="*/ 1090232 w 12208933"/>
              <a:gd name="connsiteY1820" fmla="*/ 7917141 h 13862168"/>
              <a:gd name="connsiteX1821" fmla="*/ 788666 w 12208933"/>
              <a:gd name="connsiteY1821" fmla="*/ 7915937 h 13862168"/>
              <a:gd name="connsiteX1822" fmla="*/ 765106 w 12208933"/>
              <a:gd name="connsiteY1822" fmla="*/ 7959271 h 13862168"/>
              <a:gd name="connsiteX1823" fmla="*/ 776886 w 12208933"/>
              <a:gd name="connsiteY1823" fmla="*/ 7966493 h 13862168"/>
              <a:gd name="connsiteX1824" fmla="*/ 800446 w 12208933"/>
              <a:gd name="connsiteY1824" fmla="*/ 7923159 h 13862168"/>
              <a:gd name="connsiteX1825" fmla="*/ 788666 w 12208933"/>
              <a:gd name="connsiteY1825" fmla="*/ 7915937 h 13862168"/>
              <a:gd name="connsiteX1826" fmla="*/ 487100 w 12208933"/>
              <a:gd name="connsiteY1826" fmla="*/ 7908714 h 13862168"/>
              <a:gd name="connsiteX1827" fmla="*/ 471786 w 12208933"/>
              <a:gd name="connsiteY1827" fmla="*/ 7955659 h 13862168"/>
              <a:gd name="connsiteX1828" fmla="*/ 484744 w 12208933"/>
              <a:gd name="connsiteY1828" fmla="*/ 7960474 h 13862168"/>
              <a:gd name="connsiteX1829" fmla="*/ 500058 w 12208933"/>
              <a:gd name="connsiteY1829" fmla="*/ 7913529 h 13862168"/>
              <a:gd name="connsiteX1830" fmla="*/ 487100 w 12208933"/>
              <a:gd name="connsiteY1830" fmla="*/ 7908714 h 13862168"/>
              <a:gd name="connsiteX1831" fmla="*/ 335138 w 12208933"/>
              <a:gd name="connsiteY1831" fmla="*/ 7905103 h 13862168"/>
              <a:gd name="connsiteX1832" fmla="*/ 324536 w 12208933"/>
              <a:gd name="connsiteY1832" fmla="*/ 7953252 h 13862168"/>
              <a:gd name="connsiteX1833" fmla="*/ 338672 w 12208933"/>
              <a:gd name="connsiteY1833" fmla="*/ 7956863 h 13862168"/>
              <a:gd name="connsiteX1834" fmla="*/ 349274 w 12208933"/>
              <a:gd name="connsiteY1834" fmla="*/ 7908714 h 13862168"/>
              <a:gd name="connsiteX1835" fmla="*/ 335138 w 12208933"/>
              <a:gd name="connsiteY1835" fmla="*/ 7905103 h 13862168"/>
              <a:gd name="connsiteX1836" fmla="*/ 1262219 w 12208933"/>
              <a:gd name="connsiteY1836" fmla="*/ 7894270 h 13862168"/>
              <a:gd name="connsiteX1837" fmla="*/ 1229236 w 12208933"/>
              <a:gd name="connsiteY1837" fmla="*/ 7931585 h 13862168"/>
              <a:gd name="connsiteX1838" fmla="*/ 1239838 w 12208933"/>
              <a:gd name="connsiteY1838" fmla="*/ 7941215 h 13862168"/>
              <a:gd name="connsiteX1839" fmla="*/ 1272821 w 12208933"/>
              <a:gd name="connsiteY1839" fmla="*/ 7903900 h 13862168"/>
              <a:gd name="connsiteX1840" fmla="*/ 1262219 w 12208933"/>
              <a:gd name="connsiteY1840" fmla="*/ 7894270 h 13862168"/>
              <a:gd name="connsiteX1841" fmla="*/ 652019 w 12208933"/>
              <a:gd name="connsiteY1841" fmla="*/ 7879825 h 13862168"/>
              <a:gd name="connsiteX1842" fmla="*/ 631993 w 12208933"/>
              <a:gd name="connsiteY1842" fmla="*/ 7925566 h 13862168"/>
              <a:gd name="connsiteX1843" fmla="*/ 644951 w 12208933"/>
              <a:gd name="connsiteY1843" fmla="*/ 7931585 h 13862168"/>
              <a:gd name="connsiteX1844" fmla="*/ 664977 w 12208933"/>
              <a:gd name="connsiteY1844" fmla="*/ 7885843 h 13862168"/>
              <a:gd name="connsiteX1845" fmla="*/ 652019 w 12208933"/>
              <a:gd name="connsiteY1845" fmla="*/ 7879825 h 13862168"/>
              <a:gd name="connsiteX1846" fmla="*/ 187889 w 12208933"/>
              <a:gd name="connsiteY1846" fmla="*/ 7865381 h 13862168"/>
              <a:gd name="connsiteX1847" fmla="*/ 181999 w 12208933"/>
              <a:gd name="connsiteY1847" fmla="*/ 7914734 h 13862168"/>
              <a:gd name="connsiteX1848" fmla="*/ 194957 w 12208933"/>
              <a:gd name="connsiteY1848" fmla="*/ 7915937 h 13862168"/>
              <a:gd name="connsiteX1849" fmla="*/ 202025 w 12208933"/>
              <a:gd name="connsiteY1849" fmla="*/ 7866585 h 13862168"/>
              <a:gd name="connsiteX1850" fmla="*/ 187889 w 12208933"/>
              <a:gd name="connsiteY1850" fmla="*/ 7865381 h 13862168"/>
              <a:gd name="connsiteX1851" fmla="*/ 1448343 w 12208933"/>
              <a:gd name="connsiteY1851" fmla="*/ 7861770 h 13862168"/>
              <a:gd name="connsiteX1852" fmla="*/ 1454233 w 12208933"/>
              <a:gd name="connsiteY1852" fmla="*/ 7867788 h 13862168"/>
              <a:gd name="connsiteX1853" fmla="*/ 1423605 w 12208933"/>
              <a:gd name="connsiteY1853" fmla="*/ 7899085 h 13862168"/>
              <a:gd name="connsiteX1854" fmla="*/ 1417715 w 12208933"/>
              <a:gd name="connsiteY1854" fmla="*/ 7893067 h 13862168"/>
              <a:gd name="connsiteX1855" fmla="*/ 1448343 w 12208933"/>
              <a:gd name="connsiteY1855" fmla="*/ 7861770 h 13862168"/>
              <a:gd name="connsiteX1856" fmla="*/ 1448343 w 12208933"/>
              <a:gd name="connsiteY1856" fmla="*/ 7854547 h 13862168"/>
              <a:gd name="connsiteX1857" fmla="*/ 1414181 w 12208933"/>
              <a:gd name="connsiteY1857" fmla="*/ 7889455 h 13862168"/>
              <a:gd name="connsiteX1858" fmla="*/ 1417715 w 12208933"/>
              <a:gd name="connsiteY1858" fmla="*/ 7893067 h 13862168"/>
              <a:gd name="connsiteX1859" fmla="*/ 1414181 w 12208933"/>
              <a:gd name="connsiteY1859" fmla="*/ 7896678 h 13862168"/>
              <a:gd name="connsiteX1860" fmla="*/ 1423605 w 12208933"/>
              <a:gd name="connsiteY1860" fmla="*/ 7906307 h 13862168"/>
              <a:gd name="connsiteX1861" fmla="*/ 1457767 w 12208933"/>
              <a:gd name="connsiteY1861" fmla="*/ 7871399 h 13862168"/>
              <a:gd name="connsiteX1862" fmla="*/ 1454233 w 12208933"/>
              <a:gd name="connsiteY1862" fmla="*/ 7867788 h 13862168"/>
              <a:gd name="connsiteX1863" fmla="*/ 1457767 w 12208933"/>
              <a:gd name="connsiteY1863" fmla="*/ 7864176 h 13862168"/>
              <a:gd name="connsiteX1864" fmla="*/ 1448343 w 12208933"/>
              <a:gd name="connsiteY1864" fmla="*/ 7854547 h 13862168"/>
              <a:gd name="connsiteX1865" fmla="*/ 986569 w 12208933"/>
              <a:gd name="connsiteY1865" fmla="*/ 7841306 h 13862168"/>
              <a:gd name="connsiteX1866" fmla="*/ 959475 w 12208933"/>
              <a:gd name="connsiteY1866" fmla="*/ 7883437 h 13862168"/>
              <a:gd name="connsiteX1867" fmla="*/ 971255 w 12208933"/>
              <a:gd name="connsiteY1867" fmla="*/ 7891863 h 13862168"/>
              <a:gd name="connsiteX1868" fmla="*/ 998349 w 12208933"/>
              <a:gd name="connsiteY1868" fmla="*/ 7849732 h 13862168"/>
              <a:gd name="connsiteX1869" fmla="*/ 986569 w 12208933"/>
              <a:gd name="connsiteY1869" fmla="*/ 7841306 h 13862168"/>
              <a:gd name="connsiteX1870" fmla="*/ 1150310 w 12208933"/>
              <a:gd name="connsiteY1870" fmla="*/ 7837695 h 13862168"/>
              <a:gd name="connsiteX1871" fmla="*/ 1120860 w 12208933"/>
              <a:gd name="connsiteY1871" fmla="*/ 7877418 h 13862168"/>
              <a:gd name="connsiteX1872" fmla="*/ 1131462 w 12208933"/>
              <a:gd name="connsiteY1872" fmla="*/ 7885844 h 13862168"/>
              <a:gd name="connsiteX1873" fmla="*/ 1160912 w 12208933"/>
              <a:gd name="connsiteY1873" fmla="*/ 7846121 h 13862168"/>
              <a:gd name="connsiteX1874" fmla="*/ 1150310 w 12208933"/>
              <a:gd name="connsiteY1874" fmla="*/ 7837695 h 13862168"/>
              <a:gd name="connsiteX1875" fmla="*/ 835786 w 12208933"/>
              <a:gd name="connsiteY1875" fmla="*/ 7829268 h 13862168"/>
              <a:gd name="connsiteX1876" fmla="*/ 812226 w 12208933"/>
              <a:gd name="connsiteY1876" fmla="*/ 7872602 h 13862168"/>
              <a:gd name="connsiteX1877" fmla="*/ 824006 w 12208933"/>
              <a:gd name="connsiteY1877" fmla="*/ 7879825 h 13862168"/>
              <a:gd name="connsiteX1878" fmla="*/ 847566 w 12208933"/>
              <a:gd name="connsiteY1878" fmla="*/ 7836491 h 13862168"/>
              <a:gd name="connsiteX1879" fmla="*/ 835786 w 12208933"/>
              <a:gd name="connsiteY1879" fmla="*/ 7829268 h 13862168"/>
              <a:gd name="connsiteX1880" fmla="*/ 1327009 w 12208933"/>
              <a:gd name="connsiteY1880" fmla="*/ 7819639 h 13862168"/>
              <a:gd name="connsiteX1881" fmla="*/ 1294025 w 12208933"/>
              <a:gd name="connsiteY1881" fmla="*/ 7856955 h 13862168"/>
              <a:gd name="connsiteX1882" fmla="*/ 1304627 w 12208933"/>
              <a:gd name="connsiteY1882" fmla="*/ 7866585 h 13862168"/>
              <a:gd name="connsiteX1883" fmla="*/ 1337611 w 12208933"/>
              <a:gd name="connsiteY1883" fmla="*/ 7829269 h 13862168"/>
              <a:gd name="connsiteX1884" fmla="*/ 1327009 w 12208933"/>
              <a:gd name="connsiteY1884" fmla="*/ 7819639 h 13862168"/>
              <a:gd name="connsiteX1885" fmla="*/ 518905 w 12208933"/>
              <a:gd name="connsiteY1885" fmla="*/ 7813620 h 13862168"/>
              <a:gd name="connsiteX1886" fmla="*/ 503591 w 12208933"/>
              <a:gd name="connsiteY1886" fmla="*/ 7860565 h 13862168"/>
              <a:gd name="connsiteX1887" fmla="*/ 516549 w 12208933"/>
              <a:gd name="connsiteY1887" fmla="*/ 7865380 h 13862168"/>
              <a:gd name="connsiteX1888" fmla="*/ 531863 w 12208933"/>
              <a:gd name="connsiteY1888" fmla="*/ 7818435 h 13862168"/>
              <a:gd name="connsiteX1889" fmla="*/ 518905 w 12208933"/>
              <a:gd name="connsiteY1889" fmla="*/ 7813620 h 13862168"/>
              <a:gd name="connsiteX1890" fmla="*/ 356342 w 12208933"/>
              <a:gd name="connsiteY1890" fmla="*/ 7806398 h 13862168"/>
              <a:gd name="connsiteX1891" fmla="*/ 345740 w 12208933"/>
              <a:gd name="connsiteY1891" fmla="*/ 7855751 h 13862168"/>
              <a:gd name="connsiteX1892" fmla="*/ 359876 w 12208933"/>
              <a:gd name="connsiteY1892" fmla="*/ 7859362 h 13862168"/>
              <a:gd name="connsiteX1893" fmla="*/ 370478 w 12208933"/>
              <a:gd name="connsiteY1893" fmla="*/ 7810009 h 13862168"/>
              <a:gd name="connsiteX1894" fmla="*/ 356342 w 12208933"/>
              <a:gd name="connsiteY1894" fmla="*/ 7806398 h 13862168"/>
              <a:gd name="connsiteX1895" fmla="*/ 1517844 w 12208933"/>
              <a:gd name="connsiteY1895" fmla="*/ 7790750 h 13862168"/>
              <a:gd name="connsiteX1896" fmla="*/ 1523734 w 12208933"/>
              <a:gd name="connsiteY1896" fmla="*/ 7796769 h 13862168"/>
              <a:gd name="connsiteX1897" fmla="*/ 1493106 w 12208933"/>
              <a:gd name="connsiteY1897" fmla="*/ 7828065 h 13862168"/>
              <a:gd name="connsiteX1898" fmla="*/ 1487216 w 12208933"/>
              <a:gd name="connsiteY1898" fmla="*/ 7822047 h 13862168"/>
              <a:gd name="connsiteX1899" fmla="*/ 1517844 w 12208933"/>
              <a:gd name="connsiteY1899" fmla="*/ 7790750 h 13862168"/>
              <a:gd name="connsiteX1900" fmla="*/ 692071 w 12208933"/>
              <a:gd name="connsiteY1900" fmla="*/ 7789546 h 13862168"/>
              <a:gd name="connsiteX1901" fmla="*/ 672045 w 12208933"/>
              <a:gd name="connsiteY1901" fmla="*/ 7835287 h 13862168"/>
              <a:gd name="connsiteX1902" fmla="*/ 685003 w 12208933"/>
              <a:gd name="connsiteY1902" fmla="*/ 7841306 h 13862168"/>
              <a:gd name="connsiteX1903" fmla="*/ 705028 w 12208933"/>
              <a:gd name="connsiteY1903" fmla="*/ 7795564 h 13862168"/>
              <a:gd name="connsiteX1904" fmla="*/ 692071 w 12208933"/>
              <a:gd name="connsiteY1904" fmla="*/ 7789546 h 13862168"/>
              <a:gd name="connsiteX1905" fmla="*/ 1517844 w 12208933"/>
              <a:gd name="connsiteY1905" fmla="*/ 7783527 h 13862168"/>
              <a:gd name="connsiteX1906" fmla="*/ 1483682 w 12208933"/>
              <a:gd name="connsiteY1906" fmla="*/ 7818435 h 13862168"/>
              <a:gd name="connsiteX1907" fmla="*/ 1487216 w 12208933"/>
              <a:gd name="connsiteY1907" fmla="*/ 7822047 h 13862168"/>
              <a:gd name="connsiteX1908" fmla="*/ 1483682 w 12208933"/>
              <a:gd name="connsiteY1908" fmla="*/ 7825658 h 13862168"/>
              <a:gd name="connsiteX1909" fmla="*/ 1493106 w 12208933"/>
              <a:gd name="connsiteY1909" fmla="*/ 7835288 h 13862168"/>
              <a:gd name="connsiteX1910" fmla="*/ 1527268 w 12208933"/>
              <a:gd name="connsiteY1910" fmla="*/ 7800380 h 13862168"/>
              <a:gd name="connsiteX1911" fmla="*/ 1523734 w 12208933"/>
              <a:gd name="connsiteY1911" fmla="*/ 7796769 h 13862168"/>
              <a:gd name="connsiteX1912" fmla="*/ 1527268 w 12208933"/>
              <a:gd name="connsiteY1912" fmla="*/ 7793157 h 13862168"/>
              <a:gd name="connsiteX1913" fmla="*/ 1517844 w 12208933"/>
              <a:gd name="connsiteY1913" fmla="*/ 7783527 h 13862168"/>
              <a:gd name="connsiteX1914" fmla="*/ 198491 w 12208933"/>
              <a:gd name="connsiteY1914" fmla="*/ 7766676 h 13862168"/>
              <a:gd name="connsiteX1915" fmla="*/ 192601 w 12208933"/>
              <a:gd name="connsiteY1915" fmla="*/ 7816028 h 13862168"/>
              <a:gd name="connsiteX1916" fmla="*/ 206737 w 12208933"/>
              <a:gd name="connsiteY1916" fmla="*/ 7817232 h 13862168"/>
              <a:gd name="connsiteX1917" fmla="*/ 212627 w 12208933"/>
              <a:gd name="connsiteY1917" fmla="*/ 7767879 h 13862168"/>
              <a:gd name="connsiteX1918" fmla="*/ 198491 w 12208933"/>
              <a:gd name="connsiteY1918" fmla="*/ 7766676 h 13862168"/>
              <a:gd name="connsiteX1919" fmla="*/ 1210388 w 12208933"/>
              <a:gd name="connsiteY1919" fmla="*/ 7759453 h 13862168"/>
              <a:gd name="connsiteX1920" fmla="*/ 1180938 w 12208933"/>
              <a:gd name="connsiteY1920" fmla="*/ 7799176 h 13862168"/>
              <a:gd name="connsiteX1921" fmla="*/ 1191540 w 12208933"/>
              <a:gd name="connsiteY1921" fmla="*/ 7807602 h 13862168"/>
              <a:gd name="connsiteX1922" fmla="*/ 1220990 w 12208933"/>
              <a:gd name="connsiteY1922" fmla="*/ 7767879 h 13862168"/>
              <a:gd name="connsiteX1923" fmla="*/ 1210388 w 12208933"/>
              <a:gd name="connsiteY1923" fmla="*/ 7759453 h 13862168"/>
              <a:gd name="connsiteX1924" fmla="*/ 1040757 w 12208933"/>
              <a:gd name="connsiteY1924" fmla="*/ 7758249 h 13862168"/>
              <a:gd name="connsiteX1925" fmla="*/ 1013663 w 12208933"/>
              <a:gd name="connsiteY1925" fmla="*/ 7800380 h 13862168"/>
              <a:gd name="connsiteX1926" fmla="*/ 1025443 w 12208933"/>
              <a:gd name="connsiteY1926" fmla="*/ 7808806 h 13862168"/>
              <a:gd name="connsiteX1927" fmla="*/ 1052537 w 12208933"/>
              <a:gd name="connsiteY1927" fmla="*/ 7766675 h 13862168"/>
              <a:gd name="connsiteX1928" fmla="*/ 1040757 w 12208933"/>
              <a:gd name="connsiteY1928" fmla="*/ 7758249 h 13862168"/>
              <a:gd name="connsiteX1929" fmla="*/ 1391799 w 12208933"/>
              <a:gd name="connsiteY1929" fmla="*/ 7745008 h 13862168"/>
              <a:gd name="connsiteX1930" fmla="*/ 1358815 w 12208933"/>
              <a:gd name="connsiteY1930" fmla="*/ 7782324 h 13862168"/>
              <a:gd name="connsiteX1931" fmla="*/ 1369417 w 12208933"/>
              <a:gd name="connsiteY1931" fmla="*/ 7791954 h 13862168"/>
              <a:gd name="connsiteX1932" fmla="*/ 1402401 w 12208933"/>
              <a:gd name="connsiteY1932" fmla="*/ 7754638 h 13862168"/>
              <a:gd name="connsiteX1933" fmla="*/ 1391799 w 12208933"/>
              <a:gd name="connsiteY1933" fmla="*/ 7745008 h 13862168"/>
              <a:gd name="connsiteX1934" fmla="*/ 882906 w 12208933"/>
              <a:gd name="connsiteY1934" fmla="*/ 7741397 h 13862168"/>
              <a:gd name="connsiteX1935" fmla="*/ 859346 w 12208933"/>
              <a:gd name="connsiteY1935" fmla="*/ 7784731 h 13862168"/>
              <a:gd name="connsiteX1936" fmla="*/ 871126 w 12208933"/>
              <a:gd name="connsiteY1936" fmla="*/ 7791953 h 13862168"/>
              <a:gd name="connsiteX1937" fmla="*/ 894685 w 12208933"/>
              <a:gd name="connsiteY1937" fmla="*/ 7748619 h 13862168"/>
              <a:gd name="connsiteX1938" fmla="*/ 882906 w 12208933"/>
              <a:gd name="connsiteY1938" fmla="*/ 7741397 h 13862168"/>
              <a:gd name="connsiteX1939" fmla="*/ 1586168 w 12208933"/>
              <a:gd name="connsiteY1939" fmla="*/ 7719730 h 13862168"/>
              <a:gd name="connsiteX1940" fmla="*/ 1592647 w 12208933"/>
              <a:gd name="connsiteY1940" fmla="*/ 7726351 h 13862168"/>
              <a:gd name="connsiteX1941" fmla="*/ 1561430 w 12208933"/>
              <a:gd name="connsiteY1941" fmla="*/ 7758249 h 13862168"/>
              <a:gd name="connsiteX1942" fmla="*/ 1554951 w 12208933"/>
              <a:gd name="connsiteY1942" fmla="*/ 7751629 h 13862168"/>
              <a:gd name="connsiteX1943" fmla="*/ 1586168 w 12208933"/>
              <a:gd name="connsiteY1943" fmla="*/ 7719730 h 13862168"/>
              <a:gd name="connsiteX1944" fmla="*/ 549533 w 12208933"/>
              <a:gd name="connsiteY1944" fmla="*/ 7718526 h 13862168"/>
              <a:gd name="connsiteX1945" fmla="*/ 534219 w 12208933"/>
              <a:gd name="connsiteY1945" fmla="*/ 7765471 h 13862168"/>
              <a:gd name="connsiteX1946" fmla="*/ 547177 w 12208933"/>
              <a:gd name="connsiteY1946" fmla="*/ 7770286 h 13862168"/>
              <a:gd name="connsiteX1947" fmla="*/ 562491 w 12208933"/>
              <a:gd name="connsiteY1947" fmla="*/ 7723341 h 13862168"/>
              <a:gd name="connsiteX1948" fmla="*/ 549533 w 12208933"/>
              <a:gd name="connsiteY1948" fmla="*/ 7718526 h 13862168"/>
              <a:gd name="connsiteX1949" fmla="*/ 1586168 w 12208933"/>
              <a:gd name="connsiteY1949" fmla="*/ 7713711 h 13862168"/>
              <a:gd name="connsiteX1950" fmla="*/ 1552006 w 12208933"/>
              <a:gd name="connsiteY1950" fmla="*/ 7748619 h 13862168"/>
              <a:gd name="connsiteX1951" fmla="*/ 1554951 w 12208933"/>
              <a:gd name="connsiteY1951" fmla="*/ 7751629 h 13862168"/>
              <a:gd name="connsiteX1952" fmla="*/ 1552006 w 12208933"/>
              <a:gd name="connsiteY1952" fmla="*/ 7754638 h 13862168"/>
              <a:gd name="connsiteX1953" fmla="*/ 1561430 w 12208933"/>
              <a:gd name="connsiteY1953" fmla="*/ 7764268 h 13862168"/>
              <a:gd name="connsiteX1954" fmla="*/ 1595592 w 12208933"/>
              <a:gd name="connsiteY1954" fmla="*/ 7729360 h 13862168"/>
              <a:gd name="connsiteX1955" fmla="*/ 1592647 w 12208933"/>
              <a:gd name="connsiteY1955" fmla="*/ 7726351 h 13862168"/>
              <a:gd name="connsiteX1956" fmla="*/ 1595592 w 12208933"/>
              <a:gd name="connsiteY1956" fmla="*/ 7723341 h 13862168"/>
              <a:gd name="connsiteX1957" fmla="*/ 1586168 w 12208933"/>
              <a:gd name="connsiteY1957" fmla="*/ 7713711 h 13862168"/>
              <a:gd name="connsiteX1958" fmla="*/ 377546 w 12208933"/>
              <a:gd name="connsiteY1958" fmla="*/ 7708896 h 13862168"/>
              <a:gd name="connsiteX1959" fmla="*/ 366944 w 12208933"/>
              <a:gd name="connsiteY1959" fmla="*/ 7758249 h 13862168"/>
              <a:gd name="connsiteX1960" fmla="*/ 381080 w 12208933"/>
              <a:gd name="connsiteY1960" fmla="*/ 7761860 h 13862168"/>
              <a:gd name="connsiteX1961" fmla="*/ 391682 w 12208933"/>
              <a:gd name="connsiteY1961" fmla="*/ 7712508 h 13862168"/>
              <a:gd name="connsiteX1962" fmla="*/ 377546 w 12208933"/>
              <a:gd name="connsiteY1962" fmla="*/ 7708896 h 13862168"/>
              <a:gd name="connsiteX1963" fmla="*/ 730944 w 12208933"/>
              <a:gd name="connsiteY1963" fmla="*/ 7698063 h 13862168"/>
              <a:gd name="connsiteX1964" fmla="*/ 710918 w 12208933"/>
              <a:gd name="connsiteY1964" fmla="*/ 7743804 h 13862168"/>
              <a:gd name="connsiteX1965" fmla="*/ 723876 w 12208933"/>
              <a:gd name="connsiteY1965" fmla="*/ 7749823 h 13862168"/>
              <a:gd name="connsiteX1966" fmla="*/ 743902 w 12208933"/>
              <a:gd name="connsiteY1966" fmla="*/ 7704081 h 13862168"/>
              <a:gd name="connsiteX1967" fmla="*/ 730944 w 12208933"/>
              <a:gd name="connsiteY1967" fmla="*/ 7698063 h 13862168"/>
              <a:gd name="connsiteX1968" fmla="*/ 1270466 w 12208933"/>
              <a:gd name="connsiteY1968" fmla="*/ 7680007 h 13862168"/>
              <a:gd name="connsiteX1969" fmla="*/ 1241016 w 12208933"/>
              <a:gd name="connsiteY1969" fmla="*/ 7719730 h 13862168"/>
              <a:gd name="connsiteX1970" fmla="*/ 1251618 w 12208933"/>
              <a:gd name="connsiteY1970" fmla="*/ 7728156 h 13862168"/>
              <a:gd name="connsiteX1971" fmla="*/ 1281067 w 12208933"/>
              <a:gd name="connsiteY1971" fmla="*/ 7688433 h 13862168"/>
              <a:gd name="connsiteX1972" fmla="*/ 1270466 w 12208933"/>
              <a:gd name="connsiteY1972" fmla="*/ 7680007 h 13862168"/>
              <a:gd name="connsiteX1973" fmla="*/ 1096122 w 12208933"/>
              <a:gd name="connsiteY1973" fmla="*/ 7675193 h 13862168"/>
              <a:gd name="connsiteX1974" fmla="*/ 1069029 w 12208933"/>
              <a:gd name="connsiteY1974" fmla="*/ 7717323 h 13862168"/>
              <a:gd name="connsiteX1975" fmla="*/ 1080809 w 12208933"/>
              <a:gd name="connsiteY1975" fmla="*/ 7725749 h 13862168"/>
              <a:gd name="connsiteX1976" fmla="*/ 1107902 w 12208933"/>
              <a:gd name="connsiteY1976" fmla="*/ 7683619 h 13862168"/>
              <a:gd name="connsiteX1977" fmla="*/ 1096122 w 12208933"/>
              <a:gd name="connsiteY1977" fmla="*/ 7675193 h 13862168"/>
              <a:gd name="connsiteX1978" fmla="*/ 1456588 w 12208933"/>
              <a:gd name="connsiteY1978" fmla="*/ 7670378 h 13862168"/>
              <a:gd name="connsiteX1979" fmla="*/ 1423605 w 12208933"/>
              <a:gd name="connsiteY1979" fmla="*/ 7707693 h 13862168"/>
              <a:gd name="connsiteX1980" fmla="*/ 1434207 w 12208933"/>
              <a:gd name="connsiteY1980" fmla="*/ 7717323 h 13862168"/>
              <a:gd name="connsiteX1981" fmla="*/ 1467190 w 12208933"/>
              <a:gd name="connsiteY1981" fmla="*/ 7680007 h 13862168"/>
              <a:gd name="connsiteX1982" fmla="*/ 1456588 w 12208933"/>
              <a:gd name="connsiteY1982" fmla="*/ 7670378 h 13862168"/>
              <a:gd name="connsiteX1983" fmla="*/ 209093 w 12208933"/>
              <a:gd name="connsiteY1983" fmla="*/ 7666767 h 13862168"/>
              <a:gd name="connsiteX1984" fmla="*/ 203203 w 12208933"/>
              <a:gd name="connsiteY1984" fmla="*/ 7716119 h 13862168"/>
              <a:gd name="connsiteX1985" fmla="*/ 217339 w 12208933"/>
              <a:gd name="connsiteY1985" fmla="*/ 7717323 h 13862168"/>
              <a:gd name="connsiteX1986" fmla="*/ 223229 w 12208933"/>
              <a:gd name="connsiteY1986" fmla="*/ 7667970 h 13862168"/>
              <a:gd name="connsiteX1987" fmla="*/ 209093 w 12208933"/>
              <a:gd name="connsiteY1987" fmla="*/ 7666767 h 13862168"/>
              <a:gd name="connsiteX1988" fmla="*/ 931203 w 12208933"/>
              <a:gd name="connsiteY1988" fmla="*/ 7653525 h 13862168"/>
              <a:gd name="connsiteX1989" fmla="*/ 907643 w 12208933"/>
              <a:gd name="connsiteY1989" fmla="*/ 7696859 h 13862168"/>
              <a:gd name="connsiteX1990" fmla="*/ 919423 w 12208933"/>
              <a:gd name="connsiteY1990" fmla="*/ 7704081 h 13862168"/>
              <a:gd name="connsiteX1991" fmla="*/ 942983 w 12208933"/>
              <a:gd name="connsiteY1991" fmla="*/ 7660747 h 13862168"/>
              <a:gd name="connsiteX1992" fmla="*/ 931203 w 12208933"/>
              <a:gd name="connsiteY1992" fmla="*/ 7653525 h 13862168"/>
              <a:gd name="connsiteX1993" fmla="*/ 1655670 w 12208933"/>
              <a:gd name="connsiteY1993" fmla="*/ 7649914 h 13862168"/>
              <a:gd name="connsiteX1994" fmla="*/ 1661559 w 12208933"/>
              <a:gd name="connsiteY1994" fmla="*/ 7655933 h 13862168"/>
              <a:gd name="connsiteX1995" fmla="*/ 1630932 w 12208933"/>
              <a:gd name="connsiteY1995" fmla="*/ 7687229 h 13862168"/>
              <a:gd name="connsiteX1996" fmla="*/ 1625042 w 12208933"/>
              <a:gd name="connsiteY1996" fmla="*/ 7681211 h 13862168"/>
              <a:gd name="connsiteX1997" fmla="*/ 1655670 w 12208933"/>
              <a:gd name="connsiteY1997" fmla="*/ 7649914 h 13862168"/>
              <a:gd name="connsiteX1998" fmla="*/ 1655670 w 12208933"/>
              <a:gd name="connsiteY1998" fmla="*/ 7642691 h 13862168"/>
              <a:gd name="connsiteX1999" fmla="*/ 1621508 w 12208933"/>
              <a:gd name="connsiteY1999" fmla="*/ 7677599 h 13862168"/>
              <a:gd name="connsiteX2000" fmla="*/ 1625042 w 12208933"/>
              <a:gd name="connsiteY2000" fmla="*/ 7681211 h 13862168"/>
              <a:gd name="connsiteX2001" fmla="*/ 1621508 w 12208933"/>
              <a:gd name="connsiteY2001" fmla="*/ 7684822 h 13862168"/>
              <a:gd name="connsiteX2002" fmla="*/ 1630932 w 12208933"/>
              <a:gd name="connsiteY2002" fmla="*/ 7694452 h 13862168"/>
              <a:gd name="connsiteX2003" fmla="*/ 1665093 w 12208933"/>
              <a:gd name="connsiteY2003" fmla="*/ 7659544 h 13862168"/>
              <a:gd name="connsiteX2004" fmla="*/ 1661559 w 12208933"/>
              <a:gd name="connsiteY2004" fmla="*/ 7655933 h 13862168"/>
              <a:gd name="connsiteX2005" fmla="*/ 1665093 w 12208933"/>
              <a:gd name="connsiteY2005" fmla="*/ 7652321 h 13862168"/>
              <a:gd name="connsiteX2006" fmla="*/ 1655670 w 12208933"/>
              <a:gd name="connsiteY2006" fmla="*/ 7642691 h 13862168"/>
              <a:gd name="connsiteX2007" fmla="*/ 580161 w 12208933"/>
              <a:gd name="connsiteY2007" fmla="*/ 7624636 h 13862168"/>
              <a:gd name="connsiteX2008" fmla="*/ 564847 w 12208933"/>
              <a:gd name="connsiteY2008" fmla="*/ 7671581 h 13862168"/>
              <a:gd name="connsiteX2009" fmla="*/ 577805 w 12208933"/>
              <a:gd name="connsiteY2009" fmla="*/ 7676396 h 13862168"/>
              <a:gd name="connsiteX2010" fmla="*/ 593119 w 12208933"/>
              <a:gd name="connsiteY2010" fmla="*/ 7629451 h 13862168"/>
              <a:gd name="connsiteX2011" fmla="*/ 580161 w 12208933"/>
              <a:gd name="connsiteY2011" fmla="*/ 7624636 h 13862168"/>
              <a:gd name="connsiteX2012" fmla="*/ 398750 w 12208933"/>
              <a:gd name="connsiteY2012" fmla="*/ 7611395 h 13862168"/>
              <a:gd name="connsiteX2013" fmla="*/ 388148 w 12208933"/>
              <a:gd name="connsiteY2013" fmla="*/ 7660747 h 13862168"/>
              <a:gd name="connsiteX2014" fmla="*/ 402284 w 12208933"/>
              <a:gd name="connsiteY2014" fmla="*/ 7664359 h 13862168"/>
              <a:gd name="connsiteX2015" fmla="*/ 412886 w 12208933"/>
              <a:gd name="connsiteY2015" fmla="*/ 7615006 h 13862168"/>
              <a:gd name="connsiteX2016" fmla="*/ 398750 w 12208933"/>
              <a:gd name="connsiteY2016" fmla="*/ 7611395 h 13862168"/>
              <a:gd name="connsiteX2017" fmla="*/ 770996 w 12208933"/>
              <a:gd name="connsiteY2017" fmla="*/ 7606580 h 13862168"/>
              <a:gd name="connsiteX2018" fmla="*/ 750970 w 12208933"/>
              <a:gd name="connsiteY2018" fmla="*/ 7652321 h 13862168"/>
              <a:gd name="connsiteX2019" fmla="*/ 763928 w 12208933"/>
              <a:gd name="connsiteY2019" fmla="*/ 7658340 h 13862168"/>
              <a:gd name="connsiteX2020" fmla="*/ 783954 w 12208933"/>
              <a:gd name="connsiteY2020" fmla="*/ 7612598 h 13862168"/>
              <a:gd name="connsiteX2021" fmla="*/ 770996 w 12208933"/>
              <a:gd name="connsiteY2021" fmla="*/ 7606580 h 13862168"/>
              <a:gd name="connsiteX2022" fmla="*/ 1330543 w 12208933"/>
              <a:gd name="connsiteY2022" fmla="*/ 7601765 h 13862168"/>
              <a:gd name="connsiteX2023" fmla="*/ 1301093 w 12208933"/>
              <a:gd name="connsiteY2023" fmla="*/ 7641488 h 13862168"/>
              <a:gd name="connsiteX2024" fmla="*/ 1311695 w 12208933"/>
              <a:gd name="connsiteY2024" fmla="*/ 7649914 h 13862168"/>
              <a:gd name="connsiteX2025" fmla="*/ 1341145 w 12208933"/>
              <a:gd name="connsiteY2025" fmla="*/ 7610191 h 13862168"/>
              <a:gd name="connsiteX2026" fmla="*/ 1330543 w 12208933"/>
              <a:gd name="connsiteY2026" fmla="*/ 7601765 h 13862168"/>
              <a:gd name="connsiteX2027" fmla="*/ 1521378 w 12208933"/>
              <a:gd name="connsiteY2027" fmla="*/ 7595747 h 13862168"/>
              <a:gd name="connsiteX2028" fmla="*/ 1488394 w 12208933"/>
              <a:gd name="connsiteY2028" fmla="*/ 7633062 h 13862168"/>
              <a:gd name="connsiteX2029" fmla="*/ 1498996 w 12208933"/>
              <a:gd name="connsiteY2029" fmla="*/ 7642692 h 13862168"/>
              <a:gd name="connsiteX2030" fmla="*/ 1531980 w 12208933"/>
              <a:gd name="connsiteY2030" fmla="*/ 7605377 h 13862168"/>
              <a:gd name="connsiteX2031" fmla="*/ 1521378 w 12208933"/>
              <a:gd name="connsiteY2031" fmla="*/ 7595747 h 13862168"/>
              <a:gd name="connsiteX2032" fmla="*/ 1150310 w 12208933"/>
              <a:gd name="connsiteY2032" fmla="*/ 7592136 h 13862168"/>
              <a:gd name="connsiteX2033" fmla="*/ 1123216 w 12208933"/>
              <a:gd name="connsiteY2033" fmla="*/ 7634266 h 13862168"/>
              <a:gd name="connsiteX2034" fmla="*/ 1134996 w 12208933"/>
              <a:gd name="connsiteY2034" fmla="*/ 7642692 h 13862168"/>
              <a:gd name="connsiteX2035" fmla="*/ 1162090 w 12208933"/>
              <a:gd name="connsiteY2035" fmla="*/ 7600562 h 13862168"/>
              <a:gd name="connsiteX2036" fmla="*/ 1150310 w 12208933"/>
              <a:gd name="connsiteY2036" fmla="*/ 7592136 h 13862168"/>
              <a:gd name="connsiteX2037" fmla="*/ 1725171 w 12208933"/>
              <a:gd name="connsiteY2037" fmla="*/ 7578895 h 13862168"/>
              <a:gd name="connsiteX2038" fmla="*/ 1731061 w 12208933"/>
              <a:gd name="connsiteY2038" fmla="*/ 7584913 h 13862168"/>
              <a:gd name="connsiteX2039" fmla="*/ 1700433 w 12208933"/>
              <a:gd name="connsiteY2039" fmla="*/ 7616209 h 13862168"/>
              <a:gd name="connsiteX2040" fmla="*/ 1694544 w 12208933"/>
              <a:gd name="connsiteY2040" fmla="*/ 7610192 h 13862168"/>
              <a:gd name="connsiteX2041" fmla="*/ 1725171 w 12208933"/>
              <a:gd name="connsiteY2041" fmla="*/ 7578895 h 13862168"/>
              <a:gd name="connsiteX2042" fmla="*/ 1725171 w 12208933"/>
              <a:gd name="connsiteY2042" fmla="*/ 7571672 h 13862168"/>
              <a:gd name="connsiteX2043" fmla="*/ 1691009 w 12208933"/>
              <a:gd name="connsiteY2043" fmla="*/ 7606580 h 13862168"/>
              <a:gd name="connsiteX2044" fmla="*/ 1694544 w 12208933"/>
              <a:gd name="connsiteY2044" fmla="*/ 7610192 h 13862168"/>
              <a:gd name="connsiteX2045" fmla="*/ 1691009 w 12208933"/>
              <a:gd name="connsiteY2045" fmla="*/ 7613803 h 13862168"/>
              <a:gd name="connsiteX2046" fmla="*/ 1700433 w 12208933"/>
              <a:gd name="connsiteY2046" fmla="*/ 7623433 h 13862168"/>
              <a:gd name="connsiteX2047" fmla="*/ 1734595 w 12208933"/>
              <a:gd name="connsiteY2047" fmla="*/ 7588524 h 13862168"/>
              <a:gd name="connsiteX2048" fmla="*/ 1731061 w 12208933"/>
              <a:gd name="connsiteY2048" fmla="*/ 7584913 h 13862168"/>
              <a:gd name="connsiteX2049" fmla="*/ 1734595 w 12208933"/>
              <a:gd name="connsiteY2049" fmla="*/ 7581302 h 13862168"/>
              <a:gd name="connsiteX2050" fmla="*/ 1725171 w 12208933"/>
              <a:gd name="connsiteY2050" fmla="*/ 7571672 h 13862168"/>
              <a:gd name="connsiteX2051" fmla="*/ 219695 w 12208933"/>
              <a:gd name="connsiteY2051" fmla="*/ 7568061 h 13862168"/>
              <a:gd name="connsiteX2052" fmla="*/ 213805 w 12208933"/>
              <a:gd name="connsiteY2052" fmla="*/ 7617414 h 13862168"/>
              <a:gd name="connsiteX2053" fmla="*/ 227941 w 12208933"/>
              <a:gd name="connsiteY2053" fmla="*/ 7618618 h 13862168"/>
              <a:gd name="connsiteX2054" fmla="*/ 233831 w 12208933"/>
              <a:gd name="connsiteY2054" fmla="*/ 7569265 h 13862168"/>
              <a:gd name="connsiteX2055" fmla="*/ 219695 w 12208933"/>
              <a:gd name="connsiteY2055" fmla="*/ 7568061 h 13862168"/>
              <a:gd name="connsiteX2056" fmla="*/ 978323 w 12208933"/>
              <a:gd name="connsiteY2056" fmla="*/ 7566857 h 13862168"/>
              <a:gd name="connsiteX2057" fmla="*/ 954763 w 12208933"/>
              <a:gd name="connsiteY2057" fmla="*/ 7610191 h 13862168"/>
              <a:gd name="connsiteX2058" fmla="*/ 966543 w 12208933"/>
              <a:gd name="connsiteY2058" fmla="*/ 7617413 h 13862168"/>
              <a:gd name="connsiteX2059" fmla="*/ 990103 w 12208933"/>
              <a:gd name="connsiteY2059" fmla="*/ 7574079 h 13862168"/>
              <a:gd name="connsiteX2060" fmla="*/ 978323 w 12208933"/>
              <a:gd name="connsiteY2060" fmla="*/ 7566857 h 13862168"/>
              <a:gd name="connsiteX2061" fmla="*/ 610789 w 12208933"/>
              <a:gd name="connsiteY2061" fmla="*/ 7529542 h 13862168"/>
              <a:gd name="connsiteX2062" fmla="*/ 595475 w 12208933"/>
              <a:gd name="connsiteY2062" fmla="*/ 7576487 h 13862168"/>
              <a:gd name="connsiteX2063" fmla="*/ 608433 w 12208933"/>
              <a:gd name="connsiteY2063" fmla="*/ 7581302 h 13862168"/>
              <a:gd name="connsiteX2064" fmla="*/ 623747 w 12208933"/>
              <a:gd name="connsiteY2064" fmla="*/ 7534356 h 13862168"/>
              <a:gd name="connsiteX2065" fmla="*/ 610789 w 12208933"/>
              <a:gd name="connsiteY2065" fmla="*/ 7529542 h 13862168"/>
              <a:gd name="connsiteX2066" fmla="*/ 1390621 w 12208933"/>
              <a:gd name="connsiteY2066" fmla="*/ 7522320 h 13862168"/>
              <a:gd name="connsiteX2067" fmla="*/ 1361171 w 12208933"/>
              <a:gd name="connsiteY2067" fmla="*/ 7562043 h 13862168"/>
              <a:gd name="connsiteX2068" fmla="*/ 1371773 w 12208933"/>
              <a:gd name="connsiteY2068" fmla="*/ 7570469 h 13862168"/>
              <a:gd name="connsiteX2069" fmla="*/ 1401223 w 12208933"/>
              <a:gd name="connsiteY2069" fmla="*/ 7530746 h 13862168"/>
              <a:gd name="connsiteX2070" fmla="*/ 1390621 w 12208933"/>
              <a:gd name="connsiteY2070" fmla="*/ 7522320 h 13862168"/>
              <a:gd name="connsiteX2071" fmla="*/ 1586168 w 12208933"/>
              <a:gd name="connsiteY2071" fmla="*/ 7521116 h 13862168"/>
              <a:gd name="connsiteX2072" fmla="*/ 1553184 w 12208933"/>
              <a:gd name="connsiteY2072" fmla="*/ 7558431 h 13862168"/>
              <a:gd name="connsiteX2073" fmla="*/ 1563786 w 12208933"/>
              <a:gd name="connsiteY2073" fmla="*/ 7568061 h 13862168"/>
              <a:gd name="connsiteX2074" fmla="*/ 1596770 w 12208933"/>
              <a:gd name="connsiteY2074" fmla="*/ 7530746 h 13862168"/>
              <a:gd name="connsiteX2075" fmla="*/ 1586168 w 12208933"/>
              <a:gd name="connsiteY2075" fmla="*/ 7521116 h 13862168"/>
              <a:gd name="connsiteX2076" fmla="*/ 811048 w 12208933"/>
              <a:gd name="connsiteY2076" fmla="*/ 7515097 h 13862168"/>
              <a:gd name="connsiteX2077" fmla="*/ 791022 w 12208933"/>
              <a:gd name="connsiteY2077" fmla="*/ 7560838 h 13862168"/>
              <a:gd name="connsiteX2078" fmla="*/ 803980 w 12208933"/>
              <a:gd name="connsiteY2078" fmla="*/ 7566857 h 13862168"/>
              <a:gd name="connsiteX2079" fmla="*/ 824006 w 12208933"/>
              <a:gd name="connsiteY2079" fmla="*/ 7521115 h 13862168"/>
              <a:gd name="connsiteX2080" fmla="*/ 811048 w 12208933"/>
              <a:gd name="connsiteY2080" fmla="*/ 7515097 h 13862168"/>
              <a:gd name="connsiteX2081" fmla="*/ 419954 w 12208933"/>
              <a:gd name="connsiteY2081" fmla="*/ 7515097 h 13862168"/>
              <a:gd name="connsiteX2082" fmla="*/ 409352 w 12208933"/>
              <a:gd name="connsiteY2082" fmla="*/ 7563246 h 13862168"/>
              <a:gd name="connsiteX2083" fmla="*/ 423488 w 12208933"/>
              <a:gd name="connsiteY2083" fmla="*/ 7566857 h 13862168"/>
              <a:gd name="connsiteX2084" fmla="*/ 434090 w 12208933"/>
              <a:gd name="connsiteY2084" fmla="*/ 7518708 h 13862168"/>
              <a:gd name="connsiteX2085" fmla="*/ 419954 w 12208933"/>
              <a:gd name="connsiteY2085" fmla="*/ 7515097 h 13862168"/>
              <a:gd name="connsiteX2086" fmla="*/ 1204498 w 12208933"/>
              <a:gd name="connsiteY2086" fmla="*/ 7509079 h 13862168"/>
              <a:gd name="connsiteX2087" fmla="*/ 1177404 w 12208933"/>
              <a:gd name="connsiteY2087" fmla="*/ 7551209 h 13862168"/>
              <a:gd name="connsiteX2088" fmla="*/ 1189184 w 12208933"/>
              <a:gd name="connsiteY2088" fmla="*/ 7559635 h 13862168"/>
              <a:gd name="connsiteX2089" fmla="*/ 1216278 w 12208933"/>
              <a:gd name="connsiteY2089" fmla="*/ 7517505 h 13862168"/>
              <a:gd name="connsiteX2090" fmla="*/ 1204498 w 12208933"/>
              <a:gd name="connsiteY2090" fmla="*/ 7509079 h 13862168"/>
              <a:gd name="connsiteX2091" fmla="*/ 1794673 w 12208933"/>
              <a:gd name="connsiteY2091" fmla="*/ 7507875 h 13862168"/>
              <a:gd name="connsiteX2092" fmla="*/ 1801152 w 12208933"/>
              <a:gd name="connsiteY2092" fmla="*/ 7514496 h 13862168"/>
              <a:gd name="connsiteX2093" fmla="*/ 1769935 w 12208933"/>
              <a:gd name="connsiteY2093" fmla="*/ 7546393 h 13862168"/>
              <a:gd name="connsiteX2094" fmla="*/ 1763457 w 12208933"/>
              <a:gd name="connsiteY2094" fmla="*/ 7539774 h 13862168"/>
              <a:gd name="connsiteX2095" fmla="*/ 1794673 w 12208933"/>
              <a:gd name="connsiteY2095" fmla="*/ 7507875 h 13862168"/>
              <a:gd name="connsiteX2096" fmla="*/ 1794673 w 12208933"/>
              <a:gd name="connsiteY2096" fmla="*/ 7501856 h 13862168"/>
              <a:gd name="connsiteX2097" fmla="*/ 1760511 w 12208933"/>
              <a:gd name="connsiteY2097" fmla="*/ 7536764 h 13862168"/>
              <a:gd name="connsiteX2098" fmla="*/ 1763457 w 12208933"/>
              <a:gd name="connsiteY2098" fmla="*/ 7539774 h 13862168"/>
              <a:gd name="connsiteX2099" fmla="*/ 1760511 w 12208933"/>
              <a:gd name="connsiteY2099" fmla="*/ 7542783 h 13862168"/>
              <a:gd name="connsiteX2100" fmla="*/ 1769935 w 12208933"/>
              <a:gd name="connsiteY2100" fmla="*/ 7552413 h 13862168"/>
              <a:gd name="connsiteX2101" fmla="*/ 1804097 w 12208933"/>
              <a:gd name="connsiteY2101" fmla="*/ 7517505 h 13862168"/>
              <a:gd name="connsiteX2102" fmla="*/ 1801152 w 12208933"/>
              <a:gd name="connsiteY2102" fmla="*/ 7514496 h 13862168"/>
              <a:gd name="connsiteX2103" fmla="*/ 1804097 w 12208933"/>
              <a:gd name="connsiteY2103" fmla="*/ 7511486 h 13862168"/>
              <a:gd name="connsiteX2104" fmla="*/ 1794673 w 12208933"/>
              <a:gd name="connsiteY2104" fmla="*/ 7501856 h 13862168"/>
              <a:gd name="connsiteX2105" fmla="*/ 1025443 w 12208933"/>
              <a:gd name="connsiteY2105" fmla="*/ 7478985 h 13862168"/>
              <a:gd name="connsiteX2106" fmla="*/ 1001883 w 12208933"/>
              <a:gd name="connsiteY2106" fmla="*/ 7522319 h 13862168"/>
              <a:gd name="connsiteX2107" fmla="*/ 1013663 w 12208933"/>
              <a:gd name="connsiteY2107" fmla="*/ 7529541 h 13862168"/>
              <a:gd name="connsiteX2108" fmla="*/ 1037223 w 12208933"/>
              <a:gd name="connsiteY2108" fmla="*/ 7486207 h 13862168"/>
              <a:gd name="connsiteX2109" fmla="*/ 1025443 w 12208933"/>
              <a:gd name="connsiteY2109" fmla="*/ 7478985 h 13862168"/>
              <a:gd name="connsiteX2110" fmla="*/ 230297 w 12208933"/>
              <a:gd name="connsiteY2110" fmla="*/ 7468152 h 13862168"/>
              <a:gd name="connsiteX2111" fmla="*/ 224407 w 12208933"/>
              <a:gd name="connsiteY2111" fmla="*/ 7517505 h 13862168"/>
              <a:gd name="connsiteX2112" fmla="*/ 238543 w 12208933"/>
              <a:gd name="connsiteY2112" fmla="*/ 7518709 h 13862168"/>
              <a:gd name="connsiteX2113" fmla="*/ 244433 w 12208933"/>
              <a:gd name="connsiteY2113" fmla="*/ 7469356 h 13862168"/>
              <a:gd name="connsiteX2114" fmla="*/ 230297 w 12208933"/>
              <a:gd name="connsiteY2114" fmla="*/ 7468152 h 13862168"/>
              <a:gd name="connsiteX2115" fmla="*/ 1650957 w 12208933"/>
              <a:gd name="connsiteY2115" fmla="*/ 7446485 h 13862168"/>
              <a:gd name="connsiteX2116" fmla="*/ 1617974 w 12208933"/>
              <a:gd name="connsiteY2116" fmla="*/ 7483801 h 13862168"/>
              <a:gd name="connsiteX2117" fmla="*/ 1628576 w 12208933"/>
              <a:gd name="connsiteY2117" fmla="*/ 7493430 h 13862168"/>
              <a:gd name="connsiteX2118" fmla="*/ 1661559 w 12208933"/>
              <a:gd name="connsiteY2118" fmla="*/ 7456115 h 13862168"/>
              <a:gd name="connsiteX2119" fmla="*/ 1650957 w 12208933"/>
              <a:gd name="connsiteY2119" fmla="*/ 7446485 h 13862168"/>
              <a:gd name="connsiteX2120" fmla="*/ 1450698 w 12208933"/>
              <a:gd name="connsiteY2120" fmla="*/ 7444078 h 13862168"/>
              <a:gd name="connsiteX2121" fmla="*/ 1421249 w 12208933"/>
              <a:gd name="connsiteY2121" fmla="*/ 7483801 h 13862168"/>
              <a:gd name="connsiteX2122" fmla="*/ 1431851 w 12208933"/>
              <a:gd name="connsiteY2122" fmla="*/ 7492227 h 13862168"/>
              <a:gd name="connsiteX2123" fmla="*/ 1461300 w 12208933"/>
              <a:gd name="connsiteY2123" fmla="*/ 7452504 h 13862168"/>
              <a:gd name="connsiteX2124" fmla="*/ 1450698 w 12208933"/>
              <a:gd name="connsiteY2124" fmla="*/ 7444078 h 13862168"/>
              <a:gd name="connsiteX2125" fmla="*/ 1862996 w 12208933"/>
              <a:gd name="connsiteY2125" fmla="*/ 7436855 h 13862168"/>
              <a:gd name="connsiteX2126" fmla="*/ 1869475 w 12208933"/>
              <a:gd name="connsiteY2126" fmla="*/ 7443476 h 13862168"/>
              <a:gd name="connsiteX2127" fmla="*/ 1838259 w 12208933"/>
              <a:gd name="connsiteY2127" fmla="*/ 7475374 h 13862168"/>
              <a:gd name="connsiteX2128" fmla="*/ 1831780 w 12208933"/>
              <a:gd name="connsiteY2128" fmla="*/ 7468754 h 13862168"/>
              <a:gd name="connsiteX2129" fmla="*/ 1862996 w 12208933"/>
              <a:gd name="connsiteY2129" fmla="*/ 7436855 h 13862168"/>
              <a:gd name="connsiteX2130" fmla="*/ 642595 w 12208933"/>
              <a:gd name="connsiteY2130" fmla="*/ 7434448 h 13862168"/>
              <a:gd name="connsiteX2131" fmla="*/ 627281 w 12208933"/>
              <a:gd name="connsiteY2131" fmla="*/ 7481393 h 13862168"/>
              <a:gd name="connsiteX2132" fmla="*/ 640239 w 12208933"/>
              <a:gd name="connsiteY2132" fmla="*/ 7486208 h 13862168"/>
              <a:gd name="connsiteX2133" fmla="*/ 655553 w 12208933"/>
              <a:gd name="connsiteY2133" fmla="*/ 7439262 h 13862168"/>
              <a:gd name="connsiteX2134" fmla="*/ 642595 w 12208933"/>
              <a:gd name="connsiteY2134" fmla="*/ 7434448 h 13862168"/>
              <a:gd name="connsiteX2135" fmla="*/ 1862996 w 12208933"/>
              <a:gd name="connsiteY2135" fmla="*/ 7430836 h 13862168"/>
              <a:gd name="connsiteX2136" fmla="*/ 1828835 w 12208933"/>
              <a:gd name="connsiteY2136" fmla="*/ 7465744 h 13862168"/>
              <a:gd name="connsiteX2137" fmla="*/ 1831780 w 12208933"/>
              <a:gd name="connsiteY2137" fmla="*/ 7468754 h 13862168"/>
              <a:gd name="connsiteX2138" fmla="*/ 1828835 w 12208933"/>
              <a:gd name="connsiteY2138" fmla="*/ 7471763 h 13862168"/>
              <a:gd name="connsiteX2139" fmla="*/ 1838259 w 12208933"/>
              <a:gd name="connsiteY2139" fmla="*/ 7481393 h 13862168"/>
              <a:gd name="connsiteX2140" fmla="*/ 1872420 w 12208933"/>
              <a:gd name="connsiteY2140" fmla="*/ 7446485 h 13862168"/>
              <a:gd name="connsiteX2141" fmla="*/ 1869475 w 12208933"/>
              <a:gd name="connsiteY2141" fmla="*/ 7443476 h 13862168"/>
              <a:gd name="connsiteX2142" fmla="*/ 1872420 w 12208933"/>
              <a:gd name="connsiteY2142" fmla="*/ 7440466 h 13862168"/>
              <a:gd name="connsiteX2143" fmla="*/ 1862996 w 12208933"/>
              <a:gd name="connsiteY2143" fmla="*/ 7430836 h 13862168"/>
              <a:gd name="connsiteX2144" fmla="*/ 1258686 w 12208933"/>
              <a:gd name="connsiteY2144" fmla="*/ 7426022 h 13862168"/>
              <a:gd name="connsiteX2145" fmla="*/ 1231592 w 12208933"/>
              <a:gd name="connsiteY2145" fmla="*/ 7468152 h 13862168"/>
              <a:gd name="connsiteX2146" fmla="*/ 1243372 w 12208933"/>
              <a:gd name="connsiteY2146" fmla="*/ 7476578 h 13862168"/>
              <a:gd name="connsiteX2147" fmla="*/ 1270465 w 12208933"/>
              <a:gd name="connsiteY2147" fmla="*/ 7434448 h 13862168"/>
              <a:gd name="connsiteX2148" fmla="*/ 1258686 w 12208933"/>
              <a:gd name="connsiteY2148" fmla="*/ 7426022 h 13862168"/>
              <a:gd name="connsiteX2149" fmla="*/ 849922 w 12208933"/>
              <a:gd name="connsiteY2149" fmla="*/ 7423614 h 13862168"/>
              <a:gd name="connsiteX2150" fmla="*/ 829896 w 12208933"/>
              <a:gd name="connsiteY2150" fmla="*/ 7469355 h 13862168"/>
              <a:gd name="connsiteX2151" fmla="*/ 842854 w 12208933"/>
              <a:gd name="connsiteY2151" fmla="*/ 7475374 h 13862168"/>
              <a:gd name="connsiteX2152" fmla="*/ 862880 w 12208933"/>
              <a:gd name="connsiteY2152" fmla="*/ 7429632 h 13862168"/>
              <a:gd name="connsiteX2153" fmla="*/ 849922 w 12208933"/>
              <a:gd name="connsiteY2153" fmla="*/ 7423614 h 13862168"/>
              <a:gd name="connsiteX2154" fmla="*/ 441158 w 12208933"/>
              <a:gd name="connsiteY2154" fmla="*/ 7417595 h 13862168"/>
              <a:gd name="connsiteX2155" fmla="*/ 430556 w 12208933"/>
              <a:gd name="connsiteY2155" fmla="*/ 7465744 h 13862168"/>
              <a:gd name="connsiteX2156" fmla="*/ 444692 w 12208933"/>
              <a:gd name="connsiteY2156" fmla="*/ 7469356 h 13862168"/>
              <a:gd name="connsiteX2157" fmla="*/ 455294 w 12208933"/>
              <a:gd name="connsiteY2157" fmla="*/ 7421207 h 13862168"/>
              <a:gd name="connsiteX2158" fmla="*/ 441158 w 12208933"/>
              <a:gd name="connsiteY2158" fmla="*/ 7417595 h 13862168"/>
              <a:gd name="connsiteX2159" fmla="*/ 1073740 w 12208933"/>
              <a:gd name="connsiteY2159" fmla="*/ 7392317 h 13862168"/>
              <a:gd name="connsiteX2160" fmla="*/ 1050181 w 12208933"/>
              <a:gd name="connsiteY2160" fmla="*/ 7435651 h 13862168"/>
              <a:gd name="connsiteX2161" fmla="*/ 1061961 w 12208933"/>
              <a:gd name="connsiteY2161" fmla="*/ 7442873 h 13862168"/>
              <a:gd name="connsiteX2162" fmla="*/ 1085520 w 12208933"/>
              <a:gd name="connsiteY2162" fmla="*/ 7399539 h 13862168"/>
              <a:gd name="connsiteX2163" fmla="*/ 1073740 w 12208933"/>
              <a:gd name="connsiteY2163" fmla="*/ 7392317 h 13862168"/>
              <a:gd name="connsiteX2164" fmla="*/ 1716925 w 12208933"/>
              <a:gd name="connsiteY2164" fmla="*/ 7371854 h 13862168"/>
              <a:gd name="connsiteX2165" fmla="*/ 1683941 w 12208933"/>
              <a:gd name="connsiteY2165" fmla="*/ 7409170 h 13862168"/>
              <a:gd name="connsiteX2166" fmla="*/ 1694543 w 12208933"/>
              <a:gd name="connsiteY2166" fmla="*/ 7418800 h 13862168"/>
              <a:gd name="connsiteX2167" fmla="*/ 1727527 w 12208933"/>
              <a:gd name="connsiteY2167" fmla="*/ 7381484 h 13862168"/>
              <a:gd name="connsiteX2168" fmla="*/ 1716925 w 12208933"/>
              <a:gd name="connsiteY2168" fmla="*/ 7371854 h 13862168"/>
              <a:gd name="connsiteX2169" fmla="*/ 240899 w 12208933"/>
              <a:gd name="connsiteY2169" fmla="*/ 7369447 h 13862168"/>
              <a:gd name="connsiteX2170" fmla="*/ 235009 w 12208933"/>
              <a:gd name="connsiteY2170" fmla="*/ 7418800 h 13862168"/>
              <a:gd name="connsiteX2171" fmla="*/ 249145 w 12208933"/>
              <a:gd name="connsiteY2171" fmla="*/ 7420003 h 13862168"/>
              <a:gd name="connsiteX2172" fmla="*/ 255035 w 12208933"/>
              <a:gd name="connsiteY2172" fmla="*/ 7370651 h 13862168"/>
              <a:gd name="connsiteX2173" fmla="*/ 240899 w 12208933"/>
              <a:gd name="connsiteY2173" fmla="*/ 7369447 h 13862168"/>
              <a:gd name="connsiteX2174" fmla="*/ 1932498 w 12208933"/>
              <a:gd name="connsiteY2174" fmla="*/ 7367040 h 13862168"/>
              <a:gd name="connsiteX2175" fmla="*/ 1938388 w 12208933"/>
              <a:gd name="connsiteY2175" fmla="*/ 7373058 h 13862168"/>
              <a:gd name="connsiteX2176" fmla="*/ 1907760 w 12208933"/>
              <a:gd name="connsiteY2176" fmla="*/ 7404354 h 13862168"/>
              <a:gd name="connsiteX2177" fmla="*/ 1901870 w 12208933"/>
              <a:gd name="connsiteY2177" fmla="*/ 7398336 h 13862168"/>
              <a:gd name="connsiteX2178" fmla="*/ 1932498 w 12208933"/>
              <a:gd name="connsiteY2178" fmla="*/ 7367040 h 13862168"/>
              <a:gd name="connsiteX2179" fmla="*/ 1510776 w 12208933"/>
              <a:gd name="connsiteY2179" fmla="*/ 7364632 h 13862168"/>
              <a:gd name="connsiteX2180" fmla="*/ 1481326 w 12208933"/>
              <a:gd name="connsiteY2180" fmla="*/ 7404355 h 13862168"/>
              <a:gd name="connsiteX2181" fmla="*/ 1491928 w 12208933"/>
              <a:gd name="connsiteY2181" fmla="*/ 7412781 h 13862168"/>
              <a:gd name="connsiteX2182" fmla="*/ 1521378 w 12208933"/>
              <a:gd name="connsiteY2182" fmla="*/ 7373058 h 13862168"/>
              <a:gd name="connsiteX2183" fmla="*/ 1510776 w 12208933"/>
              <a:gd name="connsiteY2183" fmla="*/ 7364632 h 13862168"/>
              <a:gd name="connsiteX2184" fmla="*/ 1932498 w 12208933"/>
              <a:gd name="connsiteY2184" fmla="*/ 7359816 h 13862168"/>
              <a:gd name="connsiteX2185" fmla="*/ 1898336 w 12208933"/>
              <a:gd name="connsiteY2185" fmla="*/ 7394725 h 13862168"/>
              <a:gd name="connsiteX2186" fmla="*/ 1901870 w 12208933"/>
              <a:gd name="connsiteY2186" fmla="*/ 7398336 h 13862168"/>
              <a:gd name="connsiteX2187" fmla="*/ 1898336 w 12208933"/>
              <a:gd name="connsiteY2187" fmla="*/ 7401947 h 13862168"/>
              <a:gd name="connsiteX2188" fmla="*/ 1907760 w 12208933"/>
              <a:gd name="connsiteY2188" fmla="*/ 7411577 h 13862168"/>
              <a:gd name="connsiteX2189" fmla="*/ 1941922 w 12208933"/>
              <a:gd name="connsiteY2189" fmla="*/ 7376669 h 13862168"/>
              <a:gd name="connsiteX2190" fmla="*/ 1938388 w 12208933"/>
              <a:gd name="connsiteY2190" fmla="*/ 7373058 h 13862168"/>
              <a:gd name="connsiteX2191" fmla="*/ 1941922 w 12208933"/>
              <a:gd name="connsiteY2191" fmla="*/ 7369446 h 13862168"/>
              <a:gd name="connsiteX2192" fmla="*/ 1932498 w 12208933"/>
              <a:gd name="connsiteY2192" fmla="*/ 7359816 h 13862168"/>
              <a:gd name="connsiteX2193" fmla="*/ 1312873 w 12208933"/>
              <a:gd name="connsiteY2193" fmla="*/ 7342965 h 13862168"/>
              <a:gd name="connsiteX2194" fmla="*/ 1285779 w 12208933"/>
              <a:gd name="connsiteY2194" fmla="*/ 7385095 h 13862168"/>
              <a:gd name="connsiteX2195" fmla="*/ 1297559 w 12208933"/>
              <a:gd name="connsiteY2195" fmla="*/ 7393521 h 13862168"/>
              <a:gd name="connsiteX2196" fmla="*/ 1324653 w 12208933"/>
              <a:gd name="connsiteY2196" fmla="*/ 7351391 h 13862168"/>
              <a:gd name="connsiteX2197" fmla="*/ 1312873 w 12208933"/>
              <a:gd name="connsiteY2197" fmla="*/ 7342965 h 13862168"/>
              <a:gd name="connsiteX2198" fmla="*/ 673223 w 12208933"/>
              <a:gd name="connsiteY2198" fmla="*/ 7339353 h 13862168"/>
              <a:gd name="connsiteX2199" fmla="*/ 657909 w 12208933"/>
              <a:gd name="connsiteY2199" fmla="*/ 7386299 h 13862168"/>
              <a:gd name="connsiteX2200" fmla="*/ 670867 w 12208933"/>
              <a:gd name="connsiteY2200" fmla="*/ 7391114 h 13862168"/>
              <a:gd name="connsiteX2201" fmla="*/ 686181 w 12208933"/>
              <a:gd name="connsiteY2201" fmla="*/ 7344168 h 13862168"/>
              <a:gd name="connsiteX2202" fmla="*/ 673223 w 12208933"/>
              <a:gd name="connsiteY2202" fmla="*/ 7339353 h 13862168"/>
              <a:gd name="connsiteX2203" fmla="*/ 889973 w 12208933"/>
              <a:gd name="connsiteY2203" fmla="*/ 7332131 h 13862168"/>
              <a:gd name="connsiteX2204" fmla="*/ 869948 w 12208933"/>
              <a:gd name="connsiteY2204" fmla="*/ 7377872 h 13862168"/>
              <a:gd name="connsiteX2205" fmla="*/ 882906 w 12208933"/>
              <a:gd name="connsiteY2205" fmla="*/ 7383891 h 13862168"/>
              <a:gd name="connsiteX2206" fmla="*/ 902931 w 12208933"/>
              <a:gd name="connsiteY2206" fmla="*/ 7338150 h 13862168"/>
              <a:gd name="connsiteX2207" fmla="*/ 889973 w 12208933"/>
              <a:gd name="connsiteY2207" fmla="*/ 7332131 h 13862168"/>
              <a:gd name="connsiteX2208" fmla="*/ 462362 w 12208933"/>
              <a:gd name="connsiteY2208" fmla="*/ 7320094 h 13862168"/>
              <a:gd name="connsiteX2209" fmla="*/ 451760 w 12208933"/>
              <a:gd name="connsiteY2209" fmla="*/ 7368243 h 13862168"/>
              <a:gd name="connsiteX2210" fmla="*/ 465896 w 12208933"/>
              <a:gd name="connsiteY2210" fmla="*/ 7371854 h 13862168"/>
              <a:gd name="connsiteX2211" fmla="*/ 476498 w 12208933"/>
              <a:gd name="connsiteY2211" fmla="*/ 7323705 h 13862168"/>
              <a:gd name="connsiteX2212" fmla="*/ 462362 w 12208933"/>
              <a:gd name="connsiteY2212" fmla="*/ 7320094 h 13862168"/>
              <a:gd name="connsiteX2213" fmla="*/ 1120860 w 12208933"/>
              <a:gd name="connsiteY2213" fmla="*/ 7304445 h 13862168"/>
              <a:gd name="connsiteX2214" fmla="*/ 1097300 w 12208933"/>
              <a:gd name="connsiteY2214" fmla="*/ 7347779 h 13862168"/>
              <a:gd name="connsiteX2215" fmla="*/ 1109080 w 12208933"/>
              <a:gd name="connsiteY2215" fmla="*/ 7355002 h 13862168"/>
              <a:gd name="connsiteX2216" fmla="*/ 1132640 w 12208933"/>
              <a:gd name="connsiteY2216" fmla="*/ 7311667 h 13862168"/>
              <a:gd name="connsiteX2217" fmla="*/ 1120860 w 12208933"/>
              <a:gd name="connsiteY2217" fmla="*/ 7304445 h 13862168"/>
              <a:gd name="connsiteX2218" fmla="*/ 1781715 w 12208933"/>
              <a:gd name="connsiteY2218" fmla="*/ 7297224 h 13862168"/>
              <a:gd name="connsiteX2219" fmla="*/ 1748731 w 12208933"/>
              <a:gd name="connsiteY2219" fmla="*/ 7334539 h 13862168"/>
              <a:gd name="connsiteX2220" fmla="*/ 1759333 w 12208933"/>
              <a:gd name="connsiteY2220" fmla="*/ 7344169 h 13862168"/>
              <a:gd name="connsiteX2221" fmla="*/ 1792317 w 12208933"/>
              <a:gd name="connsiteY2221" fmla="*/ 7306853 h 13862168"/>
              <a:gd name="connsiteX2222" fmla="*/ 1781715 w 12208933"/>
              <a:gd name="connsiteY2222" fmla="*/ 7297224 h 13862168"/>
              <a:gd name="connsiteX2223" fmla="*/ 2002000 w 12208933"/>
              <a:gd name="connsiteY2223" fmla="*/ 7296020 h 13862168"/>
              <a:gd name="connsiteX2224" fmla="*/ 2008478 w 12208933"/>
              <a:gd name="connsiteY2224" fmla="*/ 7302640 h 13862168"/>
              <a:gd name="connsiteX2225" fmla="*/ 1977262 w 12208933"/>
              <a:gd name="connsiteY2225" fmla="*/ 7334538 h 13862168"/>
              <a:gd name="connsiteX2226" fmla="*/ 1970783 w 12208933"/>
              <a:gd name="connsiteY2226" fmla="*/ 7327919 h 13862168"/>
              <a:gd name="connsiteX2227" fmla="*/ 2002000 w 12208933"/>
              <a:gd name="connsiteY2227" fmla="*/ 7296020 h 13862168"/>
              <a:gd name="connsiteX2228" fmla="*/ 2002000 w 12208933"/>
              <a:gd name="connsiteY2228" fmla="*/ 7290001 h 13862168"/>
              <a:gd name="connsiteX2229" fmla="*/ 1967838 w 12208933"/>
              <a:gd name="connsiteY2229" fmla="*/ 7324909 h 13862168"/>
              <a:gd name="connsiteX2230" fmla="*/ 1970783 w 12208933"/>
              <a:gd name="connsiteY2230" fmla="*/ 7327919 h 13862168"/>
              <a:gd name="connsiteX2231" fmla="*/ 1967838 w 12208933"/>
              <a:gd name="connsiteY2231" fmla="*/ 7330928 h 13862168"/>
              <a:gd name="connsiteX2232" fmla="*/ 1977262 w 12208933"/>
              <a:gd name="connsiteY2232" fmla="*/ 7340558 h 13862168"/>
              <a:gd name="connsiteX2233" fmla="*/ 2011424 w 12208933"/>
              <a:gd name="connsiteY2233" fmla="*/ 7305650 h 13862168"/>
              <a:gd name="connsiteX2234" fmla="*/ 2008478 w 12208933"/>
              <a:gd name="connsiteY2234" fmla="*/ 7302640 h 13862168"/>
              <a:gd name="connsiteX2235" fmla="*/ 2011424 w 12208933"/>
              <a:gd name="connsiteY2235" fmla="*/ 7299630 h 13862168"/>
              <a:gd name="connsiteX2236" fmla="*/ 2002000 w 12208933"/>
              <a:gd name="connsiteY2236" fmla="*/ 7290001 h 13862168"/>
              <a:gd name="connsiteX2237" fmla="*/ 1570854 w 12208933"/>
              <a:gd name="connsiteY2237" fmla="*/ 7286390 h 13862168"/>
              <a:gd name="connsiteX2238" fmla="*/ 1541404 w 12208933"/>
              <a:gd name="connsiteY2238" fmla="*/ 7326113 h 13862168"/>
              <a:gd name="connsiteX2239" fmla="*/ 1552006 w 12208933"/>
              <a:gd name="connsiteY2239" fmla="*/ 7334539 h 13862168"/>
              <a:gd name="connsiteX2240" fmla="*/ 1581456 w 12208933"/>
              <a:gd name="connsiteY2240" fmla="*/ 7294816 h 13862168"/>
              <a:gd name="connsiteX2241" fmla="*/ 1570854 w 12208933"/>
              <a:gd name="connsiteY2241" fmla="*/ 7286390 h 13862168"/>
              <a:gd name="connsiteX2242" fmla="*/ 251501 w 12208933"/>
              <a:gd name="connsiteY2242" fmla="*/ 7269538 h 13862168"/>
              <a:gd name="connsiteX2243" fmla="*/ 245611 w 12208933"/>
              <a:gd name="connsiteY2243" fmla="*/ 7318891 h 13862168"/>
              <a:gd name="connsiteX2244" fmla="*/ 259747 w 12208933"/>
              <a:gd name="connsiteY2244" fmla="*/ 7320094 h 13862168"/>
              <a:gd name="connsiteX2245" fmla="*/ 265637 w 12208933"/>
              <a:gd name="connsiteY2245" fmla="*/ 7270742 h 13862168"/>
              <a:gd name="connsiteX2246" fmla="*/ 251501 w 12208933"/>
              <a:gd name="connsiteY2246" fmla="*/ 7269538 h 13862168"/>
              <a:gd name="connsiteX2247" fmla="*/ 1367061 w 12208933"/>
              <a:gd name="connsiteY2247" fmla="*/ 7259908 h 13862168"/>
              <a:gd name="connsiteX2248" fmla="*/ 1339967 w 12208933"/>
              <a:gd name="connsiteY2248" fmla="*/ 7302039 h 13862168"/>
              <a:gd name="connsiteX2249" fmla="*/ 1351747 w 12208933"/>
              <a:gd name="connsiteY2249" fmla="*/ 7310465 h 13862168"/>
              <a:gd name="connsiteX2250" fmla="*/ 1378841 w 12208933"/>
              <a:gd name="connsiteY2250" fmla="*/ 7268334 h 13862168"/>
              <a:gd name="connsiteX2251" fmla="*/ 1367061 w 12208933"/>
              <a:gd name="connsiteY2251" fmla="*/ 7259908 h 13862168"/>
              <a:gd name="connsiteX2252" fmla="*/ 703850 w 12208933"/>
              <a:gd name="connsiteY2252" fmla="*/ 7245463 h 13862168"/>
              <a:gd name="connsiteX2253" fmla="*/ 688537 w 12208933"/>
              <a:gd name="connsiteY2253" fmla="*/ 7292408 h 13862168"/>
              <a:gd name="connsiteX2254" fmla="*/ 701494 w 12208933"/>
              <a:gd name="connsiteY2254" fmla="*/ 7297223 h 13862168"/>
              <a:gd name="connsiteX2255" fmla="*/ 716808 w 12208933"/>
              <a:gd name="connsiteY2255" fmla="*/ 7250278 h 13862168"/>
              <a:gd name="connsiteX2256" fmla="*/ 703850 w 12208933"/>
              <a:gd name="connsiteY2256" fmla="*/ 7245463 h 13862168"/>
              <a:gd name="connsiteX2257" fmla="*/ 930025 w 12208933"/>
              <a:gd name="connsiteY2257" fmla="*/ 7241852 h 13862168"/>
              <a:gd name="connsiteX2258" fmla="*/ 909999 w 12208933"/>
              <a:gd name="connsiteY2258" fmla="*/ 7287593 h 13862168"/>
              <a:gd name="connsiteX2259" fmla="*/ 922957 w 12208933"/>
              <a:gd name="connsiteY2259" fmla="*/ 7293612 h 13862168"/>
              <a:gd name="connsiteX2260" fmla="*/ 942983 w 12208933"/>
              <a:gd name="connsiteY2260" fmla="*/ 7247870 h 13862168"/>
              <a:gd name="connsiteX2261" fmla="*/ 930025 w 12208933"/>
              <a:gd name="connsiteY2261" fmla="*/ 7241852 h 13862168"/>
              <a:gd name="connsiteX2262" fmla="*/ 2070323 w 12208933"/>
              <a:gd name="connsiteY2262" fmla="*/ 7225000 h 13862168"/>
              <a:gd name="connsiteX2263" fmla="*/ 2076802 w 12208933"/>
              <a:gd name="connsiteY2263" fmla="*/ 7231621 h 13862168"/>
              <a:gd name="connsiteX2264" fmla="*/ 2045585 w 12208933"/>
              <a:gd name="connsiteY2264" fmla="*/ 7263519 h 13862168"/>
              <a:gd name="connsiteX2265" fmla="*/ 2039106 w 12208933"/>
              <a:gd name="connsiteY2265" fmla="*/ 7256899 h 13862168"/>
              <a:gd name="connsiteX2266" fmla="*/ 2070323 w 12208933"/>
              <a:gd name="connsiteY2266" fmla="*/ 7225000 h 13862168"/>
              <a:gd name="connsiteX2267" fmla="*/ 1846504 w 12208933"/>
              <a:gd name="connsiteY2267" fmla="*/ 7222593 h 13862168"/>
              <a:gd name="connsiteX2268" fmla="*/ 1813521 w 12208933"/>
              <a:gd name="connsiteY2268" fmla="*/ 7259908 h 13862168"/>
              <a:gd name="connsiteX2269" fmla="*/ 1824122 w 12208933"/>
              <a:gd name="connsiteY2269" fmla="*/ 7269538 h 13862168"/>
              <a:gd name="connsiteX2270" fmla="*/ 1857106 w 12208933"/>
              <a:gd name="connsiteY2270" fmla="*/ 7232223 h 13862168"/>
              <a:gd name="connsiteX2271" fmla="*/ 1846504 w 12208933"/>
              <a:gd name="connsiteY2271" fmla="*/ 7222593 h 13862168"/>
              <a:gd name="connsiteX2272" fmla="*/ 483566 w 12208933"/>
              <a:gd name="connsiteY2272" fmla="*/ 7221389 h 13862168"/>
              <a:gd name="connsiteX2273" fmla="*/ 472964 w 12208933"/>
              <a:gd name="connsiteY2273" fmla="*/ 7270741 h 13862168"/>
              <a:gd name="connsiteX2274" fmla="*/ 487100 w 12208933"/>
              <a:gd name="connsiteY2274" fmla="*/ 7274352 h 13862168"/>
              <a:gd name="connsiteX2275" fmla="*/ 497702 w 12208933"/>
              <a:gd name="connsiteY2275" fmla="*/ 7225000 h 13862168"/>
              <a:gd name="connsiteX2276" fmla="*/ 483566 w 12208933"/>
              <a:gd name="connsiteY2276" fmla="*/ 7221389 h 13862168"/>
              <a:gd name="connsiteX2277" fmla="*/ 2070323 w 12208933"/>
              <a:gd name="connsiteY2277" fmla="*/ 7218981 h 13862168"/>
              <a:gd name="connsiteX2278" fmla="*/ 2036161 w 12208933"/>
              <a:gd name="connsiteY2278" fmla="*/ 7253889 h 13862168"/>
              <a:gd name="connsiteX2279" fmla="*/ 2039106 w 12208933"/>
              <a:gd name="connsiteY2279" fmla="*/ 7256899 h 13862168"/>
              <a:gd name="connsiteX2280" fmla="*/ 2036161 w 12208933"/>
              <a:gd name="connsiteY2280" fmla="*/ 7259908 h 13862168"/>
              <a:gd name="connsiteX2281" fmla="*/ 2045585 w 12208933"/>
              <a:gd name="connsiteY2281" fmla="*/ 7269538 h 13862168"/>
              <a:gd name="connsiteX2282" fmla="*/ 2079747 w 12208933"/>
              <a:gd name="connsiteY2282" fmla="*/ 7234630 h 13862168"/>
              <a:gd name="connsiteX2283" fmla="*/ 2076802 w 12208933"/>
              <a:gd name="connsiteY2283" fmla="*/ 7231621 h 13862168"/>
              <a:gd name="connsiteX2284" fmla="*/ 2079747 w 12208933"/>
              <a:gd name="connsiteY2284" fmla="*/ 7228611 h 13862168"/>
              <a:gd name="connsiteX2285" fmla="*/ 2070323 w 12208933"/>
              <a:gd name="connsiteY2285" fmla="*/ 7218981 h 13862168"/>
              <a:gd name="connsiteX2286" fmla="*/ 1167980 w 12208933"/>
              <a:gd name="connsiteY2286" fmla="*/ 7217777 h 13862168"/>
              <a:gd name="connsiteX2287" fmla="*/ 1144420 w 12208933"/>
              <a:gd name="connsiteY2287" fmla="*/ 7261111 h 13862168"/>
              <a:gd name="connsiteX2288" fmla="*/ 1156200 w 12208933"/>
              <a:gd name="connsiteY2288" fmla="*/ 7268334 h 13862168"/>
              <a:gd name="connsiteX2289" fmla="*/ 1179760 w 12208933"/>
              <a:gd name="connsiteY2289" fmla="*/ 7224999 h 13862168"/>
              <a:gd name="connsiteX2290" fmla="*/ 1167980 w 12208933"/>
              <a:gd name="connsiteY2290" fmla="*/ 7217777 h 13862168"/>
              <a:gd name="connsiteX2291" fmla="*/ 1629754 w 12208933"/>
              <a:gd name="connsiteY2291" fmla="*/ 7206944 h 13862168"/>
              <a:gd name="connsiteX2292" fmla="*/ 1600304 w 12208933"/>
              <a:gd name="connsiteY2292" fmla="*/ 7246667 h 13862168"/>
              <a:gd name="connsiteX2293" fmla="*/ 1610906 w 12208933"/>
              <a:gd name="connsiteY2293" fmla="*/ 7255093 h 13862168"/>
              <a:gd name="connsiteX2294" fmla="*/ 1640356 w 12208933"/>
              <a:gd name="connsiteY2294" fmla="*/ 7215370 h 13862168"/>
              <a:gd name="connsiteX2295" fmla="*/ 1629754 w 12208933"/>
              <a:gd name="connsiteY2295" fmla="*/ 7206944 h 13862168"/>
              <a:gd name="connsiteX2296" fmla="*/ 1421249 w 12208933"/>
              <a:gd name="connsiteY2296" fmla="*/ 7176851 h 13862168"/>
              <a:gd name="connsiteX2297" fmla="*/ 1394155 w 12208933"/>
              <a:gd name="connsiteY2297" fmla="*/ 7218982 h 13862168"/>
              <a:gd name="connsiteX2298" fmla="*/ 1405935 w 12208933"/>
              <a:gd name="connsiteY2298" fmla="*/ 7227408 h 13862168"/>
              <a:gd name="connsiteX2299" fmla="*/ 1433029 w 12208933"/>
              <a:gd name="connsiteY2299" fmla="*/ 7185277 h 13862168"/>
              <a:gd name="connsiteX2300" fmla="*/ 1421249 w 12208933"/>
              <a:gd name="connsiteY2300" fmla="*/ 7176851 h 13862168"/>
              <a:gd name="connsiteX2301" fmla="*/ 263281 w 12208933"/>
              <a:gd name="connsiteY2301" fmla="*/ 7170833 h 13862168"/>
              <a:gd name="connsiteX2302" fmla="*/ 257391 w 12208933"/>
              <a:gd name="connsiteY2302" fmla="*/ 7220185 h 13862168"/>
              <a:gd name="connsiteX2303" fmla="*/ 271527 w 12208933"/>
              <a:gd name="connsiteY2303" fmla="*/ 7221389 h 13862168"/>
              <a:gd name="connsiteX2304" fmla="*/ 277417 w 12208933"/>
              <a:gd name="connsiteY2304" fmla="*/ 7172037 h 13862168"/>
              <a:gd name="connsiteX2305" fmla="*/ 263281 w 12208933"/>
              <a:gd name="connsiteY2305" fmla="*/ 7170833 h 13862168"/>
              <a:gd name="connsiteX2306" fmla="*/ 2139825 w 12208933"/>
              <a:gd name="connsiteY2306" fmla="*/ 7155184 h 13862168"/>
              <a:gd name="connsiteX2307" fmla="*/ 2145715 w 12208933"/>
              <a:gd name="connsiteY2307" fmla="*/ 7161203 h 13862168"/>
              <a:gd name="connsiteX2308" fmla="*/ 2115087 w 12208933"/>
              <a:gd name="connsiteY2308" fmla="*/ 7192499 h 13862168"/>
              <a:gd name="connsiteX2309" fmla="*/ 2109198 w 12208933"/>
              <a:gd name="connsiteY2309" fmla="*/ 7186481 h 13862168"/>
              <a:gd name="connsiteX2310" fmla="*/ 2139825 w 12208933"/>
              <a:gd name="connsiteY2310" fmla="*/ 7155184 h 13862168"/>
              <a:gd name="connsiteX2311" fmla="*/ 970077 w 12208933"/>
              <a:gd name="connsiteY2311" fmla="*/ 7150369 h 13862168"/>
              <a:gd name="connsiteX2312" fmla="*/ 950051 w 12208933"/>
              <a:gd name="connsiteY2312" fmla="*/ 7196110 h 13862168"/>
              <a:gd name="connsiteX2313" fmla="*/ 963009 w 12208933"/>
              <a:gd name="connsiteY2313" fmla="*/ 7202129 h 13862168"/>
              <a:gd name="connsiteX2314" fmla="*/ 983035 w 12208933"/>
              <a:gd name="connsiteY2314" fmla="*/ 7156387 h 13862168"/>
              <a:gd name="connsiteX2315" fmla="*/ 970077 w 12208933"/>
              <a:gd name="connsiteY2315" fmla="*/ 7150369 h 13862168"/>
              <a:gd name="connsiteX2316" fmla="*/ 734478 w 12208933"/>
              <a:gd name="connsiteY2316" fmla="*/ 7150369 h 13862168"/>
              <a:gd name="connsiteX2317" fmla="*/ 719164 w 12208933"/>
              <a:gd name="connsiteY2317" fmla="*/ 7197314 h 13862168"/>
              <a:gd name="connsiteX2318" fmla="*/ 732122 w 12208933"/>
              <a:gd name="connsiteY2318" fmla="*/ 7202129 h 13862168"/>
              <a:gd name="connsiteX2319" fmla="*/ 747436 w 12208933"/>
              <a:gd name="connsiteY2319" fmla="*/ 7155184 h 13862168"/>
              <a:gd name="connsiteX2320" fmla="*/ 734478 w 12208933"/>
              <a:gd name="connsiteY2320" fmla="*/ 7150369 h 13862168"/>
              <a:gd name="connsiteX2321" fmla="*/ 1911294 w 12208933"/>
              <a:gd name="connsiteY2321" fmla="*/ 7147962 h 13862168"/>
              <a:gd name="connsiteX2322" fmla="*/ 1878310 w 12208933"/>
              <a:gd name="connsiteY2322" fmla="*/ 7185277 h 13862168"/>
              <a:gd name="connsiteX2323" fmla="*/ 1888912 w 12208933"/>
              <a:gd name="connsiteY2323" fmla="*/ 7194907 h 13862168"/>
              <a:gd name="connsiteX2324" fmla="*/ 1921896 w 12208933"/>
              <a:gd name="connsiteY2324" fmla="*/ 7157592 h 13862168"/>
              <a:gd name="connsiteX2325" fmla="*/ 1911294 w 12208933"/>
              <a:gd name="connsiteY2325" fmla="*/ 7147962 h 13862168"/>
              <a:gd name="connsiteX2326" fmla="*/ 2139825 w 12208933"/>
              <a:gd name="connsiteY2326" fmla="*/ 7147961 h 13862168"/>
              <a:gd name="connsiteX2327" fmla="*/ 2105663 w 12208933"/>
              <a:gd name="connsiteY2327" fmla="*/ 7182869 h 13862168"/>
              <a:gd name="connsiteX2328" fmla="*/ 2109198 w 12208933"/>
              <a:gd name="connsiteY2328" fmla="*/ 7186481 h 13862168"/>
              <a:gd name="connsiteX2329" fmla="*/ 2105663 w 12208933"/>
              <a:gd name="connsiteY2329" fmla="*/ 7190092 h 13862168"/>
              <a:gd name="connsiteX2330" fmla="*/ 2115087 w 12208933"/>
              <a:gd name="connsiteY2330" fmla="*/ 7199722 h 13862168"/>
              <a:gd name="connsiteX2331" fmla="*/ 2149249 w 12208933"/>
              <a:gd name="connsiteY2331" fmla="*/ 7164814 h 13862168"/>
              <a:gd name="connsiteX2332" fmla="*/ 2145715 w 12208933"/>
              <a:gd name="connsiteY2332" fmla="*/ 7161203 h 13862168"/>
              <a:gd name="connsiteX2333" fmla="*/ 2149249 w 12208933"/>
              <a:gd name="connsiteY2333" fmla="*/ 7157591 h 13862168"/>
              <a:gd name="connsiteX2334" fmla="*/ 2139825 w 12208933"/>
              <a:gd name="connsiteY2334" fmla="*/ 7147961 h 13862168"/>
              <a:gd name="connsiteX2335" fmla="*/ 1215100 w 12208933"/>
              <a:gd name="connsiteY2335" fmla="*/ 7129905 h 13862168"/>
              <a:gd name="connsiteX2336" fmla="*/ 1191540 w 12208933"/>
              <a:gd name="connsiteY2336" fmla="*/ 7173239 h 13862168"/>
              <a:gd name="connsiteX2337" fmla="*/ 1203320 w 12208933"/>
              <a:gd name="connsiteY2337" fmla="*/ 7180462 h 13862168"/>
              <a:gd name="connsiteX2338" fmla="*/ 1226880 w 12208933"/>
              <a:gd name="connsiteY2338" fmla="*/ 7137128 h 13862168"/>
              <a:gd name="connsiteX2339" fmla="*/ 1215100 w 12208933"/>
              <a:gd name="connsiteY2339" fmla="*/ 7129905 h 13862168"/>
              <a:gd name="connsiteX2340" fmla="*/ 1689831 w 12208933"/>
              <a:gd name="connsiteY2340" fmla="*/ 7128702 h 13862168"/>
              <a:gd name="connsiteX2341" fmla="*/ 1660381 w 12208933"/>
              <a:gd name="connsiteY2341" fmla="*/ 7168425 h 13862168"/>
              <a:gd name="connsiteX2342" fmla="*/ 1670983 w 12208933"/>
              <a:gd name="connsiteY2342" fmla="*/ 7176851 h 13862168"/>
              <a:gd name="connsiteX2343" fmla="*/ 1700433 w 12208933"/>
              <a:gd name="connsiteY2343" fmla="*/ 7137128 h 13862168"/>
              <a:gd name="connsiteX2344" fmla="*/ 1689831 w 12208933"/>
              <a:gd name="connsiteY2344" fmla="*/ 7128702 h 13862168"/>
              <a:gd name="connsiteX2345" fmla="*/ 504770 w 12208933"/>
              <a:gd name="connsiteY2345" fmla="*/ 7123887 h 13862168"/>
              <a:gd name="connsiteX2346" fmla="*/ 494168 w 12208933"/>
              <a:gd name="connsiteY2346" fmla="*/ 7173240 h 13862168"/>
              <a:gd name="connsiteX2347" fmla="*/ 508303 w 12208933"/>
              <a:gd name="connsiteY2347" fmla="*/ 7176851 h 13862168"/>
              <a:gd name="connsiteX2348" fmla="*/ 518905 w 12208933"/>
              <a:gd name="connsiteY2348" fmla="*/ 7127498 h 13862168"/>
              <a:gd name="connsiteX2349" fmla="*/ 504770 w 12208933"/>
              <a:gd name="connsiteY2349" fmla="*/ 7123887 h 13862168"/>
              <a:gd name="connsiteX2350" fmla="*/ 1475436 w 12208933"/>
              <a:gd name="connsiteY2350" fmla="*/ 7093794 h 13862168"/>
              <a:gd name="connsiteX2351" fmla="*/ 1448343 w 12208933"/>
              <a:gd name="connsiteY2351" fmla="*/ 7135925 h 13862168"/>
              <a:gd name="connsiteX2352" fmla="*/ 1460122 w 12208933"/>
              <a:gd name="connsiteY2352" fmla="*/ 7144351 h 13862168"/>
              <a:gd name="connsiteX2353" fmla="*/ 1487216 w 12208933"/>
              <a:gd name="connsiteY2353" fmla="*/ 7102220 h 13862168"/>
              <a:gd name="connsiteX2354" fmla="*/ 1475436 w 12208933"/>
              <a:gd name="connsiteY2354" fmla="*/ 7093794 h 13862168"/>
              <a:gd name="connsiteX2355" fmla="*/ 2209327 w 12208933"/>
              <a:gd name="connsiteY2355" fmla="*/ 7084165 h 13862168"/>
              <a:gd name="connsiteX2356" fmla="*/ 2215805 w 12208933"/>
              <a:gd name="connsiteY2356" fmla="*/ 7090785 h 13862168"/>
              <a:gd name="connsiteX2357" fmla="*/ 2184589 w 12208933"/>
              <a:gd name="connsiteY2357" fmla="*/ 7122683 h 13862168"/>
              <a:gd name="connsiteX2358" fmla="*/ 2178111 w 12208933"/>
              <a:gd name="connsiteY2358" fmla="*/ 7116063 h 13862168"/>
              <a:gd name="connsiteX2359" fmla="*/ 2209327 w 12208933"/>
              <a:gd name="connsiteY2359" fmla="*/ 7084165 h 13862168"/>
              <a:gd name="connsiteX2360" fmla="*/ 2209327 w 12208933"/>
              <a:gd name="connsiteY2360" fmla="*/ 7078145 h 13862168"/>
              <a:gd name="connsiteX2361" fmla="*/ 2175165 w 12208933"/>
              <a:gd name="connsiteY2361" fmla="*/ 7113053 h 13862168"/>
              <a:gd name="connsiteX2362" fmla="*/ 2178111 w 12208933"/>
              <a:gd name="connsiteY2362" fmla="*/ 7116063 h 13862168"/>
              <a:gd name="connsiteX2363" fmla="*/ 2175165 w 12208933"/>
              <a:gd name="connsiteY2363" fmla="*/ 7119073 h 13862168"/>
              <a:gd name="connsiteX2364" fmla="*/ 2184589 w 12208933"/>
              <a:gd name="connsiteY2364" fmla="*/ 7128702 h 13862168"/>
              <a:gd name="connsiteX2365" fmla="*/ 2218750 w 12208933"/>
              <a:gd name="connsiteY2365" fmla="*/ 7093794 h 13862168"/>
              <a:gd name="connsiteX2366" fmla="*/ 2215805 w 12208933"/>
              <a:gd name="connsiteY2366" fmla="*/ 7090785 h 13862168"/>
              <a:gd name="connsiteX2367" fmla="*/ 2218750 w 12208933"/>
              <a:gd name="connsiteY2367" fmla="*/ 7087775 h 13862168"/>
              <a:gd name="connsiteX2368" fmla="*/ 2209327 w 12208933"/>
              <a:gd name="connsiteY2368" fmla="*/ 7078145 h 13862168"/>
              <a:gd name="connsiteX2369" fmla="*/ 1976084 w 12208933"/>
              <a:gd name="connsiteY2369" fmla="*/ 7073331 h 13862168"/>
              <a:gd name="connsiteX2370" fmla="*/ 1943100 w 12208933"/>
              <a:gd name="connsiteY2370" fmla="*/ 7110646 h 13862168"/>
              <a:gd name="connsiteX2371" fmla="*/ 1953702 w 12208933"/>
              <a:gd name="connsiteY2371" fmla="*/ 7120276 h 13862168"/>
              <a:gd name="connsiteX2372" fmla="*/ 1986686 w 12208933"/>
              <a:gd name="connsiteY2372" fmla="*/ 7082961 h 13862168"/>
              <a:gd name="connsiteX2373" fmla="*/ 1976084 w 12208933"/>
              <a:gd name="connsiteY2373" fmla="*/ 7073331 h 13862168"/>
              <a:gd name="connsiteX2374" fmla="*/ 273883 w 12208933"/>
              <a:gd name="connsiteY2374" fmla="*/ 7070924 h 13862168"/>
              <a:gd name="connsiteX2375" fmla="*/ 267993 w 12208933"/>
              <a:gd name="connsiteY2375" fmla="*/ 7120276 h 13862168"/>
              <a:gd name="connsiteX2376" fmla="*/ 282129 w 12208933"/>
              <a:gd name="connsiteY2376" fmla="*/ 7121480 h 13862168"/>
              <a:gd name="connsiteX2377" fmla="*/ 288019 w 12208933"/>
              <a:gd name="connsiteY2377" fmla="*/ 7072128 h 13862168"/>
              <a:gd name="connsiteX2378" fmla="*/ 273883 w 12208933"/>
              <a:gd name="connsiteY2378" fmla="*/ 7070924 h 13862168"/>
              <a:gd name="connsiteX2379" fmla="*/ 1008951 w 12208933"/>
              <a:gd name="connsiteY2379" fmla="*/ 7058886 h 13862168"/>
              <a:gd name="connsiteX2380" fmla="*/ 988925 w 12208933"/>
              <a:gd name="connsiteY2380" fmla="*/ 7104627 h 13862168"/>
              <a:gd name="connsiteX2381" fmla="*/ 1001883 w 12208933"/>
              <a:gd name="connsiteY2381" fmla="*/ 7110646 h 13862168"/>
              <a:gd name="connsiteX2382" fmla="*/ 1021909 w 12208933"/>
              <a:gd name="connsiteY2382" fmla="*/ 7064904 h 13862168"/>
              <a:gd name="connsiteX2383" fmla="*/ 1008951 w 12208933"/>
              <a:gd name="connsiteY2383" fmla="*/ 7058886 h 13862168"/>
              <a:gd name="connsiteX2384" fmla="*/ 766284 w 12208933"/>
              <a:gd name="connsiteY2384" fmla="*/ 7055275 h 13862168"/>
              <a:gd name="connsiteX2385" fmla="*/ 750970 w 12208933"/>
              <a:gd name="connsiteY2385" fmla="*/ 7102220 h 13862168"/>
              <a:gd name="connsiteX2386" fmla="*/ 763928 w 12208933"/>
              <a:gd name="connsiteY2386" fmla="*/ 7107035 h 13862168"/>
              <a:gd name="connsiteX2387" fmla="*/ 779242 w 12208933"/>
              <a:gd name="connsiteY2387" fmla="*/ 7060090 h 13862168"/>
              <a:gd name="connsiteX2388" fmla="*/ 766284 w 12208933"/>
              <a:gd name="connsiteY2388" fmla="*/ 7055275 h 13862168"/>
              <a:gd name="connsiteX2389" fmla="*/ 1749909 w 12208933"/>
              <a:gd name="connsiteY2389" fmla="*/ 7049257 h 13862168"/>
              <a:gd name="connsiteX2390" fmla="*/ 1720459 w 12208933"/>
              <a:gd name="connsiteY2390" fmla="*/ 7088979 h 13862168"/>
              <a:gd name="connsiteX2391" fmla="*/ 1731061 w 12208933"/>
              <a:gd name="connsiteY2391" fmla="*/ 7097406 h 13862168"/>
              <a:gd name="connsiteX2392" fmla="*/ 1760511 w 12208933"/>
              <a:gd name="connsiteY2392" fmla="*/ 7057683 h 13862168"/>
              <a:gd name="connsiteX2393" fmla="*/ 1749909 w 12208933"/>
              <a:gd name="connsiteY2393" fmla="*/ 7049257 h 13862168"/>
              <a:gd name="connsiteX2394" fmla="*/ 1263398 w 12208933"/>
              <a:gd name="connsiteY2394" fmla="*/ 7043237 h 13862168"/>
              <a:gd name="connsiteX2395" fmla="*/ 1239838 w 12208933"/>
              <a:gd name="connsiteY2395" fmla="*/ 7086571 h 13862168"/>
              <a:gd name="connsiteX2396" fmla="*/ 1251618 w 12208933"/>
              <a:gd name="connsiteY2396" fmla="*/ 7093794 h 13862168"/>
              <a:gd name="connsiteX2397" fmla="*/ 1275177 w 12208933"/>
              <a:gd name="connsiteY2397" fmla="*/ 7050460 h 13862168"/>
              <a:gd name="connsiteX2398" fmla="*/ 1263398 w 12208933"/>
              <a:gd name="connsiteY2398" fmla="*/ 7043237 h 13862168"/>
              <a:gd name="connsiteX2399" fmla="*/ 525973 w 12208933"/>
              <a:gd name="connsiteY2399" fmla="*/ 7027589 h 13862168"/>
              <a:gd name="connsiteX2400" fmla="*/ 515371 w 12208933"/>
              <a:gd name="connsiteY2400" fmla="*/ 7075738 h 13862168"/>
              <a:gd name="connsiteX2401" fmla="*/ 529507 w 12208933"/>
              <a:gd name="connsiteY2401" fmla="*/ 7079349 h 13862168"/>
              <a:gd name="connsiteX2402" fmla="*/ 540109 w 12208933"/>
              <a:gd name="connsiteY2402" fmla="*/ 7031200 h 13862168"/>
              <a:gd name="connsiteX2403" fmla="*/ 525973 w 12208933"/>
              <a:gd name="connsiteY2403" fmla="*/ 7027589 h 13862168"/>
              <a:gd name="connsiteX2404" fmla="*/ 2277650 w 12208933"/>
              <a:gd name="connsiteY2404" fmla="*/ 7013145 h 13862168"/>
              <a:gd name="connsiteX2405" fmla="*/ 2284129 w 12208933"/>
              <a:gd name="connsiteY2405" fmla="*/ 7019765 h 13862168"/>
              <a:gd name="connsiteX2406" fmla="*/ 2252912 w 12208933"/>
              <a:gd name="connsiteY2406" fmla="*/ 7051663 h 13862168"/>
              <a:gd name="connsiteX2407" fmla="*/ 2246434 w 12208933"/>
              <a:gd name="connsiteY2407" fmla="*/ 7045044 h 13862168"/>
              <a:gd name="connsiteX2408" fmla="*/ 2277650 w 12208933"/>
              <a:gd name="connsiteY2408" fmla="*/ 7013145 h 13862168"/>
              <a:gd name="connsiteX2409" fmla="*/ 1529624 w 12208933"/>
              <a:gd name="connsiteY2409" fmla="*/ 7010737 h 13862168"/>
              <a:gd name="connsiteX2410" fmla="*/ 1502530 w 12208933"/>
              <a:gd name="connsiteY2410" fmla="*/ 7052868 h 13862168"/>
              <a:gd name="connsiteX2411" fmla="*/ 1514310 w 12208933"/>
              <a:gd name="connsiteY2411" fmla="*/ 7061294 h 13862168"/>
              <a:gd name="connsiteX2412" fmla="*/ 1541404 w 12208933"/>
              <a:gd name="connsiteY2412" fmla="*/ 7019164 h 13862168"/>
              <a:gd name="connsiteX2413" fmla="*/ 1529624 w 12208933"/>
              <a:gd name="connsiteY2413" fmla="*/ 7010737 h 13862168"/>
              <a:gd name="connsiteX2414" fmla="*/ 2277650 w 12208933"/>
              <a:gd name="connsiteY2414" fmla="*/ 7007126 h 13862168"/>
              <a:gd name="connsiteX2415" fmla="*/ 2243488 w 12208933"/>
              <a:gd name="connsiteY2415" fmla="*/ 7042034 h 13862168"/>
              <a:gd name="connsiteX2416" fmla="*/ 2246434 w 12208933"/>
              <a:gd name="connsiteY2416" fmla="*/ 7045044 h 13862168"/>
              <a:gd name="connsiteX2417" fmla="*/ 2243488 w 12208933"/>
              <a:gd name="connsiteY2417" fmla="*/ 7048053 h 13862168"/>
              <a:gd name="connsiteX2418" fmla="*/ 2252912 w 12208933"/>
              <a:gd name="connsiteY2418" fmla="*/ 7057683 h 13862168"/>
              <a:gd name="connsiteX2419" fmla="*/ 2287074 w 12208933"/>
              <a:gd name="connsiteY2419" fmla="*/ 7022775 h 13862168"/>
              <a:gd name="connsiteX2420" fmla="*/ 2284129 w 12208933"/>
              <a:gd name="connsiteY2420" fmla="*/ 7019765 h 13862168"/>
              <a:gd name="connsiteX2421" fmla="*/ 2287074 w 12208933"/>
              <a:gd name="connsiteY2421" fmla="*/ 7016755 h 13862168"/>
              <a:gd name="connsiteX2422" fmla="*/ 2277650 w 12208933"/>
              <a:gd name="connsiteY2422" fmla="*/ 7007126 h 13862168"/>
              <a:gd name="connsiteX2423" fmla="*/ 2040873 w 12208933"/>
              <a:gd name="connsiteY2423" fmla="*/ 6998700 h 13862168"/>
              <a:gd name="connsiteX2424" fmla="*/ 2007890 w 12208933"/>
              <a:gd name="connsiteY2424" fmla="*/ 7036016 h 13862168"/>
              <a:gd name="connsiteX2425" fmla="*/ 2018491 w 12208933"/>
              <a:gd name="connsiteY2425" fmla="*/ 7045646 h 13862168"/>
              <a:gd name="connsiteX2426" fmla="*/ 2051475 w 12208933"/>
              <a:gd name="connsiteY2426" fmla="*/ 7008330 h 13862168"/>
              <a:gd name="connsiteX2427" fmla="*/ 2040873 w 12208933"/>
              <a:gd name="connsiteY2427" fmla="*/ 6998700 h 13862168"/>
              <a:gd name="connsiteX2428" fmla="*/ 291553 w 12208933"/>
              <a:gd name="connsiteY2428" fmla="*/ 6972218 h 13862168"/>
              <a:gd name="connsiteX2429" fmla="*/ 277417 w 12208933"/>
              <a:gd name="connsiteY2429" fmla="*/ 6973422 h 13862168"/>
              <a:gd name="connsiteX2430" fmla="*/ 280951 w 12208933"/>
              <a:gd name="connsiteY2430" fmla="*/ 7001108 h 13862168"/>
              <a:gd name="connsiteX2431" fmla="*/ 278595 w 12208933"/>
              <a:gd name="connsiteY2431" fmla="*/ 7021571 h 13862168"/>
              <a:gd name="connsiteX2432" fmla="*/ 292731 w 12208933"/>
              <a:gd name="connsiteY2432" fmla="*/ 7022775 h 13862168"/>
              <a:gd name="connsiteX2433" fmla="*/ 295087 w 12208933"/>
              <a:gd name="connsiteY2433" fmla="*/ 7002312 h 13862168"/>
              <a:gd name="connsiteX2434" fmla="*/ 291553 w 12208933"/>
              <a:gd name="connsiteY2434" fmla="*/ 6972218 h 13862168"/>
              <a:gd name="connsiteX2435" fmla="*/ 1781715 w 12208933"/>
              <a:gd name="connsiteY2435" fmla="*/ 6971015 h 13862168"/>
              <a:gd name="connsiteX2436" fmla="*/ 1771113 w 12208933"/>
              <a:gd name="connsiteY2436" fmla="*/ 6979441 h 13862168"/>
              <a:gd name="connsiteX2437" fmla="*/ 1787605 w 12208933"/>
              <a:gd name="connsiteY2437" fmla="*/ 7001108 h 13862168"/>
              <a:gd name="connsiteX2438" fmla="*/ 1780537 w 12208933"/>
              <a:gd name="connsiteY2438" fmla="*/ 7010737 h 13862168"/>
              <a:gd name="connsiteX2439" fmla="*/ 1791139 w 12208933"/>
              <a:gd name="connsiteY2439" fmla="*/ 7019164 h 13862168"/>
              <a:gd name="connsiteX2440" fmla="*/ 1804097 w 12208933"/>
              <a:gd name="connsiteY2440" fmla="*/ 7001108 h 13862168"/>
              <a:gd name="connsiteX2441" fmla="*/ 1781715 w 12208933"/>
              <a:gd name="connsiteY2441" fmla="*/ 6971015 h 13862168"/>
              <a:gd name="connsiteX2442" fmla="*/ 1036045 w 12208933"/>
              <a:gd name="connsiteY2442" fmla="*/ 6967403 h 13862168"/>
              <a:gd name="connsiteX2443" fmla="*/ 1023087 w 12208933"/>
              <a:gd name="connsiteY2443" fmla="*/ 6973421 h 13862168"/>
              <a:gd name="connsiteX2444" fmla="*/ 1034867 w 12208933"/>
              <a:gd name="connsiteY2444" fmla="*/ 7001107 h 13862168"/>
              <a:gd name="connsiteX2445" fmla="*/ 1028977 w 12208933"/>
              <a:gd name="connsiteY2445" fmla="*/ 7013144 h 13862168"/>
              <a:gd name="connsiteX2446" fmla="*/ 1041935 w 12208933"/>
              <a:gd name="connsiteY2446" fmla="*/ 7019163 h 13862168"/>
              <a:gd name="connsiteX2447" fmla="*/ 1050181 w 12208933"/>
              <a:gd name="connsiteY2447" fmla="*/ 7001107 h 13862168"/>
              <a:gd name="connsiteX2448" fmla="*/ 1036045 w 12208933"/>
              <a:gd name="connsiteY2448" fmla="*/ 6967403 h 13862168"/>
              <a:gd name="connsiteX2449" fmla="*/ 785132 w 12208933"/>
              <a:gd name="connsiteY2449" fmla="*/ 6960181 h 13862168"/>
              <a:gd name="connsiteX2450" fmla="*/ 772174 w 12208933"/>
              <a:gd name="connsiteY2450" fmla="*/ 6964996 h 13862168"/>
              <a:gd name="connsiteX2451" fmla="*/ 783954 w 12208933"/>
              <a:gd name="connsiteY2451" fmla="*/ 7001107 h 13862168"/>
              <a:gd name="connsiteX2452" fmla="*/ 781598 w 12208933"/>
              <a:gd name="connsiteY2452" fmla="*/ 7008330 h 13862168"/>
              <a:gd name="connsiteX2453" fmla="*/ 794556 w 12208933"/>
              <a:gd name="connsiteY2453" fmla="*/ 7013145 h 13862168"/>
              <a:gd name="connsiteX2454" fmla="*/ 798090 w 12208933"/>
              <a:gd name="connsiteY2454" fmla="*/ 6999904 h 13862168"/>
              <a:gd name="connsiteX2455" fmla="*/ 785132 w 12208933"/>
              <a:gd name="connsiteY2455" fmla="*/ 6960181 h 13862168"/>
              <a:gd name="connsiteX2456" fmla="*/ 1276355 w 12208933"/>
              <a:gd name="connsiteY2456" fmla="*/ 6955366 h 13862168"/>
              <a:gd name="connsiteX2457" fmla="*/ 1264576 w 12208933"/>
              <a:gd name="connsiteY2457" fmla="*/ 6962588 h 13862168"/>
              <a:gd name="connsiteX2458" fmla="*/ 1286957 w 12208933"/>
              <a:gd name="connsiteY2458" fmla="*/ 7004718 h 13862168"/>
              <a:gd name="connsiteX2459" fmla="*/ 1291669 w 12208933"/>
              <a:gd name="connsiteY2459" fmla="*/ 7002311 h 13862168"/>
              <a:gd name="connsiteX2460" fmla="*/ 1298737 w 12208933"/>
              <a:gd name="connsiteY2460" fmla="*/ 7005922 h 13862168"/>
              <a:gd name="connsiteX2461" fmla="*/ 1301093 w 12208933"/>
              <a:gd name="connsiteY2461" fmla="*/ 7001107 h 13862168"/>
              <a:gd name="connsiteX2462" fmla="*/ 1276355 w 12208933"/>
              <a:gd name="connsiteY2462" fmla="*/ 6955366 h 13862168"/>
              <a:gd name="connsiteX2463" fmla="*/ 2251734 w 12208933"/>
              <a:gd name="connsiteY2463" fmla="*/ 6943329 h 13862168"/>
              <a:gd name="connsiteX2464" fmla="*/ 2282362 w 12208933"/>
              <a:gd name="connsiteY2464" fmla="*/ 6974626 h 13862168"/>
              <a:gd name="connsiteX2465" fmla="*/ 2276472 w 12208933"/>
              <a:gd name="connsiteY2465" fmla="*/ 6980644 h 13862168"/>
              <a:gd name="connsiteX2466" fmla="*/ 2245844 w 12208933"/>
              <a:gd name="connsiteY2466" fmla="*/ 6949348 h 13862168"/>
              <a:gd name="connsiteX2467" fmla="*/ 2251734 w 12208933"/>
              <a:gd name="connsiteY2467" fmla="*/ 6943329 h 13862168"/>
              <a:gd name="connsiteX2468" fmla="*/ 2251734 w 12208933"/>
              <a:gd name="connsiteY2468" fmla="*/ 6936106 h 13862168"/>
              <a:gd name="connsiteX2469" fmla="*/ 2242310 w 12208933"/>
              <a:gd name="connsiteY2469" fmla="*/ 6945736 h 13862168"/>
              <a:gd name="connsiteX2470" fmla="*/ 2245844 w 12208933"/>
              <a:gd name="connsiteY2470" fmla="*/ 6949348 h 13862168"/>
              <a:gd name="connsiteX2471" fmla="*/ 2242310 w 12208933"/>
              <a:gd name="connsiteY2471" fmla="*/ 6952959 h 13862168"/>
              <a:gd name="connsiteX2472" fmla="*/ 2276472 w 12208933"/>
              <a:gd name="connsiteY2472" fmla="*/ 6987867 h 13862168"/>
              <a:gd name="connsiteX2473" fmla="*/ 2285896 w 12208933"/>
              <a:gd name="connsiteY2473" fmla="*/ 6978237 h 13862168"/>
              <a:gd name="connsiteX2474" fmla="*/ 2282362 w 12208933"/>
              <a:gd name="connsiteY2474" fmla="*/ 6974626 h 13862168"/>
              <a:gd name="connsiteX2475" fmla="*/ 2285896 w 12208933"/>
              <a:gd name="connsiteY2475" fmla="*/ 6971014 h 13862168"/>
              <a:gd name="connsiteX2476" fmla="*/ 2251734 w 12208933"/>
              <a:gd name="connsiteY2476" fmla="*/ 6936106 h 13862168"/>
              <a:gd name="connsiteX2477" fmla="*/ 531863 w 12208933"/>
              <a:gd name="connsiteY2477" fmla="*/ 6930088 h 13862168"/>
              <a:gd name="connsiteX2478" fmla="*/ 517727 w 12208933"/>
              <a:gd name="connsiteY2478" fmla="*/ 6933699 h 13862168"/>
              <a:gd name="connsiteX2479" fmla="*/ 528329 w 12208933"/>
              <a:gd name="connsiteY2479" fmla="*/ 6981848 h 13862168"/>
              <a:gd name="connsiteX2480" fmla="*/ 542465 w 12208933"/>
              <a:gd name="connsiteY2480" fmla="*/ 6978237 h 13862168"/>
              <a:gd name="connsiteX2481" fmla="*/ 531863 w 12208933"/>
              <a:gd name="connsiteY2481" fmla="*/ 6930088 h 13862168"/>
              <a:gd name="connsiteX2482" fmla="*/ 1506064 w 12208933"/>
              <a:gd name="connsiteY2482" fmla="*/ 6927681 h 13862168"/>
              <a:gd name="connsiteX2483" fmla="*/ 1494284 w 12208933"/>
              <a:gd name="connsiteY2483" fmla="*/ 6936107 h 13862168"/>
              <a:gd name="connsiteX2484" fmla="*/ 1521378 w 12208933"/>
              <a:gd name="connsiteY2484" fmla="*/ 6978237 h 13862168"/>
              <a:gd name="connsiteX2485" fmla="*/ 1533158 w 12208933"/>
              <a:gd name="connsiteY2485" fmla="*/ 6969811 h 13862168"/>
              <a:gd name="connsiteX2486" fmla="*/ 1506064 w 12208933"/>
              <a:gd name="connsiteY2486" fmla="*/ 6927681 h 13862168"/>
              <a:gd name="connsiteX2487" fmla="*/ 1989042 w 12208933"/>
              <a:gd name="connsiteY2487" fmla="*/ 6924069 h 13862168"/>
              <a:gd name="connsiteX2488" fmla="*/ 1978440 w 12208933"/>
              <a:gd name="connsiteY2488" fmla="*/ 6933699 h 13862168"/>
              <a:gd name="connsiteX2489" fmla="*/ 2011424 w 12208933"/>
              <a:gd name="connsiteY2489" fmla="*/ 6971015 h 13862168"/>
              <a:gd name="connsiteX2490" fmla="*/ 2022025 w 12208933"/>
              <a:gd name="connsiteY2490" fmla="*/ 6961385 h 13862168"/>
              <a:gd name="connsiteX2491" fmla="*/ 1989042 w 12208933"/>
              <a:gd name="connsiteY2491" fmla="*/ 6924069 h 13862168"/>
              <a:gd name="connsiteX2492" fmla="*/ 1722815 w 12208933"/>
              <a:gd name="connsiteY2492" fmla="*/ 6891570 h 13862168"/>
              <a:gd name="connsiteX2493" fmla="*/ 1712213 w 12208933"/>
              <a:gd name="connsiteY2493" fmla="*/ 6899996 h 13862168"/>
              <a:gd name="connsiteX2494" fmla="*/ 1741663 w 12208933"/>
              <a:gd name="connsiteY2494" fmla="*/ 6939718 h 13862168"/>
              <a:gd name="connsiteX2495" fmla="*/ 1752265 w 12208933"/>
              <a:gd name="connsiteY2495" fmla="*/ 6931292 h 13862168"/>
              <a:gd name="connsiteX2496" fmla="*/ 1722815 w 12208933"/>
              <a:gd name="connsiteY2496" fmla="*/ 6891570 h 13862168"/>
              <a:gd name="connsiteX2497" fmla="*/ 995993 w 12208933"/>
              <a:gd name="connsiteY2497" fmla="*/ 6875920 h 13862168"/>
              <a:gd name="connsiteX2498" fmla="*/ 983035 w 12208933"/>
              <a:gd name="connsiteY2498" fmla="*/ 6881938 h 13862168"/>
              <a:gd name="connsiteX2499" fmla="*/ 1003061 w 12208933"/>
              <a:gd name="connsiteY2499" fmla="*/ 6927680 h 13862168"/>
              <a:gd name="connsiteX2500" fmla="*/ 1016019 w 12208933"/>
              <a:gd name="connsiteY2500" fmla="*/ 6921661 h 13862168"/>
              <a:gd name="connsiteX2501" fmla="*/ 995993 w 12208933"/>
              <a:gd name="connsiteY2501" fmla="*/ 6875920 h 13862168"/>
              <a:gd name="connsiteX2502" fmla="*/ 2182233 w 12208933"/>
              <a:gd name="connsiteY2502" fmla="*/ 6872310 h 13862168"/>
              <a:gd name="connsiteX2503" fmla="*/ 2213449 w 12208933"/>
              <a:gd name="connsiteY2503" fmla="*/ 6904208 h 13862168"/>
              <a:gd name="connsiteX2504" fmla="*/ 2206971 w 12208933"/>
              <a:gd name="connsiteY2504" fmla="*/ 6910830 h 13862168"/>
              <a:gd name="connsiteX2505" fmla="*/ 2175754 w 12208933"/>
              <a:gd name="connsiteY2505" fmla="*/ 6878930 h 13862168"/>
              <a:gd name="connsiteX2506" fmla="*/ 2182233 w 12208933"/>
              <a:gd name="connsiteY2506" fmla="*/ 6872310 h 13862168"/>
              <a:gd name="connsiteX2507" fmla="*/ 280951 w 12208933"/>
              <a:gd name="connsiteY2507" fmla="*/ 6872309 h 13862168"/>
              <a:gd name="connsiteX2508" fmla="*/ 266815 w 12208933"/>
              <a:gd name="connsiteY2508" fmla="*/ 6873513 h 13862168"/>
              <a:gd name="connsiteX2509" fmla="*/ 272705 w 12208933"/>
              <a:gd name="connsiteY2509" fmla="*/ 6922866 h 13862168"/>
              <a:gd name="connsiteX2510" fmla="*/ 286841 w 12208933"/>
              <a:gd name="connsiteY2510" fmla="*/ 6921662 h 13862168"/>
              <a:gd name="connsiteX2511" fmla="*/ 280951 w 12208933"/>
              <a:gd name="connsiteY2511" fmla="*/ 6872309 h 13862168"/>
              <a:gd name="connsiteX2512" fmla="*/ 1229236 w 12208933"/>
              <a:gd name="connsiteY2512" fmla="*/ 6868699 h 13862168"/>
              <a:gd name="connsiteX2513" fmla="*/ 1217456 w 12208933"/>
              <a:gd name="connsiteY2513" fmla="*/ 6875920 h 13862168"/>
              <a:gd name="connsiteX2514" fmla="*/ 1241016 w 12208933"/>
              <a:gd name="connsiteY2514" fmla="*/ 6919254 h 13862168"/>
              <a:gd name="connsiteX2515" fmla="*/ 1252796 w 12208933"/>
              <a:gd name="connsiteY2515" fmla="*/ 6912033 h 13862168"/>
              <a:gd name="connsiteX2516" fmla="*/ 1229236 w 12208933"/>
              <a:gd name="connsiteY2516" fmla="*/ 6868699 h 13862168"/>
              <a:gd name="connsiteX2517" fmla="*/ 2182233 w 12208933"/>
              <a:gd name="connsiteY2517" fmla="*/ 6866291 h 13862168"/>
              <a:gd name="connsiteX2518" fmla="*/ 2172809 w 12208933"/>
              <a:gd name="connsiteY2518" fmla="*/ 6875920 h 13862168"/>
              <a:gd name="connsiteX2519" fmla="*/ 2175754 w 12208933"/>
              <a:gd name="connsiteY2519" fmla="*/ 6878930 h 13862168"/>
              <a:gd name="connsiteX2520" fmla="*/ 2172809 w 12208933"/>
              <a:gd name="connsiteY2520" fmla="*/ 6881941 h 13862168"/>
              <a:gd name="connsiteX2521" fmla="*/ 2206971 w 12208933"/>
              <a:gd name="connsiteY2521" fmla="*/ 6916847 h 13862168"/>
              <a:gd name="connsiteX2522" fmla="*/ 2216394 w 12208933"/>
              <a:gd name="connsiteY2522" fmla="*/ 6907217 h 13862168"/>
              <a:gd name="connsiteX2523" fmla="*/ 2213449 w 12208933"/>
              <a:gd name="connsiteY2523" fmla="*/ 6904208 h 13862168"/>
              <a:gd name="connsiteX2524" fmla="*/ 2216394 w 12208933"/>
              <a:gd name="connsiteY2524" fmla="*/ 6901199 h 13862168"/>
              <a:gd name="connsiteX2525" fmla="*/ 2182233 w 12208933"/>
              <a:gd name="connsiteY2525" fmla="*/ 6866291 h 13862168"/>
              <a:gd name="connsiteX2526" fmla="*/ 753326 w 12208933"/>
              <a:gd name="connsiteY2526" fmla="*/ 6866291 h 13862168"/>
              <a:gd name="connsiteX2527" fmla="*/ 740368 w 12208933"/>
              <a:gd name="connsiteY2527" fmla="*/ 6871107 h 13862168"/>
              <a:gd name="connsiteX2528" fmla="*/ 755682 w 12208933"/>
              <a:gd name="connsiteY2528" fmla="*/ 6918050 h 13862168"/>
              <a:gd name="connsiteX2529" fmla="*/ 768640 w 12208933"/>
              <a:gd name="connsiteY2529" fmla="*/ 6913237 h 13862168"/>
              <a:gd name="connsiteX2530" fmla="*/ 753326 w 12208933"/>
              <a:gd name="connsiteY2530" fmla="*/ 6866291 h 13862168"/>
              <a:gd name="connsiteX2531" fmla="*/ 1924252 w 12208933"/>
              <a:gd name="connsiteY2531" fmla="*/ 6849439 h 13862168"/>
              <a:gd name="connsiteX2532" fmla="*/ 1913650 w 12208933"/>
              <a:gd name="connsiteY2532" fmla="*/ 6859070 h 13862168"/>
              <a:gd name="connsiteX2533" fmla="*/ 1946634 w 12208933"/>
              <a:gd name="connsiteY2533" fmla="*/ 6896386 h 13862168"/>
              <a:gd name="connsiteX2534" fmla="*/ 1957236 w 12208933"/>
              <a:gd name="connsiteY2534" fmla="*/ 6886754 h 13862168"/>
              <a:gd name="connsiteX2535" fmla="*/ 1924252 w 12208933"/>
              <a:gd name="connsiteY2535" fmla="*/ 6849439 h 13862168"/>
              <a:gd name="connsiteX2536" fmla="*/ 1451877 w 12208933"/>
              <a:gd name="connsiteY2536" fmla="*/ 6844626 h 13862168"/>
              <a:gd name="connsiteX2537" fmla="*/ 1440097 w 12208933"/>
              <a:gd name="connsiteY2537" fmla="*/ 6853052 h 13862168"/>
              <a:gd name="connsiteX2538" fmla="*/ 1467190 w 12208933"/>
              <a:gd name="connsiteY2538" fmla="*/ 6895180 h 13862168"/>
              <a:gd name="connsiteX2539" fmla="*/ 1478970 w 12208933"/>
              <a:gd name="connsiteY2539" fmla="*/ 6886754 h 13862168"/>
              <a:gd name="connsiteX2540" fmla="*/ 1451877 w 12208933"/>
              <a:gd name="connsiteY2540" fmla="*/ 6844626 h 13862168"/>
              <a:gd name="connsiteX2541" fmla="*/ 510659 w 12208933"/>
              <a:gd name="connsiteY2541" fmla="*/ 6831383 h 13862168"/>
              <a:gd name="connsiteX2542" fmla="*/ 496524 w 12208933"/>
              <a:gd name="connsiteY2542" fmla="*/ 6834994 h 13862168"/>
              <a:gd name="connsiteX2543" fmla="*/ 507125 w 12208933"/>
              <a:gd name="connsiteY2543" fmla="*/ 6884346 h 13862168"/>
              <a:gd name="connsiteX2544" fmla="*/ 521261 w 12208933"/>
              <a:gd name="connsiteY2544" fmla="*/ 6880736 h 13862168"/>
              <a:gd name="connsiteX2545" fmla="*/ 510659 w 12208933"/>
              <a:gd name="connsiteY2545" fmla="*/ 6831383 h 13862168"/>
              <a:gd name="connsiteX2546" fmla="*/ 1662737 w 12208933"/>
              <a:gd name="connsiteY2546" fmla="*/ 6813329 h 13862168"/>
              <a:gd name="connsiteX2547" fmla="*/ 1652135 w 12208933"/>
              <a:gd name="connsiteY2547" fmla="*/ 6821755 h 13862168"/>
              <a:gd name="connsiteX2548" fmla="*/ 1681585 w 12208933"/>
              <a:gd name="connsiteY2548" fmla="*/ 6861477 h 13862168"/>
              <a:gd name="connsiteX2549" fmla="*/ 1692187 w 12208933"/>
              <a:gd name="connsiteY2549" fmla="*/ 6853052 h 13862168"/>
              <a:gd name="connsiteX2550" fmla="*/ 1662737 w 12208933"/>
              <a:gd name="connsiteY2550" fmla="*/ 6813329 h 13862168"/>
              <a:gd name="connsiteX2551" fmla="*/ 2112731 w 12208933"/>
              <a:gd name="connsiteY2551" fmla="*/ 6801292 h 13862168"/>
              <a:gd name="connsiteX2552" fmla="*/ 2143948 w 12208933"/>
              <a:gd name="connsiteY2552" fmla="*/ 6833190 h 13862168"/>
              <a:gd name="connsiteX2553" fmla="*/ 2137469 w 12208933"/>
              <a:gd name="connsiteY2553" fmla="*/ 6839810 h 13862168"/>
              <a:gd name="connsiteX2554" fmla="*/ 2106253 w 12208933"/>
              <a:gd name="connsiteY2554" fmla="*/ 6807912 h 13862168"/>
              <a:gd name="connsiteX2555" fmla="*/ 2112731 w 12208933"/>
              <a:gd name="connsiteY2555" fmla="*/ 6801292 h 13862168"/>
              <a:gd name="connsiteX2556" fmla="*/ 2112731 w 12208933"/>
              <a:gd name="connsiteY2556" fmla="*/ 6795271 h 13862168"/>
              <a:gd name="connsiteX2557" fmla="*/ 2103307 w 12208933"/>
              <a:gd name="connsiteY2557" fmla="*/ 6804900 h 13862168"/>
              <a:gd name="connsiteX2558" fmla="*/ 2106253 w 12208933"/>
              <a:gd name="connsiteY2558" fmla="*/ 6807912 h 13862168"/>
              <a:gd name="connsiteX2559" fmla="*/ 2103307 w 12208933"/>
              <a:gd name="connsiteY2559" fmla="*/ 6810921 h 13862168"/>
              <a:gd name="connsiteX2560" fmla="*/ 2137469 w 12208933"/>
              <a:gd name="connsiteY2560" fmla="*/ 6845828 h 13862168"/>
              <a:gd name="connsiteX2561" fmla="*/ 2146893 w 12208933"/>
              <a:gd name="connsiteY2561" fmla="*/ 6836200 h 13862168"/>
              <a:gd name="connsiteX2562" fmla="*/ 2143948 w 12208933"/>
              <a:gd name="connsiteY2562" fmla="*/ 6833190 h 13862168"/>
              <a:gd name="connsiteX2563" fmla="*/ 2146893 w 12208933"/>
              <a:gd name="connsiteY2563" fmla="*/ 6830178 h 13862168"/>
              <a:gd name="connsiteX2564" fmla="*/ 2112731 w 12208933"/>
              <a:gd name="connsiteY2564" fmla="*/ 6795271 h 13862168"/>
              <a:gd name="connsiteX2565" fmla="*/ 955941 w 12208933"/>
              <a:gd name="connsiteY2565" fmla="*/ 6784438 h 13862168"/>
              <a:gd name="connsiteX2566" fmla="*/ 942983 w 12208933"/>
              <a:gd name="connsiteY2566" fmla="*/ 6790458 h 13862168"/>
              <a:gd name="connsiteX2567" fmla="*/ 963009 w 12208933"/>
              <a:gd name="connsiteY2567" fmla="*/ 6836198 h 13862168"/>
              <a:gd name="connsiteX2568" fmla="*/ 975967 w 12208933"/>
              <a:gd name="connsiteY2568" fmla="*/ 6830178 h 13862168"/>
              <a:gd name="connsiteX2569" fmla="*/ 955941 w 12208933"/>
              <a:gd name="connsiteY2569" fmla="*/ 6784438 h 13862168"/>
              <a:gd name="connsiteX2570" fmla="*/ 1182116 w 12208933"/>
              <a:gd name="connsiteY2570" fmla="*/ 6780826 h 13862168"/>
              <a:gd name="connsiteX2571" fmla="*/ 1170336 w 12208933"/>
              <a:gd name="connsiteY2571" fmla="*/ 6788050 h 13862168"/>
              <a:gd name="connsiteX2572" fmla="*/ 1193896 w 12208933"/>
              <a:gd name="connsiteY2572" fmla="*/ 6831384 h 13862168"/>
              <a:gd name="connsiteX2573" fmla="*/ 1205676 w 12208933"/>
              <a:gd name="connsiteY2573" fmla="*/ 6824160 h 13862168"/>
              <a:gd name="connsiteX2574" fmla="*/ 1182116 w 12208933"/>
              <a:gd name="connsiteY2574" fmla="*/ 6780826 h 13862168"/>
              <a:gd name="connsiteX2575" fmla="*/ 1859462 w 12208933"/>
              <a:gd name="connsiteY2575" fmla="*/ 6774808 h 13862168"/>
              <a:gd name="connsiteX2576" fmla="*/ 1848860 w 12208933"/>
              <a:gd name="connsiteY2576" fmla="*/ 6784440 h 13862168"/>
              <a:gd name="connsiteX2577" fmla="*/ 1881844 w 12208933"/>
              <a:gd name="connsiteY2577" fmla="*/ 6821755 h 13862168"/>
              <a:gd name="connsiteX2578" fmla="*/ 1892446 w 12208933"/>
              <a:gd name="connsiteY2578" fmla="*/ 6812123 h 13862168"/>
              <a:gd name="connsiteX2579" fmla="*/ 1859462 w 12208933"/>
              <a:gd name="connsiteY2579" fmla="*/ 6774808 h 13862168"/>
              <a:gd name="connsiteX2580" fmla="*/ 270349 w 12208933"/>
              <a:gd name="connsiteY2580" fmla="*/ 6773605 h 13862168"/>
              <a:gd name="connsiteX2581" fmla="*/ 256213 w 12208933"/>
              <a:gd name="connsiteY2581" fmla="*/ 6774808 h 13862168"/>
              <a:gd name="connsiteX2582" fmla="*/ 262103 w 12208933"/>
              <a:gd name="connsiteY2582" fmla="*/ 6824162 h 13862168"/>
              <a:gd name="connsiteX2583" fmla="*/ 276239 w 12208933"/>
              <a:gd name="connsiteY2583" fmla="*/ 6822957 h 13862168"/>
              <a:gd name="connsiteX2584" fmla="*/ 270349 w 12208933"/>
              <a:gd name="connsiteY2584" fmla="*/ 6773605 h 13862168"/>
              <a:gd name="connsiteX2585" fmla="*/ 722698 w 12208933"/>
              <a:gd name="connsiteY2585" fmla="*/ 6771197 h 13862168"/>
              <a:gd name="connsiteX2586" fmla="*/ 709740 w 12208933"/>
              <a:gd name="connsiteY2586" fmla="*/ 6776012 h 13862168"/>
              <a:gd name="connsiteX2587" fmla="*/ 725054 w 12208933"/>
              <a:gd name="connsiteY2587" fmla="*/ 6822957 h 13862168"/>
              <a:gd name="connsiteX2588" fmla="*/ 738012 w 12208933"/>
              <a:gd name="connsiteY2588" fmla="*/ 6818141 h 13862168"/>
              <a:gd name="connsiteX2589" fmla="*/ 722698 w 12208933"/>
              <a:gd name="connsiteY2589" fmla="*/ 6771197 h 13862168"/>
              <a:gd name="connsiteX2590" fmla="*/ 1397689 w 12208933"/>
              <a:gd name="connsiteY2590" fmla="*/ 6761569 h 13862168"/>
              <a:gd name="connsiteX2591" fmla="*/ 1385909 w 12208933"/>
              <a:gd name="connsiteY2591" fmla="*/ 6769995 h 13862168"/>
              <a:gd name="connsiteX2592" fmla="*/ 1413003 w 12208933"/>
              <a:gd name="connsiteY2592" fmla="*/ 6812123 h 13862168"/>
              <a:gd name="connsiteX2593" fmla="*/ 1424783 w 12208933"/>
              <a:gd name="connsiteY2593" fmla="*/ 6803697 h 13862168"/>
              <a:gd name="connsiteX2594" fmla="*/ 1397689 w 12208933"/>
              <a:gd name="connsiteY2594" fmla="*/ 6761569 h 13862168"/>
              <a:gd name="connsiteX2595" fmla="*/ 488278 w 12208933"/>
              <a:gd name="connsiteY2595" fmla="*/ 6735084 h 13862168"/>
              <a:gd name="connsiteX2596" fmla="*/ 475320 w 12208933"/>
              <a:gd name="connsiteY2596" fmla="*/ 6737492 h 13862168"/>
              <a:gd name="connsiteX2597" fmla="*/ 485922 w 12208933"/>
              <a:gd name="connsiteY2597" fmla="*/ 6786845 h 13862168"/>
              <a:gd name="connsiteX2598" fmla="*/ 498880 w 12208933"/>
              <a:gd name="connsiteY2598" fmla="*/ 6784438 h 13862168"/>
              <a:gd name="connsiteX2599" fmla="*/ 488278 w 12208933"/>
              <a:gd name="connsiteY2599" fmla="*/ 6735084 h 13862168"/>
              <a:gd name="connsiteX2600" fmla="*/ 1602660 w 12208933"/>
              <a:gd name="connsiteY2600" fmla="*/ 6733882 h 13862168"/>
              <a:gd name="connsiteX2601" fmla="*/ 1592058 w 12208933"/>
              <a:gd name="connsiteY2601" fmla="*/ 6742308 h 13862168"/>
              <a:gd name="connsiteX2602" fmla="*/ 1621508 w 12208933"/>
              <a:gd name="connsiteY2602" fmla="*/ 6782032 h 13862168"/>
              <a:gd name="connsiteX2603" fmla="*/ 1632110 w 12208933"/>
              <a:gd name="connsiteY2603" fmla="*/ 6773605 h 13862168"/>
              <a:gd name="connsiteX2604" fmla="*/ 1602660 w 12208933"/>
              <a:gd name="connsiteY2604" fmla="*/ 6733882 h 13862168"/>
              <a:gd name="connsiteX2605" fmla="*/ 2044407 w 12208933"/>
              <a:gd name="connsiteY2605" fmla="*/ 6731474 h 13862168"/>
              <a:gd name="connsiteX2606" fmla="*/ 2075035 w 12208933"/>
              <a:gd name="connsiteY2606" fmla="*/ 6762771 h 13862168"/>
              <a:gd name="connsiteX2607" fmla="*/ 2069145 w 12208933"/>
              <a:gd name="connsiteY2607" fmla="*/ 6768790 h 13862168"/>
              <a:gd name="connsiteX2608" fmla="*/ 2038518 w 12208933"/>
              <a:gd name="connsiteY2608" fmla="*/ 6737493 h 13862168"/>
              <a:gd name="connsiteX2609" fmla="*/ 2044407 w 12208933"/>
              <a:gd name="connsiteY2609" fmla="*/ 6731474 h 13862168"/>
              <a:gd name="connsiteX2610" fmla="*/ 2044407 w 12208933"/>
              <a:gd name="connsiteY2610" fmla="*/ 6724252 h 13862168"/>
              <a:gd name="connsiteX2611" fmla="*/ 2034983 w 12208933"/>
              <a:gd name="connsiteY2611" fmla="*/ 6733882 h 13862168"/>
              <a:gd name="connsiteX2612" fmla="*/ 2038518 w 12208933"/>
              <a:gd name="connsiteY2612" fmla="*/ 6737493 h 13862168"/>
              <a:gd name="connsiteX2613" fmla="*/ 2034983 w 12208933"/>
              <a:gd name="connsiteY2613" fmla="*/ 6741106 h 13862168"/>
              <a:gd name="connsiteX2614" fmla="*/ 2069145 w 12208933"/>
              <a:gd name="connsiteY2614" fmla="*/ 6776012 h 13862168"/>
              <a:gd name="connsiteX2615" fmla="*/ 2078569 w 12208933"/>
              <a:gd name="connsiteY2615" fmla="*/ 6766382 h 13862168"/>
              <a:gd name="connsiteX2616" fmla="*/ 2075035 w 12208933"/>
              <a:gd name="connsiteY2616" fmla="*/ 6762771 h 13862168"/>
              <a:gd name="connsiteX2617" fmla="*/ 2078569 w 12208933"/>
              <a:gd name="connsiteY2617" fmla="*/ 6759161 h 13862168"/>
              <a:gd name="connsiteX2618" fmla="*/ 2044407 w 12208933"/>
              <a:gd name="connsiteY2618" fmla="*/ 6724252 h 13862168"/>
              <a:gd name="connsiteX2619" fmla="*/ 1794673 w 12208933"/>
              <a:gd name="connsiteY2619" fmla="*/ 6700177 h 13862168"/>
              <a:gd name="connsiteX2620" fmla="*/ 1784071 w 12208933"/>
              <a:gd name="connsiteY2620" fmla="*/ 6709809 h 13862168"/>
              <a:gd name="connsiteX2621" fmla="*/ 1817055 w 12208933"/>
              <a:gd name="connsiteY2621" fmla="*/ 6747124 h 13862168"/>
              <a:gd name="connsiteX2622" fmla="*/ 1827656 w 12208933"/>
              <a:gd name="connsiteY2622" fmla="*/ 6737493 h 13862168"/>
              <a:gd name="connsiteX2623" fmla="*/ 1794673 w 12208933"/>
              <a:gd name="connsiteY2623" fmla="*/ 6700177 h 13862168"/>
              <a:gd name="connsiteX2624" fmla="*/ 1133818 w 12208933"/>
              <a:gd name="connsiteY2624" fmla="*/ 6694159 h 13862168"/>
              <a:gd name="connsiteX2625" fmla="*/ 1122038 w 12208933"/>
              <a:gd name="connsiteY2625" fmla="*/ 6701381 h 13862168"/>
              <a:gd name="connsiteX2626" fmla="*/ 1145598 w 12208933"/>
              <a:gd name="connsiteY2626" fmla="*/ 6744716 h 13862168"/>
              <a:gd name="connsiteX2627" fmla="*/ 1157378 w 12208933"/>
              <a:gd name="connsiteY2627" fmla="*/ 6737492 h 13862168"/>
              <a:gd name="connsiteX2628" fmla="*/ 1133818 w 12208933"/>
              <a:gd name="connsiteY2628" fmla="*/ 6694159 h 13862168"/>
              <a:gd name="connsiteX2629" fmla="*/ 915889 w 12208933"/>
              <a:gd name="connsiteY2629" fmla="*/ 6694159 h 13862168"/>
              <a:gd name="connsiteX2630" fmla="*/ 902931 w 12208933"/>
              <a:gd name="connsiteY2630" fmla="*/ 6700177 h 13862168"/>
              <a:gd name="connsiteX2631" fmla="*/ 922957 w 12208933"/>
              <a:gd name="connsiteY2631" fmla="*/ 6745919 h 13862168"/>
              <a:gd name="connsiteX2632" fmla="*/ 935915 w 12208933"/>
              <a:gd name="connsiteY2632" fmla="*/ 6739900 h 13862168"/>
              <a:gd name="connsiteX2633" fmla="*/ 915889 w 12208933"/>
              <a:gd name="connsiteY2633" fmla="*/ 6694159 h 13862168"/>
              <a:gd name="connsiteX2634" fmla="*/ 1343501 w 12208933"/>
              <a:gd name="connsiteY2634" fmla="*/ 6678512 h 13862168"/>
              <a:gd name="connsiteX2635" fmla="*/ 1331721 w 12208933"/>
              <a:gd name="connsiteY2635" fmla="*/ 6686938 h 13862168"/>
              <a:gd name="connsiteX2636" fmla="*/ 1358815 w 12208933"/>
              <a:gd name="connsiteY2636" fmla="*/ 6729066 h 13862168"/>
              <a:gd name="connsiteX2637" fmla="*/ 1370595 w 12208933"/>
              <a:gd name="connsiteY2637" fmla="*/ 6720640 h 13862168"/>
              <a:gd name="connsiteX2638" fmla="*/ 1343501 w 12208933"/>
              <a:gd name="connsiteY2638" fmla="*/ 6678512 h 13862168"/>
              <a:gd name="connsiteX2639" fmla="*/ 692071 w 12208933"/>
              <a:gd name="connsiteY2639" fmla="*/ 6676103 h 13862168"/>
              <a:gd name="connsiteX2640" fmla="*/ 679113 w 12208933"/>
              <a:gd name="connsiteY2640" fmla="*/ 6680918 h 13862168"/>
              <a:gd name="connsiteX2641" fmla="*/ 694427 w 12208933"/>
              <a:gd name="connsiteY2641" fmla="*/ 6727863 h 13862168"/>
              <a:gd name="connsiteX2642" fmla="*/ 707384 w 12208933"/>
              <a:gd name="connsiteY2642" fmla="*/ 6723048 h 13862168"/>
              <a:gd name="connsiteX2643" fmla="*/ 692071 w 12208933"/>
              <a:gd name="connsiteY2643" fmla="*/ 6676103 h 13862168"/>
              <a:gd name="connsiteX2644" fmla="*/ 258569 w 12208933"/>
              <a:gd name="connsiteY2644" fmla="*/ 6673695 h 13862168"/>
              <a:gd name="connsiteX2645" fmla="*/ 244433 w 12208933"/>
              <a:gd name="connsiteY2645" fmla="*/ 6674900 h 13862168"/>
              <a:gd name="connsiteX2646" fmla="*/ 250323 w 12208933"/>
              <a:gd name="connsiteY2646" fmla="*/ 6724252 h 13862168"/>
              <a:gd name="connsiteX2647" fmla="*/ 264459 w 12208933"/>
              <a:gd name="connsiteY2647" fmla="*/ 6723048 h 13862168"/>
              <a:gd name="connsiteX2648" fmla="*/ 258569 w 12208933"/>
              <a:gd name="connsiteY2648" fmla="*/ 6673695 h 13862168"/>
              <a:gd name="connsiteX2649" fmla="*/ 1974906 w 12208933"/>
              <a:gd name="connsiteY2649" fmla="*/ 6660454 h 13862168"/>
              <a:gd name="connsiteX2650" fmla="*/ 2006123 w 12208933"/>
              <a:gd name="connsiteY2650" fmla="*/ 6692353 h 13862168"/>
              <a:gd name="connsiteX2651" fmla="*/ 1999644 w 12208933"/>
              <a:gd name="connsiteY2651" fmla="*/ 6698975 h 13862168"/>
              <a:gd name="connsiteX2652" fmla="*/ 1968427 w 12208933"/>
              <a:gd name="connsiteY2652" fmla="*/ 6667076 h 13862168"/>
              <a:gd name="connsiteX2653" fmla="*/ 1974906 w 12208933"/>
              <a:gd name="connsiteY2653" fmla="*/ 6660454 h 13862168"/>
              <a:gd name="connsiteX2654" fmla="*/ 1542582 w 12208933"/>
              <a:gd name="connsiteY2654" fmla="*/ 6655641 h 13862168"/>
              <a:gd name="connsiteX2655" fmla="*/ 1531980 w 12208933"/>
              <a:gd name="connsiteY2655" fmla="*/ 6664067 h 13862168"/>
              <a:gd name="connsiteX2656" fmla="*/ 1561430 w 12208933"/>
              <a:gd name="connsiteY2656" fmla="*/ 6703789 h 13862168"/>
              <a:gd name="connsiteX2657" fmla="*/ 1572032 w 12208933"/>
              <a:gd name="connsiteY2657" fmla="*/ 6695364 h 13862168"/>
              <a:gd name="connsiteX2658" fmla="*/ 1542582 w 12208933"/>
              <a:gd name="connsiteY2658" fmla="*/ 6655641 h 13862168"/>
              <a:gd name="connsiteX2659" fmla="*/ 1974906 w 12208933"/>
              <a:gd name="connsiteY2659" fmla="*/ 6654436 h 13862168"/>
              <a:gd name="connsiteX2660" fmla="*/ 1965482 w 12208933"/>
              <a:gd name="connsiteY2660" fmla="*/ 6664067 h 13862168"/>
              <a:gd name="connsiteX2661" fmla="*/ 1968427 w 12208933"/>
              <a:gd name="connsiteY2661" fmla="*/ 6667076 h 13862168"/>
              <a:gd name="connsiteX2662" fmla="*/ 1965482 w 12208933"/>
              <a:gd name="connsiteY2662" fmla="*/ 6670086 h 13862168"/>
              <a:gd name="connsiteX2663" fmla="*/ 1999644 w 12208933"/>
              <a:gd name="connsiteY2663" fmla="*/ 6704993 h 13862168"/>
              <a:gd name="connsiteX2664" fmla="*/ 2009068 w 12208933"/>
              <a:gd name="connsiteY2664" fmla="*/ 6695364 h 13862168"/>
              <a:gd name="connsiteX2665" fmla="*/ 2006123 w 12208933"/>
              <a:gd name="connsiteY2665" fmla="*/ 6692353 h 13862168"/>
              <a:gd name="connsiteX2666" fmla="*/ 2009068 w 12208933"/>
              <a:gd name="connsiteY2666" fmla="*/ 6689343 h 13862168"/>
              <a:gd name="connsiteX2667" fmla="*/ 1974906 w 12208933"/>
              <a:gd name="connsiteY2667" fmla="*/ 6654436 h 13862168"/>
              <a:gd name="connsiteX2668" fmla="*/ 468252 w 12208933"/>
              <a:gd name="connsiteY2668" fmla="*/ 6637583 h 13862168"/>
              <a:gd name="connsiteX2669" fmla="*/ 454116 w 12208933"/>
              <a:gd name="connsiteY2669" fmla="*/ 6641195 h 13862168"/>
              <a:gd name="connsiteX2670" fmla="*/ 464718 w 12208933"/>
              <a:gd name="connsiteY2670" fmla="*/ 6689343 h 13862168"/>
              <a:gd name="connsiteX2671" fmla="*/ 478854 w 12208933"/>
              <a:gd name="connsiteY2671" fmla="*/ 6685732 h 13862168"/>
              <a:gd name="connsiteX2672" fmla="*/ 468252 w 12208933"/>
              <a:gd name="connsiteY2672" fmla="*/ 6637583 h 13862168"/>
              <a:gd name="connsiteX2673" fmla="*/ 1729883 w 12208933"/>
              <a:gd name="connsiteY2673" fmla="*/ 6624344 h 13862168"/>
              <a:gd name="connsiteX2674" fmla="*/ 1719281 w 12208933"/>
              <a:gd name="connsiteY2674" fmla="*/ 6633973 h 13862168"/>
              <a:gd name="connsiteX2675" fmla="*/ 1752265 w 12208933"/>
              <a:gd name="connsiteY2675" fmla="*/ 6671288 h 13862168"/>
              <a:gd name="connsiteX2676" fmla="*/ 1762867 w 12208933"/>
              <a:gd name="connsiteY2676" fmla="*/ 6661659 h 13862168"/>
              <a:gd name="connsiteX2677" fmla="*/ 1729883 w 12208933"/>
              <a:gd name="connsiteY2677" fmla="*/ 6624344 h 13862168"/>
              <a:gd name="connsiteX2678" fmla="*/ 1086698 w 12208933"/>
              <a:gd name="connsiteY2678" fmla="*/ 6606286 h 13862168"/>
              <a:gd name="connsiteX2679" fmla="*/ 1074919 w 12208933"/>
              <a:gd name="connsiteY2679" fmla="*/ 6613509 h 13862168"/>
              <a:gd name="connsiteX2680" fmla="*/ 1098478 w 12208933"/>
              <a:gd name="connsiteY2680" fmla="*/ 6656843 h 13862168"/>
              <a:gd name="connsiteX2681" fmla="*/ 1110258 w 12208933"/>
              <a:gd name="connsiteY2681" fmla="*/ 6649621 h 13862168"/>
              <a:gd name="connsiteX2682" fmla="*/ 1086698 w 12208933"/>
              <a:gd name="connsiteY2682" fmla="*/ 6606286 h 13862168"/>
              <a:gd name="connsiteX2683" fmla="*/ 877016 w 12208933"/>
              <a:gd name="connsiteY2683" fmla="*/ 6602675 h 13862168"/>
              <a:gd name="connsiteX2684" fmla="*/ 864058 w 12208933"/>
              <a:gd name="connsiteY2684" fmla="*/ 6608693 h 13862168"/>
              <a:gd name="connsiteX2685" fmla="*/ 884083 w 12208933"/>
              <a:gd name="connsiteY2685" fmla="*/ 6654435 h 13862168"/>
              <a:gd name="connsiteX2686" fmla="*/ 897041 w 12208933"/>
              <a:gd name="connsiteY2686" fmla="*/ 6648417 h 13862168"/>
              <a:gd name="connsiteX2687" fmla="*/ 877016 w 12208933"/>
              <a:gd name="connsiteY2687" fmla="*/ 6602675 h 13862168"/>
              <a:gd name="connsiteX2688" fmla="*/ 1289313 w 12208933"/>
              <a:gd name="connsiteY2688" fmla="*/ 6595454 h 13862168"/>
              <a:gd name="connsiteX2689" fmla="*/ 1277533 w 12208933"/>
              <a:gd name="connsiteY2689" fmla="*/ 6603881 h 13862168"/>
              <a:gd name="connsiteX2690" fmla="*/ 1304627 w 12208933"/>
              <a:gd name="connsiteY2690" fmla="*/ 6646009 h 13862168"/>
              <a:gd name="connsiteX2691" fmla="*/ 1316407 w 12208933"/>
              <a:gd name="connsiteY2691" fmla="*/ 6637583 h 13862168"/>
              <a:gd name="connsiteX2692" fmla="*/ 1289313 w 12208933"/>
              <a:gd name="connsiteY2692" fmla="*/ 6595454 h 13862168"/>
              <a:gd name="connsiteX2693" fmla="*/ 1905404 w 12208933"/>
              <a:gd name="connsiteY2693" fmla="*/ 6589436 h 13862168"/>
              <a:gd name="connsiteX2694" fmla="*/ 1936621 w 12208933"/>
              <a:gd name="connsiteY2694" fmla="*/ 6621335 h 13862168"/>
              <a:gd name="connsiteX2695" fmla="*/ 1930142 w 12208933"/>
              <a:gd name="connsiteY2695" fmla="*/ 6627955 h 13862168"/>
              <a:gd name="connsiteX2696" fmla="*/ 1898925 w 12208933"/>
              <a:gd name="connsiteY2696" fmla="*/ 6596056 h 13862168"/>
              <a:gd name="connsiteX2697" fmla="*/ 1905404 w 12208933"/>
              <a:gd name="connsiteY2697" fmla="*/ 6589436 h 13862168"/>
              <a:gd name="connsiteX2698" fmla="*/ 1905404 w 12208933"/>
              <a:gd name="connsiteY2698" fmla="*/ 6583417 h 13862168"/>
              <a:gd name="connsiteX2699" fmla="*/ 1895980 w 12208933"/>
              <a:gd name="connsiteY2699" fmla="*/ 6593047 h 13862168"/>
              <a:gd name="connsiteX2700" fmla="*/ 1898925 w 12208933"/>
              <a:gd name="connsiteY2700" fmla="*/ 6596056 h 13862168"/>
              <a:gd name="connsiteX2701" fmla="*/ 1895980 w 12208933"/>
              <a:gd name="connsiteY2701" fmla="*/ 6599065 h 13862168"/>
              <a:gd name="connsiteX2702" fmla="*/ 1930142 w 12208933"/>
              <a:gd name="connsiteY2702" fmla="*/ 6633973 h 13862168"/>
              <a:gd name="connsiteX2703" fmla="*/ 1939566 w 12208933"/>
              <a:gd name="connsiteY2703" fmla="*/ 6624344 h 13862168"/>
              <a:gd name="connsiteX2704" fmla="*/ 1936621 w 12208933"/>
              <a:gd name="connsiteY2704" fmla="*/ 6621335 h 13862168"/>
              <a:gd name="connsiteX2705" fmla="*/ 1939566 w 12208933"/>
              <a:gd name="connsiteY2705" fmla="*/ 6618325 h 13862168"/>
              <a:gd name="connsiteX2706" fmla="*/ 1905404 w 12208933"/>
              <a:gd name="connsiteY2706" fmla="*/ 6583417 h 13862168"/>
              <a:gd name="connsiteX2707" fmla="*/ 661443 w 12208933"/>
              <a:gd name="connsiteY2707" fmla="*/ 6582212 h 13862168"/>
              <a:gd name="connsiteX2708" fmla="*/ 648485 w 12208933"/>
              <a:gd name="connsiteY2708" fmla="*/ 6587028 h 13862168"/>
              <a:gd name="connsiteX2709" fmla="*/ 663799 w 12208933"/>
              <a:gd name="connsiteY2709" fmla="*/ 6633972 h 13862168"/>
              <a:gd name="connsiteX2710" fmla="*/ 676757 w 12208933"/>
              <a:gd name="connsiteY2710" fmla="*/ 6629158 h 13862168"/>
              <a:gd name="connsiteX2711" fmla="*/ 661443 w 12208933"/>
              <a:gd name="connsiteY2711" fmla="*/ 6582212 h 13862168"/>
              <a:gd name="connsiteX2712" fmla="*/ 1482504 w 12208933"/>
              <a:gd name="connsiteY2712" fmla="*/ 6576194 h 13862168"/>
              <a:gd name="connsiteX2713" fmla="*/ 1471902 w 12208933"/>
              <a:gd name="connsiteY2713" fmla="*/ 6584621 h 13862168"/>
              <a:gd name="connsiteX2714" fmla="*/ 1501352 w 12208933"/>
              <a:gd name="connsiteY2714" fmla="*/ 6624344 h 13862168"/>
              <a:gd name="connsiteX2715" fmla="*/ 1511954 w 12208933"/>
              <a:gd name="connsiteY2715" fmla="*/ 6615918 h 13862168"/>
              <a:gd name="connsiteX2716" fmla="*/ 1482504 w 12208933"/>
              <a:gd name="connsiteY2716" fmla="*/ 6576194 h 13862168"/>
              <a:gd name="connsiteX2717" fmla="*/ 247967 w 12208933"/>
              <a:gd name="connsiteY2717" fmla="*/ 6574990 h 13862168"/>
              <a:gd name="connsiteX2718" fmla="*/ 233831 w 12208933"/>
              <a:gd name="connsiteY2718" fmla="*/ 6576194 h 13862168"/>
              <a:gd name="connsiteX2719" fmla="*/ 239721 w 12208933"/>
              <a:gd name="connsiteY2719" fmla="*/ 6625546 h 13862168"/>
              <a:gd name="connsiteX2720" fmla="*/ 253857 w 12208933"/>
              <a:gd name="connsiteY2720" fmla="*/ 6624343 h 13862168"/>
              <a:gd name="connsiteX2721" fmla="*/ 247967 w 12208933"/>
              <a:gd name="connsiteY2721" fmla="*/ 6574990 h 13862168"/>
              <a:gd name="connsiteX2722" fmla="*/ 1665093 w 12208933"/>
              <a:gd name="connsiteY2722" fmla="*/ 6549713 h 13862168"/>
              <a:gd name="connsiteX2723" fmla="*/ 1654491 w 12208933"/>
              <a:gd name="connsiteY2723" fmla="*/ 6559343 h 13862168"/>
              <a:gd name="connsiteX2724" fmla="*/ 1687475 w 12208933"/>
              <a:gd name="connsiteY2724" fmla="*/ 6596658 h 13862168"/>
              <a:gd name="connsiteX2725" fmla="*/ 1698077 w 12208933"/>
              <a:gd name="connsiteY2725" fmla="*/ 6587029 h 13862168"/>
              <a:gd name="connsiteX2726" fmla="*/ 1665093 w 12208933"/>
              <a:gd name="connsiteY2726" fmla="*/ 6549713 h 13862168"/>
              <a:gd name="connsiteX2727" fmla="*/ 447048 w 12208933"/>
              <a:gd name="connsiteY2727" fmla="*/ 6538878 h 13862168"/>
              <a:gd name="connsiteX2728" fmla="*/ 432912 w 12208933"/>
              <a:gd name="connsiteY2728" fmla="*/ 6542489 h 13862168"/>
              <a:gd name="connsiteX2729" fmla="*/ 443514 w 12208933"/>
              <a:gd name="connsiteY2729" fmla="*/ 6591843 h 13862168"/>
              <a:gd name="connsiteX2730" fmla="*/ 457650 w 12208933"/>
              <a:gd name="connsiteY2730" fmla="*/ 6588230 h 13862168"/>
              <a:gd name="connsiteX2731" fmla="*/ 447048 w 12208933"/>
              <a:gd name="connsiteY2731" fmla="*/ 6538878 h 13862168"/>
              <a:gd name="connsiteX2732" fmla="*/ 1837080 w 12208933"/>
              <a:gd name="connsiteY2732" fmla="*/ 6519621 h 13862168"/>
              <a:gd name="connsiteX2733" fmla="*/ 1867708 w 12208933"/>
              <a:gd name="connsiteY2733" fmla="*/ 6550916 h 13862168"/>
              <a:gd name="connsiteX2734" fmla="*/ 1861818 w 12208933"/>
              <a:gd name="connsiteY2734" fmla="*/ 6556934 h 13862168"/>
              <a:gd name="connsiteX2735" fmla="*/ 1831191 w 12208933"/>
              <a:gd name="connsiteY2735" fmla="*/ 6525638 h 13862168"/>
              <a:gd name="connsiteX2736" fmla="*/ 1837080 w 12208933"/>
              <a:gd name="connsiteY2736" fmla="*/ 6519621 h 13862168"/>
              <a:gd name="connsiteX2737" fmla="*/ 1039579 w 12208933"/>
              <a:gd name="connsiteY2737" fmla="*/ 6518416 h 13862168"/>
              <a:gd name="connsiteX2738" fmla="*/ 1027799 w 12208933"/>
              <a:gd name="connsiteY2738" fmla="*/ 6525637 h 13862168"/>
              <a:gd name="connsiteX2739" fmla="*/ 1051359 w 12208933"/>
              <a:gd name="connsiteY2739" fmla="*/ 6568971 h 13862168"/>
              <a:gd name="connsiteX2740" fmla="*/ 1063139 w 12208933"/>
              <a:gd name="connsiteY2740" fmla="*/ 6561749 h 13862168"/>
              <a:gd name="connsiteX2741" fmla="*/ 1039579 w 12208933"/>
              <a:gd name="connsiteY2741" fmla="*/ 6518416 h 13862168"/>
              <a:gd name="connsiteX2742" fmla="*/ 1837080 w 12208933"/>
              <a:gd name="connsiteY2742" fmla="*/ 6512398 h 13862168"/>
              <a:gd name="connsiteX2743" fmla="*/ 1827656 w 12208933"/>
              <a:gd name="connsiteY2743" fmla="*/ 6522027 h 13862168"/>
              <a:gd name="connsiteX2744" fmla="*/ 1831191 w 12208933"/>
              <a:gd name="connsiteY2744" fmla="*/ 6525638 h 13862168"/>
              <a:gd name="connsiteX2745" fmla="*/ 1827656 w 12208933"/>
              <a:gd name="connsiteY2745" fmla="*/ 6529250 h 13862168"/>
              <a:gd name="connsiteX2746" fmla="*/ 1861818 w 12208933"/>
              <a:gd name="connsiteY2746" fmla="*/ 6564158 h 13862168"/>
              <a:gd name="connsiteX2747" fmla="*/ 1871242 w 12208933"/>
              <a:gd name="connsiteY2747" fmla="*/ 6554526 h 13862168"/>
              <a:gd name="connsiteX2748" fmla="*/ 1867708 w 12208933"/>
              <a:gd name="connsiteY2748" fmla="*/ 6550916 h 13862168"/>
              <a:gd name="connsiteX2749" fmla="*/ 1871242 w 12208933"/>
              <a:gd name="connsiteY2749" fmla="*/ 6547305 h 13862168"/>
              <a:gd name="connsiteX2750" fmla="*/ 1837080 w 12208933"/>
              <a:gd name="connsiteY2750" fmla="*/ 6512398 h 13862168"/>
              <a:gd name="connsiteX2751" fmla="*/ 1235126 w 12208933"/>
              <a:gd name="connsiteY2751" fmla="*/ 6512398 h 13862168"/>
              <a:gd name="connsiteX2752" fmla="*/ 1223346 w 12208933"/>
              <a:gd name="connsiteY2752" fmla="*/ 6520824 h 13862168"/>
              <a:gd name="connsiteX2753" fmla="*/ 1250440 w 12208933"/>
              <a:gd name="connsiteY2753" fmla="*/ 6562952 h 13862168"/>
              <a:gd name="connsiteX2754" fmla="*/ 1262219 w 12208933"/>
              <a:gd name="connsiteY2754" fmla="*/ 6554526 h 13862168"/>
              <a:gd name="connsiteX2755" fmla="*/ 1235126 w 12208933"/>
              <a:gd name="connsiteY2755" fmla="*/ 6512398 h 13862168"/>
              <a:gd name="connsiteX2756" fmla="*/ 836964 w 12208933"/>
              <a:gd name="connsiteY2756" fmla="*/ 6511192 h 13862168"/>
              <a:gd name="connsiteX2757" fmla="*/ 824006 w 12208933"/>
              <a:gd name="connsiteY2757" fmla="*/ 6517210 h 13862168"/>
              <a:gd name="connsiteX2758" fmla="*/ 844032 w 12208933"/>
              <a:gd name="connsiteY2758" fmla="*/ 6562952 h 13862168"/>
              <a:gd name="connsiteX2759" fmla="*/ 856990 w 12208933"/>
              <a:gd name="connsiteY2759" fmla="*/ 6556934 h 13862168"/>
              <a:gd name="connsiteX2760" fmla="*/ 836964 w 12208933"/>
              <a:gd name="connsiteY2760" fmla="*/ 6511192 h 13862168"/>
              <a:gd name="connsiteX2761" fmla="*/ 1422427 w 12208933"/>
              <a:gd name="connsiteY2761" fmla="*/ 6497953 h 13862168"/>
              <a:gd name="connsiteX2762" fmla="*/ 1411825 w 12208933"/>
              <a:gd name="connsiteY2762" fmla="*/ 6506379 h 13862168"/>
              <a:gd name="connsiteX2763" fmla="*/ 1441275 w 12208933"/>
              <a:gd name="connsiteY2763" fmla="*/ 6546101 h 13862168"/>
              <a:gd name="connsiteX2764" fmla="*/ 1451877 w 12208933"/>
              <a:gd name="connsiteY2764" fmla="*/ 6537676 h 13862168"/>
              <a:gd name="connsiteX2765" fmla="*/ 1422427 w 12208933"/>
              <a:gd name="connsiteY2765" fmla="*/ 6497953 h 13862168"/>
              <a:gd name="connsiteX2766" fmla="*/ 629637 w 12208933"/>
              <a:gd name="connsiteY2766" fmla="*/ 6487118 h 13862168"/>
              <a:gd name="connsiteX2767" fmla="*/ 616679 w 12208933"/>
              <a:gd name="connsiteY2767" fmla="*/ 6491933 h 13862168"/>
              <a:gd name="connsiteX2768" fmla="*/ 631993 w 12208933"/>
              <a:gd name="connsiteY2768" fmla="*/ 6538879 h 13862168"/>
              <a:gd name="connsiteX2769" fmla="*/ 644951 w 12208933"/>
              <a:gd name="connsiteY2769" fmla="*/ 6534063 h 13862168"/>
              <a:gd name="connsiteX2770" fmla="*/ 629637 w 12208933"/>
              <a:gd name="connsiteY2770" fmla="*/ 6487118 h 13862168"/>
              <a:gd name="connsiteX2771" fmla="*/ 1600304 w 12208933"/>
              <a:gd name="connsiteY2771" fmla="*/ 6475082 h 13862168"/>
              <a:gd name="connsiteX2772" fmla="*/ 1589702 w 12208933"/>
              <a:gd name="connsiteY2772" fmla="*/ 6484713 h 13862168"/>
              <a:gd name="connsiteX2773" fmla="*/ 1622686 w 12208933"/>
              <a:gd name="connsiteY2773" fmla="*/ 6522027 h 13862168"/>
              <a:gd name="connsiteX2774" fmla="*/ 1633288 w 12208933"/>
              <a:gd name="connsiteY2774" fmla="*/ 6512398 h 13862168"/>
              <a:gd name="connsiteX2775" fmla="*/ 1600304 w 12208933"/>
              <a:gd name="connsiteY2775" fmla="*/ 6475082 h 13862168"/>
              <a:gd name="connsiteX2776" fmla="*/ 237365 w 12208933"/>
              <a:gd name="connsiteY2776" fmla="*/ 6475082 h 13862168"/>
              <a:gd name="connsiteX2777" fmla="*/ 223229 w 12208933"/>
              <a:gd name="connsiteY2777" fmla="*/ 6476285 h 13862168"/>
              <a:gd name="connsiteX2778" fmla="*/ 229119 w 12208933"/>
              <a:gd name="connsiteY2778" fmla="*/ 6525638 h 13862168"/>
              <a:gd name="connsiteX2779" fmla="*/ 243255 w 12208933"/>
              <a:gd name="connsiteY2779" fmla="*/ 6524434 h 13862168"/>
              <a:gd name="connsiteX2780" fmla="*/ 237365 w 12208933"/>
              <a:gd name="connsiteY2780" fmla="*/ 6475082 h 13862168"/>
              <a:gd name="connsiteX2781" fmla="*/ 1767579 w 12208933"/>
              <a:gd name="connsiteY2781" fmla="*/ 6448601 h 13862168"/>
              <a:gd name="connsiteX2782" fmla="*/ 1798796 w 12208933"/>
              <a:gd name="connsiteY2782" fmla="*/ 6480499 h 13862168"/>
              <a:gd name="connsiteX2783" fmla="*/ 1792317 w 12208933"/>
              <a:gd name="connsiteY2783" fmla="*/ 6487119 h 13862168"/>
              <a:gd name="connsiteX2784" fmla="*/ 1761101 w 12208933"/>
              <a:gd name="connsiteY2784" fmla="*/ 6455221 h 13862168"/>
              <a:gd name="connsiteX2785" fmla="*/ 1767579 w 12208933"/>
              <a:gd name="connsiteY2785" fmla="*/ 6448601 h 13862168"/>
              <a:gd name="connsiteX2786" fmla="*/ 1767579 w 12208933"/>
              <a:gd name="connsiteY2786" fmla="*/ 6442582 h 13862168"/>
              <a:gd name="connsiteX2787" fmla="*/ 1758155 w 12208933"/>
              <a:gd name="connsiteY2787" fmla="*/ 6452211 h 13862168"/>
              <a:gd name="connsiteX2788" fmla="*/ 1761101 w 12208933"/>
              <a:gd name="connsiteY2788" fmla="*/ 6455221 h 13862168"/>
              <a:gd name="connsiteX2789" fmla="*/ 1758155 w 12208933"/>
              <a:gd name="connsiteY2789" fmla="*/ 6458230 h 13862168"/>
              <a:gd name="connsiteX2790" fmla="*/ 1792317 w 12208933"/>
              <a:gd name="connsiteY2790" fmla="*/ 6493138 h 13862168"/>
              <a:gd name="connsiteX2791" fmla="*/ 1801741 w 12208933"/>
              <a:gd name="connsiteY2791" fmla="*/ 6483509 h 13862168"/>
              <a:gd name="connsiteX2792" fmla="*/ 1798796 w 12208933"/>
              <a:gd name="connsiteY2792" fmla="*/ 6480499 h 13862168"/>
              <a:gd name="connsiteX2793" fmla="*/ 1801741 w 12208933"/>
              <a:gd name="connsiteY2793" fmla="*/ 6477490 h 13862168"/>
              <a:gd name="connsiteX2794" fmla="*/ 1767579 w 12208933"/>
              <a:gd name="connsiteY2794" fmla="*/ 6442582 h 13862168"/>
              <a:gd name="connsiteX2795" fmla="*/ 425844 w 12208933"/>
              <a:gd name="connsiteY2795" fmla="*/ 6441376 h 13862168"/>
              <a:gd name="connsiteX2796" fmla="*/ 411708 w 12208933"/>
              <a:gd name="connsiteY2796" fmla="*/ 6444987 h 13862168"/>
              <a:gd name="connsiteX2797" fmla="*/ 422310 w 12208933"/>
              <a:gd name="connsiteY2797" fmla="*/ 6494341 h 13862168"/>
              <a:gd name="connsiteX2798" fmla="*/ 436446 w 12208933"/>
              <a:gd name="connsiteY2798" fmla="*/ 6490729 h 13862168"/>
              <a:gd name="connsiteX2799" fmla="*/ 425844 w 12208933"/>
              <a:gd name="connsiteY2799" fmla="*/ 6441376 h 13862168"/>
              <a:gd name="connsiteX2800" fmla="*/ 991281 w 12208933"/>
              <a:gd name="connsiteY2800" fmla="*/ 6431747 h 13862168"/>
              <a:gd name="connsiteX2801" fmla="*/ 979501 w 12208933"/>
              <a:gd name="connsiteY2801" fmla="*/ 6438969 h 13862168"/>
              <a:gd name="connsiteX2802" fmla="*/ 1003061 w 12208933"/>
              <a:gd name="connsiteY2802" fmla="*/ 6482303 h 13862168"/>
              <a:gd name="connsiteX2803" fmla="*/ 1014841 w 12208933"/>
              <a:gd name="connsiteY2803" fmla="*/ 6475082 h 13862168"/>
              <a:gd name="connsiteX2804" fmla="*/ 991281 w 12208933"/>
              <a:gd name="connsiteY2804" fmla="*/ 6431747 h 13862168"/>
              <a:gd name="connsiteX2805" fmla="*/ 1180938 w 12208933"/>
              <a:gd name="connsiteY2805" fmla="*/ 6429340 h 13862168"/>
              <a:gd name="connsiteX2806" fmla="*/ 1169158 w 12208933"/>
              <a:gd name="connsiteY2806" fmla="*/ 6437767 h 13862168"/>
              <a:gd name="connsiteX2807" fmla="*/ 1196252 w 12208933"/>
              <a:gd name="connsiteY2807" fmla="*/ 6479897 h 13862168"/>
              <a:gd name="connsiteX2808" fmla="*/ 1208032 w 12208933"/>
              <a:gd name="connsiteY2808" fmla="*/ 6471472 h 13862168"/>
              <a:gd name="connsiteX2809" fmla="*/ 1180938 w 12208933"/>
              <a:gd name="connsiteY2809" fmla="*/ 6429340 h 13862168"/>
              <a:gd name="connsiteX2810" fmla="*/ 796912 w 12208933"/>
              <a:gd name="connsiteY2810" fmla="*/ 6419709 h 13862168"/>
              <a:gd name="connsiteX2811" fmla="*/ 783954 w 12208933"/>
              <a:gd name="connsiteY2811" fmla="*/ 6425727 h 13862168"/>
              <a:gd name="connsiteX2812" fmla="*/ 803980 w 12208933"/>
              <a:gd name="connsiteY2812" fmla="*/ 6471469 h 13862168"/>
              <a:gd name="connsiteX2813" fmla="*/ 816938 w 12208933"/>
              <a:gd name="connsiteY2813" fmla="*/ 6465450 h 13862168"/>
              <a:gd name="connsiteX2814" fmla="*/ 796912 w 12208933"/>
              <a:gd name="connsiteY2814" fmla="*/ 6419709 h 13862168"/>
              <a:gd name="connsiteX2815" fmla="*/ 1362349 w 12208933"/>
              <a:gd name="connsiteY2815" fmla="*/ 6418507 h 13862168"/>
              <a:gd name="connsiteX2816" fmla="*/ 1351747 w 12208933"/>
              <a:gd name="connsiteY2816" fmla="*/ 6426933 h 13862168"/>
              <a:gd name="connsiteX2817" fmla="*/ 1381197 w 12208933"/>
              <a:gd name="connsiteY2817" fmla="*/ 6466656 h 13862168"/>
              <a:gd name="connsiteX2818" fmla="*/ 1391799 w 12208933"/>
              <a:gd name="connsiteY2818" fmla="*/ 6458230 h 13862168"/>
              <a:gd name="connsiteX2819" fmla="*/ 1362349 w 12208933"/>
              <a:gd name="connsiteY2819" fmla="*/ 6418507 h 13862168"/>
              <a:gd name="connsiteX2820" fmla="*/ 1535514 w 12208933"/>
              <a:gd name="connsiteY2820" fmla="*/ 6400452 h 13862168"/>
              <a:gd name="connsiteX2821" fmla="*/ 1524912 w 12208933"/>
              <a:gd name="connsiteY2821" fmla="*/ 6410082 h 13862168"/>
              <a:gd name="connsiteX2822" fmla="*/ 1557896 w 12208933"/>
              <a:gd name="connsiteY2822" fmla="*/ 6447396 h 13862168"/>
              <a:gd name="connsiteX2823" fmla="*/ 1568498 w 12208933"/>
              <a:gd name="connsiteY2823" fmla="*/ 6437767 h 13862168"/>
              <a:gd name="connsiteX2824" fmla="*/ 1535514 w 12208933"/>
              <a:gd name="connsiteY2824" fmla="*/ 6400452 h 13862168"/>
              <a:gd name="connsiteX2825" fmla="*/ 599009 w 12208933"/>
              <a:gd name="connsiteY2825" fmla="*/ 6392024 h 13862168"/>
              <a:gd name="connsiteX2826" fmla="*/ 586051 w 12208933"/>
              <a:gd name="connsiteY2826" fmla="*/ 6396838 h 13862168"/>
              <a:gd name="connsiteX2827" fmla="*/ 601365 w 12208933"/>
              <a:gd name="connsiteY2827" fmla="*/ 6443785 h 13862168"/>
              <a:gd name="connsiteX2828" fmla="*/ 614323 w 12208933"/>
              <a:gd name="connsiteY2828" fmla="*/ 6438969 h 13862168"/>
              <a:gd name="connsiteX2829" fmla="*/ 599009 w 12208933"/>
              <a:gd name="connsiteY2829" fmla="*/ 6392024 h 13862168"/>
              <a:gd name="connsiteX2830" fmla="*/ 1698077 w 12208933"/>
              <a:gd name="connsiteY2830" fmla="*/ 6377580 h 13862168"/>
              <a:gd name="connsiteX2831" fmla="*/ 1729294 w 12208933"/>
              <a:gd name="connsiteY2831" fmla="*/ 6409479 h 13862168"/>
              <a:gd name="connsiteX2832" fmla="*/ 1722815 w 12208933"/>
              <a:gd name="connsiteY2832" fmla="*/ 6416101 h 13862168"/>
              <a:gd name="connsiteX2833" fmla="*/ 1691598 w 12208933"/>
              <a:gd name="connsiteY2833" fmla="*/ 6384202 h 13862168"/>
              <a:gd name="connsiteX2834" fmla="*/ 1698077 w 12208933"/>
              <a:gd name="connsiteY2834" fmla="*/ 6377580 h 13862168"/>
              <a:gd name="connsiteX2835" fmla="*/ 226763 w 12208933"/>
              <a:gd name="connsiteY2835" fmla="*/ 6376377 h 13862168"/>
              <a:gd name="connsiteX2836" fmla="*/ 212627 w 12208933"/>
              <a:gd name="connsiteY2836" fmla="*/ 6377580 h 13862168"/>
              <a:gd name="connsiteX2837" fmla="*/ 218517 w 12208933"/>
              <a:gd name="connsiteY2837" fmla="*/ 6426932 h 13862168"/>
              <a:gd name="connsiteX2838" fmla="*/ 232653 w 12208933"/>
              <a:gd name="connsiteY2838" fmla="*/ 6425728 h 13862168"/>
              <a:gd name="connsiteX2839" fmla="*/ 226763 w 12208933"/>
              <a:gd name="connsiteY2839" fmla="*/ 6376377 h 13862168"/>
              <a:gd name="connsiteX2840" fmla="*/ 1698077 w 12208933"/>
              <a:gd name="connsiteY2840" fmla="*/ 6371562 h 13862168"/>
              <a:gd name="connsiteX2841" fmla="*/ 1688653 w 12208933"/>
              <a:gd name="connsiteY2841" fmla="*/ 6381192 h 13862168"/>
              <a:gd name="connsiteX2842" fmla="*/ 1691598 w 12208933"/>
              <a:gd name="connsiteY2842" fmla="*/ 6384202 h 13862168"/>
              <a:gd name="connsiteX2843" fmla="*/ 1688653 w 12208933"/>
              <a:gd name="connsiteY2843" fmla="*/ 6387212 h 13862168"/>
              <a:gd name="connsiteX2844" fmla="*/ 1722815 w 12208933"/>
              <a:gd name="connsiteY2844" fmla="*/ 6422119 h 13862168"/>
              <a:gd name="connsiteX2845" fmla="*/ 1732239 w 12208933"/>
              <a:gd name="connsiteY2845" fmla="*/ 6412488 h 13862168"/>
              <a:gd name="connsiteX2846" fmla="*/ 1729294 w 12208933"/>
              <a:gd name="connsiteY2846" fmla="*/ 6409479 h 13862168"/>
              <a:gd name="connsiteX2847" fmla="*/ 1732239 w 12208933"/>
              <a:gd name="connsiteY2847" fmla="*/ 6406469 h 13862168"/>
              <a:gd name="connsiteX2848" fmla="*/ 1698077 w 12208933"/>
              <a:gd name="connsiteY2848" fmla="*/ 6371562 h 13862168"/>
              <a:gd name="connsiteX2849" fmla="*/ 1126750 w 12208933"/>
              <a:gd name="connsiteY2849" fmla="*/ 6346284 h 13862168"/>
              <a:gd name="connsiteX2850" fmla="*/ 1114970 w 12208933"/>
              <a:gd name="connsiteY2850" fmla="*/ 6354710 h 13862168"/>
              <a:gd name="connsiteX2851" fmla="*/ 1142064 w 12208933"/>
              <a:gd name="connsiteY2851" fmla="*/ 6396841 h 13862168"/>
              <a:gd name="connsiteX2852" fmla="*/ 1153844 w 12208933"/>
              <a:gd name="connsiteY2852" fmla="*/ 6388415 h 13862168"/>
              <a:gd name="connsiteX2853" fmla="*/ 1126750 w 12208933"/>
              <a:gd name="connsiteY2853" fmla="*/ 6346284 h 13862168"/>
              <a:gd name="connsiteX2854" fmla="*/ 944161 w 12208933"/>
              <a:gd name="connsiteY2854" fmla="*/ 6343875 h 13862168"/>
              <a:gd name="connsiteX2855" fmla="*/ 932381 w 12208933"/>
              <a:gd name="connsiteY2855" fmla="*/ 6351098 h 13862168"/>
              <a:gd name="connsiteX2856" fmla="*/ 955941 w 12208933"/>
              <a:gd name="connsiteY2856" fmla="*/ 6394432 h 13862168"/>
              <a:gd name="connsiteX2857" fmla="*/ 967721 w 12208933"/>
              <a:gd name="connsiteY2857" fmla="*/ 6387209 h 13862168"/>
              <a:gd name="connsiteX2858" fmla="*/ 944161 w 12208933"/>
              <a:gd name="connsiteY2858" fmla="*/ 6343875 h 13862168"/>
              <a:gd name="connsiteX2859" fmla="*/ 404640 w 12208933"/>
              <a:gd name="connsiteY2859" fmla="*/ 6343875 h 13862168"/>
              <a:gd name="connsiteX2860" fmla="*/ 390504 w 12208933"/>
              <a:gd name="connsiteY2860" fmla="*/ 6347487 h 13862168"/>
              <a:gd name="connsiteX2861" fmla="*/ 401106 w 12208933"/>
              <a:gd name="connsiteY2861" fmla="*/ 6396838 h 13862168"/>
              <a:gd name="connsiteX2862" fmla="*/ 415242 w 12208933"/>
              <a:gd name="connsiteY2862" fmla="*/ 6393227 h 13862168"/>
              <a:gd name="connsiteX2863" fmla="*/ 404640 w 12208933"/>
              <a:gd name="connsiteY2863" fmla="*/ 6343875 h 13862168"/>
              <a:gd name="connsiteX2864" fmla="*/ 1302271 w 12208933"/>
              <a:gd name="connsiteY2864" fmla="*/ 6340265 h 13862168"/>
              <a:gd name="connsiteX2865" fmla="*/ 1291669 w 12208933"/>
              <a:gd name="connsiteY2865" fmla="*/ 6348691 h 13862168"/>
              <a:gd name="connsiteX2866" fmla="*/ 1321119 w 12208933"/>
              <a:gd name="connsiteY2866" fmla="*/ 6388415 h 13862168"/>
              <a:gd name="connsiteX2867" fmla="*/ 1331721 w 12208933"/>
              <a:gd name="connsiteY2867" fmla="*/ 6379989 h 13862168"/>
              <a:gd name="connsiteX2868" fmla="*/ 1302271 w 12208933"/>
              <a:gd name="connsiteY2868" fmla="*/ 6340265 h 13862168"/>
              <a:gd name="connsiteX2869" fmla="*/ 756860 w 12208933"/>
              <a:gd name="connsiteY2869" fmla="*/ 6328227 h 13862168"/>
              <a:gd name="connsiteX2870" fmla="*/ 743902 w 12208933"/>
              <a:gd name="connsiteY2870" fmla="*/ 6334244 h 13862168"/>
              <a:gd name="connsiteX2871" fmla="*/ 763928 w 12208933"/>
              <a:gd name="connsiteY2871" fmla="*/ 6379987 h 13862168"/>
              <a:gd name="connsiteX2872" fmla="*/ 776886 w 12208933"/>
              <a:gd name="connsiteY2872" fmla="*/ 6373967 h 13862168"/>
              <a:gd name="connsiteX2873" fmla="*/ 756860 w 12208933"/>
              <a:gd name="connsiteY2873" fmla="*/ 6328227 h 13862168"/>
              <a:gd name="connsiteX2874" fmla="*/ 1469546 w 12208933"/>
              <a:gd name="connsiteY2874" fmla="*/ 6325820 h 13862168"/>
              <a:gd name="connsiteX2875" fmla="*/ 1458945 w 12208933"/>
              <a:gd name="connsiteY2875" fmla="*/ 6335452 h 13862168"/>
              <a:gd name="connsiteX2876" fmla="*/ 1491928 w 12208933"/>
              <a:gd name="connsiteY2876" fmla="*/ 6372765 h 13862168"/>
              <a:gd name="connsiteX2877" fmla="*/ 1502530 w 12208933"/>
              <a:gd name="connsiteY2877" fmla="*/ 6363138 h 13862168"/>
              <a:gd name="connsiteX2878" fmla="*/ 1469546 w 12208933"/>
              <a:gd name="connsiteY2878" fmla="*/ 6325820 h 13862168"/>
              <a:gd name="connsiteX2879" fmla="*/ 1629754 w 12208933"/>
              <a:gd name="connsiteY2879" fmla="*/ 6307765 h 13862168"/>
              <a:gd name="connsiteX2880" fmla="*/ 1660381 w 12208933"/>
              <a:gd name="connsiteY2880" fmla="*/ 6339062 h 13862168"/>
              <a:gd name="connsiteX2881" fmla="*/ 1654491 w 12208933"/>
              <a:gd name="connsiteY2881" fmla="*/ 6345081 h 13862168"/>
              <a:gd name="connsiteX2882" fmla="*/ 1623864 w 12208933"/>
              <a:gd name="connsiteY2882" fmla="*/ 6313783 h 13862168"/>
              <a:gd name="connsiteX2883" fmla="*/ 1629754 w 12208933"/>
              <a:gd name="connsiteY2883" fmla="*/ 6307765 h 13862168"/>
              <a:gd name="connsiteX2884" fmla="*/ 1629754 w 12208933"/>
              <a:gd name="connsiteY2884" fmla="*/ 6300541 h 13862168"/>
              <a:gd name="connsiteX2885" fmla="*/ 1620330 w 12208933"/>
              <a:gd name="connsiteY2885" fmla="*/ 6310172 h 13862168"/>
              <a:gd name="connsiteX2886" fmla="*/ 1623864 w 12208933"/>
              <a:gd name="connsiteY2886" fmla="*/ 6313783 h 13862168"/>
              <a:gd name="connsiteX2887" fmla="*/ 1620330 w 12208933"/>
              <a:gd name="connsiteY2887" fmla="*/ 6317394 h 13862168"/>
              <a:gd name="connsiteX2888" fmla="*/ 1654491 w 12208933"/>
              <a:gd name="connsiteY2888" fmla="*/ 6352303 h 13862168"/>
              <a:gd name="connsiteX2889" fmla="*/ 1663915 w 12208933"/>
              <a:gd name="connsiteY2889" fmla="*/ 6342672 h 13862168"/>
              <a:gd name="connsiteX2890" fmla="*/ 1660381 w 12208933"/>
              <a:gd name="connsiteY2890" fmla="*/ 6339062 h 13862168"/>
              <a:gd name="connsiteX2891" fmla="*/ 1663915 w 12208933"/>
              <a:gd name="connsiteY2891" fmla="*/ 6335449 h 13862168"/>
              <a:gd name="connsiteX2892" fmla="*/ 1629754 w 12208933"/>
              <a:gd name="connsiteY2892" fmla="*/ 6300541 h 13862168"/>
              <a:gd name="connsiteX2893" fmla="*/ 568381 w 12208933"/>
              <a:gd name="connsiteY2893" fmla="*/ 6298134 h 13862168"/>
              <a:gd name="connsiteX2894" fmla="*/ 555423 w 12208933"/>
              <a:gd name="connsiteY2894" fmla="*/ 6302949 h 13862168"/>
              <a:gd name="connsiteX2895" fmla="*/ 570737 w 12208933"/>
              <a:gd name="connsiteY2895" fmla="*/ 6349894 h 13862168"/>
              <a:gd name="connsiteX2896" fmla="*/ 583695 w 12208933"/>
              <a:gd name="connsiteY2896" fmla="*/ 6345078 h 13862168"/>
              <a:gd name="connsiteX2897" fmla="*/ 568381 w 12208933"/>
              <a:gd name="connsiteY2897" fmla="*/ 6298134 h 13862168"/>
              <a:gd name="connsiteX2898" fmla="*/ 216161 w 12208933"/>
              <a:gd name="connsiteY2898" fmla="*/ 6276467 h 13862168"/>
              <a:gd name="connsiteX2899" fmla="*/ 202025 w 12208933"/>
              <a:gd name="connsiteY2899" fmla="*/ 6277670 h 13862168"/>
              <a:gd name="connsiteX2900" fmla="*/ 207915 w 12208933"/>
              <a:gd name="connsiteY2900" fmla="*/ 6327023 h 13862168"/>
              <a:gd name="connsiteX2901" fmla="*/ 222051 w 12208933"/>
              <a:gd name="connsiteY2901" fmla="*/ 6325820 h 13862168"/>
              <a:gd name="connsiteX2902" fmla="*/ 216161 w 12208933"/>
              <a:gd name="connsiteY2902" fmla="*/ 6276467 h 13862168"/>
              <a:gd name="connsiteX2903" fmla="*/ 1072562 w 12208933"/>
              <a:gd name="connsiteY2903" fmla="*/ 6263227 h 13862168"/>
              <a:gd name="connsiteX2904" fmla="*/ 1060783 w 12208933"/>
              <a:gd name="connsiteY2904" fmla="*/ 6271654 h 13862168"/>
              <a:gd name="connsiteX2905" fmla="*/ 1087876 w 12208933"/>
              <a:gd name="connsiteY2905" fmla="*/ 6313783 h 13862168"/>
              <a:gd name="connsiteX2906" fmla="*/ 1099656 w 12208933"/>
              <a:gd name="connsiteY2906" fmla="*/ 6305357 h 13862168"/>
              <a:gd name="connsiteX2907" fmla="*/ 1072562 w 12208933"/>
              <a:gd name="connsiteY2907" fmla="*/ 6263227 h 13862168"/>
              <a:gd name="connsiteX2908" fmla="*/ 1242194 w 12208933"/>
              <a:gd name="connsiteY2908" fmla="*/ 6260819 h 13862168"/>
              <a:gd name="connsiteX2909" fmla="*/ 1231592 w 12208933"/>
              <a:gd name="connsiteY2909" fmla="*/ 6269245 h 13862168"/>
              <a:gd name="connsiteX2910" fmla="*/ 1261042 w 12208933"/>
              <a:gd name="connsiteY2910" fmla="*/ 6308968 h 13862168"/>
              <a:gd name="connsiteX2911" fmla="*/ 1271643 w 12208933"/>
              <a:gd name="connsiteY2911" fmla="*/ 6300543 h 13862168"/>
              <a:gd name="connsiteX2912" fmla="*/ 1242194 w 12208933"/>
              <a:gd name="connsiteY2912" fmla="*/ 6260819 h 13862168"/>
              <a:gd name="connsiteX2913" fmla="*/ 897041 w 12208933"/>
              <a:gd name="connsiteY2913" fmla="*/ 6257207 h 13862168"/>
              <a:gd name="connsiteX2914" fmla="*/ 885261 w 12208933"/>
              <a:gd name="connsiteY2914" fmla="*/ 6264429 h 13862168"/>
              <a:gd name="connsiteX2915" fmla="*/ 908821 w 12208933"/>
              <a:gd name="connsiteY2915" fmla="*/ 6307764 h 13862168"/>
              <a:gd name="connsiteX2916" fmla="*/ 920601 w 12208933"/>
              <a:gd name="connsiteY2916" fmla="*/ 6300541 h 13862168"/>
              <a:gd name="connsiteX2917" fmla="*/ 897041 w 12208933"/>
              <a:gd name="connsiteY2917" fmla="*/ 6257207 h 13862168"/>
              <a:gd name="connsiteX2918" fmla="*/ 1404757 w 12208933"/>
              <a:gd name="connsiteY2918" fmla="*/ 6251190 h 13862168"/>
              <a:gd name="connsiteX2919" fmla="*/ 1394155 w 12208933"/>
              <a:gd name="connsiteY2919" fmla="*/ 6260820 h 13862168"/>
              <a:gd name="connsiteX2920" fmla="*/ 1427139 w 12208933"/>
              <a:gd name="connsiteY2920" fmla="*/ 6298134 h 13862168"/>
              <a:gd name="connsiteX2921" fmla="*/ 1437741 w 12208933"/>
              <a:gd name="connsiteY2921" fmla="*/ 6288505 h 13862168"/>
              <a:gd name="connsiteX2922" fmla="*/ 1404757 w 12208933"/>
              <a:gd name="connsiteY2922" fmla="*/ 6251190 h 13862168"/>
              <a:gd name="connsiteX2923" fmla="*/ 383436 w 12208933"/>
              <a:gd name="connsiteY2923" fmla="*/ 6246373 h 13862168"/>
              <a:gd name="connsiteX2924" fmla="*/ 369300 w 12208933"/>
              <a:gd name="connsiteY2924" fmla="*/ 6249984 h 13862168"/>
              <a:gd name="connsiteX2925" fmla="*/ 379902 w 12208933"/>
              <a:gd name="connsiteY2925" fmla="*/ 6299338 h 13862168"/>
              <a:gd name="connsiteX2926" fmla="*/ 394038 w 12208933"/>
              <a:gd name="connsiteY2926" fmla="*/ 6295727 h 13862168"/>
              <a:gd name="connsiteX2927" fmla="*/ 383436 w 12208933"/>
              <a:gd name="connsiteY2927" fmla="*/ 6246373 h 13862168"/>
              <a:gd name="connsiteX2928" fmla="*/ 1560252 w 12208933"/>
              <a:gd name="connsiteY2928" fmla="*/ 6236745 h 13862168"/>
              <a:gd name="connsiteX2929" fmla="*/ 1591469 w 12208933"/>
              <a:gd name="connsiteY2929" fmla="*/ 6268644 h 13862168"/>
              <a:gd name="connsiteX2930" fmla="*/ 1584990 w 12208933"/>
              <a:gd name="connsiteY2930" fmla="*/ 6275263 h 13862168"/>
              <a:gd name="connsiteX2931" fmla="*/ 1553774 w 12208933"/>
              <a:gd name="connsiteY2931" fmla="*/ 6243365 h 13862168"/>
              <a:gd name="connsiteX2932" fmla="*/ 1560252 w 12208933"/>
              <a:gd name="connsiteY2932" fmla="*/ 6236745 h 13862168"/>
              <a:gd name="connsiteX2933" fmla="*/ 717986 w 12208933"/>
              <a:gd name="connsiteY2933" fmla="*/ 6236744 h 13862168"/>
              <a:gd name="connsiteX2934" fmla="*/ 705028 w 12208933"/>
              <a:gd name="connsiteY2934" fmla="*/ 6242763 h 13862168"/>
              <a:gd name="connsiteX2935" fmla="*/ 725054 w 12208933"/>
              <a:gd name="connsiteY2935" fmla="*/ 6288505 h 13862168"/>
              <a:gd name="connsiteX2936" fmla="*/ 738012 w 12208933"/>
              <a:gd name="connsiteY2936" fmla="*/ 6282484 h 13862168"/>
              <a:gd name="connsiteX2937" fmla="*/ 717986 w 12208933"/>
              <a:gd name="connsiteY2937" fmla="*/ 6236744 h 13862168"/>
              <a:gd name="connsiteX2938" fmla="*/ 1560252 w 12208933"/>
              <a:gd name="connsiteY2938" fmla="*/ 6230726 h 13862168"/>
              <a:gd name="connsiteX2939" fmla="*/ 1550828 w 12208933"/>
              <a:gd name="connsiteY2939" fmla="*/ 6240355 h 13862168"/>
              <a:gd name="connsiteX2940" fmla="*/ 1553774 w 12208933"/>
              <a:gd name="connsiteY2940" fmla="*/ 6243365 h 13862168"/>
              <a:gd name="connsiteX2941" fmla="*/ 1550828 w 12208933"/>
              <a:gd name="connsiteY2941" fmla="*/ 6246374 h 13862168"/>
              <a:gd name="connsiteX2942" fmla="*/ 1584990 w 12208933"/>
              <a:gd name="connsiteY2942" fmla="*/ 6281283 h 13862168"/>
              <a:gd name="connsiteX2943" fmla="*/ 1594414 w 12208933"/>
              <a:gd name="connsiteY2943" fmla="*/ 6271654 h 13862168"/>
              <a:gd name="connsiteX2944" fmla="*/ 1591469 w 12208933"/>
              <a:gd name="connsiteY2944" fmla="*/ 6268644 h 13862168"/>
              <a:gd name="connsiteX2945" fmla="*/ 1594414 w 12208933"/>
              <a:gd name="connsiteY2945" fmla="*/ 6265634 h 13862168"/>
              <a:gd name="connsiteX2946" fmla="*/ 1560252 w 12208933"/>
              <a:gd name="connsiteY2946" fmla="*/ 6230726 h 13862168"/>
              <a:gd name="connsiteX2947" fmla="*/ 537753 w 12208933"/>
              <a:gd name="connsiteY2947" fmla="*/ 6203040 h 13862168"/>
              <a:gd name="connsiteX2948" fmla="*/ 524795 w 12208933"/>
              <a:gd name="connsiteY2948" fmla="*/ 6207855 h 13862168"/>
              <a:gd name="connsiteX2949" fmla="*/ 540109 w 12208933"/>
              <a:gd name="connsiteY2949" fmla="*/ 6254800 h 13862168"/>
              <a:gd name="connsiteX2950" fmla="*/ 553067 w 12208933"/>
              <a:gd name="connsiteY2950" fmla="*/ 6249984 h 13862168"/>
              <a:gd name="connsiteX2951" fmla="*/ 537753 w 12208933"/>
              <a:gd name="connsiteY2951" fmla="*/ 6203040 h 13862168"/>
              <a:gd name="connsiteX2952" fmla="*/ 1182116 w 12208933"/>
              <a:gd name="connsiteY2952" fmla="*/ 6182577 h 13862168"/>
              <a:gd name="connsiteX2953" fmla="*/ 1171514 w 12208933"/>
              <a:gd name="connsiteY2953" fmla="*/ 6191004 h 13862168"/>
              <a:gd name="connsiteX2954" fmla="*/ 1200964 w 12208933"/>
              <a:gd name="connsiteY2954" fmla="*/ 6230726 h 13862168"/>
              <a:gd name="connsiteX2955" fmla="*/ 1211566 w 12208933"/>
              <a:gd name="connsiteY2955" fmla="*/ 6222300 h 13862168"/>
              <a:gd name="connsiteX2956" fmla="*/ 1182116 w 12208933"/>
              <a:gd name="connsiteY2956" fmla="*/ 6182577 h 13862168"/>
              <a:gd name="connsiteX2957" fmla="*/ 1018375 w 12208933"/>
              <a:gd name="connsiteY2957" fmla="*/ 6180170 h 13862168"/>
              <a:gd name="connsiteX2958" fmla="*/ 1006595 w 12208933"/>
              <a:gd name="connsiteY2958" fmla="*/ 6188596 h 13862168"/>
              <a:gd name="connsiteX2959" fmla="*/ 1033689 w 12208933"/>
              <a:gd name="connsiteY2959" fmla="*/ 6230726 h 13862168"/>
              <a:gd name="connsiteX2960" fmla="*/ 1045469 w 12208933"/>
              <a:gd name="connsiteY2960" fmla="*/ 6222300 h 13862168"/>
              <a:gd name="connsiteX2961" fmla="*/ 1018375 w 12208933"/>
              <a:gd name="connsiteY2961" fmla="*/ 6180170 h 13862168"/>
              <a:gd name="connsiteX2962" fmla="*/ 205559 w 12208933"/>
              <a:gd name="connsiteY2962" fmla="*/ 6177761 h 13862168"/>
              <a:gd name="connsiteX2963" fmla="*/ 191423 w 12208933"/>
              <a:gd name="connsiteY2963" fmla="*/ 6178965 h 13862168"/>
              <a:gd name="connsiteX2964" fmla="*/ 197313 w 12208933"/>
              <a:gd name="connsiteY2964" fmla="*/ 6228318 h 13862168"/>
              <a:gd name="connsiteX2965" fmla="*/ 211449 w 12208933"/>
              <a:gd name="connsiteY2965" fmla="*/ 6227115 h 13862168"/>
              <a:gd name="connsiteX2966" fmla="*/ 205559 w 12208933"/>
              <a:gd name="connsiteY2966" fmla="*/ 6177761 h 13862168"/>
              <a:gd name="connsiteX2967" fmla="*/ 1339967 w 12208933"/>
              <a:gd name="connsiteY2967" fmla="*/ 6176558 h 13862168"/>
              <a:gd name="connsiteX2968" fmla="*/ 1329365 w 12208933"/>
              <a:gd name="connsiteY2968" fmla="*/ 6186189 h 13862168"/>
              <a:gd name="connsiteX2969" fmla="*/ 1362349 w 12208933"/>
              <a:gd name="connsiteY2969" fmla="*/ 6223504 h 13862168"/>
              <a:gd name="connsiteX2970" fmla="*/ 1372951 w 12208933"/>
              <a:gd name="connsiteY2970" fmla="*/ 6213875 h 13862168"/>
              <a:gd name="connsiteX2971" fmla="*/ 1339967 w 12208933"/>
              <a:gd name="connsiteY2971" fmla="*/ 6176558 h 13862168"/>
              <a:gd name="connsiteX2972" fmla="*/ 848744 w 12208933"/>
              <a:gd name="connsiteY2972" fmla="*/ 6169335 h 13862168"/>
              <a:gd name="connsiteX2973" fmla="*/ 836964 w 12208933"/>
              <a:gd name="connsiteY2973" fmla="*/ 6176558 h 13862168"/>
              <a:gd name="connsiteX2974" fmla="*/ 860524 w 12208933"/>
              <a:gd name="connsiteY2974" fmla="*/ 6219892 h 13862168"/>
              <a:gd name="connsiteX2975" fmla="*/ 872304 w 12208933"/>
              <a:gd name="connsiteY2975" fmla="*/ 6212669 h 13862168"/>
              <a:gd name="connsiteX2976" fmla="*/ 848744 w 12208933"/>
              <a:gd name="connsiteY2976" fmla="*/ 6169335 h 13862168"/>
              <a:gd name="connsiteX2977" fmla="*/ 1490750 w 12208933"/>
              <a:gd name="connsiteY2977" fmla="*/ 6165725 h 13862168"/>
              <a:gd name="connsiteX2978" fmla="*/ 1521967 w 12208933"/>
              <a:gd name="connsiteY2978" fmla="*/ 6197624 h 13862168"/>
              <a:gd name="connsiteX2979" fmla="*/ 1515488 w 12208933"/>
              <a:gd name="connsiteY2979" fmla="*/ 6204244 h 13862168"/>
              <a:gd name="connsiteX2980" fmla="*/ 1484272 w 12208933"/>
              <a:gd name="connsiteY2980" fmla="*/ 6172346 h 13862168"/>
              <a:gd name="connsiteX2981" fmla="*/ 1490750 w 12208933"/>
              <a:gd name="connsiteY2981" fmla="*/ 6165725 h 13862168"/>
              <a:gd name="connsiteX2982" fmla="*/ 1490750 w 12208933"/>
              <a:gd name="connsiteY2982" fmla="*/ 6159707 h 13862168"/>
              <a:gd name="connsiteX2983" fmla="*/ 1481326 w 12208933"/>
              <a:gd name="connsiteY2983" fmla="*/ 6169336 h 13862168"/>
              <a:gd name="connsiteX2984" fmla="*/ 1484272 w 12208933"/>
              <a:gd name="connsiteY2984" fmla="*/ 6172346 h 13862168"/>
              <a:gd name="connsiteX2985" fmla="*/ 1481326 w 12208933"/>
              <a:gd name="connsiteY2985" fmla="*/ 6175356 h 13862168"/>
              <a:gd name="connsiteX2986" fmla="*/ 1515488 w 12208933"/>
              <a:gd name="connsiteY2986" fmla="*/ 6210263 h 13862168"/>
              <a:gd name="connsiteX2987" fmla="*/ 1524912 w 12208933"/>
              <a:gd name="connsiteY2987" fmla="*/ 6200634 h 13862168"/>
              <a:gd name="connsiteX2988" fmla="*/ 1521967 w 12208933"/>
              <a:gd name="connsiteY2988" fmla="*/ 6197624 h 13862168"/>
              <a:gd name="connsiteX2989" fmla="*/ 1524912 w 12208933"/>
              <a:gd name="connsiteY2989" fmla="*/ 6194614 h 13862168"/>
              <a:gd name="connsiteX2990" fmla="*/ 1490750 w 12208933"/>
              <a:gd name="connsiteY2990" fmla="*/ 6159707 h 13862168"/>
              <a:gd name="connsiteX2991" fmla="*/ 362232 w 12208933"/>
              <a:gd name="connsiteY2991" fmla="*/ 6150076 h 13862168"/>
              <a:gd name="connsiteX2992" fmla="*/ 348096 w 12208933"/>
              <a:gd name="connsiteY2992" fmla="*/ 6153687 h 13862168"/>
              <a:gd name="connsiteX2993" fmla="*/ 358698 w 12208933"/>
              <a:gd name="connsiteY2993" fmla="*/ 6201836 h 13862168"/>
              <a:gd name="connsiteX2994" fmla="*/ 372834 w 12208933"/>
              <a:gd name="connsiteY2994" fmla="*/ 6198224 h 13862168"/>
              <a:gd name="connsiteX2995" fmla="*/ 362232 w 12208933"/>
              <a:gd name="connsiteY2995" fmla="*/ 6150076 h 13862168"/>
              <a:gd name="connsiteX2996" fmla="*/ 677935 w 12208933"/>
              <a:gd name="connsiteY2996" fmla="*/ 6146464 h 13862168"/>
              <a:gd name="connsiteX2997" fmla="*/ 664977 w 12208933"/>
              <a:gd name="connsiteY2997" fmla="*/ 6152483 h 13862168"/>
              <a:gd name="connsiteX2998" fmla="*/ 685003 w 12208933"/>
              <a:gd name="connsiteY2998" fmla="*/ 6198224 h 13862168"/>
              <a:gd name="connsiteX2999" fmla="*/ 697960 w 12208933"/>
              <a:gd name="connsiteY2999" fmla="*/ 6192206 h 13862168"/>
              <a:gd name="connsiteX3000" fmla="*/ 677935 w 12208933"/>
              <a:gd name="connsiteY3000" fmla="*/ 6146464 h 13862168"/>
              <a:gd name="connsiteX3001" fmla="*/ 507125 w 12208933"/>
              <a:gd name="connsiteY3001" fmla="*/ 6107946 h 13862168"/>
              <a:gd name="connsiteX3002" fmla="*/ 494168 w 12208933"/>
              <a:gd name="connsiteY3002" fmla="*/ 6112761 h 13862168"/>
              <a:gd name="connsiteX3003" fmla="*/ 509481 w 12208933"/>
              <a:gd name="connsiteY3003" fmla="*/ 6159706 h 13862168"/>
              <a:gd name="connsiteX3004" fmla="*/ 522439 w 12208933"/>
              <a:gd name="connsiteY3004" fmla="*/ 6154890 h 13862168"/>
              <a:gd name="connsiteX3005" fmla="*/ 507125 w 12208933"/>
              <a:gd name="connsiteY3005" fmla="*/ 6107946 h 13862168"/>
              <a:gd name="connsiteX3006" fmla="*/ 1122038 w 12208933"/>
              <a:gd name="connsiteY3006" fmla="*/ 6103132 h 13862168"/>
              <a:gd name="connsiteX3007" fmla="*/ 1111436 w 12208933"/>
              <a:gd name="connsiteY3007" fmla="*/ 6111558 h 13862168"/>
              <a:gd name="connsiteX3008" fmla="*/ 1140886 w 12208933"/>
              <a:gd name="connsiteY3008" fmla="*/ 6151280 h 13862168"/>
              <a:gd name="connsiteX3009" fmla="*/ 1151488 w 12208933"/>
              <a:gd name="connsiteY3009" fmla="*/ 6142854 h 13862168"/>
              <a:gd name="connsiteX3010" fmla="*/ 1122038 w 12208933"/>
              <a:gd name="connsiteY3010" fmla="*/ 6103132 h 13862168"/>
              <a:gd name="connsiteX3011" fmla="*/ 1275177 w 12208933"/>
              <a:gd name="connsiteY3011" fmla="*/ 6101928 h 13862168"/>
              <a:gd name="connsiteX3012" fmla="*/ 1264576 w 12208933"/>
              <a:gd name="connsiteY3012" fmla="*/ 6111558 h 13862168"/>
              <a:gd name="connsiteX3013" fmla="*/ 1297559 w 12208933"/>
              <a:gd name="connsiteY3013" fmla="*/ 6148874 h 13862168"/>
              <a:gd name="connsiteX3014" fmla="*/ 1308161 w 12208933"/>
              <a:gd name="connsiteY3014" fmla="*/ 6139243 h 13862168"/>
              <a:gd name="connsiteX3015" fmla="*/ 1275177 w 12208933"/>
              <a:gd name="connsiteY3015" fmla="*/ 6101928 h 13862168"/>
              <a:gd name="connsiteX3016" fmla="*/ 964187 w 12208933"/>
              <a:gd name="connsiteY3016" fmla="*/ 6097113 h 13862168"/>
              <a:gd name="connsiteX3017" fmla="*/ 952407 w 12208933"/>
              <a:gd name="connsiteY3017" fmla="*/ 6105540 h 13862168"/>
              <a:gd name="connsiteX3018" fmla="*/ 979501 w 12208933"/>
              <a:gd name="connsiteY3018" fmla="*/ 6147669 h 13862168"/>
              <a:gd name="connsiteX3019" fmla="*/ 991281 w 12208933"/>
              <a:gd name="connsiteY3019" fmla="*/ 6139243 h 13862168"/>
              <a:gd name="connsiteX3020" fmla="*/ 964187 w 12208933"/>
              <a:gd name="connsiteY3020" fmla="*/ 6097113 h 13862168"/>
              <a:gd name="connsiteX3021" fmla="*/ 1422427 w 12208933"/>
              <a:gd name="connsiteY3021" fmla="*/ 6095909 h 13862168"/>
              <a:gd name="connsiteX3022" fmla="*/ 1453054 w 12208933"/>
              <a:gd name="connsiteY3022" fmla="*/ 6127206 h 13862168"/>
              <a:gd name="connsiteX3023" fmla="*/ 1447165 w 12208933"/>
              <a:gd name="connsiteY3023" fmla="*/ 6133225 h 13862168"/>
              <a:gd name="connsiteX3024" fmla="*/ 1416537 w 12208933"/>
              <a:gd name="connsiteY3024" fmla="*/ 6101928 h 13862168"/>
              <a:gd name="connsiteX3025" fmla="*/ 1422427 w 12208933"/>
              <a:gd name="connsiteY3025" fmla="*/ 6095909 h 13862168"/>
              <a:gd name="connsiteX3026" fmla="*/ 1422427 w 12208933"/>
              <a:gd name="connsiteY3026" fmla="*/ 6088687 h 13862168"/>
              <a:gd name="connsiteX3027" fmla="*/ 1413003 w 12208933"/>
              <a:gd name="connsiteY3027" fmla="*/ 6098317 h 13862168"/>
              <a:gd name="connsiteX3028" fmla="*/ 1416537 w 12208933"/>
              <a:gd name="connsiteY3028" fmla="*/ 6101928 h 13862168"/>
              <a:gd name="connsiteX3029" fmla="*/ 1413003 w 12208933"/>
              <a:gd name="connsiteY3029" fmla="*/ 6105540 h 13862168"/>
              <a:gd name="connsiteX3030" fmla="*/ 1447165 w 12208933"/>
              <a:gd name="connsiteY3030" fmla="*/ 6140448 h 13862168"/>
              <a:gd name="connsiteX3031" fmla="*/ 1456588 w 12208933"/>
              <a:gd name="connsiteY3031" fmla="*/ 6130817 h 13862168"/>
              <a:gd name="connsiteX3032" fmla="*/ 1453054 w 12208933"/>
              <a:gd name="connsiteY3032" fmla="*/ 6127206 h 13862168"/>
              <a:gd name="connsiteX3033" fmla="*/ 1456588 w 12208933"/>
              <a:gd name="connsiteY3033" fmla="*/ 6123595 h 13862168"/>
              <a:gd name="connsiteX3034" fmla="*/ 1422427 w 12208933"/>
              <a:gd name="connsiteY3034" fmla="*/ 6088687 h 13862168"/>
              <a:gd name="connsiteX3035" fmla="*/ 801624 w 12208933"/>
              <a:gd name="connsiteY3035" fmla="*/ 6082667 h 13862168"/>
              <a:gd name="connsiteX3036" fmla="*/ 789844 w 12208933"/>
              <a:gd name="connsiteY3036" fmla="*/ 6089890 h 13862168"/>
              <a:gd name="connsiteX3037" fmla="*/ 813404 w 12208933"/>
              <a:gd name="connsiteY3037" fmla="*/ 6133224 h 13862168"/>
              <a:gd name="connsiteX3038" fmla="*/ 825184 w 12208933"/>
              <a:gd name="connsiteY3038" fmla="*/ 6126001 h 13862168"/>
              <a:gd name="connsiteX3039" fmla="*/ 801624 w 12208933"/>
              <a:gd name="connsiteY3039" fmla="*/ 6082667 h 13862168"/>
              <a:gd name="connsiteX3040" fmla="*/ 193779 w 12208933"/>
              <a:gd name="connsiteY3040" fmla="*/ 6079056 h 13862168"/>
              <a:gd name="connsiteX3041" fmla="*/ 179643 w 12208933"/>
              <a:gd name="connsiteY3041" fmla="*/ 6080260 h 13862168"/>
              <a:gd name="connsiteX3042" fmla="*/ 185533 w 12208933"/>
              <a:gd name="connsiteY3042" fmla="*/ 6129613 h 13862168"/>
              <a:gd name="connsiteX3043" fmla="*/ 199669 w 12208933"/>
              <a:gd name="connsiteY3043" fmla="*/ 6128409 h 13862168"/>
              <a:gd name="connsiteX3044" fmla="*/ 193779 w 12208933"/>
              <a:gd name="connsiteY3044" fmla="*/ 6079056 h 13862168"/>
              <a:gd name="connsiteX3045" fmla="*/ 637883 w 12208933"/>
              <a:gd name="connsiteY3045" fmla="*/ 6054982 h 13862168"/>
              <a:gd name="connsiteX3046" fmla="*/ 624925 w 12208933"/>
              <a:gd name="connsiteY3046" fmla="*/ 6061000 h 13862168"/>
              <a:gd name="connsiteX3047" fmla="*/ 644951 w 12208933"/>
              <a:gd name="connsiteY3047" fmla="*/ 6106742 h 13862168"/>
              <a:gd name="connsiteX3048" fmla="*/ 657909 w 12208933"/>
              <a:gd name="connsiteY3048" fmla="*/ 6100723 h 13862168"/>
              <a:gd name="connsiteX3049" fmla="*/ 637883 w 12208933"/>
              <a:gd name="connsiteY3049" fmla="*/ 6054982 h 13862168"/>
              <a:gd name="connsiteX3050" fmla="*/ 341028 w 12208933"/>
              <a:gd name="connsiteY3050" fmla="*/ 6051370 h 13862168"/>
              <a:gd name="connsiteX3051" fmla="*/ 326892 w 12208933"/>
              <a:gd name="connsiteY3051" fmla="*/ 6054982 h 13862168"/>
              <a:gd name="connsiteX3052" fmla="*/ 337494 w 12208933"/>
              <a:gd name="connsiteY3052" fmla="*/ 6104335 h 13862168"/>
              <a:gd name="connsiteX3053" fmla="*/ 351630 w 12208933"/>
              <a:gd name="connsiteY3053" fmla="*/ 6099520 h 13862168"/>
              <a:gd name="connsiteX3054" fmla="*/ 341028 w 12208933"/>
              <a:gd name="connsiteY3054" fmla="*/ 6051370 h 13862168"/>
              <a:gd name="connsiteX3055" fmla="*/ 1210388 w 12208933"/>
              <a:gd name="connsiteY3055" fmla="*/ 6027297 h 13862168"/>
              <a:gd name="connsiteX3056" fmla="*/ 1199786 w 12208933"/>
              <a:gd name="connsiteY3056" fmla="*/ 6036928 h 13862168"/>
              <a:gd name="connsiteX3057" fmla="*/ 1232770 w 12208933"/>
              <a:gd name="connsiteY3057" fmla="*/ 6074243 h 13862168"/>
              <a:gd name="connsiteX3058" fmla="*/ 1243372 w 12208933"/>
              <a:gd name="connsiteY3058" fmla="*/ 6064612 h 13862168"/>
              <a:gd name="connsiteX3059" fmla="*/ 1210388 w 12208933"/>
              <a:gd name="connsiteY3059" fmla="*/ 6027297 h 13862168"/>
              <a:gd name="connsiteX3060" fmla="*/ 1352925 w 12208933"/>
              <a:gd name="connsiteY3060" fmla="*/ 6024890 h 13862168"/>
              <a:gd name="connsiteX3061" fmla="*/ 1383553 w 12208933"/>
              <a:gd name="connsiteY3061" fmla="*/ 6056186 h 13862168"/>
              <a:gd name="connsiteX3062" fmla="*/ 1377663 w 12208933"/>
              <a:gd name="connsiteY3062" fmla="*/ 6062205 h 13862168"/>
              <a:gd name="connsiteX3063" fmla="*/ 1347035 w 12208933"/>
              <a:gd name="connsiteY3063" fmla="*/ 6030909 h 13862168"/>
              <a:gd name="connsiteX3064" fmla="*/ 1352925 w 12208933"/>
              <a:gd name="connsiteY3064" fmla="*/ 6024890 h 13862168"/>
              <a:gd name="connsiteX3065" fmla="*/ 1061961 w 12208933"/>
              <a:gd name="connsiteY3065" fmla="*/ 6024889 h 13862168"/>
              <a:gd name="connsiteX3066" fmla="*/ 1051359 w 12208933"/>
              <a:gd name="connsiteY3066" fmla="*/ 6033315 h 13862168"/>
              <a:gd name="connsiteX3067" fmla="*/ 1080809 w 12208933"/>
              <a:gd name="connsiteY3067" fmla="*/ 6073038 h 13862168"/>
              <a:gd name="connsiteX3068" fmla="*/ 1091410 w 12208933"/>
              <a:gd name="connsiteY3068" fmla="*/ 6064612 h 13862168"/>
              <a:gd name="connsiteX3069" fmla="*/ 1061961 w 12208933"/>
              <a:gd name="connsiteY3069" fmla="*/ 6024889 h 13862168"/>
              <a:gd name="connsiteX3070" fmla="*/ 1352925 w 12208933"/>
              <a:gd name="connsiteY3070" fmla="*/ 6017667 h 13862168"/>
              <a:gd name="connsiteX3071" fmla="*/ 1343501 w 12208933"/>
              <a:gd name="connsiteY3071" fmla="*/ 6027297 h 13862168"/>
              <a:gd name="connsiteX3072" fmla="*/ 1347035 w 12208933"/>
              <a:gd name="connsiteY3072" fmla="*/ 6030909 h 13862168"/>
              <a:gd name="connsiteX3073" fmla="*/ 1343501 w 12208933"/>
              <a:gd name="connsiteY3073" fmla="*/ 6034520 h 13862168"/>
              <a:gd name="connsiteX3074" fmla="*/ 1377663 w 12208933"/>
              <a:gd name="connsiteY3074" fmla="*/ 6069428 h 13862168"/>
              <a:gd name="connsiteX3075" fmla="*/ 1387087 w 12208933"/>
              <a:gd name="connsiteY3075" fmla="*/ 6059798 h 13862168"/>
              <a:gd name="connsiteX3076" fmla="*/ 1383553 w 12208933"/>
              <a:gd name="connsiteY3076" fmla="*/ 6056186 h 13862168"/>
              <a:gd name="connsiteX3077" fmla="*/ 1387087 w 12208933"/>
              <a:gd name="connsiteY3077" fmla="*/ 6052575 h 13862168"/>
              <a:gd name="connsiteX3078" fmla="*/ 1352925 w 12208933"/>
              <a:gd name="connsiteY3078" fmla="*/ 6017667 h 13862168"/>
              <a:gd name="connsiteX3079" fmla="*/ 909999 w 12208933"/>
              <a:gd name="connsiteY3079" fmla="*/ 6014057 h 13862168"/>
              <a:gd name="connsiteX3080" fmla="*/ 898219 w 12208933"/>
              <a:gd name="connsiteY3080" fmla="*/ 6022482 h 13862168"/>
              <a:gd name="connsiteX3081" fmla="*/ 925313 w 12208933"/>
              <a:gd name="connsiteY3081" fmla="*/ 6064612 h 13862168"/>
              <a:gd name="connsiteX3082" fmla="*/ 937093 w 12208933"/>
              <a:gd name="connsiteY3082" fmla="*/ 6056186 h 13862168"/>
              <a:gd name="connsiteX3083" fmla="*/ 909999 w 12208933"/>
              <a:gd name="connsiteY3083" fmla="*/ 6014057 h 13862168"/>
              <a:gd name="connsiteX3084" fmla="*/ 475320 w 12208933"/>
              <a:gd name="connsiteY3084" fmla="*/ 6012852 h 13862168"/>
              <a:gd name="connsiteX3085" fmla="*/ 462362 w 12208933"/>
              <a:gd name="connsiteY3085" fmla="*/ 6017667 h 13862168"/>
              <a:gd name="connsiteX3086" fmla="*/ 477676 w 12208933"/>
              <a:gd name="connsiteY3086" fmla="*/ 6064612 h 13862168"/>
              <a:gd name="connsiteX3087" fmla="*/ 490634 w 12208933"/>
              <a:gd name="connsiteY3087" fmla="*/ 6059796 h 13862168"/>
              <a:gd name="connsiteX3088" fmla="*/ 475320 w 12208933"/>
              <a:gd name="connsiteY3088" fmla="*/ 6012852 h 13862168"/>
              <a:gd name="connsiteX3089" fmla="*/ 754504 w 12208933"/>
              <a:gd name="connsiteY3089" fmla="*/ 5994796 h 13862168"/>
              <a:gd name="connsiteX3090" fmla="*/ 742724 w 12208933"/>
              <a:gd name="connsiteY3090" fmla="*/ 6002018 h 13862168"/>
              <a:gd name="connsiteX3091" fmla="*/ 766284 w 12208933"/>
              <a:gd name="connsiteY3091" fmla="*/ 6045352 h 13862168"/>
              <a:gd name="connsiteX3092" fmla="*/ 778064 w 12208933"/>
              <a:gd name="connsiteY3092" fmla="*/ 6038130 h 13862168"/>
              <a:gd name="connsiteX3093" fmla="*/ 754504 w 12208933"/>
              <a:gd name="connsiteY3093" fmla="*/ 5994796 h 13862168"/>
              <a:gd name="connsiteX3094" fmla="*/ 183177 w 12208933"/>
              <a:gd name="connsiteY3094" fmla="*/ 5979147 h 13862168"/>
              <a:gd name="connsiteX3095" fmla="*/ 169041 w 12208933"/>
              <a:gd name="connsiteY3095" fmla="*/ 5980352 h 13862168"/>
              <a:gd name="connsiteX3096" fmla="*/ 174931 w 12208933"/>
              <a:gd name="connsiteY3096" fmla="*/ 6029703 h 13862168"/>
              <a:gd name="connsiteX3097" fmla="*/ 189067 w 12208933"/>
              <a:gd name="connsiteY3097" fmla="*/ 6028500 h 13862168"/>
              <a:gd name="connsiteX3098" fmla="*/ 183177 w 12208933"/>
              <a:gd name="connsiteY3098" fmla="*/ 5979147 h 13862168"/>
              <a:gd name="connsiteX3099" fmla="*/ 599009 w 12208933"/>
              <a:gd name="connsiteY3099" fmla="*/ 5963499 h 13862168"/>
              <a:gd name="connsiteX3100" fmla="*/ 586051 w 12208933"/>
              <a:gd name="connsiteY3100" fmla="*/ 5969517 h 13862168"/>
              <a:gd name="connsiteX3101" fmla="*/ 606077 w 12208933"/>
              <a:gd name="connsiteY3101" fmla="*/ 6015259 h 13862168"/>
              <a:gd name="connsiteX3102" fmla="*/ 619035 w 12208933"/>
              <a:gd name="connsiteY3102" fmla="*/ 6009241 h 13862168"/>
              <a:gd name="connsiteX3103" fmla="*/ 599009 w 12208933"/>
              <a:gd name="connsiteY3103" fmla="*/ 5963499 h 13862168"/>
              <a:gd name="connsiteX3104" fmla="*/ 1283423 w 12208933"/>
              <a:gd name="connsiteY3104" fmla="*/ 5953871 h 13862168"/>
              <a:gd name="connsiteX3105" fmla="*/ 1314640 w 12208933"/>
              <a:gd name="connsiteY3105" fmla="*/ 5985770 h 13862168"/>
              <a:gd name="connsiteX3106" fmla="*/ 1308161 w 12208933"/>
              <a:gd name="connsiteY3106" fmla="*/ 5992389 h 13862168"/>
              <a:gd name="connsiteX3107" fmla="*/ 1276945 w 12208933"/>
              <a:gd name="connsiteY3107" fmla="*/ 5960491 h 13862168"/>
              <a:gd name="connsiteX3108" fmla="*/ 1283423 w 12208933"/>
              <a:gd name="connsiteY3108" fmla="*/ 5953871 h 13862168"/>
              <a:gd name="connsiteX3109" fmla="*/ 319824 w 12208933"/>
              <a:gd name="connsiteY3109" fmla="*/ 5953868 h 13862168"/>
              <a:gd name="connsiteX3110" fmla="*/ 305689 w 12208933"/>
              <a:gd name="connsiteY3110" fmla="*/ 5957480 h 13862168"/>
              <a:gd name="connsiteX3111" fmla="*/ 316290 w 12208933"/>
              <a:gd name="connsiteY3111" fmla="*/ 6006833 h 13862168"/>
              <a:gd name="connsiteX3112" fmla="*/ 330426 w 12208933"/>
              <a:gd name="connsiteY3112" fmla="*/ 6003222 h 13862168"/>
              <a:gd name="connsiteX3113" fmla="*/ 319824 w 12208933"/>
              <a:gd name="connsiteY3113" fmla="*/ 5953868 h 13862168"/>
              <a:gd name="connsiteX3114" fmla="*/ 1145598 w 12208933"/>
              <a:gd name="connsiteY3114" fmla="*/ 5952666 h 13862168"/>
              <a:gd name="connsiteX3115" fmla="*/ 1134996 w 12208933"/>
              <a:gd name="connsiteY3115" fmla="*/ 5962297 h 13862168"/>
              <a:gd name="connsiteX3116" fmla="*/ 1167980 w 12208933"/>
              <a:gd name="connsiteY3116" fmla="*/ 5999612 h 13862168"/>
              <a:gd name="connsiteX3117" fmla="*/ 1178582 w 12208933"/>
              <a:gd name="connsiteY3117" fmla="*/ 5989981 h 13862168"/>
              <a:gd name="connsiteX3118" fmla="*/ 1145598 w 12208933"/>
              <a:gd name="connsiteY3118" fmla="*/ 5952666 h 13862168"/>
              <a:gd name="connsiteX3119" fmla="*/ 1283423 w 12208933"/>
              <a:gd name="connsiteY3119" fmla="*/ 5947852 h 13862168"/>
              <a:gd name="connsiteX3120" fmla="*/ 1273999 w 12208933"/>
              <a:gd name="connsiteY3120" fmla="*/ 5957481 h 13862168"/>
              <a:gd name="connsiteX3121" fmla="*/ 1276945 w 12208933"/>
              <a:gd name="connsiteY3121" fmla="*/ 5960491 h 13862168"/>
              <a:gd name="connsiteX3122" fmla="*/ 1273999 w 12208933"/>
              <a:gd name="connsiteY3122" fmla="*/ 5963502 h 13862168"/>
              <a:gd name="connsiteX3123" fmla="*/ 1308161 w 12208933"/>
              <a:gd name="connsiteY3123" fmla="*/ 5998408 h 13862168"/>
              <a:gd name="connsiteX3124" fmla="*/ 1317585 w 12208933"/>
              <a:gd name="connsiteY3124" fmla="*/ 5988779 h 13862168"/>
              <a:gd name="connsiteX3125" fmla="*/ 1314640 w 12208933"/>
              <a:gd name="connsiteY3125" fmla="*/ 5985770 h 13862168"/>
              <a:gd name="connsiteX3126" fmla="*/ 1317585 w 12208933"/>
              <a:gd name="connsiteY3126" fmla="*/ 5982759 h 13862168"/>
              <a:gd name="connsiteX3127" fmla="*/ 1283423 w 12208933"/>
              <a:gd name="connsiteY3127" fmla="*/ 5947852 h 13862168"/>
              <a:gd name="connsiteX3128" fmla="*/ 1001883 w 12208933"/>
              <a:gd name="connsiteY3128" fmla="*/ 5945445 h 13862168"/>
              <a:gd name="connsiteX3129" fmla="*/ 991281 w 12208933"/>
              <a:gd name="connsiteY3129" fmla="*/ 5953871 h 13862168"/>
              <a:gd name="connsiteX3130" fmla="*/ 1020731 w 12208933"/>
              <a:gd name="connsiteY3130" fmla="*/ 5993594 h 13862168"/>
              <a:gd name="connsiteX3131" fmla="*/ 1031333 w 12208933"/>
              <a:gd name="connsiteY3131" fmla="*/ 5985167 h 13862168"/>
              <a:gd name="connsiteX3132" fmla="*/ 1001883 w 12208933"/>
              <a:gd name="connsiteY3132" fmla="*/ 5945445 h 13862168"/>
              <a:gd name="connsiteX3133" fmla="*/ 855812 w 12208933"/>
              <a:gd name="connsiteY3133" fmla="*/ 5929795 h 13862168"/>
              <a:gd name="connsiteX3134" fmla="*/ 844032 w 12208933"/>
              <a:gd name="connsiteY3134" fmla="*/ 5938221 h 13862168"/>
              <a:gd name="connsiteX3135" fmla="*/ 871126 w 12208933"/>
              <a:gd name="connsiteY3135" fmla="*/ 5980352 h 13862168"/>
              <a:gd name="connsiteX3136" fmla="*/ 882906 w 12208933"/>
              <a:gd name="connsiteY3136" fmla="*/ 5971926 h 13862168"/>
              <a:gd name="connsiteX3137" fmla="*/ 855812 w 12208933"/>
              <a:gd name="connsiteY3137" fmla="*/ 5929795 h 13862168"/>
              <a:gd name="connsiteX3138" fmla="*/ 444692 w 12208933"/>
              <a:gd name="connsiteY3138" fmla="*/ 5918961 h 13862168"/>
              <a:gd name="connsiteX3139" fmla="*/ 431734 w 12208933"/>
              <a:gd name="connsiteY3139" fmla="*/ 5923776 h 13862168"/>
              <a:gd name="connsiteX3140" fmla="*/ 447048 w 12208933"/>
              <a:gd name="connsiteY3140" fmla="*/ 5970721 h 13862168"/>
              <a:gd name="connsiteX3141" fmla="*/ 460006 w 12208933"/>
              <a:gd name="connsiteY3141" fmla="*/ 5965907 h 13862168"/>
              <a:gd name="connsiteX3142" fmla="*/ 444692 w 12208933"/>
              <a:gd name="connsiteY3142" fmla="*/ 5918961 h 13862168"/>
              <a:gd name="connsiteX3143" fmla="*/ 707384 w 12208933"/>
              <a:gd name="connsiteY3143" fmla="*/ 5908128 h 13862168"/>
              <a:gd name="connsiteX3144" fmla="*/ 695604 w 12208933"/>
              <a:gd name="connsiteY3144" fmla="*/ 5915350 h 13862168"/>
              <a:gd name="connsiteX3145" fmla="*/ 719164 w 12208933"/>
              <a:gd name="connsiteY3145" fmla="*/ 5958684 h 13862168"/>
              <a:gd name="connsiteX3146" fmla="*/ 730944 w 12208933"/>
              <a:gd name="connsiteY3146" fmla="*/ 5951462 h 13862168"/>
              <a:gd name="connsiteX3147" fmla="*/ 707384 w 12208933"/>
              <a:gd name="connsiteY3147" fmla="*/ 5908128 h 13862168"/>
              <a:gd name="connsiteX3148" fmla="*/ 1215100 w 12208933"/>
              <a:gd name="connsiteY3148" fmla="*/ 5884054 h 13862168"/>
              <a:gd name="connsiteX3149" fmla="*/ 1245728 w 12208933"/>
              <a:gd name="connsiteY3149" fmla="*/ 5915352 h 13862168"/>
              <a:gd name="connsiteX3150" fmla="*/ 1239838 w 12208933"/>
              <a:gd name="connsiteY3150" fmla="*/ 5921370 h 13862168"/>
              <a:gd name="connsiteX3151" fmla="*/ 1209210 w 12208933"/>
              <a:gd name="connsiteY3151" fmla="*/ 5890073 h 13862168"/>
              <a:gd name="connsiteX3152" fmla="*/ 1215100 w 12208933"/>
              <a:gd name="connsiteY3152" fmla="*/ 5884054 h 13862168"/>
              <a:gd name="connsiteX3153" fmla="*/ 172575 w 12208933"/>
              <a:gd name="connsiteY3153" fmla="*/ 5879238 h 13862168"/>
              <a:gd name="connsiteX3154" fmla="*/ 158439 w 12208933"/>
              <a:gd name="connsiteY3154" fmla="*/ 5880442 h 13862168"/>
              <a:gd name="connsiteX3155" fmla="*/ 164329 w 12208933"/>
              <a:gd name="connsiteY3155" fmla="*/ 5930998 h 13862168"/>
              <a:gd name="connsiteX3156" fmla="*/ 178465 w 12208933"/>
              <a:gd name="connsiteY3156" fmla="*/ 5928592 h 13862168"/>
              <a:gd name="connsiteX3157" fmla="*/ 172575 w 12208933"/>
              <a:gd name="connsiteY3157" fmla="*/ 5879238 h 13862168"/>
              <a:gd name="connsiteX3158" fmla="*/ 1080809 w 12208933"/>
              <a:gd name="connsiteY3158" fmla="*/ 5878035 h 13862168"/>
              <a:gd name="connsiteX3159" fmla="*/ 1070207 w 12208933"/>
              <a:gd name="connsiteY3159" fmla="*/ 5887666 h 13862168"/>
              <a:gd name="connsiteX3160" fmla="*/ 1103190 w 12208933"/>
              <a:gd name="connsiteY3160" fmla="*/ 5924981 h 13862168"/>
              <a:gd name="connsiteX3161" fmla="*/ 1113792 w 12208933"/>
              <a:gd name="connsiteY3161" fmla="*/ 5915352 h 13862168"/>
              <a:gd name="connsiteX3162" fmla="*/ 1080809 w 12208933"/>
              <a:gd name="connsiteY3162" fmla="*/ 5878035 h 13862168"/>
              <a:gd name="connsiteX3163" fmla="*/ 1215100 w 12208933"/>
              <a:gd name="connsiteY3163" fmla="*/ 5876832 h 13862168"/>
              <a:gd name="connsiteX3164" fmla="*/ 1205676 w 12208933"/>
              <a:gd name="connsiteY3164" fmla="*/ 5886463 h 13862168"/>
              <a:gd name="connsiteX3165" fmla="*/ 1209210 w 12208933"/>
              <a:gd name="connsiteY3165" fmla="*/ 5890073 h 13862168"/>
              <a:gd name="connsiteX3166" fmla="*/ 1205676 w 12208933"/>
              <a:gd name="connsiteY3166" fmla="*/ 5893685 h 13862168"/>
              <a:gd name="connsiteX3167" fmla="*/ 1239838 w 12208933"/>
              <a:gd name="connsiteY3167" fmla="*/ 5928593 h 13862168"/>
              <a:gd name="connsiteX3168" fmla="*/ 1249262 w 12208933"/>
              <a:gd name="connsiteY3168" fmla="*/ 5918963 h 13862168"/>
              <a:gd name="connsiteX3169" fmla="*/ 1245728 w 12208933"/>
              <a:gd name="connsiteY3169" fmla="*/ 5915352 h 13862168"/>
              <a:gd name="connsiteX3170" fmla="*/ 1249262 w 12208933"/>
              <a:gd name="connsiteY3170" fmla="*/ 5911740 h 13862168"/>
              <a:gd name="connsiteX3171" fmla="*/ 1215100 w 12208933"/>
              <a:gd name="connsiteY3171" fmla="*/ 5876832 h 13862168"/>
              <a:gd name="connsiteX3172" fmla="*/ 558957 w 12208933"/>
              <a:gd name="connsiteY3172" fmla="*/ 5872016 h 13862168"/>
              <a:gd name="connsiteX3173" fmla="*/ 545999 w 12208933"/>
              <a:gd name="connsiteY3173" fmla="*/ 5878035 h 13862168"/>
              <a:gd name="connsiteX3174" fmla="*/ 566025 w 12208933"/>
              <a:gd name="connsiteY3174" fmla="*/ 5923776 h 13862168"/>
              <a:gd name="connsiteX3175" fmla="*/ 578983 w 12208933"/>
              <a:gd name="connsiteY3175" fmla="*/ 5917757 h 13862168"/>
              <a:gd name="connsiteX3176" fmla="*/ 558957 w 12208933"/>
              <a:gd name="connsiteY3176" fmla="*/ 5872016 h 13862168"/>
              <a:gd name="connsiteX3177" fmla="*/ 941805 w 12208933"/>
              <a:gd name="connsiteY3177" fmla="*/ 5867203 h 13862168"/>
              <a:gd name="connsiteX3178" fmla="*/ 931203 w 12208933"/>
              <a:gd name="connsiteY3178" fmla="*/ 5875629 h 13862168"/>
              <a:gd name="connsiteX3179" fmla="*/ 960653 w 12208933"/>
              <a:gd name="connsiteY3179" fmla="*/ 5915352 h 13862168"/>
              <a:gd name="connsiteX3180" fmla="*/ 971255 w 12208933"/>
              <a:gd name="connsiteY3180" fmla="*/ 5906926 h 13862168"/>
              <a:gd name="connsiteX3181" fmla="*/ 941805 w 12208933"/>
              <a:gd name="connsiteY3181" fmla="*/ 5867203 h 13862168"/>
              <a:gd name="connsiteX3182" fmla="*/ 298621 w 12208933"/>
              <a:gd name="connsiteY3182" fmla="*/ 5857571 h 13862168"/>
              <a:gd name="connsiteX3183" fmla="*/ 284485 w 12208933"/>
              <a:gd name="connsiteY3183" fmla="*/ 5861182 h 13862168"/>
              <a:gd name="connsiteX3184" fmla="*/ 295087 w 12208933"/>
              <a:gd name="connsiteY3184" fmla="*/ 5909332 h 13862168"/>
              <a:gd name="connsiteX3185" fmla="*/ 309223 w 12208933"/>
              <a:gd name="connsiteY3185" fmla="*/ 5905720 h 13862168"/>
              <a:gd name="connsiteX3186" fmla="*/ 298621 w 12208933"/>
              <a:gd name="connsiteY3186" fmla="*/ 5857571 h 13862168"/>
              <a:gd name="connsiteX3187" fmla="*/ 801624 w 12208933"/>
              <a:gd name="connsiteY3187" fmla="*/ 5847943 h 13862168"/>
              <a:gd name="connsiteX3188" fmla="*/ 789844 w 12208933"/>
              <a:gd name="connsiteY3188" fmla="*/ 5856368 h 13862168"/>
              <a:gd name="connsiteX3189" fmla="*/ 816938 w 12208933"/>
              <a:gd name="connsiteY3189" fmla="*/ 5897295 h 13862168"/>
              <a:gd name="connsiteX3190" fmla="*/ 828718 w 12208933"/>
              <a:gd name="connsiteY3190" fmla="*/ 5890072 h 13862168"/>
              <a:gd name="connsiteX3191" fmla="*/ 801624 w 12208933"/>
              <a:gd name="connsiteY3191" fmla="*/ 5847943 h 13862168"/>
              <a:gd name="connsiteX3192" fmla="*/ 414064 w 12208933"/>
              <a:gd name="connsiteY3192" fmla="*/ 5823867 h 13862168"/>
              <a:gd name="connsiteX3193" fmla="*/ 401106 w 12208933"/>
              <a:gd name="connsiteY3193" fmla="*/ 5828682 h 13862168"/>
              <a:gd name="connsiteX3194" fmla="*/ 416420 w 12208933"/>
              <a:gd name="connsiteY3194" fmla="*/ 5875627 h 13862168"/>
              <a:gd name="connsiteX3195" fmla="*/ 429378 w 12208933"/>
              <a:gd name="connsiteY3195" fmla="*/ 5870811 h 13862168"/>
              <a:gd name="connsiteX3196" fmla="*/ 414064 w 12208933"/>
              <a:gd name="connsiteY3196" fmla="*/ 5823867 h 13862168"/>
              <a:gd name="connsiteX3197" fmla="*/ 659087 w 12208933"/>
              <a:gd name="connsiteY3197" fmla="*/ 5820256 h 13862168"/>
              <a:gd name="connsiteX3198" fmla="*/ 647307 w 12208933"/>
              <a:gd name="connsiteY3198" fmla="*/ 5827478 h 13862168"/>
              <a:gd name="connsiteX3199" fmla="*/ 670867 w 12208933"/>
              <a:gd name="connsiteY3199" fmla="*/ 5870812 h 13862168"/>
              <a:gd name="connsiteX3200" fmla="*/ 682647 w 12208933"/>
              <a:gd name="connsiteY3200" fmla="*/ 5863590 h 13862168"/>
              <a:gd name="connsiteX3201" fmla="*/ 659087 w 12208933"/>
              <a:gd name="connsiteY3201" fmla="*/ 5820256 h 13862168"/>
              <a:gd name="connsiteX3202" fmla="*/ 1145598 w 12208933"/>
              <a:gd name="connsiteY3202" fmla="*/ 5813035 h 13862168"/>
              <a:gd name="connsiteX3203" fmla="*/ 1176226 w 12208933"/>
              <a:gd name="connsiteY3203" fmla="*/ 5844331 h 13862168"/>
              <a:gd name="connsiteX3204" fmla="*/ 1170336 w 12208933"/>
              <a:gd name="connsiteY3204" fmla="*/ 5850350 h 13862168"/>
              <a:gd name="connsiteX3205" fmla="*/ 1139708 w 12208933"/>
              <a:gd name="connsiteY3205" fmla="*/ 5819054 h 13862168"/>
              <a:gd name="connsiteX3206" fmla="*/ 1145598 w 12208933"/>
              <a:gd name="connsiteY3206" fmla="*/ 5813035 h 13862168"/>
              <a:gd name="connsiteX3207" fmla="*/ 1145598 w 12208933"/>
              <a:gd name="connsiteY3207" fmla="*/ 5805812 h 13862168"/>
              <a:gd name="connsiteX3208" fmla="*/ 1136174 w 12208933"/>
              <a:gd name="connsiteY3208" fmla="*/ 5815442 h 13862168"/>
              <a:gd name="connsiteX3209" fmla="*/ 1139708 w 12208933"/>
              <a:gd name="connsiteY3209" fmla="*/ 5819054 h 13862168"/>
              <a:gd name="connsiteX3210" fmla="*/ 1136174 w 12208933"/>
              <a:gd name="connsiteY3210" fmla="*/ 5822666 h 13862168"/>
              <a:gd name="connsiteX3211" fmla="*/ 1170336 w 12208933"/>
              <a:gd name="connsiteY3211" fmla="*/ 5857573 h 13862168"/>
              <a:gd name="connsiteX3212" fmla="*/ 1179760 w 12208933"/>
              <a:gd name="connsiteY3212" fmla="*/ 5847943 h 13862168"/>
              <a:gd name="connsiteX3213" fmla="*/ 1176226 w 12208933"/>
              <a:gd name="connsiteY3213" fmla="*/ 5844331 h 13862168"/>
              <a:gd name="connsiteX3214" fmla="*/ 1179760 w 12208933"/>
              <a:gd name="connsiteY3214" fmla="*/ 5840721 h 13862168"/>
              <a:gd name="connsiteX3215" fmla="*/ 1145598 w 12208933"/>
              <a:gd name="connsiteY3215" fmla="*/ 5805812 h 13862168"/>
              <a:gd name="connsiteX3216" fmla="*/ 1014841 w 12208933"/>
              <a:gd name="connsiteY3216" fmla="*/ 5803405 h 13862168"/>
              <a:gd name="connsiteX3217" fmla="*/ 1004239 w 12208933"/>
              <a:gd name="connsiteY3217" fmla="*/ 5813035 h 13862168"/>
              <a:gd name="connsiteX3218" fmla="*/ 1037223 w 12208933"/>
              <a:gd name="connsiteY3218" fmla="*/ 5850351 h 13862168"/>
              <a:gd name="connsiteX3219" fmla="*/ 1047825 w 12208933"/>
              <a:gd name="connsiteY3219" fmla="*/ 5840721 h 13862168"/>
              <a:gd name="connsiteX3220" fmla="*/ 1014841 w 12208933"/>
              <a:gd name="connsiteY3220" fmla="*/ 5803405 h 13862168"/>
              <a:gd name="connsiteX3221" fmla="*/ 881728 w 12208933"/>
              <a:gd name="connsiteY3221" fmla="*/ 5787757 h 13862168"/>
              <a:gd name="connsiteX3222" fmla="*/ 871126 w 12208933"/>
              <a:gd name="connsiteY3222" fmla="*/ 5796183 h 13862168"/>
              <a:gd name="connsiteX3223" fmla="*/ 900575 w 12208933"/>
              <a:gd name="connsiteY3223" fmla="*/ 5835906 h 13862168"/>
              <a:gd name="connsiteX3224" fmla="*/ 911177 w 12208933"/>
              <a:gd name="connsiteY3224" fmla="*/ 5827480 h 13862168"/>
              <a:gd name="connsiteX3225" fmla="*/ 881728 w 12208933"/>
              <a:gd name="connsiteY3225" fmla="*/ 5787757 h 13862168"/>
              <a:gd name="connsiteX3226" fmla="*/ 518905 w 12208933"/>
              <a:gd name="connsiteY3226" fmla="*/ 5780533 h 13862168"/>
              <a:gd name="connsiteX3227" fmla="*/ 505947 w 12208933"/>
              <a:gd name="connsiteY3227" fmla="*/ 5786551 h 13862168"/>
              <a:gd name="connsiteX3228" fmla="*/ 525973 w 12208933"/>
              <a:gd name="connsiteY3228" fmla="*/ 5832293 h 13862168"/>
              <a:gd name="connsiteX3229" fmla="*/ 538931 w 12208933"/>
              <a:gd name="connsiteY3229" fmla="*/ 5826274 h 13862168"/>
              <a:gd name="connsiteX3230" fmla="*/ 518905 w 12208933"/>
              <a:gd name="connsiteY3230" fmla="*/ 5780533 h 13862168"/>
              <a:gd name="connsiteX3231" fmla="*/ 161973 w 12208933"/>
              <a:gd name="connsiteY3231" fmla="*/ 5780533 h 13862168"/>
              <a:gd name="connsiteX3232" fmla="*/ 147837 w 12208933"/>
              <a:gd name="connsiteY3232" fmla="*/ 5781737 h 13862168"/>
              <a:gd name="connsiteX3233" fmla="*/ 153727 w 12208933"/>
              <a:gd name="connsiteY3233" fmla="*/ 5831090 h 13862168"/>
              <a:gd name="connsiteX3234" fmla="*/ 167863 w 12208933"/>
              <a:gd name="connsiteY3234" fmla="*/ 5829885 h 13862168"/>
              <a:gd name="connsiteX3235" fmla="*/ 161973 w 12208933"/>
              <a:gd name="connsiteY3235" fmla="*/ 5780533 h 13862168"/>
              <a:gd name="connsiteX3236" fmla="*/ 747436 w 12208933"/>
              <a:gd name="connsiteY3236" fmla="*/ 5764885 h 13862168"/>
              <a:gd name="connsiteX3237" fmla="*/ 735656 w 12208933"/>
              <a:gd name="connsiteY3237" fmla="*/ 5773312 h 13862168"/>
              <a:gd name="connsiteX3238" fmla="*/ 762750 w 12208933"/>
              <a:gd name="connsiteY3238" fmla="*/ 5814238 h 13862168"/>
              <a:gd name="connsiteX3239" fmla="*/ 774530 w 12208933"/>
              <a:gd name="connsiteY3239" fmla="*/ 5807017 h 13862168"/>
              <a:gd name="connsiteX3240" fmla="*/ 747436 w 12208933"/>
              <a:gd name="connsiteY3240" fmla="*/ 5764885 h 13862168"/>
              <a:gd name="connsiteX3241" fmla="*/ 276239 w 12208933"/>
              <a:gd name="connsiteY3241" fmla="*/ 5760070 h 13862168"/>
              <a:gd name="connsiteX3242" fmla="*/ 263281 w 12208933"/>
              <a:gd name="connsiteY3242" fmla="*/ 5763680 h 13862168"/>
              <a:gd name="connsiteX3243" fmla="*/ 273883 w 12208933"/>
              <a:gd name="connsiteY3243" fmla="*/ 5811830 h 13862168"/>
              <a:gd name="connsiteX3244" fmla="*/ 286841 w 12208933"/>
              <a:gd name="connsiteY3244" fmla="*/ 5809422 h 13862168"/>
              <a:gd name="connsiteX3245" fmla="*/ 276239 w 12208933"/>
              <a:gd name="connsiteY3245" fmla="*/ 5760070 h 13862168"/>
              <a:gd name="connsiteX3246" fmla="*/ 1076097 w 12208933"/>
              <a:gd name="connsiteY3246" fmla="*/ 5742017 h 13862168"/>
              <a:gd name="connsiteX3247" fmla="*/ 1107313 w 12208933"/>
              <a:gd name="connsiteY3247" fmla="*/ 5773914 h 13862168"/>
              <a:gd name="connsiteX3248" fmla="*/ 1100834 w 12208933"/>
              <a:gd name="connsiteY3248" fmla="*/ 5780534 h 13862168"/>
              <a:gd name="connsiteX3249" fmla="*/ 1069619 w 12208933"/>
              <a:gd name="connsiteY3249" fmla="*/ 5748636 h 13862168"/>
              <a:gd name="connsiteX3250" fmla="*/ 1076097 w 12208933"/>
              <a:gd name="connsiteY3250" fmla="*/ 5742017 h 13862168"/>
              <a:gd name="connsiteX3251" fmla="*/ 1076097 w 12208933"/>
              <a:gd name="connsiteY3251" fmla="*/ 5735997 h 13862168"/>
              <a:gd name="connsiteX3252" fmla="*/ 1066673 w 12208933"/>
              <a:gd name="connsiteY3252" fmla="*/ 5745626 h 13862168"/>
              <a:gd name="connsiteX3253" fmla="*/ 1069619 w 12208933"/>
              <a:gd name="connsiteY3253" fmla="*/ 5748636 h 13862168"/>
              <a:gd name="connsiteX3254" fmla="*/ 1066673 w 12208933"/>
              <a:gd name="connsiteY3254" fmla="*/ 5751645 h 13862168"/>
              <a:gd name="connsiteX3255" fmla="*/ 1100834 w 12208933"/>
              <a:gd name="connsiteY3255" fmla="*/ 5786553 h 13862168"/>
              <a:gd name="connsiteX3256" fmla="*/ 1110258 w 12208933"/>
              <a:gd name="connsiteY3256" fmla="*/ 5776923 h 13862168"/>
              <a:gd name="connsiteX3257" fmla="*/ 1107313 w 12208933"/>
              <a:gd name="connsiteY3257" fmla="*/ 5773914 h 13862168"/>
              <a:gd name="connsiteX3258" fmla="*/ 1110258 w 12208933"/>
              <a:gd name="connsiteY3258" fmla="*/ 5770905 h 13862168"/>
              <a:gd name="connsiteX3259" fmla="*/ 1076097 w 12208933"/>
              <a:gd name="connsiteY3259" fmla="*/ 5735997 h 13862168"/>
              <a:gd name="connsiteX3260" fmla="*/ 611967 w 12208933"/>
              <a:gd name="connsiteY3260" fmla="*/ 5733588 h 13862168"/>
              <a:gd name="connsiteX3261" fmla="*/ 600187 w 12208933"/>
              <a:gd name="connsiteY3261" fmla="*/ 5740810 h 13862168"/>
              <a:gd name="connsiteX3262" fmla="*/ 623747 w 12208933"/>
              <a:gd name="connsiteY3262" fmla="*/ 5784145 h 13862168"/>
              <a:gd name="connsiteX3263" fmla="*/ 635527 w 12208933"/>
              <a:gd name="connsiteY3263" fmla="*/ 5776922 h 13862168"/>
              <a:gd name="connsiteX3264" fmla="*/ 611967 w 12208933"/>
              <a:gd name="connsiteY3264" fmla="*/ 5733588 h 13862168"/>
              <a:gd name="connsiteX3265" fmla="*/ 950051 w 12208933"/>
              <a:gd name="connsiteY3265" fmla="*/ 5728774 h 13862168"/>
              <a:gd name="connsiteX3266" fmla="*/ 939449 w 12208933"/>
              <a:gd name="connsiteY3266" fmla="*/ 5738404 h 13862168"/>
              <a:gd name="connsiteX3267" fmla="*/ 972433 w 12208933"/>
              <a:gd name="connsiteY3267" fmla="*/ 5775720 h 13862168"/>
              <a:gd name="connsiteX3268" fmla="*/ 983035 w 12208933"/>
              <a:gd name="connsiteY3268" fmla="*/ 5766090 h 13862168"/>
              <a:gd name="connsiteX3269" fmla="*/ 950051 w 12208933"/>
              <a:gd name="connsiteY3269" fmla="*/ 5728774 h 13862168"/>
              <a:gd name="connsiteX3270" fmla="*/ 383436 w 12208933"/>
              <a:gd name="connsiteY3270" fmla="*/ 5728773 h 13862168"/>
              <a:gd name="connsiteX3271" fmla="*/ 370478 w 12208933"/>
              <a:gd name="connsiteY3271" fmla="*/ 5733588 h 13862168"/>
              <a:gd name="connsiteX3272" fmla="*/ 385792 w 12208933"/>
              <a:gd name="connsiteY3272" fmla="*/ 5780533 h 13862168"/>
              <a:gd name="connsiteX3273" fmla="*/ 398750 w 12208933"/>
              <a:gd name="connsiteY3273" fmla="*/ 5775718 h 13862168"/>
              <a:gd name="connsiteX3274" fmla="*/ 383436 w 12208933"/>
              <a:gd name="connsiteY3274" fmla="*/ 5728773 h 13862168"/>
              <a:gd name="connsiteX3275" fmla="*/ 821650 w 12208933"/>
              <a:gd name="connsiteY3275" fmla="*/ 5709515 h 13862168"/>
              <a:gd name="connsiteX3276" fmla="*/ 811048 w 12208933"/>
              <a:gd name="connsiteY3276" fmla="*/ 5717941 h 13862168"/>
              <a:gd name="connsiteX3277" fmla="*/ 840498 w 12208933"/>
              <a:gd name="connsiteY3277" fmla="*/ 5757663 h 13862168"/>
              <a:gd name="connsiteX3278" fmla="*/ 851100 w 12208933"/>
              <a:gd name="connsiteY3278" fmla="*/ 5749237 h 13862168"/>
              <a:gd name="connsiteX3279" fmla="*/ 821650 w 12208933"/>
              <a:gd name="connsiteY3279" fmla="*/ 5709515 h 13862168"/>
              <a:gd name="connsiteX3280" fmla="*/ 480032 w 12208933"/>
              <a:gd name="connsiteY3280" fmla="*/ 5689050 h 13862168"/>
              <a:gd name="connsiteX3281" fmla="*/ 467074 w 12208933"/>
              <a:gd name="connsiteY3281" fmla="*/ 5695069 h 13862168"/>
              <a:gd name="connsiteX3282" fmla="*/ 487100 w 12208933"/>
              <a:gd name="connsiteY3282" fmla="*/ 5740810 h 13862168"/>
              <a:gd name="connsiteX3283" fmla="*/ 500058 w 12208933"/>
              <a:gd name="connsiteY3283" fmla="*/ 5734791 h 13862168"/>
              <a:gd name="connsiteX3284" fmla="*/ 480032 w 12208933"/>
              <a:gd name="connsiteY3284" fmla="*/ 5689050 h 13862168"/>
              <a:gd name="connsiteX3285" fmla="*/ 151371 w 12208933"/>
              <a:gd name="connsiteY3285" fmla="*/ 5681828 h 13862168"/>
              <a:gd name="connsiteX3286" fmla="*/ 137235 w 12208933"/>
              <a:gd name="connsiteY3286" fmla="*/ 5683031 h 13862168"/>
              <a:gd name="connsiteX3287" fmla="*/ 143125 w 12208933"/>
              <a:gd name="connsiteY3287" fmla="*/ 5732385 h 13862168"/>
              <a:gd name="connsiteX3288" fmla="*/ 157261 w 12208933"/>
              <a:gd name="connsiteY3288" fmla="*/ 5731180 h 13862168"/>
              <a:gd name="connsiteX3289" fmla="*/ 151371 w 12208933"/>
              <a:gd name="connsiteY3289" fmla="*/ 5681828 h 13862168"/>
              <a:gd name="connsiteX3290" fmla="*/ 693249 w 12208933"/>
              <a:gd name="connsiteY3290" fmla="*/ 5680626 h 13862168"/>
              <a:gd name="connsiteX3291" fmla="*/ 681469 w 12208933"/>
              <a:gd name="connsiteY3291" fmla="*/ 5689052 h 13862168"/>
              <a:gd name="connsiteX3292" fmla="*/ 708562 w 12208933"/>
              <a:gd name="connsiteY3292" fmla="*/ 5731181 h 13862168"/>
              <a:gd name="connsiteX3293" fmla="*/ 720342 w 12208933"/>
              <a:gd name="connsiteY3293" fmla="*/ 5722755 h 13862168"/>
              <a:gd name="connsiteX3294" fmla="*/ 693249 w 12208933"/>
              <a:gd name="connsiteY3294" fmla="*/ 5680626 h 13862168"/>
              <a:gd name="connsiteX3295" fmla="*/ 1007773 w 12208933"/>
              <a:gd name="connsiteY3295" fmla="*/ 5672200 h 13862168"/>
              <a:gd name="connsiteX3296" fmla="*/ 1038401 w 12208933"/>
              <a:gd name="connsiteY3296" fmla="*/ 5703496 h 13862168"/>
              <a:gd name="connsiteX3297" fmla="*/ 1032511 w 12208933"/>
              <a:gd name="connsiteY3297" fmla="*/ 5709515 h 13862168"/>
              <a:gd name="connsiteX3298" fmla="*/ 1001884 w 12208933"/>
              <a:gd name="connsiteY3298" fmla="*/ 5678217 h 13862168"/>
              <a:gd name="connsiteX3299" fmla="*/ 1007773 w 12208933"/>
              <a:gd name="connsiteY3299" fmla="*/ 5672200 h 13862168"/>
              <a:gd name="connsiteX3300" fmla="*/ 1007773 w 12208933"/>
              <a:gd name="connsiteY3300" fmla="*/ 5664977 h 13862168"/>
              <a:gd name="connsiteX3301" fmla="*/ 998349 w 12208933"/>
              <a:gd name="connsiteY3301" fmla="*/ 5674606 h 13862168"/>
              <a:gd name="connsiteX3302" fmla="*/ 1001884 w 12208933"/>
              <a:gd name="connsiteY3302" fmla="*/ 5678217 h 13862168"/>
              <a:gd name="connsiteX3303" fmla="*/ 998349 w 12208933"/>
              <a:gd name="connsiteY3303" fmla="*/ 5681829 h 13862168"/>
              <a:gd name="connsiteX3304" fmla="*/ 1032511 w 12208933"/>
              <a:gd name="connsiteY3304" fmla="*/ 5716737 h 13862168"/>
              <a:gd name="connsiteX3305" fmla="*/ 1041935 w 12208933"/>
              <a:gd name="connsiteY3305" fmla="*/ 5707107 h 13862168"/>
              <a:gd name="connsiteX3306" fmla="*/ 1038401 w 12208933"/>
              <a:gd name="connsiteY3306" fmla="*/ 5703496 h 13862168"/>
              <a:gd name="connsiteX3307" fmla="*/ 1041935 w 12208933"/>
              <a:gd name="connsiteY3307" fmla="*/ 5699885 h 13862168"/>
              <a:gd name="connsiteX3308" fmla="*/ 1007773 w 12208933"/>
              <a:gd name="connsiteY3308" fmla="*/ 5664977 h 13862168"/>
              <a:gd name="connsiteX3309" fmla="*/ 256213 w 12208933"/>
              <a:gd name="connsiteY3309" fmla="*/ 5661364 h 13862168"/>
              <a:gd name="connsiteX3310" fmla="*/ 242077 w 12208933"/>
              <a:gd name="connsiteY3310" fmla="*/ 5664976 h 13862168"/>
              <a:gd name="connsiteX3311" fmla="*/ 252679 w 12208933"/>
              <a:gd name="connsiteY3311" fmla="*/ 5714328 h 13862168"/>
              <a:gd name="connsiteX3312" fmla="*/ 266815 w 12208933"/>
              <a:gd name="connsiteY3312" fmla="*/ 5710717 h 13862168"/>
              <a:gd name="connsiteX3313" fmla="*/ 256213 w 12208933"/>
              <a:gd name="connsiteY3313" fmla="*/ 5661364 h 13862168"/>
              <a:gd name="connsiteX3314" fmla="*/ 886440 w 12208933"/>
              <a:gd name="connsiteY3314" fmla="*/ 5654144 h 13862168"/>
              <a:gd name="connsiteX3315" fmla="*/ 875838 w 12208933"/>
              <a:gd name="connsiteY3315" fmla="*/ 5663772 h 13862168"/>
              <a:gd name="connsiteX3316" fmla="*/ 907643 w 12208933"/>
              <a:gd name="connsiteY3316" fmla="*/ 5701088 h 13862168"/>
              <a:gd name="connsiteX3317" fmla="*/ 919423 w 12208933"/>
              <a:gd name="connsiteY3317" fmla="*/ 5691459 h 13862168"/>
              <a:gd name="connsiteX3318" fmla="*/ 886440 w 12208933"/>
              <a:gd name="connsiteY3318" fmla="*/ 5654144 h 13862168"/>
              <a:gd name="connsiteX3319" fmla="*/ 564847 w 12208933"/>
              <a:gd name="connsiteY3319" fmla="*/ 5645716 h 13862168"/>
              <a:gd name="connsiteX3320" fmla="*/ 553067 w 12208933"/>
              <a:gd name="connsiteY3320" fmla="*/ 5652938 h 13862168"/>
              <a:gd name="connsiteX3321" fmla="*/ 576627 w 12208933"/>
              <a:gd name="connsiteY3321" fmla="*/ 5696272 h 13862168"/>
              <a:gd name="connsiteX3322" fmla="*/ 588407 w 12208933"/>
              <a:gd name="connsiteY3322" fmla="*/ 5689050 h 13862168"/>
              <a:gd name="connsiteX3323" fmla="*/ 564847 w 12208933"/>
              <a:gd name="connsiteY3323" fmla="*/ 5645716 h 13862168"/>
              <a:gd name="connsiteX3324" fmla="*/ 351630 w 12208933"/>
              <a:gd name="connsiteY3324" fmla="*/ 5633679 h 13862168"/>
              <a:gd name="connsiteX3325" fmla="*/ 338672 w 12208933"/>
              <a:gd name="connsiteY3325" fmla="*/ 5638493 h 13862168"/>
              <a:gd name="connsiteX3326" fmla="*/ 353986 w 12208933"/>
              <a:gd name="connsiteY3326" fmla="*/ 5685439 h 13862168"/>
              <a:gd name="connsiteX3327" fmla="*/ 366944 w 12208933"/>
              <a:gd name="connsiteY3327" fmla="*/ 5680624 h 13862168"/>
              <a:gd name="connsiteX3328" fmla="*/ 351630 w 12208933"/>
              <a:gd name="connsiteY3328" fmla="*/ 5633679 h 13862168"/>
              <a:gd name="connsiteX3329" fmla="*/ 761572 w 12208933"/>
              <a:gd name="connsiteY3329" fmla="*/ 5631272 h 13862168"/>
              <a:gd name="connsiteX3330" fmla="*/ 750970 w 12208933"/>
              <a:gd name="connsiteY3330" fmla="*/ 5639699 h 13862168"/>
              <a:gd name="connsiteX3331" fmla="*/ 781598 w 12208933"/>
              <a:gd name="connsiteY3331" fmla="*/ 5678217 h 13862168"/>
              <a:gd name="connsiteX3332" fmla="*/ 791022 w 12208933"/>
              <a:gd name="connsiteY3332" fmla="*/ 5670995 h 13862168"/>
              <a:gd name="connsiteX3333" fmla="*/ 761572 w 12208933"/>
              <a:gd name="connsiteY3333" fmla="*/ 5631272 h 13862168"/>
              <a:gd name="connsiteX3334" fmla="*/ 938271 w 12208933"/>
              <a:gd name="connsiteY3334" fmla="*/ 5601179 h 13862168"/>
              <a:gd name="connsiteX3335" fmla="*/ 968899 w 12208933"/>
              <a:gd name="connsiteY3335" fmla="*/ 5632477 h 13862168"/>
              <a:gd name="connsiteX3336" fmla="*/ 963009 w 12208933"/>
              <a:gd name="connsiteY3336" fmla="*/ 5638495 h 13862168"/>
              <a:gd name="connsiteX3337" fmla="*/ 932381 w 12208933"/>
              <a:gd name="connsiteY3337" fmla="*/ 5607199 h 13862168"/>
              <a:gd name="connsiteX3338" fmla="*/ 938271 w 12208933"/>
              <a:gd name="connsiteY3338" fmla="*/ 5601179 h 13862168"/>
              <a:gd name="connsiteX3339" fmla="*/ 439980 w 12208933"/>
              <a:gd name="connsiteY3339" fmla="*/ 5598771 h 13862168"/>
              <a:gd name="connsiteX3340" fmla="*/ 427022 w 12208933"/>
              <a:gd name="connsiteY3340" fmla="*/ 5604788 h 13862168"/>
              <a:gd name="connsiteX3341" fmla="*/ 447048 w 12208933"/>
              <a:gd name="connsiteY3341" fmla="*/ 5650531 h 13862168"/>
              <a:gd name="connsiteX3342" fmla="*/ 460006 w 12208933"/>
              <a:gd name="connsiteY3342" fmla="*/ 5644511 h 13862168"/>
              <a:gd name="connsiteX3343" fmla="*/ 439980 w 12208933"/>
              <a:gd name="connsiteY3343" fmla="*/ 5598771 h 13862168"/>
              <a:gd name="connsiteX3344" fmla="*/ 639061 w 12208933"/>
              <a:gd name="connsiteY3344" fmla="*/ 5597568 h 13862168"/>
              <a:gd name="connsiteX3345" fmla="*/ 627281 w 12208933"/>
              <a:gd name="connsiteY3345" fmla="*/ 5605995 h 13862168"/>
              <a:gd name="connsiteX3346" fmla="*/ 654375 w 12208933"/>
              <a:gd name="connsiteY3346" fmla="*/ 5648124 h 13862168"/>
              <a:gd name="connsiteX3347" fmla="*/ 666155 w 12208933"/>
              <a:gd name="connsiteY3347" fmla="*/ 5639698 h 13862168"/>
              <a:gd name="connsiteX3348" fmla="*/ 639061 w 12208933"/>
              <a:gd name="connsiteY3348" fmla="*/ 5597568 h 13862168"/>
              <a:gd name="connsiteX3349" fmla="*/ 938271 w 12208933"/>
              <a:gd name="connsiteY3349" fmla="*/ 5593956 h 13862168"/>
              <a:gd name="connsiteX3350" fmla="*/ 928847 w 12208933"/>
              <a:gd name="connsiteY3350" fmla="*/ 5603588 h 13862168"/>
              <a:gd name="connsiteX3351" fmla="*/ 932381 w 12208933"/>
              <a:gd name="connsiteY3351" fmla="*/ 5607199 h 13862168"/>
              <a:gd name="connsiteX3352" fmla="*/ 928847 w 12208933"/>
              <a:gd name="connsiteY3352" fmla="*/ 5610811 h 13862168"/>
              <a:gd name="connsiteX3353" fmla="*/ 963009 w 12208933"/>
              <a:gd name="connsiteY3353" fmla="*/ 5645718 h 13862168"/>
              <a:gd name="connsiteX3354" fmla="*/ 972433 w 12208933"/>
              <a:gd name="connsiteY3354" fmla="*/ 5636088 h 13862168"/>
              <a:gd name="connsiteX3355" fmla="*/ 968899 w 12208933"/>
              <a:gd name="connsiteY3355" fmla="*/ 5632477 h 13862168"/>
              <a:gd name="connsiteX3356" fmla="*/ 972433 w 12208933"/>
              <a:gd name="connsiteY3356" fmla="*/ 5628866 h 13862168"/>
              <a:gd name="connsiteX3357" fmla="*/ 938271 w 12208933"/>
              <a:gd name="connsiteY3357" fmla="*/ 5593956 h 13862168"/>
              <a:gd name="connsiteX3358" fmla="*/ 140769 w 12208933"/>
              <a:gd name="connsiteY3358" fmla="*/ 5581918 h 13862168"/>
              <a:gd name="connsiteX3359" fmla="*/ 126633 w 12208933"/>
              <a:gd name="connsiteY3359" fmla="*/ 5583122 h 13862168"/>
              <a:gd name="connsiteX3360" fmla="*/ 132523 w 12208933"/>
              <a:gd name="connsiteY3360" fmla="*/ 5632475 h 13862168"/>
              <a:gd name="connsiteX3361" fmla="*/ 146659 w 12208933"/>
              <a:gd name="connsiteY3361" fmla="*/ 5631271 h 13862168"/>
              <a:gd name="connsiteX3362" fmla="*/ 140769 w 12208933"/>
              <a:gd name="connsiteY3362" fmla="*/ 5581918 h 13862168"/>
              <a:gd name="connsiteX3363" fmla="*/ 820472 w 12208933"/>
              <a:gd name="connsiteY3363" fmla="*/ 5579512 h 13862168"/>
              <a:gd name="connsiteX3364" fmla="*/ 809870 w 12208933"/>
              <a:gd name="connsiteY3364" fmla="*/ 5589143 h 13862168"/>
              <a:gd name="connsiteX3365" fmla="*/ 842854 w 12208933"/>
              <a:gd name="connsiteY3365" fmla="*/ 5626457 h 13862168"/>
              <a:gd name="connsiteX3366" fmla="*/ 853456 w 12208933"/>
              <a:gd name="connsiteY3366" fmla="*/ 5616827 h 13862168"/>
              <a:gd name="connsiteX3367" fmla="*/ 820472 w 12208933"/>
              <a:gd name="connsiteY3367" fmla="*/ 5579512 h 13862168"/>
              <a:gd name="connsiteX3368" fmla="*/ 235009 w 12208933"/>
              <a:gd name="connsiteY3368" fmla="*/ 5563862 h 13862168"/>
              <a:gd name="connsiteX3369" fmla="*/ 220873 w 12208933"/>
              <a:gd name="connsiteY3369" fmla="*/ 5567474 h 13862168"/>
              <a:gd name="connsiteX3370" fmla="*/ 231475 w 12208933"/>
              <a:gd name="connsiteY3370" fmla="*/ 5616827 h 13862168"/>
              <a:gd name="connsiteX3371" fmla="*/ 245611 w 12208933"/>
              <a:gd name="connsiteY3371" fmla="*/ 5613216 h 13862168"/>
              <a:gd name="connsiteX3372" fmla="*/ 235009 w 12208933"/>
              <a:gd name="connsiteY3372" fmla="*/ 5563862 h 13862168"/>
              <a:gd name="connsiteX3373" fmla="*/ 516549 w 12208933"/>
              <a:gd name="connsiteY3373" fmla="*/ 5559048 h 13862168"/>
              <a:gd name="connsiteX3374" fmla="*/ 504770 w 12208933"/>
              <a:gd name="connsiteY3374" fmla="*/ 5566271 h 13862168"/>
              <a:gd name="connsiteX3375" fmla="*/ 528329 w 12208933"/>
              <a:gd name="connsiteY3375" fmla="*/ 5609605 h 13862168"/>
              <a:gd name="connsiteX3376" fmla="*/ 540109 w 12208933"/>
              <a:gd name="connsiteY3376" fmla="*/ 5602382 h 13862168"/>
              <a:gd name="connsiteX3377" fmla="*/ 516549 w 12208933"/>
              <a:gd name="connsiteY3377" fmla="*/ 5559048 h 13862168"/>
              <a:gd name="connsiteX3378" fmla="*/ 702672 w 12208933"/>
              <a:gd name="connsiteY3378" fmla="*/ 5551827 h 13862168"/>
              <a:gd name="connsiteX3379" fmla="*/ 692071 w 12208933"/>
              <a:gd name="connsiteY3379" fmla="*/ 5560252 h 13862168"/>
              <a:gd name="connsiteX3380" fmla="*/ 721520 w 12208933"/>
              <a:gd name="connsiteY3380" fmla="*/ 5599976 h 13862168"/>
              <a:gd name="connsiteX3381" fmla="*/ 732122 w 12208933"/>
              <a:gd name="connsiteY3381" fmla="*/ 5591549 h 13862168"/>
              <a:gd name="connsiteX3382" fmla="*/ 702672 w 12208933"/>
              <a:gd name="connsiteY3382" fmla="*/ 5551827 h 13862168"/>
              <a:gd name="connsiteX3383" fmla="*/ 321002 w 12208933"/>
              <a:gd name="connsiteY3383" fmla="*/ 5538585 h 13862168"/>
              <a:gd name="connsiteX3384" fmla="*/ 308045 w 12208933"/>
              <a:gd name="connsiteY3384" fmla="*/ 5543400 h 13862168"/>
              <a:gd name="connsiteX3385" fmla="*/ 323358 w 12208933"/>
              <a:gd name="connsiteY3385" fmla="*/ 5591549 h 13862168"/>
              <a:gd name="connsiteX3386" fmla="*/ 336316 w 12208933"/>
              <a:gd name="connsiteY3386" fmla="*/ 5585530 h 13862168"/>
              <a:gd name="connsiteX3387" fmla="*/ 321002 w 12208933"/>
              <a:gd name="connsiteY3387" fmla="*/ 5538585 h 13862168"/>
              <a:gd name="connsiteX3388" fmla="*/ 868770 w 12208933"/>
              <a:gd name="connsiteY3388" fmla="*/ 5530160 h 13862168"/>
              <a:gd name="connsiteX3389" fmla="*/ 899986 w 12208933"/>
              <a:gd name="connsiteY3389" fmla="*/ 5562059 h 13862168"/>
              <a:gd name="connsiteX3390" fmla="*/ 893507 w 12208933"/>
              <a:gd name="connsiteY3390" fmla="*/ 5568679 h 13862168"/>
              <a:gd name="connsiteX3391" fmla="*/ 862291 w 12208933"/>
              <a:gd name="connsiteY3391" fmla="*/ 5536781 h 13862168"/>
              <a:gd name="connsiteX3392" fmla="*/ 868770 w 12208933"/>
              <a:gd name="connsiteY3392" fmla="*/ 5530160 h 13862168"/>
              <a:gd name="connsiteX3393" fmla="*/ 868770 w 12208933"/>
              <a:gd name="connsiteY3393" fmla="*/ 5524141 h 13862168"/>
              <a:gd name="connsiteX3394" fmla="*/ 859346 w 12208933"/>
              <a:gd name="connsiteY3394" fmla="*/ 5533772 h 13862168"/>
              <a:gd name="connsiteX3395" fmla="*/ 862291 w 12208933"/>
              <a:gd name="connsiteY3395" fmla="*/ 5536781 h 13862168"/>
              <a:gd name="connsiteX3396" fmla="*/ 859346 w 12208933"/>
              <a:gd name="connsiteY3396" fmla="*/ 5539790 h 13862168"/>
              <a:gd name="connsiteX3397" fmla="*/ 893507 w 12208933"/>
              <a:gd name="connsiteY3397" fmla="*/ 5574697 h 13862168"/>
              <a:gd name="connsiteX3398" fmla="*/ 902931 w 12208933"/>
              <a:gd name="connsiteY3398" fmla="*/ 5565067 h 13862168"/>
              <a:gd name="connsiteX3399" fmla="*/ 899986 w 12208933"/>
              <a:gd name="connsiteY3399" fmla="*/ 5562059 h 13862168"/>
              <a:gd name="connsiteX3400" fmla="*/ 902931 w 12208933"/>
              <a:gd name="connsiteY3400" fmla="*/ 5559050 h 13862168"/>
              <a:gd name="connsiteX3401" fmla="*/ 868770 w 12208933"/>
              <a:gd name="connsiteY3401" fmla="*/ 5524141 h 13862168"/>
              <a:gd name="connsiteX3402" fmla="*/ 584873 w 12208933"/>
              <a:gd name="connsiteY3402" fmla="*/ 5514512 h 13862168"/>
              <a:gd name="connsiteX3403" fmla="*/ 573093 w 12208933"/>
              <a:gd name="connsiteY3403" fmla="*/ 5522938 h 13862168"/>
              <a:gd name="connsiteX3404" fmla="*/ 600187 w 12208933"/>
              <a:gd name="connsiteY3404" fmla="*/ 5565067 h 13862168"/>
              <a:gd name="connsiteX3405" fmla="*/ 611967 w 12208933"/>
              <a:gd name="connsiteY3405" fmla="*/ 5556641 h 13862168"/>
              <a:gd name="connsiteX3406" fmla="*/ 584873 w 12208933"/>
              <a:gd name="connsiteY3406" fmla="*/ 5514512 h 13862168"/>
              <a:gd name="connsiteX3407" fmla="*/ 399928 w 12208933"/>
              <a:gd name="connsiteY3407" fmla="*/ 5507288 h 13862168"/>
              <a:gd name="connsiteX3408" fmla="*/ 386970 w 12208933"/>
              <a:gd name="connsiteY3408" fmla="*/ 5513306 h 13862168"/>
              <a:gd name="connsiteX3409" fmla="*/ 406996 w 12208933"/>
              <a:gd name="connsiteY3409" fmla="*/ 5559048 h 13862168"/>
              <a:gd name="connsiteX3410" fmla="*/ 419954 w 12208933"/>
              <a:gd name="connsiteY3410" fmla="*/ 5553028 h 13862168"/>
              <a:gd name="connsiteX3411" fmla="*/ 399928 w 12208933"/>
              <a:gd name="connsiteY3411" fmla="*/ 5507288 h 13862168"/>
              <a:gd name="connsiteX3412" fmla="*/ 755682 w 12208933"/>
              <a:gd name="connsiteY3412" fmla="*/ 5504881 h 13862168"/>
              <a:gd name="connsiteX3413" fmla="*/ 745080 w 12208933"/>
              <a:gd name="connsiteY3413" fmla="*/ 5514512 h 13862168"/>
              <a:gd name="connsiteX3414" fmla="*/ 778064 w 12208933"/>
              <a:gd name="connsiteY3414" fmla="*/ 5551827 h 13862168"/>
              <a:gd name="connsiteX3415" fmla="*/ 788666 w 12208933"/>
              <a:gd name="connsiteY3415" fmla="*/ 5542196 h 13862168"/>
              <a:gd name="connsiteX3416" fmla="*/ 755682 w 12208933"/>
              <a:gd name="connsiteY3416" fmla="*/ 5504881 h 13862168"/>
              <a:gd name="connsiteX3417" fmla="*/ 130167 w 12208933"/>
              <a:gd name="connsiteY3417" fmla="*/ 5482009 h 13862168"/>
              <a:gd name="connsiteX3418" fmla="*/ 116032 w 12208933"/>
              <a:gd name="connsiteY3418" fmla="*/ 5483213 h 13862168"/>
              <a:gd name="connsiteX3419" fmla="*/ 120744 w 12208933"/>
              <a:gd name="connsiteY3419" fmla="*/ 5533769 h 13862168"/>
              <a:gd name="connsiteX3420" fmla="*/ 134879 w 12208933"/>
              <a:gd name="connsiteY3420" fmla="*/ 5531362 h 13862168"/>
              <a:gd name="connsiteX3421" fmla="*/ 130167 w 12208933"/>
              <a:gd name="connsiteY3421" fmla="*/ 5482009 h 13862168"/>
              <a:gd name="connsiteX3422" fmla="*/ 642595 w 12208933"/>
              <a:gd name="connsiteY3422" fmla="*/ 5472381 h 13862168"/>
              <a:gd name="connsiteX3423" fmla="*/ 631993 w 12208933"/>
              <a:gd name="connsiteY3423" fmla="*/ 5480807 h 13862168"/>
              <a:gd name="connsiteX3424" fmla="*/ 661443 w 12208933"/>
              <a:gd name="connsiteY3424" fmla="*/ 5520530 h 13862168"/>
              <a:gd name="connsiteX3425" fmla="*/ 672045 w 12208933"/>
              <a:gd name="connsiteY3425" fmla="*/ 5512103 h 13862168"/>
              <a:gd name="connsiteX3426" fmla="*/ 642595 w 12208933"/>
              <a:gd name="connsiteY3426" fmla="*/ 5472381 h 13862168"/>
              <a:gd name="connsiteX3427" fmla="*/ 469430 w 12208933"/>
              <a:gd name="connsiteY3427" fmla="*/ 5471176 h 13862168"/>
              <a:gd name="connsiteX3428" fmla="*/ 457650 w 12208933"/>
              <a:gd name="connsiteY3428" fmla="*/ 5478398 h 13862168"/>
              <a:gd name="connsiteX3429" fmla="*/ 481210 w 12208933"/>
              <a:gd name="connsiteY3429" fmla="*/ 5521732 h 13862168"/>
              <a:gd name="connsiteX3430" fmla="*/ 492990 w 12208933"/>
              <a:gd name="connsiteY3430" fmla="*/ 5514511 h 13862168"/>
              <a:gd name="connsiteX3431" fmla="*/ 469430 w 12208933"/>
              <a:gd name="connsiteY3431" fmla="*/ 5471176 h 13862168"/>
              <a:gd name="connsiteX3432" fmla="*/ 213805 w 12208933"/>
              <a:gd name="connsiteY3432" fmla="*/ 5466360 h 13862168"/>
              <a:gd name="connsiteX3433" fmla="*/ 199669 w 12208933"/>
              <a:gd name="connsiteY3433" fmla="*/ 5469973 h 13862168"/>
              <a:gd name="connsiteX3434" fmla="*/ 210271 w 12208933"/>
              <a:gd name="connsiteY3434" fmla="*/ 5519325 h 13862168"/>
              <a:gd name="connsiteX3435" fmla="*/ 224407 w 12208933"/>
              <a:gd name="connsiteY3435" fmla="*/ 5515714 h 13862168"/>
              <a:gd name="connsiteX3436" fmla="*/ 213805 w 12208933"/>
              <a:gd name="connsiteY3436" fmla="*/ 5466360 h 13862168"/>
              <a:gd name="connsiteX3437" fmla="*/ 800446 w 12208933"/>
              <a:gd name="connsiteY3437" fmla="*/ 5460343 h 13862168"/>
              <a:gd name="connsiteX3438" fmla="*/ 831074 w 12208933"/>
              <a:gd name="connsiteY3438" fmla="*/ 5491641 h 13862168"/>
              <a:gd name="connsiteX3439" fmla="*/ 825184 w 12208933"/>
              <a:gd name="connsiteY3439" fmla="*/ 5497659 h 13862168"/>
              <a:gd name="connsiteX3440" fmla="*/ 794556 w 12208933"/>
              <a:gd name="connsiteY3440" fmla="*/ 5466363 h 13862168"/>
              <a:gd name="connsiteX3441" fmla="*/ 800446 w 12208933"/>
              <a:gd name="connsiteY3441" fmla="*/ 5460343 h 13862168"/>
              <a:gd name="connsiteX3442" fmla="*/ 800446 w 12208933"/>
              <a:gd name="connsiteY3442" fmla="*/ 5453120 h 13862168"/>
              <a:gd name="connsiteX3443" fmla="*/ 791022 w 12208933"/>
              <a:gd name="connsiteY3443" fmla="*/ 5462752 h 13862168"/>
              <a:gd name="connsiteX3444" fmla="*/ 794556 w 12208933"/>
              <a:gd name="connsiteY3444" fmla="*/ 5466363 h 13862168"/>
              <a:gd name="connsiteX3445" fmla="*/ 791022 w 12208933"/>
              <a:gd name="connsiteY3445" fmla="*/ 5469974 h 13862168"/>
              <a:gd name="connsiteX3446" fmla="*/ 825184 w 12208933"/>
              <a:gd name="connsiteY3446" fmla="*/ 5504881 h 13862168"/>
              <a:gd name="connsiteX3447" fmla="*/ 834608 w 12208933"/>
              <a:gd name="connsiteY3447" fmla="*/ 5495252 h 13862168"/>
              <a:gd name="connsiteX3448" fmla="*/ 831074 w 12208933"/>
              <a:gd name="connsiteY3448" fmla="*/ 5491641 h 13862168"/>
              <a:gd name="connsiteX3449" fmla="*/ 834608 w 12208933"/>
              <a:gd name="connsiteY3449" fmla="*/ 5488029 h 13862168"/>
              <a:gd name="connsiteX3450" fmla="*/ 800446 w 12208933"/>
              <a:gd name="connsiteY3450" fmla="*/ 5453120 h 13862168"/>
              <a:gd name="connsiteX3451" fmla="*/ 290375 w 12208933"/>
              <a:gd name="connsiteY3451" fmla="*/ 5444694 h 13862168"/>
              <a:gd name="connsiteX3452" fmla="*/ 277417 w 12208933"/>
              <a:gd name="connsiteY3452" fmla="*/ 5449508 h 13862168"/>
              <a:gd name="connsiteX3453" fmla="*/ 292731 w 12208933"/>
              <a:gd name="connsiteY3453" fmla="*/ 5496454 h 13862168"/>
              <a:gd name="connsiteX3454" fmla="*/ 305689 w 12208933"/>
              <a:gd name="connsiteY3454" fmla="*/ 5491640 h 13862168"/>
              <a:gd name="connsiteX3455" fmla="*/ 290375 w 12208933"/>
              <a:gd name="connsiteY3455" fmla="*/ 5444694 h 13862168"/>
              <a:gd name="connsiteX3456" fmla="*/ 530685 w 12208933"/>
              <a:gd name="connsiteY3456" fmla="*/ 5431454 h 13862168"/>
              <a:gd name="connsiteX3457" fmla="*/ 518905 w 12208933"/>
              <a:gd name="connsiteY3457" fmla="*/ 5439881 h 13862168"/>
              <a:gd name="connsiteX3458" fmla="*/ 545999 w 12208933"/>
              <a:gd name="connsiteY3458" fmla="*/ 5482010 h 13862168"/>
              <a:gd name="connsiteX3459" fmla="*/ 557779 w 12208933"/>
              <a:gd name="connsiteY3459" fmla="*/ 5473585 h 13862168"/>
              <a:gd name="connsiteX3460" fmla="*/ 530685 w 12208933"/>
              <a:gd name="connsiteY3460" fmla="*/ 5431454 h 13862168"/>
              <a:gd name="connsiteX3461" fmla="*/ 690893 w 12208933"/>
              <a:gd name="connsiteY3461" fmla="*/ 5430252 h 13862168"/>
              <a:gd name="connsiteX3462" fmla="*/ 680291 w 12208933"/>
              <a:gd name="connsiteY3462" fmla="*/ 5439881 h 13862168"/>
              <a:gd name="connsiteX3463" fmla="*/ 713274 w 12208933"/>
              <a:gd name="connsiteY3463" fmla="*/ 5477197 h 13862168"/>
              <a:gd name="connsiteX3464" fmla="*/ 723876 w 12208933"/>
              <a:gd name="connsiteY3464" fmla="*/ 5467568 h 13862168"/>
              <a:gd name="connsiteX3465" fmla="*/ 690893 w 12208933"/>
              <a:gd name="connsiteY3465" fmla="*/ 5430252 h 13862168"/>
              <a:gd name="connsiteX3466" fmla="*/ 359876 w 12208933"/>
              <a:gd name="connsiteY3466" fmla="*/ 5415805 h 13862168"/>
              <a:gd name="connsiteX3467" fmla="*/ 346918 w 12208933"/>
              <a:gd name="connsiteY3467" fmla="*/ 5421823 h 13862168"/>
              <a:gd name="connsiteX3468" fmla="*/ 366944 w 12208933"/>
              <a:gd name="connsiteY3468" fmla="*/ 5467565 h 13862168"/>
              <a:gd name="connsiteX3469" fmla="*/ 379902 w 12208933"/>
              <a:gd name="connsiteY3469" fmla="*/ 5461546 h 13862168"/>
              <a:gd name="connsiteX3470" fmla="*/ 359876 w 12208933"/>
              <a:gd name="connsiteY3470" fmla="*/ 5415805 h 13862168"/>
              <a:gd name="connsiteX3471" fmla="*/ 581339 w 12208933"/>
              <a:gd name="connsiteY3471" fmla="*/ 5394140 h 13862168"/>
              <a:gd name="connsiteX3472" fmla="*/ 570737 w 12208933"/>
              <a:gd name="connsiteY3472" fmla="*/ 5402565 h 13862168"/>
              <a:gd name="connsiteX3473" fmla="*/ 601365 w 12208933"/>
              <a:gd name="connsiteY3473" fmla="*/ 5442287 h 13862168"/>
              <a:gd name="connsiteX3474" fmla="*/ 610789 w 12208933"/>
              <a:gd name="connsiteY3474" fmla="*/ 5433863 h 13862168"/>
              <a:gd name="connsiteX3475" fmla="*/ 581339 w 12208933"/>
              <a:gd name="connsiteY3475" fmla="*/ 5394140 h 13862168"/>
              <a:gd name="connsiteX3476" fmla="*/ 730944 w 12208933"/>
              <a:gd name="connsiteY3476" fmla="*/ 5389326 h 13862168"/>
              <a:gd name="connsiteX3477" fmla="*/ 761572 w 12208933"/>
              <a:gd name="connsiteY3477" fmla="*/ 5420621 h 13862168"/>
              <a:gd name="connsiteX3478" fmla="*/ 755682 w 12208933"/>
              <a:gd name="connsiteY3478" fmla="*/ 5426641 h 13862168"/>
              <a:gd name="connsiteX3479" fmla="*/ 725055 w 12208933"/>
              <a:gd name="connsiteY3479" fmla="*/ 5395342 h 13862168"/>
              <a:gd name="connsiteX3480" fmla="*/ 730944 w 12208933"/>
              <a:gd name="connsiteY3480" fmla="*/ 5389326 h 13862168"/>
              <a:gd name="connsiteX3481" fmla="*/ 422310 w 12208933"/>
              <a:gd name="connsiteY3481" fmla="*/ 5383305 h 13862168"/>
              <a:gd name="connsiteX3482" fmla="*/ 410530 w 12208933"/>
              <a:gd name="connsiteY3482" fmla="*/ 5390527 h 13862168"/>
              <a:gd name="connsiteX3483" fmla="*/ 434090 w 12208933"/>
              <a:gd name="connsiteY3483" fmla="*/ 5433861 h 13862168"/>
              <a:gd name="connsiteX3484" fmla="*/ 445870 w 12208933"/>
              <a:gd name="connsiteY3484" fmla="*/ 5426638 h 13862168"/>
              <a:gd name="connsiteX3485" fmla="*/ 422310 w 12208933"/>
              <a:gd name="connsiteY3485" fmla="*/ 5383305 h 13862168"/>
              <a:gd name="connsiteX3486" fmla="*/ 118388 w 12208933"/>
              <a:gd name="connsiteY3486" fmla="*/ 5383305 h 13862168"/>
              <a:gd name="connsiteX3487" fmla="*/ 104252 w 12208933"/>
              <a:gd name="connsiteY3487" fmla="*/ 5384508 h 13862168"/>
              <a:gd name="connsiteX3488" fmla="*/ 110142 w 12208933"/>
              <a:gd name="connsiteY3488" fmla="*/ 5433862 h 13862168"/>
              <a:gd name="connsiteX3489" fmla="*/ 124277 w 12208933"/>
              <a:gd name="connsiteY3489" fmla="*/ 5432657 h 13862168"/>
              <a:gd name="connsiteX3490" fmla="*/ 118388 w 12208933"/>
              <a:gd name="connsiteY3490" fmla="*/ 5383305 h 13862168"/>
              <a:gd name="connsiteX3491" fmla="*/ 730944 w 12208933"/>
              <a:gd name="connsiteY3491" fmla="*/ 5382103 h 13862168"/>
              <a:gd name="connsiteX3492" fmla="*/ 721520 w 12208933"/>
              <a:gd name="connsiteY3492" fmla="*/ 5391732 h 13862168"/>
              <a:gd name="connsiteX3493" fmla="*/ 725055 w 12208933"/>
              <a:gd name="connsiteY3493" fmla="*/ 5395342 h 13862168"/>
              <a:gd name="connsiteX3494" fmla="*/ 721520 w 12208933"/>
              <a:gd name="connsiteY3494" fmla="*/ 5398954 h 13862168"/>
              <a:gd name="connsiteX3495" fmla="*/ 755682 w 12208933"/>
              <a:gd name="connsiteY3495" fmla="*/ 5433863 h 13862168"/>
              <a:gd name="connsiteX3496" fmla="*/ 765106 w 12208933"/>
              <a:gd name="connsiteY3496" fmla="*/ 5424232 h 13862168"/>
              <a:gd name="connsiteX3497" fmla="*/ 761572 w 12208933"/>
              <a:gd name="connsiteY3497" fmla="*/ 5420621 h 13862168"/>
              <a:gd name="connsiteX3498" fmla="*/ 765106 w 12208933"/>
              <a:gd name="connsiteY3498" fmla="*/ 5417010 h 13862168"/>
              <a:gd name="connsiteX3499" fmla="*/ 730944 w 12208933"/>
              <a:gd name="connsiteY3499" fmla="*/ 5382103 h 13862168"/>
              <a:gd name="connsiteX3500" fmla="*/ 192601 w 12208933"/>
              <a:gd name="connsiteY3500" fmla="*/ 5368860 h 13862168"/>
              <a:gd name="connsiteX3501" fmla="*/ 178465 w 12208933"/>
              <a:gd name="connsiteY3501" fmla="*/ 5372471 h 13862168"/>
              <a:gd name="connsiteX3502" fmla="*/ 189067 w 12208933"/>
              <a:gd name="connsiteY3502" fmla="*/ 5421824 h 13862168"/>
              <a:gd name="connsiteX3503" fmla="*/ 203203 w 12208933"/>
              <a:gd name="connsiteY3503" fmla="*/ 5418213 h 13862168"/>
              <a:gd name="connsiteX3504" fmla="*/ 192601 w 12208933"/>
              <a:gd name="connsiteY3504" fmla="*/ 5368860 h 13862168"/>
              <a:gd name="connsiteX3505" fmla="*/ 626103 w 12208933"/>
              <a:gd name="connsiteY3505" fmla="*/ 5355621 h 13862168"/>
              <a:gd name="connsiteX3506" fmla="*/ 615501 w 12208933"/>
              <a:gd name="connsiteY3506" fmla="*/ 5365249 h 13862168"/>
              <a:gd name="connsiteX3507" fmla="*/ 648485 w 12208933"/>
              <a:gd name="connsiteY3507" fmla="*/ 5402565 h 13862168"/>
              <a:gd name="connsiteX3508" fmla="*/ 659087 w 12208933"/>
              <a:gd name="connsiteY3508" fmla="*/ 5392937 h 13862168"/>
              <a:gd name="connsiteX3509" fmla="*/ 626103 w 12208933"/>
              <a:gd name="connsiteY3509" fmla="*/ 5355621 h 13862168"/>
              <a:gd name="connsiteX3510" fmla="*/ 476498 w 12208933"/>
              <a:gd name="connsiteY3510" fmla="*/ 5349601 h 13862168"/>
              <a:gd name="connsiteX3511" fmla="*/ 464718 w 12208933"/>
              <a:gd name="connsiteY3511" fmla="*/ 5358027 h 13862168"/>
              <a:gd name="connsiteX3512" fmla="*/ 491812 w 12208933"/>
              <a:gd name="connsiteY3512" fmla="*/ 5398954 h 13862168"/>
              <a:gd name="connsiteX3513" fmla="*/ 503591 w 12208933"/>
              <a:gd name="connsiteY3513" fmla="*/ 5391732 h 13862168"/>
              <a:gd name="connsiteX3514" fmla="*/ 476498 w 12208933"/>
              <a:gd name="connsiteY3514" fmla="*/ 5349601 h 13862168"/>
              <a:gd name="connsiteX3515" fmla="*/ 259747 w 12208933"/>
              <a:gd name="connsiteY3515" fmla="*/ 5349600 h 13862168"/>
              <a:gd name="connsiteX3516" fmla="*/ 246789 w 12208933"/>
              <a:gd name="connsiteY3516" fmla="*/ 5354415 h 13862168"/>
              <a:gd name="connsiteX3517" fmla="*/ 262103 w 12208933"/>
              <a:gd name="connsiteY3517" fmla="*/ 5401360 h 13862168"/>
              <a:gd name="connsiteX3518" fmla="*/ 275061 w 12208933"/>
              <a:gd name="connsiteY3518" fmla="*/ 5396546 h 13862168"/>
              <a:gd name="connsiteX3519" fmla="*/ 259747 w 12208933"/>
              <a:gd name="connsiteY3519" fmla="*/ 5349600 h 13862168"/>
              <a:gd name="connsiteX3520" fmla="*/ 321002 w 12208933"/>
              <a:gd name="connsiteY3520" fmla="*/ 5324322 h 13862168"/>
              <a:gd name="connsiteX3521" fmla="*/ 308045 w 12208933"/>
              <a:gd name="connsiteY3521" fmla="*/ 5330341 h 13862168"/>
              <a:gd name="connsiteX3522" fmla="*/ 328070 w 12208933"/>
              <a:gd name="connsiteY3522" fmla="*/ 5376082 h 13862168"/>
              <a:gd name="connsiteX3523" fmla="*/ 341028 w 12208933"/>
              <a:gd name="connsiteY3523" fmla="*/ 5370063 h 13862168"/>
              <a:gd name="connsiteX3524" fmla="*/ 321002 w 12208933"/>
              <a:gd name="connsiteY3524" fmla="*/ 5324322 h 13862168"/>
              <a:gd name="connsiteX3525" fmla="*/ 661443 w 12208933"/>
              <a:gd name="connsiteY3525" fmla="*/ 5318305 h 13862168"/>
              <a:gd name="connsiteX3526" fmla="*/ 692659 w 12208933"/>
              <a:gd name="connsiteY3526" fmla="*/ 5350203 h 13862168"/>
              <a:gd name="connsiteX3527" fmla="*/ 686181 w 12208933"/>
              <a:gd name="connsiteY3527" fmla="*/ 5356822 h 13862168"/>
              <a:gd name="connsiteX3528" fmla="*/ 654965 w 12208933"/>
              <a:gd name="connsiteY3528" fmla="*/ 5324925 h 13862168"/>
              <a:gd name="connsiteX3529" fmla="*/ 661443 w 12208933"/>
              <a:gd name="connsiteY3529" fmla="*/ 5318305 h 13862168"/>
              <a:gd name="connsiteX3530" fmla="*/ 522439 w 12208933"/>
              <a:gd name="connsiteY3530" fmla="*/ 5314694 h 13862168"/>
              <a:gd name="connsiteX3531" fmla="*/ 511837 w 12208933"/>
              <a:gd name="connsiteY3531" fmla="*/ 5323121 h 13862168"/>
              <a:gd name="connsiteX3532" fmla="*/ 541287 w 12208933"/>
              <a:gd name="connsiteY3532" fmla="*/ 5362843 h 13862168"/>
              <a:gd name="connsiteX3533" fmla="*/ 551889 w 12208933"/>
              <a:gd name="connsiteY3533" fmla="*/ 5354416 h 13862168"/>
              <a:gd name="connsiteX3534" fmla="*/ 522439 w 12208933"/>
              <a:gd name="connsiteY3534" fmla="*/ 5314694 h 13862168"/>
              <a:gd name="connsiteX3535" fmla="*/ 661443 w 12208933"/>
              <a:gd name="connsiteY3535" fmla="*/ 5312288 h 13862168"/>
              <a:gd name="connsiteX3536" fmla="*/ 652019 w 12208933"/>
              <a:gd name="connsiteY3536" fmla="*/ 5321916 h 13862168"/>
              <a:gd name="connsiteX3537" fmla="*/ 654965 w 12208933"/>
              <a:gd name="connsiteY3537" fmla="*/ 5324925 h 13862168"/>
              <a:gd name="connsiteX3538" fmla="*/ 652019 w 12208933"/>
              <a:gd name="connsiteY3538" fmla="*/ 5327935 h 13862168"/>
              <a:gd name="connsiteX3539" fmla="*/ 686181 w 12208933"/>
              <a:gd name="connsiteY3539" fmla="*/ 5362843 h 13862168"/>
              <a:gd name="connsiteX3540" fmla="*/ 695604 w 12208933"/>
              <a:gd name="connsiteY3540" fmla="*/ 5353214 h 13862168"/>
              <a:gd name="connsiteX3541" fmla="*/ 692659 w 12208933"/>
              <a:gd name="connsiteY3541" fmla="*/ 5350203 h 13862168"/>
              <a:gd name="connsiteX3542" fmla="*/ 695604 w 12208933"/>
              <a:gd name="connsiteY3542" fmla="*/ 5347194 h 13862168"/>
              <a:gd name="connsiteX3543" fmla="*/ 661443 w 12208933"/>
              <a:gd name="connsiteY3543" fmla="*/ 5312288 h 13862168"/>
              <a:gd name="connsiteX3544" fmla="*/ 374012 w 12208933"/>
              <a:gd name="connsiteY3544" fmla="*/ 5296636 h 13862168"/>
              <a:gd name="connsiteX3545" fmla="*/ 362232 w 12208933"/>
              <a:gd name="connsiteY3545" fmla="*/ 5303859 h 13862168"/>
              <a:gd name="connsiteX3546" fmla="*/ 385792 w 12208933"/>
              <a:gd name="connsiteY3546" fmla="*/ 5347194 h 13862168"/>
              <a:gd name="connsiteX3547" fmla="*/ 397572 w 12208933"/>
              <a:gd name="connsiteY3547" fmla="*/ 5339971 h 13862168"/>
              <a:gd name="connsiteX3548" fmla="*/ 374012 w 12208933"/>
              <a:gd name="connsiteY3548" fmla="*/ 5296636 h 13862168"/>
              <a:gd name="connsiteX3549" fmla="*/ 107786 w 12208933"/>
              <a:gd name="connsiteY3549" fmla="*/ 5284600 h 13862168"/>
              <a:gd name="connsiteX3550" fmla="*/ 93650 w 12208933"/>
              <a:gd name="connsiteY3550" fmla="*/ 5285803 h 13862168"/>
              <a:gd name="connsiteX3551" fmla="*/ 99540 w 12208933"/>
              <a:gd name="connsiteY3551" fmla="*/ 5335155 h 13862168"/>
              <a:gd name="connsiteX3552" fmla="*/ 113676 w 12208933"/>
              <a:gd name="connsiteY3552" fmla="*/ 5333951 h 13862168"/>
              <a:gd name="connsiteX3553" fmla="*/ 107786 w 12208933"/>
              <a:gd name="connsiteY3553" fmla="*/ 5284600 h 13862168"/>
              <a:gd name="connsiteX3554" fmla="*/ 561313 w 12208933"/>
              <a:gd name="connsiteY3554" fmla="*/ 5280989 h 13862168"/>
              <a:gd name="connsiteX3555" fmla="*/ 550711 w 12208933"/>
              <a:gd name="connsiteY3555" fmla="*/ 5290619 h 13862168"/>
              <a:gd name="connsiteX3556" fmla="*/ 583695 w 12208933"/>
              <a:gd name="connsiteY3556" fmla="*/ 5327935 h 13862168"/>
              <a:gd name="connsiteX3557" fmla="*/ 594297 w 12208933"/>
              <a:gd name="connsiteY3557" fmla="*/ 5318305 h 13862168"/>
              <a:gd name="connsiteX3558" fmla="*/ 561313 w 12208933"/>
              <a:gd name="connsiteY3558" fmla="*/ 5280989 h 13862168"/>
              <a:gd name="connsiteX3559" fmla="*/ 171397 w 12208933"/>
              <a:gd name="connsiteY3559" fmla="*/ 5272562 h 13862168"/>
              <a:gd name="connsiteX3560" fmla="*/ 157261 w 12208933"/>
              <a:gd name="connsiteY3560" fmla="*/ 5276172 h 13862168"/>
              <a:gd name="connsiteX3561" fmla="*/ 167863 w 12208933"/>
              <a:gd name="connsiteY3561" fmla="*/ 5324322 h 13862168"/>
              <a:gd name="connsiteX3562" fmla="*/ 181999 w 12208933"/>
              <a:gd name="connsiteY3562" fmla="*/ 5321914 h 13862168"/>
              <a:gd name="connsiteX3563" fmla="*/ 171397 w 12208933"/>
              <a:gd name="connsiteY3563" fmla="*/ 5272562 h 13862168"/>
              <a:gd name="connsiteX3564" fmla="*/ 422310 w 12208933"/>
              <a:gd name="connsiteY3564" fmla="*/ 5265340 h 13862168"/>
              <a:gd name="connsiteX3565" fmla="*/ 410530 w 12208933"/>
              <a:gd name="connsiteY3565" fmla="*/ 5273767 h 13862168"/>
              <a:gd name="connsiteX3566" fmla="*/ 437624 w 12208933"/>
              <a:gd name="connsiteY3566" fmla="*/ 5315898 h 13862168"/>
              <a:gd name="connsiteX3567" fmla="*/ 449404 w 12208933"/>
              <a:gd name="connsiteY3567" fmla="*/ 5307472 h 13862168"/>
              <a:gd name="connsiteX3568" fmla="*/ 422310 w 12208933"/>
              <a:gd name="connsiteY3568" fmla="*/ 5265340 h 13862168"/>
              <a:gd name="connsiteX3569" fmla="*/ 227941 w 12208933"/>
              <a:gd name="connsiteY3569" fmla="*/ 5255709 h 13862168"/>
              <a:gd name="connsiteX3570" fmla="*/ 214983 w 12208933"/>
              <a:gd name="connsiteY3570" fmla="*/ 5260525 h 13862168"/>
              <a:gd name="connsiteX3571" fmla="*/ 230297 w 12208933"/>
              <a:gd name="connsiteY3571" fmla="*/ 5307469 h 13862168"/>
              <a:gd name="connsiteX3572" fmla="*/ 243255 w 12208933"/>
              <a:gd name="connsiteY3572" fmla="*/ 5302655 h 13862168"/>
              <a:gd name="connsiteX3573" fmla="*/ 227941 w 12208933"/>
              <a:gd name="connsiteY3573" fmla="*/ 5255709 h 13862168"/>
              <a:gd name="connsiteX3574" fmla="*/ 591941 w 12208933"/>
              <a:gd name="connsiteY3574" fmla="*/ 5247285 h 13862168"/>
              <a:gd name="connsiteX3575" fmla="*/ 623354 w 12208933"/>
              <a:gd name="connsiteY3575" fmla="*/ 5279385 h 13862168"/>
              <a:gd name="connsiteX3576" fmla="*/ 617857 w 12208933"/>
              <a:gd name="connsiteY3576" fmla="*/ 5285805 h 13862168"/>
              <a:gd name="connsiteX3577" fmla="*/ 585512 w 12208933"/>
              <a:gd name="connsiteY3577" fmla="*/ 5253855 h 13862168"/>
              <a:gd name="connsiteX3578" fmla="*/ 591941 w 12208933"/>
              <a:gd name="connsiteY3578" fmla="*/ 5247285 h 13862168"/>
              <a:gd name="connsiteX3579" fmla="*/ 591941 w 12208933"/>
              <a:gd name="connsiteY3579" fmla="*/ 5241266 h 13862168"/>
              <a:gd name="connsiteX3580" fmla="*/ 582517 w 12208933"/>
              <a:gd name="connsiteY3580" fmla="*/ 5250896 h 13862168"/>
              <a:gd name="connsiteX3581" fmla="*/ 585512 w 12208933"/>
              <a:gd name="connsiteY3581" fmla="*/ 5253855 h 13862168"/>
              <a:gd name="connsiteX3582" fmla="*/ 582517 w 12208933"/>
              <a:gd name="connsiteY3582" fmla="*/ 5256916 h 13862168"/>
              <a:gd name="connsiteX3583" fmla="*/ 617857 w 12208933"/>
              <a:gd name="connsiteY3583" fmla="*/ 5293028 h 13862168"/>
              <a:gd name="connsiteX3584" fmla="*/ 626103 w 12208933"/>
              <a:gd name="connsiteY3584" fmla="*/ 5282194 h 13862168"/>
              <a:gd name="connsiteX3585" fmla="*/ 623354 w 12208933"/>
              <a:gd name="connsiteY3585" fmla="*/ 5279385 h 13862168"/>
              <a:gd name="connsiteX3586" fmla="*/ 626103 w 12208933"/>
              <a:gd name="connsiteY3586" fmla="*/ 5276173 h 13862168"/>
              <a:gd name="connsiteX3587" fmla="*/ 591941 w 12208933"/>
              <a:gd name="connsiteY3587" fmla="*/ 5241266 h 13862168"/>
              <a:gd name="connsiteX3588" fmla="*/ 462362 w 12208933"/>
              <a:gd name="connsiteY3588" fmla="*/ 5236452 h 13862168"/>
              <a:gd name="connsiteX3589" fmla="*/ 451760 w 12208933"/>
              <a:gd name="connsiteY3589" fmla="*/ 5244878 h 13862168"/>
              <a:gd name="connsiteX3590" fmla="*/ 481210 w 12208933"/>
              <a:gd name="connsiteY3590" fmla="*/ 5284601 h 13862168"/>
              <a:gd name="connsiteX3591" fmla="*/ 491812 w 12208933"/>
              <a:gd name="connsiteY3591" fmla="*/ 5276174 h 13862168"/>
              <a:gd name="connsiteX3592" fmla="*/ 462362 w 12208933"/>
              <a:gd name="connsiteY3592" fmla="*/ 5236452 h 13862168"/>
              <a:gd name="connsiteX3593" fmla="*/ 280951 w 12208933"/>
              <a:gd name="connsiteY3593" fmla="*/ 5232840 h 13862168"/>
              <a:gd name="connsiteX3594" fmla="*/ 267993 w 12208933"/>
              <a:gd name="connsiteY3594" fmla="*/ 5238858 h 13862168"/>
              <a:gd name="connsiteX3595" fmla="*/ 288019 w 12208933"/>
              <a:gd name="connsiteY3595" fmla="*/ 5284600 h 13862168"/>
              <a:gd name="connsiteX3596" fmla="*/ 300977 w 12208933"/>
              <a:gd name="connsiteY3596" fmla="*/ 5278580 h 13862168"/>
              <a:gd name="connsiteX3597" fmla="*/ 280951 w 12208933"/>
              <a:gd name="connsiteY3597" fmla="*/ 5232840 h 13862168"/>
              <a:gd name="connsiteX3598" fmla="*/ 326892 w 12208933"/>
              <a:gd name="connsiteY3598" fmla="*/ 5208764 h 13862168"/>
              <a:gd name="connsiteX3599" fmla="*/ 315112 w 12208933"/>
              <a:gd name="connsiteY3599" fmla="*/ 5215987 h 13862168"/>
              <a:gd name="connsiteX3600" fmla="*/ 338672 w 12208933"/>
              <a:gd name="connsiteY3600" fmla="*/ 5259322 h 13862168"/>
              <a:gd name="connsiteX3601" fmla="*/ 350452 w 12208933"/>
              <a:gd name="connsiteY3601" fmla="*/ 5252099 h 13862168"/>
              <a:gd name="connsiteX3602" fmla="*/ 326892 w 12208933"/>
              <a:gd name="connsiteY3602" fmla="*/ 5208764 h 13862168"/>
              <a:gd name="connsiteX3603" fmla="*/ 495346 w 12208933"/>
              <a:gd name="connsiteY3603" fmla="*/ 5206359 h 13862168"/>
              <a:gd name="connsiteX3604" fmla="*/ 484744 w 12208933"/>
              <a:gd name="connsiteY3604" fmla="*/ 5215989 h 13862168"/>
              <a:gd name="connsiteX3605" fmla="*/ 517727 w 12208933"/>
              <a:gd name="connsiteY3605" fmla="*/ 5253305 h 13862168"/>
              <a:gd name="connsiteX3606" fmla="*/ 528329 w 12208933"/>
              <a:gd name="connsiteY3606" fmla="*/ 5243674 h 13862168"/>
              <a:gd name="connsiteX3607" fmla="*/ 495346 w 12208933"/>
              <a:gd name="connsiteY3607" fmla="*/ 5206359 h 13862168"/>
              <a:gd name="connsiteX3608" fmla="*/ 97184 w 12208933"/>
              <a:gd name="connsiteY3608" fmla="*/ 5184690 h 13862168"/>
              <a:gd name="connsiteX3609" fmla="*/ 83048 w 12208933"/>
              <a:gd name="connsiteY3609" fmla="*/ 5185894 h 13862168"/>
              <a:gd name="connsiteX3610" fmla="*/ 88938 w 12208933"/>
              <a:gd name="connsiteY3610" fmla="*/ 5235246 h 13862168"/>
              <a:gd name="connsiteX3611" fmla="*/ 103074 w 12208933"/>
              <a:gd name="connsiteY3611" fmla="*/ 5234043 h 13862168"/>
              <a:gd name="connsiteX3612" fmla="*/ 97184 w 12208933"/>
              <a:gd name="connsiteY3612" fmla="*/ 5184690 h 13862168"/>
              <a:gd name="connsiteX3613" fmla="*/ 368122 w 12208933"/>
              <a:gd name="connsiteY3613" fmla="*/ 5182284 h 13862168"/>
              <a:gd name="connsiteX3614" fmla="*/ 356342 w 12208933"/>
              <a:gd name="connsiteY3614" fmla="*/ 5190709 h 13862168"/>
              <a:gd name="connsiteX3615" fmla="*/ 383436 w 12208933"/>
              <a:gd name="connsiteY3615" fmla="*/ 5232841 h 13862168"/>
              <a:gd name="connsiteX3616" fmla="*/ 395216 w 12208933"/>
              <a:gd name="connsiteY3616" fmla="*/ 5224414 h 13862168"/>
              <a:gd name="connsiteX3617" fmla="*/ 368122 w 12208933"/>
              <a:gd name="connsiteY3617" fmla="*/ 5182284 h 13862168"/>
              <a:gd name="connsiteX3618" fmla="*/ 523617 w 12208933"/>
              <a:gd name="connsiteY3618" fmla="*/ 5177469 h 13862168"/>
              <a:gd name="connsiteX3619" fmla="*/ 554245 w 12208933"/>
              <a:gd name="connsiteY3619" fmla="*/ 5208767 h 13862168"/>
              <a:gd name="connsiteX3620" fmla="*/ 548355 w 12208933"/>
              <a:gd name="connsiteY3620" fmla="*/ 5214785 h 13862168"/>
              <a:gd name="connsiteX3621" fmla="*/ 517727 w 12208933"/>
              <a:gd name="connsiteY3621" fmla="*/ 5183489 h 13862168"/>
              <a:gd name="connsiteX3622" fmla="*/ 523617 w 12208933"/>
              <a:gd name="connsiteY3622" fmla="*/ 5177469 h 13862168"/>
              <a:gd name="connsiteX3623" fmla="*/ 150193 w 12208933"/>
              <a:gd name="connsiteY3623" fmla="*/ 5173857 h 13862168"/>
              <a:gd name="connsiteX3624" fmla="*/ 136057 w 12208933"/>
              <a:gd name="connsiteY3624" fmla="*/ 5177467 h 13862168"/>
              <a:gd name="connsiteX3625" fmla="*/ 146659 w 12208933"/>
              <a:gd name="connsiteY3625" fmla="*/ 5226820 h 13862168"/>
              <a:gd name="connsiteX3626" fmla="*/ 160795 w 12208933"/>
              <a:gd name="connsiteY3626" fmla="*/ 5223209 h 13862168"/>
              <a:gd name="connsiteX3627" fmla="*/ 150193 w 12208933"/>
              <a:gd name="connsiteY3627" fmla="*/ 5173857 h 13862168"/>
              <a:gd name="connsiteX3628" fmla="*/ 523617 w 12208933"/>
              <a:gd name="connsiteY3628" fmla="*/ 5170247 h 13862168"/>
              <a:gd name="connsiteX3629" fmla="*/ 514193 w 12208933"/>
              <a:gd name="connsiteY3629" fmla="*/ 5179877 h 13862168"/>
              <a:gd name="connsiteX3630" fmla="*/ 517727 w 12208933"/>
              <a:gd name="connsiteY3630" fmla="*/ 5183489 h 13862168"/>
              <a:gd name="connsiteX3631" fmla="*/ 514193 w 12208933"/>
              <a:gd name="connsiteY3631" fmla="*/ 5187099 h 13862168"/>
              <a:gd name="connsiteX3632" fmla="*/ 548355 w 12208933"/>
              <a:gd name="connsiteY3632" fmla="*/ 5222007 h 13862168"/>
              <a:gd name="connsiteX3633" fmla="*/ 557779 w 12208933"/>
              <a:gd name="connsiteY3633" fmla="*/ 5212378 h 13862168"/>
              <a:gd name="connsiteX3634" fmla="*/ 554245 w 12208933"/>
              <a:gd name="connsiteY3634" fmla="*/ 5208767 h 13862168"/>
              <a:gd name="connsiteX3635" fmla="*/ 557779 w 12208933"/>
              <a:gd name="connsiteY3635" fmla="*/ 5205155 h 13862168"/>
              <a:gd name="connsiteX3636" fmla="*/ 523617 w 12208933"/>
              <a:gd name="connsiteY3636" fmla="*/ 5170247 h 13862168"/>
              <a:gd name="connsiteX3637" fmla="*/ 197313 w 12208933"/>
              <a:gd name="connsiteY3637" fmla="*/ 5160616 h 13862168"/>
              <a:gd name="connsiteX3638" fmla="*/ 184355 w 12208933"/>
              <a:gd name="connsiteY3638" fmla="*/ 5165431 h 13862168"/>
              <a:gd name="connsiteX3639" fmla="*/ 199669 w 12208933"/>
              <a:gd name="connsiteY3639" fmla="*/ 5212376 h 13862168"/>
              <a:gd name="connsiteX3640" fmla="*/ 212627 w 12208933"/>
              <a:gd name="connsiteY3640" fmla="*/ 5207561 h 13862168"/>
              <a:gd name="connsiteX3641" fmla="*/ 197313 w 12208933"/>
              <a:gd name="connsiteY3641" fmla="*/ 5160616 h 13862168"/>
              <a:gd name="connsiteX3642" fmla="*/ 402284 w 12208933"/>
              <a:gd name="connsiteY3642" fmla="*/ 5157007 h 13862168"/>
              <a:gd name="connsiteX3643" fmla="*/ 391682 w 12208933"/>
              <a:gd name="connsiteY3643" fmla="*/ 5165431 h 13862168"/>
              <a:gd name="connsiteX3644" fmla="*/ 421132 w 12208933"/>
              <a:gd name="connsiteY3644" fmla="*/ 5205155 h 13862168"/>
              <a:gd name="connsiteX3645" fmla="*/ 431734 w 12208933"/>
              <a:gd name="connsiteY3645" fmla="*/ 5196729 h 13862168"/>
              <a:gd name="connsiteX3646" fmla="*/ 402284 w 12208933"/>
              <a:gd name="connsiteY3646" fmla="*/ 5157007 h 13862168"/>
              <a:gd name="connsiteX3647" fmla="*/ 242077 w 12208933"/>
              <a:gd name="connsiteY3647" fmla="*/ 5142560 h 13862168"/>
              <a:gd name="connsiteX3648" fmla="*/ 229119 w 12208933"/>
              <a:gd name="connsiteY3648" fmla="*/ 5148578 h 13862168"/>
              <a:gd name="connsiteX3649" fmla="*/ 247967 w 12208933"/>
              <a:gd name="connsiteY3649" fmla="*/ 5193116 h 13862168"/>
              <a:gd name="connsiteX3650" fmla="*/ 262103 w 12208933"/>
              <a:gd name="connsiteY3650" fmla="*/ 5188302 h 13862168"/>
              <a:gd name="connsiteX3651" fmla="*/ 242077 w 12208933"/>
              <a:gd name="connsiteY3651" fmla="*/ 5142560 h 13862168"/>
              <a:gd name="connsiteX3652" fmla="*/ 430556 w 12208933"/>
              <a:gd name="connsiteY3652" fmla="*/ 5131729 h 13862168"/>
              <a:gd name="connsiteX3653" fmla="*/ 419954 w 12208933"/>
              <a:gd name="connsiteY3653" fmla="*/ 5141357 h 13862168"/>
              <a:gd name="connsiteX3654" fmla="*/ 452938 w 12208933"/>
              <a:gd name="connsiteY3654" fmla="*/ 5178674 h 13862168"/>
              <a:gd name="connsiteX3655" fmla="*/ 463540 w 12208933"/>
              <a:gd name="connsiteY3655" fmla="*/ 5169043 h 13862168"/>
              <a:gd name="connsiteX3656" fmla="*/ 430556 w 12208933"/>
              <a:gd name="connsiteY3656" fmla="*/ 5131729 h 13862168"/>
              <a:gd name="connsiteX3657" fmla="*/ 279773 w 12208933"/>
              <a:gd name="connsiteY3657" fmla="*/ 5122097 h 13862168"/>
              <a:gd name="connsiteX3658" fmla="*/ 267993 w 12208933"/>
              <a:gd name="connsiteY3658" fmla="*/ 5129320 h 13862168"/>
              <a:gd name="connsiteX3659" fmla="*/ 291553 w 12208933"/>
              <a:gd name="connsiteY3659" fmla="*/ 5172653 h 13862168"/>
              <a:gd name="connsiteX3660" fmla="*/ 303333 w 12208933"/>
              <a:gd name="connsiteY3660" fmla="*/ 5165431 h 13862168"/>
              <a:gd name="connsiteX3661" fmla="*/ 279773 w 12208933"/>
              <a:gd name="connsiteY3661" fmla="*/ 5122097 h 13862168"/>
              <a:gd name="connsiteX3662" fmla="*/ 454116 w 12208933"/>
              <a:gd name="connsiteY3662" fmla="*/ 5106450 h 13862168"/>
              <a:gd name="connsiteX3663" fmla="*/ 485333 w 12208933"/>
              <a:gd name="connsiteY3663" fmla="*/ 5138349 h 13862168"/>
              <a:gd name="connsiteX3664" fmla="*/ 478854 w 12208933"/>
              <a:gd name="connsiteY3664" fmla="*/ 5144969 h 13862168"/>
              <a:gd name="connsiteX3665" fmla="*/ 447638 w 12208933"/>
              <a:gd name="connsiteY3665" fmla="*/ 5113070 h 13862168"/>
              <a:gd name="connsiteX3666" fmla="*/ 454116 w 12208933"/>
              <a:gd name="connsiteY3666" fmla="*/ 5106450 h 13862168"/>
              <a:gd name="connsiteX3667" fmla="*/ 454116 w 12208933"/>
              <a:gd name="connsiteY3667" fmla="*/ 5100431 h 13862168"/>
              <a:gd name="connsiteX3668" fmla="*/ 444692 w 12208933"/>
              <a:gd name="connsiteY3668" fmla="*/ 5110060 h 13862168"/>
              <a:gd name="connsiteX3669" fmla="*/ 447638 w 12208933"/>
              <a:gd name="connsiteY3669" fmla="*/ 5113070 h 13862168"/>
              <a:gd name="connsiteX3670" fmla="*/ 444692 w 12208933"/>
              <a:gd name="connsiteY3670" fmla="*/ 5116080 h 13862168"/>
              <a:gd name="connsiteX3671" fmla="*/ 478854 w 12208933"/>
              <a:gd name="connsiteY3671" fmla="*/ 5150988 h 13862168"/>
              <a:gd name="connsiteX3672" fmla="*/ 488278 w 12208933"/>
              <a:gd name="connsiteY3672" fmla="*/ 5141358 h 13862168"/>
              <a:gd name="connsiteX3673" fmla="*/ 485333 w 12208933"/>
              <a:gd name="connsiteY3673" fmla="*/ 5138349 h 13862168"/>
              <a:gd name="connsiteX3674" fmla="*/ 488278 w 12208933"/>
              <a:gd name="connsiteY3674" fmla="*/ 5135339 h 13862168"/>
              <a:gd name="connsiteX3675" fmla="*/ 454116 w 12208933"/>
              <a:gd name="connsiteY3675" fmla="*/ 5100431 h 13862168"/>
              <a:gd name="connsiteX3676" fmla="*/ 313935 w 12208933"/>
              <a:gd name="connsiteY3676" fmla="*/ 5099227 h 13862168"/>
              <a:gd name="connsiteX3677" fmla="*/ 302155 w 12208933"/>
              <a:gd name="connsiteY3677" fmla="*/ 5107652 h 13862168"/>
              <a:gd name="connsiteX3678" fmla="*/ 329248 w 12208933"/>
              <a:gd name="connsiteY3678" fmla="*/ 5149784 h 13862168"/>
              <a:gd name="connsiteX3679" fmla="*/ 341028 w 12208933"/>
              <a:gd name="connsiteY3679" fmla="*/ 5141357 h 13862168"/>
              <a:gd name="connsiteX3680" fmla="*/ 313935 w 12208933"/>
              <a:gd name="connsiteY3680" fmla="*/ 5099227 h 13862168"/>
              <a:gd name="connsiteX3681" fmla="*/ 86582 w 12208933"/>
              <a:gd name="connsiteY3681" fmla="*/ 5085985 h 13862168"/>
              <a:gd name="connsiteX3682" fmla="*/ 72446 w 12208933"/>
              <a:gd name="connsiteY3682" fmla="*/ 5087188 h 13862168"/>
              <a:gd name="connsiteX3683" fmla="*/ 78336 w 12208933"/>
              <a:gd name="connsiteY3683" fmla="*/ 5136542 h 13862168"/>
              <a:gd name="connsiteX3684" fmla="*/ 92472 w 12208933"/>
              <a:gd name="connsiteY3684" fmla="*/ 5134133 h 13862168"/>
              <a:gd name="connsiteX3685" fmla="*/ 86582 w 12208933"/>
              <a:gd name="connsiteY3685" fmla="*/ 5085985 h 13862168"/>
              <a:gd name="connsiteX3686" fmla="*/ 342206 w 12208933"/>
              <a:gd name="connsiteY3686" fmla="*/ 5078764 h 13862168"/>
              <a:gd name="connsiteX3687" fmla="*/ 331604 w 12208933"/>
              <a:gd name="connsiteY3687" fmla="*/ 5087189 h 13862168"/>
              <a:gd name="connsiteX3688" fmla="*/ 361054 w 12208933"/>
              <a:gd name="connsiteY3688" fmla="*/ 5126913 h 13862168"/>
              <a:gd name="connsiteX3689" fmla="*/ 371656 w 12208933"/>
              <a:gd name="connsiteY3689" fmla="*/ 5118487 h 13862168"/>
              <a:gd name="connsiteX3690" fmla="*/ 342206 w 12208933"/>
              <a:gd name="connsiteY3690" fmla="*/ 5078764 h 13862168"/>
              <a:gd name="connsiteX3691" fmla="*/ 128989 w 12208933"/>
              <a:gd name="connsiteY3691" fmla="*/ 5077559 h 13862168"/>
              <a:gd name="connsiteX3692" fmla="*/ 114854 w 12208933"/>
              <a:gd name="connsiteY3692" fmla="*/ 5081169 h 13862168"/>
              <a:gd name="connsiteX3693" fmla="*/ 125455 w 12208933"/>
              <a:gd name="connsiteY3693" fmla="*/ 5129319 h 13862168"/>
              <a:gd name="connsiteX3694" fmla="*/ 139591 w 12208933"/>
              <a:gd name="connsiteY3694" fmla="*/ 5125707 h 13862168"/>
              <a:gd name="connsiteX3695" fmla="*/ 128989 w 12208933"/>
              <a:gd name="connsiteY3695" fmla="*/ 5077559 h 13862168"/>
              <a:gd name="connsiteX3696" fmla="*/ 166685 w 12208933"/>
              <a:gd name="connsiteY3696" fmla="*/ 5065522 h 13862168"/>
              <a:gd name="connsiteX3697" fmla="*/ 153727 w 12208933"/>
              <a:gd name="connsiteY3697" fmla="*/ 5070337 h 13862168"/>
              <a:gd name="connsiteX3698" fmla="*/ 169041 w 12208933"/>
              <a:gd name="connsiteY3698" fmla="*/ 5117282 h 13862168"/>
              <a:gd name="connsiteX3699" fmla="*/ 181999 w 12208933"/>
              <a:gd name="connsiteY3699" fmla="*/ 5112467 h 13862168"/>
              <a:gd name="connsiteX3700" fmla="*/ 166685 w 12208933"/>
              <a:gd name="connsiteY3700" fmla="*/ 5065522 h 13862168"/>
              <a:gd name="connsiteX3701" fmla="*/ 365766 w 12208933"/>
              <a:gd name="connsiteY3701" fmla="*/ 5057096 h 13862168"/>
              <a:gd name="connsiteX3702" fmla="*/ 355164 w 12208933"/>
              <a:gd name="connsiteY3702" fmla="*/ 5066727 h 13862168"/>
              <a:gd name="connsiteX3703" fmla="*/ 388148 w 12208933"/>
              <a:gd name="connsiteY3703" fmla="*/ 5104042 h 13862168"/>
              <a:gd name="connsiteX3704" fmla="*/ 398750 w 12208933"/>
              <a:gd name="connsiteY3704" fmla="*/ 5094413 h 13862168"/>
              <a:gd name="connsiteX3705" fmla="*/ 365766 w 12208933"/>
              <a:gd name="connsiteY3705" fmla="*/ 5057096 h 13862168"/>
              <a:gd name="connsiteX3706" fmla="*/ 202025 w 12208933"/>
              <a:gd name="connsiteY3706" fmla="*/ 5051077 h 13862168"/>
              <a:gd name="connsiteX3707" fmla="*/ 189067 w 12208933"/>
              <a:gd name="connsiteY3707" fmla="*/ 5057095 h 13862168"/>
              <a:gd name="connsiteX3708" fmla="*/ 209093 w 12208933"/>
              <a:gd name="connsiteY3708" fmla="*/ 5102837 h 13862168"/>
              <a:gd name="connsiteX3709" fmla="*/ 222051 w 12208933"/>
              <a:gd name="connsiteY3709" fmla="*/ 5096818 h 13862168"/>
              <a:gd name="connsiteX3710" fmla="*/ 202025 w 12208933"/>
              <a:gd name="connsiteY3710" fmla="*/ 5051077 h 13862168"/>
              <a:gd name="connsiteX3711" fmla="*/ 385792 w 12208933"/>
              <a:gd name="connsiteY3711" fmla="*/ 5036634 h 13862168"/>
              <a:gd name="connsiteX3712" fmla="*/ 416420 w 12208933"/>
              <a:gd name="connsiteY3712" fmla="*/ 5067931 h 13862168"/>
              <a:gd name="connsiteX3713" fmla="*/ 410530 w 12208933"/>
              <a:gd name="connsiteY3713" fmla="*/ 5073949 h 13862168"/>
              <a:gd name="connsiteX3714" fmla="*/ 379902 w 12208933"/>
              <a:gd name="connsiteY3714" fmla="*/ 5042652 h 13862168"/>
              <a:gd name="connsiteX3715" fmla="*/ 385792 w 12208933"/>
              <a:gd name="connsiteY3715" fmla="*/ 5036634 h 13862168"/>
              <a:gd name="connsiteX3716" fmla="*/ 232653 w 12208933"/>
              <a:gd name="connsiteY3716" fmla="*/ 5034225 h 13862168"/>
              <a:gd name="connsiteX3717" fmla="*/ 220873 w 12208933"/>
              <a:gd name="connsiteY3717" fmla="*/ 5041448 h 13862168"/>
              <a:gd name="connsiteX3718" fmla="*/ 244433 w 12208933"/>
              <a:gd name="connsiteY3718" fmla="*/ 5084782 h 13862168"/>
              <a:gd name="connsiteX3719" fmla="*/ 256213 w 12208933"/>
              <a:gd name="connsiteY3719" fmla="*/ 5077560 h 13862168"/>
              <a:gd name="connsiteX3720" fmla="*/ 232653 w 12208933"/>
              <a:gd name="connsiteY3720" fmla="*/ 5034225 h 13862168"/>
              <a:gd name="connsiteX3721" fmla="*/ 385792 w 12208933"/>
              <a:gd name="connsiteY3721" fmla="*/ 5029411 h 13862168"/>
              <a:gd name="connsiteX3722" fmla="*/ 376368 w 12208933"/>
              <a:gd name="connsiteY3722" fmla="*/ 5039041 h 13862168"/>
              <a:gd name="connsiteX3723" fmla="*/ 379902 w 12208933"/>
              <a:gd name="connsiteY3723" fmla="*/ 5042652 h 13862168"/>
              <a:gd name="connsiteX3724" fmla="*/ 376368 w 12208933"/>
              <a:gd name="connsiteY3724" fmla="*/ 5046264 h 13862168"/>
              <a:gd name="connsiteX3725" fmla="*/ 410530 w 12208933"/>
              <a:gd name="connsiteY3725" fmla="*/ 5081172 h 13862168"/>
              <a:gd name="connsiteX3726" fmla="*/ 419954 w 12208933"/>
              <a:gd name="connsiteY3726" fmla="*/ 5071542 h 13862168"/>
              <a:gd name="connsiteX3727" fmla="*/ 416420 w 12208933"/>
              <a:gd name="connsiteY3727" fmla="*/ 5067931 h 13862168"/>
              <a:gd name="connsiteX3728" fmla="*/ 419954 w 12208933"/>
              <a:gd name="connsiteY3728" fmla="*/ 5064320 h 13862168"/>
              <a:gd name="connsiteX3729" fmla="*/ 385792 w 12208933"/>
              <a:gd name="connsiteY3729" fmla="*/ 5029411 h 13862168"/>
              <a:gd name="connsiteX3730" fmla="*/ 259747 w 12208933"/>
              <a:gd name="connsiteY3730" fmla="*/ 5016171 h 13862168"/>
              <a:gd name="connsiteX3731" fmla="*/ 247967 w 12208933"/>
              <a:gd name="connsiteY3731" fmla="*/ 5024596 h 13862168"/>
              <a:gd name="connsiteX3732" fmla="*/ 275061 w 12208933"/>
              <a:gd name="connsiteY3732" fmla="*/ 5066727 h 13862168"/>
              <a:gd name="connsiteX3733" fmla="*/ 286841 w 12208933"/>
              <a:gd name="connsiteY3733" fmla="*/ 5058300 h 13862168"/>
              <a:gd name="connsiteX3734" fmla="*/ 259747 w 12208933"/>
              <a:gd name="connsiteY3734" fmla="*/ 5016171 h 13862168"/>
              <a:gd name="connsiteX3735" fmla="*/ 282129 w 12208933"/>
              <a:gd name="connsiteY3735" fmla="*/ 4999317 h 13862168"/>
              <a:gd name="connsiteX3736" fmla="*/ 271527 w 12208933"/>
              <a:gd name="connsiteY3736" fmla="*/ 5007744 h 13862168"/>
              <a:gd name="connsiteX3737" fmla="*/ 300977 w 12208933"/>
              <a:gd name="connsiteY3737" fmla="*/ 5047466 h 13862168"/>
              <a:gd name="connsiteX3738" fmla="*/ 311579 w 12208933"/>
              <a:gd name="connsiteY3738" fmla="*/ 5039041 h 13862168"/>
              <a:gd name="connsiteX3739" fmla="*/ 282129 w 12208933"/>
              <a:gd name="connsiteY3739" fmla="*/ 4999317 h 13862168"/>
              <a:gd name="connsiteX3740" fmla="*/ 75980 w 12208933"/>
              <a:gd name="connsiteY3740" fmla="*/ 4986077 h 13862168"/>
              <a:gd name="connsiteX3741" fmla="*/ 61844 w 12208933"/>
              <a:gd name="connsiteY3741" fmla="*/ 4987280 h 13862168"/>
              <a:gd name="connsiteX3742" fmla="*/ 67734 w 12208933"/>
              <a:gd name="connsiteY3742" fmla="*/ 5036632 h 13862168"/>
              <a:gd name="connsiteX3743" fmla="*/ 81870 w 12208933"/>
              <a:gd name="connsiteY3743" fmla="*/ 5035428 h 13862168"/>
              <a:gd name="connsiteX3744" fmla="*/ 75980 w 12208933"/>
              <a:gd name="connsiteY3744" fmla="*/ 4986077 h 13862168"/>
              <a:gd name="connsiteX3745" fmla="*/ 300977 w 12208933"/>
              <a:gd name="connsiteY3745" fmla="*/ 4982466 h 13862168"/>
              <a:gd name="connsiteX3746" fmla="*/ 290375 w 12208933"/>
              <a:gd name="connsiteY3746" fmla="*/ 4992096 h 13862168"/>
              <a:gd name="connsiteX3747" fmla="*/ 323358 w 12208933"/>
              <a:gd name="connsiteY3747" fmla="*/ 5029411 h 13862168"/>
              <a:gd name="connsiteX3748" fmla="*/ 333960 w 12208933"/>
              <a:gd name="connsiteY3748" fmla="*/ 5019782 h 13862168"/>
              <a:gd name="connsiteX3749" fmla="*/ 300977 w 12208933"/>
              <a:gd name="connsiteY3749" fmla="*/ 4982466 h 13862168"/>
              <a:gd name="connsiteX3750" fmla="*/ 107786 w 12208933"/>
              <a:gd name="connsiteY3750" fmla="*/ 4978854 h 13862168"/>
              <a:gd name="connsiteX3751" fmla="*/ 93650 w 12208933"/>
              <a:gd name="connsiteY3751" fmla="*/ 4982464 h 13862168"/>
              <a:gd name="connsiteX3752" fmla="*/ 104252 w 12208933"/>
              <a:gd name="connsiteY3752" fmla="*/ 5031817 h 13862168"/>
              <a:gd name="connsiteX3753" fmla="*/ 118388 w 12208933"/>
              <a:gd name="connsiteY3753" fmla="*/ 5028206 h 13862168"/>
              <a:gd name="connsiteX3754" fmla="*/ 107786 w 12208933"/>
              <a:gd name="connsiteY3754" fmla="*/ 4978854 h 13862168"/>
              <a:gd name="connsiteX3755" fmla="*/ 136057 w 12208933"/>
              <a:gd name="connsiteY3755" fmla="*/ 4970428 h 13862168"/>
              <a:gd name="connsiteX3756" fmla="*/ 123100 w 12208933"/>
              <a:gd name="connsiteY3756" fmla="*/ 4975243 h 13862168"/>
              <a:gd name="connsiteX3757" fmla="*/ 138413 w 12208933"/>
              <a:gd name="connsiteY3757" fmla="*/ 5022188 h 13862168"/>
              <a:gd name="connsiteX3758" fmla="*/ 151371 w 12208933"/>
              <a:gd name="connsiteY3758" fmla="*/ 5017373 h 13862168"/>
              <a:gd name="connsiteX3759" fmla="*/ 136057 w 12208933"/>
              <a:gd name="connsiteY3759" fmla="*/ 4970428 h 13862168"/>
              <a:gd name="connsiteX3760" fmla="*/ 316290 w 12208933"/>
              <a:gd name="connsiteY3760" fmla="*/ 4965613 h 13862168"/>
              <a:gd name="connsiteX3761" fmla="*/ 346918 w 12208933"/>
              <a:gd name="connsiteY3761" fmla="*/ 4996911 h 13862168"/>
              <a:gd name="connsiteX3762" fmla="*/ 341028 w 12208933"/>
              <a:gd name="connsiteY3762" fmla="*/ 5002929 h 13862168"/>
              <a:gd name="connsiteX3763" fmla="*/ 310401 w 12208933"/>
              <a:gd name="connsiteY3763" fmla="*/ 4971633 h 13862168"/>
              <a:gd name="connsiteX3764" fmla="*/ 316290 w 12208933"/>
              <a:gd name="connsiteY3764" fmla="*/ 4965613 h 13862168"/>
              <a:gd name="connsiteX3765" fmla="*/ 161973 w 12208933"/>
              <a:gd name="connsiteY3765" fmla="*/ 4959594 h 13862168"/>
              <a:gd name="connsiteX3766" fmla="*/ 149015 w 12208933"/>
              <a:gd name="connsiteY3766" fmla="*/ 4965612 h 13862168"/>
              <a:gd name="connsiteX3767" fmla="*/ 169041 w 12208933"/>
              <a:gd name="connsiteY3767" fmla="*/ 5011354 h 13862168"/>
              <a:gd name="connsiteX3768" fmla="*/ 181999 w 12208933"/>
              <a:gd name="connsiteY3768" fmla="*/ 5005335 h 13862168"/>
              <a:gd name="connsiteX3769" fmla="*/ 161973 w 12208933"/>
              <a:gd name="connsiteY3769" fmla="*/ 4959594 h 13862168"/>
              <a:gd name="connsiteX3770" fmla="*/ 316290 w 12208933"/>
              <a:gd name="connsiteY3770" fmla="*/ 4958391 h 13862168"/>
              <a:gd name="connsiteX3771" fmla="*/ 306867 w 12208933"/>
              <a:gd name="connsiteY3771" fmla="*/ 4968022 h 13862168"/>
              <a:gd name="connsiteX3772" fmla="*/ 310401 w 12208933"/>
              <a:gd name="connsiteY3772" fmla="*/ 4971633 h 13862168"/>
              <a:gd name="connsiteX3773" fmla="*/ 306867 w 12208933"/>
              <a:gd name="connsiteY3773" fmla="*/ 4975244 h 13862168"/>
              <a:gd name="connsiteX3774" fmla="*/ 341028 w 12208933"/>
              <a:gd name="connsiteY3774" fmla="*/ 5010152 h 13862168"/>
              <a:gd name="connsiteX3775" fmla="*/ 350452 w 12208933"/>
              <a:gd name="connsiteY3775" fmla="*/ 5000523 h 13862168"/>
              <a:gd name="connsiteX3776" fmla="*/ 346918 w 12208933"/>
              <a:gd name="connsiteY3776" fmla="*/ 4996911 h 13862168"/>
              <a:gd name="connsiteX3777" fmla="*/ 350452 w 12208933"/>
              <a:gd name="connsiteY3777" fmla="*/ 4993299 h 13862168"/>
              <a:gd name="connsiteX3778" fmla="*/ 316290 w 12208933"/>
              <a:gd name="connsiteY3778" fmla="*/ 4958391 h 13862168"/>
              <a:gd name="connsiteX3779" fmla="*/ 184355 w 12208933"/>
              <a:gd name="connsiteY3779" fmla="*/ 4947557 h 13862168"/>
              <a:gd name="connsiteX3780" fmla="*/ 172575 w 12208933"/>
              <a:gd name="connsiteY3780" fmla="*/ 4954779 h 13862168"/>
              <a:gd name="connsiteX3781" fmla="*/ 196135 w 12208933"/>
              <a:gd name="connsiteY3781" fmla="*/ 4998113 h 13862168"/>
              <a:gd name="connsiteX3782" fmla="*/ 207915 w 12208933"/>
              <a:gd name="connsiteY3782" fmla="*/ 4990892 h 13862168"/>
              <a:gd name="connsiteX3783" fmla="*/ 184355 w 12208933"/>
              <a:gd name="connsiteY3783" fmla="*/ 4947557 h 13862168"/>
              <a:gd name="connsiteX3784" fmla="*/ 205559 w 12208933"/>
              <a:gd name="connsiteY3784" fmla="*/ 4933113 h 13862168"/>
              <a:gd name="connsiteX3785" fmla="*/ 193779 w 12208933"/>
              <a:gd name="connsiteY3785" fmla="*/ 4941539 h 13862168"/>
              <a:gd name="connsiteX3786" fmla="*/ 220873 w 12208933"/>
              <a:gd name="connsiteY3786" fmla="*/ 4983670 h 13862168"/>
              <a:gd name="connsiteX3787" fmla="*/ 232653 w 12208933"/>
              <a:gd name="connsiteY3787" fmla="*/ 4975243 h 13862168"/>
              <a:gd name="connsiteX3788" fmla="*/ 205559 w 12208933"/>
              <a:gd name="connsiteY3788" fmla="*/ 4933113 h 13862168"/>
              <a:gd name="connsiteX3789" fmla="*/ 222051 w 12208933"/>
              <a:gd name="connsiteY3789" fmla="*/ 4921075 h 13862168"/>
              <a:gd name="connsiteX3790" fmla="*/ 211449 w 12208933"/>
              <a:gd name="connsiteY3790" fmla="*/ 4929502 h 13862168"/>
              <a:gd name="connsiteX3791" fmla="*/ 240899 w 12208933"/>
              <a:gd name="connsiteY3791" fmla="*/ 4969225 h 13862168"/>
              <a:gd name="connsiteX3792" fmla="*/ 251501 w 12208933"/>
              <a:gd name="connsiteY3792" fmla="*/ 4960799 h 13862168"/>
              <a:gd name="connsiteX3793" fmla="*/ 222051 w 12208933"/>
              <a:gd name="connsiteY3793" fmla="*/ 4921075 h 13862168"/>
              <a:gd name="connsiteX3794" fmla="*/ 236187 w 12208933"/>
              <a:gd name="connsiteY3794" fmla="*/ 4907834 h 13862168"/>
              <a:gd name="connsiteX3795" fmla="*/ 225585 w 12208933"/>
              <a:gd name="connsiteY3795" fmla="*/ 4917465 h 13862168"/>
              <a:gd name="connsiteX3796" fmla="*/ 258569 w 12208933"/>
              <a:gd name="connsiteY3796" fmla="*/ 4954781 h 13862168"/>
              <a:gd name="connsiteX3797" fmla="*/ 269171 w 12208933"/>
              <a:gd name="connsiteY3797" fmla="*/ 4945151 h 13862168"/>
              <a:gd name="connsiteX3798" fmla="*/ 236187 w 12208933"/>
              <a:gd name="connsiteY3798" fmla="*/ 4907834 h 13862168"/>
              <a:gd name="connsiteX3799" fmla="*/ 246789 w 12208933"/>
              <a:gd name="connsiteY3799" fmla="*/ 4894595 h 13862168"/>
              <a:gd name="connsiteX3800" fmla="*/ 278006 w 12208933"/>
              <a:gd name="connsiteY3800" fmla="*/ 4926493 h 13862168"/>
              <a:gd name="connsiteX3801" fmla="*/ 271527 w 12208933"/>
              <a:gd name="connsiteY3801" fmla="*/ 4933113 h 13862168"/>
              <a:gd name="connsiteX3802" fmla="*/ 240311 w 12208933"/>
              <a:gd name="connsiteY3802" fmla="*/ 4901214 h 13862168"/>
              <a:gd name="connsiteX3803" fmla="*/ 246789 w 12208933"/>
              <a:gd name="connsiteY3803" fmla="*/ 4894595 h 13862168"/>
              <a:gd name="connsiteX3804" fmla="*/ 246789 w 12208933"/>
              <a:gd name="connsiteY3804" fmla="*/ 4888576 h 13862168"/>
              <a:gd name="connsiteX3805" fmla="*/ 237365 w 12208933"/>
              <a:gd name="connsiteY3805" fmla="*/ 4898205 h 13862168"/>
              <a:gd name="connsiteX3806" fmla="*/ 240311 w 12208933"/>
              <a:gd name="connsiteY3806" fmla="*/ 4901214 h 13862168"/>
              <a:gd name="connsiteX3807" fmla="*/ 237365 w 12208933"/>
              <a:gd name="connsiteY3807" fmla="*/ 4904224 h 13862168"/>
              <a:gd name="connsiteX3808" fmla="*/ 271527 w 12208933"/>
              <a:gd name="connsiteY3808" fmla="*/ 4939132 h 13862168"/>
              <a:gd name="connsiteX3809" fmla="*/ 280951 w 12208933"/>
              <a:gd name="connsiteY3809" fmla="*/ 4929502 h 13862168"/>
              <a:gd name="connsiteX3810" fmla="*/ 278006 w 12208933"/>
              <a:gd name="connsiteY3810" fmla="*/ 4926493 h 13862168"/>
              <a:gd name="connsiteX3811" fmla="*/ 280951 w 12208933"/>
              <a:gd name="connsiteY3811" fmla="*/ 4923483 h 13862168"/>
              <a:gd name="connsiteX3812" fmla="*/ 246789 w 12208933"/>
              <a:gd name="connsiteY3812" fmla="*/ 4888576 h 13862168"/>
              <a:gd name="connsiteX3813" fmla="*/ 64200 w 12208933"/>
              <a:gd name="connsiteY3813" fmla="*/ 4887370 h 13862168"/>
              <a:gd name="connsiteX3814" fmla="*/ 50064 w 12208933"/>
              <a:gd name="connsiteY3814" fmla="*/ 4888575 h 13862168"/>
              <a:gd name="connsiteX3815" fmla="*/ 55954 w 12208933"/>
              <a:gd name="connsiteY3815" fmla="*/ 4937927 h 13862168"/>
              <a:gd name="connsiteX3816" fmla="*/ 70090 w 12208933"/>
              <a:gd name="connsiteY3816" fmla="*/ 4936723 h 13862168"/>
              <a:gd name="connsiteX3817" fmla="*/ 64200 w 12208933"/>
              <a:gd name="connsiteY3817" fmla="*/ 4887370 h 13862168"/>
              <a:gd name="connsiteX3818" fmla="*/ 86582 w 12208933"/>
              <a:gd name="connsiteY3818" fmla="*/ 4881352 h 13862168"/>
              <a:gd name="connsiteX3819" fmla="*/ 72446 w 12208933"/>
              <a:gd name="connsiteY3819" fmla="*/ 4884962 h 13862168"/>
              <a:gd name="connsiteX3820" fmla="*/ 83048 w 12208933"/>
              <a:gd name="connsiteY3820" fmla="*/ 4934315 h 13862168"/>
              <a:gd name="connsiteX3821" fmla="*/ 97184 w 12208933"/>
              <a:gd name="connsiteY3821" fmla="*/ 4930704 h 13862168"/>
              <a:gd name="connsiteX3822" fmla="*/ 86582 w 12208933"/>
              <a:gd name="connsiteY3822" fmla="*/ 4881352 h 13862168"/>
              <a:gd name="connsiteX3823" fmla="*/ 104252 w 12208933"/>
              <a:gd name="connsiteY3823" fmla="*/ 4876537 h 13862168"/>
              <a:gd name="connsiteX3824" fmla="*/ 91294 w 12208933"/>
              <a:gd name="connsiteY3824" fmla="*/ 4881352 h 13862168"/>
              <a:gd name="connsiteX3825" fmla="*/ 106608 w 12208933"/>
              <a:gd name="connsiteY3825" fmla="*/ 4928297 h 13862168"/>
              <a:gd name="connsiteX3826" fmla="*/ 119566 w 12208933"/>
              <a:gd name="connsiteY3826" fmla="*/ 4923482 h 13862168"/>
              <a:gd name="connsiteX3827" fmla="*/ 104252 w 12208933"/>
              <a:gd name="connsiteY3827" fmla="*/ 4876537 h 13862168"/>
              <a:gd name="connsiteX3828" fmla="*/ 121922 w 12208933"/>
              <a:gd name="connsiteY3828" fmla="*/ 4868111 h 13862168"/>
              <a:gd name="connsiteX3829" fmla="*/ 108964 w 12208933"/>
              <a:gd name="connsiteY3829" fmla="*/ 4874130 h 13862168"/>
              <a:gd name="connsiteX3830" fmla="*/ 128989 w 12208933"/>
              <a:gd name="connsiteY3830" fmla="*/ 4919871 h 13862168"/>
              <a:gd name="connsiteX3831" fmla="*/ 141947 w 12208933"/>
              <a:gd name="connsiteY3831" fmla="*/ 4913852 h 13862168"/>
              <a:gd name="connsiteX3832" fmla="*/ 121922 w 12208933"/>
              <a:gd name="connsiteY3832" fmla="*/ 4868111 h 13862168"/>
              <a:gd name="connsiteX3833" fmla="*/ 137235 w 12208933"/>
              <a:gd name="connsiteY3833" fmla="*/ 4859686 h 13862168"/>
              <a:gd name="connsiteX3834" fmla="*/ 125455 w 12208933"/>
              <a:gd name="connsiteY3834" fmla="*/ 4866907 h 13862168"/>
              <a:gd name="connsiteX3835" fmla="*/ 149015 w 12208933"/>
              <a:gd name="connsiteY3835" fmla="*/ 4910242 h 13862168"/>
              <a:gd name="connsiteX3836" fmla="*/ 160795 w 12208933"/>
              <a:gd name="connsiteY3836" fmla="*/ 4903019 h 13862168"/>
              <a:gd name="connsiteX3837" fmla="*/ 137235 w 12208933"/>
              <a:gd name="connsiteY3837" fmla="*/ 4859686 h 13862168"/>
              <a:gd name="connsiteX3838" fmla="*/ 162032 w 12208933"/>
              <a:gd name="connsiteY3838" fmla="*/ 4841711 h 13862168"/>
              <a:gd name="connsiteX3839" fmla="*/ 173633 w 12208933"/>
              <a:gd name="connsiteY3839" fmla="*/ 4857357 h 13862168"/>
              <a:gd name="connsiteX3840" fmla="*/ 160795 w 12208933"/>
              <a:gd name="connsiteY3840" fmla="*/ 4842834 h 13862168"/>
              <a:gd name="connsiteX3841" fmla="*/ 162032 w 12208933"/>
              <a:gd name="connsiteY3841" fmla="*/ 4841711 h 13862168"/>
              <a:gd name="connsiteX3842" fmla="*/ 171397 w 12208933"/>
              <a:gd name="connsiteY3842" fmla="*/ 4833205 h 13862168"/>
              <a:gd name="connsiteX3843" fmla="*/ 202145 w 12208933"/>
              <a:gd name="connsiteY3843" fmla="*/ 4867990 h 13862168"/>
              <a:gd name="connsiteX3844" fmla="*/ 202025 w 12208933"/>
              <a:gd name="connsiteY3844" fmla="*/ 4868114 h 13862168"/>
              <a:gd name="connsiteX3845" fmla="*/ 169526 w 12208933"/>
              <a:gd name="connsiteY3845" fmla="*/ 4834905 h 13862168"/>
              <a:gd name="connsiteX3846" fmla="*/ 171397 w 12208933"/>
              <a:gd name="connsiteY3846" fmla="*/ 4833205 h 13862168"/>
              <a:gd name="connsiteX3847" fmla="*/ 177287 w 12208933"/>
              <a:gd name="connsiteY3847" fmla="*/ 4823574 h 13862168"/>
              <a:gd name="connsiteX3848" fmla="*/ 208504 w 12208933"/>
              <a:gd name="connsiteY3848" fmla="*/ 4855473 h 13862168"/>
              <a:gd name="connsiteX3849" fmla="*/ 202025 w 12208933"/>
              <a:gd name="connsiteY3849" fmla="*/ 4862092 h 13862168"/>
              <a:gd name="connsiteX3850" fmla="*/ 170809 w 12208933"/>
              <a:gd name="connsiteY3850" fmla="*/ 4830194 h 13862168"/>
              <a:gd name="connsiteX3851" fmla="*/ 177287 w 12208933"/>
              <a:gd name="connsiteY3851" fmla="*/ 4823574 h 13862168"/>
              <a:gd name="connsiteX3852" fmla="*/ 177287 w 12208933"/>
              <a:gd name="connsiteY3852" fmla="*/ 4817555 h 13862168"/>
              <a:gd name="connsiteX3853" fmla="*/ 167863 w 12208933"/>
              <a:gd name="connsiteY3853" fmla="*/ 4827186 h 13862168"/>
              <a:gd name="connsiteX3854" fmla="*/ 170809 w 12208933"/>
              <a:gd name="connsiteY3854" fmla="*/ 4830194 h 13862168"/>
              <a:gd name="connsiteX3855" fmla="*/ 167863 w 12208933"/>
              <a:gd name="connsiteY3855" fmla="*/ 4833206 h 13862168"/>
              <a:gd name="connsiteX3856" fmla="*/ 169526 w 12208933"/>
              <a:gd name="connsiteY3856" fmla="*/ 4834905 h 13862168"/>
              <a:gd name="connsiteX3857" fmla="*/ 162032 w 12208933"/>
              <a:gd name="connsiteY3857" fmla="*/ 4841711 h 13862168"/>
              <a:gd name="connsiteX3858" fmla="*/ 161973 w 12208933"/>
              <a:gd name="connsiteY3858" fmla="*/ 4841632 h 13862168"/>
              <a:gd name="connsiteX3859" fmla="*/ 151371 w 12208933"/>
              <a:gd name="connsiteY3859" fmla="*/ 4850057 h 13862168"/>
              <a:gd name="connsiteX3860" fmla="*/ 139591 w 12208933"/>
              <a:gd name="connsiteY3860" fmla="*/ 4858483 h 13862168"/>
              <a:gd name="connsiteX3861" fmla="*/ 166685 w 12208933"/>
              <a:gd name="connsiteY3861" fmla="*/ 4900612 h 13862168"/>
              <a:gd name="connsiteX3862" fmla="*/ 178465 w 12208933"/>
              <a:gd name="connsiteY3862" fmla="*/ 4892186 h 13862168"/>
              <a:gd name="connsiteX3863" fmla="*/ 151371 w 12208933"/>
              <a:gd name="connsiteY3863" fmla="*/ 4850057 h 13862168"/>
              <a:gd name="connsiteX3864" fmla="*/ 180821 w 12208933"/>
              <a:gd name="connsiteY3864" fmla="*/ 4889779 h 13862168"/>
              <a:gd name="connsiteX3865" fmla="*/ 191423 w 12208933"/>
              <a:gd name="connsiteY3865" fmla="*/ 4881353 h 13862168"/>
              <a:gd name="connsiteX3866" fmla="*/ 173633 w 12208933"/>
              <a:gd name="connsiteY3866" fmla="*/ 4857357 h 13862168"/>
              <a:gd name="connsiteX3867" fmla="*/ 193779 w 12208933"/>
              <a:gd name="connsiteY3867" fmla="*/ 4880150 h 13862168"/>
              <a:gd name="connsiteX3868" fmla="*/ 204381 w 12208933"/>
              <a:gd name="connsiteY3868" fmla="*/ 4870521 h 13862168"/>
              <a:gd name="connsiteX3869" fmla="*/ 202145 w 12208933"/>
              <a:gd name="connsiteY3869" fmla="*/ 4867990 h 13862168"/>
              <a:gd name="connsiteX3870" fmla="*/ 211449 w 12208933"/>
              <a:gd name="connsiteY3870" fmla="*/ 4858483 h 13862168"/>
              <a:gd name="connsiteX3871" fmla="*/ 208504 w 12208933"/>
              <a:gd name="connsiteY3871" fmla="*/ 4855473 h 13862168"/>
              <a:gd name="connsiteX3872" fmla="*/ 211449 w 12208933"/>
              <a:gd name="connsiteY3872" fmla="*/ 4852464 h 13862168"/>
              <a:gd name="connsiteX3873" fmla="*/ 177287 w 12208933"/>
              <a:gd name="connsiteY3873" fmla="*/ 4817555 h 13862168"/>
              <a:gd name="connsiteX3874" fmla="*/ 54801 w 12208933"/>
              <a:gd name="connsiteY3874" fmla="*/ 4787673 h 13862168"/>
              <a:gd name="connsiteX3875" fmla="*/ 59272 w 12208933"/>
              <a:gd name="connsiteY3875" fmla="*/ 4825131 h 13862168"/>
              <a:gd name="connsiteX3876" fmla="*/ 51242 w 12208933"/>
              <a:gd name="connsiteY3876" fmla="*/ 4788664 h 13862168"/>
              <a:gd name="connsiteX3877" fmla="*/ 54801 w 12208933"/>
              <a:gd name="connsiteY3877" fmla="*/ 4787673 h 13862168"/>
              <a:gd name="connsiteX3878" fmla="*/ 64200 w 12208933"/>
              <a:gd name="connsiteY3878" fmla="*/ 4785053 h 13862168"/>
              <a:gd name="connsiteX3879" fmla="*/ 72356 w 12208933"/>
              <a:gd name="connsiteY3879" fmla="*/ 4822092 h 13862168"/>
              <a:gd name="connsiteX3880" fmla="*/ 60666 w 12208933"/>
              <a:gd name="connsiteY3880" fmla="*/ 4786258 h 13862168"/>
              <a:gd name="connsiteX3881" fmla="*/ 63026 w 12208933"/>
              <a:gd name="connsiteY3881" fmla="*/ 4785381 h 13862168"/>
              <a:gd name="connsiteX3882" fmla="*/ 64200 w 12208933"/>
              <a:gd name="connsiteY3882" fmla="*/ 4785053 h 13862168"/>
              <a:gd name="connsiteX3883" fmla="*/ 73624 w 12208933"/>
              <a:gd name="connsiteY3883" fmla="*/ 4781443 h 13862168"/>
              <a:gd name="connsiteX3884" fmla="*/ 85495 w 12208933"/>
              <a:gd name="connsiteY3884" fmla="*/ 4817832 h 13862168"/>
              <a:gd name="connsiteX3885" fmla="*/ 70131 w 12208933"/>
              <a:gd name="connsiteY3885" fmla="*/ 4782740 h 13862168"/>
              <a:gd name="connsiteX3886" fmla="*/ 73624 w 12208933"/>
              <a:gd name="connsiteY3886" fmla="*/ 4781443 h 13862168"/>
              <a:gd name="connsiteX3887" fmla="*/ 83298 w 12208933"/>
              <a:gd name="connsiteY3887" fmla="*/ 4777198 h 13862168"/>
              <a:gd name="connsiteX3888" fmla="*/ 103074 w 12208933"/>
              <a:gd name="connsiteY3888" fmla="*/ 4822369 h 13862168"/>
              <a:gd name="connsiteX3889" fmla="*/ 101611 w 12208933"/>
              <a:gd name="connsiteY3889" fmla="*/ 4823049 h 13862168"/>
              <a:gd name="connsiteX3890" fmla="*/ 78336 w 12208933"/>
              <a:gd name="connsiteY3890" fmla="*/ 4780240 h 13862168"/>
              <a:gd name="connsiteX3891" fmla="*/ 83298 w 12208933"/>
              <a:gd name="connsiteY3891" fmla="*/ 4777198 h 13862168"/>
              <a:gd name="connsiteX3892" fmla="*/ 90116 w 12208933"/>
              <a:gd name="connsiteY3892" fmla="*/ 4773018 h 13862168"/>
              <a:gd name="connsiteX3893" fmla="*/ 113676 w 12208933"/>
              <a:gd name="connsiteY3893" fmla="*/ 4816351 h 13862168"/>
              <a:gd name="connsiteX3894" fmla="*/ 112276 w 12208933"/>
              <a:gd name="connsiteY3894" fmla="*/ 4817209 h 13862168"/>
              <a:gd name="connsiteX3895" fmla="*/ 85626 w 12208933"/>
              <a:gd name="connsiteY3895" fmla="*/ 4775770 h 13862168"/>
              <a:gd name="connsiteX3896" fmla="*/ 90116 w 12208933"/>
              <a:gd name="connsiteY3896" fmla="*/ 4773018 h 13862168"/>
              <a:gd name="connsiteX3897" fmla="*/ 97187 w 12208933"/>
              <a:gd name="connsiteY3897" fmla="*/ 4767132 h 13862168"/>
              <a:gd name="connsiteX3898" fmla="*/ 96006 w 12208933"/>
              <a:gd name="connsiteY3898" fmla="*/ 4768204 h 13862168"/>
              <a:gd name="connsiteX3899" fmla="*/ 102317 w 12208933"/>
              <a:gd name="connsiteY3899" fmla="*/ 4775344 h 13862168"/>
              <a:gd name="connsiteX3900" fmla="*/ 123100 w 12208933"/>
              <a:gd name="connsiteY3900" fmla="*/ 4809129 h 13862168"/>
              <a:gd name="connsiteX3901" fmla="*/ 120494 w 12208933"/>
              <a:gd name="connsiteY3901" fmla="*/ 4811200 h 13862168"/>
              <a:gd name="connsiteX3902" fmla="*/ 91294 w 12208933"/>
              <a:gd name="connsiteY3902" fmla="*/ 4771814 h 13862168"/>
              <a:gd name="connsiteX3903" fmla="*/ 97187 w 12208933"/>
              <a:gd name="connsiteY3903" fmla="*/ 4767132 h 13862168"/>
              <a:gd name="connsiteX3904" fmla="*/ 97237 w 12208933"/>
              <a:gd name="connsiteY3904" fmla="*/ 4767086 h 13862168"/>
              <a:gd name="connsiteX3905" fmla="*/ 97240 w 12208933"/>
              <a:gd name="connsiteY3905" fmla="*/ 4767090 h 13862168"/>
              <a:gd name="connsiteX3906" fmla="*/ 97187 w 12208933"/>
              <a:gd name="connsiteY3906" fmla="*/ 4767132 h 13862168"/>
              <a:gd name="connsiteX3907" fmla="*/ 97237 w 12208933"/>
              <a:gd name="connsiteY3907" fmla="*/ 4767086 h 13862168"/>
              <a:gd name="connsiteX3908" fmla="*/ 100571 w 12208933"/>
              <a:gd name="connsiteY3908" fmla="*/ 4764440 h 13862168"/>
              <a:gd name="connsiteX3909" fmla="*/ 109257 w 12208933"/>
              <a:gd name="connsiteY3909" fmla="*/ 4773318 h 13862168"/>
              <a:gd name="connsiteX3910" fmla="*/ 131345 w 12208933"/>
              <a:gd name="connsiteY3910" fmla="*/ 4803112 h 13862168"/>
              <a:gd name="connsiteX3911" fmla="*/ 128711 w 12208933"/>
              <a:gd name="connsiteY3911" fmla="*/ 4805206 h 13862168"/>
              <a:gd name="connsiteX3912" fmla="*/ 102317 w 12208933"/>
              <a:gd name="connsiteY3912" fmla="*/ 4775344 h 13862168"/>
              <a:gd name="connsiteX3913" fmla="*/ 97240 w 12208933"/>
              <a:gd name="connsiteY3913" fmla="*/ 4767090 h 13862168"/>
              <a:gd name="connsiteX3914" fmla="*/ 100571 w 12208933"/>
              <a:gd name="connsiteY3914" fmla="*/ 4764440 h 13862168"/>
              <a:gd name="connsiteX3915" fmla="*/ 103582 w 12208933"/>
              <a:gd name="connsiteY3915" fmla="*/ 4761323 h 13862168"/>
              <a:gd name="connsiteX3916" fmla="*/ 133701 w 12208933"/>
              <a:gd name="connsiteY3916" fmla="*/ 4791075 h 13862168"/>
              <a:gd name="connsiteX3917" fmla="*/ 134505 w 12208933"/>
              <a:gd name="connsiteY3917" fmla="*/ 4790135 h 13862168"/>
              <a:gd name="connsiteX3918" fmla="*/ 137411 w 12208933"/>
              <a:gd name="connsiteY3918" fmla="*/ 4793423 h 13862168"/>
              <a:gd name="connsiteX3919" fmla="*/ 133701 w 12208933"/>
              <a:gd name="connsiteY3919" fmla="*/ 4798297 h 13862168"/>
              <a:gd name="connsiteX3920" fmla="*/ 109257 w 12208933"/>
              <a:gd name="connsiteY3920" fmla="*/ 4773318 h 13862168"/>
              <a:gd name="connsiteX3921" fmla="*/ 101896 w 12208933"/>
              <a:gd name="connsiteY3921" fmla="*/ 4763388 h 13862168"/>
              <a:gd name="connsiteX3922" fmla="*/ 100571 w 12208933"/>
              <a:gd name="connsiteY3922" fmla="*/ 4764440 h 13862168"/>
              <a:gd name="connsiteX3923" fmla="*/ 100372 w 12208933"/>
              <a:gd name="connsiteY3923" fmla="*/ 4764238 h 13862168"/>
              <a:gd name="connsiteX3924" fmla="*/ 103582 w 12208933"/>
              <a:gd name="connsiteY3924" fmla="*/ 4761323 h 13862168"/>
              <a:gd name="connsiteX3925" fmla="*/ 107786 w 12208933"/>
              <a:gd name="connsiteY3925" fmla="*/ 4752556 h 13862168"/>
              <a:gd name="connsiteX3926" fmla="*/ 139198 w 12208933"/>
              <a:gd name="connsiteY3926" fmla="*/ 4784655 h 13862168"/>
              <a:gd name="connsiteX3927" fmla="*/ 134505 w 12208933"/>
              <a:gd name="connsiteY3927" fmla="*/ 4790135 h 13862168"/>
              <a:gd name="connsiteX3928" fmla="*/ 106608 w 12208933"/>
              <a:gd name="connsiteY3928" fmla="*/ 4758573 h 13862168"/>
              <a:gd name="connsiteX3929" fmla="*/ 103582 w 12208933"/>
              <a:gd name="connsiteY3929" fmla="*/ 4761323 h 13862168"/>
              <a:gd name="connsiteX3930" fmla="*/ 101357 w 12208933"/>
              <a:gd name="connsiteY3930" fmla="*/ 4759125 h 13862168"/>
              <a:gd name="connsiteX3931" fmla="*/ 107786 w 12208933"/>
              <a:gd name="connsiteY3931" fmla="*/ 4752556 h 13862168"/>
              <a:gd name="connsiteX3932" fmla="*/ 107786 w 12208933"/>
              <a:gd name="connsiteY3932" fmla="*/ 4746535 h 13862168"/>
              <a:gd name="connsiteX3933" fmla="*/ 98362 w 12208933"/>
              <a:gd name="connsiteY3933" fmla="*/ 4756166 h 13862168"/>
              <a:gd name="connsiteX3934" fmla="*/ 101357 w 12208933"/>
              <a:gd name="connsiteY3934" fmla="*/ 4759125 h 13862168"/>
              <a:gd name="connsiteX3935" fmla="*/ 98362 w 12208933"/>
              <a:gd name="connsiteY3935" fmla="*/ 4762185 h 13862168"/>
              <a:gd name="connsiteX3936" fmla="*/ 100372 w 12208933"/>
              <a:gd name="connsiteY3936" fmla="*/ 4764238 h 13862168"/>
              <a:gd name="connsiteX3937" fmla="*/ 97237 w 12208933"/>
              <a:gd name="connsiteY3937" fmla="*/ 4767086 h 13862168"/>
              <a:gd name="connsiteX3938" fmla="*/ 97184 w 12208933"/>
              <a:gd name="connsiteY3938" fmla="*/ 4766999 h 13862168"/>
              <a:gd name="connsiteX3939" fmla="*/ 85404 w 12208933"/>
              <a:gd name="connsiteY3939" fmla="*/ 4775426 h 13862168"/>
              <a:gd name="connsiteX3940" fmla="*/ 85626 w 12208933"/>
              <a:gd name="connsiteY3940" fmla="*/ 4775770 h 13862168"/>
              <a:gd name="connsiteX3941" fmla="*/ 83298 w 12208933"/>
              <a:gd name="connsiteY3941" fmla="*/ 4777198 h 13862168"/>
              <a:gd name="connsiteX3942" fmla="*/ 83048 w 12208933"/>
              <a:gd name="connsiteY3942" fmla="*/ 4776628 h 13862168"/>
              <a:gd name="connsiteX3943" fmla="*/ 70090 w 12208933"/>
              <a:gd name="connsiteY3943" fmla="*/ 4782646 h 13862168"/>
              <a:gd name="connsiteX3944" fmla="*/ 70131 w 12208933"/>
              <a:gd name="connsiteY3944" fmla="*/ 4782740 h 13862168"/>
              <a:gd name="connsiteX3945" fmla="*/ 63026 w 12208933"/>
              <a:gd name="connsiteY3945" fmla="*/ 4785381 h 13862168"/>
              <a:gd name="connsiteX3946" fmla="*/ 54801 w 12208933"/>
              <a:gd name="connsiteY3946" fmla="*/ 4787673 h 13862168"/>
              <a:gd name="connsiteX3947" fmla="*/ 54776 w 12208933"/>
              <a:gd name="connsiteY3947" fmla="*/ 4787461 h 13862168"/>
              <a:gd name="connsiteX3948" fmla="*/ 40640 w 12208933"/>
              <a:gd name="connsiteY3948" fmla="*/ 4788665 h 13862168"/>
              <a:gd name="connsiteX3949" fmla="*/ 45352 w 12208933"/>
              <a:gd name="connsiteY3949" fmla="*/ 4838018 h 13862168"/>
              <a:gd name="connsiteX3950" fmla="*/ 60666 w 12208933"/>
              <a:gd name="connsiteY3950" fmla="*/ 4836815 h 13862168"/>
              <a:gd name="connsiteX3951" fmla="*/ 59272 w 12208933"/>
              <a:gd name="connsiteY3951" fmla="*/ 4825131 h 13862168"/>
              <a:gd name="connsiteX3952" fmla="*/ 61844 w 12208933"/>
              <a:gd name="connsiteY3952" fmla="*/ 4836813 h 13862168"/>
              <a:gd name="connsiteX3953" fmla="*/ 74802 w 12208933"/>
              <a:gd name="connsiteY3953" fmla="*/ 4833202 h 13862168"/>
              <a:gd name="connsiteX3954" fmla="*/ 72356 w 12208933"/>
              <a:gd name="connsiteY3954" fmla="*/ 4822092 h 13862168"/>
              <a:gd name="connsiteX3955" fmla="*/ 75980 w 12208933"/>
              <a:gd name="connsiteY3955" fmla="*/ 4833203 h 13862168"/>
              <a:gd name="connsiteX3956" fmla="*/ 88938 w 12208933"/>
              <a:gd name="connsiteY3956" fmla="*/ 4828388 h 13862168"/>
              <a:gd name="connsiteX3957" fmla="*/ 85495 w 12208933"/>
              <a:gd name="connsiteY3957" fmla="*/ 4817832 h 13862168"/>
              <a:gd name="connsiteX3958" fmla="*/ 90116 w 12208933"/>
              <a:gd name="connsiteY3958" fmla="*/ 4828388 h 13862168"/>
              <a:gd name="connsiteX3959" fmla="*/ 101611 w 12208933"/>
              <a:gd name="connsiteY3959" fmla="*/ 4823049 h 13862168"/>
              <a:gd name="connsiteX3960" fmla="*/ 101896 w 12208933"/>
              <a:gd name="connsiteY3960" fmla="*/ 4823574 h 13862168"/>
              <a:gd name="connsiteX3961" fmla="*/ 112276 w 12208933"/>
              <a:gd name="connsiteY3961" fmla="*/ 4817209 h 13862168"/>
              <a:gd name="connsiteX3962" fmla="*/ 112498 w 12208933"/>
              <a:gd name="connsiteY3962" fmla="*/ 4817555 h 13862168"/>
              <a:gd name="connsiteX3963" fmla="*/ 120494 w 12208933"/>
              <a:gd name="connsiteY3963" fmla="*/ 4811200 h 13862168"/>
              <a:gd name="connsiteX3964" fmla="*/ 120744 w 12208933"/>
              <a:gd name="connsiteY3964" fmla="*/ 4811538 h 13862168"/>
              <a:gd name="connsiteX3965" fmla="*/ 128711 w 12208933"/>
              <a:gd name="connsiteY3965" fmla="*/ 4805206 h 13862168"/>
              <a:gd name="connsiteX3966" fmla="*/ 128989 w 12208933"/>
              <a:gd name="connsiteY3966" fmla="*/ 4805520 h 13862168"/>
              <a:gd name="connsiteX3967" fmla="*/ 139591 w 12208933"/>
              <a:gd name="connsiteY3967" fmla="*/ 4795888 h 13862168"/>
              <a:gd name="connsiteX3968" fmla="*/ 137411 w 12208933"/>
              <a:gd name="connsiteY3968" fmla="*/ 4793423 h 13862168"/>
              <a:gd name="connsiteX3969" fmla="*/ 141947 w 12208933"/>
              <a:gd name="connsiteY3969" fmla="*/ 4787462 h 13862168"/>
              <a:gd name="connsiteX3970" fmla="*/ 139198 w 12208933"/>
              <a:gd name="connsiteY3970" fmla="*/ 4784655 h 13862168"/>
              <a:gd name="connsiteX3971" fmla="*/ 141947 w 12208933"/>
              <a:gd name="connsiteY3971" fmla="*/ 4781443 h 13862168"/>
              <a:gd name="connsiteX3972" fmla="*/ 107786 w 12208933"/>
              <a:gd name="connsiteY3972" fmla="*/ 4746535 h 13862168"/>
              <a:gd name="connsiteX3973" fmla="*/ 45353 w 12208933"/>
              <a:gd name="connsiteY3973" fmla="*/ 4738109 h 13862168"/>
              <a:gd name="connsiteX3974" fmla="*/ 45352 w 12208933"/>
              <a:gd name="connsiteY3974" fmla="*/ 4738109 h 13862168"/>
              <a:gd name="connsiteX3975" fmla="*/ 45352 w 12208933"/>
              <a:gd name="connsiteY3975" fmla="*/ 4738109 h 13862168"/>
              <a:gd name="connsiteX3976" fmla="*/ 45353 w 12208933"/>
              <a:gd name="connsiteY3976" fmla="*/ 4738109 h 13862168"/>
              <a:gd name="connsiteX3977" fmla="*/ 48736 w 12208933"/>
              <a:gd name="connsiteY3977" fmla="*/ 4736852 h 13862168"/>
              <a:gd name="connsiteX3978" fmla="*/ 48782 w 12208933"/>
              <a:gd name="connsiteY3978" fmla="*/ 4737233 h 13862168"/>
              <a:gd name="connsiteX3979" fmla="*/ 45353 w 12208933"/>
              <a:gd name="connsiteY3979" fmla="*/ 4738109 h 13862168"/>
              <a:gd name="connsiteX3980" fmla="*/ 48736 w 12208933"/>
              <a:gd name="connsiteY3980" fmla="*/ 4736852 h 13862168"/>
              <a:gd name="connsiteX3981" fmla="*/ 53301 w 12208933"/>
              <a:gd name="connsiteY3981" fmla="*/ 4735155 h 13862168"/>
              <a:gd name="connsiteX3982" fmla="*/ 53408 w 12208933"/>
              <a:gd name="connsiteY3982" fmla="*/ 4735352 h 13862168"/>
              <a:gd name="connsiteX3983" fmla="*/ 50064 w 12208933"/>
              <a:gd name="connsiteY3983" fmla="*/ 4736905 h 13862168"/>
              <a:gd name="connsiteX3984" fmla="*/ 49858 w 12208933"/>
              <a:gd name="connsiteY3984" fmla="*/ 4736435 h 13862168"/>
              <a:gd name="connsiteX3985" fmla="*/ 53301 w 12208933"/>
              <a:gd name="connsiteY3985" fmla="*/ 4735155 h 13862168"/>
              <a:gd name="connsiteX3986" fmla="*/ 54584 w 12208933"/>
              <a:gd name="connsiteY3986" fmla="*/ 4734806 h 13862168"/>
              <a:gd name="connsiteX3987" fmla="*/ 54639 w 12208933"/>
              <a:gd name="connsiteY3987" fmla="*/ 4735063 h 13862168"/>
              <a:gd name="connsiteX3988" fmla="*/ 53598 w 12208933"/>
              <a:gd name="connsiteY3988" fmla="*/ 4735700 h 13862168"/>
              <a:gd name="connsiteX3989" fmla="*/ 53408 w 12208933"/>
              <a:gd name="connsiteY3989" fmla="*/ 4735352 h 13862168"/>
              <a:gd name="connsiteX3990" fmla="*/ 54584 w 12208933"/>
              <a:gd name="connsiteY3990" fmla="*/ 4734806 h 13862168"/>
              <a:gd name="connsiteX3991" fmla="*/ 55950 w 12208933"/>
              <a:gd name="connsiteY3991" fmla="*/ 4734171 h 13862168"/>
              <a:gd name="connsiteX3992" fmla="*/ 54584 w 12208933"/>
              <a:gd name="connsiteY3992" fmla="*/ 4734806 h 13862168"/>
              <a:gd name="connsiteX3993" fmla="*/ 54558 w 12208933"/>
              <a:gd name="connsiteY3993" fmla="*/ 4734688 h 13862168"/>
              <a:gd name="connsiteX3994" fmla="*/ 55950 w 12208933"/>
              <a:gd name="connsiteY3994" fmla="*/ 4734171 h 13862168"/>
              <a:gd name="connsiteX3995" fmla="*/ 56545 w 12208933"/>
              <a:gd name="connsiteY3995" fmla="*/ 4733894 h 13862168"/>
              <a:gd name="connsiteX3996" fmla="*/ 56316 w 12208933"/>
              <a:gd name="connsiteY3996" fmla="*/ 4734035 h 13862168"/>
              <a:gd name="connsiteX3997" fmla="*/ 55950 w 12208933"/>
              <a:gd name="connsiteY3997" fmla="*/ 4734171 h 13862168"/>
              <a:gd name="connsiteX3998" fmla="*/ 56545 w 12208933"/>
              <a:gd name="connsiteY3998" fmla="*/ 4733894 h 13862168"/>
              <a:gd name="connsiteX3999" fmla="*/ 56688 w 12208933"/>
              <a:gd name="connsiteY3999" fmla="*/ 4733807 h 13862168"/>
              <a:gd name="connsiteX4000" fmla="*/ 56699 w 12208933"/>
              <a:gd name="connsiteY4000" fmla="*/ 4733824 h 13862168"/>
              <a:gd name="connsiteX4001" fmla="*/ 56545 w 12208933"/>
              <a:gd name="connsiteY4001" fmla="*/ 4733894 h 13862168"/>
              <a:gd name="connsiteX4002" fmla="*/ 56688 w 12208933"/>
              <a:gd name="connsiteY4002" fmla="*/ 4733807 h 13862168"/>
              <a:gd name="connsiteX4003" fmla="*/ 58248 w 12208933"/>
              <a:gd name="connsiteY4003" fmla="*/ 4733104 h 13862168"/>
              <a:gd name="connsiteX4004" fmla="*/ 58310 w 12208933"/>
              <a:gd name="connsiteY4004" fmla="*/ 4733293 h 13862168"/>
              <a:gd name="connsiteX4005" fmla="*/ 56735 w 12208933"/>
              <a:gd name="connsiteY4005" fmla="*/ 4733879 h 13862168"/>
              <a:gd name="connsiteX4006" fmla="*/ 56699 w 12208933"/>
              <a:gd name="connsiteY4006" fmla="*/ 4733824 h 13862168"/>
              <a:gd name="connsiteX4007" fmla="*/ 58248 w 12208933"/>
              <a:gd name="connsiteY4007" fmla="*/ 4733104 h 13862168"/>
              <a:gd name="connsiteX4008" fmla="*/ 48247 w 12208933"/>
              <a:gd name="connsiteY4008" fmla="*/ 4732756 h 13862168"/>
              <a:gd name="connsiteX4009" fmla="*/ 49858 w 12208933"/>
              <a:gd name="connsiteY4009" fmla="*/ 4736435 h 13862168"/>
              <a:gd name="connsiteX4010" fmla="*/ 48736 w 12208933"/>
              <a:gd name="connsiteY4010" fmla="*/ 4736852 h 13862168"/>
              <a:gd name="connsiteX4011" fmla="*/ 48247 w 12208933"/>
              <a:gd name="connsiteY4011" fmla="*/ 4732756 h 13862168"/>
              <a:gd name="connsiteX4012" fmla="*/ 60631 w 12208933"/>
              <a:gd name="connsiteY4012" fmla="*/ 4731997 h 13862168"/>
              <a:gd name="connsiteX4013" fmla="*/ 60608 w 12208933"/>
              <a:gd name="connsiteY4013" fmla="*/ 4732013 h 13862168"/>
              <a:gd name="connsiteX4014" fmla="*/ 60605 w 12208933"/>
              <a:gd name="connsiteY4014" fmla="*/ 4732009 h 13862168"/>
              <a:gd name="connsiteX4015" fmla="*/ 60631 w 12208933"/>
              <a:gd name="connsiteY4015" fmla="*/ 4731997 h 13862168"/>
              <a:gd name="connsiteX4016" fmla="*/ 60298 w 12208933"/>
              <a:gd name="connsiteY4016" fmla="*/ 4731594 h 13862168"/>
              <a:gd name="connsiteX4017" fmla="*/ 60605 w 12208933"/>
              <a:gd name="connsiteY4017" fmla="*/ 4732009 h 13862168"/>
              <a:gd name="connsiteX4018" fmla="*/ 58248 w 12208933"/>
              <a:gd name="connsiteY4018" fmla="*/ 4733104 h 13862168"/>
              <a:gd name="connsiteX4019" fmla="*/ 58179 w 12208933"/>
              <a:gd name="connsiteY4019" fmla="*/ 4732893 h 13862168"/>
              <a:gd name="connsiteX4020" fmla="*/ 60298 w 12208933"/>
              <a:gd name="connsiteY4020" fmla="*/ 4731594 h 13862168"/>
              <a:gd name="connsiteX4021" fmla="*/ 62188 w 12208933"/>
              <a:gd name="connsiteY4021" fmla="*/ 4730882 h 13862168"/>
              <a:gd name="connsiteX4022" fmla="*/ 61003 w 12208933"/>
              <a:gd name="connsiteY4022" fmla="*/ 4731824 h 13862168"/>
              <a:gd name="connsiteX4023" fmla="*/ 60631 w 12208933"/>
              <a:gd name="connsiteY4023" fmla="*/ 4731997 h 13862168"/>
              <a:gd name="connsiteX4024" fmla="*/ 62188 w 12208933"/>
              <a:gd name="connsiteY4024" fmla="*/ 4730882 h 13862168"/>
              <a:gd name="connsiteX4025" fmla="*/ 62806 w 12208933"/>
              <a:gd name="connsiteY4025" fmla="*/ 4730391 h 13862168"/>
              <a:gd name="connsiteX4026" fmla="*/ 62822 w 12208933"/>
              <a:gd name="connsiteY4026" fmla="*/ 4730429 h 13862168"/>
              <a:gd name="connsiteX4027" fmla="*/ 62188 w 12208933"/>
              <a:gd name="connsiteY4027" fmla="*/ 4730882 h 13862168"/>
              <a:gd name="connsiteX4028" fmla="*/ 62806 w 12208933"/>
              <a:gd name="connsiteY4028" fmla="*/ 4730391 h 13862168"/>
              <a:gd name="connsiteX4029" fmla="*/ 63234 w 12208933"/>
              <a:gd name="connsiteY4029" fmla="*/ 4729795 h 13862168"/>
              <a:gd name="connsiteX4030" fmla="*/ 63367 w 12208933"/>
              <a:gd name="connsiteY4030" fmla="*/ 4729944 h 13862168"/>
              <a:gd name="connsiteX4031" fmla="*/ 62806 w 12208933"/>
              <a:gd name="connsiteY4031" fmla="*/ 4730391 h 13862168"/>
              <a:gd name="connsiteX4032" fmla="*/ 62690 w 12208933"/>
              <a:gd name="connsiteY4032" fmla="*/ 4730128 h 13862168"/>
              <a:gd name="connsiteX4033" fmla="*/ 63234 w 12208933"/>
              <a:gd name="connsiteY4033" fmla="*/ 4729795 h 13862168"/>
              <a:gd name="connsiteX4034" fmla="*/ 68685 w 12208933"/>
              <a:gd name="connsiteY4034" fmla="*/ 4725719 h 13862168"/>
              <a:gd name="connsiteX4035" fmla="*/ 68912 w 12208933"/>
              <a:gd name="connsiteY4035" fmla="*/ 4726073 h 13862168"/>
              <a:gd name="connsiteX4036" fmla="*/ 63418 w 12208933"/>
              <a:gd name="connsiteY4036" fmla="*/ 4730002 h 13862168"/>
              <a:gd name="connsiteX4037" fmla="*/ 63367 w 12208933"/>
              <a:gd name="connsiteY4037" fmla="*/ 4729944 h 13862168"/>
              <a:gd name="connsiteX4038" fmla="*/ 64650 w 12208933"/>
              <a:gd name="connsiteY4038" fmla="*/ 4728926 h 13862168"/>
              <a:gd name="connsiteX4039" fmla="*/ 65378 w 12208933"/>
              <a:gd name="connsiteY4039" fmla="*/ 4728480 h 13862168"/>
              <a:gd name="connsiteX4040" fmla="*/ 65328 w 12208933"/>
              <a:gd name="connsiteY4040" fmla="*/ 4728387 h 13862168"/>
              <a:gd name="connsiteX4041" fmla="*/ 68685 w 12208933"/>
              <a:gd name="connsiteY4041" fmla="*/ 4725719 h 13862168"/>
              <a:gd name="connsiteX4042" fmla="*/ 59210 w 12208933"/>
              <a:gd name="connsiteY4042" fmla="*/ 4722178 h 13862168"/>
              <a:gd name="connsiteX4043" fmla="*/ 64200 w 12208933"/>
              <a:gd name="connsiteY4043" fmla="*/ 4727277 h 13862168"/>
              <a:gd name="connsiteX4044" fmla="*/ 64537 w 12208933"/>
              <a:gd name="connsiteY4044" fmla="*/ 4726932 h 13862168"/>
              <a:gd name="connsiteX4045" fmla="*/ 65328 w 12208933"/>
              <a:gd name="connsiteY4045" fmla="*/ 4728387 h 13862168"/>
              <a:gd name="connsiteX4046" fmla="*/ 64650 w 12208933"/>
              <a:gd name="connsiteY4046" fmla="*/ 4728926 h 13862168"/>
              <a:gd name="connsiteX4047" fmla="*/ 63234 w 12208933"/>
              <a:gd name="connsiteY4047" fmla="*/ 4729795 h 13862168"/>
              <a:gd name="connsiteX4048" fmla="*/ 61867 w 12208933"/>
              <a:gd name="connsiteY4048" fmla="*/ 4728248 h 13862168"/>
              <a:gd name="connsiteX4049" fmla="*/ 59210 w 12208933"/>
              <a:gd name="connsiteY4049" fmla="*/ 4722178 h 13862168"/>
              <a:gd name="connsiteX4050" fmla="*/ 69745 w 12208933"/>
              <a:gd name="connsiteY4050" fmla="*/ 4721611 h 13862168"/>
              <a:gd name="connsiteX4051" fmla="*/ 71268 w 12208933"/>
              <a:gd name="connsiteY4051" fmla="*/ 4723665 h 13862168"/>
              <a:gd name="connsiteX4052" fmla="*/ 68685 w 12208933"/>
              <a:gd name="connsiteY4052" fmla="*/ 4725719 h 13862168"/>
              <a:gd name="connsiteX4053" fmla="*/ 67511 w 12208933"/>
              <a:gd name="connsiteY4053" fmla="*/ 4723894 h 13862168"/>
              <a:gd name="connsiteX4054" fmla="*/ 69745 w 12208933"/>
              <a:gd name="connsiteY4054" fmla="*/ 4721611 h 13862168"/>
              <a:gd name="connsiteX4055" fmla="*/ 51281 w 12208933"/>
              <a:gd name="connsiteY4055" fmla="*/ 4719433 h 13862168"/>
              <a:gd name="connsiteX4056" fmla="*/ 55758 w 12208933"/>
              <a:gd name="connsiteY4056" fmla="*/ 4725470 h 13862168"/>
              <a:gd name="connsiteX4057" fmla="*/ 58179 w 12208933"/>
              <a:gd name="connsiteY4057" fmla="*/ 4732893 h 13862168"/>
              <a:gd name="connsiteX4058" fmla="*/ 56688 w 12208933"/>
              <a:gd name="connsiteY4058" fmla="*/ 4733807 h 13862168"/>
              <a:gd name="connsiteX4059" fmla="*/ 53206 w 12208933"/>
              <a:gd name="connsiteY4059" fmla="*/ 4728392 h 13862168"/>
              <a:gd name="connsiteX4060" fmla="*/ 51281 w 12208933"/>
              <a:gd name="connsiteY4060" fmla="*/ 4719433 h 13862168"/>
              <a:gd name="connsiteX4061" fmla="*/ 53621 w 12208933"/>
              <a:gd name="connsiteY4061" fmla="*/ 4718920 h 13862168"/>
              <a:gd name="connsiteX4062" fmla="*/ 61867 w 12208933"/>
              <a:gd name="connsiteY4062" fmla="*/ 4728248 h 13862168"/>
              <a:gd name="connsiteX4063" fmla="*/ 62690 w 12208933"/>
              <a:gd name="connsiteY4063" fmla="*/ 4730128 h 13862168"/>
              <a:gd name="connsiteX4064" fmla="*/ 60298 w 12208933"/>
              <a:gd name="connsiteY4064" fmla="*/ 4731594 h 13862168"/>
              <a:gd name="connsiteX4065" fmla="*/ 55758 w 12208933"/>
              <a:gd name="connsiteY4065" fmla="*/ 4725470 h 13862168"/>
              <a:gd name="connsiteX4066" fmla="*/ 53621 w 12208933"/>
              <a:gd name="connsiteY4066" fmla="*/ 4718920 h 13862168"/>
              <a:gd name="connsiteX4067" fmla="*/ 46478 w 12208933"/>
              <a:gd name="connsiteY4067" fmla="*/ 4717931 h 13862168"/>
              <a:gd name="connsiteX4068" fmla="*/ 53206 w 12208933"/>
              <a:gd name="connsiteY4068" fmla="*/ 4728392 h 13862168"/>
              <a:gd name="connsiteX4069" fmla="*/ 54558 w 12208933"/>
              <a:gd name="connsiteY4069" fmla="*/ 4734688 h 13862168"/>
              <a:gd name="connsiteX4070" fmla="*/ 53301 w 12208933"/>
              <a:gd name="connsiteY4070" fmla="*/ 4735155 h 13862168"/>
              <a:gd name="connsiteX4071" fmla="*/ 47193 w 12208933"/>
              <a:gd name="connsiteY4071" fmla="*/ 4723920 h 13862168"/>
              <a:gd name="connsiteX4072" fmla="*/ 46478 w 12208933"/>
              <a:gd name="connsiteY4072" fmla="*/ 4717931 h 13862168"/>
              <a:gd name="connsiteX4073" fmla="*/ 69771 w 12208933"/>
              <a:gd name="connsiteY4073" fmla="*/ 4715565 h 13862168"/>
              <a:gd name="connsiteX4074" fmla="*/ 72566 w 12208933"/>
              <a:gd name="connsiteY4074" fmla="*/ 4718728 h 13862168"/>
              <a:gd name="connsiteX4075" fmla="*/ 69745 w 12208933"/>
              <a:gd name="connsiteY4075" fmla="*/ 4721611 h 13862168"/>
              <a:gd name="connsiteX4076" fmla="*/ 67206 w 12208933"/>
              <a:gd name="connsiteY4076" fmla="*/ 4718186 h 13862168"/>
              <a:gd name="connsiteX4077" fmla="*/ 69771 w 12208933"/>
              <a:gd name="connsiteY4077" fmla="*/ 4715565 h 13862168"/>
              <a:gd name="connsiteX4078" fmla="*/ 58017 w 12208933"/>
              <a:gd name="connsiteY4078" fmla="*/ 4714940 h 13862168"/>
              <a:gd name="connsiteX4079" fmla="*/ 64200 w 12208933"/>
              <a:gd name="connsiteY4079" fmla="*/ 4721258 h 13862168"/>
              <a:gd name="connsiteX4080" fmla="*/ 65175 w 12208933"/>
              <a:gd name="connsiteY4080" fmla="*/ 4720262 h 13862168"/>
              <a:gd name="connsiteX4081" fmla="*/ 67511 w 12208933"/>
              <a:gd name="connsiteY4081" fmla="*/ 4723894 h 13862168"/>
              <a:gd name="connsiteX4082" fmla="*/ 64537 w 12208933"/>
              <a:gd name="connsiteY4082" fmla="*/ 4726932 h 13862168"/>
              <a:gd name="connsiteX4083" fmla="*/ 58017 w 12208933"/>
              <a:gd name="connsiteY4083" fmla="*/ 4714940 h 13862168"/>
              <a:gd name="connsiteX4084" fmla="*/ 49807 w 12208933"/>
              <a:gd name="connsiteY4084" fmla="*/ 4712569 h 13862168"/>
              <a:gd name="connsiteX4085" fmla="*/ 52421 w 12208933"/>
              <a:gd name="connsiteY4085" fmla="*/ 4715241 h 13862168"/>
              <a:gd name="connsiteX4086" fmla="*/ 53621 w 12208933"/>
              <a:gd name="connsiteY4086" fmla="*/ 4718920 h 13862168"/>
              <a:gd name="connsiteX4087" fmla="*/ 50384 w 12208933"/>
              <a:gd name="connsiteY4087" fmla="*/ 4715258 h 13862168"/>
              <a:gd name="connsiteX4088" fmla="*/ 49807 w 12208933"/>
              <a:gd name="connsiteY4088" fmla="*/ 4712569 h 13862168"/>
              <a:gd name="connsiteX4089" fmla="*/ 45500 w 12208933"/>
              <a:gd name="connsiteY4089" fmla="*/ 4709732 h 13862168"/>
              <a:gd name="connsiteX4090" fmla="*/ 50384 w 12208933"/>
              <a:gd name="connsiteY4090" fmla="*/ 4715258 h 13862168"/>
              <a:gd name="connsiteX4091" fmla="*/ 51281 w 12208933"/>
              <a:gd name="connsiteY4091" fmla="*/ 4719433 h 13862168"/>
              <a:gd name="connsiteX4092" fmla="*/ 45770 w 12208933"/>
              <a:gd name="connsiteY4092" fmla="*/ 4711999 h 13862168"/>
              <a:gd name="connsiteX4093" fmla="*/ 45500 w 12208933"/>
              <a:gd name="connsiteY4093" fmla="*/ 4709732 h 13862168"/>
              <a:gd name="connsiteX4094" fmla="*/ 49476 w 12208933"/>
              <a:gd name="connsiteY4094" fmla="*/ 4706213 h 13862168"/>
              <a:gd name="connsiteX4095" fmla="*/ 54442 w 12208933"/>
              <a:gd name="connsiteY4095" fmla="*/ 4711287 h 13862168"/>
              <a:gd name="connsiteX4096" fmla="*/ 59210 w 12208933"/>
              <a:gd name="connsiteY4096" fmla="*/ 4722178 h 13862168"/>
              <a:gd name="connsiteX4097" fmla="*/ 52421 w 12208933"/>
              <a:gd name="connsiteY4097" fmla="*/ 4715241 h 13862168"/>
              <a:gd name="connsiteX4098" fmla="*/ 49476 w 12208933"/>
              <a:gd name="connsiteY4098" fmla="*/ 4706213 h 13862168"/>
              <a:gd name="connsiteX4099" fmla="*/ 44469 w 12208933"/>
              <a:gd name="connsiteY4099" fmla="*/ 4701096 h 13862168"/>
              <a:gd name="connsiteX4100" fmla="*/ 48150 w 12208933"/>
              <a:gd name="connsiteY4100" fmla="*/ 4704858 h 13862168"/>
              <a:gd name="connsiteX4101" fmla="*/ 49807 w 12208933"/>
              <a:gd name="connsiteY4101" fmla="*/ 4712569 h 13862168"/>
              <a:gd name="connsiteX4102" fmla="*/ 45287 w 12208933"/>
              <a:gd name="connsiteY4102" fmla="*/ 4707951 h 13862168"/>
              <a:gd name="connsiteX4103" fmla="*/ 44469 w 12208933"/>
              <a:gd name="connsiteY4103" fmla="*/ 4701096 h 13862168"/>
              <a:gd name="connsiteX4104" fmla="*/ 32742 w 12208933"/>
              <a:gd name="connsiteY4104" fmla="*/ 4697340 h 13862168"/>
              <a:gd name="connsiteX4105" fmla="*/ 47193 w 12208933"/>
              <a:gd name="connsiteY4105" fmla="*/ 4723920 h 13862168"/>
              <a:gd name="connsiteX4106" fmla="*/ 48247 w 12208933"/>
              <a:gd name="connsiteY4106" fmla="*/ 4732756 h 13862168"/>
              <a:gd name="connsiteX4107" fmla="*/ 32742 w 12208933"/>
              <a:gd name="connsiteY4107" fmla="*/ 4697340 h 13862168"/>
              <a:gd name="connsiteX4108" fmla="*/ 34898 w 12208933"/>
              <a:gd name="connsiteY4108" fmla="*/ 4697336 h 13862168"/>
              <a:gd name="connsiteX4109" fmla="*/ 45287 w 12208933"/>
              <a:gd name="connsiteY4109" fmla="*/ 4707951 h 13862168"/>
              <a:gd name="connsiteX4110" fmla="*/ 45500 w 12208933"/>
              <a:gd name="connsiteY4110" fmla="*/ 4709732 h 13862168"/>
              <a:gd name="connsiteX4111" fmla="*/ 36751 w 12208933"/>
              <a:gd name="connsiteY4111" fmla="*/ 4699835 h 13862168"/>
              <a:gd name="connsiteX4112" fmla="*/ 34898 w 12208933"/>
              <a:gd name="connsiteY4112" fmla="*/ 4697336 h 13862168"/>
              <a:gd name="connsiteX4113" fmla="*/ 46446 w 12208933"/>
              <a:gd name="connsiteY4113" fmla="*/ 4696922 h 13862168"/>
              <a:gd name="connsiteX4114" fmla="*/ 49476 w 12208933"/>
              <a:gd name="connsiteY4114" fmla="*/ 4706213 h 13862168"/>
              <a:gd name="connsiteX4115" fmla="*/ 48150 w 12208933"/>
              <a:gd name="connsiteY4115" fmla="*/ 4704858 h 13862168"/>
              <a:gd name="connsiteX4116" fmla="*/ 46446 w 12208933"/>
              <a:gd name="connsiteY4116" fmla="*/ 4696922 h 13862168"/>
              <a:gd name="connsiteX4117" fmla="*/ 52815 w 12208933"/>
              <a:gd name="connsiteY4117" fmla="*/ 4696384 h 13862168"/>
              <a:gd name="connsiteX4118" fmla="*/ 70679 w 12208933"/>
              <a:gd name="connsiteY4118" fmla="*/ 4714638 h 13862168"/>
              <a:gd name="connsiteX4119" fmla="*/ 69771 w 12208933"/>
              <a:gd name="connsiteY4119" fmla="*/ 4715565 h 13862168"/>
              <a:gd name="connsiteX4120" fmla="*/ 52815 w 12208933"/>
              <a:gd name="connsiteY4120" fmla="*/ 4696384 h 13862168"/>
              <a:gd name="connsiteX4121" fmla="*/ 47870 w 12208933"/>
              <a:gd name="connsiteY4121" fmla="*/ 4696276 h 13862168"/>
              <a:gd name="connsiteX4122" fmla="*/ 58017 w 12208933"/>
              <a:gd name="connsiteY4122" fmla="*/ 4714940 h 13862168"/>
              <a:gd name="connsiteX4123" fmla="*/ 54442 w 12208933"/>
              <a:gd name="connsiteY4123" fmla="*/ 4711287 h 13862168"/>
              <a:gd name="connsiteX4124" fmla="*/ 47870 w 12208933"/>
              <a:gd name="connsiteY4124" fmla="*/ 4696276 h 13862168"/>
              <a:gd name="connsiteX4125" fmla="*/ 30893 w 12208933"/>
              <a:gd name="connsiteY4125" fmla="*/ 4693939 h 13862168"/>
              <a:gd name="connsiteX4126" fmla="*/ 31019 w 12208933"/>
              <a:gd name="connsiteY4126" fmla="*/ 4694171 h 13862168"/>
              <a:gd name="connsiteX4127" fmla="*/ 45352 w 12208933"/>
              <a:gd name="connsiteY4127" fmla="*/ 4738109 h 13862168"/>
              <a:gd name="connsiteX4128" fmla="*/ 43583 w 12208933"/>
              <a:gd name="connsiteY4128" fmla="*/ 4738561 h 13862168"/>
              <a:gd name="connsiteX4129" fmla="*/ 40534 w 12208933"/>
              <a:gd name="connsiteY4129" fmla="*/ 4738820 h 13862168"/>
              <a:gd name="connsiteX4130" fmla="*/ 30893 w 12208933"/>
              <a:gd name="connsiteY4130" fmla="*/ 4693939 h 13862168"/>
              <a:gd name="connsiteX4131" fmla="*/ 30835 w 12208933"/>
              <a:gd name="connsiteY4131" fmla="*/ 4693608 h 13862168"/>
              <a:gd name="connsiteX4132" fmla="*/ 31689 w 12208933"/>
              <a:gd name="connsiteY4132" fmla="*/ 4694935 h 13862168"/>
              <a:gd name="connsiteX4133" fmla="*/ 32742 w 12208933"/>
              <a:gd name="connsiteY4133" fmla="*/ 4697340 h 13862168"/>
              <a:gd name="connsiteX4134" fmla="*/ 31019 w 12208933"/>
              <a:gd name="connsiteY4134" fmla="*/ 4694171 h 13862168"/>
              <a:gd name="connsiteX4135" fmla="*/ 30835 w 12208933"/>
              <a:gd name="connsiteY4135" fmla="*/ 4693608 h 13862168"/>
              <a:gd name="connsiteX4136" fmla="*/ 30796 w 12208933"/>
              <a:gd name="connsiteY4136" fmla="*/ 4693489 h 13862168"/>
              <a:gd name="connsiteX4137" fmla="*/ 30835 w 12208933"/>
              <a:gd name="connsiteY4137" fmla="*/ 4693608 h 13862168"/>
              <a:gd name="connsiteX4138" fmla="*/ 30815 w 12208933"/>
              <a:gd name="connsiteY4138" fmla="*/ 4693577 h 13862168"/>
              <a:gd name="connsiteX4139" fmla="*/ 30796 w 12208933"/>
              <a:gd name="connsiteY4139" fmla="*/ 4693489 h 13862168"/>
              <a:gd name="connsiteX4140" fmla="*/ 31750 w 12208933"/>
              <a:gd name="connsiteY4140" fmla="*/ 4693087 h 13862168"/>
              <a:gd name="connsiteX4141" fmla="*/ 34898 w 12208933"/>
              <a:gd name="connsiteY4141" fmla="*/ 4697336 h 13862168"/>
              <a:gd name="connsiteX4142" fmla="*/ 31216 w 12208933"/>
              <a:gd name="connsiteY4142" fmla="*/ 4693573 h 13862168"/>
              <a:gd name="connsiteX4143" fmla="*/ 31750 w 12208933"/>
              <a:gd name="connsiteY4143" fmla="*/ 4693087 h 13862168"/>
              <a:gd name="connsiteX4144" fmla="*/ 30042 w 12208933"/>
              <a:gd name="connsiteY4144" fmla="*/ 4692374 h 13862168"/>
              <a:gd name="connsiteX4145" fmla="*/ 30815 w 12208933"/>
              <a:gd name="connsiteY4145" fmla="*/ 4693577 h 13862168"/>
              <a:gd name="connsiteX4146" fmla="*/ 30893 w 12208933"/>
              <a:gd name="connsiteY4146" fmla="*/ 4693939 h 13862168"/>
              <a:gd name="connsiteX4147" fmla="*/ 30042 w 12208933"/>
              <a:gd name="connsiteY4147" fmla="*/ 4692374 h 13862168"/>
              <a:gd name="connsiteX4148" fmla="*/ 30039 w 12208933"/>
              <a:gd name="connsiteY4148" fmla="*/ 4692368 h 13862168"/>
              <a:gd name="connsiteX4149" fmla="*/ 30042 w 12208933"/>
              <a:gd name="connsiteY4149" fmla="*/ 4692374 h 13862168"/>
              <a:gd name="connsiteX4150" fmla="*/ 30038 w 12208933"/>
              <a:gd name="connsiteY4150" fmla="*/ 4692369 h 13862168"/>
              <a:gd name="connsiteX4151" fmla="*/ 30039 w 12208933"/>
              <a:gd name="connsiteY4151" fmla="*/ 4692368 h 13862168"/>
              <a:gd name="connsiteX4152" fmla="*/ 30048 w 12208933"/>
              <a:gd name="connsiteY4152" fmla="*/ 4692361 h 13862168"/>
              <a:gd name="connsiteX4153" fmla="*/ 30039 w 12208933"/>
              <a:gd name="connsiteY4153" fmla="*/ 4692368 h 13862168"/>
              <a:gd name="connsiteX4154" fmla="*/ 30038 w 12208933"/>
              <a:gd name="connsiteY4154" fmla="*/ 4692368 h 13862168"/>
              <a:gd name="connsiteX4155" fmla="*/ 30048 w 12208933"/>
              <a:gd name="connsiteY4155" fmla="*/ 4692361 h 13862168"/>
              <a:gd name="connsiteX4156" fmla="*/ 30357 w 12208933"/>
              <a:gd name="connsiteY4156" fmla="*/ 4692140 h 13862168"/>
              <a:gd name="connsiteX4157" fmla="*/ 30365 w 12208933"/>
              <a:gd name="connsiteY4157" fmla="*/ 4692167 h 13862168"/>
              <a:gd name="connsiteX4158" fmla="*/ 30048 w 12208933"/>
              <a:gd name="connsiteY4158" fmla="*/ 4692361 h 13862168"/>
              <a:gd name="connsiteX4159" fmla="*/ 30357 w 12208933"/>
              <a:gd name="connsiteY4159" fmla="*/ 4692140 h 13862168"/>
              <a:gd name="connsiteX4160" fmla="*/ 30454 w 12208933"/>
              <a:gd name="connsiteY4160" fmla="*/ 4692112 h 13862168"/>
              <a:gd name="connsiteX4161" fmla="*/ 30545 w 12208933"/>
              <a:gd name="connsiteY4161" fmla="*/ 4692321 h 13862168"/>
              <a:gd name="connsiteX4162" fmla="*/ 30796 w 12208933"/>
              <a:gd name="connsiteY4162" fmla="*/ 4693489 h 13862168"/>
              <a:gd name="connsiteX4163" fmla="*/ 30365 w 12208933"/>
              <a:gd name="connsiteY4163" fmla="*/ 4692167 h 13862168"/>
              <a:gd name="connsiteX4164" fmla="*/ 30454 w 12208933"/>
              <a:gd name="connsiteY4164" fmla="*/ 4692112 h 13862168"/>
              <a:gd name="connsiteX4165" fmla="*/ 30487 w 12208933"/>
              <a:gd name="connsiteY4165" fmla="*/ 4692048 h 13862168"/>
              <a:gd name="connsiteX4166" fmla="*/ 30495 w 12208933"/>
              <a:gd name="connsiteY4166" fmla="*/ 4692087 h 13862168"/>
              <a:gd name="connsiteX4167" fmla="*/ 30454 w 12208933"/>
              <a:gd name="connsiteY4167" fmla="*/ 4692112 h 13862168"/>
              <a:gd name="connsiteX4168" fmla="*/ 30440 w 12208933"/>
              <a:gd name="connsiteY4168" fmla="*/ 4692081 h 13862168"/>
              <a:gd name="connsiteX4169" fmla="*/ 30487 w 12208933"/>
              <a:gd name="connsiteY4169" fmla="*/ 4692048 h 13862168"/>
              <a:gd name="connsiteX4170" fmla="*/ 30038 w 12208933"/>
              <a:gd name="connsiteY4170" fmla="*/ 4691164 h 13862168"/>
              <a:gd name="connsiteX4171" fmla="*/ 30440 w 12208933"/>
              <a:gd name="connsiteY4171" fmla="*/ 4692081 h 13862168"/>
              <a:gd name="connsiteX4172" fmla="*/ 30357 w 12208933"/>
              <a:gd name="connsiteY4172" fmla="*/ 4692140 h 13862168"/>
              <a:gd name="connsiteX4173" fmla="*/ 30038 w 12208933"/>
              <a:gd name="connsiteY4173" fmla="*/ 4691164 h 13862168"/>
              <a:gd name="connsiteX4174" fmla="*/ 30273 w 12208933"/>
              <a:gd name="connsiteY4174" fmla="*/ 4691054 h 13862168"/>
              <a:gd name="connsiteX4175" fmla="*/ 30278 w 12208933"/>
              <a:gd name="connsiteY4175" fmla="*/ 4691075 h 13862168"/>
              <a:gd name="connsiteX4176" fmla="*/ 30038 w 12208933"/>
              <a:gd name="connsiteY4176" fmla="*/ 4691164 h 13862168"/>
              <a:gd name="connsiteX4177" fmla="*/ 30273 w 12208933"/>
              <a:gd name="connsiteY4177" fmla="*/ 4691054 h 13862168"/>
              <a:gd name="connsiteX4178" fmla="*/ 34161 w 12208933"/>
              <a:gd name="connsiteY4178" fmla="*/ 4690564 h 13862168"/>
              <a:gd name="connsiteX4179" fmla="*/ 34334 w 12208933"/>
              <a:gd name="connsiteY4179" fmla="*/ 4690741 h 13862168"/>
              <a:gd name="connsiteX4180" fmla="*/ 31750 w 12208933"/>
              <a:gd name="connsiteY4180" fmla="*/ 4693087 h 13862168"/>
              <a:gd name="connsiteX4181" fmla="*/ 31724 w 12208933"/>
              <a:gd name="connsiteY4181" fmla="*/ 4693055 h 13862168"/>
              <a:gd name="connsiteX4182" fmla="*/ 34161 w 12208933"/>
              <a:gd name="connsiteY4182" fmla="*/ 4690564 h 13862168"/>
              <a:gd name="connsiteX4183" fmla="*/ 33718 w 12208933"/>
              <a:gd name="connsiteY4183" fmla="*/ 4690111 h 13862168"/>
              <a:gd name="connsiteX4184" fmla="*/ 33866 w 12208933"/>
              <a:gd name="connsiteY4184" fmla="*/ 4690262 h 13862168"/>
              <a:gd name="connsiteX4185" fmla="*/ 31216 w 12208933"/>
              <a:gd name="connsiteY4185" fmla="*/ 4692369 h 13862168"/>
              <a:gd name="connsiteX4186" fmla="*/ 31724 w 12208933"/>
              <a:gd name="connsiteY4186" fmla="*/ 4693055 h 13862168"/>
              <a:gd name="connsiteX4187" fmla="*/ 31216 w 12208933"/>
              <a:gd name="connsiteY4187" fmla="*/ 4693573 h 13862168"/>
              <a:gd name="connsiteX4188" fmla="*/ 36751 w 12208933"/>
              <a:gd name="connsiteY4188" fmla="*/ 4699835 h 13862168"/>
              <a:gd name="connsiteX4189" fmla="*/ 45770 w 12208933"/>
              <a:gd name="connsiteY4189" fmla="*/ 4711999 h 13862168"/>
              <a:gd name="connsiteX4190" fmla="*/ 46478 w 12208933"/>
              <a:gd name="connsiteY4190" fmla="*/ 4717931 h 13862168"/>
              <a:gd name="connsiteX4191" fmla="*/ 31689 w 12208933"/>
              <a:gd name="connsiteY4191" fmla="*/ 4694935 h 13862168"/>
              <a:gd name="connsiteX4192" fmla="*/ 30545 w 12208933"/>
              <a:gd name="connsiteY4192" fmla="*/ 4692321 h 13862168"/>
              <a:gd name="connsiteX4193" fmla="*/ 30495 w 12208933"/>
              <a:gd name="connsiteY4193" fmla="*/ 4692087 h 13862168"/>
              <a:gd name="connsiteX4194" fmla="*/ 33718 w 12208933"/>
              <a:gd name="connsiteY4194" fmla="*/ 4690111 h 13862168"/>
              <a:gd name="connsiteX4195" fmla="*/ 33492 w 12208933"/>
              <a:gd name="connsiteY4195" fmla="*/ 4689881 h 13862168"/>
              <a:gd name="connsiteX4196" fmla="*/ 33502 w 12208933"/>
              <a:gd name="connsiteY4196" fmla="*/ 4689891 h 13862168"/>
              <a:gd name="connsiteX4197" fmla="*/ 30487 w 12208933"/>
              <a:gd name="connsiteY4197" fmla="*/ 4692048 h 13862168"/>
              <a:gd name="connsiteX4198" fmla="*/ 30278 w 12208933"/>
              <a:gd name="connsiteY4198" fmla="*/ 4691075 h 13862168"/>
              <a:gd name="connsiteX4199" fmla="*/ 33492 w 12208933"/>
              <a:gd name="connsiteY4199" fmla="*/ 4689881 h 13862168"/>
              <a:gd name="connsiteX4200" fmla="*/ 33208 w 12208933"/>
              <a:gd name="connsiteY4200" fmla="*/ 4689590 h 13862168"/>
              <a:gd name="connsiteX4201" fmla="*/ 33276 w 12208933"/>
              <a:gd name="connsiteY4201" fmla="*/ 4689660 h 13862168"/>
              <a:gd name="connsiteX4202" fmla="*/ 30273 w 12208933"/>
              <a:gd name="connsiteY4202" fmla="*/ 4691054 h 13862168"/>
              <a:gd name="connsiteX4203" fmla="*/ 30038 w 12208933"/>
              <a:gd name="connsiteY4203" fmla="*/ 4689959 h 13862168"/>
              <a:gd name="connsiteX4204" fmla="*/ 30622 w 12208933"/>
              <a:gd name="connsiteY4204" fmla="*/ 4689810 h 13862168"/>
              <a:gd name="connsiteX4205" fmla="*/ 33208 w 12208933"/>
              <a:gd name="connsiteY4205" fmla="*/ 4689590 h 13862168"/>
              <a:gd name="connsiteX4206" fmla="*/ 34020 w 12208933"/>
              <a:gd name="connsiteY4206" fmla="*/ 4689521 h 13862168"/>
              <a:gd name="connsiteX4207" fmla="*/ 33544 w 12208933"/>
              <a:gd name="connsiteY4207" fmla="*/ 4689861 h 13862168"/>
              <a:gd name="connsiteX4208" fmla="*/ 33492 w 12208933"/>
              <a:gd name="connsiteY4208" fmla="*/ 4689881 h 13862168"/>
              <a:gd name="connsiteX4209" fmla="*/ 33276 w 12208933"/>
              <a:gd name="connsiteY4209" fmla="*/ 4689660 h 13862168"/>
              <a:gd name="connsiteX4210" fmla="*/ 33476 w 12208933"/>
              <a:gd name="connsiteY4210" fmla="*/ 4689567 h 13862168"/>
              <a:gd name="connsiteX4211" fmla="*/ 34020 w 12208933"/>
              <a:gd name="connsiteY4211" fmla="*/ 4689521 h 13862168"/>
              <a:gd name="connsiteX4212" fmla="*/ 34787 w 12208933"/>
              <a:gd name="connsiteY4212" fmla="*/ 4689456 h 13862168"/>
              <a:gd name="connsiteX4213" fmla="*/ 33718 w 12208933"/>
              <a:gd name="connsiteY4213" fmla="*/ 4690111 h 13862168"/>
              <a:gd name="connsiteX4214" fmla="*/ 33502 w 12208933"/>
              <a:gd name="connsiteY4214" fmla="*/ 4689891 h 13862168"/>
              <a:gd name="connsiteX4215" fmla="*/ 33544 w 12208933"/>
              <a:gd name="connsiteY4215" fmla="*/ 4689861 h 13862168"/>
              <a:gd name="connsiteX4216" fmla="*/ 34590 w 12208933"/>
              <a:gd name="connsiteY4216" fmla="*/ 4689472 h 13862168"/>
              <a:gd name="connsiteX4217" fmla="*/ 34787 w 12208933"/>
              <a:gd name="connsiteY4217" fmla="*/ 4689456 h 13862168"/>
              <a:gd name="connsiteX4218" fmla="*/ 35287 w 12208933"/>
              <a:gd name="connsiteY4218" fmla="*/ 4689413 h 13862168"/>
              <a:gd name="connsiteX4219" fmla="*/ 34161 w 12208933"/>
              <a:gd name="connsiteY4219" fmla="*/ 4690564 h 13862168"/>
              <a:gd name="connsiteX4220" fmla="*/ 33866 w 12208933"/>
              <a:gd name="connsiteY4220" fmla="*/ 4690262 h 13862168"/>
              <a:gd name="connsiteX4221" fmla="*/ 34893 w 12208933"/>
              <a:gd name="connsiteY4221" fmla="*/ 4689447 h 13862168"/>
              <a:gd name="connsiteX4222" fmla="*/ 35287 w 12208933"/>
              <a:gd name="connsiteY4222" fmla="*/ 4689413 h 13862168"/>
              <a:gd name="connsiteX4223" fmla="*/ 35098 w 12208933"/>
              <a:gd name="connsiteY4223" fmla="*/ 4689284 h 13862168"/>
              <a:gd name="connsiteX4224" fmla="*/ 34893 w 12208933"/>
              <a:gd name="connsiteY4224" fmla="*/ 4689447 h 13862168"/>
              <a:gd name="connsiteX4225" fmla="*/ 34787 w 12208933"/>
              <a:gd name="connsiteY4225" fmla="*/ 4689456 h 13862168"/>
              <a:gd name="connsiteX4226" fmla="*/ 35021 w 12208933"/>
              <a:gd name="connsiteY4226" fmla="*/ 4689312 h 13862168"/>
              <a:gd name="connsiteX4227" fmla="*/ 35098 w 12208933"/>
              <a:gd name="connsiteY4227" fmla="*/ 4689284 h 13862168"/>
              <a:gd name="connsiteX4228" fmla="*/ 44801 w 12208933"/>
              <a:gd name="connsiteY4228" fmla="*/ 4689268 h 13862168"/>
              <a:gd name="connsiteX4229" fmla="*/ 47870 w 12208933"/>
              <a:gd name="connsiteY4229" fmla="*/ 4696276 h 13862168"/>
              <a:gd name="connsiteX4230" fmla="*/ 45286 w 12208933"/>
              <a:gd name="connsiteY4230" fmla="*/ 4691522 h 13862168"/>
              <a:gd name="connsiteX4231" fmla="*/ 44801 w 12208933"/>
              <a:gd name="connsiteY4231" fmla="*/ 4689268 h 13862168"/>
              <a:gd name="connsiteX4232" fmla="*/ 43782 w 12208933"/>
              <a:gd name="connsiteY4232" fmla="*/ 4688757 h 13862168"/>
              <a:gd name="connsiteX4233" fmla="*/ 45286 w 12208933"/>
              <a:gd name="connsiteY4233" fmla="*/ 4691522 h 13862168"/>
              <a:gd name="connsiteX4234" fmla="*/ 46446 w 12208933"/>
              <a:gd name="connsiteY4234" fmla="*/ 4696922 h 13862168"/>
              <a:gd name="connsiteX4235" fmla="*/ 43782 w 12208933"/>
              <a:gd name="connsiteY4235" fmla="*/ 4688757 h 13862168"/>
              <a:gd name="connsiteX4236" fmla="*/ 42996 w 12208933"/>
              <a:gd name="connsiteY4236" fmla="*/ 4688756 h 13862168"/>
              <a:gd name="connsiteX4237" fmla="*/ 44469 w 12208933"/>
              <a:gd name="connsiteY4237" fmla="*/ 4701096 h 13862168"/>
              <a:gd name="connsiteX4238" fmla="*/ 34334 w 12208933"/>
              <a:gd name="connsiteY4238" fmla="*/ 4690741 h 13862168"/>
              <a:gd name="connsiteX4239" fmla="*/ 35849 w 12208933"/>
              <a:gd name="connsiteY4239" fmla="*/ 4689365 h 13862168"/>
              <a:gd name="connsiteX4240" fmla="*/ 42996 w 12208933"/>
              <a:gd name="connsiteY4240" fmla="*/ 4688756 h 13862168"/>
              <a:gd name="connsiteX4241" fmla="*/ 36521 w 12208933"/>
              <a:gd name="connsiteY4241" fmla="*/ 4688755 h 13862168"/>
              <a:gd name="connsiteX4242" fmla="*/ 35849 w 12208933"/>
              <a:gd name="connsiteY4242" fmla="*/ 4689365 h 13862168"/>
              <a:gd name="connsiteX4243" fmla="*/ 35287 w 12208933"/>
              <a:gd name="connsiteY4243" fmla="*/ 4689413 h 13862168"/>
              <a:gd name="connsiteX4244" fmla="*/ 35594 w 12208933"/>
              <a:gd name="connsiteY4244" fmla="*/ 4689099 h 13862168"/>
              <a:gd name="connsiteX4245" fmla="*/ 36521 w 12208933"/>
              <a:gd name="connsiteY4245" fmla="*/ 4688755 h 13862168"/>
              <a:gd name="connsiteX4246" fmla="*/ 35933 w 12208933"/>
              <a:gd name="connsiteY4246" fmla="*/ 4688753 h 13862168"/>
              <a:gd name="connsiteX4247" fmla="*/ 35594 w 12208933"/>
              <a:gd name="connsiteY4247" fmla="*/ 4689099 h 13862168"/>
              <a:gd name="connsiteX4248" fmla="*/ 35098 w 12208933"/>
              <a:gd name="connsiteY4248" fmla="*/ 4689284 h 13862168"/>
              <a:gd name="connsiteX4249" fmla="*/ 35200 w 12208933"/>
              <a:gd name="connsiteY4249" fmla="*/ 4689203 h 13862168"/>
              <a:gd name="connsiteX4250" fmla="*/ 35933 w 12208933"/>
              <a:gd name="connsiteY4250" fmla="*/ 4688753 h 13862168"/>
              <a:gd name="connsiteX4251" fmla="*/ 35277 w 12208933"/>
              <a:gd name="connsiteY4251" fmla="*/ 4688621 h 13862168"/>
              <a:gd name="connsiteX4252" fmla="*/ 34842 w 12208933"/>
              <a:gd name="connsiteY4252" fmla="*/ 4688933 h 13862168"/>
              <a:gd name="connsiteX4253" fmla="*/ 33476 w 12208933"/>
              <a:gd name="connsiteY4253" fmla="*/ 4689567 h 13862168"/>
              <a:gd name="connsiteX4254" fmla="*/ 33208 w 12208933"/>
              <a:gd name="connsiteY4254" fmla="*/ 4689590 h 13862168"/>
              <a:gd name="connsiteX4255" fmla="*/ 32863 w 12208933"/>
              <a:gd name="connsiteY4255" fmla="*/ 4689238 h 13862168"/>
              <a:gd name="connsiteX4256" fmla="*/ 35277 w 12208933"/>
              <a:gd name="connsiteY4256" fmla="*/ 4688621 h 13862168"/>
              <a:gd name="connsiteX4257" fmla="*/ 36242 w 12208933"/>
              <a:gd name="connsiteY4257" fmla="*/ 4688375 h 13862168"/>
              <a:gd name="connsiteX4258" fmla="*/ 35200 w 12208933"/>
              <a:gd name="connsiteY4258" fmla="*/ 4689203 h 13862168"/>
              <a:gd name="connsiteX4259" fmla="*/ 35021 w 12208933"/>
              <a:gd name="connsiteY4259" fmla="*/ 4689312 h 13862168"/>
              <a:gd name="connsiteX4260" fmla="*/ 34590 w 12208933"/>
              <a:gd name="connsiteY4260" fmla="*/ 4689472 h 13862168"/>
              <a:gd name="connsiteX4261" fmla="*/ 34020 w 12208933"/>
              <a:gd name="connsiteY4261" fmla="*/ 4689521 h 13862168"/>
              <a:gd name="connsiteX4262" fmla="*/ 34842 w 12208933"/>
              <a:gd name="connsiteY4262" fmla="*/ 4688933 h 13862168"/>
              <a:gd name="connsiteX4263" fmla="*/ 35800 w 12208933"/>
              <a:gd name="connsiteY4263" fmla="*/ 4688488 h 13862168"/>
              <a:gd name="connsiteX4264" fmla="*/ 36242 w 12208933"/>
              <a:gd name="connsiteY4264" fmla="*/ 4688375 h 13862168"/>
              <a:gd name="connsiteX4265" fmla="*/ 36770 w 12208933"/>
              <a:gd name="connsiteY4265" fmla="*/ 4688240 h 13862168"/>
              <a:gd name="connsiteX4266" fmla="*/ 35933 w 12208933"/>
              <a:gd name="connsiteY4266" fmla="*/ 4688753 h 13862168"/>
              <a:gd name="connsiteX4267" fmla="*/ 36324 w 12208933"/>
              <a:gd name="connsiteY4267" fmla="*/ 4688354 h 13862168"/>
              <a:gd name="connsiteX4268" fmla="*/ 36770 w 12208933"/>
              <a:gd name="connsiteY4268" fmla="*/ 4688240 h 13862168"/>
              <a:gd name="connsiteX4269" fmla="*/ 36520 w 12208933"/>
              <a:gd name="connsiteY4269" fmla="*/ 4688153 h 13862168"/>
              <a:gd name="connsiteX4270" fmla="*/ 36324 w 12208933"/>
              <a:gd name="connsiteY4270" fmla="*/ 4688354 h 13862168"/>
              <a:gd name="connsiteX4271" fmla="*/ 36242 w 12208933"/>
              <a:gd name="connsiteY4271" fmla="*/ 4688375 h 13862168"/>
              <a:gd name="connsiteX4272" fmla="*/ 36520 w 12208933"/>
              <a:gd name="connsiteY4272" fmla="*/ 4688153 h 13862168"/>
              <a:gd name="connsiteX4273" fmla="*/ 44506 w 12208933"/>
              <a:gd name="connsiteY4273" fmla="*/ 4687893 h 13862168"/>
              <a:gd name="connsiteX4274" fmla="*/ 45501 w 12208933"/>
              <a:gd name="connsiteY4274" fmla="*/ 4688909 h 13862168"/>
              <a:gd name="connsiteX4275" fmla="*/ 67206 w 12208933"/>
              <a:gd name="connsiteY4275" fmla="*/ 4718186 h 13862168"/>
              <a:gd name="connsiteX4276" fmla="*/ 65175 w 12208933"/>
              <a:gd name="connsiteY4276" fmla="*/ 4720262 h 13862168"/>
              <a:gd name="connsiteX4277" fmla="*/ 44580 w 12208933"/>
              <a:gd name="connsiteY4277" fmla="*/ 4688236 h 13862168"/>
              <a:gd name="connsiteX4278" fmla="*/ 44506 w 12208933"/>
              <a:gd name="connsiteY4278" fmla="*/ 4687893 h 13862168"/>
              <a:gd name="connsiteX4279" fmla="*/ 37746 w 12208933"/>
              <a:gd name="connsiteY4279" fmla="*/ 4687642 h 13862168"/>
              <a:gd name="connsiteX4280" fmla="*/ 37212 w 12208933"/>
              <a:gd name="connsiteY4280" fmla="*/ 4688127 h 13862168"/>
              <a:gd name="connsiteX4281" fmla="*/ 36770 w 12208933"/>
              <a:gd name="connsiteY4281" fmla="*/ 4688240 h 13862168"/>
              <a:gd name="connsiteX4282" fmla="*/ 37746 w 12208933"/>
              <a:gd name="connsiteY4282" fmla="*/ 4687642 h 13862168"/>
              <a:gd name="connsiteX4283" fmla="*/ 38140 w 12208933"/>
              <a:gd name="connsiteY4283" fmla="*/ 4687401 h 13862168"/>
              <a:gd name="connsiteX4284" fmla="*/ 37746 w 12208933"/>
              <a:gd name="connsiteY4284" fmla="*/ 4687642 h 13862168"/>
              <a:gd name="connsiteX4285" fmla="*/ 37878 w 12208933"/>
              <a:gd name="connsiteY4285" fmla="*/ 4687522 h 13862168"/>
              <a:gd name="connsiteX4286" fmla="*/ 38140 w 12208933"/>
              <a:gd name="connsiteY4286" fmla="*/ 4687401 h 13862168"/>
              <a:gd name="connsiteX4287" fmla="*/ 43951 w 12208933"/>
              <a:gd name="connsiteY4287" fmla="*/ 4687327 h 13862168"/>
              <a:gd name="connsiteX4288" fmla="*/ 44077 w 12208933"/>
              <a:gd name="connsiteY4288" fmla="*/ 4687455 h 13862168"/>
              <a:gd name="connsiteX4289" fmla="*/ 44580 w 12208933"/>
              <a:gd name="connsiteY4289" fmla="*/ 4688236 h 13862168"/>
              <a:gd name="connsiteX4290" fmla="*/ 44801 w 12208933"/>
              <a:gd name="connsiteY4290" fmla="*/ 4689268 h 13862168"/>
              <a:gd name="connsiteX4291" fmla="*/ 43951 w 12208933"/>
              <a:gd name="connsiteY4291" fmla="*/ 4687327 h 13862168"/>
              <a:gd name="connsiteX4292" fmla="*/ 40404 w 12208933"/>
              <a:gd name="connsiteY4292" fmla="*/ 4687311 h 13862168"/>
              <a:gd name="connsiteX4293" fmla="*/ 36521 w 12208933"/>
              <a:gd name="connsiteY4293" fmla="*/ 4688755 h 13862168"/>
              <a:gd name="connsiteX4294" fmla="*/ 37212 w 12208933"/>
              <a:gd name="connsiteY4294" fmla="*/ 4688127 h 13862168"/>
              <a:gd name="connsiteX4295" fmla="*/ 40404 w 12208933"/>
              <a:gd name="connsiteY4295" fmla="*/ 4687311 h 13862168"/>
              <a:gd name="connsiteX4296" fmla="*/ 44248 w 12208933"/>
              <a:gd name="connsiteY4296" fmla="*/ 4686691 h 13862168"/>
              <a:gd name="connsiteX4297" fmla="*/ 52815 w 12208933"/>
              <a:gd name="connsiteY4297" fmla="*/ 4696384 h 13862168"/>
              <a:gd name="connsiteX4298" fmla="*/ 45501 w 12208933"/>
              <a:gd name="connsiteY4298" fmla="*/ 4688909 h 13862168"/>
              <a:gd name="connsiteX4299" fmla="*/ 44408 w 12208933"/>
              <a:gd name="connsiteY4299" fmla="*/ 4687435 h 13862168"/>
              <a:gd name="connsiteX4300" fmla="*/ 44248 w 12208933"/>
              <a:gd name="connsiteY4300" fmla="*/ 4686691 h 13862168"/>
              <a:gd name="connsiteX4301" fmla="*/ 43087 w 12208933"/>
              <a:gd name="connsiteY4301" fmla="*/ 4686626 h 13862168"/>
              <a:gd name="connsiteX4302" fmla="*/ 43782 w 12208933"/>
              <a:gd name="connsiteY4302" fmla="*/ 4688757 h 13862168"/>
              <a:gd name="connsiteX4303" fmla="*/ 42680 w 12208933"/>
              <a:gd name="connsiteY4303" fmla="*/ 4686730 h 13862168"/>
              <a:gd name="connsiteX4304" fmla="*/ 43087 w 12208933"/>
              <a:gd name="connsiteY4304" fmla="*/ 4686626 h 13862168"/>
              <a:gd name="connsiteX4305" fmla="*/ 43480 w 12208933"/>
              <a:gd name="connsiteY4305" fmla="*/ 4686526 h 13862168"/>
              <a:gd name="connsiteX4306" fmla="*/ 43859 w 12208933"/>
              <a:gd name="connsiteY4306" fmla="*/ 4687115 h 13862168"/>
              <a:gd name="connsiteX4307" fmla="*/ 43951 w 12208933"/>
              <a:gd name="connsiteY4307" fmla="*/ 4687327 h 13862168"/>
              <a:gd name="connsiteX4308" fmla="*/ 43230 w 12208933"/>
              <a:gd name="connsiteY4308" fmla="*/ 4686590 h 13862168"/>
              <a:gd name="connsiteX4309" fmla="*/ 43480 w 12208933"/>
              <a:gd name="connsiteY4309" fmla="*/ 4686526 h 13862168"/>
              <a:gd name="connsiteX4310" fmla="*/ 42560 w 12208933"/>
              <a:gd name="connsiteY4310" fmla="*/ 4686510 h 13862168"/>
              <a:gd name="connsiteX4311" fmla="*/ 42680 w 12208933"/>
              <a:gd name="connsiteY4311" fmla="*/ 4686730 h 13862168"/>
              <a:gd name="connsiteX4312" fmla="*/ 40404 w 12208933"/>
              <a:gd name="connsiteY4312" fmla="*/ 4687311 h 13862168"/>
              <a:gd name="connsiteX4313" fmla="*/ 42560 w 12208933"/>
              <a:gd name="connsiteY4313" fmla="*/ 4686510 h 13862168"/>
              <a:gd name="connsiteX4314" fmla="*/ 43693 w 12208933"/>
              <a:gd name="connsiteY4314" fmla="*/ 4686471 h 13862168"/>
              <a:gd name="connsiteX4315" fmla="*/ 44408 w 12208933"/>
              <a:gd name="connsiteY4315" fmla="*/ 4687435 h 13862168"/>
              <a:gd name="connsiteX4316" fmla="*/ 44506 w 12208933"/>
              <a:gd name="connsiteY4316" fmla="*/ 4687893 h 13862168"/>
              <a:gd name="connsiteX4317" fmla="*/ 44077 w 12208933"/>
              <a:gd name="connsiteY4317" fmla="*/ 4687455 h 13862168"/>
              <a:gd name="connsiteX4318" fmla="*/ 43859 w 12208933"/>
              <a:gd name="connsiteY4318" fmla="*/ 4687115 h 13862168"/>
              <a:gd name="connsiteX4319" fmla="*/ 43589 w 12208933"/>
              <a:gd name="connsiteY4319" fmla="*/ 4686498 h 13862168"/>
              <a:gd name="connsiteX4320" fmla="*/ 43693 w 12208933"/>
              <a:gd name="connsiteY4320" fmla="*/ 4686471 h 13862168"/>
              <a:gd name="connsiteX4321" fmla="*/ 42997 w 12208933"/>
              <a:gd name="connsiteY4321" fmla="*/ 4686351 h 13862168"/>
              <a:gd name="connsiteX4322" fmla="*/ 43230 w 12208933"/>
              <a:gd name="connsiteY4322" fmla="*/ 4686590 h 13862168"/>
              <a:gd name="connsiteX4323" fmla="*/ 43087 w 12208933"/>
              <a:gd name="connsiteY4323" fmla="*/ 4686626 h 13862168"/>
              <a:gd name="connsiteX4324" fmla="*/ 42997 w 12208933"/>
              <a:gd name="connsiteY4324" fmla="*/ 4686351 h 13862168"/>
              <a:gd name="connsiteX4325" fmla="*/ 44174 w 12208933"/>
              <a:gd name="connsiteY4325" fmla="*/ 4686349 h 13862168"/>
              <a:gd name="connsiteX4326" fmla="*/ 44248 w 12208933"/>
              <a:gd name="connsiteY4326" fmla="*/ 4686691 h 13862168"/>
              <a:gd name="connsiteX4327" fmla="*/ 43987 w 12208933"/>
              <a:gd name="connsiteY4327" fmla="*/ 4686396 h 13862168"/>
              <a:gd name="connsiteX4328" fmla="*/ 44174 w 12208933"/>
              <a:gd name="connsiteY4328" fmla="*/ 4686349 h 13862168"/>
              <a:gd name="connsiteX4329" fmla="*/ 42995 w 12208933"/>
              <a:gd name="connsiteY4329" fmla="*/ 4686349 h 13862168"/>
              <a:gd name="connsiteX4330" fmla="*/ 42996 w 12208933"/>
              <a:gd name="connsiteY4330" fmla="*/ 4686349 h 13862168"/>
              <a:gd name="connsiteX4331" fmla="*/ 42997 w 12208933"/>
              <a:gd name="connsiteY4331" fmla="*/ 4686351 h 13862168"/>
              <a:gd name="connsiteX4332" fmla="*/ 42995 w 12208933"/>
              <a:gd name="connsiteY4332" fmla="*/ 4686349 h 13862168"/>
              <a:gd name="connsiteX4333" fmla="*/ 42185 w 12208933"/>
              <a:gd name="connsiteY4333" fmla="*/ 4685522 h 13862168"/>
              <a:gd name="connsiteX4334" fmla="*/ 42995 w 12208933"/>
              <a:gd name="connsiteY4334" fmla="*/ 4686349 h 13862168"/>
              <a:gd name="connsiteX4335" fmla="*/ 42560 w 12208933"/>
              <a:gd name="connsiteY4335" fmla="*/ 4686510 h 13862168"/>
              <a:gd name="connsiteX4336" fmla="*/ 42055 w 12208933"/>
              <a:gd name="connsiteY4336" fmla="*/ 4685581 h 13862168"/>
              <a:gd name="connsiteX4337" fmla="*/ 42185 w 12208933"/>
              <a:gd name="connsiteY4337" fmla="*/ 4685522 h 13862168"/>
              <a:gd name="connsiteX4338" fmla="*/ 43109 w 12208933"/>
              <a:gd name="connsiteY4338" fmla="*/ 4685403 h 13862168"/>
              <a:gd name="connsiteX4339" fmla="*/ 43987 w 12208933"/>
              <a:gd name="connsiteY4339" fmla="*/ 4686396 h 13862168"/>
              <a:gd name="connsiteX4340" fmla="*/ 43693 w 12208933"/>
              <a:gd name="connsiteY4340" fmla="*/ 4686471 h 13862168"/>
              <a:gd name="connsiteX4341" fmla="*/ 43409 w 12208933"/>
              <a:gd name="connsiteY4341" fmla="*/ 4686089 h 13862168"/>
              <a:gd name="connsiteX4342" fmla="*/ 43109 w 12208933"/>
              <a:gd name="connsiteY4342" fmla="*/ 4685403 h 13862168"/>
              <a:gd name="connsiteX4343" fmla="*/ 42783 w 12208933"/>
              <a:gd name="connsiteY4343" fmla="*/ 4685243 h 13862168"/>
              <a:gd name="connsiteX4344" fmla="*/ 43409 w 12208933"/>
              <a:gd name="connsiteY4344" fmla="*/ 4686089 h 13862168"/>
              <a:gd name="connsiteX4345" fmla="*/ 43589 w 12208933"/>
              <a:gd name="connsiteY4345" fmla="*/ 4686498 h 13862168"/>
              <a:gd name="connsiteX4346" fmla="*/ 43480 w 12208933"/>
              <a:gd name="connsiteY4346" fmla="*/ 4686526 h 13862168"/>
              <a:gd name="connsiteX4347" fmla="*/ 42685 w 12208933"/>
              <a:gd name="connsiteY4347" fmla="*/ 4685290 h 13862168"/>
              <a:gd name="connsiteX4348" fmla="*/ 42783 w 12208933"/>
              <a:gd name="connsiteY4348" fmla="*/ 4685243 h 13862168"/>
              <a:gd name="connsiteX4349" fmla="*/ 41817 w 12208933"/>
              <a:gd name="connsiteY4349" fmla="*/ 4685146 h 13862168"/>
              <a:gd name="connsiteX4350" fmla="*/ 41820 w 12208933"/>
              <a:gd name="connsiteY4350" fmla="*/ 4685149 h 13862168"/>
              <a:gd name="connsiteX4351" fmla="*/ 42055 w 12208933"/>
              <a:gd name="connsiteY4351" fmla="*/ 4685581 h 13862168"/>
              <a:gd name="connsiteX4352" fmla="*/ 38140 w 12208933"/>
              <a:gd name="connsiteY4352" fmla="*/ 4687401 h 13862168"/>
              <a:gd name="connsiteX4353" fmla="*/ 41817 w 12208933"/>
              <a:gd name="connsiteY4353" fmla="*/ 4685146 h 13862168"/>
              <a:gd name="connsiteX4354" fmla="*/ 42996 w 12208933"/>
              <a:gd name="connsiteY4354" fmla="*/ 4685145 h 13862168"/>
              <a:gd name="connsiteX4355" fmla="*/ 43109 w 12208933"/>
              <a:gd name="connsiteY4355" fmla="*/ 4685403 h 13862168"/>
              <a:gd name="connsiteX4356" fmla="*/ 42915 w 12208933"/>
              <a:gd name="connsiteY4356" fmla="*/ 4685183 h 13862168"/>
              <a:gd name="connsiteX4357" fmla="*/ 42996 w 12208933"/>
              <a:gd name="connsiteY4357" fmla="*/ 4685145 h 13862168"/>
              <a:gd name="connsiteX4358" fmla="*/ 41155 w 12208933"/>
              <a:gd name="connsiteY4358" fmla="*/ 4684469 h 13862168"/>
              <a:gd name="connsiteX4359" fmla="*/ 41194 w 12208933"/>
              <a:gd name="connsiteY4359" fmla="*/ 4684510 h 13862168"/>
              <a:gd name="connsiteX4360" fmla="*/ 37878 w 12208933"/>
              <a:gd name="connsiteY4360" fmla="*/ 4687522 h 13862168"/>
              <a:gd name="connsiteX4361" fmla="*/ 36522 w 12208933"/>
              <a:gd name="connsiteY4361" fmla="*/ 4688152 h 13862168"/>
              <a:gd name="connsiteX4362" fmla="*/ 36521 w 12208933"/>
              <a:gd name="connsiteY4362" fmla="*/ 4688153 h 13862168"/>
              <a:gd name="connsiteX4363" fmla="*/ 36521 w 12208933"/>
              <a:gd name="connsiteY4363" fmla="*/ 4688152 h 13862168"/>
              <a:gd name="connsiteX4364" fmla="*/ 36520 w 12208933"/>
              <a:gd name="connsiteY4364" fmla="*/ 4688153 h 13862168"/>
              <a:gd name="connsiteX4365" fmla="*/ 36521 w 12208933"/>
              <a:gd name="connsiteY4365" fmla="*/ 4688153 h 13862168"/>
              <a:gd name="connsiteX4366" fmla="*/ 36520 w 12208933"/>
              <a:gd name="connsiteY4366" fmla="*/ 4688153 h 13862168"/>
              <a:gd name="connsiteX4367" fmla="*/ 35800 w 12208933"/>
              <a:gd name="connsiteY4367" fmla="*/ 4688488 h 13862168"/>
              <a:gd name="connsiteX4368" fmla="*/ 35277 w 12208933"/>
              <a:gd name="connsiteY4368" fmla="*/ 4688621 h 13862168"/>
              <a:gd name="connsiteX4369" fmla="*/ 37895 w 12208933"/>
              <a:gd name="connsiteY4369" fmla="*/ 4686749 h 13862168"/>
              <a:gd name="connsiteX4370" fmla="*/ 36524 w 12208933"/>
              <a:gd name="connsiteY4370" fmla="*/ 4688150 h 13862168"/>
              <a:gd name="connsiteX4371" fmla="*/ 41155 w 12208933"/>
              <a:gd name="connsiteY4371" fmla="*/ 4684469 h 13862168"/>
              <a:gd name="connsiteX4372" fmla="*/ 41818 w 12208933"/>
              <a:gd name="connsiteY4372" fmla="*/ 4683942 h 13862168"/>
              <a:gd name="connsiteX4373" fmla="*/ 41155 w 12208933"/>
              <a:gd name="connsiteY4373" fmla="*/ 4684469 h 13862168"/>
              <a:gd name="connsiteX4374" fmla="*/ 41125 w 12208933"/>
              <a:gd name="connsiteY4374" fmla="*/ 4684438 h 13862168"/>
              <a:gd name="connsiteX4375" fmla="*/ 41818 w 12208933"/>
              <a:gd name="connsiteY4375" fmla="*/ 4683942 h 13862168"/>
              <a:gd name="connsiteX4376" fmla="*/ 41818 w 12208933"/>
              <a:gd name="connsiteY4376" fmla="*/ 4683942 h 13862168"/>
              <a:gd name="connsiteX4377" fmla="*/ 42685 w 12208933"/>
              <a:gd name="connsiteY4377" fmla="*/ 4685290 h 13862168"/>
              <a:gd name="connsiteX4378" fmla="*/ 42185 w 12208933"/>
              <a:gd name="connsiteY4378" fmla="*/ 4685522 h 13862168"/>
              <a:gd name="connsiteX4379" fmla="*/ 41820 w 12208933"/>
              <a:gd name="connsiteY4379" fmla="*/ 4685149 h 13862168"/>
              <a:gd name="connsiteX4380" fmla="*/ 41818 w 12208933"/>
              <a:gd name="connsiteY4380" fmla="*/ 4685145 h 13862168"/>
              <a:gd name="connsiteX4381" fmla="*/ 41817 w 12208933"/>
              <a:gd name="connsiteY4381" fmla="*/ 4685146 h 13862168"/>
              <a:gd name="connsiteX4382" fmla="*/ 41194 w 12208933"/>
              <a:gd name="connsiteY4382" fmla="*/ 4684510 h 13862168"/>
              <a:gd name="connsiteX4383" fmla="*/ 41818 w 12208933"/>
              <a:gd name="connsiteY4383" fmla="*/ 4683942 h 13862168"/>
              <a:gd name="connsiteX4384" fmla="*/ 41818 w 12208933"/>
              <a:gd name="connsiteY4384" fmla="*/ 4683942 h 13862168"/>
              <a:gd name="connsiteX4385" fmla="*/ 42915 w 12208933"/>
              <a:gd name="connsiteY4385" fmla="*/ 4685183 h 13862168"/>
              <a:gd name="connsiteX4386" fmla="*/ 42783 w 12208933"/>
              <a:gd name="connsiteY4386" fmla="*/ 4685243 h 13862168"/>
              <a:gd name="connsiteX4387" fmla="*/ 41818 w 12208933"/>
              <a:gd name="connsiteY4387" fmla="*/ 4683942 h 13862168"/>
              <a:gd name="connsiteX4388" fmla="*/ 40640 w 12208933"/>
              <a:gd name="connsiteY4388" fmla="*/ 4683942 h 13862168"/>
              <a:gd name="connsiteX4389" fmla="*/ 41125 w 12208933"/>
              <a:gd name="connsiteY4389" fmla="*/ 4684438 h 13862168"/>
              <a:gd name="connsiteX4390" fmla="*/ 37895 w 12208933"/>
              <a:gd name="connsiteY4390" fmla="*/ 4686749 h 13862168"/>
              <a:gd name="connsiteX4391" fmla="*/ 40640 w 12208933"/>
              <a:gd name="connsiteY4391" fmla="*/ 4683942 h 13862168"/>
              <a:gd name="connsiteX4392" fmla="*/ 41818 w 12208933"/>
              <a:gd name="connsiteY4392" fmla="*/ 4676721 h 13862168"/>
              <a:gd name="connsiteX4393" fmla="*/ 31216 w 12208933"/>
              <a:gd name="connsiteY4393" fmla="*/ 4687555 h 13862168"/>
              <a:gd name="connsiteX4394" fmla="*/ 32863 w 12208933"/>
              <a:gd name="connsiteY4394" fmla="*/ 4689238 h 13862168"/>
              <a:gd name="connsiteX4395" fmla="*/ 30622 w 12208933"/>
              <a:gd name="connsiteY4395" fmla="*/ 4689810 h 13862168"/>
              <a:gd name="connsiteX4396" fmla="*/ 28860 w 12208933"/>
              <a:gd name="connsiteY4396" fmla="*/ 4689960 h 13862168"/>
              <a:gd name="connsiteX4397" fmla="*/ 34750 w 12208933"/>
              <a:gd name="connsiteY4397" fmla="*/ 4739313 h 13862168"/>
              <a:gd name="connsiteX4398" fmla="*/ 40534 w 12208933"/>
              <a:gd name="connsiteY4398" fmla="*/ 4738820 h 13862168"/>
              <a:gd name="connsiteX4399" fmla="*/ 40640 w 12208933"/>
              <a:gd name="connsiteY4399" fmla="*/ 4739313 h 13862168"/>
              <a:gd name="connsiteX4400" fmla="*/ 43583 w 12208933"/>
              <a:gd name="connsiteY4400" fmla="*/ 4738561 h 13862168"/>
              <a:gd name="connsiteX4401" fmla="*/ 48886 w 12208933"/>
              <a:gd name="connsiteY4401" fmla="*/ 4738109 h 13862168"/>
              <a:gd name="connsiteX4402" fmla="*/ 48782 w 12208933"/>
              <a:gd name="connsiteY4402" fmla="*/ 4737233 h 13862168"/>
              <a:gd name="connsiteX4403" fmla="*/ 54776 w 12208933"/>
              <a:gd name="connsiteY4403" fmla="*/ 4735701 h 13862168"/>
              <a:gd name="connsiteX4404" fmla="*/ 54639 w 12208933"/>
              <a:gd name="connsiteY4404" fmla="*/ 4735063 h 13862168"/>
              <a:gd name="connsiteX4405" fmla="*/ 56316 w 12208933"/>
              <a:gd name="connsiteY4405" fmla="*/ 4734035 h 13862168"/>
              <a:gd name="connsiteX4406" fmla="*/ 56735 w 12208933"/>
              <a:gd name="connsiteY4406" fmla="*/ 4733879 h 13862168"/>
              <a:gd name="connsiteX4407" fmla="*/ 57132 w 12208933"/>
              <a:gd name="connsiteY4407" fmla="*/ 4734498 h 13862168"/>
              <a:gd name="connsiteX4408" fmla="*/ 60608 w 12208933"/>
              <a:gd name="connsiteY4408" fmla="*/ 4732013 h 13862168"/>
              <a:gd name="connsiteX4409" fmla="*/ 60666 w 12208933"/>
              <a:gd name="connsiteY4409" fmla="*/ 4732092 h 13862168"/>
              <a:gd name="connsiteX4410" fmla="*/ 61003 w 12208933"/>
              <a:gd name="connsiteY4410" fmla="*/ 4731824 h 13862168"/>
              <a:gd name="connsiteX4411" fmla="*/ 63022 w 12208933"/>
              <a:gd name="connsiteY4411" fmla="*/ 4730886 h 13862168"/>
              <a:gd name="connsiteX4412" fmla="*/ 62822 w 12208933"/>
              <a:gd name="connsiteY4412" fmla="*/ 4730429 h 13862168"/>
              <a:gd name="connsiteX4413" fmla="*/ 63418 w 12208933"/>
              <a:gd name="connsiteY4413" fmla="*/ 4730002 h 13862168"/>
              <a:gd name="connsiteX4414" fmla="*/ 64200 w 12208933"/>
              <a:gd name="connsiteY4414" fmla="*/ 4730886 h 13862168"/>
              <a:gd name="connsiteX4415" fmla="*/ 74802 w 12208933"/>
              <a:gd name="connsiteY4415" fmla="*/ 4721258 h 13862168"/>
              <a:gd name="connsiteX4416" fmla="*/ 72566 w 12208933"/>
              <a:gd name="connsiteY4416" fmla="*/ 4718728 h 13862168"/>
              <a:gd name="connsiteX4417" fmla="*/ 73624 w 12208933"/>
              <a:gd name="connsiteY4417" fmla="*/ 4717645 h 13862168"/>
              <a:gd name="connsiteX4418" fmla="*/ 70679 w 12208933"/>
              <a:gd name="connsiteY4418" fmla="*/ 4714638 h 13862168"/>
              <a:gd name="connsiteX4419" fmla="*/ 74802 w 12208933"/>
              <a:gd name="connsiteY4419" fmla="*/ 4710424 h 13862168"/>
              <a:gd name="connsiteX4420" fmla="*/ 41818 w 12208933"/>
              <a:gd name="connsiteY4420" fmla="*/ 4676721 h 13862168"/>
              <a:gd name="connsiteX4421" fmla="*/ 16933 w 12208933"/>
              <a:gd name="connsiteY4421" fmla="*/ 0 h 13862168"/>
              <a:gd name="connsiteX4422" fmla="*/ 12208933 w 12208933"/>
              <a:gd name="connsiteY4422" fmla="*/ 67732 h 13862168"/>
              <a:gd name="connsiteX4423" fmla="*/ 12141200 w 12208933"/>
              <a:gd name="connsiteY4423" fmla="*/ 13625102 h 13862168"/>
              <a:gd name="connsiteX4424" fmla="*/ 0 w 12208933"/>
              <a:gd name="connsiteY4424" fmla="*/ 13862168 h 13862168"/>
              <a:gd name="connsiteX4425" fmla="*/ 16933 w 12208933"/>
              <a:gd name="connsiteY4425" fmla="*/ 0 h 13862168"/>
              <a:gd name="connsiteX0" fmla="*/ 9390760 w 12225867"/>
              <a:gd name="connsiteY0" fmla="*/ 12891458 h 13862168"/>
              <a:gd name="connsiteX1" fmla="*/ 9221500 w 12225867"/>
              <a:gd name="connsiteY1" fmla="*/ 12934078 h 13862168"/>
              <a:gd name="connsiteX2" fmla="*/ 9221500 w 12225867"/>
              <a:gd name="connsiteY2" fmla="*/ 13000671 h 13862168"/>
              <a:gd name="connsiteX3" fmla="*/ 9423000 w 12225867"/>
              <a:gd name="connsiteY3" fmla="*/ 12950060 h 13862168"/>
              <a:gd name="connsiteX4" fmla="*/ 9390760 w 12225867"/>
              <a:gd name="connsiteY4" fmla="*/ 12891458 h 13862168"/>
              <a:gd name="connsiteX5" fmla="*/ 9351804 w 12225867"/>
              <a:gd name="connsiteY5" fmla="*/ 12818206 h 13862168"/>
              <a:gd name="connsiteX6" fmla="*/ 9221500 w 12225867"/>
              <a:gd name="connsiteY6" fmla="*/ 12850171 h 13862168"/>
              <a:gd name="connsiteX7" fmla="*/ 9221500 w 12225867"/>
              <a:gd name="connsiteY7" fmla="*/ 12916764 h 13862168"/>
              <a:gd name="connsiteX8" fmla="*/ 9382700 w 12225867"/>
              <a:gd name="connsiteY8" fmla="*/ 12876808 h 13862168"/>
              <a:gd name="connsiteX9" fmla="*/ 9351804 w 12225867"/>
              <a:gd name="connsiteY9" fmla="*/ 12818206 h 13862168"/>
              <a:gd name="connsiteX10" fmla="*/ 9312848 w 12225867"/>
              <a:gd name="connsiteY10" fmla="*/ 12743621 h 13862168"/>
              <a:gd name="connsiteX11" fmla="*/ 9221500 w 12225867"/>
              <a:gd name="connsiteY11" fmla="*/ 12766263 h 13862168"/>
              <a:gd name="connsiteX12" fmla="*/ 9221500 w 12225867"/>
              <a:gd name="connsiteY12" fmla="*/ 12832856 h 13862168"/>
              <a:gd name="connsiteX13" fmla="*/ 9343744 w 12225867"/>
              <a:gd name="connsiteY13" fmla="*/ 12802223 h 13862168"/>
              <a:gd name="connsiteX14" fmla="*/ 9312848 w 12225867"/>
              <a:gd name="connsiteY14" fmla="*/ 12743621 h 13862168"/>
              <a:gd name="connsiteX15" fmla="*/ 9053588 w 12225867"/>
              <a:gd name="connsiteY15" fmla="*/ 12701002 h 13862168"/>
              <a:gd name="connsiteX16" fmla="*/ 9003884 w 12225867"/>
              <a:gd name="connsiteY16" fmla="*/ 12746285 h 13862168"/>
              <a:gd name="connsiteX17" fmla="*/ 9204038 w 12225867"/>
              <a:gd name="connsiteY17" fmla="*/ 12832857 h 13862168"/>
              <a:gd name="connsiteX18" fmla="*/ 9204038 w 12225867"/>
              <a:gd name="connsiteY18" fmla="*/ 12766263 h 13862168"/>
              <a:gd name="connsiteX19" fmla="*/ 9053588 w 12225867"/>
              <a:gd name="connsiteY19" fmla="*/ 12701002 h 13862168"/>
              <a:gd name="connsiteX20" fmla="*/ 10947664 w 12225867"/>
              <a:gd name="connsiteY20" fmla="*/ 12699669 h 13862168"/>
              <a:gd name="connsiteX21" fmla="*/ 10977218 w 12225867"/>
              <a:gd name="connsiteY21" fmla="*/ 12712988 h 13862168"/>
              <a:gd name="connsiteX22" fmla="*/ 10986620 w 12225867"/>
              <a:gd name="connsiteY22" fmla="*/ 12751612 h 13862168"/>
              <a:gd name="connsiteX23" fmla="*/ 10977218 w 12225867"/>
              <a:gd name="connsiteY23" fmla="*/ 12790236 h 13862168"/>
              <a:gd name="connsiteX24" fmla="*/ 10947664 w 12225867"/>
              <a:gd name="connsiteY24" fmla="*/ 12803555 h 13862168"/>
              <a:gd name="connsiteX25" fmla="*/ 10918112 w 12225867"/>
              <a:gd name="connsiteY25" fmla="*/ 12790236 h 13862168"/>
              <a:gd name="connsiteX26" fmla="*/ 10908708 w 12225867"/>
              <a:gd name="connsiteY26" fmla="*/ 12751612 h 13862168"/>
              <a:gd name="connsiteX27" fmla="*/ 10918112 w 12225867"/>
              <a:gd name="connsiteY27" fmla="*/ 12712988 h 13862168"/>
              <a:gd name="connsiteX28" fmla="*/ 10947664 w 12225867"/>
              <a:gd name="connsiteY28" fmla="*/ 12699669 h 13862168"/>
              <a:gd name="connsiteX29" fmla="*/ 10644076 w 12225867"/>
              <a:gd name="connsiteY29" fmla="*/ 12699669 h 13862168"/>
              <a:gd name="connsiteX30" fmla="*/ 10673628 w 12225867"/>
              <a:gd name="connsiteY30" fmla="*/ 12712988 h 13862168"/>
              <a:gd name="connsiteX31" fmla="*/ 10683032 w 12225867"/>
              <a:gd name="connsiteY31" fmla="*/ 12751612 h 13862168"/>
              <a:gd name="connsiteX32" fmla="*/ 10673628 w 12225867"/>
              <a:gd name="connsiteY32" fmla="*/ 12790236 h 13862168"/>
              <a:gd name="connsiteX33" fmla="*/ 10644076 w 12225867"/>
              <a:gd name="connsiteY33" fmla="*/ 12803555 h 13862168"/>
              <a:gd name="connsiteX34" fmla="*/ 10614522 w 12225867"/>
              <a:gd name="connsiteY34" fmla="*/ 12790236 h 13862168"/>
              <a:gd name="connsiteX35" fmla="*/ 10605120 w 12225867"/>
              <a:gd name="connsiteY35" fmla="*/ 12751612 h 13862168"/>
              <a:gd name="connsiteX36" fmla="*/ 10614522 w 12225867"/>
              <a:gd name="connsiteY36" fmla="*/ 12712988 h 13862168"/>
              <a:gd name="connsiteX37" fmla="*/ 10644076 w 12225867"/>
              <a:gd name="connsiteY37" fmla="*/ 12699669 h 13862168"/>
              <a:gd name="connsiteX38" fmla="*/ 8845372 w 12225867"/>
              <a:gd name="connsiteY38" fmla="*/ 12685019 h 13862168"/>
              <a:gd name="connsiteX39" fmla="*/ 8782236 w 12225867"/>
              <a:gd name="connsiteY39" fmla="*/ 12707661 h 13862168"/>
              <a:gd name="connsiteX40" fmla="*/ 8869552 w 12225867"/>
              <a:gd name="connsiteY40" fmla="*/ 12850170 h 13862168"/>
              <a:gd name="connsiteX41" fmla="*/ 8919254 w 12225867"/>
              <a:gd name="connsiteY41" fmla="*/ 12804887 h 13862168"/>
              <a:gd name="connsiteX42" fmla="*/ 8845372 w 12225867"/>
              <a:gd name="connsiteY42" fmla="*/ 12685019 h 13862168"/>
              <a:gd name="connsiteX43" fmla="*/ 11209612 w 12225867"/>
              <a:gd name="connsiteY43" fmla="*/ 12669037 h 13862168"/>
              <a:gd name="connsiteX44" fmla="*/ 11266032 w 12225867"/>
              <a:gd name="connsiteY44" fmla="*/ 12779582 h 13862168"/>
              <a:gd name="connsiteX45" fmla="*/ 11266032 w 12225867"/>
              <a:gd name="connsiteY45" fmla="*/ 12834188 h 13862168"/>
              <a:gd name="connsiteX46" fmla="*/ 11304988 w 12225867"/>
              <a:gd name="connsiteY46" fmla="*/ 12834188 h 13862168"/>
              <a:gd name="connsiteX47" fmla="*/ 11304988 w 12225867"/>
              <a:gd name="connsiteY47" fmla="*/ 12779582 h 13862168"/>
              <a:gd name="connsiteX48" fmla="*/ 11358720 w 12225867"/>
              <a:gd name="connsiteY48" fmla="*/ 12669037 h 13862168"/>
              <a:gd name="connsiteX49" fmla="*/ 11318420 w 12225867"/>
              <a:gd name="connsiteY49" fmla="*/ 12669037 h 13862168"/>
              <a:gd name="connsiteX50" fmla="*/ 11299612 w 12225867"/>
              <a:gd name="connsiteY50" fmla="*/ 12708993 h 13862168"/>
              <a:gd name="connsiteX51" fmla="*/ 11292896 w 12225867"/>
              <a:gd name="connsiteY51" fmla="*/ 12723644 h 13862168"/>
              <a:gd name="connsiteX52" fmla="*/ 11288868 w 12225867"/>
              <a:gd name="connsiteY52" fmla="*/ 12734298 h 13862168"/>
              <a:gd name="connsiteX53" fmla="*/ 11286180 w 12225867"/>
              <a:gd name="connsiteY53" fmla="*/ 12743622 h 13862168"/>
              <a:gd name="connsiteX54" fmla="*/ 11284836 w 12225867"/>
              <a:gd name="connsiteY54" fmla="*/ 12743622 h 13862168"/>
              <a:gd name="connsiteX55" fmla="*/ 11283492 w 12225867"/>
              <a:gd name="connsiteY55" fmla="*/ 12734298 h 13862168"/>
              <a:gd name="connsiteX56" fmla="*/ 11279464 w 12225867"/>
              <a:gd name="connsiteY56" fmla="*/ 12722312 h 13862168"/>
              <a:gd name="connsiteX57" fmla="*/ 11272748 w 12225867"/>
              <a:gd name="connsiteY57" fmla="*/ 12707661 h 13862168"/>
              <a:gd name="connsiteX58" fmla="*/ 11252596 w 12225867"/>
              <a:gd name="connsiteY58" fmla="*/ 12669037 h 13862168"/>
              <a:gd name="connsiteX59" fmla="*/ 11209612 w 12225867"/>
              <a:gd name="connsiteY59" fmla="*/ 12669037 h 13862168"/>
              <a:gd name="connsiteX60" fmla="*/ 10751540 w 12225867"/>
              <a:gd name="connsiteY60" fmla="*/ 12669037 h 13862168"/>
              <a:gd name="connsiteX61" fmla="*/ 10751540 w 12225867"/>
              <a:gd name="connsiteY61" fmla="*/ 12834188 h 13862168"/>
              <a:gd name="connsiteX62" fmla="*/ 10854976 w 12225867"/>
              <a:gd name="connsiteY62" fmla="*/ 12834188 h 13862168"/>
              <a:gd name="connsiteX63" fmla="*/ 10854976 w 12225867"/>
              <a:gd name="connsiteY63" fmla="*/ 12800892 h 13862168"/>
              <a:gd name="connsiteX64" fmla="*/ 10790496 w 12225867"/>
              <a:gd name="connsiteY64" fmla="*/ 12800892 h 13862168"/>
              <a:gd name="connsiteX65" fmla="*/ 10790496 w 12225867"/>
              <a:gd name="connsiteY65" fmla="*/ 12669037 h 13862168"/>
              <a:gd name="connsiteX66" fmla="*/ 10751540 w 12225867"/>
              <a:gd name="connsiteY66" fmla="*/ 12669037 h 13862168"/>
              <a:gd name="connsiteX67" fmla="*/ 10391532 w 12225867"/>
              <a:gd name="connsiteY67" fmla="*/ 12669037 h 13862168"/>
              <a:gd name="connsiteX68" fmla="*/ 10391532 w 12225867"/>
              <a:gd name="connsiteY68" fmla="*/ 12835520 h 13862168"/>
              <a:gd name="connsiteX69" fmla="*/ 10430488 w 12225867"/>
              <a:gd name="connsiteY69" fmla="*/ 12835520 h 13862168"/>
              <a:gd name="connsiteX70" fmla="*/ 10430488 w 12225867"/>
              <a:gd name="connsiteY70" fmla="*/ 12770259 h 13862168"/>
              <a:gd name="connsiteX71" fmla="*/ 10430488 w 12225867"/>
              <a:gd name="connsiteY71" fmla="*/ 12754276 h 13862168"/>
              <a:gd name="connsiteX72" fmla="*/ 10430488 w 12225867"/>
              <a:gd name="connsiteY72" fmla="*/ 12742290 h 13862168"/>
              <a:gd name="connsiteX73" fmla="*/ 10429144 w 12225867"/>
              <a:gd name="connsiteY73" fmla="*/ 12732967 h 13862168"/>
              <a:gd name="connsiteX74" fmla="*/ 10430488 w 12225867"/>
              <a:gd name="connsiteY74" fmla="*/ 12732967 h 13862168"/>
              <a:gd name="connsiteX75" fmla="*/ 10434516 w 12225867"/>
              <a:gd name="connsiteY75" fmla="*/ 12739626 h 13862168"/>
              <a:gd name="connsiteX76" fmla="*/ 10446608 w 12225867"/>
              <a:gd name="connsiteY76" fmla="*/ 12756940 h 13862168"/>
              <a:gd name="connsiteX77" fmla="*/ 10505712 w 12225867"/>
              <a:gd name="connsiteY77" fmla="*/ 12835520 h 13862168"/>
              <a:gd name="connsiteX78" fmla="*/ 10540640 w 12225867"/>
              <a:gd name="connsiteY78" fmla="*/ 12835520 h 13862168"/>
              <a:gd name="connsiteX79" fmla="*/ 10540640 w 12225867"/>
              <a:gd name="connsiteY79" fmla="*/ 12670369 h 13862168"/>
              <a:gd name="connsiteX80" fmla="*/ 10501684 w 12225867"/>
              <a:gd name="connsiteY80" fmla="*/ 12670369 h 13862168"/>
              <a:gd name="connsiteX81" fmla="*/ 10501684 w 12225867"/>
              <a:gd name="connsiteY81" fmla="*/ 12736962 h 13862168"/>
              <a:gd name="connsiteX82" fmla="*/ 10501684 w 12225867"/>
              <a:gd name="connsiteY82" fmla="*/ 12751613 h 13862168"/>
              <a:gd name="connsiteX83" fmla="*/ 10501684 w 12225867"/>
              <a:gd name="connsiteY83" fmla="*/ 12762268 h 13862168"/>
              <a:gd name="connsiteX84" fmla="*/ 10501684 w 12225867"/>
              <a:gd name="connsiteY84" fmla="*/ 12771591 h 13862168"/>
              <a:gd name="connsiteX85" fmla="*/ 10500340 w 12225867"/>
              <a:gd name="connsiteY85" fmla="*/ 12771591 h 13862168"/>
              <a:gd name="connsiteX86" fmla="*/ 10496310 w 12225867"/>
              <a:gd name="connsiteY86" fmla="*/ 12764931 h 13862168"/>
              <a:gd name="connsiteX87" fmla="*/ 10492280 w 12225867"/>
              <a:gd name="connsiteY87" fmla="*/ 12758272 h 13862168"/>
              <a:gd name="connsiteX88" fmla="*/ 10485564 w 12225867"/>
              <a:gd name="connsiteY88" fmla="*/ 12748949 h 13862168"/>
              <a:gd name="connsiteX89" fmla="*/ 10427800 w 12225867"/>
              <a:gd name="connsiteY89" fmla="*/ 12669037 h 13862168"/>
              <a:gd name="connsiteX90" fmla="*/ 10391532 w 12225867"/>
              <a:gd name="connsiteY90" fmla="*/ 12669037 h 13862168"/>
              <a:gd name="connsiteX91" fmla="*/ 10211526 w 12225867"/>
              <a:gd name="connsiteY91" fmla="*/ 12669037 h 13862168"/>
              <a:gd name="connsiteX92" fmla="*/ 10211526 w 12225867"/>
              <a:gd name="connsiteY92" fmla="*/ 12834188 h 13862168"/>
              <a:gd name="connsiteX93" fmla="*/ 10249140 w 12225867"/>
              <a:gd name="connsiteY93" fmla="*/ 12834188 h 13862168"/>
              <a:gd name="connsiteX94" fmla="*/ 10249140 w 12225867"/>
              <a:gd name="connsiteY94" fmla="*/ 12766263 h 13862168"/>
              <a:gd name="connsiteX95" fmla="*/ 10313618 w 12225867"/>
              <a:gd name="connsiteY95" fmla="*/ 12766263 h 13862168"/>
              <a:gd name="connsiteX96" fmla="*/ 10313618 w 12225867"/>
              <a:gd name="connsiteY96" fmla="*/ 12834188 h 13862168"/>
              <a:gd name="connsiteX97" fmla="*/ 10352574 w 12225867"/>
              <a:gd name="connsiteY97" fmla="*/ 12834188 h 13862168"/>
              <a:gd name="connsiteX98" fmla="*/ 10352574 w 12225867"/>
              <a:gd name="connsiteY98" fmla="*/ 12669037 h 13862168"/>
              <a:gd name="connsiteX99" fmla="*/ 10313618 w 12225867"/>
              <a:gd name="connsiteY99" fmla="*/ 12669037 h 13862168"/>
              <a:gd name="connsiteX100" fmla="*/ 10313618 w 12225867"/>
              <a:gd name="connsiteY100" fmla="*/ 12732967 h 13862168"/>
              <a:gd name="connsiteX101" fmla="*/ 10249140 w 12225867"/>
              <a:gd name="connsiteY101" fmla="*/ 12732967 h 13862168"/>
              <a:gd name="connsiteX102" fmla="*/ 10249140 w 12225867"/>
              <a:gd name="connsiteY102" fmla="*/ 12669037 h 13862168"/>
              <a:gd name="connsiteX103" fmla="*/ 10211526 w 12225867"/>
              <a:gd name="connsiteY103" fmla="*/ 12669037 h 13862168"/>
              <a:gd name="connsiteX104" fmla="*/ 9907936 w 12225867"/>
              <a:gd name="connsiteY104" fmla="*/ 12669037 h 13862168"/>
              <a:gd name="connsiteX105" fmla="*/ 9907936 w 12225867"/>
              <a:gd name="connsiteY105" fmla="*/ 12834188 h 13862168"/>
              <a:gd name="connsiteX106" fmla="*/ 10020776 w 12225867"/>
              <a:gd name="connsiteY106" fmla="*/ 12834188 h 13862168"/>
              <a:gd name="connsiteX107" fmla="*/ 10020776 w 12225867"/>
              <a:gd name="connsiteY107" fmla="*/ 12800892 h 13862168"/>
              <a:gd name="connsiteX108" fmla="*/ 9946892 w 12225867"/>
              <a:gd name="connsiteY108" fmla="*/ 12800892 h 13862168"/>
              <a:gd name="connsiteX109" fmla="*/ 9946892 w 12225867"/>
              <a:gd name="connsiteY109" fmla="*/ 12766263 h 13862168"/>
              <a:gd name="connsiteX110" fmla="*/ 10011372 w 12225867"/>
              <a:gd name="connsiteY110" fmla="*/ 12766263 h 13862168"/>
              <a:gd name="connsiteX111" fmla="*/ 10011372 w 12225867"/>
              <a:gd name="connsiteY111" fmla="*/ 12734298 h 13862168"/>
              <a:gd name="connsiteX112" fmla="*/ 9946892 w 12225867"/>
              <a:gd name="connsiteY112" fmla="*/ 12734298 h 13862168"/>
              <a:gd name="connsiteX113" fmla="*/ 9946892 w 12225867"/>
              <a:gd name="connsiteY113" fmla="*/ 12702334 h 13862168"/>
              <a:gd name="connsiteX114" fmla="*/ 10020776 w 12225867"/>
              <a:gd name="connsiteY114" fmla="*/ 12702334 h 13862168"/>
              <a:gd name="connsiteX115" fmla="*/ 10020776 w 12225867"/>
              <a:gd name="connsiteY115" fmla="*/ 12669037 h 13862168"/>
              <a:gd name="connsiteX116" fmla="*/ 9907936 w 12225867"/>
              <a:gd name="connsiteY116" fmla="*/ 12669037 h 13862168"/>
              <a:gd name="connsiteX117" fmla="*/ 9758828 w 12225867"/>
              <a:gd name="connsiteY117" fmla="*/ 12669037 h 13862168"/>
              <a:gd name="connsiteX118" fmla="*/ 9758828 w 12225867"/>
              <a:gd name="connsiteY118" fmla="*/ 12702334 h 13862168"/>
              <a:gd name="connsiteX119" fmla="*/ 9804500 w 12225867"/>
              <a:gd name="connsiteY119" fmla="*/ 12702334 h 13862168"/>
              <a:gd name="connsiteX120" fmla="*/ 9804500 w 12225867"/>
              <a:gd name="connsiteY120" fmla="*/ 12834188 h 13862168"/>
              <a:gd name="connsiteX121" fmla="*/ 9842114 w 12225867"/>
              <a:gd name="connsiteY121" fmla="*/ 12834188 h 13862168"/>
              <a:gd name="connsiteX122" fmla="*/ 9842114 w 12225867"/>
              <a:gd name="connsiteY122" fmla="*/ 12702334 h 13862168"/>
              <a:gd name="connsiteX123" fmla="*/ 9889130 w 12225867"/>
              <a:gd name="connsiteY123" fmla="*/ 12702334 h 13862168"/>
              <a:gd name="connsiteX124" fmla="*/ 9889130 w 12225867"/>
              <a:gd name="connsiteY124" fmla="*/ 12669037 h 13862168"/>
              <a:gd name="connsiteX125" fmla="*/ 9758828 w 12225867"/>
              <a:gd name="connsiteY125" fmla="*/ 12669037 h 13862168"/>
              <a:gd name="connsiteX126" fmla="*/ 11127668 w 12225867"/>
              <a:gd name="connsiteY126" fmla="*/ 12665041 h 13862168"/>
              <a:gd name="connsiteX127" fmla="*/ 11067220 w 12225867"/>
              <a:gd name="connsiteY127" fmla="*/ 12687683 h 13862168"/>
              <a:gd name="connsiteX128" fmla="*/ 11045728 w 12225867"/>
              <a:gd name="connsiteY128" fmla="*/ 12751612 h 13862168"/>
              <a:gd name="connsiteX129" fmla="*/ 11051100 w 12225867"/>
              <a:gd name="connsiteY129" fmla="*/ 12788905 h 13862168"/>
              <a:gd name="connsiteX130" fmla="*/ 11065876 w 12225867"/>
              <a:gd name="connsiteY130" fmla="*/ 12815542 h 13862168"/>
              <a:gd name="connsiteX131" fmla="*/ 11090056 w 12225867"/>
              <a:gd name="connsiteY131" fmla="*/ 12831524 h 13862168"/>
              <a:gd name="connsiteX132" fmla="*/ 11119608 w 12225867"/>
              <a:gd name="connsiteY132" fmla="*/ 12836852 h 13862168"/>
              <a:gd name="connsiteX133" fmla="*/ 11146476 w 12225867"/>
              <a:gd name="connsiteY133" fmla="*/ 12831524 h 13862168"/>
              <a:gd name="connsiteX134" fmla="*/ 11165282 w 12225867"/>
              <a:gd name="connsiteY134" fmla="*/ 12815542 h 13862168"/>
              <a:gd name="connsiteX135" fmla="*/ 11172000 w 12225867"/>
              <a:gd name="connsiteY135" fmla="*/ 12834188 h 13862168"/>
              <a:gd name="connsiteX136" fmla="*/ 11196178 w 12225867"/>
              <a:gd name="connsiteY136" fmla="*/ 12834188 h 13862168"/>
              <a:gd name="connsiteX137" fmla="*/ 11196178 w 12225867"/>
              <a:gd name="connsiteY137" fmla="*/ 12746285 h 13862168"/>
              <a:gd name="connsiteX138" fmla="*/ 11196178 w 12225867"/>
              <a:gd name="connsiteY138" fmla="*/ 12744953 h 13862168"/>
              <a:gd name="connsiteX139" fmla="*/ 11123640 w 12225867"/>
              <a:gd name="connsiteY139" fmla="*/ 12744953 h 13862168"/>
              <a:gd name="connsiteX140" fmla="*/ 11123640 w 12225867"/>
              <a:gd name="connsiteY140" fmla="*/ 12775586 h 13862168"/>
              <a:gd name="connsiteX141" fmla="*/ 11159908 w 12225867"/>
              <a:gd name="connsiteY141" fmla="*/ 12775586 h 13862168"/>
              <a:gd name="connsiteX142" fmla="*/ 11159908 w 12225867"/>
              <a:gd name="connsiteY142" fmla="*/ 12780913 h 13862168"/>
              <a:gd name="connsiteX143" fmla="*/ 11151848 w 12225867"/>
              <a:gd name="connsiteY143" fmla="*/ 12798228 h 13862168"/>
              <a:gd name="connsiteX144" fmla="*/ 11126326 w 12225867"/>
              <a:gd name="connsiteY144" fmla="*/ 12804887 h 13862168"/>
              <a:gd name="connsiteX145" fmla="*/ 11107520 w 12225867"/>
              <a:gd name="connsiteY145" fmla="*/ 12800891 h 13862168"/>
              <a:gd name="connsiteX146" fmla="*/ 11095430 w 12225867"/>
              <a:gd name="connsiteY146" fmla="*/ 12788905 h 13862168"/>
              <a:gd name="connsiteX147" fmla="*/ 11088712 w 12225867"/>
              <a:gd name="connsiteY147" fmla="*/ 12771590 h 13862168"/>
              <a:gd name="connsiteX148" fmla="*/ 11086028 w 12225867"/>
              <a:gd name="connsiteY148" fmla="*/ 12750280 h 13862168"/>
              <a:gd name="connsiteX149" fmla="*/ 11090056 w 12225867"/>
              <a:gd name="connsiteY149" fmla="*/ 12724975 h 13862168"/>
              <a:gd name="connsiteX150" fmla="*/ 11099460 w 12225867"/>
              <a:gd name="connsiteY150" fmla="*/ 12708993 h 13862168"/>
              <a:gd name="connsiteX151" fmla="*/ 11112892 w 12225867"/>
              <a:gd name="connsiteY151" fmla="*/ 12699669 h 13862168"/>
              <a:gd name="connsiteX152" fmla="*/ 11126326 w 12225867"/>
              <a:gd name="connsiteY152" fmla="*/ 12697006 h 13862168"/>
              <a:gd name="connsiteX153" fmla="*/ 11158566 w 12225867"/>
              <a:gd name="connsiteY153" fmla="*/ 12723643 h 13862168"/>
              <a:gd name="connsiteX154" fmla="*/ 11196178 w 12225867"/>
              <a:gd name="connsiteY154" fmla="*/ 12706329 h 13862168"/>
              <a:gd name="connsiteX155" fmla="*/ 11170656 w 12225867"/>
              <a:gd name="connsiteY155" fmla="*/ 12675696 h 13862168"/>
              <a:gd name="connsiteX156" fmla="*/ 11127668 w 12225867"/>
              <a:gd name="connsiteY156" fmla="*/ 12665041 h 13862168"/>
              <a:gd name="connsiteX157" fmla="*/ 10124210 w 12225867"/>
              <a:gd name="connsiteY157" fmla="*/ 12665041 h 13862168"/>
              <a:gd name="connsiteX158" fmla="*/ 10063760 w 12225867"/>
              <a:gd name="connsiteY158" fmla="*/ 12687683 h 13862168"/>
              <a:gd name="connsiteX159" fmla="*/ 10042268 w 12225867"/>
              <a:gd name="connsiteY159" fmla="*/ 12751612 h 13862168"/>
              <a:gd name="connsiteX160" fmla="*/ 10047640 w 12225867"/>
              <a:gd name="connsiteY160" fmla="*/ 12788905 h 13862168"/>
              <a:gd name="connsiteX161" fmla="*/ 10063760 w 12225867"/>
              <a:gd name="connsiteY161" fmla="*/ 12815542 h 13862168"/>
              <a:gd name="connsiteX162" fmla="*/ 10087940 w 12225867"/>
              <a:gd name="connsiteY162" fmla="*/ 12832856 h 13862168"/>
              <a:gd name="connsiteX163" fmla="*/ 10118836 w 12225867"/>
              <a:gd name="connsiteY163" fmla="*/ 12838184 h 13862168"/>
              <a:gd name="connsiteX164" fmla="*/ 10143016 w 12225867"/>
              <a:gd name="connsiteY164" fmla="*/ 12835520 h 13862168"/>
              <a:gd name="connsiteX165" fmla="*/ 10161824 w 12225867"/>
              <a:gd name="connsiteY165" fmla="*/ 12828861 h 13862168"/>
              <a:gd name="connsiteX166" fmla="*/ 10176600 w 12225867"/>
              <a:gd name="connsiteY166" fmla="*/ 12816874 h 13862168"/>
              <a:gd name="connsiteX167" fmla="*/ 10188690 w 12225867"/>
              <a:gd name="connsiteY167" fmla="*/ 12799559 h 13862168"/>
              <a:gd name="connsiteX168" fmla="*/ 10157792 w 12225867"/>
              <a:gd name="connsiteY168" fmla="*/ 12780913 h 13862168"/>
              <a:gd name="connsiteX169" fmla="*/ 10143016 w 12225867"/>
              <a:gd name="connsiteY169" fmla="*/ 12798228 h 13862168"/>
              <a:gd name="connsiteX170" fmla="*/ 10122868 w 12225867"/>
              <a:gd name="connsiteY170" fmla="*/ 12803555 h 13862168"/>
              <a:gd name="connsiteX171" fmla="*/ 10091972 w 12225867"/>
              <a:gd name="connsiteY171" fmla="*/ 12790236 h 13862168"/>
              <a:gd name="connsiteX172" fmla="*/ 10081224 w 12225867"/>
              <a:gd name="connsiteY172" fmla="*/ 12751612 h 13862168"/>
              <a:gd name="connsiteX173" fmla="*/ 10091972 w 12225867"/>
              <a:gd name="connsiteY173" fmla="*/ 12712988 h 13862168"/>
              <a:gd name="connsiteX174" fmla="*/ 10121524 w 12225867"/>
              <a:gd name="connsiteY174" fmla="*/ 12698338 h 13862168"/>
              <a:gd name="connsiteX175" fmla="*/ 10143016 w 12225867"/>
              <a:gd name="connsiteY175" fmla="*/ 12704997 h 13862168"/>
              <a:gd name="connsiteX176" fmla="*/ 10153764 w 12225867"/>
              <a:gd name="connsiteY176" fmla="*/ 12723643 h 13862168"/>
              <a:gd name="connsiteX177" fmla="*/ 10191376 w 12225867"/>
              <a:gd name="connsiteY177" fmla="*/ 12706329 h 13862168"/>
              <a:gd name="connsiteX178" fmla="*/ 10165852 w 12225867"/>
              <a:gd name="connsiteY178" fmla="*/ 12675696 h 13862168"/>
              <a:gd name="connsiteX179" fmla="*/ 10124210 w 12225867"/>
              <a:gd name="connsiteY179" fmla="*/ 12665041 h 13862168"/>
              <a:gd name="connsiteX180" fmla="*/ 10947664 w 12225867"/>
              <a:gd name="connsiteY180" fmla="*/ 12663709 h 13862168"/>
              <a:gd name="connsiteX181" fmla="*/ 10889902 w 12225867"/>
              <a:gd name="connsiteY181" fmla="*/ 12686351 h 13862168"/>
              <a:gd name="connsiteX182" fmla="*/ 10868408 w 12225867"/>
              <a:gd name="connsiteY182" fmla="*/ 12750280 h 13862168"/>
              <a:gd name="connsiteX183" fmla="*/ 10889902 w 12225867"/>
              <a:gd name="connsiteY183" fmla="*/ 12814210 h 13862168"/>
              <a:gd name="connsiteX184" fmla="*/ 10947664 w 12225867"/>
              <a:gd name="connsiteY184" fmla="*/ 12836852 h 13862168"/>
              <a:gd name="connsiteX185" fmla="*/ 11005428 w 12225867"/>
              <a:gd name="connsiteY185" fmla="*/ 12814210 h 13862168"/>
              <a:gd name="connsiteX186" fmla="*/ 11026920 w 12225867"/>
              <a:gd name="connsiteY186" fmla="*/ 12750280 h 13862168"/>
              <a:gd name="connsiteX187" fmla="*/ 11005428 w 12225867"/>
              <a:gd name="connsiteY187" fmla="*/ 12686351 h 13862168"/>
              <a:gd name="connsiteX188" fmla="*/ 10947664 w 12225867"/>
              <a:gd name="connsiteY188" fmla="*/ 12663709 h 13862168"/>
              <a:gd name="connsiteX189" fmla="*/ 10644076 w 12225867"/>
              <a:gd name="connsiteY189" fmla="*/ 12663709 h 13862168"/>
              <a:gd name="connsiteX190" fmla="*/ 10586312 w 12225867"/>
              <a:gd name="connsiteY190" fmla="*/ 12686351 h 13862168"/>
              <a:gd name="connsiteX191" fmla="*/ 10564820 w 12225867"/>
              <a:gd name="connsiteY191" fmla="*/ 12750280 h 13862168"/>
              <a:gd name="connsiteX192" fmla="*/ 10586312 w 12225867"/>
              <a:gd name="connsiteY192" fmla="*/ 12814210 h 13862168"/>
              <a:gd name="connsiteX193" fmla="*/ 10644076 w 12225867"/>
              <a:gd name="connsiteY193" fmla="*/ 12836852 h 13862168"/>
              <a:gd name="connsiteX194" fmla="*/ 10701838 w 12225867"/>
              <a:gd name="connsiteY194" fmla="*/ 12814210 h 13862168"/>
              <a:gd name="connsiteX195" fmla="*/ 10723332 w 12225867"/>
              <a:gd name="connsiteY195" fmla="*/ 12750280 h 13862168"/>
              <a:gd name="connsiteX196" fmla="*/ 10701838 w 12225867"/>
              <a:gd name="connsiteY196" fmla="*/ 12686351 h 13862168"/>
              <a:gd name="connsiteX197" fmla="*/ 10644076 w 12225867"/>
              <a:gd name="connsiteY197" fmla="*/ 12663709 h 13862168"/>
              <a:gd name="connsiteX198" fmla="*/ 8924628 w 12225867"/>
              <a:gd name="connsiteY198" fmla="*/ 12655718 h 13862168"/>
              <a:gd name="connsiteX199" fmla="*/ 8861492 w 12225867"/>
              <a:gd name="connsiteY199" fmla="*/ 12678360 h 13862168"/>
              <a:gd name="connsiteX200" fmla="*/ 8931344 w 12225867"/>
              <a:gd name="connsiteY200" fmla="*/ 12791568 h 13862168"/>
              <a:gd name="connsiteX201" fmla="*/ 8981048 w 12225867"/>
              <a:gd name="connsiteY201" fmla="*/ 12746285 h 13862168"/>
              <a:gd name="connsiteX202" fmla="*/ 8924628 w 12225867"/>
              <a:gd name="connsiteY202" fmla="*/ 12655718 h 13862168"/>
              <a:gd name="connsiteX203" fmla="*/ 9435088 w 12225867"/>
              <a:gd name="connsiteY203" fmla="*/ 12585129 h 13862168"/>
              <a:gd name="connsiteX204" fmla="*/ 9326280 w 12225867"/>
              <a:gd name="connsiteY204" fmla="*/ 12735630 h 13862168"/>
              <a:gd name="connsiteX205" fmla="*/ 9358520 w 12225867"/>
              <a:gd name="connsiteY205" fmla="*/ 12794232 h 13862168"/>
              <a:gd name="connsiteX206" fmla="*/ 9500912 w 12225867"/>
              <a:gd name="connsiteY206" fmla="*/ 12595784 h 13862168"/>
              <a:gd name="connsiteX207" fmla="*/ 9435088 w 12225867"/>
              <a:gd name="connsiteY207" fmla="*/ 12585129 h 13862168"/>
              <a:gd name="connsiteX208" fmla="*/ 9803156 w 12225867"/>
              <a:gd name="connsiteY208" fmla="*/ 12554497 h 13862168"/>
              <a:gd name="connsiteX209" fmla="*/ 9834054 w 12225867"/>
              <a:gd name="connsiteY209" fmla="*/ 12554497 h 13862168"/>
              <a:gd name="connsiteX210" fmla="*/ 9860920 w 12225867"/>
              <a:gd name="connsiteY210" fmla="*/ 12561156 h 13862168"/>
              <a:gd name="connsiteX211" fmla="*/ 9868980 w 12225867"/>
              <a:gd name="connsiteY211" fmla="*/ 12579802 h 13862168"/>
              <a:gd name="connsiteX212" fmla="*/ 9859576 w 12225867"/>
              <a:gd name="connsiteY212" fmla="*/ 12602444 h 13862168"/>
              <a:gd name="connsiteX213" fmla="*/ 9834054 w 12225867"/>
              <a:gd name="connsiteY213" fmla="*/ 12609103 h 13862168"/>
              <a:gd name="connsiteX214" fmla="*/ 9803156 w 12225867"/>
              <a:gd name="connsiteY214" fmla="*/ 12609103 h 13862168"/>
              <a:gd name="connsiteX215" fmla="*/ 9803156 w 12225867"/>
              <a:gd name="connsiteY215" fmla="*/ 12554497 h 13862168"/>
              <a:gd name="connsiteX216" fmla="*/ 8921940 w 12225867"/>
              <a:gd name="connsiteY216" fmla="*/ 12531855 h 13862168"/>
              <a:gd name="connsiteX217" fmla="*/ 8921940 w 12225867"/>
              <a:gd name="connsiteY217" fmla="*/ 12543842 h 13862168"/>
              <a:gd name="connsiteX218" fmla="*/ 8936716 w 12225867"/>
              <a:gd name="connsiteY218" fmla="*/ 12634409 h 13862168"/>
              <a:gd name="connsiteX219" fmla="*/ 8942092 w 12225867"/>
              <a:gd name="connsiteY219" fmla="*/ 12649059 h 13862168"/>
              <a:gd name="connsiteX220" fmla="*/ 8994480 w 12225867"/>
              <a:gd name="connsiteY220" fmla="*/ 12734299 h 13862168"/>
              <a:gd name="connsiteX221" fmla="*/ 9044184 w 12225867"/>
              <a:gd name="connsiteY221" fmla="*/ 12689015 h 13862168"/>
              <a:gd name="connsiteX222" fmla="*/ 9005228 w 12225867"/>
              <a:gd name="connsiteY222" fmla="*/ 12626417 h 13862168"/>
              <a:gd name="connsiteX223" fmla="*/ 8999852 w 12225867"/>
              <a:gd name="connsiteY223" fmla="*/ 12611767 h 13862168"/>
              <a:gd name="connsiteX224" fmla="*/ 8989108 w 12225867"/>
              <a:gd name="connsiteY224" fmla="*/ 12543842 h 13862168"/>
              <a:gd name="connsiteX225" fmla="*/ 8989108 w 12225867"/>
              <a:gd name="connsiteY225" fmla="*/ 12535851 h 13862168"/>
              <a:gd name="connsiteX226" fmla="*/ 8921940 w 12225867"/>
              <a:gd name="connsiteY226" fmla="*/ 12531855 h 13862168"/>
              <a:gd name="connsiteX227" fmla="*/ 10132272 w 12225867"/>
              <a:gd name="connsiteY227" fmla="*/ 12493231 h 13862168"/>
              <a:gd name="connsiteX228" fmla="*/ 10151078 w 12225867"/>
              <a:gd name="connsiteY228" fmla="*/ 12493231 h 13862168"/>
              <a:gd name="connsiteX229" fmla="*/ 10169884 w 12225867"/>
              <a:gd name="connsiteY229" fmla="*/ 12495894 h 13862168"/>
              <a:gd name="connsiteX230" fmla="*/ 10184660 w 12225867"/>
              <a:gd name="connsiteY230" fmla="*/ 12503886 h 13862168"/>
              <a:gd name="connsiteX231" fmla="*/ 10194064 w 12225867"/>
              <a:gd name="connsiteY231" fmla="*/ 12519868 h 13862168"/>
              <a:gd name="connsiteX232" fmla="*/ 10196750 w 12225867"/>
              <a:gd name="connsiteY232" fmla="*/ 12543842 h 13862168"/>
              <a:gd name="connsiteX233" fmla="*/ 10194064 w 12225867"/>
              <a:gd name="connsiteY233" fmla="*/ 12567815 h 13862168"/>
              <a:gd name="connsiteX234" fmla="*/ 10184660 w 12225867"/>
              <a:gd name="connsiteY234" fmla="*/ 12583798 h 13862168"/>
              <a:gd name="connsiteX235" fmla="*/ 10169884 w 12225867"/>
              <a:gd name="connsiteY235" fmla="*/ 12591789 h 13862168"/>
              <a:gd name="connsiteX236" fmla="*/ 10149734 w 12225867"/>
              <a:gd name="connsiteY236" fmla="*/ 12594453 h 13862168"/>
              <a:gd name="connsiteX237" fmla="*/ 10132272 w 12225867"/>
              <a:gd name="connsiteY237" fmla="*/ 12594453 h 13862168"/>
              <a:gd name="connsiteX238" fmla="*/ 10132272 w 12225867"/>
              <a:gd name="connsiteY238" fmla="*/ 12493231 h 13862168"/>
              <a:gd name="connsiteX239" fmla="*/ 9801814 w 12225867"/>
              <a:gd name="connsiteY239" fmla="*/ 12478580 h 13862168"/>
              <a:gd name="connsiteX240" fmla="*/ 9827336 w 12225867"/>
              <a:gd name="connsiteY240" fmla="*/ 12478580 h 13862168"/>
              <a:gd name="connsiteX241" fmla="*/ 9851516 w 12225867"/>
              <a:gd name="connsiteY241" fmla="*/ 12485240 h 13862168"/>
              <a:gd name="connsiteX242" fmla="*/ 9859576 w 12225867"/>
              <a:gd name="connsiteY242" fmla="*/ 12506549 h 13862168"/>
              <a:gd name="connsiteX243" fmla="*/ 9851516 w 12225867"/>
              <a:gd name="connsiteY243" fmla="*/ 12527859 h 13862168"/>
              <a:gd name="connsiteX244" fmla="*/ 9828680 w 12225867"/>
              <a:gd name="connsiteY244" fmla="*/ 12534519 h 13862168"/>
              <a:gd name="connsiteX245" fmla="*/ 9828680 w 12225867"/>
              <a:gd name="connsiteY245" fmla="*/ 12533187 h 13862168"/>
              <a:gd name="connsiteX246" fmla="*/ 9801814 w 12225867"/>
              <a:gd name="connsiteY246" fmla="*/ 12533187 h 13862168"/>
              <a:gd name="connsiteX247" fmla="*/ 9801814 w 12225867"/>
              <a:gd name="connsiteY247" fmla="*/ 12478580 h 13862168"/>
              <a:gd name="connsiteX248" fmla="*/ 10721988 w 12225867"/>
              <a:gd name="connsiteY248" fmla="*/ 12461266 h 13862168"/>
              <a:gd name="connsiteX249" fmla="*/ 10721988 w 12225867"/>
              <a:gd name="connsiteY249" fmla="*/ 12626417 h 13862168"/>
              <a:gd name="connsiteX250" fmla="*/ 10760944 w 12225867"/>
              <a:gd name="connsiteY250" fmla="*/ 12626417 h 13862168"/>
              <a:gd name="connsiteX251" fmla="*/ 10760944 w 12225867"/>
              <a:gd name="connsiteY251" fmla="*/ 12559824 h 13862168"/>
              <a:gd name="connsiteX252" fmla="*/ 10824080 w 12225867"/>
              <a:gd name="connsiteY252" fmla="*/ 12559824 h 13862168"/>
              <a:gd name="connsiteX253" fmla="*/ 10824080 w 12225867"/>
              <a:gd name="connsiteY253" fmla="*/ 12626417 h 13862168"/>
              <a:gd name="connsiteX254" fmla="*/ 10863036 w 12225867"/>
              <a:gd name="connsiteY254" fmla="*/ 12626417 h 13862168"/>
              <a:gd name="connsiteX255" fmla="*/ 10863036 w 12225867"/>
              <a:gd name="connsiteY255" fmla="*/ 12461266 h 13862168"/>
              <a:gd name="connsiteX256" fmla="*/ 10824080 w 12225867"/>
              <a:gd name="connsiteY256" fmla="*/ 12461266 h 13862168"/>
              <a:gd name="connsiteX257" fmla="*/ 10824080 w 12225867"/>
              <a:gd name="connsiteY257" fmla="*/ 12526527 h 13862168"/>
              <a:gd name="connsiteX258" fmla="*/ 10760944 w 12225867"/>
              <a:gd name="connsiteY258" fmla="*/ 12526527 h 13862168"/>
              <a:gd name="connsiteX259" fmla="*/ 10760944 w 12225867"/>
              <a:gd name="connsiteY259" fmla="*/ 12461266 h 13862168"/>
              <a:gd name="connsiteX260" fmla="*/ 10721988 w 12225867"/>
              <a:gd name="connsiteY260" fmla="*/ 12461266 h 13862168"/>
              <a:gd name="connsiteX261" fmla="*/ 10413024 w 12225867"/>
              <a:gd name="connsiteY261" fmla="*/ 12461266 h 13862168"/>
              <a:gd name="connsiteX262" fmla="*/ 10413024 w 12225867"/>
              <a:gd name="connsiteY262" fmla="*/ 12494563 h 13862168"/>
              <a:gd name="connsiteX263" fmla="*/ 10458696 w 12225867"/>
              <a:gd name="connsiteY263" fmla="*/ 12494563 h 13862168"/>
              <a:gd name="connsiteX264" fmla="*/ 10458696 w 12225867"/>
              <a:gd name="connsiteY264" fmla="*/ 12626417 h 13862168"/>
              <a:gd name="connsiteX265" fmla="*/ 10496310 w 12225867"/>
              <a:gd name="connsiteY265" fmla="*/ 12626417 h 13862168"/>
              <a:gd name="connsiteX266" fmla="*/ 10496310 w 12225867"/>
              <a:gd name="connsiteY266" fmla="*/ 12494563 h 13862168"/>
              <a:gd name="connsiteX267" fmla="*/ 10541982 w 12225867"/>
              <a:gd name="connsiteY267" fmla="*/ 12494563 h 13862168"/>
              <a:gd name="connsiteX268" fmla="*/ 10541982 w 12225867"/>
              <a:gd name="connsiteY268" fmla="*/ 12461266 h 13862168"/>
              <a:gd name="connsiteX269" fmla="*/ 10413024 w 12225867"/>
              <a:gd name="connsiteY269" fmla="*/ 12461266 h 13862168"/>
              <a:gd name="connsiteX270" fmla="*/ 10261228 w 12225867"/>
              <a:gd name="connsiteY270" fmla="*/ 12461266 h 13862168"/>
              <a:gd name="connsiteX271" fmla="*/ 10261228 w 12225867"/>
              <a:gd name="connsiteY271" fmla="*/ 12571811 h 13862168"/>
              <a:gd name="connsiteX272" fmla="*/ 10266602 w 12225867"/>
              <a:gd name="connsiteY272" fmla="*/ 12599780 h 13862168"/>
              <a:gd name="connsiteX273" fmla="*/ 10281380 w 12225867"/>
              <a:gd name="connsiteY273" fmla="*/ 12617094 h 13862168"/>
              <a:gd name="connsiteX274" fmla="*/ 10302872 w 12225867"/>
              <a:gd name="connsiteY274" fmla="*/ 12626417 h 13862168"/>
              <a:gd name="connsiteX275" fmla="*/ 10329738 w 12225867"/>
              <a:gd name="connsiteY275" fmla="*/ 12629081 h 13862168"/>
              <a:gd name="connsiteX276" fmla="*/ 10356604 w 12225867"/>
              <a:gd name="connsiteY276" fmla="*/ 12626417 h 13862168"/>
              <a:gd name="connsiteX277" fmla="*/ 10378098 w 12225867"/>
              <a:gd name="connsiteY277" fmla="*/ 12617094 h 13862168"/>
              <a:gd name="connsiteX278" fmla="*/ 10392874 w 12225867"/>
              <a:gd name="connsiteY278" fmla="*/ 12599780 h 13862168"/>
              <a:gd name="connsiteX279" fmla="*/ 10398248 w 12225867"/>
              <a:gd name="connsiteY279" fmla="*/ 12571811 h 13862168"/>
              <a:gd name="connsiteX280" fmla="*/ 10398248 w 12225867"/>
              <a:gd name="connsiteY280" fmla="*/ 12462598 h 13862168"/>
              <a:gd name="connsiteX281" fmla="*/ 10361978 w 12225867"/>
              <a:gd name="connsiteY281" fmla="*/ 12462598 h 13862168"/>
              <a:gd name="connsiteX282" fmla="*/ 10361978 w 12225867"/>
              <a:gd name="connsiteY282" fmla="*/ 12561156 h 13862168"/>
              <a:gd name="connsiteX283" fmla="*/ 10360634 w 12225867"/>
              <a:gd name="connsiteY283" fmla="*/ 12577138 h 13862168"/>
              <a:gd name="connsiteX284" fmla="*/ 10355260 w 12225867"/>
              <a:gd name="connsiteY284" fmla="*/ 12589125 h 13862168"/>
              <a:gd name="connsiteX285" fmla="*/ 10345858 w 12225867"/>
              <a:gd name="connsiteY285" fmla="*/ 12597116 h 13862168"/>
              <a:gd name="connsiteX286" fmla="*/ 10331080 w 12225867"/>
              <a:gd name="connsiteY286" fmla="*/ 12599780 h 13862168"/>
              <a:gd name="connsiteX287" fmla="*/ 10316304 w 12225867"/>
              <a:gd name="connsiteY287" fmla="*/ 12597116 h 13862168"/>
              <a:gd name="connsiteX288" fmla="*/ 10306902 w 12225867"/>
              <a:gd name="connsiteY288" fmla="*/ 12589125 h 13862168"/>
              <a:gd name="connsiteX289" fmla="*/ 10301528 w 12225867"/>
              <a:gd name="connsiteY289" fmla="*/ 12577138 h 13862168"/>
              <a:gd name="connsiteX290" fmla="*/ 10300184 w 12225867"/>
              <a:gd name="connsiteY290" fmla="*/ 12561156 h 13862168"/>
              <a:gd name="connsiteX291" fmla="*/ 10300184 w 12225867"/>
              <a:gd name="connsiteY291" fmla="*/ 12461266 h 13862168"/>
              <a:gd name="connsiteX292" fmla="*/ 10261228 w 12225867"/>
              <a:gd name="connsiteY292" fmla="*/ 12461266 h 13862168"/>
              <a:gd name="connsiteX293" fmla="*/ 10094658 w 12225867"/>
              <a:gd name="connsiteY293" fmla="*/ 12461266 h 13862168"/>
              <a:gd name="connsiteX294" fmla="*/ 10094658 w 12225867"/>
              <a:gd name="connsiteY294" fmla="*/ 12626417 h 13862168"/>
              <a:gd name="connsiteX295" fmla="*/ 10153764 w 12225867"/>
              <a:gd name="connsiteY295" fmla="*/ 12626417 h 13862168"/>
              <a:gd name="connsiteX296" fmla="*/ 10187348 w 12225867"/>
              <a:gd name="connsiteY296" fmla="*/ 12622422 h 13862168"/>
              <a:gd name="connsiteX297" fmla="*/ 10214212 w 12225867"/>
              <a:gd name="connsiteY297" fmla="*/ 12607771 h 13862168"/>
              <a:gd name="connsiteX298" fmla="*/ 10231676 w 12225867"/>
              <a:gd name="connsiteY298" fmla="*/ 12581134 h 13862168"/>
              <a:gd name="connsiteX299" fmla="*/ 10238392 w 12225867"/>
              <a:gd name="connsiteY299" fmla="*/ 12542510 h 13862168"/>
              <a:gd name="connsiteX300" fmla="*/ 10231676 w 12225867"/>
              <a:gd name="connsiteY300" fmla="*/ 12505218 h 13862168"/>
              <a:gd name="connsiteX301" fmla="*/ 10214212 w 12225867"/>
              <a:gd name="connsiteY301" fmla="*/ 12479912 h 13862168"/>
              <a:gd name="connsiteX302" fmla="*/ 10188690 w 12225867"/>
              <a:gd name="connsiteY302" fmla="*/ 12465262 h 13862168"/>
              <a:gd name="connsiteX303" fmla="*/ 10156452 w 12225867"/>
              <a:gd name="connsiteY303" fmla="*/ 12461266 h 13862168"/>
              <a:gd name="connsiteX304" fmla="*/ 10094658 w 12225867"/>
              <a:gd name="connsiteY304" fmla="*/ 12461266 h 13862168"/>
              <a:gd name="connsiteX305" fmla="*/ 9894504 w 12225867"/>
              <a:gd name="connsiteY305" fmla="*/ 12461266 h 13862168"/>
              <a:gd name="connsiteX306" fmla="*/ 9948236 w 12225867"/>
              <a:gd name="connsiteY306" fmla="*/ 12561156 h 13862168"/>
              <a:gd name="connsiteX307" fmla="*/ 9948236 w 12225867"/>
              <a:gd name="connsiteY307" fmla="*/ 12626417 h 13862168"/>
              <a:gd name="connsiteX308" fmla="*/ 9969728 w 12225867"/>
              <a:gd name="connsiteY308" fmla="*/ 12626417 h 13862168"/>
              <a:gd name="connsiteX309" fmla="*/ 9969728 w 12225867"/>
              <a:gd name="connsiteY309" fmla="*/ 12561156 h 13862168"/>
              <a:gd name="connsiteX310" fmla="*/ 10019432 w 12225867"/>
              <a:gd name="connsiteY310" fmla="*/ 12461266 h 13862168"/>
              <a:gd name="connsiteX311" fmla="*/ 9996596 w 12225867"/>
              <a:gd name="connsiteY311" fmla="*/ 12461266 h 13862168"/>
              <a:gd name="connsiteX312" fmla="*/ 9969728 w 12225867"/>
              <a:gd name="connsiteY312" fmla="*/ 12518536 h 13862168"/>
              <a:gd name="connsiteX313" fmla="*/ 9964356 w 12225867"/>
              <a:gd name="connsiteY313" fmla="*/ 12530523 h 13862168"/>
              <a:gd name="connsiteX314" fmla="*/ 9961668 w 12225867"/>
              <a:gd name="connsiteY314" fmla="*/ 12538514 h 13862168"/>
              <a:gd name="connsiteX315" fmla="*/ 9960324 w 12225867"/>
              <a:gd name="connsiteY315" fmla="*/ 12545174 h 13862168"/>
              <a:gd name="connsiteX316" fmla="*/ 9958982 w 12225867"/>
              <a:gd name="connsiteY316" fmla="*/ 12545174 h 13862168"/>
              <a:gd name="connsiteX317" fmla="*/ 9956296 w 12225867"/>
              <a:gd name="connsiteY317" fmla="*/ 12538514 h 13862168"/>
              <a:gd name="connsiteX318" fmla="*/ 9952266 w 12225867"/>
              <a:gd name="connsiteY318" fmla="*/ 12530523 h 13862168"/>
              <a:gd name="connsiteX319" fmla="*/ 9946892 w 12225867"/>
              <a:gd name="connsiteY319" fmla="*/ 12518536 h 13862168"/>
              <a:gd name="connsiteX320" fmla="*/ 9920026 w 12225867"/>
              <a:gd name="connsiteY320" fmla="*/ 12461266 h 13862168"/>
              <a:gd name="connsiteX321" fmla="*/ 9894504 w 12225867"/>
              <a:gd name="connsiteY321" fmla="*/ 12461266 h 13862168"/>
              <a:gd name="connsiteX322" fmla="*/ 9780320 w 12225867"/>
              <a:gd name="connsiteY322" fmla="*/ 12461266 h 13862168"/>
              <a:gd name="connsiteX323" fmla="*/ 9780320 w 12225867"/>
              <a:gd name="connsiteY323" fmla="*/ 12626417 h 13862168"/>
              <a:gd name="connsiteX324" fmla="*/ 9828680 w 12225867"/>
              <a:gd name="connsiteY324" fmla="*/ 12626417 h 13862168"/>
              <a:gd name="connsiteX325" fmla="*/ 9873010 w 12225867"/>
              <a:gd name="connsiteY325" fmla="*/ 12614431 h 13862168"/>
              <a:gd name="connsiteX326" fmla="*/ 9887786 w 12225867"/>
              <a:gd name="connsiteY326" fmla="*/ 12579802 h 13862168"/>
              <a:gd name="connsiteX327" fmla="*/ 9885100 w 12225867"/>
              <a:gd name="connsiteY327" fmla="*/ 12563820 h 13862168"/>
              <a:gd name="connsiteX328" fmla="*/ 9877040 w 12225867"/>
              <a:gd name="connsiteY328" fmla="*/ 12551833 h 13862168"/>
              <a:gd name="connsiteX329" fmla="*/ 9864950 w 12225867"/>
              <a:gd name="connsiteY329" fmla="*/ 12545174 h 13862168"/>
              <a:gd name="connsiteX330" fmla="*/ 9851516 w 12225867"/>
              <a:gd name="connsiteY330" fmla="*/ 12542510 h 13862168"/>
              <a:gd name="connsiteX331" fmla="*/ 9874352 w 12225867"/>
              <a:gd name="connsiteY331" fmla="*/ 12530523 h 13862168"/>
              <a:gd name="connsiteX332" fmla="*/ 9882412 w 12225867"/>
              <a:gd name="connsiteY332" fmla="*/ 12503886 h 13862168"/>
              <a:gd name="connsiteX333" fmla="*/ 9868980 w 12225867"/>
              <a:gd name="connsiteY333" fmla="*/ 12471921 h 13862168"/>
              <a:gd name="connsiteX334" fmla="*/ 9830024 w 12225867"/>
              <a:gd name="connsiteY334" fmla="*/ 12461266 h 13862168"/>
              <a:gd name="connsiteX335" fmla="*/ 9780320 w 12225867"/>
              <a:gd name="connsiteY335" fmla="*/ 12461266 h 13862168"/>
              <a:gd name="connsiteX336" fmla="*/ 10634672 w 12225867"/>
              <a:gd name="connsiteY336" fmla="*/ 12457270 h 13862168"/>
              <a:gd name="connsiteX337" fmla="*/ 10574222 w 12225867"/>
              <a:gd name="connsiteY337" fmla="*/ 12479912 h 13862168"/>
              <a:gd name="connsiteX338" fmla="*/ 10552728 w 12225867"/>
              <a:gd name="connsiteY338" fmla="*/ 12543841 h 13862168"/>
              <a:gd name="connsiteX339" fmla="*/ 10558102 w 12225867"/>
              <a:gd name="connsiteY339" fmla="*/ 12581134 h 13862168"/>
              <a:gd name="connsiteX340" fmla="*/ 10574222 w 12225867"/>
              <a:gd name="connsiteY340" fmla="*/ 12607771 h 13862168"/>
              <a:gd name="connsiteX341" fmla="*/ 10598402 w 12225867"/>
              <a:gd name="connsiteY341" fmla="*/ 12625085 h 13862168"/>
              <a:gd name="connsiteX342" fmla="*/ 10629298 w 12225867"/>
              <a:gd name="connsiteY342" fmla="*/ 12630413 h 13862168"/>
              <a:gd name="connsiteX343" fmla="*/ 10653478 w 12225867"/>
              <a:gd name="connsiteY343" fmla="*/ 12627749 h 13862168"/>
              <a:gd name="connsiteX344" fmla="*/ 10672284 w 12225867"/>
              <a:gd name="connsiteY344" fmla="*/ 12621089 h 13862168"/>
              <a:gd name="connsiteX345" fmla="*/ 10687060 w 12225867"/>
              <a:gd name="connsiteY345" fmla="*/ 12609103 h 13862168"/>
              <a:gd name="connsiteX346" fmla="*/ 10699152 w 12225867"/>
              <a:gd name="connsiteY346" fmla="*/ 12591788 h 13862168"/>
              <a:gd name="connsiteX347" fmla="*/ 10668254 w 12225867"/>
              <a:gd name="connsiteY347" fmla="*/ 12573142 h 13862168"/>
              <a:gd name="connsiteX348" fmla="*/ 10653478 w 12225867"/>
              <a:gd name="connsiteY348" fmla="*/ 12590457 h 13862168"/>
              <a:gd name="connsiteX349" fmla="*/ 10633328 w 12225867"/>
              <a:gd name="connsiteY349" fmla="*/ 12595784 h 13862168"/>
              <a:gd name="connsiteX350" fmla="*/ 10602432 w 12225867"/>
              <a:gd name="connsiteY350" fmla="*/ 12582465 h 13862168"/>
              <a:gd name="connsiteX351" fmla="*/ 10591684 w 12225867"/>
              <a:gd name="connsiteY351" fmla="*/ 12543841 h 13862168"/>
              <a:gd name="connsiteX352" fmla="*/ 10602432 w 12225867"/>
              <a:gd name="connsiteY352" fmla="*/ 12505217 h 13862168"/>
              <a:gd name="connsiteX353" fmla="*/ 10631984 w 12225867"/>
              <a:gd name="connsiteY353" fmla="*/ 12490567 h 13862168"/>
              <a:gd name="connsiteX354" fmla="*/ 10653478 w 12225867"/>
              <a:gd name="connsiteY354" fmla="*/ 12497226 h 13862168"/>
              <a:gd name="connsiteX355" fmla="*/ 10664224 w 12225867"/>
              <a:gd name="connsiteY355" fmla="*/ 12515872 h 13862168"/>
              <a:gd name="connsiteX356" fmla="*/ 10701836 w 12225867"/>
              <a:gd name="connsiteY356" fmla="*/ 12498558 h 13862168"/>
              <a:gd name="connsiteX357" fmla="*/ 10676314 w 12225867"/>
              <a:gd name="connsiteY357" fmla="*/ 12467925 h 13862168"/>
              <a:gd name="connsiteX358" fmla="*/ 10634672 w 12225867"/>
              <a:gd name="connsiteY358" fmla="*/ 12457270 h 13862168"/>
              <a:gd name="connsiteX359" fmla="*/ 9482104 w 12225867"/>
              <a:gd name="connsiteY359" fmla="*/ 12433297 h 13862168"/>
              <a:gd name="connsiteX360" fmla="*/ 9420312 w 12225867"/>
              <a:gd name="connsiteY360" fmla="*/ 12459934 h 13862168"/>
              <a:gd name="connsiteX361" fmla="*/ 9437776 w 12225867"/>
              <a:gd name="connsiteY361" fmla="*/ 12543842 h 13862168"/>
              <a:gd name="connsiteX362" fmla="*/ 9436432 w 12225867"/>
              <a:gd name="connsiteY362" fmla="*/ 12570479 h 13862168"/>
              <a:gd name="connsiteX363" fmla="*/ 9502254 w 12225867"/>
              <a:gd name="connsiteY363" fmla="*/ 12581134 h 13862168"/>
              <a:gd name="connsiteX364" fmla="*/ 9504940 w 12225867"/>
              <a:gd name="connsiteY364" fmla="*/ 12543842 h 13862168"/>
              <a:gd name="connsiteX365" fmla="*/ 9482104 w 12225867"/>
              <a:gd name="connsiteY365" fmla="*/ 12433297 h 13862168"/>
              <a:gd name="connsiteX366" fmla="*/ 9205380 w 12225867"/>
              <a:gd name="connsiteY366" fmla="*/ 12403995 h 13862168"/>
              <a:gd name="connsiteX367" fmla="*/ 9213440 w 12225867"/>
              <a:gd name="connsiteY367" fmla="*/ 12403995 h 13862168"/>
              <a:gd name="connsiteX368" fmla="*/ 9221500 w 12225867"/>
              <a:gd name="connsiteY368" fmla="*/ 12403995 h 13862168"/>
              <a:gd name="connsiteX369" fmla="*/ 9312848 w 12225867"/>
              <a:gd name="connsiteY369" fmla="*/ 12445283 h 13862168"/>
              <a:gd name="connsiteX370" fmla="*/ 9323592 w 12225867"/>
              <a:gd name="connsiteY370" fmla="*/ 12457270 h 13862168"/>
              <a:gd name="connsiteX371" fmla="*/ 9337026 w 12225867"/>
              <a:gd name="connsiteY371" fmla="*/ 12478580 h 13862168"/>
              <a:gd name="connsiteX372" fmla="*/ 9343744 w 12225867"/>
              <a:gd name="connsiteY372" fmla="*/ 12493230 h 13862168"/>
              <a:gd name="connsiteX373" fmla="*/ 9353146 w 12225867"/>
              <a:gd name="connsiteY373" fmla="*/ 12542509 h 13862168"/>
              <a:gd name="connsiteX374" fmla="*/ 9353146 w 12225867"/>
              <a:gd name="connsiteY374" fmla="*/ 12555828 h 13862168"/>
              <a:gd name="connsiteX375" fmla="*/ 9350460 w 12225867"/>
              <a:gd name="connsiteY375" fmla="*/ 12573142 h 13862168"/>
              <a:gd name="connsiteX376" fmla="*/ 9287324 w 12225867"/>
              <a:gd name="connsiteY376" fmla="*/ 12662377 h 13862168"/>
              <a:gd name="connsiteX377" fmla="*/ 9272548 w 12225867"/>
              <a:gd name="connsiteY377" fmla="*/ 12670369 h 13862168"/>
              <a:gd name="connsiteX378" fmla="*/ 9221500 w 12225867"/>
              <a:gd name="connsiteY378" fmla="*/ 12682355 h 13862168"/>
              <a:gd name="connsiteX379" fmla="*/ 9213440 w 12225867"/>
              <a:gd name="connsiteY379" fmla="*/ 12682355 h 13862168"/>
              <a:gd name="connsiteX380" fmla="*/ 9205380 w 12225867"/>
              <a:gd name="connsiteY380" fmla="*/ 12682355 h 13862168"/>
              <a:gd name="connsiteX381" fmla="*/ 9116722 w 12225867"/>
              <a:gd name="connsiteY381" fmla="*/ 12643731 h 13862168"/>
              <a:gd name="connsiteX382" fmla="*/ 9105976 w 12225867"/>
              <a:gd name="connsiteY382" fmla="*/ 12631744 h 13862168"/>
              <a:gd name="connsiteX383" fmla="*/ 9084484 w 12225867"/>
              <a:gd name="connsiteY383" fmla="*/ 12598448 h 13862168"/>
              <a:gd name="connsiteX384" fmla="*/ 9079108 w 12225867"/>
              <a:gd name="connsiteY384" fmla="*/ 12583797 h 13862168"/>
              <a:gd name="connsiteX385" fmla="*/ 9073736 w 12225867"/>
              <a:gd name="connsiteY385" fmla="*/ 12543841 h 13862168"/>
              <a:gd name="connsiteX386" fmla="*/ 9073736 w 12225867"/>
              <a:gd name="connsiteY386" fmla="*/ 12541178 h 13862168"/>
              <a:gd name="connsiteX387" fmla="*/ 9075080 w 12225867"/>
              <a:gd name="connsiteY387" fmla="*/ 12525195 h 13862168"/>
              <a:gd name="connsiteX388" fmla="*/ 9119408 w 12225867"/>
              <a:gd name="connsiteY388" fmla="*/ 12439956 h 13862168"/>
              <a:gd name="connsiteX389" fmla="*/ 9131500 w 12225867"/>
              <a:gd name="connsiteY389" fmla="*/ 12429301 h 13862168"/>
              <a:gd name="connsiteX390" fmla="*/ 9162396 w 12225867"/>
              <a:gd name="connsiteY390" fmla="*/ 12413318 h 13862168"/>
              <a:gd name="connsiteX391" fmla="*/ 9178516 w 12225867"/>
              <a:gd name="connsiteY391" fmla="*/ 12407991 h 13862168"/>
              <a:gd name="connsiteX392" fmla="*/ 9205380 w 12225867"/>
              <a:gd name="connsiteY392" fmla="*/ 12403995 h 13862168"/>
              <a:gd name="connsiteX393" fmla="*/ 9560018 w 12225867"/>
              <a:gd name="connsiteY393" fmla="*/ 12400000 h 13862168"/>
              <a:gd name="connsiteX394" fmla="*/ 9498224 w 12225867"/>
              <a:gd name="connsiteY394" fmla="*/ 12426637 h 13862168"/>
              <a:gd name="connsiteX395" fmla="*/ 9522404 w 12225867"/>
              <a:gd name="connsiteY395" fmla="*/ 12543842 h 13862168"/>
              <a:gd name="connsiteX396" fmla="*/ 9519718 w 12225867"/>
              <a:gd name="connsiteY396" fmla="*/ 12583798 h 13862168"/>
              <a:gd name="connsiteX397" fmla="*/ 9585540 w 12225867"/>
              <a:gd name="connsiteY397" fmla="*/ 12594452 h 13862168"/>
              <a:gd name="connsiteX398" fmla="*/ 9589572 w 12225867"/>
              <a:gd name="connsiteY398" fmla="*/ 12545173 h 13862168"/>
              <a:gd name="connsiteX399" fmla="*/ 9560018 w 12225867"/>
              <a:gd name="connsiteY399" fmla="*/ 12400000 h 13862168"/>
              <a:gd name="connsiteX400" fmla="*/ 9439120 w 12225867"/>
              <a:gd name="connsiteY400" fmla="*/ 12360044 h 13862168"/>
              <a:gd name="connsiteX401" fmla="*/ 9388072 w 12225867"/>
              <a:gd name="connsiteY401" fmla="*/ 12403996 h 13862168"/>
              <a:gd name="connsiteX402" fmla="*/ 9414940 w 12225867"/>
              <a:gd name="connsiteY402" fmla="*/ 12445283 h 13862168"/>
              <a:gd name="connsiteX403" fmla="*/ 9476732 w 12225867"/>
              <a:gd name="connsiteY403" fmla="*/ 12418646 h 13862168"/>
              <a:gd name="connsiteX404" fmla="*/ 9439120 w 12225867"/>
              <a:gd name="connsiteY404" fmla="*/ 12360044 h 13862168"/>
              <a:gd name="connsiteX405" fmla="*/ 8418196 w 12225867"/>
              <a:gd name="connsiteY405" fmla="*/ 12360044 h 13862168"/>
              <a:gd name="connsiteX406" fmla="*/ 8418196 w 12225867"/>
              <a:gd name="connsiteY406" fmla="*/ 12728971 h 13862168"/>
              <a:gd name="connsiteX407" fmla="*/ 8668054 w 12225867"/>
              <a:gd name="connsiteY407" fmla="*/ 12728971 h 13862168"/>
              <a:gd name="connsiteX408" fmla="*/ 8668054 w 12225867"/>
              <a:gd name="connsiteY408" fmla="*/ 12655718 h 13862168"/>
              <a:gd name="connsiteX409" fmla="*/ 8504168 w 12225867"/>
              <a:gd name="connsiteY409" fmla="*/ 12655718 h 13862168"/>
              <a:gd name="connsiteX410" fmla="*/ 8504168 w 12225867"/>
              <a:gd name="connsiteY410" fmla="*/ 12578470 h 13862168"/>
              <a:gd name="connsiteX411" fmla="*/ 8649248 w 12225867"/>
              <a:gd name="connsiteY411" fmla="*/ 12578470 h 13862168"/>
              <a:gd name="connsiteX412" fmla="*/ 8649248 w 12225867"/>
              <a:gd name="connsiteY412" fmla="*/ 12507881 h 13862168"/>
              <a:gd name="connsiteX413" fmla="*/ 8504168 w 12225867"/>
              <a:gd name="connsiteY413" fmla="*/ 12507881 h 13862168"/>
              <a:gd name="connsiteX414" fmla="*/ 8504168 w 12225867"/>
              <a:gd name="connsiteY414" fmla="*/ 12434629 h 13862168"/>
              <a:gd name="connsiteX415" fmla="*/ 8668054 w 12225867"/>
              <a:gd name="connsiteY415" fmla="*/ 12434629 h 13862168"/>
              <a:gd name="connsiteX416" fmla="*/ 8668054 w 12225867"/>
              <a:gd name="connsiteY416" fmla="*/ 12360044 h 13862168"/>
              <a:gd name="connsiteX417" fmla="*/ 8418196 w 12225867"/>
              <a:gd name="connsiteY417" fmla="*/ 12360044 h 13862168"/>
              <a:gd name="connsiteX418" fmla="*/ 7714298 w 12225867"/>
              <a:gd name="connsiteY418" fmla="*/ 12360044 h 13862168"/>
              <a:gd name="connsiteX419" fmla="*/ 7714298 w 12225867"/>
              <a:gd name="connsiteY419" fmla="*/ 12728971 h 13862168"/>
              <a:gd name="connsiteX420" fmla="*/ 7800270 w 12225867"/>
              <a:gd name="connsiteY420" fmla="*/ 12728971 h 13862168"/>
              <a:gd name="connsiteX421" fmla="*/ 7800270 w 12225867"/>
              <a:gd name="connsiteY421" fmla="*/ 12593121 h 13862168"/>
              <a:gd name="connsiteX422" fmla="*/ 7937288 w 12225867"/>
              <a:gd name="connsiteY422" fmla="*/ 12593121 h 13862168"/>
              <a:gd name="connsiteX423" fmla="*/ 7937288 w 12225867"/>
              <a:gd name="connsiteY423" fmla="*/ 12522532 h 13862168"/>
              <a:gd name="connsiteX424" fmla="*/ 7800270 w 12225867"/>
              <a:gd name="connsiteY424" fmla="*/ 12522532 h 13862168"/>
              <a:gd name="connsiteX425" fmla="*/ 7800270 w 12225867"/>
              <a:gd name="connsiteY425" fmla="*/ 12434629 h 13862168"/>
              <a:gd name="connsiteX426" fmla="*/ 7956096 w 12225867"/>
              <a:gd name="connsiteY426" fmla="*/ 12434629 h 13862168"/>
              <a:gd name="connsiteX427" fmla="*/ 7956096 w 12225867"/>
              <a:gd name="connsiteY427" fmla="*/ 12360044 h 13862168"/>
              <a:gd name="connsiteX428" fmla="*/ 7714298 w 12225867"/>
              <a:gd name="connsiteY428" fmla="*/ 12360044 h 13862168"/>
              <a:gd name="connsiteX429" fmla="*/ 8271776 w 12225867"/>
              <a:gd name="connsiteY429" fmla="*/ 12358712 h 13862168"/>
              <a:gd name="connsiteX430" fmla="*/ 8200580 w 12225867"/>
              <a:gd name="connsiteY430" fmla="*/ 12483907 h 13862168"/>
              <a:gd name="connsiteX431" fmla="*/ 8187146 w 12225867"/>
              <a:gd name="connsiteY431" fmla="*/ 12507881 h 13862168"/>
              <a:gd name="connsiteX432" fmla="*/ 8179086 w 12225867"/>
              <a:gd name="connsiteY432" fmla="*/ 12525195 h 13862168"/>
              <a:gd name="connsiteX433" fmla="*/ 8173712 w 12225867"/>
              <a:gd name="connsiteY433" fmla="*/ 12538514 h 13862168"/>
              <a:gd name="connsiteX434" fmla="*/ 8171026 w 12225867"/>
              <a:gd name="connsiteY434" fmla="*/ 12538514 h 13862168"/>
              <a:gd name="connsiteX435" fmla="*/ 8165652 w 12225867"/>
              <a:gd name="connsiteY435" fmla="*/ 12525195 h 13862168"/>
              <a:gd name="connsiteX436" fmla="*/ 8157592 w 12225867"/>
              <a:gd name="connsiteY436" fmla="*/ 12509213 h 13862168"/>
              <a:gd name="connsiteX437" fmla="*/ 8145504 w 12225867"/>
              <a:gd name="connsiteY437" fmla="*/ 12485239 h 13862168"/>
              <a:gd name="connsiteX438" fmla="*/ 8075652 w 12225867"/>
              <a:gd name="connsiteY438" fmla="*/ 12360044 h 13862168"/>
              <a:gd name="connsiteX439" fmla="*/ 7988336 w 12225867"/>
              <a:gd name="connsiteY439" fmla="*/ 12360044 h 13862168"/>
              <a:gd name="connsiteX440" fmla="*/ 7988336 w 12225867"/>
              <a:gd name="connsiteY440" fmla="*/ 12730303 h 13862168"/>
              <a:gd name="connsiteX441" fmla="*/ 8074308 w 12225867"/>
              <a:gd name="connsiteY441" fmla="*/ 12730303 h 13862168"/>
              <a:gd name="connsiteX442" fmla="*/ 8074308 w 12225867"/>
              <a:gd name="connsiteY442" fmla="*/ 12566483 h 13862168"/>
              <a:gd name="connsiteX443" fmla="*/ 8074308 w 12225867"/>
              <a:gd name="connsiteY443" fmla="*/ 12539846 h 13862168"/>
              <a:gd name="connsiteX444" fmla="*/ 8072964 w 12225867"/>
              <a:gd name="connsiteY444" fmla="*/ 12519868 h 13862168"/>
              <a:gd name="connsiteX445" fmla="*/ 8071620 w 12225867"/>
              <a:gd name="connsiteY445" fmla="*/ 12503885 h 13862168"/>
              <a:gd name="connsiteX446" fmla="*/ 8074308 w 12225867"/>
              <a:gd name="connsiteY446" fmla="*/ 12503885 h 13862168"/>
              <a:gd name="connsiteX447" fmla="*/ 8081024 w 12225867"/>
              <a:gd name="connsiteY447" fmla="*/ 12519868 h 13862168"/>
              <a:gd name="connsiteX448" fmla="*/ 8090428 w 12225867"/>
              <a:gd name="connsiteY448" fmla="*/ 12537182 h 13862168"/>
              <a:gd name="connsiteX449" fmla="*/ 8102516 w 12225867"/>
              <a:gd name="connsiteY449" fmla="*/ 12559824 h 13862168"/>
              <a:gd name="connsiteX450" fmla="*/ 8153564 w 12225867"/>
              <a:gd name="connsiteY450" fmla="*/ 12643731 h 13862168"/>
              <a:gd name="connsiteX451" fmla="*/ 8195206 w 12225867"/>
              <a:gd name="connsiteY451" fmla="*/ 12643731 h 13862168"/>
              <a:gd name="connsiteX452" fmla="*/ 8244908 w 12225867"/>
              <a:gd name="connsiteY452" fmla="*/ 12559824 h 13862168"/>
              <a:gd name="connsiteX453" fmla="*/ 8257000 w 12225867"/>
              <a:gd name="connsiteY453" fmla="*/ 12538514 h 13862168"/>
              <a:gd name="connsiteX454" fmla="*/ 8265058 w 12225867"/>
              <a:gd name="connsiteY454" fmla="*/ 12521200 h 13862168"/>
              <a:gd name="connsiteX455" fmla="*/ 8271776 w 12225867"/>
              <a:gd name="connsiteY455" fmla="*/ 12503885 h 13862168"/>
              <a:gd name="connsiteX456" fmla="*/ 8274462 w 12225867"/>
              <a:gd name="connsiteY456" fmla="*/ 12503885 h 13862168"/>
              <a:gd name="connsiteX457" fmla="*/ 8273118 w 12225867"/>
              <a:gd name="connsiteY457" fmla="*/ 12519868 h 13862168"/>
              <a:gd name="connsiteX458" fmla="*/ 8271776 w 12225867"/>
              <a:gd name="connsiteY458" fmla="*/ 12539846 h 13862168"/>
              <a:gd name="connsiteX459" fmla="*/ 8271776 w 12225867"/>
              <a:gd name="connsiteY459" fmla="*/ 12566483 h 13862168"/>
              <a:gd name="connsiteX460" fmla="*/ 8271776 w 12225867"/>
              <a:gd name="connsiteY460" fmla="*/ 12727639 h 13862168"/>
              <a:gd name="connsiteX461" fmla="*/ 8356404 w 12225867"/>
              <a:gd name="connsiteY461" fmla="*/ 12727639 h 13862168"/>
              <a:gd name="connsiteX462" fmla="*/ 8356404 w 12225867"/>
              <a:gd name="connsiteY462" fmla="*/ 12358712 h 13862168"/>
              <a:gd name="connsiteX463" fmla="*/ 8271776 w 12225867"/>
              <a:gd name="connsiteY463" fmla="*/ 12358712 h 13862168"/>
              <a:gd name="connsiteX464" fmla="*/ 9205380 w 12225867"/>
              <a:gd name="connsiteY464" fmla="*/ 12338734 h 13862168"/>
              <a:gd name="connsiteX465" fmla="*/ 9157022 w 12225867"/>
              <a:gd name="connsiteY465" fmla="*/ 12346725 h 13862168"/>
              <a:gd name="connsiteX466" fmla="*/ 9140902 w 12225867"/>
              <a:gd name="connsiteY466" fmla="*/ 12352053 h 13862168"/>
              <a:gd name="connsiteX467" fmla="*/ 9088512 w 12225867"/>
              <a:gd name="connsiteY467" fmla="*/ 12380022 h 13862168"/>
              <a:gd name="connsiteX468" fmla="*/ 9076424 w 12225867"/>
              <a:gd name="connsiteY468" fmla="*/ 12390677 h 13862168"/>
              <a:gd name="connsiteX469" fmla="*/ 9006570 w 12225867"/>
              <a:gd name="connsiteY469" fmla="*/ 12522531 h 13862168"/>
              <a:gd name="connsiteX470" fmla="*/ 9005228 w 12225867"/>
              <a:gd name="connsiteY470" fmla="*/ 12538514 h 13862168"/>
              <a:gd name="connsiteX471" fmla="*/ 9005228 w 12225867"/>
              <a:gd name="connsiteY471" fmla="*/ 12545173 h 13862168"/>
              <a:gd name="connsiteX472" fmla="*/ 9014630 w 12225867"/>
              <a:gd name="connsiteY472" fmla="*/ 12607771 h 13862168"/>
              <a:gd name="connsiteX473" fmla="*/ 9020004 w 12225867"/>
              <a:gd name="connsiteY473" fmla="*/ 12622421 h 13862168"/>
              <a:gd name="connsiteX474" fmla="*/ 9054930 w 12225867"/>
              <a:gd name="connsiteY474" fmla="*/ 12678360 h 13862168"/>
              <a:gd name="connsiteX475" fmla="*/ 9065676 w 12225867"/>
              <a:gd name="connsiteY475" fmla="*/ 12690347 h 13862168"/>
              <a:gd name="connsiteX476" fmla="*/ 9204038 w 12225867"/>
              <a:gd name="connsiteY476" fmla="*/ 12750281 h 13862168"/>
              <a:gd name="connsiteX477" fmla="*/ 9212098 w 12225867"/>
              <a:gd name="connsiteY477" fmla="*/ 12750281 h 13862168"/>
              <a:gd name="connsiteX478" fmla="*/ 9220158 w 12225867"/>
              <a:gd name="connsiteY478" fmla="*/ 12750281 h 13862168"/>
              <a:gd name="connsiteX479" fmla="*/ 9302100 w 12225867"/>
              <a:gd name="connsiteY479" fmla="*/ 12730303 h 13862168"/>
              <a:gd name="connsiteX480" fmla="*/ 9316876 w 12225867"/>
              <a:gd name="connsiteY480" fmla="*/ 12722311 h 13862168"/>
              <a:gd name="connsiteX481" fmla="*/ 9414940 w 12225867"/>
              <a:gd name="connsiteY481" fmla="*/ 12585129 h 13862168"/>
              <a:gd name="connsiteX482" fmla="*/ 9417626 w 12225867"/>
              <a:gd name="connsiteY482" fmla="*/ 12569147 h 13862168"/>
              <a:gd name="connsiteX483" fmla="*/ 9418968 w 12225867"/>
              <a:gd name="connsiteY483" fmla="*/ 12545173 h 13862168"/>
              <a:gd name="connsiteX484" fmla="*/ 9405536 w 12225867"/>
              <a:gd name="connsiteY484" fmla="*/ 12466593 h 13862168"/>
              <a:gd name="connsiteX485" fmla="*/ 9398820 w 12225867"/>
              <a:gd name="connsiteY485" fmla="*/ 12451943 h 13862168"/>
              <a:gd name="connsiteX486" fmla="*/ 9374640 w 12225867"/>
              <a:gd name="connsiteY486" fmla="*/ 12414650 h 13862168"/>
              <a:gd name="connsiteX487" fmla="*/ 9363892 w 12225867"/>
              <a:gd name="connsiteY487" fmla="*/ 12402664 h 13862168"/>
              <a:gd name="connsiteX488" fmla="*/ 9221500 w 12225867"/>
              <a:gd name="connsiteY488" fmla="*/ 12338734 h 13862168"/>
              <a:gd name="connsiteX489" fmla="*/ 9213440 w 12225867"/>
              <a:gd name="connsiteY489" fmla="*/ 12338734 h 13862168"/>
              <a:gd name="connsiteX490" fmla="*/ 9205380 w 12225867"/>
              <a:gd name="connsiteY490" fmla="*/ 12338734 h 13862168"/>
              <a:gd name="connsiteX491" fmla="*/ 9022690 w 12225867"/>
              <a:gd name="connsiteY491" fmla="*/ 12324084 h 13862168"/>
              <a:gd name="connsiteX492" fmla="*/ 8921940 w 12225867"/>
              <a:gd name="connsiteY492" fmla="*/ 12515873 h 13862168"/>
              <a:gd name="connsiteX493" fmla="*/ 8989108 w 12225867"/>
              <a:gd name="connsiteY493" fmla="*/ 12521200 h 13862168"/>
              <a:gd name="connsiteX494" fmla="*/ 9065676 w 12225867"/>
              <a:gd name="connsiteY494" fmla="*/ 12376027 h 13862168"/>
              <a:gd name="connsiteX495" fmla="*/ 9022690 w 12225867"/>
              <a:gd name="connsiteY495" fmla="*/ 12324084 h 13862168"/>
              <a:gd name="connsiteX496" fmla="*/ 10458696 w 12225867"/>
              <a:gd name="connsiteY496" fmla="*/ 12273473 h 13862168"/>
              <a:gd name="connsiteX497" fmla="*/ 10490936 w 12225867"/>
              <a:gd name="connsiteY497" fmla="*/ 12273473 h 13862168"/>
              <a:gd name="connsiteX498" fmla="*/ 10516460 w 12225867"/>
              <a:gd name="connsiteY498" fmla="*/ 12281464 h 13862168"/>
              <a:gd name="connsiteX499" fmla="*/ 10524520 w 12225867"/>
              <a:gd name="connsiteY499" fmla="*/ 12302774 h 13862168"/>
              <a:gd name="connsiteX500" fmla="*/ 10516460 w 12225867"/>
              <a:gd name="connsiteY500" fmla="*/ 12325416 h 13862168"/>
              <a:gd name="connsiteX501" fmla="*/ 10490936 w 12225867"/>
              <a:gd name="connsiteY501" fmla="*/ 12332075 h 13862168"/>
              <a:gd name="connsiteX502" fmla="*/ 10458696 w 12225867"/>
              <a:gd name="connsiteY502" fmla="*/ 12332075 h 13862168"/>
              <a:gd name="connsiteX503" fmla="*/ 10458696 w 12225867"/>
              <a:gd name="connsiteY503" fmla="*/ 12273473 h 13862168"/>
              <a:gd name="connsiteX504" fmla="*/ 9801814 w 12225867"/>
              <a:gd name="connsiteY504" fmla="*/ 12273473 h 13862168"/>
              <a:gd name="connsiteX505" fmla="*/ 9827336 w 12225867"/>
              <a:gd name="connsiteY505" fmla="*/ 12273473 h 13862168"/>
              <a:gd name="connsiteX506" fmla="*/ 9854204 w 12225867"/>
              <a:gd name="connsiteY506" fmla="*/ 12281464 h 13862168"/>
              <a:gd name="connsiteX507" fmla="*/ 9863608 w 12225867"/>
              <a:gd name="connsiteY507" fmla="*/ 12305438 h 13862168"/>
              <a:gd name="connsiteX508" fmla="*/ 9862264 w 12225867"/>
              <a:gd name="connsiteY508" fmla="*/ 12318757 h 13862168"/>
              <a:gd name="connsiteX509" fmla="*/ 9856890 w 12225867"/>
              <a:gd name="connsiteY509" fmla="*/ 12329411 h 13862168"/>
              <a:gd name="connsiteX510" fmla="*/ 9846144 w 12225867"/>
              <a:gd name="connsiteY510" fmla="*/ 12336071 h 13862168"/>
              <a:gd name="connsiteX511" fmla="*/ 9828680 w 12225867"/>
              <a:gd name="connsiteY511" fmla="*/ 12338735 h 13862168"/>
              <a:gd name="connsiteX512" fmla="*/ 9803156 w 12225867"/>
              <a:gd name="connsiteY512" fmla="*/ 12338735 h 13862168"/>
              <a:gd name="connsiteX513" fmla="*/ 9801814 w 12225867"/>
              <a:gd name="connsiteY513" fmla="*/ 12338735 h 13862168"/>
              <a:gd name="connsiteX514" fmla="*/ 9801814 w 12225867"/>
              <a:gd name="connsiteY514" fmla="*/ 12273473 h 13862168"/>
              <a:gd name="connsiteX515" fmla="*/ 10738108 w 12225867"/>
              <a:gd name="connsiteY515" fmla="*/ 12272141 h 13862168"/>
              <a:gd name="connsiteX516" fmla="*/ 10764972 w 12225867"/>
              <a:gd name="connsiteY516" fmla="*/ 12272141 h 13862168"/>
              <a:gd name="connsiteX517" fmla="*/ 10786466 w 12225867"/>
              <a:gd name="connsiteY517" fmla="*/ 12274805 h 13862168"/>
              <a:gd name="connsiteX518" fmla="*/ 10803930 w 12225867"/>
              <a:gd name="connsiteY518" fmla="*/ 12285460 h 13862168"/>
              <a:gd name="connsiteX519" fmla="*/ 10816020 w 12225867"/>
              <a:gd name="connsiteY519" fmla="*/ 12305438 h 13862168"/>
              <a:gd name="connsiteX520" fmla="*/ 10820048 w 12225867"/>
              <a:gd name="connsiteY520" fmla="*/ 12336071 h 13862168"/>
              <a:gd name="connsiteX521" fmla="*/ 10816020 w 12225867"/>
              <a:gd name="connsiteY521" fmla="*/ 12365372 h 13862168"/>
              <a:gd name="connsiteX522" fmla="*/ 10803930 w 12225867"/>
              <a:gd name="connsiteY522" fmla="*/ 12385350 h 13862168"/>
              <a:gd name="connsiteX523" fmla="*/ 10785124 w 12225867"/>
              <a:gd name="connsiteY523" fmla="*/ 12397337 h 13862168"/>
              <a:gd name="connsiteX524" fmla="*/ 10762288 w 12225867"/>
              <a:gd name="connsiteY524" fmla="*/ 12401332 h 13862168"/>
              <a:gd name="connsiteX525" fmla="*/ 10738108 w 12225867"/>
              <a:gd name="connsiteY525" fmla="*/ 12401332 h 13862168"/>
              <a:gd name="connsiteX526" fmla="*/ 10738108 w 12225867"/>
              <a:gd name="connsiteY526" fmla="*/ 12272141 h 13862168"/>
              <a:gd name="connsiteX527" fmla="*/ 9975102 w 12225867"/>
              <a:gd name="connsiteY527" fmla="*/ 12270809 h 13862168"/>
              <a:gd name="connsiteX528" fmla="*/ 10012716 w 12225867"/>
              <a:gd name="connsiteY528" fmla="*/ 12288123 h 13862168"/>
              <a:gd name="connsiteX529" fmla="*/ 10026148 w 12225867"/>
              <a:gd name="connsiteY529" fmla="*/ 12337402 h 13862168"/>
              <a:gd name="connsiteX530" fmla="*/ 10012716 w 12225867"/>
              <a:gd name="connsiteY530" fmla="*/ 12386681 h 13862168"/>
              <a:gd name="connsiteX531" fmla="*/ 9975102 w 12225867"/>
              <a:gd name="connsiteY531" fmla="*/ 12403996 h 13862168"/>
              <a:gd name="connsiteX532" fmla="*/ 9937490 w 12225867"/>
              <a:gd name="connsiteY532" fmla="*/ 12386681 h 13862168"/>
              <a:gd name="connsiteX533" fmla="*/ 9924056 w 12225867"/>
              <a:gd name="connsiteY533" fmla="*/ 12337402 h 13862168"/>
              <a:gd name="connsiteX534" fmla="*/ 9937490 w 12225867"/>
              <a:gd name="connsiteY534" fmla="*/ 12288123 h 13862168"/>
              <a:gd name="connsiteX535" fmla="*/ 9975102 w 12225867"/>
              <a:gd name="connsiteY535" fmla="*/ 12270809 h 13862168"/>
              <a:gd name="connsiteX536" fmla="*/ 9115380 w 12225867"/>
              <a:gd name="connsiteY536" fmla="*/ 12270809 h 13862168"/>
              <a:gd name="connsiteX537" fmla="*/ 9036124 w 12225867"/>
              <a:gd name="connsiteY537" fmla="*/ 12313429 h 13862168"/>
              <a:gd name="connsiteX538" fmla="*/ 9077766 w 12225867"/>
              <a:gd name="connsiteY538" fmla="*/ 12365371 h 13862168"/>
              <a:gd name="connsiteX539" fmla="*/ 9135528 w 12225867"/>
              <a:gd name="connsiteY539" fmla="*/ 12334739 h 13862168"/>
              <a:gd name="connsiteX540" fmla="*/ 9115380 w 12225867"/>
              <a:gd name="connsiteY540" fmla="*/ 12270809 h 13862168"/>
              <a:gd name="connsiteX541" fmla="*/ 10716614 w 12225867"/>
              <a:gd name="connsiteY541" fmla="*/ 12254827 h 13862168"/>
              <a:gd name="connsiteX542" fmla="*/ 10716614 w 12225867"/>
              <a:gd name="connsiteY542" fmla="*/ 12419978 h 13862168"/>
              <a:gd name="connsiteX543" fmla="*/ 10763630 w 12225867"/>
              <a:gd name="connsiteY543" fmla="*/ 12419978 h 13862168"/>
              <a:gd name="connsiteX544" fmla="*/ 10794526 w 12225867"/>
              <a:gd name="connsiteY544" fmla="*/ 12415983 h 13862168"/>
              <a:gd name="connsiteX545" fmla="*/ 10820048 w 12225867"/>
              <a:gd name="connsiteY545" fmla="*/ 12401332 h 13862168"/>
              <a:gd name="connsiteX546" fmla="*/ 10837512 w 12225867"/>
              <a:gd name="connsiteY546" fmla="*/ 12374695 h 13862168"/>
              <a:gd name="connsiteX547" fmla="*/ 10844228 w 12225867"/>
              <a:gd name="connsiteY547" fmla="*/ 12336071 h 13862168"/>
              <a:gd name="connsiteX548" fmla="*/ 10838856 w 12225867"/>
              <a:gd name="connsiteY548" fmla="*/ 12298779 h 13862168"/>
              <a:gd name="connsiteX549" fmla="*/ 10822736 w 12225867"/>
              <a:gd name="connsiteY549" fmla="*/ 12273473 h 13862168"/>
              <a:gd name="connsiteX550" fmla="*/ 10797212 w 12225867"/>
              <a:gd name="connsiteY550" fmla="*/ 12258823 h 13862168"/>
              <a:gd name="connsiteX551" fmla="*/ 10764972 w 12225867"/>
              <a:gd name="connsiteY551" fmla="*/ 12254827 h 13862168"/>
              <a:gd name="connsiteX552" fmla="*/ 10716614 w 12225867"/>
              <a:gd name="connsiteY552" fmla="*/ 12254827 h 13862168"/>
              <a:gd name="connsiteX553" fmla="*/ 10583624 w 12225867"/>
              <a:gd name="connsiteY553" fmla="*/ 12254827 h 13862168"/>
              <a:gd name="connsiteX554" fmla="*/ 10583624 w 12225867"/>
              <a:gd name="connsiteY554" fmla="*/ 12419978 h 13862168"/>
              <a:gd name="connsiteX555" fmla="*/ 10683030 w 12225867"/>
              <a:gd name="connsiteY555" fmla="*/ 12419978 h 13862168"/>
              <a:gd name="connsiteX556" fmla="*/ 10683030 w 12225867"/>
              <a:gd name="connsiteY556" fmla="*/ 12401332 h 13862168"/>
              <a:gd name="connsiteX557" fmla="*/ 10606460 w 12225867"/>
              <a:gd name="connsiteY557" fmla="*/ 12401332 h 13862168"/>
              <a:gd name="connsiteX558" fmla="*/ 10606460 w 12225867"/>
              <a:gd name="connsiteY558" fmla="*/ 12346726 h 13862168"/>
              <a:gd name="connsiteX559" fmla="*/ 10674972 w 12225867"/>
              <a:gd name="connsiteY559" fmla="*/ 12346726 h 13862168"/>
              <a:gd name="connsiteX560" fmla="*/ 10674972 w 12225867"/>
              <a:gd name="connsiteY560" fmla="*/ 12328080 h 13862168"/>
              <a:gd name="connsiteX561" fmla="*/ 10606460 w 12225867"/>
              <a:gd name="connsiteY561" fmla="*/ 12328080 h 13862168"/>
              <a:gd name="connsiteX562" fmla="*/ 10606460 w 12225867"/>
              <a:gd name="connsiteY562" fmla="*/ 12273473 h 13862168"/>
              <a:gd name="connsiteX563" fmla="*/ 10683030 w 12225867"/>
              <a:gd name="connsiteY563" fmla="*/ 12273473 h 13862168"/>
              <a:gd name="connsiteX564" fmla="*/ 10683030 w 12225867"/>
              <a:gd name="connsiteY564" fmla="*/ 12254827 h 13862168"/>
              <a:gd name="connsiteX565" fmla="*/ 10583624 w 12225867"/>
              <a:gd name="connsiteY565" fmla="*/ 12254827 h 13862168"/>
              <a:gd name="connsiteX566" fmla="*/ 10438548 w 12225867"/>
              <a:gd name="connsiteY566" fmla="*/ 12254827 h 13862168"/>
              <a:gd name="connsiteX567" fmla="*/ 10438548 w 12225867"/>
              <a:gd name="connsiteY567" fmla="*/ 12418646 h 13862168"/>
              <a:gd name="connsiteX568" fmla="*/ 10460040 w 12225867"/>
              <a:gd name="connsiteY568" fmla="*/ 12418646 h 13862168"/>
              <a:gd name="connsiteX569" fmla="*/ 10460040 w 12225867"/>
              <a:gd name="connsiteY569" fmla="*/ 12348058 h 13862168"/>
              <a:gd name="connsiteX570" fmla="*/ 10484220 w 12225867"/>
              <a:gd name="connsiteY570" fmla="*/ 12348058 h 13862168"/>
              <a:gd name="connsiteX571" fmla="*/ 10496310 w 12225867"/>
              <a:gd name="connsiteY571" fmla="*/ 12349389 h 13862168"/>
              <a:gd name="connsiteX572" fmla="*/ 10505712 w 12225867"/>
              <a:gd name="connsiteY572" fmla="*/ 12353385 h 13862168"/>
              <a:gd name="connsiteX573" fmla="*/ 10512428 w 12225867"/>
              <a:gd name="connsiteY573" fmla="*/ 12361376 h 13862168"/>
              <a:gd name="connsiteX574" fmla="*/ 10517804 w 12225867"/>
              <a:gd name="connsiteY574" fmla="*/ 12374695 h 13862168"/>
              <a:gd name="connsiteX575" fmla="*/ 10524520 w 12225867"/>
              <a:gd name="connsiteY575" fmla="*/ 12405328 h 13862168"/>
              <a:gd name="connsiteX576" fmla="*/ 10527206 w 12225867"/>
              <a:gd name="connsiteY576" fmla="*/ 12413319 h 13862168"/>
              <a:gd name="connsiteX577" fmla="*/ 10531236 w 12225867"/>
              <a:gd name="connsiteY577" fmla="*/ 12419978 h 13862168"/>
              <a:gd name="connsiteX578" fmla="*/ 10531236 w 12225867"/>
              <a:gd name="connsiteY578" fmla="*/ 12418646 h 13862168"/>
              <a:gd name="connsiteX579" fmla="*/ 10556760 w 12225867"/>
              <a:gd name="connsiteY579" fmla="*/ 12418646 h 13862168"/>
              <a:gd name="connsiteX580" fmla="*/ 10548700 w 12225867"/>
              <a:gd name="connsiteY580" fmla="*/ 12401332 h 13862168"/>
              <a:gd name="connsiteX581" fmla="*/ 10540640 w 12225867"/>
              <a:gd name="connsiteY581" fmla="*/ 12368036 h 13862168"/>
              <a:gd name="connsiteX582" fmla="*/ 10529892 w 12225867"/>
              <a:gd name="connsiteY582" fmla="*/ 12348058 h 13862168"/>
              <a:gd name="connsiteX583" fmla="*/ 10511086 w 12225867"/>
              <a:gd name="connsiteY583" fmla="*/ 12340066 h 13862168"/>
              <a:gd name="connsiteX584" fmla="*/ 10525864 w 12225867"/>
              <a:gd name="connsiteY584" fmla="*/ 12337403 h 13862168"/>
              <a:gd name="connsiteX585" fmla="*/ 10537952 w 12225867"/>
              <a:gd name="connsiteY585" fmla="*/ 12329411 h 13862168"/>
              <a:gd name="connsiteX586" fmla="*/ 10546012 w 12225867"/>
              <a:gd name="connsiteY586" fmla="*/ 12317425 h 13862168"/>
              <a:gd name="connsiteX587" fmla="*/ 10548700 w 12225867"/>
              <a:gd name="connsiteY587" fmla="*/ 12300110 h 13862168"/>
              <a:gd name="connsiteX588" fmla="*/ 10535266 w 12225867"/>
              <a:gd name="connsiteY588" fmla="*/ 12266814 h 13862168"/>
              <a:gd name="connsiteX589" fmla="*/ 10493624 w 12225867"/>
              <a:gd name="connsiteY589" fmla="*/ 12254827 h 13862168"/>
              <a:gd name="connsiteX590" fmla="*/ 10438548 w 12225867"/>
              <a:gd name="connsiteY590" fmla="*/ 12254827 h 13862168"/>
              <a:gd name="connsiteX591" fmla="*/ 10304216 w 12225867"/>
              <a:gd name="connsiteY591" fmla="*/ 12254827 h 13862168"/>
              <a:gd name="connsiteX592" fmla="*/ 10304216 w 12225867"/>
              <a:gd name="connsiteY592" fmla="*/ 12419978 h 13862168"/>
              <a:gd name="connsiteX593" fmla="*/ 10403620 w 12225867"/>
              <a:gd name="connsiteY593" fmla="*/ 12419978 h 13862168"/>
              <a:gd name="connsiteX594" fmla="*/ 10403620 w 12225867"/>
              <a:gd name="connsiteY594" fmla="*/ 12401332 h 13862168"/>
              <a:gd name="connsiteX595" fmla="*/ 10327052 w 12225867"/>
              <a:gd name="connsiteY595" fmla="*/ 12401332 h 13862168"/>
              <a:gd name="connsiteX596" fmla="*/ 10327052 w 12225867"/>
              <a:gd name="connsiteY596" fmla="*/ 12346726 h 13862168"/>
              <a:gd name="connsiteX597" fmla="*/ 10395560 w 12225867"/>
              <a:gd name="connsiteY597" fmla="*/ 12346726 h 13862168"/>
              <a:gd name="connsiteX598" fmla="*/ 10395560 w 12225867"/>
              <a:gd name="connsiteY598" fmla="*/ 12328080 h 13862168"/>
              <a:gd name="connsiteX599" fmla="*/ 10327052 w 12225867"/>
              <a:gd name="connsiteY599" fmla="*/ 12328080 h 13862168"/>
              <a:gd name="connsiteX600" fmla="*/ 10327052 w 12225867"/>
              <a:gd name="connsiteY600" fmla="*/ 12273473 h 13862168"/>
              <a:gd name="connsiteX601" fmla="*/ 10403620 w 12225867"/>
              <a:gd name="connsiteY601" fmla="*/ 12273473 h 13862168"/>
              <a:gd name="connsiteX602" fmla="*/ 10403620 w 12225867"/>
              <a:gd name="connsiteY602" fmla="*/ 12254827 h 13862168"/>
              <a:gd name="connsiteX603" fmla="*/ 10304216 w 12225867"/>
              <a:gd name="connsiteY603" fmla="*/ 12254827 h 13862168"/>
              <a:gd name="connsiteX604" fmla="*/ 9780320 w 12225867"/>
              <a:gd name="connsiteY604" fmla="*/ 12254827 h 13862168"/>
              <a:gd name="connsiteX605" fmla="*/ 9780320 w 12225867"/>
              <a:gd name="connsiteY605" fmla="*/ 12419978 h 13862168"/>
              <a:gd name="connsiteX606" fmla="*/ 9803156 w 12225867"/>
              <a:gd name="connsiteY606" fmla="*/ 12419978 h 13862168"/>
              <a:gd name="connsiteX607" fmla="*/ 9803156 w 12225867"/>
              <a:gd name="connsiteY607" fmla="*/ 12357381 h 13862168"/>
              <a:gd name="connsiteX608" fmla="*/ 9830024 w 12225867"/>
              <a:gd name="connsiteY608" fmla="*/ 12357381 h 13862168"/>
              <a:gd name="connsiteX609" fmla="*/ 9871668 w 12225867"/>
              <a:gd name="connsiteY609" fmla="*/ 12342730 h 13862168"/>
              <a:gd name="connsiteX610" fmla="*/ 9885100 w 12225867"/>
              <a:gd name="connsiteY610" fmla="*/ 12304106 h 13862168"/>
              <a:gd name="connsiteX611" fmla="*/ 9871668 w 12225867"/>
              <a:gd name="connsiteY611" fmla="*/ 12268146 h 13862168"/>
              <a:gd name="connsiteX612" fmla="*/ 9827336 w 12225867"/>
              <a:gd name="connsiteY612" fmla="*/ 12254827 h 13862168"/>
              <a:gd name="connsiteX613" fmla="*/ 9780320 w 12225867"/>
              <a:gd name="connsiteY613" fmla="*/ 12254827 h 13862168"/>
              <a:gd name="connsiteX614" fmla="*/ 9222844 w 12225867"/>
              <a:gd name="connsiteY614" fmla="*/ 12254827 h 13862168"/>
              <a:gd name="connsiteX615" fmla="*/ 9222844 w 12225867"/>
              <a:gd name="connsiteY615" fmla="*/ 12321420 h 13862168"/>
              <a:gd name="connsiteX616" fmla="*/ 9377326 w 12225867"/>
              <a:gd name="connsiteY616" fmla="*/ 12392009 h 13862168"/>
              <a:gd name="connsiteX617" fmla="*/ 9428372 w 12225867"/>
              <a:gd name="connsiteY617" fmla="*/ 12348058 h 13862168"/>
              <a:gd name="connsiteX618" fmla="*/ 9222844 w 12225867"/>
              <a:gd name="connsiteY618" fmla="*/ 12254827 h 13862168"/>
              <a:gd name="connsiteX619" fmla="*/ 9205380 w 12225867"/>
              <a:gd name="connsiteY619" fmla="*/ 12254827 h 13862168"/>
              <a:gd name="connsiteX620" fmla="*/ 9131500 w 12225867"/>
              <a:gd name="connsiteY620" fmla="*/ 12266814 h 13862168"/>
              <a:gd name="connsiteX621" fmla="*/ 9151648 w 12225867"/>
              <a:gd name="connsiteY621" fmla="*/ 12330743 h 13862168"/>
              <a:gd name="connsiteX622" fmla="*/ 9205380 w 12225867"/>
              <a:gd name="connsiteY622" fmla="*/ 12321420 h 13862168"/>
              <a:gd name="connsiteX623" fmla="*/ 9205380 w 12225867"/>
              <a:gd name="connsiteY623" fmla="*/ 12254827 h 13862168"/>
              <a:gd name="connsiteX624" fmla="*/ 10157794 w 12225867"/>
              <a:gd name="connsiteY624" fmla="*/ 12253495 h 13862168"/>
              <a:gd name="connsiteX625" fmla="*/ 10128240 w 12225867"/>
              <a:gd name="connsiteY625" fmla="*/ 12361376 h 13862168"/>
              <a:gd name="connsiteX626" fmla="*/ 10124212 w 12225867"/>
              <a:gd name="connsiteY626" fmla="*/ 12380022 h 13862168"/>
              <a:gd name="connsiteX627" fmla="*/ 10121524 w 12225867"/>
              <a:gd name="connsiteY627" fmla="*/ 12394673 h 13862168"/>
              <a:gd name="connsiteX628" fmla="*/ 10120180 w 12225867"/>
              <a:gd name="connsiteY628" fmla="*/ 12406660 h 13862168"/>
              <a:gd name="connsiteX629" fmla="*/ 10118836 w 12225867"/>
              <a:gd name="connsiteY629" fmla="*/ 12406660 h 13862168"/>
              <a:gd name="connsiteX630" fmla="*/ 10116152 w 12225867"/>
              <a:gd name="connsiteY630" fmla="*/ 12394673 h 13862168"/>
              <a:gd name="connsiteX631" fmla="*/ 10113464 w 12225867"/>
              <a:gd name="connsiteY631" fmla="*/ 12380022 h 13862168"/>
              <a:gd name="connsiteX632" fmla="*/ 10109434 w 12225867"/>
              <a:gd name="connsiteY632" fmla="*/ 12362708 h 13862168"/>
              <a:gd name="connsiteX633" fmla="*/ 10081224 w 12225867"/>
              <a:gd name="connsiteY633" fmla="*/ 12256159 h 13862168"/>
              <a:gd name="connsiteX634" fmla="*/ 10058388 w 12225867"/>
              <a:gd name="connsiteY634" fmla="*/ 12256159 h 13862168"/>
              <a:gd name="connsiteX635" fmla="*/ 10104060 w 12225867"/>
              <a:gd name="connsiteY635" fmla="*/ 12421310 h 13862168"/>
              <a:gd name="connsiteX636" fmla="*/ 10134956 w 12225867"/>
              <a:gd name="connsiteY636" fmla="*/ 12421310 h 13862168"/>
              <a:gd name="connsiteX637" fmla="*/ 10161824 w 12225867"/>
              <a:gd name="connsiteY637" fmla="*/ 12318756 h 13862168"/>
              <a:gd name="connsiteX638" fmla="*/ 10165852 w 12225867"/>
              <a:gd name="connsiteY638" fmla="*/ 12301442 h 13862168"/>
              <a:gd name="connsiteX639" fmla="*/ 10168540 w 12225867"/>
              <a:gd name="connsiteY639" fmla="*/ 12288124 h 13862168"/>
              <a:gd name="connsiteX640" fmla="*/ 10169884 w 12225867"/>
              <a:gd name="connsiteY640" fmla="*/ 12276137 h 13862168"/>
              <a:gd name="connsiteX641" fmla="*/ 10171228 w 12225867"/>
              <a:gd name="connsiteY641" fmla="*/ 12276137 h 13862168"/>
              <a:gd name="connsiteX642" fmla="*/ 10172570 w 12225867"/>
              <a:gd name="connsiteY642" fmla="*/ 12288124 h 13862168"/>
              <a:gd name="connsiteX643" fmla="*/ 10173912 w 12225867"/>
              <a:gd name="connsiteY643" fmla="*/ 12301442 h 13862168"/>
              <a:gd name="connsiteX644" fmla="*/ 10177944 w 12225867"/>
              <a:gd name="connsiteY644" fmla="*/ 12318756 h 13862168"/>
              <a:gd name="connsiteX645" fmla="*/ 10204810 w 12225867"/>
              <a:gd name="connsiteY645" fmla="*/ 12421310 h 13862168"/>
              <a:gd name="connsiteX646" fmla="*/ 10235706 w 12225867"/>
              <a:gd name="connsiteY646" fmla="*/ 12421310 h 13862168"/>
              <a:gd name="connsiteX647" fmla="*/ 10281380 w 12225867"/>
              <a:gd name="connsiteY647" fmla="*/ 12256159 h 13862168"/>
              <a:gd name="connsiteX648" fmla="*/ 10259886 w 12225867"/>
              <a:gd name="connsiteY648" fmla="*/ 12256159 h 13862168"/>
              <a:gd name="connsiteX649" fmla="*/ 10231676 w 12225867"/>
              <a:gd name="connsiteY649" fmla="*/ 12364040 h 13862168"/>
              <a:gd name="connsiteX650" fmla="*/ 10227646 w 12225867"/>
              <a:gd name="connsiteY650" fmla="*/ 12381354 h 13862168"/>
              <a:gd name="connsiteX651" fmla="*/ 10224960 w 12225867"/>
              <a:gd name="connsiteY651" fmla="*/ 12394673 h 13862168"/>
              <a:gd name="connsiteX652" fmla="*/ 10223616 w 12225867"/>
              <a:gd name="connsiteY652" fmla="*/ 12406660 h 13862168"/>
              <a:gd name="connsiteX653" fmla="*/ 10222272 w 12225867"/>
              <a:gd name="connsiteY653" fmla="*/ 12406660 h 13862168"/>
              <a:gd name="connsiteX654" fmla="*/ 10219586 w 12225867"/>
              <a:gd name="connsiteY654" fmla="*/ 12394673 h 13862168"/>
              <a:gd name="connsiteX655" fmla="*/ 10216900 w 12225867"/>
              <a:gd name="connsiteY655" fmla="*/ 12381354 h 13862168"/>
              <a:gd name="connsiteX656" fmla="*/ 10212870 w 12225867"/>
              <a:gd name="connsiteY656" fmla="*/ 12362708 h 13862168"/>
              <a:gd name="connsiteX657" fmla="*/ 10183316 w 12225867"/>
              <a:gd name="connsiteY657" fmla="*/ 12253495 h 13862168"/>
              <a:gd name="connsiteX658" fmla="*/ 10157794 w 12225867"/>
              <a:gd name="connsiteY658" fmla="*/ 12253495 h 13862168"/>
              <a:gd name="connsiteX659" fmla="*/ 9975102 w 12225867"/>
              <a:gd name="connsiteY659" fmla="*/ 12250831 h 13862168"/>
              <a:gd name="connsiteX660" fmla="*/ 9944206 w 12225867"/>
              <a:gd name="connsiteY660" fmla="*/ 12256158 h 13862168"/>
              <a:gd name="connsiteX661" fmla="*/ 9921370 w 12225867"/>
              <a:gd name="connsiteY661" fmla="*/ 12273473 h 13862168"/>
              <a:gd name="connsiteX662" fmla="*/ 9906592 w 12225867"/>
              <a:gd name="connsiteY662" fmla="*/ 12300110 h 13862168"/>
              <a:gd name="connsiteX663" fmla="*/ 9901220 w 12225867"/>
              <a:gd name="connsiteY663" fmla="*/ 12337402 h 13862168"/>
              <a:gd name="connsiteX664" fmla="*/ 9906592 w 12225867"/>
              <a:gd name="connsiteY664" fmla="*/ 12374695 h 13862168"/>
              <a:gd name="connsiteX665" fmla="*/ 9921370 w 12225867"/>
              <a:gd name="connsiteY665" fmla="*/ 12401332 h 13862168"/>
              <a:gd name="connsiteX666" fmla="*/ 9944206 w 12225867"/>
              <a:gd name="connsiteY666" fmla="*/ 12417314 h 13862168"/>
              <a:gd name="connsiteX667" fmla="*/ 9975102 w 12225867"/>
              <a:gd name="connsiteY667" fmla="*/ 12422642 h 13862168"/>
              <a:gd name="connsiteX668" fmla="*/ 10006000 w 12225867"/>
              <a:gd name="connsiteY668" fmla="*/ 12417314 h 13862168"/>
              <a:gd name="connsiteX669" fmla="*/ 10028836 w 12225867"/>
              <a:gd name="connsiteY669" fmla="*/ 12401332 h 13862168"/>
              <a:gd name="connsiteX670" fmla="*/ 10043612 w 12225867"/>
              <a:gd name="connsiteY670" fmla="*/ 12374695 h 13862168"/>
              <a:gd name="connsiteX671" fmla="*/ 10048984 w 12225867"/>
              <a:gd name="connsiteY671" fmla="*/ 12337402 h 13862168"/>
              <a:gd name="connsiteX672" fmla="*/ 10043612 w 12225867"/>
              <a:gd name="connsiteY672" fmla="*/ 12300110 h 13862168"/>
              <a:gd name="connsiteX673" fmla="*/ 10028836 w 12225867"/>
              <a:gd name="connsiteY673" fmla="*/ 12273473 h 13862168"/>
              <a:gd name="connsiteX674" fmla="*/ 10006000 w 12225867"/>
              <a:gd name="connsiteY674" fmla="*/ 12256158 h 13862168"/>
              <a:gd name="connsiteX675" fmla="*/ 9975102 w 12225867"/>
              <a:gd name="connsiteY675" fmla="*/ 12250831 h 13862168"/>
              <a:gd name="connsiteX676" fmla="*/ 9089856 w 12225867"/>
              <a:gd name="connsiteY676" fmla="*/ 12190897 h 13862168"/>
              <a:gd name="connsiteX677" fmla="*/ 8983734 w 12225867"/>
              <a:gd name="connsiteY677" fmla="*/ 12248167 h 13862168"/>
              <a:gd name="connsiteX678" fmla="*/ 9025376 w 12225867"/>
              <a:gd name="connsiteY678" fmla="*/ 12300110 h 13862168"/>
              <a:gd name="connsiteX679" fmla="*/ 9110006 w 12225867"/>
              <a:gd name="connsiteY679" fmla="*/ 12254827 h 13862168"/>
              <a:gd name="connsiteX680" fmla="*/ 9089856 w 12225867"/>
              <a:gd name="connsiteY680" fmla="*/ 12190897 h 13862168"/>
              <a:gd name="connsiteX681" fmla="*/ 9221500 w 12225867"/>
              <a:gd name="connsiteY681" fmla="*/ 12169587 h 13862168"/>
              <a:gd name="connsiteX682" fmla="*/ 9221500 w 12225867"/>
              <a:gd name="connsiteY682" fmla="*/ 12236180 h 13862168"/>
              <a:gd name="connsiteX683" fmla="*/ 9440462 w 12225867"/>
              <a:gd name="connsiteY683" fmla="*/ 12336070 h 13862168"/>
              <a:gd name="connsiteX684" fmla="*/ 9491508 w 12225867"/>
              <a:gd name="connsiteY684" fmla="*/ 12292119 h 13862168"/>
              <a:gd name="connsiteX685" fmla="*/ 9221500 w 12225867"/>
              <a:gd name="connsiteY685" fmla="*/ 12169587 h 13862168"/>
              <a:gd name="connsiteX686" fmla="*/ 9221500 w 12225867"/>
              <a:gd name="connsiteY686" fmla="*/ 12087012 h 13862168"/>
              <a:gd name="connsiteX687" fmla="*/ 9221500 w 12225867"/>
              <a:gd name="connsiteY687" fmla="*/ 12153605 h 13862168"/>
              <a:gd name="connsiteX688" fmla="*/ 9504940 w 12225867"/>
              <a:gd name="connsiteY688" fmla="*/ 12281464 h 13862168"/>
              <a:gd name="connsiteX689" fmla="*/ 9555988 w 12225867"/>
              <a:gd name="connsiteY689" fmla="*/ 12237513 h 13862168"/>
              <a:gd name="connsiteX690" fmla="*/ 9221500 w 12225867"/>
              <a:gd name="connsiteY690" fmla="*/ 12087012 h 13862168"/>
              <a:gd name="connsiteX691" fmla="*/ 35340 w 12225867"/>
              <a:gd name="connsiteY691" fmla="*/ 9305635 h 13862168"/>
              <a:gd name="connsiteX692" fmla="*/ 41818 w 12225867"/>
              <a:gd name="connsiteY692" fmla="*/ 9312255 h 13862168"/>
              <a:gd name="connsiteX693" fmla="*/ 44044 w 12225867"/>
              <a:gd name="connsiteY693" fmla="*/ 9309981 h 13862168"/>
              <a:gd name="connsiteX694" fmla="*/ 42996 w 12225867"/>
              <a:gd name="connsiteY694" fmla="*/ 9314663 h 13862168"/>
              <a:gd name="connsiteX695" fmla="*/ 36713 w 12225867"/>
              <a:gd name="connsiteY695" fmla="*/ 9313058 h 13862168"/>
              <a:gd name="connsiteX696" fmla="*/ 32394 w 12225867"/>
              <a:gd name="connsiteY696" fmla="*/ 9308645 h 13862168"/>
              <a:gd name="connsiteX697" fmla="*/ 35340 w 12225867"/>
              <a:gd name="connsiteY697" fmla="*/ 9305635 h 13862168"/>
              <a:gd name="connsiteX698" fmla="*/ 35180 w 12225867"/>
              <a:gd name="connsiteY698" fmla="*/ 9305472 h 13862168"/>
              <a:gd name="connsiteX699" fmla="*/ 35475 w 12225867"/>
              <a:gd name="connsiteY699" fmla="*/ 9305497 h 13862168"/>
              <a:gd name="connsiteX700" fmla="*/ 35340 w 12225867"/>
              <a:gd name="connsiteY700" fmla="*/ 9305635 h 13862168"/>
              <a:gd name="connsiteX701" fmla="*/ 35180 w 12225867"/>
              <a:gd name="connsiteY701" fmla="*/ 9305472 h 13862168"/>
              <a:gd name="connsiteX702" fmla="*/ 49916 w 12225867"/>
              <a:gd name="connsiteY702" fmla="*/ 9303980 h 13862168"/>
              <a:gd name="connsiteX703" fmla="*/ 50463 w 12225867"/>
              <a:gd name="connsiteY703" fmla="*/ 9304414 h 13862168"/>
              <a:gd name="connsiteX704" fmla="*/ 50064 w 12225867"/>
              <a:gd name="connsiteY704" fmla="*/ 9305034 h 13862168"/>
              <a:gd name="connsiteX705" fmla="*/ 49370 w 12225867"/>
              <a:gd name="connsiteY705" fmla="*/ 9304538 h 13862168"/>
              <a:gd name="connsiteX706" fmla="*/ 49916 w 12225867"/>
              <a:gd name="connsiteY706" fmla="*/ 9303980 h 13862168"/>
              <a:gd name="connsiteX707" fmla="*/ 45828 w 12225867"/>
              <a:gd name="connsiteY707" fmla="*/ 9302004 h 13862168"/>
              <a:gd name="connsiteX708" fmla="*/ 49370 w 12225867"/>
              <a:gd name="connsiteY708" fmla="*/ 9304538 h 13862168"/>
              <a:gd name="connsiteX709" fmla="*/ 44044 w 12225867"/>
              <a:gd name="connsiteY709" fmla="*/ 9309981 h 13862168"/>
              <a:gd name="connsiteX710" fmla="*/ 45828 w 12225867"/>
              <a:gd name="connsiteY710" fmla="*/ 9302004 h 13862168"/>
              <a:gd name="connsiteX711" fmla="*/ 44918 w 12225867"/>
              <a:gd name="connsiteY711" fmla="*/ 9300007 h 13862168"/>
              <a:gd name="connsiteX712" fmla="*/ 46070 w 12225867"/>
              <a:gd name="connsiteY712" fmla="*/ 9300923 h 13862168"/>
              <a:gd name="connsiteX713" fmla="*/ 45828 w 12225867"/>
              <a:gd name="connsiteY713" fmla="*/ 9302004 h 13862168"/>
              <a:gd name="connsiteX714" fmla="*/ 44770 w 12225867"/>
              <a:gd name="connsiteY714" fmla="*/ 9301247 h 13862168"/>
              <a:gd name="connsiteX715" fmla="*/ 44918 w 12225867"/>
              <a:gd name="connsiteY715" fmla="*/ 9300007 h 13862168"/>
              <a:gd name="connsiteX716" fmla="*/ 41750 w 12225867"/>
              <a:gd name="connsiteY716" fmla="*/ 9299086 h 13862168"/>
              <a:gd name="connsiteX717" fmla="*/ 44770 w 12225867"/>
              <a:gd name="connsiteY717" fmla="*/ 9301247 h 13862168"/>
              <a:gd name="connsiteX718" fmla="*/ 44174 w 12225867"/>
              <a:gd name="connsiteY718" fmla="*/ 9306237 h 13862168"/>
              <a:gd name="connsiteX719" fmla="*/ 35475 w 12225867"/>
              <a:gd name="connsiteY719" fmla="*/ 9305497 h 13862168"/>
              <a:gd name="connsiteX720" fmla="*/ 41750 w 12225867"/>
              <a:gd name="connsiteY720" fmla="*/ 9299086 h 13862168"/>
              <a:gd name="connsiteX721" fmla="*/ 43621 w 12225867"/>
              <a:gd name="connsiteY721" fmla="*/ 9298977 h 13862168"/>
              <a:gd name="connsiteX722" fmla="*/ 44966 w 12225867"/>
              <a:gd name="connsiteY722" fmla="*/ 9299601 h 13862168"/>
              <a:gd name="connsiteX723" fmla="*/ 44918 w 12225867"/>
              <a:gd name="connsiteY723" fmla="*/ 9300007 h 13862168"/>
              <a:gd name="connsiteX724" fmla="*/ 43621 w 12225867"/>
              <a:gd name="connsiteY724" fmla="*/ 9298977 h 13862168"/>
              <a:gd name="connsiteX725" fmla="*/ 42629 w 12225867"/>
              <a:gd name="connsiteY725" fmla="*/ 9298188 h 13862168"/>
              <a:gd name="connsiteX726" fmla="*/ 43621 w 12225867"/>
              <a:gd name="connsiteY726" fmla="*/ 9298977 h 13862168"/>
              <a:gd name="connsiteX727" fmla="*/ 42409 w 12225867"/>
              <a:gd name="connsiteY727" fmla="*/ 9298413 h 13862168"/>
              <a:gd name="connsiteX728" fmla="*/ 42629 w 12225867"/>
              <a:gd name="connsiteY728" fmla="*/ 9298188 h 13862168"/>
              <a:gd name="connsiteX729" fmla="*/ 58608 w 12225867"/>
              <a:gd name="connsiteY729" fmla="*/ 9295099 h 13862168"/>
              <a:gd name="connsiteX730" fmla="*/ 51242 w 12225867"/>
              <a:gd name="connsiteY730" fmla="*/ 9305034 h 13862168"/>
              <a:gd name="connsiteX731" fmla="*/ 50463 w 12225867"/>
              <a:gd name="connsiteY731" fmla="*/ 9304414 h 13862168"/>
              <a:gd name="connsiteX732" fmla="*/ 52324 w 12225867"/>
              <a:gd name="connsiteY732" fmla="*/ 9301520 h 13862168"/>
              <a:gd name="connsiteX733" fmla="*/ 58608 w 12225867"/>
              <a:gd name="connsiteY733" fmla="*/ 9295099 h 13862168"/>
              <a:gd name="connsiteX734" fmla="*/ 47882 w 12225867"/>
              <a:gd name="connsiteY734" fmla="*/ 9292821 h 13862168"/>
              <a:gd name="connsiteX735" fmla="*/ 46234 w 12225867"/>
              <a:gd name="connsiteY735" fmla="*/ 9300190 h 13862168"/>
              <a:gd name="connsiteX736" fmla="*/ 44966 w 12225867"/>
              <a:gd name="connsiteY736" fmla="*/ 9299601 h 13862168"/>
              <a:gd name="connsiteX737" fmla="*/ 45483 w 12225867"/>
              <a:gd name="connsiteY737" fmla="*/ 9295272 h 13862168"/>
              <a:gd name="connsiteX738" fmla="*/ 47882 w 12225867"/>
              <a:gd name="connsiteY738" fmla="*/ 9292821 h 13862168"/>
              <a:gd name="connsiteX739" fmla="*/ 46222 w 12225867"/>
              <a:gd name="connsiteY739" fmla="*/ 9289078 h 13862168"/>
              <a:gd name="connsiteX740" fmla="*/ 45483 w 12225867"/>
              <a:gd name="connsiteY740" fmla="*/ 9295272 h 13862168"/>
              <a:gd name="connsiteX741" fmla="*/ 42629 w 12225867"/>
              <a:gd name="connsiteY741" fmla="*/ 9298188 h 13862168"/>
              <a:gd name="connsiteX742" fmla="*/ 40640 w 12225867"/>
              <a:gd name="connsiteY742" fmla="*/ 9296607 h 13862168"/>
              <a:gd name="connsiteX743" fmla="*/ 46222 w 12225867"/>
              <a:gd name="connsiteY743" fmla="*/ 9289078 h 13862168"/>
              <a:gd name="connsiteX744" fmla="*/ 48004 w 12225867"/>
              <a:gd name="connsiteY744" fmla="*/ 9286674 h 13862168"/>
              <a:gd name="connsiteX745" fmla="*/ 46222 w 12225867"/>
              <a:gd name="connsiteY745" fmla="*/ 9289078 h 13862168"/>
              <a:gd name="connsiteX746" fmla="*/ 46301 w 12225867"/>
              <a:gd name="connsiteY746" fmla="*/ 9288414 h 13862168"/>
              <a:gd name="connsiteX747" fmla="*/ 48004 w 12225867"/>
              <a:gd name="connsiteY747" fmla="*/ 9286674 h 13862168"/>
              <a:gd name="connsiteX748" fmla="*/ 48782 w 12225867"/>
              <a:gd name="connsiteY748" fmla="*/ 9285625 h 13862168"/>
              <a:gd name="connsiteX749" fmla="*/ 48964 w 12225867"/>
              <a:gd name="connsiteY749" fmla="*/ 9285693 h 13862168"/>
              <a:gd name="connsiteX750" fmla="*/ 48004 w 12225867"/>
              <a:gd name="connsiteY750" fmla="*/ 9286674 h 13862168"/>
              <a:gd name="connsiteX751" fmla="*/ 48782 w 12225867"/>
              <a:gd name="connsiteY751" fmla="*/ 9285625 h 13862168"/>
              <a:gd name="connsiteX752" fmla="*/ 49628 w 12225867"/>
              <a:gd name="connsiteY752" fmla="*/ 9285015 h 13862168"/>
              <a:gd name="connsiteX753" fmla="*/ 49437 w 12225867"/>
              <a:gd name="connsiteY753" fmla="*/ 9285869 h 13862168"/>
              <a:gd name="connsiteX754" fmla="*/ 48964 w 12225867"/>
              <a:gd name="connsiteY754" fmla="*/ 9285693 h 13862168"/>
              <a:gd name="connsiteX755" fmla="*/ 49628 w 12225867"/>
              <a:gd name="connsiteY755" fmla="*/ 9285015 h 13862168"/>
              <a:gd name="connsiteX756" fmla="*/ 46010 w 12225867"/>
              <a:gd name="connsiteY756" fmla="*/ 9284595 h 13862168"/>
              <a:gd name="connsiteX757" fmla="*/ 46725 w 12225867"/>
              <a:gd name="connsiteY757" fmla="*/ 9284861 h 13862168"/>
              <a:gd name="connsiteX758" fmla="*/ 46301 w 12225867"/>
              <a:gd name="connsiteY758" fmla="*/ 9288414 h 13862168"/>
              <a:gd name="connsiteX759" fmla="*/ 38358 w 12225867"/>
              <a:gd name="connsiteY759" fmla="*/ 9296532 h 13862168"/>
              <a:gd name="connsiteX760" fmla="*/ 38339 w 12225867"/>
              <a:gd name="connsiteY760" fmla="*/ 9296523 h 13862168"/>
              <a:gd name="connsiteX761" fmla="*/ 46010 w 12225867"/>
              <a:gd name="connsiteY761" fmla="*/ 9284595 h 13862168"/>
              <a:gd name="connsiteX762" fmla="*/ 67999 w 12225867"/>
              <a:gd name="connsiteY762" fmla="*/ 9282433 h 13862168"/>
              <a:gd name="connsiteX763" fmla="*/ 69501 w 12225867"/>
              <a:gd name="connsiteY763" fmla="*/ 9283968 h 13862168"/>
              <a:gd name="connsiteX764" fmla="*/ 58608 w 12225867"/>
              <a:gd name="connsiteY764" fmla="*/ 9295099 h 13862168"/>
              <a:gd name="connsiteX765" fmla="*/ 67999 w 12225867"/>
              <a:gd name="connsiteY765" fmla="*/ 9282433 h 13862168"/>
              <a:gd name="connsiteX766" fmla="*/ 73035 w 12225867"/>
              <a:gd name="connsiteY766" fmla="*/ 9280357 h 13862168"/>
              <a:gd name="connsiteX767" fmla="*/ 73506 w 12225867"/>
              <a:gd name="connsiteY767" fmla="*/ 9280839 h 13862168"/>
              <a:gd name="connsiteX768" fmla="*/ 70090 w 12225867"/>
              <a:gd name="connsiteY768" fmla="*/ 9284570 h 13862168"/>
              <a:gd name="connsiteX769" fmla="*/ 69501 w 12225867"/>
              <a:gd name="connsiteY769" fmla="*/ 9283968 h 13862168"/>
              <a:gd name="connsiteX770" fmla="*/ 73035 w 12225867"/>
              <a:gd name="connsiteY770" fmla="*/ 9280357 h 13862168"/>
              <a:gd name="connsiteX771" fmla="*/ 63023 w 12225867"/>
              <a:gd name="connsiteY771" fmla="*/ 9277348 h 13862168"/>
              <a:gd name="connsiteX772" fmla="*/ 65947 w 12225867"/>
              <a:gd name="connsiteY772" fmla="*/ 9280336 h 13862168"/>
              <a:gd name="connsiteX773" fmla="*/ 52324 w 12225867"/>
              <a:gd name="connsiteY773" fmla="*/ 9301520 h 13862168"/>
              <a:gd name="connsiteX774" fmla="*/ 49916 w 12225867"/>
              <a:gd name="connsiteY774" fmla="*/ 9303980 h 13862168"/>
              <a:gd name="connsiteX775" fmla="*/ 46070 w 12225867"/>
              <a:gd name="connsiteY775" fmla="*/ 9300923 h 13862168"/>
              <a:gd name="connsiteX776" fmla="*/ 46234 w 12225867"/>
              <a:gd name="connsiteY776" fmla="*/ 9300190 h 13862168"/>
              <a:gd name="connsiteX777" fmla="*/ 48886 w 12225867"/>
              <a:gd name="connsiteY777" fmla="*/ 9301422 h 13862168"/>
              <a:gd name="connsiteX778" fmla="*/ 56514 w 12225867"/>
              <a:gd name="connsiteY778" fmla="*/ 9284000 h 13862168"/>
              <a:gd name="connsiteX779" fmla="*/ 63023 w 12225867"/>
              <a:gd name="connsiteY779" fmla="*/ 9277348 h 13862168"/>
              <a:gd name="connsiteX780" fmla="*/ 68750 w 12225867"/>
              <a:gd name="connsiteY780" fmla="*/ 9275978 h 13862168"/>
              <a:gd name="connsiteX781" fmla="*/ 71045 w 12225867"/>
              <a:gd name="connsiteY781" fmla="*/ 9278324 h 13862168"/>
              <a:gd name="connsiteX782" fmla="*/ 67999 w 12225867"/>
              <a:gd name="connsiteY782" fmla="*/ 9282433 h 13862168"/>
              <a:gd name="connsiteX783" fmla="*/ 65947 w 12225867"/>
              <a:gd name="connsiteY783" fmla="*/ 9280336 h 13862168"/>
              <a:gd name="connsiteX784" fmla="*/ 68750 w 12225867"/>
              <a:gd name="connsiteY784" fmla="*/ 9275978 h 13862168"/>
              <a:gd name="connsiteX785" fmla="*/ 56066 w 12225867"/>
              <a:gd name="connsiteY785" fmla="*/ 9275800 h 13862168"/>
              <a:gd name="connsiteX786" fmla="*/ 54776 w 12225867"/>
              <a:gd name="connsiteY786" fmla="*/ 9279755 h 13862168"/>
              <a:gd name="connsiteX787" fmla="*/ 49628 w 12225867"/>
              <a:gd name="connsiteY787" fmla="*/ 9285015 h 13862168"/>
              <a:gd name="connsiteX788" fmla="*/ 49798 w 12225867"/>
              <a:gd name="connsiteY788" fmla="*/ 9284255 h 13862168"/>
              <a:gd name="connsiteX789" fmla="*/ 56066 w 12225867"/>
              <a:gd name="connsiteY789" fmla="*/ 9275800 h 13862168"/>
              <a:gd name="connsiteX790" fmla="*/ 51701 w 12225867"/>
              <a:gd name="connsiteY790" fmla="*/ 9275745 h 13862168"/>
              <a:gd name="connsiteX791" fmla="*/ 49798 w 12225867"/>
              <a:gd name="connsiteY791" fmla="*/ 9284255 h 13862168"/>
              <a:gd name="connsiteX792" fmla="*/ 48782 w 12225867"/>
              <a:gd name="connsiteY792" fmla="*/ 9285625 h 13862168"/>
              <a:gd name="connsiteX793" fmla="*/ 46725 w 12225867"/>
              <a:gd name="connsiteY793" fmla="*/ 9284861 h 13862168"/>
              <a:gd name="connsiteX794" fmla="*/ 46927 w 12225867"/>
              <a:gd name="connsiteY794" fmla="*/ 9283169 h 13862168"/>
              <a:gd name="connsiteX795" fmla="*/ 51701 w 12225867"/>
              <a:gd name="connsiteY795" fmla="*/ 9275745 h 13862168"/>
              <a:gd name="connsiteX796" fmla="*/ 73584 w 12225867"/>
              <a:gd name="connsiteY796" fmla="*/ 9274899 h 13862168"/>
              <a:gd name="connsiteX797" fmla="*/ 75980 w 12225867"/>
              <a:gd name="connsiteY797" fmla="*/ 9277347 h 13862168"/>
              <a:gd name="connsiteX798" fmla="*/ 73035 w 12225867"/>
              <a:gd name="connsiteY798" fmla="*/ 9280357 h 13862168"/>
              <a:gd name="connsiteX799" fmla="*/ 71045 w 12225867"/>
              <a:gd name="connsiteY799" fmla="*/ 9278324 h 13862168"/>
              <a:gd name="connsiteX800" fmla="*/ 73584 w 12225867"/>
              <a:gd name="connsiteY800" fmla="*/ 9274899 h 13862168"/>
              <a:gd name="connsiteX801" fmla="*/ 60519 w 12225867"/>
              <a:gd name="connsiteY801" fmla="*/ 9273887 h 13862168"/>
              <a:gd name="connsiteX802" fmla="*/ 60852 w 12225867"/>
              <a:gd name="connsiteY802" fmla="*/ 9274091 h 13862168"/>
              <a:gd name="connsiteX803" fmla="*/ 56514 w 12225867"/>
              <a:gd name="connsiteY803" fmla="*/ 9284000 h 13862168"/>
              <a:gd name="connsiteX804" fmla="*/ 47882 w 12225867"/>
              <a:gd name="connsiteY804" fmla="*/ 9292821 h 13862168"/>
              <a:gd name="connsiteX805" fmla="*/ 49437 w 12225867"/>
              <a:gd name="connsiteY805" fmla="*/ 9285869 h 13862168"/>
              <a:gd name="connsiteX806" fmla="*/ 52420 w 12225867"/>
              <a:gd name="connsiteY806" fmla="*/ 9286977 h 13862168"/>
              <a:gd name="connsiteX807" fmla="*/ 54776 w 12225867"/>
              <a:gd name="connsiteY807" fmla="*/ 9279755 h 13862168"/>
              <a:gd name="connsiteX808" fmla="*/ 60519 w 12225867"/>
              <a:gd name="connsiteY808" fmla="*/ 9273887 h 13862168"/>
              <a:gd name="connsiteX809" fmla="*/ 57328 w 12225867"/>
              <a:gd name="connsiteY809" fmla="*/ 9271931 h 13862168"/>
              <a:gd name="connsiteX810" fmla="*/ 58433 w 12225867"/>
              <a:gd name="connsiteY810" fmla="*/ 9272608 h 13862168"/>
              <a:gd name="connsiteX811" fmla="*/ 56066 w 12225867"/>
              <a:gd name="connsiteY811" fmla="*/ 9275800 h 13862168"/>
              <a:gd name="connsiteX812" fmla="*/ 57328 w 12225867"/>
              <a:gd name="connsiteY812" fmla="*/ 9271931 h 13862168"/>
              <a:gd name="connsiteX813" fmla="*/ 46593 w 12225867"/>
              <a:gd name="connsiteY813" fmla="*/ 9271043 h 13862168"/>
              <a:gd name="connsiteX814" fmla="*/ 48322 w 12225867"/>
              <a:gd name="connsiteY814" fmla="*/ 9271485 h 13862168"/>
              <a:gd name="connsiteX815" fmla="*/ 46927 w 12225867"/>
              <a:gd name="connsiteY815" fmla="*/ 9283169 h 13862168"/>
              <a:gd name="connsiteX816" fmla="*/ 46010 w 12225867"/>
              <a:gd name="connsiteY816" fmla="*/ 9284595 h 13862168"/>
              <a:gd name="connsiteX817" fmla="*/ 41408 w 12225867"/>
              <a:gd name="connsiteY817" fmla="*/ 9282885 h 13862168"/>
              <a:gd name="connsiteX818" fmla="*/ 46593 w 12225867"/>
              <a:gd name="connsiteY818" fmla="*/ 9271043 h 13862168"/>
              <a:gd name="connsiteX819" fmla="*/ 67987 w 12225867"/>
              <a:gd name="connsiteY819" fmla="*/ 9269179 h 13862168"/>
              <a:gd name="connsiteX820" fmla="*/ 71086 w 12225867"/>
              <a:gd name="connsiteY820" fmla="*/ 9272346 h 13862168"/>
              <a:gd name="connsiteX821" fmla="*/ 68750 w 12225867"/>
              <a:gd name="connsiteY821" fmla="*/ 9275978 h 13862168"/>
              <a:gd name="connsiteX822" fmla="*/ 66556 w 12225867"/>
              <a:gd name="connsiteY822" fmla="*/ 9273737 h 13862168"/>
              <a:gd name="connsiteX823" fmla="*/ 63023 w 12225867"/>
              <a:gd name="connsiteY823" fmla="*/ 9277348 h 13862168"/>
              <a:gd name="connsiteX824" fmla="*/ 60666 w 12225867"/>
              <a:gd name="connsiteY824" fmla="*/ 9274940 h 13862168"/>
              <a:gd name="connsiteX825" fmla="*/ 61218 w 12225867"/>
              <a:gd name="connsiteY825" fmla="*/ 9274316 h 13862168"/>
              <a:gd name="connsiteX826" fmla="*/ 64200 w 12225867"/>
              <a:gd name="connsiteY826" fmla="*/ 9276144 h 13862168"/>
              <a:gd name="connsiteX827" fmla="*/ 67987 w 12225867"/>
              <a:gd name="connsiteY827" fmla="*/ 9269179 h 13862168"/>
              <a:gd name="connsiteX828" fmla="*/ 38284 w 12225867"/>
              <a:gd name="connsiteY828" fmla="*/ 9268921 h 13862168"/>
              <a:gd name="connsiteX829" fmla="*/ 43359 w 12225867"/>
              <a:gd name="connsiteY829" fmla="*/ 9270217 h 13862168"/>
              <a:gd name="connsiteX830" fmla="*/ 39462 w 12225867"/>
              <a:gd name="connsiteY830" fmla="*/ 9282162 h 13862168"/>
              <a:gd name="connsiteX831" fmla="*/ 41408 w 12225867"/>
              <a:gd name="connsiteY831" fmla="*/ 9282885 h 13862168"/>
              <a:gd name="connsiteX832" fmla="*/ 35928 w 12225867"/>
              <a:gd name="connsiteY832" fmla="*/ 9295403 h 13862168"/>
              <a:gd name="connsiteX833" fmla="*/ 38339 w 12225867"/>
              <a:gd name="connsiteY833" fmla="*/ 9296523 h 13862168"/>
              <a:gd name="connsiteX834" fmla="*/ 38286 w 12225867"/>
              <a:gd name="connsiteY834" fmla="*/ 9296605 h 13862168"/>
              <a:gd name="connsiteX835" fmla="*/ 38358 w 12225867"/>
              <a:gd name="connsiteY835" fmla="*/ 9296532 h 13862168"/>
              <a:gd name="connsiteX836" fmla="*/ 42409 w 12225867"/>
              <a:gd name="connsiteY836" fmla="*/ 9298413 h 13862168"/>
              <a:gd name="connsiteX837" fmla="*/ 41750 w 12225867"/>
              <a:gd name="connsiteY837" fmla="*/ 9299086 h 13862168"/>
              <a:gd name="connsiteX838" fmla="*/ 38284 w 12225867"/>
              <a:gd name="connsiteY838" fmla="*/ 9296607 h 13862168"/>
              <a:gd name="connsiteX839" fmla="*/ 32394 w 12225867"/>
              <a:gd name="connsiteY839" fmla="*/ 9302625 h 13862168"/>
              <a:gd name="connsiteX840" fmla="*/ 35180 w 12225867"/>
              <a:gd name="connsiteY840" fmla="*/ 9305472 h 13862168"/>
              <a:gd name="connsiteX841" fmla="*/ 30203 w 12225867"/>
              <a:gd name="connsiteY841" fmla="*/ 9305048 h 13862168"/>
              <a:gd name="connsiteX842" fmla="*/ 38284 w 12225867"/>
              <a:gd name="connsiteY842" fmla="*/ 9268921 h 13862168"/>
              <a:gd name="connsiteX843" fmla="*/ 66556 w 12225867"/>
              <a:gd name="connsiteY843" fmla="*/ 9267717 h 13862168"/>
              <a:gd name="connsiteX844" fmla="*/ 66816 w 12225867"/>
              <a:gd name="connsiteY844" fmla="*/ 9267983 h 13862168"/>
              <a:gd name="connsiteX845" fmla="*/ 61218 w 12225867"/>
              <a:gd name="connsiteY845" fmla="*/ 9274316 h 13862168"/>
              <a:gd name="connsiteX846" fmla="*/ 60852 w 12225867"/>
              <a:gd name="connsiteY846" fmla="*/ 9274091 h 13862168"/>
              <a:gd name="connsiteX847" fmla="*/ 61283 w 12225867"/>
              <a:gd name="connsiteY847" fmla="*/ 9273107 h 13862168"/>
              <a:gd name="connsiteX848" fmla="*/ 66556 w 12225867"/>
              <a:gd name="connsiteY848" fmla="*/ 9267717 h 13862168"/>
              <a:gd name="connsiteX849" fmla="*/ 71546 w 12225867"/>
              <a:gd name="connsiteY849" fmla="*/ 9262632 h 13862168"/>
              <a:gd name="connsiteX850" fmla="*/ 67987 w 12225867"/>
              <a:gd name="connsiteY850" fmla="*/ 9269179 h 13862168"/>
              <a:gd name="connsiteX851" fmla="*/ 66816 w 12225867"/>
              <a:gd name="connsiteY851" fmla="*/ 9267983 h 13862168"/>
              <a:gd name="connsiteX852" fmla="*/ 71546 w 12225867"/>
              <a:gd name="connsiteY852" fmla="*/ 9262632 h 13862168"/>
              <a:gd name="connsiteX853" fmla="*/ 65925 w 12225867"/>
              <a:gd name="connsiteY853" fmla="*/ 9262504 h 13862168"/>
              <a:gd name="connsiteX854" fmla="*/ 61283 w 12225867"/>
              <a:gd name="connsiteY854" fmla="*/ 9273107 h 13862168"/>
              <a:gd name="connsiteX855" fmla="*/ 60519 w 12225867"/>
              <a:gd name="connsiteY855" fmla="*/ 9273887 h 13862168"/>
              <a:gd name="connsiteX856" fmla="*/ 58433 w 12225867"/>
              <a:gd name="connsiteY856" fmla="*/ 9272608 h 13862168"/>
              <a:gd name="connsiteX857" fmla="*/ 65925 w 12225867"/>
              <a:gd name="connsiteY857" fmla="*/ 9262504 h 13862168"/>
              <a:gd name="connsiteX858" fmla="*/ 60596 w 12225867"/>
              <a:gd name="connsiteY858" fmla="*/ 9261914 h 13862168"/>
              <a:gd name="connsiteX859" fmla="*/ 57328 w 12225867"/>
              <a:gd name="connsiteY859" fmla="*/ 9271931 h 13862168"/>
              <a:gd name="connsiteX860" fmla="*/ 55052 w 12225867"/>
              <a:gd name="connsiteY860" fmla="*/ 9270535 h 13862168"/>
              <a:gd name="connsiteX861" fmla="*/ 60596 w 12225867"/>
              <a:gd name="connsiteY861" fmla="*/ 9261914 h 13862168"/>
              <a:gd name="connsiteX862" fmla="*/ 73011 w 12225867"/>
              <a:gd name="connsiteY862" fmla="*/ 9259937 h 13862168"/>
              <a:gd name="connsiteX863" fmla="*/ 73573 w 12225867"/>
              <a:gd name="connsiteY863" fmla="*/ 9260339 h 13862168"/>
              <a:gd name="connsiteX864" fmla="*/ 71546 w 12225867"/>
              <a:gd name="connsiteY864" fmla="*/ 9262632 h 13862168"/>
              <a:gd name="connsiteX865" fmla="*/ 73011 w 12225867"/>
              <a:gd name="connsiteY865" fmla="*/ 9259937 h 13862168"/>
              <a:gd name="connsiteX866" fmla="*/ 73929 w 12225867"/>
              <a:gd name="connsiteY866" fmla="*/ 9259936 h 13862168"/>
              <a:gd name="connsiteX867" fmla="*/ 80692 w 12225867"/>
              <a:gd name="connsiteY867" fmla="*/ 9265311 h 13862168"/>
              <a:gd name="connsiteX868" fmla="*/ 73584 w 12225867"/>
              <a:gd name="connsiteY868" fmla="*/ 9274899 h 13862168"/>
              <a:gd name="connsiteX869" fmla="*/ 71086 w 12225867"/>
              <a:gd name="connsiteY869" fmla="*/ 9272346 h 13862168"/>
              <a:gd name="connsiteX870" fmla="*/ 77158 w 12225867"/>
              <a:gd name="connsiteY870" fmla="*/ 9262903 h 13862168"/>
              <a:gd name="connsiteX871" fmla="*/ 73573 w 12225867"/>
              <a:gd name="connsiteY871" fmla="*/ 9260339 h 13862168"/>
              <a:gd name="connsiteX872" fmla="*/ 73929 w 12225867"/>
              <a:gd name="connsiteY872" fmla="*/ 9259936 h 13862168"/>
              <a:gd name="connsiteX873" fmla="*/ 70090 w 12225867"/>
              <a:gd name="connsiteY873" fmla="*/ 9256885 h 13862168"/>
              <a:gd name="connsiteX874" fmla="*/ 73289 w 12225867"/>
              <a:gd name="connsiteY874" fmla="*/ 9259427 h 13862168"/>
              <a:gd name="connsiteX875" fmla="*/ 73011 w 12225867"/>
              <a:gd name="connsiteY875" fmla="*/ 9259937 h 13862168"/>
              <a:gd name="connsiteX876" fmla="*/ 69624 w 12225867"/>
              <a:gd name="connsiteY876" fmla="*/ 9257514 h 13862168"/>
              <a:gd name="connsiteX877" fmla="*/ 70090 w 12225867"/>
              <a:gd name="connsiteY877" fmla="*/ 9256885 h 13862168"/>
              <a:gd name="connsiteX878" fmla="*/ 47772 w 12225867"/>
              <a:gd name="connsiteY878" fmla="*/ 9256690 h 13862168"/>
              <a:gd name="connsiteX879" fmla="*/ 50064 w 12225867"/>
              <a:gd name="connsiteY879" fmla="*/ 9256885 h 13862168"/>
              <a:gd name="connsiteX880" fmla="*/ 49042 w 12225867"/>
              <a:gd name="connsiteY880" fmla="*/ 9265449 h 13862168"/>
              <a:gd name="connsiteX881" fmla="*/ 46593 w 12225867"/>
              <a:gd name="connsiteY881" fmla="*/ 9271043 h 13862168"/>
              <a:gd name="connsiteX882" fmla="*/ 43359 w 12225867"/>
              <a:gd name="connsiteY882" fmla="*/ 9270217 h 13862168"/>
              <a:gd name="connsiteX883" fmla="*/ 47772 w 12225867"/>
              <a:gd name="connsiteY883" fmla="*/ 9256690 h 13862168"/>
              <a:gd name="connsiteX884" fmla="*/ 68471 w 12225867"/>
              <a:gd name="connsiteY884" fmla="*/ 9256689 h 13862168"/>
              <a:gd name="connsiteX885" fmla="*/ 69624 w 12225867"/>
              <a:gd name="connsiteY885" fmla="*/ 9257514 h 13862168"/>
              <a:gd name="connsiteX886" fmla="*/ 65925 w 12225867"/>
              <a:gd name="connsiteY886" fmla="*/ 9262504 h 13862168"/>
              <a:gd name="connsiteX887" fmla="*/ 68471 w 12225867"/>
              <a:gd name="connsiteY887" fmla="*/ 9256689 h 13862168"/>
              <a:gd name="connsiteX888" fmla="*/ 63456 w 12225867"/>
              <a:gd name="connsiteY888" fmla="*/ 9253146 h 13862168"/>
              <a:gd name="connsiteX889" fmla="*/ 68912 w 12225867"/>
              <a:gd name="connsiteY889" fmla="*/ 9255680 h 13862168"/>
              <a:gd name="connsiteX890" fmla="*/ 68471 w 12225867"/>
              <a:gd name="connsiteY890" fmla="*/ 9256689 h 13862168"/>
              <a:gd name="connsiteX891" fmla="*/ 65378 w 12225867"/>
              <a:gd name="connsiteY891" fmla="*/ 9254477 h 13862168"/>
              <a:gd name="connsiteX892" fmla="*/ 60596 w 12225867"/>
              <a:gd name="connsiteY892" fmla="*/ 9261914 h 13862168"/>
              <a:gd name="connsiteX893" fmla="*/ 63456 w 12225867"/>
              <a:gd name="connsiteY893" fmla="*/ 9253146 h 13862168"/>
              <a:gd name="connsiteX894" fmla="*/ 55954 w 12225867"/>
              <a:gd name="connsiteY894" fmla="*/ 9249661 h 13862168"/>
              <a:gd name="connsiteX895" fmla="*/ 61493 w 12225867"/>
              <a:gd name="connsiteY895" fmla="*/ 9252234 h 13862168"/>
              <a:gd name="connsiteX896" fmla="*/ 52420 w 12225867"/>
              <a:gd name="connsiteY896" fmla="*/ 9268921 h 13862168"/>
              <a:gd name="connsiteX897" fmla="*/ 55052 w 12225867"/>
              <a:gd name="connsiteY897" fmla="*/ 9270535 h 13862168"/>
              <a:gd name="connsiteX898" fmla="*/ 51701 w 12225867"/>
              <a:gd name="connsiteY898" fmla="*/ 9275745 h 13862168"/>
              <a:gd name="connsiteX899" fmla="*/ 52420 w 12225867"/>
              <a:gd name="connsiteY899" fmla="*/ 9272532 h 13862168"/>
              <a:gd name="connsiteX900" fmla="*/ 48322 w 12225867"/>
              <a:gd name="connsiteY900" fmla="*/ 9271485 h 13862168"/>
              <a:gd name="connsiteX901" fmla="*/ 49042 w 12225867"/>
              <a:gd name="connsiteY901" fmla="*/ 9265449 h 13862168"/>
              <a:gd name="connsiteX902" fmla="*/ 55954 w 12225867"/>
              <a:gd name="connsiteY902" fmla="*/ 9249661 h 13862168"/>
              <a:gd name="connsiteX903" fmla="*/ 67145 w 12225867"/>
              <a:gd name="connsiteY903" fmla="*/ 9241839 h 13862168"/>
              <a:gd name="connsiteX904" fmla="*/ 63456 w 12225867"/>
              <a:gd name="connsiteY904" fmla="*/ 9253146 h 13862168"/>
              <a:gd name="connsiteX905" fmla="*/ 61493 w 12225867"/>
              <a:gd name="connsiteY905" fmla="*/ 9252234 h 13862168"/>
              <a:gd name="connsiteX906" fmla="*/ 67145 w 12225867"/>
              <a:gd name="connsiteY906" fmla="*/ 9241839 h 13862168"/>
              <a:gd name="connsiteX907" fmla="*/ 75980 w 12225867"/>
              <a:gd name="connsiteY907" fmla="*/ 9225587 h 13862168"/>
              <a:gd name="connsiteX908" fmla="*/ 67145 w 12225867"/>
              <a:gd name="connsiteY908" fmla="*/ 9241839 h 13862168"/>
              <a:gd name="connsiteX909" fmla="*/ 67734 w 12225867"/>
              <a:gd name="connsiteY909" fmla="*/ 9240032 h 13862168"/>
              <a:gd name="connsiteX910" fmla="*/ 54776 w 12225867"/>
              <a:gd name="connsiteY910" fmla="*/ 9235217 h 13862168"/>
              <a:gd name="connsiteX911" fmla="*/ 47772 w 12225867"/>
              <a:gd name="connsiteY911" fmla="*/ 9256690 h 13862168"/>
              <a:gd name="connsiteX912" fmla="*/ 35928 w 12225867"/>
              <a:gd name="connsiteY912" fmla="*/ 9255681 h 13862168"/>
              <a:gd name="connsiteX913" fmla="*/ 30038 w 12225867"/>
              <a:gd name="connsiteY913" fmla="*/ 9305034 h 13862168"/>
              <a:gd name="connsiteX914" fmla="*/ 30203 w 12225867"/>
              <a:gd name="connsiteY914" fmla="*/ 9305048 h 13862168"/>
              <a:gd name="connsiteX915" fmla="*/ 28860 w 12225867"/>
              <a:gd name="connsiteY915" fmla="*/ 9311052 h 13862168"/>
              <a:gd name="connsiteX916" fmla="*/ 36713 w 12225867"/>
              <a:gd name="connsiteY916" fmla="*/ 9313058 h 13862168"/>
              <a:gd name="connsiteX917" fmla="*/ 41818 w 12225867"/>
              <a:gd name="connsiteY917" fmla="*/ 9318275 h 13862168"/>
              <a:gd name="connsiteX918" fmla="*/ 75980 w 12225867"/>
              <a:gd name="connsiteY918" fmla="*/ 9283367 h 13862168"/>
              <a:gd name="connsiteX919" fmla="*/ 73506 w 12225867"/>
              <a:gd name="connsiteY919" fmla="*/ 9280839 h 13862168"/>
              <a:gd name="connsiteX920" fmla="*/ 104252 w 12225867"/>
              <a:gd name="connsiteY920" fmla="*/ 9247255 h 13862168"/>
              <a:gd name="connsiteX921" fmla="*/ 93650 w 12225867"/>
              <a:gd name="connsiteY921" fmla="*/ 9237625 h 13862168"/>
              <a:gd name="connsiteX922" fmla="*/ 73929 w 12225867"/>
              <a:gd name="connsiteY922" fmla="*/ 9259936 h 13862168"/>
              <a:gd name="connsiteX923" fmla="*/ 73289 w 12225867"/>
              <a:gd name="connsiteY923" fmla="*/ 9259427 h 13862168"/>
              <a:gd name="connsiteX924" fmla="*/ 87760 w 12225867"/>
              <a:gd name="connsiteY924" fmla="*/ 9232809 h 13862168"/>
              <a:gd name="connsiteX925" fmla="*/ 75980 w 12225867"/>
              <a:gd name="connsiteY925" fmla="*/ 9225587 h 13862168"/>
              <a:gd name="connsiteX926" fmla="*/ 128574 w 12225867"/>
              <a:gd name="connsiteY926" fmla="*/ 9203141 h 13862168"/>
              <a:gd name="connsiteX927" fmla="*/ 128741 w 12225867"/>
              <a:gd name="connsiteY927" fmla="*/ 9203293 h 13862168"/>
              <a:gd name="connsiteX928" fmla="*/ 111324 w 12225867"/>
              <a:gd name="connsiteY928" fmla="*/ 9226787 h 13862168"/>
              <a:gd name="connsiteX929" fmla="*/ 131692 w 12225867"/>
              <a:gd name="connsiteY929" fmla="*/ 9205974 h 13862168"/>
              <a:gd name="connsiteX930" fmla="*/ 136057 w 12225867"/>
              <a:gd name="connsiteY930" fmla="*/ 9209939 h 13862168"/>
              <a:gd name="connsiteX931" fmla="*/ 138852 w 12225867"/>
              <a:gd name="connsiteY931" fmla="*/ 9206777 h 13862168"/>
              <a:gd name="connsiteX932" fmla="*/ 141358 w 12225867"/>
              <a:gd name="connsiteY932" fmla="*/ 9209337 h 13862168"/>
              <a:gd name="connsiteX933" fmla="*/ 110142 w 12225867"/>
              <a:gd name="connsiteY933" fmla="*/ 9241236 h 13862168"/>
              <a:gd name="connsiteX934" fmla="*/ 103663 w 12225867"/>
              <a:gd name="connsiteY934" fmla="*/ 9234615 h 13862168"/>
              <a:gd name="connsiteX935" fmla="*/ 111320 w 12225867"/>
              <a:gd name="connsiteY935" fmla="*/ 9226792 h 13862168"/>
              <a:gd name="connsiteX936" fmla="*/ 108007 w 12225867"/>
              <a:gd name="connsiteY936" fmla="*/ 9224158 h 13862168"/>
              <a:gd name="connsiteX937" fmla="*/ 128574 w 12225867"/>
              <a:gd name="connsiteY937" fmla="*/ 9203141 h 13862168"/>
              <a:gd name="connsiteX938" fmla="*/ 134879 w 12225867"/>
              <a:gd name="connsiteY938" fmla="*/ 9196698 h 13862168"/>
              <a:gd name="connsiteX939" fmla="*/ 141648 w 12225867"/>
              <a:gd name="connsiteY939" fmla="*/ 9203614 h 13862168"/>
              <a:gd name="connsiteX940" fmla="*/ 138852 w 12225867"/>
              <a:gd name="connsiteY940" fmla="*/ 9206777 h 13862168"/>
              <a:gd name="connsiteX941" fmla="*/ 134879 w 12225867"/>
              <a:gd name="connsiteY941" fmla="*/ 9202717 h 13862168"/>
              <a:gd name="connsiteX942" fmla="*/ 131692 w 12225867"/>
              <a:gd name="connsiteY942" fmla="*/ 9205974 h 13862168"/>
              <a:gd name="connsiteX943" fmla="*/ 128741 w 12225867"/>
              <a:gd name="connsiteY943" fmla="*/ 9203293 h 13862168"/>
              <a:gd name="connsiteX944" fmla="*/ 129729 w 12225867"/>
              <a:gd name="connsiteY944" fmla="*/ 9201961 h 13862168"/>
              <a:gd name="connsiteX945" fmla="*/ 134879 w 12225867"/>
              <a:gd name="connsiteY945" fmla="*/ 9196698 h 13862168"/>
              <a:gd name="connsiteX946" fmla="*/ 138649 w 12225867"/>
              <a:gd name="connsiteY946" fmla="*/ 9185384 h 13862168"/>
              <a:gd name="connsiteX947" fmla="*/ 140769 w 12225867"/>
              <a:gd name="connsiteY947" fmla="*/ 9187069 h 13862168"/>
              <a:gd name="connsiteX948" fmla="*/ 129729 w 12225867"/>
              <a:gd name="connsiteY948" fmla="*/ 9201961 h 13862168"/>
              <a:gd name="connsiteX949" fmla="*/ 128574 w 12225867"/>
              <a:gd name="connsiteY949" fmla="*/ 9203141 h 13862168"/>
              <a:gd name="connsiteX950" fmla="*/ 125456 w 12225867"/>
              <a:gd name="connsiteY950" fmla="*/ 9200309 h 13862168"/>
              <a:gd name="connsiteX951" fmla="*/ 138649 w 12225867"/>
              <a:gd name="connsiteY951" fmla="*/ 9185384 h 13862168"/>
              <a:gd name="connsiteX952" fmla="*/ 57983 w 12225867"/>
              <a:gd name="connsiteY952" fmla="*/ 9179461 h 13862168"/>
              <a:gd name="connsiteX953" fmla="*/ 54776 w 12225867"/>
              <a:gd name="connsiteY953" fmla="*/ 9206328 h 13862168"/>
              <a:gd name="connsiteX954" fmla="*/ 52117 w 12225867"/>
              <a:gd name="connsiteY954" fmla="*/ 9206102 h 13862168"/>
              <a:gd name="connsiteX955" fmla="*/ 57983 w 12225867"/>
              <a:gd name="connsiteY955" fmla="*/ 9179461 h 13862168"/>
              <a:gd name="connsiteX956" fmla="*/ 102470 w 12225867"/>
              <a:gd name="connsiteY956" fmla="*/ 9179031 h 13862168"/>
              <a:gd name="connsiteX957" fmla="*/ 100987 w 12225867"/>
              <a:gd name="connsiteY957" fmla="*/ 9182418 h 13862168"/>
              <a:gd name="connsiteX958" fmla="*/ 100718 w 12225867"/>
              <a:gd name="connsiteY958" fmla="*/ 9182253 h 13862168"/>
              <a:gd name="connsiteX959" fmla="*/ 102470 w 12225867"/>
              <a:gd name="connsiteY959" fmla="*/ 9179031 h 13862168"/>
              <a:gd name="connsiteX960" fmla="*/ 129993 w 12225867"/>
              <a:gd name="connsiteY960" fmla="*/ 9178878 h 13862168"/>
              <a:gd name="connsiteX961" fmla="*/ 131345 w 12225867"/>
              <a:gd name="connsiteY961" fmla="*/ 9179846 h 13862168"/>
              <a:gd name="connsiteX962" fmla="*/ 104594 w 12225867"/>
              <a:gd name="connsiteY962" fmla="*/ 9221445 h 13862168"/>
              <a:gd name="connsiteX963" fmla="*/ 100718 w 12225867"/>
              <a:gd name="connsiteY963" fmla="*/ 9218365 h 13862168"/>
              <a:gd name="connsiteX964" fmla="*/ 129993 w 12225867"/>
              <a:gd name="connsiteY964" fmla="*/ 9178878 h 13862168"/>
              <a:gd name="connsiteX965" fmla="*/ 73624 w 12225867"/>
              <a:gd name="connsiteY965" fmla="*/ 9176235 h 13862168"/>
              <a:gd name="connsiteX966" fmla="*/ 71152 w 12225867"/>
              <a:gd name="connsiteY966" fmla="*/ 9187462 h 13862168"/>
              <a:gd name="connsiteX967" fmla="*/ 70090 w 12225867"/>
              <a:gd name="connsiteY967" fmla="*/ 9187068 h 13862168"/>
              <a:gd name="connsiteX968" fmla="*/ 73624 w 12225867"/>
              <a:gd name="connsiteY968" fmla="*/ 9176235 h 13862168"/>
              <a:gd name="connsiteX969" fmla="*/ 88305 w 12225867"/>
              <a:gd name="connsiteY969" fmla="*/ 9175769 h 13862168"/>
              <a:gd name="connsiteX970" fmla="*/ 83048 w 12225867"/>
              <a:gd name="connsiteY970" fmla="*/ 9191883 h 13862168"/>
              <a:gd name="connsiteX971" fmla="*/ 81502 w 12225867"/>
              <a:gd name="connsiteY971" fmla="*/ 9191308 h 13862168"/>
              <a:gd name="connsiteX972" fmla="*/ 88305 w 12225867"/>
              <a:gd name="connsiteY972" fmla="*/ 9175769 h 13862168"/>
              <a:gd name="connsiteX973" fmla="*/ 119566 w 12225867"/>
              <a:gd name="connsiteY973" fmla="*/ 9171420 h 13862168"/>
              <a:gd name="connsiteX974" fmla="*/ 121545 w 12225867"/>
              <a:gd name="connsiteY974" fmla="*/ 9172835 h 13862168"/>
              <a:gd name="connsiteX975" fmla="*/ 112498 w 12225867"/>
              <a:gd name="connsiteY975" fmla="*/ 9189475 h 13862168"/>
              <a:gd name="connsiteX976" fmla="*/ 109240 w 12225867"/>
              <a:gd name="connsiteY976" fmla="*/ 9187477 h 13862168"/>
              <a:gd name="connsiteX977" fmla="*/ 119566 w 12225867"/>
              <a:gd name="connsiteY977" fmla="*/ 9171420 h 13862168"/>
              <a:gd name="connsiteX978" fmla="*/ 124278 w 12225867"/>
              <a:gd name="connsiteY978" fmla="*/ 9138919 h 13862168"/>
              <a:gd name="connsiteX979" fmla="*/ 102470 w 12225867"/>
              <a:gd name="connsiteY979" fmla="*/ 9179031 h 13862168"/>
              <a:gd name="connsiteX980" fmla="*/ 108964 w 12225867"/>
              <a:gd name="connsiteY980" fmla="*/ 9164197 h 13862168"/>
              <a:gd name="connsiteX981" fmla="*/ 96006 w 12225867"/>
              <a:gd name="connsiteY981" fmla="*/ 9158178 h 13862168"/>
              <a:gd name="connsiteX982" fmla="*/ 88305 w 12225867"/>
              <a:gd name="connsiteY982" fmla="*/ 9175769 h 13862168"/>
              <a:gd name="connsiteX983" fmla="*/ 98362 w 12225867"/>
              <a:gd name="connsiteY983" fmla="*/ 9144938 h 13862168"/>
              <a:gd name="connsiteX984" fmla="*/ 85404 w 12225867"/>
              <a:gd name="connsiteY984" fmla="*/ 9140123 h 13862168"/>
              <a:gd name="connsiteX985" fmla="*/ 73624 w 12225867"/>
              <a:gd name="connsiteY985" fmla="*/ 9176235 h 13862168"/>
              <a:gd name="connsiteX986" fmla="*/ 59488 w 12225867"/>
              <a:gd name="connsiteY986" fmla="*/ 9172624 h 13862168"/>
              <a:gd name="connsiteX987" fmla="*/ 57983 w 12225867"/>
              <a:gd name="connsiteY987" fmla="*/ 9179461 h 13862168"/>
              <a:gd name="connsiteX988" fmla="*/ 60666 w 12225867"/>
              <a:gd name="connsiteY988" fmla="*/ 9156976 h 13862168"/>
              <a:gd name="connsiteX989" fmla="*/ 46530 w 12225867"/>
              <a:gd name="connsiteY989" fmla="*/ 9155772 h 13862168"/>
              <a:gd name="connsiteX990" fmla="*/ 40640 w 12225867"/>
              <a:gd name="connsiteY990" fmla="*/ 9205125 h 13862168"/>
              <a:gd name="connsiteX991" fmla="*/ 52117 w 12225867"/>
              <a:gd name="connsiteY991" fmla="*/ 9206102 h 13862168"/>
              <a:gd name="connsiteX992" fmla="*/ 48886 w 12225867"/>
              <a:gd name="connsiteY992" fmla="*/ 9220772 h 13862168"/>
              <a:gd name="connsiteX993" fmla="*/ 63022 w 12225867"/>
              <a:gd name="connsiteY993" fmla="*/ 9224383 h 13862168"/>
              <a:gd name="connsiteX994" fmla="*/ 71152 w 12225867"/>
              <a:gd name="connsiteY994" fmla="*/ 9187462 h 13862168"/>
              <a:gd name="connsiteX995" fmla="*/ 81502 w 12225867"/>
              <a:gd name="connsiteY995" fmla="*/ 9191308 h 13862168"/>
              <a:gd name="connsiteX996" fmla="*/ 75980 w 12225867"/>
              <a:gd name="connsiteY996" fmla="*/ 9203920 h 13862168"/>
              <a:gd name="connsiteX997" fmla="*/ 88938 w 12225867"/>
              <a:gd name="connsiteY997" fmla="*/ 9209939 h 13862168"/>
              <a:gd name="connsiteX998" fmla="*/ 100987 w 12225867"/>
              <a:gd name="connsiteY998" fmla="*/ 9182418 h 13862168"/>
              <a:gd name="connsiteX999" fmla="*/ 109240 w 12225867"/>
              <a:gd name="connsiteY999" fmla="*/ 9187477 h 13862168"/>
              <a:gd name="connsiteX1000" fmla="*/ 92472 w 12225867"/>
              <a:gd name="connsiteY1000" fmla="*/ 9213551 h 13862168"/>
              <a:gd name="connsiteX1001" fmla="*/ 104252 w 12225867"/>
              <a:gd name="connsiteY1001" fmla="*/ 9221977 h 13862168"/>
              <a:gd name="connsiteX1002" fmla="*/ 104594 w 12225867"/>
              <a:gd name="connsiteY1002" fmla="*/ 9221445 h 13862168"/>
              <a:gd name="connsiteX1003" fmla="*/ 108007 w 12225867"/>
              <a:gd name="connsiteY1003" fmla="*/ 9224158 h 13862168"/>
              <a:gd name="connsiteX1004" fmla="*/ 100718 w 12225867"/>
              <a:gd name="connsiteY1004" fmla="*/ 9231606 h 13862168"/>
              <a:gd name="connsiteX1005" fmla="*/ 103663 w 12225867"/>
              <a:gd name="connsiteY1005" fmla="*/ 9234615 h 13862168"/>
              <a:gd name="connsiteX1006" fmla="*/ 100718 w 12225867"/>
              <a:gd name="connsiteY1006" fmla="*/ 9237625 h 13862168"/>
              <a:gd name="connsiteX1007" fmla="*/ 110142 w 12225867"/>
              <a:gd name="connsiteY1007" fmla="*/ 9247255 h 13862168"/>
              <a:gd name="connsiteX1008" fmla="*/ 144303 w 12225867"/>
              <a:gd name="connsiteY1008" fmla="*/ 9212347 h 13862168"/>
              <a:gd name="connsiteX1009" fmla="*/ 141358 w 12225867"/>
              <a:gd name="connsiteY1009" fmla="*/ 9209337 h 13862168"/>
              <a:gd name="connsiteX1010" fmla="*/ 144303 w 12225867"/>
              <a:gd name="connsiteY1010" fmla="*/ 9206327 h 13862168"/>
              <a:gd name="connsiteX1011" fmla="*/ 141648 w 12225867"/>
              <a:gd name="connsiteY1011" fmla="*/ 9203614 h 13862168"/>
              <a:gd name="connsiteX1012" fmla="*/ 169041 w 12225867"/>
              <a:gd name="connsiteY1012" fmla="*/ 9172624 h 13862168"/>
              <a:gd name="connsiteX1013" fmla="*/ 158439 w 12225867"/>
              <a:gd name="connsiteY1013" fmla="*/ 9162994 h 13862168"/>
              <a:gd name="connsiteX1014" fmla="*/ 138649 w 12225867"/>
              <a:gd name="connsiteY1014" fmla="*/ 9185384 h 13862168"/>
              <a:gd name="connsiteX1015" fmla="*/ 130167 w 12225867"/>
              <a:gd name="connsiteY1015" fmla="*/ 9178643 h 13862168"/>
              <a:gd name="connsiteX1016" fmla="*/ 129993 w 12225867"/>
              <a:gd name="connsiteY1016" fmla="*/ 9178878 h 13862168"/>
              <a:gd name="connsiteX1017" fmla="*/ 121545 w 12225867"/>
              <a:gd name="connsiteY1017" fmla="*/ 9172835 h 13862168"/>
              <a:gd name="connsiteX1018" fmla="*/ 136057 w 12225867"/>
              <a:gd name="connsiteY1018" fmla="*/ 9146141 h 13862168"/>
              <a:gd name="connsiteX1019" fmla="*/ 124278 w 12225867"/>
              <a:gd name="connsiteY1019" fmla="*/ 9138919 h 13862168"/>
              <a:gd name="connsiteX1020" fmla="*/ 204381 w 12225867"/>
              <a:gd name="connsiteY1020" fmla="*/ 9125678 h 13862168"/>
              <a:gd name="connsiteX1021" fmla="*/ 206997 w 12225867"/>
              <a:gd name="connsiteY1021" fmla="*/ 9128351 h 13862168"/>
              <a:gd name="connsiteX1022" fmla="*/ 200848 w 12225867"/>
              <a:gd name="connsiteY1022" fmla="*/ 9135308 h 13862168"/>
              <a:gd name="connsiteX1023" fmla="*/ 204381 w 12225867"/>
              <a:gd name="connsiteY1023" fmla="*/ 9131698 h 13862168"/>
              <a:gd name="connsiteX1024" fmla="*/ 210860 w 12225867"/>
              <a:gd name="connsiteY1024" fmla="*/ 9138318 h 13862168"/>
              <a:gd name="connsiteX1025" fmla="*/ 179643 w 12225867"/>
              <a:gd name="connsiteY1025" fmla="*/ 9170216 h 13862168"/>
              <a:gd name="connsiteX1026" fmla="*/ 173164 w 12225867"/>
              <a:gd name="connsiteY1026" fmla="*/ 9163596 h 13862168"/>
              <a:gd name="connsiteX1027" fmla="*/ 200847 w 12225867"/>
              <a:gd name="connsiteY1027" fmla="*/ 9135309 h 13862168"/>
              <a:gd name="connsiteX1028" fmla="*/ 197728 w 12225867"/>
              <a:gd name="connsiteY1028" fmla="*/ 9132476 h 13862168"/>
              <a:gd name="connsiteX1029" fmla="*/ 204381 w 12225867"/>
              <a:gd name="connsiteY1029" fmla="*/ 9125678 h 13862168"/>
              <a:gd name="connsiteX1030" fmla="*/ 190245 w 12225867"/>
              <a:gd name="connsiteY1030" fmla="*/ 9099197 h 13862168"/>
              <a:gd name="connsiteX1031" fmla="*/ 160795 w 12225867"/>
              <a:gd name="connsiteY1031" fmla="*/ 9138920 h 13862168"/>
              <a:gd name="connsiteX1032" fmla="*/ 171397 w 12225867"/>
              <a:gd name="connsiteY1032" fmla="*/ 9147346 h 13862168"/>
              <a:gd name="connsiteX1033" fmla="*/ 200847 w 12225867"/>
              <a:gd name="connsiteY1033" fmla="*/ 9107623 h 13862168"/>
              <a:gd name="connsiteX1034" fmla="*/ 190245 w 12225867"/>
              <a:gd name="connsiteY1034" fmla="*/ 9099197 h 13862168"/>
              <a:gd name="connsiteX1035" fmla="*/ 223229 w 12225867"/>
              <a:gd name="connsiteY1035" fmla="*/ 9088363 h 13862168"/>
              <a:gd name="connsiteX1036" fmla="*/ 190245 w 12225867"/>
              <a:gd name="connsiteY1036" fmla="*/ 9125679 h 13862168"/>
              <a:gd name="connsiteX1037" fmla="*/ 197728 w 12225867"/>
              <a:gd name="connsiteY1037" fmla="*/ 9132476 h 13862168"/>
              <a:gd name="connsiteX1038" fmla="*/ 170219 w 12225867"/>
              <a:gd name="connsiteY1038" fmla="*/ 9160586 h 13862168"/>
              <a:gd name="connsiteX1039" fmla="*/ 173164 w 12225867"/>
              <a:gd name="connsiteY1039" fmla="*/ 9163596 h 13862168"/>
              <a:gd name="connsiteX1040" fmla="*/ 170219 w 12225867"/>
              <a:gd name="connsiteY1040" fmla="*/ 9166605 h 13862168"/>
              <a:gd name="connsiteX1041" fmla="*/ 179643 w 12225867"/>
              <a:gd name="connsiteY1041" fmla="*/ 9177439 h 13862168"/>
              <a:gd name="connsiteX1042" fmla="*/ 213805 w 12225867"/>
              <a:gd name="connsiteY1042" fmla="*/ 9141327 h 13862168"/>
              <a:gd name="connsiteX1043" fmla="*/ 210860 w 12225867"/>
              <a:gd name="connsiteY1043" fmla="*/ 9138318 h 13862168"/>
              <a:gd name="connsiteX1044" fmla="*/ 213805 w 12225867"/>
              <a:gd name="connsiteY1044" fmla="*/ 9135308 h 13862168"/>
              <a:gd name="connsiteX1045" fmla="*/ 206997 w 12225867"/>
              <a:gd name="connsiteY1045" fmla="*/ 9128351 h 13862168"/>
              <a:gd name="connsiteX1046" fmla="*/ 233831 w 12225867"/>
              <a:gd name="connsiteY1046" fmla="*/ 9097993 h 13862168"/>
              <a:gd name="connsiteX1047" fmla="*/ 223229 w 12225867"/>
              <a:gd name="connsiteY1047" fmla="*/ 9088363 h 13862168"/>
              <a:gd name="connsiteX1048" fmla="*/ 173753 w 12225867"/>
              <a:gd name="connsiteY1048" fmla="*/ 9088363 h 13862168"/>
              <a:gd name="connsiteX1049" fmla="*/ 146659 w 12225867"/>
              <a:gd name="connsiteY1049" fmla="*/ 9130494 h 13862168"/>
              <a:gd name="connsiteX1050" fmla="*/ 158439 w 12225867"/>
              <a:gd name="connsiteY1050" fmla="*/ 9138920 h 13862168"/>
              <a:gd name="connsiteX1051" fmla="*/ 185533 w 12225867"/>
              <a:gd name="connsiteY1051" fmla="*/ 9096790 h 13862168"/>
              <a:gd name="connsiteX1052" fmla="*/ 173753 w 12225867"/>
              <a:gd name="connsiteY1052" fmla="*/ 9088363 h 13862168"/>
              <a:gd name="connsiteX1053" fmla="*/ 80692 w 12225867"/>
              <a:gd name="connsiteY1053" fmla="*/ 9075122 h 13862168"/>
              <a:gd name="connsiteX1054" fmla="*/ 70090 w 12225867"/>
              <a:gd name="connsiteY1054" fmla="*/ 9123271 h 13862168"/>
              <a:gd name="connsiteX1055" fmla="*/ 84226 w 12225867"/>
              <a:gd name="connsiteY1055" fmla="*/ 9126882 h 13862168"/>
              <a:gd name="connsiteX1056" fmla="*/ 94828 w 12225867"/>
              <a:gd name="connsiteY1056" fmla="*/ 9078733 h 13862168"/>
              <a:gd name="connsiteX1057" fmla="*/ 80692 w 12225867"/>
              <a:gd name="connsiteY1057" fmla="*/ 9075122 h 13862168"/>
              <a:gd name="connsiteX1058" fmla="*/ 136057 w 12225867"/>
              <a:gd name="connsiteY1058" fmla="*/ 9066696 h 13862168"/>
              <a:gd name="connsiteX1059" fmla="*/ 116032 w 12225867"/>
              <a:gd name="connsiteY1059" fmla="*/ 9112437 h 13862168"/>
              <a:gd name="connsiteX1060" fmla="*/ 128989 w 12225867"/>
              <a:gd name="connsiteY1060" fmla="*/ 9118456 h 13862168"/>
              <a:gd name="connsiteX1061" fmla="*/ 149015 w 12225867"/>
              <a:gd name="connsiteY1061" fmla="*/ 9072714 h 13862168"/>
              <a:gd name="connsiteX1062" fmla="*/ 136057 w 12225867"/>
              <a:gd name="connsiteY1062" fmla="*/ 9066696 h 13862168"/>
              <a:gd name="connsiteX1063" fmla="*/ 273883 w 12225867"/>
              <a:gd name="connsiteY1063" fmla="*/ 9061881 h 13862168"/>
              <a:gd name="connsiteX1064" fmla="*/ 280362 w 12225867"/>
              <a:gd name="connsiteY1064" fmla="*/ 9068501 h 13862168"/>
              <a:gd name="connsiteX1065" fmla="*/ 249145 w 12225867"/>
              <a:gd name="connsiteY1065" fmla="*/ 9100400 h 13862168"/>
              <a:gd name="connsiteX1066" fmla="*/ 242667 w 12225867"/>
              <a:gd name="connsiteY1066" fmla="*/ 9093780 h 13862168"/>
              <a:gd name="connsiteX1067" fmla="*/ 273883 w 12225867"/>
              <a:gd name="connsiteY1067" fmla="*/ 9061881 h 13862168"/>
              <a:gd name="connsiteX1068" fmla="*/ 58310 w 12225867"/>
              <a:gd name="connsiteY1068" fmla="*/ 9055863 h 13862168"/>
              <a:gd name="connsiteX1069" fmla="*/ 52420 w 12225867"/>
              <a:gd name="connsiteY1069" fmla="*/ 9105216 h 13862168"/>
              <a:gd name="connsiteX1070" fmla="*/ 65378 w 12225867"/>
              <a:gd name="connsiteY1070" fmla="*/ 9107623 h 13862168"/>
              <a:gd name="connsiteX1071" fmla="*/ 72446 w 12225867"/>
              <a:gd name="connsiteY1071" fmla="*/ 9057067 h 13862168"/>
              <a:gd name="connsiteX1072" fmla="*/ 58310 w 12225867"/>
              <a:gd name="connsiteY1072" fmla="*/ 9055863 h 13862168"/>
              <a:gd name="connsiteX1073" fmla="*/ 273883 w 12225867"/>
              <a:gd name="connsiteY1073" fmla="*/ 9055862 h 13862168"/>
              <a:gd name="connsiteX1074" fmla="*/ 239721 w 12225867"/>
              <a:gd name="connsiteY1074" fmla="*/ 9090770 h 13862168"/>
              <a:gd name="connsiteX1075" fmla="*/ 242667 w 12225867"/>
              <a:gd name="connsiteY1075" fmla="*/ 9093780 h 13862168"/>
              <a:gd name="connsiteX1076" fmla="*/ 239721 w 12225867"/>
              <a:gd name="connsiteY1076" fmla="*/ 9096790 h 13862168"/>
              <a:gd name="connsiteX1077" fmla="*/ 249145 w 12225867"/>
              <a:gd name="connsiteY1077" fmla="*/ 9106419 h 13862168"/>
              <a:gd name="connsiteX1078" fmla="*/ 283307 w 12225867"/>
              <a:gd name="connsiteY1078" fmla="*/ 9071511 h 13862168"/>
              <a:gd name="connsiteX1079" fmla="*/ 280362 w 12225867"/>
              <a:gd name="connsiteY1079" fmla="*/ 9068501 h 13862168"/>
              <a:gd name="connsiteX1080" fmla="*/ 283307 w 12225867"/>
              <a:gd name="connsiteY1080" fmla="*/ 9065492 h 13862168"/>
              <a:gd name="connsiteX1081" fmla="*/ 273883 w 12225867"/>
              <a:gd name="connsiteY1081" fmla="*/ 9055862 h 13862168"/>
              <a:gd name="connsiteX1082" fmla="*/ 171397 w 12225867"/>
              <a:gd name="connsiteY1082" fmla="*/ 9051047 h 13862168"/>
              <a:gd name="connsiteX1083" fmla="*/ 147837 w 12225867"/>
              <a:gd name="connsiteY1083" fmla="*/ 9094381 h 13862168"/>
              <a:gd name="connsiteX1084" fmla="*/ 159617 w 12225867"/>
              <a:gd name="connsiteY1084" fmla="*/ 9101604 h 13862168"/>
              <a:gd name="connsiteX1085" fmla="*/ 183177 w 12225867"/>
              <a:gd name="connsiteY1085" fmla="*/ 9058270 h 13862168"/>
              <a:gd name="connsiteX1086" fmla="*/ 171397 w 12225867"/>
              <a:gd name="connsiteY1086" fmla="*/ 9051047 h 13862168"/>
              <a:gd name="connsiteX1087" fmla="*/ 116032 w 12225867"/>
              <a:gd name="connsiteY1087" fmla="*/ 9045029 h 13862168"/>
              <a:gd name="connsiteX1088" fmla="*/ 100718 w 12225867"/>
              <a:gd name="connsiteY1088" fmla="*/ 9091974 h 13862168"/>
              <a:gd name="connsiteX1089" fmla="*/ 113676 w 12225867"/>
              <a:gd name="connsiteY1089" fmla="*/ 9096789 h 13862168"/>
              <a:gd name="connsiteX1090" fmla="*/ 128989 w 12225867"/>
              <a:gd name="connsiteY1090" fmla="*/ 9049844 h 13862168"/>
              <a:gd name="connsiteX1091" fmla="*/ 116032 w 12225867"/>
              <a:gd name="connsiteY1091" fmla="*/ 9045029 h 13862168"/>
              <a:gd name="connsiteX1092" fmla="*/ 250323 w 12225867"/>
              <a:gd name="connsiteY1092" fmla="*/ 9020955 h 13862168"/>
              <a:gd name="connsiteX1093" fmla="*/ 220873 w 12225867"/>
              <a:gd name="connsiteY1093" fmla="*/ 9060678 h 13862168"/>
              <a:gd name="connsiteX1094" fmla="*/ 231475 w 12225867"/>
              <a:gd name="connsiteY1094" fmla="*/ 9069104 h 13862168"/>
              <a:gd name="connsiteX1095" fmla="*/ 260925 w 12225867"/>
              <a:gd name="connsiteY1095" fmla="*/ 9029381 h 13862168"/>
              <a:gd name="connsiteX1096" fmla="*/ 250323 w 12225867"/>
              <a:gd name="connsiteY1096" fmla="*/ 9020955 h 13862168"/>
              <a:gd name="connsiteX1097" fmla="*/ 288019 w 12225867"/>
              <a:gd name="connsiteY1097" fmla="*/ 9013732 h 13862168"/>
              <a:gd name="connsiteX1098" fmla="*/ 255035 w 12225867"/>
              <a:gd name="connsiteY1098" fmla="*/ 9051048 h 13862168"/>
              <a:gd name="connsiteX1099" fmla="*/ 265637 w 12225867"/>
              <a:gd name="connsiteY1099" fmla="*/ 9060678 h 13862168"/>
              <a:gd name="connsiteX1100" fmla="*/ 298621 w 12225867"/>
              <a:gd name="connsiteY1100" fmla="*/ 9023362 h 13862168"/>
              <a:gd name="connsiteX1101" fmla="*/ 288019 w 12225867"/>
              <a:gd name="connsiteY1101" fmla="*/ 9013732 h 13862168"/>
              <a:gd name="connsiteX1102" fmla="*/ 227941 w 12225867"/>
              <a:gd name="connsiteY1102" fmla="*/ 9005307 h 13862168"/>
              <a:gd name="connsiteX1103" fmla="*/ 200847 w 12225867"/>
              <a:gd name="connsiteY1103" fmla="*/ 9047437 h 13862168"/>
              <a:gd name="connsiteX1104" fmla="*/ 212627 w 12225867"/>
              <a:gd name="connsiteY1104" fmla="*/ 9055863 h 13862168"/>
              <a:gd name="connsiteX1105" fmla="*/ 239721 w 12225867"/>
              <a:gd name="connsiteY1105" fmla="*/ 9013732 h 13862168"/>
              <a:gd name="connsiteX1106" fmla="*/ 227941 w 12225867"/>
              <a:gd name="connsiteY1106" fmla="*/ 9005307 h 13862168"/>
              <a:gd name="connsiteX1107" fmla="*/ 342206 w 12225867"/>
              <a:gd name="connsiteY1107" fmla="*/ 8990862 h 13862168"/>
              <a:gd name="connsiteX1108" fmla="*/ 348685 w 12225867"/>
              <a:gd name="connsiteY1108" fmla="*/ 8997482 h 13862168"/>
              <a:gd name="connsiteX1109" fmla="*/ 317468 w 12225867"/>
              <a:gd name="connsiteY1109" fmla="*/ 9029380 h 13862168"/>
              <a:gd name="connsiteX1110" fmla="*/ 310991 w 12225867"/>
              <a:gd name="connsiteY1110" fmla="*/ 9022760 h 13862168"/>
              <a:gd name="connsiteX1111" fmla="*/ 342206 w 12225867"/>
              <a:gd name="connsiteY1111" fmla="*/ 8990862 h 13862168"/>
              <a:gd name="connsiteX1112" fmla="*/ 342206 w 12225867"/>
              <a:gd name="connsiteY1112" fmla="*/ 8984842 h 13862168"/>
              <a:gd name="connsiteX1113" fmla="*/ 308045 w 12225867"/>
              <a:gd name="connsiteY1113" fmla="*/ 9019750 h 13862168"/>
              <a:gd name="connsiteX1114" fmla="*/ 310991 w 12225867"/>
              <a:gd name="connsiteY1114" fmla="*/ 9022760 h 13862168"/>
              <a:gd name="connsiteX1115" fmla="*/ 308045 w 12225867"/>
              <a:gd name="connsiteY1115" fmla="*/ 9025770 h 13862168"/>
              <a:gd name="connsiteX1116" fmla="*/ 317468 w 12225867"/>
              <a:gd name="connsiteY1116" fmla="*/ 9035400 h 13862168"/>
              <a:gd name="connsiteX1117" fmla="*/ 351630 w 12225867"/>
              <a:gd name="connsiteY1117" fmla="*/ 9000492 h 13862168"/>
              <a:gd name="connsiteX1118" fmla="*/ 348685 w 12225867"/>
              <a:gd name="connsiteY1118" fmla="*/ 8997482 h 13862168"/>
              <a:gd name="connsiteX1119" fmla="*/ 351630 w 12225867"/>
              <a:gd name="connsiteY1119" fmla="*/ 8994472 h 13862168"/>
              <a:gd name="connsiteX1120" fmla="*/ 342206 w 12225867"/>
              <a:gd name="connsiteY1120" fmla="*/ 8984842 h 13862168"/>
              <a:gd name="connsiteX1121" fmla="*/ 101896 w 12225867"/>
              <a:gd name="connsiteY1121" fmla="*/ 8977620 h 13862168"/>
              <a:gd name="connsiteX1122" fmla="*/ 91294 w 12225867"/>
              <a:gd name="connsiteY1122" fmla="*/ 9025769 h 13862168"/>
              <a:gd name="connsiteX1123" fmla="*/ 105430 w 12225867"/>
              <a:gd name="connsiteY1123" fmla="*/ 9029381 h 13862168"/>
              <a:gd name="connsiteX1124" fmla="*/ 116032 w 12225867"/>
              <a:gd name="connsiteY1124" fmla="*/ 8981232 h 13862168"/>
              <a:gd name="connsiteX1125" fmla="*/ 101896 w 12225867"/>
              <a:gd name="connsiteY1125" fmla="*/ 8977620 h 13862168"/>
              <a:gd name="connsiteX1126" fmla="*/ 176109 w 12225867"/>
              <a:gd name="connsiteY1126" fmla="*/ 8975213 h 13862168"/>
              <a:gd name="connsiteX1127" fmla="*/ 156083 w 12225867"/>
              <a:gd name="connsiteY1127" fmla="*/ 9020954 h 13862168"/>
              <a:gd name="connsiteX1128" fmla="*/ 169041 w 12225867"/>
              <a:gd name="connsiteY1128" fmla="*/ 9026973 h 13862168"/>
              <a:gd name="connsiteX1129" fmla="*/ 189067 w 12225867"/>
              <a:gd name="connsiteY1129" fmla="*/ 8981231 h 13862168"/>
              <a:gd name="connsiteX1130" fmla="*/ 176109 w 12225867"/>
              <a:gd name="connsiteY1130" fmla="*/ 8975213 h 13862168"/>
              <a:gd name="connsiteX1131" fmla="*/ 218517 w 12225867"/>
              <a:gd name="connsiteY1131" fmla="*/ 8964379 h 13862168"/>
              <a:gd name="connsiteX1132" fmla="*/ 194957 w 12225867"/>
              <a:gd name="connsiteY1132" fmla="*/ 9007713 h 13862168"/>
              <a:gd name="connsiteX1133" fmla="*/ 206737 w 12225867"/>
              <a:gd name="connsiteY1133" fmla="*/ 9014936 h 13862168"/>
              <a:gd name="connsiteX1134" fmla="*/ 230297 w 12225867"/>
              <a:gd name="connsiteY1134" fmla="*/ 8971601 h 13862168"/>
              <a:gd name="connsiteX1135" fmla="*/ 218517 w 12225867"/>
              <a:gd name="connsiteY1135" fmla="*/ 8964379 h 13862168"/>
              <a:gd name="connsiteX1136" fmla="*/ 68912 w 12225867"/>
              <a:gd name="connsiteY1136" fmla="*/ 8957158 h 13862168"/>
              <a:gd name="connsiteX1137" fmla="*/ 63022 w 12225867"/>
              <a:gd name="connsiteY1137" fmla="*/ 9006510 h 13862168"/>
              <a:gd name="connsiteX1138" fmla="*/ 77158 w 12225867"/>
              <a:gd name="connsiteY1138" fmla="*/ 9007714 h 13862168"/>
              <a:gd name="connsiteX1139" fmla="*/ 83048 w 12225867"/>
              <a:gd name="connsiteY1139" fmla="*/ 8958362 h 13862168"/>
              <a:gd name="connsiteX1140" fmla="*/ 68912 w 12225867"/>
              <a:gd name="connsiteY1140" fmla="*/ 8957158 h 13862168"/>
              <a:gd name="connsiteX1141" fmla="*/ 146659 w 12225867"/>
              <a:gd name="connsiteY1141" fmla="*/ 8951139 h 13862168"/>
              <a:gd name="connsiteX1142" fmla="*/ 131345 w 12225867"/>
              <a:gd name="connsiteY1142" fmla="*/ 8998084 h 13862168"/>
              <a:gd name="connsiteX1143" fmla="*/ 145481 w 12225867"/>
              <a:gd name="connsiteY1143" fmla="*/ 9002899 h 13862168"/>
              <a:gd name="connsiteX1144" fmla="*/ 159617 w 12225867"/>
              <a:gd name="connsiteY1144" fmla="*/ 8955953 h 13862168"/>
              <a:gd name="connsiteX1145" fmla="*/ 146659 w 12225867"/>
              <a:gd name="connsiteY1145" fmla="*/ 8951139 h 13862168"/>
              <a:gd name="connsiteX1146" fmla="*/ 310401 w 12225867"/>
              <a:gd name="connsiteY1146" fmla="*/ 8941509 h 13862168"/>
              <a:gd name="connsiteX1147" fmla="*/ 280951 w 12225867"/>
              <a:gd name="connsiteY1147" fmla="*/ 8981232 h 13862168"/>
              <a:gd name="connsiteX1148" fmla="*/ 291553 w 12225867"/>
              <a:gd name="connsiteY1148" fmla="*/ 8989658 h 13862168"/>
              <a:gd name="connsiteX1149" fmla="*/ 321002 w 12225867"/>
              <a:gd name="connsiteY1149" fmla="*/ 8949935 h 13862168"/>
              <a:gd name="connsiteX1150" fmla="*/ 310401 w 12225867"/>
              <a:gd name="connsiteY1150" fmla="*/ 8941509 h 13862168"/>
              <a:gd name="connsiteX1151" fmla="*/ 352808 w 12225867"/>
              <a:gd name="connsiteY1151" fmla="*/ 8939102 h 13862168"/>
              <a:gd name="connsiteX1152" fmla="*/ 319824 w 12225867"/>
              <a:gd name="connsiteY1152" fmla="*/ 8976417 h 13862168"/>
              <a:gd name="connsiteX1153" fmla="*/ 330426 w 12225867"/>
              <a:gd name="connsiteY1153" fmla="*/ 8986047 h 13862168"/>
              <a:gd name="connsiteX1154" fmla="*/ 363410 w 12225867"/>
              <a:gd name="connsiteY1154" fmla="*/ 8948731 h 13862168"/>
              <a:gd name="connsiteX1155" fmla="*/ 352808 w 12225867"/>
              <a:gd name="connsiteY1155" fmla="*/ 8939102 h 13862168"/>
              <a:gd name="connsiteX1156" fmla="*/ 282129 w 12225867"/>
              <a:gd name="connsiteY1156" fmla="*/ 8922250 h 13862168"/>
              <a:gd name="connsiteX1157" fmla="*/ 255035 w 12225867"/>
              <a:gd name="connsiteY1157" fmla="*/ 8964380 h 13862168"/>
              <a:gd name="connsiteX1158" fmla="*/ 266815 w 12225867"/>
              <a:gd name="connsiteY1158" fmla="*/ 8972806 h 13862168"/>
              <a:gd name="connsiteX1159" fmla="*/ 293909 w 12225867"/>
              <a:gd name="connsiteY1159" fmla="*/ 8930676 h 13862168"/>
              <a:gd name="connsiteX1160" fmla="*/ 282129 w 12225867"/>
              <a:gd name="connsiteY1160" fmla="*/ 8922250 h 13862168"/>
              <a:gd name="connsiteX1161" fmla="*/ 411708 w 12225867"/>
              <a:gd name="connsiteY1161" fmla="*/ 8921046 h 13862168"/>
              <a:gd name="connsiteX1162" fmla="*/ 417598 w 12225867"/>
              <a:gd name="connsiteY1162" fmla="*/ 8927064 h 13862168"/>
              <a:gd name="connsiteX1163" fmla="*/ 386970 w 12225867"/>
              <a:gd name="connsiteY1163" fmla="*/ 8958361 h 13862168"/>
              <a:gd name="connsiteX1164" fmla="*/ 381080 w 12225867"/>
              <a:gd name="connsiteY1164" fmla="*/ 8952343 h 13862168"/>
              <a:gd name="connsiteX1165" fmla="*/ 411708 w 12225867"/>
              <a:gd name="connsiteY1165" fmla="*/ 8921046 h 13862168"/>
              <a:gd name="connsiteX1166" fmla="*/ 411708 w 12225867"/>
              <a:gd name="connsiteY1166" fmla="*/ 8913823 h 13862168"/>
              <a:gd name="connsiteX1167" fmla="*/ 377546 w 12225867"/>
              <a:gd name="connsiteY1167" fmla="*/ 8948731 h 13862168"/>
              <a:gd name="connsiteX1168" fmla="*/ 381080 w 12225867"/>
              <a:gd name="connsiteY1168" fmla="*/ 8952343 h 13862168"/>
              <a:gd name="connsiteX1169" fmla="*/ 377546 w 12225867"/>
              <a:gd name="connsiteY1169" fmla="*/ 8955954 h 13862168"/>
              <a:gd name="connsiteX1170" fmla="*/ 386970 w 12225867"/>
              <a:gd name="connsiteY1170" fmla="*/ 8965584 h 13862168"/>
              <a:gd name="connsiteX1171" fmla="*/ 421132 w 12225867"/>
              <a:gd name="connsiteY1171" fmla="*/ 8930676 h 13862168"/>
              <a:gd name="connsiteX1172" fmla="*/ 417598 w 12225867"/>
              <a:gd name="connsiteY1172" fmla="*/ 8927064 h 13862168"/>
              <a:gd name="connsiteX1173" fmla="*/ 421132 w 12225867"/>
              <a:gd name="connsiteY1173" fmla="*/ 8923453 h 13862168"/>
              <a:gd name="connsiteX1174" fmla="*/ 411708 w 12225867"/>
              <a:gd name="connsiteY1174" fmla="*/ 8913823 h 13862168"/>
              <a:gd name="connsiteX1175" fmla="*/ 214983 w 12225867"/>
              <a:gd name="connsiteY1175" fmla="*/ 8883730 h 13862168"/>
              <a:gd name="connsiteX1176" fmla="*/ 194957 w 12225867"/>
              <a:gd name="connsiteY1176" fmla="*/ 8929471 h 13862168"/>
              <a:gd name="connsiteX1177" fmla="*/ 207915 w 12225867"/>
              <a:gd name="connsiteY1177" fmla="*/ 8935490 h 13862168"/>
              <a:gd name="connsiteX1178" fmla="*/ 227941 w 12225867"/>
              <a:gd name="connsiteY1178" fmla="*/ 8889748 h 13862168"/>
              <a:gd name="connsiteX1179" fmla="*/ 214983 w 12225867"/>
              <a:gd name="connsiteY1179" fmla="*/ 8883730 h 13862168"/>
              <a:gd name="connsiteX1180" fmla="*/ 123100 w 12225867"/>
              <a:gd name="connsiteY1180" fmla="*/ 8880119 h 13862168"/>
              <a:gd name="connsiteX1181" fmla="*/ 112498 w 12225867"/>
              <a:gd name="connsiteY1181" fmla="*/ 8928268 h 13862168"/>
              <a:gd name="connsiteX1182" fmla="*/ 126633 w 12225867"/>
              <a:gd name="connsiteY1182" fmla="*/ 8931879 h 13862168"/>
              <a:gd name="connsiteX1183" fmla="*/ 137235 w 12225867"/>
              <a:gd name="connsiteY1183" fmla="*/ 8883730 h 13862168"/>
              <a:gd name="connsiteX1184" fmla="*/ 123100 w 12225867"/>
              <a:gd name="connsiteY1184" fmla="*/ 8880119 h 13862168"/>
              <a:gd name="connsiteX1185" fmla="*/ 265637 w 12225867"/>
              <a:gd name="connsiteY1185" fmla="*/ 8876507 h 13862168"/>
              <a:gd name="connsiteX1186" fmla="*/ 242077 w 12225867"/>
              <a:gd name="connsiteY1186" fmla="*/ 8919841 h 13862168"/>
              <a:gd name="connsiteX1187" fmla="*/ 253857 w 12225867"/>
              <a:gd name="connsiteY1187" fmla="*/ 8927064 h 13862168"/>
              <a:gd name="connsiteX1188" fmla="*/ 277417 w 12225867"/>
              <a:gd name="connsiteY1188" fmla="*/ 8883730 h 13862168"/>
              <a:gd name="connsiteX1189" fmla="*/ 265637 w 12225867"/>
              <a:gd name="connsiteY1189" fmla="*/ 8876507 h 13862168"/>
              <a:gd name="connsiteX1190" fmla="*/ 417598 w 12225867"/>
              <a:gd name="connsiteY1190" fmla="*/ 8864471 h 13862168"/>
              <a:gd name="connsiteX1191" fmla="*/ 384614 w 12225867"/>
              <a:gd name="connsiteY1191" fmla="*/ 8901786 h 13862168"/>
              <a:gd name="connsiteX1192" fmla="*/ 395216 w 12225867"/>
              <a:gd name="connsiteY1192" fmla="*/ 8911416 h 13862168"/>
              <a:gd name="connsiteX1193" fmla="*/ 428200 w 12225867"/>
              <a:gd name="connsiteY1193" fmla="*/ 8874101 h 13862168"/>
              <a:gd name="connsiteX1194" fmla="*/ 417598 w 12225867"/>
              <a:gd name="connsiteY1194" fmla="*/ 8864471 h 13862168"/>
              <a:gd name="connsiteX1195" fmla="*/ 370478 w 12225867"/>
              <a:gd name="connsiteY1195" fmla="*/ 8863267 h 13862168"/>
              <a:gd name="connsiteX1196" fmla="*/ 341028 w 12225867"/>
              <a:gd name="connsiteY1196" fmla="*/ 8902990 h 13862168"/>
              <a:gd name="connsiteX1197" fmla="*/ 351630 w 12225867"/>
              <a:gd name="connsiteY1197" fmla="*/ 8911416 h 13862168"/>
              <a:gd name="connsiteX1198" fmla="*/ 381080 w 12225867"/>
              <a:gd name="connsiteY1198" fmla="*/ 8871693 h 13862168"/>
              <a:gd name="connsiteX1199" fmla="*/ 370478 w 12225867"/>
              <a:gd name="connsiteY1199" fmla="*/ 8863267 h 13862168"/>
              <a:gd name="connsiteX1200" fmla="*/ 79514 w 12225867"/>
              <a:gd name="connsiteY1200" fmla="*/ 8858452 h 13862168"/>
              <a:gd name="connsiteX1201" fmla="*/ 73624 w 12225867"/>
              <a:gd name="connsiteY1201" fmla="*/ 8907805 h 13862168"/>
              <a:gd name="connsiteX1202" fmla="*/ 87760 w 12225867"/>
              <a:gd name="connsiteY1202" fmla="*/ 8909009 h 13862168"/>
              <a:gd name="connsiteX1203" fmla="*/ 93650 w 12225867"/>
              <a:gd name="connsiteY1203" fmla="*/ 8859656 h 13862168"/>
              <a:gd name="connsiteX1204" fmla="*/ 79514 w 12225867"/>
              <a:gd name="connsiteY1204" fmla="*/ 8858452 h 13862168"/>
              <a:gd name="connsiteX1205" fmla="*/ 178465 w 12225867"/>
              <a:gd name="connsiteY1205" fmla="*/ 8856044 h 13862168"/>
              <a:gd name="connsiteX1206" fmla="*/ 163151 w 12225867"/>
              <a:gd name="connsiteY1206" fmla="*/ 8902990 h 13862168"/>
              <a:gd name="connsiteX1207" fmla="*/ 176109 w 12225867"/>
              <a:gd name="connsiteY1207" fmla="*/ 8907805 h 13862168"/>
              <a:gd name="connsiteX1208" fmla="*/ 191423 w 12225867"/>
              <a:gd name="connsiteY1208" fmla="*/ 8860859 h 13862168"/>
              <a:gd name="connsiteX1209" fmla="*/ 178465 w 12225867"/>
              <a:gd name="connsiteY1209" fmla="*/ 8856044 h 13862168"/>
              <a:gd name="connsiteX1210" fmla="*/ 481210 w 12225867"/>
              <a:gd name="connsiteY1210" fmla="*/ 8850026 h 13862168"/>
              <a:gd name="connsiteX1211" fmla="*/ 487689 w 12225867"/>
              <a:gd name="connsiteY1211" fmla="*/ 8856646 h 13862168"/>
              <a:gd name="connsiteX1212" fmla="*/ 456472 w 12225867"/>
              <a:gd name="connsiteY1212" fmla="*/ 8888545 h 13862168"/>
              <a:gd name="connsiteX1213" fmla="*/ 449993 w 12225867"/>
              <a:gd name="connsiteY1213" fmla="*/ 8881925 h 13862168"/>
              <a:gd name="connsiteX1214" fmla="*/ 481210 w 12225867"/>
              <a:gd name="connsiteY1214" fmla="*/ 8850026 h 13862168"/>
              <a:gd name="connsiteX1215" fmla="*/ 481210 w 12225867"/>
              <a:gd name="connsiteY1215" fmla="*/ 8844007 h 13862168"/>
              <a:gd name="connsiteX1216" fmla="*/ 447048 w 12225867"/>
              <a:gd name="connsiteY1216" fmla="*/ 8878915 h 13862168"/>
              <a:gd name="connsiteX1217" fmla="*/ 449993 w 12225867"/>
              <a:gd name="connsiteY1217" fmla="*/ 8881925 h 13862168"/>
              <a:gd name="connsiteX1218" fmla="*/ 447048 w 12225867"/>
              <a:gd name="connsiteY1218" fmla="*/ 8884934 h 13862168"/>
              <a:gd name="connsiteX1219" fmla="*/ 456472 w 12225867"/>
              <a:gd name="connsiteY1219" fmla="*/ 8894564 h 13862168"/>
              <a:gd name="connsiteX1220" fmla="*/ 490634 w 12225867"/>
              <a:gd name="connsiteY1220" fmla="*/ 8859656 h 13862168"/>
              <a:gd name="connsiteX1221" fmla="*/ 487689 w 12225867"/>
              <a:gd name="connsiteY1221" fmla="*/ 8856646 h 13862168"/>
              <a:gd name="connsiteX1222" fmla="*/ 490634 w 12225867"/>
              <a:gd name="connsiteY1222" fmla="*/ 8853637 h 13862168"/>
              <a:gd name="connsiteX1223" fmla="*/ 481210 w 12225867"/>
              <a:gd name="connsiteY1223" fmla="*/ 8844007 h 13862168"/>
              <a:gd name="connsiteX1224" fmla="*/ 336316 w 12225867"/>
              <a:gd name="connsiteY1224" fmla="*/ 8839192 h 13862168"/>
              <a:gd name="connsiteX1225" fmla="*/ 309223 w 12225867"/>
              <a:gd name="connsiteY1225" fmla="*/ 8881323 h 13862168"/>
              <a:gd name="connsiteX1226" fmla="*/ 321002 w 12225867"/>
              <a:gd name="connsiteY1226" fmla="*/ 8889749 h 13862168"/>
              <a:gd name="connsiteX1227" fmla="*/ 348096 w 12225867"/>
              <a:gd name="connsiteY1227" fmla="*/ 8847619 h 13862168"/>
              <a:gd name="connsiteX1228" fmla="*/ 336316 w 12225867"/>
              <a:gd name="connsiteY1228" fmla="*/ 8839192 h 13862168"/>
              <a:gd name="connsiteX1229" fmla="*/ 255035 w 12225867"/>
              <a:gd name="connsiteY1229" fmla="*/ 8793450 h 13862168"/>
              <a:gd name="connsiteX1230" fmla="*/ 235009 w 12225867"/>
              <a:gd name="connsiteY1230" fmla="*/ 8839192 h 13862168"/>
              <a:gd name="connsiteX1231" fmla="*/ 247967 w 12225867"/>
              <a:gd name="connsiteY1231" fmla="*/ 8845210 h 13862168"/>
              <a:gd name="connsiteX1232" fmla="*/ 267993 w 12225867"/>
              <a:gd name="connsiteY1232" fmla="*/ 8799469 h 13862168"/>
              <a:gd name="connsiteX1233" fmla="*/ 255035 w 12225867"/>
              <a:gd name="connsiteY1233" fmla="*/ 8793450 h 13862168"/>
              <a:gd name="connsiteX1234" fmla="*/ 482388 w 12225867"/>
              <a:gd name="connsiteY1234" fmla="*/ 8789840 h 13862168"/>
              <a:gd name="connsiteX1235" fmla="*/ 449404 w 12225867"/>
              <a:gd name="connsiteY1235" fmla="*/ 8827155 h 13862168"/>
              <a:gd name="connsiteX1236" fmla="*/ 460006 w 12225867"/>
              <a:gd name="connsiteY1236" fmla="*/ 8836785 h 13862168"/>
              <a:gd name="connsiteX1237" fmla="*/ 492990 w 12225867"/>
              <a:gd name="connsiteY1237" fmla="*/ 8799470 h 13862168"/>
              <a:gd name="connsiteX1238" fmla="*/ 482388 w 12225867"/>
              <a:gd name="connsiteY1238" fmla="*/ 8789840 h 13862168"/>
              <a:gd name="connsiteX1239" fmla="*/ 313935 w 12225867"/>
              <a:gd name="connsiteY1239" fmla="*/ 8788636 h 13862168"/>
              <a:gd name="connsiteX1240" fmla="*/ 290375 w 12225867"/>
              <a:gd name="connsiteY1240" fmla="*/ 8831970 h 13862168"/>
              <a:gd name="connsiteX1241" fmla="*/ 302155 w 12225867"/>
              <a:gd name="connsiteY1241" fmla="*/ 8839192 h 13862168"/>
              <a:gd name="connsiteX1242" fmla="*/ 325714 w 12225867"/>
              <a:gd name="connsiteY1242" fmla="*/ 8795858 h 13862168"/>
              <a:gd name="connsiteX1243" fmla="*/ 313935 w 12225867"/>
              <a:gd name="connsiteY1243" fmla="*/ 8788636 h 13862168"/>
              <a:gd name="connsiteX1244" fmla="*/ 430556 w 12225867"/>
              <a:gd name="connsiteY1244" fmla="*/ 8783822 h 13862168"/>
              <a:gd name="connsiteX1245" fmla="*/ 401106 w 12225867"/>
              <a:gd name="connsiteY1245" fmla="*/ 8823544 h 13862168"/>
              <a:gd name="connsiteX1246" fmla="*/ 411708 w 12225867"/>
              <a:gd name="connsiteY1246" fmla="*/ 8831970 h 13862168"/>
              <a:gd name="connsiteX1247" fmla="*/ 441158 w 12225867"/>
              <a:gd name="connsiteY1247" fmla="*/ 8793451 h 13862168"/>
              <a:gd name="connsiteX1248" fmla="*/ 430556 w 12225867"/>
              <a:gd name="connsiteY1248" fmla="*/ 8783822 h 13862168"/>
              <a:gd name="connsiteX1249" fmla="*/ 144303 w 12225867"/>
              <a:gd name="connsiteY1249" fmla="*/ 8781413 h 13862168"/>
              <a:gd name="connsiteX1250" fmla="*/ 133701 w 12225867"/>
              <a:gd name="connsiteY1250" fmla="*/ 8830766 h 13862168"/>
              <a:gd name="connsiteX1251" fmla="*/ 147837 w 12225867"/>
              <a:gd name="connsiteY1251" fmla="*/ 8834377 h 13862168"/>
              <a:gd name="connsiteX1252" fmla="*/ 158439 w 12225867"/>
              <a:gd name="connsiteY1252" fmla="*/ 8785025 h 13862168"/>
              <a:gd name="connsiteX1253" fmla="*/ 144303 w 12225867"/>
              <a:gd name="connsiteY1253" fmla="*/ 8781413 h 13862168"/>
              <a:gd name="connsiteX1254" fmla="*/ 549533 w 12225867"/>
              <a:gd name="connsiteY1254" fmla="*/ 8779006 h 13862168"/>
              <a:gd name="connsiteX1255" fmla="*/ 556012 w 12225867"/>
              <a:gd name="connsiteY1255" fmla="*/ 8785627 h 13862168"/>
              <a:gd name="connsiteX1256" fmla="*/ 524795 w 12225867"/>
              <a:gd name="connsiteY1256" fmla="*/ 8817525 h 13862168"/>
              <a:gd name="connsiteX1257" fmla="*/ 518317 w 12225867"/>
              <a:gd name="connsiteY1257" fmla="*/ 8810905 h 13862168"/>
              <a:gd name="connsiteX1258" fmla="*/ 549533 w 12225867"/>
              <a:gd name="connsiteY1258" fmla="*/ 8779006 h 13862168"/>
              <a:gd name="connsiteX1259" fmla="*/ 549533 w 12225867"/>
              <a:gd name="connsiteY1259" fmla="*/ 8772987 h 13862168"/>
              <a:gd name="connsiteX1260" fmla="*/ 515371 w 12225867"/>
              <a:gd name="connsiteY1260" fmla="*/ 8807895 h 13862168"/>
              <a:gd name="connsiteX1261" fmla="*/ 518317 w 12225867"/>
              <a:gd name="connsiteY1261" fmla="*/ 8810905 h 13862168"/>
              <a:gd name="connsiteX1262" fmla="*/ 515371 w 12225867"/>
              <a:gd name="connsiteY1262" fmla="*/ 8813915 h 13862168"/>
              <a:gd name="connsiteX1263" fmla="*/ 524795 w 12225867"/>
              <a:gd name="connsiteY1263" fmla="*/ 8823544 h 13862168"/>
              <a:gd name="connsiteX1264" fmla="*/ 558957 w 12225867"/>
              <a:gd name="connsiteY1264" fmla="*/ 8788636 h 13862168"/>
              <a:gd name="connsiteX1265" fmla="*/ 556012 w 12225867"/>
              <a:gd name="connsiteY1265" fmla="*/ 8785627 h 13862168"/>
              <a:gd name="connsiteX1266" fmla="*/ 558957 w 12225867"/>
              <a:gd name="connsiteY1266" fmla="*/ 8782617 h 13862168"/>
              <a:gd name="connsiteX1267" fmla="*/ 549533 w 12225867"/>
              <a:gd name="connsiteY1267" fmla="*/ 8772987 h 13862168"/>
              <a:gd name="connsiteX1268" fmla="*/ 209093 w 12225867"/>
              <a:gd name="connsiteY1268" fmla="*/ 8760950 h 13862168"/>
              <a:gd name="connsiteX1269" fmla="*/ 193779 w 12225867"/>
              <a:gd name="connsiteY1269" fmla="*/ 8807896 h 13862168"/>
              <a:gd name="connsiteX1270" fmla="*/ 206737 w 12225867"/>
              <a:gd name="connsiteY1270" fmla="*/ 8812710 h 13862168"/>
              <a:gd name="connsiteX1271" fmla="*/ 222051 w 12225867"/>
              <a:gd name="connsiteY1271" fmla="*/ 8765765 h 13862168"/>
              <a:gd name="connsiteX1272" fmla="*/ 209093 w 12225867"/>
              <a:gd name="connsiteY1272" fmla="*/ 8760950 h 13862168"/>
              <a:gd name="connsiteX1273" fmla="*/ 90116 w 12225867"/>
              <a:gd name="connsiteY1273" fmla="*/ 8758543 h 13862168"/>
              <a:gd name="connsiteX1274" fmla="*/ 84226 w 12225867"/>
              <a:gd name="connsiteY1274" fmla="*/ 8807896 h 13862168"/>
              <a:gd name="connsiteX1275" fmla="*/ 98362 w 12225867"/>
              <a:gd name="connsiteY1275" fmla="*/ 8809100 h 13862168"/>
              <a:gd name="connsiteX1276" fmla="*/ 104252 w 12225867"/>
              <a:gd name="connsiteY1276" fmla="*/ 8759747 h 13862168"/>
              <a:gd name="connsiteX1277" fmla="*/ 90116 w 12225867"/>
              <a:gd name="connsiteY1277" fmla="*/ 8758543 h 13862168"/>
              <a:gd name="connsiteX1278" fmla="*/ 390504 w 12225867"/>
              <a:gd name="connsiteY1278" fmla="*/ 8756136 h 13862168"/>
              <a:gd name="connsiteX1279" fmla="*/ 363410 w 12225867"/>
              <a:gd name="connsiteY1279" fmla="*/ 8798266 h 13862168"/>
              <a:gd name="connsiteX1280" fmla="*/ 375190 w 12225867"/>
              <a:gd name="connsiteY1280" fmla="*/ 8806692 h 13862168"/>
              <a:gd name="connsiteX1281" fmla="*/ 402284 w 12225867"/>
              <a:gd name="connsiteY1281" fmla="*/ 8764562 h 13862168"/>
              <a:gd name="connsiteX1282" fmla="*/ 390504 w 12225867"/>
              <a:gd name="connsiteY1282" fmla="*/ 8756136 h 13862168"/>
              <a:gd name="connsiteX1283" fmla="*/ 547177 w 12225867"/>
              <a:gd name="connsiteY1283" fmla="*/ 8715209 h 13862168"/>
              <a:gd name="connsiteX1284" fmla="*/ 514193 w 12225867"/>
              <a:gd name="connsiteY1284" fmla="*/ 8752525 h 13862168"/>
              <a:gd name="connsiteX1285" fmla="*/ 524795 w 12225867"/>
              <a:gd name="connsiteY1285" fmla="*/ 8762154 h 13862168"/>
              <a:gd name="connsiteX1286" fmla="*/ 557779 w 12225867"/>
              <a:gd name="connsiteY1286" fmla="*/ 8724839 h 13862168"/>
              <a:gd name="connsiteX1287" fmla="*/ 547177 w 12225867"/>
              <a:gd name="connsiteY1287" fmla="*/ 8715209 h 13862168"/>
              <a:gd name="connsiteX1288" fmla="*/ 619035 w 12225867"/>
              <a:gd name="connsiteY1288" fmla="*/ 8709191 h 13862168"/>
              <a:gd name="connsiteX1289" fmla="*/ 624925 w 12225867"/>
              <a:gd name="connsiteY1289" fmla="*/ 8715209 h 13862168"/>
              <a:gd name="connsiteX1290" fmla="*/ 594297 w 12225867"/>
              <a:gd name="connsiteY1290" fmla="*/ 8746505 h 13862168"/>
              <a:gd name="connsiteX1291" fmla="*/ 588407 w 12225867"/>
              <a:gd name="connsiteY1291" fmla="*/ 8740487 h 13862168"/>
              <a:gd name="connsiteX1292" fmla="*/ 619035 w 12225867"/>
              <a:gd name="connsiteY1292" fmla="*/ 8709191 h 13862168"/>
              <a:gd name="connsiteX1293" fmla="*/ 490634 w 12225867"/>
              <a:gd name="connsiteY1293" fmla="*/ 8705580 h 13862168"/>
              <a:gd name="connsiteX1294" fmla="*/ 461184 w 12225867"/>
              <a:gd name="connsiteY1294" fmla="*/ 8745302 h 13862168"/>
              <a:gd name="connsiteX1295" fmla="*/ 471786 w 12225867"/>
              <a:gd name="connsiteY1295" fmla="*/ 8753728 h 13862168"/>
              <a:gd name="connsiteX1296" fmla="*/ 501236 w 12225867"/>
              <a:gd name="connsiteY1296" fmla="*/ 8714005 h 13862168"/>
              <a:gd name="connsiteX1297" fmla="*/ 490634 w 12225867"/>
              <a:gd name="connsiteY1297" fmla="*/ 8705580 h 13862168"/>
              <a:gd name="connsiteX1298" fmla="*/ 619035 w 12225867"/>
              <a:gd name="connsiteY1298" fmla="*/ 8701967 h 13862168"/>
              <a:gd name="connsiteX1299" fmla="*/ 584873 w 12225867"/>
              <a:gd name="connsiteY1299" fmla="*/ 8736875 h 13862168"/>
              <a:gd name="connsiteX1300" fmla="*/ 588407 w 12225867"/>
              <a:gd name="connsiteY1300" fmla="*/ 8740487 h 13862168"/>
              <a:gd name="connsiteX1301" fmla="*/ 584873 w 12225867"/>
              <a:gd name="connsiteY1301" fmla="*/ 8744098 h 13862168"/>
              <a:gd name="connsiteX1302" fmla="*/ 594297 w 12225867"/>
              <a:gd name="connsiteY1302" fmla="*/ 8753728 h 13862168"/>
              <a:gd name="connsiteX1303" fmla="*/ 628459 w 12225867"/>
              <a:gd name="connsiteY1303" fmla="*/ 8718820 h 13862168"/>
              <a:gd name="connsiteX1304" fmla="*/ 624925 w 12225867"/>
              <a:gd name="connsiteY1304" fmla="*/ 8715209 h 13862168"/>
              <a:gd name="connsiteX1305" fmla="*/ 628459 w 12225867"/>
              <a:gd name="connsiteY1305" fmla="*/ 8711597 h 13862168"/>
              <a:gd name="connsiteX1306" fmla="*/ 619035 w 12225867"/>
              <a:gd name="connsiteY1306" fmla="*/ 8701967 h 13862168"/>
              <a:gd name="connsiteX1307" fmla="*/ 361054 w 12225867"/>
              <a:gd name="connsiteY1307" fmla="*/ 8701967 h 13862168"/>
              <a:gd name="connsiteX1308" fmla="*/ 337494 w 12225867"/>
              <a:gd name="connsiteY1308" fmla="*/ 8745302 h 13862168"/>
              <a:gd name="connsiteX1309" fmla="*/ 349274 w 12225867"/>
              <a:gd name="connsiteY1309" fmla="*/ 8752524 h 13862168"/>
              <a:gd name="connsiteX1310" fmla="*/ 372834 w 12225867"/>
              <a:gd name="connsiteY1310" fmla="*/ 8709190 h 13862168"/>
              <a:gd name="connsiteX1311" fmla="*/ 361054 w 12225867"/>
              <a:gd name="connsiteY1311" fmla="*/ 8701967 h 13862168"/>
              <a:gd name="connsiteX1312" fmla="*/ 295087 w 12225867"/>
              <a:gd name="connsiteY1312" fmla="*/ 8701967 h 13862168"/>
              <a:gd name="connsiteX1313" fmla="*/ 275061 w 12225867"/>
              <a:gd name="connsiteY1313" fmla="*/ 8747709 h 13862168"/>
              <a:gd name="connsiteX1314" fmla="*/ 288019 w 12225867"/>
              <a:gd name="connsiteY1314" fmla="*/ 8753728 h 13862168"/>
              <a:gd name="connsiteX1315" fmla="*/ 308045 w 12225867"/>
              <a:gd name="connsiteY1315" fmla="*/ 8707986 h 13862168"/>
              <a:gd name="connsiteX1316" fmla="*/ 295087 w 12225867"/>
              <a:gd name="connsiteY1316" fmla="*/ 8701967 h 13862168"/>
              <a:gd name="connsiteX1317" fmla="*/ 165507 w 12225867"/>
              <a:gd name="connsiteY1317" fmla="*/ 8683912 h 13862168"/>
              <a:gd name="connsiteX1318" fmla="*/ 154905 w 12225867"/>
              <a:gd name="connsiteY1318" fmla="*/ 8733265 h 13862168"/>
              <a:gd name="connsiteX1319" fmla="*/ 169041 w 12225867"/>
              <a:gd name="connsiteY1319" fmla="*/ 8736876 h 13862168"/>
              <a:gd name="connsiteX1320" fmla="*/ 179643 w 12225867"/>
              <a:gd name="connsiteY1320" fmla="*/ 8687523 h 13862168"/>
              <a:gd name="connsiteX1321" fmla="*/ 165507 w 12225867"/>
              <a:gd name="connsiteY1321" fmla="*/ 8683912 h 13862168"/>
              <a:gd name="connsiteX1322" fmla="*/ 444692 w 12225867"/>
              <a:gd name="connsiteY1322" fmla="*/ 8673079 h 13862168"/>
              <a:gd name="connsiteX1323" fmla="*/ 417598 w 12225867"/>
              <a:gd name="connsiteY1323" fmla="*/ 8715209 h 13862168"/>
              <a:gd name="connsiteX1324" fmla="*/ 429378 w 12225867"/>
              <a:gd name="connsiteY1324" fmla="*/ 8723635 h 13862168"/>
              <a:gd name="connsiteX1325" fmla="*/ 456472 w 12225867"/>
              <a:gd name="connsiteY1325" fmla="*/ 8681505 h 13862168"/>
              <a:gd name="connsiteX1326" fmla="*/ 444692 w 12225867"/>
              <a:gd name="connsiteY1326" fmla="*/ 8673079 h 13862168"/>
              <a:gd name="connsiteX1327" fmla="*/ 239721 w 12225867"/>
              <a:gd name="connsiteY1327" fmla="*/ 8667060 h 13862168"/>
              <a:gd name="connsiteX1328" fmla="*/ 224407 w 12225867"/>
              <a:gd name="connsiteY1328" fmla="*/ 8714005 h 13862168"/>
              <a:gd name="connsiteX1329" fmla="*/ 237365 w 12225867"/>
              <a:gd name="connsiteY1329" fmla="*/ 8718820 h 13862168"/>
              <a:gd name="connsiteX1330" fmla="*/ 252679 w 12225867"/>
              <a:gd name="connsiteY1330" fmla="*/ 8671875 h 13862168"/>
              <a:gd name="connsiteX1331" fmla="*/ 239721 w 12225867"/>
              <a:gd name="connsiteY1331" fmla="*/ 8667060 h 13862168"/>
              <a:gd name="connsiteX1332" fmla="*/ 100718 w 12225867"/>
              <a:gd name="connsiteY1332" fmla="*/ 8659838 h 13862168"/>
              <a:gd name="connsiteX1333" fmla="*/ 94828 w 12225867"/>
              <a:gd name="connsiteY1333" fmla="*/ 8709191 h 13862168"/>
              <a:gd name="connsiteX1334" fmla="*/ 108964 w 12225867"/>
              <a:gd name="connsiteY1334" fmla="*/ 8710394 h 13862168"/>
              <a:gd name="connsiteX1335" fmla="*/ 114854 w 12225867"/>
              <a:gd name="connsiteY1335" fmla="*/ 8661042 h 13862168"/>
              <a:gd name="connsiteX1336" fmla="*/ 100718 w 12225867"/>
              <a:gd name="connsiteY1336" fmla="*/ 8659838 h 13862168"/>
              <a:gd name="connsiteX1337" fmla="*/ 611967 w 12225867"/>
              <a:gd name="connsiteY1337" fmla="*/ 8640578 h 13862168"/>
              <a:gd name="connsiteX1338" fmla="*/ 578983 w 12225867"/>
              <a:gd name="connsiteY1338" fmla="*/ 8677894 h 13862168"/>
              <a:gd name="connsiteX1339" fmla="*/ 589585 w 12225867"/>
              <a:gd name="connsiteY1339" fmla="*/ 8687524 h 13862168"/>
              <a:gd name="connsiteX1340" fmla="*/ 622569 w 12225867"/>
              <a:gd name="connsiteY1340" fmla="*/ 8650208 h 13862168"/>
              <a:gd name="connsiteX1341" fmla="*/ 611967 w 12225867"/>
              <a:gd name="connsiteY1341" fmla="*/ 8640578 h 13862168"/>
              <a:gd name="connsiteX1342" fmla="*/ 688537 w 12225867"/>
              <a:gd name="connsiteY1342" fmla="*/ 8636967 h 13862168"/>
              <a:gd name="connsiteX1343" fmla="*/ 695604 w 12225867"/>
              <a:gd name="connsiteY1343" fmla="*/ 8644189 h 13862168"/>
              <a:gd name="connsiteX1344" fmla="*/ 663799 w 12225867"/>
              <a:gd name="connsiteY1344" fmla="*/ 8676689 h 13862168"/>
              <a:gd name="connsiteX1345" fmla="*/ 656731 w 12225867"/>
              <a:gd name="connsiteY1345" fmla="*/ 8669468 h 13862168"/>
              <a:gd name="connsiteX1346" fmla="*/ 688537 w 12225867"/>
              <a:gd name="connsiteY1346" fmla="*/ 8636967 h 13862168"/>
              <a:gd name="connsiteX1347" fmla="*/ 688537 w 12225867"/>
              <a:gd name="connsiteY1347" fmla="*/ 8632152 h 13862168"/>
              <a:gd name="connsiteX1348" fmla="*/ 654375 w 12225867"/>
              <a:gd name="connsiteY1348" fmla="*/ 8667060 h 13862168"/>
              <a:gd name="connsiteX1349" fmla="*/ 656731 w 12225867"/>
              <a:gd name="connsiteY1349" fmla="*/ 8669468 h 13862168"/>
              <a:gd name="connsiteX1350" fmla="*/ 653197 w 12225867"/>
              <a:gd name="connsiteY1350" fmla="*/ 8673079 h 13862168"/>
              <a:gd name="connsiteX1351" fmla="*/ 663799 w 12225867"/>
              <a:gd name="connsiteY1351" fmla="*/ 8682709 h 13862168"/>
              <a:gd name="connsiteX1352" fmla="*/ 697960 w 12225867"/>
              <a:gd name="connsiteY1352" fmla="*/ 8646597 h 13862168"/>
              <a:gd name="connsiteX1353" fmla="*/ 695604 w 12225867"/>
              <a:gd name="connsiteY1353" fmla="*/ 8644189 h 13862168"/>
              <a:gd name="connsiteX1354" fmla="*/ 697960 w 12225867"/>
              <a:gd name="connsiteY1354" fmla="*/ 8641781 h 13862168"/>
              <a:gd name="connsiteX1355" fmla="*/ 688537 w 12225867"/>
              <a:gd name="connsiteY1355" fmla="*/ 8632152 h 13862168"/>
              <a:gd name="connsiteX1356" fmla="*/ 549533 w 12225867"/>
              <a:gd name="connsiteY1356" fmla="*/ 8626134 h 13862168"/>
              <a:gd name="connsiteX1357" fmla="*/ 520083 w 12225867"/>
              <a:gd name="connsiteY1357" fmla="*/ 8665856 h 13862168"/>
              <a:gd name="connsiteX1358" fmla="*/ 530685 w 12225867"/>
              <a:gd name="connsiteY1358" fmla="*/ 8674283 h 13862168"/>
              <a:gd name="connsiteX1359" fmla="*/ 560135 w 12225867"/>
              <a:gd name="connsiteY1359" fmla="*/ 8634560 h 13862168"/>
              <a:gd name="connsiteX1360" fmla="*/ 549533 w 12225867"/>
              <a:gd name="connsiteY1360" fmla="*/ 8626134 h 13862168"/>
              <a:gd name="connsiteX1361" fmla="*/ 408174 w 12225867"/>
              <a:gd name="connsiteY1361" fmla="*/ 8614096 h 13862168"/>
              <a:gd name="connsiteX1362" fmla="*/ 384614 w 12225867"/>
              <a:gd name="connsiteY1362" fmla="*/ 8657430 h 13862168"/>
              <a:gd name="connsiteX1363" fmla="*/ 396394 w 12225867"/>
              <a:gd name="connsiteY1363" fmla="*/ 8664652 h 13862168"/>
              <a:gd name="connsiteX1364" fmla="*/ 419954 w 12225867"/>
              <a:gd name="connsiteY1364" fmla="*/ 8621318 h 13862168"/>
              <a:gd name="connsiteX1365" fmla="*/ 408174 w 12225867"/>
              <a:gd name="connsiteY1365" fmla="*/ 8614096 h 13862168"/>
              <a:gd name="connsiteX1366" fmla="*/ 333960 w 12225867"/>
              <a:gd name="connsiteY1366" fmla="*/ 8610484 h 13862168"/>
              <a:gd name="connsiteX1367" fmla="*/ 313935 w 12225867"/>
              <a:gd name="connsiteY1367" fmla="*/ 8656226 h 13862168"/>
              <a:gd name="connsiteX1368" fmla="*/ 326892 w 12225867"/>
              <a:gd name="connsiteY1368" fmla="*/ 8662245 h 13862168"/>
              <a:gd name="connsiteX1369" fmla="*/ 346918 w 12225867"/>
              <a:gd name="connsiteY1369" fmla="*/ 8616503 h 13862168"/>
              <a:gd name="connsiteX1370" fmla="*/ 333960 w 12225867"/>
              <a:gd name="connsiteY1370" fmla="*/ 8610484 h 13862168"/>
              <a:gd name="connsiteX1371" fmla="*/ 498880 w 12225867"/>
              <a:gd name="connsiteY1371" fmla="*/ 8590022 h 13862168"/>
              <a:gd name="connsiteX1372" fmla="*/ 471786 w 12225867"/>
              <a:gd name="connsiteY1372" fmla="*/ 8632152 h 13862168"/>
              <a:gd name="connsiteX1373" fmla="*/ 483566 w 12225867"/>
              <a:gd name="connsiteY1373" fmla="*/ 8640578 h 13862168"/>
              <a:gd name="connsiteX1374" fmla="*/ 510659 w 12225867"/>
              <a:gd name="connsiteY1374" fmla="*/ 8598448 h 13862168"/>
              <a:gd name="connsiteX1375" fmla="*/ 498880 w 12225867"/>
              <a:gd name="connsiteY1375" fmla="*/ 8590022 h 13862168"/>
              <a:gd name="connsiteX1376" fmla="*/ 186711 w 12225867"/>
              <a:gd name="connsiteY1376" fmla="*/ 8587614 h 13862168"/>
              <a:gd name="connsiteX1377" fmla="*/ 176109 w 12225867"/>
              <a:gd name="connsiteY1377" fmla="*/ 8635763 h 13862168"/>
              <a:gd name="connsiteX1378" fmla="*/ 190245 w 12225867"/>
              <a:gd name="connsiteY1378" fmla="*/ 8639374 h 13862168"/>
              <a:gd name="connsiteX1379" fmla="*/ 200847 w 12225867"/>
              <a:gd name="connsiteY1379" fmla="*/ 8591225 h 13862168"/>
              <a:gd name="connsiteX1380" fmla="*/ 186711 w 12225867"/>
              <a:gd name="connsiteY1380" fmla="*/ 8587614 h 13862168"/>
              <a:gd name="connsiteX1381" fmla="*/ 271527 w 12225867"/>
              <a:gd name="connsiteY1381" fmla="*/ 8571966 h 13862168"/>
              <a:gd name="connsiteX1382" fmla="*/ 256213 w 12225867"/>
              <a:gd name="connsiteY1382" fmla="*/ 8618911 h 13862168"/>
              <a:gd name="connsiteX1383" fmla="*/ 269171 w 12225867"/>
              <a:gd name="connsiteY1383" fmla="*/ 8623726 h 13862168"/>
              <a:gd name="connsiteX1384" fmla="*/ 284485 w 12225867"/>
              <a:gd name="connsiteY1384" fmla="*/ 8576781 h 13862168"/>
              <a:gd name="connsiteX1385" fmla="*/ 271527 w 12225867"/>
              <a:gd name="connsiteY1385" fmla="*/ 8571966 h 13862168"/>
              <a:gd name="connsiteX1386" fmla="*/ 756860 w 12225867"/>
              <a:gd name="connsiteY1386" fmla="*/ 8567151 h 13862168"/>
              <a:gd name="connsiteX1387" fmla="*/ 763339 w 12225867"/>
              <a:gd name="connsiteY1387" fmla="*/ 8573772 h 13862168"/>
              <a:gd name="connsiteX1388" fmla="*/ 732122 w 12225867"/>
              <a:gd name="connsiteY1388" fmla="*/ 8605670 h 13862168"/>
              <a:gd name="connsiteX1389" fmla="*/ 725643 w 12225867"/>
              <a:gd name="connsiteY1389" fmla="*/ 8599050 h 13862168"/>
              <a:gd name="connsiteX1390" fmla="*/ 756860 w 12225867"/>
              <a:gd name="connsiteY1390" fmla="*/ 8567151 h 13862168"/>
              <a:gd name="connsiteX1391" fmla="*/ 677935 w 12225867"/>
              <a:gd name="connsiteY1391" fmla="*/ 8565948 h 13862168"/>
              <a:gd name="connsiteX1392" fmla="*/ 644951 w 12225867"/>
              <a:gd name="connsiteY1392" fmla="*/ 8603263 h 13862168"/>
              <a:gd name="connsiteX1393" fmla="*/ 655553 w 12225867"/>
              <a:gd name="connsiteY1393" fmla="*/ 8612893 h 13862168"/>
              <a:gd name="connsiteX1394" fmla="*/ 688537 w 12225867"/>
              <a:gd name="connsiteY1394" fmla="*/ 8575577 h 13862168"/>
              <a:gd name="connsiteX1395" fmla="*/ 677935 w 12225867"/>
              <a:gd name="connsiteY1395" fmla="*/ 8565948 h 13862168"/>
              <a:gd name="connsiteX1396" fmla="*/ 756860 w 12225867"/>
              <a:gd name="connsiteY1396" fmla="*/ 8561132 h 13862168"/>
              <a:gd name="connsiteX1397" fmla="*/ 722698 w 12225867"/>
              <a:gd name="connsiteY1397" fmla="*/ 8596040 h 13862168"/>
              <a:gd name="connsiteX1398" fmla="*/ 725643 w 12225867"/>
              <a:gd name="connsiteY1398" fmla="*/ 8599050 h 13862168"/>
              <a:gd name="connsiteX1399" fmla="*/ 722698 w 12225867"/>
              <a:gd name="connsiteY1399" fmla="*/ 8602059 h 13862168"/>
              <a:gd name="connsiteX1400" fmla="*/ 732122 w 12225867"/>
              <a:gd name="connsiteY1400" fmla="*/ 8611689 h 13862168"/>
              <a:gd name="connsiteX1401" fmla="*/ 766284 w 12225867"/>
              <a:gd name="connsiteY1401" fmla="*/ 8576781 h 13862168"/>
              <a:gd name="connsiteX1402" fmla="*/ 763339 w 12225867"/>
              <a:gd name="connsiteY1402" fmla="*/ 8573772 h 13862168"/>
              <a:gd name="connsiteX1403" fmla="*/ 766284 w 12225867"/>
              <a:gd name="connsiteY1403" fmla="*/ 8570762 h 13862168"/>
              <a:gd name="connsiteX1404" fmla="*/ 756860 w 12225867"/>
              <a:gd name="connsiteY1404" fmla="*/ 8561132 h 13862168"/>
              <a:gd name="connsiteX1405" fmla="*/ 111320 w 12225867"/>
              <a:gd name="connsiteY1405" fmla="*/ 8559929 h 13862168"/>
              <a:gd name="connsiteX1406" fmla="*/ 105430 w 12225867"/>
              <a:gd name="connsiteY1406" fmla="*/ 8609282 h 13862168"/>
              <a:gd name="connsiteX1407" fmla="*/ 119566 w 12225867"/>
              <a:gd name="connsiteY1407" fmla="*/ 8610485 h 13862168"/>
              <a:gd name="connsiteX1408" fmla="*/ 125455 w 12225867"/>
              <a:gd name="connsiteY1408" fmla="*/ 8561133 h 13862168"/>
              <a:gd name="connsiteX1409" fmla="*/ 111320 w 12225867"/>
              <a:gd name="connsiteY1409" fmla="*/ 8559929 h 13862168"/>
              <a:gd name="connsiteX1410" fmla="*/ 609611 w 12225867"/>
              <a:gd name="connsiteY1410" fmla="*/ 8547892 h 13862168"/>
              <a:gd name="connsiteX1411" fmla="*/ 580161 w 12225867"/>
              <a:gd name="connsiteY1411" fmla="*/ 8587614 h 13862168"/>
              <a:gd name="connsiteX1412" fmla="*/ 590763 w 12225867"/>
              <a:gd name="connsiteY1412" fmla="*/ 8596041 h 13862168"/>
              <a:gd name="connsiteX1413" fmla="*/ 620213 w 12225867"/>
              <a:gd name="connsiteY1413" fmla="*/ 8556318 h 13862168"/>
              <a:gd name="connsiteX1414" fmla="*/ 609611 w 12225867"/>
              <a:gd name="connsiteY1414" fmla="*/ 8547892 h 13862168"/>
              <a:gd name="connsiteX1415" fmla="*/ 456472 w 12225867"/>
              <a:gd name="connsiteY1415" fmla="*/ 8527428 h 13862168"/>
              <a:gd name="connsiteX1416" fmla="*/ 432912 w 12225867"/>
              <a:gd name="connsiteY1416" fmla="*/ 8570762 h 13862168"/>
              <a:gd name="connsiteX1417" fmla="*/ 444692 w 12225867"/>
              <a:gd name="connsiteY1417" fmla="*/ 8577984 h 13862168"/>
              <a:gd name="connsiteX1418" fmla="*/ 468252 w 12225867"/>
              <a:gd name="connsiteY1418" fmla="*/ 8534650 h 13862168"/>
              <a:gd name="connsiteX1419" fmla="*/ 456472 w 12225867"/>
              <a:gd name="connsiteY1419" fmla="*/ 8527428 h 13862168"/>
              <a:gd name="connsiteX1420" fmla="*/ 374012 w 12225867"/>
              <a:gd name="connsiteY1420" fmla="*/ 8519002 h 13862168"/>
              <a:gd name="connsiteX1421" fmla="*/ 353986 w 12225867"/>
              <a:gd name="connsiteY1421" fmla="*/ 8564743 h 13862168"/>
              <a:gd name="connsiteX1422" fmla="*/ 366944 w 12225867"/>
              <a:gd name="connsiteY1422" fmla="*/ 8570762 h 13862168"/>
              <a:gd name="connsiteX1423" fmla="*/ 386970 w 12225867"/>
              <a:gd name="connsiteY1423" fmla="*/ 8525020 h 13862168"/>
              <a:gd name="connsiteX1424" fmla="*/ 374012 w 12225867"/>
              <a:gd name="connsiteY1424" fmla="*/ 8519002 h 13862168"/>
              <a:gd name="connsiteX1425" fmla="*/ 553067 w 12225867"/>
              <a:gd name="connsiteY1425" fmla="*/ 8506965 h 13862168"/>
              <a:gd name="connsiteX1426" fmla="*/ 525973 w 12225867"/>
              <a:gd name="connsiteY1426" fmla="*/ 8549096 h 13862168"/>
              <a:gd name="connsiteX1427" fmla="*/ 537753 w 12225867"/>
              <a:gd name="connsiteY1427" fmla="*/ 8557521 h 13862168"/>
              <a:gd name="connsiteX1428" fmla="*/ 564847 w 12225867"/>
              <a:gd name="connsiteY1428" fmla="*/ 8515391 h 13862168"/>
              <a:gd name="connsiteX1429" fmla="*/ 553067 w 12225867"/>
              <a:gd name="connsiteY1429" fmla="*/ 8506965 h 13862168"/>
              <a:gd name="connsiteX1430" fmla="*/ 826362 w 12225867"/>
              <a:gd name="connsiteY1430" fmla="*/ 8497335 h 13862168"/>
              <a:gd name="connsiteX1431" fmla="*/ 832252 w 12225867"/>
              <a:gd name="connsiteY1431" fmla="*/ 8503353 h 13862168"/>
              <a:gd name="connsiteX1432" fmla="*/ 801624 w 12225867"/>
              <a:gd name="connsiteY1432" fmla="*/ 8534650 h 13862168"/>
              <a:gd name="connsiteX1433" fmla="*/ 795735 w 12225867"/>
              <a:gd name="connsiteY1433" fmla="*/ 8528632 h 13862168"/>
              <a:gd name="connsiteX1434" fmla="*/ 826362 w 12225867"/>
              <a:gd name="connsiteY1434" fmla="*/ 8497335 h 13862168"/>
              <a:gd name="connsiteX1435" fmla="*/ 742724 w 12225867"/>
              <a:gd name="connsiteY1435" fmla="*/ 8491317 h 13862168"/>
              <a:gd name="connsiteX1436" fmla="*/ 709740 w 12225867"/>
              <a:gd name="connsiteY1436" fmla="*/ 8528632 h 13862168"/>
              <a:gd name="connsiteX1437" fmla="*/ 720342 w 12225867"/>
              <a:gd name="connsiteY1437" fmla="*/ 8538262 h 13862168"/>
              <a:gd name="connsiteX1438" fmla="*/ 753326 w 12225867"/>
              <a:gd name="connsiteY1438" fmla="*/ 8500947 h 13862168"/>
              <a:gd name="connsiteX1439" fmla="*/ 742724 w 12225867"/>
              <a:gd name="connsiteY1439" fmla="*/ 8491317 h 13862168"/>
              <a:gd name="connsiteX1440" fmla="*/ 826362 w 12225867"/>
              <a:gd name="connsiteY1440" fmla="*/ 8490112 h 13862168"/>
              <a:gd name="connsiteX1441" fmla="*/ 792200 w 12225867"/>
              <a:gd name="connsiteY1441" fmla="*/ 8525020 h 13862168"/>
              <a:gd name="connsiteX1442" fmla="*/ 795735 w 12225867"/>
              <a:gd name="connsiteY1442" fmla="*/ 8528632 h 13862168"/>
              <a:gd name="connsiteX1443" fmla="*/ 792200 w 12225867"/>
              <a:gd name="connsiteY1443" fmla="*/ 8532243 h 13862168"/>
              <a:gd name="connsiteX1444" fmla="*/ 801624 w 12225867"/>
              <a:gd name="connsiteY1444" fmla="*/ 8541873 h 13862168"/>
              <a:gd name="connsiteX1445" fmla="*/ 835786 w 12225867"/>
              <a:gd name="connsiteY1445" fmla="*/ 8506965 h 13862168"/>
              <a:gd name="connsiteX1446" fmla="*/ 832252 w 12225867"/>
              <a:gd name="connsiteY1446" fmla="*/ 8503353 h 13862168"/>
              <a:gd name="connsiteX1447" fmla="*/ 835786 w 12225867"/>
              <a:gd name="connsiteY1447" fmla="*/ 8499742 h 13862168"/>
              <a:gd name="connsiteX1448" fmla="*/ 826362 w 12225867"/>
              <a:gd name="connsiteY1448" fmla="*/ 8490112 h 13862168"/>
              <a:gd name="connsiteX1449" fmla="*/ 207915 w 12225867"/>
              <a:gd name="connsiteY1449" fmla="*/ 8490112 h 13862168"/>
              <a:gd name="connsiteX1450" fmla="*/ 197313 w 12225867"/>
              <a:gd name="connsiteY1450" fmla="*/ 8538261 h 13862168"/>
              <a:gd name="connsiteX1451" fmla="*/ 211449 w 12225867"/>
              <a:gd name="connsiteY1451" fmla="*/ 8541873 h 13862168"/>
              <a:gd name="connsiteX1452" fmla="*/ 222051 w 12225867"/>
              <a:gd name="connsiteY1452" fmla="*/ 8493724 h 13862168"/>
              <a:gd name="connsiteX1453" fmla="*/ 207915 w 12225867"/>
              <a:gd name="connsiteY1453" fmla="*/ 8490112 h 13862168"/>
              <a:gd name="connsiteX1454" fmla="*/ 302155 w 12225867"/>
              <a:gd name="connsiteY1454" fmla="*/ 8476872 h 13862168"/>
              <a:gd name="connsiteX1455" fmla="*/ 286841 w 12225867"/>
              <a:gd name="connsiteY1455" fmla="*/ 8523817 h 13862168"/>
              <a:gd name="connsiteX1456" fmla="*/ 299799 w 12225867"/>
              <a:gd name="connsiteY1456" fmla="*/ 8528632 h 13862168"/>
              <a:gd name="connsiteX1457" fmla="*/ 315112 w 12225867"/>
              <a:gd name="connsiteY1457" fmla="*/ 8481687 h 13862168"/>
              <a:gd name="connsiteX1458" fmla="*/ 302155 w 12225867"/>
              <a:gd name="connsiteY1458" fmla="*/ 8476872 h 13862168"/>
              <a:gd name="connsiteX1459" fmla="*/ 669689 w 12225867"/>
              <a:gd name="connsiteY1459" fmla="*/ 8468446 h 13862168"/>
              <a:gd name="connsiteX1460" fmla="*/ 640239 w 12225867"/>
              <a:gd name="connsiteY1460" fmla="*/ 8508169 h 13862168"/>
              <a:gd name="connsiteX1461" fmla="*/ 650841 w 12225867"/>
              <a:gd name="connsiteY1461" fmla="*/ 8516595 h 13862168"/>
              <a:gd name="connsiteX1462" fmla="*/ 680291 w 12225867"/>
              <a:gd name="connsiteY1462" fmla="*/ 8476872 h 13862168"/>
              <a:gd name="connsiteX1463" fmla="*/ 669689 w 12225867"/>
              <a:gd name="connsiteY1463" fmla="*/ 8468446 h 13862168"/>
              <a:gd name="connsiteX1464" fmla="*/ 121922 w 12225867"/>
              <a:gd name="connsiteY1464" fmla="*/ 8461224 h 13862168"/>
              <a:gd name="connsiteX1465" fmla="*/ 116032 w 12225867"/>
              <a:gd name="connsiteY1465" fmla="*/ 8510576 h 13862168"/>
              <a:gd name="connsiteX1466" fmla="*/ 130167 w 12225867"/>
              <a:gd name="connsiteY1466" fmla="*/ 8511780 h 13862168"/>
              <a:gd name="connsiteX1467" fmla="*/ 136057 w 12225867"/>
              <a:gd name="connsiteY1467" fmla="*/ 8462427 h 13862168"/>
              <a:gd name="connsiteX1468" fmla="*/ 121922 w 12225867"/>
              <a:gd name="connsiteY1468" fmla="*/ 8461224 h 13862168"/>
              <a:gd name="connsiteX1469" fmla="*/ 503591 w 12225867"/>
              <a:gd name="connsiteY1469" fmla="*/ 8439556 h 13862168"/>
              <a:gd name="connsiteX1470" fmla="*/ 480032 w 12225867"/>
              <a:gd name="connsiteY1470" fmla="*/ 8482890 h 13862168"/>
              <a:gd name="connsiteX1471" fmla="*/ 491812 w 12225867"/>
              <a:gd name="connsiteY1471" fmla="*/ 8490112 h 13862168"/>
              <a:gd name="connsiteX1472" fmla="*/ 515371 w 12225867"/>
              <a:gd name="connsiteY1472" fmla="*/ 8446778 h 13862168"/>
              <a:gd name="connsiteX1473" fmla="*/ 503591 w 12225867"/>
              <a:gd name="connsiteY1473" fmla="*/ 8439556 h 13862168"/>
              <a:gd name="connsiteX1474" fmla="*/ 414064 w 12225867"/>
              <a:gd name="connsiteY1474" fmla="*/ 8427519 h 13862168"/>
              <a:gd name="connsiteX1475" fmla="*/ 394038 w 12225867"/>
              <a:gd name="connsiteY1475" fmla="*/ 8473260 h 13862168"/>
              <a:gd name="connsiteX1476" fmla="*/ 406996 w 12225867"/>
              <a:gd name="connsiteY1476" fmla="*/ 8479279 h 13862168"/>
              <a:gd name="connsiteX1477" fmla="*/ 427022 w 12225867"/>
              <a:gd name="connsiteY1477" fmla="*/ 8433537 h 13862168"/>
              <a:gd name="connsiteX1478" fmla="*/ 414064 w 12225867"/>
              <a:gd name="connsiteY1478" fmla="*/ 8427519 h 13862168"/>
              <a:gd name="connsiteX1479" fmla="*/ 895863 w 12225867"/>
              <a:gd name="connsiteY1479" fmla="*/ 8426316 h 13862168"/>
              <a:gd name="connsiteX1480" fmla="*/ 901753 w 12225867"/>
              <a:gd name="connsiteY1480" fmla="*/ 8432334 h 13862168"/>
              <a:gd name="connsiteX1481" fmla="*/ 871126 w 12225867"/>
              <a:gd name="connsiteY1481" fmla="*/ 8463630 h 13862168"/>
              <a:gd name="connsiteX1482" fmla="*/ 865237 w 12225867"/>
              <a:gd name="connsiteY1482" fmla="*/ 8457612 h 13862168"/>
              <a:gd name="connsiteX1483" fmla="*/ 895863 w 12225867"/>
              <a:gd name="connsiteY1483" fmla="*/ 8426316 h 13862168"/>
              <a:gd name="connsiteX1484" fmla="*/ 607255 w 12225867"/>
              <a:gd name="connsiteY1484" fmla="*/ 8423908 h 13862168"/>
              <a:gd name="connsiteX1485" fmla="*/ 580161 w 12225867"/>
              <a:gd name="connsiteY1485" fmla="*/ 8466038 h 13862168"/>
              <a:gd name="connsiteX1486" fmla="*/ 591941 w 12225867"/>
              <a:gd name="connsiteY1486" fmla="*/ 8474465 h 13862168"/>
              <a:gd name="connsiteX1487" fmla="*/ 619035 w 12225867"/>
              <a:gd name="connsiteY1487" fmla="*/ 8432334 h 13862168"/>
              <a:gd name="connsiteX1488" fmla="*/ 607255 w 12225867"/>
              <a:gd name="connsiteY1488" fmla="*/ 8423908 h 13862168"/>
              <a:gd name="connsiteX1489" fmla="*/ 895863 w 12225867"/>
              <a:gd name="connsiteY1489" fmla="*/ 8419093 h 13862168"/>
              <a:gd name="connsiteX1490" fmla="*/ 861702 w 12225867"/>
              <a:gd name="connsiteY1490" fmla="*/ 8454000 h 13862168"/>
              <a:gd name="connsiteX1491" fmla="*/ 865237 w 12225867"/>
              <a:gd name="connsiteY1491" fmla="*/ 8457612 h 13862168"/>
              <a:gd name="connsiteX1492" fmla="*/ 861702 w 12225867"/>
              <a:gd name="connsiteY1492" fmla="*/ 8461224 h 13862168"/>
              <a:gd name="connsiteX1493" fmla="*/ 871126 w 12225867"/>
              <a:gd name="connsiteY1493" fmla="*/ 8470854 h 13862168"/>
              <a:gd name="connsiteX1494" fmla="*/ 905287 w 12225867"/>
              <a:gd name="connsiteY1494" fmla="*/ 8435945 h 13862168"/>
              <a:gd name="connsiteX1495" fmla="*/ 901753 w 12225867"/>
              <a:gd name="connsiteY1495" fmla="*/ 8432334 h 13862168"/>
              <a:gd name="connsiteX1496" fmla="*/ 905287 w 12225867"/>
              <a:gd name="connsiteY1496" fmla="*/ 8428723 h 13862168"/>
              <a:gd name="connsiteX1497" fmla="*/ 895863 w 12225867"/>
              <a:gd name="connsiteY1497" fmla="*/ 8419093 h 13862168"/>
              <a:gd name="connsiteX1498" fmla="*/ 807514 w 12225867"/>
              <a:gd name="connsiteY1498" fmla="*/ 8416686 h 13862168"/>
              <a:gd name="connsiteX1499" fmla="*/ 774530 w 12225867"/>
              <a:gd name="connsiteY1499" fmla="*/ 8454001 h 13862168"/>
              <a:gd name="connsiteX1500" fmla="*/ 785132 w 12225867"/>
              <a:gd name="connsiteY1500" fmla="*/ 8463631 h 13862168"/>
              <a:gd name="connsiteX1501" fmla="*/ 818116 w 12225867"/>
              <a:gd name="connsiteY1501" fmla="*/ 8426316 h 13862168"/>
              <a:gd name="connsiteX1502" fmla="*/ 807514 w 12225867"/>
              <a:gd name="connsiteY1502" fmla="*/ 8416686 h 13862168"/>
              <a:gd name="connsiteX1503" fmla="*/ 229119 w 12225867"/>
              <a:gd name="connsiteY1503" fmla="*/ 8392611 h 13862168"/>
              <a:gd name="connsiteX1504" fmla="*/ 218517 w 12225867"/>
              <a:gd name="connsiteY1504" fmla="*/ 8440760 h 13862168"/>
              <a:gd name="connsiteX1505" fmla="*/ 232653 w 12225867"/>
              <a:gd name="connsiteY1505" fmla="*/ 8444371 h 13862168"/>
              <a:gd name="connsiteX1506" fmla="*/ 243255 w 12225867"/>
              <a:gd name="connsiteY1506" fmla="*/ 8396222 h 13862168"/>
              <a:gd name="connsiteX1507" fmla="*/ 229119 w 12225867"/>
              <a:gd name="connsiteY1507" fmla="*/ 8392611 h 13862168"/>
              <a:gd name="connsiteX1508" fmla="*/ 729766 w 12225867"/>
              <a:gd name="connsiteY1508" fmla="*/ 8390204 h 13862168"/>
              <a:gd name="connsiteX1509" fmla="*/ 700316 w 12225867"/>
              <a:gd name="connsiteY1509" fmla="*/ 8429927 h 13862168"/>
              <a:gd name="connsiteX1510" fmla="*/ 710918 w 12225867"/>
              <a:gd name="connsiteY1510" fmla="*/ 8438353 h 13862168"/>
              <a:gd name="connsiteX1511" fmla="*/ 740368 w 12225867"/>
              <a:gd name="connsiteY1511" fmla="*/ 8398630 h 13862168"/>
              <a:gd name="connsiteX1512" fmla="*/ 729766 w 12225867"/>
              <a:gd name="connsiteY1512" fmla="*/ 8390204 h 13862168"/>
              <a:gd name="connsiteX1513" fmla="*/ 332782 w 12225867"/>
              <a:gd name="connsiteY1513" fmla="*/ 8381777 h 13862168"/>
              <a:gd name="connsiteX1514" fmla="*/ 317468 w 12225867"/>
              <a:gd name="connsiteY1514" fmla="*/ 8428723 h 13862168"/>
              <a:gd name="connsiteX1515" fmla="*/ 330426 w 12225867"/>
              <a:gd name="connsiteY1515" fmla="*/ 8433538 h 13862168"/>
              <a:gd name="connsiteX1516" fmla="*/ 345740 w 12225867"/>
              <a:gd name="connsiteY1516" fmla="*/ 8386593 h 13862168"/>
              <a:gd name="connsiteX1517" fmla="*/ 332782 w 12225867"/>
              <a:gd name="connsiteY1517" fmla="*/ 8381777 h 13862168"/>
              <a:gd name="connsiteX1518" fmla="*/ 133701 w 12225867"/>
              <a:gd name="connsiteY1518" fmla="*/ 8361315 h 13862168"/>
              <a:gd name="connsiteX1519" fmla="*/ 127811 w 12225867"/>
              <a:gd name="connsiteY1519" fmla="*/ 8410668 h 13862168"/>
              <a:gd name="connsiteX1520" fmla="*/ 141947 w 12225867"/>
              <a:gd name="connsiteY1520" fmla="*/ 8411871 h 13862168"/>
              <a:gd name="connsiteX1521" fmla="*/ 147837 w 12225867"/>
              <a:gd name="connsiteY1521" fmla="*/ 8362519 h 13862168"/>
              <a:gd name="connsiteX1522" fmla="*/ 133701 w 12225867"/>
              <a:gd name="connsiteY1522" fmla="*/ 8361315 h 13862168"/>
              <a:gd name="connsiteX1523" fmla="*/ 964187 w 12225867"/>
              <a:gd name="connsiteY1523" fmla="*/ 8355296 h 13862168"/>
              <a:gd name="connsiteX1524" fmla="*/ 970666 w 12225867"/>
              <a:gd name="connsiteY1524" fmla="*/ 8361916 h 13862168"/>
              <a:gd name="connsiteX1525" fmla="*/ 939449 w 12225867"/>
              <a:gd name="connsiteY1525" fmla="*/ 8393814 h 13862168"/>
              <a:gd name="connsiteX1526" fmla="*/ 932970 w 12225867"/>
              <a:gd name="connsiteY1526" fmla="*/ 8387195 h 13862168"/>
              <a:gd name="connsiteX1527" fmla="*/ 964187 w 12225867"/>
              <a:gd name="connsiteY1527" fmla="*/ 8355296 h 13862168"/>
              <a:gd name="connsiteX1528" fmla="*/ 550711 w 12225867"/>
              <a:gd name="connsiteY1528" fmla="*/ 8352888 h 13862168"/>
              <a:gd name="connsiteX1529" fmla="*/ 527151 w 12225867"/>
              <a:gd name="connsiteY1529" fmla="*/ 8396222 h 13862168"/>
              <a:gd name="connsiteX1530" fmla="*/ 538931 w 12225867"/>
              <a:gd name="connsiteY1530" fmla="*/ 8403444 h 13862168"/>
              <a:gd name="connsiteX1531" fmla="*/ 562491 w 12225867"/>
              <a:gd name="connsiteY1531" fmla="*/ 8360110 h 13862168"/>
              <a:gd name="connsiteX1532" fmla="*/ 550711 w 12225867"/>
              <a:gd name="connsiteY1532" fmla="*/ 8352888 h 13862168"/>
              <a:gd name="connsiteX1533" fmla="*/ 964187 w 12225867"/>
              <a:gd name="connsiteY1533" fmla="*/ 8349277 h 13862168"/>
              <a:gd name="connsiteX1534" fmla="*/ 930025 w 12225867"/>
              <a:gd name="connsiteY1534" fmla="*/ 8384185 h 13862168"/>
              <a:gd name="connsiteX1535" fmla="*/ 932970 w 12225867"/>
              <a:gd name="connsiteY1535" fmla="*/ 8387195 h 13862168"/>
              <a:gd name="connsiteX1536" fmla="*/ 930025 w 12225867"/>
              <a:gd name="connsiteY1536" fmla="*/ 8390204 h 13862168"/>
              <a:gd name="connsiteX1537" fmla="*/ 939449 w 12225867"/>
              <a:gd name="connsiteY1537" fmla="*/ 8399834 h 13862168"/>
              <a:gd name="connsiteX1538" fmla="*/ 973611 w 12225867"/>
              <a:gd name="connsiteY1538" fmla="*/ 8364926 h 13862168"/>
              <a:gd name="connsiteX1539" fmla="*/ 970666 w 12225867"/>
              <a:gd name="connsiteY1539" fmla="*/ 8361916 h 13862168"/>
              <a:gd name="connsiteX1540" fmla="*/ 973611 w 12225867"/>
              <a:gd name="connsiteY1540" fmla="*/ 8358906 h 13862168"/>
              <a:gd name="connsiteX1541" fmla="*/ 964187 w 12225867"/>
              <a:gd name="connsiteY1541" fmla="*/ 8349277 h 13862168"/>
              <a:gd name="connsiteX1542" fmla="*/ 872304 w 12225867"/>
              <a:gd name="connsiteY1542" fmla="*/ 8342055 h 13862168"/>
              <a:gd name="connsiteX1543" fmla="*/ 839320 w 12225867"/>
              <a:gd name="connsiteY1543" fmla="*/ 8379371 h 13862168"/>
              <a:gd name="connsiteX1544" fmla="*/ 849922 w 12225867"/>
              <a:gd name="connsiteY1544" fmla="*/ 8389000 h 13862168"/>
              <a:gd name="connsiteX1545" fmla="*/ 882906 w 12225867"/>
              <a:gd name="connsiteY1545" fmla="*/ 8351685 h 13862168"/>
              <a:gd name="connsiteX1546" fmla="*/ 872304 w 12225867"/>
              <a:gd name="connsiteY1546" fmla="*/ 8342055 h 13862168"/>
              <a:gd name="connsiteX1547" fmla="*/ 661443 w 12225867"/>
              <a:gd name="connsiteY1547" fmla="*/ 8340851 h 13862168"/>
              <a:gd name="connsiteX1548" fmla="*/ 634349 w 12225867"/>
              <a:gd name="connsiteY1548" fmla="*/ 8382982 h 13862168"/>
              <a:gd name="connsiteX1549" fmla="*/ 646129 w 12225867"/>
              <a:gd name="connsiteY1549" fmla="*/ 8391408 h 13862168"/>
              <a:gd name="connsiteX1550" fmla="*/ 673223 w 12225867"/>
              <a:gd name="connsiteY1550" fmla="*/ 8349277 h 13862168"/>
              <a:gd name="connsiteX1551" fmla="*/ 661443 w 12225867"/>
              <a:gd name="connsiteY1551" fmla="*/ 8340851 h 13862168"/>
              <a:gd name="connsiteX1552" fmla="*/ 452938 w 12225867"/>
              <a:gd name="connsiteY1552" fmla="*/ 8336036 h 13862168"/>
              <a:gd name="connsiteX1553" fmla="*/ 432912 w 12225867"/>
              <a:gd name="connsiteY1553" fmla="*/ 8381777 h 13862168"/>
              <a:gd name="connsiteX1554" fmla="*/ 445870 w 12225867"/>
              <a:gd name="connsiteY1554" fmla="*/ 8387796 h 13862168"/>
              <a:gd name="connsiteX1555" fmla="*/ 465896 w 12225867"/>
              <a:gd name="connsiteY1555" fmla="*/ 8342054 h 13862168"/>
              <a:gd name="connsiteX1556" fmla="*/ 452938 w 12225867"/>
              <a:gd name="connsiteY1556" fmla="*/ 8336036 h 13862168"/>
              <a:gd name="connsiteX1557" fmla="*/ 789844 w 12225867"/>
              <a:gd name="connsiteY1557" fmla="*/ 8310758 h 13862168"/>
              <a:gd name="connsiteX1558" fmla="*/ 760394 w 12225867"/>
              <a:gd name="connsiteY1558" fmla="*/ 8350481 h 13862168"/>
              <a:gd name="connsiteX1559" fmla="*/ 770996 w 12225867"/>
              <a:gd name="connsiteY1559" fmla="*/ 8358907 h 13862168"/>
              <a:gd name="connsiteX1560" fmla="*/ 800446 w 12225867"/>
              <a:gd name="connsiteY1560" fmla="*/ 8319184 h 13862168"/>
              <a:gd name="connsiteX1561" fmla="*/ 789844 w 12225867"/>
              <a:gd name="connsiteY1561" fmla="*/ 8310758 h 13862168"/>
              <a:gd name="connsiteX1562" fmla="*/ 250323 w 12225867"/>
              <a:gd name="connsiteY1562" fmla="*/ 8293906 h 13862168"/>
              <a:gd name="connsiteX1563" fmla="*/ 239721 w 12225867"/>
              <a:gd name="connsiteY1563" fmla="*/ 8343258 h 13862168"/>
              <a:gd name="connsiteX1564" fmla="*/ 253857 w 12225867"/>
              <a:gd name="connsiteY1564" fmla="*/ 8346869 h 13862168"/>
              <a:gd name="connsiteX1565" fmla="*/ 264459 w 12225867"/>
              <a:gd name="connsiteY1565" fmla="*/ 8297517 h 13862168"/>
              <a:gd name="connsiteX1566" fmla="*/ 250323 w 12225867"/>
              <a:gd name="connsiteY1566" fmla="*/ 8293906 h 13862168"/>
              <a:gd name="connsiteX1567" fmla="*/ 363410 w 12225867"/>
              <a:gd name="connsiteY1567" fmla="*/ 8287887 h 13862168"/>
              <a:gd name="connsiteX1568" fmla="*/ 348096 w 12225867"/>
              <a:gd name="connsiteY1568" fmla="*/ 8334832 h 13862168"/>
              <a:gd name="connsiteX1569" fmla="*/ 361054 w 12225867"/>
              <a:gd name="connsiteY1569" fmla="*/ 8339647 h 13862168"/>
              <a:gd name="connsiteX1570" fmla="*/ 376368 w 12225867"/>
              <a:gd name="connsiteY1570" fmla="*/ 8292702 h 13862168"/>
              <a:gd name="connsiteX1571" fmla="*/ 363410 w 12225867"/>
              <a:gd name="connsiteY1571" fmla="*/ 8287887 h 13862168"/>
              <a:gd name="connsiteX1572" fmla="*/ 1033689 w 12225867"/>
              <a:gd name="connsiteY1572" fmla="*/ 8285480 h 13862168"/>
              <a:gd name="connsiteX1573" fmla="*/ 1039579 w 12225867"/>
              <a:gd name="connsiteY1573" fmla="*/ 8291499 h 13862168"/>
              <a:gd name="connsiteX1574" fmla="*/ 1008951 w 12225867"/>
              <a:gd name="connsiteY1574" fmla="*/ 8322795 h 13862168"/>
              <a:gd name="connsiteX1575" fmla="*/ 1003061 w 12225867"/>
              <a:gd name="connsiteY1575" fmla="*/ 8316777 h 13862168"/>
              <a:gd name="connsiteX1576" fmla="*/ 1033689 w 12225867"/>
              <a:gd name="connsiteY1576" fmla="*/ 8285480 h 13862168"/>
              <a:gd name="connsiteX1577" fmla="*/ 1033689 w 12225867"/>
              <a:gd name="connsiteY1577" fmla="*/ 8278257 h 13862168"/>
              <a:gd name="connsiteX1578" fmla="*/ 999527 w 12225867"/>
              <a:gd name="connsiteY1578" fmla="*/ 8313165 h 13862168"/>
              <a:gd name="connsiteX1579" fmla="*/ 1003061 w 12225867"/>
              <a:gd name="connsiteY1579" fmla="*/ 8316777 h 13862168"/>
              <a:gd name="connsiteX1580" fmla="*/ 999527 w 12225867"/>
              <a:gd name="connsiteY1580" fmla="*/ 8320388 h 13862168"/>
              <a:gd name="connsiteX1581" fmla="*/ 1008951 w 12225867"/>
              <a:gd name="connsiteY1581" fmla="*/ 8330018 h 13862168"/>
              <a:gd name="connsiteX1582" fmla="*/ 1043113 w 12225867"/>
              <a:gd name="connsiteY1582" fmla="*/ 8295110 h 13862168"/>
              <a:gd name="connsiteX1583" fmla="*/ 1039579 w 12225867"/>
              <a:gd name="connsiteY1583" fmla="*/ 8291499 h 13862168"/>
              <a:gd name="connsiteX1584" fmla="*/ 1043113 w 12225867"/>
              <a:gd name="connsiteY1584" fmla="*/ 8287887 h 13862168"/>
              <a:gd name="connsiteX1585" fmla="*/ 1033689 w 12225867"/>
              <a:gd name="connsiteY1585" fmla="*/ 8278257 h 13862168"/>
              <a:gd name="connsiteX1586" fmla="*/ 937093 w 12225867"/>
              <a:gd name="connsiteY1586" fmla="*/ 8267424 h 13862168"/>
              <a:gd name="connsiteX1587" fmla="*/ 904109 w 12225867"/>
              <a:gd name="connsiteY1587" fmla="*/ 8304740 h 13862168"/>
              <a:gd name="connsiteX1588" fmla="*/ 914711 w 12225867"/>
              <a:gd name="connsiteY1588" fmla="*/ 8314370 h 13862168"/>
              <a:gd name="connsiteX1589" fmla="*/ 947695 w 12225867"/>
              <a:gd name="connsiteY1589" fmla="*/ 8277054 h 13862168"/>
              <a:gd name="connsiteX1590" fmla="*/ 937093 w 12225867"/>
              <a:gd name="connsiteY1590" fmla="*/ 8267424 h 13862168"/>
              <a:gd name="connsiteX1591" fmla="*/ 599009 w 12225867"/>
              <a:gd name="connsiteY1591" fmla="*/ 8265016 h 13862168"/>
              <a:gd name="connsiteX1592" fmla="*/ 575449 w 12225867"/>
              <a:gd name="connsiteY1592" fmla="*/ 8308350 h 13862168"/>
              <a:gd name="connsiteX1593" fmla="*/ 587229 w 12225867"/>
              <a:gd name="connsiteY1593" fmla="*/ 8315572 h 13862168"/>
              <a:gd name="connsiteX1594" fmla="*/ 610789 w 12225867"/>
              <a:gd name="connsiteY1594" fmla="*/ 8272239 h 13862168"/>
              <a:gd name="connsiteX1595" fmla="*/ 599009 w 12225867"/>
              <a:gd name="connsiteY1595" fmla="*/ 8265016 h 13862168"/>
              <a:gd name="connsiteX1596" fmla="*/ 144303 w 12225867"/>
              <a:gd name="connsiteY1596" fmla="*/ 8262609 h 13862168"/>
              <a:gd name="connsiteX1597" fmla="*/ 138413 w 12225867"/>
              <a:gd name="connsiteY1597" fmla="*/ 8311962 h 13862168"/>
              <a:gd name="connsiteX1598" fmla="*/ 152549 w 12225867"/>
              <a:gd name="connsiteY1598" fmla="*/ 8313166 h 13862168"/>
              <a:gd name="connsiteX1599" fmla="*/ 158439 w 12225867"/>
              <a:gd name="connsiteY1599" fmla="*/ 8263813 h 13862168"/>
              <a:gd name="connsiteX1600" fmla="*/ 144303 w 12225867"/>
              <a:gd name="connsiteY1600" fmla="*/ 8262609 h 13862168"/>
              <a:gd name="connsiteX1601" fmla="*/ 715630 w 12225867"/>
              <a:gd name="connsiteY1601" fmla="*/ 8257794 h 13862168"/>
              <a:gd name="connsiteX1602" fmla="*/ 688537 w 12225867"/>
              <a:gd name="connsiteY1602" fmla="*/ 8299925 h 13862168"/>
              <a:gd name="connsiteX1603" fmla="*/ 700316 w 12225867"/>
              <a:gd name="connsiteY1603" fmla="*/ 8308351 h 13862168"/>
              <a:gd name="connsiteX1604" fmla="*/ 727410 w 12225867"/>
              <a:gd name="connsiteY1604" fmla="*/ 8266221 h 13862168"/>
              <a:gd name="connsiteX1605" fmla="*/ 715630 w 12225867"/>
              <a:gd name="connsiteY1605" fmla="*/ 8257794 h 13862168"/>
              <a:gd name="connsiteX1606" fmla="*/ 492990 w 12225867"/>
              <a:gd name="connsiteY1606" fmla="*/ 8245757 h 13862168"/>
              <a:gd name="connsiteX1607" fmla="*/ 472964 w 12225867"/>
              <a:gd name="connsiteY1607" fmla="*/ 8291498 h 13862168"/>
              <a:gd name="connsiteX1608" fmla="*/ 485922 w 12225867"/>
              <a:gd name="connsiteY1608" fmla="*/ 8297516 h 13862168"/>
              <a:gd name="connsiteX1609" fmla="*/ 505947 w 12225867"/>
              <a:gd name="connsiteY1609" fmla="*/ 8251775 h 13862168"/>
              <a:gd name="connsiteX1610" fmla="*/ 492990 w 12225867"/>
              <a:gd name="connsiteY1610" fmla="*/ 8245757 h 13862168"/>
              <a:gd name="connsiteX1611" fmla="*/ 849922 w 12225867"/>
              <a:gd name="connsiteY1611" fmla="*/ 8232516 h 13862168"/>
              <a:gd name="connsiteX1612" fmla="*/ 820472 w 12225867"/>
              <a:gd name="connsiteY1612" fmla="*/ 8272239 h 13862168"/>
              <a:gd name="connsiteX1613" fmla="*/ 831074 w 12225867"/>
              <a:gd name="connsiteY1613" fmla="*/ 8280665 h 13862168"/>
              <a:gd name="connsiteX1614" fmla="*/ 860524 w 12225867"/>
              <a:gd name="connsiteY1614" fmla="*/ 8240942 h 13862168"/>
              <a:gd name="connsiteX1615" fmla="*/ 849922 w 12225867"/>
              <a:gd name="connsiteY1615" fmla="*/ 8232516 h 13862168"/>
              <a:gd name="connsiteX1616" fmla="*/ 1103190 w 12225867"/>
              <a:gd name="connsiteY1616" fmla="*/ 8214460 h 13862168"/>
              <a:gd name="connsiteX1617" fmla="*/ 1109080 w 12225867"/>
              <a:gd name="connsiteY1617" fmla="*/ 8220479 h 13862168"/>
              <a:gd name="connsiteX1618" fmla="*/ 1078452 w 12225867"/>
              <a:gd name="connsiteY1618" fmla="*/ 8251775 h 13862168"/>
              <a:gd name="connsiteX1619" fmla="*/ 1072563 w 12225867"/>
              <a:gd name="connsiteY1619" fmla="*/ 8245757 h 13862168"/>
              <a:gd name="connsiteX1620" fmla="*/ 1103190 w 12225867"/>
              <a:gd name="connsiteY1620" fmla="*/ 8214460 h 13862168"/>
              <a:gd name="connsiteX1621" fmla="*/ 1103190 w 12225867"/>
              <a:gd name="connsiteY1621" fmla="*/ 8207237 h 13862168"/>
              <a:gd name="connsiteX1622" fmla="*/ 1069029 w 12225867"/>
              <a:gd name="connsiteY1622" fmla="*/ 8242146 h 13862168"/>
              <a:gd name="connsiteX1623" fmla="*/ 1072563 w 12225867"/>
              <a:gd name="connsiteY1623" fmla="*/ 8245757 h 13862168"/>
              <a:gd name="connsiteX1624" fmla="*/ 1069029 w 12225867"/>
              <a:gd name="connsiteY1624" fmla="*/ 8249368 h 13862168"/>
              <a:gd name="connsiteX1625" fmla="*/ 1078452 w 12225867"/>
              <a:gd name="connsiteY1625" fmla="*/ 8258998 h 13862168"/>
              <a:gd name="connsiteX1626" fmla="*/ 1112614 w 12225867"/>
              <a:gd name="connsiteY1626" fmla="*/ 8224090 h 13862168"/>
              <a:gd name="connsiteX1627" fmla="*/ 1109080 w 12225867"/>
              <a:gd name="connsiteY1627" fmla="*/ 8220479 h 13862168"/>
              <a:gd name="connsiteX1628" fmla="*/ 1112614 w 12225867"/>
              <a:gd name="connsiteY1628" fmla="*/ 8216867 h 13862168"/>
              <a:gd name="connsiteX1629" fmla="*/ 1103190 w 12225867"/>
              <a:gd name="connsiteY1629" fmla="*/ 8207237 h 13862168"/>
              <a:gd name="connsiteX1630" fmla="*/ 271527 w 12225867"/>
              <a:gd name="connsiteY1630" fmla="*/ 8196404 h 13862168"/>
              <a:gd name="connsiteX1631" fmla="*/ 260925 w 12225867"/>
              <a:gd name="connsiteY1631" fmla="*/ 8245757 h 13862168"/>
              <a:gd name="connsiteX1632" fmla="*/ 275061 w 12225867"/>
              <a:gd name="connsiteY1632" fmla="*/ 8249368 h 13862168"/>
              <a:gd name="connsiteX1633" fmla="*/ 285663 w 12225867"/>
              <a:gd name="connsiteY1633" fmla="*/ 8200015 h 13862168"/>
              <a:gd name="connsiteX1634" fmla="*/ 271527 w 12225867"/>
              <a:gd name="connsiteY1634" fmla="*/ 8196404 h 13862168"/>
              <a:gd name="connsiteX1635" fmla="*/ 1001883 w 12225867"/>
              <a:gd name="connsiteY1635" fmla="*/ 8192794 h 13862168"/>
              <a:gd name="connsiteX1636" fmla="*/ 968899 w 12225867"/>
              <a:gd name="connsiteY1636" fmla="*/ 8230109 h 13862168"/>
              <a:gd name="connsiteX1637" fmla="*/ 979501 w 12225867"/>
              <a:gd name="connsiteY1637" fmla="*/ 8239739 h 13862168"/>
              <a:gd name="connsiteX1638" fmla="*/ 1012485 w 12225867"/>
              <a:gd name="connsiteY1638" fmla="*/ 8202423 h 13862168"/>
              <a:gd name="connsiteX1639" fmla="*/ 1001883 w 12225867"/>
              <a:gd name="connsiteY1639" fmla="*/ 8192794 h 13862168"/>
              <a:gd name="connsiteX1640" fmla="*/ 395216 w 12225867"/>
              <a:gd name="connsiteY1640" fmla="*/ 8192793 h 13862168"/>
              <a:gd name="connsiteX1641" fmla="*/ 379902 w 12225867"/>
              <a:gd name="connsiteY1641" fmla="*/ 8239738 h 13862168"/>
              <a:gd name="connsiteX1642" fmla="*/ 392860 w 12225867"/>
              <a:gd name="connsiteY1642" fmla="*/ 8244553 h 13862168"/>
              <a:gd name="connsiteX1643" fmla="*/ 408174 w 12225867"/>
              <a:gd name="connsiteY1643" fmla="*/ 8197608 h 13862168"/>
              <a:gd name="connsiteX1644" fmla="*/ 395216 w 12225867"/>
              <a:gd name="connsiteY1644" fmla="*/ 8192793 h 13862168"/>
              <a:gd name="connsiteX1645" fmla="*/ 646129 w 12225867"/>
              <a:gd name="connsiteY1645" fmla="*/ 8178348 h 13862168"/>
              <a:gd name="connsiteX1646" fmla="*/ 622569 w 12225867"/>
              <a:gd name="connsiteY1646" fmla="*/ 8221682 h 13862168"/>
              <a:gd name="connsiteX1647" fmla="*/ 634349 w 12225867"/>
              <a:gd name="connsiteY1647" fmla="*/ 8228904 h 13862168"/>
              <a:gd name="connsiteX1648" fmla="*/ 657909 w 12225867"/>
              <a:gd name="connsiteY1648" fmla="*/ 8185570 h 13862168"/>
              <a:gd name="connsiteX1649" fmla="*/ 646129 w 12225867"/>
              <a:gd name="connsiteY1649" fmla="*/ 8178348 h 13862168"/>
              <a:gd name="connsiteX1650" fmla="*/ 769818 w 12225867"/>
              <a:gd name="connsiteY1650" fmla="*/ 8174738 h 13862168"/>
              <a:gd name="connsiteX1651" fmla="*/ 742724 w 12225867"/>
              <a:gd name="connsiteY1651" fmla="*/ 8216868 h 13862168"/>
              <a:gd name="connsiteX1652" fmla="*/ 754504 w 12225867"/>
              <a:gd name="connsiteY1652" fmla="*/ 8225294 h 13862168"/>
              <a:gd name="connsiteX1653" fmla="*/ 781598 w 12225867"/>
              <a:gd name="connsiteY1653" fmla="*/ 8183163 h 13862168"/>
              <a:gd name="connsiteX1654" fmla="*/ 769818 w 12225867"/>
              <a:gd name="connsiteY1654" fmla="*/ 8174738 h 13862168"/>
              <a:gd name="connsiteX1655" fmla="*/ 154905 w 12225867"/>
              <a:gd name="connsiteY1655" fmla="*/ 8162701 h 13862168"/>
              <a:gd name="connsiteX1656" fmla="*/ 149015 w 12225867"/>
              <a:gd name="connsiteY1656" fmla="*/ 8212053 h 13862168"/>
              <a:gd name="connsiteX1657" fmla="*/ 163151 w 12225867"/>
              <a:gd name="connsiteY1657" fmla="*/ 8213257 h 13862168"/>
              <a:gd name="connsiteX1658" fmla="*/ 169041 w 12225867"/>
              <a:gd name="connsiteY1658" fmla="*/ 8163904 h 13862168"/>
              <a:gd name="connsiteX1659" fmla="*/ 154905 w 12225867"/>
              <a:gd name="connsiteY1659" fmla="*/ 8162701 h 13862168"/>
              <a:gd name="connsiteX1660" fmla="*/ 533041 w 12225867"/>
              <a:gd name="connsiteY1660" fmla="*/ 8154273 h 13862168"/>
              <a:gd name="connsiteX1661" fmla="*/ 513015 w 12225867"/>
              <a:gd name="connsiteY1661" fmla="*/ 8200015 h 13862168"/>
              <a:gd name="connsiteX1662" fmla="*/ 525973 w 12225867"/>
              <a:gd name="connsiteY1662" fmla="*/ 8206034 h 13862168"/>
              <a:gd name="connsiteX1663" fmla="*/ 545999 w 12225867"/>
              <a:gd name="connsiteY1663" fmla="*/ 8160292 h 13862168"/>
              <a:gd name="connsiteX1664" fmla="*/ 533041 w 12225867"/>
              <a:gd name="connsiteY1664" fmla="*/ 8154273 h 13862168"/>
              <a:gd name="connsiteX1665" fmla="*/ 909999 w 12225867"/>
              <a:gd name="connsiteY1665" fmla="*/ 8153070 h 13862168"/>
              <a:gd name="connsiteX1666" fmla="*/ 880550 w 12225867"/>
              <a:gd name="connsiteY1666" fmla="*/ 8192794 h 13862168"/>
              <a:gd name="connsiteX1667" fmla="*/ 891151 w 12225867"/>
              <a:gd name="connsiteY1667" fmla="*/ 8201219 h 13862168"/>
              <a:gd name="connsiteX1668" fmla="*/ 920601 w 12225867"/>
              <a:gd name="connsiteY1668" fmla="*/ 8161497 h 13862168"/>
              <a:gd name="connsiteX1669" fmla="*/ 909999 w 12225867"/>
              <a:gd name="connsiteY1669" fmla="*/ 8153070 h 13862168"/>
              <a:gd name="connsiteX1670" fmla="*/ 1171514 w 12225867"/>
              <a:gd name="connsiteY1670" fmla="*/ 8143441 h 13862168"/>
              <a:gd name="connsiteX1671" fmla="*/ 1177993 w 12225867"/>
              <a:gd name="connsiteY1671" fmla="*/ 8150061 h 13862168"/>
              <a:gd name="connsiteX1672" fmla="*/ 1146776 w 12225867"/>
              <a:gd name="connsiteY1672" fmla="*/ 8181959 h 13862168"/>
              <a:gd name="connsiteX1673" fmla="*/ 1140298 w 12225867"/>
              <a:gd name="connsiteY1673" fmla="*/ 8175339 h 13862168"/>
              <a:gd name="connsiteX1674" fmla="*/ 1171514 w 12225867"/>
              <a:gd name="connsiteY1674" fmla="*/ 8143441 h 13862168"/>
              <a:gd name="connsiteX1675" fmla="*/ 1171514 w 12225867"/>
              <a:gd name="connsiteY1675" fmla="*/ 8137422 h 13862168"/>
              <a:gd name="connsiteX1676" fmla="*/ 1137352 w 12225867"/>
              <a:gd name="connsiteY1676" fmla="*/ 8172329 h 13862168"/>
              <a:gd name="connsiteX1677" fmla="*/ 1140298 w 12225867"/>
              <a:gd name="connsiteY1677" fmla="*/ 8175339 h 13862168"/>
              <a:gd name="connsiteX1678" fmla="*/ 1137352 w 12225867"/>
              <a:gd name="connsiteY1678" fmla="*/ 8178349 h 13862168"/>
              <a:gd name="connsiteX1679" fmla="*/ 1146776 w 12225867"/>
              <a:gd name="connsiteY1679" fmla="*/ 8187979 h 13862168"/>
              <a:gd name="connsiteX1680" fmla="*/ 1180938 w 12225867"/>
              <a:gd name="connsiteY1680" fmla="*/ 8153070 h 13862168"/>
              <a:gd name="connsiteX1681" fmla="*/ 1177993 w 12225867"/>
              <a:gd name="connsiteY1681" fmla="*/ 8150061 h 13862168"/>
              <a:gd name="connsiteX1682" fmla="*/ 1180938 w 12225867"/>
              <a:gd name="connsiteY1682" fmla="*/ 8147051 h 13862168"/>
              <a:gd name="connsiteX1683" fmla="*/ 1171514 w 12225867"/>
              <a:gd name="connsiteY1683" fmla="*/ 8137422 h 13862168"/>
              <a:gd name="connsiteX1684" fmla="*/ 1066673 w 12225867"/>
              <a:gd name="connsiteY1684" fmla="*/ 8118163 h 13862168"/>
              <a:gd name="connsiteX1685" fmla="*/ 1033689 w 12225867"/>
              <a:gd name="connsiteY1685" fmla="*/ 8155478 h 13862168"/>
              <a:gd name="connsiteX1686" fmla="*/ 1044291 w 12225867"/>
              <a:gd name="connsiteY1686" fmla="*/ 8165108 h 13862168"/>
              <a:gd name="connsiteX1687" fmla="*/ 1077274 w 12225867"/>
              <a:gd name="connsiteY1687" fmla="*/ 8127793 h 13862168"/>
              <a:gd name="connsiteX1688" fmla="*/ 1066673 w 12225867"/>
              <a:gd name="connsiteY1688" fmla="*/ 8118163 h 13862168"/>
              <a:gd name="connsiteX1689" fmla="*/ 292731 w 12225867"/>
              <a:gd name="connsiteY1689" fmla="*/ 8100106 h 13862168"/>
              <a:gd name="connsiteX1690" fmla="*/ 282129 w 12225867"/>
              <a:gd name="connsiteY1690" fmla="*/ 8148255 h 13862168"/>
              <a:gd name="connsiteX1691" fmla="*/ 296265 w 12225867"/>
              <a:gd name="connsiteY1691" fmla="*/ 8151867 h 13862168"/>
              <a:gd name="connsiteX1692" fmla="*/ 306867 w 12225867"/>
              <a:gd name="connsiteY1692" fmla="*/ 8103718 h 13862168"/>
              <a:gd name="connsiteX1693" fmla="*/ 292731 w 12225867"/>
              <a:gd name="connsiteY1693" fmla="*/ 8100106 h 13862168"/>
              <a:gd name="connsiteX1694" fmla="*/ 425844 w 12225867"/>
              <a:gd name="connsiteY1694" fmla="*/ 8097699 h 13862168"/>
              <a:gd name="connsiteX1695" fmla="*/ 410530 w 12225867"/>
              <a:gd name="connsiteY1695" fmla="*/ 8144644 h 13862168"/>
              <a:gd name="connsiteX1696" fmla="*/ 423488 w 12225867"/>
              <a:gd name="connsiteY1696" fmla="*/ 8149459 h 13862168"/>
              <a:gd name="connsiteX1697" fmla="*/ 438802 w 12225867"/>
              <a:gd name="connsiteY1697" fmla="*/ 8102514 h 13862168"/>
              <a:gd name="connsiteX1698" fmla="*/ 425844 w 12225867"/>
              <a:gd name="connsiteY1698" fmla="*/ 8097699 h 13862168"/>
              <a:gd name="connsiteX1699" fmla="*/ 824006 w 12225867"/>
              <a:gd name="connsiteY1699" fmla="*/ 8091681 h 13862168"/>
              <a:gd name="connsiteX1700" fmla="*/ 796912 w 12225867"/>
              <a:gd name="connsiteY1700" fmla="*/ 8133811 h 13862168"/>
              <a:gd name="connsiteX1701" fmla="*/ 808692 w 12225867"/>
              <a:gd name="connsiteY1701" fmla="*/ 8142237 h 13862168"/>
              <a:gd name="connsiteX1702" fmla="*/ 835786 w 12225867"/>
              <a:gd name="connsiteY1702" fmla="*/ 8100107 h 13862168"/>
              <a:gd name="connsiteX1703" fmla="*/ 824006 w 12225867"/>
              <a:gd name="connsiteY1703" fmla="*/ 8091681 h 13862168"/>
              <a:gd name="connsiteX1704" fmla="*/ 693249 w 12225867"/>
              <a:gd name="connsiteY1704" fmla="*/ 8090476 h 13862168"/>
              <a:gd name="connsiteX1705" fmla="*/ 669689 w 12225867"/>
              <a:gd name="connsiteY1705" fmla="*/ 8133810 h 13862168"/>
              <a:gd name="connsiteX1706" fmla="*/ 681469 w 12225867"/>
              <a:gd name="connsiteY1706" fmla="*/ 8141032 h 13862168"/>
              <a:gd name="connsiteX1707" fmla="*/ 705028 w 12225867"/>
              <a:gd name="connsiteY1707" fmla="*/ 8097699 h 13862168"/>
              <a:gd name="connsiteX1708" fmla="*/ 693249 w 12225867"/>
              <a:gd name="connsiteY1708" fmla="*/ 8090476 h 13862168"/>
              <a:gd name="connsiteX1709" fmla="*/ 970077 w 12225867"/>
              <a:gd name="connsiteY1709" fmla="*/ 8074828 h 13862168"/>
              <a:gd name="connsiteX1710" fmla="*/ 940627 w 12225867"/>
              <a:gd name="connsiteY1710" fmla="*/ 8114552 h 13862168"/>
              <a:gd name="connsiteX1711" fmla="*/ 951229 w 12225867"/>
              <a:gd name="connsiteY1711" fmla="*/ 8122977 h 13862168"/>
              <a:gd name="connsiteX1712" fmla="*/ 980679 w 12225867"/>
              <a:gd name="connsiteY1712" fmla="*/ 8083255 h 13862168"/>
              <a:gd name="connsiteX1713" fmla="*/ 970077 w 12225867"/>
              <a:gd name="connsiteY1713" fmla="*/ 8074828 h 13862168"/>
              <a:gd name="connsiteX1714" fmla="*/ 1241016 w 12225867"/>
              <a:gd name="connsiteY1714" fmla="*/ 8072421 h 13862168"/>
              <a:gd name="connsiteX1715" fmla="*/ 1247495 w 12225867"/>
              <a:gd name="connsiteY1715" fmla="*/ 8079042 h 13862168"/>
              <a:gd name="connsiteX1716" fmla="*/ 1216278 w 12225867"/>
              <a:gd name="connsiteY1716" fmla="*/ 8110939 h 13862168"/>
              <a:gd name="connsiteX1717" fmla="*/ 1209800 w 12225867"/>
              <a:gd name="connsiteY1717" fmla="*/ 8104320 h 13862168"/>
              <a:gd name="connsiteX1718" fmla="*/ 1241016 w 12225867"/>
              <a:gd name="connsiteY1718" fmla="*/ 8072421 h 13862168"/>
              <a:gd name="connsiteX1719" fmla="*/ 1241016 w 12225867"/>
              <a:gd name="connsiteY1719" fmla="*/ 8066402 h 13862168"/>
              <a:gd name="connsiteX1720" fmla="*/ 1206854 w 12225867"/>
              <a:gd name="connsiteY1720" fmla="*/ 8101310 h 13862168"/>
              <a:gd name="connsiteX1721" fmla="*/ 1209800 w 12225867"/>
              <a:gd name="connsiteY1721" fmla="*/ 8104320 h 13862168"/>
              <a:gd name="connsiteX1722" fmla="*/ 1206854 w 12225867"/>
              <a:gd name="connsiteY1722" fmla="*/ 8107329 h 13862168"/>
              <a:gd name="connsiteX1723" fmla="*/ 1216278 w 12225867"/>
              <a:gd name="connsiteY1723" fmla="*/ 8118163 h 13862168"/>
              <a:gd name="connsiteX1724" fmla="*/ 1250440 w 12225867"/>
              <a:gd name="connsiteY1724" fmla="*/ 8082051 h 13862168"/>
              <a:gd name="connsiteX1725" fmla="*/ 1247495 w 12225867"/>
              <a:gd name="connsiteY1725" fmla="*/ 8079042 h 13862168"/>
              <a:gd name="connsiteX1726" fmla="*/ 1250440 w 12225867"/>
              <a:gd name="connsiteY1726" fmla="*/ 8076032 h 13862168"/>
              <a:gd name="connsiteX1727" fmla="*/ 1241016 w 12225867"/>
              <a:gd name="connsiteY1727" fmla="*/ 8066402 h 13862168"/>
              <a:gd name="connsiteX1728" fmla="*/ 165507 w 12225867"/>
              <a:gd name="connsiteY1728" fmla="*/ 8063995 h 13862168"/>
              <a:gd name="connsiteX1729" fmla="*/ 159617 w 12225867"/>
              <a:gd name="connsiteY1729" fmla="*/ 8113348 h 13862168"/>
              <a:gd name="connsiteX1730" fmla="*/ 173753 w 12225867"/>
              <a:gd name="connsiteY1730" fmla="*/ 8114552 h 13862168"/>
              <a:gd name="connsiteX1731" fmla="*/ 179643 w 12225867"/>
              <a:gd name="connsiteY1731" fmla="*/ 8065199 h 13862168"/>
              <a:gd name="connsiteX1732" fmla="*/ 165507 w 12225867"/>
              <a:gd name="connsiteY1732" fmla="*/ 8063995 h 13862168"/>
              <a:gd name="connsiteX1733" fmla="*/ 573093 w 12225867"/>
              <a:gd name="connsiteY1733" fmla="*/ 8062790 h 13862168"/>
              <a:gd name="connsiteX1734" fmla="*/ 553067 w 12225867"/>
              <a:gd name="connsiteY1734" fmla="*/ 8108532 h 13862168"/>
              <a:gd name="connsiteX1735" fmla="*/ 566025 w 12225867"/>
              <a:gd name="connsiteY1735" fmla="*/ 8114551 h 13862168"/>
              <a:gd name="connsiteX1736" fmla="*/ 586051 w 12225867"/>
              <a:gd name="connsiteY1736" fmla="*/ 8068809 h 13862168"/>
              <a:gd name="connsiteX1737" fmla="*/ 573093 w 12225867"/>
              <a:gd name="connsiteY1737" fmla="*/ 8062790 h 13862168"/>
              <a:gd name="connsiteX1738" fmla="*/ 1131462 w 12225867"/>
              <a:gd name="connsiteY1738" fmla="*/ 8043532 h 13862168"/>
              <a:gd name="connsiteX1739" fmla="*/ 1098478 w 12225867"/>
              <a:gd name="connsiteY1739" fmla="*/ 8080847 h 13862168"/>
              <a:gd name="connsiteX1740" fmla="*/ 1109080 w 12225867"/>
              <a:gd name="connsiteY1740" fmla="*/ 8090477 h 13862168"/>
              <a:gd name="connsiteX1741" fmla="*/ 1142064 w 12225867"/>
              <a:gd name="connsiteY1741" fmla="*/ 8053162 h 13862168"/>
              <a:gd name="connsiteX1742" fmla="*/ 1131462 w 12225867"/>
              <a:gd name="connsiteY1742" fmla="*/ 8043532 h 13862168"/>
              <a:gd name="connsiteX1743" fmla="*/ 878194 w 12225867"/>
              <a:gd name="connsiteY1743" fmla="*/ 8008624 h 13862168"/>
              <a:gd name="connsiteX1744" fmla="*/ 851100 w 12225867"/>
              <a:gd name="connsiteY1744" fmla="*/ 8050754 h 13862168"/>
              <a:gd name="connsiteX1745" fmla="*/ 862880 w 12225867"/>
              <a:gd name="connsiteY1745" fmla="*/ 8059180 h 13862168"/>
              <a:gd name="connsiteX1746" fmla="*/ 889973 w 12225867"/>
              <a:gd name="connsiteY1746" fmla="*/ 8017050 h 13862168"/>
              <a:gd name="connsiteX1747" fmla="*/ 878194 w 12225867"/>
              <a:gd name="connsiteY1747" fmla="*/ 8008624 h 13862168"/>
              <a:gd name="connsiteX1748" fmla="*/ 740368 w 12225867"/>
              <a:gd name="connsiteY1748" fmla="*/ 8003808 h 13862168"/>
              <a:gd name="connsiteX1749" fmla="*/ 716808 w 12225867"/>
              <a:gd name="connsiteY1749" fmla="*/ 8047142 h 13862168"/>
              <a:gd name="connsiteX1750" fmla="*/ 728588 w 12225867"/>
              <a:gd name="connsiteY1750" fmla="*/ 8054365 h 13862168"/>
              <a:gd name="connsiteX1751" fmla="*/ 752148 w 12225867"/>
              <a:gd name="connsiteY1751" fmla="*/ 8011031 h 13862168"/>
              <a:gd name="connsiteX1752" fmla="*/ 740368 w 12225867"/>
              <a:gd name="connsiteY1752" fmla="*/ 8003808 h 13862168"/>
              <a:gd name="connsiteX1753" fmla="*/ 456472 w 12225867"/>
              <a:gd name="connsiteY1753" fmla="*/ 8003808 h 13862168"/>
              <a:gd name="connsiteX1754" fmla="*/ 441158 w 12225867"/>
              <a:gd name="connsiteY1754" fmla="*/ 8050754 h 13862168"/>
              <a:gd name="connsiteX1755" fmla="*/ 454116 w 12225867"/>
              <a:gd name="connsiteY1755" fmla="*/ 8055569 h 13862168"/>
              <a:gd name="connsiteX1756" fmla="*/ 469430 w 12225867"/>
              <a:gd name="connsiteY1756" fmla="*/ 8008623 h 13862168"/>
              <a:gd name="connsiteX1757" fmla="*/ 456472 w 12225867"/>
              <a:gd name="connsiteY1757" fmla="*/ 8003808 h 13862168"/>
              <a:gd name="connsiteX1758" fmla="*/ 1310517 w 12225867"/>
              <a:gd name="connsiteY1758" fmla="*/ 8002605 h 13862168"/>
              <a:gd name="connsiteX1759" fmla="*/ 1316407 w 12225867"/>
              <a:gd name="connsiteY1759" fmla="*/ 8008624 h 13862168"/>
              <a:gd name="connsiteX1760" fmla="*/ 1285779 w 12225867"/>
              <a:gd name="connsiteY1760" fmla="*/ 8039920 h 13862168"/>
              <a:gd name="connsiteX1761" fmla="*/ 1279889 w 12225867"/>
              <a:gd name="connsiteY1761" fmla="*/ 8033902 h 13862168"/>
              <a:gd name="connsiteX1762" fmla="*/ 1310517 w 12225867"/>
              <a:gd name="connsiteY1762" fmla="*/ 8002605 h 13862168"/>
              <a:gd name="connsiteX1763" fmla="*/ 313935 w 12225867"/>
              <a:gd name="connsiteY1763" fmla="*/ 8002605 h 13862168"/>
              <a:gd name="connsiteX1764" fmla="*/ 303333 w 12225867"/>
              <a:gd name="connsiteY1764" fmla="*/ 8050754 h 13862168"/>
              <a:gd name="connsiteX1765" fmla="*/ 317468 w 12225867"/>
              <a:gd name="connsiteY1765" fmla="*/ 8054365 h 13862168"/>
              <a:gd name="connsiteX1766" fmla="*/ 328070 w 12225867"/>
              <a:gd name="connsiteY1766" fmla="*/ 8006216 h 13862168"/>
              <a:gd name="connsiteX1767" fmla="*/ 313935 w 12225867"/>
              <a:gd name="connsiteY1767" fmla="*/ 8002605 h 13862168"/>
              <a:gd name="connsiteX1768" fmla="*/ 1030155 w 12225867"/>
              <a:gd name="connsiteY1768" fmla="*/ 7995383 h 13862168"/>
              <a:gd name="connsiteX1769" fmla="*/ 1000705 w 12225867"/>
              <a:gd name="connsiteY1769" fmla="*/ 8035106 h 13862168"/>
              <a:gd name="connsiteX1770" fmla="*/ 1011307 w 12225867"/>
              <a:gd name="connsiteY1770" fmla="*/ 8043532 h 13862168"/>
              <a:gd name="connsiteX1771" fmla="*/ 1040757 w 12225867"/>
              <a:gd name="connsiteY1771" fmla="*/ 8003809 h 13862168"/>
              <a:gd name="connsiteX1772" fmla="*/ 1030155 w 12225867"/>
              <a:gd name="connsiteY1772" fmla="*/ 7995383 h 13862168"/>
              <a:gd name="connsiteX1773" fmla="*/ 1310517 w 12225867"/>
              <a:gd name="connsiteY1773" fmla="*/ 7995382 h 13862168"/>
              <a:gd name="connsiteX1774" fmla="*/ 1276355 w 12225867"/>
              <a:gd name="connsiteY1774" fmla="*/ 8030290 h 13862168"/>
              <a:gd name="connsiteX1775" fmla="*/ 1279889 w 12225867"/>
              <a:gd name="connsiteY1775" fmla="*/ 8033902 h 13862168"/>
              <a:gd name="connsiteX1776" fmla="*/ 1276355 w 12225867"/>
              <a:gd name="connsiteY1776" fmla="*/ 8037513 h 13862168"/>
              <a:gd name="connsiteX1777" fmla="*/ 1285779 w 12225867"/>
              <a:gd name="connsiteY1777" fmla="*/ 8047143 h 13862168"/>
              <a:gd name="connsiteX1778" fmla="*/ 1319941 w 12225867"/>
              <a:gd name="connsiteY1778" fmla="*/ 8012235 h 13862168"/>
              <a:gd name="connsiteX1779" fmla="*/ 1316407 w 12225867"/>
              <a:gd name="connsiteY1779" fmla="*/ 8008624 h 13862168"/>
              <a:gd name="connsiteX1780" fmla="*/ 1319941 w 12225867"/>
              <a:gd name="connsiteY1780" fmla="*/ 8005012 h 13862168"/>
              <a:gd name="connsiteX1781" fmla="*/ 1310517 w 12225867"/>
              <a:gd name="connsiteY1781" fmla="*/ 7995382 h 13862168"/>
              <a:gd name="connsiteX1782" fmla="*/ 611967 w 12225867"/>
              <a:gd name="connsiteY1782" fmla="*/ 7971308 h 13862168"/>
              <a:gd name="connsiteX1783" fmla="*/ 591941 w 12225867"/>
              <a:gd name="connsiteY1783" fmla="*/ 8017049 h 13862168"/>
              <a:gd name="connsiteX1784" fmla="*/ 604899 w 12225867"/>
              <a:gd name="connsiteY1784" fmla="*/ 8023068 h 13862168"/>
              <a:gd name="connsiteX1785" fmla="*/ 624925 w 12225867"/>
              <a:gd name="connsiteY1785" fmla="*/ 7977326 h 13862168"/>
              <a:gd name="connsiteX1786" fmla="*/ 611967 w 12225867"/>
              <a:gd name="connsiteY1786" fmla="*/ 7971308 h 13862168"/>
              <a:gd name="connsiteX1787" fmla="*/ 1197430 w 12225867"/>
              <a:gd name="connsiteY1787" fmla="*/ 7968901 h 13862168"/>
              <a:gd name="connsiteX1788" fmla="*/ 1164446 w 12225867"/>
              <a:gd name="connsiteY1788" fmla="*/ 8006216 h 13862168"/>
              <a:gd name="connsiteX1789" fmla="*/ 1175048 w 12225867"/>
              <a:gd name="connsiteY1789" fmla="*/ 8015846 h 13862168"/>
              <a:gd name="connsiteX1790" fmla="*/ 1208032 w 12225867"/>
              <a:gd name="connsiteY1790" fmla="*/ 7978531 h 13862168"/>
              <a:gd name="connsiteX1791" fmla="*/ 1197430 w 12225867"/>
              <a:gd name="connsiteY1791" fmla="*/ 7968901 h 13862168"/>
              <a:gd name="connsiteX1792" fmla="*/ 176109 w 12225867"/>
              <a:gd name="connsiteY1792" fmla="*/ 7965290 h 13862168"/>
              <a:gd name="connsiteX1793" fmla="*/ 170219 w 12225867"/>
              <a:gd name="connsiteY1793" fmla="*/ 8014642 h 13862168"/>
              <a:gd name="connsiteX1794" fmla="*/ 184355 w 12225867"/>
              <a:gd name="connsiteY1794" fmla="*/ 8015846 h 13862168"/>
              <a:gd name="connsiteX1795" fmla="*/ 190245 w 12225867"/>
              <a:gd name="connsiteY1795" fmla="*/ 7966493 h 13862168"/>
              <a:gd name="connsiteX1796" fmla="*/ 176109 w 12225867"/>
              <a:gd name="connsiteY1796" fmla="*/ 7965290 h 13862168"/>
              <a:gd name="connsiteX1797" fmla="*/ 1378841 w 12225867"/>
              <a:gd name="connsiteY1797" fmla="*/ 7931585 h 13862168"/>
              <a:gd name="connsiteX1798" fmla="*/ 1385320 w 12225867"/>
              <a:gd name="connsiteY1798" fmla="*/ 7938206 h 13862168"/>
              <a:gd name="connsiteX1799" fmla="*/ 1354103 w 12225867"/>
              <a:gd name="connsiteY1799" fmla="*/ 7970104 h 13862168"/>
              <a:gd name="connsiteX1800" fmla="*/ 1347624 w 12225867"/>
              <a:gd name="connsiteY1800" fmla="*/ 7963484 h 13862168"/>
              <a:gd name="connsiteX1801" fmla="*/ 1378841 w 12225867"/>
              <a:gd name="connsiteY1801" fmla="*/ 7931585 h 13862168"/>
              <a:gd name="connsiteX1802" fmla="*/ 932381 w 12225867"/>
              <a:gd name="connsiteY1802" fmla="*/ 7925567 h 13862168"/>
              <a:gd name="connsiteX1803" fmla="*/ 905287 w 12225867"/>
              <a:gd name="connsiteY1803" fmla="*/ 7967697 h 13862168"/>
              <a:gd name="connsiteX1804" fmla="*/ 917067 w 12225867"/>
              <a:gd name="connsiteY1804" fmla="*/ 7976123 h 13862168"/>
              <a:gd name="connsiteX1805" fmla="*/ 944161 w 12225867"/>
              <a:gd name="connsiteY1805" fmla="*/ 7933993 h 13862168"/>
              <a:gd name="connsiteX1806" fmla="*/ 932381 w 12225867"/>
              <a:gd name="connsiteY1806" fmla="*/ 7925567 h 13862168"/>
              <a:gd name="connsiteX1807" fmla="*/ 1378841 w 12225867"/>
              <a:gd name="connsiteY1807" fmla="*/ 7925566 h 13862168"/>
              <a:gd name="connsiteX1808" fmla="*/ 1344679 w 12225867"/>
              <a:gd name="connsiteY1808" fmla="*/ 7960474 h 13862168"/>
              <a:gd name="connsiteX1809" fmla="*/ 1347624 w 12225867"/>
              <a:gd name="connsiteY1809" fmla="*/ 7963484 h 13862168"/>
              <a:gd name="connsiteX1810" fmla="*/ 1344679 w 12225867"/>
              <a:gd name="connsiteY1810" fmla="*/ 7966493 h 13862168"/>
              <a:gd name="connsiteX1811" fmla="*/ 1354103 w 12225867"/>
              <a:gd name="connsiteY1811" fmla="*/ 7976123 h 13862168"/>
              <a:gd name="connsiteX1812" fmla="*/ 1388265 w 12225867"/>
              <a:gd name="connsiteY1812" fmla="*/ 7941215 h 13862168"/>
              <a:gd name="connsiteX1813" fmla="*/ 1385320 w 12225867"/>
              <a:gd name="connsiteY1813" fmla="*/ 7938206 h 13862168"/>
              <a:gd name="connsiteX1814" fmla="*/ 1388265 w 12225867"/>
              <a:gd name="connsiteY1814" fmla="*/ 7935196 h 13862168"/>
              <a:gd name="connsiteX1815" fmla="*/ 1378841 w 12225867"/>
              <a:gd name="connsiteY1815" fmla="*/ 7925566 h 13862168"/>
              <a:gd name="connsiteX1816" fmla="*/ 1090232 w 12225867"/>
              <a:gd name="connsiteY1816" fmla="*/ 7917141 h 13862168"/>
              <a:gd name="connsiteX1817" fmla="*/ 1060783 w 12225867"/>
              <a:gd name="connsiteY1817" fmla="*/ 7956864 h 13862168"/>
              <a:gd name="connsiteX1818" fmla="*/ 1071385 w 12225867"/>
              <a:gd name="connsiteY1818" fmla="*/ 7965290 h 13862168"/>
              <a:gd name="connsiteX1819" fmla="*/ 1100834 w 12225867"/>
              <a:gd name="connsiteY1819" fmla="*/ 7925567 h 13862168"/>
              <a:gd name="connsiteX1820" fmla="*/ 1090232 w 12225867"/>
              <a:gd name="connsiteY1820" fmla="*/ 7917141 h 13862168"/>
              <a:gd name="connsiteX1821" fmla="*/ 788666 w 12225867"/>
              <a:gd name="connsiteY1821" fmla="*/ 7915937 h 13862168"/>
              <a:gd name="connsiteX1822" fmla="*/ 765106 w 12225867"/>
              <a:gd name="connsiteY1822" fmla="*/ 7959271 h 13862168"/>
              <a:gd name="connsiteX1823" fmla="*/ 776886 w 12225867"/>
              <a:gd name="connsiteY1823" fmla="*/ 7966493 h 13862168"/>
              <a:gd name="connsiteX1824" fmla="*/ 800446 w 12225867"/>
              <a:gd name="connsiteY1824" fmla="*/ 7923159 h 13862168"/>
              <a:gd name="connsiteX1825" fmla="*/ 788666 w 12225867"/>
              <a:gd name="connsiteY1825" fmla="*/ 7915937 h 13862168"/>
              <a:gd name="connsiteX1826" fmla="*/ 487100 w 12225867"/>
              <a:gd name="connsiteY1826" fmla="*/ 7908714 h 13862168"/>
              <a:gd name="connsiteX1827" fmla="*/ 471786 w 12225867"/>
              <a:gd name="connsiteY1827" fmla="*/ 7955659 h 13862168"/>
              <a:gd name="connsiteX1828" fmla="*/ 484744 w 12225867"/>
              <a:gd name="connsiteY1828" fmla="*/ 7960474 h 13862168"/>
              <a:gd name="connsiteX1829" fmla="*/ 500058 w 12225867"/>
              <a:gd name="connsiteY1829" fmla="*/ 7913529 h 13862168"/>
              <a:gd name="connsiteX1830" fmla="*/ 487100 w 12225867"/>
              <a:gd name="connsiteY1830" fmla="*/ 7908714 h 13862168"/>
              <a:gd name="connsiteX1831" fmla="*/ 335138 w 12225867"/>
              <a:gd name="connsiteY1831" fmla="*/ 7905103 h 13862168"/>
              <a:gd name="connsiteX1832" fmla="*/ 324536 w 12225867"/>
              <a:gd name="connsiteY1832" fmla="*/ 7953252 h 13862168"/>
              <a:gd name="connsiteX1833" fmla="*/ 338672 w 12225867"/>
              <a:gd name="connsiteY1833" fmla="*/ 7956863 h 13862168"/>
              <a:gd name="connsiteX1834" fmla="*/ 349274 w 12225867"/>
              <a:gd name="connsiteY1834" fmla="*/ 7908714 h 13862168"/>
              <a:gd name="connsiteX1835" fmla="*/ 335138 w 12225867"/>
              <a:gd name="connsiteY1835" fmla="*/ 7905103 h 13862168"/>
              <a:gd name="connsiteX1836" fmla="*/ 1262219 w 12225867"/>
              <a:gd name="connsiteY1836" fmla="*/ 7894270 h 13862168"/>
              <a:gd name="connsiteX1837" fmla="*/ 1229236 w 12225867"/>
              <a:gd name="connsiteY1837" fmla="*/ 7931585 h 13862168"/>
              <a:gd name="connsiteX1838" fmla="*/ 1239838 w 12225867"/>
              <a:gd name="connsiteY1838" fmla="*/ 7941215 h 13862168"/>
              <a:gd name="connsiteX1839" fmla="*/ 1272821 w 12225867"/>
              <a:gd name="connsiteY1839" fmla="*/ 7903900 h 13862168"/>
              <a:gd name="connsiteX1840" fmla="*/ 1262219 w 12225867"/>
              <a:gd name="connsiteY1840" fmla="*/ 7894270 h 13862168"/>
              <a:gd name="connsiteX1841" fmla="*/ 652019 w 12225867"/>
              <a:gd name="connsiteY1841" fmla="*/ 7879825 h 13862168"/>
              <a:gd name="connsiteX1842" fmla="*/ 631993 w 12225867"/>
              <a:gd name="connsiteY1842" fmla="*/ 7925566 h 13862168"/>
              <a:gd name="connsiteX1843" fmla="*/ 644951 w 12225867"/>
              <a:gd name="connsiteY1843" fmla="*/ 7931585 h 13862168"/>
              <a:gd name="connsiteX1844" fmla="*/ 664977 w 12225867"/>
              <a:gd name="connsiteY1844" fmla="*/ 7885843 h 13862168"/>
              <a:gd name="connsiteX1845" fmla="*/ 652019 w 12225867"/>
              <a:gd name="connsiteY1845" fmla="*/ 7879825 h 13862168"/>
              <a:gd name="connsiteX1846" fmla="*/ 187889 w 12225867"/>
              <a:gd name="connsiteY1846" fmla="*/ 7865381 h 13862168"/>
              <a:gd name="connsiteX1847" fmla="*/ 181999 w 12225867"/>
              <a:gd name="connsiteY1847" fmla="*/ 7914734 h 13862168"/>
              <a:gd name="connsiteX1848" fmla="*/ 194957 w 12225867"/>
              <a:gd name="connsiteY1848" fmla="*/ 7915937 h 13862168"/>
              <a:gd name="connsiteX1849" fmla="*/ 202025 w 12225867"/>
              <a:gd name="connsiteY1849" fmla="*/ 7866585 h 13862168"/>
              <a:gd name="connsiteX1850" fmla="*/ 187889 w 12225867"/>
              <a:gd name="connsiteY1850" fmla="*/ 7865381 h 13862168"/>
              <a:gd name="connsiteX1851" fmla="*/ 1448343 w 12225867"/>
              <a:gd name="connsiteY1851" fmla="*/ 7861770 h 13862168"/>
              <a:gd name="connsiteX1852" fmla="*/ 1454233 w 12225867"/>
              <a:gd name="connsiteY1852" fmla="*/ 7867788 h 13862168"/>
              <a:gd name="connsiteX1853" fmla="*/ 1423605 w 12225867"/>
              <a:gd name="connsiteY1853" fmla="*/ 7899085 h 13862168"/>
              <a:gd name="connsiteX1854" fmla="*/ 1417715 w 12225867"/>
              <a:gd name="connsiteY1854" fmla="*/ 7893067 h 13862168"/>
              <a:gd name="connsiteX1855" fmla="*/ 1448343 w 12225867"/>
              <a:gd name="connsiteY1855" fmla="*/ 7861770 h 13862168"/>
              <a:gd name="connsiteX1856" fmla="*/ 1448343 w 12225867"/>
              <a:gd name="connsiteY1856" fmla="*/ 7854547 h 13862168"/>
              <a:gd name="connsiteX1857" fmla="*/ 1414181 w 12225867"/>
              <a:gd name="connsiteY1857" fmla="*/ 7889455 h 13862168"/>
              <a:gd name="connsiteX1858" fmla="*/ 1417715 w 12225867"/>
              <a:gd name="connsiteY1858" fmla="*/ 7893067 h 13862168"/>
              <a:gd name="connsiteX1859" fmla="*/ 1414181 w 12225867"/>
              <a:gd name="connsiteY1859" fmla="*/ 7896678 h 13862168"/>
              <a:gd name="connsiteX1860" fmla="*/ 1423605 w 12225867"/>
              <a:gd name="connsiteY1860" fmla="*/ 7906307 h 13862168"/>
              <a:gd name="connsiteX1861" fmla="*/ 1457767 w 12225867"/>
              <a:gd name="connsiteY1861" fmla="*/ 7871399 h 13862168"/>
              <a:gd name="connsiteX1862" fmla="*/ 1454233 w 12225867"/>
              <a:gd name="connsiteY1862" fmla="*/ 7867788 h 13862168"/>
              <a:gd name="connsiteX1863" fmla="*/ 1457767 w 12225867"/>
              <a:gd name="connsiteY1863" fmla="*/ 7864176 h 13862168"/>
              <a:gd name="connsiteX1864" fmla="*/ 1448343 w 12225867"/>
              <a:gd name="connsiteY1864" fmla="*/ 7854547 h 13862168"/>
              <a:gd name="connsiteX1865" fmla="*/ 986569 w 12225867"/>
              <a:gd name="connsiteY1865" fmla="*/ 7841306 h 13862168"/>
              <a:gd name="connsiteX1866" fmla="*/ 959475 w 12225867"/>
              <a:gd name="connsiteY1866" fmla="*/ 7883437 h 13862168"/>
              <a:gd name="connsiteX1867" fmla="*/ 971255 w 12225867"/>
              <a:gd name="connsiteY1867" fmla="*/ 7891863 h 13862168"/>
              <a:gd name="connsiteX1868" fmla="*/ 998349 w 12225867"/>
              <a:gd name="connsiteY1868" fmla="*/ 7849732 h 13862168"/>
              <a:gd name="connsiteX1869" fmla="*/ 986569 w 12225867"/>
              <a:gd name="connsiteY1869" fmla="*/ 7841306 h 13862168"/>
              <a:gd name="connsiteX1870" fmla="*/ 1150310 w 12225867"/>
              <a:gd name="connsiteY1870" fmla="*/ 7837695 h 13862168"/>
              <a:gd name="connsiteX1871" fmla="*/ 1120860 w 12225867"/>
              <a:gd name="connsiteY1871" fmla="*/ 7877418 h 13862168"/>
              <a:gd name="connsiteX1872" fmla="*/ 1131462 w 12225867"/>
              <a:gd name="connsiteY1872" fmla="*/ 7885844 h 13862168"/>
              <a:gd name="connsiteX1873" fmla="*/ 1160912 w 12225867"/>
              <a:gd name="connsiteY1873" fmla="*/ 7846121 h 13862168"/>
              <a:gd name="connsiteX1874" fmla="*/ 1150310 w 12225867"/>
              <a:gd name="connsiteY1874" fmla="*/ 7837695 h 13862168"/>
              <a:gd name="connsiteX1875" fmla="*/ 835786 w 12225867"/>
              <a:gd name="connsiteY1875" fmla="*/ 7829268 h 13862168"/>
              <a:gd name="connsiteX1876" fmla="*/ 812226 w 12225867"/>
              <a:gd name="connsiteY1876" fmla="*/ 7872602 h 13862168"/>
              <a:gd name="connsiteX1877" fmla="*/ 824006 w 12225867"/>
              <a:gd name="connsiteY1877" fmla="*/ 7879825 h 13862168"/>
              <a:gd name="connsiteX1878" fmla="*/ 847566 w 12225867"/>
              <a:gd name="connsiteY1878" fmla="*/ 7836491 h 13862168"/>
              <a:gd name="connsiteX1879" fmla="*/ 835786 w 12225867"/>
              <a:gd name="connsiteY1879" fmla="*/ 7829268 h 13862168"/>
              <a:gd name="connsiteX1880" fmla="*/ 1327009 w 12225867"/>
              <a:gd name="connsiteY1880" fmla="*/ 7819639 h 13862168"/>
              <a:gd name="connsiteX1881" fmla="*/ 1294025 w 12225867"/>
              <a:gd name="connsiteY1881" fmla="*/ 7856955 h 13862168"/>
              <a:gd name="connsiteX1882" fmla="*/ 1304627 w 12225867"/>
              <a:gd name="connsiteY1882" fmla="*/ 7866585 h 13862168"/>
              <a:gd name="connsiteX1883" fmla="*/ 1337611 w 12225867"/>
              <a:gd name="connsiteY1883" fmla="*/ 7829269 h 13862168"/>
              <a:gd name="connsiteX1884" fmla="*/ 1327009 w 12225867"/>
              <a:gd name="connsiteY1884" fmla="*/ 7819639 h 13862168"/>
              <a:gd name="connsiteX1885" fmla="*/ 518905 w 12225867"/>
              <a:gd name="connsiteY1885" fmla="*/ 7813620 h 13862168"/>
              <a:gd name="connsiteX1886" fmla="*/ 503591 w 12225867"/>
              <a:gd name="connsiteY1886" fmla="*/ 7860565 h 13862168"/>
              <a:gd name="connsiteX1887" fmla="*/ 516549 w 12225867"/>
              <a:gd name="connsiteY1887" fmla="*/ 7865380 h 13862168"/>
              <a:gd name="connsiteX1888" fmla="*/ 531863 w 12225867"/>
              <a:gd name="connsiteY1888" fmla="*/ 7818435 h 13862168"/>
              <a:gd name="connsiteX1889" fmla="*/ 518905 w 12225867"/>
              <a:gd name="connsiteY1889" fmla="*/ 7813620 h 13862168"/>
              <a:gd name="connsiteX1890" fmla="*/ 356342 w 12225867"/>
              <a:gd name="connsiteY1890" fmla="*/ 7806398 h 13862168"/>
              <a:gd name="connsiteX1891" fmla="*/ 345740 w 12225867"/>
              <a:gd name="connsiteY1891" fmla="*/ 7855751 h 13862168"/>
              <a:gd name="connsiteX1892" fmla="*/ 359876 w 12225867"/>
              <a:gd name="connsiteY1892" fmla="*/ 7859362 h 13862168"/>
              <a:gd name="connsiteX1893" fmla="*/ 370478 w 12225867"/>
              <a:gd name="connsiteY1893" fmla="*/ 7810009 h 13862168"/>
              <a:gd name="connsiteX1894" fmla="*/ 356342 w 12225867"/>
              <a:gd name="connsiteY1894" fmla="*/ 7806398 h 13862168"/>
              <a:gd name="connsiteX1895" fmla="*/ 1517844 w 12225867"/>
              <a:gd name="connsiteY1895" fmla="*/ 7790750 h 13862168"/>
              <a:gd name="connsiteX1896" fmla="*/ 1523734 w 12225867"/>
              <a:gd name="connsiteY1896" fmla="*/ 7796769 h 13862168"/>
              <a:gd name="connsiteX1897" fmla="*/ 1493106 w 12225867"/>
              <a:gd name="connsiteY1897" fmla="*/ 7828065 h 13862168"/>
              <a:gd name="connsiteX1898" fmla="*/ 1487216 w 12225867"/>
              <a:gd name="connsiteY1898" fmla="*/ 7822047 h 13862168"/>
              <a:gd name="connsiteX1899" fmla="*/ 1517844 w 12225867"/>
              <a:gd name="connsiteY1899" fmla="*/ 7790750 h 13862168"/>
              <a:gd name="connsiteX1900" fmla="*/ 692071 w 12225867"/>
              <a:gd name="connsiteY1900" fmla="*/ 7789546 h 13862168"/>
              <a:gd name="connsiteX1901" fmla="*/ 672045 w 12225867"/>
              <a:gd name="connsiteY1901" fmla="*/ 7835287 h 13862168"/>
              <a:gd name="connsiteX1902" fmla="*/ 685003 w 12225867"/>
              <a:gd name="connsiteY1902" fmla="*/ 7841306 h 13862168"/>
              <a:gd name="connsiteX1903" fmla="*/ 705028 w 12225867"/>
              <a:gd name="connsiteY1903" fmla="*/ 7795564 h 13862168"/>
              <a:gd name="connsiteX1904" fmla="*/ 692071 w 12225867"/>
              <a:gd name="connsiteY1904" fmla="*/ 7789546 h 13862168"/>
              <a:gd name="connsiteX1905" fmla="*/ 1517844 w 12225867"/>
              <a:gd name="connsiteY1905" fmla="*/ 7783527 h 13862168"/>
              <a:gd name="connsiteX1906" fmla="*/ 1483682 w 12225867"/>
              <a:gd name="connsiteY1906" fmla="*/ 7818435 h 13862168"/>
              <a:gd name="connsiteX1907" fmla="*/ 1487216 w 12225867"/>
              <a:gd name="connsiteY1907" fmla="*/ 7822047 h 13862168"/>
              <a:gd name="connsiteX1908" fmla="*/ 1483682 w 12225867"/>
              <a:gd name="connsiteY1908" fmla="*/ 7825658 h 13862168"/>
              <a:gd name="connsiteX1909" fmla="*/ 1493106 w 12225867"/>
              <a:gd name="connsiteY1909" fmla="*/ 7835288 h 13862168"/>
              <a:gd name="connsiteX1910" fmla="*/ 1527268 w 12225867"/>
              <a:gd name="connsiteY1910" fmla="*/ 7800380 h 13862168"/>
              <a:gd name="connsiteX1911" fmla="*/ 1523734 w 12225867"/>
              <a:gd name="connsiteY1911" fmla="*/ 7796769 h 13862168"/>
              <a:gd name="connsiteX1912" fmla="*/ 1527268 w 12225867"/>
              <a:gd name="connsiteY1912" fmla="*/ 7793157 h 13862168"/>
              <a:gd name="connsiteX1913" fmla="*/ 1517844 w 12225867"/>
              <a:gd name="connsiteY1913" fmla="*/ 7783527 h 13862168"/>
              <a:gd name="connsiteX1914" fmla="*/ 198491 w 12225867"/>
              <a:gd name="connsiteY1914" fmla="*/ 7766676 h 13862168"/>
              <a:gd name="connsiteX1915" fmla="*/ 192601 w 12225867"/>
              <a:gd name="connsiteY1915" fmla="*/ 7816028 h 13862168"/>
              <a:gd name="connsiteX1916" fmla="*/ 206737 w 12225867"/>
              <a:gd name="connsiteY1916" fmla="*/ 7817232 h 13862168"/>
              <a:gd name="connsiteX1917" fmla="*/ 212627 w 12225867"/>
              <a:gd name="connsiteY1917" fmla="*/ 7767879 h 13862168"/>
              <a:gd name="connsiteX1918" fmla="*/ 198491 w 12225867"/>
              <a:gd name="connsiteY1918" fmla="*/ 7766676 h 13862168"/>
              <a:gd name="connsiteX1919" fmla="*/ 1210388 w 12225867"/>
              <a:gd name="connsiteY1919" fmla="*/ 7759453 h 13862168"/>
              <a:gd name="connsiteX1920" fmla="*/ 1180938 w 12225867"/>
              <a:gd name="connsiteY1920" fmla="*/ 7799176 h 13862168"/>
              <a:gd name="connsiteX1921" fmla="*/ 1191540 w 12225867"/>
              <a:gd name="connsiteY1921" fmla="*/ 7807602 h 13862168"/>
              <a:gd name="connsiteX1922" fmla="*/ 1220990 w 12225867"/>
              <a:gd name="connsiteY1922" fmla="*/ 7767879 h 13862168"/>
              <a:gd name="connsiteX1923" fmla="*/ 1210388 w 12225867"/>
              <a:gd name="connsiteY1923" fmla="*/ 7759453 h 13862168"/>
              <a:gd name="connsiteX1924" fmla="*/ 1040757 w 12225867"/>
              <a:gd name="connsiteY1924" fmla="*/ 7758249 h 13862168"/>
              <a:gd name="connsiteX1925" fmla="*/ 1013663 w 12225867"/>
              <a:gd name="connsiteY1925" fmla="*/ 7800380 h 13862168"/>
              <a:gd name="connsiteX1926" fmla="*/ 1025443 w 12225867"/>
              <a:gd name="connsiteY1926" fmla="*/ 7808806 h 13862168"/>
              <a:gd name="connsiteX1927" fmla="*/ 1052537 w 12225867"/>
              <a:gd name="connsiteY1927" fmla="*/ 7766675 h 13862168"/>
              <a:gd name="connsiteX1928" fmla="*/ 1040757 w 12225867"/>
              <a:gd name="connsiteY1928" fmla="*/ 7758249 h 13862168"/>
              <a:gd name="connsiteX1929" fmla="*/ 1391799 w 12225867"/>
              <a:gd name="connsiteY1929" fmla="*/ 7745008 h 13862168"/>
              <a:gd name="connsiteX1930" fmla="*/ 1358815 w 12225867"/>
              <a:gd name="connsiteY1930" fmla="*/ 7782324 h 13862168"/>
              <a:gd name="connsiteX1931" fmla="*/ 1369417 w 12225867"/>
              <a:gd name="connsiteY1931" fmla="*/ 7791954 h 13862168"/>
              <a:gd name="connsiteX1932" fmla="*/ 1402401 w 12225867"/>
              <a:gd name="connsiteY1932" fmla="*/ 7754638 h 13862168"/>
              <a:gd name="connsiteX1933" fmla="*/ 1391799 w 12225867"/>
              <a:gd name="connsiteY1933" fmla="*/ 7745008 h 13862168"/>
              <a:gd name="connsiteX1934" fmla="*/ 882906 w 12225867"/>
              <a:gd name="connsiteY1934" fmla="*/ 7741397 h 13862168"/>
              <a:gd name="connsiteX1935" fmla="*/ 859346 w 12225867"/>
              <a:gd name="connsiteY1935" fmla="*/ 7784731 h 13862168"/>
              <a:gd name="connsiteX1936" fmla="*/ 871126 w 12225867"/>
              <a:gd name="connsiteY1936" fmla="*/ 7791953 h 13862168"/>
              <a:gd name="connsiteX1937" fmla="*/ 894685 w 12225867"/>
              <a:gd name="connsiteY1937" fmla="*/ 7748619 h 13862168"/>
              <a:gd name="connsiteX1938" fmla="*/ 882906 w 12225867"/>
              <a:gd name="connsiteY1938" fmla="*/ 7741397 h 13862168"/>
              <a:gd name="connsiteX1939" fmla="*/ 1586168 w 12225867"/>
              <a:gd name="connsiteY1939" fmla="*/ 7719730 h 13862168"/>
              <a:gd name="connsiteX1940" fmla="*/ 1592647 w 12225867"/>
              <a:gd name="connsiteY1940" fmla="*/ 7726351 h 13862168"/>
              <a:gd name="connsiteX1941" fmla="*/ 1561430 w 12225867"/>
              <a:gd name="connsiteY1941" fmla="*/ 7758249 h 13862168"/>
              <a:gd name="connsiteX1942" fmla="*/ 1554951 w 12225867"/>
              <a:gd name="connsiteY1942" fmla="*/ 7751629 h 13862168"/>
              <a:gd name="connsiteX1943" fmla="*/ 1586168 w 12225867"/>
              <a:gd name="connsiteY1943" fmla="*/ 7719730 h 13862168"/>
              <a:gd name="connsiteX1944" fmla="*/ 549533 w 12225867"/>
              <a:gd name="connsiteY1944" fmla="*/ 7718526 h 13862168"/>
              <a:gd name="connsiteX1945" fmla="*/ 534219 w 12225867"/>
              <a:gd name="connsiteY1945" fmla="*/ 7765471 h 13862168"/>
              <a:gd name="connsiteX1946" fmla="*/ 547177 w 12225867"/>
              <a:gd name="connsiteY1946" fmla="*/ 7770286 h 13862168"/>
              <a:gd name="connsiteX1947" fmla="*/ 562491 w 12225867"/>
              <a:gd name="connsiteY1947" fmla="*/ 7723341 h 13862168"/>
              <a:gd name="connsiteX1948" fmla="*/ 549533 w 12225867"/>
              <a:gd name="connsiteY1948" fmla="*/ 7718526 h 13862168"/>
              <a:gd name="connsiteX1949" fmla="*/ 1586168 w 12225867"/>
              <a:gd name="connsiteY1949" fmla="*/ 7713711 h 13862168"/>
              <a:gd name="connsiteX1950" fmla="*/ 1552006 w 12225867"/>
              <a:gd name="connsiteY1950" fmla="*/ 7748619 h 13862168"/>
              <a:gd name="connsiteX1951" fmla="*/ 1554951 w 12225867"/>
              <a:gd name="connsiteY1951" fmla="*/ 7751629 h 13862168"/>
              <a:gd name="connsiteX1952" fmla="*/ 1552006 w 12225867"/>
              <a:gd name="connsiteY1952" fmla="*/ 7754638 h 13862168"/>
              <a:gd name="connsiteX1953" fmla="*/ 1561430 w 12225867"/>
              <a:gd name="connsiteY1953" fmla="*/ 7764268 h 13862168"/>
              <a:gd name="connsiteX1954" fmla="*/ 1595592 w 12225867"/>
              <a:gd name="connsiteY1954" fmla="*/ 7729360 h 13862168"/>
              <a:gd name="connsiteX1955" fmla="*/ 1592647 w 12225867"/>
              <a:gd name="connsiteY1955" fmla="*/ 7726351 h 13862168"/>
              <a:gd name="connsiteX1956" fmla="*/ 1595592 w 12225867"/>
              <a:gd name="connsiteY1956" fmla="*/ 7723341 h 13862168"/>
              <a:gd name="connsiteX1957" fmla="*/ 1586168 w 12225867"/>
              <a:gd name="connsiteY1957" fmla="*/ 7713711 h 13862168"/>
              <a:gd name="connsiteX1958" fmla="*/ 377546 w 12225867"/>
              <a:gd name="connsiteY1958" fmla="*/ 7708896 h 13862168"/>
              <a:gd name="connsiteX1959" fmla="*/ 366944 w 12225867"/>
              <a:gd name="connsiteY1959" fmla="*/ 7758249 h 13862168"/>
              <a:gd name="connsiteX1960" fmla="*/ 381080 w 12225867"/>
              <a:gd name="connsiteY1960" fmla="*/ 7761860 h 13862168"/>
              <a:gd name="connsiteX1961" fmla="*/ 391682 w 12225867"/>
              <a:gd name="connsiteY1961" fmla="*/ 7712508 h 13862168"/>
              <a:gd name="connsiteX1962" fmla="*/ 377546 w 12225867"/>
              <a:gd name="connsiteY1962" fmla="*/ 7708896 h 13862168"/>
              <a:gd name="connsiteX1963" fmla="*/ 730944 w 12225867"/>
              <a:gd name="connsiteY1963" fmla="*/ 7698063 h 13862168"/>
              <a:gd name="connsiteX1964" fmla="*/ 710918 w 12225867"/>
              <a:gd name="connsiteY1964" fmla="*/ 7743804 h 13862168"/>
              <a:gd name="connsiteX1965" fmla="*/ 723876 w 12225867"/>
              <a:gd name="connsiteY1965" fmla="*/ 7749823 h 13862168"/>
              <a:gd name="connsiteX1966" fmla="*/ 743902 w 12225867"/>
              <a:gd name="connsiteY1966" fmla="*/ 7704081 h 13862168"/>
              <a:gd name="connsiteX1967" fmla="*/ 730944 w 12225867"/>
              <a:gd name="connsiteY1967" fmla="*/ 7698063 h 13862168"/>
              <a:gd name="connsiteX1968" fmla="*/ 1270466 w 12225867"/>
              <a:gd name="connsiteY1968" fmla="*/ 7680007 h 13862168"/>
              <a:gd name="connsiteX1969" fmla="*/ 1241016 w 12225867"/>
              <a:gd name="connsiteY1969" fmla="*/ 7719730 h 13862168"/>
              <a:gd name="connsiteX1970" fmla="*/ 1251618 w 12225867"/>
              <a:gd name="connsiteY1970" fmla="*/ 7728156 h 13862168"/>
              <a:gd name="connsiteX1971" fmla="*/ 1281067 w 12225867"/>
              <a:gd name="connsiteY1971" fmla="*/ 7688433 h 13862168"/>
              <a:gd name="connsiteX1972" fmla="*/ 1270466 w 12225867"/>
              <a:gd name="connsiteY1972" fmla="*/ 7680007 h 13862168"/>
              <a:gd name="connsiteX1973" fmla="*/ 1096122 w 12225867"/>
              <a:gd name="connsiteY1973" fmla="*/ 7675193 h 13862168"/>
              <a:gd name="connsiteX1974" fmla="*/ 1069029 w 12225867"/>
              <a:gd name="connsiteY1974" fmla="*/ 7717323 h 13862168"/>
              <a:gd name="connsiteX1975" fmla="*/ 1080809 w 12225867"/>
              <a:gd name="connsiteY1975" fmla="*/ 7725749 h 13862168"/>
              <a:gd name="connsiteX1976" fmla="*/ 1107902 w 12225867"/>
              <a:gd name="connsiteY1976" fmla="*/ 7683619 h 13862168"/>
              <a:gd name="connsiteX1977" fmla="*/ 1096122 w 12225867"/>
              <a:gd name="connsiteY1977" fmla="*/ 7675193 h 13862168"/>
              <a:gd name="connsiteX1978" fmla="*/ 1456588 w 12225867"/>
              <a:gd name="connsiteY1978" fmla="*/ 7670378 h 13862168"/>
              <a:gd name="connsiteX1979" fmla="*/ 1423605 w 12225867"/>
              <a:gd name="connsiteY1979" fmla="*/ 7707693 h 13862168"/>
              <a:gd name="connsiteX1980" fmla="*/ 1434207 w 12225867"/>
              <a:gd name="connsiteY1980" fmla="*/ 7717323 h 13862168"/>
              <a:gd name="connsiteX1981" fmla="*/ 1467190 w 12225867"/>
              <a:gd name="connsiteY1981" fmla="*/ 7680007 h 13862168"/>
              <a:gd name="connsiteX1982" fmla="*/ 1456588 w 12225867"/>
              <a:gd name="connsiteY1982" fmla="*/ 7670378 h 13862168"/>
              <a:gd name="connsiteX1983" fmla="*/ 209093 w 12225867"/>
              <a:gd name="connsiteY1983" fmla="*/ 7666767 h 13862168"/>
              <a:gd name="connsiteX1984" fmla="*/ 203203 w 12225867"/>
              <a:gd name="connsiteY1984" fmla="*/ 7716119 h 13862168"/>
              <a:gd name="connsiteX1985" fmla="*/ 217339 w 12225867"/>
              <a:gd name="connsiteY1985" fmla="*/ 7717323 h 13862168"/>
              <a:gd name="connsiteX1986" fmla="*/ 223229 w 12225867"/>
              <a:gd name="connsiteY1986" fmla="*/ 7667970 h 13862168"/>
              <a:gd name="connsiteX1987" fmla="*/ 209093 w 12225867"/>
              <a:gd name="connsiteY1987" fmla="*/ 7666767 h 13862168"/>
              <a:gd name="connsiteX1988" fmla="*/ 931203 w 12225867"/>
              <a:gd name="connsiteY1988" fmla="*/ 7653525 h 13862168"/>
              <a:gd name="connsiteX1989" fmla="*/ 907643 w 12225867"/>
              <a:gd name="connsiteY1989" fmla="*/ 7696859 h 13862168"/>
              <a:gd name="connsiteX1990" fmla="*/ 919423 w 12225867"/>
              <a:gd name="connsiteY1990" fmla="*/ 7704081 h 13862168"/>
              <a:gd name="connsiteX1991" fmla="*/ 942983 w 12225867"/>
              <a:gd name="connsiteY1991" fmla="*/ 7660747 h 13862168"/>
              <a:gd name="connsiteX1992" fmla="*/ 931203 w 12225867"/>
              <a:gd name="connsiteY1992" fmla="*/ 7653525 h 13862168"/>
              <a:gd name="connsiteX1993" fmla="*/ 1655670 w 12225867"/>
              <a:gd name="connsiteY1993" fmla="*/ 7649914 h 13862168"/>
              <a:gd name="connsiteX1994" fmla="*/ 1661559 w 12225867"/>
              <a:gd name="connsiteY1994" fmla="*/ 7655933 h 13862168"/>
              <a:gd name="connsiteX1995" fmla="*/ 1630932 w 12225867"/>
              <a:gd name="connsiteY1995" fmla="*/ 7687229 h 13862168"/>
              <a:gd name="connsiteX1996" fmla="*/ 1625042 w 12225867"/>
              <a:gd name="connsiteY1996" fmla="*/ 7681211 h 13862168"/>
              <a:gd name="connsiteX1997" fmla="*/ 1655670 w 12225867"/>
              <a:gd name="connsiteY1997" fmla="*/ 7649914 h 13862168"/>
              <a:gd name="connsiteX1998" fmla="*/ 1655670 w 12225867"/>
              <a:gd name="connsiteY1998" fmla="*/ 7642691 h 13862168"/>
              <a:gd name="connsiteX1999" fmla="*/ 1621508 w 12225867"/>
              <a:gd name="connsiteY1999" fmla="*/ 7677599 h 13862168"/>
              <a:gd name="connsiteX2000" fmla="*/ 1625042 w 12225867"/>
              <a:gd name="connsiteY2000" fmla="*/ 7681211 h 13862168"/>
              <a:gd name="connsiteX2001" fmla="*/ 1621508 w 12225867"/>
              <a:gd name="connsiteY2001" fmla="*/ 7684822 h 13862168"/>
              <a:gd name="connsiteX2002" fmla="*/ 1630932 w 12225867"/>
              <a:gd name="connsiteY2002" fmla="*/ 7694452 h 13862168"/>
              <a:gd name="connsiteX2003" fmla="*/ 1665093 w 12225867"/>
              <a:gd name="connsiteY2003" fmla="*/ 7659544 h 13862168"/>
              <a:gd name="connsiteX2004" fmla="*/ 1661559 w 12225867"/>
              <a:gd name="connsiteY2004" fmla="*/ 7655933 h 13862168"/>
              <a:gd name="connsiteX2005" fmla="*/ 1665093 w 12225867"/>
              <a:gd name="connsiteY2005" fmla="*/ 7652321 h 13862168"/>
              <a:gd name="connsiteX2006" fmla="*/ 1655670 w 12225867"/>
              <a:gd name="connsiteY2006" fmla="*/ 7642691 h 13862168"/>
              <a:gd name="connsiteX2007" fmla="*/ 580161 w 12225867"/>
              <a:gd name="connsiteY2007" fmla="*/ 7624636 h 13862168"/>
              <a:gd name="connsiteX2008" fmla="*/ 564847 w 12225867"/>
              <a:gd name="connsiteY2008" fmla="*/ 7671581 h 13862168"/>
              <a:gd name="connsiteX2009" fmla="*/ 577805 w 12225867"/>
              <a:gd name="connsiteY2009" fmla="*/ 7676396 h 13862168"/>
              <a:gd name="connsiteX2010" fmla="*/ 593119 w 12225867"/>
              <a:gd name="connsiteY2010" fmla="*/ 7629451 h 13862168"/>
              <a:gd name="connsiteX2011" fmla="*/ 580161 w 12225867"/>
              <a:gd name="connsiteY2011" fmla="*/ 7624636 h 13862168"/>
              <a:gd name="connsiteX2012" fmla="*/ 398750 w 12225867"/>
              <a:gd name="connsiteY2012" fmla="*/ 7611395 h 13862168"/>
              <a:gd name="connsiteX2013" fmla="*/ 388148 w 12225867"/>
              <a:gd name="connsiteY2013" fmla="*/ 7660747 h 13862168"/>
              <a:gd name="connsiteX2014" fmla="*/ 402284 w 12225867"/>
              <a:gd name="connsiteY2014" fmla="*/ 7664359 h 13862168"/>
              <a:gd name="connsiteX2015" fmla="*/ 412886 w 12225867"/>
              <a:gd name="connsiteY2015" fmla="*/ 7615006 h 13862168"/>
              <a:gd name="connsiteX2016" fmla="*/ 398750 w 12225867"/>
              <a:gd name="connsiteY2016" fmla="*/ 7611395 h 13862168"/>
              <a:gd name="connsiteX2017" fmla="*/ 770996 w 12225867"/>
              <a:gd name="connsiteY2017" fmla="*/ 7606580 h 13862168"/>
              <a:gd name="connsiteX2018" fmla="*/ 750970 w 12225867"/>
              <a:gd name="connsiteY2018" fmla="*/ 7652321 h 13862168"/>
              <a:gd name="connsiteX2019" fmla="*/ 763928 w 12225867"/>
              <a:gd name="connsiteY2019" fmla="*/ 7658340 h 13862168"/>
              <a:gd name="connsiteX2020" fmla="*/ 783954 w 12225867"/>
              <a:gd name="connsiteY2020" fmla="*/ 7612598 h 13862168"/>
              <a:gd name="connsiteX2021" fmla="*/ 770996 w 12225867"/>
              <a:gd name="connsiteY2021" fmla="*/ 7606580 h 13862168"/>
              <a:gd name="connsiteX2022" fmla="*/ 1330543 w 12225867"/>
              <a:gd name="connsiteY2022" fmla="*/ 7601765 h 13862168"/>
              <a:gd name="connsiteX2023" fmla="*/ 1301093 w 12225867"/>
              <a:gd name="connsiteY2023" fmla="*/ 7641488 h 13862168"/>
              <a:gd name="connsiteX2024" fmla="*/ 1311695 w 12225867"/>
              <a:gd name="connsiteY2024" fmla="*/ 7649914 h 13862168"/>
              <a:gd name="connsiteX2025" fmla="*/ 1341145 w 12225867"/>
              <a:gd name="connsiteY2025" fmla="*/ 7610191 h 13862168"/>
              <a:gd name="connsiteX2026" fmla="*/ 1330543 w 12225867"/>
              <a:gd name="connsiteY2026" fmla="*/ 7601765 h 13862168"/>
              <a:gd name="connsiteX2027" fmla="*/ 1521378 w 12225867"/>
              <a:gd name="connsiteY2027" fmla="*/ 7595747 h 13862168"/>
              <a:gd name="connsiteX2028" fmla="*/ 1488394 w 12225867"/>
              <a:gd name="connsiteY2028" fmla="*/ 7633062 h 13862168"/>
              <a:gd name="connsiteX2029" fmla="*/ 1498996 w 12225867"/>
              <a:gd name="connsiteY2029" fmla="*/ 7642692 h 13862168"/>
              <a:gd name="connsiteX2030" fmla="*/ 1531980 w 12225867"/>
              <a:gd name="connsiteY2030" fmla="*/ 7605377 h 13862168"/>
              <a:gd name="connsiteX2031" fmla="*/ 1521378 w 12225867"/>
              <a:gd name="connsiteY2031" fmla="*/ 7595747 h 13862168"/>
              <a:gd name="connsiteX2032" fmla="*/ 1150310 w 12225867"/>
              <a:gd name="connsiteY2032" fmla="*/ 7592136 h 13862168"/>
              <a:gd name="connsiteX2033" fmla="*/ 1123216 w 12225867"/>
              <a:gd name="connsiteY2033" fmla="*/ 7634266 h 13862168"/>
              <a:gd name="connsiteX2034" fmla="*/ 1134996 w 12225867"/>
              <a:gd name="connsiteY2034" fmla="*/ 7642692 h 13862168"/>
              <a:gd name="connsiteX2035" fmla="*/ 1162090 w 12225867"/>
              <a:gd name="connsiteY2035" fmla="*/ 7600562 h 13862168"/>
              <a:gd name="connsiteX2036" fmla="*/ 1150310 w 12225867"/>
              <a:gd name="connsiteY2036" fmla="*/ 7592136 h 13862168"/>
              <a:gd name="connsiteX2037" fmla="*/ 1725171 w 12225867"/>
              <a:gd name="connsiteY2037" fmla="*/ 7578895 h 13862168"/>
              <a:gd name="connsiteX2038" fmla="*/ 1731061 w 12225867"/>
              <a:gd name="connsiteY2038" fmla="*/ 7584913 h 13862168"/>
              <a:gd name="connsiteX2039" fmla="*/ 1700433 w 12225867"/>
              <a:gd name="connsiteY2039" fmla="*/ 7616209 h 13862168"/>
              <a:gd name="connsiteX2040" fmla="*/ 1694544 w 12225867"/>
              <a:gd name="connsiteY2040" fmla="*/ 7610192 h 13862168"/>
              <a:gd name="connsiteX2041" fmla="*/ 1725171 w 12225867"/>
              <a:gd name="connsiteY2041" fmla="*/ 7578895 h 13862168"/>
              <a:gd name="connsiteX2042" fmla="*/ 1725171 w 12225867"/>
              <a:gd name="connsiteY2042" fmla="*/ 7571672 h 13862168"/>
              <a:gd name="connsiteX2043" fmla="*/ 1691009 w 12225867"/>
              <a:gd name="connsiteY2043" fmla="*/ 7606580 h 13862168"/>
              <a:gd name="connsiteX2044" fmla="*/ 1694544 w 12225867"/>
              <a:gd name="connsiteY2044" fmla="*/ 7610192 h 13862168"/>
              <a:gd name="connsiteX2045" fmla="*/ 1691009 w 12225867"/>
              <a:gd name="connsiteY2045" fmla="*/ 7613803 h 13862168"/>
              <a:gd name="connsiteX2046" fmla="*/ 1700433 w 12225867"/>
              <a:gd name="connsiteY2046" fmla="*/ 7623433 h 13862168"/>
              <a:gd name="connsiteX2047" fmla="*/ 1734595 w 12225867"/>
              <a:gd name="connsiteY2047" fmla="*/ 7588524 h 13862168"/>
              <a:gd name="connsiteX2048" fmla="*/ 1731061 w 12225867"/>
              <a:gd name="connsiteY2048" fmla="*/ 7584913 h 13862168"/>
              <a:gd name="connsiteX2049" fmla="*/ 1734595 w 12225867"/>
              <a:gd name="connsiteY2049" fmla="*/ 7581302 h 13862168"/>
              <a:gd name="connsiteX2050" fmla="*/ 1725171 w 12225867"/>
              <a:gd name="connsiteY2050" fmla="*/ 7571672 h 13862168"/>
              <a:gd name="connsiteX2051" fmla="*/ 219695 w 12225867"/>
              <a:gd name="connsiteY2051" fmla="*/ 7568061 h 13862168"/>
              <a:gd name="connsiteX2052" fmla="*/ 213805 w 12225867"/>
              <a:gd name="connsiteY2052" fmla="*/ 7617414 h 13862168"/>
              <a:gd name="connsiteX2053" fmla="*/ 227941 w 12225867"/>
              <a:gd name="connsiteY2053" fmla="*/ 7618618 h 13862168"/>
              <a:gd name="connsiteX2054" fmla="*/ 233831 w 12225867"/>
              <a:gd name="connsiteY2054" fmla="*/ 7569265 h 13862168"/>
              <a:gd name="connsiteX2055" fmla="*/ 219695 w 12225867"/>
              <a:gd name="connsiteY2055" fmla="*/ 7568061 h 13862168"/>
              <a:gd name="connsiteX2056" fmla="*/ 978323 w 12225867"/>
              <a:gd name="connsiteY2056" fmla="*/ 7566857 h 13862168"/>
              <a:gd name="connsiteX2057" fmla="*/ 954763 w 12225867"/>
              <a:gd name="connsiteY2057" fmla="*/ 7610191 h 13862168"/>
              <a:gd name="connsiteX2058" fmla="*/ 966543 w 12225867"/>
              <a:gd name="connsiteY2058" fmla="*/ 7617413 h 13862168"/>
              <a:gd name="connsiteX2059" fmla="*/ 990103 w 12225867"/>
              <a:gd name="connsiteY2059" fmla="*/ 7574079 h 13862168"/>
              <a:gd name="connsiteX2060" fmla="*/ 978323 w 12225867"/>
              <a:gd name="connsiteY2060" fmla="*/ 7566857 h 13862168"/>
              <a:gd name="connsiteX2061" fmla="*/ 610789 w 12225867"/>
              <a:gd name="connsiteY2061" fmla="*/ 7529542 h 13862168"/>
              <a:gd name="connsiteX2062" fmla="*/ 595475 w 12225867"/>
              <a:gd name="connsiteY2062" fmla="*/ 7576487 h 13862168"/>
              <a:gd name="connsiteX2063" fmla="*/ 608433 w 12225867"/>
              <a:gd name="connsiteY2063" fmla="*/ 7581302 h 13862168"/>
              <a:gd name="connsiteX2064" fmla="*/ 623747 w 12225867"/>
              <a:gd name="connsiteY2064" fmla="*/ 7534356 h 13862168"/>
              <a:gd name="connsiteX2065" fmla="*/ 610789 w 12225867"/>
              <a:gd name="connsiteY2065" fmla="*/ 7529542 h 13862168"/>
              <a:gd name="connsiteX2066" fmla="*/ 1390621 w 12225867"/>
              <a:gd name="connsiteY2066" fmla="*/ 7522320 h 13862168"/>
              <a:gd name="connsiteX2067" fmla="*/ 1361171 w 12225867"/>
              <a:gd name="connsiteY2067" fmla="*/ 7562043 h 13862168"/>
              <a:gd name="connsiteX2068" fmla="*/ 1371773 w 12225867"/>
              <a:gd name="connsiteY2068" fmla="*/ 7570469 h 13862168"/>
              <a:gd name="connsiteX2069" fmla="*/ 1401223 w 12225867"/>
              <a:gd name="connsiteY2069" fmla="*/ 7530746 h 13862168"/>
              <a:gd name="connsiteX2070" fmla="*/ 1390621 w 12225867"/>
              <a:gd name="connsiteY2070" fmla="*/ 7522320 h 13862168"/>
              <a:gd name="connsiteX2071" fmla="*/ 1586168 w 12225867"/>
              <a:gd name="connsiteY2071" fmla="*/ 7521116 h 13862168"/>
              <a:gd name="connsiteX2072" fmla="*/ 1553184 w 12225867"/>
              <a:gd name="connsiteY2072" fmla="*/ 7558431 h 13862168"/>
              <a:gd name="connsiteX2073" fmla="*/ 1563786 w 12225867"/>
              <a:gd name="connsiteY2073" fmla="*/ 7568061 h 13862168"/>
              <a:gd name="connsiteX2074" fmla="*/ 1596770 w 12225867"/>
              <a:gd name="connsiteY2074" fmla="*/ 7530746 h 13862168"/>
              <a:gd name="connsiteX2075" fmla="*/ 1586168 w 12225867"/>
              <a:gd name="connsiteY2075" fmla="*/ 7521116 h 13862168"/>
              <a:gd name="connsiteX2076" fmla="*/ 811048 w 12225867"/>
              <a:gd name="connsiteY2076" fmla="*/ 7515097 h 13862168"/>
              <a:gd name="connsiteX2077" fmla="*/ 791022 w 12225867"/>
              <a:gd name="connsiteY2077" fmla="*/ 7560838 h 13862168"/>
              <a:gd name="connsiteX2078" fmla="*/ 803980 w 12225867"/>
              <a:gd name="connsiteY2078" fmla="*/ 7566857 h 13862168"/>
              <a:gd name="connsiteX2079" fmla="*/ 824006 w 12225867"/>
              <a:gd name="connsiteY2079" fmla="*/ 7521115 h 13862168"/>
              <a:gd name="connsiteX2080" fmla="*/ 811048 w 12225867"/>
              <a:gd name="connsiteY2080" fmla="*/ 7515097 h 13862168"/>
              <a:gd name="connsiteX2081" fmla="*/ 419954 w 12225867"/>
              <a:gd name="connsiteY2081" fmla="*/ 7515097 h 13862168"/>
              <a:gd name="connsiteX2082" fmla="*/ 409352 w 12225867"/>
              <a:gd name="connsiteY2082" fmla="*/ 7563246 h 13862168"/>
              <a:gd name="connsiteX2083" fmla="*/ 423488 w 12225867"/>
              <a:gd name="connsiteY2083" fmla="*/ 7566857 h 13862168"/>
              <a:gd name="connsiteX2084" fmla="*/ 434090 w 12225867"/>
              <a:gd name="connsiteY2084" fmla="*/ 7518708 h 13862168"/>
              <a:gd name="connsiteX2085" fmla="*/ 419954 w 12225867"/>
              <a:gd name="connsiteY2085" fmla="*/ 7515097 h 13862168"/>
              <a:gd name="connsiteX2086" fmla="*/ 1204498 w 12225867"/>
              <a:gd name="connsiteY2086" fmla="*/ 7509079 h 13862168"/>
              <a:gd name="connsiteX2087" fmla="*/ 1177404 w 12225867"/>
              <a:gd name="connsiteY2087" fmla="*/ 7551209 h 13862168"/>
              <a:gd name="connsiteX2088" fmla="*/ 1189184 w 12225867"/>
              <a:gd name="connsiteY2088" fmla="*/ 7559635 h 13862168"/>
              <a:gd name="connsiteX2089" fmla="*/ 1216278 w 12225867"/>
              <a:gd name="connsiteY2089" fmla="*/ 7517505 h 13862168"/>
              <a:gd name="connsiteX2090" fmla="*/ 1204498 w 12225867"/>
              <a:gd name="connsiteY2090" fmla="*/ 7509079 h 13862168"/>
              <a:gd name="connsiteX2091" fmla="*/ 1794673 w 12225867"/>
              <a:gd name="connsiteY2091" fmla="*/ 7507875 h 13862168"/>
              <a:gd name="connsiteX2092" fmla="*/ 1801152 w 12225867"/>
              <a:gd name="connsiteY2092" fmla="*/ 7514496 h 13862168"/>
              <a:gd name="connsiteX2093" fmla="*/ 1769935 w 12225867"/>
              <a:gd name="connsiteY2093" fmla="*/ 7546393 h 13862168"/>
              <a:gd name="connsiteX2094" fmla="*/ 1763457 w 12225867"/>
              <a:gd name="connsiteY2094" fmla="*/ 7539774 h 13862168"/>
              <a:gd name="connsiteX2095" fmla="*/ 1794673 w 12225867"/>
              <a:gd name="connsiteY2095" fmla="*/ 7507875 h 13862168"/>
              <a:gd name="connsiteX2096" fmla="*/ 1794673 w 12225867"/>
              <a:gd name="connsiteY2096" fmla="*/ 7501856 h 13862168"/>
              <a:gd name="connsiteX2097" fmla="*/ 1760511 w 12225867"/>
              <a:gd name="connsiteY2097" fmla="*/ 7536764 h 13862168"/>
              <a:gd name="connsiteX2098" fmla="*/ 1763457 w 12225867"/>
              <a:gd name="connsiteY2098" fmla="*/ 7539774 h 13862168"/>
              <a:gd name="connsiteX2099" fmla="*/ 1760511 w 12225867"/>
              <a:gd name="connsiteY2099" fmla="*/ 7542783 h 13862168"/>
              <a:gd name="connsiteX2100" fmla="*/ 1769935 w 12225867"/>
              <a:gd name="connsiteY2100" fmla="*/ 7552413 h 13862168"/>
              <a:gd name="connsiteX2101" fmla="*/ 1804097 w 12225867"/>
              <a:gd name="connsiteY2101" fmla="*/ 7517505 h 13862168"/>
              <a:gd name="connsiteX2102" fmla="*/ 1801152 w 12225867"/>
              <a:gd name="connsiteY2102" fmla="*/ 7514496 h 13862168"/>
              <a:gd name="connsiteX2103" fmla="*/ 1804097 w 12225867"/>
              <a:gd name="connsiteY2103" fmla="*/ 7511486 h 13862168"/>
              <a:gd name="connsiteX2104" fmla="*/ 1794673 w 12225867"/>
              <a:gd name="connsiteY2104" fmla="*/ 7501856 h 13862168"/>
              <a:gd name="connsiteX2105" fmla="*/ 1025443 w 12225867"/>
              <a:gd name="connsiteY2105" fmla="*/ 7478985 h 13862168"/>
              <a:gd name="connsiteX2106" fmla="*/ 1001883 w 12225867"/>
              <a:gd name="connsiteY2106" fmla="*/ 7522319 h 13862168"/>
              <a:gd name="connsiteX2107" fmla="*/ 1013663 w 12225867"/>
              <a:gd name="connsiteY2107" fmla="*/ 7529541 h 13862168"/>
              <a:gd name="connsiteX2108" fmla="*/ 1037223 w 12225867"/>
              <a:gd name="connsiteY2108" fmla="*/ 7486207 h 13862168"/>
              <a:gd name="connsiteX2109" fmla="*/ 1025443 w 12225867"/>
              <a:gd name="connsiteY2109" fmla="*/ 7478985 h 13862168"/>
              <a:gd name="connsiteX2110" fmla="*/ 230297 w 12225867"/>
              <a:gd name="connsiteY2110" fmla="*/ 7468152 h 13862168"/>
              <a:gd name="connsiteX2111" fmla="*/ 224407 w 12225867"/>
              <a:gd name="connsiteY2111" fmla="*/ 7517505 h 13862168"/>
              <a:gd name="connsiteX2112" fmla="*/ 238543 w 12225867"/>
              <a:gd name="connsiteY2112" fmla="*/ 7518709 h 13862168"/>
              <a:gd name="connsiteX2113" fmla="*/ 244433 w 12225867"/>
              <a:gd name="connsiteY2113" fmla="*/ 7469356 h 13862168"/>
              <a:gd name="connsiteX2114" fmla="*/ 230297 w 12225867"/>
              <a:gd name="connsiteY2114" fmla="*/ 7468152 h 13862168"/>
              <a:gd name="connsiteX2115" fmla="*/ 1650957 w 12225867"/>
              <a:gd name="connsiteY2115" fmla="*/ 7446485 h 13862168"/>
              <a:gd name="connsiteX2116" fmla="*/ 1617974 w 12225867"/>
              <a:gd name="connsiteY2116" fmla="*/ 7483801 h 13862168"/>
              <a:gd name="connsiteX2117" fmla="*/ 1628576 w 12225867"/>
              <a:gd name="connsiteY2117" fmla="*/ 7493430 h 13862168"/>
              <a:gd name="connsiteX2118" fmla="*/ 1661559 w 12225867"/>
              <a:gd name="connsiteY2118" fmla="*/ 7456115 h 13862168"/>
              <a:gd name="connsiteX2119" fmla="*/ 1650957 w 12225867"/>
              <a:gd name="connsiteY2119" fmla="*/ 7446485 h 13862168"/>
              <a:gd name="connsiteX2120" fmla="*/ 1450698 w 12225867"/>
              <a:gd name="connsiteY2120" fmla="*/ 7444078 h 13862168"/>
              <a:gd name="connsiteX2121" fmla="*/ 1421249 w 12225867"/>
              <a:gd name="connsiteY2121" fmla="*/ 7483801 h 13862168"/>
              <a:gd name="connsiteX2122" fmla="*/ 1431851 w 12225867"/>
              <a:gd name="connsiteY2122" fmla="*/ 7492227 h 13862168"/>
              <a:gd name="connsiteX2123" fmla="*/ 1461300 w 12225867"/>
              <a:gd name="connsiteY2123" fmla="*/ 7452504 h 13862168"/>
              <a:gd name="connsiteX2124" fmla="*/ 1450698 w 12225867"/>
              <a:gd name="connsiteY2124" fmla="*/ 7444078 h 13862168"/>
              <a:gd name="connsiteX2125" fmla="*/ 1862996 w 12225867"/>
              <a:gd name="connsiteY2125" fmla="*/ 7436855 h 13862168"/>
              <a:gd name="connsiteX2126" fmla="*/ 1869475 w 12225867"/>
              <a:gd name="connsiteY2126" fmla="*/ 7443476 h 13862168"/>
              <a:gd name="connsiteX2127" fmla="*/ 1838259 w 12225867"/>
              <a:gd name="connsiteY2127" fmla="*/ 7475374 h 13862168"/>
              <a:gd name="connsiteX2128" fmla="*/ 1831780 w 12225867"/>
              <a:gd name="connsiteY2128" fmla="*/ 7468754 h 13862168"/>
              <a:gd name="connsiteX2129" fmla="*/ 1862996 w 12225867"/>
              <a:gd name="connsiteY2129" fmla="*/ 7436855 h 13862168"/>
              <a:gd name="connsiteX2130" fmla="*/ 642595 w 12225867"/>
              <a:gd name="connsiteY2130" fmla="*/ 7434448 h 13862168"/>
              <a:gd name="connsiteX2131" fmla="*/ 627281 w 12225867"/>
              <a:gd name="connsiteY2131" fmla="*/ 7481393 h 13862168"/>
              <a:gd name="connsiteX2132" fmla="*/ 640239 w 12225867"/>
              <a:gd name="connsiteY2132" fmla="*/ 7486208 h 13862168"/>
              <a:gd name="connsiteX2133" fmla="*/ 655553 w 12225867"/>
              <a:gd name="connsiteY2133" fmla="*/ 7439262 h 13862168"/>
              <a:gd name="connsiteX2134" fmla="*/ 642595 w 12225867"/>
              <a:gd name="connsiteY2134" fmla="*/ 7434448 h 13862168"/>
              <a:gd name="connsiteX2135" fmla="*/ 1862996 w 12225867"/>
              <a:gd name="connsiteY2135" fmla="*/ 7430836 h 13862168"/>
              <a:gd name="connsiteX2136" fmla="*/ 1828835 w 12225867"/>
              <a:gd name="connsiteY2136" fmla="*/ 7465744 h 13862168"/>
              <a:gd name="connsiteX2137" fmla="*/ 1831780 w 12225867"/>
              <a:gd name="connsiteY2137" fmla="*/ 7468754 h 13862168"/>
              <a:gd name="connsiteX2138" fmla="*/ 1828835 w 12225867"/>
              <a:gd name="connsiteY2138" fmla="*/ 7471763 h 13862168"/>
              <a:gd name="connsiteX2139" fmla="*/ 1838259 w 12225867"/>
              <a:gd name="connsiteY2139" fmla="*/ 7481393 h 13862168"/>
              <a:gd name="connsiteX2140" fmla="*/ 1872420 w 12225867"/>
              <a:gd name="connsiteY2140" fmla="*/ 7446485 h 13862168"/>
              <a:gd name="connsiteX2141" fmla="*/ 1869475 w 12225867"/>
              <a:gd name="connsiteY2141" fmla="*/ 7443476 h 13862168"/>
              <a:gd name="connsiteX2142" fmla="*/ 1872420 w 12225867"/>
              <a:gd name="connsiteY2142" fmla="*/ 7440466 h 13862168"/>
              <a:gd name="connsiteX2143" fmla="*/ 1862996 w 12225867"/>
              <a:gd name="connsiteY2143" fmla="*/ 7430836 h 13862168"/>
              <a:gd name="connsiteX2144" fmla="*/ 1258686 w 12225867"/>
              <a:gd name="connsiteY2144" fmla="*/ 7426022 h 13862168"/>
              <a:gd name="connsiteX2145" fmla="*/ 1231592 w 12225867"/>
              <a:gd name="connsiteY2145" fmla="*/ 7468152 h 13862168"/>
              <a:gd name="connsiteX2146" fmla="*/ 1243372 w 12225867"/>
              <a:gd name="connsiteY2146" fmla="*/ 7476578 h 13862168"/>
              <a:gd name="connsiteX2147" fmla="*/ 1270465 w 12225867"/>
              <a:gd name="connsiteY2147" fmla="*/ 7434448 h 13862168"/>
              <a:gd name="connsiteX2148" fmla="*/ 1258686 w 12225867"/>
              <a:gd name="connsiteY2148" fmla="*/ 7426022 h 13862168"/>
              <a:gd name="connsiteX2149" fmla="*/ 849922 w 12225867"/>
              <a:gd name="connsiteY2149" fmla="*/ 7423614 h 13862168"/>
              <a:gd name="connsiteX2150" fmla="*/ 829896 w 12225867"/>
              <a:gd name="connsiteY2150" fmla="*/ 7469355 h 13862168"/>
              <a:gd name="connsiteX2151" fmla="*/ 842854 w 12225867"/>
              <a:gd name="connsiteY2151" fmla="*/ 7475374 h 13862168"/>
              <a:gd name="connsiteX2152" fmla="*/ 862880 w 12225867"/>
              <a:gd name="connsiteY2152" fmla="*/ 7429632 h 13862168"/>
              <a:gd name="connsiteX2153" fmla="*/ 849922 w 12225867"/>
              <a:gd name="connsiteY2153" fmla="*/ 7423614 h 13862168"/>
              <a:gd name="connsiteX2154" fmla="*/ 441158 w 12225867"/>
              <a:gd name="connsiteY2154" fmla="*/ 7417595 h 13862168"/>
              <a:gd name="connsiteX2155" fmla="*/ 430556 w 12225867"/>
              <a:gd name="connsiteY2155" fmla="*/ 7465744 h 13862168"/>
              <a:gd name="connsiteX2156" fmla="*/ 444692 w 12225867"/>
              <a:gd name="connsiteY2156" fmla="*/ 7469356 h 13862168"/>
              <a:gd name="connsiteX2157" fmla="*/ 455294 w 12225867"/>
              <a:gd name="connsiteY2157" fmla="*/ 7421207 h 13862168"/>
              <a:gd name="connsiteX2158" fmla="*/ 441158 w 12225867"/>
              <a:gd name="connsiteY2158" fmla="*/ 7417595 h 13862168"/>
              <a:gd name="connsiteX2159" fmla="*/ 1073740 w 12225867"/>
              <a:gd name="connsiteY2159" fmla="*/ 7392317 h 13862168"/>
              <a:gd name="connsiteX2160" fmla="*/ 1050181 w 12225867"/>
              <a:gd name="connsiteY2160" fmla="*/ 7435651 h 13862168"/>
              <a:gd name="connsiteX2161" fmla="*/ 1061961 w 12225867"/>
              <a:gd name="connsiteY2161" fmla="*/ 7442873 h 13862168"/>
              <a:gd name="connsiteX2162" fmla="*/ 1085520 w 12225867"/>
              <a:gd name="connsiteY2162" fmla="*/ 7399539 h 13862168"/>
              <a:gd name="connsiteX2163" fmla="*/ 1073740 w 12225867"/>
              <a:gd name="connsiteY2163" fmla="*/ 7392317 h 13862168"/>
              <a:gd name="connsiteX2164" fmla="*/ 1716925 w 12225867"/>
              <a:gd name="connsiteY2164" fmla="*/ 7371854 h 13862168"/>
              <a:gd name="connsiteX2165" fmla="*/ 1683941 w 12225867"/>
              <a:gd name="connsiteY2165" fmla="*/ 7409170 h 13862168"/>
              <a:gd name="connsiteX2166" fmla="*/ 1694543 w 12225867"/>
              <a:gd name="connsiteY2166" fmla="*/ 7418800 h 13862168"/>
              <a:gd name="connsiteX2167" fmla="*/ 1727527 w 12225867"/>
              <a:gd name="connsiteY2167" fmla="*/ 7381484 h 13862168"/>
              <a:gd name="connsiteX2168" fmla="*/ 1716925 w 12225867"/>
              <a:gd name="connsiteY2168" fmla="*/ 7371854 h 13862168"/>
              <a:gd name="connsiteX2169" fmla="*/ 240899 w 12225867"/>
              <a:gd name="connsiteY2169" fmla="*/ 7369447 h 13862168"/>
              <a:gd name="connsiteX2170" fmla="*/ 235009 w 12225867"/>
              <a:gd name="connsiteY2170" fmla="*/ 7418800 h 13862168"/>
              <a:gd name="connsiteX2171" fmla="*/ 249145 w 12225867"/>
              <a:gd name="connsiteY2171" fmla="*/ 7420003 h 13862168"/>
              <a:gd name="connsiteX2172" fmla="*/ 255035 w 12225867"/>
              <a:gd name="connsiteY2172" fmla="*/ 7370651 h 13862168"/>
              <a:gd name="connsiteX2173" fmla="*/ 240899 w 12225867"/>
              <a:gd name="connsiteY2173" fmla="*/ 7369447 h 13862168"/>
              <a:gd name="connsiteX2174" fmla="*/ 1932498 w 12225867"/>
              <a:gd name="connsiteY2174" fmla="*/ 7367040 h 13862168"/>
              <a:gd name="connsiteX2175" fmla="*/ 1938388 w 12225867"/>
              <a:gd name="connsiteY2175" fmla="*/ 7373058 h 13862168"/>
              <a:gd name="connsiteX2176" fmla="*/ 1907760 w 12225867"/>
              <a:gd name="connsiteY2176" fmla="*/ 7404354 h 13862168"/>
              <a:gd name="connsiteX2177" fmla="*/ 1901870 w 12225867"/>
              <a:gd name="connsiteY2177" fmla="*/ 7398336 h 13862168"/>
              <a:gd name="connsiteX2178" fmla="*/ 1932498 w 12225867"/>
              <a:gd name="connsiteY2178" fmla="*/ 7367040 h 13862168"/>
              <a:gd name="connsiteX2179" fmla="*/ 1510776 w 12225867"/>
              <a:gd name="connsiteY2179" fmla="*/ 7364632 h 13862168"/>
              <a:gd name="connsiteX2180" fmla="*/ 1481326 w 12225867"/>
              <a:gd name="connsiteY2180" fmla="*/ 7404355 h 13862168"/>
              <a:gd name="connsiteX2181" fmla="*/ 1491928 w 12225867"/>
              <a:gd name="connsiteY2181" fmla="*/ 7412781 h 13862168"/>
              <a:gd name="connsiteX2182" fmla="*/ 1521378 w 12225867"/>
              <a:gd name="connsiteY2182" fmla="*/ 7373058 h 13862168"/>
              <a:gd name="connsiteX2183" fmla="*/ 1510776 w 12225867"/>
              <a:gd name="connsiteY2183" fmla="*/ 7364632 h 13862168"/>
              <a:gd name="connsiteX2184" fmla="*/ 1932498 w 12225867"/>
              <a:gd name="connsiteY2184" fmla="*/ 7359816 h 13862168"/>
              <a:gd name="connsiteX2185" fmla="*/ 1898336 w 12225867"/>
              <a:gd name="connsiteY2185" fmla="*/ 7394725 h 13862168"/>
              <a:gd name="connsiteX2186" fmla="*/ 1901870 w 12225867"/>
              <a:gd name="connsiteY2186" fmla="*/ 7398336 h 13862168"/>
              <a:gd name="connsiteX2187" fmla="*/ 1898336 w 12225867"/>
              <a:gd name="connsiteY2187" fmla="*/ 7401947 h 13862168"/>
              <a:gd name="connsiteX2188" fmla="*/ 1907760 w 12225867"/>
              <a:gd name="connsiteY2188" fmla="*/ 7411577 h 13862168"/>
              <a:gd name="connsiteX2189" fmla="*/ 1941922 w 12225867"/>
              <a:gd name="connsiteY2189" fmla="*/ 7376669 h 13862168"/>
              <a:gd name="connsiteX2190" fmla="*/ 1938388 w 12225867"/>
              <a:gd name="connsiteY2190" fmla="*/ 7373058 h 13862168"/>
              <a:gd name="connsiteX2191" fmla="*/ 1941922 w 12225867"/>
              <a:gd name="connsiteY2191" fmla="*/ 7369446 h 13862168"/>
              <a:gd name="connsiteX2192" fmla="*/ 1932498 w 12225867"/>
              <a:gd name="connsiteY2192" fmla="*/ 7359816 h 13862168"/>
              <a:gd name="connsiteX2193" fmla="*/ 1312873 w 12225867"/>
              <a:gd name="connsiteY2193" fmla="*/ 7342965 h 13862168"/>
              <a:gd name="connsiteX2194" fmla="*/ 1285779 w 12225867"/>
              <a:gd name="connsiteY2194" fmla="*/ 7385095 h 13862168"/>
              <a:gd name="connsiteX2195" fmla="*/ 1297559 w 12225867"/>
              <a:gd name="connsiteY2195" fmla="*/ 7393521 h 13862168"/>
              <a:gd name="connsiteX2196" fmla="*/ 1324653 w 12225867"/>
              <a:gd name="connsiteY2196" fmla="*/ 7351391 h 13862168"/>
              <a:gd name="connsiteX2197" fmla="*/ 1312873 w 12225867"/>
              <a:gd name="connsiteY2197" fmla="*/ 7342965 h 13862168"/>
              <a:gd name="connsiteX2198" fmla="*/ 673223 w 12225867"/>
              <a:gd name="connsiteY2198" fmla="*/ 7339353 h 13862168"/>
              <a:gd name="connsiteX2199" fmla="*/ 657909 w 12225867"/>
              <a:gd name="connsiteY2199" fmla="*/ 7386299 h 13862168"/>
              <a:gd name="connsiteX2200" fmla="*/ 670867 w 12225867"/>
              <a:gd name="connsiteY2200" fmla="*/ 7391114 h 13862168"/>
              <a:gd name="connsiteX2201" fmla="*/ 686181 w 12225867"/>
              <a:gd name="connsiteY2201" fmla="*/ 7344168 h 13862168"/>
              <a:gd name="connsiteX2202" fmla="*/ 673223 w 12225867"/>
              <a:gd name="connsiteY2202" fmla="*/ 7339353 h 13862168"/>
              <a:gd name="connsiteX2203" fmla="*/ 889973 w 12225867"/>
              <a:gd name="connsiteY2203" fmla="*/ 7332131 h 13862168"/>
              <a:gd name="connsiteX2204" fmla="*/ 869948 w 12225867"/>
              <a:gd name="connsiteY2204" fmla="*/ 7377872 h 13862168"/>
              <a:gd name="connsiteX2205" fmla="*/ 882906 w 12225867"/>
              <a:gd name="connsiteY2205" fmla="*/ 7383891 h 13862168"/>
              <a:gd name="connsiteX2206" fmla="*/ 902931 w 12225867"/>
              <a:gd name="connsiteY2206" fmla="*/ 7338150 h 13862168"/>
              <a:gd name="connsiteX2207" fmla="*/ 889973 w 12225867"/>
              <a:gd name="connsiteY2207" fmla="*/ 7332131 h 13862168"/>
              <a:gd name="connsiteX2208" fmla="*/ 462362 w 12225867"/>
              <a:gd name="connsiteY2208" fmla="*/ 7320094 h 13862168"/>
              <a:gd name="connsiteX2209" fmla="*/ 451760 w 12225867"/>
              <a:gd name="connsiteY2209" fmla="*/ 7368243 h 13862168"/>
              <a:gd name="connsiteX2210" fmla="*/ 465896 w 12225867"/>
              <a:gd name="connsiteY2210" fmla="*/ 7371854 h 13862168"/>
              <a:gd name="connsiteX2211" fmla="*/ 476498 w 12225867"/>
              <a:gd name="connsiteY2211" fmla="*/ 7323705 h 13862168"/>
              <a:gd name="connsiteX2212" fmla="*/ 462362 w 12225867"/>
              <a:gd name="connsiteY2212" fmla="*/ 7320094 h 13862168"/>
              <a:gd name="connsiteX2213" fmla="*/ 1120860 w 12225867"/>
              <a:gd name="connsiteY2213" fmla="*/ 7304445 h 13862168"/>
              <a:gd name="connsiteX2214" fmla="*/ 1097300 w 12225867"/>
              <a:gd name="connsiteY2214" fmla="*/ 7347779 h 13862168"/>
              <a:gd name="connsiteX2215" fmla="*/ 1109080 w 12225867"/>
              <a:gd name="connsiteY2215" fmla="*/ 7355002 h 13862168"/>
              <a:gd name="connsiteX2216" fmla="*/ 1132640 w 12225867"/>
              <a:gd name="connsiteY2216" fmla="*/ 7311667 h 13862168"/>
              <a:gd name="connsiteX2217" fmla="*/ 1120860 w 12225867"/>
              <a:gd name="connsiteY2217" fmla="*/ 7304445 h 13862168"/>
              <a:gd name="connsiteX2218" fmla="*/ 1781715 w 12225867"/>
              <a:gd name="connsiteY2218" fmla="*/ 7297224 h 13862168"/>
              <a:gd name="connsiteX2219" fmla="*/ 1748731 w 12225867"/>
              <a:gd name="connsiteY2219" fmla="*/ 7334539 h 13862168"/>
              <a:gd name="connsiteX2220" fmla="*/ 1759333 w 12225867"/>
              <a:gd name="connsiteY2220" fmla="*/ 7344169 h 13862168"/>
              <a:gd name="connsiteX2221" fmla="*/ 1792317 w 12225867"/>
              <a:gd name="connsiteY2221" fmla="*/ 7306853 h 13862168"/>
              <a:gd name="connsiteX2222" fmla="*/ 1781715 w 12225867"/>
              <a:gd name="connsiteY2222" fmla="*/ 7297224 h 13862168"/>
              <a:gd name="connsiteX2223" fmla="*/ 2002000 w 12225867"/>
              <a:gd name="connsiteY2223" fmla="*/ 7296020 h 13862168"/>
              <a:gd name="connsiteX2224" fmla="*/ 2008478 w 12225867"/>
              <a:gd name="connsiteY2224" fmla="*/ 7302640 h 13862168"/>
              <a:gd name="connsiteX2225" fmla="*/ 1977262 w 12225867"/>
              <a:gd name="connsiteY2225" fmla="*/ 7334538 h 13862168"/>
              <a:gd name="connsiteX2226" fmla="*/ 1970783 w 12225867"/>
              <a:gd name="connsiteY2226" fmla="*/ 7327919 h 13862168"/>
              <a:gd name="connsiteX2227" fmla="*/ 2002000 w 12225867"/>
              <a:gd name="connsiteY2227" fmla="*/ 7296020 h 13862168"/>
              <a:gd name="connsiteX2228" fmla="*/ 2002000 w 12225867"/>
              <a:gd name="connsiteY2228" fmla="*/ 7290001 h 13862168"/>
              <a:gd name="connsiteX2229" fmla="*/ 1967838 w 12225867"/>
              <a:gd name="connsiteY2229" fmla="*/ 7324909 h 13862168"/>
              <a:gd name="connsiteX2230" fmla="*/ 1970783 w 12225867"/>
              <a:gd name="connsiteY2230" fmla="*/ 7327919 h 13862168"/>
              <a:gd name="connsiteX2231" fmla="*/ 1967838 w 12225867"/>
              <a:gd name="connsiteY2231" fmla="*/ 7330928 h 13862168"/>
              <a:gd name="connsiteX2232" fmla="*/ 1977262 w 12225867"/>
              <a:gd name="connsiteY2232" fmla="*/ 7340558 h 13862168"/>
              <a:gd name="connsiteX2233" fmla="*/ 2011424 w 12225867"/>
              <a:gd name="connsiteY2233" fmla="*/ 7305650 h 13862168"/>
              <a:gd name="connsiteX2234" fmla="*/ 2008478 w 12225867"/>
              <a:gd name="connsiteY2234" fmla="*/ 7302640 h 13862168"/>
              <a:gd name="connsiteX2235" fmla="*/ 2011424 w 12225867"/>
              <a:gd name="connsiteY2235" fmla="*/ 7299630 h 13862168"/>
              <a:gd name="connsiteX2236" fmla="*/ 2002000 w 12225867"/>
              <a:gd name="connsiteY2236" fmla="*/ 7290001 h 13862168"/>
              <a:gd name="connsiteX2237" fmla="*/ 1570854 w 12225867"/>
              <a:gd name="connsiteY2237" fmla="*/ 7286390 h 13862168"/>
              <a:gd name="connsiteX2238" fmla="*/ 1541404 w 12225867"/>
              <a:gd name="connsiteY2238" fmla="*/ 7326113 h 13862168"/>
              <a:gd name="connsiteX2239" fmla="*/ 1552006 w 12225867"/>
              <a:gd name="connsiteY2239" fmla="*/ 7334539 h 13862168"/>
              <a:gd name="connsiteX2240" fmla="*/ 1581456 w 12225867"/>
              <a:gd name="connsiteY2240" fmla="*/ 7294816 h 13862168"/>
              <a:gd name="connsiteX2241" fmla="*/ 1570854 w 12225867"/>
              <a:gd name="connsiteY2241" fmla="*/ 7286390 h 13862168"/>
              <a:gd name="connsiteX2242" fmla="*/ 251501 w 12225867"/>
              <a:gd name="connsiteY2242" fmla="*/ 7269538 h 13862168"/>
              <a:gd name="connsiteX2243" fmla="*/ 245611 w 12225867"/>
              <a:gd name="connsiteY2243" fmla="*/ 7318891 h 13862168"/>
              <a:gd name="connsiteX2244" fmla="*/ 259747 w 12225867"/>
              <a:gd name="connsiteY2244" fmla="*/ 7320094 h 13862168"/>
              <a:gd name="connsiteX2245" fmla="*/ 265637 w 12225867"/>
              <a:gd name="connsiteY2245" fmla="*/ 7270742 h 13862168"/>
              <a:gd name="connsiteX2246" fmla="*/ 251501 w 12225867"/>
              <a:gd name="connsiteY2246" fmla="*/ 7269538 h 13862168"/>
              <a:gd name="connsiteX2247" fmla="*/ 1367061 w 12225867"/>
              <a:gd name="connsiteY2247" fmla="*/ 7259908 h 13862168"/>
              <a:gd name="connsiteX2248" fmla="*/ 1339967 w 12225867"/>
              <a:gd name="connsiteY2248" fmla="*/ 7302039 h 13862168"/>
              <a:gd name="connsiteX2249" fmla="*/ 1351747 w 12225867"/>
              <a:gd name="connsiteY2249" fmla="*/ 7310465 h 13862168"/>
              <a:gd name="connsiteX2250" fmla="*/ 1378841 w 12225867"/>
              <a:gd name="connsiteY2250" fmla="*/ 7268334 h 13862168"/>
              <a:gd name="connsiteX2251" fmla="*/ 1367061 w 12225867"/>
              <a:gd name="connsiteY2251" fmla="*/ 7259908 h 13862168"/>
              <a:gd name="connsiteX2252" fmla="*/ 703850 w 12225867"/>
              <a:gd name="connsiteY2252" fmla="*/ 7245463 h 13862168"/>
              <a:gd name="connsiteX2253" fmla="*/ 688537 w 12225867"/>
              <a:gd name="connsiteY2253" fmla="*/ 7292408 h 13862168"/>
              <a:gd name="connsiteX2254" fmla="*/ 701494 w 12225867"/>
              <a:gd name="connsiteY2254" fmla="*/ 7297223 h 13862168"/>
              <a:gd name="connsiteX2255" fmla="*/ 716808 w 12225867"/>
              <a:gd name="connsiteY2255" fmla="*/ 7250278 h 13862168"/>
              <a:gd name="connsiteX2256" fmla="*/ 703850 w 12225867"/>
              <a:gd name="connsiteY2256" fmla="*/ 7245463 h 13862168"/>
              <a:gd name="connsiteX2257" fmla="*/ 930025 w 12225867"/>
              <a:gd name="connsiteY2257" fmla="*/ 7241852 h 13862168"/>
              <a:gd name="connsiteX2258" fmla="*/ 909999 w 12225867"/>
              <a:gd name="connsiteY2258" fmla="*/ 7287593 h 13862168"/>
              <a:gd name="connsiteX2259" fmla="*/ 922957 w 12225867"/>
              <a:gd name="connsiteY2259" fmla="*/ 7293612 h 13862168"/>
              <a:gd name="connsiteX2260" fmla="*/ 942983 w 12225867"/>
              <a:gd name="connsiteY2260" fmla="*/ 7247870 h 13862168"/>
              <a:gd name="connsiteX2261" fmla="*/ 930025 w 12225867"/>
              <a:gd name="connsiteY2261" fmla="*/ 7241852 h 13862168"/>
              <a:gd name="connsiteX2262" fmla="*/ 2070323 w 12225867"/>
              <a:gd name="connsiteY2262" fmla="*/ 7225000 h 13862168"/>
              <a:gd name="connsiteX2263" fmla="*/ 2076802 w 12225867"/>
              <a:gd name="connsiteY2263" fmla="*/ 7231621 h 13862168"/>
              <a:gd name="connsiteX2264" fmla="*/ 2045585 w 12225867"/>
              <a:gd name="connsiteY2264" fmla="*/ 7263519 h 13862168"/>
              <a:gd name="connsiteX2265" fmla="*/ 2039106 w 12225867"/>
              <a:gd name="connsiteY2265" fmla="*/ 7256899 h 13862168"/>
              <a:gd name="connsiteX2266" fmla="*/ 2070323 w 12225867"/>
              <a:gd name="connsiteY2266" fmla="*/ 7225000 h 13862168"/>
              <a:gd name="connsiteX2267" fmla="*/ 1846504 w 12225867"/>
              <a:gd name="connsiteY2267" fmla="*/ 7222593 h 13862168"/>
              <a:gd name="connsiteX2268" fmla="*/ 1813521 w 12225867"/>
              <a:gd name="connsiteY2268" fmla="*/ 7259908 h 13862168"/>
              <a:gd name="connsiteX2269" fmla="*/ 1824122 w 12225867"/>
              <a:gd name="connsiteY2269" fmla="*/ 7269538 h 13862168"/>
              <a:gd name="connsiteX2270" fmla="*/ 1857106 w 12225867"/>
              <a:gd name="connsiteY2270" fmla="*/ 7232223 h 13862168"/>
              <a:gd name="connsiteX2271" fmla="*/ 1846504 w 12225867"/>
              <a:gd name="connsiteY2271" fmla="*/ 7222593 h 13862168"/>
              <a:gd name="connsiteX2272" fmla="*/ 483566 w 12225867"/>
              <a:gd name="connsiteY2272" fmla="*/ 7221389 h 13862168"/>
              <a:gd name="connsiteX2273" fmla="*/ 472964 w 12225867"/>
              <a:gd name="connsiteY2273" fmla="*/ 7270741 h 13862168"/>
              <a:gd name="connsiteX2274" fmla="*/ 487100 w 12225867"/>
              <a:gd name="connsiteY2274" fmla="*/ 7274352 h 13862168"/>
              <a:gd name="connsiteX2275" fmla="*/ 497702 w 12225867"/>
              <a:gd name="connsiteY2275" fmla="*/ 7225000 h 13862168"/>
              <a:gd name="connsiteX2276" fmla="*/ 483566 w 12225867"/>
              <a:gd name="connsiteY2276" fmla="*/ 7221389 h 13862168"/>
              <a:gd name="connsiteX2277" fmla="*/ 2070323 w 12225867"/>
              <a:gd name="connsiteY2277" fmla="*/ 7218981 h 13862168"/>
              <a:gd name="connsiteX2278" fmla="*/ 2036161 w 12225867"/>
              <a:gd name="connsiteY2278" fmla="*/ 7253889 h 13862168"/>
              <a:gd name="connsiteX2279" fmla="*/ 2039106 w 12225867"/>
              <a:gd name="connsiteY2279" fmla="*/ 7256899 h 13862168"/>
              <a:gd name="connsiteX2280" fmla="*/ 2036161 w 12225867"/>
              <a:gd name="connsiteY2280" fmla="*/ 7259908 h 13862168"/>
              <a:gd name="connsiteX2281" fmla="*/ 2045585 w 12225867"/>
              <a:gd name="connsiteY2281" fmla="*/ 7269538 h 13862168"/>
              <a:gd name="connsiteX2282" fmla="*/ 2079747 w 12225867"/>
              <a:gd name="connsiteY2282" fmla="*/ 7234630 h 13862168"/>
              <a:gd name="connsiteX2283" fmla="*/ 2076802 w 12225867"/>
              <a:gd name="connsiteY2283" fmla="*/ 7231621 h 13862168"/>
              <a:gd name="connsiteX2284" fmla="*/ 2079747 w 12225867"/>
              <a:gd name="connsiteY2284" fmla="*/ 7228611 h 13862168"/>
              <a:gd name="connsiteX2285" fmla="*/ 2070323 w 12225867"/>
              <a:gd name="connsiteY2285" fmla="*/ 7218981 h 13862168"/>
              <a:gd name="connsiteX2286" fmla="*/ 1167980 w 12225867"/>
              <a:gd name="connsiteY2286" fmla="*/ 7217777 h 13862168"/>
              <a:gd name="connsiteX2287" fmla="*/ 1144420 w 12225867"/>
              <a:gd name="connsiteY2287" fmla="*/ 7261111 h 13862168"/>
              <a:gd name="connsiteX2288" fmla="*/ 1156200 w 12225867"/>
              <a:gd name="connsiteY2288" fmla="*/ 7268334 h 13862168"/>
              <a:gd name="connsiteX2289" fmla="*/ 1179760 w 12225867"/>
              <a:gd name="connsiteY2289" fmla="*/ 7224999 h 13862168"/>
              <a:gd name="connsiteX2290" fmla="*/ 1167980 w 12225867"/>
              <a:gd name="connsiteY2290" fmla="*/ 7217777 h 13862168"/>
              <a:gd name="connsiteX2291" fmla="*/ 1629754 w 12225867"/>
              <a:gd name="connsiteY2291" fmla="*/ 7206944 h 13862168"/>
              <a:gd name="connsiteX2292" fmla="*/ 1600304 w 12225867"/>
              <a:gd name="connsiteY2292" fmla="*/ 7246667 h 13862168"/>
              <a:gd name="connsiteX2293" fmla="*/ 1610906 w 12225867"/>
              <a:gd name="connsiteY2293" fmla="*/ 7255093 h 13862168"/>
              <a:gd name="connsiteX2294" fmla="*/ 1640356 w 12225867"/>
              <a:gd name="connsiteY2294" fmla="*/ 7215370 h 13862168"/>
              <a:gd name="connsiteX2295" fmla="*/ 1629754 w 12225867"/>
              <a:gd name="connsiteY2295" fmla="*/ 7206944 h 13862168"/>
              <a:gd name="connsiteX2296" fmla="*/ 1421249 w 12225867"/>
              <a:gd name="connsiteY2296" fmla="*/ 7176851 h 13862168"/>
              <a:gd name="connsiteX2297" fmla="*/ 1394155 w 12225867"/>
              <a:gd name="connsiteY2297" fmla="*/ 7218982 h 13862168"/>
              <a:gd name="connsiteX2298" fmla="*/ 1405935 w 12225867"/>
              <a:gd name="connsiteY2298" fmla="*/ 7227408 h 13862168"/>
              <a:gd name="connsiteX2299" fmla="*/ 1433029 w 12225867"/>
              <a:gd name="connsiteY2299" fmla="*/ 7185277 h 13862168"/>
              <a:gd name="connsiteX2300" fmla="*/ 1421249 w 12225867"/>
              <a:gd name="connsiteY2300" fmla="*/ 7176851 h 13862168"/>
              <a:gd name="connsiteX2301" fmla="*/ 263281 w 12225867"/>
              <a:gd name="connsiteY2301" fmla="*/ 7170833 h 13862168"/>
              <a:gd name="connsiteX2302" fmla="*/ 257391 w 12225867"/>
              <a:gd name="connsiteY2302" fmla="*/ 7220185 h 13862168"/>
              <a:gd name="connsiteX2303" fmla="*/ 271527 w 12225867"/>
              <a:gd name="connsiteY2303" fmla="*/ 7221389 h 13862168"/>
              <a:gd name="connsiteX2304" fmla="*/ 277417 w 12225867"/>
              <a:gd name="connsiteY2304" fmla="*/ 7172037 h 13862168"/>
              <a:gd name="connsiteX2305" fmla="*/ 263281 w 12225867"/>
              <a:gd name="connsiteY2305" fmla="*/ 7170833 h 13862168"/>
              <a:gd name="connsiteX2306" fmla="*/ 2139825 w 12225867"/>
              <a:gd name="connsiteY2306" fmla="*/ 7155184 h 13862168"/>
              <a:gd name="connsiteX2307" fmla="*/ 2145715 w 12225867"/>
              <a:gd name="connsiteY2307" fmla="*/ 7161203 h 13862168"/>
              <a:gd name="connsiteX2308" fmla="*/ 2115087 w 12225867"/>
              <a:gd name="connsiteY2308" fmla="*/ 7192499 h 13862168"/>
              <a:gd name="connsiteX2309" fmla="*/ 2109198 w 12225867"/>
              <a:gd name="connsiteY2309" fmla="*/ 7186481 h 13862168"/>
              <a:gd name="connsiteX2310" fmla="*/ 2139825 w 12225867"/>
              <a:gd name="connsiteY2310" fmla="*/ 7155184 h 13862168"/>
              <a:gd name="connsiteX2311" fmla="*/ 970077 w 12225867"/>
              <a:gd name="connsiteY2311" fmla="*/ 7150369 h 13862168"/>
              <a:gd name="connsiteX2312" fmla="*/ 950051 w 12225867"/>
              <a:gd name="connsiteY2312" fmla="*/ 7196110 h 13862168"/>
              <a:gd name="connsiteX2313" fmla="*/ 963009 w 12225867"/>
              <a:gd name="connsiteY2313" fmla="*/ 7202129 h 13862168"/>
              <a:gd name="connsiteX2314" fmla="*/ 983035 w 12225867"/>
              <a:gd name="connsiteY2314" fmla="*/ 7156387 h 13862168"/>
              <a:gd name="connsiteX2315" fmla="*/ 970077 w 12225867"/>
              <a:gd name="connsiteY2315" fmla="*/ 7150369 h 13862168"/>
              <a:gd name="connsiteX2316" fmla="*/ 734478 w 12225867"/>
              <a:gd name="connsiteY2316" fmla="*/ 7150369 h 13862168"/>
              <a:gd name="connsiteX2317" fmla="*/ 719164 w 12225867"/>
              <a:gd name="connsiteY2317" fmla="*/ 7197314 h 13862168"/>
              <a:gd name="connsiteX2318" fmla="*/ 732122 w 12225867"/>
              <a:gd name="connsiteY2318" fmla="*/ 7202129 h 13862168"/>
              <a:gd name="connsiteX2319" fmla="*/ 747436 w 12225867"/>
              <a:gd name="connsiteY2319" fmla="*/ 7155184 h 13862168"/>
              <a:gd name="connsiteX2320" fmla="*/ 734478 w 12225867"/>
              <a:gd name="connsiteY2320" fmla="*/ 7150369 h 13862168"/>
              <a:gd name="connsiteX2321" fmla="*/ 1911294 w 12225867"/>
              <a:gd name="connsiteY2321" fmla="*/ 7147962 h 13862168"/>
              <a:gd name="connsiteX2322" fmla="*/ 1878310 w 12225867"/>
              <a:gd name="connsiteY2322" fmla="*/ 7185277 h 13862168"/>
              <a:gd name="connsiteX2323" fmla="*/ 1888912 w 12225867"/>
              <a:gd name="connsiteY2323" fmla="*/ 7194907 h 13862168"/>
              <a:gd name="connsiteX2324" fmla="*/ 1921896 w 12225867"/>
              <a:gd name="connsiteY2324" fmla="*/ 7157592 h 13862168"/>
              <a:gd name="connsiteX2325" fmla="*/ 1911294 w 12225867"/>
              <a:gd name="connsiteY2325" fmla="*/ 7147962 h 13862168"/>
              <a:gd name="connsiteX2326" fmla="*/ 2139825 w 12225867"/>
              <a:gd name="connsiteY2326" fmla="*/ 7147961 h 13862168"/>
              <a:gd name="connsiteX2327" fmla="*/ 2105663 w 12225867"/>
              <a:gd name="connsiteY2327" fmla="*/ 7182869 h 13862168"/>
              <a:gd name="connsiteX2328" fmla="*/ 2109198 w 12225867"/>
              <a:gd name="connsiteY2328" fmla="*/ 7186481 h 13862168"/>
              <a:gd name="connsiteX2329" fmla="*/ 2105663 w 12225867"/>
              <a:gd name="connsiteY2329" fmla="*/ 7190092 h 13862168"/>
              <a:gd name="connsiteX2330" fmla="*/ 2115087 w 12225867"/>
              <a:gd name="connsiteY2330" fmla="*/ 7199722 h 13862168"/>
              <a:gd name="connsiteX2331" fmla="*/ 2149249 w 12225867"/>
              <a:gd name="connsiteY2331" fmla="*/ 7164814 h 13862168"/>
              <a:gd name="connsiteX2332" fmla="*/ 2145715 w 12225867"/>
              <a:gd name="connsiteY2332" fmla="*/ 7161203 h 13862168"/>
              <a:gd name="connsiteX2333" fmla="*/ 2149249 w 12225867"/>
              <a:gd name="connsiteY2333" fmla="*/ 7157591 h 13862168"/>
              <a:gd name="connsiteX2334" fmla="*/ 2139825 w 12225867"/>
              <a:gd name="connsiteY2334" fmla="*/ 7147961 h 13862168"/>
              <a:gd name="connsiteX2335" fmla="*/ 1215100 w 12225867"/>
              <a:gd name="connsiteY2335" fmla="*/ 7129905 h 13862168"/>
              <a:gd name="connsiteX2336" fmla="*/ 1191540 w 12225867"/>
              <a:gd name="connsiteY2336" fmla="*/ 7173239 h 13862168"/>
              <a:gd name="connsiteX2337" fmla="*/ 1203320 w 12225867"/>
              <a:gd name="connsiteY2337" fmla="*/ 7180462 h 13862168"/>
              <a:gd name="connsiteX2338" fmla="*/ 1226880 w 12225867"/>
              <a:gd name="connsiteY2338" fmla="*/ 7137128 h 13862168"/>
              <a:gd name="connsiteX2339" fmla="*/ 1215100 w 12225867"/>
              <a:gd name="connsiteY2339" fmla="*/ 7129905 h 13862168"/>
              <a:gd name="connsiteX2340" fmla="*/ 1689831 w 12225867"/>
              <a:gd name="connsiteY2340" fmla="*/ 7128702 h 13862168"/>
              <a:gd name="connsiteX2341" fmla="*/ 1660381 w 12225867"/>
              <a:gd name="connsiteY2341" fmla="*/ 7168425 h 13862168"/>
              <a:gd name="connsiteX2342" fmla="*/ 1670983 w 12225867"/>
              <a:gd name="connsiteY2342" fmla="*/ 7176851 h 13862168"/>
              <a:gd name="connsiteX2343" fmla="*/ 1700433 w 12225867"/>
              <a:gd name="connsiteY2343" fmla="*/ 7137128 h 13862168"/>
              <a:gd name="connsiteX2344" fmla="*/ 1689831 w 12225867"/>
              <a:gd name="connsiteY2344" fmla="*/ 7128702 h 13862168"/>
              <a:gd name="connsiteX2345" fmla="*/ 504770 w 12225867"/>
              <a:gd name="connsiteY2345" fmla="*/ 7123887 h 13862168"/>
              <a:gd name="connsiteX2346" fmla="*/ 494168 w 12225867"/>
              <a:gd name="connsiteY2346" fmla="*/ 7173240 h 13862168"/>
              <a:gd name="connsiteX2347" fmla="*/ 508303 w 12225867"/>
              <a:gd name="connsiteY2347" fmla="*/ 7176851 h 13862168"/>
              <a:gd name="connsiteX2348" fmla="*/ 518905 w 12225867"/>
              <a:gd name="connsiteY2348" fmla="*/ 7127498 h 13862168"/>
              <a:gd name="connsiteX2349" fmla="*/ 504770 w 12225867"/>
              <a:gd name="connsiteY2349" fmla="*/ 7123887 h 13862168"/>
              <a:gd name="connsiteX2350" fmla="*/ 1475436 w 12225867"/>
              <a:gd name="connsiteY2350" fmla="*/ 7093794 h 13862168"/>
              <a:gd name="connsiteX2351" fmla="*/ 1448343 w 12225867"/>
              <a:gd name="connsiteY2351" fmla="*/ 7135925 h 13862168"/>
              <a:gd name="connsiteX2352" fmla="*/ 1460122 w 12225867"/>
              <a:gd name="connsiteY2352" fmla="*/ 7144351 h 13862168"/>
              <a:gd name="connsiteX2353" fmla="*/ 1487216 w 12225867"/>
              <a:gd name="connsiteY2353" fmla="*/ 7102220 h 13862168"/>
              <a:gd name="connsiteX2354" fmla="*/ 1475436 w 12225867"/>
              <a:gd name="connsiteY2354" fmla="*/ 7093794 h 13862168"/>
              <a:gd name="connsiteX2355" fmla="*/ 2209327 w 12225867"/>
              <a:gd name="connsiteY2355" fmla="*/ 7084165 h 13862168"/>
              <a:gd name="connsiteX2356" fmla="*/ 2215805 w 12225867"/>
              <a:gd name="connsiteY2356" fmla="*/ 7090785 h 13862168"/>
              <a:gd name="connsiteX2357" fmla="*/ 2184589 w 12225867"/>
              <a:gd name="connsiteY2357" fmla="*/ 7122683 h 13862168"/>
              <a:gd name="connsiteX2358" fmla="*/ 2178111 w 12225867"/>
              <a:gd name="connsiteY2358" fmla="*/ 7116063 h 13862168"/>
              <a:gd name="connsiteX2359" fmla="*/ 2209327 w 12225867"/>
              <a:gd name="connsiteY2359" fmla="*/ 7084165 h 13862168"/>
              <a:gd name="connsiteX2360" fmla="*/ 2209327 w 12225867"/>
              <a:gd name="connsiteY2360" fmla="*/ 7078145 h 13862168"/>
              <a:gd name="connsiteX2361" fmla="*/ 2175165 w 12225867"/>
              <a:gd name="connsiteY2361" fmla="*/ 7113053 h 13862168"/>
              <a:gd name="connsiteX2362" fmla="*/ 2178111 w 12225867"/>
              <a:gd name="connsiteY2362" fmla="*/ 7116063 h 13862168"/>
              <a:gd name="connsiteX2363" fmla="*/ 2175165 w 12225867"/>
              <a:gd name="connsiteY2363" fmla="*/ 7119073 h 13862168"/>
              <a:gd name="connsiteX2364" fmla="*/ 2184589 w 12225867"/>
              <a:gd name="connsiteY2364" fmla="*/ 7128702 h 13862168"/>
              <a:gd name="connsiteX2365" fmla="*/ 2218750 w 12225867"/>
              <a:gd name="connsiteY2365" fmla="*/ 7093794 h 13862168"/>
              <a:gd name="connsiteX2366" fmla="*/ 2215805 w 12225867"/>
              <a:gd name="connsiteY2366" fmla="*/ 7090785 h 13862168"/>
              <a:gd name="connsiteX2367" fmla="*/ 2218750 w 12225867"/>
              <a:gd name="connsiteY2367" fmla="*/ 7087775 h 13862168"/>
              <a:gd name="connsiteX2368" fmla="*/ 2209327 w 12225867"/>
              <a:gd name="connsiteY2368" fmla="*/ 7078145 h 13862168"/>
              <a:gd name="connsiteX2369" fmla="*/ 1976084 w 12225867"/>
              <a:gd name="connsiteY2369" fmla="*/ 7073331 h 13862168"/>
              <a:gd name="connsiteX2370" fmla="*/ 1943100 w 12225867"/>
              <a:gd name="connsiteY2370" fmla="*/ 7110646 h 13862168"/>
              <a:gd name="connsiteX2371" fmla="*/ 1953702 w 12225867"/>
              <a:gd name="connsiteY2371" fmla="*/ 7120276 h 13862168"/>
              <a:gd name="connsiteX2372" fmla="*/ 1986686 w 12225867"/>
              <a:gd name="connsiteY2372" fmla="*/ 7082961 h 13862168"/>
              <a:gd name="connsiteX2373" fmla="*/ 1976084 w 12225867"/>
              <a:gd name="connsiteY2373" fmla="*/ 7073331 h 13862168"/>
              <a:gd name="connsiteX2374" fmla="*/ 273883 w 12225867"/>
              <a:gd name="connsiteY2374" fmla="*/ 7070924 h 13862168"/>
              <a:gd name="connsiteX2375" fmla="*/ 267993 w 12225867"/>
              <a:gd name="connsiteY2375" fmla="*/ 7120276 h 13862168"/>
              <a:gd name="connsiteX2376" fmla="*/ 282129 w 12225867"/>
              <a:gd name="connsiteY2376" fmla="*/ 7121480 h 13862168"/>
              <a:gd name="connsiteX2377" fmla="*/ 288019 w 12225867"/>
              <a:gd name="connsiteY2377" fmla="*/ 7072128 h 13862168"/>
              <a:gd name="connsiteX2378" fmla="*/ 273883 w 12225867"/>
              <a:gd name="connsiteY2378" fmla="*/ 7070924 h 13862168"/>
              <a:gd name="connsiteX2379" fmla="*/ 1008951 w 12225867"/>
              <a:gd name="connsiteY2379" fmla="*/ 7058886 h 13862168"/>
              <a:gd name="connsiteX2380" fmla="*/ 988925 w 12225867"/>
              <a:gd name="connsiteY2380" fmla="*/ 7104627 h 13862168"/>
              <a:gd name="connsiteX2381" fmla="*/ 1001883 w 12225867"/>
              <a:gd name="connsiteY2381" fmla="*/ 7110646 h 13862168"/>
              <a:gd name="connsiteX2382" fmla="*/ 1021909 w 12225867"/>
              <a:gd name="connsiteY2382" fmla="*/ 7064904 h 13862168"/>
              <a:gd name="connsiteX2383" fmla="*/ 1008951 w 12225867"/>
              <a:gd name="connsiteY2383" fmla="*/ 7058886 h 13862168"/>
              <a:gd name="connsiteX2384" fmla="*/ 766284 w 12225867"/>
              <a:gd name="connsiteY2384" fmla="*/ 7055275 h 13862168"/>
              <a:gd name="connsiteX2385" fmla="*/ 750970 w 12225867"/>
              <a:gd name="connsiteY2385" fmla="*/ 7102220 h 13862168"/>
              <a:gd name="connsiteX2386" fmla="*/ 763928 w 12225867"/>
              <a:gd name="connsiteY2386" fmla="*/ 7107035 h 13862168"/>
              <a:gd name="connsiteX2387" fmla="*/ 779242 w 12225867"/>
              <a:gd name="connsiteY2387" fmla="*/ 7060090 h 13862168"/>
              <a:gd name="connsiteX2388" fmla="*/ 766284 w 12225867"/>
              <a:gd name="connsiteY2388" fmla="*/ 7055275 h 13862168"/>
              <a:gd name="connsiteX2389" fmla="*/ 1749909 w 12225867"/>
              <a:gd name="connsiteY2389" fmla="*/ 7049257 h 13862168"/>
              <a:gd name="connsiteX2390" fmla="*/ 1720459 w 12225867"/>
              <a:gd name="connsiteY2390" fmla="*/ 7088979 h 13862168"/>
              <a:gd name="connsiteX2391" fmla="*/ 1731061 w 12225867"/>
              <a:gd name="connsiteY2391" fmla="*/ 7097406 h 13862168"/>
              <a:gd name="connsiteX2392" fmla="*/ 1760511 w 12225867"/>
              <a:gd name="connsiteY2392" fmla="*/ 7057683 h 13862168"/>
              <a:gd name="connsiteX2393" fmla="*/ 1749909 w 12225867"/>
              <a:gd name="connsiteY2393" fmla="*/ 7049257 h 13862168"/>
              <a:gd name="connsiteX2394" fmla="*/ 1263398 w 12225867"/>
              <a:gd name="connsiteY2394" fmla="*/ 7043237 h 13862168"/>
              <a:gd name="connsiteX2395" fmla="*/ 1239838 w 12225867"/>
              <a:gd name="connsiteY2395" fmla="*/ 7086571 h 13862168"/>
              <a:gd name="connsiteX2396" fmla="*/ 1251618 w 12225867"/>
              <a:gd name="connsiteY2396" fmla="*/ 7093794 h 13862168"/>
              <a:gd name="connsiteX2397" fmla="*/ 1275177 w 12225867"/>
              <a:gd name="connsiteY2397" fmla="*/ 7050460 h 13862168"/>
              <a:gd name="connsiteX2398" fmla="*/ 1263398 w 12225867"/>
              <a:gd name="connsiteY2398" fmla="*/ 7043237 h 13862168"/>
              <a:gd name="connsiteX2399" fmla="*/ 525973 w 12225867"/>
              <a:gd name="connsiteY2399" fmla="*/ 7027589 h 13862168"/>
              <a:gd name="connsiteX2400" fmla="*/ 515371 w 12225867"/>
              <a:gd name="connsiteY2400" fmla="*/ 7075738 h 13862168"/>
              <a:gd name="connsiteX2401" fmla="*/ 529507 w 12225867"/>
              <a:gd name="connsiteY2401" fmla="*/ 7079349 h 13862168"/>
              <a:gd name="connsiteX2402" fmla="*/ 540109 w 12225867"/>
              <a:gd name="connsiteY2402" fmla="*/ 7031200 h 13862168"/>
              <a:gd name="connsiteX2403" fmla="*/ 525973 w 12225867"/>
              <a:gd name="connsiteY2403" fmla="*/ 7027589 h 13862168"/>
              <a:gd name="connsiteX2404" fmla="*/ 2277650 w 12225867"/>
              <a:gd name="connsiteY2404" fmla="*/ 7013145 h 13862168"/>
              <a:gd name="connsiteX2405" fmla="*/ 2284129 w 12225867"/>
              <a:gd name="connsiteY2405" fmla="*/ 7019765 h 13862168"/>
              <a:gd name="connsiteX2406" fmla="*/ 2252912 w 12225867"/>
              <a:gd name="connsiteY2406" fmla="*/ 7051663 h 13862168"/>
              <a:gd name="connsiteX2407" fmla="*/ 2246434 w 12225867"/>
              <a:gd name="connsiteY2407" fmla="*/ 7045044 h 13862168"/>
              <a:gd name="connsiteX2408" fmla="*/ 2277650 w 12225867"/>
              <a:gd name="connsiteY2408" fmla="*/ 7013145 h 13862168"/>
              <a:gd name="connsiteX2409" fmla="*/ 1529624 w 12225867"/>
              <a:gd name="connsiteY2409" fmla="*/ 7010737 h 13862168"/>
              <a:gd name="connsiteX2410" fmla="*/ 1502530 w 12225867"/>
              <a:gd name="connsiteY2410" fmla="*/ 7052868 h 13862168"/>
              <a:gd name="connsiteX2411" fmla="*/ 1514310 w 12225867"/>
              <a:gd name="connsiteY2411" fmla="*/ 7061294 h 13862168"/>
              <a:gd name="connsiteX2412" fmla="*/ 1541404 w 12225867"/>
              <a:gd name="connsiteY2412" fmla="*/ 7019164 h 13862168"/>
              <a:gd name="connsiteX2413" fmla="*/ 1529624 w 12225867"/>
              <a:gd name="connsiteY2413" fmla="*/ 7010737 h 13862168"/>
              <a:gd name="connsiteX2414" fmla="*/ 2277650 w 12225867"/>
              <a:gd name="connsiteY2414" fmla="*/ 7007126 h 13862168"/>
              <a:gd name="connsiteX2415" fmla="*/ 2243488 w 12225867"/>
              <a:gd name="connsiteY2415" fmla="*/ 7042034 h 13862168"/>
              <a:gd name="connsiteX2416" fmla="*/ 2246434 w 12225867"/>
              <a:gd name="connsiteY2416" fmla="*/ 7045044 h 13862168"/>
              <a:gd name="connsiteX2417" fmla="*/ 2243488 w 12225867"/>
              <a:gd name="connsiteY2417" fmla="*/ 7048053 h 13862168"/>
              <a:gd name="connsiteX2418" fmla="*/ 2252912 w 12225867"/>
              <a:gd name="connsiteY2418" fmla="*/ 7057683 h 13862168"/>
              <a:gd name="connsiteX2419" fmla="*/ 2287074 w 12225867"/>
              <a:gd name="connsiteY2419" fmla="*/ 7022775 h 13862168"/>
              <a:gd name="connsiteX2420" fmla="*/ 2284129 w 12225867"/>
              <a:gd name="connsiteY2420" fmla="*/ 7019765 h 13862168"/>
              <a:gd name="connsiteX2421" fmla="*/ 2287074 w 12225867"/>
              <a:gd name="connsiteY2421" fmla="*/ 7016755 h 13862168"/>
              <a:gd name="connsiteX2422" fmla="*/ 2277650 w 12225867"/>
              <a:gd name="connsiteY2422" fmla="*/ 7007126 h 13862168"/>
              <a:gd name="connsiteX2423" fmla="*/ 2040873 w 12225867"/>
              <a:gd name="connsiteY2423" fmla="*/ 6998700 h 13862168"/>
              <a:gd name="connsiteX2424" fmla="*/ 2007890 w 12225867"/>
              <a:gd name="connsiteY2424" fmla="*/ 7036016 h 13862168"/>
              <a:gd name="connsiteX2425" fmla="*/ 2018491 w 12225867"/>
              <a:gd name="connsiteY2425" fmla="*/ 7045646 h 13862168"/>
              <a:gd name="connsiteX2426" fmla="*/ 2051475 w 12225867"/>
              <a:gd name="connsiteY2426" fmla="*/ 7008330 h 13862168"/>
              <a:gd name="connsiteX2427" fmla="*/ 2040873 w 12225867"/>
              <a:gd name="connsiteY2427" fmla="*/ 6998700 h 13862168"/>
              <a:gd name="connsiteX2428" fmla="*/ 291553 w 12225867"/>
              <a:gd name="connsiteY2428" fmla="*/ 6972218 h 13862168"/>
              <a:gd name="connsiteX2429" fmla="*/ 277417 w 12225867"/>
              <a:gd name="connsiteY2429" fmla="*/ 6973422 h 13862168"/>
              <a:gd name="connsiteX2430" fmla="*/ 280951 w 12225867"/>
              <a:gd name="connsiteY2430" fmla="*/ 7001108 h 13862168"/>
              <a:gd name="connsiteX2431" fmla="*/ 278595 w 12225867"/>
              <a:gd name="connsiteY2431" fmla="*/ 7021571 h 13862168"/>
              <a:gd name="connsiteX2432" fmla="*/ 292731 w 12225867"/>
              <a:gd name="connsiteY2432" fmla="*/ 7022775 h 13862168"/>
              <a:gd name="connsiteX2433" fmla="*/ 295087 w 12225867"/>
              <a:gd name="connsiteY2433" fmla="*/ 7002312 h 13862168"/>
              <a:gd name="connsiteX2434" fmla="*/ 291553 w 12225867"/>
              <a:gd name="connsiteY2434" fmla="*/ 6972218 h 13862168"/>
              <a:gd name="connsiteX2435" fmla="*/ 1781715 w 12225867"/>
              <a:gd name="connsiteY2435" fmla="*/ 6971015 h 13862168"/>
              <a:gd name="connsiteX2436" fmla="*/ 1771113 w 12225867"/>
              <a:gd name="connsiteY2436" fmla="*/ 6979441 h 13862168"/>
              <a:gd name="connsiteX2437" fmla="*/ 1787605 w 12225867"/>
              <a:gd name="connsiteY2437" fmla="*/ 7001108 h 13862168"/>
              <a:gd name="connsiteX2438" fmla="*/ 1780537 w 12225867"/>
              <a:gd name="connsiteY2438" fmla="*/ 7010737 h 13862168"/>
              <a:gd name="connsiteX2439" fmla="*/ 1791139 w 12225867"/>
              <a:gd name="connsiteY2439" fmla="*/ 7019164 h 13862168"/>
              <a:gd name="connsiteX2440" fmla="*/ 1804097 w 12225867"/>
              <a:gd name="connsiteY2440" fmla="*/ 7001108 h 13862168"/>
              <a:gd name="connsiteX2441" fmla="*/ 1781715 w 12225867"/>
              <a:gd name="connsiteY2441" fmla="*/ 6971015 h 13862168"/>
              <a:gd name="connsiteX2442" fmla="*/ 1036045 w 12225867"/>
              <a:gd name="connsiteY2442" fmla="*/ 6967403 h 13862168"/>
              <a:gd name="connsiteX2443" fmla="*/ 1023087 w 12225867"/>
              <a:gd name="connsiteY2443" fmla="*/ 6973421 h 13862168"/>
              <a:gd name="connsiteX2444" fmla="*/ 1034867 w 12225867"/>
              <a:gd name="connsiteY2444" fmla="*/ 7001107 h 13862168"/>
              <a:gd name="connsiteX2445" fmla="*/ 1028977 w 12225867"/>
              <a:gd name="connsiteY2445" fmla="*/ 7013144 h 13862168"/>
              <a:gd name="connsiteX2446" fmla="*/ 1041935 w 12225867"/>
              <a:gd name="connsiteY2446" fmla="*/ 7019163 h 13862168"/>
              <a:gd name="connsiteX2447" fmla="*/ 1050181 w 12225867"/>
              <a:gd name="connsiteY2447" fmla="*/ 7001107 h 13862168"/>
              <a:gd name="connsiteX2448" fmla="*/ 1036045 w 12225867"/>
              <a:gd name="connsiteY2448" fmla="*/ 6967403 h 13862168"/>
              <a:gd name="connsiteX2449" fmla="*/ 785132 w 12225867"/>
              <a:gd name="connsiteY2449" fmla="*/ 6960181 h 13862168"/>
              <a:gd name="connsiteX2450" fmla="*/ 772174 w 12225867"/>
              <a:gd name="connsiteY2450" fmla="*/ 6964996 h 13862168"/>
              <a:gd name="connsiteX2451" fmla="*/ 783954 w 12225867"/>
              <a:gd name="connsiteY2451" fmla="*/ 7001107 h 13862168"/>
              <a:gd name="connsiteX2452" fmla="*/ 781598 w 12225867"/>
              <a:gd name="connsiteY2452" fmla="*/ 7008330 h 13862168"/>
              <a:gd name="connsiteX2453" fmla="*/ 794556 w 12225867"/>
              <a:gd name="connsiteY2453" fmla="*/ 7013145 h 13862168"/>
              <a:gd name="connsiteX2454" fmla="*/ 798090 w 12225867"/>
              <a:gd name="connsiteY2454" fmla="*/ 6999904 h 13862168"/>
              <a:gd name="connsiteX2455" fmla="*/ 785132 w 12225867"/>
              <a:gd name="connsiteY2455" fmla="*/ 6960181 h 13862168"/>
              <a:gd name="connsiteX2456" fmla="*/ 1276355 w 12225867"/>
              <a:gd name="connsiteY2456" fmla="*/ 6955366 h 13862168"/>
              <a:gd name="connsiteX2457" fmla="*/ 1264576 w 12225867"/>
              <a:gd name="connsiteY2457" fmla="*/ 6962588 h 13862168"/>
              <a:gd name="connsiteX2458" fmla="*/ 1286957 w 12225867"/>
              <a:gd name="connsiteY2458" fmla="*/ 7004718 h 13862168"/>
              <a:gd name="connsiteX2459" fmla="*/ 1291669 w 12225867"/>
              <a:gd name="connsiteY2459" fmla="*/ 7002311 h 13862168"/>
              <a:gd name="connsiteX2460" fmla="*/ 1298737 w 12225867"/>
              <a:gd name="connsiteY2460" fmla="*/ 7005922 h 13862168"/>
              <a:gd name="connsiteX2461" fmla="*/ 1301093 w 12225867"/>
              <a:gd name="connsiteY2461" fmla="*/ 7001107 h 13862168"/>
              <a:gd name="connsiteX2462" fmla="*/ 1276355 w 12225867"/>
              <a:gd name="connsiteY2462" fmla="*/ 6955366 h 13862168"/>
              <a:gd name="connsiteX2463" fmla="*/ 2251734 w 12225867"/>
              <a:gd name="connsiteY2463" fmla="*/ 6943329 h 13862168"/>
              <a:gd name="connsiteX2464" fmla="*/ 2282362 w 12225867"/>
              <a:gd name="connsiteY2464" fmla="*/ 6974626 h 13862168"/>
              <a:gd name="connsiteX2465" fmla="*/ 2276472 w 12225867"/>
              <a:gd name="connsiteY2465" fmla="*/ 6980644 h 13862168"/>
              <a:gd name="connsiteX2466" fmla="*/ 2245844 w 12225867"/>
              <a:gd name="connsiteY2466" fmla="*/ 6949348 h 13862168"/>
              <a:gd name="connsiteX2467" fmla="*/ 2251734 w 12225867"/>
              <a:gd name="connsiteY2467" fmla="*/ 6943329 h 13862168"/>
              <a:gd name="connsiteX2468" fmla="*/ 2251734 w 12225867"/>
              <a:gd name="connsiteY2468" fmla="*/ 6936106 h 13862168"/>
              <a:gd name="connsiteX2469" fmla="*/ 2242310 w 12225867"/>
              <a:gd name="connsiteY2469" fmla="*/ 6945736 h 13862168"/>
              <a:gd name="connsiteX2470" fmla="*/ 2245844 w 12225867"/>
              <a:gd name="connsiteY2470" fmla="*/ 6949348 h 13862168"/>
              <a:gd name="connsiteX2471" fmla="*/ 2242310 w 12225867"/>
              <a:gd name="connsiteY2471" fmla="*/ 6952959 h 13862168"/>
              <a:gd name="connsiteX2472" fmla="*/ 2276472 w 12225867"/>
              <a:gd name="connsiteY2472" fmla="*/ 6987867 h 13862168"/>
              <a:gd name="connsiteX2473" fmla="*/ 2285896 w 12225867"/>
              <a:gd name="connsiteY2473" fmla="*/ 6978237 h 13862168"/>
              <a:gd name="connsiteX2474" fmla="*/ 2282362 w 12225867"/>
              <a:gd name="connsiteY2474" fmla="*/ 6974626 h 13862168"/>
              <a:gd name="connsiteX2475" fmla="*/ 2285896 w 12225867"/>
              <a:gd name="connsiteY2475" fmla="*/ 6971014 h 13862168"/>
              <a:gd name="connsiteX2476" fmla="*/ 2251734 w 12225867"/>
              <a:gd name="connsiteY2476" fmla="*/ 6936106 h 13862168"/>
              <a:gd name="connsiteX2477" fmla="*/ 531863 w 12225867"/>
              <a:gd name="connsiteY2477" fmla="*/ 6930088 h 13862168"/>
              <a:gd name="connsiteX2478" fmla="*/ 517727 w 12225867"/>
              <a:gd name="connsiteY2478" fmla="*/ 6933699 h 13862168"/>
              <a:gd name="connsiteX2479" fmla="*/ 528329 w 12225867"/>
              <a:gd name="connsiteY2479" fmla="*/ 6981848 h 13862168"/>
              <a:gd name="connsiteX2480" fmla="*/ 542465 w 12225867"/>
              <a:gd name="connsiteY2480" fmla="*/ 6978237 h 13862168"/>
              <a:gd name="connsiteX2481" fmla="*/ 531863 w 12225867"/>
              <a:gd name="connsiteY2481" fmla="*/ 6930088 h 13862168"/>
              <a:gd name="connsiteX2482" fmla="*/ 1506064 w 12225867"/>
              <a:gd name="connsiteY2482" fmla="*/ 6927681 h 13862168"/>
              <a:gd name="connsiteX2483" fmla="*/ 1494284 w 12225867"/>
              <a:gd name="connsiteY2483" fmla="*/ 6936107 h 13862168"/>
              <a:gd name="connsiteX2484" fmla="*/ 1521378 w 12225867"/>
              <a:gd name="connsiteY2484" fmla="*/ 6978237 h 13862168"/>
              <a:gd name="connsiteX2485" fmla="*/ 1533158 w 12225867"/>
              <a:gd name="connsiteY2485" fmla="*/ 6969811 h 13862168"/>
              <a:gd name="connsiteX2486" fmla="*/ 1506064 w 12225867"/>
              <a:gd name="connsiteY2486" fmla="*/ 6927681 h 13862168"/>
              <a:gd name="connsiteX2487" fmla="*/ 1989042 w 12225867"/>
              <a:gd name="connsiteY2487" fmla="*/ 6924069 h 13862168"/>
              <a:gd name="connsiteX2488" fmla="*/ 1978440 w 12225867"/>
              <a:gd name="connsiteY2488" fmla="*/ 6933699 h 13862168"/>
              <a:gd name="connsiteX2489" fmla="*/ 2011424 w 12225867"/>
              <a:gd name="connsiteY2489" fmla="*/ 6971015 h 13862168"/>
              <a:gd name="connsiteX2490" fmla="*/ 2022025 w 12225867"/>
              <a:gd name="connsiteY2490" fmla="*/ 6961385 h 13862168"/>
              <a:gd name="connsiteX2491" fmla="*/ 1989042 w 12225867"/>
              <a:gd name="connsiteY2491" fmla="*/ 6924069 h 13862168"/>
              <a:gd name="connsiteX2492" fmla="*/ 1722815 w 12225867"/>
              <a:gd name="connsiteY2492" fmla="*/ 6891570 h 13862168"/>
              <a:gd name="connsiteX2493" fmla="*/ 1712213 w 12225867"/>
              <a:gd name="connsiteY2493" fmla="*/ 6899996 h 13862168"/>
              <a:gd name="connsiteX2494" fmla="*/ 1741663 w 12225867"/>
              <a:gd name="connsiteY2494" fmla="*/ 6939718 h 13862168"/>
              <a:gd name="connsiteX2495" fmla="*/ 1752265 w 12225867"/>
              <a:gd name="connsiteY2495" fmla="*/ 6931292 h 13862168"/>
              <a:gd name="connsiteX2496" fmla="*/ 1722815 w 12225867"/>
              <a:gd name="connsiteY2496" fmla="*/ 6891570 h 13862168"/>
              <a:gd name="connsiteX2497" fmla="*/ 995993 w 12225867"/>
              <a:gd name="connsiteY2497" fmla="*/ 6875920 h 13862168"/>
              <a:gd name="connsiteX2498" fmla="*/ 983035 w 12225867"/>
              <a:gd name="connsiteY2498" fmla="*/ 6881938 h 13862168"/>
              <a:gd name="connsiteX2499" fmla="*/ 1003061 w 12225867"/>
              <a:gd name="connsiteY2499" fmla="*/ 6927680 h 13862168"/>
              <a:gd name="connsiteX2500" fmla="*/ 1016019 w 12225867"/>
              <a:gd name="connsiteY2500" fmla="*/ 6921661 h 13862168"/>
              <a:gd name="connsiteX2501" fmla="*/ 995993 w 12225867"/>
              <a:gd name="connsiteY2501" fmla="*/ 6875920 h 13862168"/>
              <a:gd name="connsiteX2502" fmla="*/ 2182233 w 12225867"/>
              <a:gd name="connsiteY2502" fmla="*/ 6872310 h 13862168"/>
              <a:gd name="connsiteX2503" fmla="*/ 2213449 w 12225867"/>
              <a:gd name="connsiteY2503" fmla="*/ 6904208 h 13862168"/>
              <a:gd name="connsiteX2504" fmla="*/ 2206971 w 12225867"/>
              <a:gd name="connsiteY2504" fmla="*/ 6910830 h 13862168"/>
              <a:gd name="connsiteX2505" fmla="*/ 2175754 w 12225867"/>
              <a:gd name="connsiteY2505" fmla="*/ 6878930 h 13862168"/>
              <a:gd name="connsiteX2506" fmla="*/ 2182233 w 12225867"/>
              <a:gd name="connsiteY2506" fmla="*/ 6872310 h 13862168"/>
              <a:gd name="connsiteX2507" fmla="*/ 280951 w 12225867"/>
              <a:gd name="connsiteY2507" fmla="*/ 6872309 h 13862168"/>
              <a:gd name="connsiteX2508" fmla="*/ 266815 w 12225867"/>
              <a:gd name="connsiteY2508" fmla="*/ 6873513 h 13862168"/>
              <a:gd name="connsiteX2509" fmla="*/ 272705 w 12225867"/>
              <a:gd name="connsiteY2509" fmla="*/ 6922866 h 13862168"/>
              <a:gd name="connsiteX2510" fmla="*/ 286841 w 12225867"/>
              <a:gd name="connsiteY2510" fmla="*/ 6921662 h 13862168"/>
              <a:gd name="connsiteX2511" fmla="*/ 280951 w 12225867"/>
              <a:gd name="connsiteY2511" fmla="*/ 6872309 h 13862168"/>
              <a:gd name="connsiteX2512" fmla="*/ 1229236 w 12225867"/>
              <a:gd name="connsiteY2512" fmla="*/ 6868699 h 13862168"/>
              <a:gd name="connsiteX2513" fmla="*/ 1217456 w 12225867"/>
              <a:gd name="connsiteY2513" fmla="*/ 6875920 h 13862168"/>
              <a:gd name="connsiteX2514" fmla="*/ 1241016 w 12225867"/>
              <a:gd name="connsiteY2514" fmla="*/ 6919254 h 13862168"/>
              <a:gd name="connsiteX2515" fmla="*/ 1252796 w 12225867"/>
              <a:gd name="connsiteY2515" fmla="*/ 6912033 h 13862168"/>
              <a:gd name="connsiteX2516" fmla="*/ 1229236 w 12225867"/>
              <a:gd name="connsiteY2516" fmla="*/ 6868699 h 13862168"/>
              <a:gd name="connsiteX2517" fmla="*/ 2182233 w 12225867"/>
              <a:gd name="connsiteY2517" fmla="*/ 6866291 h 13862168"/>
              <a:gd name="connsiteX2518" fmla="*/ 2172809 w 12225867"/>
              <a:gd name="connsiteY2518" fmla="*/ 6875920 h 13862168"/>
              <a:gd name="connsiteX2519" fmla="*/ 2175754 w 12225867"/>
              <a:gd name="connsiteY2519" fmla="*/ 6878930 h 13862168"/>
              <a:gd name="connsiteX2520" fmla="*/ 2172809 w 12225867"/>
              <a:gd name="connsiteY2520" fmla="*/ 6881941 h 13862168"/>
              <a:gd name="connsiteX2521" fmla="*/ 2206971 w 12225867"/>
              <a:gd name="connsiteY2521" fmla="*/ 6916847 h 13862168"/>
              <a:gd name="connsiteX2522" fmla="*/ 2216394 w 12225867"/>
              <a:gd name="connsiteY2522" fmla="*/ 6907217 h 13862168"/>
              <a:gd name="connsiteX2523" fmla="*/ 2213449 w 12225867"/>
              <a:gd name="connsiteY2523" fmla="*/ 6904208 h 13862168"/>
              <a:gd name="connsiteX2524" fmla="*/ 2216394 w 12225867"/>
              <a:gd name="connsiteY2524" fmla="*/ 6901199 h 13862168"/>
              <a:gd name="connsiteX2525" fmla="*/ 2182233 w 12225867"/>
              <a:gd name="connsiteY2525" fmla="*/ 6866291 h 13862168"/>
              <a:gd name="connsiteX2526" fmla="*/ 753326 w 12225867"/>
              <a:gd name="connsiteY2526" fmla="*/ 6866291 h 13862168"/>
              <a:gd name="connsiteX2527" fmla="*/ 740368 w 12225867"/>
              <a:gd name="connsiteY2527" fmla="*/ 6871107 h 13862168"/>
              <a:gd name="connsiteX2528" fmla="*/ 755682 w 12225867"/>
              <a:gd name="connsiteY2528" fmla="*/ 6918050 h 13862168"/>
              <a:gd name="connsiteX2529" fmla="*/ 768640 w 12225867"/>
              <a:gd name="connsiteY2529" fmla="*/ 6913237 h 13862168"/>
              <a:gd name="connsiteX2530" fmla="*/ 753326 w 12225867"/>
              <a:gd name="connsiteY2530" fmla="*/ 6866291 h 13862168"/>
              <a:gd name="connsiteX2531" fmla="*/ 1924252 w 12225867"/>
              <a:gd name="connsiteY2531" fmla="*/ 6849439 h 13862168"/>
              <a:gd name="connsiteX2532" fmla="*/ 1913650 w 12225867"/>
              <a:gd name="connsiteY2532" fmla="*/ 6859070 h 13862168"/>
              <a:gd name="connsiteX2533" fmla="*/ 1946634 w 12225867"/>
              <a:gd name="connsiteY2533" fmla="*/ 6896386 h 13862168"/>
              <a:gd name="connsiteX2534" fmla="*/ 1957236 w 12225867"/>
              <a:gd name="connsiteY2534" fmla="*/ 6886754 h 13862168"/>
              <a:gd name="connsiteX2535" fmla="*/ 1924252 w 12225867"/>
              <a:gd name="connsiteY2535" fmla="*/ 6849439 h 13862168"/>
              <a:gd name="connsiteX2536" fmla="*/ 1451877 w 12225867"/>
              <a:gd name="connsiteY2536" fmla="*/ 6844626 h 13862168"/>
              <a:gd name="connsiteX2537" fmla="*/ 1440097 w 12225867"/>
              <a:gd name="connsiteY2537" fmla="*/ 6853052 h 13862168"/>
              <a:gd name="connsiteX2538" fmla="*/ 1467190 w 12225867"/>
              <a:gd name="connsiteY2538" fmla="*/ 6895180 h 13862168"/>
              <a:gd name="connsiteX2539" fmla="*/ 1478970 w 12225867"/>
              <a:gd name="connsiteY2539" fmla="*/ 6886754 h 13862168"/>
              <a:gd name="connsiteX2540" fmla="*/ 1451877 w 12225867"/>
              <a:gd name="connsiteY2540" fmla="*/ 6844626 h 13862168"/>
              <a:gd name="connsiteX2541" fmla="*/ 510659 w 12225867"/>
              <a:gd name="connsiteY2541" fmla="*/ 6831383 h 13862168"/>
              <a:gd name="connsiteX2542" fmla="*/ 496524 w 12225867"/>
              <a:gd name="connsiteY2542" fmla="*/ 6834994 h 13862168"/>
              <a:gd name="connsiteX2543" fmla="*/ 507125 w 12225867"/>
              <a:gd name="connsiteY2543" fmla="*/ 6884346 h 13862168"/>
              <a:gd name="connsiteX2544" fmla="*/ 521261 w 12225867"/>
              <a:gd name="connsiteY2544" fmla="*/ 6880736 h 13862168"/>
              <a:gd name="connsiteX2545" fmla="*/ 510659 w 12225867"/>
              <a:gd name="connsiteY2545" fmla="*/ 6831383 h 13862168"/>
              <a:gd name="connsiteX2546" fmla="*/ 1662737 w 12225867"/>
              <a:gd name="connsiteY2546" fmla="*/ 6813329 h 13862168"/>
              <a:gd name="connsiteX2547" fmla="*/ 1652135 w 12225867"/>
              <a:gd name="connsiteY2547" fmla="*/ 6821755 h 13862168"/>
              <a:gd name="connsiteX2548" fmla="*/ 1681585 w 12225867"/>
              <a:gd name="connsiteY2548" fmla="*/ 6861477 h 13862168"/>
              <a:gd name="connsiteX2549" fmla="*/ 1692187 w 12225867"/>
              <a:gd name="connsiteY2549" fmla="*/ 6853052 h 13862168"/>
              <a:gd name="connsiteX2550" fmla="*/ 1662737 w 12225867"/>
              <a:gd name="connsiteY2550" fmla="*/ 6813329 h 13862168"/>
              <a:gd name="connsiteX2551" fmla="*/ 2112731 w 12225867"/>
              <a:gd name="connsiteY2551" fmla="*/ 6801292 h 13862168"/>
              <a:gd name="connsiteX2552" fmla="*/ 2143948 w 12225867"/>
              <a:gd name="connsiteY2552" fmla="*/ 6833190 h 13862168"/>
              <a:gd name="connsiteX2553" fmla="*/ 2137469 w 12225867"/>
              <a:gd name="connsiteY2553" fmla="*/ 6839810 h 13862168"/>
              <a:gd name="connsiteX2554" fmla="*/ 2106253 w 12225867"/>
              <a:gd name="connsiteY2554" fmla="*/ 6807912 h 13862168"/>
              <a:gd name="connsiteX2555" fmla="*/ 2112731 w 12225867"/>
              <a:gd name="connsiteY2555" fmla="*/ 6801292 h 13862168"/>
              <a:gd name="connsiteX2556" fmla="*/ 2112731 w 12225867"/>
              <a:gd name="connsiteY2556" fmla="*/ 6795271 h 13862168"/>
              <a:gd name="connsiteX2557" fmla="*/ 2103307 w 12225867"/>
              <a:gd name="connsiteY2557" fmla="*/ 6804900 h 13862168"/>
              <a:gd name="connsiteX2558" fmla="*/ 2106253 w 12225867"/>
              <a:gd name="connsiteY2558" fmla="*/ 6807912 h 13862168"/>
              <a:gd name="connsiteX2559" fmla="*/ 2103307 w 12225867"/>
              <a:gd name="connsiteY2559" fmla="*/ 6810921 h 13862168"/>
              <a:gd name="connsiteX2560" fmla="*/ 2137469 w 12225867"/>
              <a:gd name="connsiteY2560" fmla="*/ 6845828 h 13862168"/>
              <a:gd name="connsiteX2561" fmla="*/ 2146893 w 12225867"/>
              <a:gd name="connsiteY2561" fmla="*/ 6836200 h 13862168"/>
              <a:gd name="connsiteX2562" fmla="*/ 2143948 w 12225867"/>
              <a:gd name="connsiteY2562" fmla="*/ 6833190 h 13862168"/>
              <a:gd name="connsiteX2563" fmla="*/ 2146893 w 12225867"/>
              <a:gd name="connsiteY2563" fmla="*/ 6830178 h 13862168"/>
              <a:gd name="connsiteX2564" fmla="*/ 2112731 w 12225867"/>
              <a:gd name="connsiteY2564" fmla="*/ 6795271 h 13862168"/>
              <a:gd name="connsiteX2565" fmla="*/ 955941 w 12225867"/>
              <a:gd name="connsiteY2565" fmla="*/ 6784438 h 13862168"/>
              <a:gd name="connsiteX2566" fmla="*/ 942983 w 12225867"/>
              <a:gd name="connsiteY2566" fmla="*/ 6790458 h 13862168"/>
              <a:gd name="connsiteX2567" fmla="*/ 963009 w 12225867"/>
              <a:gd name="connsiteY2567" fmla="*/ 6836198 h 13862168"/>
              <a:gd name="connsiteX2568" fmla="*/ 975967 w 12225867"/>
              <a:gd name="connsiteY2568" fmla="*/ 6830178 h 13862168"/>
              <a:gd name="connsiteX2569" fmla="*/ 955941 w 12225867"/>
              <a:gd name="connsiteY2569" fmla="*/ 6784438 h 13862168"/>
              <a:gd name="connsiteX2570" fmla="*/ 1182116 w 12225867"/>
              <a:gd name="connsiteY2570" fmla="*/ 6780826 h 13862168"/>
              <a:gd name="connsiteX2571" fmla="*/ 1170336 w 12225867"/>
              <a:gd name="connsiteY2571" fmla="*/ 6788050 h 13862168"/>
              <a:gd name="connsiteX2572" fmla="*/ 1193896 w 12225867"/>
              <a:gd name="connsiteY2572" fmla="*/ 6831384 h 13862168"/>
              <a:gd name="connsiteX2573" fmla="*/ 1205676 w 12225867"/>
              <a:gd name="connsiteY2573" fmla="*/ 6824160 h 13862168"/>
              <a:gd name="connsiteX2574" fmla="*/ 1182116 w 12225867"/>
              <a:gd name="connsiteY2574" fmla="*/ 6780826 h 13862168"/>
              <a:gd name="connsiteX2575" fmla="*/ 1859462 w 12225867"/>
              <a:gd name="connsiteY2575" fmla="*/ 6774808 h 13862168"/>
              <a:gd name="connsiteX2576" fmla="*/ 1848860 w 12225867"/>
              <a:gd name="connsiteY2576" fmla="*/ 6784440 h 13862168"/>
              <a:gd name="connsiteX2577" fmla="*/ 1881844 w 12225867"/>
              <a:gd name="connsiteY2577" fmla="*/ 6821755 h 13862168"/>
              <a:gd name="connsiteX2578" fmla="*/ 1892446 w 12225867"/>
              <a:gd name="connsiteY2578" fmla="*/ 6812123 h 13862168"/>
              <a:gd name="connsiteX2579" fmla="*/ 1859462 w 12225867"/>
              <a:gd name="connsiteY2579" fmla="*/ 6774808 h 13862168"/>
              <a:gd name="connsiteX2580" fmla="*/ 270349 w 12225867"/>
              <a:gd name="connsiteY2580" fmla="*/ 6773605 h 13862168"/>
              <a:gd name="connsiteX2581" fmla="*/ 256213 w 12225867"/>
              <a:gd name="connsiteY2581" fmla="*/ 6774808 h 13862168"/>
              <a:gd name="connsiteX2582" fmla="*/ 262103 w 12225867"/>
              <a:gd name="connsiteY2582" fmla="*/ 6824162 h 13862168"/>
              <a:gd name="connsiteX2583" fmla="*/ 276239 w 12225867"/>
              <a:gd name="connsiteY2583" fmla="*/ 6822957 h 13862168"/>
              <a:gd name="connsiteX2584" fmla="*/ 270349 w 12225867"/>
              <a:gd name="connsiteY2584" fmla="*/ 6773605 h 13862168"/>
              <a:gd name="connsiteX2585" fmla="*/ 722698 w 12225867"/>
              <a:gd name="connsiteY2585" fmla="*/ 6771197 h 13862168"/>
              <a:gd name="connsiteX2586" fmla="*/ 709740 w 12225867"/>
              <a:gd name="connsiteY2586" fmla="*/ 6776012 h 13862168"/>
              <a:gd name="connsiteX2587" fmla="*/ 725054 w 12225867"/>
              <a:gd name="connsiteY2587" fmla="*/ 6822957 h 13862168"/>
              <a:gd name="connsiteX2588" fmla="*/ 738012 w 12225867"/>
              <a:gd name="connsiteY2588" fmla="*/ 6818141 h 13862168"/>
              <a:gd name="connsiteX2589" fmla="*/ 722698 w 12225867"/>
              <a:gd name="connsiteY2589" fmla="*/ 6771197 h 13862168"/>
              <a:gd name="connsiteX2590" fmla="*/ 1397689 w 12225867"/>
              <a:gd name="connsiteY2590" fmla="*/ 6761569 h 13862168"/>
              <a:gd name="connsiteX2591" fmla="*/ 1385909 w 12225867"/>
              <a:gd name="connsiteY2591" fmla="*/ 6769995 h 13862168"/>
              <a:gd name="connsiteX2592" fmla="*/ 1413003 w 12225867"/>
              <a:gd name="connsiteY2592" fmla="*/ 6812123 h 13862168"/>
              <a:gd name="connsiteX2593" fmla="*/ 1424783 w 12225867"/>
              <a:gd name="connsiteY2593" fmla="*/ 6803697 h 13862168"/>
              <a:gd name="connsiteX2594" fmla="*/ 1397689 w 12225867"/>
              <a:gd name="connsiteY2594" fmla="*/ 6761569 h 13862168"/>
              <a:gd name="connsiteX2595" fmla="*/ 488278 w 12225867"/>
              <a:gd name="connsiteY2595" fmla="*/ 6735084 h 13862168"/>
              <a:gd name="connsiteX2596" fmla="*/ 475320 w 12225867"/>
              <a:gd name="connsiteY2596" fmla="*/ 6737492 h 13862168"/>
              <a:gd name="connsiteX2597" fmla="*/ 485922 w 12225867"/>
              <a:gd name="connsiteY2597" fmla="*/ 6786845 h 13862168"/>
              <a:gd name="connsiteX2598" fmla="*/ 498880 w 12225867"/>
              <a:gd name="connsiteY2598" fmla="*/ 6784438 h 13862168"/>
              <a:gd name="connsiteX2599" fmla="*/ 488278 w 12225867"/>
              <a:gd name="connsiteY2599" fmla="*/ 6735084 h 13862168"/>
              <a:gd name="connsiteX2600" fmla="*/ 1602660 w 12225867"/>
              <a:gd name="connsiteY2600" fmla="*/ 6733882 h 13862168"/>
              <a:gd name="connsiteX2601" fmla="*/ 1592058 w 12225867"/>
              <a:gd name="connsiteY2601" fmla="*/ 6742308 h 13862168"/>
              <a:gd name="connsiteX2602" fmla="*/ 1621508 w 12225867"/>
              <a:gd name="connsiteY2602" fmla="*/ 6782032 h 13862168"/>
              <a:gd name="connsiteX2603" fmla="*/ 1632110 w 12225867"/>
              <a:gd name="connsiteY2603" fmla="*/ 6773605 h 13862168"/>
              <a:gd name="connsiteX2604" fmla="*/ 1602660 w 12225867"/>
              <a:gd name="connsiteY2604" fmla="*/ 6733882 h 13862168"/>
              <a:gd name="connsiteX2605" fmla="*/ 2044407 w 12225867"/>
              <a:gd name="connsiteY2605" fmla="*/ 6731474 h 13862168"/>
              <a:gd name="connsiteX2606" fmla="*/ 2075035 w 12225867"/>
              <a:gd name="connsiteY2606" fmla="*/ 6762771 h 13862168"/>
              <a:gd name="connsiteX2607" fmla="*/ 2069145 w 12225867"/>
              <a:gd name="connsiteY2607" fmla="*/ 6768790 h 13862168"/>
              <a:gd name="connsiteX2608" fmla="*/ 2038518 w 12225867"/>
              <a:gd name="connsiteY2608" fmla="*/ 6737493 h 13862168"/>
              <a:gd name="connsiteX2609" fmla="*/ 2044407 w 12225867"/>
              <a:gd name="connsiteY2609" fmla="*/ 6731474 h 13862168"/>
              <a:gd name="connsiteX2610" fmla="*/ 2044407 w 12225867"/>
              <a:gd name="connsiteY2610" fmla="*/ 6724252 h 13862168"/>
              <a:gd name="connsiteX2611" fmla="*/ 2034983 w 12225867"/>
              <a:gd name="connsiteY2611" fmla="*/ 6733882 h 13862168"/>
              <a:gd name="connsiteX2612" fmla="*/ 2038518 w 12225867"/>
              <a:gd name="connsiteY2612" fmla="*/ 6737493 h 13862168"/>
              <a:gd name="connsiteX2613" fmla="*/ 2034983 w 12225867"/>
              <a:gd name="connsiteY2613" fmla="*/ 6741106 h 13862168"/>
              <a:gd name="connsiteX2614" fmla="*/ 2069145 w 12225867"/>
              <a:gd name="connsiteY2614" fmla="*/ 6776012 h 13862168"/>
              <a:gd name="connsiteX2615" fmla="*/ 2078569 w 12225867"/>
              <a:gd name="connsiteY2615" fmla="*/ 6766382 h 13862168"/>
              <a:gd name="connsiteX2616" fmla="*/ 2075035 w 12225867"/>
              <a:gd name="connsiteY2616" fmla="*/ 6762771 h 13862168"/>
              <a:gd name="connsiteX2617" fmla="*/ 2078569 w 12225867"/>
              <a:gd name="connsiteY2617" fmla="*/ 6759161 h 13862168"/>
              <a:gd name="connsiteX2618" fmla="*/ 2044407 w 12225867"/>
              <a:gd name="connsiteY2618" fmla="*/ 6724252 h 13862168"/>
              <a:gd name="connsiteX2619" fmla="*/ 1794673 w 12225867"/>
              <a:gd name="connsiteY2619" fmla="*/ 6700177 h 13862168"/>
              <a:gd name="connsiteX2620" fmla="*/ 1784071 w 12225867"/>
              <a:gd name="connsiteY2620" fmla="*/ 6709809 h 13862168"/>
              <a:gd name="connsiteX2621" fmla="*/ 1817055 w 12225867"/>
              <a:gd name="connsiteY2621" fmla="*/ 6747124 h 13862168"/>
              <a:gd name="connsiteX2622" fmla="*/ 1827656 w 12225867"/>
              <a:gd name="connsiteY2622" fmla="*/ 6737493 h 13862168"/>
              <a:gd name="connsiteX2623" fmla="*/ 1794673 w 12225867"/>
              <a:gd name="connsiteY2623" fmla="*/ 6700177 h 13862168"/>
              <a:gd name="connsiteX2624" fmla="*/ 1133818 w 12225867"/>
              <a:gd name="connsiteY2624" fmla="*/ 6694159 h 13862168"/>
              <a:gd name="connsiteX2625" fmla="*/ 1122038 w 12225867"/>
              <a:gd name="connsiteY2625" fmla="*/ 6701381 h 13862168"/>
              <a:gd name="connsiteX2626" fmla="*/ 1145598 w 12225867"/>
              <a:gd name="connsiteY2626" fmla="*/ 6744716 h 13862168"/>
              <a:gd name="connsiteX2627" fmla="*/ 1157378 w 12225867"/>
              <a:gd name="connsiteY2627" fmla="*/ 6737492 h 13862168"/>
              <a:gd name="connsiteX2628" fmla="*/ 1133818 w 12225867"/>
              <a:gd name="connsiteY2628" fmla="*/ 6694159 h 13862168"/>
              <a:gd name="connsiteX2629" fmla="*/ 915889 w 12225867"/>
              <a:gd name="connsiteY2629" fmla="*/ 6694159 h 13862168"/>
              <a:gd name="connsiteX2630" fmla="*/ 902931 w 12225867"/>
              <a:gd name="connsiteY2630" fmla="*/ 6700177 h 13862168"/>
              <a:gd name="connsiteX2631" fmla="*/ 922957 w 12225867"/>
              <a:gd name="connsiteY2631" fmla="*/ 6745919 h 13862168"/>
              <a:gd name="connsiteX2632" fmla="*/ 935915 w 12225867"/>
              <a:gd name="connsiteY2632" fmla="*/ 6739900 h 13862168"/>
              <a:gd name="connsiteX2633" fmla="*/ 915889 w 12225867"/>
              <a:gd name="connsiteY2633" fmla="*/ 6694159 h 13862168"/>
              <a:gd name="connsiteX2634" fmla="*/ 1343501 w 12225867"/>
              <a:gd name="connsiteY2634" fmla="*/ 6678512 h 13862168"/>
              <a:gd name="connsiteX2635" fmla="*/ 1331721 w 12225867"/>
              <a:gd name="connsiteY2635" fmla="*/ 6686938 h 13862168"/>
              <a:gd name="connsiteX2636" fmla="*/ 1358815 w 12225867"/>
              <a:gd name="connsiteY2636" fmla="*/ 6729066 h 13862168"/>
              <a:gd name="connsiteX2637" fmla="*/ 1370595 w 12225867"/>
              <a:gd name="connsiteY2637" fmla="*/ 6720640 h 13862168"/>
              <a:gd name="connsiteX2638" fmla="*/ 1343501 w 12225867"/>
              <a:gd name="connsiteY2638" fmla="*/ 6678512 h 13862168"/>
              <a:gd name="connsiteX2639" fmla="*/ 692071 w 12225867"/>
              <a:gd name="connsiteY2639" fmla="*/ 6676103 h 13862168"/>
              <a:gd name="connsiteX2640" fmla="*/ 679113 w 12225867"/>
              <a:gd name="connsiteY2640" fmla="*/ 6680918 h 13862168"/>
              <a:gd name="connsiteX2641" fmla="*/ 694427 w 12225867"/>
              <a:gd name="connsiteY2641" fmla="*/ 6727863 h 13862168"/>
              <a:gd name="connsiteX2642" fmla="*/ 707384 w 12225867"/>
              <a:gd name="connsiteY2642" fmla="*/ 6723048 h 13862168"/>
              <a:gd name="connsiteX2643" fmla="*/ 692071 w 12225867"/>
              <a:gd name="connsiteY2643" fmla="*/ 6676103 h 13862168"/>
              <a:gd name="connsiteX2644" fmla="*/ 258569 w 12225867"/>
              <a:gd name="connsiteY2644" fmla="*/ 6673695 h 13862168"/>
              <a:gd name="connsiteX2645" fmla="*/ 244433 w 12225867"/>
              <a:gd name="connsiteY2645" fmla="*/ 6674900 h 13862168"/>
              <a:gd name="connsiteX2646" fmla="*/ 250323 w 12225867"/>
              <a:gd name="connsiteY2646" fmla="*/ 6724252 h 13862168"/>
              <a:gd name="connsiteX2647" fmla="*/ 264459 w 12225867"/>
              <a:gd name="connsiteY2647" fmla="*/ 6723048 h 13862168"/>
              <a:gd name="connsiteX2648" fmla="*/ 258569 w 12225867"/>
              <a:gd name="connsiteY2648" fmla="*/ 6673695 h 13862168"/>
              <a:gd name="connsiteX2649" fmla="*/ 1974906 w 12225867"/>
              <a:gd name="connsiteY2649" fmla="*/ 6660454 h 13862168"/>
              <a:gd name="connsiteX2650" fmla="*/ 2006123 w 12225867"/>
              <a:gd name="connsiteY2650" fmla="*/ 6692353 h 13862168"/>
              <a:gd name="connsiteX2651" fmla="*/ 1999644 w 12225867"/>
              <a:gd name="connsiteY2651" fmla="*/ 6698975 h 13862168"/>
              <a:gd name="connsiteX2652" fmla="*/ 1968427 w 12225867"/>
              <a:gd name="connsiteY2652" fmla="*/ 6667076 h 13862168"/>
              <a:gd name="connsiteX2653" fmla="*/ 1974906 w 12225867"/>
              <a:gd name="connsiteY2653" fmla="*/ 6660454 h 13862168"/>
              <a:gd name="connsiteX2654" fmla="*/ 1542582 w 12225867"/>
              <a:gd name="connsiteY2654" fmla="*/ 6655641 h 13862168"/>
              <a:gd name="connsiteX2655" fmla="*/ 1531980 w 12225867"/>
              <a:gd name="connsiteY2655" fmla="*/ 6664067 h 13862168"/>
              <a:gd name="connsiteX2656" fmla="*/ 1561430 w 12225867"/>
              <a:gd name="connsiteY2656" fmla="*/ 6703789 h 13862168"/>
              <a:gd name="connsiteX2657" fmla="*/ 1572032 w 12225867"/>
              <a:gd name="connsiteY2657" fmla="*/ 6695364 h 13862168"/>
              <a:gd name="connsiteX2658" fmla="*/ 1542582 w 12225867"/>
              <a:gd name="connsiteY2658" fmla="*/ 6655641 h 13862168"/>
              <a:gd name="connsiteX2659" fmla="*/ 1974906 w 12225867"/>
              <a:gd name="connsiteY2659" fmla="*/ 6654436 h 13862168"/>
              <a:gd name="connsiteX2660" fmla="*/ 1965482 w 12225867"/>
              <a:gd name="connsiteY2660" fmla="*/ 6664067 h 13862168"/>
              <a:gd name="connsiteX2661" fmla="*/ 1968427 w 12225867"/>
              <a:gd name="connsiteY2661" fmla="*/ 6667076 h 13862168"/>
              <a:gd name="connsiteX2662" fmla="*/ 1965482 w 12225867"/>
              <a:gd name="connsiteY2662" fmla="*/ 6670086 h 13862168"/>
              <a:gd name="connsiteX2663" fmla="*/ 1999644 w 12225867"/>
              <a:gd name="connsiteY2663" fmla="*/ 6704993 h 13862168"/>
              <a:gd name="connsiteX2664" fmla="*/ 2009068 w 12225867"/>
              <a:gd name="connsiteY2664" fmla="*/ 6695364 h 13862168"/>
              <a:gd name="connsiteX2665" fmla="*/ 2006123 w 12225867"/>
              <a:gd name="connsiteY2665" fmla="*/ 6692353 h 13862168"/>
              <a:gd name="connsiteX2666" fmla="*/ 2009068 w 12225867"/>
              <a:gd name="connsiteY2666" fmla="*/ 6689343 h 13862168"/>
              <a:gd name="connsiteX2667" fmla="*/ 1974906 w 12225867"/>
              <a:gd name="connsiteY2667" fmla="*/ 6654436 h 13862168"/>
              <a:gd name="connsiteX2668" fmla="*/ 468252 w 12225867"/>
              <a:gd name="connsiteY2668" fmla="*/ 6637583 h 13862168"/>
              <a:gd name="connsiteX2669" fmla="*/ 454116 w 12225867"/>
              <a:gd name="connsiteY2669" fmla="*/ 6641195 h 13862168"/>
              <a:gd name="connsiteX2670" fmla="*/ 464718 w 12225867"/>
              <a:gd name="connsiteY2670" fmla="*/ 6689343 h 13862168"/>
              <a:gd name="connsiteX2671" fmla="*/ 478854 w 12225867"/>
              <a:gd name="connsiteY2671" fmla="*/ 6685732 h 13862168"/>
              <a:gd name="connsiteX2672" fmla="*/ 468252 w 12225867"/>
              <a:gd name="connsiteY2672" fmla="*/ 6637583 h 13862168"/>
              <a:gd name="connsiteX2673" fmla="*/ 1729883 w 12225867"/>
              <a:gd name="connsiteY2673" fmla="*/ 6624344 h 13862168"/>
              <a:gd name="connsiteX2674" fmla="*/ 1719281 w 12225867"/>
              <a:gd name="connsiteY2674" fmla="*/ 6633973 h 13862168"/>
              <a:gd name="connsiteX2675" fmla="*/ 1752265 w 12225867"/>
              <a:gd name="connsiteY2675" fmla="*/ 6671288 h 13862168"/>
              <a:gd name="connsiteX2676" fmla="*/ 1762867 w 12225867"/>
              <a:gd name="connsiteY2676" fmla="*/ 6661659 h 13862168"/>
              <a:gd name="connsiteX2677" fmla="*/ 1729883 w 12225867"/>
              <a:gd name="connsiteY2677" fmla="*/ 6624344 h 13862168"/>
              <a:gd name="connsiteX2678" fmla="*/ 1086698 w 12225867"/>
              <a:gd name="connsiteY2678" fmla="*/ 6606286 h 13862168"/>
              <a:gd name="connsiteX2679" fmla="*/ 1074919 w 12225867"/>
              <a:gd name="connsiteY2679" fmla="*/ 6613509 h 13862168"/>
              <a:gd name="connsiteX2680" fmla="*/ 1098478 w 12225867"/>
              <a:gd name="connsiteY2680" fmla="*/ 6656843 h 13862168"/>
              <a:gd name="connsiteX2681" fmla="*/ 1110258 w 12225867"/>
              <a:gd name="connsiteY2681" fmla="*/ 6649621 h 13862168"/>
              <a:gd name="connsiteX2682" fmla="*/ 1086698 w 12225867"/>
              <a:gd name="connsiteY2682" fmla="*/ 6606286 h 13862168"/>
              <a:gd name="connsiteX2683" fmla="*/ 877016 w 12225867"/>
              <a:gd name="connsiteY2683" fmla="*/ 6602675 h 13862168"/>
              <a:gd name="connsiteX2684" fmla="*/ 864058 w 12225867"/>
              <a:gd name="connsiteY2684" fmla="*/ 6608693 h 13862168"/>
              <a:gd name="connsiteX2685" fmla="*/ 884083 w 12225867"/>
              <a:gd name="connsiteY2685" fmla="*/ 6654435 h 13862168"/>
              <a:gd name="connsiteX2686" fmla="*/ 897041 w 12225867"/>
              <a:gd name="connsiteY2686" fmla="*/ 6648417 h 13862168"/>
              <a:gd name="connsiteX2687" fmla="*/ 877016 w 12225867"/>
              <a:gd name="connsiteY2687" fmla="*/ 6602675 h 13862168"/>
              <a:gd name="connsiteX2688" fmla="*/ 1289313 w 12225867"/>
              <a:gd name="connsiteY2688" fmla="*/ 6595454 h 13862168"/>
              <a:gd name="connsiteX2689" fmla="*/ 1277533 w 12225867"/>
              <a:gd name="connsiteY2689" fmla="*/ 6603881 h 13862168"/>
              <a:gd name="connsiteX2690" fmla="*/ 1304627 w 12225867"/>
              <a:gd name="connsiteY2690" fmla="*/ 6646009 h 13862168"/>
              <a:gd name="connsiteX2691" fmla="*/ 1316407 w 12225867"/>
              <a:gd name="connsiteY2691" fmla="*/ 6637583 h 13862168"/>
              <a:gd name="connsiteX2692" fmla="*/ 1289313 w 12225867"/>
              <a:gd name="connsiteY2692" fmla="*/ 6595454 h 13862168"/>
              <a:gd name="connsiteX2693" fmla="*/ 1905404 w 12225867"/>
              <a:gd name="connsiteY2693" fmla="*/ 6589436 h 13862168"/>
              <a:gd name="connsiteX2694" fmla="*/ 1936621 w 12225867"/>
              <a:gd name="connsiteY2694" fmla="*/ 6621335 h 13862168"/>
              <a:gd name="connsiteX2695" fmla="*/ 1930142 w 12225867"/>
              <a:gd name="connsiteY2695" fmla="*/ 6627955 h 13862168"/>
              <a:gd name="connsiteX2696" fmla="*/ 1898925 w 12225867"/>
              <a:gd name="connsiteY2696" fmla="*/ 6596056 h 13862168"/>
              <a:gd name="connsiteX2697" fmla="*/ 1905404 w 12225867"/>
              <a:gd name="connsiteY2697" fmla="*/ 6589436 h 13862168"/>
              <a:gd name="connsiteX2698" fmla="*/ 1905404 w 12225867"/>
              <a:gd name="connsiteY2698" fmla="*/ 6583417 h 13862168"/>
              <a:gd name="connsiteX2699" fmla="*/ 1895980 w 12225867"/>
              <a:gd name="connsiteY2699" fmla="*/ 6593047 h 13862168"/>
              <a:gd name="connsiteX2700" fmla="*/ 1898925 w 12225867"/>
              <a:gd name="connsiteY2700" fmla="*/ 6596056 h 13862168"/>
              <a:gd name="connsiteX2701" fmla="*/ 1895980 w 12225867"/>
              <a:gd name="connsiteY2701" fmla="*/ 6599065 h 13862168"/>
              <a:gd name="connsiteX2702" fmla="*/ 1930142 w 12225867"/>
              <a:gd name="connsiteY2702" fmla="*/ 6633973 h 13862168"/>
              <a:gd name="connsiteX2703" fmla="*/ 1939566 w 12225867"/>
              <a:gd name="connsiteY2703" fmla="*/ 6624344 h 13862168"/>
              <a:gd name="connsiteX2704" fmla="*/ 1936621 w 12225867"/>
              <a:gd name="connsiteY2704" fmla="*/ 6621335 h 13862168"/>
              <a:gd name="connsiteX2705" fmla="*/ 1939566 w 12225867"/>
              <a:gd name="connsiteY2705" fmla="*/ 6618325 h 13862168"/>
              <a:gd name="connsiteX2706" fmla="*/ 1905404 w 12225867"/>
              <a:gd name="connsiteY2706" fmla="*/ 6583417 h 13862168"/>
              <a:gd name="connsiteX2707" fmla="*/ 661443 w 12225867"/>
              <a:gd name="connsiteY2707" fmla="*/ 6582212 h 13862168"/>
              <a:gd name="connsiteX2708" fmla="*/ 648485 w 12225867"/>
              <a:gd name="connsiteY2708" fmla="*/ 6587028 h 13862168"/>
              <a:gd name="connsiteX2709" fmla="*/ 663799 w 12225867"/>
              <a:gd name="connsiteY2709" fmla="*/ 6633972 h 13862168"/>
              <a:gd name="connsiteX2710" fmla="*/ 676757 w 12225867"/>
              <a:gd name="connsiteY2710" fmla="*/ 6629158 h 13862168"/>
              <a:gd name="connsiteX2711" fmla="*/ 661443 w 12225867"/>
              <a:gd name="connsiteY2711" fmla="*/ 6582212 h 13862168"/>
              <a:gd name="connsiteX2712" fmla="*/ 1482504 w 12225867"/>
              <a:gd name="connsiteY2712" fmla="*/ 6576194 h 13862168"/>
              <a:gd name="connsiteX2713" fmla="*/ 1471902 w 12225867"/>
              <a:gd name="connsiteY2713" fmla="*/ 6584621 h 13862168"/>
              <a:gd name="connsiteX2714" fmla="*/ 1501352 w 12225867"/>
              <a:gd name="connsiteY2714" fmla="*/ 6624344 h 13862168"/>
              <a:gd name="connsiteX2715" fmla="*/ 1511954 w 12225867"/>
              <a:gd name="connsiteY2715" fmla="*/ 6615918 h 13862168"/>
              <a:gd name="connsiteX2716" fmla="*/ 1482504 w 12225867"/>
              <a:gd name="connsiteY2716" fmla="*/ 6576194 h 13862168"/>
              <a:gd name="connsiteX2717" fmla="*/ 247967 w 12225867"/>
              <a:gd name="connsiteY2717" fmla="*/ 6574990 h 13862168"/>
              <a:gd name="connsiteX2718" fmla="*/ 233831 w 12225867"/>
              <a:gd name="connsiteY2718" fmla="*/ 6576194 h 13862168"/>
              <a:gd name="connsiteX2719" fmla="*/ 239721 w 12225867"/>
              <a:gd name="connsiteY2719" fmla="*/ 6625546 h 13862168"/>
              <a:gd name="connsiteX2720" fmla="*/ 253857 w 12225867"/>
              <a:gd name="connsiteY2720" fmla="*/ 6624343 h 13862168"/>
              <a:gd name="connsiteX2721" fmla="*/ 247967 w 12225867"/>
              <a:gd name="connsiteY2721" fmla="*/ 6574990 h 13862168"/>
              <a:gd name="connsiteX2722" fmla="*/ 1665093 w 12225867"/>
              <a:gd name="connsiteY2722" fmla="*/ 6549713 h 13862168"/>
              <a:gd name="connsiteX2723" fmla="*/ 1654491 w 12225867"/>
              <a:gd name="connsiteY2723" fmla="*/ 6559343 h 13862168"/>
              <a:gd name="connsiteX2724" fmla="*/ 1687475 w 12225867"/>
              <a:gd name="connsiteY2724" fmla="*/ 6596658 h 13862168"/>
              <a:gd name="connsiteX2725" fmla="*/ 1698077 w 12225867"/>
              <a:gd name="connsiteY2725" fmla="*/ 6587029 h 13862168"/>
              <a:gd name="connsiteX2726" fmla="*/ 1665093 w 12225867"/>
              <a:gd name="connsiteY2726" fmla="*/ 6549713 h 13862168"/>
              <a:gd name="connsiteX2727" fmla="*/ 447048 w 12225867"/>
              <a:gd name="connsiteY2727" fmla="*/ 6538878 h 13862168"/>
              <a:gd name="connsiteX2728" fmla="*/ 432912 w 12225867"/>
              <a:gd name="connsiteY2728" fmla="*/ 6542489 h 13862168"/>
              <a:gd name="connsiteX2729" fmla="*/ 443514 w 12225867"/>
              <a:gd name="connsiteY2729" fmla="*/ 6591843 h 13862168"/>
              <a:gd name="connsiteX2730" fmla="*/ 457650 w 12225867"/>
              <a:gd name="connsiteY2730" fmla="*/ 6588230 h 13862168"/>
              <a:gd name="connsiteX2731" fmla="*/ 447048 w 12225867"/>
              <a:gd name="connsiteY2731" fmla="*/ 6538878 h 13862168"/>
              <a:gd name="connsiteX2732" fmla="*/ 1837080 w 12225867"/>
              <a:gd name="connsiteY2732" fmla="*/ 6519621 h 13862168"/>
              <a:gd name="connsiteX2733" fmla="*/ 1867708 w 12225867"/>
              <a:gd name="connsiteY2733" fmla="*/ 6550916 h 13862168"/>
              <a:gd name="connsiteX2734" fmla="*/ 1861818 w 12225867"/>
              <a:gd name="connsiteY2734" fmla="*/ 6556934 h 13862168"/>
              <a:gd name="connsiteX2735" fmla="*/ 1831191 w 12225867"/>
              <a:gd name="connsiteY2735" fmla="*/ 6525638 h 13862168"/>
              <a:gd name="connsiteX2736" fmla="*/ 1837080 w 12225867"/>
              <a:gd name="connsiteY2736" fmla="*/ 6519621 h 13862168"/>
              <a:gd name="connsiteX2737" fmla="*/ 1039579 w 12225867"/>
              <a:gd name="connsiteY2737" fmla="*/ 6518416 h 13862168"/>
              <a:gd name="connsiteX2738" fmla="*/ 1027799 w 12225867"/>
              <a:gd name="connsiteY2738" fmla="*/ 6525637 h 13862168"/>
              <a:gd name="connsiteX2739" fmla="*/ 1051359 w 12225867"/>
              <a:gd name="connsiteY2739" fmla="*/ 6568971 h 13862168"/>
              <a:gd name="connsiteX2740" fmla="*/ 1063139 w 12225867"/>
              <a:gd name="connsiteY2740" fmla="*/ 6561749 h 13862168"/>
              <a:gd name="connsiteX2741" fmla="*/ 1039579 w 12225867"/>
              <a:gd name="connsiteY2741" fmla="*/ 6518416 h 13862168"/>
              <a:gd name="connsiteX2742" fmla="*/ 1837080 w 12225867"/>
              <a:gd name="connsiteY2742" fmla="*/ 6512398 h 13862168"/>
              <a:gd name="connsiteX2743" fmla="*/ 1827656 w 12225867"/>
              <a:gd name="connsiteY2743" fmla="*/ 6522027 h 13862168"/>
              <a:gd name="connsiteX2744" fmla="*/ 1831191 w 12225867"/>
              <a:gd name="connsiteY2744" fmla="*/ 6525638 h 13862168"/>
              <a:gd name="connsiteX2745" fmla="*/ 1827656 w 12225867"/>
              <a:gd name="connsiteY2745" fmla="*/ 6529250 h 13862168"/>
              <a:gd name="connsiteX2746" fmla="*/ 1861818 w 12225867"/>
              <a:gd name="connsiteY2746" fmla="*/ 6564158 h 13862168"/>
              <a:gd name="connsiteX2747" fmla="*/ 1871242 w 12225867"/>
              <a:gd name="connsiteY2747" fmla="*/ 6554526 h 13862168"/>
              <a:gd name="connsiteX2748" fmla="*/ 1867708 w 12225867"/>
              <a:gd name="connsiteY2748" fmla="*/ 6550916 h 13862168"/>
              <a:gd name="connsiteX2749" fmla="*/ 1871242 w 12225867"/>
              <a:gd name="connsiteY2749" fmla="*/ 6547305 h 13862168"/>
              <a:gd name="connsiteX2750" fmla="*/ 1837080 w 12225867"/>
              <a:gd name="connsiteY2750" fmla="*/ 6512398 h 13862168"/>
              <a:gd name="connsiteX2751" fmla="*/ 1235126 w 12225867"/>
              <a:gd name="connsiteY2751" fmla="*/ 6512398 h 13862168"/>
              <a:gd name="connsiteX2752" fmla="*/ 1223346 w 12225867"/>
              <a:gd name="connsiteY2752" fmla="*/ 6520824 h 13862168"/>
              <a:gd name="connsiteX2753" fmla="*/ 1250440 w 12225867"/>
              <a:gd name="connsiteY2753" fmla="*/ 6562952 h 13862168"/>
              <a:gd name="connsiteX2754" fmla="*/ 1262219 w 12225867"/>
              <a:gd name="connsiteY2754" fmla="*/ 6554526 h 13862168"/>
              <a:gd name="connsiteX2755" fmla="*/ 1235126 w 12225867"/>
              <a:gd name="connsiteY2755" fmla="*/ 6512398 h 13862168"/>
              <a:gd name="connsiteX2756" fmla="*/ 836964 w 12225867"/>
              <a:gd name="connsiteY2756" fmla="*/ 6511192 h 13862168"/>
              <a:gd name="connsiteX2757" fmla="*/ 824006 w 12225867"/>
              <a:gd name="connsiteY2757" fmla="*/ 6517210 h 13862168"/>
              <a:gd name="connsiteX2758" fmla="*/ 844032 w 12225867"/>
              <a:gd name="connsiteY2758" fmla="*/ 6562952 h 13862168"/>
              <a:gd name="connsiteX2759" fmla="*/ 856990 w 12225867"/>
              <a:gd name="connsiteY2759" fmla="*/ 6556934 h 13862168"/>
              <a:gd name="connsiteX2760" fmla="*/ 836964 w 12225867"/>
              <a:gd name="connsiteY2760" fmla="*/ 6511192 h 13862168"/>
              <a:gd name="connsiteX2761" fmla="*/ 1422427 w 12225867"/>
              <a:gd name="connsiteY2761" fmla="*/ 6497953 h 13862168"/>
              <a:gd name="connsiteX2762" fmla="*/ 1411825 w 12225867"/>
              <a:gd name="connsiteY2762" fmla="*/ 6506379 h 13862168"/>
              <a:gd name="connsiteX2763" fmla="*/ 1441275 w 12225867"/>
              <a:gd name="connsiteY2763" fmla="*/ 6546101 h 13862168"/>
              <a:gd name="connsiteX2764" fmla="*/ 1451877 w 12225867"/>
              <a:gd name="connsiteY2764" fmla="*/ 6537676 h 13862168"/>
              <a:gd name="connsiteX2765" fmla="*/ 1422427 w 12225867"/>
              <a:gd name="connsiteY2765" fmla="*/ 6497953 h 13862168"/>
              <a:gd name="connsiteX2766" fmla="*/ 629637 w 12225867"/>
              <a:gd name="connsiteY2766" fmla="*/ 6487118 h 13862168"/>
              <a:gd name="connsiteX2767" fmla="*/ 616679 w 12225867"/>
              <a:gd name="connsiteY2767" fmla="*/ 6491933 h 13862168"/>
              <a:gd name="connsiteX2768" fmla="*/ 631993 w 12225867"/>
              <a:gd name="connsiteY2768" fmla="*/ 6538879 h 13862168"/>
              <a:gd name="connsiteX2769" fmla="*/ 644951 w 12225867"/>
              <a:gd name="connsiteY2769" fmla="*/ 6534063 h 13862168"/>
              <a:gd name="connsiteX2770" fmla="*/ 629637 w 12225867"/>
              <a:gd name="connsiteY2770" fmla="*/ 6487118 h 13862168"/>
              <a:gd name="connsiteX2771" fmla="*/ 1600304 w 12225867"/>
              <a:gd name="connsiteY2771" fmla="*/ 6475082 h 13862168"/>
              <a:gd name="connsiteX2772" fmla="*/ 1589702 w 12225867"/>
              <a:gd name="connsiteY2772" fmla="*/ 6484713 h 13862168"/>
              <a:gd name="connsiteX2773" fmla="*/ 1622686 w 12225867"/>
              <a:gd name="connsiteY2773" fmla="*/ 6522027 h 13862168"/>
              <a:gd name="connsiteX2774" fmla="*/ 1633288 w 12225867"/>
              <a:gd name="connsiteY2774" fmla="*/ 6512398 h 13862168"/>
              <a:gd name="connsiteX2775" fmla="*/ 1600304 w 12225867"/>
              <a:gd name="connsiteY2775" fmla="*/ 6475082 h 13862168"/>
              <a:gd name="connsiteX2776" fmla="*/ 237365 w 12225867"/>
              <a:gd name="connsiteY2776" fmla="*/ 6475082 h 13862168"/>
              <a:gd name="connsiteX2777" fmla="*/ 223229 w 12225867"/>
              <a:gd name="connsiteY2777" fmla="*/ 6476285 h 13862168"/>
              <a:gd name="connsiteX2778" fmla="*/ 229119 w 12225867"/>
              <a:gd name="connsiteY2778" fmla="*/ 6525638 h 13862168"/>
              <a:gd name="connsiteX2779" fmla="*/ 243255 w 12225867"/>
              <a:gd name="connsiteY2779" fmla="*/ 6524434 h 13862168"/>
              <a:gd name="connsiteX2780" fmla="*/ 237365 w 12225867"/>
              <a:gd name="connsiteY2780" fmla="*/ 6475082 h 13862168"/>
              <a:gd name="connsiteX2781" fmla="*/ 1767579 w 12225867"/>
              <a:gd name="connsiteY2781" fmla="*/ 6448601 h 13862168"/>
              <a:gd name="connsiteX2782" fmla="*/ 1798796 w 12225867"/>
              <a:gd name="connsiteY2782" fmla="*/ 6480499 h 13862168"/>
              <a:gd name="connsiteX2783" fmla="*/ 1792317 w 12225867"/>
              <a:gd name="connsiteY2783" fmla="*/ 6487119 h 13862168"/>
              <a:gd name="connsiteX2784" fmla="*/ 1761101 w 12225867"/>
              <a:gd name="connsiteY2784" fmla="*/ 6455221 h 13862168"/>
              <a:gd name="connsiteX2785" fmla="*/ 1767579 w 12225867"/>
              <a:gd name="connsiteY2785" fmla="*/ 6448601 h 13862168"/>
              <a:gd name="connsiteX2786" fmla="*/ 1767579 w 12225867"/>
              <a:gd name="connsiteY2786" fmla="*/ 6442582 h 13862168"/>
              <a:gd name="connsiteX2787" fmla="*/ 1758155 w 12225867"/>
              <a:gd name="connsiteY2787" fmla="*/ 6452211 h 13862168"/>
              <a:gd name="connsiteX2788" fmla="*/ 1761101 w 12225867"/>
              <a:gd name="connsiteY2788" fmla="*/ 6455221 h 13862168"/>
              <a:gd name="connsiteX2789" fmla="*/ 1758155 w 12225867"/>
              <a:gd name="connsiteY2789" fmla="*/ 6458230 h 13862168"/>
              <a:gd name="connsiteX2790" fmla="*/ 1792317 w 12225867"/>
              <a:gd name="connsiteY2790" fmla="*/ 6493138 h 13862168"/>
              <a:gd name="connsiteX2791" fmla="*/ 1801741 w 12225867"/>
              <a:gd name="connsiteY2791" fmla="*/ 6483509 h 13862168"/>
              <a:gd name="connsiteX2792" fmla="*/ 1798796 w 12225867"/>
              <a:gd name="connsiteY2792" fmla="*/ 6480499 h 13862168"/>
              <a:gd name="connsiteX2793" fmla="*/ 1801741 w 12225867"/>
              <a:gd name="connsiteY2793" fmla="*/ 6477490 h 13862168"/>
              <a:gd name="connsiteX2794" fmla="*/ 1767579 w 12225867"/>
              <a:gd name="connsiteY2794" fmla="*/ 6442582 h 13862168"/>
              <a:gd name="connsiteX2795" fmla="*/ 425844 w 12225867"/>
              <a:gd name="connsiteY2795" fmla="*/ 6441376 h 13862168"/>
              <a:gd name="connsiteX2796" fmla="*/ 411708 w 12225867"/>
              <a:gd name="connsiteY2796" fmla="*/ 6444987 h 13862168"/>
              <a:gd name="connsiteX2797" fmla="*/ 422310 w 12225867"/>
              <a:gd name="connsiteY2797" fmla="*/ 6494341 h 13862168"/>
              <a:gd name="connsiteX2798" fmla="*/ 436446 w 12225867"/>
              <a:gd name="connsiteY2798" fmla="*/ 6490729 h 13862168"/>
              <a:gd name="connsiteX2799" fmla="*/ 425844 w 12225867"/>
              <a:gd name="connsiteY2799" fmla="*/ 6441376 h 13862168"/>
              <a:gd name="connsiteX2800" fmla="*/ 991281 w 12225867"/>
              <a:gd name="connsiteY2800" fmla="*/ 6431747 h 13862168"/>
              <a:gd name="connsiteX2801" fmla="*/ 979501 w 12225867"/>
              <a:gd name="connsiteY2801" fmla="*/ 6438969 h 13862168"/>
              <a:gd name="connsiteX2802" fmla="*/ 1003061 w 12225867"/>
              <a:gd name="connsiteY2802" fmla="*/ 6482303 h 13862168"/>
              <a:gd name="connsiteX2803" fmla="*/ 1014841 w 12225867"/>
              <a:gd name="connsiteY2803" fmla="*/ 6475082 h 13862168"/>
              <a:gd name="connsiteX2804" fmla="*/ 991281 w 12225867"/>
              <a:gd name="connsiteY2804" fmla="*/ 6431747 h 13862168"/>
              <a:gd name="connsiteX2805" fmla="*/ 1180938 w 12225867"/>
              <a:gd name="connsiteY2805" fmla="*/ 6429340 h 13862168"/>
              <a:gd name="connsiteX2806" fmla="*/ 1169158 w 12225867"/>
              <a:gd name="connsiteY2806" fmla="*/ 6437767 h 13862168"/>
              <a:gd name="connsiteX2807" fmla="*/ 1196252 w 12225867"/>
              <a:gd name="connsiteY2807" fmla="*/ 6479897 h 13862168"/>
              <a:gd name="connsiteX2808" fmla="*/ 1208032 w 12225867"/>
              <a:gd name="connsiteY2808" fmla="*/ 6471472 h 13862168"/>
              <a:gd name="connsiteX2809" fmla="*/ 1180938 w 12225867"/>
              <a:gd name="connsiteY2809" fmla="*/ 6429340 h 13862168"/>
              <a:gd name="connsiteX2810" fmla="*/ 796912 w 12225867"/>
              <a:gd name="connsiteY2810" fmla="*/ 6419709 h 13862168"/>
              <a:gd name="connsiteX2811" fmla="*/ 783954 w 12225867"/>
              <a:gd name="connsiteY2811" fmla="*/ 6425727 h 13862168"/>
              <a:gd name="connsiteX2812" fmla="*/ 803980 w 12225867"/>
              <a:gd name="connsiteY2812" fmla="*/ 6471469 h 13862168"/>
              <a:gd name="connsiteX2813" fmla="*/ 816938 w 12225867"/>
              <a:gd name="connsiteY2813" fmla="*/ 6465450 h 13862168"/>
              <a:gd name="connsiteX2814" fmla="*/ 796912 w 12225867"/>
              <a:gd name="connsiteY2814" fmla="*/ 6419709 h 13862168"/>
              <a:gd name="connsiteX2815" fmla="*/ 1362349 w 12225867"/>
              <a:gd name="connsiteY2815" fmla="*/ 6418507 h 13862168"/>
              <a:gd name="connsiteX2816" fmla="*/ 1351747 w 12225867"/>
              <a:gd name="connsiteY2816" fmla="*/ 6426933 h 13862168"/>
              <a:gd name="connsiteX2817" fmla="*/ 1381197 w 12225867"/>
              <a:gd name="connsiteY2817" fmla="*/ 6466656 h 13862168"/>
              <a:gd name="connsiteX2818" fmla="*/ 1391799 w 12225867"/>
              <a:gd name="connsiteY2818" fmla="*/ 6458230 h 13862168"/>
              <a:gd name="connsiteX2819" fmla="*/ 1362349 w 12225867"/>
              <a:gd name="connsiteY2819" fmla="*/ 6418507 h 13862168"/>
              <a:gd name="connsiteX2820" fmla="*/ 1535514 w 12225867"/>
              <a:gd name="connsiteY2820" fmla="*/ 6400452 h 13862168"/>
              <a:gd name="connsiteX2821" fmla="*/ 1524912 w 12225867"/>
              <a:gd name="connsiteY2821" fmla="*/ 6410082 h 13862168"/>
              <a:gd name="connsiteX2822" fmla="*/ 1557896 w 12225867"/>
              <a:gd name="connsiteY2822" fmla="*/ 6447396 h 13862168"/>
              <a:gd name="connsiteX2823" fmla="*/ 1568498 w 12225867"/>
              <a:gd name="connsiteY2823" fmla="*/ 6437767 h 13862168"/>
              <a:gd name="connsiteX2824" fmla="*/ 1535514 w 12225867"/>
              <a:gd name="connsiteY2824" fmla="*/ 6400452 h 13862168"/>
              <a:gd name="connsiteX2825" fmla="*/ 599009 w 12225867"/>
              <a:gd name="connsiteY2825" fmla="*/ 6392024 h 13862168"/>
              <a:gd name="connsiteX2826" fmla="*/ 586051 w 12225867"/>
              <a:gd name="connsiteY2826" fmla="*/ 6396838 h 13862168"/>
              <a:gd name="connsiteX2827" fmla="*/ 601365 w 12225867"/>
              <a:gd name="connsiteY2827" fmla="*/ 6443785 h 13862168"/>
              <a:gd name="connsiteX2828" fmla="*/ 614323 w 12225867"/>
              <a:gd name="connsiteY2828" fmla="*/ 6438969 h 13862168"/>
              <a:gd name="connsiteX2829" fmla="*/ 599009 w 12225867"/>
              <a:gd name="connsiteY2829" fmla="*/ 6392024 h 13862168"/>
              <a:gd name="connsiteX2830" fmla="*/ 1698077 w 12225867"/>
              <a:gd name="connsiteY2830" fmla="*/ 6377580 h 13862168"/>
              <a:gd name="connsiteX2831" fmla="*/ 1729294 w 12225867"/>
              <a:gd name="connsiteY2831" fmla="*/ 6409479 h 13862168"/>
              <a:gd name="connsiteX2832" fmla="*/ 1722815 w 12225867"/>
              <a:gd name="connsiteY2832" fmla="*/ 6416101 h 13862168"/>
              <a:gd name="connsiteX2833" fmla="*/ 1691598 w 12225867"/>
              <a:gd name="connsiteY2833" fmla="*/ 6384202 h 13862168"/>
              <a:gd name="connsiteX2834" fmla="*/ 1698077 w 12225867"/>
              <a:gd name="connsiteY2834" fmla="*/ 6377580 h 13862168"/>
              <a:gd name="connsiteX2835" fmla="*/ 226763 w 12225867"/>
              <a:gd name="connsiteY2835" fmla="*/ 6376377 h 13862168"/>
              <a:gd name="connsiteX2836" fmla="*/ 212627 w 12225867"/>
              <a:gd name="connsiteY2836" fmla="*/ 6377580 h 13862168"/>
              <a:gd name="connsiteX2837" fmla="*/ 218517 w 12225867"/>
              <a:gd name="connsiteY2837" fmla="*/ 6426932 h 13862168"/>
              <a:gd name="connsiteX2838" fmla="*/ 232653 w 12225867"/>
              <a:gd name="connsiteY2838" fmla="*/ 6425728 h 13862168"/>
              <a:gd name="connsiteX2839" fmla="*/ 226763 w 12225867"/>
              <a:gd name="connsiteY2839" fmla="*/ 6376377 h 13862168"/>
              <a:gd name="connsiteX2840" fmla="*/ 1698077 w 12225867"/>
              <a:gd name="connsiteY2840" fmla="*/ 6371562 h 13862168"/>
              <a:gd name="connsiteX2841" fmla="*/ 1688653 w 12225867"/>
              <a:gd name="connsiteY2841" fmla="*/ 6381192 h 13862168"/>
              <a:gd name="connsiteX2842" fmla="*/ 1691598 w 12225867"/>
              <a:gd name="connsiteY2842" fmla="*/ 6384202 h 13862168"/>
              <a:gd name="connsiteX2843" fmla="*/ 1688653 w 12225867"/>
              <a:gd name="connsiteY2843" fmla="*/ 6387212 h 13862168"/>
              <a:gd name="connsiteX2844" fmla="*/ 1722815 w 12225867"/>
              <a:gd name="connsiteY2844" fmla="*/ 6422119 h 13862168"/>
              <a:gd name="connsiteX2845" fmla="*/ 1732239 w 12225867"/>
              <a:gd name="connsiteY2845" fmla="*/ 6412488 h 13862168"/>
              <a:gd name="connsiteX2846" fmla="*/ 1729294 w 12225867"/>
              <a:gd name="connsiteY2846" fmla="*/ 6409479 h 13862168"/>
              <a:gd name="connsiteX2847" fmla="*/ 1732239 w 12225867"/>
              <a:gd name="connsiteY2847" fmla="*/ 6406469 h 13862168"/>
              <a:gd name="connsiteX2848" fmla="*/ 1698077 w 12225867"/>
              <a:gd name="connsiteY2848" fmla="*/ 6371562 h 13862168"/>
              <a:gd name="connsiteX2849" fmla="*/ 1126750 w 12225867"/>
              <a:gd name="connsiteY2849" fmla="*/ 6346284 h 13862168"/>
              <a:gd name="connsiteX2850" fmla="*/ 1114970 w 12225867"/>
              <a:gd name="connsiteY2850" fmla="*/ 6354710 h 13862168"/>
              <a:gd name="connsiteX2851" fmla="*/ 1142064 w 12225867"/>
              <a:gd name="connsiteY2851" fmla="*/ 6396841 h 13862168"/>
              <a:gd name="connsiteX2852" fmla="*/ 1153844 w 12225867"/>
              <a:gd name="connsiteY2852" fmla="*/ 6388415 h 13862168"/>
              <a:gd name="connsiteX2853" fmla="*/ 1126750 w 12225867"/>
              <a:gd name="connsiteY2853" fmla="*/ 6346284 h 13862168"/>
              <a:gd name="connsiteX2854" fmla="*/ 944161 w 12225867"/>
              <a:gd name="connsiteY2854" fmla="*/ 6343875 h 13862168"/>
              <a:gd name="connsiteX2855" fmla="*/ 932381 w 12225867"/>
              <a:gd name="connsiteY2855" fmla="*/ 6351098 h 13862168"/>
              <a:gd name="connsiteX2856" fmla="*/ 955941 w 12225867"/>
              <a:gd name="connsiteY2856" fmla="*/ 6394432 h 13862168"/>
              <a:gd name="connsiteX2857" fmla="*/ 967721 w 12225867"/>
              <a:gd name="connsiteY2857" fmla="*/ 6387209 h 13862168"/>
              <a:gd name="connsiteX2858" fmla="*/ 944161 w 12225867"/>
              <a:gd name="connsiteY2858" fmla="*/ 6343875 h 13862168"/>
              <a:gd name="connsiteX2859" fmla="*/ 404640 w 12225867"/>
              <a:gd name="connsiteY2859" fmla="*/ 6343875 h 13862168"/>
              <a:gd name="connsiteX2860" fmla="*/ 390504 w 12225867"/>
              <a:gd name="connsiteY2860" fmla="*/ 6347487 h 13862168"/>
              <a:gd name="connsiteX2861" fmla="*/ 401106 w 12225867"/>
              <a:gd name="connsiteY2861" fmla="*/ 6396838 h 13862168"/>
              <a:gd name="connsiteX2862" fmla="*/ 415242 w 12225867"/>
              <a:gd name="connsiteY2862" fmla="*/ 6393227 h 13862168"/>
              <a:gd name="connsiteX2863" fmla="*/ 404640 w 12225867"/>
              <a:gd name="connsiteY2863" fmla="*/ 6343875 h 13862168"/>
              <a:gd name="connsiteX2864" fmla="*/ 1302271 w 12225867"/>
              <a:gd name="connsiteY2864" fmla="*/ 6340265 h 13862168"/>
              <a:gd name="connsiteX2865" fmla="*/ 1291669 w 12225867"/>
              <a:gd name="connsiteY2865" fmla="*/ 6348691 h 13862168"/>
              <a:gd name="connsiteX2866" fmla="*/ 1321119 w 12225867"/>
              <a:gd name="connsiteY2866" fmla="*/ 6388415 h 13862168"/>
              <a:gd name="connsiteX2867" fmla="*/ 1331721 w 12225867"/>
              <a:gd name="connsiteY2867" fmla="*/ 6379989 h 13862168"/>
              <a:gd name="connsiteX2868" fmla="*/ 1302271 w 12225867"/>
              <a:gd name="connsiteY2868" fmla="*/ 6340265 h 13862168"/>
              <a:gd name="connsiteX2869" fmla="*/ 756860 w 12225867"/>
              <a:gd name="connsiteY2869" fmla="*/ 6328227 h 13862168"/>
              <a:gd name="connsiteX2870" fmla="*/ 743902 w 12225867"/>
              <a:gd name="connsiteY2870" fmla="*/ 6334244 h 13862168"/>
              <a:gd name="connsiteX2871" fmla="*/ 763928 w 12225867"/>
              <a:gd name="connsiteY2871" fmla="*/ 6379987 h 13862168"/>
              <a:gd name="connsiteX2872" fmla="*/ 776886 w 12225867"/>
              <a:gd name="connsiteY2872" fmla="*/ 6373967 h 13862168"/>
              <a:gd name="connsiteX2873" fmla="*/ 756860 w 12225867"/>
              <a:gd name="connsiteY2873" fmla="*/ 6328227 h 13862168"/>
              <a:gd name="connsiteX2874" fmla="*/ 1469546 w 12225867"/>
              <a:gd name="connsiteY2874" fmla="*/ 6325820 h 13862168"/>
              <a:gd name="connsiteX2875" fmla="*/ 1458945 w 12225867"/>
              <a:gd name="connsiteY2875" fmla="*/ 6335452 h 13862168"/>
              <a:gd name="connsiteX2876" fmla="*/ 1491928 w 12225867"/>
              <a:gd name="connsiteY2876" fmla="*/ 6372765 h 13862168"/>
              <a:gd name="connsiteX2877" fmla="*/ 1502530 w 12225867"/>
              <a:gd name="connsiteY2877" fmla="*/ 6363138 h 13862168"/>
              <a:gd name="connsiteX2878" fmla="*/ 1469546 w 12225867"/>
              <a:gd name="connsiteY2878" fmla="*/ 6325820 h 13862168"/>
              <a:gd name="connsiteX2879" fmla="*/ 1629754 w 12225867"/>
              <a:gd name="connsiteY2879" fmla="*/ 6307765 h 13862168"/>
              <a:gd name="connsiteX2880" fmla="*/ 1660381 w 12225867"/>
              <a:gd name="connsiteY2880" fmla="*/ 6339062 h 13862168"/>
              <a:gd name="connsiteX2881" fmla="*/ 1654491 w 12225867"/>
              <a:gd name="connsiteY2881" fmla="*/ 6345081 h 13862168"/>
              <a:gd name="connsiteX2882" fmla="*/ 1623864 w 12225867"/>
              <a:gd name="connsiteY2882" fmla="*/ 6313783 h 13862168"/>
              <a:gd name="connsiteX2883" fmla="*/ 1629754 w 12225867"/>
              <a:gd name="connsiteY2883" fmla="*/ 6307765 h 13862168"/>
              <a:gd name="connsiteX2884" fmla="*/ 1629754 w 12225867"/>
              <a:gd name="connsiteY2884" fmla="*/ 6300541 h 13862168"/>
              <a:gd name="connsiteX2885" fmla="*/ 1620330 w 12225867"/>
              <a:gd name="connsiteY2885" fmla="*/ 6310172 h 13862168"/>
              <a:gd name="connsiteX2886" fmla="*/ 1623864 w 12225867"/>
              <a:gd name="connsiteY2886" fmla="*/ 6313783 h 13862168"/>
              <a:gd name="connsiteX2887" fmla="*/ 1620330 w 12225867"/>
              <a:gd name="connsiteY2887" fmla="*/ 6317394 h 13862168"/>
              <a:gd name="connsiteX2888" fmla="*/ 1654491 w 12225867"/>
              <a:gd name="connsiteY2888" fmla="*/ 6352303 h 13862168"/>
              <a:gd name="connsiteX2889" fmla="*/ 1663915 w 12225867"/>
              <a:gd name="connsiteY2889" fmla="*/ 6342672 h 13862168"/>
              <a:gd name="connsiteX2890" fmla="*/ 1660381 w 12225867"/>
              <a:gd name="connsiteY2890" fmla="*/ 6339062 h 13862168"/>
              <a:gd name="connsiteX2891" fmla="*/ 1663915 w 12225867"/>
              <a:gd name="connsiteY2891" fmla="*/ 6335449 h 13862168"/>
              <a:gd name="connsiteX2892" fmla="*/ 1629754 w 12225867"/>
              <a:gd name="connsiteY2892" fmla="*/ 6300541 h 13862168"/>
              <a:gd name="connsiteX2893" fmla="*/ 568381 w 12225867"/>
              <a:gd name="connsiteY2893" fmla="*/ 6298134 h 13862168"/>
              <a:gd name="connsiteX2894" fmla="*/ 555423 w 12225867"/>
              <a:gd name="connsiteY2894" fmla="*/ 6302949 h 13862168"/>
              <a:gd name="connsiteX2895" fmla="*/ 570737 w 12225867"/>
              <a:gd name="connsiteY2895" fmla="*/ 6349894 h 13862168"/>
              <a:gd name="connsiteX2896" fmla="*/ 583695 w 12225867"/>
              <a:gd name="connsiteY2896" fmla="*/ 6345078 h 13862168"/>
              <a:gd name="connsiteX2897" fmla="*/ 568381 w 12225867"/>
              <a:gd name="connsiteY2897" fmla="*/ 6298134 h 13862168"/>
              <a:gd name="connsiteX2898" fmla="*/ 216161 w 12225867"/>
              <a:gd name="connsiteY2898" fmla="*/ 6276467 h 13862168"/>
              <a:gd name="connsiteX2899" fmla="*/ 202025 w 12225867"/>
              <a:gd name="connsiteY2899" fmla="*/ 6277670 h 13862168"/>
              <a:gd name="connsiteX2900" fmla="*/ 207915 w 12225867"/>
              <a:gd name="connsiteY2900" fmla="*/ 6327023 h 13862168"/>
              <a:gd name="connsiteX2901" fmla="*/ 222051 w 12225867"/>
              <a:gd name="connsiteY2901" fmla="*/ 6325820 h 13862168"/>
              <a:gd name="connsiteX2902" fmla="*/ 216161 w 12225867"/>
              <a:gd name="connsiteY2902" fmla="*/ 6276467 h 13862168"/>
              <a:gd name="connsiteX2903" fmla="*/ 1072562 w 12225867"/>
              <a:gd name="connsiteY2903" fmla="*/ 6263227 h 13862168"/>
              <a:gd name="connsiteX2904" fmla="*/ 1060783 w 12225867"/>
              <a:gd name="connsiteY2904" fmla="*/ 6271654 h 13862168"/>
              <a:gd name="connsiteX2905" fmla="*/ 1087876 w 12225867"/>
              <a:gd name="connsiteY2905" fmla="*/ 6313783 h 13862168"/>
              <a:gd name="connsiteX2906" fmla="*/ 1099656 w 12225867"/>
              <a:gd name="connsiteY2906" fmla="*/ 6305357 h 13862168"/>
              <a:gd name="connsiteX2907" fmla="*/ 1072562 w 12225867"/>
              <a:gd name="connsiteY2907" fmla="*/ 6263227 h 13862168"/>
              <a:gd name="connsiteX2908" fmla="*/ 1242194 w 12225867"/>
              <a:gd name="connsiteY2908" fmla="*/ 6260819 h 13862168"/>
              <a:gd name="connsiteX2909" fmla="*/ 1231592 w 12225867"/>
              <a:gd name="connsiteY2909" fmla="*/ 6269245 h 13862168"/>
              <a:gd name="connsiteX2910" fmla="*/ 1261042 w 12225867"/>
              <a:gd name="connsiteY2910" fmla="*/ 6308968 h 13862168"/>
              <a:gd name="connsiteX2911" fmla="*/ 1271643 w 12225867"/>
              <a:gd name="connsiteY2911" fmla="*/ 6300543 h 13862168"/>
              <a:gd name="connsiteX2912" fmla="*/ 1242194 w 12225867"/>
              <a:gd name="connsiteY2912" fmla="*/ 6260819 h 13862168"/>
              <a:gd name="connsiteX2913" fmla="*/ 897041 w 12225867"/>
              <a:gd name="connsiteY2913" fmla="*/ 6257207 h 13862168"/>
              <a:gd name="connsiteX2914" fmla="*/ 885261 w 12225867"/>
              <a:gd name="connsiteY2914" fmla="*/ 6264429 h 13862168"/>
              <a:gd name="connsiteX2915" fmla="*/ 908821 w 12225867"/>
              <a:gd name="connsiteY2915" fmla="*/ 6307764 h 13862168"/>
              <a:gd name="connsiteX2916" fmla="*/ 920601 w 12225867"/>
              <a:gd name="connsiteY2916" fmla="*/ 6300541 h 13862168"/>
              <a:gd name="connsiteX2917" fmla="*/ 897041 w 12225867"/>
              <a:gd name="connsiteY2917" fmla="*/ 6257207 h 13862168"/>
              <a:gd name="connsiteX2918" fmla="*/ 1404757 w 12225867"/>
              <a:gd name="connsiteY2918" fmla="*/ 6251190 h 13862168"/>
              <a:gd name="connsiteX2919" fmla="*/ 1394155 w 12225867"/>
              <a:gd name="connsiteY2919" fmla="*/ 6260820 h 13862168"/>
              <a:gd name="connsiteX2920" fmla="*/ 1427139 w 12225867"/>
              <a:gd name="connsiteY2920" fmla="*/ 6298134 h 13862168"/>
              <a:gd name="connsiteX2921" fmla="*/ 1437741 w 12225867"/>
              <a:gd name="connsiteY2921" fmla="*/ 6288505 h 13862168"/>
              <a:gd name="connsiteX2922" fmla="*/ 1404757 w 12225867"/>
              <a:gd name="connsiteY2922" fmla="*/ 6251190 h 13862168"/>
              <a:gd name="connsiteX2923" fmla="*/ 383436 w 12225867"/>
              <a:gd name="connsiteY2923" fmla="*/ 6246373 h 13862168"/>
              <a:gd name="connsiteX2924" fmla="*/ 369300 w 12225867"/>
              <a:gd name="connsiteY2924" fmla="*/ 6249984 h 13862168"/>
              <a:gd name="connsiteX2925" fmla="*/ 379902 w 12225867"/>
              <a:gd name="connsiteY2925" fmla="*/ 6299338 h 13862168"/>
              <a:gd name="connsiteX2926" fmla="*/ 394038 w 12225867"/>
              <a:gd name="connsiteY2926" fmla="*/ 6295727 h 13862168"/>
              <a:gd name="connsiteX2927" fmla="*/ 383436 w 12225867"/>
              <a:gd name="connsiteY2927" fmla="*/ 6246373 h 13862168"/>
              <a:gd name="connsiteX2928" fmla="*/ 1560252 w 12225867"/>
              <a:gd name="connsiteY2928" fmla="*/ 6236745 h 13862168"/>
              <a:gd name="connsiteX2929" fmla="*/ 1591469 w 12225867"/>
              <a:gd name="connsiteY2929" fmla="*/ 6268644 h 13862168"/>
              <a:gd name="connsiteX2930" fmla="*/ 1584990 w 12225867"/>
              <a:gd name="connsiteY2930" fmla="*/ 6275263 h 13862168"/>
              <a:gd name="connsiteX2931" fmla="*/ 1553774 w 12225867"/>
              <a:gd name="connsiteY2931" fmla="*/ 6243365 h 13862168"/>
              <a:gd name="connsiteX2932" fmla="*/ 1560252 w 12225867"/>
              <a:gd name="connsiteY2932" fmla="*/ 6236745 h 13862168"/>
              <a:gd name="connsiteX2933" fmla="*/ 717986 w 12225867"/>
              <a:gd name="connsiteY2933" fmla="*/ 6236744 h 13862168"/>
              <a:gd name="connsiteX2934" fmla="*/ 705028 w 12225867"/>
              <a:gd name="connsiteY2934" fmla="*/ 6242763 h 13862168"/>
              <a:gd name="connsiteX2935" fmla="*/ 725054 w 12225867"/>
              <a:gd name="connsiteY2935" fmla="*/ 6288505 h 13862168"/>
              <a:gd name="connsiteX2936" fmla="*/ 738012 w 12225867"/>
              <a:gd name="connsiteY2936" fmla="*/ 6282484 h 13862168"/>
              <a:gd name="connsiteX2937" fmla="*/ 717986 w 12225867"/>
              <a:gd name="connsiteY2937" fmla="*/ 6236744 h 13862168"/>
              <a:gd name="connsiteX2938" fmla="*/ 1560252 w 12225867"/>
              <a:gd name="connsiteY2938" fmla="*/ 6230726 h 13862168"/>
              <a:gd name="connsiteX2939" fmla="*/ 1550828 w 12225867"/>
              <a:gd name="connsiteY2939" fmla="*/ 6240355 h 13862168"/>
              <a:gd name="connsiteX2940" fmla="*/ 1553774 w 12225867"/>
              <a:gd name="connsiteY2940" fmla="*/ 6243365 h 13862168"/>
              <a:gd name="connsiteX2941" fmla="*/ 1550828 w 12225867"/>
              <a:gd name="connsiteY2941" fmla="*/ 6246374 h 13862168"/>
              <a:gd name="connsiteX2942" fmla="*/ 1584990 w 12225867"/>
              <a:gd name="connsiteY2942" fmla="*/ 6281283 h 13862168"/>
              <a:gd name="connsiteX2943" fmla="*/ 1594414 w 12225867"/>
              <a:gd name="connsiteY2943" fmla="*/ 6271654 h 13862168"/>
              <a:gd name="connsiteX2944" fmla="*/ 1591469 w 12225867"/>
              <a:gd name="connsiteY2944" fmla="*/ 6268644 h 13862168"/>
              <a:gd name="connsiteX2945" fmla="*/ 1594414 w 12225867"/>
              <a:gd name="connsiteY2945" fmla="*/ 6265634 h 13862168"/>
              <a:gd name="connsiteX2946" fmla="*/ 1560252 w 12225867"/>
              <a:gd name="connsiteY2946" fmla="*/ 6230726 h 13862168"/>
              <a:gd name="connsiteX2947" fmla="*/ 537753 w 12225867"/>
              <a:gd name="connsiteY2947" fmla="*/ 6203040 h 13862168"/>
              <a:gd name="connsiteX2948" fmla="*/ 524795 w 12225867"/>
              <a:gd name="connsiteY2948" fmla="*/ 6207855 h 13862168"/>
              <a:gd name="connsiteX2949" fmla="*/ 540109 w 12225867"/>
              <a:gd name="connsiteY2949" fmla="*/ 6254800 h 13862168"/>
              <a:gd name="connsiteX2950" fmla="*/ 553067 w 12225867"/>
              <a:gd name="connsiteY2950" fmla="*/ 6249984 h 13862168"/>
              <a:gd name="connsiteX2951" fmla="*/ 537753 w 12225867"/>
              <a:gd name="connsiteY2951" fmla="*/ 6203040 h 13862168"/>
              <a:gd name="connsiteX2952" fmla="*/ 1182116 w 12225867"/>
              <a:gd name="connsiteY2952" fmla="*/ 6182577 h 13862168"/>
              <a:gd name="connsiteX2953" fmla="*/ 1171514 w 12225867"/>
              <a:gd name="connsiteY2953" fmla="*/ 6191004 h 13862168"/>
              <a:gd name="connsiteX2954" fmla="*/ 1200964 w 12225867"/>
              <a:gd name="connsiteY2954" fmla="*/ 6230726 h 13862168"/>
              <a:gd name="connsiteX2955" fmla="*/ 1211566 w 12225867"/>
              <a:gd name="connsiteY2955" fmla="*/ 6222300 h 13862168"/>
              <a:gd name="connsiteX2956" fmla="*/ 1182116 w 12225867"/>
              <a:gd name="connsiteY2956" fmla="*/ 6182577 h 13862168"/>
              <a:gd name="connsiteX2957" fmla="*/ 1018375 w 12225867"/>
              <a:gd name="connsiteY2957" fmla="*/ 6180170 h 13862168"/>
              <a:gd name="connsiteX2958" fmla="*/ 1006595 w 12225867"/>
              <a:gd name="connsiteY2958" fmla="*/ 6188596 h 13862168"/>
              <a:gd name="connsiteX2959" fmla="*/ 1033689 w 12225867"/>
              <a:gd name="connsiteY2959" fmla="*/ 6230726 h 13862168"/>
              <a:gd name="connsiteX2960" fmla="*/ 1045469 w 12225867"/>
              <a:gd name="connsiteY2960" fmla="*/ 6222300 h 13862168"/>
              <a:gd name="connsiteX2961" fmla="*/ 1018375 w 12225867"/>
              <a:gd name="connsiteY2961" fmla="*/ 6180170 h 13862168"/>
              <a:gd name="connsiteX2962" fmla="*/ 205559 w 12225867"/>
              <a:gd name="connsiteY2962" fmla="*/ 6177761 h 13862168"/>
              <a:gd name="connsiteX2963" fmla="*/ 191423 w 12225867"/>
              <a:gd name="connsiteY2963" fmla="*/ 6178965 h 13862168"/>
              <a:gd name="connsiteX2964" fmla="*/ 197313 w 12225867"/>
              <a:gd name="connsiteY2964" fmla="*/ 6228318 h 13862168"/>
              <a:gd name="connsiteX2965" fmla="*/ 211449 w 12225867"/>
              <a:gd name="connsiteY2965" fmla="*/ 6227115 h 13862168"/>
              <a:gd name="connsiteX2966" fmla="*/ 205559 w 12225867"/>
              <a:gd name="connsiteY2966" fmla="*/ 6177761 h 13862168"/>
              <a:gd name="connsiteX2967" fmla="*/ 1339967 w 12225867"/>
              <a:gd name="connsiteY2967" fmla="*/ 6176558 h 13862168"/>
              <a:gd name="connsiteX2968" fmla="*/ 1329365 w 12225867"/>
              <a:gd name="connsiteY2968" fmla="*/ 6186189 h 13862168"/>
              <a:gd name="connsiteX2969" fmla="*/ 1362349 w 12225867"/>
              <a:gd name="connsiteY2969" fmla="*/ 6223504 h 13862168"/>
              <a:gd name="connsiteX2970" fmla="*/ 1372951 w 12225867"/>
              <a:gd name="connsiteY2970" fmla="*/ 6213875 h 13862168"/>
              <a:gd name="connsiteX2971" fmla="*/ 1339967 w 12225867"/>
              <a:gd name="connsiteY2971" fmla="*/ 6176558 h 13862168"/>
              <a:gd name="connsiteX2972" fmla="*/ 848744 w 12225867"/>
              <a:gd name="connsiteY2972" fmla="*/ 6169335 h 13862168"/>
              <a:gd name="connsiteX2973" fmla="*/ 836964 w 12225867"/>
              <a:gd name="connsiteY2973" fmla="*/ 6176558 h 13862168"/>
              <a:gd name="connsiteX2974" fmla="*/ 860524 w 12225867"/>
              <a:gd name="connsiteY2974" fmla="*/ 6219892 h 13862168"/>
              <a:gd name="connsiteX2975" fmla="*/ 872304 w 12225867"/>
              <a:gd name="connsiteY2975" fmla="*/ 6212669 h 13862168"/>
              <a:gd name="connsiteX2976" fmla="*/ 848744 w 12225867"/>
              <a:gd name="connsiteY2976" fmla="*/ 6169335 h 13862168"/>
              <a:gd name="connsiteX2977" fmla="*/ 1490750 w 12225867"/>
              <a:gd name="connsiteY2977" fmla="*/ 6165725 h 13862168"/>
              <a:gd name="connsiteX2978" fmla="*/ 1521967 w 12225867"/>
              <a:gd name="connsiteY2978" fmla="*/ 6197624 h 13862168"/>
              <a:gd name="connsiteX2979" fmla="*/ 1515488 w 12225867"/>
              <a:gd name="connsiteY2979" fmla="*/ 6204244 h 13862168"/>
              <a:gd name="connsiteX2980" fmla="*/ 1484272 w 12225867"/>
              <a:gd name="connsiteY2980" fmla="*/ 6172346 h 13862168"/>
              <a:gd name="connsiteX2981" fmla="*/ 1490750 w 12225867"/>
              <a:gd name="connsiteY2981" fmla="*/ 6165725 h 13862168"/>
              <a:gd name="connsiteX2982" fmla="*/ 1490750 w 12225867"/>
              <a:gd name="connsiteY2982" fmla="*/ 6159707 h 13862168"/>
              <a:gd name="connsiteX2983" fmla="*/ 1481326 w 12225867"/>
              <a:gd name="connsiteY2983" fmla="*/ 6169336 h 13862168"/>
              <a:gd name="connsiteX2984" fmla="*/ 1484272 w 12225867"/>
              <a:gd name="connsiteY2984" fmla="*/ 6172346 h 13862168"/>
              <a:gd name="connsiteX2985" fmla="*/ 1481326 w 12225867"/>
              <a:gd name="connsiteY2985" fmla="*/ 6175356 h 13862168"/>
              <a:gd name="connsiteX2986" fmla="*/ 1515488 w 12225867"/>
              <a:gd name="connsiteY2986" fmla="*/ 6210263 h 13862168"/>
              <a:gd name="connsiteX2987" fmla="*/ 1524912 w 12225867"/>
              <a:gd name="connsiteY2987" fmla="*/ 6200634 h 13862168"/>
              <a:gd name="connsiteX2988" fmla="*/ 1521967 w 12225867"/>
              <a:gd name="connsiteY2988" fmla="*/ 6197624 h 13862168"/>
              <a:gd name="connsiteX2989" fmla="*/ 1524912 w 12225867"/>
              <a:gd name="connsiteY2989" fmla="*/ 6194614 h 13862168"/>
              <a:gd name="connsiteX2990" fmla="*/ 1490750 w 12225867"/>
              <a:gd name="connsiteY2990" fmla="*/ 6159707 h 13862168"/>
              <a:gd name="connsiteX2991" fmla="*/ 362232 w 12225867"/>
              <a:gd name="connsiteY2991" fmla="*/ 6150076 h 13862168"/>
              <a:gd name="connsiteX2992" fmla="*/ 348096 w 12225867"/>
              <a:gd name="connsiteY2992" fmla="*/ 6153687 h 13862168"/>
              <a:gd name="connsiteX2993" fmla="*/ 358698 w 12225867"/>
              <a:gd name="connsiteY2993" fmla="*/ 6201836 h 13862168"/>
              <a:gd name="connsiteX2994" fmla="*/ 372834 w 12225867"/>
              <a:gd name="connsiteY2994" fmla="*/ 6198224 h 13862168"/>
              <a:gd name="connsiteX2995" fmla="*/ 362232 w 12225867"/>
              <a:gd name="connsiteY2995" fmla="*/ 6150076 h 13862168"/>
              <a:gd name="connsiteX2996" fmla="*/ 677935 w 12225867"/>
              <a:gd name="connsiteY2996" fmla="*/ 6146464 h 13862168"/>
              <a:gd name="connsiteX2997" fmla="*/ 664977 w 12225867"/>
              <a:gd name="connsiteY2997" fmla="*/ 6152483 h 13862168"/>
              <a:gd name="connsiteX2998" fmla="*/ 685003 w 12225867"/>
              <a:gd name="connsiteY2998" fmla="*/ 6198224 h 13862168"/>
              <a:gd name="connsiteX2999" fmla="*/ 697960 w 12225867"/>
              <a:gd name="connsiteY2999" fmla="*/ 6192206 h 13862168"/>
              <a:gd name="connsiteX3000" fmla="*/ 677935 w 12225867"/>
              <a:gd name="connsiteY3000" fmla="*/ 6146464 h 13862168"/>
              <a:gd name="connsiteX3001" fmla="*/ 507125 w 12225867"/>
              <a:gd name="connsiteY3001" fmla="*/ 6107946 h 13862168"/>
              <a:gd name="connsiteX3002" fmla="*/ 494168 w 12225867"/>
              <a:gd name="connsiteY3002" fmla="*/ 6112761 h 13862168"/>
              <a:gd name="connsiteX3003" fmla="*/ 509481 w 12225867"/>
              <a:gd name="connsiteY3003" fmla="*/ 6159706 h 13862168"/>
              <a:gd name="connsiteX3004" fmla="*/ 522439 w 12225867"/>
              <a:gd name="connsiteY3004" fmla="*/ 6154890 h 13862168"/>
              <a:gd name="connsiteX3005" fmla="*/ 507125 w 12225867"/>
              <a:gd name="connsiteY3005" fmla="*/ 6107946 h 13862168"/>
              <a:gd name="connsiteX3006" fmla="*/ 1122038 w 12225867"/>
              <a:gd name="connsiteY3006" fmla="*/ 6103132 h 13862168"/>
              <a:gd name="connsiteX3007" fmla="*/ 1111436 w 12225867"/>
              <a:gd name="connsiteY3007" fmla="*/ 6111558 h 13862168"/>
              <a:gd name="connsiteX3008" fmla="*/ 1140886 w 12225867"/>
              <a:gd name="connsiteY3008" fmla="*/ 6151280 h 13862168"/>
              <a:gd name="connsiteX3009" fmla="*/ 1151488 w 12225867"/>
              <a:gd name="connsiteY3009" fmla="*/ 6142854 h 13862168"/>
              <a:gd name="connsiteX3010" fmla="*/ 1122038 w 12225867"/>
              <a:gd name="connsiteY3010" fmla="*/ 6103132 h 13862168"/>
              <a:gd name="connsiteX3011" fmla="*/ 1275177 w 12225867"/>
              <a:gd name="connsiteY3011" fmla="*/ 6101928 h 13862168"/>
              <a:gd name="connsiteX3012" fmla="*/ 1264576 w 12225867"/>
              <a:gd name="connsiteY3012" fmla="*/ 6111558 h 13862168"/>
              <a:gd name="connsiteX3013" fmla="*/ 1297559 w 12225867"/>
              <a:gd name="connsiteY3013" fmla="*/ 6148874 h 13862168"/>
              <a:gd name="connsiteX3014" fmla="*/ 1308161 w 12225867"/>
              <a:gd name="connsiteY3014" fmla="*/ 6139243 h 13862168"/>
              <a:gd name="connsiteX3015" fmla="*/ 1275177 w 12225867"/>
              <a:gd name="connsiteY3015" fmla="*/ 6101928 h 13862168"/>
              <a:gd name="connsiteX3016" fmla="*/ 964187 w 12225867"/>
              <a:gd name="connsiteY3016" fmla="*/ 6097113 h 13862168"/>
              <a:gd name="connsiteX3017" fmla="*/ 952407 w 12225867"/>
              <a:gd name="connsiteY3017" fmla="*/ 6105540 h 13862168"/>
              <a:gd name="connsiteX3018" fmla="*/ 979501 w 12225867"/>
              <a:gd name="connsiteY3018" fmla="*/ 6147669 h 13862168"/>
              <a:gd name="connsiteX3019" fmla="*/ 991281 w 12225867"/>
              <a:gd name="connsiteY3019" fmla="*/ 6139243 h 13862168"/>
              <a:gd name="connsiteX3020" fmla="*/ 964187 w 12225867"/>
              <a:gd name="connsiteY3020" fmla="*/ 6097113 h 13862168"/>
              <a:gd name="connsiteX3021" fmla="*/ 1422427 w 12225867"/>
              <a:gd name="connsiteY3021" fmla="*/ 6095909 h 13862168"/>
              <a:gd name="connsiteX3022" fmla="*/ 1453054 w 12225867"/>
              <a:gd name="connsiteY3022" fmla="*/ 6127206 h 13862168"/>
              <a:gd name="connsiteX3023" fmla="*/ 1447165 w 12225867"/>
              <a:gd name="connsiteY3023" fmla="*/ 6133225 h 13862168"/>
              <a:gd name="connsiteX3024" fmla="*/ 1416537 w 12225867"/>
              <a:gd name="connsiteY3024" fmla="*/ 6101928 h 13862168"/>
              <a:gd name="connsiteX3025" fmla="*/ 1422427 w 12225867"/>
              <a:gd name="connsiteY3025" fmla="*/ 6095909 h 13862168"/>
              <a:gd name="connsiteX3026" fmla="*/ 1422427 w 12225867"/>
              <a:gd name="connsiteY3026" fmla="*/ 6088687 h 13862168"/>
              <a:gd name="connsiteX3027" fmla="*/ 1413003 w 12225867"/>
              <a:gd name="connsiteY3027" fmla="*/ 6098317 h 13862168"/>
              <a:gd name="connsiteX3028" fmla="*/ 1416537 w 12225867"/>
              <a:gd name="connsiteY3028" fmla="*/ 6101928 h 13862168"/>
              <a:gd name="connsiteX3029" fmla="*/ 1413003 w 12225867"/>
              <a:gd name="connsiteY3029" fmla="*/ 6105540 h 13862168"/>
              <a:gd name="connsiteX3030" fmla="*/ 1447165 w 12225867"/>
              <a:gd name="connsiteY3030" fmla="*/ 6140448 h 13862168"/>
              <a:gd name="connsiteX3031" fmla="*/ 1456588 w 12225867"/>
              <a:gd name="connsiteY3031" fmla="*/ 6130817 h 13862168"/>
              <a:gd name="connsiteX3032" fmla="*/ 1453054 w 12225867"/>
              <a:gd name="connsiteY3032" fmla="*/ 6127206 h 13862168"/>
              <a:gd name="connsiteX3033" fmla="*/ 1456588 w 12225867"/>
              <a:gd name="connsiteY3033" fmla="*/ 6123595 h 13862168"/>
              <a:gd name="connsiteX3034" fmla="*/ 1422427 w 12225867"/>
              <a:gd name="connsiteY3034" fmla="*/ 6088687 h 13862168"/>
              <a:gd name="connsiteX3035" fmla="*/ 801624 w 12225867"/>
              <a:gd name="connsiteY3035" fmla="*/ 6082667 h 13862168"/>
              <a:gd name="connsiteX3036" fmla="*/ 789844 w 12225867"/>
              <a:gd name="connsiteY3036" fmla="*/ 6089890 h 13862168"/>
              <a:gd name="connsiteX3037" fmla="*/ 813404 w 12225867"/>
              <a:gd name="connsiteY3037" fmla="*/ 6133224 h 13862168"/>
              <a:gd name="connsiteX3038" fmla="*/ 825184 w 12225867"/>
              <a:gd name="connsiteY3038" fmla="*/ 6126001 h 13862168"/>
              <a:gd name="connsiteX3039" fmla="*/ 801624 w 12225867"/>
              <a:gd name="connsiteY3039" fmla="*/ 6082667 h 13862168"/>
              <a:gd name="connsiteX3040" fmla="*/ 193779 w 12225867"/>
              <a:gd name="connsiteY3040" fmla="*/ 6079056 h 13862168"/>
              <a:gd name="connsiteX3041" fmla="*/ 179643 w 12225867"/>
              <a:gd name="connsiteY3041" fmla="*/ 6080260 h 13862168"/>
              <a:gd name="connsiteX3042" fmla="*/ 185533 w 12225867"/>
              <a:gd name="connsiteY3042" fmla="*/ 6129613 h 13862168"/>
              <a:gd name="connsiteX3043" fmla="*/ 199669 w 12225867"/>
              <a:gd name="connsiteY3043" fmla="*/ 6128409 h 13862168"/>
              <a:gd name="connsiteX3044" fmla="*/ 193779 w 12225867"/>
              <a:gd name="connsiteY3044" fmla="*/ 6079056 h 13862168"/>
              <a:gd name="connsiteX3045" fmla="*/ 637883 w 12225867"/>
              <a:gd name="connsiteY3045" fmla="*/ 6054982 h 13862168"/>
              <a:gd name="connsiteX3046" fmla="*/ 624925 w 12225867"/>
              <a:gd name="connsiteY3046" fmla="*/ 6061000 h 13862168"/>
              <a:gd name="connsiteX3047" fmla="*/ 644951 w 12225867"/>
              <a:gd name="connsiteY3047" fmla="*/ 6106742 h 13862168"/>
              <a:gd name="connsiteX3048" fmla="*/ 657909 w 12225867"/>
              <a:gd name="connsiteY3048" fmla="*/ 6100723 h 13862168"/>
              <a:gd name="connsiteX3049" fmla="*/ 637883 w 12225867"/>
              <a:gd name="connsiteY3049" fmla="*/ 6054982 h 13862168"/>
              <a:gd name="connsiteX3050" fmla="*/ 341028 w 12225867"/>
              <a:gd name="connsiteY3050" fmla="*/ 6051370 h 13862168"/>
              <a:gd name="connsiteX3051" fmla="*/ 326892 w 12225867"/>
              <a:gd name="connsiteY3051" fmla="*/ 6054982 h 13862168"/>
              <a:gd name="connsiteX3052" fmla="*/ 337494 w 12225867"/>
              <a:gd name="connsiteY3052" fmla="*/ 6104335 h 13862168"/>
              <a:gd name="connsiteX3053" fmla="*/ 351630 w 12225867"/>
              <a:gd name="connsiteY3053" fmla="*/ 6099520 h 13862168"/>
              <a:gd name="connsiteX3054" fmla="*/ 341028 w 12225867"/>
              <a:gd name="connsiteY3054" fmla="*/ 6051370 h 13862168"/>
              <a:gd name="connsiteX3055" fmla="*/ 1210388 w 12225867"/>
              <a:gd name="connsiteY3055" fmla="*/ 6027297 h 13862168"/>
              <a:gd name="connsiteX3056" fmla="*/ 1199786 w 12225867"/>
              <a:gd name="connsiteY3056" fmla="*/ 6036928 h 13862168"/>
              <a:gd name="connsiteX3057" fmla="*/ 1232770 w 12225867"/>
              <a:gd name="connsiteY3057" fmla="*/ 6074243 h 13862168"/>
              <a:gd name="connsiteX3058" fmla="*/ 1243372 w 12225867"/>
              <a:gd name="connsiteY3058" fmla="*/ 6064612 h 13862168"/>
              <a:gd name="connsiteX3059" fmla="*/ 1210388 w 12225867"/>
              <a:gd name="connsiteY3059" fmla="*/ 6027297 h 13862168"/>
              <a:gd name="connsiteX3060" fmla="*/ 1352925 w 12225867"/>
              <a:gd name="connsiteY3060" fmla="*/ 6024890 h 13862168"/>
              <a:gd name="connsiteX3061" fmla="*/ 1383553 w 12225867"/>
              <a:gd name="connsiteY3061" fmla="*/ 6056186 h 13862168"/>
              <a:gd name="connsiteX3062" fmla="*/ 1377663 w 12225867"/>
              <a:gd name="connsiteY3062" fmla="*/ 6062205 h 13862168"/>
              <a:gd name="connsiteX3063" fmla="*/ 1347035 w 12225867"/>
              <a:gd name="connsiteY3063" fmla="*/ 6030909 h 13862168"/>
              <a:gd name="connsiteX3064" fmla="*/ 1352925 w 12225867"/>
              <a:gd name="connsiteY3064" fmla="*/ 6024890 h 13862168"/>
              <a:gd name="connsiteX3065" fmla="*/ 1061961 w 12225867"/>
              <a:gd name="connsiteY3065" fmla="*/ 6024889 h 13862168"/>
              <a:gd name="connsiteX3066" fmla="*/ 1051359 w 12225867"/>
              <a:gd name="connsiteY3066" fmla="*/ 6033315 h 13862168"/>
              <a:gd name="connsiteX3067" fmla="*/ 1080809 w 12225867"/>
              <a:gd name="connsiteY3067" fmla="*/ 6073038 h 13862168"/>
              <a:gd name="connsiteX3068" fmla="*/ 1091410 w 12225867"/>
              <a:gd name="connsiteY3068" fmla="*/ 6064612 h 13862168"/>
              <a:gd name="connsiteX3069" fmla="*/ 1061961 w 12225867"/>
              <a:gd name="connsiteY3069" fmla="*/ 6024889 h 13862168"/>
              <a:gd name="connsiteX3070" fmla="*/ 1352925 w 12225867"/>
              <a:gd name="connsiteY3070" fmla="*/ 6017667 h 13862168"/>
              <a:gd name="connsiteX3071" fmla="*/ 1343501 w 12225867"/>
              <a:gd name="connsiteY3071" fmla="*/ 6027297 h 13862168"/>
              <a:gd name="connsiteX3072" fmla="*/ 1347035 w 12225867"/>
              <a:gd name="connsiteY3072" fmla="*/ 6030909 h 13862168"/>
              <a:gd name="connsiteX3073" fmla="*/ 1343501 w 12225867"/>
              <a:gd name="connsiteY3073" fmla="*/ 6034520 h 13862168"/>
              <a:gd name="connsiteX3074" fmla="*/ 1377663 w 12225867"/>
              <a:gd name="connsiteY3074" fmla="*/ 6069428 h 13862168"/>
              <a:gd name="connsiteX3075" fmla="*/ 1387087 w 12225867"/>
              <a:gd name="connsiteY3075" fmla="*/ 6059798 h 13862168"/>
              <a:gd name="connsiteX3076" fmla="*/ 1383553 w 12225867"/>
              <a:gd name="connsiteY3076" fmla="*/ 6056186 h 13862168"/>
              <a:gd name="connsiteX3077" fmla="*/ 1387087 w 12225867"/>
              <a:gd name="connsiteY3077" fmla="*/ 6052575 h 13862168"/>
              <a:gd name="connsiteX3078" fmla="*/ 1352925 w 12225867"/>
              <a:gd name="connsiteY3078" fmla="*/ 6017667 h 13862168"/>
              <a:gd name="connsiteX3079" fmla="*/ 909999 w 12225867"/>
              <a:gd name="connsiteY3079" fmla="*/ 6014057 h 13862168"/>
              <a:gd name="connsiteX3080" fmla="*/ 898219 w 12225867"/>
              <a:gd name="connsiteY3080" fmla="*/ 6022482 h 13862168"/>
              <a:gd name="connsiteX3081" fmla="*/ 925313 w 12225867"/>
              <a:gd name="connsiteY3081" fmla="*/ 6064612 h 13862168"/>
              <a:gd name="connsiteX3082" fmla="*/ 937093 w 12225867"/>
              <a:gd name="connsiteY3082" fmla="*/ 6056186 h 13862168"/>
              <a:gd name="connsiteX3083" fmla="*/ 909999 w 12225867"/>
              <a:gd name="connsiteY3083" fmla="*/ 6014057 h 13862168"/>
              <a:gd name="connsiteX3084" fmla="*/ 475320 w 12225867"/>
              <a:gd name="connsiteY3084" fmla="*/ 6012852 h 13862168"/>
              <a:gd name="connsiteX3085" fmla="*/ 462362 w 12225867"/>
              <a:gd name="connsiteY3085" fmla="*/ 6017667 h 13862168"/>
              <a:gd name="connsiteX3086" fmla="*/ 477676 w 12225867"/>
              <a:gd name="connsiteY3086" fmla="*/ 6064612 h 13862168"/>
              <a:gd name="connsiteX3087" fmla="*/ 490634 w 12225867"/>
              <a:gd name="connsiteY3087" fmla="*/ 6059796 h 13862168"/>
              <a:gd name="connsiteX3088" fmla="*/ 475320 w 12225867"/>
              <a:gd name="connsiteY3088" fmla="*/ 6012852 h 13862168"/>
              <a:gd name="connsiteX3089" fmla="*/ 754504 w 12225867"/>
              <a:gd name="connsiteY3089" fmla="*/ 5994796 h 13862168"/>
              <a:gd name="connsiteX3090" fmla="*/ 742724 w 12225867"/>
              <a:gd name="connsiteY3090" fmla="*/ 6002018 h 13862168"/>
              <a:gd name="connsiteX3091" fmla="*/ 766284 w 12225867"/>
              <a:gd name="connsiteY3091" fmla="*/ 6045352 h 13862168"/>
              <a:gd name="connsiteX3092" fmla="*/ 778064 w 12225867"/>
              <a:gd name="connsiteY3092" fmla="*/ 6038130 h 13862168"/>
              <a:gd name="connsiteX3093" fmla="*/ 754504 w 12225867"/>
              <a:gd name="connsiteY3093" fmla="*/ 5994796 h 13862168"/>
              <a:gd name="connsiteX3094" fmla="*/ 183177 w 12225867"/>
              <a:gd name="connsiteY3094" fmla="*/ 5979147 h 13862168"/>
              <a:gd name="connsiteX3095" fmla="*/ 169041 w 12225867"/>
              <a:gd name="connsiteY3095" fmla="*/ 5980352 h 13862168"/>
              <a:gd name="connsiteX3096" fmla="*/ 174931 w 12225867"/>
              <a:gd name="connsiteY3096" fmla="*/ 6029703 h 13862168"/>
              <a:gd name="connsiteX3097" fmla="*/ 189067 w 12225867"/>
              <a:gd name="connsiteY3097" fmla="*/ 6028500 h 13862168"/>
              <a:gd name="connsiteX3098" fmla="*/ 183177 w 12225867"/>
              <a:gd name="connsiteY3098" fmla="*/ 5979147 h 13862168"/>
              <a:gd name="connsiteX3099" fmla="*/ 599009 w 12225867"/>
              <a:gd name="connsiteY3099" fmla="*/ 5963499 h 13862168"/>
              <a:gd name="connsiteX3100" fmla="*/ 586051 w 12225867"/>
              <a:gd name="connsiteY3100" fmla="*/ 5969517 h 13862168"/>
              <a:gd name="connsiteX3101" fmla="*/ 606077 w 12225867"/>
              <a:gd name="connsiteY3101" fmla="*/ 6015259 h 13862168"/>
              <a:gd name="connsiteX3102" fmla="*/ 619035 w 12225867"/>
              <a:gd name="connsiteY3102" fmla="*/ 6009241 h 13862168"/>
              <a:gd name="connsiteX3103" fmla="*/ 599009 w 12225867"/>
              <a:gd name="connsiteY3103" fmla="*/ 5963499 h 13862168"/>
              <a:gd name="connsiteX3104" fmla="*/ 1283423 w 12225867"/>
              <a:gd name="connsiteY3104" fmla="*/ 5953871 h 13862168"/>
              <a:gd name="connsiteX3105" fmla="*/ 1314640 w 12225867"/>
              <a:gd name="connsiteY3105" fmla="*/ 5985770 h 13862168"/>
              <a:gd name="connsiteX3106" fmla="*/ 1308161 w 12225867"/>
              <a:gd name="connsiteY3106" fmla="*/ 5992389 h 13862168"/>
              <a:gd name="connsiteX3107" fmla="*/ 1276945 w 12225867"/>
              <a:gd name="connsiteY3107" fmla="*/ 5960491 h 13862168"/>
              <a:gd name="connsiteX3108" fmla="*/ 1283423 w 12225867"/>
              <a:gd name="connsiteY3108" fmla="*/ 5953871 h 13862168"/>
              <a:gd name="connsiteX3109" fmla="*/ 319824 w 12225867"/>
              <a:gd name="connsiteY3109" fmla="*/ 5953868 h 13862168"/>
              <a:gd name="connsiteX3110" fmla="*/ 305689 w 12225867"/>
              <a:gd name="connsiteY3110" fmla="*/ 5957480 h 13862168"/>
              <a:gd name="connsiteX3111" fmla="*/ 316290 w 12225867"/>
              <a:gd name="connsiteY3111" fmla="*/ 6006833 h 13862168"/>
              <a:gd name="connsiteX3112" fmla="*/ 330426 w 12225867"/>
              <a:gd name="connsiteY3112" fmla="*/ 6003222 h 13862168"/>
              <a:gd name="connsiteX3113" fmla="*/ 319824 w 12225867"/>
              <a:gd name="connsiteY3113" fmla="*/ 5953868 h 13862168"/>
              <a:gd name="connsiteX3114" fmla="*/ 1145598 w 12225867"/>
              <a:gd name="connsiteY3114" fmla="*/ 5952666 h 13862168"/>
              <a:gd name="connsiteX3115" fmla="*/ 1134996 w 12225867"/>
              <a:gd name="connsiteY3115" fmla="*/ 5962297 h 13862168"/>
              <a:gd name="connsiteX3116" fmla="*/ 1167980 w 12225867"/>
              <a:gd name="connsiteY3116" fmla="*/ 5999612 h 13862168"/>
              <a:gd name="connsiteX3117" fmla="*/ 1178582 w 12225867"/>
              <a:gd name="connsiteY3117" fmla="*/ 5989981 h 13862168"/>
              <a:gd name="connsiteX3118" fmla="*/ 1145598 w 12225867"/>
              <a:gd name="connsiteY3118" fmla="*/ 5952666 h 13862168"/>
              <a:gd name="connsiteX3119" fmla="*/ 1283423 w 12225867"/>
              <a:gd name="connsiteY3119" fmla="*/ 5947852 h 13862168"/>
              <a:gd name="connsiteX3120" fmla="*/ 1273999 w 12225867"/>
              <a:gd name="connsiteY3120" fmla="*/ 5957481 h 13862168"/>
              <a:gd name="connsiteX3121" fmla="*/ 1276945 w 12225867"/>
              <a:gd name="connsiteY3121" fmla="*/ 5960491 h 13862168"/>
              <a:gd name="connsiteX3122" fmla="*/ 1273999 w 12225867"/>
              <a:gd name="connsiteY3122" fmla="*/ 5963502 h 13862168"/>
              <a:gd name="connsiteX3123" fmla="*/ 1308161 w 12225867"/>
              <a:gd name="connsiteY3123" fmla="*/ 5998408 h 13862168"/>
              <a:gd name="connsiteX3124" fmla="*/ 1317585 w 12225867"/>
              <a:gd name="connsiteY3124" fmla="*/ 5988779 h 13862168"/>
              <a:gd name="connsiteX3125" fmla="*/ 1314640 w 12225867"/>
              <a:gd name="connsiteY3125" fmla="*/ 5985770 h 13862168"/>
              <a:gd name="connsiteX3126" fmla="*/ 1317585 w 12225867"/>
              <a:gd name="connsiteY3126" fmla="*/ 5982759 h 13862168"/>
              <a:gd name="connsiteX3127" fmla="*/ 1283423 w 12225867"/>
              <a:gd name="connsiteY3127" fmla="*/ 5947852 h 13862168"/>
              <a:gd name="connsiteX3128" fmla="*/ 1001883 w 12225867"/>
              <a:gd name="connsiteY3128" fmla="*/ 5945445 h 13862168"/>
              <a:gd name="connsiteX3129" fmla="*/ 991281 w 12225867"/>
              <a:gd name="connsiteY3129" fmla="*/ 5953871 h 13862168"/>
              <a:gd name="connsiteX3130" fmla="*/ 1020731 w 12225867"/>
              <a:gd name="connsiteY3130" fmla="*/ 5993594 h 13862168"/>
              <a:gd name="connsiteX3131" fmla="*/ 1031333 w 12225867"/>
              <a:gd name="connsiteY3131" fmla="*/ 5985167 h 13862168"/>
              <a:gd name="connsiteX3132" fmla="*/ 1001883 w 12225867"/>
              <a:gd name="connsiteY3132" fmla="*/ 5945445 h 13862168"/>
              <a:gd name="connsiteX3133" fmla="*/ 855812 w 12225867"/>
              <a:gd name="connsiteY3133" fmla="*/ 5929795 h 13862168"/>
              <a:gd name="connsiteX3134" fmla="*/ 844032 w 12225867"/>
              <a:gd name="connsiteY3134" fmla="*/ 5938221 h 13862168"/>
              <a:gd name="connsiteX3135" fmla="*/ 871126 w 12225867"/>
              <a:gd name="connsiteY3135" fmla="*/ 5980352 h 13862168"/>
              <a:gd name="connsiteX3136" fmla="*/ 882906 w 12225867"/>
              <a:gd name="connsiteY3136" fmla="*/ 5971926 h 13862168"/>
              <a:gd name="connsiteX3137" fmla="*/ 855812 w 12225867"/>
              <a:gd name="connsiteY3137" fmla="*/ 5929795 h 13862168"/>
              <a:gd name="connsiteX3138" fmla="*/ 444692 w 12225867"/>
              <a:gd name="connsiteY3138" fmla="*/ 5918961 h 13862168"/>
              <a:gd name="connsiteX3139" fmla="*/ 431734 w 12225867"/>
              <a:gd name="connsiteY3139" fmla="*/ 5923776 h 13862168"/>
              <a:gd name="connsiteX3140" fmla="*/ 447048 w 12225867"/>
              <a:gd name="connsiteY3140" fmla="*/ 5970721 h 13862168"/>
              <a:gd name="connsiteX3141" fmla="*/ 460006 w 12225867"/>
              <a:gd name="connsiteY3141" fmla="*/ 5965907 h 13862168"/>
              <a:gd name="connsiteX3142" fmla="*/ 444692 w 12225867"/>
              <a:gd name="connsiteY3142" fmla="*/ 5918961 h 13862168"/>
              <a:gd name="connsiteX3143" fmla="*/ 707384 w 12225867"/>
              <a:gd name="connsiteY3143" fmla="*/ 5908128 h 13862168"/>
              <a:gd name="connsiteX3144" fmla="*/ 695604 w 12225867"/>
              <a:gd name="connsiteY3144" fmla="*/ 5915350 h 13862168"/>
              <a:gd name="connsiteX3145" fmla="*/ 719164 w 12225867"/>
              <a:gd name="connsiteY3145" fmla="*/ 5958684 h 13862168"/>
              <a:gd name="connsiteX3146" fmla="*/ 730944 w 12225867"/>
              <a:gd name="connsiteY3146" fmla="*/ 5951462 h 13862168"/>
              <a:gd name="connsiteX3147" fmla="*/ 707384 w 12225867"/>
              <a:gd name="connsiteY3147" fmla="*/ 5908128 h 13862168"/>
              <a:gd name="connsiteX3148" fmla="*/ 1215100 w 12225867"/>
              <a:gd name="connsiteY3148" fmla="*/ 5884054 h 13862168"/>
              <a:gd name="connsiteX3149" fmla="*/ 1245728 w 12225867"/>
              <a:gd name="connsiteY3149" fmla="*/ 5915352 h 13862168"/>
              <a:gd name="connsiteX3150" fmla="*/ 1239838 w 12225867"/>
              <a:gd name="connsiteY3150" fmla="*/ 5921370 h 13862168"/>
              <a:gd name="connsiteX3151" fmla="*/ 1209210 w 12225867"/>
              <a:gd name="connsiteY3151" fmla="*/ 5890073 h 13862168"/>
              <a:gd name="connsiteX3152" fmla="*/ 1215100 w 12225867"/>
              <a:gd name="connsiteY3152" fmla="*/ 5884054 h 13862168"/>
              <a:gd name="connsiteX3153" fmla="*/ 172575 w 12225867"/>
              <a:gd name="connsiteY3153" fmla="*/ 5879238 h 13862168"/>
              <a:gd name="connsiteX3154" fmla="*/ 158439 w 12225867"/>
              <a:gd name="connsiteY3154" fmla="*/ 5880442 h 13862168"/>
              <a:gd name="connsiteX3155" fmla="*/ 164329 w 12225867"/>
              <a:gd name="connsiteY3155" fmla="*/ 5930998 h 13862168"/>
              <a:gd name="connsiteX3156" fmla="*/ 178465 w 12225867"/>
              <a:gd name="connsiteY3156" fmla="*/ 5928592 h 13862168"/>
              <a:gd name="connsiteX3157" fmla="*/ 172575 w 12225867"/>
              <a:gd name="connsiteY3157" fmla="*/ 5879238 h 13862168"/>
              <a:gd name="connsiteX3158" fmla="*/ 1080809 w 12225867"/>
              <a:gd name="connsiteY3158" fmla="*/ 5878035 h 13862168"/>
              <a:gd name="connsiteX3159" fmla="*/ 1070207 w 12225867"/>
              <a:gd name="connsiteY3159" fmla="*/ 5887666 h 13862168"/>
              <a:gd name="connsiteX3160" fmla="*/ 1103190 w 12225867"/>
              <a:gd name="connsiteY3160" fmla="*/ 5924981 h 13862168"/>
              <a:gd name="connsiteX3161" fmla="*/ 1113792 w 12225867"/>
              <a:gd name="connsiteY3161" fmla="*/ 5915352 h 13862168"/>
              <a:gd name="connsiteX3162" fmla="*/ 1080809 w 12225867"/>
              <a:gd name="connsiteY3162" fmla="*/ 5878035 h 13862168"/>
              <a:gd name="connsiteX3163" fmla="*/ 1215100 w 12225867"/>
              <a:gd name="connsiteY3163" fmla="*/ 5876832 h 13862168"/>
              <a:gd name="connsiteX3164" fmla="*/ 1205676 w 12225867"/>
              <a:gd name="connsiteY3164" fmla="*/ 5886463 h 13862168"/>
              <a:gd name="connsiteX3165" fmla="*/ 1209210 w 12225867"/>
              <a:gd name="connsiteY3165" fmla="*/ 5890073 h 13862168"/>
              <a:gd name="connsiteX3166" fmla="*/ 1205676 w 12225867"/>
              <a:gd name="connsiteY3166" fmla="*/ 5893685 h 13862168"/>
              <a:gd name="connsiteX3167" fmla="*/ 1239838 w 12225867"/>
              <a:gd name="connsiteY3167" fmla="*/ 5928593 h 13862168"/>
              <a:gd name="connsiteX3168" fmla="*/ 1249262 w 12225867"/>
              <a:gd name="connsiteY3168" fmla="*/ 5918963 h 13862168"/>
              <a:gd name="connsiteX3169" fmla="*/ 1245728 w 12225867"/>
              <a:gd name="connsiteY3169" fmla="*/ 5915352 h 13862168"/>
              <a:gd name="connsiteX3170" fmla="*/ 1249262 w 12225867"/>
              <a:gd name="connsiteY3170" fmla="*/ 5911740 h 13862168"/>
              <a:gd name="connsiteX3171" fmla="*/ 1215100 w 12225867"/>
              <a:gd name="connsiteY3171" fmla="*/ 5876832 h 13862168"/>
              <a:gd name="connsiteX3172" fmla="*/ 558957 w 12225867"/>
              <a:gd name="connsiteY3172" fmla="*/ 5872016 h 13862168"/>
              <a:gd name="connsiteX3173" fmla="*/ 545999 w 12225867"/>
              <a:gd name="connsiteY3173" fmla="*/ 5878035 h 13862168"/>
              <a:gd name="connsiteX3174" fmla="*/ 566025 w 12225867"/>
              <a:gd name="connsiteY3174" fmla="*/ 5923776 h 13862168"/>
              <a:gd name="connsiteX3175" fmla="*/ 578983 w 12225867"/>
              <a:gd name="connsiteY3175" fmla="*/ 5917757 h 13862168"/>
              <a:gd name="connsiteX3176" fmla="*/ 558957 w 12225867"/>
              <a:gd name="connsiteY3176" fmla="*/ 5872016 h 13862168"/>
              <a:gd name="connsiteX3177" fmla="*/ 941805 w 12225867"/>
              <a:gd name="connsiteY3177" fmla="*/ 5867203 h 13862168"/>
              <a:gd name="connsiteX3178" fmla="*/ 931203 w 12225867"/>
              <a:gd name="connsiteY3178" fmla="*/ 5875629 h 13862168"/>
              <a:gd name="connsiteX3179" fmla="*/ 960653 w 12225867"/>
              <a:gd name="connsiteY3179" fmla="*/ 5915352 h 13862168"/>
              <a:gd name="connsiteX3180" fmla="*/ 971255 w 12225867"/>
              <a:gd name="connsiteY3180" fmla="*/ 5906926 h 13862168"/>
              <a:gd name="connsiteX3181" fmla="*/ 941805 w 12225867"/>
              <a:gd name="connsiteY3181" fmla="*/ 5867203 h 13862168"/>
              <a:gd name="connsiteX3182" fmla="*/ 298621 w 12225867"/>
              <a:gd name="connsiteY3182" fmla="*/ 5857571 h 13862168"/>
              <a:gd name="connsiteX3183" fmla="*/ 284485 w 12225867"/>
              <a:gd name="connsiteY3183" fmla="*/ 5861182 h 13862168"/>
              <a:gd name="connsiteX3184" fmla="*/ 295087 w 12225867"/>
              <a:gd name="connsiteY3184" fmla="*/ 5909332 h 13862168"/>
              <a:gd name="connsiteX3185" fmla="*/ 309223 w 12225867"/>
              <a:gd name="connsiteY3185" fmla="*/ 5905720 h 13862168"/>
              <a:gd name="connsiteX3186" fmla="*/ 298621 w 12225867"/>
              <a:gd name="connsiteY3186" fmla="*/ 5857571 h 13862168"/>
              <a:gd name="connsiteX3187" fmla="*/ 801624 w 12225867"/>
              <a:gd name="connsiteY3187" fmla="*/ 5847943 h 13862168"/>
              <a:gd name="connsiteX3188" fmla="*/ 789844 w 12225867"/>
              <a:gd name="connsiteY3188" fmla="*/ 5856368 h 13862168"/>
              <a:gd name="connsiteX3189" fmla="*/ 816938 w 12225867"/>
              <a:gd name="connsiteY3189" fmla="*/ 5897295 h 13862168"/>
              <a:gd name="connsiteX3190" fmla="*/ 828718 w 12225867"/>
              <a:gd name="connsiteY3190" fmla="*/ 5890072 h 13862168"/>
              <a:gd name="connsiteX3191" fmla="*/ 801624 w 12225867"/>
              <a:gd name="connsiteY3191" fmla="*/ 5847943 h 13862168"/>
              <a:gd name="connsiteX3192" fmla="*/ 414064 w 12225867"/>
              <a:gd name="connsiteY3192" fmla="*/ 5823867 h 13862168"/>
              <a:gd name="connsiteX3193" fmla="*/ 401106 w 12225867"/>
              <a:gd name="connsiteY3193" fmla="*/ 5828682 h 13862168"/>
              <a:gd name="connsiteX3194" fmla="*/ 416420 w 12225867"/>
              <a:gd name="connsiteY3194" fmla="*/ 5875627 h 13862168"/>
              <a:gd name="connsiteX3195" fmla="*/ 429378 w 12225867"/>
              <a:gd name="connsiteY3195" fmla="*/ 5870811 h 13862168"/>
              <a:gd name="connsiteX3196" fmla="*/ 414064 w 12225867"/>
              <a:gd name="connsiteY3196" fmla="*/ 5823867 h 13862168"/>
              <a:gd name="connsiteX3197" fmla="*/ 659087 w 12225867"/>
              <a:gd name="connsiteY3197" fmla="*/ 5820256 h 13862168"/>
              <a:gd name="connsiteX3198" fmla="*/ 647307 w 12225867"/>
              <a:gd name="connsiteY3198" fmla="*/ 5827478 h 13862168"/>
              <a:gd name="connsiteX3199" fmla="*/ 670867 w 12225867"/>
              <a:gd name="connsiteY3199" fmla="*/ 5870812 h 13862168"/>
              <a:gd name="connsiteX3200" fmla="*/ 682647 w 12225867"/>
              <a:gd name="connsiteY3200" fmla="*/ 5863590 h 13862168"/>
              <a:gd name="connsiteX3201" fmla="*/ 659087 w 12225867"/>
              <a:gd name="connsiteY3201" fmla="*/ 5820256 h 13862168"/>
              <a:gd name="connsiteX3202" fmla="*/ 1145598 w 12225867"/>
              <a:gd name="connsiteY3202" fmla="*/ 5813035 h 13862168"/>
              <a:gd name="connsiteX3203" fmla="*/ 1176226 w 12225867"/>
              <a:gd name="connsiteY3203" fmla="*/ 5844331 h 13862168"/>
              <a:gd name="connsiteX3204" fmla="*/ 1170336 w 12225867"/>
              <a:gd name="connsiteY3204" fmla="*/ 5850350 h 13862168"/>
              <a:gd name="connsiteX3205" fmla="*/ 1139708 w 12225867"/>
              <a:gd name="connsiteY3205" fmla="*/ 5819054 h 13862168"/>
              <a:gd name="connsiteX3206" fmla="*/ 1145598 w 12225867"/>
              <a:gd name="connsiteY3206" fmla="*/ 5813035 h 13862168"/>
              <a:gd name="connsiteX3207" fmla="*/ 1145598 w 12225867"/>
              <a:gd name="connsiteY3207" fmla="*/ 5805812 h 13862168"/>
              <a:gd name="connsiteX3208" fmla="*/ 1136174 w 12225867"/>
              <a:gd name="connsiteY3208" fmla="*/ 5815442 h 13862168"/>
              <a:gd name="connsiteX3209" fmla="*/ 1139708 w 12225867"/>
              <a:gd name="connsiteY3209" fmla="*/ 5819054 h 13862168"/>
              <a:gd name="connsiteX3210" fmla="*/ 1136174 w 12225867"/>
              <a:gd name="connsiteY3210" fmla="*/ 5822666 h 13862168"/>
              <a:gd name="connsiteX3211" fmla="*/ 1170336 w 12225867"/>
              <a:gd name="connsiteY3211" fmla="*/ 5857573 h 13862168"/>
              <a:gd name="connsiteX3212" fmla="*/ 1179760 w 12225867"/>
              <a:gd name="connsiteY3212" fmla="*/ 5847943 h 13862168"/>
              <a:gd name="connsiteX3213" fmla="*/ 1176226 w 12225867"/>
              <a:gd name="connsiteY3213" fmla="*/ 5844331 h 13862168"/>
              <a:gd name="connsiteX3214" fmla="*/ 1179760 w 12225867"/>
              <a:gd name="connsiteY3214" fmla="*/ 5840721 h 13862168"/>
              <a:gd name="connsiteX3215" fmla="*/ 1145598 w 12225867"/>
              <a:gd name="connsiteY3215" fmla="*/ 5805812 h 13862168"/>
              <a:gd name="connsiteX3216" fmla="*/ 1014841 w 12225867"/>
              <a:gd name="connsiteY3216" fmla="*/ 5803405 h 13862168"/>
              <a:gd name="connsiteX3217" fmla="*/ 1004239 w 12225867"/>
              <a:gd name="connsiteY3217" fmla="*/ 5813035 h 13862168"/>
              <a:gd name="connsiteX3218" fmla="*/ 1037223 w 12225867"/>
              <a:gd name="connsiteY3218" fmla="*/ 5850351 h 13862168"/>
              <a:gd name="connsiteX3219" fmla="*/ 1047825 w 12225867"/>
              <a:gd name="connsiteY3219" fmla="*/ 5840721 h 13862168"/>
              <a:gd name="connsiteX3220" fmla="*/ 1014841 w 12225867"/>
              <a:gd name="connsiteY3220" fmla="*/ 5803405 h 13862168"/>
              <a:gd name="connsiteX3221" fmla="*/ 881728 w 12225867"/>
              <a:gd name="connsiteY3221" fmla="*/ 5787757 h 13862168"/>
              <a:gd name="connsiteX3222" fmla="*/ 871126 w 12225867"/>
              <a:gd name="connsiteY3222" fmla="*/ 5796183 h 13862168"/>
              <a:gd name="connsiteX3223" fmla="*/ 900575 w 12225867"/>
              <a:gd name="connsiteY3223" fmla="*/ 5835906 h 13862168"/>
              <a:gd name="connsiteX3224" fmla="*/ 911177 w 12225867"/>
              <a:gd name="connsiteY3224" fmla="*/ 5827480 h 13862168"/>
              <a:gd name="connsiteX3225" fmla="*/ 881728 w 12225867"/>
              <a:gd name="connsiteY3225" fmla="*/ 5787757 h 13862168"/>
              <a:gd name="connsiteX3226" fmla="*/ 518905 w 12225867"/>
              <a:gd name="connsiteY3226" fmla="*/ 5780533 h 13862168"/>
              <a:gd name="connsiteX3227" fmla="*/ 505947 w 12225867"/>
              <a:gd name="connsiteY3227" fmla="*/ 5786551 h 13862168"/>
              <a:gd name="connsiteX3228" fmla="*/ 525973 w 12225867"/>
              <a:gd name="connsiteY3228" fmla="*/ 5832293 h 13862168"/>
              <a:gd name="connsiteX3229" fmla="*/ 538931 w 12225867"/>
              <a:gd name="connsiteY3229" fmla="*/ 5826274 h 13862168"/>
              <a:gd name="connsiteX3230" fmla="*/ 518905 w 12225867"/>
              <a:gd name="connsiteY3230" fmla="*/ 5780533 h 13862168"/>
              <a:gd name="connsiteX3231" fmla="*/ 161973 w 12225867"/>
              <a:gd name="connsiteY3231" fmla="*/ 5780533 h 13862168"/>
              <a:gd name="connsiteX3232" fmla="*/ 147837 w 12225867"/>
              <a:gd name="connsiteY3232" fmla="*/ 5781737 h 13862168"/>
              <a:gd name="connsiteX3233" fmla="*/ 153727 w 12225867"/>
              <a:gd name="connsiteY3233" fmla="*/ 5831090 h 13862168"/>
              <a:gd name="connsiteX3234" fmla="*/ 167863 w 12225867"/>
              <a:gd name="connsiteY3234" fmla="*/ 5829885 h 13862168"/>
              <a:gd name="connsiteX3235" fmla="*/ 161973 w 12225867"/>
              <a:gd name="connsiteY3235" fmla="*/ 5780533 h 13862168"/>
              <a:gd name="connsiteX3236" fmla="*/ 747436 w 12225867"/>
              <a:gd name="connsiteY3236" fmla="*/ 5764885 h 13862168"/>
              <a:gd name="connsiteX3237" fmla="*/ 735656 w 12225867"/>
              <a:gd name="connsiteY3237" fmla="*/ 5773312 h 13862168"/>
              <a:gd name="connsiteX3238" fmla="*/ 762750 w 12225867"/>
              <a:gd name="connsiteY3238" fmla="*/ 5814238 h 13862168"/>
              <a:gd name="connsiteX3239" fmla="*/ 774530 w 12225867"/>
              <a:gd name="connsiteY3239" fmla="*/ 5807017 h 13862168"/>
              <a:gd name="connsiteX3240" fmla="*/ 747436 w 12225867"/>
              <a:gd name="connsiteY3240" fmla="*/ 5764885 h 13862168"/>
              <a:gd name="connsiteX3241" fmla="*/ 276239 w 12225867"/>
              <a:gd name="connsiteY3241" fmla="*/ 5760070 h 13862168"/>
              <a:gd name="connsiteX3242" fmla="*/ 263281 w 12225867"/>
              <a:gd name="connsiteY3242" fmla="*/ 5763680 h 13862168"/>
              <a:gd name="connsiteX3243" fmla="*/ 273883 w 12225867"/>
              <a:gd name="connsiteY3243" fmla="*/ 5811830 h 13862168"/>
              <a:gd name="connsiteX3244" fmla="*/ 286841 w 12225867"/>
              <a:gd name="connsiteY3244" fmla="*/ 5809422 h 13862168"/>
              <a:gd name="connsiteX3245" fmla="*/ 276239 w 12225867"/>
              <a:gd name="connsiteY3245" fmla="*/ 5760070 h 13862168"/>
              <a:gd name="connsiteX3246" fmla="*/ 1076097 w 12225867"/>
              <a:gd name="connsiteY3246" fmla="*/ 5742017 h 13862168"/>
              <a:gd name="connsiteX3247" fmla="*/ 1107313 w 12225867"/>
              <a:gd name="connsiteY3247" fmla="*/ 5773914 h 13862168"/>
              <a:gd name="connsiteX3248" fmla="*/ 1100834 w 12225867"/>
              <a:gd name="connsiteY3248" fmla="*/ 5780534 h 13862168"/>
              <a:gd name="connsiteX3249" fmla="*/ 1069619 w 12225867"/>
              <a:gd name="connsiteY3249" fmla="*/ 5748636 h 13862168"/>
              <a:gd name="connsiteX3250" fmla="*/ 1076097 w 12225867"/>
              <a:gd name="connsiteY3250" fmla="*/ 5742017 h 13862168"/>
              <a:gd name="connsiteX3251" fmla="*/ 1076097 w 12225867"/>
              <a:gd name="connsiteY3251" fmla="*/ 5735997 h 13862168"/>
              <a:gd name="connsiteX3252" fmla="*/ 1066673 w 12225867"/>
              <a:gd name="connsiteY3252" fmla="*/ 5745626 h 13862168"/>
              <a:gd name="connsiteX3253" fmla="*/ 1069619 w 12225867"/>
              <a:gd name="connsiteY3253" fmla="*/ 5748636 h 13862168"/>
              <a:gd name="connsiteX3254" fmla="*/ 1066673 w 12225867"/>
              <a:gd name="connsiteY3254" fmla="*/ 5751645 h 13862168"/>
              <a:gd name="connsiteX3255" fmla="*/ 1100834 w 12225867"/>
              <a:gd name="connsiteY3255" fmla="*/ 5786553 h 13862168"/>
              <a:gd name="connsiteX3256" fmla="*/ 1110258 w 12225867"/>
              <a:gd name="connsiteY3256" fmla="*/ 5776923 h 13862168"/>
              <a:gd name="connsiteX3257" fmla="*/ 1107313 w 12225867"/>
              <a:gd name="connsiteY3257" fmla="*/ 5773914 h 13862168"/>
              <a:gd name="connsiteX3258" fmla="*/ 1110258 w 12225867"/>
              <a:gd name="connsiteY3258" fmla="*/ 5770905 h 13862168"/>
              <a:gd name="connsiteX3259" fmla="*/ 1076097 w 12225867"/>
              <a:gd name="connsiteY3259" fmla="*/ 5735997 h 13862168"/>
              <a:gd name="connsiteX3260" fmla="*/ 611967 w 12225867"/>
              <a:gd name="connsiteY3260" fmla="*/ 5733588 h 13862168"/>
              <a:gd name="connsiteX3261" fmla="*/ 600187 w 12225867"/>
              <a:gd name="connsiteY3261" fmla="*/ 5740810 h 13862168"/>
              <a:gd name="connsiteX3262" fmla="*/ 623747 w 12225867"/>
              <a:gd name="connsiteY3262" fmla="*/ 5784145 h 13862168"/>
              <a:gd name="connsiteX3263" fmla="*/ 635527 w 12225867"/>
              <a:gd name="connsiteY3263" fmla="*/ 5776922 h 13862168"/>
              <a:gd name="connsiteX3264" fmla="*/ 611967 w 12225867"/>
              <a:gd name="connsiteY3264" fmla="*/ 5733588 h 13862168"/>
              <a:gd name="connsiteX3265" fmla="*/ 950051 w 12225867"/>
              <a:gd name="connsiteY3265" fmla="*/ 5728774 h 13862168"/>
              <a:gd name="connsiteX3266" fmla="*/ 939449 w 12225867"/>
              <a:gd name="connsiteY3266" fmla="*/ 5738404 h 13862168"/>
              <a:gd name="connsiteX3267" fmla="*/ 972433 w 12225867"/>
              <a:gd name="connsiteY3267" fmla="*/ 5775720 h 13862168"/>
              <a:gd name="connsiteX3268" fmla="*/ 983035 w 12225867"/>
              <a:gd name="connsiteY3268" fmla="*/ 5766090 h 13862168"/>
              <a:gd name="connsiteX3269" fmla="*/ 950051 w 12225867"/>
              <a:gd name="connsiteY3269" fmla="*/ 5728774 h 13862168"/>
              <a:gd name="connsiteX3270" fmla="*/ 383436 w 12225867"/>
              <a:gd name="connsiteY3270" fmla="*/ 5728773 h 13862168"/>
              <a:gd name="connsiteX3271" fmla="*/ 370478 w 12225867"/>
              <a:gd name="connsiteY3271" fmla="*/ 5733588 h 13862168"/>
              <a:gd name="connsiteX3272" fmla="*/ 385792 w 12225867"/>
              <a:gd name="connsiteY3272" fmla="*/ 5780533 h 13862168"/>
              <a:gd name="connsiteX3273" fmla="*/ 398750 w 12225867"/>
              <a:gd name="connsiteY3273" fmla="*/ 5775718 h 13862168"/>
              <a:gd name="connsiteX3274" fmla="*/ 383436 w 12225867"/>
              <a:gd name="connsiteY3274" fmla="*/ 5728773 h 13862168"/>
              <a:gd name="connsiteX3275" fmla="*/ 821650 w 12225867"/>
              <a:gd name="connsiteY3275" fmla="*/ 5709515 h 13862168"/>
              <a:gd name="connsiteX3276" fmla="*/ 811048 w 12225867"/>
              <a:gd name="connsiteY3276" fmla="*/ 5717941 h 13862168"/>
              <a:gd name="connsiteX3277" fmla="*/ 840498 w 12225867"/>
              <a:gd name="connsiteY3277" fmla="*/ 5757663 h 13862168"/>
              <a:gd name="connsiteX3278" fmla="*/ 851100 w 12225867"/>
              <a:gd name="connsiteY3278" fmla="*/ 5749237 h 13862168"/>
              <a:gd name="connsiteX3279" fmla="*/ 821650 w 12225867"/>
              <a:gd name="connsiteY3279" fmla="*/ 5709515 h 13862168"/>
              <a:gd name="connsiteX3280" fmla="*/ 480032 w 12225867"/>
              <a:gd name="connsiteY3280" fmla="*/ 5689050 h 13862168"/>
              <a:gd name="connsiteX3281" fmla="*/ 467074 w 12225867"/>
              <a:gd name="connsiteY3281" fmla="*/ 5695069 h 13862168"/>
              <a:gd name="connsiteX3282" fmla="*/ 487100 w 12225867"/>
              <a:gd name="connsiteY3282" fmla="*/ 5740810 h 13862168"/>
              <a:gd name="connsiteX3283" fmla="*/ 500058 w 12225867"/>
              <a:gd name="connsiteY3283" fmla="*/ 5734791 h 13862168"/>
              <a:gd name="connsiteX3284" fmla="*/ 480032 w 12225867"/>
              <a:gd name="connsiteY3284" fmla="*/ 5689050 h 13862168"/>
              <a:gd name="connsiteX3285" fmla="*/ 151371 w 12225867"/>
              <a:gd name="connsiteY3285" fmla="*/ 5681828 h 13862168"/>
              <a:gd name="connsiteX3286" fmla="*/ 137235 w 12225867"/>
              <a:gd name="connsiteY3286" fmla="*/ 5683031 h 13862168"/>
              <a:gd name="connsiteX3287" fmla="*/ 143125 w 12225867"/>
              <a:gd name="connsiteY3287" fmla="*/ 5732385 h 13862168"/>
              <a:gd name="connsiteX3288" fmla="*/ 157261 w 12225867"/>
              <a:gd name="connsiteY3288" fmla="*/ 5731180 h 13862168"/>
              <a:gd name="connsiteX3289" fmla="*/ 151371 w 12225867"/>
              <a:gd name="connsiteY3289" fmla="*/ 5681828 h 13862168"/>
              <a:gd name="connsiteX3290" fmla="*/ 693249 w 12225867"/>
              <a:gd name="connsiteY3290" fmla="*/ 5680626 h 13862168"/>
              <a:gd name="connsiteX3291" fmla="*/ 681469 w 12225867"/>
              <a:gd name="connsiteY3291" fmla="*/ 5689052 h 13862168"/>
              <a:gd name="connsiteX3292" fmla="*/ 708562 w 12225867"/>
              <a:gd name="connsiteY3292" fmla="*/ 5731181 h 13862168"/>
              <a:gd name="connsiteX3293" fmla="*/ 720342 w 12225867"/>
              <a:gd name="connsiteY3293" fmla="*/ 5722755 h 13862168"/>
              <a:gd name="connsiteX3294" fmla="*/ 693249 w 12225867"/>
              <a:gd name="connsiteY3294" fmla="*/ 5680626 h 13862168"/>
              <a:gd name="connsiteX3295" fmla="*/ 1007773 w 12225867"/>
              <a:gd name="connsiteY3295" fmla="*/ 5672200 h 13862168"/>
              <a:gd name="connsiteX3296" fmla="*/ 1038401 w 12225867"/>
              <a:gd name="connsiteY3296" fmla="*/ 5703496 h 13862168"/>
              <a:gd name="connsiteX3297" fmla="*/ 1032511 w 12225867"/>
              <a:gd name="connsiteY3297" fmla="*/ 5709515 h 13862168"/>
              <a:gd name="connsiteX3298" fmla="*/ 1001884 w 12225867"/>
              <a:gd name="connsiteY3298" fmla="*/ 5678217 h 13862168"/>
              <a:gd name="connsiteX3299" fmla="*/ 1007773 w 12225867"/>
              <a:gd name="connsiteY3299" fmla="*/ 5672200 h 13862168"/>
              <a:gd name="connsiteX3300" fmla="*/ 1007773 w 12225867"/>
              <a:gd name="connsiteY3300" fmla="*/ 5664977 h 13862168"/>
              <a:gd name="connsiteX3301" fmla="*/ 998349 w 12225867"/>
              <a:gd name="connsiteY3301" fmla="*/ 5674606 h 13862168"/>
              <a:gd name="connsiteX3302" fmla="*/ 1001884 w 12225867"/>
              <a:gd name="connsiteY3302" fmla="*/ 5678217 h 13862168"/>
              <a:gd name="connsiteX3303" fmla="*/ 998349 w 12225867"/>
              <a:gd name="connsiteY3303" fmla="*/ 5681829 h 13862168"/>
              <a:gd name="connsiteX3304" fmla="*/ 1032511 w 12225867"/>
              <a:gd name="connsiteY3304" fmla="*/ 5716737 h 13862168"/>
              <a:gd name="connsiteX3305" fmla="*/ 1041935 w 12225867"/>
              <a:gd name="connsiteY3305" fmla="*/ 5707107 h 13862168"/>
              <a:gd name="connsiteX3306" fmla="*/ 1038401 w 12225867"/>
              <a:gd name="connsiteY3306" fmla="*/ 5703496 h 13862168"/>
              <a:gd name="connsiteX3307" fmla="*/ 1041935 w 12225867"/>
              <a:gd name="connsiteY3307" fmla="*/ 5699885 h 13862168"/>
              <a:gd name="connsiteX3308" fmla="*/ 1007773 w 12225867"/>
              <a:gd name="connsiteY3308" fmla="*/ 5664977 h 13862168"/>
              <a:gd name="connsiteX3309" fmla="*/ 256213 w 12225867"/>
              <a:gd name="connsiteY3309" fmla="*/ 5661364 h 13862168"/>
              <a:gd name="connsiteX3310" fmla="*/ 242077 w 12225867"/>
              <a:gd name="connsiteY3310" fmla="*/ 5664976 h 13862168"/>
              <a:gd name="connsiteX3311" fmla="*/ 252679 w 12225867"/>
              <a:gd name="connsiteY3311" fmla="*/ 5714328 h 13862168"/>
              <a:gd name="connsiteX3312" fmla="*/ 266815 w 12225867"/>
              <a:gd name="connsiteY3312" fmla="*/ 5710717 h 13862168"/>
              <a:gd name="connsiteX3313" fmla="*/ 256213 w 12225867"/>
              <a:gd name="connsiteY3313" fmla="*/ 5661364 h 13862168"/>
              <a:gd name="connsiteX3314" fmla="*/ 886440 w 12225867"/>
              <a:gd name="connsiteY3314" fmla="*/ 5654144 h 13862168"/>
              <a:gd name="connsiteX3315" fmla="*/ 875838 w 12225867"/>
              <a:gd name="connsiteY3315" fmla="*/ 5663772 h 13862168"/>
              <a:gd name="connsiteX3316" fmla="*/ 907643 w 12225867"/>
              <a:gd name="connsiteY3316" fmla="*/ 5701088 h 13862168"/>
              <a:gd name="connsiteX3317" fmla="*/ 919423 w 12225867"/>
              <a:gd name="connsiteY3317" fmla="*/ 5691459 h 13862168"/>
              <a:gd name="connsiteX3318" fmla="*/ 886440 w 12225867"/>
              <a:gd name="connsiteY3318" fmla="*/ 5654144 h 13862168"/>
              <a:gd name="connsiteX3319" fmla="*/ 564847 w 12225867"/>
              <a:gd name="connsiteY3319" fmla="*/ 5645716 h 13862168"/>
              <a:gd name="connsiteX3320" fmla="*/ 553067 w 12225867"/>
              <a:gd name="connsiteY3320" fmla="*/ 5652938 h 13862168"/>
              <a:gd name="connsiteX3321" fmla="*/ 576627 w 12225867"/>
              <a:gd name="connsiteY3321" fmla="*/ 5696272 h 13862168"/>
              <a:gd name="connsiteX3322" fmla="*/ 588407 w 12225867"/>
              <a:gd name="connsiteY3322" fmla="*/ 5689050 h 13862168"/>
              <a:gd name="connsiteX3323" fmla="*/ 564847 w 12225867"/>
              <a:gd name="connsiteY3323" fmla="*/ 5645716 h 13862168"/>
              <a:gd name="connsiteX3324" fmla="*/ 351630 w 12225867"/>
              <a:gd name="connsiteY3324" fmla="*/ 5633679 h 13862168"/>
              <a:gd name="connsiteX3325" fmla="*/ 338672 w 12225867"/>
              <a:gd name="connsiteY3325" fmla="*/ 5638493 h 13862168"/>
              <a:gd name="connsiteX3326" fmla="*/ 353986 w 12225867"/>
              <a:gd name="connsiteY3326" fmla="*/ 5685439 h 13862168"/>
              <a:gd name="connsiteX3327" fmla="*/ 366944 w 12225867"/>
              <a:gd name="connsiteY3327" fmla="*/ 5680624 h 13862168"/>
              <a:gd name="connsiteX3328" fmla="*/ 351630 w 12225867"/>
              <a:gd name="connsiteY3328" fmla="*/ 5633679 h 13862168"/>
              <a:gd name="connsiteX3329" fmla="*/ 761572 w 12225867"/>
              <a:gd name="connsiteY3329" fmla="*/ 5631272 h 13862168"/>
              <a:gd name="connsiteX3330" fmla="*/ 750970 w 12225867"/>
              <a:gd name="connsiteY3330" fmla="*/ 5639699 h 13862168"/>
              <a:gd name="connsiteX3331" fmla="*/ 781598 w 12225867"/>
              <a:gd name="connsiteY3331" fmla="*/ 5678217 h 13862168"/>
              <a:gd name="connsiteX3332" fmla="*/ 791022 w 12225867"/>
              <a:gd name="connsiteY3332" fmla="*/ 5670995 h 13862168"/>
              <a:gd name="connsiteX3333" fmla="*/ 761572 w 12225867"/>
              <a:gd name="connsiteY3333" fmla="*/ 5631272 h 13862168"/>
              <a:gd name="connsiteX3334" fmla="*/ 938271 w 12225867"/>
              <a:gd name="connsiteY3334" fmla="*/ 5601179 h 13862168"/>
              <a:gd name="connsiteX3335" fmla="*/ 968899 w 12225867"/>
              <a:gd name="connsiteY3335" fmla="*/ 5632477 h 13862168"/>
              <a:gd name="connsiteX3336" fmla="*/ 963009 w 12225867"/>
              <a:gd name="connsiteY3336" fmla="*/ 5638495 h 13862168"/>
              <a:gd name="connsiteX3337" fmla="*/ 932381 w 12225867"/>
              <a:gd name="connsiteY3337" fmla="*/ 5607199 h 13862168"/>
              <a:gd name="connsiteX3338" fmla="*/ 938271 w 12225867"/>
              <a:gd name="connsiteY3338" fmla="*/ 5601179 h 13862168"/>
              <a:gd name="connsiteX3339" fmla="*/ 439980 w 12225867"/>
              <a:gd name="connsiteY3339" fmla="*/ 5598771 h 13862168"/>
              <a:gd name="connsiteX3340" fmla="*/ 427022 w 12225867"/>
              <a:gd name="connsiteY3340" fmla="*/ 5604788 h 13862168"/>
              <a:gd name="connsiteX3341" fmla="*/ 447048 w 12225867"/>
              <a:gd name="connsiteY3341" fmla="*/ 5650531 h 13862168"/>
              <a:gd name="connsiteX3342" fmla="*/ 460006 w 12225867"/>
              <a:gd name="connsiteY3342" fmla="*/ 5644511 h 13862168"/>
              <a:gd name="connsiteX3343" fmla="*/ 439980 w 12225867"/>
              <a:gd name="connsiteY3343" fmla="*/ 5598771 h 13862168"/>
              <a:gd name="connsiteX3344" fmla="*/ 639061 w 12225867"/>
              <a:gd name="connsiteY3344" fmla="*/ 5597568 h 13862168"/>
              <a:gd name="connsiteX3345" fmla="*/ 627281 w 12225867"/>
              <a:gd name="connsiteY3345" fmla="*/ 5605995 h 13862168"/>
              <a:gd name="connsiteX3346" fmla="*/ 654375 w 12225867"/>
              <a:gd name="connsiteY3346" fmla="*/ 5648124 h 13862168"/>
              <a:gd name="connsiteX3347" fmla="*/ 666155 w 12225867"/>
              <a:gd name="connsiteY3347" fmla="*/ 5639698 h 13862168"/>
              <a:gd name="connsiteX3348" fmla="*/ 639061 w 12225867"/>
              <a:gd name="connsiteY3348" fmla="*/ 5597568 h 13862168"/>
              <a:gd name="connsiteX3349" fmla="*/ 938271 w 12225867"/>
              <a:gd name="connsiteY3349" fmla="*/ 5593956 h 13862168"/>
              <a:gd name="connsiteX3350" fmla="*/ 928847 w 12225867"/>
              <a:gd name="connsiteY3350" fmla="*/ 5603588 h 13862168"/>
              <a:gd name="connsiteX3351" fmla="*/ 932381 w 12225867"/>
              <a:gd name="connsiteY3351" fmla="*/ 5607199 h 13862168"/>
              <a:gd name="connsiteX3352" fmla="*/ 928847 w 12225867"/>
              <a:gd name="connsiteY3352" fmla="*/ 5610811 h 13862168"/>
              <a:gd name="connsiteX3353" fmla="*/ 963009 w 12225867"/>
              <a:gd name="connsiteY3353" fmla="*/ 5645718 h 13862168"/>
              <a:gd name="connsiteX3354" fmla="*/ 972433 w 12225867"/>
              <a:gd name="connsiteY3354" fmla="*/ 5636088 h 13862168"/>
              <a:gd name="connsiteX3355" fmla="*/ 968899 w 12225867"/>
              <a:gd name="connsiteY3355" fmla="*/ 5632477 h 13862168"/>
              <a:gd name="connsiteX3356" fmla="*/ 972433 w 12225867"/>
              <a:gd name="connsiteY3356" fmla="*/ 5628866 h 13862168"/>
              <a:gd name="connsiteX3357" fmla="*/ 938271 w 12225867"/>
              <a:gd name="connsiteY3357" fmla="*/ 5593956 h 13862168"/>
              <a:gd name="connsiteX3358" fmla="*/ 140769 w 12225867"/>
              <a:gd name="connsiteY3358" fmla="*/ 5581918 h 13862168"/>
              <a:gd name="connsiteX3359" fmla="*/ 126633 w 12225867"/>
              <a:gd name="connsiteY3359" fmla="*/ 5583122 h 13862168"/>
              <a:gd name="connsiteX3360" fmla="*/ 132523 w 12225867"/>
              <a:gd name="connsiteY3360" fmla="*/ 5632475 h 13862168"/>
              <a:gd name="connsiteX3361" fmla="*/ 146659 w 12225867"/>
              <a:gd name="connsiteY3361" fmla="*/ 5631271 h 13862168"/>
              <a:gd name="connsiteX3362" fmla="*/ 140769 w 12225867"/>
              <a:gd name="connsiteY3362" fmla="*/ 5581918 h 13862168"/>
              <a:gd name="connsiteX3363" fmla="*/ 820472 w 12225867"/>
              <a:gd name="connsiteY3363" fmla="*/ 5579512 h 13862168"/>
              <a:gd name="connsiteX3364" fmla="*/ 809870 w 12225867"/>
              <a:gd name="connsiteY3364" fmla="*/ 5589143 h 13862168"/>
              <a:gd name="connsiteX3365" fmla="*/ 842854 w 12225867"/>
              <a:gd name="connsiteY3365" fmla="*/ 5626457 h 13862168"/>
              <a:gd name="connsiteX3366" fmla="*/ 853456 w 12225867"/>
              <a:gd name="connsiteY3366" fmla="*/ 5616827 h 13862168"/>
              <a:gd name="connsiteX3367" fmla="*/ 820472 w 12225867"/>
              <a:gd name="connsiteY3367" fmla="*/ 5579512 h 13862168"/>
              <a:gd name="connsiteX3368" fmla="*/ 235009 w 12225867"/>
              <a:gd name="connsiteY3368" fmla="*/ 5563862 h 13862168"/>
              <a:gd name="connsiteX3369" fmla="*/ 220873 w 12225867"/>
              <a:gd name="connsiteY3369" fmla="*/ 5567474 h 13862168"/>
              <a:gd name="connsiteX3370" fmla="*/ 231475 w 12225867"/>
              <a:gd name="connsiteY3370" fmla="*/ 5616827 h 13862168"/>
              <a:gd name="connsiteX3371" fmla="*/ 245611 w 12225867"/>
              <a:gd name="connsiteY3371" fmla="*/ 5613216 h 13862168"/>
              <a:gd name="connsiteX3372" fmla="*/ 235009 w 12225867"/>
              <a:gd name="connsiteY3372" fmla="*/ 5563862 h 13862168"/>
              <a:gd name="connsiteX3373" fmla="*/ 516549 w 12225867"/>
              <a:gd name="connsiteY3373" fmla="*/ 5559048 h 13862168"/>
              <a:gd name="connsiteX3374" fmla="*/ 504770 w 12225867"/>
              <a:gd name="connsiteY3374" fmla="*/ 5566271 h 13862168"/>
              <a:gd name="connsiteX3375" fmla="*/ 528329 w 12225867"/>
              <a:gd name="connsiteY3375" fmla="*/ 5609605 h 13862168"/>
              <a:gd name="connsiteX3376" fmla="*/ 540109 w 12225867"/>
              <a:gd name="connsiteY3376" fmla="*/ 5602382 h 13862168"/>
              <a:gd name="connsiteX3377" fmla="*/ 516549 w 12225867"/>
              <a:gd name="connsiteY3377" fmla="*/ 5559048 h 13862168"/>
              <a:gd name="connsiteX3378" fmla="*/ 702672 w 12225867"/>
              <a:gd name="connsiteY3378" fmla="*/ 5551827 h 13862168"/>
              <a:gd name="connsiteX3379" fmla="*/ 692071 w 12225867"/>
              <a:gd name="connsiteY3379" fmla="*/ 5560252 h 13862168"/>
              <a:gd name="connsiteX3380" fmla="*/ 721520 w 12225867"/>
              <a:gd name="connsiteY3380" fmla="*/ 5599976 h 13862168"/>
              <a:gd name="connsiteX3381" fmla="*/ 732122 w 12225867"/>
              <a:gd name="connsiteY3381" fmla="*/ 5591549 h 13862168"/>
              <a:gd name="connsiteX3382" fmla="*/ 702672 w 12225867"/>
              <a:gd name="connsiteY3382" fmla="*/ 5551827 h 13862168"/>
              <a:gd name="connsiteX3383" fmla="*/ 321002 w 12225867"/>
              <a:gd name="connsiteY3383" fmla="*/ 5538585 h 13862168"/>
              <a:gd name="connsiteX3384" fmla="*/ 308045 w 12225867"/>
              <a:gd name="connsiteY3384" fmla="*/ 5543400 h 13862168"/>
              <a:gd name="connsiteX3385" fmla="*/ 323358 w 12225867"/>
              <a:gd name="connsiteY3385" fmla="*/ 5591549 h 13862168"/>
              <a:gd name="connsiteX3386" fmla="*/ 336316 w 12225867"/>
              <a:gd name="connsiteY3386" fmla="*/ 5585530 h 13862168"/>
              <a:gd name="connsiteX3387" fmla="*/ 321002 w 12225867"/>
              <a:gd name="connsiteY3387" fmla="*/ 5538585 h 13862168"/>
              <a:gd name="connsiteX3388" fmla="*/ 868770 w 12225867"/>
              <a:gd name="connsiteY3388" fmla="*/ 5530160 h 13862168"/>
              <a:gd name="connsiteX3389" fmla="*/ 899986 w 12225867"/>
              <a:gd name="connsiteY3389" fmla="*/ 5562059 h 13862168"/>
              <a:gd name="connsiteX3390" fmla="*/ 893507 w 12225867"/>
              <a:gd name="connsiteY3390" fmla="*/ 5568679 h 13862168"/>
              <a:gd name="connsiteX3391" fmla="*/ 862291 w 12225867"/>
              <a:gd name="connsiteY3391" fmla="*/ 5536781 h 13862168"/>
              <a:gd name="connsiteX3392" fmla="*/ 868770 w 12225867"/>
              <a:gd name="connsiteY3392" fmla="*/ 5530160 h 13862168"/>
              <a:gd name="connsiteX3393" fmla="*/ 868770 w 12225867"/>
              <a:gd name="connsiteY3393" fmla="*/ 5524141 h 13862168"/>
              <a:gd name="connsiteX3394" fmla="*/ 859346 w 12225867"/>
              <a:gd name="connsiteY3394" fmla="*/ 5533772 h 13862168"/>
              <a:gd name="connsiteX3395" fmla="*/ 862291 w 12225867"/>
              <a:gd name="connsiteY3395" fmla="*/ 5536781 h 13862168"/>
              <a:gd name="connsiteX3396" fmla="*/ 859346 w 12225867"/>
              <a:gd name="connsiteY3396" fmla="*/ 5539790 h 13862168"/>
              <a:gd name="connsiteX3397" fmla="*/ 893507 w 12225867"/>
              <a:gd name="connsiteY3397" fmla="*/ 5574697 h 13862168"/>
              <a:gd name="connsiteX3398" fmla="*/ 902931 w 12225867"/>
              <a:gd name="connsiteY3398" fmla="*/ 5565067 h 13862168"/>
              <a:gd name="connsiteX3399" fmla="*/ 899986 w 12225867"/>
              <a:gd name="connsiteY3399" fmla="*/ 5562059 h 13862168"/>
              <a:gd name="connsiteX3400" fmla="*/ 902931 w 12225867"/>
              <a:gd name="connsiteY3400" fmla="*/ 5559050 h 13862168"/>
              <a:gd name="connsiteX3401" fmla="*/ 868770 w 12225867"/>
              <a:gd name="connsiteY3401" fmla="*/ 5524141 h 13862168"/>
              <a:gd name="connsiteX3402" fmla="*/ 584873 w 12225867"/>
              <a:gd name="connsiteY3402" fmla="*/ 5514512 h 13862168"/>
              <a:gd name="connsiteX3403" fmla="*/ 573093 w 12225867"/>
              <a:gd name="connsiteY3403" fmla="*/ 5522938 h 13862168"/>
              <a:gd name="connsiteX3404" fmla="*/ 600187 w 12225867"/>
              <a:gd name="connsiteY3404" fmla="*/ 5565067 h 13862168"/>
              <a:gd name="connsiteX3405" fmla="*/ 611967 w 12225867"/>
              <a:gd name="connsiteY3405" fmla="*/ 5556641 h 13862168"/>
              <a:gd name="connsiteX3406" fmla="*/ 584873 w 12225867"/>
              <a:gd name="connsiteY3406" fmla="*/ 5514512 h 13862168"/>
              <a:gd name="connsiteX3407" fmla="*/ 399928 w 12225867"/>
              <a:gd name="connsiteY3407" fmla="*/ 5507288 h 13862168"/>
              <a:gd name="connsiteX3408" fmla="*/ 386970 w 12225867"/>
              <a:gd name="connsiteY3408" fmla="*/ 5513306 h 13862168"/>
              <a:gd name="connsiteX3409" fmla="*/ 406996 w 12225867"/>
              <a:gd name="connsiteY3409" fmla="*/ 5559048 h 13862168"/>
              <a:gd name="connsiteX3410" fmla="*/ 419954 w 12225867"/>
              <a:gd name="connsiteY3410" fmla="*/ 5553028 h 13862168"/>
              <a:gd name="connsiteX3411" fmla="*/ 399928 w 12225867"/>
              <a:gd name="connsiteY3411" fmla="*/ 5507288 h 13862168"/>
              <a:gd name="connsiteX3412" fmla="*/ 755682 w 12225867"/>
              <a:gd name="connsiteY3412" fmla="*/ 5504881 h 13862168"/>
              <a:gd name="connsiteX3413" fmla="*/ 745080 w 12225867"/>
              <a:gd name="connsiteY3413" fmla="*/ 5514512 h 13862168"/>
              <a:gd name="connsiteX3414" fmla="*/ 778064 w 12225867"/>
              <a:gd name="connsiteY3414" fmla="*/ 5551827 h 13862168"/>
              <a:gd name="connsiteX3415" fmla="*/ 788666 w 12225867"/>
              <a:gd name="connsiteY3415" fmla="*/ 5542196 h 13862168"/>
              <a:gd name="connsiteX3416" fmla="*/ 755682 w 12225867"/>
              <a:gd name="connsiteY3416" fmla="*/ 5504881 h 13862168"/>
              <a:gd name="connsiteX3417" fmla="*/ 130167 w 12225867"/>
              <a:gd name="connsiteY3417" fmla="*/ 5482009 h 13862168"/>
              <a:gd name="connsiteX3418" fmla="*/ 116032 w 12225867"/>
              <a:gd name="connsiteY3418" fmla="*/ 5483213 h 13862168"/>
              <a:gd name="connsiteX3419" fmla="*/ 120744 w 12225867"/>
              <a:gd name="connsiteY3419" fmla="*/ 5533769 h 13862168"/>
              <a:gd name="connsiteX3420" fmla="*/ 134879 w 12225867"/>
              <a:gd name="connsiteY3420" fmla="*/ 5531362 h 13862168"/>
              <a:gd name="connsiteX3421" fmla="*/ 130167 w 12225867"/>
              <a:gd name="connsiteY3421" fmla="*/ 5482009 h 13862168"/>
              <a:gd name="connsiteX3422" fmla="*/ 642595 w 12225867"/>
              <a:gd name="connsiteY3422" fmla="*/ 5472381 h 13862168"/>
              <a:gd name="connsiteX3423" fmla="*/ 631993 w 12225867"/>
              <a:gd name="connsiteY3423" fmla="*/ 5480807 h 13862168"/>
              <a:gd name="connsiteX3424" fmla="*/ 661443 w 12225867"/>
              <a:gd name="connsiteY3424" fmla="*/ 5520530 h 13862168"/>
              <a:gd name="connsiteX3425" fmla="*/ 672045 w 12225867"/>
              <a:gd name="connsiteY3425" fmla="*/ 5512103 h 13862168"/>
              <a:gd name="connsiteX3426" fmla="*/ 642595 w 12225867"/>
              <a:gd name="connsiteY3426" fmla="*/ 5472381 h 13862168"/>
              <a:gd name="connsiteX3427" fmla="*/ 469430 w 12225867"/>
              <a:gd name="connsiteY3427" fmla="*/ 5471176 h 13862168"/>
              <a:gd name="connsiteX3428" fmla="*/ 457650 w 12225867"/>
              <a:gd name="connsiteY3428" fmla="*/ 5478398 h 13862168"/>
              <a:gd name="connsiteX3429" fmla="*/ 481210 w 12225867"/>
              <a:gd name="connsiteY3429" fmla="*/ 5521732 h 13862168"/>
              <a:gd name="connsiteX3430" fmla="*/ 492990 w 12225867"/>
              <a:gd name="connsiteY3430" fmla="*/ 5514511 h 13862168"/>
              <a:gd name="connsiteX3431" fmla="*/ 469430 w 12225867"/>
              <a:gd name="connsiteY3431" fmla="*/ 5471176 h 13862168"/>
              <a:gd name="connsiteX3432" fmla="*/ 213805 w 12225867"/>
              <a:gd name="connsiteY3432" fmla="*/ 5466360 h 13862168"/>
              <a:gd name="connsiteX3433" fmla="*/ 199669 w 12225867"/>
              <a:gd name="connsiteY3433" fmla="*/ 5469973 h 13862168"/>
              <a:gd name="connsiteX3434" fmla="*/ 210271 w 12225867"/>
              <a:gd name="connsiteY3434" fmla="*/ 5519325 h 13862168"/>
              <a:gd name="connsiteX3435" fmla="*/ 224407 w 12225867"/>
              <a:gd name="connsiteY3435" fmla="*/ 5515714 h 13862168"/>
              <a:gd name="connsiteX3436" fmla="*/ 213805 w 12225867"/>
              <a:gd name="connsiteY3436" fmla="*/ 5466360 h 13862168"/>
              <a:gd name="connsiteX3437" fmla="*/ 800446 w 12225867"/>
              <a:gd name="connsiteY3437" fmla="*/ 5460343 h 13862168"/>
              <a:gd name="connsiteX3438" fmla="*/ 831074 w 12225867"/>
              <a:gd name="connsiteY3438" fmla="*/ 5491641 h 13862168"/>
              <a:gd name="connsiteX3439" fmla="*/ 825184 w 12225867"/>
              <a:gd name="connsiteY3439" fmla="*/ 5497659 h 13862168"/>
              <a:gd name="connsiteX3440" fmla="*/ 794556 w 12225867"/>
              <a:gd name="connsiteY3440" fmla="*/ 5466363 h 13862168"/>
              <a:gd name="connsiteX3441" fmla="*/ 800446 w 12225867"/>
              <a:gd name="connsiteY3441" fmla="*/ 5460343 h 13862168"/>
              <a:gd name="connsiteX3442" fmla="*/ 800446 w 12225867"/>
              <a:gd name="connsiteY3442" fmla="*/ 5453120 h 13862168"/>
              <a:gd name="connsiteX3443" fmla="*/ 791022 w 12225867"/>
              <a:gd name="connsiteY3443" fmla="*/ 5462752 h 13862168"/>
              <a:gd name="connsiteX3444" fmla="*/ 794556 w 12225867"/>
              <a:gd name="connsiteY3444" fmla="*/ 5466363 h 13862168"/>
              <a:gd name="connsiteX3445" fmla="*/ 791022 w 12225867"/>
              <a:gd name="connsiteY3445" fmla="*/ 5469974 h 13862168"/>
              <a:gd name="connsiteX3446" fmla="*/ 825184 w 12225867"/>
              <a:gd name="connsiteY3446" fmla="*/ 5504881 h 13862168"/>
              <a:gd name="connsiteX3447" fmla="*/ 834608 w 12225867"/>
              <a:gd name="connsiteY3447" fmla="*/ 5495252 h 13862168"/>
              <a:gd name="connsiteX3448" fmla="*/ 831074 w 12225867"/>
              <a:gd name="connsiteY3448" fmla="*/ 5491641 h 13862168"/>
              <a:gd name="connsiteX3449" fmla="*/ 834608 w 12225867"/>
              <a:gd name="connsiteY3449" fmla="*/ 5488029 h 13862168"/>
              <a:gd name="connsiteX3450" fmla="*/ 800446 w 12225867"/>
              <a:gd name="connsiteY3450" fmla="*/ 5453120 h 13862168"/>
              <a:gd name="connsiteX3451" fmla="*/ 290375 w 12225867"/>
              <a:gd name="connsiteY3451" fmla="*/ 5444694 h 13862168"/>
              <a:gd name="connsiteX3452" fmla="*/ 277417 w 12225867"/>
              <a:gd name="connsiteY3452" fmla="*/ 5449508 h 13862168"/>
              <a:gd name="connsiteX3453" fmla="*/ 292731 w 12225867"/>
              <a:gd name="connsiteY3453" fmla="*/ 5496454 h 13862168"/>
              <a:gd name="connsiteX3454" fmla="*/ 305689 w 12225867"/>
              <a:gd name="connsiteY3454" fmla="*/ 5491640 h 13862168"/>
              <a:gd name="connsiteX3455" fmla="*/ 290375 w 12225867"/>
              <a:gd name="connsiteY3455" fmla="*/ 5444694 h 13862168"/>
              <a:gd name="connsiteX3456" fmla="*/ 530685 w 12225867"/>
              <a:gd name="connsiteY3456" fmla="*/ 5431454 h 13862168"/>
              <a:gd name="connsiteX3457" fmla="*/ 518905 w 12225867"/>
              <a:gd name="connsiteY3457" fmla="*/ 5439881 h 13862168"/>
              <a:gd name="connsiteX3458" fmla="*/ 545999 w 12225867"/>
              <a:gd name="connsiteY3458" fmla="*/ 5482010 h 13862168"/>
              <a:gd name="connsiteX3459" fmla="*/ 557779 w 12225867"/>
              <a:gd name="connsiteY3459" fmla="*/ 5473585 h 13862168"/>
              <a:gd name="connsiteX3460" fmla="*/ 530685 w 12225867"/>
              <a:gd name="connsiteY3460" fmla="*/ 5431454 h 13862168"/>
              <a:gd name="connsiteX3461" fmla="*/ 690893 w 12225867"/>
              <a:gd name="connsiteY3461" fmla="*/ 5430252 h 13862168"/>
              <a:gd name="connsiteX3462" fmla="*/ 680291 w 12225867"/>
              <a:gd name="connsiteY3462" fmla="*/ 5439881 h 13862168"/>
              <a:gd name="connsiteX3463" fmla="*/ 713274 w 12225867"/>
              <a:gd name="connsiteY3463" fmla="*/ 5477197 h 13862168"/>
              <a:gd name="connsiteX3464" fmla="*/ 723876 w 12225867"/>
              <a:gd name="connsiteY3464" fmla="*/ 5467568 h 13862168"/>
              <a:gd name="connsiteX3465" fmla="*/ 690893 w 12225867"/>
              <a:gd name="connsiteY3465" fmla="*/ 5430252 h 13862168"/>
              <a:gd name="connsiteX3466" fmla="*/ 359876 w 12225867"/>
              <a:gd name="connsiteY3466" fmla="*/ 5415805 h 13862168"/>
              <a:gd name="connsiteX3467" fmla="*/ 346918 w 12225867"/>
              <a:gd name="connsiteY3467" fmla="*/ 5421823 h 13862168"/>
              <a:gd name="connsiteX3468" fmla="*/ 366944 w 12225867"/>
              <a:gd name="connsiteY3468" fmla="*/ 5467565 h 13862168"/>
              <a:gd name="connsiteX3469" fmla="*/ 379902 w 12225867"/>
              <a:gd name="connsiteY3469" fmla="*/ 5461546 h 13862168"/>
              <a:gd name="connsiteX3470" fmla="*/ 359876 w 12225867"/>
              <a:gd name="connsiteY3470" fmla="*/ 5415805 h 13862168"/>
              <a:gd name="connsiteX3471" fmla="*/ 581339 w 12225867"/>
              <a:gd name="connsiteY3471" fmla="*/ 5394140 h 13862168"/>
              <a:gd name="connsiteX3472" fmla="*/ 570737 w 12225867"/>
              <a:gd name="connsiteY3472" fmla="*/ 5402565 h 13862168"/>
              <a:gd name="connsiteX3473" fmla="*/ 601365 w 12225867"/>
              <a:gd name="connsiteY3473" fmla="*/ 5442287 h 13862168"/>
              <a:gd name="connsiteX3474" fmla="*/ 610789 w 12225867"/>
              <a:gd name="connsiteY3474" fmla="*/ 5433863 h 13862168"/>
              <a:gd name="connsiteX3475" fmla="*/ 581339 w 12225867"/>
              <a:gd name="connsiteY3475" fmla="*/ 5394140 h 13862168"/>
              <a:gd name="connsiteX3476" fmla="*/ 730944 w 12225867"/>
              <a:gd name="connsiteY3476" fmla="*/ 5389326 h 13862168"/>
              <a:gd name="connsiteX3477" fmla="*/ 761572 w 12225867"/>
              <a:gd name="connsiteY3477" fmla="*/ 5420621 h 13862168"/>
              <a:gd name="connsiteX3478" fmla="*/ 755682 w 12225867"/>
              <a:gd name="connsiteY3478" fmla="*/ 5426641 h 13862168"/>
              <a:gd name="connsiteX3479" fmla="*/ 725055 w 12225867"/>
              <a:gd name="connsiteY3479" fmla="*/ 5395342 h 13862168"/>
              <a:gd name="connsiteX3480" fmla="*/ 730944 w 12225867"/>
              <a:gd name="connsiteY3480" fmla="*/ 5389326 h 13862168"/>
              <a:gd name="connsiteX3481" fmla="*/ 422310 w 12225867"/>
              <a:gd name="connsiteY3481" fmla="*/ 5383305 h 13862168"/>
              <a:gd name="connsiteX3482" fmla="*/ 410530 w 12225867"/>
              <a:gd name="connsiteY3482" fmla="*/ 5390527 h 13862168"/>
              <a:gd name="connsiteX3483" fmla="*/ 434090 w 12225867"/>
              <a:gd name="connsiteY3483" fmla="*/ 5433861 h 13862168"/>
              <a:gd name="connsiteX3484" fmla="*/ 445870 w 12225867"/>
              <a:gd name="connsiteY3484" fmla="*/ 5426638 h 13862168"/>
              <a:gd name="connsiteX3485" fmla="*/ 422310 w 12225867"/>
              <a:gd name="connsiteY3485" fmla="*/ 5383305 h 13862168"/>
              <a:gd name="connsiteX3486" fmla="*/ 118388 w 12225867"/>
              <a:gd name="connsiteY3486" fmla="*/ 5383305 h 13862168"/>
              <a:gd name="connsiteX3487" fmla="*/ 104252 w 12225867"/>
              <a:gd name="connsiteY3487" fmla="*/ 5384508 h 13862168"/>
              <a:gd name="connsiteX3488" fmla="*/ 110142 w 12225867"/>
              <a:gd name="connsiteY3488" fmla="*/ 5433862 h 13862168"/>
              <a:gd name="connsiteX3489" fmla="*/ 124277 w 12225867"/>
              <a:gd name="connsiteY3489" fmla="*/ 5432657 h 13862168"/>
              <a:gd name="connsiteX3490" fmla="*/ 118388 w 12225867"/>
              <a:gd name="connsiteY3490" fmla="*/ 5383305 h 13862168"/>
              <a:gd name="connsiteX3491" fmla="*/ 730944 w 12225867"/>
              <a:gd name="connsiteY3491" fmla="*/ 5382103 h 13862168"/>
              <a:gd name="connsiteX3492" fmla="*/ 721520 w 12225867"/>
              <a:gd name="connsiteY3492" fmla="*/ 5391732 h 13862168"/>
              <a:gd name="connsiteX3493" fmla="*/ 725055 w 12225867"/>
              <a:gd name="connsiteY3493" fmla="*/ 5395342 h 13862168"/>
              <a:gd name="connsiteX3494" fmla="*/ 721520 w 12225867"/>
              <a:gd name="connsiteY3494" fmla="*/ 5398954 h 13862168"/>
              <a:gd name="connsiteX3495" fmla="*/ 755682 w 12225867"/>
              <a:gd name="connsiteY3495" fmla="*/ 5433863 h 13862168"/>
              <a:gd name="connsiteX3496" fmla="*/ 765106 w 12225867"/>
              <a:gd name="connsiteY3496" fmla="*/ 5424232 h 13862168"/>
              <a:gd name="connsiteX3497" fmla="*/ 761572 w 12225867"/>
              <a:gd name="connsiteY3497" fmla="*/ 5420621 h 13862168"/>
              <a:gd name="connsiteX3498" fmla="*/ 765106 w 12225867"/>
              <a:gd name="connsiteY3498" fmla="*/ 5417010 h 13862168"/>
              <a:gd name="connsiteX3499" fmla="*/ 730944 w 12225867"/>
              <a:gd name="connsiteY3499" fmla="*/ 5382103 h 13862168"/>
              <a:gd name="connsiteX3500" fmla="*/ 192601 w 12225867"/>
              <a:gd name="connsiteY3500" fmla="*/ 5368860 h 13862168"/>
              <a:gd name="connsiteX3501" fmla="*/ 178465 w 12225867"/>
              <a:gd name="connsiteY3501" fmla="*/ 5372471 h 13862168"/>
              <a:gd name="connsiteX3502" fmla="*/ 189067 w 12225867"/>
              <a:gd name="connsiteY3502" fmla="*/ 5421824 h 13862168"/>
              <a:gd name="connsiteX3503" fmla="*/ 203203 w 12225867"/>
              <a:gd name="connsiteY3503" fmla="*/ 5418213 h 13862168"/>
              <a:gd name="connsiteX3504" fmla="*/ 192601 w 12225867"/>
              <a:gd name="connsiteY3504" fmla="*/ 5368860 h 13862168"/>
              <a:gd name="connsiteX3505" fmla="*/ 626103 w 12225867"/>
              <a:gd name="connsiteY3505" fmla="*/ 5355621 h 13862168"/>
              <a:gd name="connsiteX3506" fmla="*/ 615501 w 12225867"/>
              <a:gd name="connsiteY3506" fmla="*/ 5365249 h 13862168"/>
              <a:gd name="connsiteX3507" fmla="*/ 648485 w 12225867"/>
              <a:gd name="connsiteY3507" fmla="*/ 5402565 h 13862168"/>
              <a:gd name="connsiteX3508" fmla="*/ 659087 w 12225867"/>
              <a:gd name="connsiteY3508" fmla="*/ 5392937 h 13862168"/>
              <a:gd name="connsiteX3509" fmla="*/ 626103 w 12225867"/>
              <a:gd name="connsiteY3509" fmla="*/ 5355621 h 13862168"/>
              <a:gd name="connsiteX3510" fmla="*/ 476498 w 12225867"/>
              <a:gd name="connsiteY3510" fmla="*/ 5349601 h 13862168"/>
              <a:gd name="connsiteX3511" fmla="*/ 464718 w 12225867"/>
              <a:gd name="connsiteY3511" fmla="*/ 5358027 h 13862168"/>
              <a:gd name="connsiteX3512" fmla="*/ 491812 w 12225867"/>
              <a:gd name="connsiteY3512" fmla="*/ 5398954 h 13862168"/>
              <a:gd name="connsiteX3513" fmla="*/ 503591 w 12225867"/>
              <a:gd name="connsiteY3513" fmla="*/ 5391732 h 13862168"/>
              <a:gd name="connsiteX3514" fmla="*/ 476498 w 12225867"/>
              <a:gd name="connsiteY3514" fmla="*/ 5349601 h 13862168"/>
              <a:gd name="connsiteX3515" fmla="*/ 259747 w 12225867"/>
              <a:gd name="connsiteY3515" fmla="*/ 5349600 h 13862168"/>
              <a:gd name="connsiteX3516" fmla="*/ 246789 w 12225867"/>
              <a:gd name="connsiteY3516" fmla="*/ 5354415 h 13862168"/>
              <a:gd name="connsiteX3517" fmla="*/ 262103 w 12225867"/>
              <a:gd name="connsiteY3517" fmla="*/ 5401360 h 13862168"/>
              <a:gd name="connsiteX3518" fmla="*/ 275061 w 12225867"/>
              <a:gd name="connsiteY3518" fmla="*/ 5396546 h 13862168"/>
              <a:gd name="connsiteX3519" fmla="*/ 259747 w 12225867"/>
              <a:gd name="connsiteY3519" fmla="*/ 5349600 h 13862168"/>
              <a:gd name="connsiteX3520" fmla="*/ 321002 w 12225867"/>
              <a:gd name="connsiteY3520" fmla="*/ 5324322 h 13862168"/>
              <a:gd name="connsiteX3521" fmla="*/ 308045 w 12225867"/>
              <a:gd name="connsiteY3521" fmla="*/ 5330341 h 13862168"/>
              <a:gd name="connsiteX3522" fmla="*/ 328070 w 12225867"/>
              <a:gd name="connsiteY3522" fmla="*/ 5376082 h 13862168"/>
              <a:gd name="connsiteX3523" fmla="*/ 341028 w 12225867"/>
              <a:gd name="connsiteY3523" fmla="*/ 5370063 h 13862168"/>
              <a:gd name="connsiteX3524" fmla="*/ 321002 w 12225867"/>
              <a:gd name="connsiteY3524" fmla="*/ 5324322 h 13862168"/>
              <a:gd name="connsiteX3525" fmla="*/ 661443 w 12225867"/>
              <a:gd name="connsiteY3525" fmla="*/ 5318305 h 13862168"/>
              <a:gd name="connsiteX3526" fmla="*/ 692659 w 12225867"/>
              <a:gd name="connsiteY3526" fmla="*/ 5350203 h 13862168"/>
              <a:gd name="connsiteX3527" fmla="*/ 686181 w 12225867"/>
              <a:gd name="connsiteY3527" fmla="*/ 5356822 h 13862168"/>
              <a:gd name="connsiteX3528" fmla="*/ 654965 w 12225867"/>
              <a:gd name="connsiteY3528" fmla="*/ 5324925 h 13862168"/>
              <a:gd name="connsiteX3529" fmla="*/ 661443 w 12225867"/>
              <a:gd name="connsiteY3529" fmla="*/ 5318305 h 13862168"/>
              <a:gd name="connsiteX3530" fmla="*/ 522439 w 12225867"/>
              <a:gd name="connsiteY3530" fmla="*/ 5314694 h 13862168"/>
              <a:gd name="connsiteX3531" fmla="*/ 511837 w 12225867"/>
              <a:gd name="connsiteY3531" fmla="*/ 5323121 h 13862168"/>
              <a:gd name="connsiteX3532" fmla="*/ 541287 w 12225867"/>
              <a:gd name="connsiteY3532" fmla="*/ 5362843 h 13862168"/>
              <a:gd name="connsiteX3533" fmla="*/ 551889 w 12225867"/>
              <a:gd name="connsiteY3533" fmla="*/ 5354416 h 13862168"/>
              <a:gd name="connsiteX3534" fmla="*/ 522439 w 12225867"/>
              <a:gd name="connsiteY3534" fmla="*/ 5314694 h 13862168"/>
              <a:gd name="connsiteX3535" fmla="*/ 661443 w 12225867"/>
              <a:gd name="connsiteY3535" fmla="*/ 5312288 h 13862168"/>
              <a:gd name="connsiteX3536" fmla="*/ 652019 w 12225867"/>
              <a:gd name="connsiteY3536" fmla="*/ 5321916 h 13862168"/>
              <a:gd name="connsiteX3537" fmla="*/ 654965 w 12225867"/>
              <a:gd name="connsiteY3537" fmla="*/ 5324925 h 13862168"/>
              <a:gd name="connsiteX3538" fmla="*/ 652019 w 12225867"/>
              <a:gd name="connsiteY3538" fmla="*/ 5327935 h 13862168"/>
              <a:gd name="connsiteX3539" fmla="*/ 686181 w 12225867"/>
              <a:gd name="connsiteY3539" fmla="*/ 5362843 h 13862168"/>
              <a:gd name="connsiteX3540" fmla="*/ 695604 w 12225867"/>
              <a:gd name="connsiteY3540" fmla="*/ 5353214 h 13862168"/>
              <a:gd name="connsiteX3541" fmla="*/ 692659 w 12225867"/>
              <a:gd name="connsiteY3541" fmla="*/ 5350203 h 13862168"/>
              <a:gd name="connsiteX3542" fmla="*/ 695604 w 12225867"/>
              <a:gd name="connsiteY3542" fmla="*/ 5347194 h 13862168"/>
              <a:gd name="connsiteX3543" fmla="*/ 661443 w 12225867"/>
              <a:gd name="connsiteY3543" fmla="*/ 5312288 h 13862168"/>
              <a:gd name="connsiteX3544" fmla="*/ 374012 w 12225867"/>
              <a:gd name="connsiteY3544" fmla="*/ 5296636 h 13862168"/>
              <a:gd name="connsiteX3545" fmla="*/ 362232 w 12225867"/>
              <a:gd name="connsiteY3545" fmla="*/ 5303859 h 13862168"/>
              <a:gd name="connsiteX3546" fmla="*/ 385792 w 12225867"/>
              <a:gd name="connsiteY3546" fmla="*/ 5347194 h 13862168"/>
              <a:gd name="connsiteX3547" fmla="*/ 397572 w 12225867"/>
              <a:gd name="connsiteY3547" fmla="*/ 5339971 h 13862168"/>
              <a:gd name="connsiteX3548" fmla="*/ 374012 w 12225867"/>
              <a:gd name="connsiteY3548" fmla="*/ 5296636 h 13862168"/>
              <a:gd name="connsiteX3549" fmla="*/ 107786 w 12225867"/>
              <a:gd name="connsiteY3549" fmla="*/ 5284600 h 13862168"/>
              <a:gd name="connsiteX3550" fmla="*/ 93650 w 12225867"/>
              <a:gd name="connsiteY3550" fmla="*/ 5285803 h 13862168"/>
              <a:gd name="connsiteX3551" fmla="*/ 99540 w 12225867"/>
              <a:gd name="connsiteY3551" fmla="*/ 5335155 h 13862168"/>
              <a:gd name="connsiteX3552" fmla="*/ 113676 w 12225867"/>
              <a:gd name="connsiteY3552" fmla="*/ 5333951 h 13862168"/>
              <a:gd name="connsiteX3553" fmla="*/ 107786 w 12225867"/>
              <a:gd name="connsiteY3553" fmla="*/ 5284600 h 13862168"/>
              <a:gd name="connsiteX3554" fmla="*/ 561313 w 12225867"/>
              <a:gd name="connsiteY3554" fmla="*/ 5280989 h 13862168"/>
              <a:gd name="connsiteX3555" fmla="*/ 550711 w 12225867"/>
              <a:gd name="connsiteY3555" fmla="*/ 5290619 h 13862168"/>
              <a:gd name="connsiteX3556" fmla="*/ 583695 w 12225867"/>
              <a:gd name="connsiteY3556" fmla="*/ 5327935 h 13862168"/>
              <a:gd name="connsiteX3557" fmla="*/ 594297 w 12225867"/>
              <a:gd name="connsiteY3557" fmla="*/ 5318305 h 13862168"/>
              <a:gd name="connsiteX3558" fmla="*/ 561313 w 12225867"/>
              <a:gd name="connsiteY3558" fmla="*/ 5280989 h 13862168"/>
              <a:gd name="connsiteX3559" fmla="*/ 171397 w 12225867"/>
              <a:gd name="connsiteY3559" fmla="*/ 5272562 h 13862168"/>
              <a:gd name="connsiteX3560" fmla="*/ 157261 w 12225867"/>
              <a:gd name="connsiteY3560" fmla="*/ 5276172 h 13862168"/>
              <a:gd name="connsiteX3561" fmla="*/ 167863 w 12225867"/>
              <a:gd name="connsiteY3561" fmla="*/ 5324322 h 13862168"/>
              <a:gd name="connsiteX3562" fmla="*/ 181999 w 12225867"/>
              <a:gd name="connsiteY3562" fmla="*/ 5321914 h 13862168"/>
              <a:gd name="connsiteX3563" fmla="*/ 171397 w 12225867"/>
              <a:gd name="connsiteY3563" fmla="*/ 5272562 h 13862168"/>
              <a:gd name="connsiteX3564" fmla="*/ 422310 w 12225867"/>
              <a:gd name="connsiteY3564" fmla="*/ 5265340 h 13862168"/>
              <a:gd name="connsiteX3565" fmla="*/ 410530 w 12225867"/>
              <a:gd name="connsiteY3565" fmla="*/ 5273767 h 13862168"/>
              <a:gd name="connsiteX3566" fmla="*/ 437624 w 12225867"/>
              <a:gd name="connsiteY3566" fmla="*/ 5315898 h 13862168"/>
              <a:gd name="connsiteX3567" fmla="*/ 449404 w 12225867"/>
              <a:gd name="connsiteY3567" fmla="*/ 5307472 h 13862168"/>
              <a:gd name="connsiteX3568" fmla="*/ 422310 w 12225867"/>
              <a:gd name="connsiteY3568" fmla="*/ 5265340 h 13862168"/>
              <a:gd name="connsiteX3569" fmla="*/ 227941 w 12225867"/>
              <a:gd name="connsiteY3569" fmla="*/ 5255709 h 13862168"/>
              <a:gd name="connsiteX3570" fmla="*/ 214983 w 12225867"/>
              <a:gd name="connsiteY3570" fmla="*/ 5260525 h 13862168"/>
              <a:gd name="connsiteX3571" fmla="*/ 230297 w 12225867"/>
              <a:gd name="connsiteY3571" fmla="*/ 5307469 h 13862168"/>
              <a:gd name="connsiteX3572" fmla="*/ 243255 w 12225867"/>
              <a:gd name="connsiteY3572" fmla="*/ 5302655 h 13862168"/>
              <a:gd name="connsiteX3573" fmla="*/ 227941 w 12225867"/>
              <a:gd name="connsiteY3573" fmla="*/ 5255709 h 13862168"/>
              <a:gd name="connsiteX3574" fmla="*/ 591941 w 12225867"/>
              <a:gd name="connsiteY3574" fmla="*/ 5247285 h 13862168"/>
              <a:gd name="connsiteX3575" fmla="*/ 623354 w 12225867"/>
              <a:gd name="connsiteY3575" fmla="*/ 5279385 h 13862168"/>
              <a:gd name="connsiteX3576" fmla="*/ 617857 w 12225867"/>
              <a:gd name="connsiteY3576" fmla="*/ 5285805 h 13862168"/>
              <a:gd name="connsiteX3577" fmla="*/ 585512 w 12225867"/>
              <a:gd name="connsiteY3577" fmla="*/ 5253855 h 13862168"/>
              <a:gd name="connsiteX3578" fmla="*/ 591941 w 12225867"/>
              <a:gd name="connsiteY3578" fmla="*/ 5247285 h 13862168"/>
              <a:gd name="connsiteX3579" fmla="*/ 591941 w 12225867"/>
              <a:gd name="connsiteY3579" fmla="*/ 5241266 h 13862168"/>
              <a:gd name="connsiteX3580" fmla="*/ 582517 w 12225867"/>
              <a:gd name="connsiteY3580" fmla="*/ 5250896 h 13862168"/>
              <a:gd name="connsiteX3581" fmla="*/ 585512 w 12225867"/>
              <a:gd name="connsiteY3581" fmla="*/ 5253855 h 13862168"/>
              <a:gd name="connsiteX3582" fmla="*/ 582517 w 12225867"/>
              <a:gd name="connsiteY3582" fmla="*/ 5256916 h 13862168"/>
              <a:gd name="connsiteX3583" fmla="*/ 617857 w 12225867"/>
              <a:gd name="connsiteY3583" fmla="*/ 5293028 h 13862168"/>
              <a:gd name="connsiteX3584" fmla="*/ 626103 w 12225867"/>
              <a:gd name="connsiteY3584" fmla="*/ 5282194 h 13862168"/>
              <a:gd name="connsiteX3585" fmla="*/ 623354 w 12225867"/>
              <a:gd name="connsiteY3585" fmla="*/ 5279385 h 13862168"/>
              <a:gd name="connsiteX3586" fmla="*/ 626103 w 12225867"/>
              <a:gd name="connsiteY3586" fmla="*/ 5276173 h 13862168"/>
              <a:gd name="connsiteX3587" fmla="*/ 591941 w 12225867"/>
              <a:gd name="connsiteY3587" fmla="*/ 5241266 h 13862168"/>
              <a:gd name="connsiteX3588" fmla="*/ 462362 w 12225867"/>
              <a:gd name="connsiteY3588" fmla="*/ 5236452 h 13862168"/>
              <a:gd name="connsiteX3589" fmla="*/ 451760 w 12225867"/>
              <a:gd name="connsiteY3589" fmla="*/ 5244878 h 13862168"/>
              <a:gd name="connsiteX3590" fmla="*/ 481210 w 12225867"/>
              <a:gd name="connsiteY3590" fmla="*/ 5284601 h 13862168"/>
              <a:gd name="connsiteX3591" fmla="*/ 491812 w 12225867"/>
              <a:gd name="connsiteY3591" fmla="*/ 5276174 h 13862168"/>
              <a:gd name="connsiteX3592" fmla="*/ 462362 w 12225867"/>
              <a:gd name="connsiteY3592" fmla="*/ 5236452 h 13862168"/>
              <a:gd name="connsiteX3593" fmla="*/ 280951 w 12225867"/>
              <a:gd name="connsiteY3593" fmla="*/ 5232840 h 13862168"/>
              <a:gd name="connsiteX3594" fmla="*/ 267993 w 12225867"/>
              <a:gd name="connsiteY3594" fmla="*/ 5238858 h 13862168"/>
              <a:gd name="connsiteX3595" fmla="*/ 288019 w 12225867"/>
              <a:gd name="connsiteY3595" fmla="*/ 5284600 h 13862168"/>
              <a:gd name="connsiteX3596" fmla="*/ 300977 w 12225867"/>
              <a:gd name="connsiteY3596" fmla="*/ 5278580 h 13862168"/>
              <a:gd name="connsiteX3597" fmla="*/ 280951 w 12225867"/>
              <a:gd name="connsiteY3597" fmla="*/ 5232840 h 13862168"/>
              <a:gd name="connsiteX3598" fmla="*/ 326892 w 12225867"/>
              <a:gd name="connsiteY3598" fmla="*/ 5208764 h 13862168"/>
              <a:gd name="connsiteX3599" fmla="*/ 315112 w 12225867"/>
              <a:gd name="connsiteY3599" fmla="*/ 5215987 h 13862168"/>
              <a:gd name="connsiteX3600" fmla="*/ 338672 w 12225867"/>
              <a:gd name="connsiteY3600" fmla="*/ 5259322 h 13862168"/>
              <a:gd name="connsiteX3601" fmla="*/ 350452 w 12225867"/>
              <a:gd name="connsiteY3601" fmla="*/ 5252099 h 13862168"/>
              <a:gd name="connsiteX3602" fmla="*/ 326892 w 12225867"/>
              <a:gd name="connsiteY3602" fmla="*/ 5208764 h 13862168"/>
              <a:gd name="connsiteX3603" fmla="*/ 495346 w 12225867"/>
              <a:gd name="connsiteY3603" fmla="*/ 5206359 h 13862168"/>
              <a:gd name="connsiteX3604" fmla="*/ 484744 w 12225867"/>
              <a:gd name="connsiteY3604" fmla="*/ 5215989 h 13862168"/>
              <a:gd name="connsiteX3605" fmla="*/ 517727 w 12225867"/>
              <a:gd name="connsiteY3605" fmla="*/ 5253305 h 13862168"/>
              <a:gd name="connsiteX3606" fmla="*/ 528329 w 12225867"/>
              <a:gd name="connsiteY3606" fmla="*/ 5243674 h 13862168"/>
              <a:gd name="connsiteX3607" fmla="*/ 495346 w 12225867"/>
              <a:gd name="connsiteY3607" fmla="*/ 5206359 h 13862168"/>
              <a:gd name="connsiteX3608" fmla="*/ 97184 w 12225867"/>
              <a:gd name="connsiteY3608" fmla="*/ 5184690 h 13862168"/>
              <a:gd name="connsiteX3609" fmla="*/ 83048 w 12225867"/>
              <a:gd name="connsiteY3609" fmla="*/ 5185894 h 13862168"/>
              <a:gd name="connsiteX3610" fmla="*/ 88938 w 12225867"/>
              <a:gd name="connsiteY3610" fmla="*/ 5235246 h 13862168"/>
              <a:gd name="connsiteX3611" fmla="*/ 103074 w 12225867"/>
              <a:gd name="connsiteY3611" fmla="*/ 5234043 h 13862168"/>
              <a:gd name="connsiteX3612" fmla="*/ 97184 w 12225867"/>
              <a:gd name="connsiteY3612" fmla="*/ 5184690 h 13862168"/>
              <a:gd name="connsiteX3613" fmla="*/ 368122 w 12225867"/>
              <a:gd name="connsiteY3613" fmla="*/ 5182284 h 13862168"/>
              <a:gd name="connsiteX3614" fmla="*/ 356342 w 12225867"/>
              <a:gd name="connsiteY3614" fmla="*/ 5190709 h 13862168"/>
              <a:gd name="connsiteX3615" fmla="*/ 383436 w 12225867"/>
              <a:gd name="connsiteY3615" fmla="*/ 5232841 h 13862168"/>
              <a:gd name="connsiteX3616" fmla="*/ 395216 w 12225867"/>
              <a:gd name="connsiteY3616" fmla="*/ 5224414 h 13862168"/>
              <a:gd name="connsiteX3617" fmla="*/ 368122 w 12225867"/>
              <a:gd name="connsiteY3617" fmla="*/ 5182284 h 13862168"/>
              <a:gd name="connsiteX3618" fmla="*/ 523617 w 12225867"/>
              <a:gd name="connsiteY3618" fmla="*/ 5177469 h 13862168"/>
              <a:gd name="connsiteX3619" fmla="*/ 554245 w 12225867"/>
              <a:gd name="connsiteY3619" fmla="*/ 5208767 h 13862168"/>
              <a:gd name="connsiteX3620" fmla="*/ 548355 w 12225867"/>
              <a:gd name="connsiteY3620" fmla="*/ 5214785 h 13862168"/>
              <a:gd name="connsiteX3621" fmla="*/ 517727 w 12225867"/>
              <a:gd name="connsiteY3621" fmla="*/ 5183489 h 13862168"/>
              <a:gd name="connsiteX3622" fmla="*/ 523617 w 12225867"/>
              <a:gd name="connsiteY3622" fmla="*/ 5177469 h 13862168"/>
              <a:gd name="connsiteX3623" fmla="*/ 150193 w 12225867"/>
              <a:gd name="connsiteY3623" fmla="*/ 5173857 h 13862168"/>
              <a:gd name="connsiteX3624" fmla="*/ 136057 w 12225867"/>
              <a:gd name="connsiteY3624" fmla="*/ 5177467 h 13862168"/>
              <a:gd name="connsiteX3625" fmla="*/ 146659 w 12225867"/>
              <a:gd name="connsiteY3625" fmla="*/ 5226820 h 13862168"/>
              <a:gd name="connsiteX3626" fmla="*/ 160795 w 12225867"/>
              <a:gd name="connsiteY3626" fmla="*/ 5223209 h 13862168"/>
              <a:gd name="connsiteX3627" fmla="*/ 150193 w 12225867"/>
              <a:gd name="connsiteY3627" fmla="*/ 5173857 h 13862168"/>
              <a:gd name="connsiteX3628" fmla="*/ 523617 w 12225867"/>
              <a:gd name="connsiteY3628" fmla="*/ 5170247 h 13862168"/>
              <a:gd name="connsiteX3629" fmla="*/ 514193 w 12225867"/>
              <a:gd name="connsiteY3629" fmla="*/ 5179877 h 13862168"/>
              <a:gd name="connsiteX3630" fmla="*/ 517727 w 12225867"/>
              <a:gd name="connsiteY3630" fmla="*/ 5183489 h 13862168"/>
              <a:gd name="connsiteX3631" fmla="*/ 514193 w 12225867"/>
              <a:gd name="connsiteY3631" fmla="*/ 5187099 h 13862168"/>
              <a:gd name="connsiteX3632" fmla="*/ 548355 w 12225867"/>
              <a:gd name="connsiteY3632" fmla="*/ 5222007 h 13862168"/>
              <a:gd name="connsiteX3633" fmla="*/ 557779 w 12225867"/>
              <a:gd name="connsiteY3633" fmla="*/ 5212378 h 13862168"/>
              <a:gd name="connsiteX3634" fmla="*/ 554245 w 12225867"/>
              <a:gd name="connsiteY3634" fmla="*/ 5208767 h 13862168"/>
              <a:gd name="connsiteX3635" fmla="*/ 557779 w 12225867"/>
              <a:gd name="connsiteY3635" fmla="*/ 5205155 h 13862168"/>
              <a:gd name="connsiteX3636" fmla="*/ 523617 w 12225867"/>
              <a:gd name="connsiteY3636" fmla="*/ 5170247 h 13862168"/>
              <a:gd name="connsiteX3637" fmla="*/ 197313 w 12225867"/>
              <a:gd name="connsiteY3637" fmla="*/ 5160616 h 13862168"/>
              <a:gd name="connsiteX3638" fmla="*/ 184355 w 12225867"/>
              <a:gd name="connsiteY3638" fmla="*/ 5165431 h 13862168"/>
              <a:gd name="connsiteX3639" fmla="*/ 199669 w 12225867"/>
              <a:gd name="connsiteY3639" fmla="*/ 5212376 h 13862168"/>
              <a:gd name="connsiteX3640" fmla="*/ 212627 w 12225867"/>
              <a:gd name="connsiteY3640" fmla="*/ 5207561 h 13862168"/>
              <a:gd name="connsiteX3641" fmla="*/ 197313 w 12225867"/>
              <a:gd name="connsiteY3641" fmla="*/ 5160616 h 13862168"/>
              <a:gd name="connsiteX3642" fmla="*/ 402284 w 12225867"/>
              <a:gd name="connsiteY3642" fmla="*/ 5157007 h 13862168"/>
              <a:gd name="connsiteX3643" fmla="*/ 391682 w 12225867"/>
              <a:gd name="connsiteY3643" fmla="*/ 5165431 h 13862168"/>
              <a:gd name="connsiteX3644" fmla="*/ 421132 w 12225867"/>
              <a:gd name="connsiteY3644" fmla="*/ 5205155 h 13862168"/>
              <a:gd name="connsiteX3645" fmla="*/ 431734 w 12225867"/>
              <a:gd name="connsiteY3645" fmla="*/ 5196729 h 13862168"/>
              <a:gd name="connsiteX3646" fmla="*/ 402284 w 12225867"/>
              <a:gd name="connsiteY3646" fmla="*/ 5157007 h 13862168"/>
              <a:gd name="connsiteX3647" fmla="*/ 242077 w 12225867"/>
              <a:gd name="connsiteY3647" fmla="*/ 5142560 h 13862168"/>
              <a:gd name="connsiteX3648" fmla="*/ 229119 w 12225867"/>
              <a:gd name="connsiteY3648" fmla="*/ 5148578 h 13862168"/>
              <a:gd name="connsiteX3649" fmla="*/ 247967 w 12225867"/>
              <a:gd name="connsiteY3649" fmla="*/ 5193116 h 13862168"/>
              <a:gd name="connsiteX3650" fmla="*/ 262103 w 12225867"/>
              <a:gd name="connsiteY3650" fmla="*/ 5188302 h 13862168"/>
              <a:gd name="connsiteX3651" fmla="*/ 242077 w 12225867"/>
              <a:gd name="connsiteY3651" fmla="*/ 5142560 h 13862168"/>
              <a:gd name="connsiteX3652" fmla="*/ 430556 w 12225867"/>
              <a:gd name="connsiteY3652" fmla="*/ 5131729 h 13862168"/>
              <a:gd name="connsiteX3653" fmla="*/ 419954 w 12225867"/>
              <a:gd name="connsiteY3653" fmla="*/ 5141357 h 13862168"/>
              <a:gd name="connsiteX3654" fmla="*/ 452938 w 12225867"/>
              <a:gd name="connsiteY3654" fmla="*/ 5178674 h 13862168"/>
              <a:gd name="connsiteX3655" fmla="*/ 463540 w 12225867"/>
              <a:gd name="connsiteY3655" fmla="*/ 5169043 h 13862168"/>
              <a:gd name="connsiteX3656" fmla="*/ 430556 w 12225867"/>
              <a:gd name="connsiteY3656" fmla="*/ 5131729 h 13862168"/>
              <a:gd name="connsiteX3657" fmla="*/ 279773 w 12225867"/>
              <a:gd name="connsiteY3657" fmla="*/ 5122097 h 13862168"/>
              <a:gd name="connsiteX3658" fmla="*/ 267993 w 12225867"/>
              <a:gd name="connsiteY3658" fmla="*/ 5129320 h 13862168"/>
              <a:gd name="connsiteX3659" fmla="*/ 291553 w 12225867"/>
              <a:gd name="connsiteY3659" fmla="*/ 5172653 h 13862168"/>
              <a:gd name="connsiteX3660" fmla="*/ 303333 w 12225867"/>
              <a:gd name="connsiteY3660" fmla="*/ 5165431 h 13862168"/>
              <a:gd name="connsiteX3661" fmla="*/ 279773 w 12225867"/>
              <a:gd name="connsiteY3661" fmla="*/ 5122097 h 13862168"/>
              <a:gd name="connsiteX3662" fmla="*/ 454116 w 12225867"/>
              <a:gd name="connsiteY3662" fmla="*/ 5106450 h 13862168"/>
              <a:gd name="connsiteX3663" fmla="*/ 485333 w 12225867"/>
              <a:gd name="connsiteY3663" fmla="*/ 5138349 h 13862168"/>
              <a:gd name="connsiteX3664" fmla="*/ 478854 w 12225867"/>
              <a:gd name="connsiteY3664" fmla="*/ 5144969 h 13862168"/>
              <a:gd name="connsiteX3665" fmla="*/ 447638 w 12225867"/>
              <a:gd name="connsiteY3665" fmla="*/ 5113070 h 13862168"/>
              <a:gd name="connsiteX3666" fmla="*/ 454116 w 12225867"/>
              <a:gd name="connsiteY3666" fmla="*/ 5106450 h 13862168"/>
              <a:gd name="connsiteX3667" fmla="*/ 454116 w 12225867"/>
              <a:gd name="connsiteY3667" fmla="*/ 5100431 h 13862168"/>
              <a:gd name="connsiteX3668" fmla="*/ 444692 w 12225867"/>
              <a:gd name="connsiteY3668" fmla="*/ 5110060 h 13862168"/>
              <a:gd name="connsiteX3669" fmla="*/ 447638 w 12225867"/>
              <a:gd name="connsiteY3669" fmla="*/ 5113070 h 13862168"/>
              <a:gd name="connsiteX3670" fmla="*/ 444692 w 12225867"/>
              <a:gd name="connsiteY3670" fmla="*/ 5116080 h 13862168"/>
              <a:gd name="connsiteX3671" fmla="*/ 478854 w 12225867"/>
              <a:gd name="connsiteY3671" fmla="*/ 5150988 h 13862168"/>
              <a:gd name="connsiteX3672" fmla="*/ 488278 w 12225867"/>
              <a:gd name="connsiteY3672" fmla="*/ 5141358 h 13862168"/>
              <a:gd name="connsiteX3673" fmla="*/ 485333 w 12225867"/>
              <a:gd name="connsiteY3673" fmla="*/ 5138349 h 13862168"/>
              <a:gd name="connsiteX3674" fmla="*/ 488278 w 12225867"/>
              <a:gd name="connsiteY3674" fmla="*/ 5135339 h 13862168"/>
              <a:gd name="connsiteX3675" fmla="*/ 454116 w 12225867"/>
              <a:gd name="connsiteY3675" fmla="*/ 5100431 h 13862168"/>
              <a:gd name="connsiteX3676" fmla="*/ 313935 w 12225867"/>
              <a:gd name="connsiteY3676" fmla="*/ 5099227 h 13862168"/>
              <a:gd name="connsiteX3677" fmla="*/ 302155 w 12225867"/>
              <a:gd name="connsiteY3677" fmla="*/ 5107652 h 13862168"/>
              <a:gd name="connsiteX3678" fmla="*/ 329248 w 12225867"/>
              <a:gd name="connsiteY3678" fmla="*/ 5149784 h 13862168"/>
              <a:gd name="connsiteX3679" fmla="*/ 341028 w 12225867"/>
              <a:gd name="connsiteY3679" fmla="*/ 5141357 h 13862168"/>
              <a:gd name="connsiteX3680" fmla="*/ 313935 w 12225867"/>
              <a:gd name="connsiteY3680" fmla="*/ 5099227 h 13862168"/>
              <a:gd name="connsiteX3681" fmla="*/ 86582 w 12225867"/>
              <a:gd name="connsiteY3681" fmla="*/ 5085985 h 13862168"/>
              <a:gd name="connsiteX3682" fmla="*/ 72446 w 12225867"/>
              <a:gd name="connsiteY3682" fmla="*/ 5087188 h 13862168"/>
              <a:gd name="connsiteX3683" fmla="*/ 78336 w 12225867"/>
              <a:gd name="connsiteY3683" fmla="*/ 5136542 h 13862168"/>
              <a:gd name="connsiteX3684" fmla="*/ 92472 w 12225867"/>
              <a:gd name="connsiteY3684" fmla="*/ 5134133 h 13862168"/>
              <a:gd name="connsiteX3685" fmla="*/ 86582 w 12225867"/>
              <a:gd name="connsiteY3685" fmla="*/ 5085985 h 13862168"/>
              <a:gd name="connsiteX3686" fmla="*/ 342206 w 12225867"/>
              <a:gd name="connsiteY3686" fmla="*/ 5078764 h 13862168"/>
              <a:gd name="connsiteX3687" fmla="*/ 331604 w 12225867"/>
              <a:gd name="connsiteY3687" fmla="*/ 5087189 h 13862168"/>
              <a:gd name="connsiteX3688" fmla="*/ 361054 w 12225867"/>
              <a:gd name="connsiteY3688" fmla="*/ 5126913 h 13862168"/>
              <a:gd name="connsiteX3689" fmla="*/ 371656 w 12225867"/>
              <a:gd name="connsiteY3689" fmla="*/ 5118487 h 13862168"/>
              <a:gd name="connsiteX3690" fmla="*/ 342206 w 12225867"/>
              <a:gd name="connsiteY3690" fmla="*/ 5078764 h 13862168"/>
              <a:gd name="connsiteX3691" fmla="*/ 128989 w 12225867"/>
              <a:gd name="connsiteY3691" fmla="*/ 5077559 h 13862168"/>
              <a:gd name="connsiteX3692" fmla="*/ 114854 w 12225867"/>
              <a:gd name="connsiteY3692" fmla="*/ 5081169 h 13862168"/>
              <a:gd name="connsiteX3693" fmla="*/ 125455 w 12225867"/>
              <a:gd name="connsiteY3693" fmla="*/ 5129319 h 13862168"/>
              <a:gd name="connsiteX3694" fmla="*/ 139591 w 12225867"/>
              <a:gd name="connsiteY3694" fmla="*/ 5125707 h 13862168"/>
              <a:gd name="connsiteX3695" fmla="*/ 128989 w 12225867"/>
              <a:gd name="connsiteY3695" fmla="*/ 5077559 h 13862168"/>
              <a:gd name="connsiteX3696" fmla="*/ 166685 w 12225867"/>
              <a:gd name="connsiteY3696" fmla="*/ 5065522 h 13862168"/>
              <a:gd name="connsiteX3697" fmla="*/ 153727 w 12225867"/>
              <a:gd name="connsiteY3697" fmla="*/ 5070337 h 13862168"/>
              <a:gd name="connsiteX3698" fmla="*/ 169041 w 12225867"/>
              <a:gd name="connsiteY3698" fmla="*/ 5117282 h 13862168"/>
              <a:gd name="connsiteX3699" fmla="*/ 181999 w 12225867"/>
              <a:gd name="connsiteY3699" fmla="*/ 5112467 h 13862168"/>
              <a:gd name="connsiteX3700" fmla="*/ 166685 w 12225867"/>
              <a:gd name="connsiteY3700" fmla="*/ 5065522 h 13862168"/>
              <a:gd name="connsiteX3701" fmla="*/ 365766 w 12225867"/>
              <a:gd name="connsiteY3701" fmla="*/ 5057096 h 13862168"/>
              <a:gd name="connsiteX3702" fmla="*/ 355164 w 12225867"/>
              <a:gd name="connsiteY3702" fmla="*/ 5066727 h 13862168"/>
              <a:gd name="connsiteX3703" fmla="*/ 388148 w 12225867"/>
              <a:gd name="connsiteY3703" fmla="*/ 5104042 h 13862168"/>
              <a:gd name="connsiteX3704" fmla="*/ 398750 w 12225867"/>
              <a:gd name="connsiteY3704" fmla="*/ 5094413 h 13862168"/>
              <a:gd name="connsiteX3705" fmla="*/ 365766 w 12225867"/>
              <a:gd name="connsiteY3705" fmla="*/ 5057096 h 13862168"/>
              <a:gd name="connsiteX3706" fmla="*/ 202025 w 12225867"/>
              <a:gd name="connsiteY3706" fmla="*/ 5051077 h 13862168"/>
              <a:gd name="connsiteX3707" fmla="*/ 189067 w 12225867"/>
              <a:gd name="connsiteY3707" fmla="*/ 5057095 h 13862168"/>
              <a:gd name="connsiteX3708" fmla="*/ 209093 w 12225867"/>
              <a:gd name="connsiteY3708" fmla="*/ 5102837 h 13862168"/>
              <a:gd name="connsiteX3709" fmla="*/ 222051 w 12225867"/>
              <a:gd name="connsiteY3709" fmla="*/ 5096818 h 13862168"/>
              <a:gd name="connsiteX3710" fmla="*/ 202025 w 12225867"/>
              <a:gd name="connsiteY3710" fmla="*/ 5051077 h 13862168"/>
              <a:gd name="connsiteX3711" fmla="*/ 385792 w 12225867"/>
              <a:gd name="connsiteY3711" fmla="*/ 5036634 h 13862168"/>
              <a:gd name="connsiteX3712" fmla="*/ 416420 w 12225867"/>
              <a:gd name="connsiteY3712" fmla="*/ 5067931 h 13862168"/>
              <a:gd name="connsiteX3713" fmla="*/ 410530 w 12225867"/>
              <a:gd name="connsiteY3713" fmla="*/ 5073949 h 13862168"/>
              <a:gd name="connsiteX3714" fmla="*/ 379902 w 12225867"/>
              <a:gd name="connsiteY3714" fmla="*/ 5042652 h 13862168"/>
              <a:gd name="connsiteX3715" fmla="*/ 385792 w 12225867"/>
              <a:gd name="connsiteY3715" fmla="*/ 5036634 h 13862168"/>
              <a:gd name="connsiteX3716" fmla="*/ 232653 w 12225867"/>
              <a:gd name="connsiteY3716" fmla="*/ 5034225 h 13862168"/>
              <a:gd name="connsiteX3717" fmla="*/ 220873 w 12225867"/>
              <a:gd name="connsiteY3717" fmla="*/ 5041448 h 13862168"/>
              <a:gd name="connsiteX3718" fmla="*/ 244433 w 12225867"/>
              <a:gd name="connsiteY3718" fmla="*/ 5084782 h 13862168"/>
              <a:gd name="connsiteX3719" fmla="*/ 256213 w 12225867"/>
              <a:gd name="connsiteY3719" fmla="*/ 5077560 h 13862168"/>
              <a:gd name="connsiteX3720" fmla="*/ 232653 w 12225867"/>
              <a:gd name="connsiteY3720" fmla="*/ 5034225 h 13862168"/>
              <a:gd name="connsiteX3721" fmla="*/ 385792 w 12225867"/>
              <a:gd name="connsiteY3721" fmla="*/ 5029411 h 13862168"/>
              <a:gd name="connsiteX3722" fmla="*/ 376368 w 12225867"/>
              <a:gd name="connsiteY3722" fmla="*/ 5039041 h 13862168"/>
              <a:gd name="connsiteX3723" fmla="*/ 379902 w 12225867"/>
              <a:gd name="connsiteY3723" fmla="*/ 5042652 h 13862168"/>
              <a:gd name="connsiteX3724" fmla="*/ 376368 w 12225867"/>
              <a:gd name="connsiteY3724" fmla="*/ 5046264 h 13862168"/>
              <a:gd name="connsiteX3725" fmla="*/ 410530 w 12225867"/>
              <a:gd name="connsiteY3725" fmla="*/ 5081172 h 13862168"/>
              <a:gd name="connsiteX3726" fmla="*/ 419954 w 12225867"/>
              <a:gd name="connsiteY3726" fmla="*/ 5071542 h 13862168"/>
              <a:gd name="connsiteX3727" fmla="*/ 416420 w 12225867"/>
              <a:gd name="connsiteY3727" fmla="*/ 5067931 h 13862168"/>
              <a:gd name="connsiteX3728" fmla="*/ 419954 w 12225867"/>
              <a:gd name="connsiteY3728" fmla="*/ 5064320 h 13862168"/>
              <a:gd name="connsiteX3729" fmla="*/ 385792 w 12225867"/>
              <a:gd name="connsiteY3729" fmla="*/ 5029411 h 13862168"/>
              <a:gd name="connsiteX3730" fmla="*/ 259747 w 12225867"/>
              <a:gd name="connsiteY3730" fmla="*/ 5016171 h 13862168"/>
              <a:gd name="connsiteX3731" fmla="*/ 247967 w 12225867"/>
              <a:gd name="connsiteY3731" fmla="*/ 5024596 h 13862168"/>
              <a:gd name="connsiteX3732" fmla="*/ 275061 w 12225867"/>
              <a:gd name="connsiteY3732" fmla="*/ 5066727 h 13862168"/>
              <a:gd name="connsiteX3733" fmla="*/ 286841 w 12225867"/>
              <a:gd name="connsiteY3733" fmla="*/ 5058300 h 13862168"/>
              <a:gd name="connsiteX3734" fmla="*/ 259747 w 12225867"/>
              <a:gd name="connsiteY3734" fmla="*/ 5016171 h 13862168"/>
              <a:gd name="connsiteX3735" fmla="*/ 282129 w 12225867"/>
              <a:gd name="connsiteY3735" fmla="*/ 4999317 h 13862168"/>
              <a:gd name="connsiteX3736" fmla="*/ 271527 w 12225867"/>
              <a:gd name="connsiteY3736" fmla="*/ 5007744 h 13862168"/>
              <a:gd name="connsiteX3737" fmla="*/ 300977 w 12225867"/>
              <a:gd name="connsiteY3737" fmla="*/ 5047466 h 13862168"/>
              <a:gd name="connsiteX3738" fmla="*/ 311579 w 12225867"/>
              <a:gd name="connsiteY3738" fmla="*/ 5039041 h 13862168"/>
              <a:gd name="connsiteX3739" fmla="*/ 282129 w 12225867"/>
              <a:gd name="connsiteY3739" fmla="*/ 4999317 h 13862168"/>
              <a:gd name="connsiteX3740" fmla="*/ 75980 w 12225867"/>
              <a:gd name="connsiteY3740" fmla="*/ 4986077 h 13862168"/>
              <a:gd name="connsiteX3741" fmla="*/ 61844 w 12225867"/>
              <a:gd name="connsiteY3741" fmla="*/ 4987280 h 13862168"/>
              <a:gd name="connsiteX3742" fmla="*/ 67734 w 12225867"/>
              <a:gd name="connsiteY3742" fmla="*/ 5036632 h 13862168"/>
              <a:gd name="connsiteX3743" fmla="*/ 81870 w 12225867"/>
              <a:gd name="connsiteY3743" fmla="*/ 5035428 h 13862168"/>
              <a:gd name="connsiteX3744" fmla="*/ 75980 w 12225867"/>
              <a:gd name="connsiteY3744" fmla="*/ 4986077 h 13862168"/>
              <a:gd name="connsiteX3745" fmla="*/ 300977 w 12225867"/>
              <a:gd name="connsiteY3745" fmla="*/ 4982466 h 13862168"/>
              <a:gd name="connsiteX3746" fmla="*/ 290375 w 12225867"/>
              <a:gd name="connsiteY3746" fmla="*/ 4992096 h 13862168"/>
              <a:gd name="connsiteX3747" fmla="*/ 323358 w 12225867"/>
              <a:gd name="connsiteY3747" fmla="*/ 5029411 h 13862168"/>
              <a:gd name="connsiteX3748" fmla="*/ 333960 w 12225867"/>
              <a:gd name="connsiteY3748" fmla="*/ 5019782 h 13862168"/>
              <a:gd name="connsiteX3749" fmla="*/ 300977 w 12225867"/>
              <a:gd name="connsiteY3749" fmla="*/ 4982466 h 13862168"/>
              <a:gd name="connsiteX3750" fmla="*/ 107786 w 12225867"/>
              <a:gd name="connsiteY3750" fmla="*/ 4978854 h 13862168"/>
              <a:gd name="connsiteX3751" fmla="*/ 93650 w 12225867"/>
              <a:gd name="connsiteY3751" fmla="*/ 4982464 h 13862168"/>
              <a:gd name="connsiteX3752" fmla="*/ 104252 w 12225867"/>
              <a:gd name="connsiteY3752" fmla="*/ 5031817 h 13862168"/>
              <a:gd name="connsiteX3753" fmla="*/ 118388 w 12225867"/>
              <a:gd name="connsiteY3753" fmla="*/ 5028206 h 13862168"/>
              <a:gd name="connsiteX3754" fmla="*/ 107786 w 12225867"/>
              <a:gd name="connsiteY3754" fmla="*/ 4978854 h 13862168"/>
              <a:gd name="connsiteX3755" fmla="*/ 136057 w 12225867"/>
              <a:gd name="connsiteY3755" fmla="*/ 4970428 h 13862168"/>
              <a:gd name="connsiteX3756" fmla="*/ 123100 w 12225867"/>
              <a:gd name="connsiteY3756" fmla="*/ 4975243 h 13862168"/>
              <a:gd name="connsiteX3757" fmla="*/ 138413 w 12225867"/>
              <a:gd name="connsiteY3757" fmla="*/ 5022188 h 13862168"/>
              <a:gd name="connsiteX3758" fmla="*/ 151371 w 12225867"/>
              <a:gd name="connsiteY3758" fmla="*/ 5017373 h 13862168"/>
              <a:gd name="connsiteX3759" fmla="*/ 136057 w 12225867"/>
              <a:gd name="connsiteY3759" fmla="*/ 4970428 h 13862168"/>
              <a:gd name="connsiteX3760" fmla="*/ 316290 w 12225867"/>
              <a:gd name="connsiteY3760" fmla="*/ 4965613 h 13862168"/>
              <a:gd name="connsiteX3761" fmla="*/ 346918 w 12225867"/>
              <a:gd name="connsiteY3761" fmla="*/ 4996911 h 13862168"/>
              <a:gd name="connsiteX3762" fmla="*/ 341028 w 12225867"/>
              <a:gd name="connsiteY3762" fmla="*/ 5002929 h 13862168"/>
              <a:gd name="connsiteX3763" fmla="*/ 310401 w 12225867"/>
              <a:gd name="connsiteY3763" fmla="*/ 4971633 h 13862168"/>
              <a:gd name="connsiteX3764" fmla="*/ 316290 w 12225867"/>
              <a:gd name="connsiteY3764" fmla="*/ 4965613 h 13862168"/>
              <a:gd name="connsiteX3765" fmla="*/ 161973 w 12225867"/>
              <a:gd name="connsiteY3765" fmla="*/ 4959594 h 13862168"/>
              <a:gd name="connsiteX3766" fmla="*/ 149015 w 12225867"/>
              <a:gd name="connsiteY3766" fmla="*/ 4965612 h 13862168"/>
              <a:gd name="connsiteX3767" fmla="*/ 169041 w 12225867"/>
              <a:gd name="connsiteY3767" fmla="*/ 5011354 h 13862168"/>
              <a:gd name="connsiteX3768" fmla="*/ 181999 w 12225867"/>
              <a:gd name="connsiteY3768" fmla="*/ 5005335 h 13862168"/>
              <a:gd name="connsiteX3769" fmla="*/ 161973 w 12225867"/>
              <a:gd name="connsiteY3769" fmla="*/ 4959594 h 13862168"/>
              <a:gd name="connsiteX3770" fmla="*/ 316290 w 12225867"/>
              <a:gd name="connsiteY3770" fmla="*/ 4958391 h 13862168"/>
              <a:gd name="connsiteX3771" fmla="*/ 306867 w 12225867"/>
              <a:gd name="connsiteY3771" fmla="*/ 4968022 h 13862168"/>
              <a:gd name="connsiteX3772" fmla="*/ 310401 w 12225867"/>
              <a:gd name="connsiteY3772" fmla="*/ 4971633 h 13862168"/>
              <a:gd name="connsiteX3773" fmla="*/ 306867 w 12225867"/>
              <a:gd name="connsiteY3773" fmla="*/ 4975244 h 13862168"/>
              <a:gd name="connsiteX3774" fmla="*/ 341028 w 12225867"/>
              <a:gd name="connsiteY3774" fmla="*/ 5010152 h 13862168"/>
              <a:gd name="connsiteX3775" fmla="*/ 350452 w 12225867"/>
              <a:gd name="connsiteY3775" fmla="*/ 5000523 h 13862168"/>
              <a:gd name="connsiteX3776" fmla="*/ 346918 w 12225867"/>
              <a:gd name="connsiteY3776" fmla="*/ 4996911 h 13862168"/>
              <a:gd name="connsiteX3777" fmla="*/ 350452 w 12225867"/>
              <a:gd name="connsiteY3777" fmla="*/ 4993299 h 13862168"/>
              <a:gd name="connsiteX3778" fmla="*/ 316290 w 12225867"/>
              <a:gd name="connsiteY3778" fmla="*/ 4958391 h 13862168"/>
              <a:gd name="connsiteX3779" fmla="*/ 184355 w 12225867"/>
              <a:gd name="connsiteY3779" fmla="*/ 4947557 h 13862168"/>
              <a:gd name="connsiteX3780" fmla="*/ 172575 w 12225867"/>
              <a:gd name="connsiteY3780" fmla="*/ 4954779 h 13862168"/>
              <a:gd name="connsiteX3781" fmla="*/ 196135 w 12225867"/>
              <a:gd name="connsiteY3781" fmla="*/ 4998113 h 13862168"/>
              <a:gd name="connsiteX3782" fmla="*/ 207915 w 12225867"/>
              <a:gd name="connsiteY3782" fmla="*/ 4990892 h 13862168"/>
              <a:gd name="connsiteX3783" fmla="*/ 184355 w 12225867"/>
              <a:gd name="connsiteY3783" fmla="*/ 4947557 h 13862168"/>
              <a:gd name="connsiteX3784" fmla="*/ 205559 w 12225867"/>
              <a:gd name="connsiteY3784" fmla="*/ 4933113 h 13862168"/>
              <a:gd name="connsiteX3785" fmla="*/ 193779 w 12225867"/>
              <a:gd name="connsiteY3785" fmla="*/ 4941539 h 13862168"/>
              <a:gd name="connsiteX3786" fmla="*/ 220873 w 12225867"/>
              <a:gd name="connsiteY3786" fmla="*/ 4983670 h 13862168"/>
              <a:gd name="connsiteX3787" fmla="*/ 232653 w 12225867"/>
              <a:gd name="connsiteY3787" fmla="*/ 4975243 h 13862168"/>
              <a:gd name="connsiteX3788" fmla="*/ 205559 w 12225867"/>
              <a:gd name="connsiteY3788" fmla="*/ 4933113 h 13862168"/>
              <a:gd name="connsiteX3789" fmla="*/ 222051 w 12225867"/>
              <a:gd name="connsiteY3789" fmla="*/ 4921075 h 13862168"/>
              <a:gd name="connsiteX3790" fmla="*/ 211449 w 12225867"/>
              <a:gd name="connsiteY3790" fmla="*/ 4929502 h 13862168"/>
              <a:gd name="connsiteX3791" fmla="*/ 240899 w 12225867"/>
              <a:gd name="connsiteY3791" fmla="*/ 4969225 h 13862168"/>
              <a:gd name="connsiteX3792" fmla="*/ 251501 w 12225867"/>
              <a:gd name="connsiteY3792" fmla="*/ 4960799 h 13862168"/>
              <a:gd name="connsiteX3793" fmla="*/ 222051 w 12225867"/>
              <a:gd name="connsiteY3793" fmla="*/ 4921075 h 13862168"/>
              <a:gd name="connsiteX3794" fmla="*/ 236187 w 12225867"/>
              <a:gd name="connsiteY3794" fmla="*/ 4907834 h 13862168"/>
              <a:gd name="connsiteX3795" fmla="*/ 225585 w 12225867"/>
              <a:gd name="connsiteY3795" fmla="*/ 4917465 h 13862168"/>
              <a:gd name="connsiteX3796" fmla="*/ 258569 w 12225867"/>
              <a:gd name="connsiteY3796" fmla="*/ 4954781 h 13862168"/>
              <a:gd name="connsiteX3797" fmla="*/ 269171 w 12225867"/>
              <a:gd name="connsiteY3797" fmla="*/ 4945151 h 13862168"/>
              <a:gd name="connsiteX3798" fmla="*/ 236187 w 12225867"/>
              <a:gd name="connsiteY3798" fmla="*/ 4907834 h 13862168"/>
              <a:gd name="connsiteX3799" fmla="*/ 246789 w 12225867"/>
              <a:gd name="connsiteY3799" fmla="*/ 4894595 h 13862168"/>
              <a:gd name="connsiteX3800" fmla="*/ 278006 w 12225867"/>
              <a:gd name="connsiteY3800" fmla="*/ 4926493 h 13862168"/>
              <a:gd name="connsiteX3801" fmla="*/ 271527 w 12225867"/>
              <a:gd name="connsiteY3801" fmla="*/ 4933113 h 13862168"/>
              <a:gd name="connsiteX3802" fmla="*/ 240311 w 12225867"/>
              <a:gd name="connsiteY3802" fmla="*/ 4901214 h 13862168"/>
              <a:gd name="connsiteX3803" fmla="*/ 246789 w 12225867"/>
              <a:gd name="connsiteY3803" fmla="*/ 4894595 h 13862168"/>
              <a:gd name="connsiteX3804" fmla="*/ 246789 w 12225867"/>
              <a:gd name="connsiteY3804" fmla="*/ 4888576 h 13862168"/>
              <a:gd name="connsiteX3805" fmla="*/ 237365 w 12225867"/>
              <a:gd name="connsiteY3805" fmla="*/ 4898205 h 13862168"/>
              <a:gd name="connsiteX3806" fmla="*/ 240311 w 12225867"/>
              <a:gd name="connsiteY3806" fmla="*/ 4901214 h 13862168"/>
              <a:gd name="connsiteX3807" fmla="*/ 237365 w 12225867"/>
              <a:gd name="connsiteY3807" fmla="*/ 4904224 h 13862168"/>
              <a:gd name="connsiteX3808" fmla="*/ 271527 w 12225867"/>
              <a:gd name="connsiteY3808" fmla="*/ 4939132 h 13862168"/>
              <a:gd name="connsiteX3809" fmla="*/ 280951 w 12225867"/>
              <a:gd name="connsiteY3809" fmla="*/ 4929502 h 13862168"/>
              <a:gd name="connsiteX3810" fmla="*/ 278006 w 12225867"/>
              <a:gd name="connsiteY3810" fmla="*/ 4926493 h 13862168"/>
              <a:gd name="connsiteX3811" fmla="*/ 280951 w 12225867"/>
              <a:gd name="connsiteY3811" fmla="*/ 4923483 h 13862168"/>
              <a:gd name="connsiteX3812" fmla="*/ 246789 w 12225867"/>
              <a:gd name="connsiteY3812" fmla="*/ 4888576 h 13862168"/>
              <a:gd name="connsiteX3813" fmla="*/ 64200 w 12225867"/>
              <a:gd name="connsiteY3813" fmla="*/ 4887370 h 13862168"/>
              <a:gd name="connsiteX3814" fmla="*/ 50064 w 12225867"/>
              <a:gd name="connsiteY3814" fmla="*/ 4888575 h 13862168"/>
              <a:gd name="connsiteX3815" fmla="*/ 55954 w 12225867"/>
              <a:gd name="connsiteY3815" fmla="*/ 4937927 h 13862168"/>
              <a:gd name="connsiteX3816" fmla="*/ 70090 w 12225867"/>
              <a:gd name="connsiteY3816" fmla="*/ 4936723 h 13862168"/>
              <a:gd name="connsiteX3817" fmla="*/ 64200 w 12225867"/>
              <a:gd name="connsiteY3817" fmla="*/ 4887370 h 13862168"/>
              <a:gd name="connsiteX3818" fmla="*/ 86582 w 12225867"/>
              <a:gd name="connsiteY3818" fmla="*/ 4881352 h 13862168"/>
              <a:gd name="connsiteX3819" fmla="*/ 72446 w 12225867"/>
              <a:gd name="connsiteY3819" fmla="*/ 4884962 h 13862168"/>
              <a:gd name="connsiteX3820" fmla="*/ 83048 w 12225867"/>
              <a:gd name="connsiteY3820" fmla="*/ 4934315 h 13862168"/>
              <a:gd name="connsiteX3821" fmla="*/ 97184 w 12225867"/>
              <a:gd name="connsiteY3821" fmla="*/ 4930704 h 13862168"/>
              <a:gd name="connsiteX3822" fmla="*/ 86582 w 12225867"/>
              <a:gd name="connsiteY3822" fmla="*/ 4881352 h 13862168"/>
              <a:gd name="connsiteX3823" fmla="*/ 104252 w 12225867"/>
              <a:gd name="connsiteY3823" fmla="*/ 4876537 h 13862168"/>
              <a:gd name="connsiteX3824" fmla="*/ 91294 w 12225867"/>
              <a:gd name="connsiteY3824" fmla="*/ 4881352 h 13862168"/>
              <a:gd name="connsiteX3825" fmla="*/ 106608 w 12225867"/>
              <a:gd name="connsiteY3825" fmla="*/ 4928297 h 13862168"/>
              <a:gd name="connsiteX3826" fmla="*/ 119566 w 12225867"/>
              <a:gd name="connsiteY3826" fmla="*/ 4923482 h 13862168"/>
              <a:gd name="connsiteX3827" fmla="*/ 104252 w 12225867"/>
              <a:gd name="connsiteY3827" fmla="*/ 4876537 h 13862168"/>
              <a:gd name="connsiteX3828" fmla="*/ 121922 w 12225867"/>
              <a:gd name="connsiteY3828" fmla="*/ 4868111 h 13862168"/>
              <a:gd name="connsiteX3829" fmla="*/ 108964 w 12225867"/>
              <a:gd name="connsiteY3829" fmla="*/ 4874130 h 13862168"/>
              <a:gd name="connsiteX3830" fmla="*/ 128989 w 12225867"/>
              <a:gd name="connsiteY3830" fmla="*/ 4919871 h 13862168"/>
              <a:gd name="connsiteX3831" fmla="*/ 141947 w 12225867"/>
              <a:gd name="connsiteY3831" fmla="*/ 4913852 h 13862168"/>
              <a:gd name="connsiteX3832" fmla="*/ 121922 w 12225867"/>
              <a:gd name="connsiteY3832" fmla="*/ 4868111 h 13862168"/>
              <a:gd name="connsiteX3833" fmla="*/ 137235 w 12225867"/>
              <a:gd name="connsiteY3833" fmla="*/ 4859686 h 13862168"/>
              <a:gd name="connsiteX3834" fmla="*/ 125455 w 12225867"/>
              <a:gd name="connsiteY3834" fmla="*/ 4866907 h 13862168"/>
              <a:gd name="connsiteX3835" fmla="*/ 149015 w 12225867"/>
              <a:gd name="connsiteY3835" fmla="*/ 4910242 h 13862168"/>
              <a:gd name="connsiteX3836" fmla="*/ 160795 w 12225867"/>
              <a:gd name="connsiteY3836" fmla="*/ 4903019 h 13862168"/>
              <a:gd name="connsiteX3837" fmla="*/ 137235 w 12225867"/>
              <a:gd name="connsiteY3837" fmla="*/ 4859686 h 13862168"/>
              <a:gd name="connsiteX3838" fmla="*/ 162032 w 12225867"/>
              <a:gd name="connsiteY3838" fmla="*/ 4841711 h 13862168"/>
              <a:gd name="connsiteX3839" fmla="*/ 173633 w 12225867"/>
              <a:gd name="connsiteY3839" fmla="*/ 4857357 h 13862168"/>
              <a:gd name="connsiteX3840" fmla="*/ 160795 w 12225867"/>
              <a:gd name="connsiteY3840" fmla="*/ 4842834 h 13862168"/>
              <a:gd name="connsiteX3841" fmla="*/ 162032 w 12225867"/>
              <a:gd name="connsiteY3841" fmla="*/ 4841711 h 13862168"/>
              <a:gd name="connsiteX3842" fmla="*/ 171397 w 12225867"/>
              <a:gd name="connsiteY3842" fmla="*/ 4833205 h 13862168"/>
              <a:gd name="connsiteX3843" fmla="*/ 202145 w 12225867"/>
              <a:gd name="connsiteY3843" fmla="*/ 4867990 h 13862168"/>
              <a:gd name="connsiteX3844" fmla="*/ 202025 w 12225867"/>
              <a:gd name="connsiteY3844" fmla="*/ 4868114 h 13862168"/>
              <a:gd name="connsiteX3845" fmla="*/ 169526 w 12225867"/>
              <a:gd name="connsiteY3845" fmla="*/ 4834905 h 13862168"/>
              <a:gd name="connsiteX3846" fmla="*/ 171397 w 12225867"/>
              <a:gd name="connsiteY3846" fmla="*/ 4833205 h 13862168"/>
              <a:gd name="connsiteX3847" fmla="*/ 177287 w 12225867"/>
              <a:gd name="connsiteY3847" fmla="*/ 4823574 h 13862168"/>
              <a:gd name="connsiteX3848" fmla="*/ 208504 w 12225867"/>
              <a:gd name="connsiteY3848" fmla="*/ 4855473 h 13862168"/>
              <a:gd name="connsiteX3849" fmla="*/ 202025 w 12225867"/>
              <a:gd name="connsiteY3849" fmla="*/ 4862092 h 13862168"/>
              <a:gd name="connsiteX3850" fmla="*/ 170809 w 12225867"/>
              <a:gd name="connsiteY3850" fmla="*/ 4830194 h 13862168"/>
              <a:gd name="connsiteX3851" fmla="*/ 177287 w 12225867"/>
              <a:gd name="connsiteY3851" fmla="*/ 4823574 h 13862168"/>
              <a:gd name="connsiteX3852" fmla="*/ 177287 w 12225867"/>
              <a:gd name="connsiteY3852" fmla="*/ 4817555 h 13862168"/>
              <a:gd name="connsiteX3853" fmla="*/ 167863 w 12225867"/>
              <a:gd name="connsiteY3853" fmla="*/ 4827186 h 13862168"/>
              <a:gd name="connsiteX3854" fmla="*/ 170809 w 12225867"/>
              <a:gd name="connsiteY3854" fmla="*/ 4830194 h 13862168"/>
              <a:gd name="connsiteX3855" fmla="*/ 167863 w 12225867"/>
              <a:gd name="connsiteY3855" fmla="*/ 4833206 h 13862168"/>
              <a:gd name="connsiteX3856" fmla="*/ 169526 w 12225867"/>
              <a:gd name="connsiteY3856" fmla="*/ 4834905 h 13862168"/>
              <a:gd name="connsiteX3857" fmla="*/ 162032 w 12225867"/>
              <a:gd name="connsiteY3857" fmla="*/ 4841711 h 13862168"/>
              <a:gd name="connsiteX3858" fmla="*/ 161973 w 12225867"/>
              <a:gd name="connsiteY3858" fmla="*/ 4841632 h 13862168"/>
              <a:gd name="connsiteX3859" fmla="*/ 151371 w 12225867"/>
              <a:gd name="connsiteY3859" fmla="*/ 4850057 h 13862168"/>
              <a:gd name="connsiteX3860" fmla="*/ 139591 w 12225867"/>
              <a:gd name="connsiteY3860" fmla="*/ 4858483 h 13862168"/>
              <a:gd name="connsiteX3861" fmla="*/ 166685 w 12225867"/>
              <a:gd name="connsiteY3861" fmla="*/ 4900612 h 13862168"/>
              <a:gd name="connsiteX3862" fmla="*/ 178465 w 12225867"/>
              <a:gd name="connsiteY3862" fmla="*/ 4892186 h 13862168"/>
              <a:gd name="connsiteX3863" fmla="*/ 151371 w 12225867"/>
              <a:gd name="connsiteY3863" fmla="*/ 4850057 h 13862168"/>
              <a:gd name="connsiteX3864" fmla="*/ 180821 w 12225867"/>
              <a:gd name="connsiteY3864" fmla="*/ 4889779 h 13862168"/>
              <a:gd name="connsiteX3865" fmla="*/ 191423 w 12225867"/>
              <a:gd name="connsiteY3865" fmla="*/ 4881353 h 13862168"/>
              <a:gd name="connsiteX3866" fmla="*/ 173633 w 12225867"/>
              <a:gd name="connsiteY3866" fmla="*/ 4857357 h 13862168"/>
              <a:gd name="connsiteX3867" fmla="*/ 193779 w 12225867"/>
              <a:gd name="connsiteY3867" fmla="*/ 4880150 h 13862168"/>
              <a:gd name="connsiteX3868" fmla="*/ 204381 w 12225867"/>
              <a:gd name="connsiteY3868" fmla="*/ 4870521 h 13862168"/>
              <a:gd name="connsiteX3869" fmla="*/ 202145 w 12225867"/>
              <a:gd name="connsiteY3869" fmla="*/ 4867990 h 13862168"/>
              <a:gd name="connsiteX3870" fmla="*/ 211449 w 12225867"/>
              <a:gd name="connsiteY3870" fmla="*/ 4858483 h 13862168"/>
              <a:gd name="connsiteX3871" fmla="*/ 208504 w 12225867"/>
              <a:gd name="connsiteY3871" fmla="*/ 4855473 h 13862168"/>
              <a:gd name="connsiteX3872" fmla="*/ 211449 w 12225867"/>
              <a:gd name="connsiteY3872" fmla="*/ 4852464 h 13862168"/>
              <a:gd name="connsiteX3873" fmla="*/ 177287 w 12225867"/>
              <a:gd name="connsiteY3873" fmla="*/ 4817555 h 13862168"/>
              <a:gd name="connsiteX3874" fmla="*/ 54801 w 12225867"/>
              <a:gd name="connsiteY3874" fmla="*/ 4787673 h 13862168"/>
              <a:gd name="connsiteX3875" fmla="*/ 59272 w 12225867"/>
              <a:gd name="connsiteY3875" fmla="*/ 4825131 h 13862168"/>
              <a:gd name="connsiteX3876" fmla="*/ 51242 w 12225867"/>
              <a:gd name="connsiteY3876" fmla="*/ 4788664 h 13862168"/>
              <a:gd name="connsiteX3877" fmla="*/ 54801 w 12225867"/>
              <a:gd name="connsiteY3877" fmla="*/ 4787673 h 13862168"/>
              <a:gd name="connsiteX3878" fmla="*/ 64200 w 12225867"/>
              <a:gd name="connsiteY3878" fmla="*/ 4785053 h 13862168"/>
              <a:gd name="connsiteX3879" fmla="*/ 72356 w 12225867"/>
              <a:gd name="connsiteY3879" fmla="*/ 4822092 h 13862168"/>
              <a:gd name="connsiteX3880" fmla="*/ 60666 w 12225867"/>
              <a:gd name="connsiteY3880" fmla="*/ 4786258 h 13862168"/>
              <a:gd name="connsiteX3881" fmla="*/ 63026 w 12225867"/>
              <a:gd name="connsiteY3881" fmla="*/ 4785381 h 13862168"/>
              <a:gd name="connsiteX3882" fmla="*/ 64200 w 12225867"/>
              <a:gd name="connsiteY3882" fmla="*/ 4785053 h 13862168"/>
              <a:gd name="connsiteX3883" fmla="*/ 73624 w 12225867"/>
              <a:gd name="connsiteY3883" fmla="*/ 4781443 h 13862168"/>
              <a:gd name="connsiteX3884" fmla="*/ 85495 w 12225867"/>
              <a:gd name="connsiteY3884" fmla="*/ 4817832 h 13862168"/>
              <a:gd name="connsiteX3885" fmla="*/ 70131 w 12225867"/>
              <a:gd name="connsiteY3885" fmla="*/ 4782740 h 13862168"/>
              <a:gd name="connsiteX3886" fmla="*/ 73624 w 12225867"/>
              <a:gd name="connsiteY3886" fmla="*/ 4781443 h 13862168"/>
              <a:gd name="connsiteX3887" fmla="*/ 83298 w 12225867"/>
              <a:gd name="connsiteY3887" fmla="*/ 4777198 h 13862168"/>
              <a:gd name="connsiteX3888" fmla="*/ 103074 w 12225867"/>
              <a:gd name="connsiteY3888" fmla="*/ 4822369 h 13862168"/>
              <a:gd name="connsiteX3889" fmla="*/ 101611 w 12225867"/>
              <a:gd name="connsiteY3889" fmla="*/ 4823049 h 13862168"/>
              <a:gd name="connsiteX3890" fmla="*/ 78336 w 12225867"/>
              <a:gd name="connsiteY3890" fmla="*/ 4780240 h 13862168"/>
              <a:gd name="connsiteX3891" fmla="*/ 83298 w 12225867"/>
              <a:gd name="connsiteY3891" fmla="*/ 4777198 h 13862168"/>
              <a:gd name="connsiteX3892" fmla="*/ 90116 w 12225867"/>
              <a:gd name="connsiteY3892" fmla="*/ 4773018 h 13862168"/>
              <a:gd name="connsiteX3893" fmla="*/ 113676 w 12225867"/>
              <a:gd name="connsiteY3893" fmla="*/ 4816351 h 13862168"/>
              <a:gd name="connsiteX3894" fmla="*/ 112276 w 12225867"/>
              <a:gd name="connsiteY3894" fmla="*/ 4817209 h 13862168"/>
              <a:gd name="connsiteX3895" fmla="*/ 85626 w 12225867"/>
              <a:gd name="connsiteY3895" fmla="*/ 4775770 h 13862168"/>
              <a:gd name="connsiteX3896" fmla="*/ 90116 w 12225867"/>
              <a:gd name="connsiteY3896" fmla="*/ 4773018 h 13862168"/>
              <a:gd name="connsiteX3897" fmla="*/ 97187 w 12225867"/>
              <a:gd name="connsiteY3897" fmla="*/ 4767132 h 13862168"/>
              <a:gd name="connsiteX3898" fmla="*/ 96006 w 12225867"/>
              <a:gd name="connsiteY3898" fmla="*/ 4768204 h 13862168"/>
              <a:gd name="connsiteX3899" fmla="*/ 102317 w 12225867"/>
              <a:gd name="connsiteY3899" fmla="*/ 4775344 h 13862168"/>
              <a:gd name="connsiteX3900" fmla="*/ 123100 w 12225867"/>
              <a:gd name="connsiteY3900" fmla="*/ 4809129 h 13862168"/>
              <a:gd name="connsiteX3901" fmla="*/ 120494 w 12225867"/>
              <a:gd name="connsiteY3901" fmla="*/ 4811200 h 13862168"/>
              <a:gd name="connsiteX3902" fmla="*/ 91294 w 12225867"/>
              <a:gd name="connsiteY3902" fmla="*/ 4771814 h 13862168"/>
              <a:gd name="connsiteX3903" fmla="*/ 97187 w 12225867"/>
              <a:gd name="connsiteY3903" fmla="*/ 4767132 h 13862168"/>
              <a:gd name="connsiteX3904" fmla="*/ 97237 w 12225867"/>
              <a:gd name="connsiteY3904" fmla="*/ 4767086 h 13862168"/>
              <a:gd name="connsiteX3905" fmla="*/ 97240 w 12225867"/>
              <a:gd name="connsiteY3905" fmla="*/ 4767090 h 13862168"/>
              <a:gd name="connsiteX3906" fmla="*/ 97187 w 12225867"/>
              <a:gd name="connsiteY3906" fmla="*/ 4767132 h 13862168"/>
              <a:gd name="connsiteX3907" fmla="*/ 97237 w 12225867"/>
              <a:gd name="connsiteY3907" fmla="*/ 4767086 h 13862168"/>
              <a:gd name="connsiteX3908" fmla="*/ 100571 w 12225867"/>
              <a:gd name="connsiteY3908" fmla="*/ 4764440 h 13862168"/>
              <a:gd name="connsiteX3909" fmla="*/ 109257 w 12225867"/>
              <a:gd name="connsiteY3909" fmla="*/ 4773318 h 13862168"/>
              <a:gd name="connsiteX3910" fmla="*/ 131345 w 12225867"/>
              <a:gd name="connsiteY3910" fmla="*/ 4803112 h 13862168"/>
              <a:gd name="connsiteX3911" fmla="*/ 128711 w 12225867"/>
              <a:gd name="connsiteY3911" fmla="*/ 4805206 h 13862168"/>
              <a:gd name="connsiteX3912" fmla="*/ 102317 w 12225867"/>
              <a:gd name="connsiteY3912" fmla="*/ 4775344 h 13862168"/>
              <a:gd name="connsiteX3913" fmla="*/ 97240 w 12225867"/>
              <a:gd name="connsiteY3913" fmla="*/ 4767090 h 13862168"/>
              <a:gd name="connsiteX3914" fmla="*/ 100571 w 12225867"/>
              <a:gd name="connsiteY3914" fmla="*/ 4764440 h 13862168"/>
              <a:gd name="connsiteX3915" fmla="*/ 103582 w 12225867"/>
              <a:gd name="connsiteY3915" fmla="*/ 4761323 h 13862168"/>
              <a:gd name="connsiteX3916" fmla="*/ 133701 w 12225867"/>
              <a:gd name="connsiteY3916" fmla="*/ 4791075 h 13862168"/>
              <a:gd name="connsiteX3917" fmla="*/ 134505 w 12225867"/>
              <a:gd name="connsiteY3917" fmla="*/ 4790135 h 13862168"/>
              <a:gd name="connsiteX3918" fmla="*/ 137411 w 12225867"/>
              <a:gd name="connsiteY3918" fmla="*/ 4793423 h 13862168"/>
              <a:gd name="connsiteX3919" fmla="*/ 133701 w 12225867"/>
              <a:gd name="connsiteY3919" fmla="*/ 4798297 h 13862168"/>
              <a:gd name="connsiteX3920" fmla="*/ 109257 w 12225867"/>
              <a:gd name="connsiteY3920" fmla="*/ 4773318 h 13862168"/>
              <a:gd name="connsiteX3921" fmla="*/ 101896 w 12225867"/>
              <a:gd name="connsiteY3921" fmla="*/ 4763388 h 13862168"/>
              <a:gd name="connsiteX3922" fmla="*/ 100571 w 12225867"/>
              <a:gd name="connsiteY3922" fmla="*/ 4764440 h 13862168"/>
              <a:gd name="connsiteX3923" fmla="*/ 100372 w 12225867"/>
              <a:gd name="connsiteY3923" fmla="*/ 4764238 h 13862168"/>
              <a:gd name="connsiteX3924" fmla="*/ 103582 w 12225867"/>
              <a:gd name="connsiteY3924" fmla="*/ 4761323 h 13862168"/>
              <a:gd name="connsiteX3925" fmla="*/ 107786 w 12225867"/>
              <a:gd name="connsiteY3925" fmla="*/ 4752556 h 13862168"/>
              <a:gd name="connsiteX3926" fmla="*/ 139198 w 12225867"/>
              <a:gd name="connsiteY3926" fmla="*/ 4784655 h 13862168"/>
              <a:gd name="connsiteX3927" fmla="*/ 134505 w 12225867"/>
              <a:gd name="connsiteY3927" fmla="*/ 4790135 h 13862168"/>
              <a:gd name="connsiteX3928" fmla="*/ 106608 w 12225867"/>
              <a:gd name="connsiteY3928" fmla="*/ 4758573 h 13862168"/>
              <a:gd name="connsiteX3929" fmla="*/ 103582 w 12225867"/>
              <a:gd name="connsiteY3929" fmla="*/ 4761323 h 13862168"/>
              <a:gd name="connsiteX3930" fmla="*/ 101357 w 12225867"/>
              <a:gd name="connsiteY3930" fmla="*/ 4759125 h 13862168"/>
              <a:gd name="connsiteX3931" fmla="*/ 107786 w 12225867"/>
              <a:gd name="connsiteY3931" fmla="*/ 4752556 h 13862168"/>
              <a:gd name="connsiteX3932" fmla="*/ 107786 w 12225867"/>
              <a:gd name="connsiteY3932" fmla="*/ 4746535 h 13862168"/>
              <a:gd name="connsiteX3933" fmla="*/ 98362 w 12225867"/>
              <a:gd name="connsiteY3933" fmla="*/ 4756166 h 13862168"/>
              <a:gd name="connsiteX3934" fmla="*/ 101357 w 12225867"/>
              <a:gd name="connsiteY3934" fmla="*/ 4759125 h 13862168"/>
              <a:gd name="connsiteX3935" fmla="*/ 98362 w 12225867"/>
              <a:gd name="connsiteY3935" fmla="*/ 4762185 h 13862168"/>
              <a:gd name="connsiteX3936" fmla="*/ 100372 w 12225867"/>
              <a:gd name="connsiteY3936" fmla="*/ 4764238 h 13862168"/>
              <a:gd name="connsiteX3937" fmla="*/ 97237 w 12225867"/>
              <a:gd name="connsiteY3937" fmla="*/ 4767086 h 13862168"/>
              <a:gd name="connsiteX3938" fmla="*/ 97184 w 12225867"/>
              <a:gd name="connsiteY3938" fmla="*/ 4766999 h 13862168"/>
              <a:gd name="connsiteX3939" fmla="*/ 85404 w 12225867"/>
              <a:gd name="connsiteY3939" fmla="*/ 4775426 h 13862168"/>
              <a:gd name="connsiteX3940" fmla="*/ 85626 w 12225867"/>
              <a:gd name="connsiteY3940" fmla="*/ 4775770 h 13862168"/>
              <a:gd name="connsiteX3941" fmla="*/ 83298 w 12225867"/>
              <a:gd name="connsiteY3941" fmla="*/ 4777198 h 13862168"/>
              <a:gd name="connsiteX3942" fmla="*/ 83048 w 12225867"/>
              <a:gd name="connsiteY3942" fmla="*/ 4776628 h 13862168"/>
              <a:gd name="connsiteX3943" fmla="*/ 70090 w 12225867"/>
              <a:gd name="connsiteY3943" fmla="*/ 4782646 h 13862168"/>
              <a:gd name="connsiteX3944" fmla="*/ 70131 w 12225867"/>
              <a:gd name="connsiteY3944" fmla="*/ 4782740 h 13862168"/>
              <a:gd name="connsiteX3945" fmla="*/ 63026 w 12225867"/>
              <a:gd name="connsiteY3945" fmla="*/ 4785381 h 13862168"/>
              <a:gd name="connsiteX3946" fmla="*/ 54801 w 12225867"/>
              <a:gd name="connsiteY3946" fmla="*/ 4787673 h 13862168"/>
              <a:gd name="connsiteX3947" fmla="*/ 54776 w 12225867"/>
              <a:gd name="connsiteY3947" fmla="*/ 4787461 h 13862168"/>
              <a:gd name="connsiteX3948" fmla="*/ 40640 w 12225867"/>
              <a:gd name="connsiteY3948" fmla="*/ 4788665 h 13862168"/>
              <a:gd name="connsiteX3949" fmla="*/ 45352 w 12225867"/>
              <a:gd name="connsiteY3949" fmla="*/ 4838018 h 13862168"/>
              <a:gd name="connsiteX3950" fmla="*/ 60666 w 12225867"/>
              <a:gd name="connsiteY3950" fmla="*/ 4836815 h 13862168"/>
              <a:gd name="connsiteX3951" fmla="*/ 59272 w 12225867"/>
              <a:gd name="connsiteY3951" fmla="*/ 4825131 h 13862168"/>
              <a:gd name="connsiteX3952" fmla="*/ 61844 w 12225867"/>
              <a:gd name="connsiteY3952" fmla="*/ 4836813 h 13862168"/>
              <a:gd name="connsiteX3953" fmla="*/ 74802 w 12225867"/>
              <a:gd name="connsiteY3953" fmla="*/ 4833202 h 13862168"/>
              <a:gd name="connsiteX3954" fmla="*/ 72356 w 12225867"/>
              <a:gd name="connsiteY3954" fmla="*/ 4822092 h 13862168"/>
              <a:gd name="connsiteX3955" fmla="*/ 75980 w 12225867"/>
              <a:gd name="connsiteY3955" fmla="*/ 4833203 h 13862168"/>
              <a:gd name="connsiteX3956" fmla="*/ 88938 w 12225867"/>
              <a:gd name="connsiteY3956" fmla="*/ 4828388 h 13862168"/>
              <a:gd name="connsiteX3957" fmla="*/ 85495 w 12225867"/>
              <a:gd name="connsiteY3957" fmla="*/ 4817832 h 13862168"/>
              <a:gd name="connsiteX3958" fmla="*/ 90116 w 12225867"/>
              <a:gd name="connsiteY3958" fmla="*/ 4828388 h 13862168"/>
              <a:gd name="connsiteX3959" fmla="*/ 101611 w 12225867"/>
              <a:gd name="connsiteY3959" fmla="*/ 4823049 h 13862168"/>
              <a:gd name="connsiteX3960" fmla="*/ 101896 w 12225867"/>
              <a:gd name="connsiteY3960" fmla="*/ 4823574 h 13862168"/>
              <a:gd name="connsiteX3961" fmla="*/ 112276 w 12225867"/>
              <a:gd name="connsiteY3961" fmla="*/ 4817209 h 13862168"/>
              <a:gd name="connsiteX3962" fmla="*/ 112498 w 12225867"/>
              <a:gd name="connsiteY3962" fmla="*/ 4817555 h 13862168"/>
              <a:gd name="connsiteX3963" fmla="*/ 120494 w 12225867"/>
              <a:gd name="connsiteY3963" fmla="*/ 4811200 h 13862168"/>
              <a:gd name="connsiteX3964" fmla="*/ 120744 w 12225867"/>
              <a:gd name="connsiteY3964" fmla="*/ 4811538 h 13862168"/>
              <a:gd name="connsiteX3965" fmla="*/ 128711 w 12225867"/>
              <a:gd name="connsiteY3965" fmla="*/ 4805206 h 13862168"/>
              <a:gd name="connsiteX3966" fmla="*/ 128989 w 12225867"/>
              <a:gd name="connsiteY3966" fmla="*/ 4805520 h 13862168"/>
              <a:gd name="connsiteX3967" fmla="*/ 139591 w 12225867"/>
              <a:gd name="connsiteY3967" fmla="*/ 4795888 h 13862168"/>
              <a:gd name="connsiteX3968" fmla="*/ 137411 w 12225867"/>
              <a:gd name="connsiteY3968" fmla="*/ 4793423 h 13862168"/>
              <a:gd name="connsiteX3969" fmla="*/ 141947 w 12225867"/>
              <a:gd name="connsiteY3969" fmla="*/ 4787462 h 13862168"/>
              <a:gd name="connsiteX3970" fmla="*/ 139198 w 12225867"/>
              <a:gd name="connsiteY3970" fmla="*/ 4784655 h 13862168"/>
              <a:gd name="connsiteX3971" fmla="*/ 141947 w 12225867"/>
              <a:gd name="connsiteY3971" fmla="*/ 4781443 h 13862168"/>
              <a:gd name="connsiteX3972" fmla="*/ 107786 w 12225867"/>
              <a:gd name="connsiteY3972" fmla="*/ 4746535 h 13862168"/>
              <a:gd name="connsiteX3973" fmla="*/ 45353 w 12225867"/>
              <a:gd name="connsiteY3973" fmla="*/ 4738109 h 13862168"/>
              <a:gd name="connsiteX3974" fmla="*/ 45352 w 12225867"/>
              <a:gd name="connsiteY3974" fmla="*/ 4738109 h 13862168"/>
              <a:gd name="connsiteX3975" fmla="*/ 45352 w 12225867"/>
              <a:gd name="connsiteY3975" fmla="*/ 4738109 h 13862168"/>
              <a:gd name="connsiteX3976" fmla="*/ 45353 w 12225867"/>
              <a:gd name="connsiteY3976" fmla="*/ 4738109 h 13862168"/>
              <a:gd name="connsiteX3977" fmla="*/ 48736 w 12225867"/>
              <a:gd name="connsiteY3977" fmla="*/ 4736852 h 13862168"/>
              <a:gd name="connsiteX3978" fmla="*/ 48782 w 12225867"/>
              <a:gd name="connsiteY3978" fmla="*/ 4737233 h 13862168"/>
              <a:gd name="connsiteX3979" fmla="*/ 45353 w 12225867"/>
              <a:gd name="connsiteY3979" fmla="*/ 4738109 h 13862168"/>
              <a:gd name="connsiteX3980" fmla="*/ 48736 w 12225867"/>
              <a:gd name="connsiteY3980" fmla="*/ 4736852 h 13862168"/>
              <a:gd name="connsiteX3981" fmla="*/ 53301 w 12225867"/>
              <a:gd name="connsiteY3981" fmla="*/ 4735155 h 13862168"/>
              <a:gd name="connsiteX3982" fmla="*/ 53408 w 12225867"/>
              <a:gd name="connsiteY3982" fmla="*/ 4735352 h 13862168"/>
              <a:gd name="connsiteX3983" fmla="*/ 50064 w 12225867"/>
              <a:gd name="connsiteY3983" fmla="*/ 4736905 h 13862168"/>
              <a:gd name="connsiteX3984" fmla="*/ 49858 w 12225867"/>
              <a:gd name="connsiteY3984" fmla="*/ 4736435 h 13862168"/>
              <a:gd name="connsiteX3985" fmla="*/ 53301 w 12225867"/>
              <a:gd name="connsiteY3985" fmla="*/ 4735155 h 13862168"/>
              <a:gd name="connsiteX3986" fmla="*/ 54584 w 12225867"/>
              <a:gd name="connsiteY3986" fmla="*/ 4734806 h 13862168"/>
              <a:gd name="connsiteX3987" fmla="*/ 54639 w 12225867"/>
              <a:gd name="connsiteY3987" fmla="*/ 4735063 h 13862168"/>
              <a:gd name="connsiteX3988" fmla="*/ 53598 w 12225867"/>
              <a:gd name="connsiteY3988" fmla="*/ 4735700 h 13862168"/>
              <a:gd name="connsiteX3989" fmla="*/ 53408 w 12225867"/>
              <a:gd name="connsiteY3989" fmla="*/ 4735352 h 13862168"/>
              <a:gd name="connsiteX3990" fmla="*/ 54584 w 12225867"/>
              <a:gd name="connsiteY3990" fmla="*/ 4734806 h 13862168"/>
              <a:gd name="connsiteX3991" fmla="*/ 55950 w 12225867"/>
              <a:gd name="connsiteY3991" fmla="*/ 4734171 h 13862168"/>
              <a:gd name="connsiteX3992" fmla="*/ 54584 w 12225867"/>
              <a:gd name="connsiteY3992" fmla="*/ 4734806 h 13862168"/>
              <a:gd name="connsiteX3993" fmla="*/ 54558 w 12225867"/>
              <a:gd name="connsiteY3993" fmla="*/ 4734688 h 13862168"/>
              <a:gd name="connsiteX3994" fmla="*/ 55950 w 12225867"/>
              <a:gd name="connsiteY3994" fmla="*/ 4734171 h 13862168"/>
              <a:gd name="connsiteX3995" fmla="*/ 56545 w 12225867"/>
              <a:gd name="connsiteY3995" fmla="*/ 4733894 h 13862168"/>
              <a:gd name="connsiteX3996" fmla="*/ 56316 w 12225867"/>
              <a:gd name="connsiteY3996" fmla="*/ 4734035 h 13862168"/>
              <a:gd name="connsiteX3997" fmla="*/ 55950 w 12225867"/>
              <a:gd name="connsiteY3997" fmla="*/ 4734171 h 13862168"/>
              <a:gd name="connsiteX3998" fmla="*/ 56545 w 12225867"/>
              <a:gd name="connsiteY3998" fmla="*/ 4733894 h 13862168"/>
              <a:gd name="connsiteX3999" fmla="*/ 56688 w 12225867"/>
              <a:gd name="connsiteY3999" fmla="*/ 4733807 h 13862168"/>
              <a:gd name="connsiteX4000" fmla="*/ 56699 w 12225867"/>
              <a:gd name="connsiteY4000" fmla="*/ 4733824 h 13862168"/>
              <a:gd name="connsiteX4001" fmla="*/ 56545 w 12225867"/>
              <a:gd name="connsiteY4001" fmla="*/ 4733894 h 13862168"/>
              <a:gd name="connsiteX4002" fmla="*/ 56688 w 12225867"/>
              <a:gd name="connsiteY4002" fmla="*/ 4733807 h 13862168"/>
              <a:gd name="connsiteX4003" fmla="*/ 58248 w 12225867"/>
              <a:gd name="connsiteY4003" fmla="*/ 4733104 h 13862168"/>
              <a:gd name="connsiteX4004" fmla="*/ 58310 w 12225867"/>
              <a:gd name="connsiteY4004" fmla="*/ 4733293 h 13862168"/>
              <a:gd name="connsiteX4005" fmla="*/ 56735 w 12225867"/>
              <a:gd name="connsiteY4005" fmla="*/ 4733879 h 13862168"/>
              <a:gd name="connsiteX4006" fmla="*/ 56699 w 12225867"/>
              <a:gd name="connsiteY4006" fmla="*/ 4733824 h 13862168"/>
              <a:gd name="connsiteX4007" fmla="*/ 58248 w 12225867"/>
              <a:gd name="connsiteY4007" fmla="*/ 4733104 h 13862168"/>
              <a:gd name="connsiteX4008" fmla="*/ 48247 w 12225867"/>
              <a:gd name="connsiteY4008" fmla="*/ 4732756 h 13862168"/>
              <a:gd name="connsiteX4009" fmla="*/ 49858 w 12225867"/>
              <a:gd name="connsiteY4009" fmla="*/ 4736435 h 13862168"/>
              <a:gd name="connsiteX4010" fmla="*/ 48736 w 12225867"/>
              <a:gd name="connsiteY4010" fmla="*/ 4736852 h 13862168"/>
              <a:gd name="connsiteX4011" fmla="*/ 48247 w 12225867"/>
              <a:gd name="connsiteY4011" fmla="*/ 4732756 h 13862168"/>
              <a:gd name="connsiteX4012" fmla="*/ 60631 w 12225867"/>
              <a:gd name="connsiteY4012" fmla="*/ 4731997 h 13862168"/>
              <a:gd name="connsiteX4013" fmla="*/ 60608 w 12225867"/>
              <a:gd name="connsiteY4013" fmla="*/ 4732013 h 13862168"/>
              <a:gd name="connsiteX4014" fmla="*/ 60605 w 12225867"/>
              <a:gd name="connsiteY4014" fmla="*/ 4732009 h 13862168"/>
              <a:gd name="connsiteX4015" fmla="*/ 60631 w 12225867"/>
              <a:gd name="connsiteY4015" fmla="*/ 4731997 h 13862168"/>
              <a:gd name="connsiteX4016" fmla="*/ 60298 w 12225867"/>
              <a:gd name="connsiteY4016" fmla="*/ 4731594 h 13862168"/>
              <a:gd name="connsiteX4017" fmla="*/ 60605 w 12225867"/>
              <a:gd name="connsiteY4017" fmla="*/ 4732009 h 13862168"/>
              <a:gd name="connsiteX4018" fmla="*/ 58248 w 12225867"/>
              <a:gd name="connsiteY4018" fmla="*/ 4733104 h 13862168"/>
              <a:gd name="connsiteX4019" fmla="*/ 58179 w 12225867"/>
              <a:gd name="connsiteY4019" fmla="*/ 4732893 h 13862168"/>
              <a:gd name="connsiteX4020" fmla="*/ 60298 w 12225867"/>
              <a:gd name="connsiteY4020" fmla="*/ 4731594 h 13862168"/>
              <a:gd name="connsiteX4021" fmla="*/ 62188 w 12225867"/>
              <a:gd name="connsiteY4021" fmla="*/ 4730882 h 13862168"/>
              <a:gd name="connsiteX4022" fmla="*/ 61003 w 12225867"/>
              <a:gd name="connsiteY4022" fmla="*/ 4731824 h 13862168"/>
              <a:gd name="connsiteX4023" fmla="*/ 60631 w 12225867"/>
              <a:gd name="connsiteY4023" fmla="*/ 4731997 h 13862168"/>
              <a:gd name="connsiteX4024" fmla="*/ 62188 w 12225867"/>
              <a:gd name="connsiteY4024" fmla="*/ 4730882 h 13862168"/>
              <a:gd name="connsiteX4025" fmla="*/ 62806 w 12225867"/>
              <a:gd name="connsiteY4025" fmla="*/ 4730391 h 13862168"/>
              <a:gd name="connsiteX4026" fmla="*/ 62822 w 12225867"/>
              <a:gd name="connsiteY4026" fmla="*/ 4730429 h 13862168"/>
              <a:gd name="connsiteX4027" fmla="*/ 62188 w 12225867"/>
              <a:gd name="connsiteY4027" fmla="*/ 4730882 h 13862168"/>
              <a:gd name="connsiteX4028" fmla="*/ 62806 w 12225867"/>
              <a:gd name="connsiteY4028" fmla="*/ 4730391 h 13862168"/>
              <a:gd name="connsiteX4029" fmla="*/ 63234 w 12225867"/>
              <a:gd name="connsiteY4029" fmla="*/ 4729795 h 13862168"/>
              <a:gd name="connsiteX4030" fmla="*/ 63367 w 12225867"/>
              <a:gd name="connsiteY4030" fmla="*/ 4729944 h 13862168"/>
              <a:gd name="connsiteX4031" fmla="*/ 62806 w 12225867"/>
              <a:gd name="connsiteY4031" fmla="*/ 4730391 h 13862168"/>
              <a:gd name="connsiteX4032" fmla="*/ 62690 w 12225867"/>
              <a:gd name="connsiteY4032" fmla="*/ 4730128 h 13862168"/>
              <a:gd name="connsiteX4033" fmla="*/ 63234 w 12225867"/>
              <a:gd name="connsiteY4033" fmla="*/ 4729795 h 13862168"/>
              <a:gd name="connsiteX4034" fmla="*/ 68685 w 12225867"/>
              <a:gd name="connsiteY4034" fmla="*/ 4725719 h 13862168"/>
              <a:gd name="connsiteX4035" fmla="*/ 68912 w 12225867"/>
              <a:gd name="connsiteY4035" fmla="*/ 4726073 h 13862168"/>
              <a:gd name="connsiteX4036" fmla="*/ 63418 w 12225867"/>
              <a:gd name="connsiteY4036" fmla="*/ 4730002 h 13862168"/>
              <a:gd name="connsiteX4037" fmla="*/ 63367 w 12225867"/>
              <a:gd name="connsiteY4037" fmla="*/ 4729944 h 13862168"/>
              <a:gd name="connsiteX4038" fmla="*/ 64650 w 12225867"/>
              <a:gd name="connsiteY4038" fmla="*/ 4728926 h 13862168"/>
              <a:gd name="connsiteX4039" fmla="*/ 65378 w 12225867"/>
              <a:gd name="connsiteY4039" fmla="*/ 4728480 h 13862168"/>
              <a:gd name="connsiteX4040" fmla="*/ 65328 w 12225867"/>
              <a:gd name="connsiteY4040" fmla="*/ 4728387 h 13862168"/>
              <a:gd name="connsiteX4041" fmla="*/ 68685 w 12225867"/>
              <a:gd name="connsiteY4041" fmla="*/ 4725719 h 13862168"/>
              <a:gd name="connsiteX4042" fmla="*/ 59210 w 12225867"/>
              <a:gd name="connsiteY4042" fmla="*/ 4722178 h 13862168"/>
              <a:gd name="connsiteX4043" fmla="*/ 64200 w 12225867"/>
              <a:gd name="connsiteY4043" fmla="*/ 4727277 h 13862168"/>
              <a:gd name="connsiteX4044" fmla="*/ 64537 w 12225867"/>
              <a:gd name="connsiteY4044" fmla="*/ 4726932 h 13862168"/>
              <a:gd name="connsiteX4045" fmla="*/ 65328 w 12225867"/>
              <a:gd name="connsiteY4045" fmla="*/ 4728387 h 13862168"/>
              <a:gd name="connsiteX4046" fmla="*/ 64650 w 12225867"/>
              <a:gd name="connsiteY4046" fmla="*/ 4728926 h 13862168"/>
              <a:gd name="connsiteX4047" fmla="*/ 63234 w 12225867"/>
              <a:gd name="connsiteY4047" fmla="*/ 4729795 h 13862168"/>
              <a:gd name="connsiteX4048" fmla="*/ 61867 w 12225867"/>
              <a:gd name="connsiteY4048" fmla="*/ 4728248 h 13862168"/>
              <a:gd name="connsiteX4049" fmla="*/ 59210 w 12225867"/>
              <a:gd name="connsiteY4049" fmla="*/ 4722178 h 13862168"/>
              <a:gd name="connsiteX4050" fmla="*/ 69745 w 12225867"/>
              <a:gd name="connsiteY4050" fmla="*/ 4721611 h 13862168"/>
              <a:gd name="connsiteX4051" fmla="*/ 71268 w 12225867"/>
              <a:gd name="connsiteY4051" fmla="*/ 4723665 h 13862168"/>
              <a:gd name="connsiteX4052" fmla="*/ 68685 w 12225867"/>
              <a:gd name="connsiteY4052" fmla="*/ 4725719 h 13862168"/>
              <a:gd name="connsiteX4053" fmla="*/ 67511 w 12225867"/>
              <a:gd name="connsiteY4053" fmla="*/ 4723894 h 13862168"/>
              <a:gd name="connsiteX4054" fmla="*/ 69745 w 12225867"/>
              <a:gd name="connsiteY4054" fmla="*/ 4721611 h 13862168"/>
              <a:gd name="connsiteX4055" fmla="*/ 51281 w 12225867"/>
              <a:gd name="connsiteY4055" fmla="*/ 4719433 h 13862168"/>
              <a:gd name="connsiteX4056" fmla="*/ 55758 w 12225867"/>
              <a:gd name="connsiteY4056" fmla="*/ 4725470 h 13862168"/>
              <a:gd name="connsiteX4057" fmla="*/ 58179 w 12225867"/>
              <a:gd name="connsiteY4057" fmla="*/ 4732893 h 13862168"/>
              <a:gd name="connsiteX4058" fmla="*/ 56688 w 12225867"/>
              <a:gd name="connsiteY4058" fmla="*/ 4733807 h 13862168"/>
              <a:gd name="connsiteX4059" fmla="*/ 53206 w 12225867"/>
              <a:gd name="connsiteY4059" fmla="*/ 4728392 h 13862168"/>
              <a:gd name="connsiteX4060" fmla="*/ 51281 w 12225867"/>
              <a:gd name="connsiteY4060" fmla="*/ 4719433 h 13862168"/>
              <a:gd name="connsiteX4061" fmla="*/ 53621 w 12225867"/>
              <a:gd name="connsiteY4061" fmla="*/ 4718920 h 13862168"/>
              <a:gd name="connsiteX4062" fmla="*/ 61867 w 12225867"/>
              <a:gd name="connsiteY4062" fmla="*/ 4728248 h 13862168"/>
              <a:gd name="connsiteX4063" fmla="*/ 62690 w 12225867"/>
              <a:gd name="connsiteY4063" fmla="*/ 4730128 h 13862168"/>
              <a:gd name="connsiteX4064" fmla="*/ 60298 w 12225867"/>
              <a:gd name="connsiteY4064" fmla="*/ 4731594 h 13862168"/>
              <a:gd name="connsiteX4065" fmla="*/ 55758 w 12225867"/>
              <a:gd name="connsiteY4065" fmla="*/ 4725470 h 13862168"/>
              <a:gd name="connsiteX4066" fmla="*/ 53621 w 12225867"/>
              <a:gd name="connsiteY4066" fmla="*/ 4718920 h 13862168"/>
              <a:gd name="connsiteX4067" fmla="*/ 46478 w 12225867"/>
              <a:gd name="connsiteY4067" fmla="*/ 4717931 h 13862168"/>
              <a:gd name="connsiteX4068" fmla="*/ 53206 w 12225867"/>
              <a:gd name="connsiteY4068" fmla="*/ 4728392 h 13862168"/>
              <a:gd name="connsiteX4069" fmla="*/ 54558 w 12225867"/>
              <a:gd name="connsiteY4069" fmla="*/ 4734688 h 13862168"/>
              <a:gd name="connsiteX4070" fmla="*/ 53301 w 12225867"/>
              <a:gd name="connsiteY4070" fmla="*/ 4735155 h 13862168"/>
              <a:gd name="connsiteX4071" fmla="*/ 47193 w 12225867"/>
              <a:gd name="connsiteY4071" fmla="*/ 4723920 h 13862168"/>
              <a:gd name="connsiteX4072" fmla="*/ 46478 w 12225867"/>
              <a:gd name="connsiteY4072" fmla="*/ 4717931 h 13862168"/>
              <a:gd name="connsiteX4073" fmla="*/ 69771 w 12225867"/>
              <a:gd name="connsiteY4073" fmla="*/ 4715565 h 13862168"/>
              <a:gd name="connsiteX4074" fmla="*/ 72566 w 12225867"/>
              <a:gd name="connsiteY4074" fmla="*/ 4718728 h 13862168"/>
              <a:gd name="connsiteX4075" fmla="*/ 69745 w 12225867"/>
              <a:gd name="connsiteY4075" fmla="*/ 4721611 h 13862168"/>
              <a:gd name="connsiteX4076" fmla="*/ 67206 w 12225867"/>
              <a:gd name="connsiteY4076" fmla="*/ 4718186 h 13862168"/>
              <a:gd name="connsiteX4077" fmla="*/ 69771 w 12225867"/>
              <a:gd name="connsiteY4077" fmla="*/ 4715565 h 13862168"/>
              <a:gd name="connsiteX4078" fmla="*/ 58017 w 12225867"/>
              <a:gd name="connsiteY4078" fmla="*/ 4714940 h 13862168"/>
              <a:gd name="connsiteX4079" fmla="*/ 64200 w 12225867"/>
              <a:gd name="connsiteY4079" fmla="*/ 4721258 h 13862168"/>
              <a:gd name="connsiteX4080" fmla="*/ 65175 w 12225867"/>
              <a:gd name="connsiteY4080" fmla="*/ 4720262 h 13862168"/>
              <a:gd name="connsiteX4081" fmla="*/ 67511 w 12225867"/>
              <a:gd name="connsiteY4081" fmla="*/ 4723894 h 13862168"/>
              <a:gd name="connsiteX4082" fmla="*/ 64537 w 12225867"/>
              <a:gd name="connsiteY4082" fmla="*/ 4726932 h 13862168"/>
              <a:gd name="connsiteX4083" fmla="*/ 58017 w 12225867"/>
              <a:gd name="connsiteY4083" fmla="*/ 4714940 h 13862168"/>
              <a:gd name="connsiteX4084" fmla="*/ 49807 w 12225867"/>
              <a:gd name="connsiteY4084" fmla="*/ 4712569 h 13862168"/>
              <a:gd name="connsiteX4085" fmla="*/ 52421 w 12225867"/>
              <a:gd name="connsiteY4085" fmla="*/ 4715241 h 13862168"/>
              <a:gd name="connsiteX4086" fmla="*/ 53621 w 12225867"/>
              <a:gd name="connsiteY4086" fmla="*/ 4718920 h 13862168"/>
              <a:gd name="connsiteX4087" fmla="*/ 50384 w 12225867"/>
              <a:gd name="connsiteY4087" fmla="*/ 4715258 h 13862168"/>
              <a:gd name="connsiteX4088" fmla="*/ 49807 w 12225867"/>
              <a:gd name="connsiteY4088" fmla="*/ 4712569 h 13862168"/>
              <a:gd name="connsiteX4089" fmla="*/ 45500 w 12225867"/>
              <a:gd name="connsiteY4089" fmla="*/ 4709732 h 13862168"/>
              <a:gd name="connsiteX4090" fmla="*/ 50384 w 12225867"/>
              <a:gd name="connsiteY4090" fmla="*/ 4715258 h 13862168"/>
              <a:gd name="connsiteX4091" fmla="*/ 51281 w 12225867"/>
              <a:gd name="connsiteY4091" fmla="*/ 4719433 h 13862168"/>
              <a:gd name="connsiteX4092" fmla="*/ 45770 w 12225867"/>
              <a:gd name="connsiteY4092" fmla="*/ 4711999 h 13862168"/>
              <a:gd name="connsiteX4093" fmla="*/ 45500 w 12225867"/>
              <a:gd name="connsiteY4093" fmla="*/ 4709732 h 13862168"/>
              <a:gd name="connsiteX4094" fmla="*/ 49476 w 12225867"/>
              <a:gd name="connsiteY4094" fmla="*/ 4706213 h 13862168"/>
              <a:gd name="connsiteX4095" fmla="*/ 54442 w 12225867"/>
              <a:gd name="connsiteY4095" fmla="*/ 4711287 h 13862168"/>
              <a:gd name="connsiteX4096" fmla="*/ 59210 w 12225867"/>
              <a:gd name="connsiteY4096" fmla="*/ 4722178 h 13862168"/>
              <a:gd name="connsiteX4097" fmla="*/ 52421 w 12225867"/>
              <a:gd name="connsiteY4097" fmla="*/ 4715241 h 13862168"/>
              <a:gd name="connsiteX4098" fmla="*/ 49476 w 12225867"/>
              <a:gd name="connsiteY4098" fmla="*/ 4706213 h 13862168"/>
              <a:gd name="connsiteX4099" fmla="*/ 44469 w 12225867"/>
              <a:gd name="connsiteY4099" fmla="*/ 4701096 h 13862168"/>
              <a:gd name="connsiteX4100" fmla="*/ 48150 w 12225867"/>
              <a:gd name="connsiteY4100" fmla="*/ 4704858 h 13862168"/>
              <a:gd name="connsiteX4101" fmla="*/ 49807 w 12225867"/>
              <a:gd name="connsiteY4101" fmla="*/ 4712569 h 13862168"/>
              <a:gd name="connsiteX4102" fmla="*/ 45287 w 12225867"/>
              <a:gd name="connsiteY4102" fmla="*/ 4707951 h 13862168"/>
              <a:gd name="connsiteX4103" fmla="*/ 44469 w 12225867"/>
              <a:gd name="connsiteY4103" fmla="*/ 4701096 h 13862168"/>
              <a:gd name="connsiteX4104" fmla="*/ 32742 w 12225867"/>
              <a:gd name="connsiteY4104" fmla="*/ 4697340 h 13862168"/>
              <a:gd name="connsiteX4105" fmla="*/ 47193 w 12225867"/>
              <a:gd name="connsiteY4105" fmla="*/ 4723920 h 13862168"/>
              <a:gd name="connsiteX4106" fmla="*/ 48247 w 12225867"/>
              <a:gd name="connsiteY4106" fmla="*/ 4732756 h 13862168"/>
              <a:gd name="connsiteX4107" fmla="*/ 32742 w 12225867"/>
              <a:gd name="connsiteY4107" fmla="*/ 4697340 h 13862168"/>
              <a:gd name="connsiteX4108" fmla="*/ 34898 w 12225867"/>
              <a:gd name="connsiteY4108" fmla="*/ 4697336 h 13862168"/>
              <a:gd name="connsiteX4109" fmla="*/ 45287 w 12225867"/>
              <a:gd name="connsiteY4109" fmla="*/ 4707951 h 13862168"/>
              <a:gd name="connsiteX4110" fmla="*/ 45500 w 12225867"/>
              <a:gd name="connsiteY4110" fmla="*/ 4709732 h 13862168"/>
              <a:gd name="connsiteX4111" fmla="*/ 36751 w 12225867"/>
              <a:gd name="connsiteY4111" fmla="*/ 4699835 h 13862168"/>
              <a:gd name="connsiteX4112" fmla="*/ 34898 w 12225867"/>
              <a:gd name="connsiteY4112" fmla="*/ 4697336 h 13862168"/>
              <a:gd name="connsiteX4113" fmla="*/ 46446 w 12225867"/>
              <a:gd name="connsiteY4113" fmla="*/ 4696922 h 13862168"/>
              <a:gd name="connsiteX4114" fmla="*/ 49476 w 12225867"/>
              <a:gd name="connsiteY4114" fmla="*/ 4706213 h 13862168"/>
              <a:gd name="connsiteX4115" fmla="*/ 48150 w 12225867"/>
              <a:gd name="connsiteY4115" fmla="*/ 4704858 h 13862168"/>
              <a:gd name="connsiteX4116" fmla="*/ 46446 w 12225867"/>
              <a:gd name="connsiteY4116" fmla="*/ 4696922 h 13862168"/>
              <a:gd name="connsiteX4117" fmla="*/ 52815 w 12225867"/>
              <a:gd name="connsiteY4117" fmla="*/ 4696384 h 13862168"/>
              <a:gd name="connsiteX4118" fmla="*/ 70679 w 12225867"/>
              <a:gd name="connsiteY4118" fmla="*/ 4714638 h 13862168"/>
              <a:gd name="connsiteX4119" fmla="*/ 69771 w 12225867"/>
              <a:gd name="connsiteY4119" fmla="*/ 4715565 h 13862168"/>
              <a:gd name="connsiteX4120" fmla="*/ 52815 w 12225867"/>
              <a:gd name="connsiteY4120" fmla="*/ 4696384 h 13862168"/>
              <a:gd name="connsiteX4121" fmla="*/ 47870 w 12225867"/>
              <a:gd name="connsiteY4121" fmla="*/ 4696276 h 13862168"/>
              <a:gd name="connsiteX4122" fmla="*/ 58017 w 12225867"/>
              <a:gd name="connsiteY4122" fmla="*/ 4714940 h 13862168"/>
              <a:gd name="connsiteX4123" fmla="*/ 54442 w 12225867"/>
              <a:gd name="connsiteY4123" fmla="*/ 4711287 h 13862168"/>
              <a:gd name="connsiteX4124" fmla="*/ 47870 w 12225867"/>
              <a:gd name="connsiteY4124" fmla="*/ 4696276 h 13862168"/>
              <a:gd name="connsiteX4125" fmla="*/ 30893 w 12225867"/>
              <a:gd name="connsiteY4125" fmla="*/ 4693939 h 13862168"/>
              <a:gd name="connsiteX4126" fmla="*/ 31019 w 12225867"/>
              <a:gd name="connsiteY4126" fmla="*/ 4694171 h 13862168"/>
              <a:gd name="connsiteX4127" fmla="*/ 45352 w 12225867"/>
              <a:gd name="connsiteY4127" fmla="*/ 4738109 h 13862168"/>
              <a:gd name="connsiteX4128" fmla="*/ 43583 w 12225867"/>
              <a:gd name="connsiteY4128" fmla="*/ 4738561 h 13862168"/>
              <a:gd name="connsiteX4129" fmla="*/ 40534 w 12225867"/>
              <a:gd name="connsiteY4129" fmla="*/ 4738820 h 13862168"/>
              <a:gd name="connsiteX4130" fmla="*/ 30893 w 12225867"/>
              <a:gd name="connsiteY4130" fmla="*/ 4693939 h 13862168"/>
              <a:gd name="connsiteX4131" fmla="*/ 30835 w 12225867"/>
              <a:gd name="connsiteY4131" fmla="*/ 4693608 h 13862168"/>
              <a:gd name="connsiteX4132" fmla="*/ 31689 w 12225867"/>
              <a:gd name="connsiteY4132" fmla="*/ 4694935 h 13862168"/>
              <a:gd name="connsiteX4133" fmla="*/ 32742 w 12225867"/>
              <a:gd name="connsiteY4133" fmla="*/ 4697340 h 13862168"/>
              <a:gd name="connsiteX4134" fmla="*/ 31019 w 12225867"/>
              <a:gd name="connsiteY4134" fmla="*/ 4694171 h 13862168"/>
              <a:gd name="connsiteX4135" fmla="*/ 30835 w 12225867"/>
              <a:gd name="connsiteY4135" fmla="*/ 4693608 h 13862168"/>
              <a:gd name="connsiteX4136" fmla="*/ 30796 w 12225867"/>
              <a:gd name="connsiteY4136" fmla="*/ 4693489 h 13862168"/>
              <a:gd name="connsiteX4137" fmla="*/ 30835 w 12225867"/>
              <a:gd name="connsiteY4137" fmla="*/ 4693608 h 13862168"/>
              <a:gd name="connsiteX4138" fmla="*/ 30815 w 12225867"/>
              <a:gd name="connsiteY4138" fmla="*/ 4693577 h 13862168"/>
              <a:gd name="connsiteX4139" fmla="*/ 30796 w 12225867"/>
              <a:gd name="connsiteY4139" fmla="*/ 4693489 h 13862168"/>
              <a:gd name="connsiteX4140" fmla="*/ 31750 w 12225867"/>
              <a:gd name="connsiteY4140" fmla="*/ 4693087 h 13862168"/>
              <a:gd name="connsiteX4141" fmla="*/ 34898 w 12225867"/>
              <a:gd name="connsiteY4141" fmla="*/ 4697336 h 13862168"/>
              <a:gd name="connsiteX4142" fmla="*/ 31216 w 12225867"/>
              <a:gd name="connsiteY4142" fmla="*/ 4693573 h 13862168"/>
              <a:gd name="connsiteX4143" fmla="*/ 31750 w 12225867"/>
              <a:gd name="connsiteY4143" fmla="*/ 4693087 h 13862168"/>
              <a:gd name="connsiteX4144" fmla="*/ 30042 w 12225867"/>
              <a:gd name="connsiteY4144" fmla="*/ 4692374 h 13862168"/>
              <a:gd name="connsiteX4145" fmla="*/ 30815 w 12225867"/>
              <a:gd name="connsiteY4145" fmla="*/ 4693577 h 13862168"/>
              <a:gd name="connsiteX4146" fmla="*/ 30893 w 12225867"/>
              <a:gd name="connsiteY4146" fmla="*/ 4693939 h 13862168"/>
              <a:gd name="connsiteX4147" fmla="*/ 30042 w 12225867"/>
              <a:gd name="connsiteY4147" fmla="*/ 4692374 h 13862168"/>
              <a:gd name="connsiteX4148" fmla="*/ 30039 w 12225867"/>
              <a:gd name="connsiteY4148" fmla="*/ 4692368 h 13862168"/>
              <a:gd name="connsiteX4149" fmla="*/ 30042 w 12225867"/>
              <a:gd name="connsiteY4149" fmla="*/ 4692374 h 13862168"/>
              <a:gd name="connsiteX4150" fmla="*/ 30038 w 12225867"/>
              <a:gd name="connsiteY4150" fmla="*/ 4692369 h 13862168"/>
              <a:gd name="connsiteX4151" fmla="*/ 30039 w 12225867"/>
              <a:gd name="connsiteY4151" fmla="*/ 4692368 h 13862168"/>
              <a:gd name="connsiteX4152" fmla="*/ 30048 w 12225867"/>
              <a:gd name="connsiteY4152" fmla="*/ 4692361 h 13862168"/>
              <a:gd name="connsiteX4153" fmla="*/ 30039 w 12225867"/>
              <a:gd name="connsiteY4153" fmla="*/ 4692368 h 13862168"/>
              <a:gd name="connsiteX4154" fmla="*/ 30038 w 12225867"/>
              <a:gd name="connsiteY4154" fmla="*/ 4692368 h 13862168"/>
              <a:gd name="connsiteX4155" fmla="*/ 30048 w 12225867"/>
              <a:gd name="connsiteY4155" fmla="*/ 4692361 h 13862168"/>
              <a:gd name="connsiteX4156" fmla="*/ 30357 w 12225867"/>
              <a:gd name="connsiteY4156" fmla="*/ 4692140 h 13862168"/>
              <a:gd name="connsiteX4157" fmla="*/ 30365 w 12225867"/>
              <a:gd name="connsiteY4157" fmla="*/ 4692167 h 13862168"/>
              <a:gd name="connsiteX4158" fmla="*/ 30048 w 12225867"/>
              <a:gd name="connsiteY4158" fmla="*/ 4692361 h 13862168"/>
              <a:gd name="connsiteX4159" fmla="*/ 30357 w 12225867"/>
              <a:gd name="connsiteY4159" fmla="*/ 4692140 h 13862168"/>
              <a:gd name="connsiteX4160" fmla="*/ 30454 w 12225867"/>
              <a:gd name="connsiteY4160" fmla="*/ 4692112 h 13862168"/>
              <a:gd name="connsiteX4161" fmla="*/ 30545 w 12225867"/>
              <a:gd name="connsiteY4161" fmla="*/ 4692321 h 13862168"/>
              <a:gd name="connsiteX4162" fmla="*/ 30796 w 12225867"/>
              <a:gd name="connsiteY4162" fmla="*/ 4693489 h 13862168"/>
              <a:gd name="connsiteX4163" fmla="*/ 30365 w 12225867"/>
              <a:gd name="connsiteY4163" fmla="*/ 4692167 h 13862168"/>
              <a:gd name="connsiteX4164" fmla="*/ 30454 w 12225867"/>
              <a:gd name="connsiteY4164" fmla="*/ 4692112 h 13862168"/>
              <a:gd name="connsiteX4165" fmla="*/ 30487 w 12225867"/>
              <a:gd name="connsiteY4165" fmla="*/ 4692048 h 13862168"/>
              <a:gd name="connsiteX4166" fmla="*/ 30495 w 12225867"/>
              <a:gd name="connsiteY4166" fmla="*/ 4692087 h 13862168"/>
              <a:gd name="connsiteX4167" fmla="*/ 30454 w 12225867"/>
              <a:gd name="connsiteY4167" fmla="*/ 4692112 h 13862168"/>
              <a:gd name="connsiteX4168" fmla="*/ 30440 w 12225867"/>
              <a:gd name="connsiteY4168" fmla="*/ 4692081 h 13862168"/>
              <a:gd name="connsiteX4169" fmla="*/ 30487 w 12225867"/>
              <a:gd name="connsiteY4169" fmla="*/ 4692048 h 13862168"/>
              <a:gd name="connsiteX4170" fmla="*/ 30038 w 12225867"/>
              <a:gd name="connsiteY4170" fmla="*/ 4691164 h 13862168"/>
              <a:gd name="connsiteX4171" fmla="*/ 30440 w 12225867"/>
              <a:gd name="connsiteY4171" fmla="*/ 4692081 h 13862168"/>
              <a:gd name="connsiteX4172" fmla="*/ 30357 w 12225867"/>
              <a:gd name="connsiteY4172" fmla="*/ 4692140 h 13862168"/>
              <a:gd name="connsiteX4173" fmla="*/ 30038 w 12225867"/>
              <a:gd name="connsiteY4173" fmla="*/ 4691164 h 13862168"/>
              <a:gd name="connsiteX4174" fmla="*/ 30273 w 12225867"/>
              <a:gd name="connsiteY4174" fmla="*/ 4691054 h 13862168"/>
              <a:gd name="connsiteX4175" fmla="*/ 30278 w 12225867"/>
              <a:gd name="connsiteY4175" fmla="*/ 4691075 h 13862168"/>
              <a:gd name="connsiteX4176" fmla="*/ 30038 w 12225867"/>
              <a:gd name="connsiteY4176" fmla="*/ 4691164 h 13862168"/>
              <a:gd name="connsiteX4177" fmla="*/ 30273 w 12225867"/>
              <a:gd name="connsiteY4177" fmla="*/ 4691054 h 13862168"/>
              <a:gd name="connsiteX4178" fmla="*/ 34161 w 12225867"/>
              <a:gd name="connsiteY4178" fmla="*/ 4690564 h 13862168"/>
              <a:gd name="connsiteX4179" fmla="*/ 34334 w 12225867"/>
              <a:gd name="connsiteY4179" fmla="*/ 4690741 h 13862168"/>
              <a:gd name="connsiteX4180" fmla="*/ 31750 w 12225867"/>
              <a:gd name="connsiteY4180" fmla="*/ 4693087 h 13862168"/>
              <a:gd name="connsiteX4181" fmla="*/ 31724 w 12225867"/>
              <a:gd name="connsiteY4181" fmla="*/ 4693055 h 13862168"/>
              <a:gd name="connsiteX4182" fmla="*/ 34161 w 12225867"/>
              <a:gd name="connsiteY4182" fmla="*/ 4690564 h 13862168"/>
              <a:gd name="connsiteX4183" fmla="*/ 33718 w 12225867"/>
              <a:gd name="connsiteY4183" fmla="*/ 4690111 h 13862168"/>
              <a:gd name="connsiteX4184" fmla="*/ 33866 w 12225867"/>
              <a:gd name="connsiteY4184" fmla="*/ 4690262 h 13862168"/>
              <a:gd name="connsiteX4185" fmla="*/ 31216 w 12225867"/>
              <a:gd name="connsiteY4185" fmla="*/ 4692369 h 13862168"/>
              <a:gd name="connsiteX4186" fmla="*/ 31724 w 12225867"/>
              <a:gd name="connsiteY4186" fmla="*/ 4693055 h 13862168"/>
              <a:gd name="connsiteX4187" fmla="*/ 31216 w 12225867"/>
              <a:gd name="connsiteY4187" fmla="*/ 4693573 h 13862168"/>
              <a:gd name="connsiteX4188" fmla="*/ 36751 w 12225867"/>
              <a:gd name="connsiteY4188" fmla="*/ 4699835 h 13862168"/>
              <a:gd name="connsiteX4189" fmla="*/ 45770 w 12225867"/>
              <a:gd name="connsiteY4189" fmla="*/ 4711999 h 13862168"/>
              <a:gd name="connsiteX4190" fmla="*/ 46478 w 12225867"/>
              <a:gd name="connsiteY4190" fmla="*/ 4717931 h 13862168"/>
              <a:gd name="connsiteX4191" fmla="*/ 31689 w 12225867"/>
              <a:gd name="connsiteY4191" fmla="*/ 4694935 h 13862168"/>
              <a:gd name="connsiteX4192" fmla="*/ 30545 w 12225867"/>
              <a:gd name="connsiteY4192" fmla="*/ 4692321 h 13862168"/>
              <a:gd name="connsiteX4193" fmla="*/ 30495 w 12225867"/>
              <a:gd name="connsiteY4193" fmla="*/ 4692087 h 13862168"/>
              <a:gd name="connsiteX4194" fmla="*/ 33718 w 12225867"/>
              <a:gd name="connsiteY4194" fmla="*/ 4690111 h 13862168"/>
              <a:gd name="connsiteX4195" fmla="*/ 33492 w 12225867"/>
              <a:gd name="connsiteY4195" fmla="*/ 4689881 h 13862168"/>
              <a:gd name="connsiteX4196" fmla="*/ 33502 w 12225867"/>
              <a:gd name="connsiteY4196" fmla="*/ 4689891 h 13862168"/>
              <a:gd name="connsiteX4197" fmla="*/ 30487 w 12225867"/>
              <a:gd name="connsiteY4197" fmla="*/ 4692048 h 13862168"/>
              <a:gd name="connsiteX4198" fmla="*/ 30278 w 12225867"/>
              <a:gd name="connsiteY4198" fmla="*/ 4691075 h 13862168"/>
              <a:gd name="connsiteX4199" fmla="*/ 33492 w 12225867"/>
              <a:gd name="connsiteY4199" fmla="*/ 4689881 h 13862168"/>
              <a:gd name="connsiteX4200" fmla="*/ 33208 w 12225867"/>
              <a:gd name="connsiteY4200" fmla="*/ 4689590 h 13862168"/>
              <a:gd name="connsiteX4201" fmla="*/ 33276 w 12225867"/>
              <a:gd name="connsiteY4201" fmla="*/ 4689660 h 13862168"/>
              <a:gd name="connsiteX4202" fmla="*/ 30273 w 12225867"/>
              <a:gd name="connsiteY4202" fmla="*/ 4691054 h 13862168"/>
              <a:gd name="connsiteX4203" fmla="*/ 30038 w 12225867"/>
              <a:gd name="connsiteY4203" fmla="*/ 4689959 h 13862168"/>
              <a:gd name="connsiteX4204" fmla="*/ 30622 w 12225867"/>
              <a:gd name="connsiteY4204" fmla="*/ 4689810 h 13862168"/>
              <a:gd name="connsiteX4205" fmla="*/ 33208 w 12225867"/>
              <a:gd name="connsiteY4205" fmla="*/ 4689590 h 13862168"/>
              <a:gd name="connsiteX4206" fmla="*/ 34020 w 12225867"/>
              <a:gd name="connsiteY4206" fmla="*/ 4689521 h 13862168"/>
              <a:gd name="connsiteX4207" fmla="*/ 33544 w 12225867"/>
              <a:gd name="connsiteY4207" fmla="*/ 4689861 h 13862168"/>
              <a:gd name="connsiteX4208" fmla="*/ 33492 w 12225867"/>
              <a:gd name="connsiteY4208" fmla="*/ 4689881 h 13862168"/>
              <a:gd name="connsiteX4209" fmla="*/ 33276 w 12225867"/>
              <a:gd name="connsiteY4209" fmla="*/ 4689660 h 13862168"/>
              <a:gd name="connsiteX4210" fmla="*/ 33476 w 12225867"/>
              <a:gd name="connsiteY4210" fmla="*/ 4689567 h 13862168"/>
              <a:gd name="connsiteX4211" fmla="*/ 34020 w 12225867"/>
              <a:gd name="connsiteY4211" fmla="*/ 4689521 h 13862168"/>
              <a:gd name="connsiteX4212" fmla="*/ 34787 w 12225867"/>
              <a:gd name="connsiteY4212" fmla="*/ 4689456 h 13862168"/>
              <a:gd name="connsiteX4213" fmla="*/ 33718 w 12225867"/>
              <a:gd name="connsiteY4213" fmla="*/ 4690111 h 13862168"/>
              <a:gd name="connsiteX4214" fmla="*/ 33502 w 12225867"/>
              <a:gd name="connsiteY4214" fmla="*/ 4689891 h 13862168"/>
              <a:gd name="connsiteX4215" fmla="*/ 33544 w 12225867"/>
              <a:gd name="connsiteY4215" fmla="*/ 4689861 h 13862168"/>
              <a:gd name="connsiteX4216" fmla="*/ 34590 w 12225867"/>
              <a:gd name="connsiteY4216" fmla="*/ 4689472 h 13862168"/>
              <a:gd name="connsiteX4217" fmla="*/ 34787 w 12225867"/>
              <a:gd name="connsiteY4217" fmla="*/ 4689456 h 13862168"/>
              <a:gd name="connsiteX4218" fmla="*/ 35287 w 12225867"/>
              <a:gd name="connsiteY4218" fmla="*/ 4689413 h 13862168"/>
              <a:gd name="connsiteX4219" fmla="*/ 34161 w 12225867"/>
              <a:gd name="connsiteY4219" fmla="*/ 4690564 h 13862168"/>
              <a:gd name="connsiteX4220" fmla="*/ 33866 w 12225867"/>
              <a:gd name="connsiteY4220" fmla="*/ 4690262 h 13862168"/>
              <a:gd name="connsiteX4221" fmla="*/ 34893 w 12225867"/>
              <a:gd name="connsiteY4221" fmla="*/ 4689447 h 13862168"/>
              <a:gd name="connsiteX4222" fmla="*/ 35287 w 12225867"/>
              <a:gd name="connsiteY4222" fmla="*/ 4689413 h 13862168"/>
              <a:gd name="connsiteX4223" fmla="*/ 35098 w 12225867"/>
              <a:gd name="connsiteY4223" fmla="*/ 4689284 h 13862168"/>
              <a:gd name="connsiteX4224" fmla="*/ 34893 w 12225867"/>
              <a:gd name="connsiteY4224" fmla="*/ 4689447 h 13862168"/>
              <a:gd name="connsiteX4225" fmla="*/ 34787 w 12225867"/>
              <a:gd name="connsiteY4225" fmla="*/ 4689456 h 13862168"/>
              <a:gd name="connsiteX4226" fmla="*/ 35021 w 12225867"/>
              <a:gd name="connsiteY4226" fmla="*/ 4689312 h 13862168"/>
              <a:gd name="connsiteX4227" fmla="*/ 35098 w 12225867"/>
              <a:gd name="connsiteY4227" fmla="*/ 4689284 h 13862168"/>
              <a:gd name="connsiteX4228" fmla="*/ 44801 w 12225867"/>
              <a:gd name="connsiteY4228" fmla="*/ 4689268 h 13862168"/>
              <a:gd name="connsiteX4229" fmla="*/ 47870 w 12225867"/>
              <a:gd name="connsiteY4229" fmla="*/ 4696276 h 13862168"/>
              <a:gd name="connsiteX4230" fmla="*/ 45286 w 12225867"/>
              <a:gd name="connsiteY4230" fmla="*/ 4691522 h 13862168"/>
              <a:gd name="connsiteX4231" fmla="*/ 44801 w 12225867"/>
              <a:gd name="connsiteY4231" fmla="*/ 4689268 h 13862168"/>
              <a:gd name="connsiteX4232" fmla="*/ 43782 w 12225867"/>
              <a:gd name="connsiteY4232" fmla="*/ 4688757 h 13862168"/>
              <a:gd name="connsiteX4233" fmla="*/ 45286 w 12225867"/>
              <a:gd name="connsiteY4233" fmla="*/ 4691522 h 13862168"/>
              <a:gd name="connsiteX4234" fmla="*/ 46446 w 12225867"/>
              <a:gd name="connsiteY4234" fmla="*/ 4696922 h 13862168"/>
              <a:gd name="connsiteX4235" fmla="*/ 43782 w 12225867"/>
              <a:gd name="connsiteY4235" fmla="*/ 4688757 h 13862168"/>
              <a:gd name="connsiteX4236" fmla="*/ 42996 w 12225867"/>
              <a:gd name="connsiteY4236" fmla="*/ 4688756 h 13862168"/>
              <a:gd name="connsiteX4237" fmla="*/ 44469 w 12225867"/>
              <a:gd name="connsiteY4237" fmla="*/ 4701096 h 13862168"/>
              <a:gd name="connsiteX4238" fmla="*/ 34334 w 12225867"/>
              <a:gd name="connsiteY4238" fmla="*/ 4690741 h 13862168"/>
              <a:gd name="connsiteX4239" fmla="*/ 35849 w 12225867"/>
              <a:gd name="connsiteY4239" fmla="*/ 4689365 h 13862168"/>
              <a:gd name="connsiteX4240" fmla="*/ 42996 w 12225867"/>
              <a:gd name="connsiteY4240" fmla="*/ 4688756 h 13862168"/>
              <a:gd name="connsiteX4241" fmla="*/ 36521 w 12225867"/>
              <a:gd name="connsiteY4241" fmla="*/ 4688755 h 13862168"/>
              <a:gd name="connsiteX4242" fmla="*/ 35849 w 12225867"/>
              <a:gd name="connsiteY4242" fmla="*/ 4689365 h 13862168"/>
              <a:gd name="connsiteX4243" fmla="*/ 35287 w 12225867"/>
              <a:gd name="connsiteY4243" fmla="*/ 4689413 h 13862168"/>
              <a:gd name="connsiteX4244" fmla="*/ 35594 w 12225867"/>
              <a:gd name="connsiteY4244" fmla="*/ 4689099 h 13862168"/>
              <a:gd name="connsiteX4245" fmla="*/ 36521 w 12225867"/>
              <a:gd name="connsiteY4245" fmla="*/ 4688755 h 13862168"/>
              <a:gd name="connsiteX4246" fmla="*/ 35933 w 12225867"/>
              <a:gd name="connsiteY4246" fmla="*/ 4688753 h 13862168"/>
              <a:gd name="connsiteX4247" fmla="*/ 35594 w 12225867"/>
              <a:gd name="connsiteY4247" fmla="*/ 4689099 h 13862168"/>
              <a:gd name="connsiteX4248" fmla="*/ 35098 w 12225867"/>
              <a:gd name="connsiteY4248" fmla="*/ 4689284 h 13862168"/>
              <a:gd name="connsiteX4249" fmla="*/ 35200 w 12225867"/>
              <a:gd name="connsiteY4249" fmla="*/ 4689203 h 13862168"/>
              <a:gd name="connsiteX4250" fmla="*/ 35933 w 12225867"/>
              <a:gd name="connsiteY4250" fmla="*/ 4688753 h 13862168"/>
              <a:gd name="connsiteX4251" fmla="*/ 35277 w 12225867"/>
              <a:gd name="connsiteY4251" fmla="*/ 4688621 h 13862168"/>
              <a:gd name="connsiteX4252" fmla="*/ 34842 w 12225867"/>
              <a:gd name="connsiteY4252" fmla="*/ 4688933 h 13862168"/>
              <a:gd name="connsiteX4253" fmla="*/ 33476 w 12225867"/>
              <a:gd name="connsiteY4253" fmla="*/ 4689567 h 13862168"/>
              <a:gd name="connsiteX4254" fmla="*/ 33208 w 12225867"/>
              <a:gd name="connsiteY4254" fmla="*/ 4689590 h 13862168"/>
              <a:gd name="connsiteX4255" fmla="*/ 32863 w 12225867"/>
              <a:gd name="connsiteY4255" fmla="*/ 4689238 h 13862168"/>
              <a:gd name="connsiteX4256" fmla="*/ 35277 w 12225867"/>
              <a:gd name="connsiteY4256" fmla="*/ 4688621 h 13862168"/>
              <a:gd name="connsiteX4257" fmla="*/ 36242 w 12225867"/>
              <a:gd name="connsiteY4257" fmla="*/ 4688375 h 13862168"/>
              <a:gd name="connsiteX4258" fmla="*/ 35200 w 12225867"/>
              <a:gd name="connsiteY4258" fmla="*/ 4689203 h 13862168"/>
              <a:gd name="connsiteX4259" fmla="*/ 35021 w 12225867"/>
              <a:gd name="connsiteY4259" fmla="*/ 4689312 h 13862168"/>
              <a:gd name="connsiteX4260" fmla="*/ 34590 w 12225867"/>
              <a:gd name="connsiteY4260" fmla="*/ 4689472 h 13862168"/>
              <a:gd name="connsiteX4261" fmla="*/ 34020 w 12225867"/>
              <a:gd name="connsiteY4261" fmla="*/ 4689521 h 13862168"/>
              <a:gd name="connsiteX4262" fmla="*/ 34842 w 12225867"/>
              <a:gd name="connsiteY4262" fmla="*/ 4688933 h 13862168"/>
              <a:gd name="connsiteX4263" fmla="*/ 35800 w 12225867"/>
              <a:gd name="connsiteY4263" fmla="*/ 4688488 h 13862168"/>
              <a:gd name="connsiteX4264" fmla="*/ 36242 w 12225867"/>
              <a:gd name="connsiteY4264" fmla="*/ 4688375 h 13862168"/>
              <a:gd name="connsiteX4265" fmla="*/ 36770 w 12225867"/>
              <a:gd name="connsiteY4265" fmla="*/ 4688240 h 13862168"/>
              <a:gd name="connsiteX4266" fmla="*/ 35933 w 12225867"/>
              <a:gd name="connsiteY4266" fmla="*/ 4688753 h 13862168"/>
              <a:gd name="connsiteX4267" fmla="*/ 36324 w 12225867"/>
              <a:gd name="connsiteY4267" fmla="*/ 4688354 h 13862168"/>
              <a:gd name="connsiteX4268" fmla="*/ 36770 w 12225867"/>
              <a:gd name="connsiteY4268" fmla="*/ 4688240 h 13862168"/>
              <a:gd name="connsiteX4269" fmla="*/ 36520 w 12225867"/>
              <a:gd name="connsiteY4269" fmla="*/ 4688153 h 13862168"/>
              <a:gd name="connsiteX4270" fmla="*/ 36324 w 12225867"/>
              <a:gd name="connsiteY4270" fmla="*/ 4688354 h 13862168"/>
              <a:gd name="connsiteX4271" fmla="*/ 36242 w 12225867"/>
              <a:gd name="connsiteY4271" fmla="*/ 4688375 h 13862168"/>
              <a:gd name="connsiteX4272" fmla="*/ 36520 w 12225867"/>
              <a:gd name="connsiteY4272" fmla="*/ 4688153 h 13862168"/>
              <a:gd name="connsiteX4273" fmla="*/ 44506 w 12225867"/>
              <a:gd name="connsiteY4273" fmla="*/ 4687893 h 13862168"/>
              <a:gd name="connsiteX4274" fmla="*/ 45501 w 12225867"/>
              <a:gd name="connsiteY4274" fmla="*/ 4688909 h 13862168"/>
              <a:gd name="connsiteX4275" fmla="*/ 67206 w 12225867"/>
              <a:gd name="connsiteY4275" fmla="*/ 4718186 h 13862168"/>
              <a:gd name="connsiteX4276" fmla="*/ 65175 w 12225867"/>
              <a:gd name="connsiteY4276" fmla="*/ 4720262 h 13862168"/>
              <a:gd name="connsiteX4277" fmla="*/ 44580 w 12225867"/>
              <a:gd name="connsiteY4277" fmla="*/ 4688236 h 13862168"/>
              <a:gd name="connsiteX4278" fmla="*/ 44506 w 12225867"/>
              <a:gd name="connsiteY4278" fmla="*/ 4687893 h 13862168"/>
              <a:gd name="connsiteX4279" fmla="*/ 37746 w 12225867"/>
              <a:gd name="connsiteY4279" fmla="*/ 4687642 h 13862168"/>
              <a:gd name="connsiteX4280" fmla="*/ 37212 w 12225867"/>
              <a:gd name="connsiteY4280" fmla="*/ 4688127 h 13862168"/>
              <a:gd name="connsiteX4281" fmla="*/ 36770 w 12225867"/>
              <a:gd name="connsiteY4281" fmla="*/ 4688240 h 13862168"/>
              <a:gd name="connsiteX4282" fmla="*/ 37746 w 12225867"/>
              <a:gd name="connsiteY4282" fmla="*/ 4687642 h 13862168"/>
              <a:gd name="connsiteX4283" fmla="*/ 38140 w 12225867"/>
              <a:gd name="connsiteY4283" fmla="*/ 4687401 h 13862168"/>
              <a:gd name="connsiteX4284" fmla="*/ 37746 w 12225867"/>
              <a:gd name="connsiteY4284" fmla="*/ 4687642 h 13862168"/>
              <a:gd name="connsiteX4285" fmla="*/ 37878 w 12225867"/>
              <a:gd name="connsiteY4285" fmla="*/ 4687522 h 13862168"/>
              <a:gd name="connsiteX4286" fmla="*/ 38140 w 12225867"/>
              <a:gd name="connsiteY4286" fmla="*/ 4687401 h 13862168"/>
              <a:gd name="connsiteX4287" fmla="*/ 43951 w 12225867"/>
              <a:gd name="connsiteY4287" fmla="*/ 4687327 h 13862168"/>
              <a:gd name="connsiteX4288" fmla="*/ 44077 w 12225867"/>
              <a:gd name="connsiteY4288" fmla="*/ 4687455 h 13862168"/>
              <a:gd name="connsiteX4289" fmla="*/ 44580 w 12225867"/>
              <a:gd name="connsiteY4289" fmla="*/ 4688236 h 13862168"/>
              <a:gd name="connsiteX4290" fmla="*/ 44801 w 12225867"/>
              <a:gd name="connsiteY4290" fmla="*/ 4689268 h 13862168"/>
              <a:gd name="connsiteX4291" fmla="*/ 43951 w 12225867"/>
              <a:gd name="connsiteY4291" fmla="*/ 4687327 h 13862168"/>
              <a:gd name="connsiteX4292" fmla="*/ 40404 w 12225867"/>
              <a:gd name="connsiteY4292" fmla="*/ 4687311 h 13862168"/>
              <a:gd name="connsiteX4293" fmla="*/ 36521 w 12225867"/>
              <a:gd name="connsiteY4293" fmla="*/ 4688755 h 13862168"/>
              <a:gd name="connsiteX4294" fmla="*/ 37212 w 12225867"/>
              <a:gd name="connsiteY4294" fmla="*/ 4688127 h 13862168"/>
              <a:gd name="connsiteX4295" fmla="*/ 40404 w 12225867"/>
              <a:gd name="connsiteY4295" fmla="*/ 4687311 h 13862168"/>
              <a:gd name="connsiteX4296" fmla="*/ 44248 w 12225867"/>
              <a:gd name="connsiteY4296" fmla="*/ 4686691 h 13862168"/>
              <a:gd name="connsiteX4297" fmla="*/ 52815 w 12225867"/>
              <a:gd name="connsiteY4297" fmla="*/ 4696384 h 13862168"/>
              <a:gd name="connsiteX4298" fmla="*/ 45501 w 12225867"/>
              <a:gd name="connsiteY4298" fmla="*/ 4688909 h 13862168"/>
              <a:gd name="connsiteX4299" fmla="*/ 44408 w 12225867"/>
              <a:gd name="connsiteY4299" fmla="*/ 4687435 h 13862168"/>
              <a:gd name="connsiteX4300" fmla="*/ 44248 w 12225867"/>
              <a:gd name="connsiteY4300" fmla="*/ 4686691 h 13862168"/>
              <a:gd name="connsiteX4301" fmla="*/ 43087 w 12225867"/>
              <a:gd name="connsiteY4301" fmla="*/ 4686626 h 13862168"/>
              <a:gd name="connsiteX4302" fmla="*/ 43782 w 12225867"/>
              <a:gd name="connsiteY4302" fmla="*/ 4688757 h 13862168"/>
              <a:gd name="connsiteX4303" fmla="*/ 42680 w 12225867"/>
              <a:gd name="connsiteY4303" fmla="*/ 4686730 h 13862168"/>
              <a:gd name="connsiteX4304" fmla="*/ 43087 w 12225867"/>
              <a:gd name="connsiteY4304" fmla="*/ 4686626 h 13862168"/>
              <a:gd name="connsiteX4305" fmla="*/ 43480 w 12225867"/>
              <a:gd name="connsiteY4305" fmla="*/ 4686526 h 13862168"/>
              <a:gd name="connsiteX4306" fmla="*/ 43859 w 12225867"/>
              <a:gd name="connsiteY4306" fmla="*/ 4687115 h 13862168"/>
              <a:gd name="connsiteX4307" fmla="*/ 43951 w 12225867"/>
              <a:gd name="connsiteY4307" fmla="*/ 4687327 h 13862168"/>
              <a:gd name="connsiteX4308" fmla="*/ 43230 w 12225867"/>
              <a:gd name="connsiteY4308" fmla="*/ 4686590 h 13862168"/>
              <a:gd name="connsiteX4309" fmla="*/ 43480 w 12225867"/>
              <a:gd name="connsiteY4309" fmla="*/ 4686526 h 13862168"/>
              <a:gd name="connsiteX4310" fmla="*/ 42560 w 12225867"/>
              <a:gd name="connsiteY4310" fmla="*/ 4686510 h 13862168"/>
              <a:gd name="connsiteX4311" fmla="*/ 42680 w 12225867"/>
              <a:gd name="connsiteY4311" fmla="*/ 4686730 h 13862168"/>
              <a:gd name="connsiteX4312" fmla="*/ 40404 w 12225867"/>
              <a:gd name="connsiteY4312" fmla="*/ 4687311 h 13862168"/>
              <a:gd name="connsiteX4313" fmla="*/ 42560 w 12225867"/>
              <a:gd name="connsiteY4313" fmla="*/ 4686510 h 13862168"/>
              <a:gd name="connsiteX4314" fmla="*/ 43693 w 12225867"/>
              <a:gd name="connsiteY4314" fmla="*/ 4686471 h 13862168"/>
              <a:gd name="connsiteX4315" fmla="*/ 44408 w 12225867"/>
              <a:gd name="connsiteY4315" fmla="*/ 4687435 h 13862168"/>
              <a:gd name="connsiteX4316" fmla="*/ 44506 w 12225867"/>
              <a:gd name="connsiteY4316" fmla="*/ 4687893 h 13862168"/>
              <a:gd name="connsiteX4317" fmla="*/ 44077 w 12225867"/>
              <a:gd name="connsiteY4317" fmla="*/ 4687455 h 13862168"/>
              <a:gd name="connsiteX4318" fmla="*/ 43859 w 12225867"/>
              <a:gd name="connsiteY4318" fmla="*/ 4687115 h 13862168"/>
              <a:gd name="connsiteX4319" fmla="*/ 43589 w 12225867"/>
              <a:gd name="connsiteY4319" fmla="*/ 4686498 h 13862168"/>
              <a:gd name="connsiteX4320" fmla="*/ 43693 w 12225867"/>
              <a:gd name="connsiteY4320" fmla="*/ 4686471 h 13862168"/>
              <a:gd name="connsiteX4321" fmla="*/ 42997 w 12225867"/>
              <a:gd name="connsiteY4321" fmla="*/ 4686351 h 13862168"/>
              <a:gd name="connsiteX4322" fmla="*/ 43230 w 12225867"/>
              <a:gd name="connsiteY4322" fmla="*/ 4686590 h 13862168"/>
              <a:gd name="connsiteX4323" fmla="*/ 43087 w 12225867"/>
              <a:gd name="connsiteY4323" fmla="*/ 4686626 h 13862168"/>
              <a:gd name="connsiteX4324" fmla="*/ 42997 w 12225867"/>
              <a:gd name="connsiteY4324" fmla="*/ 4686351 h 13862168"/>
              <a:gd name="connsiteX4325" fmla="*/ 44174 w 12225867"/>
              <a:gd name="connsiteY4325" fmla="*/ 4686349 h 13862168"/>
              <a:gd name="connsiteX4326" fmla="*/ 44248 w 12225867"/>
              <a:gd name="connsiteY4326" fmla="*/ 4686691 h 13862168"/>
              <a:gd name="connsiteX4327" fmla="*/ 43987 w 12225867"/>
              <a:gd name="connsiteY4327" fmla="*/ 4686396 h 13862168"/>
              <a:gd name="connsiteX4328" fmla="*/ 44174 w 12225867"/>
              <a:gd name="connsiteY4328" fmla="*/ 4686349 h 13862168"/>
              <a:gd name="connsiteX4329" fmla="*/ 42995 w 12225867"/>
              <a:gd name="connsiteY4329" fmla="*/ 4686349 h 13862168"/>
              <a:gd name="connsiteX4330" fmla="*/ 42996 w 12225867"/>
              <a:gd name="connsiteY4330" fmla="*/ 4686349 h 13862168"/>
              <a:gd name="connsiteX4331" fmla="*/ 42997 w 12225867"/>
              <a:gd name="connsiteY4331" fmla="*/ 4686351 h 13862168"/>
              <a:gd name="connsiteX4332" fmla="*/ 42995 w 12225867"/>
              <a:gd name="connsiteY4332" fmla="*/ 4686349 h 13862168"/>
              <a:gd name="connsiteX4333" fmla="*/ 42185 w 12225867"/>
              <a:gd name="connsiteY4333" fmla="*/ 4685522 h 13862168"/>
              <a:gd name="connsiteX4334" fmla="*/ 42995 w 12225867"/>
              <a:gd name="connsiteY4334" fmla="*/ 4686349 h 13862168"/>
              <a:gd name="connsiteX4335" fmla="*/ 42560 w 12225867"/>
              <a:gd name="connsiteY4335" fmla="*/ 4686510 h 13862168"/>
              <a:gd name="connsiteX4336" fmla="*/ 42055 w 12225867"/>
              <a:gd name="connsiteY4336" fmla="*/ 4685581 h 13862168"/>
              <a:gd name="connsiteX4337" fmla="*/ 42185 w 12225867"/>
              <a:gd name="connsiteY4337" fmla="*/ 4685522 h 13862168"/>
              <a:gd name="connsiteX4338" fmla="*/ 43109 w 12225867"/>
              <a:gd name="connsiteY4338" fmla="*/ 4685403 h 13862168"/>
              <a:gd name="connsiteX4339" fmla="*/ 43987 w 12225867"/>
              <a:gd name="connsiteY4339" fmla="*/ 4686396 h 13862168"/>
              <a:gd name="connsiteX4340" fmla="*/ 43693 w 12225867"/>
              <a:gd name="connsiteY4340" fmla="*/ 4686471 h 13862168"/>
              <a:gd name="connsiteX4341" fmla="*/ 43409 w 12225867"/>
              <a:gd name="connsiteY4341" fmla="*/ 4686089 h 13862168"/>
              <a:gd name="connsiteX4342" fmla="*/ 43109 w 12225867"/>
              <a:gd name="connsiteY4342" fmla="*/ 4685403 h 13862168"/>
              <a:gd name="connsiteX4343" fmla="*/ 42783 w 12225867"/>
              <a:gd name="connsiteY4343" fmla="*/ 4685243 h 13862168"/>
              <a:gd name="connsiteX4344" fmla="*/ 43409 w 12225867"/>
              <a:gd name="connsiteY4344" fmla="*/ 4686089 h 13862168"/>
              <a:gd name="connsiteX4345" fmla="*/ 43589 w 12225867"/>
              <a:gd name="connsiteY4345" fmla="*/ 4686498 h 13862168"/>
              <a:gd name="connsiteX4346" fmla="*/ 43480 w 12225867"/>
              <a:gd name="connsiteY4346" fmla="*/ 4686526 h 13862168"/>
              <a:gd name="connsiteX4347" fmla="*/ 42685 w 12225867"/>
              <a:gd name="connsiteY4347" fmla="*/ 4685290 h 13862168"/>
              <a:gd name="connsiteX4348" fmla="*/ 42783 w 12225867"/>
              <a:gd name="connsiteY4348" fmla="*/ 4685243 h 13862168"/>
              <a:gd name="connsiteX4349" fmla="*/ 41817 w 12225867"/>
              <a:gd name="connsiteY4349" fmla="*/ 4685146 h 13862168"/>
              <a:gd name="connsiteX4350" fmla="*/ 41820 w 12225867"/>
              <a:gd name="connsiteY4350" fmla="*/ 4685149 h 13862168"/>
              <a:gd name="connsiteX4351" fmla="*/ 42055 w 12225867"/>
              <a:gd name="connsiteY4351" fmla="*/ 4685581 h 13862168"/>
              <a:gd name="connsiteX4352" fmla="*/ 38140 w 12225867"/>
              <a:gd name="connsiteY4352" fmla="*/ 4687401 h 13862168"/>
              <a:gd name="connsiteX4353" fmla="*/ 41817 w 12225867"/>
              <a:gd name="connsiteY4353" fmla="*/ 4685146 h 13862168"/>
              <a:gd name="connsiteX4354" fmla="*/ 42996 w 12225867"/>
              <a:gd name="connsiteY4354" fmla="*/ 4685145 h 13862168"/>
              <a:gd name="connsiteX4355" fmla="*/ 43109 w 12225867"/>
              <a:gd name="connsiteY4355" fmla="*/ 4685403 h 13862168"/>
              <a:gd name="connsiteX4356" fmla="*/ 42915 w 12225867"/>
              <a:gd name="connsiteY4356" fmla="*/ 4685183 h 13862168"/>
              <a:gd name="connsiteX4357" fmla="*/ 42996 w 12225867"/>
              <a:gd name="connsiteY4357" fmla="*/ 4685145 h 13862168"/>
              <a:gd name="connsiteX4358" fmla="*/ 41155 w 12225867"/>
              <a:gd name="connsiteY4358" fmla="*/ 4684469 h 13862168"/>
              <a:gd name="connsiteX4359" fmla="*/ 41194 w 12225867"/>
              <a:gd name="connsiteY4359" fmla="*/ 4684510 h 13862168"/>
              <a:gd name="connsiteX4360" fmla="*/ 37878 w 12225867"/>
              <a:gd name="connsiteY4360" fmla="*/ 4687522 h 13862168"/>
              <a:gd name="connsiteX4361" fmla="*/ 36522 w 12225867"/>
              <a:gd name="connsiteY4361" fmla="*/ 4688152 h 13862168"/>
              <a:gd name="connsiteX4362" fmla="*/ 36521 w 12225867"/>
              <a:gd name="connsiteY4362" fmla="*/ 4688153 h 13862168"/>
              <a:gd name="connsiteX4363" fmla="*/ 36521 w 12225867"/>
              <a:gd name="connsiteY4363" fmla="*/ 4688152 h 13862168"/>
              <a:gd name="connsiteX4364" fmla="*/ 36520 w 12225867"/>
              <a:gd name="connsiteY4364" fmla="*/ 4688153 h 13862168"/>
              <a:gd name="connsiteX4365" fmla="*/ 36521 w 12225867"/>
              <a:gd name="connsiteY4365" fmla="*/ 4688153 h 13862168"/>
              <a:gd name="connsiteX4366" fmla="*/ 36520 w 12225867"/>
              <a:gd name="connsiteY4366" fmla="*/ 4688153 h 13862168"/>
              <a:gd name="connsiteX4367" fmla="*/ 35800 w 12225867"/>
              <a:gd name="connsiteY4367" fmla="*/ 4688488 h 13862168"/>
              <a:gd name="connsiteX4368" fmla="*/ 35277 w 12225867"/>
              <a:gd name="connsiteY4368" fmla="*/ 4688621 h 13862168"/>
              <a:gd name="connsiteX4369" fmla="*/ 37895 w 12225867"/>
              <a:gd name="connsiteY4369" fmla="*/ 4686749 h 13862168"/>
              <a:gd name="connsiteX4370" fmla="*/ 36524 w 12225867"/>
              <a:gd name="connsiteY4370" fmla="*/ 4688150 h 13862168"/>
              <a:gd name="connsiteX4371" fmla="*/ 41155 w 12225867"/>
              <a:gd name="connsiteY4371" fmla="*/ 4684469 h 13862168"/>
              <a:gd name="connsiteX4372" fmla="*/ 41818 w 12225867"/>
              <a:gd name="connsiteY4372" fmla="*/ 4683942 h 13862168"/>
              <a:gd name="connsiteX4373" fmla="*/ 41155 w 12225867"/>
              <a:gd name="connsiteY4373" fmla="*/ 4684469 h 13862168"/>
              <a:gd name="connsiteX4374" fmla="*/ 41125 w 12225867"/>
              <a:gd name="connsiteY4374" fmla="*/ 4684438 h 13862168"/>
              <a:gd name="connsiteX4375" fmla="*/ 41818 w 12225867"/>
              <a:gd name="connsiteY4375" fmla="*/ 4683942 h 13862168"/>
              <a:gd name="connsiteX4376" fmla="*/ 41818 w 12225867"/>
              <a:gd name="connsiteY4376" fmla="*/ 4683942 h 13862168"/>
              <a:gd name="connsiteX4377" fmla="*/ 42685 w 12225867"/>
              <a:gd name="connsiteY4377" fmla="*/ 4685290 h 13862168"/>
              <a:gd name="connsiteX4378" fmla="*/ 42185 w 12225867"/>
              <a:gd name="connsiteY4378" fmla="*/ 4685522 h 13862168"/>
              <a:gd name="connsiteX4379" fmla="*/ 41820 w 12225867"/>
              <a:gd name="connsiteY4379" fmla="*/ 4685149 h 13862168"/>
              <a:gd name="connsiteX4380" fmla="*/ 41818 w 12225867"/>
              <a:gd name="connsiteY4380" fmla="*/ 4685145 h 13862168"/>
              <a:gd name="connsiteX4381" fmla="*/ 41817 w 12225867"/>
              <a:gd name="connsiteY4381" fmla="*/ 4685146 h 13862168"/>
              <a:gd name="connsiteX4382" fmla="*/ 41194 w 12225867"/>
              <a:gd name="connsiteY4382" fmla="*/ 4684510 h 13862168"/>
              <a:gd name="connsiteX4383" fmla="*/ 41818 w 12225867"/>
              <a:gd name="connsiteY4383" fmla="*/ 4683942 h 13862168"/>
              <a:gd name="connsiteX4384" fmla="*/ 41818 w 12225867"/>
              <a:gd name="connsiteY4384" fmla="*/ 4683942 h 13862168"/>
              <a:gd name="connsiteX4385" fmla="*/ 42915 w 12225867"/>
              <a:gd name="connsiteY4385" fmla="*/ 4685183 h 13862168"/>
              <a:gd name="connsiteX4386" fmla="*/ 42783 w 12225867"/>
              <a:gd name="connsiteY4386" fmla="*/ 4685243 h 13862168"/>
              <a:gd name="connsiteX4387" fmla="*/ 41818 w 12225867"/>
              <a:gd name="connsiteY4387" fmla="*/ 4683942 h 13862168"/>
              <a:gd name="connsiteX4388" fmla="*/ 40640 w 12225867"/>
              <a:gd name="connsiteY4388" fmla="*/ 4683942 h 13862168"/>
              <a:gd name="connsiteX4389" fmla="*/ 41125 w 12225867"/>
              <a:gd name="connsiteY4389" fmla="*/ 4684438 h 13862168"/>
              <a:gd name="connsiteX4390" fmla="*/ 37895 w 12225867"/>
              <a:gd name="connsiteY4390" fmla="*/ 4686749 h 13862168"/>
              <a:gd name="connsiteX4391" fmla="*/ 40640 w 12225867"/>
              <a:gd name="connsiteY4391" fmla="*/ 4683942 h 13862168"/>
              <a:gd name="connsiteX4392" fmla="*/ 41818 w 12225867"/>
              <a:gd name="connsiteY4392" fmla="*/ 4676721 h 13862168"/>
              <a:gd name="connsiteX4393" fmla="*/ 31216 w 12225867"/>
              <a:gd name="connsiteY4393" fmla="*/ 4687555 h 13862168"/>
              <a:gd name="connsiteX4394" fmla="*/ 32863 w 12225867"/>
              <a:gd name="connsiteY4394" fmla="*/ 4689238 h 13862168"/>
              <a:gd name="connsiteX4395" fmla="*/ 30622 w 12225867"/>
              <a:gd name="connsiteY4395" fmla="*/ 4689810 h 13862168"/>
              <a:gd name="connsiteX4396" fmla="*/ 28860 w 12225867"/>
              <a:gd name="connsiteY4396" fmla="*/ 4689960 h 13862168"/>
              <a:gd name="connsiteX4397" fmla="*/ 34750 w 12225867"/>
              <a:gd name="connsiteY4397" fmla="*/ 4739313 h 13862168"/>
              <a:gd name="connsiteX4398" fmla="*/ 40534 w 12225867"/>
              <a:gd name="connsiteY4398" fmla="*/ 4738820 h 13862168"/>
              <a:gd name="connsiteX4399" fmla="*/ 40640 w 12225867"/>
              <a:gd name="connsiteY4399" fmla="*/ 4739313 h 13862168"/>
              <a:gd name="connsiteX4400" fmla="*/ 43583 w 12225867"/>
              <a:gd name="connsiteY4400" fmla="*/ 4738561 h 13862168"/>
              <a:gd name="connsiteX4401" fmla="*/ 48886 w 12225867"/>
              <a:gd name="connsiteY4401" fmla="*/ 4738109 h 13862168"/>
              <a:gd name="connsiteX4402" fmla="*/ 48782 w 12225867"/>
              <a:gd name="connsiteY4402" fmla="*/ 4737233 h 13862168"/>
              <a:gd name="connsiteX4403" fmla="*/ 54776 w 12225867"/>
              <a:gd name="connsiteY4403" fmla="*/ 4735701 h 13862168"/>
              <a:gd name="connsiteX4404" fmla="*/ 54639 w 12225867"/>
              <a:gd name="connsiteY4404" fmla="*/ 4735063 h 13862168"/>
              <a:gd name="connsiteX4405" fmla="*/ 56316 w 12225867"/>
              <a:gd name="connsiteY4405" fmla="*/ 4734035 h 13862168"/>
              <a:gd name="connsiteX4406" fmla="*/ 56735 w 12225867"/>
              <a:gd name="connsiteY4406" fmla="*/ 4733879 h 13862168"/>
              <a:gd name="connsiteX4407" fmla="*/ 57132 w 12225867"/>
              <a:gd name="connsiteY4407" fmla="*/ 4734498 h 13862168"/>
              <a:gd name="connsiteX4408" fmla="*/ 60608 w 12225867"/>
              <a:gd name="connsiteY4408" fmla="*/ 4732013 h 13862168"/>
              <a:gd name="connsiteX4409" fmla="*/ 60666 w 12225867"/>
              <a:gd name="connsiteY4409" fmla="*/ 4732092 h 13862168"/>
              <a:gd name="connsiteX4410" fmla="*/ 61003 w 12225867"/>
              <a:gd name="connsiteY4410" fmla="*/ 4731824 h 13862168"/>
              <a:gd name="connsiteX4411" fmla="*/ 63022 w 12225867"/>
              <a:gd name="connsiteY4411" fmla="*/ 4730886 h 13862168"/>
              <a:gd name="connsiteX4412" fmla="*/ 62822 w 12225867"/>
              <a:gd name="connsiteY4412" fmla="*/ 4730429 h 13862168"/>
              <a:gd name="connsiteX4413" fmla="*/ 63418 w 12225867"/>
              <a:gd name="connsiteY4413" fmla="*/ 4730002 h 13862168"/>
              <a:gd name="connsiteX4414" fmla="*/ 64200 w 12225867"/>
              <a:gd name="connsiteY4414" fmla="*/ 4730886 h 13862168"/>
              <a:gd name="connsiteX4415" fmla="*/ 74802 w 12225867"/>
              <a:gd name="connsiteY4415" fmla="*/ 4721258 h 13862168"/>
              <a:gd name="connsiteX4416" fmla="*/ 72566 w 12225867"/>
              <a:gd name="connsiteY4416" fmla="*/ 4718728 h 13862168"/>
              <a:gd name="connsiteX4417" fmla="*/ 73624 w 12225867"/>
              <a:gd name="connsiteY4417" fmla="*/ 4717645 h 13862168"/>
              <a:gd name="connsiteX4418" fmla="*/ 70679 w 12225867"/>
              <a:gd name="connsiteY4418" fmla="*/ 4714638 h 13862168"/>
              <a:gd name="connsiteX4419" fmla="*/ 74802 w 12225867"/>
              <a:gd name="connsiteY4419" fmla="*/ 4710424 h 13862168"/>
              <a:gd name="connsiteX4420" fmla="*/ 41818 w 12225867"/>
              <a:gd name="connsiteY4420" fmla="*/ 4676721 h 13862168"/>
              <a:gd name="connsiteX4421" fmla="*/ 16933 w 12225867"/>
              <a:gd name="connsiteY4421" fmla="*/ 0 h 13862168"/>
              <a:gd name="connsiteX4422" fmla="*/ 12208933 w 12225867"/>
              <a:gd name="connsiteY4422" fmla="*/ 67732 h 13862168"/>
              <a:gd name="connsiteX4423" fmla="*/ 12225867 w 12225867"/>
              <a:gd name="connsiteY4423" fmla="*/ 13777502 h 13862168"/>
              <a:gd name="connsiteX4424" fmla="*/ 0 w 12225867"/>
              <a:gd name="connsiteY4424" fmla="*/ 13862168 h 13862168"/>
              <a:gd name="connsiteX4425" fmla="*/ 16933 w 12225867"/>
              <a:gd name="connsiteY4425" fmla="*/ 0 h 13862168"/>
              <a:gd name="connsiteX0" fmla="*/ 9373827 w 12208934"/>
              <a:gd name="connsiteY0" fmla="*/ 12891458 h 13777502"/>
              <a:gd name="connsiteX1" fmla="*/ 9204567 w 12208934"/>
              <a:gd name="connsiteY1" fmla="*/ 12934078 h 13777502"/>
              <a:gd name="connsiteX2" fmla="*/ 9204567 w 12208934"/>
              <a:gd name="connsiteY2" fmla="*/ 13000671 h 13777502"/>
              <a:gd name="connsiteX3" fmla="*/ 9406067 w 12208934"/>
              <a:gd name="connsiteY3" fmla="*/ 12950060 h 13777502"/>
              <a:gd name="connsiteX4" fmla="*/ 9373827 w 12208934"/>
              <a:gd name="connsiteY4" fmla="*/ 12891458 h 13777502"/>
              <a:gd name="connsiteX5" fmla="*/ 9334871 w 12208934"/>
              <a:gd name="connsiteY5" fmla="*/ 12818206 h 13777502"/>
              <a:gd name="connsiteX6" fmla="*/ 9204567 w 12208934"/>
              <a:gd name="connsiteY6" fmla="*/ 12850171 h 13777502"/>
              <a:gd name="connsiteX7" fmla="*/ 9204567 w 12208934"/>
              <a:gd name="connsiteY7" fmla="*/ 12916764 h 13777502"/>
              <a:gd name="connsiteX8" fmla="*/ 9365767 w 12208934"/>
              <a:gd name="connsiteY8" fmla="*/ 12876808 h 13777502"/>
              <a:gd name="connsiteX9" fmla="*/ 9334871 w 12208934"/>
              <a:gd name="connsiteY9" fmla="*/ 12818206 h 13777502"/>
              <a:gd name="connsiteX10" fmla="*/ 9295915 w 12208934"/>
              <a:gd name="connsiteY10" fmla="*/ 12743621 h 13777502"/>
              <a:gd name="connsiteX11" fmla="*/ 9204567 w 12208934"/>
              <a:gd name="connsiteY11" fmla="*/ 12766263 h 13777502"/>
              <a:gd name="connsiteX12" fmla="*/ 9204567 w 12208934"/>
              <a:gd name="connsiteY12" fmla="*/ 12832856 h 13777502"/>
              <a:gd name="connsiteX13" fmla="*/ 9326811 w 12208934"/>
              <a:gd name="connsiteY13" fmla="*/ 12802223 h 13777502"/>
              <a:gd name="connsiteX14" fmla="*/ 9295915 w 12208934"/>
              <a:gd name="connsiteY14" fmla="*/ 12743621 h 13777502"/>
              <a:gd name="connsiteX15" fmla="*/ 9036655 w 12208934"/>
              <a:gd name="connsiteY15" fmla="*/ 12701002 h 13777502"/>
              <a:gd name="connsiteX16" fmla="*/ 8986951 w 12208934"/>
              <a:gd name="connsiteY16" fmla="*/ 12746285 h 13777502"/>
              <a:gd name="connsiteX17" fmla="*/ 9187105 w 12208934"/>
              <a:gd name="connsiteY17" fmla="*/ 12832857 h 13777502"/>
              <a:gd name="connsiteX18" fmla="*/ 9187105 w 12208934"/>
              <a:gd name="connsiteY18" fmla="*/ 12766263 h 13777502"/>
              <a:gd name="connsiteX19" fmla="*/ 9036655 w 12208934"/>
              <a:gd name="connsiteY19" fmla="*/ 12701002 h 13777502"/>
              <a:gd name="connsiteX20" fmla="*/ 10930731 w 12208934"/>
              <a:gd name="connsiteY20" fmla="*/ 12699669 h 13777502"/>
              <a:gd name="connsiteX21" fmla="*/ 10960285 w 12208934"/>
              <a:gd name="connsiteY21" fmla="*/ 12712988 h 13777502"/>
              <a:gd name="connsiteX22" fmla="*/ 10969687 w 12208934"/>
              <a:gd name="connsiteY22" fmla="*/ 12751612 h 13777502"/>
              <a:gd name="connsiteX23" fmla="*/ 10960285 w 12208934"/>
              <a:gd name="connsiteY23" fmla="*/ 12790236 h 13777502"/>
              <a:gd name="connsiteX24" fmla="*/ 10930731 w 12208934"/>
              <a:gd name="connsiteY24" fmla="*/ 12803555 h 13777502"/>
              <a:gd name="connsiteX25" fmla="*/ 10901179 w 12208934"/>
              <a:gd name="connsiteY25" fmla="*/ 12790236 h 13777502"/>
              <a:gd name="connsiteX26" fmla="*/ 10891775 w 12208934"/>
              <a:gd name="connsiteY26" fmla="*/ 12751612 h 13777502"/>
              <a:gd name="connsiteX27" fmla="*/ 10901179 w 12208934"/>
              <a:gd name="connsiteY27" fmla="*/ 12712988 h 13777502"/>
              <a:gd name="connsiteX28" fmla="*/ 10930731 w 12208934"/>
              <a:gd name="connsiteY28" fmla="*/ 12699669 h 13777502"/>
              <a:gd name="connsiteX29" fmla="*/ 10627143 w 12208934"/>
              <a:gd name="connsiteY29" fmla="*/ 12699669 h 13777502"/>
              <a:gd name="connsiteX30" fmla="*/ 10656695 w 12208934"/>
              <a:gd name="connsiteY30" fmla="*/ 12712988 h 13777502"/>
              <a:gd name="connsiteX31" fmla="*/ 10666099 w 12208934"/>
              <a:gd name="connsiteY31" fmla="*/ 12751612 h 13777502"/>
              <a:gd name="connsiteX32" fmla="*/ 10656695 w 12208934"/>
              <a:gd name="connsiteY32" fmla="*/ 12790236 h 13777502"/>
              <a:gd name="connsiteX33" fmla="*/ 10627143 w 12208934"/>
              <a:gd name="connsiteY33" fmla="*/ 12803555 h 13777502"/>
              <a:gd name="connsiteX34" fmla="*/ 10597589 w 12208934"/>
              <a:gd name="connsiteY34" fmla="*/ 12790236 h 13777502"/>
              <a:gd name="connsiteX35" fmla="*/ 10588187 w 12208934"/>
              <a:gd name="connsiteY35" fmla="*/ 12751612 h 13777502"/>
              <a:gd name="connsiteX36" fmla="*/ 10597589 w 12208934"/>
              <a:gd name="connsiteY36" fmla="*/ 12712988 h 13777502"/>
              <a:gd name="connsiteX37" fmla="*/ 10627143 w 12208934"/>
              <a:gd name="connsiteY37" fmla="*/ 12699669 h 13777502"/>
              <a:gd name="connsiteX38" fmla="*/ 8828439 w 12208934"/>
              <a:gd name="connsiteY38" fmla="*/ 12685019 h 13777502"/>
              <a:gd name="connsiteX39" fmla="*/ 8765303 w 12208934"/>
              <a:gd name="connsiteY39" fmla="*/ 12707661 h 13777502"/>
              <a:gd name="connsiteX40" fmla="*/ 8852619 w 12208934"/>
              <a:gd name="connsiteY40" fmla="*/ 12850170 h 13777502"/>
              <a:gd name="connsiteX41" fmla="*/ 8902321 w 12208934"/>
              <a:gd name="connsiteY41" fmla="*/ 12804887 h 13777502"/>
              <a:gd name="connsiteX42" fmla="*/ 8828439 w 12208934"/>
              <a:gd name="connsiteY42" fmla="*/ 12685019 h 13777502"/>
              <a:gd name="connsiteX43" fmla="*/ 11192679 w 12208934"/>
              <a:gd name="connsiteY43" fmla="*/ 12669037 h 13777502"/>
              <a:gd name="connsiteX44" fmla="*/ 11249099 w 12208934"/>
              <a:gd name="connsiteY44" fmla="*/ 12779582 h 13777502"/>
              <a:gd name="connsiteX45" fmla="*/ 11249099 w 12208934"/>
              <a:gd name="connsiteY45" fmla="*/ 12834188 h 13777502"/>
              <a:gd name="connsiteX46" fmla="*/ 11288055 w 12208934"/>
              <a:gd name="connsiteY46" fmla="*/ 12834188 h 13777502"/>
              <a:gd name="connsiteX47" fmla="*/ 11288055 w 12208934"/>
              <a:gd name="connsiteY47" fmla="*/ 12779582 h 13777502"/>
              <a:gd name="connsiteX48" fmla="*/ 11341787 w 12208934"/>
              <a:gd name="connsiteY48" fmla="*/ 12669037 h 13777502"/>
              <a:gd name="connsiteX49" fmla="*/ 11301487 w 12208934"/>
              <a:gd name="connsiteY49" fmla="*/ 12669037 h 13777502"/>
              <a:gd name="connsiteX50" fmla="*/ 11282679 w 12208934"/>
              <a:gd name="connsiteY50" fmla="*/ 12708993 h 13777502"/>
              <a:gd name="connsiteX51" fmla="*/ 11275963 w 12208934"/>
              <a:gd name="connsiteY51" fmla="*/ 12723644 h 13777502"/>
              <a:gd name="connsiteX52" fmla="*/ 11271935 w 12208934"/>
              <a:gd name="connsiteY52" fmla="*/ 12734298 h 13777502"/>
              <a:gd name="connsiteX53" fmla="*/ 11269247 w 12208934"/>
              <a:gd name="connsiteY53" fmla="*/ 12743622 h 13777502"/>
              <a:gd name="connsiteX54" fmla="*/ 11267903 w 12208934"/>
              <a:gd name="connsiteY54" fmla="*/ 12743622 h 13777502"/>
              <a:gd name="connsiteX55" fmla="*/ 11266559 w 12208934"/>
              <a:gd name="connsiteY55" fmla="*/ 12734298 h 13777502"/>
              <a:gd name="connsiteX56" fmla="*/ 11262531 w 12208934"/>
              <a:gd name="connsiteY56" fmla="*/ 12722312 h 13777502"/>
              <a:gd name="connsiteX57" fmla="*/ 11255815 w 12208934"/>
              <a:gd name="connsiteY57" fmla="*/ 12707661 h 13777502"/>
              <a:gd name="connsiteX58" fmla="*/ 11235663 w 12208934"/>
              <a:gd name="connsiteY58" fmla="*/ 12669037 h 13777502"/>
              <a:gd name="connsiteX59" fmla="*/ 11192679 w 12208934"/>
              <a:gd name="connsiteY59" fmla="*/ 12669037 h 13777502"/>
              <a:gd name="connsiteX60" fmla="*/ 10734607 w 12208934"/>
              <a:gd name="connsiteY60" fmla="*/ 12669037 h 13777502"/>
              <a:gd name="connsiteX61" fmla="*/ 10734607 w 12208934"/>
              <a:gd name="connsiteY61" fmla="*/ 12834188 h 13777502"/>
              <a:gd name="connsiteX62" fmla="*/ 10838043 w 12208934"/>
              <a:gd name="connsiteY62" fmla="*/ 12834188 h 13777502"/>
              <a:gd name="connsiteX63" fmla="*/ 10838043 w 12208934"/>
              <a:gd name="connsiteY63" fmla="*/ 12800892 h 13777502"/>
              <a:gd name="connsiteX64" fmla="*/ 10773563 w 12208934"/>
              <a:gd name="connsiteY64" fmla="*/ 12800892 h 13777502"/>
              <a:gd name="connsiteX65" fmla="*/ 10773563 w 12208934"/>
              <a:gd name="connsiteY65" fmla="*/ 12669037 h 13777502"/>
              <a:gd name="connsiteX66" fmla="*/ 10734607 w 12208934"/>
              <a:gd name="connsiteY66" fmla="*/ 12669037 h 13777502"/>
              <a:gd name="connsiteX67" fmla="*/ 10374599 w 12208934"/>
              <a:gd name="connsiteY67" fmla="*/ 12669037 h 13777502"/>
              <a:gd name="connsiteX68" fmla="*/ 10374599 w 12208934"/>
              <a:gd name="connsiteY68" fmla="*/ 12835520 h 13777502"/>
              <a:gd name="connsiteX69" fmla="*/ 10413555 w 12208934"/>
              <a:gd name="connsiteY69" fmla="*/ 12835520 h 13777502"/>
              <a:gd name="connsiteX70" fmla="*/ 10413555 w 12208934"/>
              <a:gd name="connsiteY70" fmla="*/ 12770259 h 13777502"/>
              <a:gd name="connsiteX71" fmla="*/ 10413555 w 12208934"/>
              <a:gd name="connsiteY71" fmla="*/ 12754276 h 13777502"/>
              <a:gd name="connsiteX72" fmla="*/ 10413555 w 12208934"/>
              <a:gd name="connsiteY72" fmla="*/ 12742290 h 13777502"/>
              <a:gd name="connsiteX73" fmla="*/ 10412211 w 12208934"/>
              <a:gd name="connsiteY73" fmla="*/ 12732967 h 13777502"/>
              <a:gd name="connsiteX74" fmla="*/ 10413555 w 12208934"/>
              <a:gd name="connsiteY74" fmla="*/ 12732967 h 13777502"/>
              <a:gd name="connsiteX75" fmla="*/ 10417583 w 12208934"/>
              <a:gd name="connsiteY75" fmla="*/ 12739626 h 13777502"/>
              <a:gd name="connsiteX76" fmla="*/ 10429675 w 12208934"/>
              <a:gd name="connsiteY76" fmla="*/ 12756940 h 13777502"/>
              <a:gd name="connsiteX77" fmla="*/ 10488779 w 12208934"/>
              <a:gd name="connsiteY77" fmla="*/ 12835520 h 13777502"/>
              <a:gd name="connsiteX78" fmla="*/ 10523707 w 12208934"/>
              <a:gd name="connsiteY78" fmla="*/ 12835520 h 13777502"/>
              <a:gd name="connsiteX79" fmla="*/ 10523707 w 12208934"/>
              <a:gd name="connsiteY79" fmla="*/ 12670369 h 13777502"/>
              <a:gd name="connsiteX80" fmla="*/ 10484751 w 12208934"/>
              <a:gd name="connsiteY80" fmla="*/ 12670369 h 13777502"/>
              <a:gd name="connsiteX81" fmla="*/ 10484751 w 12208934"/>
              <a:gd name="connsiteY81" fmla="*/ 12736962 h 13777502"/>
              <a:gd name="connsiteX82" fmla="*/ 10484751 w 12208934"/>
              <a:gd name="connsiteY82" fmla="*/ 12751613 h 13777502"/>
              <a:gd name="connsiteX83" fmla="*/ 10484751 w 12208934"/>
              <a:gd name="connsiteY83" fmla="*/ 12762268 h 13777502"/>
              <a:gd name="connsiteX84" fmla="*/ 10484751 w 12208934"/>
              <a:gd name="connsiteY84" fmla="*/ 12771591 h 13777502"/>
              <a:gd name="connsiteX85" fmla="*/ 10483407 w 12208934"/>
              <a:gd name="connsiteY85" fmla="*/ 12771591 h 13777502"/>
              <a:gd name="connsiteX86" fmla="*/ 10479377 w 12208934"/>
              <a:gd name="connsiteY86" fmla="*/ 12764931 h 13777502"/>
              <a:gd name="connsiteX87" fmla="*/ 10475347 w 12208934"/>
              <a:gd name="connsiteY87" fmla="*/ 12758272 h 13777502"/>
              <a:gd name="connsiteX88" fmla="*/ 10468631 w 12208934"/>
              <a:gd name="connsiteY88" fmla="*/ 12748949 h 13777502"/>
              <a:gd name="connsiteX89" fmla="*/ 10410867 w 12208934"/>
              <a:gd name="connsiteY89" fmla="*/ 12669037 h 13777502"/>
              <a:gd name="connsiteX90" fmla="*/ 10374599 w 12208934"/>
              <a:gd name="connsiteY90" fmla="*/ 12669037 h 13777502"/>
              <a:gd name="connsiteX91" fmla="*/ 10194593 w 12208934"/>
              <a:gd name="connsiteY91" fmla="*/ 12669037 h 13777502"/>
              <a:gd name="connsiteX92" fmla="*/ 10194593 w 12208934"/>
              <a:gd name="connsiteY92" fmla="*/ 12834188 h 13777502"/>
              <a:gd name="connsiteX93" fmla="*/ 10232207 w 12208934"/>
              <a:gd name="connsiteY93" fmla="*/ 12834188 h 13777502"/>
              <a:gd name="connsiteX94" fmla="*/ 10232207 w 12208934"/>
              <a:gd name="connsiteY94" fmla="*/ 12766263 h 13777502"/>
              <a:gd name="connsiteX95" fmla="*/ 10296685 w 12208934"/>
              <a:gd name="connsiteY95" fmla="*/ 12766263 h 13777502"/>
              <a:gd name="connsiteX96" fmla="*/ 10296685 w 12208934"/>
              <a:gd name="connsiteY96" fmla="*/ 12834188 h 13777502"/>
              <a:gd name="connsiteX97" fmla="*/ 10335641 w 12208934"/>
              <a:gd name="connsiteY97" fmla="*/ 12834188 h 13777502"/>
              <a:gd name="connsiteX98" fmla="*/ 10335641 w 12208934"/>
              <a:gd name="connsiteY98" fmla="*/ 12669037 h 13777502"/>
              <a:gd name="connsiteX99" fmla="*/ 10296685 w 12208934"/>
              <a:gd name="connsiteY99" fmla="*/ 12669037 h 13777502"/>
              <a:gd name="connsiteX100" fmla="*/ 10296685 w 12208934"/>
              <a:gd name="connsiteY100" fmla="*/ 12732967 h 13777502"/>
              <a:gd name="connsiteX101" fmla="*/ 10232207 w 12208934"/>
              <a:gd name="connsiteY101" fmla="*/ 12732967 h 13777502"/>
              <a:gd name="connsiteX102" fmla="*/ 10232207 w 12208934"/>
              <a:gd name="connsiteY102" fmla="*/ 12669037 h 13777502"/>
              <a:gd name="connsiteX103" fmla="*/ 10194593 w 12208934"/>
              <a:gd name="connsiteY103" fmla="*/ 12669037 h 13777502"/>
              <a:gd name="connsiteX104" fmla="*/ 9891003 w 12208934"/>
              <a:gd name="connsiteY104" fmla="*/ 12669037 h 13777502"/>
              <a:gd name="connsiteX105" fmla="*/ 9891003 w 12208934"/>
              <a:gd name="connsiteY105" fmla="*/ 12834188 h 13777502"/>
              <a:gd name="connsiteX106" fmla="*/ 10003843 w 12208934"/>
              <a:gd name="connsiteY106" fmla="*/ 12834188 h 13777502"/>
              <a:gd name="connsiteX107" fmla="*/ 10003843 w 12208934"/>
              <a:gd name="connsiteY107" fmla="*/ 12800892 h 13777502"/>
              <a:gd name="connsiteX108" fmla="*/ 9929959 w 12208934"/>
              <a:gd name="connsiteY108" fmla="*/ 12800892 h 13777502"/>
              <a:gd name="connsiteX109" fmla="*/ 9929959 w 12208934"/>
              <a:gd name="connsiteY109" fmla="*/ 12766263 h 13777502"/>
              <a:gd name="connsiteX110" fmla="*/ 9994439 w 12208934"/>
              <a:gd name="connsiteY110" fmla="*/ 12766263 h 13777502"/>
              <a:gd name="connsiteX111" fmla="*/ 9994439 w 12208934"/>
              <a:gd name="connsiteY111" fmla="*/ 12734298 h 13777502"/>
              <a:gd name="connsiteX112" fmla="*/ 9929959 w 12208934"/>
              <a:gd name="connsiteY112" fmla="*/ 12734298 h 13777502"/>
              <a:gd name="connsiteX113" fmla="*/ 9929959 w 12208934"/>
              <a:gd name="connsiteY113" fmla="*/ 12702334 h 13777502"/>
              <a:gd name="connsiteX114" fmla="*/ 10003843 w 12208934"/>
              <a:gd name="connsiteY114" fmla="*/ 12702334 h 13777502"/>
              <a:gd name="connsiteX115" fmla="*/ 10003843 w 12208934"/>
              <a:gd name="connsiteY115" fmla="*/ 12669037 h 13777502"/>
              <a:gd name="connsiteX116" fmla="*/ 9891003 w 12208934"/>
              <a:gd name="connsiteY116" fmla="*/ 12669037 h 13777502"/>
              <a:gd name="connsiteX117" fmla="*/ 9741895 w 12208934"/>
              <a:gd name="connsiteY117" fmla="*/ 12669037 h 13777502"/>
              <a:gd name="connsiteX118" fmla="*/ 9741895 w 12208934"/>
              <a:gd name="connsiteY118" fmla="*/ 12702334 h 13777502"/>
              <a:gd name="connsiteX119" fmla="*/ 9787567 w 12208934"/>
              <a:gd name="connsiteY119" fmla="*/ 12702334 h 13777502"/>
              <a:gd name="connsiteX120" fmla="*/ 9787567 w 12208934"/>
              <a:gd name="connsiteY120" fmla="*/ 12834188 h 13777502"/>
              <a:gd name="connsiteX121" fmla="*/ 9825181 w 12208934"/>
              <a:gd name="connsiteY121" fmla="*/ 12834188 h 13777502"/>
              <a:gd name="connsiteX122" fmla="*/ 9825181 w 12208934"/>
              <a:gd name="connsiteY122" fmla="*/ 12702334 h 13777502"/>
              <a:gd name="connsiteX123" fmla="*/ 9872197 w 12208934"/>
              <a:gd name="connsiteY123" fmla="*/ 12702334 h 13777502"/>
              <a:gd name="connsiteX124" fmla="*/ 9872197 w 12208934"/>
              <a:gd name="connsiteY124" fmla="*/ 12669037 h 13777502"/>
              <a:gd name="connsiteX125" fmla="*/ 9741895 w 12208934"/>
              <a:gd name="connsiteY125" fmla="*/ 12669037 h 13777502"/>
              <a:gd name="connsiteX126" fmla="*/ 11110735 w 12208934"/>
              <a:gd name="connsiteY126" fmla="*/ 12665041 h 13777502"/>
              <a:gd name="connsiteX127" fmla="*/ 11050287 w 12208934"/>
              <a:gd name="connsiteY127" fmla="*/ 12687683 h 13777502"/>
              <a:gd name="connsiteX128" fmla="*/ 11028795 w 12208934"/>
              <a:gd name="connsiteY128" fmla="*/ 12751612 h 13777502"/>
              <a:gd name="connsiteX129" fmla="*/ 11034167 w 12208934"/>
              <a:gd name="connsiteY129" fmla="*/ 12788905 h 13777502"/>
              <a:gd name="connsiteX130" fmla="*/ 11048943 w 12208934"/>
              <a:gd name="connsiteY130" fmla="*/ 12815542 h 13777502"/>
              <a:gd name="connsiteX131" fmla="*/ 11073123 w 12208934"/>
              <a:gd name="connsiteY131" fmla="*/ 12831524 h 13777502"/>
              <a:gd name="connsiteX132" fmla="*/ 11102675 w 12208934"/>
              <a:gd name="connsiteY132" fmla="*/ 12836852 h 13777502"/>
              <a:gd name="connsiteX133" fmla="*/ 11129543 w 12208934"/>
              <a:gd name="connsiteY133" fmla="*/ 12831524 h 13777502"/>
              <a:gd name="connsiteX134" fmla="*/ 11148349 w 12208934"/>
              <a:gd name="connsiteY134" fmla="*/ 12815542 h 13777502"/>
              <a:gd name="connsiteX135" fmla="*/ 11155067 w 12208934"/>
              <a:gd name="connsiteY135" fmla="*/ 12834188 h 13777502"/>
              <a:gd name="connsiteX136" fmla="*/ 11179245 w 12208934"/>
              <a:gd name="connsiteY136" fmla="*/ 12834188 h 13777502"/>
              <a:gd name="connsiteX137" fmla="*/ 11179245 w 12208934"/>
              <a:gd name="connsiteY137" fmla="*/ 12746285 h 13777502"/>
              <a:gd name="connsiteX138" fmla="*/ 11179245 w 12208934"/>
              <a:gd name="connsiteY138" fmla="*/ 12744953 h 13777502"/>
              <a:gd name="connsiteX139" fmla="*/ 11106707 w 12208934"/>
              <a:gd name="connsiteY139" fmla="*/ 12744953 h 13777502"/>
              <a:gd name="connsiteX140" fmla="*/ 11106707 w 12208934"/>
              <a:gd name="connsiteY140" fmla="*/ 12775586 h 13777502"/>
              <a:gd name="connsiteX141" fmla="*/ 11142975 w 12208934"/>
              <a:gd name="connsiteY141" fmla="*/ 12775586 h 13777502"/>
              <a:gd name="connsiteX142" fmla="*/ 11142975 w 12208934"/>
              <a:gd name="connsiteY142" fmla="*/ 12780913 h 13777502"/>
              <a:gd name="connsiteX143" fmla="*/ 11134915 w 12208934"/>
              <a:gd name="connsiteY143" fmla="*/ 12798228 h 13777502"/>
              <a:gd name="connsiteX144" fmla="*/ 11109393 w 12208934"/>
              <a:gd name="connsiteY144" fmla="*/ 12804887 h 13777502"/>
              <a:gd name="connsiteX145" fmla="*/ 11090587 w 12208934"/>
              <a:gd name="connsiteY145" fmla="*/ 12800891 h 13777502"/>
              <a:gd name="connsiteX146" fmla="*/ 11078497 w 12208934"/>
              <a:gd name="connsiteY146" fmla="*/ 12788905 h 13777502"/>
              <a:gd name="connsiteX147" fmla="*/ 11071779 w 12208934"/>
              <a:gd name="connsiteY147" fmla="*/ 12771590 h 13777502"/>
              <a:gd name="connsiteX148" fmla="*/ 11069095 w 12208934"/>
              <a:gd name="connsiteY148" fmla="*/ 12750280 h 13777502"/>
              <a:gd name="connsiteX149" fmla="*/ 11073123 w 12208934"/>
              <a:gd name="connsiteY149" fmla="*/ 12724975 h 13777502"/>
              <a:gd name="connsiteX150" fmla="*/ 11082527 w 12208934"/>
              <a:gd name="connsiteY150" fmla="*/ 12708993 h 13777502"/>
              <a:gd name="connsiteX151" fmla="*/ 11095959 w 12208934"/>
              <a:gd name="connsiteY151" fmla="*/ 12699669 h 13777502"/>
              <a:gd name="connsiteX152" fmla="*/ 11109393 w 12208934"/>
              <a:gd name="connsiteY152" fmla="*/ 12697006 h 13777502"/>
              <a:gd name="connsiteX153" fmla="*/ 11141633 w 12208934"/>
              <a:gd name="connsiteY153" fmla="*/ 12723643 h 13777502"/>
              <a:gd name="connsiteX154" fmla="*/ 11179245 w 12208934"/>
              <a:gd name="connsiteY154" fmla="*/ 12706329 h 13777502"/>
              <a:gd name="connsiteX155" fmla="*/ 11153723 w 12208934"/>
              <a:gd name="connsiteY155" fmla="*/ 12675696 h 13777502"/>
              <a:gd name="connsiteX156" fmla="*/ 11110735 w 12208934"/>
              <a:gd name="connsiteY156" fmla="*/ 12665041 h 13777502"/>
              <a:gd name="connsiteX157" fmla="*/ 10107277 w 12208934"/>
              <a:gd name="connsiteY157" fmla="*/ 12665041 h 13777502"/>
              <a:gd name="connsiteX158" fmla="*/ 10046827 w 12208934"/>
              <a:gd name="connsiteY158" fmla="*/ 12687683 h 13777502"/>
              <a:gd name="connsiteX159" fmla="*/ 10025335 w 12208934"/>
              <a:gd name="connsiteY159" fmla="*/ 12751612 h 13777502"/>
              <a:gd name="connsiteX160" fmla="*/ 10030707 w 12208934"/>
              <a:gd name="connsiteY160" fmla="*/ 12788905 h 13777502"/>
              <a:gd name="connsiteX161" fmla="*/ 10046827 w 12208934"/>
              <a:gd name="connsiteY161" fmla="*/ 12815542 h 13777502"/>
              <a:gd name="connsiteX162" fmla="*/ 10071007 w 12208934"/>
              <a:gd name="connsiteY162" fmla="*/ 12832856 h 13777502"/>
              <a:gd name="connsiteX163" fmla="*/ 10101903 w 12208934"/>
              <a:gd name="connsiteY163" fmla="*/ 12838184 h 13777502"/>
              <a:gd name="connsiteX164" fmla="*/ 10126083 w 12208934"/>
              <a:gd name="connsiteY164" fmla="*/ 12835520 h 13777502"/>
              <a:gd name="connsiteX165" fmla="*/ 10144891 w 12208934"/>
              <a:gd name="connsiteY165" fmla="*/ 12828861 h 13777502"/>
              <a:gd name="connsiteX166" fmla="*/ 10159667 w 12208934"/>
              <a:gd name="connsiteY166" fmla="*/ 12816874 h 13777502"/>
              <a:gd name="connsiteX167" fmla="*/ 10171757 w 12208934"/>
              <a:gd name="connsiteY167" fmla="*/ 12799559 h 13777502"/>
              <a:gd name="connsiteX168" fmla="*/ 10140859 w 12208934"/>
              <a:gd name="connsiteY168" fmla="*/ 12780913 h 13777502"/>
              <a:gd name="connsiteX169" fmla="*/ 10126083 w 12208934"/>
              <a:gd name="connsiteY169" fmla="*/ 12798228 h 13777502"/>
              <a:gd name="connsiteX170" fmla="*/ 10105935 w 12208934"/>
              <a:gd name="connsiteY170" fmla="*/ 12803555 h 13777502"/>
              <a:gd name="connsiteX171" fmla="*/ 10075039 w 12208934"/>
              <a:gd name="connsiteY171" fmla="*/ 12790236 h 13777502"/>
              <a:gd name="connsiteX172" fmla="*/ 10064291 w 12208934"/>
              <a:gd name="connsiteY172" fmla="*/ 12751612 h 13777502"/>
              <a:gd name="connsiteX173" fmla="*/ 10075039 w 12208934"/>
              <a:gd name="connsiteY173" fmla="*/ 12712988 h 13777502"/>
              <a:gd name="connsiteX174" fmla="*/ 10104591 w 12208934"/>
              <a:gd name="connsiteY174" fmla="*/ 12698338 h 13777502"/>
              <a:gd name="connsiteX175" fmla="*/ 10126083 w 12208934"/>
              <a:gd name="connsiteY175" fmla="*/ 12704997 h 13777502"/>
              <a:gd name="connsiteX176" fmla="*/ 10136831 w 12208934"/>
              <a:gd name="connsiteY176" fmla="*/ 12723643 h 13777502"/>
              <a:gd name="connsiteX177" fmla="*/ 10174443 w 12208934"/>
              <a:gd name="connsiteY177" fmla="*/ 12706329 h 13777502"/>
              <a:gd name="connsiteX178" fmla="*/ 10148919 w 12208934"/>
              <a:gd name="connsiteY178" fmla="*/ 12675696 h 13777502"/>
              <a:gd name="connsiteX179" fmla="*/ 10107277 w 12208934"/>
              <a:gd name="connsiteY179" fmla="*/ 12665041 h 13777502"/>
              <a:gd name="connsiteX180" fmla="*/ 10930731 w 12208934"/>
              <a:gd name="connsiteY180" fmla="*/ 12663709 h 13777502"/>
              <a:gd name="connsiteX181" fmla="*/ 10872969 w 12208934"/>
              <a:gd name="connsiteY181" fmla="*/ 12686351 h 13777502"/>
              <a:gd name="connsiteX182" fmla="*/ 10851475 w 12208934"/>
              <a:gd name="connsiteY182" fmla="*/ 12750280 h 13777502"/>
              <a:gd name="connsiteX183" fmla="*/ 10872969 w 12208934"/>
              <a:gd name="connsiteY183" fmla="*/ 12814210 h 13777502"/>
              <a:gd name="connsiteX184" fmla="*/ 10930731 w 12208934"/>
              <a:gd name="connsiteY184" fmla="*/ 12836852 h 13777502"/>
              <a:gd name="connsiteX185" fmla="*/ 10988495 w 12208934"/>
              <a:gd name="connsiteY185" fmla="*/ 12814210 h 13777502"/>
              <a:gd name="connsiteX186" fmla="*/ 11009987 w 12208934"/>
              <a:gd name="connsiteY186" fmla="*/ 12750280 h 13777502"/>
              <a:gd name="connsiteX187" fmla="*/ 10988495 w 12208934"/>
              <a:gd name="connsiteY187" fmla="*/ 12686351 h 13777502"/>
              <a:gd name="connsiteX188" fmla="*/ 10930731 w 12208934"/>
              <a:gd name="connsiteY188" fmla="*/ 12663709 h 13777502"/>
              <a:gd name="connsiteX189" fmla="*/ 10627143 w 12208934"/>
              <a:gd name="connsiteY189" fmla="*/ 12663709 h 13777502"/>
              <a:gd name="connsiteX190" fmla="*/ 10569379 w 12208934"/>
              <a:gd name="connsiteY190" fmla="*/ 12686351 h 13777502"/>
              <a:gd name="connsiteX191" fmla="*/ 10547887 w 12208934"/>
              <a:gd name="connsiteY191" fmla="*/ 12750280 h 13777502"/>
              <a:gd name="connsiteX192" fmla="*/ 10569379 w 12208934"/>
              <a:gd name="connsiteY192" fmla="*/ 12814210 h 13777502"/>
              <a:gd name="connsiteX193" fmla="*/ 10627143 w 12208934"/>
              <a:gd name="connsiteY193" fmla="*/ 12836852 h 13777502"/>
              <a:gd name="connsiteX194" fmla="*/ 10684905 w 12208934"/>
              <a:gd name="connsiteY194" fmla="*/ 12814210 h 13777502"/>
              <a:gd name="connsiteX195" fmla="*/ 10706399 w 12208934"/>
              <a:gd name="connsiteY195" fmla="*/ 12750280 h 13777502"/>
              <a:gd name="connsiteX196" fmla="*/ 10684905 w 12208934"/>
              <a:gd name="connsiteY196" fmla="*/ 12686351 h 13777502"/>
              <a:gd name="connsiteX197" fmla="*/ 10627143 w 12208934"/>
              <a:gd name="connsiteY197" fmla="*/ 12663709 h 13777502"/>
              <a:gd name="connsiteX198" fmla="*/ 8907695 w 12208934"/>
              <a:gd name="connsiteY198" fmla="*/ 12655718 h 13777502"/>
              <a:gd name="connsiteX199" fmla="*/ 8844559 w 12208934"/>
              <a:gd name="connsiteY199" fmla="*/ 12678360 h 13777502"/>
              <a:gd name="connsiteX200" fmla="*/ 8914411 w 12208934"/>
              <a:gd name="connsiteY200" fmla="*/ 12791568 h 13777502"/>
              <a:gd name="connsiteX201" fmla="*/ 8964115 w 12208934"/>
              <a:gd name="connsiteY201" fmla="*/ 12746285 h 13777502"/>
              <a:gd name="connsiteX202" fmla="*/ 8907695 w 12208934"/>
              <a:gd name="connsiteY202" fmla="*/ 12655718 h 13777502"/>
              <a:gd name="connsiteX203" fmla="*/ 9418155 w 12208934"/>
              <a:gd name="connsiteY203" fmla="*/ 12585129 h 13777502"/>
              <a:gd name="connsiteX204" fmla="*/ 9309347 w 12208934"/>
              <a:gd name="connsiteY204" fmla="*/ 12735630 h 13777502"/>
              <a:gd name="connsiteX205" fmla="*/ 9341587 w 12208934"/>
              <a:gd name="connsiteY205" fmla="*/ 12794232 h 13777502"/>
              <a:gd name="connsiteX206" fmla="*/ 9483979 w 12208934"/>
              <a:gd name="connsiteY206" fmla="*/ 12595784 h 13777502"/>
              <a:gd name="connsiteX207" fmla="*/ 9418155 w 12208934"/>
              <a:gd name="connsiteY207" fmla="*/ 12585129 h 13777502"/>
              <a:gd name="connsiteX208" fmla="*/ 9786223 w 12208934"/>
              <a:gd name="connsiteY208" fmla="*/ 12554497 h 13777502"/>
              <a:gd name="connsiteX209" fmla="*/ 9817121 w 12208934"/>
              <a:gd name="connsiteY209" fmla="*/ 12554497 h 13777502"/>
              <a:gd name="connsiteX210" fmla="*/ 9843987 w 12208934"/>
              <a:gd name="connsiteY210" fmla="*/ 12561156 h 13777502"/>
              <a:gd name="connsiteX211" fmla="*/ 9852047 w 12208934"/>
              <a:gd name="connsiteY211" fmla="*/ 12579802 h 13777502"/>
              <a:gd name="connsiteX212" fmla="*/ 9842643 w 12208934"/>
              <a:gd name="connsiteY212" fmla="*/ 12602444 h 13777502"/>
              <a:gd name="connsiteX213" fmla="*/ 9817121 w 12208934"/>
              <a:gd name="connsiteY213" fmla="*/ 12609103 h 13777502"/>
              <a:gd name="connsiteX214" fmla="*/ 9786223 w 12208934"/>
              <a:gd name="connsiteY214" fmla="*/ 12609103 h 13777502"/>
              <a:gd name="connsiteX215" fmla="*/ 9786223 w 12208934"/>
              <a:gd name="connsiteY215" fmla="*/ 12554497 h 13777502"/>
              <a:gd name="connsiteX216" fmla="*/ 8905007 w 12208934"/>
              <a:gd name="connsiteY216" fmla="*/ 12531855 h 13777502"/>
              <a:gd name="connsiteX217" fmla="*/ 8905007 w 12208934"/>
              <a:gd name="connsiteY217" fmla="*/ 12543842 h 13777502"/>
              <a:gd name="connsiteX218" fmla="*/ 8919783 w 12208934"/>
              <a:gd name="connsiteY218" fmla="*/ 12634409 h 13777502"/>
              <a:gd name="connsiteX219" fmla="*/ 8925159 w 12208934"/>
              <a:gd name="connsiteY219" fmla="*/ 12649059 h 13777502"/>
              <a:gd name="connsiteX220" fmla="*/ 8977547 w 12208934"/>
              <a:gd name="connsiteY220" fmla="*/ 12734299 h 13777502"/>
              <a:gd name="connsiteX221" fmla="*/ 9027251 w 12208934"/>
              <a:gd name="connsiteY221" fmla="*/ 12689015 h 13777502"/>
              <a:gd name="connsiteX222" fmla="*/ 8988295 w 12208934"/>
              <a:gd name="connsiteY222" fmla="*/ 12626417 h 13777502"/>
              <a:gd name="connsiteX223" fmla="*/ 8982919 w 12208934"/>
              <a:gd name="connsiteY223" fmla="*/ 12611767 h 13777502"/>
              <a:gd name="connsiteX224" fmla="*/ 8972175 w 12208934"/>
              <a:gd name="connsiteY224" fmla="*/ 12543842 h 13777502"/>
              <a:gd name="connsiteX225" fmla="*/ 8972175 w 12208934"/>
              <a:gd name="connsiteY225" fmla="*/ 12535851 h 13777502"/>
              <a:gd name="connsiteX226" fmla="*/ 8905007 w 12208934"/>
              <a:gd name="connsiteY226" fmla="*/ 12531855 h 13777502"/>
              <a:gd name="connsiteX227" fmla="*/ 10115339 w 12208934"/>
              <a:gd name="connsiteY227" fmla="*/ 12493231 h 13777502"/>
              <a:gd name="connsiteX228" fmla="*/ 10134145 w 12208934"/>
              <a:gd name="connsiteY228" fmla="*/ 12493231 h 13777502"/>
              <a:gd name="connsiteX229" fmla="*/ 10152951 w 12208934"/>
              <a:gd name="connsiteY229" fmla="*/ 12495894 h 13777502"/>
              <a:gd name="connsiteX230" fmla="*/ 10167727 w 12208934"/>
              <a:gd name="connsiteY230" fmla="*/ 12503886 h 13777502"/>
              <a:gd name="connsiteX231" fmla="*/ 10177131 w 12208934"/>
              <a:gd name="connsiteY231" fmla="*/ 12519868 h 13777502"/>
              <a:gd name="connsiteX232" fmla="*/ 10179817 w 12208934"/>
              <a:gd name="connsiteY232" fmla="*/ 12543842 h 13777502"/>
              <a:gd name="connsiteX233" fmla="*/ 10177131 w 12208934"/>
              <a:gd name="connsiteY233" fmla="*/ 12567815 h 13777502"/>
              <a:gd name="connsiteX234" fmla="*/ 10167727 w 12208934"/>
              <a:gd name="connsiteY234" fmla="*/ 12583798 h 13777502"/>
              <a:gd name="connsiteX235" fmla="*/ 10152951 w 12208934"/>
              <a:gd name="connsiteY235" fmla="*/ 12591789 h 13777502"/>
              <a:gd name="connsiteX236" fmla="*/ 10132801 w 12208934"/>
              <a:gd name="connsiteY236" fmla="*/ 12594453 h 13777502"/>
              <a:gd name="connsiteX237" fmla="*/ 10115339 w 12208934"/>
              <a:gd name="connsiteY237" fmla="*/ 12594453 h 13777502"/>
              <a:gd name="connsiteX238" fmla="*/ 10115339 w 12208934"/>
              <a:gd name="connsiteY238" fmla="*/ 12493231 h 13777502"/>
              <a:gd name="connsiteX239" fmla="*/ 9784881 w 12208934"/>
              <a:gd name="connsiteY239" fmla="*/ 12478580 h 13777502"/>
              <a:gd name="connsiteX240" fmla="*/ 9810403 w 12208934"/>
              <a:gd name="connsiteY240" fmla="*/ 12478580 h 13777502"/>
              <a:gd name="connsiteX241" fmla="*/ 9834583 w 12208934"/>
              <a:gd name="connsiteY241" fmla="*/ 12485240 h 13777502"/>
              <a:gd name="connsiteX242" fmla="*/ 9842643 w 12208934"/>
              <a:gd name="connsiteY242" fmla="*/ 12506549 h 13777502"/>
              <a:gd name="connsiteX243" fmla="*/ 9834583 w 12208934"/>
              <a:gd name="connsiteY243" fmla="*/ 12527859 h 13777502"/>
              <a:gd name="connsiteX244" fmla="*/ 9811747 w 12208934"/>
              <a:gd name="connsiteY244" fmla="*/ 12534519 h 13777502"/>
              <a:gd name="connsiteX245" fmla="*/ 9811747 w 12208934"/>
              <a:gd name="connsiteY245" fmla="*/ 12533187 h 13777502"/>
              <a:gd name="connsiteX246" fmla="*/ 9784881 w 12208934"/>
              <a:gd name="connsiteY246" fmla="*/ 12533187 h 13777502"/>
              <a:gd name="connsiteX247" fmla="*/ 9784881 w 12208934"/>
              <a:gd name="connsiteY247" fmla="*/ 12478580 h 13777502"/>
              <a:gd name="connsiteX248" fmla="*/ 10705055 w 12208934"/>
              <a:gd name="connsiteY248" fmla="*/ 12461266 h 13777502"/>
              <a:gd name="connsiteX249" fmla="*/ 10705055 w 12208934"/>
              <a:gd name="connsiteY249" fmla="*/ 12626417 h 13777502"/>
              <a:gd name="connsiteX250" fmla="*/ 10744011 w 12208934"/>
              <a:gd name="connsiteY250" fmla="*/ 12626417 h 13777502"/>
              <a:gd name="connsiteX251" fmla="*/ 10744011 w 12208934"/>
              <a:gd name="connsiteY251" fmla="*/ 12559824 h 13777502"/>
              <a:gd name="connsiteX252" fmla="*/ 10807147 w 12208934"/>
              <a:gd name="connsiteY252" fmla="*/ 12559824 h 13777502"/>
              <a:gd name="connsiteX253" fmla="*/ 10807147 w 12208934"/>
              <a:gd name="connsiteY253" fmla="*/ 12626417 h 13777502"/>
              <a:gd name="connsiteX254" fmla="*/ 10846103 w 12208934"/>
              <a:gd name="connsiteY254" fmla="*/ 12626417 h 13777502"/>
              <a:gd name="connsiteX255" fmla="*/ 10846103 w 12208934"/>
              <a:gd name="connsiteY255" fmla="*/ 12461266 h 13777502"/>
              <a:gd name="connsiteX256" fmla="*/ 10807147 w 12208934"/>
              <a:gd name="connsiteY256" fmla="*/ 12461266 h 13777502"/>
              <a:gd name="connsiteX257" fmla="*/ 10807147 w 12208934"/>
              <a:gd name="connsiteY257" fmla="*/ 12526527 h 13777502"/>
              <a:gd name="connsiteX258" fmla="*/ 10744011 w 12208934"/>
              <a:gd name="connsiteY258" fmla="*/ 12526527 h 13777502"/>
              <a:gd name="connsiteX259" fmla="*/ 10744011 w 12208934"/>
              <a:gd name="connsiteY259" fmla="*/ 12461266 h 13777502"/>
              <a:gd name="connsiteX260" fmla="*/ 10705055 w 12208934"/>
              <a:gd name="connsiteY260" fmla="*/ 12461266 h 13777502"/>
              <a:gd name="connsiteX261" fmla="*/ 10396091 w 12208934"/>
              <a:gd name="connsiteY261" fmla="*/ 12461266 h 13777502"/>
              <a:gd name="connsiteX262" fmla="*/ 10396091 w 12208934"/>
              <a:gd name="connsiteY262" fmla="*/ 12494563 h 13777502"/>
              <a:gd name="connsiteX263" fmla="*/ 10441763 w 12208934"/>
              <a:gd name="connsiteY263" fmla="*/ 12494563 h 13777502"/>
              <a:gd name="connsiteX264" fmla="*/ 10441763 w 12208934"/>
              <a:gd name="connsiteY264" fmla="*/ 12626417 h 13777502"/>
              <a:gd name="connsiteX265" fmla="*/ 10479377 w 12208934"/>
              <a:gd name="connsiteY265" fmla="*/ 12626417 h 13777502"/>
              <a:gd name="connsiteX266" fmla="*/ 10479377 w 12208934"/>
              <a:gd name="connsiteY266" fmla="*/ 12494563 h 13777502"/>
              <a:gd name="connsiteX267" fmla="*/ 10525049 w 12208934"/>
              <a:gd name="connsiteY267" fmla="*/ 12494563 h 13777502"/>
              <a:gd name="connsiteX268" fmla="*/ 10525049 w 12208934"/>
              <a:gd name="connsiteY268" fmla="*/ 12461266 h 13777502"/>
              <a:gd name="connsiteX269" fmla="*/ 10396091 w 12208934"/>
              <a:gd name="connsiteY269" fmla="*/ 12461266 h 13777502"/>
              <a:gd name="connsiteX270" fmla="*/ 10244295 w 12208934"/>
              <a:gd name="connsiteY270" fmla="*/ 12461266 h 13777502"/>
              <a:gd name="connsiteX271" fmla="*/ 10244295 w 12208934"/>
              <a:gd name="connsiteY271" fmla="*/ 12571811 h 13777502"/>
              <a:gd name="connsiteX272" fmla="*/ 10249669 w 12208934"/>
              <a:gd name="connsiteY272" fmla="*/ 12599780 h 13777502"/>
              <a:gd name="connsiteX273" fmla="*/ 10264447 w 12208934"/>
              <a:gd name="connsiteY273" fmla="*/ 12617094 h 13777502"/>
              <a:gd name="connsiteX274" fmla="*/ 10285939 w 12208934"/>
              <a:gd name="connsiteY274" fmla="*/ 12626417 h 13777502"/>
              <a:gd name="connsiteX275" fmla="*/ 10312805 w 12208934"/>
              <a:gd name="connsiteY275" fmla="*/ 12629081 h 13777502"/>
              <a:gd name="connsiteX276" fmla="*/ 10339671 w 12208934"/>
              <a:gd name="connsiteY276" fmla="*/ 12626417 h 13777502"/>
              <a:gd name="connsiteX277" fmla="*/ 10361165 w 12208934"/>
              <a:gd name="connsiteY277" fmla="*/ 12617094 h 13777502"/>
              <a:gd name="connsiteX278" fmla="*/ 10375941 w 12208934"/>
              <a:gd name="connsiteY278" fmla="*/ 12599780 h 13777502"/>
              <a:gd name="connsiteX279" fmla="*/ 10381315 w 12208934"/>
              <a:gd name="connsiteY279" fmla="*/ 12571811 h 13777502"/>
              <a:gd name="connsiteX280" fmla="*/ 10381315 w 12208934"/>
              <a:gd name="connsiteY280" fmla="*/ 12462598 h 13777502"/>
              <a:gd name="connsiteX281" fmla="*/ 10345045 w 12208934"/>
              <a:gd name="connsiteY281" fmla="*/ 12462598 h 13777502"/>
              <a:gd name="connsiteX282" fmla="*/ 10345045 w 12208934"/>
              <a:gd name="connsiteY282" fmla="*/ 12561156 h 13777502"/>
              <a:gd name="connsiteX283" fmla="*/ 10343701 w 12208934"/>
              <a:gd name="connsiteY283" fmla="*/ 12577138 h 13777502"/>
              <a:gd name="connsiteX284" fmla="*/ 10338327 w 12208934"/>
              <a:gd name="connsiteY284" fmla="*/ 12589125 h 13777502"/>
              <a:gd name="connsiteX285" fmla="*/ 10328925 w 12208934"/>
              <a:gd name="connsiteY285" fmla="*/ 12597116 h 13777502"/>
              <a:gd name="connsiteX286" fmla="*/ 10314147 w 12208934"/>
              <a:gd name="connsiteY286" fmla="*/ 12599780 h 13777502"/>
              <a:gd name="connsiteX287" fmla="*/ 10299371 w 12208934"/>
              <a:gd name="connsiteY287" fmla="*/ 12597116 h 13777502"/>
              <a:gd name="connsiteX288" fmla="*/ 10289969 w 12208934"/>
              <a:gd name="connsiteY288" fmla="*/ 12589125 h 13777502"/>
              <a:gd name="connsiteX289" fmla="*/ 10284595 w 12208934"/>
              <a:gd name="connsiteY289" fmla="*/ 12577138 h 13777502"/>
              <a:gd name="connsiteX290" fmla="*/ 10283251 w 12208934"/>
              <a:gd name="connsiteY290" fmla="*/ 12561156 h 13777502"/>
              <a:gd name="connsiteX291" fmla="*/ 10283251 w 12208934"/>
              <a:gd name="connsiteY291" fmla="*/ 12461266 h 13777502"/>
              <a:gd name="connsiteX292" fmla="*/ 10244295 w 12208934"/>
              <a:gd name="connsiteY292" fmla="*/ 12461266 h 13777502"/>
              <a:gd name="connsiteX293" fmla="*/ 10077725 w 12208934"/>
              <a:gd name="connsiteY293" fmla="*/ 12461266 h 13777502"/>
              <a:gd name="connsiteX294" fmla="*/ 10077725 w 12208934"/>
              <a:gd name="connsiteY294" fmla="*/ 12626417 h 13777502"/>
              <a:gd name="connsiteX295" fmla="*/ 10136831 w 12208934"/>
              <a:gd name="connsiteY295" fmla="*/ 12626417 h 13777502"/>
              <a:gd name="connsiteX296" fmla="*/ 10170415 w 12208934"/>
              <a:gd name="connsiteY296" fmla="*/ 12622422 h 13777502"/>
              <a:gd name="connsiteX297" fmla="*/ 10197279 w 12208934"/>
              <a:gd name="connsiteY297" fmla="*/ 12607771 h 13777502"/>
              <a:gd name="connsiteX298" fmla="*/ 10214743 w 12208934"/>
              <a:gd name="connsiteY298" fmla="*/ 12581134 h 13777502"/>
              <a:gd name="connsiteX299" fmla="*/ 10221459 w 12208934"/>
              <a:gd name="connsiteY299" fmla="*/ 12542510 h 13777502"/>
              <a:gd name="connsiteX300" fmla="*/ 10214743 w 12208934"/>
              <a:gd name="connsiteY300" fmla="*/ 12505218 h 13777502"/>
              <a:gd name="connsiteX301" fmla="*/ 10197279 w 12208934"/>
              <a:gd name="connsiteY301" fmla="*/ 12479912 h 13777502"/>
              <a:gd name="connsiteX302" fmla="*/ 10171757 w 12208934"/>
              <a:gd name="connsiteY302" fmla="*/ 12465262 h 13777502"/>
              <a:gd name="connsiteX303" fmla="*/ 10139519 w 12208934"/>
              <a:gd name="connsiteY303" fmla="*/ 12461266 h 13777502"/>
              <a:gd name="connsiteX304" fmla="*/ 10077725 w 12208934"/>
              <a:gd name="connsiteY304" fmla="*/ 12461266 h 13777502"/>
              <a:gd name="connsiteX305" fmla="*/ 9877571 w 12208934"/>
              <a:gd name="connsiteY305" fmla="*/ 12461266 h 13777502"/>
              <a:gd name="connsiteX306" fmla="*/ 9931303 w 12208934"/>
              <a:gd name="connsiteY306" fmla="*/ 12561156 h 13777502"/>
              <a:gd name="connsiteX307" fmla="*/ 9931303 w 12208934"/>
              <a:gd name="connsiteY307" fmla="*/ 12626417 h 13777502"/>
              <a:gd name="connsiteX308" fmla="*/ 9952795 w 12208934"/>
              <a:gd name="connsiteY308" fmla="*/ 12626417 h 13777502"/>
              <a:gd name="connsiteX309" fmla="*/ 9952795 w 12208934"/>
              <a:gd name="connsiteY309" fmla="*/ 12561156 h 13777502"/>
              <a:gd name="connsiteX310" fmla="*/ 10002499 w 12208934"/>
              <a:gd name="connsiteY310" fmla="*/ 12461266 h 13777502"/>
              <a:gd name="connsiteX311" fmla="*/ 9979663 w 12208934"/>
              <a:gd name="connsiteY311" fmla="*/ 12461266 h 13777502"/>
              <a:gd name="connsiteX312" fmla="*/ 9952795 w 12208934"/>
              <a:gd name="connsiteY312" fmla="*/ 12518536 h 13777502"/>
              <a:gd name="connsiteX313" fmla="*/ 9947423 w 12208934"/>
              <a:gd name="connsiteY313" fmla="*/ 12530523 h 13777502"/>
              <a:gd name="connsiteX314" fmla="*/ 9944735 w 12208934"/>
              <a:gd name="connsiteY314" fmla="*/ 12538514 h 13777502"/>
              <a:gd name="connsiteX315" fmla="*/ 9943391 w 12208934"/>
              <a:gd name="connsiteY315" fmla="*/ 12545174 h 13777502"/>
              <a:gd name="connsiteX316" fmla="*/ 9942049 w 12208934"/>
              <a:gd name="connsiteY316" fmla="*/ 12545174 h 13777502"/>
              <a:gd name="connsiteX317" fmla="*/ 9939363 w 12208934"/>
              <a:gd name="connsiteY317" fmla="*/ 12538514 h 13777502"/>
              <a:gd name="connsiteX318" fmla="*/ 9935333 w 12208934"/>
              <a:gd name="connsiteY318" fmla="*/ 12530523 h 13777502"/>
              <a:gd name="connsiteX319" fmla="*/ 9929959 w 12208934"/>
              <a:gd name="connsiteY319" fmla="*/ 12518536 h 13777502"/>
              <a:gd name="connsiteX320" fmla="*/ 9903093 w 12208934"/>
              <a:gd name="connsiteY320" fmla="*/ 12461266 h 13777502"/>
              <a:gd name="connsiteX321" fmla="*/ 9877571 w 12208934"/>
              <a:gd name="connsiteY321" fmla="*/ 12461266 h 13777502"/>
              <a:gd name="connsiteX322" fmla="*/ 9763387 w 12208934"/>
              <a:gd name="connsiteY322" fmla="*/ 12461266 h 13777502"/>
              <a:gd name="connsiteX323" fmla="*/ 9763387 w 12208934"/>
              <a:gd name="connsiteY323" fmla="*/ 12626417 h 13777502"/>
              <a:gd name="connsiteX324" fmla="*/ 9811747 w 12208934"/>
              <a:gd name="connsiteY324" fmla="*/ 12626417 h 13777502"/>
              <a:gd name="connsiteX325" fmla="*/ 9856077 w 12208934"/>
              <a:gd name="connsiteY325" fmla="*/ 12614431 h 13777502"/>
              <a:gd name="connsiteX326" fmla="*/ 9870853 w 12208934"/>
              <a:gd name="connsiteY326" fmla="*/ 12579802 h 13777502"/>
              <a:gd name="connsiteX327" fmla="*/ 9868167 w 12208934"/>
              <a:gd name="connsiteY327" fmla="*/ 12563820 h 13777502"/>
              <a:gd name="connsiteX328" fmla="*/ 9860107 w 12208934"/>
              <a:gd name="connsiteY328" fmla="*/ 12551833 h 13777502"/>
              <a:gd name="connsiteX329" fmla="*/ 9848017 w 12208934"/>
              <a:gd name="connsiteY329" fmla="*/ 12545174 h 13777502"/>
              <a:gd name="connsiteX330" fmla="*/ 9834583 w 12208934"/>
              <a:gd name="connsiteY330" fmla="*/ 12542510 h 13777502"/>
              <a:gd name="connsiteX331" fmla="*/ 9857419 w 12208934"/>
              <a:gd name="connsiteY331" fmla="*/ 12530523 h 13777502"/>
              <a:gd name="connsiteX332" fmla="*/ 9865479 w 12208934"/>
              <a:gd name="connsiteY332" fmla="*/ 12503886 h 13777502"/>
              <a:gd name="connsiteX333" fmla="*/ 9852047 w 12208934"/>
              <a:gd name="connsiteY333" fmla="*/ 12471921 h 13777502"/>
              <a:gd name="connsiteX334" fmla="*/ 9813091 w 12208934"/>
              <a:gd name="connsiteY334" fmla="*/ 12461266 h 13777502"/>
              <a:gd name="connsiteX335" fmla="*/ 9763387 w 12208934"/>
              <a:gd name="connsiteY335" fmla="*/ 12461266 h 13777502"/>
              <a:gd name="connsiteX336" fmla="*/ 10617739 w 12208934"/>
              <a:gd name="connsiteY336" fmla="*/ 12457270 h 13777502"/>
              <a:gd name="connsiteX337" fmla="*/ 10557289 w 12208934"/>
              <a:gd name="connsiteY337" fmla="*/ 12479912 h 13777502"/>
              <a:gd name="connsiteX338" fmla="*/ 10535795 w 12208934"/>
              <a:gd name="connsiteY338" fmla="*/ 12543841 h 13777502"/>
              <a:gd name="connsiteX339" fmla="*/ 10541169 w 12208934"/>
              <a:gd name="connsiteY339" fmla="*/ 12581134 h 13777502"/>
              <a:gd name="connsiteX340" fmla="*/ 10557289 w 12208934"/>
              <a:gd name="connsiteY340" fmla="*/ 12607771 h 13777502"/>
              <a:gd name="connsiteX341" fmla="*/ 10581469 w 12208934"/>
              <a:gd name="connsiteY341" fmla="*/ 12625085 h 13777502"/>
              <a:gd name="connsiteX342" fmla="*/ 10612365 w 12208934"/>
              <a:gd name="connsiteY342" fmla="*/ 12630413 h 13777502"/>
              <a:gd name="connsiteX343" fmla="*/ 10636545 w 12208934"/>
              <a:gd name="connsiteY343" fmla="*/ 12627749 h 13777502"/>
              <a:gd name="connsiteX344" fmla="*/ 10655351 w 12208934"/>
              <a:gd name="connsiteY344" fmla="*/ 12621089 h 13777502"/>
              <a:gd name="connsiteX345" fmla="*/ 10670127 w 12208934"/>
              <a:gd name="connsiteY345" fmla="*/ 12609103 h 13777502"/>
              <a:gd name="connsiteX346" fmla="*/ 10682219 w 12208934"/>
              <a:gd name="connsiteY346" fmla="*/ 12591788 h 13777502"/>
              <a:gd name="connsiteX347" fmla="*/ 10651321 w 12208934"/>
              <a:gd name="connsiteY347" fmla="*/ 12573142 h 13777502"/>
              <a:gd name="connsiteX348" fmla="*/ 10636545 w 12208934"/>
              <a:gd name="connsiteY348" fmla="*/ 12590457 h 13777502"/>
              <a:gd name="connsiteX349" fmla="*/ 10616395 w 12208934"/>
              <a:gd name="connsiteY349" fmla="*/ 12595784 h 13777502"/>
              <a:gd name="connsiteX350" fmla="*/ 10585499 w 12208934"/>
              <a:gd name="connsiteY350" fmla="*/ 12582465 h 13777502"/>
              <a:gd name="connsiteX351" fmla="*/ 10574751 w 12208934"/>
              <a:gd name="connsiteY351" fmla="*/ 12543841 h 13777502"/>
              <a:gd name="connsiteX352" fmla="*/ 10585499 w 12208934"/>
              <a:gd name="connsiteY352" fmla="*/ 12505217 h 13777502"/>
              <a:gd name="connsiteX353" fmla="*/ 10615051 w 12208934"/>
              <a:gd name="connsiteY353" fmla="*/ 12490567 h 13777502"/>
              <a:gd name="connsiteX354" fmla="*/ 10636545 w 12208934"/>
              <a:gd name="connsiteY354" fmla="*/ 12497226 h 13777502"/>
              <a:gd name="connsiteX355" fmla="*/ 10647291 w 12208934"/>
              <a:gd name="connsiteY355" fmla="*/ 12515872 h 13777502"/>
              <a:gd name="connsiteX356" fmla="*/ 10684903 w 12208934"/>
              <a:gd name="connsiteY356" fmla="*/ 12498558 h 13777502"/>
              <a:gd name="connsiteX357" fmla="*/ 10659381 w 12208934"/>
              <a:gd name="connsiteY357" fmla="*/ 12467925 h 13777502"/>
              <a:gd name="connsiteX358" fmla="*/ 10617739 w 12208934"/>
              <a:gd name="connsiteY358" fmla="*/ 12457270 h 13777502"/>
              <a:gd name="connsiteX359" fmla="*/ 9465171 w 12208934"/>
              <a:gd name="connsiteY359" fmla="*/ 12433297 h 13777502"/>
              <a:gd name="connsiteX360" fmla="*/ 9403379 w 12208934"/>
              <a:gd name="connsiteY360" fmla="*/ 12459934 h 13777502"/>
              <a:gd name="connsiteX361" fmla="*/ 9420843 w 12208934"/>
              <a:gd name="connsiteY361" fmla="*/ 12543842 h 13777502"/>
              <a:gd name="connsiteX362" fmla="*/ 9419499 w 12208934"/>
              <a:gd name="connsiteY362" fmla="*/ 12570479 h 13777502"/>
              <a:gd name="connsiteX363" fmla="*/ 9485321 w 12208934"/>
              <a:gd name="connsiteY363" fmla="*/ 12581134 h 13777502"/>
              <a:gd name="connsiteX364" fmla="*/ 9488007 w 12208934"/>
              <a:gd name="connsiteY364" fmla="*/ 12543842 h 13777502"/>
              <a:gd name="connsiteX365" fmla="*/ 9465171 w 12208934"/>
              <a:gd name="connsiteY365" fmla="*/ 12433297 h 13777502"/>
              <a:gd name="connsiteX366" fmla="*/ 9188447 w 12208934"/>
              <a:gd name="connsiteY366" fmla="*/ 12403995 h 13777502"/>
              <a:gd name="connsiteX367" fmla="*/ 9196507 w 12208934"/>
              <a:gd name="connsiteY367" fmla="*/ 12403995 h 13777502"/>
              <a:gd name="connsiteX368" fmla="*/ 9204567 w 12208934"/>
              <a:gd name="connsiteY368" fmla="*/ 12403995 h 13777502"/>
              <a:gd name="connsiteX369" fmla="*/ 9295915 w 12208934"/>
              <a:gd name="connsiteY369" fmla="*/ 12445283 h 13777502"/>
              <a:gd name="connsiteX370" fmla="*/ 9306659 w 12208934"/>
              <a:gd name="connsiteY370" fmla="*/ 12457270 h 13777502"/>
              <a:gd name="connsiteX371" fmla="*/ 9320093 w 12208934"/>
              <a:gd name="connsiteY371" fmla="*/ 12478580 h 13777502"/>
              <a:gd name="connsiteX372" fmla="*/ 9326811 w 12208934"/>
              <a:gd name="connsiteY372" fmla="*/ 12493230 h 13777502"/>
              <a:gd name="connsiteX373" fmla="*/ 9336213 w 12208934"/>
              <a:gd name="connsiteY373" fmla="*/ 12542509 h 13777502"/>
              <a:gd name="connsiteX374" fmla="*/ 9336213 w 12208934"/>
              <a:gd name="connsiteY374" fmla="*/ 12555828 h 13777502"/>
              <a:gd name="connsiteX375" fmla="*/ 9333527 w 12208934"/>
              <a:gd name="connsiteY375" fmla="*/ 12573142 h 13777502"/>
              <a:gd name="connsiteX376" fmla="*/ 9270391 w 12208934"/>
              <a:gd name="connsiteY376" fmla="*/ 12662377 h 13777502"/>
              <a:gd name="connsiteX377" fmla="*/ 9255615 w 12208934"/>
              <a:gd name="connsiteY377" fmla="*/ 12670369 h 13777502"/>
              <a:gd name="connsiteX378" fmla="*/ 9204567 w 12208934"/>
              <a:gd name="connsiteY378" fmla="*/ 12682355 h 13777502"/>
              <a:gd name="connsiteX379" fmla="*/ 9196507 w 12208934"/>
              <a:gd name="connsiteY379" fmla="*/ 12682355 h 13777502"/>
              <a:gd name="connsiteX380" fmla="*/ 9188447 w 12208934"/>
              <a:gd name="connsiteY380" fmla="*/ 12682355 h 13777502"/>
              <a:gd name="connsiteX381" fmla="*/ 9099789 w 12208934"/>
              <a:gd name="connsiteY381" fmla="*/ 12643731 h 13777502"/>
              <a:gd name="connsiteX382" fmla="*/ 9089043 w 12208934"/>
              <a:gd name="connsiteY382" fmla="*/ 12631744 h 13777502"/>
              <a:gd name="connsiteX383" fmla="*/ 9067551 w 12208934"/>
              <a:gd name="connsiteY383" fmla="*/ 12598448 h 13777502"/>
              <a:gd name="connsiteX384" fmla="*/ 9062175 w 12208934"/>
              <a:gd name="connsiteY384" fmla="*/ 12583797 h 13777502"/>
              <a:gd name="connsiteX385" fmla="*/ 9056803 w 12208934"/>
              <a:gd name="connsiteY385" fmla="*/ 12543841 h 13777502"/>
              <a:gd name="connsiteX386" fmla="*/ 9056803 w 12208934"/>
              <a:gd name="connsiteY386" fmla="*/ 12541178 h 13777502"/>
              <a:gd name="connsiteX387" fmla="*/ 9058147 w 12208934"/>
              <a:gd name="connsiteY387" fmla="*/ 12525195 h 13777502"/>
              <a:gd name="connsiteX388" fmla="*/ 9102475 w 12208934"/>
              <a:gd name="connsiteY388" fmla="*/ 12439956 h 13777502"/>
              <a:gd name="connsiteX389" fmla="*/ 9114567 w 12208934"/>
              <a:gd name="connsiteY389" fmla="*/ 12429301 h 13777502"/>
              <a:gd name="connsiteX390" fmla="*/ 9145463 w 12208934"/>
              <a:gd name="connsiteY390" fmla="*/ 12413318 h 13777502"/>
              <a:gd name="connsiteX391" fmla="*/ 9161583 w 12208934"/>
              <a:gd name="connsiteY391" fmla="*/ 12407991 h 13777502"/>
              <a:gd name="connsiteX392" fmla="*/ 9188447 w 12208934"/>
              <a:gd name="connsiteY392" fmla="*/ 12403995 h 13777502"/>
              <a:gd name="connsiteX393" fmla="*/ 9543085 w 12208934"/>
              <a:gd name="connsiteY393" fmla="*/ 12400000 h 13777502"/>
              <a:gd name="connsiteX394" fmla="*/ 9481291 w 12208934"/>
              <a:gd name="connsiteY394" fmla="*/ 12426637 h 13777502"/>
              <a:gd name="connsiteX395" fmla="*/ 9505471 w 12208934"/>
              <a:gd name="connsiteY395" fmla="*/ 12543842 h 13777502"/>
              <a:gd name="connsiteX396" fmla="*/ 9502785 w 12208934"/>
              <a:gd name="connsiteY396" fmla="*/ 12583798 h 13777502"/>
              <a:gd name="connsiteX397" fmla="*/ 9568607 w 12208934"/>
              <a:gd name="connsiteY397" fmla="*/ 12594452 h 13777502"/>
              <a:gd name="connsiteX398" fmla="*/ 9572639 w 12208934"/>
              <a:gd name="connsiteY398" fmla="*/ 12545173 h 13777502"/>
              <a:gd name="connsiteX399" fmla="*/ 9543085 w 12208934"/>
              <a:gd name="connsiteY399" fmla="*/ 12400000 h 13777502"/>
              <a:gd name="connsiteX400" fmla="*/ 9422187 w 12208934"/>
              <a:gd name="connsiteY400" fmla="*/ 12360044 h 13777502"/>
              <a:gd name="connsiteX401" fmla="*/ 9371139 w 12208934"/>
              <a:gd name="connsiteY401" fmla="*/ 12403996 h 13777502"/>
              <a:gd name="connsiteX402" fmla="*/ 9398007 w 12208934"/>
              <a:gd name="connsiteY402" fmla="*/ 12445283 h 13777502"/>
              <a:gd name="connsiteX403" fmla="*/ 9459799 w 12208934"/>
              <a:gd name="connsiteY403" fmla="*/ 12418646 h 13777502"/>
              <a:gd name="connsiteX404" fmla="*/ 9422187 w 12208934"/>
              <a:gd name="connsiteY404" fmla="*/ 12360044 h 13777502"/>
              <a:gd name="connsiteX405" fmla="*/ 8401263 w 12208934"/>
              <a:gd name="connsiteY405" fmla="*/ 12360044 h 13777502"/>
              <a:gd name="connsiteX406" fmla="*/ 8401263 w 12208934"/>
              <a:gd name="connsiteY406" fmla="*/ 12728971 h 13777502"/>
              <a:gd name="connsiteX407" fmla="*/ 8651121 w 12208934"/>
              <a:gd name="connsiteY407" fmla="*/ 12728971 h 13777502"/>
              <a:gd name="connsiteX408" fmla="*/ 8651121 w 12208934"/>
              <a:gd name="connsiteY408" fmla="*/ 12655718 h 13777502"/>
              <a:gd name="connsiteX409" fmla="*/ 8487235 w 12208934"/>
              <a:gd name="connsiteY409" fmla="*/ 12655718 h 13777502"/>
              <a:gd name="connsiteX410" fmla="*/ 8487235 w 12208934"/>
              <a:gd name="connsiteY410" fmla="*/ 12578470 h 13777502"/>
              <a:gd name="connsiteX411" fmla="*/ 8632315 w 12208934"/>
              <a:gd name="connsiteY411" fmla="*/ 12578470 h 13777502"/>
              <a:gd name="connsiteX412" fmla="*/ 8632315 w 12208934"/>
              <a:gd name="connsiteY412" fmla="*/ 12507881 h 13777502"/>
              <a:gd name="connsiteX413" fmla="*/ 8487235 w 12208934"/>
              <a:gd name="connsiteY413" fmla="*/ 12507881 h 13777502"/>
              <a:gd name="connsiteX414" fmla="*/ 8487235 w 12208934"/>
              <a:gd name="connsiteY414" fmla="*/ 12434629 h 13777502"/>
              <a:gd name="connsiteX415" fmla="*/ 8651121 w 12208934"/>
              <a:gd name="connsiteY415" fmla="*/ 12434629 h 13777502"/>
              <a:gd name="connsiteX416" fmla="*/ 8651121 w 12208934"/>
              <a:gd name="connsiteY416" fmla="*/ 12360044 h 13777502"/>
              <a:gd name="connsiteX417" fmla="*/ 8401263 w 12208934"/>
              <a:gd name="connsiteY417" fmla="*/ 12360044 h 13777502"/>
              <a:gd name="connsiteX418" fmla="*/ 7697365 w 12208934"/>
              <a:gd name="connsiteY418" fmla="*/ 12360044 h 13777502"/>
              <a:gd name="connsiteX419" fmla="*/ 7697365 w 12208934"/>
              <a:gd name="connsiteY419" fmla="*/ 12728971 h 13777502"/>
              <a:gd name="connsiteX420" fmla="*/ 7783337 w 12208934"/>
              <a:gd name="connsiteY420" fmla="*/ 12728971 h 13777502"/>
              <a:gd name="connsiteX421" fmla="*/ 7783337 w 12208934"/>
              <a:gd name="connsiteY421" fmla="*/ 12593121 h 13777502"/>
              <a:gd name="connsiteX422" fmla="*/ 7920355 w 12208934"/>
              <a:gd name="connsiteY422" fmla="*/ 12593121 h 13777502"/>
              <a:gd name="connsiteX423" fmla="*/ 7920355 w 12208934"/>
              <a:gd name="connsiteY423" fmla="*/ 12522532 h 13777502"/>
              <a:gd name="connsiteX424" fmla="*/ 7783337 w 12208934"/>
              <a:gd name="connsiteY424" fmla="*/ 12522532 h 13777502"/>
              <a:gd name="connsiteX425" fmla="*/ 7783337 w 12208934"/>
              <a:gd name="connsiteY425" fmla="*/ 12434629 h 13777502"/>
              <a:gd name="connsiteX426" fmla="*/ 7939163 w 12208934"/>
              <a:gd name="connsiteY426" fmla="*/ 12434629 h 13777502"/>
              <a:gd name="connsiteX427" fmla="*/ 7939163 w 12208934"/>
              <a:gd name="connsiteY427" fmla="*/ 12360044 h 13777502"/>
              <a:gd name="connsiteX428" fmla="*/ 7697365 w 12208934"/>
              <a:gd name="connsiteY428" fmla="*/ 12360044 h 13777502"/>
              <a:gd name="connsiteX429" fmla="*/ 8254843 w 12208934"/>
              <a:gd name="connsiteY429" fmla="*/ 12358712 h 13777502"/>
              <a:gd name="connsiteX430" fmla="*/ 8183647 w 12208934"/>
              <a:gd name="connsiteY430" fmla="*/ 12483907 h 13777502"/>
              <a:gd name="connsiteX431" fmla="*/ 8170213 w 12208934"/>
              <a:gd name="connsiteY431" fmla="*/ 12507881 h 13777502"/>
              <a:gd name="connsiteX432" fmla="*/ 8162153 w 12208934"/>
              <a:gd name="connsiteY432" fmla="*/ 12525195 h 13777502"/>
              <a:gd name="connsiteX433" fmla="*/ 8156779 w 12208934"/>
              <a:gd name="connsiteY433" fmla="*/ 12538514 h 13777502"/>
              <a:gd name="connsiteX434" fmla="*/ 8154093 w 12208934"/>
              <a:gd name="connsiteY434" fmla="*/ 12538514 h 13777502"/>
              <a:gd name="connsiteX435" fmla="*/ 8148719 w 12208934"/>
              <a:gd name="connsiteY435" fmla="*/ 12525195 h 13777502"/>
              <a:gd name="connsiteX436" fmla="*/ 8140659 w 12208934"/>
              <a:gd name="connsiteY436" fmla="*/ 12509213 h 13777502"/>
              <a:gd name="connsiteX437" fmla="*/ 8128571 w 12208934"/>
              <a:gd name="connsiteY437" fmla="*/ 12485239 h 13777502"/>
              <a:gd name="connsiteX438" fmla="*/ 8058719 w 12208934"/>
              <a:gd name="connsiteY438" fmla="*/ 12360044 h 13777502"/>
              <a:gd name="connsiteX439" fmla="*/ 7971403 w 12208934"/>
              <a:gd name="connsiteY439" fmla="*/ 12360044 h 13777502"/>
              <a:gd name="connsiteX440" fmla="*/ 7971403 w 12208934"/>
              <a:gd name="connsiteY440" fmla="*/ 12730303 h 13777502"/>
              <a:gd name="connsiteX441" fmla="*/ 8057375 w 12208934"/>
              <a:gd name="connsiteY441" fmla="*/ 12730303 h 13777502"/>
              <a:gd name="connsiteX442" fmla="*/ 8057375 w 12208934"/>
              <a:gd name="connsiteY442" fmla="*/ 12566483 h 13777502"/>
              <a:gd name="connsiteX443" fmla="*/ 8057375 w 12208934"/>
              <a:gd name="connsiteY443" fmla="*/ 12539846 h 13777502"/>
              <a:gd name="connsiteX444" fmla="*/ 8056031 w 12208934"/>
              <a:gd name="connsiteY444" fmla="*/ 12519868 h 13777502"/>
              <a:gd name="connsiteX445" fmla="*/ 8054687 w 12208934"/>
              <a:gd name="connsiteY445" fmla="*/ 12503885 h 13777502"/>
              <a:gd name="connsiteX446" fmla="*/ 8057375 w 12208934"/>
              <a:gd name="connsiteY446" fmla="*/ 12503885 h 13777502"/>
              <a:gd name="connsiteX447" fmla="*/ 8064091 w 12208934"/>
              <a:gd name="connsiteY447" fmla="*/ 12519868 h 13777502"/>
              <a:gd name="connsiteX448" fmla="*/ 8073495 w 12208934"/>
              <a:gd name="connsiteY448" fmla="*/ 12537182 h 13777502"/>
              <a:gd name="connsiteX449" fmla="*/ 8085583 w 12208934"/>
              <a:gd name="connsiteY449" fmla="*/ 12559824 h 13777502"/>
              <a:gd name="connsiteX450" fmla="*/ 8136631 w 12208934"/>
              <a:gd name="connsiteY450" fmla="*/ 12643731 h 13777502"/>
              <a:gd name="connsiteX451" fmla="*/ 8178273 w 12208934"/>
              <a:gd name="connsiteY451" fmla="*/ 12643731 h 13777502"/>
              <a:gd name="connsiteX452" fmla="*/ 8227975 w 12208934"/>
              <a:gd name="connsiteY452" fmla="*/ 12559824 h 13777502"/>
              <a:gd name="connsiteX453" fmla="*/ 8240067 w 12208934"/>
              <a:gd name="connsiteY453" fmla="*/ 12538514 h 13777502"/>
              <a:gd name="connsiteX454" fmla="*/ 8248125 w 12208934"/>
              <a:gd name="connsiteY454" fmla="*/ 12521200 h 13777502"/>
              <a:gd name="connsiteX455" fmla="*/ 8254843 w 12208934"/>
              <a:gd name="connsiteY455" fmla="*/ 12503885 h 13777502"/>
              <a:gd name="connsiteX456" fmla="*/ 8257529 w 12208934"/>
              <a:gd name="connsiteY456" fmla="*/ 12503885 h 13777502"/>
              <a:gd name="connsiteX457" fmla="*/ 8256185 w 12208934"/>
              <a:gd name="connsiteY457" fmla="*/ 12519868 h 13777502"/>
              <a:gd name="connsiteX458" fmla="*/ 8254843 w 12208934"/>
              <a:gd name="connsiteY458" fmla="*/ 12539846 h 13777502"/>
              <a:gd name="connsiteX459" fmla="*/ 8254843 w 12208934"/>
              <a:gd name="connsiteY459" fmla="*/ 12566483 h 13777502"/>
              <a:gd name="connsiteX460" fmla="*/ 8254843 w 12208934"/>
              <a:gd name="connsiteY460" fmla="*/ 12727639 h 13777502"/>
              <a:gd name="connsiteX461" fmla="*/ 8339471 w 12208934"/>
              <a:gd name="connsiteY461" fmla="*/ 12727639 h 13777502"/>
              <a:gd name="connsiteX462" fmla="*/ 8339471 w 12208934"/>
              <a:gd name="connsiteY462" fmla="*/ 12358712 h 13777502"/>
              <a:gd name="connsiteX463" fmla="*/ 8254843 w 12208934"/>
              <a:gd name="connsiteY463" fmla="*/ 12358712 h 13777502"/>
              <a:gd name="connsiteX464" fmla="*/ 9188447 w 12208934"/>
              <a:gd name="connsiteY464" fmla="*/ 12338734 h 13777502"/>
              <a:gd name="connsiteX465" fmla="*/ 9140089 w 12208934"/>
              <a:gd name="connsiteY465" fmla="*/ 12346725 h 13777502"/>
              <a:gd name="connsiteX466" fmla="*/ 9123969 w 12208934"/>
              <a:gd name="connsiteY466" fmla="*/ 12352053 h 13777502"/>
              <a:gd name="connsiteX467" fmla="*/ 9071579 w 12208934"/>
              <a:gd name="connsiteY467" fmla="*/ 12380022 h 13777502"/>
              <a:gd name="connsiteX468" fmla="*/ 9059491 w 12208934"/>
              <a:gd name="connsiteY468" fmla="*/ 12390677 h 13777502"/>
              <a:gd name="connsiteX469" fmla="*/ 8989637 w 12208934"/>
              <a:gd name="connsiteY469" fmla="*/ 12522531 h 13777502"/>
              <a:gd name="connsiteX470" fmla="*/ 8988295 w 12208934"/>
              <a:gd name="connsiteY470" fmla="*/ 12538514 h 13777502"/>
              <a:gd name="connsiteX471" fmla="*/ 8988295 w 12208934"/>
              <a:gd name="connsiteY471" fmla="*/ 12545173 h 13777502"/>
              <a:gd name="connsiteX472" fmla="*/ 8997697 w 12208934"/>
              <a:gd name="connsiteY472" fmla="*/ 12607771 h 13777502"/>
              <a:gd name="connsiteX473" fmla="*/ 9003071 w 12208934"/>
              <a:gd name="connsiteY473" fmla="*/ 12622421 h 13777502"/>
              <a:gd name="connsiteX474" fmla="*/ 9037997 w 12208934"/>
              <a:gd name="connsiteY474" fmla="*/ 12678360 h 13777502"/>
              <a:gd name="connsiteX475" fmla="*/ 9048743 w 12208934"/>
              <a:gd name="connsiteY475" fmla="*/ 12690347 h 13777502"/>
              <a:gd name="connsiteX476" fmla="*/ 9187105 w 12208934"/>
              <a:gd name="connsiteY476" fmla="*/ 12750281 h 13777502"/>
              <a:gd name="connsiteX477" fmla="*/ 9195165 w 12208934"/>
              <a:gd name="connsiteY477" fmla="*/ 12750281 h 13777502"/>
              <a:gd name="connsiteX478" fmla="*/ 9203225 w 12208934"/>
              <a:gd name="connsiteY478" fmla="*/ 12750281 h 13777502"/>
              <a:gd name="connsiteX479" fmla="*/ 9285167 w 12208934"/>
              <a:gd name="connsiteY479" fmla="*/ 12730303 h 13777502"/>
              <a:gd name="connsiteX480" fmla="*/ 9299943 w 12208934"/>
              <a:gd name="connsiteY480" fmla="*/ 12722311 h 13777502"/>
              <a:gd name="connsiteX481" fmla="*/ 9398007 w 12208934"/>
              <a:gd name="connsiteY481" fmla="*/ 12585129 h 13777502"/>
              <a:gd name="connsiteX482" fmla="*/ 9400693 w 12208934"/>
              <a:gd name="connsiteY482" fmla="*/ 12569147 h 13777502"/>
              <a:gd name="connsiteX483" fmla="*/ 9402035 w 12208934"/>
              <a:gd name="connsiteY483" fmla="*/ 12545173 h 13777502"/>
              <a:gd name="connsiteX484" fmla="*/ 9388603 w 12208934"/>
              <a:gd name="connsiteY484" fmla="*/ 12466593 h 13777502"/>
              <a:gd name="connsiteX485" fmla="*/ 9381887 w 12208934"/>
              <a:gd name="connsiteY485" fmla="*/ 12451943 h 13777502"/>
              <a:gd name="connsiteX486" fmla="*/ 9357707 w 12208934"/>
              <a:gd name="connsiteY486" fmla="*/ 12414650 h 13777502"/>
              <a:gd name="connsiteX487" fmla="*/ 9346959 w 12208934"/>
              <a:gd name="connsiteY487" fmla="*/ 12402664 h 13777502"/>
              <a:gd name="connsiteX488" fmla="*/ 9204567 w 12208934"/>
              <a:gd name="connsiteY488" fmla="*/ 12338734 h 13777502"/>
              <a:gd name="connsiteX489" fmla="*/ 9196507 w 12208934"/>
              <a:gd name="connsiteY489" fmla="*/ 12338734 h 13777502"/>
              <a:gd name="connsiteX490" fmla="*/ 9188447 w 12208934"/>
              <a:gd name="connsiteY490" fmla="*/ 12338734 h 13777502"/>
              <a:gd name="connsiteX491" fmla="*/ 9005757 w 12208934"/>
              <a:gd name="connsiteY491" fmla="*/ 12324084 h 13777502"/>
              <a:gd name="connsiteX492" fmla="*/ 8905007 w 12208934"/>
              <a:gd name="connsiteY492" fmla="*/ 12515873 h 13777502"/>
              <a:gd name="connsiteX493" fmla="*/ 8972175 w 12208934"/>
              <a:gd name="connsiteY493" fmla="*/ 12521200 h 13777502"/>
              <a:gd name="connsiteX494" fmla="*/ 9048743 w 12208934"/>
              <a:gd name="connsiteY494" fmla="*/ 12376027 h 13777502"/>
              <a:gd name="connsiteX495" fmla="*/ 9005757 w 12208934"/>
              <a:gd name="connsiteY495" fmla="*/ 12324084 h 13777502"/>
              <a:gd name="connsiteX496" fmla="*/ 10441763 w 12208934"/>
              <a:gd name="connsiteY496" fmla="*/ 12273473 h 13777502"/>
              <a:gd name="connsiteX497" fmla="*/ 10474003 w 12208934"/>
              <a:gd name="connsiteY497" fmla="*/ 12273473 h 13777502"/>
              <a:gd name="connsiteX498" fmla="*/ 10499527 w 12208934"/>
              <a:gd name="connsiteY498" fmla="*/ 12281464 h 13777502"/>
              <a:gd name="connsiteX499" fmla="*/ 10507587 w 12208934"/>
              <a:gd name="connsiteY499" fmla="*/ 12302774 h 13777502"/>
              <a:gd name="connsiteX500" fmla="*/ 10499527 w 12208934"/>
              <a:gd name="connsiteY500" fmla="*/ 12325416 h 13777502"/>
              <a:gd name="connsiteX501" fmla="*/ 10474003 w 12208934"/>
              <a:gd name="connsiteY501" fmla="*/ 12332075 h 13777502"/>
              <a:gd name="connsiteX502" fmla="*/ 10441763 w 12208934"/>
              <a:gd name="connsiteY502" fmla="*/ 12332075 h 13777502"/>
              <a:gd name="connsiteX503" fmla="*/ 10441763 w 12208934"/>
              <a:gd name="connsiteY503" fmla="*/ 12273473 h 13777502"/>
              <a:gd name="connsiteX504" fmla="*/ 9784881 w 12208934"/>
              <a:gd name="connsiteY504" fmla="*/ 12273473 h 13777502"/>
              <a:gd name="connsiteX505" fmla="*/ 9810403 w 12208934"/>
              <a:gd name="connsiteY505" fmla="*/ 12273473 h 13777502"/>
              <a:gd name="connsiteX506" fmla="*/ 9837271 w 12208934"/>
              <a:gd name="connsiteY506" fmla="*/ 12281464 h 13777502"/>
              <a:gd name="connsiteX507" fmla="*/ 9846675 w 12208934"/>
              <a:gd name="connsiteY507" fmla="*/ 12305438 h 13777502"/>
              <a:gd name="connsiteX508" fmla="*/ 9845331 w 12208934"/>
              <a:gd name="connsiteY508" fmla="*/ 12318757 h 13777502"/>
              <a:gd name="connsiteX509" fmla="*/ 9839957 w 12208934"/>
              <a:gd name="connsiteY509" fmla="*/ 12329411 h 13777502"/>
              <a:gd name="connsiteX510" fmla="*/ 9829211 w 12208934"/>
              <a:gd name="connsiteY510" fmla="*/ 12336071 h 13777502"/>
              <a:gd name="connsiteX511" fmla="*/ 9811747 w 12208934"/>
              <a:gd name="connsiteY511" fmla="*/ 12338735 h 13777502"/>
              <a:gd name="connsiteX512" fmla="*/ 9786223 w 12208934"/>
              <a:gd name="connsiteY512" fmla="*/ 12338735 h 13777502"/>
              <a:gd name="connsiteX513" fmla="*/ 9784881 w 12208934"/>
              <a:gd name="connsiteY513" fmla="*/ 12338735 h 13777502"/>
              <a:gd name="connsiteX514" fmla="*/ 9784881 w 12208934"/>
              <a:gd name="connsiteY514" fmla="*/ 12273473 h 13777502"/>
              <a:gd name="connsiteX515" fmla="*/ 10721175 w 12208934"/>
              <a:gd name="connsiteY515" fmla="*/ 12272141 h 13777502"/>
              <a:gd name="connsiteX516" fmla="*/ 10748039 w 12208934"/>
              <a:gd name="connsiteY516" fmla="*/ 12272141 h 13777502"/>
              <a:gd name="connsiteX517" fmla="*/ 10769533 w 12208934"/>
              <a:gd name="connsiteY517" fmla="*/ 12274805 h 13777502"/>
              <a:gd name="connsiteX518" fmla="*/ 10786997 w 12208934"/>
              <a:gd name="connsiteY518" fmla="*/ 12285460 h 13777502"/>
              <a:gd name="connsiteX519" fmla="*/ 10799087 w 12208934"/>
              <a:gd name="connsiteY519" fmla="*/ 12305438 h 13777502"/>
              <a:gd name="connsiteX520" fmla="*/ 10803115 w 12208934"/>
              <a:gd name="connsiteY520" fmla="*/ 12336071 h 13777502"/>
              <a:gd name="connsiteX521" fmla="*/ 10799087 w 12208934"/>
              <a:gd name="connsiteY521" fmla="*/ 12365372 h 13777502"/>
              <a:gd name="connsiteX522" fmla="*/ 10786997 w 12208934"/>
              <a:gd name="connsiteY522" fmla="*/ 12385350 h 13777502"/>
              <a:gd name="connsiteX523" fmla="*/ 10768191 w 12208934"/>
              <a:gd name="connsiteY523" fmla="*/ 12397337 h 13777502"/>
              <a:gd name="connsiteX524" fmla="*/ 10745355 w 12208934"/>
              <a:gd name="connsiteY524" fmla="*/ 12401332 h 13777502"/>
              <a:gd name="connsiteX525" fmla="*/ 10721175 w 12208934"/>
              <a:gd name="connsiteY525" fmla="*/ 12401332 h 13777502"/>
              <a:gd name="connsiteX526" fmla="*/ 10721175 w 12208934"/>
              <a:gd name="connsiteY526" fmla="*/ 12272141 h 13777502"/>
              <a:gd name="connsiteX527" fmla="*/ 9958169 w 12208934"/>
              <a:gd name="connsiteY527" fmla="*/ 12270809 h 13777502"/>
              <a:gd name="connsiteX528" fmla="*/ 9995783 w 12208934"/>
              <a:gd name="connsiteY528" fmla="*/ 12288123 h 13777502"/>
              <a:gd name="connsiteX529" fmla="*/ 10009215 w 12208934"/>
              <a:gd name="connsiteY529" fmla="*/ 12337402 h 13777502"/>
              <a:gd name="connsiteX530" fmla="*/ 9995783 w 12208934"/>
              <a:gd name="connsiteY530" fmla="*/ 12386681 h 13777502"/>
              <a:gd name="connsiteX531" fmla="*/ 9958169 w 12208934"/>
              <a:gd name="connsiteY531" fmla="*/ 12403996 h 13777502"/>
              <a:gd name="connsiteX532" fmla="*/ 9920557 w 12208934"/>
              <a:gd name="connsiteY532" fmla="*/ 12386681 h 13777502"/>
              <a:gd name="connsiteX533" fmla="*/ 9907123 w 12208934"/>
              <a:gd name="connsiteY533" fmla="*/ 12337402 h 13777502"/>
              <a:gd name="connsiteX534" fmla="*/ 9920557 w 12208934"/>
              <a:gd name="connsiteY534" fmla="*/ 12288123 h 13777502"/>
              <a:gd name="connsiteX535" fmla="*/ 9958169 w 12208934"/>
              <a:gd name="connsiteY535" fmla="*/ 12270809 h 13777502"/>
              <a:gd name="connsiteX536" fmla="*/ 9098447 w 12208934"/>
              <a:gd name="connsiteY536" fmla="*/ 12270809 h 13777502"/>
              <a:gd name="connsiteX537" fmla="*/ 9019191 w 12208934"/>
              <a:gd name="connsiteY537" fmla="*/ 12313429 h 13777502"/>
              <a:gd name="connsiteX538" fmla="*/ 9060833 w 12208934"/>
              <a:gd name="connsiteY538" fmla="*/ 12365371 h 13777502"/>
              <a:gd name="connsiteX539" fmla="*/ 9118595 w 12208934"/>
              <a:gd name="connsiteY539" fmla="*/ 12334739 h 13777502"/>
              <a:gd name="connsiteX540" fmla="*/ 9098447 w 12208934"/>
              <a:gd name="connsiteY540" fmla="*/ 12270809 h 13777502"/>
              <a:gd name="connsiteX541" fmla="*/ 10699681 w 12208934"/>
              <a:gd name="connsiteY541" fmla="*/ 12254827 h 13777502"/>
              <a:gd name="connsiteX542" fmla="*/ 10699681 w 12208934"/>
              <a:gd name="connsiteY542" fmla="*/ 12419978 h 13777502"/>
              <a:gd name="connsiteX543" fmla="*/ 10746697 w 12208934"/>
              <a:gd name="connsiteY543" fmla="*/ 12419978 h 13777502"/>
              <a:gd name="connsiteX544" fmla="*/ 10777593 w 12208934"/>
              <a:gd name="connsiteY544" fmla="*/ 12415983 h 13777502"/>
              <a:gd name="connsiteX545" fmla="*/ 10803115 w 12208934"/>
              <a:gd name="connsiteY545" fmla="*/ 12401332 h 13777502"/>
              <a:gd name="connsiteX546" fmla="*/ 10820579 w 12208934"/>
              <a:gd name="connsiteY546" fmla="*/ 12374695 h 13777502"/>
              <a:gd name="connsiteX547" fmla="*/ 10827295 w 12208934"/>
              <a:gd name="connsiteY547" fmla="*/ 12336071 h 13777502"/>
              <a:gd name="connsiteX548" fmla="*/ 10821923 w 12208934"/>
              <a:gd name="connsiteY548" fmla="*/ 12298779 h 13777502"/>
              <a:gd name="connsiteX549" fmla="*/ 10805803 w 12208934"/>
              <a:gd name="connsiteY549" fmla="*/ 12273473 h 13777502"/>
              <a:gd name="connsiteX550" fmla="*/ 10780279 w 12208934"/>
              <a:gd name="connsiteY550" fmla="*/ 12258823 h 13777502"/>
              <a:gd name="connsiteX551" fmla="*/ 10748039 w 12208934"/>
              <a:gd name="connsiteY551" fmla="*/ 12254827 h 13777502"/>
              <a:gd name="connsiteX552" fmla="*/ 10699681 w 12208934"/>
              <a:gd name="connsiteY552" fmla="*/ 12254827 h 13777502"/>
              <a:gd name="connsiteX553" fmla="*/ 10566691 w 12208934"/>
              <a:gd name="connsiteY553" fmla="*/ 12254827 h 13777502"/>
              <a:gd name="connsiteX554" fmla="*/ 10566691 w 12208934"/>
              <a:gd name="connsiteY554" fmla="*/ 12419978 h 13777502"/>
              <a:gd name="connsiteX555" fmla="*/ 10666097 w 12208934"/>
              <a:gd name="connsiteY555" fmla="*/ 12419978 h 13777502"/>
              <a:gd name="connsiteX556" fmla="*/ 10666097 w 12208934"/>
              <a:gd name="connsiteY556" fmla="*/ 12401332 h 13777502"/>
              <a:gd name="connsiteX557" fmla="*/ 10589527 w 12208934"/>
              <a:gd name="connsiteY557" fmla="*/ 12401332 h 13777502"/>
              <a:gd name="connsiteX558" fmla="*/ 10589527 w 12208934"/>
              <a:gd name="connsiteY558" fmla="*/ 12346726 h 13777502"/>
              <a:gd name="connsiteX559" fmla="*/ 10658039 w 12208934"/>
              <a:gd name="connsiteY559" fmla="*/ 12346726 h 13777502"/>
              <a:gd name="connsiteX560" fmla="*/ 10658039 w 12208934"/>
              <a:gd name="connsiteY560" fmla="*/ 12328080 h 13777502"/>
              <a:gd name="connsiteX561" fmla="*/ 10589527 w 12208934"/>
              <a:gd name="connsiteY561" fmla="*/ 12328080 h 13777502"/>
              <a:gd name="connsiteX562" fmla="*/ 10589527 w 12208934"/>
              <a:gd name="connsiteY562" fmla="*/ 12273473 h 13777502"/>
              <a:gd name="connsiteX563" fmla="*/ 10666097 w 12208934"/>
              <a:gd name="connsiteY563" fmla="*/ 12273473 h 13777502"/>
              <a:gd name="connsiteX564" fmla="*/ 10666097 w 12208934"/>
              <a:gd name="connsiteY564" fmla="*/ 12254827 h 13777502"/>
              <a:gd name="connsiteX565" fmla="*/ 10566691 w 12208934"/>
              <a:gd name="connsiteY565" fmla="*/ 12254827 h 13777502"/>
              <a:gd name="connsiteX566" fmla="*/ 10421615 w 12208934"/>
              <a:gd name="connsiteY566" fmla="*/ 12254827 h 13777502"/>
              <a:gd name="connsiteX567" fmla="*/ 10421615 w 12208934"/>
              <a:gd name="connsiteY567" fmla="*/ 12418646 h 13777502"/>
              <a:gd name="connsiteX568" fmla="*/ 10443107 w 12208934"/>
              <a:gd name="connsiteY568" fmla="*/ 12418646 h 13777502"/>
              <a:gd name="connsiteX569" fmla="*/ 10443107 w 12208934"/>
              <a:gd name="connsiteY569" fmla="*/ 12348058 h 13777502"/>
              <a:gd name="connsiteX570" fmla="*/ 10467287 w 12208934"/>
              <a:gd name="connsiteY570" fmla="*/ 12348058 h 13777502"/>
              <a:gd name="connsiteX571" fmla="*/ 10479377 w 12208934"/>
              <a:gd name="connsiteY571" fmla="*/ 12349389 h 13777502"/>
              <a:gd name="connsiteX572" fmla="*/ 10488779 w 12208934"/>
              <a:gd name="connsiteY572" fmla="*/ 12353385 h 13777502"/>
              <a:gd name="connsiteX573" fmla="*/ 10495495 w 12208934"/>
              <a:gd name="connsiteY573" fmla="*/ 12361376 h 13777502"/>
              <a:gd name="connsiteX574" fmla="*/ 10500871 w 12208934"/>
              <a:gd name="connsiteY574" fmla="*/ 12374695 h 13777502"/>
              <a:gd name="connsiteX575" fmla="*/ 10507587 w 12208934"/>
              <a:gd name="connsiteY575" fmla="*/ 12405328 h 13777502"/>
              <a:gd name="connsiteX576" fmla="*/ 10510273 w 12208934"/>
              <a:gd name="connsiteY576" fmla="*/ 12413319 h 13777502"/>
              <a:gd name="connsiteX577" fmla="*/ 10514303 w 12208934"/>
              <a:gd name="connsiteY577" fmla="*/ 12419978 h 13777502"/>
              <a:gd name="connsiteX578" fmla="*/ 10514303 w 12208934"/>
              <a:gd name="connsiteY578" fmla="*/ 12418646 h 13777502"/>
              <a:gd name="connsiteX579" fmla="*/ 10539827 w 12208934"/>
              <a:gd name="connsiteY579" fmla="*/ 12418646 h 13777502"/>
              <a:gd name="connsiteX580" fmla="*/ 10531767 w 12208934"/>
              <a:gd name="connsiteY580" fmla="*/ 12401332 h 13777502"/>
              <a:gd name="connsiteX581" fmla="*/ 10523707 w 12208934"/>
              <a:gd name="connsiteY581" fmla="*/ 12368036 h 13777502"/>
              <a:gd name="connsiteX582" fmla="*/ 10512959 w 12208934"/>
              <a:gd name="connsiteY582" fmla="*/ 12348058 h 13777502"/>
              <a:gd name="connsiteX583" fmla="*/ 10494153 w 12208934"/>
              <a:gd name="connsiteY583" fmla="*/ 12340066 h 13777502"/>
              <a:gd name="connsiteX584" fmla="*/ 10508931 w 12208934"/>
              <a:gd name="connsiteY584" fmla="*/ 12337403 h 13777502"/>
              <a:gd name="connsiteX585" fmla="*/ 10521019 w 12208934"/>
              <a:gd name="connsiteY585" fmla="*/ 12329411 h 13777502"/>
              <a:gd name="connsiteX586" fmla="*/ 10529079 w 12208934"/>
              <a:gd name="connsiteY586" fmla="*/ 12317425 h 13777502"/>
              <a:gd name="connsiteX587" fmla="*/ 10531767 w 12208934"/>
              <a:gd name="connsiteY587" fmla="*/ 12300110 h 13777502"/>
              <a:gd name="connsiteX588" fmla="*/ 10518333 w 12208934"/>
              <a:gd name="connsiteY588" fmla="*/ 12266814 h 13777502"/>
              <a:gd name="connsiteX589" fmla="*/ 10476691 w 12208934"/>
              <a:gd name="connsiteY589" fmla="*/ 12254827 h 13777502"/>
              <a:gd name="connsiteX590" fmla="*/ 10421615 w 12208934"/>
              <a:gd name="connsiteY590" fmla="*/ 12254827 h 13777502"/>
              <a:gd name="connsiteX591" fmla="*/ 10287283 w 12208934"/>
              <a:gd name="connsiteY591" fmla="*/ 12254827 h 13777502"/>
              <a:gd name="connsiteX592" fmla="*/ 10287283 w 12208934"/>
              <a:gd name="connsiteY592" fmla="*/ 12419978 h 13777502"/>
              <a:gd name="connsiteX593" fmla="*/ 10386687 w 12208934"/>
              <a:gd name="connsiteY593" fmla="*/ 12419978 h 13777502"/>
              <a:gd name="connsiteX594" fmla="*/ 10386687 w 12208934"/>
              <a:gd name="connsiteY594" fmla="*/ 12401332 h 13777502"/>
              <a:gd name="connsiteX595" fmla="*/ 10310119 w 12208934"/>
              <a:gd name="connsiteY595" fmla="*/ 12401332 h 13777502"/>
              <a:gd name="connsiteX596" fmla="*/ 10310119 w 12208934"/>
              <a:gd name="connsiteY596" fmla="*/ 12346726 h 13777502"/>
              <a:gd name="connsiteX597" fmla="*/ 10378627 w 12208934"/>
              <a:gd name="connsiteY597" fmla="*/ 12346726 h 13777502"/>
              <a:gd name="connsiteX598" fmla="*/ 10378627 w 12208934"/>
              <a:gd name="connsiteY598" fmla="*/ 12328080 h 13777502"/>
              <a:gd name="connsiteX599" fmla="*/ 10310119 w 12208934"/>
              <a:gd name="connsiteY599" fmla="*/ 12328080 h 13777502"/>
              <a:gd name="connsiteX600" fmla="*/ 10310119 w 12208934"/>
              <a:gd name="connsiteY600" fmla="*/ 12273473 h 13777502"/>
              <a:gd name="connsiteX601" fmla="*/ 10386687 w 12208934"/>
              <a:gd name="connsiteY601" fmla="*/ 12273473 h 13777502"/>
              <a:gd name="connsiteX602" fmla="*/ 10386687 w 12208934"/>
              <a:gd name="connsiteY602" fmla="*/ 12254827 h 13777502"/>
              <a:gd name="connsiteX603" fmla="*/ 10287283 w 12208934"/>
              <a:gd name="connsiteY603" fmla="*/ 12254827 h 13777502"/>
              <a:gd name="connsiteX604" fmla="*/ 9763387 w 12208934"/>
              <a:gd name="connsiteY604" fmla="*/ 12254827 h 13777502"/>
              <a:gd name="connsiteX605" fmla="*/ 9763387 w 12208934"/>
              <a:gd name="connsiteY605" fmla="*/ 12419978 h 13777502"/>
              <a:gd name="connsiteX606" fmla="*/ 9786223 w 12208934"/>
              <a:gd name="connsiteY606" fmla="*/ 12419978 h 13777502"/>
              <a:gd name="connsiteX607" fmla="*/ 9786223 w 12208934"/>
              <a:gd name="connsiteY607" fmla="*/ 12357381 h 13777502"/>
              <a:gd name="connsiteX608" fmla="*/ 9813091 w 12208934"/>
              <a:gd name="connsiteY608" fmla="*/ 12357381 h 13777502"/>
              <a:gd name="connsiteX609" fmla="*/ 9854735 w 12208934"/>
              <a:gd name="connsiteY609" fmla="*/ 12342730 h 13777502"/>
              <a:gd name="connsiteX610" fmla="*/ 9868167 w 12208934"/>
              <a:gd name="connsiteY610" fmla="*/ 12304106 h 13777502"/>
              <a:gd name="connsiteX611" fmla="*/ 9854735 w 12208934"/>
              <a:gd name="connsiteY611" fmla="*/ 12268146 h 13777502"/>
              <a:gd name="connsiteX612" fmla="*/ 9810403 w 12208934"/>
              <a:gd name="connsiteY612" fmla="*/ 12254827 h 13777502"/>
              <a:gd name="connsiteX613" fmla="*/ 9763387 w 12208934"/>
              <a:gd name="connsiteY613" fmla="*/ 12254827 h 13777502"/>
              <a:gd name="connsiteX614" fmla="*/ 9205911 w 12208934"/>
              <a:gd name="connsiteY614" fmla="*/ 12254827 h 13777502"/>
              <a:gd name="connsiteX615" fmla="*/ 9205911 w 12208934"/>
              <a:gd name="connsiteY615" fmla="*/ 12321420 h 13777502"/>
              <a:gd name="connsiteX616" fmla="*/ 9360393 w 12208934"/>
              <a:gd name="connsiteY616" fmla="*/ 12392009 h 13777502"/>
              <a:gd name="connsiteX617" fmla="*/ 9411439 w 12208934"/>
              <a:gd name="connsiteY617" fmla="*/ 12348058 h 13777502"/>
              <a:gd name="connsiteX618" fmla="*/ 9205911 w 12208934"/>
              <a:gd name="connsiteY618" fmla="*/ 12254827 h 13777502"/>
              <a:gd name="connsiteX619" fmla="*/ 9188447 w 12208934"/>
              <a:gd name="connsiteY619" fmla="*/ 12254827 h 13777502"/>
              <a:gd name="connsiteX620" fmla="*/ 9114567 w 12208934"/>
              <a:gd name="connsiteY620" fmla="*/ 12266814 h 13777502"/>
              <a:gd name="connsiteX621" fmla="*/ 9134715 w 12208934"/>
              <a:gd name="connsiteY621" fmla="*/ 12330743 h 13777502"/>
              <a:gd name="connsiteX622" fmla="*/ 9188447 w 12208934"/>
              <a:gd name="connsiteY622" fmla="*/ 12321420 h 13777502"/>
              <a:gd name="connsiteX623" fmla="*/ 9188447 w 12208934"/>
              <a:gd name="connsiteY623" fmla="*/ 12254827 h 13777502"/>
              <a:gd name="connsiteX624" fmla="*/ 10140861 w 12208934"/>
              <a:gd name="connsiteY624" fmla="*/ 12253495 h 13777502"/>
              <a:gd name="connsiteX625" fmla="*/ 10111307 w 12208934"/>
              <a:gd name="connsiteY625" fmla="*/ 12361376 h 13777502"/>
              <a:gd name="connsiteX626" fmla="*/ 10107279 w 12208934"/>
              <a:gd name="connsiteY626" fmla="*/ 12380022 h 13777502"/>
              <a:gd name="connsiteX627" fmla="*/ 10104591 w 12208934"/>
              <a:gd name="connsiteY627" fmla="*/ 12394673 h 13777502"/>
              <a:gd name="connsiteX628" fmla="*/ 10103247 w 12208934"/>
              <a:gd name="connsiteY628" fmla="*/ 12406660 h 13777502"/>
              <a:gd name="connsiteX629" fmla="*/ 10101903 w 12208934"/>
              <a:gd name="connsiteY629" fmla="*/ 12406660 h 13777502"/>
              <a:gd name="connsiteX630" fmla="*/ 10099219 w 12208934"/>
              <a:gd name="connsiteY630" fmla="*/ 12394673 h 13777502"/>
              <a:gd name="connsiteX631" fmla="*/ 10096531 w 12208934"/>
              <a:gd name="connsiteY631" fmla="*/ 12380022 h 13777502"/>
              <a:gd name="connsiteX632" fmla="*/ 10092501 w 12208934"/>
              <a:gd name="connsiteY632" fmla="*/ 12362708 h 13777502"/>
              <a:gd name="connsiteX633" fmla="*/ 10064291 w 12208934"/>
              <a:gd name="connsiteY633" fmla="*/ 12256159 h 13777502"/>
              <a:gd name="connsiteX634" fmla="*/ 10041455 w 12208934"/>
              <a:gd name="connsiteY634" fmla="*/ 12256159 h 13777502"/>
              <a:gd name="connsiteX635" fmla="*/ 10087127 w 12208934"/>
              <a:gd name="connsiteY635" fmla="*/ 12421310 h 13777502"/>
              <a:gd name="connsiteX636" fmla="*/ 10118023 w 12208934"/>
              <a:gd name="connsiteY636" fmla="*/ 12421310 h 13777502"/>
              <a:gd name="connsiteX637" fmla="*/ 10144891 w 12208934"/>
              <a:gd name="connsiteY637" fmla="*/ 12318756 h 13777502"/>
              <a:gd name="connsiteX638" fmla="*/ 10148919 w 12208934"/>
              <a:gd name="connsiteY638" fmla="*/ 12301442 h 13777502"/>
              <a:gd name="connsiteX639" fmla="*/ 10151607 w 12208934"/>
              <a:gd name="connsiteY639" fmla="*/ 12288124 h 13777502"/>
              <a:gd name="connsiteX640" fmla="*/ 10152951 w 12208934"/>
              <a:gd name="connsiteY640" fmla="*/ 12276137 h 13777502"/>
              <a:gd name="connsiteX641" fmla="*/ 10154295 w 12208934"/>
              <a:gd name="connsiteY641" fmla="*/ 12276137 h 13777502"/>
              <a:gd name="connsiteX642" fmla="*/ 10155637 w 12208934"/>
              <a:gd name="connsiteY642" fmla="*/ 12288124 h 13777502"/>
              <a:gd name="connsiteX643" fmla="*/ 10156979 w 12208934"/>
              <a:gd name="connsiteY643" fmla="*/ 12301442 h 13777502"/>
              <a:gd name="connsiteX644" fmla="*/ 10161011 w 12208934"/>
              <a:gd name="connsiteY644" fmla="*/ 12318756 h 13777502"/>
              <a:gd name="connsiteX645" fmla="*/ 10187877 w 12208934"/>
              <a:gd name="connsiteY645" fmla="*/ 12421310 h 13777502"/>
              <a:gd name="connsiteX646" fmla="*/ 10218773 w 12208934"/>
              <a:gd name="connsiteY646" fmla="*/ 12421310 h 13777502"/>
              <a:gd name="connsiteX647" fmla="*/ 10264447 w 12208934"/>
              <a:gd name="connsiteY647" fmla="*/ 12256159 h 13777502"/>
              <a:gd name="connsiteX648" fmla="*/ 10242953 w 12208934"/>
              <a:gd name="connsiteY648" fmla="*/ 12256159 h 13777502"/>
              <a:gd name="connsiteX649" fmla="*/ 10214743 w 12208934"/>
              <a:gd name="connsiteY649" fmla="*/ 12364040 h 13777502"/>
              <a:gd name="connsiteX650" fmla="*/ 10210713 w 12208934"/>
              <a:gd name="connsiteY650" fmla="*/ 12381354 h 13777502"/>
              <a:gd name="connsiteX651" fmla="*/ 10208027 w 12208934"/>
              <a:gd name="connsiteY651" fmla="*/ 12394673 h 13777502"/>
              <a:gd name="connsiteX652" fmla="*/ 10206683 w 12208934"/>
              <a:gd name="connsiteY652" fmla="*/ 12406660 h 13777502"/>
              <a:gd name="connsiteX653" fmla="*/ 10205339 w 12208934"/>
              <a:gd name="connsiteY653" fmla="*/ 12406660 h 13777502"/>
              <a:gd name="connsiteX654" fmla="*/ 10202653 w 12208934"/>
              <a:gd name="connsiteY654" fmla="*/ 12394673 h 13777502"/>
              <a:gd name="connsiteX655" fmla="*/ 10199967 w 12208934"/>
              <a:gd name="connsiteY655" fmla="*/ 12381354 h 13777502"/>
              <a:gd name="connsiteX656" fmla="*/ 10195937 w 12208934"/>
              <a:gd name="connsiteY656" fmla="*/ 12362708 h 13777502"/>
              <a:gd name="connsiteX657" fmla="*/ 10166383 w 12208934"/>
              <a:gd name="connsiteY657" fmla="*/ 12253495 h 13777502"/>
              <a:gd name="connsiteX658" fmla="*/ 10140861 w 12208934"/>
              <a:gd name="connsiteY658" fmla="*/ 12253495 h 13777502"/>
              <a:gd name="connsiteX659" fmla="*/ 9958169 w 12208934"/>
              <a:gd name="connsiteY659" fmla="*/ 12250831 h 13777502"/>
              <a:gd name="connsiteX660" fmla="*/ 9927273 w 12208934"/>
              <a:gd name="connsiteY660" fmla="*/ 12256158 h 13777502"/>
              <a:gd name="connsiteX661" fmla="*/ 9904437 w 12208934"/>
              <a:gd name="connsiteY661" fmla="*/ 12273473 h 13777502"/>
              <a:gd name="connsiteX662" fmla="*/ 9889659 w 12208934"/>
              <a:gd name="connsiteY662" fmla="*/ 12300110 h 13777502"/>
              <a:gd name="connsiteX663" fmla="*/ 9884287 w 12208934"/>
              <a:gd name="connsiteY663" fmla="*/ 12337402 h 13777502"/>
              <a:gd name="connsiteX664" fmla="*/ 9889659 w 12208934"/>
              <a:gd name="connsiteY664" fmla="*/ 12374695 h 13777502"/>
              <a:gd name="connsiteX665" fmla="*/ 9904437 w 12208934"/>
              <a:gd name="connsiteY665" fmla="*/ 12401332 h 13777502"/>
              <a:gd name="connsiteX666" fmla="*/ 9927273 w 12208934"/>
              <a:gd name="connsiteY666" fmla="*/ 12417314 h 13777502"/>
              <a:gd name="connsiteX667" fmla="*/ 9958169 w 12208934"/>
              <a:gd name="connsiteY667" fmla="*/ 12422642 h 13777502"/>
              <a:gd name="connsiteX668" fmla="*/ 9989067 w 12208934"/>
              <a:gd name="connsiteY668" fmla="*/ 12417314 h 13777502"/>
              <a:gd name="connsiteX669" fmla="*/ 10011903 w 12208934"/>
              <a:gd name="connsiteY669" fmla="*/ 12401332 h 13777502"/>
              <a:gd name="connsiteX670" fmla="*/ 10026679 w 12208934"/>
              <a:gd name="connsiteY670" fmla="*/ 12374695 h 13777502"/>
              <a:gd name="connsiteX671" fmla="*/ 10032051 w 12208934"/>
              <a:gd name="connsiteY671" fmla="*/ 12337402 h 13777502"/>
              <a:gd name="connsiteX672" fmla="*/ 10026679 w 12208934"/>
              <a:gd name="connsiteY672" fmla="*/ 12300110 h 13777502"/>
              <a:gd name="connsiteX673" fmla="*/ 10011903 w 12208934"/>
              <a:gd name="connsiteY673" fmla="*/ 12273473 h 13777502"/>
              <a:gd name="connsiteX674" fmla="*/ 9989067 w 12208934"/>
              <a:gd name="connsiteY674" fmla="*/ 12256158 h 13777502"/>
              <a:gd name="connsiteX675" fmla="*/ 9958169 w 12208934"/>
              <a:gd name="connsiteY675" fmla="*/ 12250831 h 13777502"/>
              <a:gd name="connsiteX676" fmla="*/ 9072923 w 12208934"/>
              <a:gd name="connsiteY676" fmla="*/ 12190897 h 13777502"/>
              <a:gd name="connsiteX677" fmla="*/ 8966801 w 12208934"/>
              <a:gd name="connsiteY677" fmla="*/ 12248167 h 13777502"/>
              <a:gd name="connsiteX678" fmla="*/ 9008443 w 12208934"/>
              <a:gd name="connsiteY678" fmla="*/ 12300110 h 13777502"/>
              <a:gd name="connsiteX679" fmla="*/ 9093073 w 12208934"/>
              <a:gd name="connsiteY679" fmla="*/ 12254827 h 13777502"/>
              <a:gd name="connsiteX680" fmla="*/ 9072923 w 12208934"/>
              <a:gd name="connsiteY680" fmla="*/ 12190897 h 13777502"/>
              <a:gd name="connsiteX681" fmla="*/ 9204567 w 12208934"/>
              <a:gd name="connsiteY681" fmla="*/ 12169587 h 13777502"/>
              <a:gd name="connsiteX682" fmla="*/ 9204567 w 12208934"/>
              <a:gd name="connsiteY682" fmla="*/ 12236180 h 13777502"/>
              <a:gd name="connsiteX683" fmla="*/ 9423529 w 12208934"/>
              <a:gd name="connsiteY683" fmla="*/ 12336070 h 13777502"/>
              <a:gd name="connsiteX684" fmla="*/ 9474575 w 12208934"/>
              <a:gd name="connsiteY684" fmla="*/ 12292119 h 13777502"/>
              <a:gd name="connsiteX685" fmla="*/ 9204567 w 12208934"/>
              <a:gd name="connsiteY685" fmla="*/ 12169587 h 13777502"/>
              <a:gd name="connsiteX686" fmla="*/ 9204567 w 12208934"/>
              <a:gd name="connsiteY686" fmla="*/ 12087012 h 13777502"/>
              <a:gd name="connsiteX687" fmla="*/ 9204567 w 12208934"/>
              <a:gd name="connsiteY687" fmla="*/ 12153605 h 13777502"/>
              <a:gd name="connsiteX688" fmla="*/ 9488007 w 12208934"/>
              <a:gd name="connsiteY688" fmla="*/ 12281464 h 13777502"/>
              <a:gd name="connsiteX689" fmla="*/ 9539055 w 12208934"/>
              <a:gd name="connsiteY689" fmla="*/ 12237513 h 13777502"/>
              <a:gd name="connsiteX690" fmla="*/ 9204567 w 12208934"/>
              <a:gd name="connsiteY690" fmla="*/ 12087012 h 13777502"/>
              <a:gd name="connsiteX691" fmla="*/ 18407 w 12208934"/>
              <a:gd name="connsiteY691" fmla="*/ 9305635 h 13777502"/>
              <a:gd name="connsiteX692" fmla="*/ 24885 w 12208934"/>
              <a:gd name="connsiteY692" fmla="*/ 9312255 h 13777502"/>
              <a:gd name="connsiteX693" fmla="*/ 27111 w 12208934"/>
              <a:gd name="connsiteY693" fmla="*/ 9309981 h 13777502"/>
              <a:gd name="connsiteX694" fmla="*/ 26063 w 12208934"/>
              <a:gd name="connsiteY694" fmla="*/ 9314663 h 13777502"/>
              <a:gd name="connsiteX695" fmla="*/ 19780 w 12208934"/>
              <a:gd name="connsiteY695" fmla="*/ 9313058 h 13777502"/>
              <a:gd name="connsiteX696" fmla="*/ 15461 w 12208934"/>
              <a:gd name="connsiteY696" fmla="*/ 9308645 h 13777502"/>
              <a:gd name="connsiteX697" fmla="*/ 18407 w 12208934"/>
              <a:gd name="connsiteY697" fmla="*/ 9305635 h 13777502"/>
              <a:gd name="connsiteX698" fmla="*/ 18247 w 12208934"/>
              <a:gd name="connsiteY698" fmla="*/ 9305472 h 13777502"/>
              <a:gd name="connsiteX699" fmla="*/ 18542 w 12208934"/>
              <a:gd name="connsiteY699" fmla="*/ 9305497 h 13777502"/>
              <a:gd name="connsiteX700" fmla="*/ 18407 w 12208934"/>
              <a:gd name="connsiteY700" fmla="*/ 9305635 h 13777502"/>
              <a:gd name="connsiteX701" fmla="*/ 18247 w 12208934"/>
              <a:gd name="connsiteY701" fmla="*/ 9305472 h 13777502"/>
              <a:gd name="connsiteX702" fmla="*/ 32983 w 12208934"/>
              <a:gd name="connsiteY702" fmla="*/ 9303980 h 13777502"/>
              <a:gd name="connsiteX703" fmla="*/ 33530 w 12208934"/>
              <a:gd name="connsiteY703" fmla="*/ 9304414 h 13777502"/>
              <a:gd name="connsiteX704" fmla="*/ 33131 w 12208934"/>
              <a:gd name="connsiteY704" fmla="*/ 9305034 h 13777502"/>
              <a:gd name="connsiteX705" fmla="*/ 32437 w 12208934"/>
              <a:gd name="connsiteY705" fmla="*/ 9304538 h 13777502"/>
              <a:gd name="connsiteX706" fmla="*/ 32983 w 12208934"/>
              <a:gd name="connsiteY706" fmla="*/ 9303980 h 13777502"/>
              <a:gd name="connsiteX707" fmla="*/ 28895 w 12208934"/>
              <a:gd name="connsiteY707" fmla="*/ 9302004 h 13777502"/>
              <a:gd name="connsiteX708" fmla="*/ 32437 w 12208934"/>
              <a:gd name="connsiteY708" fmla="*/ 9304538 h 13777502"/>
              <a:gd name="connsiteX709" fmla="*/ 27111 w 12208934"/>
              <a:gd name="connsiteY709" fmla="*/ 9309981 h 13777502"/>
              <a:gd name="connsiteX710" fmla="*/ 28895 w 12208934"/>
              <a:gd name="connsiteY710" fmla="*/ 9302004 h 13777502"/>
              <a:gd name="connsiteX711" fmla="*/ 27985 w 12208934"/>
              <a:gd name="connsiteY711" fmla="*/ 9300007 h 13777502"/>
              <a:gd name="connsiteX712" fmla="*/ 29137 w 12208934"/>
              <a:gd name="connsiteY712" fmla="*/ 9300923 h 13777502"/>
              <a:gd name="connsiteX713" fmla="*/ 28895 w 12208934"/>
              <a:gd name="connsiteY713" fmla="*/ 9302004 h 13777502"/>
              <a:gd name="connsiteX714" fmla="*/ 27837 w 12208934"/>
              <a:gd name="connsiteY714" fmla="*/ 9301247 h 13777502"/>
              <a:gd name="connsiteX715" fmla="*/ 27985 w 12208934"/>
              <a:gd name="connsiteY715" fmla="*/ 9300007 h 13777502"/>
              <a:gd name="connsiteX716" fmla="*/ 24817 w 12208934"/>
              <a:gd name="connsiteY716" fmla="*/ 9299086 h 13777502"/>
              <a:gd name="connsiteX717" fmla="*/ 27837 w 12208934"/>
              <a:gd name="connsiteY717" fmla="*/ 9301247 h 13777502"/>
              <a:gd name="connsiteX718" fmla="*/ 27241 w 12208934"/>
              <a:gd name="connsiteY718" fmla="*/ 9306237 h 13777502"/>
              <a:gd name="connsiteX719" fmla="*/ 18542 w 12208934"/>
              <a:gd name="connsiteY719" fmla="*/ 9305497 h 13777502"/>
              <a:gd name="connsiteX720" fmla="*/ 24817 w 12208934"/>
              <a:gd name="connsiteY720" fmla="*/ 9299086 h 13777502"/>
              <a:gd name="connsiteX721" fmla="*/ 26688 w 12208934"/>
              <a:gd name="connsiteY721" fmla="*/ 9298977 h 13777502"/>
              <a:gd name="connsiteX722" fmla="*/ 28033 w 12208934"/>
              <a:gd name="connsiteY722" fmla="*/ 9299601 h 13777502"/>
              <a:gd name="connsiteX723" fmla="*/ 27985 w 12208934"/>
              <a:gd name="connsiteY723" fmla="*/ 9300007 h 13777502"/>
              <a:gd name="connsiteX724" fmla="*/ 26688 w 12208934"/>
              <a:gd name="connsiteY724" fmla="*/ 9298977 h 13777502"/>
              <a:gd name="connsiteX725" fmla="*/ 25696 w 12208934"/>
              <a:gd name="connsiteY725" fmla="*/ 9298188 h 13777502"/>
              <a:gd name="connsiteX726" fmla="*/ 26688 w 12208934"/>
              <a:gd name="connsiteY726" fmla="*/ 9298977 h 13777502"/>
              <a:gd name="connsiteX727" fmla="*/ 25476 w 12208934"/>
              <a:gd name="connsiteY727" fmla="*/ 9298413 h 13777502"/>
              <a:gd name="connsiteX728" fmla="*/ 25696 w 12208934"/>
              <a:gd name="connsiteY728" fmla="*/ 9298188 h 13777502"/>
              <a:gd name="connsiteX729" fmla="*/ 41675 w 12208934"/>
              <a:gd name="connsiteY729" fmla="*/ 9295099 h 13777502"/>
              <a:gd name="connsiteX730" fmla="*/ 34309 w 12208934"/>
              <a:gd name="connsiteY730" fmla="*/ 9305034 h 13777502"/>
              <a:gd name="connsiteX731" fmla="*/ 33530 w 12208934"/>
              <a:gd name="connsiteY731" fmla="*/ 9304414 h 13777502"/>
              <a:gd name="connsiteX732" fmla="*/ 35391 w 12208934"/>
              <a:gd name="connsiteY732" fmla="*/ 9301520 h 13777502"/>
              <a:gd name="connsiteX733" fmla="*/ 41675 w 12208934"/>
              <a:gd name="connsiteY733" fmla="*/ 9295099 h 13777502"/>
              <a:gd name="connsiteX734" fmla="*/ 30949 w 12208934"/>
              <a:gd name="connsiteY734" fmla="*/ 9292821 h 13777502"/>
              <a:gd name="connsiteX735" fmla="*/ 29301 w 12208934"/>
              <a:gd name="connsiteY735" fmla="*/ 9300190 h 13777502"/>
              <a:gd name="connsiteX736" fmla="*/ 28033 w 12208934"/>
              <a:gd name="connsiteY736" fmla="*/ 9299601 h 13777502"/>
              <a:gd name="connsiteX737" fmla="*/ 28550 w 12208934"/>
              <a:gd name="connsiteY737" fmla="*/ 9295272 h 13777502"/>
              <a:gd name="connsiteX738" fmla="*/ 30949 w 12208934"/>
              <a:gd name="connsiteY738" fmla="*/ 9292821 h 13777502"/>
              <a:gd name="connsiteX739" fmla="*/ 29289 w 12208934"/>
              <a:gd name="connsiteY739" fmla="*/ 9289078 h 13777502"/>
              <a:gd name="connsiteX740" fmla="*/ 28550 w 12208934"/>
              <a:gd name="connsiteY740" fmla="*/ 9295272 h 13777502"/>
              <a:gd name="connsiteX741" fmla="*/ 25696 w 12208934"/>
              <a:gd name="connsiteY741" fmla="*/ 9298188 h 13777502"/>
              <a:gd name="connsiteX742" fmla="*/ 23707 w 12208934"/>
              <a:gd name="connsiteY742" fmla="*/ 9296607 h 13777502"/>
              <a:gd name="connsiteX743" fmla="*/ 29289 w 12208934"/>
              <a:gd name="connsiteY743" fmla="*/ 9289078 h 13777502"/>
              <a:gd name="connsiteX744" fmla="*/ 31071 w 12208934"/>
              <a:gd name="connsiteY744" fmla="*/ 9286674 h 13777502"/>
              <a:gd name="connsiteX745" fmla="*/ 29289 w 12208934"/>
              <a:gd name="connsiteY745" fmla="*/ 9289078 h 13777502"/>
              <a:gd name="connsiteX746" fmla="*/ 29368 w 12208934"/>
              <a:gd name="connsiteY746" fmla="*/ 9288414 h 13777502"/>
              <a:gd name="connsiteX747" fmla="*/ 31071 w 12208934"/>
              <a:gd name="connsiteY747" fmla="*/ 9286674 h 13777502"/>
              <a:gd name="connsiteX748" fmla="*/ 31849 w 12208934"/>
              <a:gd name="connsiteY748" fmla="*/ 9285625 h 13777502"/>
              <a:gd name="connsiteX749" fmla="*/ 32031 w 12208934"/>
              <a:gd name="connsiteY749" fmla="*/ 9285693 h 13777502"/>
              <a:gd name="connsiteX750" fmla="*/ 31071 w 12208934"/>
              <a:gd name="connsiteY750" fmla="*/ 9286674 h 13777502"/>
              <a:gd name="connsiteX751" fmla="*/ 31849 w 12208934"/>
              <a:gd name="connsiteY751" fmla="*/ 9285625 h 13777502"/>
              <a:gd name="connsiteX752" fmla="*/ 32695 w 12208934"/>
              <a:gd name="connsiteY752" fmla="*/ 9285015 h 13777502"/>
              <a:gd name="connsiteX753" fmla="*/ 32504 w 12208934"/>
              <a:gd name="connsiteY753" fmla="*/ 9285869 h 13777502"/>
              <a:gd name="connsiteX754" fmla="*/ 32031 w 12208934"/>
              <a:gd name="connsiteY754" fmla="*/ 9285693 h 13777502"/>
              <a:gd name="connsiteX755" fmla="*/ 32695 w 12208934"/>
              <a:gd name="connsiteY755" fmla="*/ 9285015 h 13777502"/>
              <a:gd name="connsiteX756" fmla="*/ 29077 w 12208934"/>
              <a:gd name="connsiteY756" fmla="*/ 9284595 h 13777502"/>
              <a:gd name="connsiteX757" fmla="*/ 29792 w 12208934"/>
              <a:gd name="connsiteY757" fmla="*/ 9284861 h 13777502"/>
              <a:gd name="connsiteX758" fmla="*/ 29368 w 12208934"/>
              <a:gd name="connsiteY758" fmla="*/ 9288414 h 13777502"/>
              <a:gd name="connsiteX759" fmla="*/ 21425 w 12208934"/>
              <a:gd name="connsiteY759" fmla="*/ 9296532 h 13777502"/>
              <a:gd name="connsiteX760" fmla="*/ 21406 w 12208934"/>
              <a:gd name="connsiteY760" fmla="*/ 9296523 h 13777502"/>
              <a:gd name="connsiteX761" fmla="*/ 29077 w 12208934"/>
              <a:gd name="connsiteY761" fmla="*/ 9284595 h 13777502"/>
              <a:gd name="connsiteX762" fmla="*/ 51066 w 12208934"/>
              <a:gd name="connsiteY762" fmla="*/ 9282433 h 13777502"/>
              <a:gd name="connsiteX763" fmla="*/ 52568 w 12208934"/>
              <a:gd name="connsiteY763" fmla="*/ 9283968 h 13777502"/>
              <a:gd name="connsiteX764" fmla="*/ 41675 w 12208934"/>
              <a:gd name="connsiteY764" fmla="*/ 9295099 h 13777502"/>
              <a:gd name="connsiteX765" fmla="*/ 51066 w 12208934"/>
              <a:gd name="connsiteY765" fmla="*/ 9282433 h 13777502"/>
              <a:gd name="connsiteX766" fmla="*/ 56102 w 12208934"/>
              <a:gd name="connsiteY766" fmla="*/ 9280357 h 13777502"/>
              <a:gd name="connsiteX767" fmla="*/ 56573 w 12208934"/>
              <a:gd name="connsiteY767" fmla="*/ 9280839 h 13777502"/>
              <a:gd name="connsiteX768" fmla="*/ 53157 w 12208934"/>
              <a:gd name="connsiteY768" fmla="*/ 9284570 h 13777502"/>
              <a:gd name="connsiteX769" fmla="*/ 52568 w 12208934"/>
              <a:gd name="connsiteY769" fmla="*/ 9283968 h 13777502"/>
              <a:gd name="connsiteX770" fmla="*/ 56102 w 12208934"/>
              <a:gd name="connsiteY770" fmla="*/ 9280357 h 13777502"/>
              <a:gd name="connsiteX771" fmla="*/ 46090 w 12208934"/>
              <a:gd name="connsiteY771" fmla="*/ 9277348 h 13777502"/>
              <a:gd name="connsiteX772" fmla="*/ 49014 w 12208934"/>
              <a:gd name="connsiteY772" fmla="*/ 9280336 h 13777502"/>
              <a:gd name="connsiteX773" fmla="*/ 35391 w 12208934"/>
              <a:gd name="connsiteY773" fmla="*/ 9301520 h 13777502"/>
              <a:gd name="connsiteX774" fmla="*/ 32983 w 12208934"/>
              <a:gd name="connsiteY774" fmla="*/ 9303980 h 13777502"/>
              <a:gd name="connsiteX775" fmla="*/ 29137 w 12208934"/>
              <a:gd name="connsiteY775" fmla="*/ 9300923 h 13777502"/>
              <a:gd name="connsiteX776" fmla="*/ 29301 w 12208934"/>
              <a:gd name="connsiteY776" fmla="*/ 9300190 h 13777502"/>
              <a:gd name="connsiteX777" fmla="*/ 31953 w 12208934"/>
              <a:gd name="connsiteY777" fmla="*/ 9301422 h 13777502"/>
              <a:gd name="connsiteX778" fmla="*/ 39581 w 12208934"/>
              <a:gd name="connsiteY778" fmla="*/ 9284000 h 13777502"/>
              <a:gd name="connsiteX779" fmla="*/ 46090 w 12208934"/>
              <a:gd name="connsiteY779" fmla="*/ 9277348 h 13777502"/>
              <a:gd name="connsiteX780" fmla="*/ 51817 w 12208934"/>
              <a:gd name="connsiteY780" fmla="*/ 9275978 h 13777502"/>
              <a:gd name="connsiteX781" fmla="*/ 54112 w 12208934"/>
              <a:gd name="connsiteY781" fmla="*/ 9278324 h 13777502"/>
              <a:gd name="connsiteX782" fmla="*/ 51066 w 12208934"/>
              <a:gd name="connsiteY782" fmla="*/ 9282433 h 13777502"/>
              <a:gd name="connsiteX783" fmla="*/ 49014 w 12208934"/>
              <a:gd name="connsiteY783" fmla="*/ 9280336 h 13777502"/>
              <a:gd name="connsiteX784" fmla="*/ 51817 w 12208934"/>
              <a:gd name="connsiteY784" fmla="*/ 9275978 h 13777502"/>
              <a:gd name="connsiteX785" fmla="*/ 39133 w 12208934"/>
              <a:gd name="connsiteY785" fmla="*/ 9275800 h 13777502"/>
              <a:gd name="connsiteX786" fmla="*/ 37843 w 12208934"/>
              <a:gd name="connsiteY786" fmla="*/ 9279755 h 13777502"/>
              <a:gd name="connsiteX787" fmla="*/ 32695 w 12208934"/>
              <a:gd name="connsiteY787" fmla="*/ 9285015 h 13777502"/>
              <a:gd name="connsiteX788" fmla="*/ 32865 w 12208934"/>
              <a:gd name="connsiteY788" fmla="*/ 9284255 h 13777502"/>
              <a:gd name="connsiteX789" fmla="*/ 39133 w 12208934"/>
              <a:gd name="connsiteY789" fmla="*/ 9275800 h 13777502"/>
              <a:gd name="connsiteX790" fmla="*/ 34768 w 12208934"/>
              <a:gd name="connsiteY790" fmla="*/ 9275745 h 13777502"/>
              <a:gd name="connsiteX791" fmla="*/ 32865 w 12208934"/>
              <a:gd name="connsiteY791" fmla="*/ 9284255 h 13777502"/>
              <a:gd name="connsiteX792" fmla="*/ 31849 w 12208934"/>
              <a:gd name="connsiteY792" fmla="*/ 9285625 h 13777502"/>
              <a:gd name="connsiteX793" fmla="*/ 29792 w 12208934"/>
              <a:gd name="connsiteY793" fmla="*/ 9284861 h 13777502"/>
              <a:gd name="connsiteX794" fmla="*/ 29994 w 12208934"/>
              <a:gd name="connsiteY794" fmla="*/ 9283169 h 13777502"/>
              <a:gd name="connsiteX795" fmla="*/ 34768 w 12208934"/>
              <a:gd name="connsiteY795" fmla="*/ 9275745 h 13777502"/>
              <a:gd name="connsiteX796" fmla="*/ 56651 w 12208934"/>
              <a:gd name="connsiteY796" fmla="*/ 9274899 h 13777502"/>
              <a:gd name="connsiteX797" fmla="*/ 59047 w 12208934"/>
              <a:gd name="connsiteY797" fmla="*/ 9277347 h 13777502"/>
              <a:gd name="connsiteX798" fmla="*/ 56102 w 12208934"/>
              <a:gd name="connsiteY798" fmla="*/ 9280357 h 13777502"/>
              <a:gd name="connsiteX799" fmla="*/ 54112 w 12208934"/>
              <a:gd name="connsiteY799" fmla="*/ 9278324 h 13777502"/>
              <a:gd name="connsiteX800" fmla="*/ 56651 w 12208934"/>
              <a:gd name="connsiteY800" fmla="*/ 9274899 h 13777502"/>
              <a:gd name="connsiteX801" fmla="*/ 43586 w 12208934"/>
              <a:gd name="connsiteY801" fmla="*/ 9273887 h 13777502"/>
              <a:gd name="connsiteX802" fmla="*/ 43919 w 12208934"/>
              <a:gd name="connsiteY802" fmla="*/ 9274091 h 13777502"/>
              <a:gd name="connsiteX803" fmla="*/ 39581 w 12208934"/>
              <a:gd name="connsiteY803" fmla="*/ 9284000 h 13777502"/>
              <a:gd name="connsiteX804" fmla="*/ 30949 w 12208934"/>
              <a:gd name="connsiteY804" fmla="*/ 9292821 h 13777502"/>
              <a:gd name="connsiteX805" fmla="*/ 32504 w 12208934"/>
              <a:gd name="connsiteY805" fmla="*/ 9285869 h 13777502"/>
              <a:gd name="connsiteX806" fmla="*/ 35487 w 12208934"/>
              <a:gd name="connsiteY806" fmla="*/ 9286977 h 13777502"/>
              <a:gd name="connsiteX807" fmla="*/ 37843 w 12208934"/>
              <a:gd name="connsiteY807" fmla="*/ 9279755 h 13777502"/>
              <a:gd name="connsiteX808" fmla="*/ 43586 w 12208934"/>
              <a:gd name="connsiteY808" fmla="*/ 9273887 h 13777502"/>
              <a:gd name="connsiteX809" fmla="*/ 40395 w 12208934"/>
              <a:gd name="connsiteY809" fmla="*/ 9271931 h 13777502"/>
              <a:gd name="connsiteX810" fmla="*/ 41500 w 12208934"/>
              <a:gd name="connsiteY810" fmla="*/ 9272608 h 13777502"/>
              <a:gd name="connsiteX811" fmla="*/ 39133 w 12208934"/>
              <a:gd name="connsiteY811" fmla="*/ 9275800 h 13777502"/>
              <a:gd name="connsiteX812" fmla="*/ 40395 w 12208934"/>
              <a:gd name="connsiteY812" fmla="*/ 9271931 h 13777502"/>
              <a:gd name="connsiteX813" fmla="*/ 29660 w 12208934"/>
              <a:gd name="connsiteY813" fmla="*/ 9271043 h 13777502"/>
              <a:gd name="connsiteX814" fmla="*/ 31389 w 12208934"/>
              <a:gd name="connsiteY814" fmla="*/ 9271485 h 13777502"/>
              <a:gd name="connsiteX815" fmla="*/ 29994 w 12208934"/>
              <a:gd name="connsiteY815" fmla="*/ 9283169 h 13777502"/>
              <a:gd name="connsiteX816" fmla="*/ 29077 w 12208934"/>
              <a:gd name="connsiteY816" fmla="*/ 9284595 h 13777502"/>
              <a:gd name="connsiteX817" fmla="*/ 24475 w 12208934"/>
              <a:gd name="connsiteY817" fmla="*/ 9282885 h 13777502"/>
              <a:gd name="connsiteX818" fmla="*/ 29660 w 12208934"/>
              <a:gd name="connsiteY818" fmla="*/ 9271043 h 13777502"/>
              <a:gd name="connsiteX819" fmla="*/ 51054 w 12208934"/>
              <a:gd name="connsiteY819" fmla="*/ 9269179 h 13777502"/>
              <a:gd name="connsiteX820" fmla="*/ 54153 w 12208934"/>
              <a:gd name="connsiteY820" fmla="*/ 9272346 h 13777502"/>
              <a:gd name="connsiteX821" fmla="*/ 51817 w 12208934"/>
              <a:gd name="connsiteY821" fmla="*/ 9275978 h 13777502"/>
              <a:gd name="connsiteX822" fmla="*/ 49623 w 12208934"/>
              <a:gd name="connsiteY822" fmla="*/ 9273737 h 13777502"/>
              <a:gd name="connsiteX823" fmla="*/ 46090 w 12208934"/>
              <a:gd name="connsiteY823" fmla="*/ 9277348 h 13777502"/>
              <a:gd name="connsiteX824" fmla="*/ 43733 w 12208934"/>
              <a:gd name="connsiteY824" fmla="*/ 9274940 h 13777502"/>
              <a:gd name="connsiteX825" fmla="*/ 44285 w 12208934"/>
              <a:gd name="connsiteY825" fmla="*/ 9274316 h 13777502"/>
              <a:gd name="connsiteX826" fmla="*/ 47267 w 12208934"/>
              <a:gd name="connsiteY826" fmla="*/ 9276144 h 13777502"/>
              <a:gd name="connsiteX827" fmla="*/ 51054 w 12208934"/>
              <a:gd name="connsiteY827" fmla="*/ 9269179 h 13777502"/>
              <a:gd name="connsiteX828" fmla="*/ 21351 w 12208934"/>
              <a:gd name="connsiteY828" fmla="*/ 9268921 h 13777502"/>
              <a:gd name="connsiteX829" fmla="*/ 26426 w 12208934"/>
              <a:gd name="connsiteY829" fmla="*/ 9270217 h 13777502"/>
              <a:gd name="connsiteX830" fmla="*/ 22529 w 12208934"/>
              <a:gd name="connsiteY830" fmla="*/ 9282162 h 13777502"/>
              <a:gd name="connsiteX831" fmla="*/ 24475 w 12208934"/>
              <a:gd name="connsiteY831" fmla="*/ 9282885 h 13777502"/>
              <a:gd name="connsiteX832" fmla="*/ 18995 w 12208934"/>
              <a:gd name="connsiteY832" fmla="*/ 9295403 h 13777502"/>
              <a:gd name="connsiteX833" fmla="*/ 21406 w 12208934"/>
              <a:gd name="connsiteY833" fmla="*/ 9296523 h 13777502"/>
              <a:gd name="connsiteX834" fmla="*/ 21353 w 12208934"/>
              <a:gd name="connsiteY834" fmla="*/ 9296605 h 13777502"/>
              <a:gd name="connsiteX835" fmla="*/ 21425 w 12208934"/>
              <a:gd name="connsiteY835" fmla="*/ 9296532 h 13777502"/>
              <a:gd name="connsiteX836" fmla="*/ 25476 w 12208934"/>
              <a:gd name="connsiteY836" fmla="*/ 9298413 h 13777502"/>
              <a:gd name="connsiteX837" fmla="*/ 24817 w 12208934"/>
              <a:gd name="connsiteY837" fmla="*/ 9299086 h 13777502"/>
              <a:gd name="connsiteX838" fmla="*/ 21351 w 12208934"/>
              <a:gd name="connsiteY838" fmla="*/ 9296607 h 13777502"/>
              <a:gd name="connsiteX839" fmla="*/ 15461 w 12208934"/>
              <a:gd name="connsiteY839" fmla="*/ 9302625 h 13777502"/>
              <a:gd name="connsiteX840" fmla="*/ 18247 w 12208934"/>
              <a:gd name="connsiteY840" fmla="*/ 9305472 h 13777502"/>
              <a:gd name="connsiteX841" fmla="*/ 13270 w 12208934"/>
              <a:gd name="connsiteY841" fmla="*/ 9305048 h 13777502"/>
              <a:gd name="connsiteX842" fmla="*/ 21351 w 12208934"/>
              <a:gd name="connsiteY842" fmla="*/ 9268921 h 13777502"/>
              <a:gd name="connsiteX843" fmla="*/ 49623 w 12208934"/>
              <a:gd name="connsiteY843" fmla="*/ 9267717 h 13777502"/>
              <a:gd name="connsiteX844" fmla="*/ 49883 w 12208934"/>
              <a:gd name="connsiteY844" fmla="*/ 9267983 h 13777502"/>
              <a:gd name="connsiteX845" fmla="*/ 44285 w 12208934"/>
              <a:gd name="connsiteY845" fmla="*/ 9274316 h 13777502"/>
              <a:gd name="connsiteX846" fmla="*/ 43919 w 12208934"/>
              <a:gd name="connsiteY846" fmla="*/ 9274091 h 13777502"/>
              <a:gd name="connsiteX847" fmla="*/ 44350 w 12208934"/>
              <a:gd name="connsiteY847" fmla="*/ 9273107 h 13777502"/>
              <a:gd name="connsiteX848" fmla="*/ 49623 w 12208934"/>
              <a:gd name="connsiteY848" fmla="*/ 9267717 h 13777502"/>
              <a:gd name="connsiteX849" fmla="*/ 54613 w 12208934"/>
              <a:gd name="connsiteY849" fmla="*/ 9262632 h 13777502"/>
              <a:gd name="connsiteX850" fmla="*/ 51054 w 12208934"/>
              <a:gd name="connsiteY850" fmla="*/ 9269179 h 13777502"/>
              <a:gd name="connsiteX851" fmla="*/ 49883 w 12208934"/>
              <a:gd name="connsiteY851" fmla="*/ 9267983 h 13777502"/>
              <a:gd name="connsiteX852" fmla="*/ 54613 w 12208934"/>
              <a:gd name="connsiteY852" fmla="*/ 9262632 h 13777502"/>
              <a:gd name="connsiteX853" fmla="*/ 48992 w 12208934"/>
              <a:gd name="connsiteY853" fmla="*/ 9262504 h 13777502"/>
              <a:gd name="connsiteX854" fmla="*/ 44350 w 12208934"/>
              <a:gd name="connsiteY854" fmla="*/ 9273107 h 13777502"/>
              <a:gd name="connsiteX855" fmla="*/ 43586 w 12208934"/>
              <a:gd name="connsiteY855" fmla="*/ 9273887 h 13777502"/>
              <a:gd name="connsiteX856" fmla="*/ 41500 w 12208934"/>
              <a:gd name="connsiteY856" fmla="*/ 9272608 h 13777502"/>
              <a:gd name="connsiteX857" fmla="*/ 48992 w 12208934"/>
              <a:gd name="connsiteY857" fmla="*/ 9262504 h 13777502"/>
              <a:gd name="connsiteX858" fmla="*/ 43663 w 12208934"/>
              <a:gd name="connsiteY858" fmla="*/ 9261914 h 13777502"/>
              <a:gd name="connsiteX859" fmla="*/ 40395 w 12208934"/>
              <a:gd name="connsiteY859" fmla="*/ 9271931 h 13777502"/>
              <a:gd name="connsiteX860" fmla="*/ 38119 w 12208934"/>
              <a:gd name="connsiteY860" fmla="*/ 9270535 h 13777502"/>
              <a:gd name="connsiteX861" fmla="*/ 43663 w 12208934"/>
              <a:gd name="connsiteY861" fmla="*/ 9261914 h 13777502"/>
              <a:gd name="connsiteX862" fmla="*/ 56078 w 12208934"/>
              <a:gd name="connsiteY862" fmla="*/ 9259937 h 13777502"/>
              <a:gd name="connsiteX863" fmla="*/ 56640 w 12208934"/>
              <a:gd name="connsiteY863" fmla="*/ 9260339 h 13777502"/>
              <a:gd name="connsiteX864" fmla="*/ 54613 w 12208934"/>
              <a:gd name="connsiteY864" fmla="*/ 9262632 h 13777502"/>
              <a:gd name="connsiteX865" fmla="*/ 56078 w 12208934"/>
              <a:gd name="connsiteY865" fmla="*/ 9259937 h 13777502"/>
              <a:gd name="connsiteX866" fmla="*/ 56996 w 12208934"/>
              <a:gd name="connsiteY866" fmla="*/ 9259936 h 13777502"/>
              <a:gd name="connsiteX867" fmla="*/ 63759 w 12208934"/>
              <a:gd name="connsiteY867" fmla="*/ 9265311 h 13777502"/>
              <a:gd name="connsiteX868" fmla="*/ 56651 w 12208934"/>
              <a:gd name="connsiteY868" fmla="*/ 9274899 h 13777502"/>
              <a:gd name="connsiteX869" fmla="*/ 54153 w 12208934"/>
              <a:gd name="connsiteY869" fmla="*/ 9272346 h 13777502"/>
              <a:gd name="connsiteX870" fmla="*/ 60225 w 12208934"/>
              <a:gd name="connsiteY870" fmla="*/ 9262903 h 13777502"/>
              <a:gd name="connsiteX871" fmla="*/ 56640 w 12208934"/>
              <a:gd name="connsiteY871" fmla="*/ 9260339 h 13777502"/>
              <a:gd name="connsiteX872" fmla="*/ 56996 w 12208934"/>
              <a:gd name="connsiteY872" fmla="*/ 9259936 h 13777502"/>
              <a:gd name="connsiteX873" fmla="*/ 53157 w 12208934"/>
              <a:gd name="connsiteY873" fmla="*/ 9256885 h 13777502"/>
              <a:gd name="connsiteX874" fmla="*/ 56356 w 12208934"/>
              <a:gd name="connsiteY874" fmla="*/ 9259427 h 13777502"/>
              <a:gd name="connsiteX875" fmla="*/ 56078 w 12208934"/>
              <a:gd name="connsiteY875" fmla="*/ 9259937 h 13777502"/>
              <a:gd name="connsiteX876" fmla="*/ 52691 w 12208934"/>
              <a:gd name="connsiteY876" fmla="*/ 9257514 h 13777502"/>
              <a:gd name="connsiteX877" fmla="*/ 53157 w 12208934"/>
              <a:gd name="connsiteY877" fmla="*/ 9256885 h 13777502"/>
              <a:gd name="connsiteX878" fmla="*/ 30839 w 12208934"/>
              <a:gd name="connsiteY878" fmla="*/ 9256690 h 13777502"/>
              <a:gd name="connsiteX879" fmla="*/ 33131 w 12208934"/>
              <a:gd name="connsiteY879" fmla="*/ 9256885 h 13777502"/>
              <a:gd name="connsiteX880" fmla="*/ 32109 w 12208934"/>
              <a:gd name="connsiteY880" fmla="*/ 9265449 h 13777502"/>
              <a:gd name="connsiteX881" fmla="*/ 29660 w 12208934"/>
              <a:gd name="connsiteY881" fmla="*/ 9271043 h 13777502"/>
              <a:gd name="connsiteX882" fmla="*/ 26426 w 12208934"/>
              <a:gd name="connsiteY882" fmla="*/ 9270217 h 13777502"/>
              <a:gd name="connsiteX883" fmla="*/ 30839 w 12208934"/>
              <a:gd name="connsiteY883" fmla="*/ 9256690 h 13777502"/>
              <a:gd name="connsiteX884" fmla="*/ 51538 w 12208934"/>
              <a:gd name="connsiteY884" fmla="*/ 9256689 h 13777502"/>
              <a:gd name="connsiteX885" fmla="*/ 52691 w 12208934"/>
              <a:gd name="connsiteY885" fmla="*/ 9257514 h 13777502"/>
              <a:gd name="connsiteX886" fmla="*/ 48992 w 12208934"/>
              <a:gd name="connsiteY886" fmla="*/ 9262504 h 13777502"/>
              <a:gd name="connsiteX887" fmla="*/ 51538 w 12208934"/>
              <a:gd name="connsiteY887" fmla="*/ 9256689 h 13777502"/>
              <a:gd name="connsiteX888" fmla="*/ 46523 w 12208934"/>
              <a:gd name="connsiteY888" fmla="*/ 9253146 h 13777502"/>
              <a:gd name="connsiteX889" fmla="*/ 51979 w 12208934"/>
              <a:gd name="connsiteY889" fmla="*/ 9255680 h 13777502"/>
              <a:gd name="connsiteX890" fmla="*/ 51538 w 12208934"/>
              <a:gd name="connsiteY890" fmla="*/ 9256689 h 13777502"/>
              <a:gd name="connsiteX891" fmla="*/ 48445 w 12208934"/>
              <a:gd name="connsiteY891" fmla="*/ 9254477 h 13777502"/>
              <a:gd name="connsiteX892" fmla="*/ 43663 w 12208934"/>
              <a:gd name="connsiteY892" fmla="*/ 9261914 h 13777502"/>
              <a:gd name="connsiteX893" fmla="*/ 46523 w 12208934"/>
              <a:gd name="connsiteY893" fmla="*/ 9253146 h 13777502"/>
              <a:gd name="connsiteX894" fmla="*/ 39021 w 12208934"/>
              <a:gd name="connsiteY894" fmla="*/ 9249661 h 13777502"/>
              <a:gd name="connsiteX895" fmla="*/ 44560 w 12208934"/>
              <a:gd name="connsiteY895" fmla="*/ 9252234 h 13777502"/>
              <a:gd name="connsiteX896" fmla="*/ 35487 w 12208934"/>
              <a:gd name="connsiteY896" fmla="*/ 9268921 h 13777502"/>
              <a:gd name="connsiteX897" fmla="*/ 38119 w 12208934"/>
              <a:gd name="connsiteY897" fmla="*/ 9270535 h 13777502"/>
              <a:gd name="connsiteX898" fmla="*/ 34768 w 12208934"/>
              <a:gd name="connsiteY898" fmla="*/ 9275745 h 13777502"/>
              <a:gd name="connsiteX899" fmla="*/ 35487 w 12208934"/>
              <a:gd name="connsiteY899" fmla="*/ 9272532 h 13777502"/>
              <a:gd name="connsiteX900" fmla="*/ 31389 w 12208934"/>
              <a:gd name="connsiteY900" fmla="*/ 9271485 h 13777502"/>
              <a:gd name="connsiteX901" fmla="*/ 32109 w 12208934"/>
              <a:gd name="connsiteY901" fmla="*/ 9265449 h 13777502"/>
              <a:gd name="connsiteX902" fmla="*/ 39021 w 12208934"/>
              <a:gd name="connsiteY902" fmla="*/ 9249661 h 13777502"/>
              <a:gd name="connsiteX903" fmla="*/ 50212 w 12208934"/>
              <a:gd name="connsiteY903" fmla="*/ 9241839 h 13777502"/>
              <a:gd name="connsiteX904" fmla="*/ 46523 w 12208934"/>
              <a:gd name="connsiteY904" fmla="*/ 9253146 h 13777502"/>
              <a:gd name="connsiteX905" fmla="*/ 44560 w 12208934"/>
              <a:gd name="connsiteY905" fmla="*/ 9252234 h 13777502"/>
              <a:gd name="connsiteX906" fmla="*/ 50212 w 12208934"/>
              <a:gd name="connsiteY906" fmla="*/ 9241839 h 13777502"/>
              <a:gd name="connsiteX907" fmla="*/ 59047 w 12208934"/>
              <a:gd name="connsiteY907" fmla="*/ 9225587 h 13777502"/>
              <a:gd name="connsiteX908" fmla="*/ 50212 w 12208934"/>
              <a:gd name="connsiteY908" fmla="*/ 9241839 h 13777502"/>
              <a:gd name="connsiteX909" fmla="*/ 50801 w 12208934"/>
              <a:gd name="connsiteY909" fmla="*/ 9240032 h 13777502"/>
              <a:gd name="connsiteX910" fmla="*/ 37843 w 12208934"/>
              <a:gd name="connsiteY910" fmla="*/ 9235217 h 13777502"/>
              <a:gd name="connsiteX911" fmla="*/ 30839 w 12208934"/>
              <a:gd name="connsiteY911" fmla="*/ 9256690 h 13777502"/>
              <a:gd name="connsiteX912" fmla="*/ 18995 w 12208934"/>
              <a:gd name="connsiteY912" fmla="*/ 9255681 h 13777502"/>
              <a:gd name="connsiteX913" fmla="*/ 13105 w 12208934"/>
              <a:gd name="connsiteY913" fmla="*/ 9305034 h 13777502"/>
              <a:gd name="connsiteX914" fmla="*/ 13270 w 12208934"/>
              <a:gd name="connsiteY914" fmla="*/ 9305048 h 13777502"/>
              <a:gd name="connsiteX915" fmla="*/ 11927 w 12208934"/>
              <a:gd name="connsiteY915" fmla="*/ 9311052 h 13777502"/>
              <a:gd name="connsiteX916" fmla="*/ 19780 w 12208934"/>
              <a:gd name="connsiteY916" fmla="*/ 9313058 h 13777502"/>
              <a:gd name="connsiteX917" fmla="*/ 24885 w 12208934"/>
              <a:gd name="connsiteY917" fmla="*/ 9318275 h 13777502"/>
              <a:gd name="connsiteX918" fmla="*/ 59047 w 12208934"/>
              <a:gd name="connsiteY918" fmla="*/ 9283367 h 13777502"/>
              <a:gd name="connsiteX919" fmla="*/ 56573 w 12208934"/>
              <a:gd name="connsiteY919" fmla="*/ 9280839 h 13777502"/>
              <a:gd name="connsiteX920" fmla="*/ 87319 w 12208934"/>
              <a:gd name="connsiteY920" fmla="*/ 9247255 h 13777502"/>
              <a:gd name="connsiteX921" fmla="*/ 76717 w 12208934"/>
              <a:gd name="connsiteY921" fmla="*/ 9237625 h 13777502"/>
              <a:gd name="connsiteX922" fmla="*/ 56996 w 12208934"/>
              <a:gd name="connsiteY922" fmla="*/ 9259936 h 13777502"/>
              <a:gd name="connsiteX923" fmla="*/ 56356 w 12208934"/>
              <a:gd name="connsiteY923" fmla="*/ 9259427 h 13777502"/>
              <a:gd name="connsiteX924" fmla="*/ 70827 w 12208934"/>
              <a:gd name="connsiteY924" fmla="*/ 9232809 h 13777502"/>
              <a:gd name="connsiteX925" fmla="*/ 59047 w 12208934"/>
              <a:gd name="connsiteY925" fmla="*/ 9225587 h 13777502"/>
              <a:gd name="connsiteX926" fmla="*/ 111641 w 12208934"/>
              <a:gd name="connsiteY926" fmla="*/ 9203141 h 13777502"/>
              <a:gd name="connsiteX927" fmla="*/ 111808 w 12208934"/>
              <a:gd name="connsiteY927" fmla="*/ 9203293 h 13777502"/>
              <a:gd name="connsiteX928" fmla="*/ 94391 w 12208934"/>
              <a:gd name="connsiteY928" fmla="*/ 9226787 h 13777502"/>
              <a:gd name="connsiteX929" fmla="*/ 114759 w 12208934"/>
              <a:gd name="connsiteY929" fmla="*/ 9205974 h 13777502"/>
              <a:gd name="connsiteX930" fmla="*/ 119124 w 12208934"/>
              <a:gd name="connsiteY930" fmla="*/ 9209939 h 13777502"/>
              <a:gd name="connsiteX931" fmla="*/ 121919 w 12208934"/>
              <a:gd name="connsiteY931" fmla="*/ 9206777 h 13777502"/>
              <a:gd name="connsiteX932" fmla="*/ 124425 w 12208934"/>
              <a:gd name="connsiteY932" fmla="*/ 9209337 h 13777502"/>
              <a:gd name="connsiteX933" fmla="*/ 93209 w 12208934"/>
              <a:gd name="connsiteY933" fmla="*/ 9241236 h 13777502"/>
              <a:gd name="connsiteX934" fmla="*/ 86730 w 12208934"/>
              <a:gd name="connsiteY934" fmla="*/ 9234615 h 13777502"/>
              <a:gd name="connsiteX935" fmla="*/ 94387 w 12208934"/>
              <a:gd name="connsiteY935" fmla="*/ 9226792 h 13777502"/>
              <a:gd name="connsiteX936" fmla="*/ 91074 w 12208934"/>
              <a:gd name="connsiteY936" fmla="*/ 9224158 h 13777502"/>
              <a:gd name="connsiteX937" fmla="*/ 111641 w 12208934"/>
              <a:gd name="connsiteY937" fmla="*/ 9203141 h 13777502"/>
              <a:gd name="connsiteX938" fmla="*/ 117946 w 12208934"/>
              <a:gd name="connsiteY938" fmla="*/ 9196698 h 13777502"/>
              <a:gd name="connsiteX939" fmla="*/ 124715 w 12208934"/>
              <a:gd name="connsiteY939" fmla="*/ 9203614 h 13777502"/>
              <a:gd name="connsiteX940" fmla="*/ 121919 w 12208934"/>
              <a:gd name="connsiteY940" fmla="*/ 9206777 h 13777502"/>
              <a:gd name="connsiteX941" fmla="*/ 117946 w 12208934"/>
              <a:gd name="connsiteY941" fmla="*/ 9202717 h 13777502"/>
              <a:gd name="connsiteX942" fmla="*/ 114759 w 12208934"/>
              <a:gd name="connsiteY942" fmla="*/ 9205974 h 13777502"/>
              <a:gd name="connsiteX943" fmla="*/ 111808 w 12208934"/>
              <a:gd name="connsiteY943" fmla="*/ 9203293 h 13777502"/>
              <a:gd name="connsiteX944" fmla="*/ 112796 w 12208934"/>
              <a:gd name="connsiteY944" fmla="*/ 9201961 h 13777502"/>
              <a:gd name="connsiteX945" fmla="*/ 117946 w 12208934"/>
              <a:gd name="connsiteY945" fmla="*/ 9196698 h 13777502"/>
              <a:gd name="connsiteX946" fmla="*/ 121716 w 12208934"/>
              <a:gd name="connsiteY946" fmla="*/ 9185384 h 13777502"/>
              <a:gd name="connsiteX947" fmla="*/ 123836 w 12208934"/>
              <a:gd name="connsiteY947" fmla="*/ 9187069 h 13777502"/>
              <a:gd name="connsiteX948" fmla="*/ 112796 w 12208934"/>
              <a:gd name="connsiteY948" fmla="*/ 9201961 h 13777502"/>
              <a:gd name="connsiteX949" fmla="*/ 111641 w 12208934"/>
              <a:gd name="connsiteY949" fmla="*/ 9203141 h 13777502"/>
              <a:gd name="connsiteX950" fmla="*/ 108523 w 12208934"/>
              <a:gd name="connsiteY950" fmla="*/ 9200309 h 13777502"/>
              <a:gd name="connsiteX951" fmla="*/ 121716 w 12208934"/>
              <a:gd name="connsiteY951" fmla="*/ 9185384 h 13777502"/>
              <a:gd name="connsiteX952" fmla="*/ 41050 w 12208934"/>
              <a:gd name="connsiteY952" fmla="*/ 9179461 h 13777502"/>
              <a:gd name="connsiteX953" fmla="*/ 37843 w 12208934"/>
              <a:gd name="connsiteY953" fmla="*/ 9206328 h 13777502"/>
              <a:gd name="connsiteX954" fmla="*/ 35184 w 12208934"/>
              <a:gd name="connsiteY954" fmla="*/ 9206102 h 13777502"/>
              <a:gd name="connsiteX955" fmla="*/ 41050 w 12208934"/>
              <a:gd name="connsiteY955" fmla="*/ 9179461 h 13777502"/>
              <a:gd name="connsiteX956" fmla="*/ 85537 w 12208934"/>
              <a:gd name="connsiteY956" fmla="*/ 9179031 h 13777502"/>
              <a:gd name="connsiteX957" fmla="*/ 84054 w 12208934"/>
              <a:gd name="connsiteY957" fmla="*/ 9182418 h 13777502"/>
              <a:gd name="connsiteX958" fmla="*/ 83785 w 12208934"/>
              <a:gd name="connsiteY958" fmla="*/ 9182253 h 13777502"/>
              <a:gd name="connsiteX959" fmla="*/ 85537 w 12208934"/>
              <a:gd name="connsiteY959" fmla="*/ 9179031 h 13777502"/>
              <a:gd name="connsiteX960" fmla="*/ 113060 w 12208934"/>
              <a:gd name="connsiteY960" fmla="*/ 9178878 h 13777502"/>
              <a:gd name="connsiteX961" fmla="*/ 114412 w 12208934"/>
              <a:gd name="connsiteY961" fmla="*/ 9179846 h 13777502"/>
              <a:gd name="connsiteX962" fmla="*/ 87661 w 12208934"/>
              <a:gd name="connsiteY962" fmla="*/ 9221445 h 13777502"/>
              <a:gd name="connsiteX963" fmla="*/ 83785 w 12208934"/>
              <a:gd name="connsiteY963" fmla="*/ 9218365 h 13777502"/>
              <a:gd name="connsiteX964" fmla="*/ 113060 w 12208934"/>
              <a:gd name="connsiteY964" fmla="*/ 9178878 h 13777502"/>
              <a:gd name="connsiteX965" fmla="*/ 56691 w 12208934"/>
              <a:gd name="connsiteY965" fmla="*/ 9176235 h 13777502"/>
              <a:gd name="connsiteX966" fmla="*/ 54219 w 12208934"/>
              <a:gd name="connsiteY966" fmla="*/ 9187462 h 13777502"/>
              <a:gd name="connsiteX967" fmla="*/ 53157 w 12208934"/>
              <a:gd name="connsiteY967" fmla="*/ 9187068 h 13777502"/>
              <a:gd name="connsiteX968" fmla="*/ 56691 w 12208934"/>
              <a:gd name="connsiteY968" fmla="*/ 9176235 h 13777502"/>
              <a:gd name="connsiteX969" fmla="*/ 71372 w 12208934"/>
              <a:gd name="connsiteY969" fmla="*/ 9175769 h 13777502"/>
              <a:gd name="connsiteX970" fmla="*/ 66115 w 12208934"/>
              <a:gd name="connsiteY970" fmla="*/ 9191883 h 13777502"/>
              <a:gd name="connsiteX971" fmla="*/ 64569 w 12208934"/>
              <a:gd name="connsiteY971" fmla="*/ 9191308 h 13777502"/>
              <a:gd name="connsiteX972" fmla="*/ 71372 w 12208934"/>
              <a:gd name="connsiteY972" fmla="*/ 9175769 h 13777502"/>
              <a:gd name="connsiteX973" fmla="*/ 102633 w 12208934"/>
              <a:gd name="connsiteY973" fmla="*/ 9171420 h 13777502"/>
              <a:gd name="connsiteX974" fmla="*/ 104612 w 12208934"/>
              <a:gd name="connsiteY974" fmla="*/ 9172835 h 13777502"/>
              <a:gd name="connsiteX975" fmla="*/ 95565 w 12208934"/>
              <a:gd name="connsiteY975" fmla="*/ 9189475 h 13777502"/>
              <a:gd name="connsiteX976" fmla="*/ 92307 w 12208934"/>
              <a:gd name="connsiteY976" fmla="*/ 9187477 h 13777502"/>
              <a:gd name="connsiteX977" fmla="*/ 102633 w 12208934"/>
              <a:gd name="connsiteY977" fmla="*/ 9171420 h 13777502"/>
              <a:gd name="connsiteX978" fmla="*/ 107345 w 12208934"/>
              <a:gd name="connsiteY978" fmla="*/ 9138919 h 13777502"/>
              <a:gd name="connsiteX979" fmla="*/ 85537 w 12208934"/>
              <a:gd name="connsiteY979" fmla="*/ 9179031 h 13777502"/>
              <a:gd name="connsiteX980" fmla="*/ 92031 w 12208934"/>
              <a:gd name="connsiteY980" fmla="*/ 9164197 h 13777502"/>
              <a:gd name="connsiteX981" fmla="*/ 79073 w 12208934"/>
              <a:gd name="connsiteY981" fmla="*/ 9158178 h 13777502"/>
              <a:gd name="connsiteX982" fmla="*/ 71372 w 12208934"/>
              <a:gd name="connsiteY982" fmla="*/ 9175769 h 13777502"/>
              <a:gd name="connsiteX983" fmla="*/ 81429 w 12208934"/>
              <a:gd name="connsiteY983" fmla="*/ 9144938 h 13777502"/>
              <a:gd name="connsiteX984" fmla="*/ 68471 w 12208934"/>
              <a:gd name="connsiteY984" fmla="*/ 9140123 h 13777502"/>
              <a:gd name="connsiteX985" fmla="*/ 56691 w 12208934"/>
              <a:gd name="connsiteY985" fmla="*/ 9176235 h 13777502"/>
              <a:gd name="connsiteX986" fmla="*/ 42555 w 12208934"/>
              <a:gd name="connsiteY986" fmla="*/ 9172624 h 13777502"/>
              <a:gd name="connsiteX987" fmla="*/ 41050 w 12208934"/>
              <a:gd name="connsiteY987" fmla="*/ 9179461 h 13777502"/>
              <a:gd name="connsiteX988" fmla="*/ 43733 w 12208934"/>
              <a:gd name="connsiteY988" fmla="*/ 9156976 h 13777502"/>
              <a:gd name="connsiteX989" fmla="*/ 29597 w 12208934"/>
              <a:gd name="connsiteY989" fmla="*/ 9155772 h 13777502"/>
              <a:gd name="connsiteX990" fmla="*/ 23707 w 12208934"/>
              <a:gd name="connsiteY990" fmla="*/ 9205125 h 13777502"/>
              <a:gd name="connsiteX991" fmla="*/ 35184 w 12208934"/>
              <a:gd name="connsiteY991" fmla="*/ 9206102 h 13777502"/>
              <a:gd name="connsiteX992" fmla="*/ 31953 w 12208934"/>
              <a:gd name="connsiteY992" fmla="*/ 9220772 h 13777502"/>
              <a:gd name="connsiteX993" fmla="*/ 46089 w 12208934"/>
              <a:gd name="connsiteY993" fmla="*/ 9224383 h 13777502"/>
              <a:gd name="connsiteX994" fmla="*/ 54219 w 12208934"/>
              <a:gd name="connsiteY994" fmla="*/ 9187462 h 13777502"/>
              <a:gd name="connsiteX995" fmla="*/ 64569 w 12208934"/>
              <a:gd name="connsiteY995" fmla="*/ 9191308 h 13777502"/>
              <a:gd name="connsiteX996" fmla="*/ 59047 w 12208934"/>
              <a:gd name="connsiteY996" fmla="*/ 9203920 h 13777502"/>
              <a:gd name="connsiteX997" fmla="*/ 72005 w 12208934"/>
              <a:gd name="connsiteY997" fmla="*/ 9209939 h 13777502"/>
              <a:gd name="connsiteX998" fmla="*/ 84054 w 12208934"/>
              <a:gd name="connsiteY998" fmla="*/ 9182418 h 13777502"/>
              <a:gd name="connsiteX999" fmla="*/ 92307 w 12208934"/>
              <a:gd name="connsiteY999" fmla="*/ 9187477 h 13777502"/>
              <a:gd name="connsiteX1000" fmla="*/ 75539 w 12208934"/>
              <a:gd name="connsiteY1000" fmla="*/ 9213551 h 13777502"/>
              <a:gd name="connsiteX1001" fmla="*/ 87319 w 12208934"/>
              <a:gd name="connsiteY1001" fmla="*/ 9221977 h 13777502"/>
              <a:gd name="connsiteX1002" fmla="*/ 87661 w 12208934"/>
              <a:gd name="connsiteY1002" fmla="*/ 9221445 h 13777502"/>
              <a:gd name="connsiteX1003" fmla="*/ 91074 w 12208934"/>
              <a:gd name="connsiteY1003" fmla="*/ 9224158 h 13777502"/>
              <a:gd name="connsiteX1004" fmla="*/ 83785 w 12208934"/>
              <a:gd name="connsiteY1004" fmla="*/ 9231606 h 13777502"/>
              <a:gd name="connsiteX1005" fmla="*/ 86730 w 12208934"/>
              <a:gd name="connsiteY1005" fmla="*/ 9234615 h 13777502"/>
              <a:gd name="connsiteX1006" fmla="*/ 83785 w 12208934"/>
              <a:gd name="connsiteY1006" fmla="*/ 9237625 h 13777502"/>
              <a:gd name="connsiteX1007" fmla="*/ 93209 w 12208934"/>
              <a:gd name="connsiteY1007" fmla="*/ 9247255 h 13777502"/>
              <a:gd name="connsiteX1008" fmla="*/ 127370 w 12208934"/>
              <a:gd name="connsiteY1008" fmla="*/ 9212347 h 13777502"/>
              <a:gd name="connsiteX1009" fmla="*/ 124425 w 12208934"/>
              <a:gd name="connsiteY1009" fmla="*/ 9209337 h 13777502"/>
              <a:gd name="connsiteX1010" fmla="*/ 127370 w 12208934"/>
              <a:gd name="connsiteY1010" fmla="*/ 9206327 h 13777502"/>
              <a:gd name="connsiteX1011" fmla="*/ 124715 w 12208934"/>
              <a:gd name="connsiteY1011" fmla="*/ 9203614 h 13777502"/>
              <a:gd name="connsiteX1012" fmla="*/ 152108 w 12208934"/>
              <a:gd name="connsiteY1012" fmla="*/ 9172624 h 13777502"/>
              <a:gd name="connsiteX1013" fmla="*/ 141506 w 12208934"/>
              <a:gd name="connsiteY1013" fmla="*/ 9162994 h 13777502"/>
              <a:gd name="connsiteX1014" fmla="*/ 121716 w 12208934"/>
              <a:gd name="connsiteY1014" fmla="*/ 9185384 h 13777502"/>
              <a:gd name="connsiteX1015" fmla="*/ 113234 w 12208934"/>
              <a:gd name="connsiteY1015" fmla="*/ 9178643 h 13777502"/>
              <a:gd name="connsiteX1016" fmla="*/ 113060 w 12208934"/>
              <a:gd name="connsiteY1016" fmla="*/ 9178878 h 13777502"/>
              <a:gd name="connsiteX1017" fmla="*/ 104612 w 12208934"/>
              <a:gd name="connsiteY1017" fmla="*/ 9172835 h 13777502"/>
              <a:gd name="connsiteX1018" fmla="*/ 119124 w 12208934"/>
              <a:gd name="connsiteY1018" fmla="*/ 9146141 h 13777502"/>
              <a:gd name="connsiteX1019" fmla="*/ 107345 w 12208934"/>
              <a:gd name="connsiteY1019" fmla="*/ 9138919 h 13777502"/>
              <a:gd name="connsiteX1020" fmla="*/ 187448 w 12208934"/>
              <a:gd name="connsiteY1020" fmla="*/ 9125678 h 13777502"/>
              <a:gd name="connsiteX1021" fmla="*/ 190064 w 12208934"/>
              <a:gd name="connsiteY1021" fmla="*/ 9128351 h 13777502"/>
              <a:gd name="connsiteX1022" fmla="*/ 183915 w 12208934"/>
              <a:gd name="connsiteY1022" fmla="*/ 9135308 h 13777502"/>
              <a:gd name="connsiteX1023" fmla="*/ 187448 w 12208934"/>
              <a:gd name="connsiteY1023" fmla="*/ 9131698 h 13777502"/>
              <a:gd name="connsiteX1024" fmla="*/ 193927 w 12208934"/>
              <a:gd name="connsiteY1024" fmla="*/ 9138318 h 13777502"/>
              <a:gd name="connsiteX1025" fmla="*/ 162710 w 12208934"/>
              <a:gd name="connsiteY1025" fmla="*/ 9170216 h 13777502"/>
              <a:gd name="connsiteX1026" fmla="*/ 156231 w 12208934"/>
              <a:gd name="connsiteY1026" fmla="*/ 9163596 h 13777502"/>
              <a:gd name="connsiteX1027" fmla="*/ 183914 w 12208934"/>
              <a:gd name="connsiteY1027" fmla="*/ 9135309 h 13777502"/>
              <a:gd name="connsiteX1028" fmla="*/ 180795 w 12208934"/>
              <a:gd name="connsiteY1028" fmla="*/ 9132476 h 13777502"/>
              <a:gd name="connsiteX1029" fmla="*/ 187448 w 12208934"/>
              <a:gd name="connsiteY1029" fmla="*/ 9125678 h 13777502"/>
              <a:gd name="connsiteX1030" fmla="*/ 173312 w 12208934"/>
              <a:gd name="connsiteY1030" fmla="*/ 9099197 h 13777502"/>
              <a:gd name="connsiteX1031" fmla="*/ 143862 w 12208934"/>
              <a:gd name="connsiteY1031" fmla="*/ 9138920 h 13777502"/>
              <a:gd name="connsiteX1032" fmla="*/ 154464 w 12208934"/>
              <a:gd name="connsiteY1032" fmla="*/ 9147346 h 13777502"/>
              <a:gd name="connsiteX1033" fmla="*/ 183914 w 12208934"/>
              <a:gd name="connsiteY1033" fmla="*/ 9107623 h 13777502"/>
              <a:gd name="connsiteX1034" fmla="*/ 173312 w 12208934"/>
              <a:gd name="connsiteY1034" fmla="*/ 9099197 h 13777502"/>
              <a:gd name="connsiteX1035" fmla="*/ 206296 w 12208934"/>
              <a:gd name="connsiteY1035" fmla="*/ 9088363 h 13777502"/>
              <a:gd name="connsiteX1036" fmla="*/ 173312 w 12208934"/>
              <a:gd name="connsiteY1036" fmla="*/ 9125679 h 13777502"/>
              <a:gd name="connsiteX1037" fmla="*/ 180795 w 12208934"/>
              <a:gd name="connsiteY1037" fmla="*/ 9132476 h 13777502"/>
              <a:gd name="connsiteX1038" fmla="*/ 153286 w 12208934"/>
              <a:gd name="connsiteY1038" fmla="*/ 9160586 h 13777502"/>
              <a:gd name="connsiteX1039" fmla="*/ 156231 w 12208934"/>
              <a:gd name="connsiteY1039" fmla="*/ 9163596 h 13777502"/>
              <a:gd name="connsiteX1040" fmla="*/ 153286 w 12208934"/>
              <a:gd name="connsiteY1040" fmla="*/ 9166605 h 13777502"/>
              <a:gd name="connsiteX1041" fmla="*/ 162710 w 12208934"/>
              <a:gd name="connsiteY1041" fmla="*/ 9177439 h 13777502"/>
              <a:gd name="connsiteX1042" fmla="*/ 196872 w 12208934"/>
              <a:gd name="connsiteY1042" fmla="*/ 9141327 h 13777502"/>
              <a:gd name="connsiteX1043" fmla="*/ 193927 w 12208934"/>
              <a:gd name="connsiteY1043" fmla="*/ 9138318 h 13777502"/>
              <a:gd name="connsiteX1044" fmla="*/ 196872 w 12208934"/>
              <a:gd name="connsiteY1044" fmla="*/ 9135308 h 13777502"/>
              <a:gd name="connsiteX1045" fmla="*/ 190064 w 12208934"/>
              <a:gd name="connsiteY1045" fmla="*/ 9128351 h 13777502"/>
              <a:gd name="connsiteX1046" fmla="*/ 216898 w 12208934"/>
              <a:gd name="connsiteY1046" fmla="*/ 9097993 h 13777502"/>
              <a:gd name="connsiteX1047" fmla="*/ 206296 w 12208934"/>
              <a:gd name="connsiteY1047" fmla="*/ 9088363 h 13777502"/>
              <a:gd name="connsiteX1048" fmla="*/ 156820 w 12208934"/>
              <a:gd name="connsiteY1048" fmla="*/ 9088363 h 13777502"/>
              <a:gd name="connsiteX1049" fmla="*/ 129726 w 12208934"/>
              <a:gd name="connsiteY1049" fmla="*/ 9130494 h 13777502"/>
              <a:gd name="connsiteX1050" fmla="*/ 141506 w 12208934"/>
              <a:gd name="connsiteY1050" fmla="*/ 9138920 h 13777502"/>
              <a:gd name="connsiteX1051" fmla="*/ 168600 w 12208934"/>
              <a:gd name="connsiteY1051" fmla="*/ 9096790 h 13777502"/>
              <a:gd name="connsiteX1052" fmla="*/ 156820 w 12208934"/>
              <a:gd name="connsiteY1052" fmla="*/ 9088363 h 13777502"/>
              <a:gd name="connsiteX1053" fmla="*/ 63759 w 12208934"/>
              <a:gd name="connsiteY1053" fmla="*/ 9075122 h 13777502"/>
              <a:gd name="connsiteX1054" fmla="*/ 53157 w 12208934"/>
              <a:gd name="connsiteY1054" fmla="*/ 9123271 h 13777502"/>
              <a:gd name="connsiteX1055" fmla="*/ 67293 w 12208934"/>
              <a:gd name="connsiteY1055" fmla="*/ 9126882 h 13777502"/>
              <a:gd name="connsiteX1056" fmla="*/ 77895 w 12208934"/>
              <a:gd name="connsiteY1056" fmla="*/ 9078733 h 13777502"/>
              <a:gd name="connsiteX1057" fmla="*/ 63759 w 12208934"/>
              <a:gd name="connsiteY1057" fmla="*/ 9075122 h 13777502"/>
              <a:gd name="connsiteX1058" fmla="*/ 119124 w 12208934"/>
              <a:gd name="connsiteY1058" fmla="*/ 9066696 h 13777502"/>
              <a:gd name="connsiteX1059" fmla="*/ 99099 w 12208934"/>
              <a:gd name="connsiteY1059" fmla="*/ 9112437 h 13777502"/>
              <a:gd name="connsiteX1060" fmla="*/ 112056 w 12208934"/>
              <a:gd name="connsiteY1060" fmla="*/ 9118456 h 13777502"/>
              <a:gd name="connsiteX1061" fmla="*/ 132082 w 12208934"/>
              <a:gd name="connsiteY1061" fmla="*/ 9072714 h 13777502"/>
              <a:gd name="connsiteX1062" fmla="*/ 119124 w 12208934"/>
              <a:gd name="connsiteY1062" fmla="*/ 9066696 h 13777502"/>
              <a:gd name="connsiteX1063" fmla="*/ 256950 w 12208934"/>
              <a:gd name="connsiteY1063" fmla="*/ 9061881 h 13777502"/>
              <a:gd name="connsiteX1064" fmla="*/ 263429 w 12208934"/>
              <a:gd name="connsiteY1064" fmla="*/ 9068501 h 13777502"/>
              <a:gd name="connsiteX1065" fmla="*/ 232212 w 12208934"/>
              <a:gd name="connsiteY1065" fmla="*/ 9100400 h 13777502"/>
              <a:gd name="connsiteX1066" fmla="*/ 225734 w 12208934"/>
              <a:gd name="connsiteY1066" fmla="*/ 9093780 h 13777502"/>
              <a:gd name="connsiteX1067" fmla="*/ 256950 w 12208934"/>
              <a:gd name="connsiteY1067" fmla="*/ 9061881 h 13777502"/>
              <a:gd name="connsiteX1068" fmla="*/ 41377 w 12208934"/>
              <a:gd name="connsiteY1068" fmla="*/ 9055863 h 13777502"/>
              <a:gd name="connsiteX1069" fmla="*/ 35487 w 12208934"/>
              <a:gd name="connsiteY1069" fmla="*/ 9105216 h 13777502"/>
              <a:gd name="connsiteX1070" fmla="*/ 48445 w 12208934"/>
              <a:gd name="connsiteY1070" fmla="*/ 9107623 h 13777502"/>
              <a:gd name="connsiteX1071" fmla="*/ 55513 w 12208934"/>
              <a:gd name="connsiteY1071" fmla="*/ 9057067 h 13777502"/>
              <a:gd name="connsiteX1072" fmla="*/ 41377 w 12208934"/>
              <a:gd name="connsiteY1072" fmla="*/ 9055863 h 13777502"/>
              <a:gd name="connsiteX1073" fmla="*/ 256950 w 12208934"/>
              <a:gd name="connsiteY1073" fmla="*/ 9055862 h 13777502"/>
              <a:gd name="connsiteX1074" fmla="*/ 222788 w 12208934"/>
              <a:gd name="connsiteY1074" fmla="*/ 9090770 h 13777502"/>
              <a:gd name="connsiteX1075" fmla="*/ 225734 w 12208934"/>
              <a:gd name="connsiteY1075" fmla="*/ 9093780 h 13777502"/>
              <a:gd name="connsiteX1076" fmla="*/ 222788 w 12208934"/>
              <a:gd name="connsiteY1076" fmla="*/ 9096790 h 13777502"/>
              <a:gd name="connsiteX1077" fmla="*/ 232212 w 12208934"/>
              <a:gd name="connsiteY1077" fmla="*/ 9106419 h 13777502"/>
              <a:gd name="connsiteX1078" fmla="*/ 266374 w 12208934"/>
              <a:gd name="connsiteY1078" fmla="*/ 9071511 h 13777502"/>
              <a:gd name="connsiteX1079" fmla="*/ 263429 w 12208934"/>
              <a:gd name="connsiteY1079" fmla="*/ 9068501 h 13777502"/>
              <a:gd name="connsiteX1080" fmla="*/ 266374 w 12208934"/>
              <a:gd name="connsiteY1080" fmla="*/ 9065492 h 13777502"/>
              <a:gd name="connsiteX1081" fmla="*/ 256950 w 12208934"/>
              <a:gd name="connsiteY1081" fmla="*/ 9055862 h 13777502"/>
              <a:gd name="connsiteX1082" fmla="*/ 154464 w 12208934"/>
              <a:gd name="connsiteY1082" fmla="*/ 9051047 h 13777502"/>
              <a:gd name="connsiteX1083" fmla="*/ 130904 w 12208934"/>
              <a:gd name="connsiteY1083" fmla="*/ 9094381 h 13777502"/>
              <a:gd name="connsiteX1084" fmla="*/ 142684 w 12208934"/>
              <a:gd name="connsiteY1084" fmla="*/ 9101604 h 13777502"/>
              <a:gd name="connsiteX1085" fmla="*/ 166244 w 12208934"/>
              <a:gd name="connsiteY1085" fmla="*/ 9058270 h 13777502"/>
              <a:gd name="connsiteX1086" fmla="*/ 154464 w 12208934"/>
              <a:gd name="connsiteY1086" fmla="*/ 9051047 h 13777502"/>
              <a:gd name="connsiteX1087" fmla="*/ 99099 w 12208934"/>
              <a:gd name="connsiteY1087" fmla="*/ 9045029 h 13777502"/>
              <a:gd name="connsiteX1088" fmla="*/ 83785 w 12208934"/>
              <a:gd name="connsiteY1088" fmla="*/ 9091974 h 13777502"/>
              <a:gd name="connsiteX1089" fmla="*/ 96743 w 12208934"/>
              <a:gd name="connsiteY1089" fmla="*/ 9096789 h 13777502"/>
              <a:gd name="connsiteX1090" fmla="*/ 112056 w 12208934"/>
              <a:gd name="connsiteY1090" fmla="*/ 9049844 h 13777502"/>
              <a:gd name="connsiteX1091" fmla="*/ 99099 w 12208934"/>
              <a:gd name="connsiteY1091" fmla="*/ 9045029 h 13777502"/>
              <a:gd name="connsiteX1092" fmla="*/ 233390 w 12208934"/>
              <a:gd name="connsiteY1092" fmla="*/ 9020955 h 13777502"/>
              <a:gd name="connsiteX1093" fmla="*/ 203940 w 12208934"/>
              <a:gd name="connsiteY1093" fmla="*/ 9060678 h 13777502"/>
              <a:gd name="connsiteX1094" fmla="*/ 214542 w 12208934"/>
              <a:gd name="connsiteY1094" fmla="*/ 9069104 h 13777502"/>
              <a:gd name="connsiteX1095" fmla="*/ 243992 w 12208934"/>
              <a:gd name="connsiteY1095" fmla="*/ 9029381 h 13777502"/>
              <a:gd name="connsiteX1096" fmla="*/ 233390 w 12208934"/>
              <a:gd name="connsiteY1096" fmla="*/ 9020955 h 13777502"/>
              <a:gd name="connsiteX1097" fmla="*/ 271086 w 12208934"/>
              <a:gd name="connsiteY1097" fmla="*/ 9013732 h 13777502"/>
              <a:gd name="connsiteX1098" fmla="*/ 238102 w 12208934"/>
              <a:gd name="connsiteY1098" fmla="*/ 9051048 h 13777502"/>
              <a:gd name="connsiteX1099" fmla="*/ 248704 w 12208934"/>
              <a:gd name="connsiteY1099" fmla="*/ 9060678 h 13777502"/>
              <a:gd name="connsiteX1100" fmla="*/ 281688 w 12208934"/>
              <a:gd name="connsiteY1100" fmla="*/ 9023362 h 13777502"/>
              <a:gd name="connsiteX1101" fmla="*/ 271086 w 12208934"/>
              <a:gd name="connsiteY1101" fmla="*/ 9013732 h 13777502"/>
              <a:gd name="connsiteX1102" fmla="*/ 211008 w 12208934"/>
              <a:gd name="connsiteY1102" fmla="*/ 9005307 h 13777502"/>
              <a:gd name="connsiteX1103" fmla="*/ 183914 w 12208934"/>
              <a:gd name="connsiteY1103" fmla="*/ 9047437 h 13777502"/>
              <a:gd name="connsiteX1104" fmla="*/ 195694 w 12208934"/>
              <a:gd name="connsiteY1104" fmla="*/ 9055863 h 13777502"/>
              <a:gd name="connsiteX1105" fmla="*/ 222788 w 12208934"/>
              <a:gd name="connsiteY1105" fmla="*/ 9013732 h 13777502"/>
              <a:gd name="connsiteX1106" fmla="*/ 211008 w 12208934"/>
              <a:gd name="connsiteY1106" fmla="*/ 9005307 h 13777502"/>
              <a:gd name="connsiteX1107" fmla="*/ 325273 w 12208934"/>
              <a:gd name="connsiteY1107" fmla="*/ 8990862 h 13777502"/>
              <a:gd name="connsiteX1108" fmla="*/ 331752 w 12208934"/>
              <a:gd name="connsiteY1108" fmla="*/ 8997482 h 13777502"/>
              <a:gd name="connsiteX1109" fmla="*/ 300535 w 12208934"/>
              <a:gd name="connsiteY1109" fmla="*/ 9029380 h 13777502"/>
              <a:gd name="connsiteX1110" fmla="*/ 294058 w 12208934"/>
              <a:gd name="connsiteY1110" fmla="*/ 9022760 h 13777502"/>
              <a:gd name="connsiteX1111" fmla="*/ 325273 w 12208934"/>
              <a:gd name="connsiteY1111" fmla="*/ 8990862 h 13777502"/>
              <a:gd name="connsiteX1112" fmla="*/ 325273 w 12208934"/>
              <a:gd name="connsiteY1112" fmla="*/ 8984842 h 13777502"/>
              <a:gd name="connsiteX1113" fmla="*/ 291112 w 12208934"/>
              <a:gd name="connsiteY1113" fmla="*/ 9019750 h 13777502"/>
              <a:gd name="connsiteX1114" fmla="*/ 294058 w 12208934"/>
              <a:gd name="connsiteY1114" fmla="*/ 9022760 h 13777502"/>
              <a:gd name="connsiteX1115" fmla="*/ 291112 w 12208934"/>
              <a:gd name="connsiteY1115" fmla="*/ 9025770 h 13777502"/>
              <a:gd name="connsiteX1116" fmla="*/ 300535 w 12208934"/>
              <a:gd name="connsiteY1116" fmla="*/ 9035400 h 13777502"/>
              <a:gd name="connsiteX1117" fmla="*/ 334697 w 12208934"/>
              <a:gd name="connsiteY1117" fmla="*/ 9000492 h 13777502"/>
              <a:gd name="connsiteX1118" fmla="*/ 331752 w 12208934"/>
              <a:gd name="connsiteY1118" fmla="*/ 8997482 h 13777502"/>
              <a:gd name="connsiteX1119" fmla="*/ 334697 w 12208934"/>
              <a:gd name="connsiteY1119" fmla="*/ 8994472 h 13777502"/>
              <a:gd name="connsiteX1120" fmla="*/ 325273 w 12208934"/>
              <a:gd name="connsiteY1120" fmla="*/ 8984842 h 13777502"/>
              <a:gd name="connsiteX1121" fmla="*/ 84963 w 12208934"/>
              <a:gd name="connsiteY1121" fmla="*/ 8977620 h 13777502"/>
              <a:gd name="connsiteX1122" fmla="*/ 74361 w 12208934"/>
              <a:gd name="connsiteY1122" fmla="*/ 9025769 h 13777502"/>
              <a:gd name="connsiteX1123" fmla="*/ 88497 w 12208934"/>
              <a:gd name="connsiteY1123" fmla="*/ 9029381 h 13777502"/>
              <a:gd name="connsiteX1124" fmla="*/ 99099 w 12208934"/>
              <a:gd name="connsiteY1124" fmla="*/ 8981232 h 13777502"/>
              <a:gd name="connsiteX1125" fmla="*/ 84963 w 12208934"/>
              <a:gd name="connsiteY1125" fmla="*/ 8977620 h 13777502"/>
              <a:gd name="connsiteX1126" fmla="*/ 159176 w 12208934"/>
              <a:gd name="connsiteY1126" fmla="*/ 8975213 h 13777502"/>
              <a:gd name="connsiteX1127" fmla="*/ 139150 w 12208934"/>
              <a:gd name="connsiteY1127" fmla="*/ 9020954 h 13777502"/>
              <a:gd name="connsiteX1128" fmla="*/ 152108 w 12208934"/>
              <a:gd name="connsiteY1128" fmla="*/ 9026973 h 13777502"/>
              <a:gd name="connsiteX1129" fmla="*/ 172134 w 12208934"/>
              <a:gd name="connsiteY1129" fmla="*/ 8981231 h 13777502"/>
              <a:gd name="connsiteX1130" fmla="*/ 159176 w 12208934"/>
              <a:gd name="connsiteY1130" fmla="*/ 8975213 h 13777502"/>
              <a:gd name="connsiteX1131" fmla="*/ 201584 w 12208934"/>
              <a:gd name="connsiteY1131" fmla="*/ 8964379 h 13777502"/>
              <a:gd name="connsiteX1132" fmla="*/ 178024 w 12208934"/>
              <a:gd name="connsiteY1132" fmla="*/ 9007713 h 13777502"/>
              <a:gd name="connsiteX1133" fmla="*/ 189804 w 12208934"/>
              <a:gd name="connsiteY1133" fmla="*/ 9014936 h 13777502"/>
              <a:gd name="connsiteX1134" fmla="*/ 213364 w 12208934"/>
              <a:gd name="connsiteY1134" fmla="*/ 8971601 h 13777502"/>
              <a:gd name="connsiteX1135" fmla="*/ 201584 w 12208934"/>
              <a:gd name="connsiteY1135" fmla="*/ 8964379 h 13777502"/>
              <a:gd name="connsiteX1136" fmla="*/ 51979 w 12208934"/>
              <a:gd name="connsiteY1136" fmla="*/ 8957158 h 13777502"/>
              <a:gd name="connsiteX1137" fmla="*/ 46089 w 12208934"/>
              <a:gd name="connsiteY1137" fmla="*/ 9006510 h 13777502"/>
              <a:gd name="connsiteX1138" fmla="*/ 60225 w 12208934"/>
              <a:gd name="connsiteY1138" fmla="*/ 9007714 h 13777502"/>
              <a:gd name="connsiteX1139" fmla="*/ 66115 w 12208934"/>
              <a:gd name="connsiteY1139" fmla="*/ 8958362 h 13777502"/>
              <a:gd name="connsiteX1140" fmla="*/ 51979 w 12208934"/>
              <a:gd name="connsiteY1140" fmla="*/ 8957158 h 13777502"/>
              <a:gd name="connsiteX1141" fmla="*/ 129726 w 12208934"/>
              <a:gd name="connsiteY1141" fmla="*/ 8951139 h 13777502"/>
              <a:gd name="connsiteX1142" fmla="*/ 114412 w 12208934"/>
              <a:gd name="connsiteY1142" fmla="*/ 8998084 h 13777502"/>
              <a:gd name="connsiteX1143" fmla="*/ 128548 w 12208934"/>
              <a:gd name="connsiteY1143" fmla="*/ 9002899 h 13777502"/>
              <a:gd name="connsiteX1144" fmla="*/ 142684 w 12208934"/>
              <a:gd name="connsiteY1144" fmla="*/ 8955953 h 13777502"/>
              <a:gd name="connsiteX1145" fmla="*/ 129726 w 12208934"/>
              <a:gd name="connsiteY1145" fmla="*/ 8951139 h 13777502"/>
              <a:gd name="connsiteX1146" fmla="*/ 293468 w 12208934"/>
              <a:gd name="connsiteY1146" fmla="*/ 8941509 h 13777502"/>
              <a:gd name="connsiteX1147" fmla="*/ 264018 w 12208934"/>
              <a:gd name="connsiteY1147" fmla="*/ 8981232 h 13777502"/>
              <a:gd name="connsiteX1148" fmla="*/ 274620 w 12208934"/>
              <a:gd name="connsiteY1148" fmla="*/ 8989658 h 13777502"/>
              <a:gd name="connsiteX1149" fmla="*/ 304069 w 12208934"/>
              <a:gd name="connsiteY1149" fmla="*/ 8949935 h 13777502"/>
              <a:gd name="connsiteX1150" fmla="*/ 293468 w 12208934"/>
              <a:gd name="connsiteY1150" fmla="*/ 8941509 h 13777502"/>
              <a:gd name="connsiteX1151" fmla="*/ 335875 w 12208934"/>
              <a:gd name="connsiteY1151" fmla="*/ 8939102 h 13777502"/>
              <a:gd name="connsiteX1152" fmla="*/ 302891 w 12208934"/>
              <a:gd name="connsiteY1152" fmla="*/ 8976417 h 13777502"/>
              <a:gd name="connsiteX1153" fmla="*/ 313493 w 12208934"/>
              <a:gd name="connsiteY1153" fmla="*/ 8986047 h 13777502"/>
              <a:gd name="connsiteX1154" fmla="*/ 346477 w 12208934"/>
              <a:gd name="connsiteY1154" fmla="*/ 8948731 h 13777502"/>
              <a:gd name="connsiteX1155" fmla="*/ 335875 w 12208934"/>
              <a:gd name="connsiteY1155" fmla="*/ 8939102 h 13777502"/>
              <a:gd name="connsiteX1156" fmla="*/ 265196 w 12208934"/>
              <a:gd name="connsiteY1156" fmla="*/ 8922250 h 13777502"/>
              <a:gd name="connsiteX1157" fmla="*/ 238102 w 12208934"/>
              <a:gd name="connsiteY1157" fmla="*/ 8964380 h 13777502"/>
              <a:gd name="connsiteX1158" fmla="*/ 249882 w 12208934"/>
              <a:gd name="connsiteY1158" fmla="*/ 8972806 h 13777502"/>
              <a:gd name="connsiteX1159" fmla="*/ 276976 w 12208934"/>
              <a:gd name="connsiteY1159" fmla="*/ 8930676 h 13777502"/>
              <a:gd name="connsiteX1160" fmla="*/ 265196 w 12208934"/>
              <a:gd name="connsiteY1160" fmla="*/ 8922250 h 13777502"/>
              <a:gd name="connsiteX1161" fmla="*/ 394775 w 12208934"/>
              <a:gd name="connsiteY1161" fmla="*/ 8921046 h 13777502"/>
              <a:gd name="connsiteX1162" fmla="*/ 400665 w 12208934"/>
              <a:gd name="connsiteY1162" fmla="*/ 8927064 h 13777502"/>
              <a:gd name="connsiteX1163" fmla="*/ 370037 w 12208934"/>
              <a:gd name="connsiteY1163" fmla="*/ 8958361 h 13777502"/>
              <a:gd name="connsiteX1164" fmla="*/ 364147 w 12208934"/>
              <a:gd name="connsiteY1164" fmla="*/ 8952343 h 13777502"/>
              <a:gd name="connsiteX1165" fmla="*/ 394775 w 12208934"/>
              <a:gd name="connsiteY1165" fmla="*/ 8921046 h 13777502"/>
              <a:gd name="connsiteX1166" fmla="*/ 394775 w 12208934"/>
              <a:gd name="connsiteY1166" fmla="*/ 8913823 h 13777502"/>
              <a:gd name="connsiteX1167" fmla="*/ 360613 w 12208934"/>
              <a:gd name="connsiteY1167" fmla="*/ 8948731 h 13777502"/>
              <a:gd name="connsiteX1168" fmla="*/ 364147 w 12208934"/>
              <a:gd name="connsiteY1168" fmla="*/ 8952343 h 13777502"/>
              <a:gd name="connsiteX1169" fmla="*/ 360613 w 12208934"/>
              <a:gd name="connsiteY1169" fmla="*/ 8955954 h 13777502"/>
              <a:gd name="connsiteX1170" fmla="*/ 370037 w 12208934"/>
              <a:gd name="connsiteY1170" fmla="*/ 8965584 h 13777502"/>
              <a:gd name="connsiteX1171" fmla="*/ 404199 w 12208934"/>
              <a:gd name="connsiteY1171" fmla="*/ 8930676 h 13777502"/>
              <a:gd name="connsiteX1172" fmla="*/ 400665 w 12208934"/>
              <a:gd name="connsiteY1172" fmla="*/ 8927064 h 13777502"/>
              <a:gd name="connsiteX1173" fmla="*/ 404199 w 12208934"/>
              <a:gd name="connsiteY1173" fmla="*/ 8923453 h 13777502"/>
              <a:gd name="connsiteX1174" fmla="*/ 394775 w 12208934"/>
              <a:gd name="connsiteY1174" fmla="*/ 8913823 h 13777502"/>
              <a:gd name="connsiteX1175" fmla="*/ 198050 w 12208934"/>
              <a:gd name="connsiteY1175" fmla="*/ 8883730 h 13777502"/>
              <a:gd name="connsiteX1176" fmla="*/ 178024 w 12208934"/>
              <a:gd name="connsiteY1176" fmla="*/ 8929471 h 13777502"/>
              <a:gd name="connsiteX1177" fmla="*/ 190982 w 12208934"/>
              <a:gd name="connsiteY1177" fmla="*/ 8935490 h 13777502"/>
              <a:gd name="connsiteX1178" fmla="*/ 211008 w 12208934"/>
              <a:gd name="connsiteY1178" fmla="*/ 8889748 h 13777502"/>
              <a:gd name="connsiteX1179" fmla="*/ 198050 w 12208934"/>
              <a:gd name="connsiteY1179" fmla="*/ 8883730 h 13777502"/>
              <a:gd name="connsiteX1180" fmla="*/ 106167 w 12208934"/>
              <a:gd name="connsiteY1180" fmla="*/ 8880119 h 13777502"/>
              <a:gd name="connsiteX1181" fmla="*/ 95565 w 12208934"/>
              <a:gd name="connsiteY1181" fmla="*/ 8928268 h 13777502"/>
              <a:gd name="connsiteX1182" fmla="*/ 109700 w 12208934"/>
              <a:gd name="connsiteY1182" fmla="*/ 8931879 h 13777502"/>
              <a:gd name="connsiteX1183" fmla="*/ 120302 w 12208934"/>
              <a:gd name="connsiteY1183" fmla="*/ 8883730 h 13777502"/>
              <a:gd name="connsiteX1184" fmla="*/ 106167 w 12208934"/>
              <a:gd name="connsiteY1184" fmla="*/ 8880119 h 13777502"/>
              <a:gd name="connsiteX1185" fmla="*/ 248704 w 12208934"/>
              <a:gd name="connsiteY1185" fmla="*/ 8876507 h 13777502"/>
              <a:gd name="connsiteX1186" fmla="*/ 225144 w 12208934"/>
              <a:gd name="connsiteY1186" fmla="*/ 8919841 h 13777502"/>
              <a:gd name="connsiteX1187" fmla="*/ 236924 w 12208934"/>
              <a:gd name="connsiteY1187" fmla="*/ 8927064 h 13777502"/>
              <a:gd name="connsiteX1188" fmla="*/ 260484 w 12208934"/>
              <a:gd name="connsiteY1188" fmla="*/ 8883730 h 13777502"/>
              <a:gd name="connsiteX1189" fmla="*/ 248704 w 12208934"/>
              <a:gd name="connsiteY1189" fmla="*/ 8876507 h 13777502"/>
              <a:gd name="connsiteX1190" fmla="*/ 400665 w 12208934"/>
              <a:gd name="connsiteY1190" fmla="*/ 8864471 h 13777502"/>
              <a:gd name="connsiteX1191" fmla="*/ 367681 w 12208934"/>
              <a:gd name="connsiteY1191" fmla="*/ 8901786 h 13777502"/>
              <a:gd name="connsiteX1192" fmla="*/ 378283 w 12208934"/>
              <a:gd name="connsiteY1192" fmla="*/ 8911416 h 13777502"/>
              <a:gd name="connsiteX1193" fmla="*/ 411267 w 12208934"/>
              <a:gd name="connsiteY1193" fmla="*/ 8874101 h 13777502"/>
              <a:gd name="connsiteX1194" fmla="*/ 400665 w 12208934"/>
              <a:gd name="connsiteY1194" fmla="*/ 8864471 h 13777502"/>
              <a:gd name="connsiteX1195" fmla="*/ 353545 w 12208934"/>
              <a:gd name="connsiteY1195" fmla="*/ 8863267 h 13777502"/>
              <a:gd name="connsiteX1196" fmla="*/ 324095 w 12208934"/>
              <a:gd name="connsiteY1196" fmla="*/ 8902990 h 13777502"/>
              <a:gd name="connsiteX1197" fmla="*/ 334697 w 12208934"/>
              <a:gd name="connsiteY1197" fmla="*/ 8911416 h 13777502"/>
              <a:gd name="connsiteX1198" fmla="*/ 364147 w 12208934"/>
              <a:gd name="connsiteY1198" fmla="*/ 8871693 h 13777502"/>
              <a:gd name="connsiteX1199" fmla="*/ 353545 w 12208934"/>
              <a:gd name="connsiteY1199" fmla="*/ 8863267 h 13777502"/>
              <a:gd name="connsiteX1200" fmla="*/ 62581 w 12208934"/>
              <a:gd name="connsiteY1200" fmla="*/ 8858452 h 13777502"/>
              <a:gd name="connsiteX1201" fmla="*/ 56691 w 12208934"/>
              <a:gd name="connsiteY1201" fmla="*/ 8907805 h 13777502"/>
              <a:gd name="connsiteX1202" fmla="*/ 70827 w 12208934"/>
              <a:gd name="connsiteY1202" fmla="*/ 8909009 h 13777502"/>
              <a:gd name="connsiteX1203" fmla="*/ 76717 w 12208934"/>
              <a:gd name="connsiteY1203" fmla="*/ 8859656 h 13777502"/>
              <a:gd name="connsiteX1204" fmla="*/ 62581 w 12208934"/>
              <a:gd name="connsiteY1204" fmla="*/ 8858452 h 13777502"/>
              <a:gd name="connsiteX1205" fmla="*/ 161532 w 12208934"/>
              <a:gd name="connsiteY1205" fmla="*/ 8856044 h 13777502"/>
              <a:gd name="connsiteX1206" fmla="*/ 146218 w 12208934"/>
              <a:gd name="connsiteY1206" fmla="*/ 8902990 h 13777502"/>
              <a:gd name="connsiteX1207" fmla="*/ 159176 w 12208934"/>
              <a:gd name="connsiteY1207" fmla="*/ 8907805 h 13777502"/>
              <a:gd name="connsiteX1208" fmla="*/ 174490 w 12208934"/>
              <a:gd name="connsiteY1208" fmla="*/ 8860859 h 13777502"/>
              <a:gd name="connsiteX1209" fmla="*/ 161532 w 12208934"/>
              <a:gd name="connsiteY1209" fmla="*/ 8856044 h 13777502"/>
              <a:gd name="connsiteX1210" fmla="*/ 464277 w 12208934"/>
              <a:gd name="connsiteY1210" fmla="*/ 8850026 h 13777502"/>
              <a:gd name="connsiteX1211" fmla="*/ 470756 w 12208934"/>
              <a:gd name="connsiteY1211" fmla="*/ 8856646 h 13777502"/>
              <a:gd name="connsiteX1212" fmla="*/ 439539 w 12208934"/>
              <a:gd name="connsiteY1212" fmla="*/ 8888545 h 13777502"/>
              <a:gd name="connsiteX1213" fmla="*/ 433060 w 12208934"/>
              <a:gd name="connsiteY1213" fmla="*/ 8881925 h 13777502"/>
              <a:gd name="connsiteX1214" fmla="*/ 464277 w 12208934"/>
              <a:gd name="connsiteY1214" fmla="*/ 8850026 h 13777502"/>
              <a:gd name="connsiteX1215" fmla="*/ 464277 w 12208934"/>
              <a:gd name="connsiteY1215" fmla="*/ 8844007 h 13777502"/>
              <a:gd name="connsiteX1216" fmla="*/ 430115 w 12208934"/>
              <a:gd name="connsiteY1216" fmla="*/ 8878915 h 13777502"/>
              <a:gd name="connsiteX1217" fmla="*/ 433060 w 12208934"/>
              <a:gd name="connsiteY1217" fmla="*/ 8881925 h 13777502"/>
              <a:gd name="connsiteX1218" fmla="*/ 430115 w 12208934"/>
              <a:gd name="connsiteY1218" fmla="*/ 8884934 h 13777502"/>
              <a:gd name="connsiteX1219" fmla="*/ 439539 w 12208934"/>
              <a:gd name="connsiteY1219" fmla="*/ 8894564 h 13777502"/>
              <a:gd name="connsiteX1220" fmla="*/ 473701 w 12208934"/>
              <a:gd name="connsiteY1220" fmla="*/ 8859656 h 13777502"/>
              <a:gd name="connsiteX1221" fmla="*/ 470756 w 12208934"/>
              <a:gd name="connsiteY1221" fmla="*/ 8856646 h 13777502"/>
              <a:gd name="connsiteX1222" fmla="*/ 473701 w 12208934"/>
              <a:gd name="connsiteY1222" fmla="*/ 8853637 h 13777502"/>
              <a:gd name="connsiteX1223" fmla="*/ 464277 w 12208934"/>
              <a:gd name="connsiteY1223" fmla="*/ 8844007 h 13777502"/>
              <a:gd name="connsiteX1224" fmla="*/ 319383 w 12208934"/>
              <a:gd name="connsiteY1224" fmla="*/ 8839192 h 13777502"/>
              <a:gd name="connsiteX1225" fmla="*/ 292290 w 12208934"/>
              <a:gd name="connsiteY1225" fmla="*/ 8881323 h 13777502"/>
              <a:gd name="connsiteX1226" fmla="*/ 304069 w 12208934"/>
              <a:gd name="connsiteY1226" fmla="*/ 8889749 h 13777502"/>
              <a:gd name="connsiteX1227" fmla="*/ 331163 w 12208934"/>
              <a:gd name="connsiteY1227" fmla="*/ 8847619 h 13777502"/>
              <a:gd name="connsiteX1228" fmla="*/ 319383 w 12208934"/>
              <a:gd name="connsiteY1228" fmla="*/ 8839192 h 13777502"/>
              <a:gd name="connsiteX1229" fmla="*/ 238102 w 12208934"/>
              <a:gd name="connsiteY1229" fmla="*/ 8793450 h 13777502"/>
              <a:gd name="connsiteX1230" fmla="*/ 218076 w 12208934"/>
              <a:gd name="connsiteY1230" fmla="*/ 8839192 h 13777502"/>
              <a:gd name="connsiteX1231" fmla="*/ 231034 w 12208934"/>
              <a:gd name="connsiteY1231" fmla="*/ 8845210 h 13777502"/>
              <a:gd name="connsiteX1232" fmla="*/ 251060 w 12208934"/>
              <a:gd name="connsiteY1232" fmla="*/ 8799469 h 13777502"/>
              <a:gd name="connsiteX1233" fmla="*/ 238102 w 12208934"/>
              <a:gd name="connsiteY1233" fmla="*/ 8793450 h 13777502"/>
              <a:gd name="connsiteX1234" fmla="*/ 465455 w 12208934"/>
              <a:gd name="connsiteY1234" fmla="*/ 8789840 h 13777502"/>
              <a:gd name="connsiteX1235" fmla="*/ 432471 w 12208934"/>
              <a:gd name="connsiteY1235" fmla="*/ 8827155 h 13777502"/>
              <a:gd name="connsiteX1236" fmla="*/ 443073 w 12208934"/>
              <a:gd name="connsiteY1236" fmla="*/ 8836785 h 13777502"/>
              <a:gd name="connsiteX1237" fmla="*/ 476057 w 12208934"/>
              <a:gd name="connsiteY1237" fmla="*/ 8799470 h 13777502"/>
              <a:gd name="connsiteX1238" fmla="*/ 465455 w 12208934"/>
              <a:gd name="connsiteY1238" fmla="*/ 8789840 h 13777502"/>
              <a:gd name="connsiteX1239" fmla="*/ 297002 w 12208934"/>
              <a:gd name="connsiteY1239" fmla="*/ 8788636 h 13777502"/>
              <a:gd name="connsiteX1240" fmla="*/ 273442 w 12208934"/>
              <a:gd name="connsiteY1240" fmla="*/ 8831970 h 13777502"/>
              <a:gd name="connsiteX1241" fmla="*/ 285222 w 12208934"/>
              <a:gd name="connsiteY1241" fmla="*/ 8839192 h 13777502"/>
              <a:gd name="connsiteX1242" fmla="*/ 308781 w 12208934"/>
              <a:gd name="connsiteY1242" fmla="*/ 8795858 h 13777502"/>
              <a:gd name="connsiteX1243" fmla="*/ 297002 w 12208934"/>
              <a:gd name="connsiteY1243" fmla="*/ 8788636 h 13777502"/>
              <a:gd name="connsiteX1244" fmla="*/ 413623 w 12208934"/>
              <a:gd name="connsiteY1244" fmla="*/ 8783822 h 13777502"/>
              <a:gd name="connsiteX1245" fmla="*/ 384173 w 12208934"/>
              <a:gd name="connsiteY1245" fmla="*/ 8823544 h 13777502"/>
              <a:gd name="connsiteX1246" fmla="*/ 394775 w 12208934"/>
              <a:gd name="connsiteY1246" fmla="*/ 8831970 h 13777502"/>
              <a:gd name="connsiteX1247" fmla="*/ 424225 w 12208934"/>
              <a:gd name="connsiteY1247" fmla="*/ 8793451 h 13777502"/>
              <a:gd name="connsiteX1248" fmla="*/ 413623 w 12208934"/>
              <a:gd name="connsiteY1248" fmla="*/ 8783822 h 13777502"/>
              <a:gd name="connsiteX1249" fmla="*/ 127370 w 12208934"/>
              <a:gd name="connsiteY1249" fmla="*/ 8781413 h 13777502"/>
              <a:gd name="connsiteX1250" fmla="*/ 116768 w 12208934"/>
              <a:gd name="connsiteY1250" fmla="*/ 8830766 h 13777502"/>
              <a:gd name="connsiteX1251" fmla="*/ 130904 w 12208934"/>
              <a:gd name="connsiteY1251" fmla="*/ 8834377 h 13777502"/>
              <a:gd name="connsiteX1252" fmla="*/ 141506 w 12208934"/>
              <a:gd name="connsiteY1252" fmla="*/ 8785025 h 13777502"/>
              <a:gd name="connsiteX1253" fmla="*/ 127370 w 12208934"/>
              <a:gd name="connsiteY1253" fmla="*/ 8781413 h 13777502"/>
              <a:gd name="connsiteX1254" fmla="*/ 532600 w 12208934"/>
              <a:gd name="connsiteY1254" fmla="*/ 8779006 h 13777502"/>
              <a:gd name="connsiteX1255" fmla="*/ 539079 w 12208934"/>
              <a:gd name="connsiteY1255" fmla="*/ 8785627 h 13777502"/>
              <a:gd name="connsiteX1256" fmla="*/ 507862 w 12208934"/>
              <a:gd name="connsiteY1256" fmla="*/ 8817525 h 13777502"/>
              <a:gd name="connsiteX1257" fmla="*/ 501384 w 12208934"/>
              <a:gd name="connsiteY1257" fmla="*/ 8810905 h 13777502"/>
              <a:gd name="connsiteX1258" fmla="*/ 532600 w 12208934"/>
              <a:gd name="connsiteY1258" fmla="*/ 8779006 h 13777502"/>
              <a:gd name="connsiteX1259" fmla="*/ 532600 w 12208934"/>
              <a:gd name="connsiteY1259" fmla="*/ 8772987 h 13777502"/>
              <a:gd name="connsiteX1260" fmla="*/ 498438 w 12208934"/>
              <a:gd name="connsiteY1260" fmla="*/ 8807895 h 13777502"/>
              <a:gd name="connsiteX1261" fmla="*/ 501384 w 12208934"/>
              <a:gd name="connsiteY1261" fmla="*/ 8810905 h 13777502"/>
              <a:gd name="connsiteX1262" fmla="*/ 498438 w 12208934"/>
              <a:gd name="connsiteY1262" fmla="*/ 8813915 h 13777502"/>
              <a:gd name="connsiteX1263" fmla="*/ 507862 w 12208934"/>
              <a:gd name="connsiteY1263" fmla="*/ 8823544 h 13777502"/>
              <a:gd name="connsiteX1264" fmla="*/ 542024 w 12208934"/>
              <a:gd name="connsiteY1264" fmla="*/ 8788636 h 13777502"/>
              <a:gd name="connsiteX1265" fmla="*/ 539079 w 12208934"/>
              <a:gd name="connsiteY1265" fmla="*/ 8785627 h 13777502"/>
              <a:gd name="connsiteX1266" fmla="*/ 542024 w 12208934"/>
              <a:gd name="connsiteY1266" fmla="*/ 8782617 h 13777502"/>
              <a:gd name="connsiteX1267" fmla="*/ 532600 w 12208934"/>
              <a:gd name="connsiteY1267" fmla="*/ 8772987 h 13777502"/>
              <a:gd name="connsiteX1268" fmla="*/ 192160 w 12208934"/>
              <a:gd name="connsiteY1268" fmla="*/ 8760950 h 13777502"/>
              <a:gd name="connsiteX1269" fmla="*/ 176846 w 12208934"/>
              <a:gd name="connsiteY1269" fmla="*/ 8807896 h 13777502"/>
              <a:gd name="connsiteX1270" fmla="*/ 189804 w 12208934"/>
              <a:gd name="connsiteY1270" fmla="*/ 8812710 h 13777502"/>
              <a:gd name="connsiteX1271" fmla="*/ 205118 w 12208934"/>
              <a:gd name="connsiteY1271" fmla="*/ 8765765 h 13777502"/>
              <a:gd name="connsiteX1272" fmla="*/ 192160 w 12208934"/>
              <a:gd name="connsiteY1272" fmla="*/ 8760950 h 13777502"/>
              <a:gd name="connsiteX1273" fmla="*/ 73183 w 12208934"/>
              <a:gd name="connsiteY1273" fmla="*/ 8758543 h 13777502"/>
              <a:gd name="connsiteX1274" fmla="*/ 67293 w 12208934"/>
              <a:gd name="connsiteY1274" fmla="*/ 8807896 h 13777502"/>
              <a:gd name="connsiteX1275" fmla="*/ 81429 w 12208934"/>
              <a:gd name="connsiteY1275" fmla="*/ 8809100 h 13777502"/>
              <a:gd name="connsiteX1276" fmla="*/ 87319 w 12208934"/>
              <a:gd name="connsiteY1276" fmla="*/ 8759747 h 13777502"/>
              <a:gd name="connsiteX1277" fmla="*/ 73183 w 12208934"/>
              <a:gd name="connsiteY1277" fmla="*/ 8758543 h 13777502"/>
              <a:gd name="connsiteX1278" fmla="*/ 373571 w 12208934"/>
              <a:gd name="connsiteY1278" fmla="*/ 8756136 h 13777502"/>
              <a:gd name="connsiteX1279" fmla="*/ 346477 w 12208934"/>
              <a:gd name="connsiteY1279" fmla="*/ 8798266 h 13777502"/>
              <a:gd name="connsiteX1280" fmla="*/ 358257 w 12208934"/>
              <a:gd name="connsiteY1280" fmla="*/ 8806692 h 13777502"/>
              <a:gd name="connsiteX1281" fmla="*/ 385351 w 12208934"/>
              <a:gd name="connsiteY1281" fmla="*/ 8764562 h 13777502"/>
              <a:gd name="connsiteX1282" fmla="*/ 373571 w 12208934"/>
              <a:gd name="connsiteY1282" fmla="*/ 8756136 h 13777502"/>
              <a:gd name="connsiteX1283" fmla="*/ 530244 w 12208934"/>
              <a:gd name="connsiteY1283" fmla="*/ 8715209 h 13777502"/>
              <a:gd name="connsiteX1284" fmla="*/ 497260 w 12208934"/>
              <a:gd name="connsiteY1284" fmla="*/ 8752525 h 13777502"/>
              <a:gd name="connsiteX1285" fmla="*/ 507862 w 12208934"/>
              <a:gd name="connsiteY1285" fmla="*/ 8762154 h 13777502"/>
              <a:gd name="connsiteX1286" fmla="*/ 540846 w 12208934"/>
              <a:gd name="connsiteY1286" fmla="*/ 8724839 h 13777502"/>
              <a:gd name="connsiteX1287" fmla="*/ 530244 w 12208934"/>
              <a:gd name="connsiteY1287" fmla="*/ 8715209 h 13777502"/>
              <a:gd name="connsiteX1288" fmla="*/ 602102 w 12208934"/>
              <a:gd name="connsiteY1288" fmla="*/ 8709191 h 13777502"/>
              <a:gd name="connsiteX1289" fmla="*/ 607992 w 12208934"/>
              <a:gd name="connsiteY1289" fmla="*/ 8715209 h 13777502"/>
              <a:gd name="connsiteX1290" fmla="*/ 577364 w 12208934"/>
              <a:gd name="connsiteY1290" fmla="*/ 8746505 h 13777502"/>
              <a:gd name="connsiteX1291" fmla="*/ 571474 w 12208934"/>
              <a:gd name="connsiteY1291" fmla="*/ 8740487 h 13777502"/>
              <a:gd name="connsiteX1292" fmla="*/ 602102 w 12208934"/>
              <a:gd name="connsiteY1292" fmla="*/ 8709191 h 13777502"/>
              <a:gd name="connsiteX1293" fmla="*/ 473701 w 12208934"/>
              <a:gd name="connsiteY1293" fmla="*/ 8705580 h 13777502"/>
              <a:gd name="connsiteX1294" fmla="*/ 444251 w 12208934"/>
              <a:gd name="connsiteY1294" fmla="*/ 8745302 h 13777502"/>
              <a:gd name="connsiteX1295" fmla="*/ 454853 w 12208934"/>
              <a:gd name="connsiteY1295" fmla="*/ 8753728 h 13777502"/>
              <a:gd name="connsiteX1296" fmla="*/ 484303 w 12208934"/>
              <a:gd name="connsiteY1296" fmla="*/ 8714005 h 13777502"/>
              <a:gd name="connsiteX1297" fmla="*/ 473701 w 12208934"/>
              <a:gd name="connsiteY1297" fmla="*/ 8705580 h 13777502"/>
              <a:gd name="connsiteX1298" fmla="*/ 602102 w 12208934"/>
              <a:gd name="connsiteY1298" fmla="*/ 8701967 h 13777502"/>
              <a:gd name="connsiteX1299" fmla="*/ 567940 w 12208934"/>
              <a:gd name="connsiteY1299" fmla="*/ 8736875 h 13777502"/>
              <a:gd name="connsiteX1300" fmla="*/ 571474 w 12208934"/>
              <a:gd name="connsiteY1300" fmla="*/ 8740487 h 13777502"/>
              <a:gd name="connsiteX1301" fmla="*/ 567940 w 12208934"/>
              <a:gd name="connsiteY1301" fmla="*/ 8744098 h 13777502"/>
              <a:gd name="connsiteX1302" fmla="*/ 577364 w 12208934"/>
              <a:gd name="connsiteY1302" fmla="*/ 8753728 h 13777502"/>
              <a:gd name="connsiteX1303" fmla="*/ 611526 w 12208934"/>
              <a:gd name="connsiteY1303" fmla="*/ 8718820 h 13777502"/>
              <a:gd name="connsiteX1304" fmla="*/ 607992 w 12208934"/>
              <a:gd name="connsiteY1304" fmla="*/ 8715209 h 13777502"/>
              <a:gd name="connsiteX1305" fmla="*/ 611526 w 12208934"/>
              <a:gd name="connsiteY1305" fmla="*/ 8711597 h 13777502"/>
              <a:gd name="connsiteX1306" fmla="*/ 602102 w 12208934"/>
              <a:gd name="connsiteY1306" fmla="*/ 8701967 h 13777502"/>
              <a:gd name="connsiteX1307" fmla="*/ 344121 w 12208934"/>
              <a:gd name="connsiteY1307" fmla="*/ 8701967 h 13777502"/>
              <a:gd name="connsiteX1308" fmla="*/ 320561 w 12208934"/>
              <a:gd name="connsiteY1308" fmla="*/ 8745302 h 13777502"/>
              <a:gd name="connsiteX1309" fmla="*/ 332341 w 12208934"/>
              <a:gd name="connsiteY1309" fmla="*/ 8752524 h 13777502"/>
              <a:gd name="connsiteX1310" fmla="*/ 355901 w 12208934"/>
              <a:gd name="connsiteY1310" fmla="*/ 8709190 h 13777502"/>
              <a:gd name="connsiteX1311" fmla="*/ 344121 w 12208934"/>
              <a:gd name="connsiteY1311" fmla="*/ 8701967 h 13777502"/>
              <a:gd name="connsiteX1312" fmla="*/ 278154 w 12208934"/>
              <a:gd name="connsiteY1312" fmla="*/ 8701967 h 13777502"/>
              <a:gd name="connsiteX1313" fmla="*/ 258128 w 12208934"/>
              <a:gd name="connsiteY1313" fmla="*/ 8747709 h 13777502"/>
              <a:gd name="connsiteX1314" fmla="*/ 271086 w 12208934"/>
              <a:gd name="connsiteY1314" fmla="*/ 8753728 h 13777502"/>
              <a:gd name="connsiteX1315" fmla="*/ 291112 w 12208934"/>
              <a:gd name="connsiteY1315" fmla="*/ 8707986 h 13777502"/>
              <a:gd name="connsiteX1316" fmla="*/ 278154 w 12208934"/>
              <a:gd name="connsiteY1316" fmla="*/ 8701967 h 13777502"/>
              <a:gd name="connsiteX1317" fmla="*/ 148574 w 12208934"/>
              <a:gd name="connsiteY1317" fmla="*/ 8683912 h 13777502"/>
              <a:gd name="connsiteX1318" fmla="*/ 137972 w 12208934"/>
              <a:gd name="connsiteY1318" fmla="*/ 8733265 h 13777502"/>
              <a:gd name="connsiteX1319" fmla="*/ 152108 w 12208934"/>
              <a:gd name="connsiteY1319" fmla="*/ 8736876 h 13777502"/>
              <a:gd name="connsiteX1320" fmla="*/ 162710 w 12208934"/>
              <a:gd name="connsiteY1320" fmla="*/ 8687523 h 13777502"/>
              <a:gd name="connsiteX1321" fmla="*/ 148574 w 12208934"/>
              <a:gd name="connsiteY1321" fmla="*/ 8683912 h 13777502"/>
              <a:gd name="connsiteX1322" fmla="*/ 427759 w 12208934"/>
              <a:gd name="connsiteY1322" fmla="*/ 8673079 h 13777502"/>
              <a:gd name="connsiteX1323" fmla="*/ 400665 w 12208934"/>
              <a:gd name="connsiteY1323" fmla="*/ 8715209 h 13777502"/>
              <a:gd name="connsiteX1324" fmla="*/ 412445 w 12208934"/>
              <a:gd name="connsiteY1324" fmla="*/ 8723635 h 13777502"/>
              <a:gd name="connsiteX1325" fmla="*/ 439539 w 12208934"/>
              <a:gd name="connsiteY1325" fmla="*/ 8681505 h 13777502"/>
              <a:gd name="connsiteX1326" fmla="*/ 427759 w 12208934"/>
              <a:gd name="connsiteY1326" fmla="*/ 8673079 h 13777502"/>
              <a:gd name="connsiteX1327" fmla="*/ 222788 w 12208934"/>
              <a:gd name="connsiteY1327" fmla="*/ 8667060 h 13777502"/>
              <a:gd name="connsiteX1328" fmla="*/ 207474 w 12208934"/>
              <a:gd name="connsiteY1328" fmla="*/ 8714005 h 13777502"/>
              <a:gd name="connsiteX1329" fmla="*/ 220432 w 12208934"/>
              <a:gd name="connsiteY1329" fmla="*/ 8718820 h 13777502"/>
              <a:gd name="connsiteX1330" fmla="*/ 235746 w 12208934"/>
              <a:gd name="connsiteY1330" fmla="*/ 8671875 h 13777502"/>
              <a:gd name="connsiteX1331" fmla="*/ 222788 w 12208934"/>
              <a:gd name="connsiteY1331" fmla="*/ 8667060 h 13777502"/>
              <a:gd name="connsiteX1332" fmla="*/ 83785 w 12208934"/>
              <a:gd name="connsiteY1332" fmla="*/ 8659838 h 13777502"/>
              <a:gd name="connsiteX1333" fmla="*/ 77895 w 12208934"/>
              <a:gd name="connsiteY1333" fmla="*/ 8709191 h 13777502"/>
              <a:gd name="connsiteX1334" fmla="*/ 92031 w 12208934"/>
              <a:gd name="connsiteY1334" fmla="*/ 8710394 h 13777502"/>
              <a:gd name="connsiteX1335" fmla="*/ 97921 w 12208934"/>
              <a:gd name="connsiteY1335" fmla="*/ 8661042 h 13777502"/>
              <a:gd name="connsiteX1336" fmla="*/ 83785 w 12208934"/>
              <a:gd name="connsiteY1336" fmla="*/ 8659838 h 13777502"/>
              <a:gd name="connsiteX1337" fmla="*/ 595034 w 12208934"/>
              <a:gd name="connsiteY1337" fmla="*/ 8640578 h 13777502"/>
              <a:gd name="connsiteX1338" fmla="*/ 562050 w 12208934"/>
              <a:gd name="connsiteY1338" fmla="*/ 8677894 h 13777502"/>
              <a:gd name="connsiteX1339" fmla="*/ 572652 w 12208934"/>
              <a:gd name="connsiteY1339" fmla="*/ 8687524 h 13777502"/>
              <a:gd name="connsiteX1340" fmla="*/ 605636 w 12208934"/>
              <a:gd name="connsiteY1340" fmla="*/ 8650208 h 13777502"/>
              <a:gd name="connsiteX1341" fmla="*/ 595034 w 12208934"/>
              <a:gd name="connsiteY1341" fmla="*/ 8640578 h 13777502"/>
              <a:gd name="connsiteX1342" fmla="*/ 671604 w 12208934"/>
              <a:gd name="connsiteY1342" fmla="*/ 8636967 h 13777502"/>
              <a:gd name="connsiteX1343" fmla="*/ 678671 w 12208934"/>
              <a:gd name="connsiteY1343" fmla="*/ 8644189 h 13777502"/>
              <a:gd name="connsiteX1344" fmla="*/ 646866 w 12208934"/>
              <a:gd name="connsiteY1344" fmla="*/ 8676689 h 13777502"/>
              <a:gd name="connsiteX1345" fmla="*/ 639798 w 12208934"/>
              <a:gd name="connsiteY1345" fmla="*/ 8669468 h 13777502"/>
              <a:gd name="connsiteX1346" fmla="*/ 671604 w 12208934"/>
              <a:gd name="connsiteY1346" fmla="*/ 8636967 h 13777502"/>
              <a:gd name="connsiteX1347" fmla="*/ 671604 w 12208934"/>
              <a:gd name="connsiteY1347" fmla="*/ 8632152 h 13777502"/>
              <a:gd name="connsiteX1348" fmla="*/ 637442 w 12208934"/>
              <a:gd name="connsiteY1348" fmla="*/ 8667060 h 13777502"/>
              <a:gd name="connsiteX1349" fmla="*/ 639798 w 12208934"/>
              <a:gd name="connsiteY1349" fmla="*/ 8669468 h 13777502"/>
              <a:gd name="connsiteX1350" fmla="*/ 636264 w 12208934"/>
              <a:gd name="connsiteY1350" fmla="*/ 8673079 h 13777502"/>
              <a:gd name="connsiteX1351" fmla="*/ 646866 w 12208934"/>
              <a:gd name="connsiteY1351" fmla="*/ 8682709 h 13777502"/>
              <a:gd name="connsiteX1352" fmla="*/ 681027 w 12208934"/>
              <a:gd name="connsiteY1352" fmla="*/ 8646597 h 13777502"/>
              <a:gd name="connsiteX1353" fmla="*/ 678671 w 12208934"/>
              <a:gd name="connsiteY1353" fmla="*/ 8644189 h 13777502"/>
              <a:gd name="connsiteX1354" fmla="*/ 681027 w 12208934"/>
              <a:gd name="connsiteY1354" fmla="*/ 8641781 h 13777502"/>
              <a:gd name="connsiteX1355" fmla="*/ 671604 w 12208934"/>
              <a:gd name="connsiteY1355" fmla="*/ 8632152 h 13777502"/>
              <a:gd name="connsiteX1356" fmla="*/ 532600 w 12208934"/>
              <a:gd name="connsiteY1356" fmla="*/ 8626134 h 13777502"/>
              <a:gd name="connsiteX1357" fmla="*/ 503150 w 12208934"/>
              <a:gd name="connsiteY1357" fmla="*/ 8665856 h 13777502"/>
              <a:gd name="connsiteX1358" fmla="*/ 513752 w 12208934"/>
              <a:gd name="connsiteY1358" fmla="*/ 8674283 h 13777502"/>
              <a:gd name="connsiteX1359" fmla="*/ 543202 w 12208934"/>
              <a:gd name="connsiteY1359" fmla="*/ 8634560 h 13777502"/>
              <a:gd name="connsiteX1360" fmla="*/ 532600 w 12208934"/>
              <a:gd name="connsiteY1360" fmla="*/ 8626134 h 13777502"/>
              <a:gd name="connsiteX1361" fmla="*/ 391241 w 12208934"/>
              <a:gd name="connsiteY1361" fmla="*/ 8614096 h 13777502"/>
              <a:gd name="connsiteX1362" fmla="*/ 367681 w 12208934"/>
              <a:gd name="connsiteY1362" fmla="*/ 8657430 h 13777502"/>
              <a:gd name="connsiteX1363" fmla="*/ 379461 w 12208934"/>
              <a:gd name="connsiteY1363" fmla="*/ 8664652 h 13777502"/>
              <a:gd name="connsiteX1364" fmla="*/ 403021 w 12208934"/>
              <a:gd name="connsiteY1364" fmla="*/ 8621318 h 13777502"/>
              <a:gd name="connsiteX1365" fmla="*/ 391241 w 12208934"/>
              <a:gd name="connsiteY1365" fmla="*/ 8614096 h 13777502"/>
              <a:gd name="connsiteX1366" fmla="*/ 317027 w 12208934"/>
              <a:gd name="connsiteY1366" fmla="*/ 8610484 h 13777502"/>
              <a:gd name="connsiteX1367" fmla="*/ 297002 w 12208934"/>
              <a:gd name="connsiteY1367" fmla="*/ 8656226 h 13777502"/>
              <a:gd name="connsiteX1368" fmla="*/ 309959 w 12208934"/>
              <a:gd name="connsiteY1368" fmla="*/ 8662245 h 13777502"/>
              <a:gd name="connsiteX1369" fmla="*/ 329985 w 12208934"/>
              <a:gd name="connsiteY1369" fmla="*/ 8616503 h 13777502"/>
              <a:gd name="connsiteX1370" fmla="*/ 317027 w 12208934"/>
              <a:gd name="connsiteY1370" fmla="*/ 8610484 h 13777502"/>
              <a:gd name="connsiteX1371" fmla="*/ 481947 w 12208934"/>
              <a:gd name="connsiteY1371" fmla="*/ 8590022 h 13777502"/>
              <a:gd name="connsiteX1372" fmla="*/ 454853 w 12208934"/>
              <a:gd name="connsiteY1372" fmla="*/ 8632152 h 13777502"/>
              <a:gd name="connsiteX1373" fmla="*/ 466633 w 12208934"/>
              <a:gd name="connsiteY1373" fmla="*/ 8640578 h 13777502"/>
              <a:gd name="connsiteX1374" fmla="*/ 493726 w 12208934"/>
              <a:gd name="connsiteY1374" fmla="*/ 8598448 h 13777502"/>
              <a:gd name="connsiteX1375" fmla="*/ 481947 w 12208934"/>
              <a:gd name="connsiteY1375" fmla="*/ 8590022 h 13777502"/>
              <a:gd name="connsiteX1376" fmla="*/ 169778 w 12208934"/>
              <a:gd name="connsiteY1376" fmla="*/ 8587614 h 13777502"/>
              <a:gd name="connsiteX1377" fmla="*/ 159176 w 12208934"/>
              <a:gd name="connsiteY1377" fmla="*/ 8635763 h 13777502"/>
              <a:gd name="connsiteX1378" fmla="*/ 173312 w 12208934"/>
              <a:gd name="connsiteY1378" fmla="*/ 8639374 h 13777502"/>
              <a:gd name="connsiteX1379" fmla="*/ 183914 w 12208934"/>
              <a:gd name="connsiteY1379" fmla="*/ 8591225 h 13777502"/>
              <a:gd name="connsiteX1380" fmla="*/ 169778 w 12208934"/>
              <a:gd name="connsiteY1380" fmla="*/ 8587614 h 13777502"/>
              <a:gd name="connsiteX1381" fmla="*/ 254594 w 12208934"/>
              <a:gd name="connsiteY1381" fmla="*/ 8571966 h 13777502"/>
              <a:gd name="connsiteX1382" fmla="*/ 239280 w 12208934"/>
              <a:gd name="connsiteY1382" fmla="*/ 8618911 h 13777502"/>
              <a:gd name="connsiteX1383" fmla="*/ 252238 w 12208934"/>
              <a:gd name="connsiteY1383" fmla="*/ 8623726 h 13777502"/>
              <a:gd name="connsiteX1384" fmla="*/ 267552 w 12208934"/>
              <a:gd name="connsiteY1384" fmla="*/ 8576781 h 13777502"/>
              <a:gd name="connsiteX1385" fmla="*/ 254594 w 12208934"/>
              <a:gd name="connsiteY1385" fmla="*/ 8571966 h 13777502"/>
              <a:gd name="connsiteX1386" fmla="*/ 739927 w 12208934"/>
              <a:gd name="connsiteY1386" fmla="*/ 8567151 h 13777502"/>
              <a:gd name="connsiteX1387" fmla="*/ 746406 w 12208934"/>
              <a:gd name="connsiteY1387" fmla="*/ 8573772 h 13777502"/>
              <a:gd name="connsiteX1388" fmla="*/ 715189 w 12208934"/>
              <a:gd name="connsiteY1388" fmla="*/ 8605670 h 13777502"/>
              <a:gd name="connsiteX1389" fmla="*/ 708710 w 12208934"/>
              <a:gd name="connsiteY1389" fmla="*/ 8599050 h 13777502"/>
              <a:gd name="connsiteX1390" fmla="*/ 739927 w 12208934"/>
              <a:gd name="connsiteY1390" fmla="*/ 8567151 h 13777502"/>
              <a:gd name="connsiteX1391" fmla="*/ 661002 w 12208934"/>
              <a:gd name="connsiteY1391" fmla="*/ 8565948 h 13777502"/>
              <a:gd name="connsiteX1392" fmla="*/ 628018 w 12208934"/>
              <a:gd name="connsiteY1392" fmla="*/ 8603263 h 13777502"/>
              <a:gd name="connsiteX1393" fmla="*/ 638620 w 12208934"/>
              <a:gd name="connsiteY1393" fmla="*/ 8612893 h 13777502"/>
              <a:gd name="connsiteX1394" fmla="*/ 671604 w 12208934"/>
              <a:gd name="connsiteY1394" fmla="*/ 8575577 h 13777502"/>
              <a:gd name="connsiteX1395" fmla="*/ 661002 w 12208934"/>
              <a:gd name="connsiteY1395" fmla="*/ 8565948 h 13777502"/>
              <a:gd name="connsiteX1396" fmla="*/ 739927 w 12208934"/>
              <a:gd name="connsiteY1396" fmla="*/ 8561132 h 13777502"/>
              <a:gd name="connsiteX1397" fmla="*/ 705765 w 12208934"/>
              <a:gd name="connsiteY1397" fmla="*/ 8596040 h 13777502"/>
              <a:gd name="connsiteX1398" fmla="*/ 708710 w 12208934"/>
              <a:gd name="connsiteY1398" fmla="*/ 8599050 h 13777502"/>
              <a:gd name="connsiteX1399" fmla="*/ 705765 w 12208934"/>
              <a:gd name="connsiteY1399" fmla="*/ 8602059 h 13777502"/>
              <a:gd name="connsiteX1400" fmla="*/ 715189 w 12208934"/>
              <a:gd name="connsiteY1400" fmla="*/ 8611689 h 13777502"/>
              <a:gd name="connsiteX1401" fmla="*/ 749351 w 12208934"/>
              <a:gd name="connsiteY1401" fmla="*/ 8576781 h 13777502"/>
              <a:gd name="connsiteX1402" fmla="*/ 746406 w 12208934"/>
              <a:gd name="connsiteY1402" fmla="*/ 8573772 h 13777502"/>
              <a:gd name="connsiteX1403" fmla="*/ 749351 w 12208934"/>
              <a:gd name="connsiteY1403" fmla="*/ 8570762 h 13777502"/>
              <a:gd name="connsiteX1404" fmla="*/ 739927 w 12208934"/>
              <a:gd name="connsiteY1404" fmla="*/ 8561132 h 13777502"/>
              <a:gd name="connsiteX1405" fmla="*/ 94387 w 12208934"/>
              <a:gd name="connsiteY1405" fmla="*/ 8559929 h 13777502"/>
              <a:gd name="connsiteX1406" fmla="*/ 88497 w 12208934"/>
              <a:gd name="connsiteY1406" fmla="*/ 8609282 h 13777502"/>
              <a:gd name="connsiteX1407" fmla="*/ 102633 w 12208934"/>
              <a:gd name="connsiteY1407" fmla="*/ 8610485 h 13777502"/>
              <a:gd name="connsiteX1408" fmla="*/ 108522 w 12208934"/>
              <a:gd name="connsiteY1408" fmla="*/ 8561133 h 13777502"/>
              <a:gd name="connsiteX1409" fmla="*/ 94387 w 12208934"/>
              <a:gd name="connsiteY1409" fmla="*/ 8559929 h 13777502"/>
              <a:gd name="connsiteX1410" fmla="*/ 592678 w 12208934"/>
              <a:gd name="connsiteY1410" fmla="*/ 8547892 h 13777502"/>
              <a:gd name="connsiteX1411" fmla="*/ 563228 w 12208934"/>
              <a:gd name="connsiteY1411" fmla="*/ 8587614 h 13777502"/>
              <a:gd name="connsiteX1412" fmla="*/ 573830 w 12208934"/>
              <a:gd name="connsiteY1412" fmla="*/ 8596041 h 13777502"/>
              <a:gd name="connsiteX1413" fmla="*/ 603280 w 12208934"/>
              <a:gd name="connsiteY1413" fmla="*/ 8556318 h 13777502"/>
              <a:gd name="connsiteX1414" fmla="*/ 592678 w 12208934"/>
              <a:gd name="connsiteY1414" fmla="*/ 8547892 h 13777502"/>
              <a:gd name="connsiteX1415" fmla="*/ 439539 w 12208934"/>
              <a:gd name="connsiteY1415" fmla="*/ 8527428 h 13777502"/>
              <a:gd name="connsiteX1416" fmla="*/ 415979 w 12208934"/>
              <a:gd name="connsiteY1416" fmla="*/ 8570762 h 13777502"/>
              <a:gd name="connsiteX1417" fmla="*/ 427759 w 12208934"/>
              <a:gd name="connsiteY1417" fmla="*/ 8577984 h 13777502"/>
              <a:gd name="connsiteX1418" fmla="*/ 451319 w 12208934"/>
              <a:gd name="connsiteY1418" fmla="*/ 8534650 h 13777502"/>
              <a:gd name="connsiteX1419" fmla="*/ 439539 w 12208934"/>
              <a:gd name="connsiteY1419" fmla="*/ 8527428 h 13777502"/>
              <a:gd name="connsiteX1420" fmla="*/ 357079 w 12208934"/>
              <a:gd name="connsiteY1420" fmla="*/ 8519002 h 13777502"/>
              <a:gd name="connsiteX1421" fmla="*/ 337053 w 12208934"/>
              <a:gd name="connsiteY1421" fmla="*/ 8564743 h 13777502"/>
              <a:gd name="connsiteX1422" fmla="*/ 350011 w 12208934"/>
              <a:gd name="connsiteY1422" fmla="*/ 8570762 h 13777502"/>
              <a:gd name="connsiteX1423" fmla="*/ 370037 w 12208934"/>
              <a:gd name="connsiteY1423" fmla="*/ 8525020 h 13777502"/>
              <a:gd name="connsiteX1424" fmla="*/ 357079 w 12208934"/>
              <a:gd name="connsiteY1424" fmla="*/ 8519002 h 13777502"/>
              <a:gd name="connsiteX1425" fmla="*/ 536134 w 12208934"/>
              <a:gd name="connsiteY1425" fmla="*/ 8506965 h 13777502"/>
              <a:gd name="connsiteX1426" fmla="*/ 509040 w 12208934"/>
              <a:gd name="connsiteY1426" fmla="*/ 8549096 h 13777502"/>
              <a:gd name="connsiteX1427" fmla="*/ 520820 w 12208934"/>
              <a:gd name="connsiteY1427" fmla="*/ 8557521 h 13777502"/>
              <a:gd name="connsiteX1428" fmla="*/ 547914 w 12208934"/>
              <a:gd name="connsiteY1428" fmla="*/ 8515391 h 13777502"/>
              <a:gd name="connsiteX1429" fmla="*/ 536134 w 12208934"/>
              <a:gd name="connsiteY1429" fmla="*/ 8506965 h 13777502"/>
              <a:gd name="connsiteX1430" fmla="*/ 809429 w 12208934"/>
              <a:gd name="connsiteY1430" fmla="*/ 8497335 h 13777502"/>
              <a:gd name="connsiteX1431" fmla="*/ 815319 w 12208934"/>
              <a:gd name="connsiteY1431" fmla="*/ 8503353 h 13777502"/>
              <a:gd name="connsiteX1432" fmla="*/ 784691 w 12208934"/>
              <a:gd name="connsiteY1432" fmla="*/ 8534650 h 13777502"/>
              <a:gd name="connsiteX1433" fmla="*/ 778802 w 12208934"/>
              <a:gd name="connsiteY1433" fmla="*/ 8528632 h 13777502"/>
              <a:gd name="connsiteX1434" fmla="*/ 809429 w 12208934"/>
              <a:gd name="connsiteY1434" fmla="*/ 8497335 h 13777502"/>
              <a:gd name="connsiteX1435" fmla="*/ 725791 w 12208934"/>
              <a:gd name="connsiteY1435" fmla="*/ 8491317 h 13777502"/>
              <a:gd name="connsiteX1436" fmla="*/ 692807 w 12208934"/>
              <a:gd name="connsiteY1436" fmla="*/ 8528632 h 13777502"/>
              <a:gd name="connsiteX1437" fmla="*/ 703409 w 12208934"/>
              <a:gd name="connsiteY1437" fmla="*/ 8538262 h 13777502"/>
              <a:gd name="connsiteX1438" fmla="*/ 736393 w 12208934"/>
              <a:gd name="connsiteY1438" fmla="*/ 8500947 h 13777502"/>
              <a:gd name="connsiteX1439" fmla="*/ 725791 w 12208934"/>
              <a:gd name="connsiteY1439" fmla="*/ 8491317 h 13777502"/>
              <a:gd name="connsiteX1440" fmla="*/ 809429 w 12208934"/>
              <a:gd name="connsiteY1440" fmla="*/ 8490112 h 13777502"/>
              <a:gd name="connsiteX1441" fmla="*/ 775267 w 12208934"/>
              <a:gd name="connsiteY1441" fmla="*/ 8525020 h 13777502"/>
              <a:gd name="connsiteX1442" fmla="*/ 778802 w 12208934"/>
              <a:gd name="connsiteY1442" fmla="*/ 8528632 h 13777502"/>
              <a:gd name="connsiteX1443" fmla="*/ 775267 w 12208934"/>
              <a:gd name="connsiteY1443" fmla="*/ 8532243 h 13777502"/>
              <a:gd name="connsiteX1444" fmla="*/ 784691 w 12208934"/>
              <a:gd name="connsiteY1444" fmla="*/ 8541873 h 13777502"/>
              <a:gd name="connsiteX1445" fmla="*/ 818853 w 12208934"/>
              <a:gd name="connsiteY1445" fmla="*/ 8506965 h 13777502"/>
              <a:gd name="connsiteX1446" fmla="*/ 815319 w 12208934"/>
              <a:gd name="connsiteY1446" fmla="*/ 8503353 h 13777502"/>
              <a:gd name="connsiteX1447" fmla="*/ 818853 w 12208934"/>
              <a:gd name="connsiteY1447" fmla="*/ 8499742 h 13777502"/>
              <a:gd name="connsiteX1448" fmla="*/ 809429 w 12208934"/>
              <a:gd name="connsiteY1448" fmla="*/ 8490112 h 13777502"/>
              <a:gd name="connsiteX1449" fmla="*/ 190982 w 12208934"/>
              <a:gd name="connsiteY1449" fmla="*/ 8490112 h 13777502"/>
              <a:gd name="connsiteX1450" fmla="*/ 180380 w 12208934"/>
              <a:gd name="connsiteY1450" fmla="*/ 8538261 h 13777502"/>
              <a:gd name="connsiteX1451" fmla="*/ 194516 w 12208934"/>
              <a:gd name="connsiteY1451" fmla="*/ 8541873 h 13777502"/>
              <a:gd name="connsiteX1452" fmla="*/ 205118 w 12208934"/>
              <a:gd name="connsiteY1452" fmla="*/ 8493724 h 13777502"/>
              <a:gd name="connsiteX1453" fmla="*/ 190982 w 12208934"/>
              <a:gd name="connsiteY1453" fmla="*/ 8490112 h 13777502"/>
              <a:gd name="connsiteX1454" fmla="*/ 285222 w 12208934"/>
              <a:gd name="connsiteY1454" fmla="*/ 8476872 h 13777502"/>
              <a:gd name="connsiteX1455" fmla="*/ 269908 w 12208934"/>
              <a:gd name="connsiteY1455" fmla="*/ 8523817 h 13777502"/>
              <a:gd name="connsiteX1456" fmla="*/ 282866 w 12208934"/>
              <a:gd name="connsiteY1456" fmla="*/ 8528632 h 13777502"/>
              <a:gd name="connsiteX1457" fmla="*/ 298179 w 12208934"/>
              <a:gd name="connsiteY1457" fmla="*/ 8481687 h 13777502"/>
              <a:gd name="connsiteX1458" fmla="*/ 285222 w 12208934"/>
              <a:gd name="connsiteY1458" fmla="*/ 8476872 h 13777502"/>
              <a:gd name="connsiteX1459" fmla="*/ 652756 w 12208934"/>
              <a:gd name="connsiteY1459" fmla="*/ 8468446 h 13777502"/>
              <a:gd name="connsiteX1460" fmla="*/ 623306 w 12208934"/>
              <a:gd name="connsiteY1460" fmla="*/ 8508169 h 13777502"/>
              <a:gd name="connsiteX1461" fmla="*/ 633908 w 12208934"/>
              <a:gd name="connsiteY1461" fmla="*/ 8516595 h 13777502"/>
              <a:gd name="connsiteX1462" fmla="*/ 663358 w 12208934"/>
              <a:gd name="connsiteY1462" fmla="*/ 8476872 h 13777502"/>
              <a:gd name="connsiteX1463" fmla="*/ 652756 w 12208934"/>
              <a:gd name="connsiteY1463" fmla="*/ 8468446 h 13777502"/>
              <a:gd name="connsiteX1464" fmla="*/ 104989 w 12208934"/>
              <a:gd name="connsiteY1464" fmla="*/ 8461224 h 13777502"/>
              <a:gd name="connsiteX1465" fmla="*/ 99099 w 12208934"/>
              <a:gd name="connsiteY1465" fmla="*/ 8510576 h 13777502"/>
              <a:gd name="connsiteX1466" fmla="*/ 113234 w 12208934"/>
              <a:gd name="connsiteY1466" fmla="*/ 8511780 h 13777502"/>
              <a:gd name="connsiteX1467" fmla="*/ 119124 w 12208934"/>
              <a:gd name="connsiteY1467" fmla="*/ 8462427 h 13777502"/>
              <a:gd name="connsiteX1468" fmla="*/ 104989 w 12208934"/>
              <a:gd name="connsiteY1468" fmla="*/ 8461224 h 13777502"/>
              <a:gd name="connsiteX1469" fmla="*/ 486658 w 12208934"/>
              <a:gd name="connsiteY1469" fmla="*/ 8439556 h 13777502"/>
              <a:gd name="connsiteX1470" fmla="*/ 463099 w 12208934"/>
              <a:gd name="connsiteY1470" fmla="*/ 8482890 h 13777502"/>
              <a:gd name="connsiteX1471" fmla="*/ 474879 w 12208934"/>
              <a:gd name="connsiteY1471" fmla="*/ 8490112 h 13777502"/>
              <a:gd name="connsiteX1472" fmla="*/ 498438 w 12208934"/>
              <a:gd name="connsiteY1472" fmla="*/ 8446778 h 13777502"/>
              <a:gd name="connsiteX1473" fmla="*/ 486658 w 12208934"/>
              <a:gd name="connsiteY1473" fmla="*/ 8439556 h 13777502"/>
              <a:gd name="connsiteX1474" fmla="*/ 397131 w 12208934"/>
              <a:gd name="connsiteY1474" fmla="*/ 8427519 h 13777502"/>
              <a:gd name="connsiteX1475" fmla="*/ 377105 w 12208934"/>
              <a:gd name="connsiteY1475" fmla="*/ 8473260 h 13777502"/>
              <a:gd name="connsiteX1476" fmla="*/ 390063 w 12208934"/>
              <a:gd name="connsiteY1476" fmla="*/ 8479279 h 13777502"/>
              <a:gd name="connsiteX1477" fmla="*/ 410089 w 12208934"/>
              <a:gd name="connsiteY1477" fmla="*/ 8433537 h 13777502"/>
              <a:gd name="connsiteX1478" fmla="*/ 397131 w 12208934"/>
              <a:gd name="connsiteY1478" fmla="*/ 8427519 h 13777502"/>
              <a:gd name="connsiteX1479" fmla="*/ 878930 w 12208934"/>
              <a:gd name="connsiteY1479" fmla="*/ 8426316 h 13777502"/>
              <a:gd name="connsiteX1480" fmla="*/ 884820 w 12208934"/>
              <a:gd name="connsiteY1480" fmla="*/ 8432334 h 13777502"/>
              <a:gd name="connsiteX1481" fmla="*/ 854193 w 12208934"/>
              <a:gd name="connsiteY1481" fmla="*/ 8463630 h 13777502"/>
              <a:gd name="connsiteX1482" fmla="*/ 848304 w 12208934"/>
              <a:gd name="connsiteY1482" fmla="*/ 8457612 h 13777502"/>
              <a:gd name="connsiteX1483" fmla="*/ 878930 w 12208934"/>
              <a:gd name="connsiteY1483" fmla="*/ 8426316 h 13777502"/>
              <a:gd name="connsiteX1484" fmla="*/ 590322 w 12208934"/>
              <a:gd name="connsiteY1484" fmla="*/ 8423908 h 13777502"/>
              <a:gd name="connsiteX1485" fmla="*/ 563228 w 12208934"/>
              <a:gd name="connsiteY1485" fmla="*/ 8466038 h 13777502"/>
              <a:gd name="connsiteX1486" fmla="*/ 575008 w 12208934"/>
              <a:gd name="connsiteY1486" fmla="*/ 8474465 h 13777502"/>
              <a:gd name="connsiteX1487" fmla="*/ 602102 w 12208934"/>
              <a:gd name="connsiteY1487" fmla="*/ 8432334 h 13777502"/>
              <a:gd name="connsiteX1488" fmla="*/ 590322 w 12208934"/>
              <a:gd name="connsiteY1488" fmla="*/ 8423908 h 13777502"/>
              <a:gd name="connsiteX1489" fmla="*/ 878930 w 12208934"/>
              <a:gd name="connsiteY1489" fmla="*/ 8419093 h 13777502"/>
              <a:gd name="connsiteX1490" fmla="*/ 844769 w 12208934"/>
              <a:gd name="connsiteY1490" fmla="*/ 8454000 h 13777502"/>
              <a:gd name="connsiteX1491" fmla="*/ 848304 w 12208934"/>
              <a:gd name="connsiteY1491" fmla="*/ 8457612 h 13777502"/>
              <a:gd name="connsiteX1492" fmla="*/ 844769 w 12208934"/>
              <a:gd name="connsiteY1492" fmla="*/ 8461224 h 13777502"/>
              <a:gd name="connsiteX1493" fmla="*/ 854193 w 12208934"/>
              <a:gd name="connsiteY1493" fmla="*/ 8470854 h 13777502"/>
              <a:gd name="connsiteX1494" fmla="*/ 888354 w 12208934"/>
              <a:gd name="connsiteY1494" fmla="*/ 8435945 h 13777502"/>
              <a:gd name="connsiteX1495" fmla="*/ 884820 w 12208934"/>
              <a:gd name="connsiteY1495" fmla="*/ 8432334 h 13777502"/>
              <a:gd name="connsiteX1496" fmla="*/ 888354 w 12208934"/>
              <a:gd name="connsiteY1496" fmla="*/ 8428723 h 13777502"/>
              <a:gd name="connsiteX1497" fmla="*/ 878930 w 12208934"/>
              <a:gd name="connsiteY1497" fmla="*/ 8419093 h 13777502"/>
              <a:gd name="connsiteX1498" fmla="*/ 790581 w 12208934"/>
              <a:gd name="connsiteY1498" fmla="*/ 8416686 h 13777502"/>
              <a:gd name="connsiteX1499" fmla="*/ 757597 w 12208934"/>
              <a:gd name="connsiteY1499" fmla="*/ 8454001 h 13777502"/>
              <a:gd name="connsiteX1500" fmla="*/ 768199 w 12208934"/>
              <a:gd name="connsiteY1500" fmla="*/ 8463631 h 13777502"/>
              <a:gd name="connsiteX1501" fmla="*/ 801183 w 12208934"/>
              <a:gd name="connsiteY1501" fmla="*/ 8426316 h 13777502"/>
              <a:gd name="connsiteX1502" fmla="*/ 790581 w 12208934"/>
              <a:gd name="connsiteY1502" fmla="*/ 8416686 h 13777502"/>
              <a:gd name="connsiteX1503" fmla="*/ 212186 w 12208934"/>
              <a:gd name="connsiteY1503" fmla="*/ 8392611 h 13777502"/>
              <a:gd name="connsiteX1504" fmla="*/ 201584 w 12208934"/>
              <a:gd name="connsiteY1504" fmla="*/ 8440760 h 13777502"/>
              <a:gd name="connsiteX1505" fmla="*/ 215720 w 12208934"/>
              <a:gd name="connsiteY1505" fmla="*/ 8444371 h 13777502"/>
              <a:gd name="connsiteX1506" fmla="*/ 226322 w 12208934"/>
              <a:gd name="connsiteY1506" fmla="*/ 8396222 h 13777502"/>
              <a:gd name="connsiteX1507" fmla="*/ 212186 w 12208934"/>
              <a:gd name="connsiteY1507" fmla="*/ 8392611 h 13777502"/>
              <a:gd name="connsiteX1508" fmla="*/ 712833 w 12208934"/>
              <a:gd name="connsiteY1508" fmla="*/ 8390204 h 13777502"/>
              <a:gd name="connsiteX1509" fmla="*/ 683383 w 12208934"/>
              <a:gd name="connsiteY1509" fmla="*/ 8429927 h 13777502"/>
              <a:gd name="connsiteX1510" fmla="*/ 693985 w 12208934"/>
              <a:gd name="connsiteY1510" fmla="*/ 8438353 h 13777502"/>
              <a:gd name="connsiteX1511" fmla="*/ 723435 w 12208934"/>
              <a:gd name="connsiteY1511" fmla="*/ 8398630 h 13777502"/>
              <a:gd name="connsiteX1512" fmla="*/ 712833 w 12208934"/>
              <a:gd name="connsiteY1512" fmla="*/ 8390204 h 13777502"/>
              <a:gd name="connsiteX1513" fmla="*/ 315849 w 12208934"/>
              <a:gd name="connsiteY1513" fmla="*/ 8381777 h 13777502"/>
              <a:gd name="connsiteX1514" fmla="*/ 300535 w 12208934"/>
              <a:gd name="connsiteY1514" fmla="*/ 8428723 h 13777502"/>
              <a:gd name="connsiteX1515" fmla="*/ 313493 w 12208934"/>
              <a:gd name="connsiteY1515" fmla="*/ 8433538 h 13777502"/>
              <a:gd name="connsiteX1516" fmla="*/ 328807 w 12208934"/>
              <a:gd name="connsiteY1516" fmla="*/ 8386593 h 13777502"/>
              <a:gd name="connsiteX1517" fmla="*/ 315849 w 12208934"/>
              <a:gd name="connsiteY1517" fmla="*/ 8381777 h 13777502"/>
              <a:gd name="connsiteX1518" fmla="*/ 116768 w 12208934"/>
              <a:gd name="connsiteY1518" fmla="*/ 8361315 h 13777502"/>
              <a:gd name="connsiteX1519" fmla="*/ 110878 w 12208934"/>
              <a:gd name="connsiteY1519" fmla="*/ 8410668 h 13777502"/>
              <a:gd name="connsiteX1520" fmla="*/ 125014 w 12208934"/>
              <a:gd name="connsiteY1520" fmla="*/ 8411871 h 13777502"/>
              <a:gd name="connsiteX1521" fmla="*/ 130904 w 12208934"/>
              <a:gd name="connsiteY1521" fmla="*/ 8362519 h 13777502"/>
              <a:gd name="connsiteX1522" fmla="*/ 116768 w 12208934"/>
              <a:gd name="connsiteY1522" fmla="*/ 8361315 h 13777502"/>
              <a:gd name="connsiteX1523" fmla="*/ 947254 w 12208934"/>
              <a:gd name="connsiteY1523" fmla="*/ 8355296 h 13777502"/>
              <a:gd name="connsiteX1524" fmla="*/ 953733 w 12208934"/>
              <a:gd name="connsiteY1524" fmla="*/ 8361916 h 13777502"/>
              <a:gd name="connsiteX1525" fmla="*/ 922516 w 12208934"/>
              <a:gd name="connsiteY1525" fmla="*/ 8393814 h 13777502"/>
              <a:gd name="connsiteX1526" fmla="*/ 916037 w 12208934"/>
              <a:gd name="connsiteY1526" fmla="*/ 8387195 h 13777502"/>
              <a:gd name="connsiteX1527" fmla="*/ 947254 w 12208934"/>
              <a:gd name="connsiteY1527" fmla="*/ 8355296 h 13777502"/>
              <a:gd name="connsiteX1528" fmla="*/ 533778 w 12208934"/>
              <a:gd name="connsiteY1528" fmla="*/ 8352888 h 13777502"/>
              <a:gd name="connsiteX1529" fmla="*/ 510218 w 12208934"/>
              <a:gd name="connsiteY1529" fmla="*/ 8396222 h 13777502"/>
              <a:gd name="connsiteX1530" fmla="*/ 521998 w 12208934"/>
              <a:gd name="connsiteY1530" fmla="*/ 8403444 h 13777502"/>
              <a:gd name="connsiteX1531" fmla="*/ 545558 w 12208934"/>
              <a:gd name="connsiteY1531" fmla="*/ 8360110 h 13777502"/>
              <a:gd name="connsiteX1532" fmla="*/ 533778 w 12208934"/>
              <a:gd name="connsiteY1532" fmla="*/ 8352888 h 13777502"/>
              <a:gd name="connsiteX1533" fmla="*/ 947254 w 12208934"/>
              <a:gd name="connsiteY1533" fmla="*/ 8349277 h 13777502"/>
              <a:gd name="connsiteX1534" fmla="*/ 913092 w 12208934"/>
              <a:gd name="connsiteY1534" fmla="*/ 8384185 h 13777502"/>
              <a:gd name="connsiteX1535" fmla="*/ 916037 w 12208934"/>
              <a:gd name="connsiteY1535" fmla="*/ 8387195 h 13777502"/>
              <a:gd name="connsiteX1536" fmla="*/ 913092 w 12208934"/>
              <a:gd name="connsiteY1536" fmla="*/ 8390204 h 13777502"/>
              <a:gd name="connsiteX1537" fmla="*/ 922516 w 12208934"/>
              <a:gd name="connsiteY1537" fmla="*/ 8399834 h 13777502"/>
              <a:gd name="connsiteX1538" fmla="*/ 956678 w 12208934"/>
              <a:gd name="connsiteY1538" fmla="*/ 8364926 h 13777502"/>
              <a:gd name="connsiteX1539" fmla="*/ 953733 w 12208934"/>
              <a:gd name="connsiteY1539" fmla="*/ 8361916 h 13777502"/>
              <a:gd name="connsiteX1540" fmla="*/ 956678 w 12208934"/>
              <a:gd name="connsiteY1540" fmla="*/ 8358906 h 13777502"/>
              <a:gd name="connsiteX1541" fmla="*/ 947254 w 12208934"/>
              <a:gd name="connsiteY1541" fmla="*/ 8349277 h 13777502"/>
              <a:gd name="connsiteX1542" fmla="*/ 855371 w 12208934"/>
              <a:gd name="connsiteY1542" fmla="*/ 8342055 h 13777502"/>
              <a:gd name="connsiteX1543" fmla="*/ 822387 w 12208934"/>
              <a:gd name="connsiteY1543" fmla="*/ 8379371 h 13777502"/>
              <a:gd name="connsiteX1544" fmla="*/ 832989 w 12208934"/>
              <a:gd name="connsiteY1544" fmla="*/ 8389000 h 13777502"/>
              <a:gd name="connsiteX1545" fmla="*/ 865973 w 12208934"/>
              <a:gd name="connsiteY1545" fmla="*/ 8351685 h 13777502"/>
              <a:gd name="connsiteX1546" fmla="*/ 855371 w 12208934"/>
              <a:gd name="connsiteY1546" fmla="*/ 8342055 h 13777502"/>
              <a:gd name="connsiteX1547" fmla="*/ 644510 w 12208934"/>
              <a:gd name="connsiteY1547" fmla="*/ 8340851 h 13777502"/>
              <a:gd name="connsiteX1548" fmla="*/ 617416 w 12208934"/>
              <a:gd name="connsiteY1548" fmla="*/ 8382982 h 13777502"/>
              <a:gd name="connsiteX1549" fmla="*/ 629196 w 12208934"/>
              <a:gd name="connsiteY1549" fmla="*/ 8391408 h 13777502"/>
              <a:gd name="connsiteX1550" fmla="*/ 656290 w 12208934"/>
              <a:gd name="connsiteY1550" fmla="*/ 8349277 h 13777502"/>
              <a:gd name="connsiteX1551" fmla="*/ 644510 w 12208934"/>
              <a:gd name="connsiteY1551" fmla="*/ 8340851 h 13777502"/>
              <a:gd name="connsiteX1552" fmla="*/ 436005 w 12208934"/>
              <a:gd name="connsiteY1552" fmla="*/ 8336036 h 13777502"/>
              <a:gd name="connsiteX1553" fmla="*/ 415979 w 12208934"/>
              <a:gd name="connsiteY1553" fmla="*/ 8381777 h 13777502"/>
              <a:gd name="connsiteX1554" fmla="*/ 428937 w 12208934"/>
              <a:gd name="connsiteY1554" fmla="*/ 8387796 h 13777502"/>
              <a:gd name="connsiteX1555" fmla="*/ 448963 w 12208934"/>
              <a:gd name="connsiteY1555" fmla="*/ 8342054 h 13777502"/>
              <a:gd name="connsiteX1556" fmla="*/ 436005 w 12208934"/>
              <a:gd name="connsiteY1556" fmla="*/ 8336036 h 13777502"/>
              <a:gd name="connsiteX1557" fmla="*/ 772911 w 12208934"/>
              <a:gd name="connsiteY1557" fmla="*/ 8310758 h 13777502"/>
              <a:gd name="connsiteX1558" fmla="*/ 743461 w 12208934"/>
              <a:gd name="connsiteY1558" fmla="*/ 8350481 h 13777502"/>
              <a:gd name="connsiteX1559" fmla="*/ 754063 w 12208934"/>
              <a:gd name="connsiteY1559" fmla="*/ 8358907 h 13777502"/>
              <a:gd name="connsiteX1560" fmla="*/ 783513 w 12208934"/>
              <a:gd name="connsiteY1560" fmla="*/ 8319184 h 13777502"/>
              <a:gd name="connsiteX1561" fmla="*/ 772911 w 12208934"/>
              <a:gd name="connsiteY1561" fmla="*/ 8310758 h 13777502"/>
              <a:gd name="connsiteX1562" fmla="*/ 233390 w 12208934"/>
              <a:gd name="connsiteY1562" fmla="*/ 8293906 h 13777502"/>
              <a:gd name="connsiteX1563" fmla="*/ 222788 w 12208934"/>
              <a:gd name="connsiteY1563" fmla="*/ 8343258 h 13777502"/>
              <a:gd name="connsiteX1564" fmla="*/ 236924 w 12208934"/>
              <a:gd name="connsiteY1564" fmla="*/ 8346869 h 13777502"/>
              <a:gd name="connsiteX1565" fmla="*/ 247526 w 12208934"/>
              <a:gd name="connsiteY1565" fmla="*/ 8297517 h 13777502"/>
              <a:gd name="connsiteX1566" fmla="*/ 233390 w 12208934"/>
              <a:gd name="connsiteY1566" fmla="*/ 8293906 h 13777502"/>
              <a:gd name="connsiteX1567" fmla="*/ 346477 w 12208934"/>
              <a:gd name="connsiteY1567" fmla="*/ 8287887 h 13777502"/>
              <a:gd name="connsiteX1568" fmla="*/ 331163 w 12208934"/>
              <a:gd name="connsiteY1568" fmla="*/ 8334832 h 13777502"/>
              <a:gd name="connsiteX1569" fmla="*/ 344121 w 12208934"/>
              <a:gd name="connsiteY1569" fmla="*/ 8339647 h 13777502"/>
              <a:gd name="connsiteX1570" fmla="*/ 359435 w 12208934"/>
              <a:gd name="connsiteY1570" fmla="*/ 8292702 h 13777502"/>
              <a:gd name="connsiteX1571" fmla="*/ 346477 w 12208934"/>
              <a:gd name="connsiteY1571" fmla="*/ 8287887 h 13777502"/>
              <a:gd name="connsiteX1572" fmla="*/ 1016756 w 12208934"/>
              <a:gd name="connsiteY1572" fmla="*/ 8285480 h 13777502"/>
              <a:gd name="connsiteX1573" fmla="*/ 1022646 w 12208934"/>
              <a:gd name="connsiteY1573" fmla="*/ 8291499 h 13777502"/>
              <a:gd name="connsiteX1574" fmla="*/ 992018 w 12208934"/>
              <a:gd name="connsiteY1574" fmla="*/ 8322795 h 13777502"/>
              <a:gd name="connsiteX1575" fmla="*/ 986128 w 12208934"/>
              <a:gd name="connsiteY1575" fmla="*/ 8316777 h 13777502"/>
              <a:gd name="connsiteX1576" fmla="*/ 1016756 w 12208934"/>
              <a:gd name="connsiteY1576" fmla="*/ 8285480 h 13777502"/>
              <a:gd name="connsiteX1577" fmla="*/ 1016756 w 12208934"/>
              <a:gd name="connsiteY1577" fmla="*/ 8278257 h 13777502"/>
              <a:gd name="connsiteX1578" fmla="*/ 982594 w 12208934"/>
              <a:gd name="connsiteY1578" fmla="*/ 8313165 h 13777502"/>
              <a:gd name="connsiteX1579" fmla="*/ 986128 w 12208934"/>
              <a:gd name="connsiteY1579" fmla="*/ 8316777 h 13777502"/>
              <a:gd name="connsiteX1580" fmla="*/ 982594 w 12208934"/>
              <a:gd name="connsiteY1580" fmla="*/ 8320388 h 13777502"/>
              <a:gd name="connsiteX1581" fmla="*/ 992018 w 12208934"/>
              <a:gd name="connsiteY1581" fmla="*/ 8330018 h 13777502"/>
              <a:gd name="connsiteX1582" fmla="*/ 1026180 w 12208934"/>
              <a:gd name="connsiteY1582" fmla="*/ 8295110 h 13777502"/>
              <a:gd name="connsiteX1583" fmla="*/ 1022646 w 12208934"/>
              <a:gd name="connsiteY1583" fmla="*/ 8291499 h 13777502"/>
              <a:gd name="connsiteX1584" fmla="*/ 1026180 w 12208934"/>
              <a:gd name="connsiteY1584" fmla="*/ 8287887 h 13777502"/>
              <a:gd name="connsiteX1585" fmla="*/ 1016756 w 12208934"/>
              <a:gd name="connsiteY1585" fmla="*/ 8278257 h 13777502"/>
              <a:gd name="connsiteX1586" fmla="*/ 920160 w 12208934"/>
              <a:gd name="connsiteY1586" fmla="*/ 8267424 h 13777502"/>
              <a:gd name="connsiteX1587" fmla="*/ 887176 w 12208934"/>
              <a:gd name="connsiteY1587" fmla="*/ 8304740 h 13777502"/>
              <a:gd name="connsiteX1588" fmla="*/ 897778 w 12208934"/>
              <a:gd name="connsiteY1588" fmla="*/ 8314370 h 13777502"/>
              <a:gd name="connsiteX1589" fmla="*/ 930762 w 12208934"/>
              <a:gd name="connsiteY1589" fmla="*/ 8277054 h 13777502"/>
              <a:gd name="connsiteX1590" fmla="*/ 920160 w 12208934"/>
              <a:gd name="connsiteY1590" fmla="*/ 8267424 h 13777502"/>
              <a:gd name="connsiteX1591" fmla="*/ 582076 w 12208934"/>
              <a:gd name="connsiteY1591" fmla="*/ 8265016 h 13777502"/>
              <a:gd name="connsiteX1592" fmla="*/ 558516 w 12208934"/>
              <a:gd name="connsiteY1592" fmla="*/ 8308350 h 13777502"/>
              <a:gd name="connsiteX1593" fmla="*/ 570296 w 12208934"/>
              <a:gd name="connsiteY1593" fmla="*/ 8315572 h 13777502"/>
              <a:gd name="connsiteX1594" fmla="*/ 593856 w 12208934"/>
              <a:gd name="connsiteY1594" fmla="*/ 8272239 h 13777502"/>
              <a:gd name="connsiteX1595" fmla="*/ 582076 w 12208934"/>
              <a:gd name="connsiteY1595" fmla="*/ 8265016 h 13777502"/>
              <a:gd name="connsiteX1596" fmla="*/ 127370 w 12208934"/>
              <a:gd name="connsiteY1596" fmla="*/ 8262609 h 13777502"/>
              <a:gd name="connsiteX1597" fmla="*/ 121480 w 12208934"/>
              <a:gd name="connsiteY1597" fmla="*/ 8311962 h 13777502"/>
              <a:gd name="connsiteX1598" fmla="*/ 135616 w 12208934"/>
              <a:gd name="connsiteY1598" fmla="*/ 8313166 h 13777502"/>
              <a:gd name="connsiteX1599" fmla="*/ 141506 w 12208934"/>
              <a:gd name="connsiteY1599" fmla="*/ 8263813 h 13777502"/>
              <a:gd name="connsiteX1600" fmla="*/ 127370 w 12208934"/>
              <a:gd name="connsiteY1600" fmla="*/ 8262609 h 13777502"/>
              <a:gd name="connsiteX1601" fmla="*/ 698697 w 12208934"/>
              <a:gd name="connsiteY1601" fmla="*/ 8257794 h 13777502"/>
              <a:gd name="connsiteX1602" fmla="*/ 671604 w 12208934"/>
              <a:gd name="connsiteY1602" fmla="*/ 8299925 h 13777502"/>
              <a:gd name="connsiteX1603" fmla="*/ 683383 w 12208934"/>
              <a:gd name="connsiteY1603" fmla="*/ 8308351 h 13777502"/>
              <a:gd name="connsiteX1604" fmla="*/ 710477 w 12208934"/>
              <a:gd name="connsiteY1604" fmla="*/ 8266221 h 13777502"/>
              <a:gd name="connsiteX1605" fmla="*/ 698697 w 12208934"/>
              <a:gd name="connsiteY1605" fmla="*/ 8257794 h 13777502"/>
              <a:gd name="connsiteX1606" fmla="*/ 476057 w 12208934"/>
              <a:gd name="connsiteY1606" fmla="*/ 8245757 h 13777502"/>
              <a:gd name="connsiteX1607" fmla="*/ 456031 w 12208934"/>
              <a:gd name="connsiteY1607" fmla="*/ 8291498 h 13777502"/>
              <a:gd name="connsiteX1608" fmla="*/ 468989 w 12208934"/>
              <a:gd name="connsiteY1608" fmla="*/ 8297516 h 13777502"/>
              <a:gd name="connsiteX1609" fmla="*/ 489014 w 12208934"/>
              <a:gd name="connsiteY1609" fmla="*/ 8251775 h 13777502"/>
              <a:gd name="connsiteX1610" fmla="*/ 476057 w 12208934"/>
              <a:gd name="connsiteY1610" fmla="*/ 8245757 h 13777502"/>
              <a:gd name="connsiteX1611" fmla="*/ 832989 w 12208934"/>
              <a:gd name="connsiteY1611" fmla="*/ 8232516 h 13777502"/>
              <a:gd name="connsiteX1612" fmla="*/ 803539 w 12208934"/>
              <a:gd name="connsiteY1612" fmla="*/ 8272239 h 13777502"/>
              <a:gd name="connsiteX1613" fmla="*/ 814141 w 12208934"/>
              <a:gd name="connsiteY1613" fmla="*/ 8280665 h 13777502"/>
              <a:gd name="connsiteX1614" fmla="*/ 843591 w 12208934"/>
              <a:gd name="connsiteY1614" fmla="*/ 8240942 h 13777502"/>
              <a:gd name="connsiteX1615" fmla="*/ 832989 w 12208934"/>
              <a:gd name="connsiteY1615" fmla="*/ 8232516 h 13777502"/>
              <a:gd name="connsiteX1616" fmla="*/ 1086257 w 12208934"/>
              <a:gd name="connsiteY1616" fmla="*/ 8214460 h 13777502"/>
              <a:gd name="connsiteX1617" fmla="*/ 1092147 w 12208934"/>
              <a:gd name="connsiteY1617" fmla="*/ 8220479 h 13777502"/>
              <a:gd name="connsiteX1618" fmla="*/ 1061519 w 12208934"/>
              <a:gd name="connsiteY1618" fmla="*/ 8251775 h 13777502"/>
              <a:gd name="connsiteX1619" fmla="*/ 1055630 w 12208934"/>
              <a:gd name="connsiteY1619" fmla="*/ 8245757 h 13777502"/>
              <a:gd name="connsiteX1620" fmla="*/ 1086257 w 12208934"/>
              <a:gd name="connsiteY1620" fmla="*/ 8214460 h 13777502"/>
              <a:gd name="connsiteX1621" fmla="*/ 1086257 w 12208934"/>
              <a:gd name="connsiteY1621" fmla="*/ 8207237 h 13777502"/>
              <a:gd name="connsiteX1622" fmla="*/ 1052096 w 12208934"/>
              <a:gd name="connsiteY1622" fmla="*/ 8242146 h 13777502"/>
              <a:gd name="connsiteX1623" fmla="*/ 1055630 w 12208934"/>
              <a:gd name="connsiteY1623" fmla="*/ 8245757 h 13777502"/>
              <a:gd name="connsiteX1624" fmla="*/ 1052096 w 12208934"/>
              <a:gd name="connsiteY1624" fmla="*/ 8249368 h 13777502"/>
              <a:gd name="connsiteX1625" fmla="*/ 1061519 w 12208934"/>
              <a:gd name="connsiteY1625" fmla="*/ 8258998 h 13777502"/>
              <a:gd name="connsiteX1626" fmla="*/ 1095681 w 12208934"/>
              <a:gd name="connsiteY1626" fmla="*/ 8224090 h 13777502"/>
              <a:gd name="connsiteX1627" fmla="*/ 1092147 w 12208934"/>
              <a:gd name="connsiteY1627" fmla="*/ 8220479 h 13777502"/>
              <a:gd name="connsiteX1628" fmla="*/ 1095681 w 12208934"/>
              <a:gd name="connsiteY1628" fmla="*/ 8216867 h 13777502"/>
              <a:gd name="connsiteX1629" fmla="*/ 1086257 w 12208934"/>
              <a:gd name="connsiteY1629" fmla="*/ 8207237 h 13777502"/>
              <a:gd name="connsiteX1630" fmla="*/ 254594 w 12208934"/>
              <a:gd name="connsiteY1630" fmla="*/ 8196404 h 13777502"/>
              <a:gd name="connsiteX1631" fmla="*/ 243992 w 12208934"/>
              <a:gd name="connsiteY1631" fmla="*/ 8245757 h 13777502"/>
              <a:gd name="connsiteX1632" fmla="*/ 258128 w 12208934"/>
              <a:gd name="connsiteY1632" fmla="*/ 8249368 h 13777502"/>
              <a:gd name="connsiteX1633" fmla="*/ 268730 w 12208934"/>
              <a:gd name="connsiteY1633" fmla="*/ 8200015 h 13777502"/>
              <a:gd name="connsiteX1634" fmla="*/ 254594 w 12208934"/>
              <a:gd name="connsiteY1634" fmla="*/ 8196404 h 13777502"/>
              <a:gd name="connsiteX1635" fmla="*/ 984950 w 12208934"/>
              <a:gd name="connsiteY1635" fmla="*/ 8192794 h 13777502"/>
              <a:gd name="connsiteX1636" fmla="*/ 951966 w 12208934"/>
              <a:gd name="connsiteY1636" fmla="*/ 8230109 h 13777502"/>
              <a:gd name="connsiteX1637" fmla="*/ 962568 w 12208934"/>
              <a:gd name="connsiteY1637" fmla="*/ 8239739 h 13777502"/>
              <a:gd name="connsiteX1638" fmla="*/ 995552 w 12208934"/>
              <a:gd name="connsiteY1638" fmla="*/ 8202423 h 13777502"/>
              <a:gd name="connsiteX1639" fmla="*/ 984950 w 12208934"/>
              <a:gd name="connsiteY1639" fmla="*/ 8192794 h 13777502"/>
              <a:gd name="connsiteX1640" fmla="*/ 378283 w 12208934"/>
              <a:gd name="connsiteY1640" fmla="*/ 8192793 h 13777502"/>
              <a:gd name="connsiteX1641" fmla="*/ 362969 w 12208934"/>
              <a:gd name="connsiteY1641" fmla="*/ 8239738 h 13777502"/>
              <a:gd name="connsiteX1642" fmla="*/ 375927 w 12208934"/>
              <a:gd name="connsiteY1642" fmla="*/ 8244553 h 13777502"/>
              <a:gd name="connsiteX1643" fmla="*/ 391241 w 12208934"/>
              <a:gd name="connsiteY1643" fmla="*/ 8197608 h 13777502"/>
              <a:gd name="connsiteX1644" fmla="*/ 378283 w 12208934"/>
              <a:gd name="connsiteY1644" fmla="*/ 8192793 h 13777502"/>
              <a:gd name="connsiteX1645" fmla="*/ 629196 w 12208934"/>
              <a:gd name="connsiteY1645" fmla="*/ 8178348 h 13777502"/>
              <a:gd name="connsiteX1646" fmla="*/ 605636 w 12208934"/>
              <a:gd name="connsiteY1646" fmla="*/ 8221682 h 13777502"/>
              <a:gd name="connsiteX1647" fmla="*/ 617416 w 12208934"/>
              <a:gd name="connsiteY1647" fmla="*/ 8228904 h 13777502"/>
              <a:gd name="connsiteX1648" fmla="*/ 640976 w 12208934"/>
              <a:gd name="connsiteY1648" fmla="*/ 8185570 h 13777502"/>
              <a:gd name="connsiteX1649" fmla="*/ 629196 w 12208934"/>
              <a:gd name="connsiteY1649" fmla="*/ 8178348 h 13777502"/>
              <a:gd name="connsiteX1650" fmla="*/ 752885 w 12208934"/>
              <a:gd name="connsiteY1650" fmla="*/ 8174738 h 13777502"/>
              <a:gd name="connsiteX1651" fmla="*/ 725791 w 12208934"/>
              <a:gd name="connsiteY1651" fmla="*/ 8216868 h 13777502"/>
              <a:gd name="connsiteX1652" fmla="*/ 737571 w 12208934"/>
              <a:gd name="connsiteY1652" fmla="*/ 8225294 h 13777502"/>
              <a:gd name="connsiteX1653" fmla="*/ 764665 w 12208934"/>
              <a:gd name="connsiteY1653" fmla="*/ 8183163 h 13777502"/>
              <a:gd name="connsiteX1654" fmla="*/ 752885 w 12208934"/>
              <a:gd name="connsiteY1654" fmla="*/ 8174738 h 13777502"/>
              <a:gd name="connsiteX1655" fmla="*/ 137972 w 12208934"/>
              <a:gd name="connsiteY1655" fmla="*/ 8162701 h 13777502"/>
              <a:gd name="connsiteX1656" fmla="*/ 132082 w 12208934"/>
              <a:gd name="connsiteY1656" fmla="*/ 8212053 h 13777502"/>
              <a:gd name="connsiteX1657" fmla="*/ 146218 w 12208934"/>
              <a:gd name="connsiteY1657" fmla="*/ 8213257 h 13777502"/>
              <a:gd name="connsiteX1658" fmla="*/ 152108 w 12208934"/>
              <a:gd name="connsiteY1658" fmla="*/ 8163904 h 13777502"/>
              <a:gd name="connsiteX1659" fmla="*/ 137972 w 12208934"/>
              <a:gd name="connsiteY1659" fmla="*/ 8162701 h 13777502"/>
              <a:gd name="connsiteX1660" fmla="*/ 516108 w 12208934"/>
              <a:gd name="connsiteY1660" fmla="*/ 8154273 h 13777502"/>
              <a:gd name="connsiteX1661" fmla="*/ 496082 w 12208934"/>
              <a:gd name="connsiteY1661" fmla="*/ 8200015 h 13777502"/>
              <a:gd name="connsiteX1662" fmla="*/ 509040 w 12208934"/>
              <a:gd name="connsiteY1662" fmla="*/ 8206034 h 13777502"/>
              <a:gd name="connsiteX1663" fmla="*/ 529066 w 12208934"/>
              <a:gd name="connsiteY1663" fmla="*/ 8160292 h 13777502"/>
              <a:gd name="connsiteX1664" fmla="*/ 516108 w 12208934"/>
              <a:gd name="connsiteY1664" fmla="*/ 8154273 h 13777502"/>
              <a:gd name="connsiteX1665" fmla="*/ 893066 w 12208934"/>
              <a:gd name="connsiteY1665" fmla="*/ 8153070 h 13777502"/>
              <a:gd name="connsiteX1666" fmla="*/ 863617 w 12208934"/>
              <a:gd name="connsiteY1666" fmla="*/ 8192794 h 13777502"/>
              <a:gd name="connsiteX1667" fmla="*/ 874218 w 12208934"/>
              <a:gd name="connsiteY1667" fmla="*/ 8201219 h 13777502"/>
              <a:gd name="connsiteX1668" fmla="*/ 903668 w 12208934"/>
              <a:gd name="connsiteY1668" fmla="*/ 8161497 h 13777502"/>
              <a:gd name="connsiteX1669" fmla="*/ 893066 w 12208934"/>
              <a:gd name="connsiteY1669" fmla="*/ 8153070 h 13777502"/>
              <a:gd name="connsiteX1670" fmla="*/ 1154581 w 12208934"/>
              <a:gd name="connsiteY1670" fmla="*/ 8143441 h 13777502"/>
              <a:gd name="connsiteX1671" fmla="*/ 1161060 w 12208934"/>
              <a:gd name="connsiteY1671" fmla="*/ 8150061 h 13777502"/>
              <a:gd name="connsiteX1672" fmla="*/ 1129843 w 12208934"/>
              <a:gd name="connsiteY1672" fmla="*/ 8181959 h 13777502"/>
              <a:gd name="connsiteX1673" fmla="*/ 1123365 w 12208934"/>
              <a:gd name="connsiteY1673" fmla="*/ 8175339 h 13777502"/>
              <a:gd name="connsiteX1674" fmla="*/ 1154581 w 12208934"/>
              <a:gd name="connsiteY1674" fmla="*/ 8143441 h 13777502"/>
              <a:gd name="connsiteX1675" fmla="*/ 1154581 w 12208934"/>
              <a:gd name="connsiteY1675" fmla="*/ 8137422 h 13777502"/>
              <a:gd name="connsiteX1676" fmla="*/ 1120419 w 12208934"/>
              <a:gd name="connsiteY1676" fmla="*/ 8172329 h 13777502"/>
              <a:gd name="connsiteX1677" fmla="*/ 1123365 w 12208934"/>
              <a:gd name="connsiteY1677" fmla="*/ 8175339 h 13777502"/>
              <a:gd name="connsiteX1678" fmla="*/ 1120419 w 12208934"/>
              <a:gd name="connsiteY1678" fmla="*/ 8178349 h 13777502"/>
              <a:gd name="connsiteX1679" fmla="*/ 1129843 w 12208934"/>
              <a:gd name="connsiteY1679" fmla="*/ 8187979 h 13777502"/>
              <a:gd name="connsiteX1680" fmla="*/ 1164005 w 12208934"/>
              <a:gd name="connsiteY1680" fmla="*/ 8153070 h 13777502"/>
              <a:gd name="connsiteX1681" fmla="*/ 1161060 w 12208934"/>
              <a:gd name="connsiteY1681" fmla="*/ 8150061 h 13777502"/>
              <a:gd name="connsiteX1682" fmla="*/ 1164005 w 12208934"/>
              <a:gd name="connsiteY1682" fmla="*/ 8147051 h 13777502"/>
              <a:gd name="connsiteX1683" fmla="*/ 1154581 w 12208934"/>
              <a:gd name="connsiteY1683" fmla="*/ 8137422 h 13777502"/>
              <a:gd name="connsiteX1684" fmla="*/ 1049740 w 12208934"/>
              <a:gd name="connsiteY1684" fmla="*/ 8118163 h 13777502"/>
              <a:gd name="connsiteX1685" fmla="*/ 1016756 w 12208934"/>
              <a:gd name="connsiteY1685" fmla="*/ 8155478 h 13777502"/>
              <a:gd name="connsiteX1686" fmla="*/ 1027358 w 12208934"/>
              <a:gd name="connsiteY1686" fmla="*/ 8165108 h 13777502"/>
              <a:gd name="connsiteX1687" fmla="*/ 1060341 w 12208934"/>
              <a:gd name="connsiteY1687" fmla="*/ 8127793 h 13777502"/>
              <a:gd name="connsiteX1688" fmla="*/ 1049740 w 12208934"/>
              <a:gd name="connsiteY1688" fmla="*/ 8118163 h 13777502"/>
              <a:gd name="connsiteX1689" fmla="*/ 275798 w 12208934"/>
              <a:gd name="connsiteY1689" fmla="*/ 8100106 h 13777502"/>
              <a:gd name="connsiteX1690" fmla="*/ 265196 w 12208934"/>
              <a:gd name="connsiteY1690" fmla="*/ 8148255 h 13777502"/>
              <a:gd name="connsiteX1691" fmla="*/ 279332 w 12208934"/>
              <a:gd name="connsiteY1691" fmla="*/ 8151867 h 13777502"/>
              <a:gd name="connsiteX1692" fmla="*/ 289934 w 12208934"/>
              <a:gd name="connsiteY1692" fmla="*/ 8103718 h 13777502"/>
              <a:gd name="connsiteX1693" fmla="*/ 275798 w 12208934"/>
              <a:gd name="connsiteY1693" fmla="*/ 8100106 h 13777502"/>
              <a:gd name="connsiteX1694" fmla="*/ 408911 w 12208934"/>
              <a:gd name="connsiteY1694" fmla="*/ 8097699 h 13777502"/>
              <a:gd name="connsiteX1695" fmla="*/ 393597 w 12208934"/>
              <a:gd name="connsiteY1695" fmla="*/ 8144644 h 13777502"/>
              <a:gd name="connsiteX1696" fmla="*/ 406555 w 12208934"/>
              <a:gd name="connsiteY1696" fmla="*/ 8149459 h 13777502"/>
              <a:gd name="connsiteX1697" fmla="*/ 421869 w 12208934"/>
              <a:gd name="connsiteY1697" fmla="*/ 8102514 h 13777502"/>
              <a:gd name="connsiteX1698" fmla="*/ 408911 w 12208934"/>
              <a:gd name="connsiteY1698" fmla="*/ 8097699 h 13777502"/>
              <a:gd name="connsiteX1699" fmla="*/ 807073 w 12208934"/>
              <a:gd name="connsiteY1699" fmla="*/ 8091681 h 13777502"/>
              <a:gd name="connsiteX1700" fmla="*/ 779979 w 12208934"/>
              <a:gd name="connsiteY1700" fmla="*/ 8133811 h 13777502"/>
              <a:gd name="connsiteX1701" fmla="*/ 791759 w 12208934"/>
              <a:gd name="connsiteY1701" fmla="*/ 8142237 h 13777502"/>
              <a:gd name="connsiteX1702" fmla="*/ 818853 w 12208934"/>
              <a:gd name="connsiteY1702" fmla="*/ 8100107 h 13777502"/>
              <a:gd name="connsiteX1703" fmla="*/ 807073 w 12208934"/>
              <a:gd name="connsiteY1703" fmla="*/ 8091681 h 13777502"/>
              <a:gd name="connsiteX1704" fmla="*/ 676316 w 12208934"/>
              <a:gd name="connsiteY1704" fmla="*/ 8090476 h 13777502"/>
              <a:gd name="connsiteX1705" fmla="*/ 652756 w 12208934"/>
              <a:gd name="connsiteY1705" fmla="*/ 8133810 h 13777502"/>
              <a:gd name="connsiteX1706" fmla="*/ 664536 w 12208934"/>
              <a:gd name="connsiteY1706" fmla="*/ 8141032 h 13777502"/>
              <a:gd name="connsiteX1707" fmla="*/ 688095 w 12208934"/>
              <a:gd name="connsiteY1707" fmla="*/ 8097699 h 13777502"/>
              <a:gd name="connsiteX1708" fmla="*/ 676316 w 12208934"/>
              <a:gd name="connsiteY1708" fmla="*/ 8090476 h 13777502"/>
              <a:gd name="connsiteX1709" fmla="*/ 953144 w 12208934"/>
              <a:gd name="connsiteY1709" fmla="*/ 8074828 h 13777502"/>
              <a:gd name="connsiteX1710" fmla="*/ 923694 w 12208934"/>
              <a:gd name="connsiteY1710" fmla="*/ 8114552 h 13777502"/>
              <a:gd name="connsiteX1711" fmla="*/ 934296 w 12208934"/>
              <a:gd name="connsiteY1711" fmla="*/ 8122977 h 13777502"/>
              <a:gd name="connsiteX1712" fmla="*/ 963746 w 12208934"/>
              <a:gd name="connsiteY1712" fmla="*/ 8083255 h 13777502"/>
              <a:gd name="connsiteX1713" fmla="*/ 953144 w 12208934"/>
              <a:gd name="connsiteY1713" fmla="*/ 8074828 h 13777502"/>
              <a:gd name="connsiteX1714" fmla="*/ 1224083 w 12208934"/>
              <a:gd name="connsiteY1714" fmla="*/ 8072421 h 13777502"/>
              <a:gd name="connsiteX1715" fmla="*/ 1230562 w 12208934"/>
              <a:gd name="connsiteY1715" fmla="*/ 8079042 h 13777502"/>
              <a:gd name="connsiteX1716" fmla="*/ 1199345 w 12208934"/>
              <a:gd name="connsiteY1716" fmla="*/ 8110939 h 13777502"/>
              <a:gd name="connsiteX1717" fmla="*/ 1192867 w 12208934"/>
              <a:gd name="connsiteY1717" fmla="*/ 8104320 h 13777502"/>
              <a:gd name="connsiteX1718" fmla="*/ 1224083 w 12208934"/>
              <a:gd name="connsiteY1718" fmla="*/ 8072421 h 13777502"/>
              <a:gd name="connsiteX1719" fmla="*/ 1224083 w 12208934"/>
              <a:gd name="connsiteY1719" fmla="*/ 8066402 h 13777502"/>
              <a:gd name="connsiteX1720" fmla="*/ 1189921 w 12208934"/>
              <a:gd name="connsiteY1720" fmla="*/ 8101310 h 13777502"/>
              <a:gd name="connsiteX1721" fmla="*/ 1192867 w 12208934"/>
              <a:gd name="connsiteY1721" fmla="*/ 8104320 h 13777502"/>
              <a:gd name="connsiteX1722" fmla="*/ 1189921 w 12208934"/>
              <a:gd name="connsiteY1722" fmla="*/ 8107329 h 13777502"/>
              <a:gd name="connsiteX1723" fmla="*/ 1199345 w 12208934"/>
              <a:gd name="connsiteY1723" fmla="*/ 8118163 h 13777502"/>
              <a:gd name="connsiteX1724" fmla="*/ 1233507 w 12208934"/>
              <a:gd name="connsiteY1724" fmla="*/ 8082051 h 13777502"/>
              <a:gd name="connsiteX1725" fmla="*/ 1230562 w 12208934"/>
              <a:gd name="connsiteY1725" fmla="*/ 8079042 h 13777502"/>
              <a:gd name="connsiteX1726" fmla="*/ 1233507 w 12208934"/>
              <a:gd name="connsiteY1726" fmla="*/ 8076032 h 13777502"/>
              <a:gd name="connsiteX1727" fmla="*/ 1224083 w 12208934"/>
              <a:gd name="connsiteY1727" fmla="*/ 8066402 h 13777502"/>
              <a:gd name="connsiteX1728" fmla="*/ 148574 w 12208934"/>
              <a:gd name="connsiteY1728" fmla="*/ 8063995 h 13777502"/>
              <a:gd name="connsiteX1729" fmla="*/ 142684 w 12208934"/>
              <a:gd name="connsiteY1729" fmla="*/ 8113348 h 13777502"/>
              <a:gd name="connsiteX1730" fmla="*/ 156820 w 12208934"/>
              <a:gd name="connsiteY1730" fmla="*/ 8114552 h 13777502"/>
              <a:gd name="connsiteX1731" fmla="*/ 162710 w 12208934"/>
              <a:gd name="connsiteY1731" fmla="*/ 8065199 h 13777502"/>
              <a:gd name="connsiteX1732" fmla="*/ 148574 w 12208934"/>
              <a:gd name="connsiteY1732" fmla="*/ 8063995 h 13777502"/>
              <a:gd name="connsiteX1733" fmla="*/ 556160 w 12208934"/>
              <a:gd name="connsiteY1733" fmla="*/ 8062790 h 13777502"/>
              <a:gd name="connsiteX1734" fmla="*/ 536134 w 12208934"/>
              <a:gd name="connsiteY1734" fmla="*/ 8108532 h 13777502"/>
              <a:gd name="connsiteX1735" fmla="*/ 549092 w 12208934"/>
              <a:gd name="connsiteY1735" fmla="*/ 8114551 h 13777502"/>
              <a:gd name="connsiteX1736" fmla="*/ 569118 w 12208934"/>
              <a:gd name="connsiteY1736" fmla="*/ 8068809 h 13777502"/>
              <a:gd name="connsiteX1737" fmla="*/ 556160 w 12208934"/>
              <a:gd name="connsiteY1737" fmla="*/ 8062790 h 13777502"/>
              <a:gd name="connsiteX1738" fmla="*/ 1114529 w 12208934"/>
              <a:gd name="connsiteY1738" fmla="*/ 8043532 h 13777502"/>
              <a:gd name="connsiteX1739" fmla="*/ 1081545 w 12208934"/>
              <a:gd name="connsiteY1739" fmla="*/ 8080847 h 13777502"/>
              <a:gd name="connsiteX1740" fmla="*/ 1092147 w 12208934"/>
              <a:gd name="connsiteY1740" fmla="*/ 8090477 h 13777502"/>
              <a:gd name="connsiteX1741" fmla="*/ 1125131 w 12208934"/>
              <a:gd name="connsiteY1741" fmla="*/ 8053162 h 13777502"/>
              <a:gd name="connsiteX1742" fmla="*/ 1114529 w 12208934"/>
              <a:gd name="connsiteY1742" fmla="*/ 8043532 h 13777502"/>
              <a:gd name="connsiteX1743" fmla="*/ 861261 w 12208934"/>
              <a:gd name="connsiteY1743" fmla="*/ 8008624 h 13777502"/>
              <a:gd name="connsiteX1744" fmla="*/ 834167 w 12208934"/>
              <a:gd name="connsiteY1744" fmla="*/ 8050754 h 13777502"/>
              <a:gd name="connsiteX1745" fmla="*/ 845947 w 12208934"/>
              <a:gd name="connsiteY1745" fmla="*/ 8059180 h 13777502"/>
              <a:gd name="connsiteX1746" fmla="*/ 873040 w 12208934"/>
              <a:gd name="connsiteY1746" fmla="*/ 8017050 h 13777502"/>
              <a:gd name="connsiteX1747" fmla="*/ 861261 w 12208934"/>
              <a:gd name="connsiteY1747" fmla="*/ 8008624 h 13777502"/>
              <a:gd name="connsiteX1748" fmla="*/ 723435 w 12208934"/>
              <a:gd name="connsiteY1748" fmla="*/ 8003808 h 13777502"/>
              <a:gd name="connsiteX1749" fmla="*/ 699875 w 12208934"/>
              <a:gd name="connsiteY1749" fmla="*/ 8047142 h 13777502"/>
              <a:gd name="connsiteX1750" fmla="*/ 711655 w 12208934"/>
              <a:gd name="connsiteY1750" fmla="*/ 8054365 h 13777502"/>
              <a:gd name="connsiteX1751" fmla="*/ 735215 w 12208934"/>
              <a:gd name="connsiteY1751" fmla="*/ 8011031 h 13777502"/>
              <a:gd name="connsiteX1752" fmla="*/ 723435 w 12208934"/>
              <a:gd name="connsiteY1752" fmla="*/ 8003808 h 13777502"/>
              <a:gd name="connsiteX1753" fmla="*/ 439539 w 12208934"/>
              <a:gd name="connsiteY1753" fmla="*/ 8003808 h 13777502"/>
              <a:gd name="connsiteX1754" fmla="*/ 424225 w 12208934"/>
              <a:gd name="connsiteY1754" fmla="*/ 8050754 h 13777502"/>
              <a:gd name="connsiteX1755" fmla="*/ 437183 w 12208934"/>
              <a:gd name="connsiteY1755" fmla="*/ 8055569 h 13777502"/>
              <a:gd name="connsiteX1756" fmla="*/ 452497 w 12208934"/>
              <a:gd name="connsiteY1756" fmla="*/ 8008623 h 13777502"/>
              <a:gd name="connsiteX1757" fmla="*/ 439539 w 12208934"/>
              <a:gd name="connsiteY1757" fmla="*/ 8003808 h 13777502"/>
              <a:gd name="connsiteX1758" fmla="*/ 1293584 w 12208934"/>
              <a:gd name="connsiteY1758" fmla="*/ 8002605 h 13777502"/>
              <a:gd name="connsiteX1759" fmla="*/ 1299474 w 12208934"/>
              <a:gd name="connsiteY1759" fmla="*/ 8008624 h 13777502"/>
              <a:gd name="connsiteX1760" fmla="*/ 1268846 w 12208934"/>
              <a:gd name="connsiteY1760" fmla="*/ 8039920 h 13777502"/>
              <a:gd name="connsiteX1761" fmla="*/ 1262956 w 12208934"/>
              <a:gd name="connsiteY1761" fmla="*/ 8033902 h 13777502"/>
              <a:gd name="connsiteX1762" fmla="*/ 1293584 w 12208934"/>
              <a:gd name="connsiteY1762" fmla="*/ 8002605 h 13777502"/>
              <a:gd name="connsiteX1763" fmla="*/ 297002 w 12208934"/>
              <a:gd name="connsiteY1763" fmla="*/ 8002605 h 13777502"/>
              <a:gd name="connsiteX1764" fmla="*/ 286400 w 12208934"/>
              <a:gd name="connsiteY1764" fmla="*/ 8050754 h 13777502"/>
              <a:gd name="connsiteX1765" fmla="*/ 300535 w 12208934"/>
              <a:gd name="connsiteY1765" fmla="*/ 8054365 h 13777502"/>
              <a:gd name="connsiteX1766" fmla="*/ 311137 w 12208934"/>
              <a:gd name="connsiteY1766" fmla="*/ 8006216 h 13777502"/>
              <a:gd name="connsiteX1767" fmla="*/ 297002 w 12208934"/>
              <a:gd name="connsiteY1767" fmla="*/ 8002605 h 13777502"/>
              <a:gd name="connsiteX1768" fmla="*/ 1013222 w 12208934"/>
              <a:gd name="connsiteY1768" fmla="*/ 7995383 h 13777502"/>
              <a:gd name="connsiteX1769" fmla="*/ 983772 w 12208934"/>
              <a:gd name="connsiteY1769" fmla="*/ 8035106 h 13777502"/>
              <a:gd name="connsiteX1770" fmla="*/ 994374 w 12208934"/>
              <a:gd name="connsiteY1770" fmla="*/ 8043532 h 13777502"/>
              <a:gd name="connsiteX1771" fmla="*/ 1023824 w 12208934"/>
              <a:gd name="connsiteY1771" fmla="*/ 8003809 h 13777502"/>
              <a:gd name="connsiteX1772" fmla="*/ 1013222 w 12208934"/>
              <a:gd name="connsiteY1772" fmla="*/ 7995383 h 13777502"/>
              <a:gd name="connsiteX1773" fmla="*/ 1293584 w 12208934"/>
              <a:gd name="connsiteY1773" fmla="*/ 7995382 h 13777502"/>
              <a:gd name="connsiteX1774" fmla="*/ 1259422 w 12208934"/>
              <a:gd name="connsiteY1774" fmla="*/ 8030290 h 13777502"/>
              <a:gd name="connsiteX1775" fmla="*/ 1262956 w 12208934"/>
              <a:gd name="connsiteY1775" fmla="*/ 8033902 h 13777502"/>
              <a:gd name="connsiteX1776" fmla="*/ 1259422 w 12208934"/>
              <a:gd name="connsiteY1776" fmla="*/ 8037513 h 13777502"/>
              <a:gd name="connsiteX1777" fmla="*/ 1268846 w 12208934"/>
              <a:gd name="connsiteY1777" fmla="*/ 8047143 h 13777502"/>
              <a:gd name="connsiteX1778" fmla="*/ 1303008 w 12208934"/>
              <a:gd name="connsiteY1778" fmla="*/ 8012235 h 13777502"/>
              <a:gd name="connsiteX1779" fmla="*/ 1299474 w 12208934"/>
              <a:gd name="connsiteY1779" fmla="*/ 8008624 h 13777502"/>
              <a:gd name="connsiteX1780" fmla="*/ 1303008 w 12208934"/>
              <a:gd name="connsiteY1780" fmla="*/ 8005012 h 13777502"/>
              <a:gd name="connsiteX1781" fmla="*/ 1293584 w 12208934"/>
              <a:gd name="connsiteY1781" fmla="*/ 7995382 h 13777502"/>
              <a:gd name="connsiteX1782" fmla="*/ 595034 w 12208934"/>
              <a:gd name="connsiteY1782" fmla="*/ 7971308 h 13777502"/>
              <a:gd name="connsiteX1783" fmla="*/ 575008 w 12208934"/>
              <a:gd name="connsiteY1783" fmla="*/ 8017049 h 13777502"/>
              <a:gd name="connsiteX1784" fmla="*/ 587966 w 12208934"/>
              <a:gd name="connsiteY1784" fmla="*/ 8023068 h 13777502"/>
              <a:gd name="connsiteX1785" fmla="*/ 607992 w 12208934"/>
              <a:gd name="connsiteY1785" fmla="*/ 7977326 h 13777502"/>
              <a:gd name="connsiteX1786" fmla="*/ 595034 w 12208934"/>
              <a:gd name="connsiteY1786" fmla="*/ 7971308 h 13777502"/>
              <a:gd name="connsiteX1787" fmla="*/ 1180497 w 12208934"/>
              <a:gd name="connsiteY1787" fmla="*/ 7968901 h 13777502"/>
              <a:gd name="connsiteX1788" fmla="*/ 1147513 w 12208934"/>
              <a:gd name="connsiteY1788" fmla="*/ 8006216 h 13777502"/>
              <a:gd name="connsiteX1789" fmla="*/ 1158115 w 12208934"/>
              <a:gd name="connsiteY1789" fmla="*/ 8015846 h 13777502"/>
              <a:gd name="connsiteX1790" fmla="*/ 1191099 w 12208934"/>
              <a:gd name="connsiteY1790" fmla="*/ 7978531 h 13777502"/>
              <a:gd name="connsiteX1791" fmla="*/ 1180497 w 12208934"/>
              <a:gd name="connsiteY1791" fmla="*/ 7968901 h 13777502"/>
              <a:gd name="connsiteX1792" fmla="*/ 159176 w 12208934"/>
              <a:gd name="connsiteY1792" fmla="*/ 7965290 h 13777502"/>
              <a:gd name="connsiteX1793" fmla="*/ 153286 w 12208934"/>
              <a:gd name="connsiteY1793" fmla="*/ 8014642 h 13777502"/>
              <a:gd name="connsiteX1794" fmla="*/ 167422 w 12208934"/>
              <a:gd name="connsiteY1794" fmla="*/ 8015846 h 13777502"/>
              <a:gd name="connsiteX1795" fmla="*/ 173312 w 12208934"/>
              <a:gd name="connsiteY1795" fmla="*/ 7966493 h 13777502"/>
              <a:gd name="connsiteX1796" fmla="*/ 159176 w 12208934"/>
              <a:gd name="connsiteY1796" fmla="*/ 7965290 h 13777502"/>
              <a:gd name="connsiteX1797" fmla="*/ 1361908 w 12208934"/>
              <a:gd name="connsiteY1797" fmla="*/ 7931585 h 13777502"/>
              <a:gd name="connsiteX1798" fmla="*/ 1368387 w 12208934"/>
              <a:gd name="connsiteY1798" fmla="*/ 7938206 h 13777502"/>
              <a:gd name="connsiteX1799" fmla="*/ 1337170 w 12208934"/>
              <a:gd name="connsiteY1799" fmla="*/ 7970104 h 13777502"/>
              <a:gd name="connsiteX1800" fmla="*/ 1330691 w 12208934"/>
              <a:gd name="connsiteY1800" fmla="*/ 7963484 h 13777502"/>
              <a:gd name="connsiteX1801" fmla="*/ 1361908 w 12208934"/>
              <a:gd name="connsiteY1801" fmla="*/ 7931585 h 13777502"/>
              <a:gd name="connsiteX1802" fmla="*/ 915448 w 12208934"/>
              <a:gd name="connsiteY1802" fmla="*/ 7925567 h 13777502"/>
              <a:gd name="connsiteX1803" fmla="*/ 888354 w 12208934"/>
              <a:gd name="connsiteY1803" fmla="*/ 7967697 h 13777502"/>
              <a:gd name="connsiteX1804" fmla="*/ 900134 w 12208934"/>
              <a:gd name="connsiteY1804" fmla="*/ 7976123 h 13777502"/>
              <a:gd name="connsiteX1805" fmla="*/ 927228 w 12208934"/>
              <a:gd name="connsiteY1805" fmla="*/ 7933993 h 13777502"/>
              <a:gd name="connsiteX1806" fmla="*/ 915448 w 12208934"/>
              <a:gd name="connsiteY1806" fmla="*/ 7925567 h 13777502"/>
              <a:gd name="connsiteX1807" fmla="*/ 1361908 w 12208934"/>
              <a:gd name="connsiteY1807" fmla="*/ 7925566 h 13777502"/>
              <a:gd name="connsiteX1808" fmla="*/ 1327746 w 12208934"/>
              <a:gd name="connsiteY1808" fmla="*/ 7960474 h 13777502"/>
              <a:gd name="connsiteX1809" fmla="*/ 1330691 w 12208934"/>
              <a:gd name="connsiteY1809" fmla="*/ 7963484 h 13777502"/>
              <a:gd name="connsiteX1810" fmla="*/ 1327746 w 12208934"/>
              <a:gd name="connsiteY1810" fmla="*/ 7966493 h 13777502"/>
              <a:gd name="connsiteX1811" fmla="*/ 1337170 w 12208934"/>
              <a:gd name="connsiteY1811" fmla="*/ 7976123 h 13777502"/>
              <a:gd name="connsiteX1812" fmla="*/ 1371332 w 12208934"/>
              <a:gd name="connsiteY1812" fmla="*/ 7941215 h 13777502"/>
              <a:gd name="connsiteX1813" fmla="*/ 1368387 w 12208934"/>
              <a:gd name="connsiteY1813" fmla="*/ 7938206 h 13777502"/>
              <a:gd name="connsiteX1814" fmla="*/ 1371332 w 12208934"/>
              <a:gd name="connsiteY1814" fmla="*/ 7935196 h 13777502"/>
              <a:gd name="connsiteX1815" fmla="*/ 1361908 w 12208934"/>
              <a:gd name="connsiteY1815" fmla="*/ 7925566 h 13777502"/>
              <a:gd name="connsiteX1816" fmla="*/ 1073299 w 12208934"/>
              <a:gd name="connsiteY1816" fmla="*/ 7917141 h 13777502"/>
              <a:gd name="connsiteX1817" fmla="*/ 1043850 w 12208934"/>
              <a:gd name="connsiteY1817" fmla="*/ 7956864 h 13777502"/>
              <a:gd name="connsiteX1818" fmla="*/ 1054452 w 12208934"/>
              <a:gd name="connsiteY1818" fmla="*/ 7965290 h 13777502"/>
              <a:gd name="connsiteX1819" fmla="*/ 1083901 w 12208934"/>
              <a:gd name="connsiteY1819" fmla="*/ 7925567 h 13777502"/>
              <a:gd name="connsiteX1820" fmla="*/ 1073299 w 12208934"/>
              <a:gd name="connsiteY1820" fmla="*/ 7917141 h 13777502"/>
              <a:gd name="connsiteX1821" fmla="*/ 771733 w 12208934"/>
              <a:gd name="connsiteY1821" fmla="*/ 7915937 h 13777502"/>
              <a:gd name="connsiteX1822" fmla="*/ 748173 w 12208934"/>
              <a:gd name="connsiteY1822" fmla="*/ 7959271 h 13777502"/>
              <a:gd name="connsiteX1823" fmla="*/ 759953 w 12208934"/>
              <a:gd name="connsiteY1823" fmla="*/ 7966493 h 13777502"/>
              <a:gd name="connsiteX1824" fmla="*/ 783513 w 12208934"/>
              <a:gd name="connsiteY1824" fmla="*/ 7923159 h 13777502"/>
              <a:gd name="connsiteX1825" fmla="*/ 771733 w 12208934"/>
              <a:gd name="connsiteY1825" fmla="*/ 7915937 h 13777502"/>
              <a:gd name="connsiteX1826" fmla="*/ 470167 w 12208934"/>
              <a:gd name="connsiteY1826" fmla="*/ 7908714 h 13777502"/>
              <a:gd name="connsiteX1827" fmla="*/ 454853 w 12208934"/>
              <a:gd name="connsiteY1827" fmla="*/ 7955659 h 13777502"/>
              <a:gd name="connsiteX1828" fmla="*/ 467811 w 12208934"/>
              <a:gd name="connsiteY1828" fmla="*/ 7960474 h 13777502"/>
              <a:gd name="connsiteX1829" fmla="*/ 483125 w 12208934"/>
              <a:gd name="connsiteY1829" fmla="*/ 7913529 h 13777502"/>
              <a:gd name="connsiteX1830" fmla="*/ 470167 w 12208934"/>
              <a:gd name="connsiteY1830" fmla="*/ 7908714 h 13777502"/>
              <a:gd name="connsiteX1831" fmla="*/ 318205 w 12208934"/>
              <a:gd name="connsiteY1831" fmla="*/ 7905103 h 13777502"/>
              <a:gd name="connsiteX1832" fmla="*/ 307603 w 12208934"/>
              <a:gd name="connsiteY1832" fmla="*/ 7953252 h 13777502"/>
              <a:gd name="connsiteX1833" fmla="*/ 321739 w 12208934"/>
              <a:gd name="connsiteY1833" fmla="*/ 7956863 h 13777502"/>
              <a:gd name="connsiteX1834" fmla="*/ 332341 w 12208934"/>
              <a:gd name="connsiteY1834" fmla="*/ 7908714 h 13777502"/>
              <a:gd name="connsiteX1835" fmla="*/ 318205 w 12208934"/>
              <a:gd name="connsiteY1835" fmla="*/ 7905103 h 13777502"/>
              <a:gd name="connsiteX1836" fmla="*/ 1245286 w 12208934"/>
              <a:gd name="connsiteY1836" fmla="*/ 7894270 h 13777502"/>
              <a:gd name="connsiteX1837" fmla="*/ 1212303 w 12208934"/>
              <a:gd name="connsiteY1837" fmla="*/ 7931585 h 13777502"/>
              <a:gd name="connsiteX1838" fmla="*/ 1222905 w 12208934"/>
              <a:gd name="connsiteY1838" fmla="*/ 7941215 h 13777502"/>
              <a:gd name="connsiteX1839" fmla="*/ 1255888 w 12208934"/>
              <a:gd name="connsiteY1839" fmla="*/ 7903900 h 13777502"/>
              <a:gd name="connsiteX1840" fmla="*/ 1245286 w 12208934"/>
              <a:gd name="connsiteY1840" fmla="*/ 7894270 h 13777502"/>
              <a:gd name="connsiteX1841" fmla="*/ 635086 w 12208934"/>
              <a:gd name="connsiteY1841" fmla="*/ 7879825 h 13777502"/>
              <a:gd name="connsiteX1842" fmla="*/ 615060 w 12208934"/>
              <a:gd name="connsiteY1842" fmla="*/ 7925566 h 13777502"/>
              <a:gd name="connsiteX1843" fmla="*/ 628018 w 12208934"/>
              <a:gd name="connsiteY1843" fmla="*/ 7931585 h 13777502"/>
              <a:gd name="connsiteX1844" fmla="*/ 648044 w 12208934"/>
              <a:gd name="connsiteY1844" fmla="*/ 7885843 h 13777502"/>
              <a:gd name="connsiteX1845" fmla="*/ 635086 w 12208934"/>
              <a:gd name="connsiteY1845" fmla="*/ 7879825 h 13777502"/>
              <a:gd name="connsiteX1846" fmla="*/ 170956 w 12208934"/>
              <a:gd name="connsiteY1846" fmla="*/ 7865381 h 13777502"/>
              <a:gd name="connsiteX1847" fmla="*/ 165066 w 12208934"/>
              <a:gd name="connsiteY1847" fmla="*/ 7914734 h 13777502"/>
              <a:gd name="connsiteX1848" fmla="*/ 178024 w 12208934"/>
              <a:gd name="connsiteY1848" fmla="*/ 7915937 h 13777502"/>
              <a:gd name="connsiteX1849" fmla="*/ 185092 w 12208934"/>
              <a:gd name="connsiteY1849" fmla="*/ 7866585 h 13777502"/>
              <a:gd name="connsiteX1850" fmla="*/ 170956 w 12208934"/>
              <a:gd name="connsiteY1850" fmla="*/ 7865381 h 13777502"/>
              <a:gd name="connsiteX1851" fmla="*/ 1431410 w 12208934"/>
              <a:gd name="connsiteY1851" fmla="*/ 7861770 h 13777502"/>
              <a:gd name="connsiteX1852" fmla="*/ 1437300 w 12208934"/>
              <a:gd name="connsiteY1852" fmla="*/ 7867788 h 13777502"/>
              <a:gd name="connsiteX1853" fmla="*/ 1406672 w 12208934"/>
              <a:gd name="connsiteY1853" fmla="*/ 7899085 h 13777502"/>
              <a:gd name="connsiteX1854" fmla="*/ 1400782 w 12208934"/>
              <a:gd name="connsiteY1854" fmla="*/ 7893067 h 13777502"/>
              <a:gd name="connsiteX1855" fmla="*/ 1431410 w 12208934"/>
              <a:gd name="connsiteY1855" fmla="*/ 7861770 h 13777502"/>
              <a:gd name="connsiteX1856" fmla="*/ 1431410 w 12208934"/>
              <a:gd name="connsiteY1856" fmla="*/ 7854547 h 13777502"/>
              <a:gd name="connsiteX1857" fmla="*/ 1397248 w 12208934"/>
              <a:gd name="connsiteY1857" fmla="*/ 7889455 h 13777502"/>
              <a:gd name="connsiteX1858" fmla="*/ 1400782 w 12208934"/>
              <a:gd name="connsiteY1858" fmla="*/ 7893067 h 13777502"/>
              <a:gd name="connsiteX1859" fmla="*/ 1397248 w 12208934"/>
              <a:gd name="connsiteY1859" fmla="*/ 7896678 h 13777502"/>
              <a:gd name="connsiteX1860" fmla="*/ 1406672 w 12208934"/>
              <a:gd name="connsiteY1860" fmla="*/ 7906307 h 13777502"/>
              <a:gd name="connsiteX1861" fmla="*/ 1440834 w 12208934"/>
              <a:gd name="connsiteY1861" fmla="*/ 7871399 h 13777502"/>
              <a:gd name="connsiteX1862" fmla="*/ 1437300 w 12208934"/>
              <a:gd name="connsiteY1862" fmla="*/ 7867788 h 13777502"/>
              <a:gd name="connsiteX1863" fmla="*/ 1440834 w 12208934"/>
              <a:gd name="connsiteY1863" fmla="*/ 7864176 h 13777502"/>
              <a:gd name="connsiteX1864" fmla="*/ 1431410 w 12208934"/>
              <a:gd name="connsiteY1864" fmla="*/ 7854547 h 13777502"/>
              <a:gd name="connsiteX1865" fmla="*/ 969636 w 12208934"/>
              <a:gd name="connsiteY1865" fmla="*/ 7841306 h 13777502"/>
              <a:gd name="connsiteX1866" fmla="*/ 942542 w 12208934"/>
              <a:gd name="connsiteY1866" fmla="*/ 7883437 h 13777502"/>
              <a:gd name="connsiteX1867" fmla="*/ 954322 w 12208934"/>
              <a:gd name="connsiteY1867" fmla="*/ 7891863 h 13777502"/>
              <a:gd name="connsiteX1868" fmla="*/ 981416 w 12208934"/>
              <a:gd name="connsiteY1868" fmla="*/ 7849732 h 13777502"/>
              <a:gd name="connsiteX1869" fmla="*/ 969636 w 12208934"/>
              <a:gd name="connsiteY1869" fmla="*/ 7841306 h 13777502"/>
              <a:gd name="connsiteX1870" fmla="*/ 1133377 w 12208934"/>
              <a:gd name="connsiteY1870" fmla="*/ 7837695 h 13777502"/>
              <a:gd name="connsiteX1871" fmla="*/ 1103927 w 12208934"/>
              <a:gd name="connsiteY1871" fmla="*/ 7877418 h 13777502"/>
              <a:gd name="connsiteX1872" fmla="*/ 1114529 w 12208934"/>
              <a:gd name="connsiteY1872" fmla="*/ 7885844 h 13777502"/>
              <a:gd name="connsiteX1873" fmla="*/ 1143979 w 12208934"/>
              <a:gd name="connsiteY1873" fmla="*/ 7846121 h 13777502"/>
              <a:gd name="connsiteX1874" fmla="*/ 1133377 w 12208934"/>
              <a:gd name="connsiteY1874" fmla="*/ 7837695 h 13777502"/>
              <a:gd name="connsiteX1875" fmla="*/ 818853 w 12208934"/>
              <a:gd name="connsiteY1875" fmla="*/ 7829268 h 13777502"/>
              <a:gd name="connsiteX1876" fmla="*/ 795293 w 12208934"/>
              <a:gd name="connsiteY1876" fmla="*/ 7872602 h 13777502"/>
              <a:gd name="connsiteX1877" fmla="*/ 807073 w 12208934"/>
              <a:gd name="connsiteY1877" fmla="*/ 7879825 h 13777502"/>
              <a:gd name="connsiteX1878" fmla="*/ 830633 w 12208934"/>
              <a:gd name="connsiteY1878" fmla="*/ 7836491 h 13777502"/>
              <a:gd name="connsiteX1879" fmla="*/ 818853 w 12208934"/>
              <a:gd name="connsiteY1879" fmla="*/ 7829268 h 13777502"/>
              <a:gd name="connsiteX1880" fmla="*/ 1310076 w 12208934"/>
              <a:gd name="connsiteY1880" fmla="*/ 7819639 h 13777502"/>
              <a:gd name="connsiteX1881" fmla="*/ 1277092 w 12208934"/>
              <a:gd name="connsiteY1881" fmla="*/ 7856955 h 13777502"/>
              <a:gd name="connsiteX1882" fmla="*/ 1287694 w 12208934"/>
              <a:gd name="connsiteY1882" fmla="*/ 7866585 h 13777502"/>
              <a:gd name="connsiteX1883" fmla="*/ 1320678 w 12208934"/>
              <a:gd name="connsiteY1883" fmla="*/ 7829269 h 13777502"/>
              <a:gd name="connsiteX1884" fmla="*/ 1310076 w 12208934"/>
              <a:gd name="connsiteY1884" fmla="*/ 7819639 h 13777502"/>
              <a:gd name="connsiteX1885" fmla="*/ 501972 w 12208934"/>
              <a:gd name="connsiteY1885" fmla="*/ 7813620 h 13777502"/>
              <a:gd name="connsiteX1886" fmla="*/ 486658 w 12208934"/>
              <a:gd name="connsiteY1886" fmla="*/ 7860565 h 13777502"/>
              <a:gd name="connsiteX1887" fmla="*/ 499616 w 12208934"/>
              <a:gd name="connsiteY1887" fmla="*/ 7865380 h 13777502"/>
              <a:gd name="connsiteX1888" fmla="*/ 514930 w 12208934"/>
              <a:gd name="connsiteY1888" fmla="*/ 7818435 h 13777502"/>
              <a:gd name="connsiteX1889" fmla="*/ 501972 w 12208934"/>
              <a:gd name="connsiteY1889" fmla="*/ 7813620 h 13777502"/>
              <a:gd name="connsiteX1890" fmla="*/ 339409 w 12208934"/>
              <a:gd name="connsiteY1890" fmla="*/ 7806398 h 13777502"/>
              <a:gd name="connsiteX1891" fmla="*/ 328807 w 12208934"/>
              <a:gd name="connsiteY1891" fmla="*/ 7855751 h 13777502"/>
              <a:gd name="connsiteX1892" fmla="*/ 342943 w 12208934"/>
              <a:gd name="connsiteY1892" fmla="*/ 7859362 h 13777502"/>
              <a:gd name="connsiteX1893" fmla="*/ 353545 w 12208934"/>
              <a:gd name="connsiteY1893" fmla="*/ 7810009 h 13777502"/>
              <a:gd name="connsiteX1894" fmla="*/ 339409 w 12208934"/>
              <a:gd name="connsiteY1894" fmla="*/ 7806398 h 13777502"/>
              <a:gd name="connsiteX1895" fmla="*/ 1500911 w 12208934"/>
              <a:gd name="connsiteY1895" fmla="*/ 7790750 h 13777502"/>
              <a:gd name="connsiteX1896" fmla="*/ 1506801 w 12208934"/>
              <a:gd name="connsiteY1896" fmla="*/ 7796769 h 13777502"/>
              <a:gd name="connsiteX1897" fmla="*/ 1476173 w 12208934"/>
              <a:gd name="connsiteY1897" fmla="*/ 7828065 h 13777502"/>
              <a:gd name="connsiteX1898" fmla="*/ 1470283 w 12208934"/>
              <a:gd name="connsiteY1898" fmla="*/ 7822047 h 13777502"/>
              <a:gd name="connsiteX1899" fmla="*/ 1500911 w 12208934"/>
              <a:gd name="connsiteY1899" fmla="*/ 7790750 h 13777502"/>
              <a:gd name="connsiteX1900" fmla="*/ 675138 w 12208934"/>
              <a:gd name="connsiteY1900" fmla="*/ 7789546 h 13777502"/>
              <a:gd name="connsiteX1901" fmla="*/ 655112 w 12208934"/>
              <a:gd name="connsiteY1901" fmla="*/ 7835287 h 13777502"/>
              <a:gd name="connsiteX1902" fmla="*/ 668070 w 12208934"/>
              <a:gd name="connsiteY1902" fmla="*/ 7841306 h 13777502"/>
              <a:gd name="connsiteX1903" fmla="*/ 688095 w 12208934"/>
              <a:gd name="connsiteY1903" fmla="*/ 7795564 h 13777502"/>
              <a:gd name="connsiteX1904" fmla="*/ 675138 w 12208934"/>
              <a:gd name="connsiteY1904" fmla="*/ 7789546 h 13777502"/>
              <a:gd name="connsiteX1905" fmla="*/ 1500911 w 12208934"/>
              <a:gd name="connsiteY1905" fmla="*/ 7783527 h 13777502"/>
              <a:gd name="connsiteX1906" fmla="*/ 1466749 w 12208934"/>
              <a:gd name="connsiteY1906" fmla="*/ 7818435 h 13777502"/>
              <a:gd name="connsiteX1907" fmla="*/ 1470283 w 12208934"/>
              <a:gd name="connsiteY1907" fmla="*/ 7822047 h 13777502"/>
              <a:gd name="connsiteX1908" fmla="*/ 1466749 w 12208934"/>
              <a:gd name="connsiteY1908" fmla="*/ 7825658 h 13777502"/>
              <a:gd name="connsiteX1909" fmla="*/ 1476173 w 12208934"/>
              <a:gd name="connsiteY1909" fmla="*/ 7835288 h 13777502"/>
              <a:gd name="connsiteX1910" fmla="*/ 1510335 w 12208934"/>
              <a:gd name="connsiteY1910" fmla="*/ 7800380 h 13777502"/>
              <a:gd name="connsiteX1911" fmla="*/ 1506801 w 12208934"/>
              <a:gd name="connsiteY1911" fmla="*/ 7796769 h 13777502"/>
              <a:gd name="connsiteX1912" fmla="*/ 1510335 w 12208934"/>
              <a:gd name="connsiteY1912" fmla="*/ 7793157 h 13777502"/>
              <a:gd name="connsiteX1913" fmla="*/ 1500911 w 12208934"/>
              <a:gd name="connsiteY1913" fmla="*/ 7783527 h 13777502"/>
              <a:gd name="connsiteX1914" fmla="*/ 181558 w 12208934"/>
              <a:gd name="connsiteY1914" fmla="*/ 7766676 h 13777502"/>
              <a:gd name="connsiteX1915" fmla="*/ 175668 w 12208934"/>
              <a:gd name="connsiteY1915" fmla="*/ 7816028 h 13777502"/>
              <a:gd name="connsiteX1916" fmla="*/ 189804 w 12208934"/>
              <a:gd name="connsiteY1916" fmla="*/ 7817232 h 13777502"/>
              <a:gd name="connsiteX1917" fmla="*/ 195694 w 12208934"/>
              <a:gd name="connsiteY1917" fmla="*/ 7767879 h 13777502"/>
              <a:gd name="connsiteX1918" fmla="*/ 181558 w 12208934"/>
              <a:gd name="connsiteY1918" fmla="*/ 7766676 h 13777502"/>
              <a:gd name="connsiteX1919" fmla="*/ 1193455 w 12208934"/>
              <a:gd name="connsiteY1919" fmla="*/ 7759453 h 13777502"/>
              <a:gd name="connsiteX1920" fmla="*/ 1164005 w 12208934"/>
              <a:gd name="connsiteY1920" fmla="*/ 7799176 h 13777502"/>
              <a:gd name="connsiteX1921" fmla="*/ 1174607 w 12208934"/>
              <a:gd name="connsiteY1921" fmla="*/ 7807602 h 13777502"/>
              <a:gd name="connsiteX1922" fmla="*/ 1204057 w 12208934"/>
              <a:gd name="connsiteY1922" fmla="*/ 7767879 h 13777502"/>
              <a:gd name="connsiteX1923" fmla="*/ 1193455 w 12208934"/>
              <a:gd name="connsiteY1923" fmla="*/ 7759453 h 13777502"/>
              <a:gd name="connsiteX1924" fmla="*/ 1023824 w 12208934"/>
              <a:gd name="connsiteY1924" fmla="*/ 7758249 h 13777502"/>
              <a:gd name="connsiteX1925" fmla="*/ 996730 w 12208934"/>
              <a:gd name="connsiteY1925" fmla="*/ 7800380 h 13777502"/>
              <a:gd name="connsiteX1926" fmla="*/ 1008510 w 12208934"/>
              <a:gd name="connsiteY1926" fmla="*/ 7808806 h 13777502"/>
              <a:gd name="connsiteX1927" fmla="*/ 1035604 w 12208934"/>
              <a:gd name="connsiteY1927" fmla="*/ 7766675 h 13777502"/>
              <a:gd name="connsiteX1928" fmla="*/ 1023824 w 12208934"/>
              <a:gd name="connsiteY1928" fmla="*/ 7758249 h 13777502"/>
              <a:gd name="connsiteX1929" fmla="*/ 1374866 w 12208934"/>
              <a:gd name="connsiteY1929" fmla="*/ 7745008 h 13777502"/>
              <a:gd name="connsiteX1930" fmla="*/ 1341882 w 12208934"/>
              <a:gd name="connsiteY1930" fmla="*/ 7782324 h 13777502"/>
              <a:gd name="connsiteX1931" fmla="*/ 1352484 w 12208934"/>
              <a:gd name="connsiteY1931" fmla="*/ 7791954 h 13777502"/>
              <a:gd name="connsiteX1932" fmla="*/ 1385468 w 12208934"/>
              <a:gd name="connsiteY1932" fmla="*/ 7754638 h 13777502"/>
              <a:gd name="connsiteX1933" fmla="*/ 1374866 w 12208934"/>
              <a:gd name="connsiteY1933" fmla="*/ 7745008 h 13777502"/>
              <a:gd name="connsiteX1934" fmla="*/ 865973 w 12208934"/>
              <a:gd name="connsiteY1934" fmla="*/ 7741397 h 13777502"/>
              <a:gd name="connsiteX1935" fmla="*/ 842413 w 12208934"/>
              <a:gd name="connsiteY1935" fmla="*/ 7784731 h 13777502"/>
              <a:gd name="connsiteX1936" fmla="*/ 854193 w 12208934"/>
              <a:gd name="connsiteY1936" fmla="*/ 7791953 h 13777502"/>
              <a:gd name="connsiteX1937" fmla="*/ 877752 w 12208934"/>
              <a:gd name="connsiteY1937" fmla="*/ 7748619 h 13777502"/>
              <a:gd name="connsiteX1938" fmla="*/ 865973 w 12208934"/>
              <a:gd name="connsiteY1938" fmla="*/ 7741397 h 13777502"/>
              <a:gd name="connsiteX1939" fmla="*/ 1569235 w 12208934"/>
              <a:gd name="connsiteY1939" fmla="*/ 7719730 h 13777502"/>
              <a:gd name="connsiteX1940" fmla="*/ 1575714 w 12208934"/>
              <a:gd name="connsiteY1940" fmla="*/ 7726351 h 13777502"/>
              <a:gd name="connsiteX1941" fmla="*/ 1544497 w 12208934"/>
              <a:gd name="connsiteY1941" fmla="*/ 7758249 h 13777502"/>
              <a:gd name="connsiteX1942" fmla="*/ 1538018 w 12208934"/>
              <a:gd name="connsiteY1942" fmla="*/ 7751629 h 13777502"/>
              <a:gd name="connsiteX1943" fmla="*/ 1569235 w 12208934"/>
              <a:gd name="connsiteY1943" fmla="*/ 7719730 h 13777502"/>
              <a:gd name="connsiteX1944" fmla="*/ 532600 w 12208934"/>
              <a:gd name="connsiteY1944" fmla="*/ 7718526 h 13777502"/>
              <a:gd name="connsiteX1945" fmla="*/ 517286 w 12208934"/>
              <a:gd name="connsiteY1945" fmla="*/ 7765471 h 13777502"/>
              <a:gd name="connsiteX1946" fmla="*/ 530244 w 12208934"/>
              <a:gd name="connsiteY1946" fmla="*/ 7770286 h 13777502"/>
              <a:gd name="connsiteX1947" fmla="*/ 545558 w 12208934"/>
              <a:gd name="connsiteY1947" fmla="*/ 7723341 h 13777502"/>
              <a:gd name="connsiteX1948" fmla="*/ 532600 w 12208934"/>
              <a:gd name="connsiteY1948" fmla="*/ 7718526 h 13777502"/>
              <a:gd name="connsiteX1949" fmla="*/ 1569235 w 12208934"/>
              <a:gd name="connsiteY1949" fmla="*/ 7713711 h 13777502"/>
              <a:gd name="connsiteX1950" fmla="*/ 1535073 w 12208934"/>
              <a:gd name="connsiteY1950" fmla="*/ 7748619 h 13777502"/>
              <a:gd name="connsiteX1951" fmla="*/ 1538018 w 12208934"/>
              <a:gd name="connsiteY1951" fmla="*/ 7751629 h 13777502"/>
              <a:gd name="connsiteX1952" fmla="*/ 1535073 w 12208934"/>
              <a:gd name="connsiteY1952" fmla="*/ 7754638 h 13777502"/>
              <a:gd name="connsiteX1953" fmla="*/ 1544497 w 12208934"/>
              <a:gd name="connsiteY1953" fmla="*/ 7764268 h 13777502"/>
              <a:gd name="connsiteX1954" fmla="*/ 1578659 w 12208934"/>
              <a:gd name="connsiteY1954" fmla="*/ 7729360 h 13777502"/>
              <a:gd name="connsiteX1955" fmla="*/ 1575714 w 12208934"/>
              <a:gd name="connsiteY1955" fmla="*/ 7726351 h 13777502"/>
              <a:gd name="connsiteX1956" fmla="*/ 1578659 w 12208934"/>
              <a:gd name="connsiteY1956" fmla="*/ 7723341 h 13777502"/>
              <a:gd name="connsiteX1957" fmla="*/ 1569235 w 12208934"/>
              <a:gd name="connsiteY1957" fmla="*/ 7713711 h 13777502"/>
              <a:gd name="connsiteX1958" fmla="*/ 360613 w 12208934"/>
              <a:gd name="connsiteY1958" fmla="*/ 7708896 h 13777502"/>
              <a:gd name="connsiteX1959" fmla="*/ 350011 w 12208934"/>
              <a:gd name="connsiteY1959" fmla="*/ 7758249 h 13777502"/>
              <a:gd name="connsiteX1960" fmla="*/ 364147 w 12208934"/>
              <a:gd name="connsiteY1960" fmla="*/ 7761860 h 13777502"/>
              <a:gd name="connsiteX1961" fmla="*/ 374749 w 12208934"/>
              <a:gd name="connsiteY1961" fmla="*/ 7712508 h 13777502"/>
              <a:gd name="connsiteX1962" fmla="*/ 360613 w 12208934"/>
              <a:gd name="connsiteY1962" fmla="*/ 7708896 h 13777502"/>
              <a:gd name="connsiteX1963" fmla="*/ 714011 w 12208934"/>
              <a:gd name="connsiteY1963" fmla="*/ 7698063 h 13777502"/>
              <a:gd name="connsiteX1964" fmla="*/ 693985 w 12208934"/>
              <a:gd name="connsiteY1964" fmla="*/ 7743804 h 13777502"/>
              <a:gd name="connsiteX1965" fmla="*/ 706943 w 12208934"/>
              <a:gd name="connsiteY1965" fmla="*/ 7749823 h 13777502"/>
              <a:gd name="connsiteX1966" fmla="*/ 726969 w 12208934"/>
              <a:gd name="connsiteY1966" fmla="*/ 7704081 h 13777502"/>
              <a:gd name="connsiteX1967" fmla="*/ 714011 w 12208934"/>
              <a:gd name="connsiteY1967" fmla="*/ 7698063 h 13777502"/>
              <a:gd name="connsiteX1968" fmla="*/ 1253533 w 12208934"/>
              <a:gd name="connsiteY1968" fmla="*/ 7680007 h 13777502"/>
              <a:gd name="connsiteX1969" fmla="*/ 1224083 w 12208934"/>
              <a:gd name="connsiteY1969" fmla="*/ 7719730 h 13777502"/>
              <a:gd name="connsiteX1970" fmla="*/ 1234685 w 12208934"/>
              <a:gd name="connsiteY1970" fmla="*/ 7728156 h 13777502"/>
              <a:gd name="connsiteX1971" fmla="*/ 1264134 w 12208934"/>
              <a:gd name="connsiteY1971" fmla="*/ 7688433 h 13777502"/>
              <a:gd name="connsiteX1972" fmla="*/ 1253533 w 12208934"/>
              <a:gd name="connsiteY1972" fmla="*/ 7680007 h 13777502"/>
              <a:gd name="connsiteX1973" fmla="*/ 1079189 w 12208934"/>
              <a:gd name="connsiteY1973" fmla="*/ 7675193 h 13777502"/>
              <a:gd name="connsiteX1974" fmla="*/ 1052096 w 12208934"/>
              <a:gd name="connsiteY1974" fmla="*/ 7717323 h 13777502"/>
              <a:gd name="connsiteX1975" fmla="*/ 1063876 w 12208934"/>
              <a:gd name="connsiteY1975" fmla="*/ 7725749 h 13777502"/>
              <a:gd name="connsiteX1976" fmla="*/ 1090969 w 12208934"/>
              <a:gd name="connsiteY1976" fmla="*/ 7683619 h 13777502"/>
              <a:gd name="connsiteX1977" fmla="*/ 1079189 w 12208934"/>
              <a:gd name="connsiteY1977" fmla="*/ 7675193 h 13777502"/>
              <a:gd name="connsiteX1978" fmla="*/ 1439655 w 12208934"/>
              <a:gd name="connsiteY1978" fmla="*/ 7670378 h 13777502"/>
              <a:gd name="connsiteX1979" fmla="*/ 1406672 w 12208934"/>
              <a:gd name="connsiteY1979" fmla="*/ 7707693 h 13777502"/>
              <a:gd name="connsiteX1980" fmla="*/ 1417274 w 12208934"/>
              <a:gd name="connsiteY1980" fmla="*/ 7717323 h 13777502"/>
              <a:gd name="connsiteX1981" fmla="*/ 1450257 w 12208934"/>
              <a:gd name="connsiteY1981" fmla="*/ 7680007 h 13777502"/>
              <a:gd name="connsiteX1982" fmla="*/ 1439655 w 12208934"/>
              <a:gd name="connsiteY1982" fmla="*/ 7670378 h 13777502"/>
              <a:gd name="connsiteX1983" fmla="*/ 192160 w 12208934"/>
              <a:gd name="connsiteY1983" fmla="*/ 7666767 h 13777502"/>
              <a:gd name="connsiteX1984" fmla="*/ 186270 w 12208934"/>
              <a:gd name="connsiteY1984" fmla="*/ 7716119 h 13777502"/>
              <a:gd name="connsiteX1985" fmla="*/ 200406 w 12208934"/>
              <a:gd name="connsiteY1985" fmla="*/ 7717323 h 13777502"/>
              <a:gd name="connsiteX1986" fmla="*/ 206296 w 12208934"/>
              <a:gd name="connsiteY1986" fmla="*/ 7667970 h 13777502"/>
              <a:gd name="connsiteX1987" fmla="*/ 192160 w 12208934"/>
              <a:gd name="connsiteY1987" fmla="*/ 7666767 h 13777502"/>
              <a:gd name="connsiteX1988" fmla="*/ 914270 w 12208934"/>
              <a:gd name="connsiteY1988" fmla="*/ 7653525 h 13777502"/>
              <a:gd name="connsiteX1989" fmla="*/ 890710 w 12208934"/>
              <a:gd name="connsiteY1989" fmla="*/ 7696859 h 13777502"/>
              <a:gd name="connsiteX1990" fmla="*/ 902490 w 12208934"/>
              <a:gd name="connsiteY1990" fmla="*/ 7704081 h 13777502"/>
              <a:gd name="connsiteX1991" fmla="*/ 926050 w 12208934"/>
              <a:gd name="connsiteY1991" fmla="*/ 7660747 h 13777502"/>
              <a:gd name="connsiteX1992" fmla="*/ 914270 w 12208934"/>
              <a:gd name="connsiteY1992" fmla="*/ 7653525 h 13777502"/>
              <a:gd name="connsiteX1993" fmla="*/ 1638737 w 12208934"/>
              <a:gd name="connsiteY1993" fmla="*/ 7649914 h 13777502"/>
              <a:gd name="connsiteX1994" fmla="*/ 1644626 w 12208934"/>
              <a:gd name="connsiteY1994" fmla="*/ 7655933 h 13777502"/>
              <a:gd name="connsiteX1995" fmla="*/ 1613999 w 12208934"/>
              <a:gd name="connsiteY1995" fmla="*/ 7687229 h 13777502"/>
              <a:gd name="connsiteX1996" fmla="*/ 1608109 w 12208934"/>
              <a:gd name="connsiteY1996" fmla="*/ 7681211 h 13777502"/>
              <a:gd name="connsiteX1997" fmla="*/ 1638737 w 12208934"/>
              <a:gd name="connsiteY1997" fmla="*/ 7649914 h 13777502"/>
              <a:gd name="connsiteX1998" fmla="*/ 1638737 w 12208934"/>
              <a:gd name="connsiteY1998" fmla="*/ 7642691 h 13777502"/>
              <a:gd name="connsiteX1999" fmla="*/ 1604575 w 12208934"/>
              <a:gd name="connsiteY1999" fmla="*/ 7677599 h 13777502"/>
              <a:gd name="connsiteX2000" fmla="*/ 1608109 w 12208934"/>
              <a:gd name="connsiteY2000" fmla="*/ 7681211 h 13777502"/>
              <a:gd name="connsiteX2001" fmla="*/ 1604575 w 12208934"/>
              <a:gd name="connsiteY2001" fmla="*/ 7684822 h 13777502"/>
              <a:gd name="connsiteX2002" fmla="*/ 1613999 w 12208934"/>
              <a:gd name="connsiteY2002" fmla="*/ 7694452 h 13777502"/>
              <a:gd name="connsiteX2003" fmla="*/ 1648160 w 12208934"/>
              <a:gd name="connsiteY2003" fmla="*/ 7659544 h 13777502"/>
              <a:gd name="connsiteX2004" fmla="*/ 1644626 w 12208934"/>
              <a:gd name="connsiteY2004" fmla="*/ 7655933 h 13777502"/>
              <a:gd name="connsiteX2005" fmla="*/ 1648160 w 12208934"/>
              <a:gd name="connsiteY2005" fmla="*/ 7652321 h 13777502"/>
              <a:gd name="connsiteX2006" fmla="*/ 1638737 w 12208934"/>
              <a:gd name="connsiteY2006" fmla="*/ 7642691 h 13777502"/>
              <a:gd name="connsiteX2007" fmla="*/ 563228 w 12208934"/>
              <a:gd name="connsiteY2007" fmla="*/ 7624636 h 13777502"/>
              <a:gd name="connsiteX2008" fmla="*/ 547914 w 12208934"/>
              <a:gd name="connsiteY2008" fmla="*/ 7671581 h 13777502"/>
              <a:gd name="connsiteX2009" fmla="*/ 560872 w 12208934"/>
              <a:gd name="connsiteY2009" fmla="*/ 7676396 h 13777502"/>
              <a:gd name="connsiteX2010" fmla="*/ 576186 w 12208934"/>
              <a:gd name="connsiteY2010" fmla="*/ 7629451 h 13777502"/>
              <a:gd name="connsiteX2011" fmla="*/ 563228 w 12208934"/>
              <a:gd name="connsiteY2011" fmla="*/ 7624636 h 13777502"/>
              <a:gd name="connsiteX2012" fmla="*/ 381817 w 12208934"/>
              <a:gd name="connsiteY2012" fmla="*/ 7611395 h 13777502"/>
              <a:gd name="connsiteX2013" fmla="*/ 371215 w 12208934"/>
              <a:gd name="connsiteY2013" fmla="*/ 7660747 h 13777502"/>
              <a:gd name="connsiteX2014" fmla="*/ 385351 w 12208934"/>
              <a:gd name="connsiteY2014" fmla="*/ 7664359 h 13777502"/>
              <a:gd name="connsiteX2015" fmla="*/ 395953 w 12208934"/>
              <a:gd name="connsiteY2015" fmla="*/ 7615006 h 13777502"/>
              <a:gd name="connsiteX2016" fmla="*/ 381817 w 12208934"/>
              <a:gd name="connsiteY2016" fmla="*/ 7611395 h 13777502"/>
              <a:gd name="connsiteX2017" fmla="*/ 754063 w 12208934"/>
              <a:gd name="connsiteY2017" fmla="*/ 7606580 h 13777502"/>
              <a:gd name="connsiteX2018" fmla="*/ 734037 w 12208934"/>
              <a:gd name="connsiteY2018" fmla="*/ 7652321 h 13777502"/>
              <a:gd name="connsiteX2019" fmla="*/ 746995 w 12208934"/>
              <a:gd name="connsiteY2019" fmla="*/ 7658340 h 13777502"/>
              <a:gd name="connsiteX2020" fmla="*/ 767021 w 12208934"/>
              <a:gd name="connsiteY2020" fmla="*/ 7612598 h 13777502"/>
              <a:gd name="connsiteX2021" fmla="*/ 754063 w 12208934"/>
              <a:gd name="connsiteY2021" fmla="*/ 7606580 h 13777502"/>
              <a:gd name="connsiteX2022" fmla="*/ 1313610 w 12208934"/>
              <a:gd name="connsiteY2022" fmla="*/ 7601765 h 13777502"/>
              <a:gd name="connsiteX2023" fmla="*/ 1284160 w 12208934"/>
              <a:gd name="connsiteY2023" fmla="*/ 7641488 h 13777502"/>
              <a:gd name="connsiteX2024" fmla="*/ 1294762 w 12208934"/>
              <a:gd name="connsiteY2024" fmla="*/ 7649914 h 13777502"/>
              <a:gd name="connsiteX2025" fmla="*/ 1324212 w 12208934"/>
              <a:gd name="connsiteY2025" fmla="*/ 7610191 h 13777502"/>
              <a:gd name="connsiteX2026" fmla="*/ 1313610 w 12208934"/>
              <a:gd name="connsiteY2026" fmla="*/ 7601765 h 13777502"/>
              <a:gd name="connsiteX2027" fmla="*/ 1504445 w 12208934"/>
              <a:gd name="connsiteY2027" fmla="*/ 7595747 h 13777502"/>
              <a:gd name="connsiteX2028" fmla="*/ 1471461 w 12208934"/>
              <a:gd name="connsiteY2028" fmla="*/ 7633062 h 13777502"/>
              <a:gd name="connsiteX2029" fmla="*/ 1482063 w 12208934"/>
              <a:gd name="connsiteY2029" fmla="*/ 7642692 h 13777502"/>
              <a:gd name="connsiteX2030" fmla="*/ 1515047 w 12208934"/>
              <a:gd name="connsiteY2030" fmla="*/ 7605377 h 13777502"/>
              <a:gd name="connsiteX2031" fmla="*/ 1504445 w 12208934"/>
              <a:gd name="connsiteY2031" fmla="*/ 7595747 h 13777502"/>
              <a:gd name="connsiteX2032" fmla="*/ 1133377 w 12208934"/>
              <a:gd name="connsiteY2032" fmla="*/ 7592136 h 13777502"/>
              <a:gd name="connsiteX2033" fmla="*/ 1106283 w 12208934"/>
              <a:gd name="connsiteY2033" fmla="*/ 7634266 h 13777502"/>
              <a:gd name="connsiteX2034" fmla="*/ 1118063 w 12208934"/>
              <a:gd name="connsiteY2034" fmla="*/ 7642692 h 13777502"/>
              <a:gd name="connsiteX2035" fmla="*/ 1145157 w 12208934"/>
              <a:gd name="connsiteY2035" fmla="*/ 7600562 h 13777502"/>
              <a:gd name="connsiteX2036" fmla="*/ 1133377 w 12208934"/>
              <a:gd name="connsiteY2036" fmla="*/ 7592136 h 13777502"/>
              <a:gd name="connsiteX2037" fmla="*/ 1708238 w 12208934"/>
              <a:gd name="connsiteY2037" fmla="*/ 7578895 h 13777502"/>
              <a:gd name="connsiteX2038" fmla="*/ 1714128 w 12208934"/>
              <a:gd name="connsiteY2038" fmla="*/ 7584913 h 13777502"/>
              <a:gd name="connsiteX2039" fmla="*/ 1683500 w 12208934"/>
              <a:gd name="connsiteY2039" fmla="*/ 7616209 h 13777502"/>
              <a:gd name="connsiteX2040" fmla="*/ 1677611 w 12208934"/>
              <a:gd name="connsiteY2040" fmla="*/ 7610192 h 13777502"/>
              <a:gd name="connsiteX2041" fmla="*/ 1708238 w 12208934"/>
              <a:gd name="connsiteY2041" fmla="*/ 7578895 h 13777502"/>
              <a:gd name="connsiteX2042" fmla="*/ 1708238 w 12208934"/>
              <a:gd name="connsiteY2042" fmla="*/ 7571672 h 13777502"/>
              <a:gd name="connsiteX2043" fmla="*/ 1674076 w 12208934"/>
              <a:gd name="connsiteY2043" fmla="*/ 7606580 h 13777502"/>
              <a:gd name="connsiteX2044" fmla="*/ 1677611 w 12208934"/>
              <a:gd name="connsiteY2044" fmla="*/ 7610192 h 13777502"/>
              <a:gd name="connsiteX2045" fmla="*/ 1674076 w 12208934"/>
              <a:gd name="connsiteY2045" fmla="*/ 7613803 h 13777502"/>
              <a:gd name="connsiteX2046" fmla="*/ 1683500 w 12208934"/>
              <a:gd name="connsiteY2046" fmla="*/ 7623433 h 13777502"/>
              <a:gd name="connsiteX2047" fmla="*/ 1717662 w 12208934"/>
              <a:gd name="connsiteY2047" fmla="*/ 7588524 h 13777502"/>
              <a:gd name="connsiteX2048" fmla="*/ 1714128 w 12208934"/>
              <a:gd name="connsiteY2048" fmla="*/ 7584913 h 13777502"/>
              <a:gd name="connsiteX2049" fmla="*/ 1717662 w 12208934"/>
              <a:gd name="connsiteY2049" fmla="*/ 7581302 h 13777502"/>
              <a:gd name="connsiteX2050" fmla="*/ 1708238 w 12208934"/>
              <a:gd name="connsiteY2050" fmla="*/ 7571672 h 13777502"/>
              <a:gd name="connsiteX2051" fmla="*/ 202762 w 12208934"/>
              <a:gd name="connsiteY2051" fmla="*/ 7568061 h 13777502"/>
              <a:gd name="connsiteX2052" fmla="*/ 196872 w 12208934"/>
              <a:gd name="connsiteY2052" fmla="*/ 7617414 h 13777502"/>
              <a:gd name="connsiteX2053" fmla="*/ 211008 w 12208934"/>
              <a:gd name="connsiteY2053" fmla="*/ 7618618 h 13777502"/>
              <a:gd name="connsiteX2054" fmla="*/ 216898 w 12208934"/>
              <a:gd name="connsiteY2054" fmla="*/ 7569265 h 13777502"/>
              <a:gd name="connsiteX2055" fmla="*/ 202762 w 12208934"/>
              <a:gd name="connsiteY2055" fmla="*/ 7568061 h 13777502"/>
              <a:gd name="connsiteX2056" fmla="*/ 961390 w 12208934"/>
              <a:gd name="connsiteY2056" fmla="*/ 7566857 h 13777502"/>
              <a:gd name="connsiteX2057" fmla="*/ 937830 w 12208934"/>
              <a:gd name="connsiteY2057" fmla="*/ 7610191 h 13777502"/>
              <a:gd name="connsiteX2058" fmla="*/ 949610 w 12208934"/>
              <a:gd name="connsiteY2058" fmla="*/ 7617413 h 13777502"/>
              <a:gd name="connsiteX2059" fmla="*/ 973170 w 12208934"/>
              <a:gd name="connsiteY2059" fmla="*/ 7574079 h 13777502"/>
              <a:gd name="connsiteX2060" fmla="*/ 961390 w 12208934"/>
              <a:gd name="connsiteY2060" fmla="*/ 7566857 h 13777502"/>
              <a:gd name="connsiteX2061" fmla="*/ 593856 w 12208934"/>
              <a:gd name="connsiteY2061" fmla="*/ 7529542 h 13777502"/>
              <a:gd name="connsiteX2062" fmla="*/ 578542 w 12208934"/>
              <a:gd name="connsiteY2062" fmla="*/ 7576487 h 13777502"/>
              <a:gd name="connsiteX2063" fmla="*/ 591500 w 12208934"/>
              <a:gd name="connsiteY2063" fmla="*/ 7581302 h 13777502"/>
              <a:gd name="connsiteX2064" fmla="*/ 606814 w 12208934"/>
              <a:gd name="connsiteY2064" fmla="*/ 7534356 h 13777502"/>
              <a:gd name="connsiteX2065" fmla="*/ 593856 w 12208934"/>
              <a:gd name="connsiteY2065" fmla="*/ 7529542 h 13777502"/>
              <a:gd name="connsiteX2066" fmla="*/ 1373688 w 12208934"/>
              <a:gd name="connsiteY2066" fmla="*/ 7522320 h 13777502"/>
              <a:gd name="connsiteX2067" fmla="*/ 1344238 w 12208934"/>
              <a:gd name="connsiteY2067" fmla="*/ 7562043 h 13777502"/>
              <a:gd name="connsiteX2068" fmla="*/ 1354840 w 12208934"/>
              <a:gd name="connsiteY2068" fmla="*/ 7570469 h 13777502"/>
              <a:gd name="connsiteX2069" fmla="*/ 1384290 w 12208934"/>
              <a:gd name="connsiteY2069" fmla="*/ 7530746 h 13777502"/>
              <a:gd name="connsiteX2070" fmla="*/ 1373688 w 12208934"/>
              <a:gd name="connsiteY2070" fmla="*/ 7522320 h 13777502"/>
              <a:gd name="connsiteX2071" fmla="*/ 1569235 w 12208934"/>
              <a:gd name="connsiteY2071" fmla="*/ 7521116 h 13777502"/>
              <a:gd name="connsiteX2072" fmla="*/ 1536251 w 12208934"/>
              <a:gd name="connsiteY2072" fmla="*/ 7558431 h 13777502"/>
              <a:gd name="connsiteX2073" fmla="*/ 1546853 w 12208934"/>
              <a:gd name="connsiteY2073" fmla="*/ 7568061 h 13777502"/>
              <a:gd name="connsiteX2074" fmla="*/ 1579837 w 12208934"/>
              <a:gd name="connsiteY2074" fmla="*/ 7530746 h 13777502"/>
              <a:gd name="connsiteX2075" fmla="*/ 1569235 w 12208934"/>
              <a:gd name="connsiteY2075" fmla="*/ 7521116 h 13777502"/>
              <a:gd name="connsiteX2076" fmla="*/ 794115 w 12208934"/>
              <a:gd name="connsiteY2076" fmla="*/ 7515097 h 13777502"/>
              <a:gd name="connsiteX2077" fmla="*/ 774089 w 12208934"/>
              <a:gd name="connsiteY2077" fmla="*/ 7560838 h 13777502"/>
              <a:gd name="connsiteX2078" fmla="*/ 787047 w 12208934"/>
              <a:gd name="connsiteY2078" fmla="*/ 7566857 h 13777502"/>
              <a:gd name="connsiteX2079" fmla="*/ 807073 w 12208934"/>
              <a:gd name="connsiteY2079" fmla="*/ 7521115 h 13777502"/>
              <a:gd name="connsiteX2080" fmla="*/ 794115 w 12208934"/>
              <a:gd name="connsiteY2080" fmla="*/ 7515097 h 13777502"/>
              <a:gd name="connsiteX2081" fmla="*/ 403021 w 12208934"/>
              <a:gd name="connsiteY2081" fmla="*/ 7515097 h 13777502"/>
              <a:gd name="connsiteX2082" fmla="*/ 392419 w 12208934"/>
              <a:gd name="connsiteY2082" fmla="*/ 7563246 h 13777502"/>
              <a:gd name="connsiteX2083" fmla="*/ 406555 w 12208934"/>
              <a:gd name="connsiteY2083" fmla="*/ 7566857 h 13777502"/>
              <a:gd name="connsiteX2084" fmla="*/ 417157 w 12208934"/>
              <a:gd name="connsiteY2084" fmla="*/ 7518708 h 13777502"/>
              <a:gd name="connsiteX2085" fmla="*/ 403021 w 12208934"/>
              <a:gd name="connsiteY2085" fmla="*/ 7515097 h 13777502"/>
              <a:gd name="connsiteX2086" fmla="*/ 1187565 w 12208934"/>
              <a:gd name="connsiteY2086" fmla="*/ 7509079 h 13777502"/>
              <a:gd name="connsiteX2087" fmla="*/ 1160471 w 12208934"/>
              <a:gd name="connsiteY2087" fmla="*/ 7551209 h 13777502"/>
              <a:gd name="connsiteX2088" fmla="*/ 1172251 w 12208934"/>
              <a:gd name="connsiteY2088" fmla="*/ 7559635 h 13777502"/>
              <a:gd name="connsiteX2089" fmla="*/ 1199345 w 12208934"/>
              <a:gd name="connsiteY2089" fmla="*/ 7517505 h 13777502"/>
              <a:gd name="connsiteX2090" fmla="*/ 1187565 w 12208934"/>
              <a:gd name="connsiteY2090" fmla="*/ 7509079 h 13777502"/>
              <a:gd name="connsiteX2091" fmla="*/ 1777740 w 12208934"/>
              <a:gd name="connsiteY2091" fmla="*/ 7507875 h 13777502"/>
              <a:gd name="connsiteX2092" fmla="*/ 1784219 w 12208934"/>
              <a:gd name="connsiteY2092" fmla="*/ 7514496 h 13777502"/>
              <a:gd name="connsiteX2093" fmla="*/ 1753002 w 12208934"/>
              <a:gd name="connsiteY2093" fmla="*/ 7546393 h 13777502"/>
              <a:gd name="connsiteX2094" fmla="*/ 1746524 w 12208934"/>
              <a:gd name="connsiteY2094" fmla="*/ 7539774 h 13777502"/>
              <a:gd name="connsiteX2095" fmla="*/ 1777740 w 12208934"/>
              <a:gd name="connsiteY2095" fmla="*/ 7507875 h 13777502"/>
              <a:gd name="connsiteX2096" fmla="*/ 1777740 w 12208934"/>
              <a:gd name="connsiteY2096" fmla="*/ 7501856 h 13777502"/>
              <a:gd name="connsiteX2097" fmla="*/ 1743578 w 12208934"/>
              <a:gd name="connsiteY2097" fmla="*/ 7536764 h 13777502"/>
              <a:gd name="connsiteX2098" fmla="*/ 1746524 w 12208934"/>
              <a:gd name="connsiteY2098" fmla="*/ 7539774 h 13777502"/>
              <a:gd name="connsiteX2099" fmla="*/ 1743578 w 12208934"/>
              <a:gd name="connsiteY2099" fmla="*/ 7542783 h 13777502"/>
              <a:gd name="connsiteX2100" fmla="*/ 1753002 w 12208934"/>
              <a:gd name="connsiteY2100" fmla="*/ 7552413 h 13777502"/>
              <a:gd name="connsiteX2101" fmla="*/ 1787164 w 12208934"/>
              <a:gd name="connsiteY2101" fmla="*/ 7517505 h 13777502"/>
              <a:gd name="connsiteX2102" fmla="*/ 1784219 w 12208934"/>
              <a:gd name="connsiteY2102" fmla="*/ 7514496 h 13777502"/>
              <a:gd name="connsiteX2103" fmla="*/ 1787164 w 12208934"/>
              <a:gd name="connsiteY2103" fmla="*/ 7511486 h 13777502"/>
              <a:gd name="connsiteX2104" fmla="*/ 1777740 w 12208934"/>
              <a:gd name="connsiteY2104" fmla="*/ 7501856 h 13777502"/>
              <a:gd name="connsiteX2105" fmla="*/ 1008510 w 12208934"/>
              <a:gd name="connsiteY2105" fmla="*/ 7478985 h 13777502"/>
              <a:gd name="connsiteX2106" fmla="*/ 984950 w 12208934"/>
              <a:gd name="connsiteY2106" fmla="*/ 7522319 h 13777502"/>
              <a:gd name="connsiteX2107" fmla="*/ 996730 w 12208934"/>
              <a:gd name="connsiteY2107" fmla="*/ 7529541 h 13777502"/>
              <a:gd name="connsiteX2108" fmla="*/ 1020290 w 12208934"/>
              <a:gd name="connsiteY2108" fmla="*/ 7486207 h 13777502"/>
              <a:gd name="connsiteX2109" fmla="*/ 1008510 w 12208934"/>
              <a:gd name="connsiteY2109" fmla="*/ 7478985 h 13777502"/>
              <a:gd name="connsiteX2110" fmla="*/ 213364 w 12208934"/>
              <a:gd name="connsiteY2110" fmla="*/ 7468152 h 13777502"/>
              <a:gd name="connsiteX2111" fmla="*/ 207474 w 12208934"/>
              <a:gd name="connsiteY2111" fmla="*/ 7517505 h 13777502"/>
              <a:gd name="connsiteX2112" fmla="*/ 221610 w 12208934"/>
              <a:gd name="connsiteY2112" fmla="*/ 7518709 h 13777502"/>
              <a:gd name="connsiteX2113" fmla="*/ 227500 w 12208934"/>
              <a:gd name="connsiteY2113" fmla="*/ 7469356 h 13777502"/>
              <a:gd name="connsiteX2114" fmla="*/ 213364 w 12208934"/>
              <a:gd name="connsiteY2114" fmla="*/ 7468152 h 13777502"/>
              <a:gd name="connsiteX2115" fmla="*/ 1634024 w 12208934"/>
              <a:gd name="connsiteY2115" fmla="*/ 7446485 h 13777502"/>
              <a:gd name="connsiteX2116" fmla="*/ 1601041 w 12208934"/>
              <a:gd name="connsiteY2116" fmla="*/ 7483801 h 13777502"/>
              <a:gd name="connsiteX2117" fmla="*/ 1611643 w 12208934"/>
              <a:gd name="connsiteY2117" fmla="*/ 7493430 h 13777502"/>
              <a:gd name="connsiteX2118" fmla="*/ 1644626 w 12208934"/>
              <a:gd name="connsiteY2118" fmla="*/ 7456115 h 13777502"/>
              <a:gd name="connsiteX2119" fmla="*/ 1634024 w 12208934"/>
              <a:gd name="connsiteY2119" fmla="*/ 7446485 h 13777502"/>
              <a:gd name="connsiteX2120" fmla="*/ 1433765 w 12208934"/>
              <a:gd name="connsiteY2120" fmla="*/ 7444078 h 13777502"/>
              <a:gd name="connsiteX2121" fmla="*/ 1404316 w 12208934"/>
              <a:gd name="connsiteY2121" fmla="*/ 7483801 h 13777502"/>
              <a:gd name="connsiteX2122" fmla="*/ 1414918 w 12208934"/>
              <a:gd name="connsiteY2122" fmla="*/ 7492227 h 13777502"/>
              <a:gd name="connsiteX2123" fmla="*/ 1444367 w 12208934"/>
              <a:gd name="connsiteY2123" fmla="*/ 7452504 h 13777502"/>
              <a:gd name="connsiteX2124" fmla="*/ 1433765 w 12208934"/>
              <a:gd name="connsiteY2124" fmla="*/ 7444078 h 13777502"/>
              <a:gd name="connsiteX2125" fmla="*/ 1846063 w 12208934"/>
              <a:gd name="connsiteY2125" fmla="*/ 7436855 h 13777502"/>
              <a:gd name="connsiteX2126" fmla="*/ 1852542 w 12208934"/>
              <a:gd name="connsiteY2126" fmla="*/ 7443476 h 13777502"/>
              <a:gd name="connsiteX2127" fmla="*/ 1821326 w 12208934"/>
              <a:gd name="connsiteY2127" fmla="*/ 7475374 h 13777502"/>
              <a:gd name="connsiteX2128" fmla="*/ 1814847 w 12208934"/>
              <a:gd name="connsiteY2128" fmla="*/ 7468754 h 13777502"/>
              <a:gd name="connsiteX2129" fmla="*/ 1846063 w 12208934"/>
              <a:gd name="connsiteY2129" fmla="*/ 7436855 h 13777502"/>
              <a:gd name="connsiteX2130" fmla="*/ 625662 w 12208934"/>
              <a:gd name="connsiteY2130" fmla="*/ 7434448 h 13777502"/>
              <a:gd name="connsiteX2131" fmla="*/ 610348 w 12208934"/>
              <a:gd name="connsiteY2131" fmla="*/ 7481393 h 13777502"/>
              <a:gd name="connsiteX2132" fmla="*/ 623306 w 12208934"/>
              <a:gd name="connsiteY2132" fmla="*/ 7486208 h 13777502"/>
              <a:gd name="connsiteX2133" fmla="*/ 638620 w 12208934"/>
              <a:gd name="connsiteY2133" fmla="*/ 7439262 h 13777502"/>
              <a:gd name="connsiteX2134" fmla="*/ 625662 w 12208934"/>
              <a:gd name="connsiteY2134" fmla="*/ 7434448 h 13777502"/>
              <a:gd name="connsiteX2135" fmla="*/ 1846063 w 12208934"/>
              <a:gd name="connsiteY2135" fmla="*/ 7430836 h 13777502"/>
              <a:gd name="connsiteX2136" fmla="*/ 1811902 w 12208934"/>
              <a:gd name="connsiteY2136" fmla="*/ 7465744 h 13777502"/>
              <a:gd name="connsiteX2137" fmla="*/ 1814847 w 12208934"/>
              <a:gd name="connsiteY2137" fmla="*/ 7468754 h 13777502"/>
              <a:gd name="connsiteX2138" fmla="*/ 1811902 w 12208934"/>
              <a:gd name="connsiteY2138" fmla="*/ 7471763 h 13777502"/>
              <a:gd name="connsiteX2139" fmla="*/ 1821326 w 12208934"/>
              <a:gd name="connsiteY2139" fmla="*/ 7481393 h 13777502"/>
              <a:gd name="connsiteX2140" fmla="*/ 1855487 w 12208934"/>
              <a:gd name="connsiteY2140" fmla="*/ 7446485 h 13777502"/>
              <a:gd name="connsiteX2141" fmla="*/ 1852542 w 12208934"/>
              <a:gd name="connsiteY2141" fmla="*/ 7443476 h 13777502"/>
              <a:gd name="connsiteX2142" fmla="*/ 1855487 w 12208934"/>
              <a:gd name="connsiteY2142" fmla="*/ 7440466 h 13777502"/>
              <a:gd name="connsiteX2143" fmla="*/ 1846063 w 12208934"/>
              <a:gd name="connsiteY2143" fmla="*/ 7430836 h 13777502"/>
              <a:gd name="connsiteX2144" fmla="*/ 1241753 w 12208934"/>
              <a:gd name="connsiteY2144" fmla="*/ 7426022 h 13777502"/>
              <a:gd name="connsiteX2145" fmla="*/ 1214659 w 12208934"/>
              <a:gd name="connsiteY2145" fmla="*/ 7468152 h 13777502"/>
              <a:gd name="connsiteX2146" fmla="*/ 1226439 w 12208934"/>
              <a:gd name="connsiteY2146" fmla="*/ 7476578 h 13777502"/>
              <a:gd name="connsiteX2147" fmla="*/ 1253532 w 12208934"/>
              <a:gd name="connsiteY2147" fmla="*/ 7434448 h 13777502"/>
              <a:gd name="connsiteX2148" fmla="*/ 1241753 w 12208934"/>
              <a:gd name="connsiteY2148" fmla="*/ 7426022 h 13777502"/>
              <a:gd name="connsiteX2149" fmla="*/ 832989 w 12208934"/>
              <a:gd name="connsiteY2149" fmla="*/ 7423614 h 13777502"/>
              <a:gd name="connsiteX2150" fmla="*/ 812963 w 12208934"/>
              <a:gd name="connsiteY2150" fmla="*/ 7469355 h 13777502"/>
              <a:gd name="connsiteX2151" fmla="*/ 825921 w 12208934"/>
              <a:gd name="connsiteY2151" fmla="*/ 7475374 h 13777502"/>
              <a:gd name="connsiteX2152" fmla="*/ 845947 w 12208934"/>
              <a:gd name="connsiteY2152" fmla="*/ 7429632 h 13777502"/>
              <a:gd name="connsiteX2153" fmla="*/ 832989 w 12208934"/>
              <a:gd name="connsiteY2153" fmla="*/ 7423614 h 13777502"/>
              <a:gd name="connsiteX2154" fmla="*/ 424225 w 12208934"/>
              <a:gd name="connsiteY2154" fmla="*/ 7417595 h 13777502"/>
              <a:gd name="connsiteX2155" fmla="*/ 413623 w 12208934"/>
              <a:gd name="connsiteY2155" fmla="*/ 7465744 h 13777502"/>
              <a:gd name="connsiteX2156" fmla="*/ 427759 w 12208934"/>
              <a:gd name="connsiteY2156" fmla="*/ 7469356 h 13777502"/>
              <a:gd name="connsiteX2157" fmla="*/ 438361 w 12208934"/>
              <a:gd name="connsiteY2157" fmla="*/ 7421207 h 13777502"/>
              <a:gd name="connsiteX2158" fmla="*/ 424225 w 12208934"/>
              <a:gd name="connsiteY2158" fmla="*/ 7417595 h 13777502"/>
              <a:gd name="connsiteX2159" fmla="*/ 1056807 w 12208934"/>
              <a:gd name="connsiteY2159" fmla="*/ 7392317 h 13777502"/>
              <a:gd name="connsiteX2160" fmla="*/ 1033248 w 12208934"/>
              <a:gd name="connsiteY2160" fmla="*/ 7435651 h 13777502"/>
              <a:gd name="connsiteX2161" fmla="*/ 1045028 w 12208934"/>
              <a:gd name="connsiteY2161" fmla="*/ 7442873 h 13777502"/>
              <a:gd name="connsiteX2162" fmla="*/ 1068587 w 12208934"/>
              <a:gd name="connsiteY2162" fmla="*/ 7399539 h 13777502"/>
              <a:gd name="connsiteX2163" fmla="*/ 1056807 w 12208934"/>
              <a:gd name="connsiteY2163" fmla="*/ 7392317 h 13777502"/>
              <a:gd name="connsiteX2164" fmla="*/ 1699992 w 12208934"/>
              <a:gd name="connsiteY2164" fmla="*/ 7371854 h 13777502"/>
              <a:gd name="connsiteX2165" fmla="*/ 1667008 w 12208934"/>
              <a:gd name="connsiteY2165" fmla="*/ 7409170 h 13777502"/>
              <a:gd name="connsiteX2166" fmla="*/ 1677610 w 12208934"/>
              <a:gd name="connsiteY2166" fmla="*/ 7418800 h 13777502"/>
              <a:gd name="connsiteX2167" fmla="*/ 1710594 w 12208934"/>
              <a:gd name="connsiteY2167" fmla="*/ 7381484 h 13777502"/>
              <a:gd name="connsiteX2168" fmla="*/ 1699992 w 12208934"/>
              <a:gd name="connsiteY2168" fmla="*/ 7371854 h 13777502"/>
              <a:gd name="connsiteX2169" fmla="*/ 223966 w 12208934"/>
              <a:gd name="connsiteY2169" fmla="*/ 7369447 h 13777502"/>
              <a:gd name="connsiteX2170" fmla="*/ 218076 w 12208934"/>
              <a:gd name="connsiteY2170" fmla="*/ 7418800 h 13777502"/>
              <a:gd name="connsiteX2171" fmla="*/ 232212 w 12208934"/>
              <a:gd name="connsiteY2171" fmla="*/ 7420003 h 13777502"/>
              <a:gd name="connsiteX2172" fmla="*/ 238102 w 12208934"/>
              <a:gd name="connsiteY2172" fmla="*/ 7370651 h 13777502"/>
              <a:gd name="connsiteX2173" fmla="*/ 223966 w 12208934"/>
              <a:gd name="connsiteY2173" fmla="*/ 7369447 h 13777502"/>
              <a:gd name="connsiteX2174" fmla="*/ 1915565 w 12208934"/>
              <a:gd name="connsiteY2174" fmla="*/ 7367040 h 13777502"/>
              <a:gd name="connsiteX2175" fmla="*/ 1921455 w 12208934"/>
              <a:gd name="connsiteY2175" fmla="*/ 7373058 h 13777502"/>
              <a:gd name="connsiteX2176" fmla="*/ 1890827 w 12208934"/>
              <a:gd name="connsiteY2176" fmla="*/ 7404354 h 13777502"/>
              <a:gd name="connsiteX2177" fmla="*/ 1884937 w 12208934"/>
              <a:gd name="connsiteY2177" fmla="*/ 7398336 h 13777502"/>
              <a:gd name="connsiteX2178" fmla="*/ 1915565 w 12208934"/>
              <a:gd name="connsiteY2178" fmla="*/ 7367040 h 13777502"/>
              <a:gd name="connsiteX2179" fmla="*/ 1493843 w 12208934"/>
              <a:gd name="connsiteY2179" fmla="*/ 7364632 h 13777502"/>
              <a:gd name="connsiteX2180" fmla="*/ 1464393 w 12208934"/>
              <a:gd name="connsiteY2180" fmla="*/ 7404355 h 13777502"/>
              <a:gd name="connsiteX2181" fmla="*/ 1474995 w 12208934"/>
              <a:gd name="connsiteY2181" fmla="*/ 7412781 h 13777502"/>
              <a:gd name="connsiteX2182" fmla="*/ 1504445 w 12208934"/>
              <a:gd name="connsiteY2182" fmla="*/ 7373058 h 13777502"/>
              <a:gd name="connsiteX2183" fmla="*/ 1493843 w 12208934"/>
              <a:gd name="connsiteY2183" fmla="*/ 7364632 h 13777502"/>
              <a:gd name="connsiteX2184" fmla="*/ 1915565 w 12208934"/>
              <a:gd name="connsiteY2184" fmla="*/ 7359816 h 13777502"/>
              <a:gd name="connsiteX2185" fmla="*/ 1881403 w 12208934"/>
              <a:gd name="connsiteY2185" fmla="*/ 7394725 h 13777502"/>
              <a:gd name="connsiteX2186" fmla="*/ 1884937 w 12208934"/>
              <a:gd name="connsiteY2186" fmla="*/ 7398336 h 13777502"/>
              <a:gd name="connsiteX2187" fmla="*/ 1881403 w 12208934"/>
              <a:gd name="connsiteY2187" fmla="*/ 7401947 h 13777502"/>
              <a:gd name="connsiteX2188" fmla="*/ 1890827 w 12208934"/>
              <a:gd name="connsiteY2188" fmla="*/ 7411577 h 13777502"/>
              <a:gd name="connsiteX2189" fmla="*/ 1924989 w 12208934"/>
              <a:gd name="connsiteY2189" fmla="*/ 7376669 h 13777502"/>
              <a:gd name="connsiteX2190" fmla="*/ 1921455 w 12208934"/>
              <a:gd name="connsiteY2190" fmla="*/ 7373058 h 13777502"/>
              <a:gd name="connsiteX2191" fmla="*/ 1924989 w 12208934"/>
              <a:gd name="connsiteY2191" fmla="*/ 7369446 h 13777502"/>
              <a:gd name="connsiteX2192" fmla="*/ 1915565 w 12208934"/>
              <a:gd name="connsiteY2192" fmla="*/ 7359816 h 13777502"/>
              <a:gd name="connsiteX2193" fmla="*/ 1295940 w 12208934"/>
              <a:gd name="connsiteY2193" fmla="*/ 7342965 h 13777502"/>
              <a:gd name="connsiteX2194" fmla="*/ 1268846 w 12208934"/>
              <a:gd name="connsiteY2194" fmla="*/ 7385095 h 13777502"/>
              <a:gd name="connsiteX2195" fmla="*/ 1280626 w 12208934"/>
              <a:gd name="connsiteY2195" fmla="*/ 7393521 h 13777502"/>
              <a:gd name="connsiteX2196" fmla="*/ 1307720 w 12208934"/>
              <a:gd name="connsiteY2196" fmla="*/ 7351391 h 13777502"/>
              <a:gd name="connsiteX2197" fmla="*/ 1295940 w 12208934"/>
              <a:gd name="connsiteY2197" fmla="*/ 7342965 h 13777502"/>
              <a:gd name="connsiteX2198" fmla="*/ 656290 w 12208934"/>
              <a:gd name="connsiteY2198" fmla="*/ 7339353 h 13777502"/>
              <a:gd name="connsiteX2199" fmla="*/ 640976 w 12208934"/>
              <a:gd name="connsiteY2199" fmla="*/ 7386299 h 13777502"/>
              <a:gd name="connsiteX2200" fmla="*/ 653934 w 12208934"/>
              <a:gd name="connsiteY2200" fmla="*/ 7391114 h 13777502"/>
              <a:gd name="connsiteX2201" fmla="*/ 669248 w 12208934"/>
              <a:gd name="connsiteY2201" fmla="*/ 7344168 h 13777502"/>
              <a:gd name="connsiteX2202" fmla="*/ 656290 w 12208934"/>
              <a:gd name="connsiteY2202" fmla="*/ 7339353 h 13777502"/>
              <a:gd name="connsiteX2203" fmla="*/ 873040 w 12208934"/>
              <a:gd name="connsiteY2203" fmla="*/ 7332131 h 13777502"/>
              <a:gd name="connsiteX2204" fmla="*/ 853015 w 12208934"/>
              <a:gd name="connsiteY2204" fmla="*/ 7377872 h 13777502"/>
              <a:gd name="connsiteX2205" fmla="*/ 865973 w 12208934"/>
              <a:gd name="connsiteY2205" fmla="*/ 7383891 h 13777502"/>
              <a:gd name="connsiteX2206" fmla="*/ 885998 w 12208934"/>
              <a:gd name="connsiteY2206" fmla="*/ 7338150 h 13777502"/>
              <a:gd name="connsiteX2207" fmla="*/ 873040 w 12208934"/>
              <a:gd name="connsiteY2207" fmla="*/ 7332131 h 13777502"/>
              <a:gd name="connsiteX2208" fmla="*/ 445429 w 12208934"/>
              <a:gd name="connsiteY2208" fmla="*/ 7320094 h 13777502"/>
              <a:gd name="connsiteX2209" fmla="*/ 434827 w 12208934"/>
              <a:gd name="connsiteY2209" fmla="*/ 7368243 h 13777502"/>
              <a:gd name="connsiteX2210" fmla="*/ 448963 w 12208934"/>
              <a:gd name="connsiteY2210" fmla="*/ 7371854 h 13777502"/>
              <a:gd name="connsiteX2211" fmla="*/ 459565 w 12208934"/>
              <a:gd name="connsiteY2211" fmla="*/ 7323705 h 13777502"/>
              <a:gd name="connsiteX2212" fmla="*/ 445429 w 12208934"/>
              <a:gd name="connsiteY2212" fmla="*/ 7320094 h 13777502"/>
              <a:gd name="connsiteX2213" fmla="*/ 1103927 w 12208934"/>
              <a:gd name="connsiteY2213" fmla="*/ 7304445 h 13777502"/>
              <a:gd name="connsiteX2214" fmla="*/ 1080367 w 12208934"/>
              <a:gd name="connsiteY2214" fmla="*/ 7347779 h 13777502"/>
              <a:gd name="connsiteX2215" fmla="*/ 1092147 w 12208934"/>
              <a:gd name="connsiteY2215" fmla="*/ 7355002 h 13777502"/>
              <a:gd name="connsiteX2216" fmla="*/ 1115707 w 12208934"/>
              <a:gd name="connsiteY2216" fmla="*/ 7311667 h 13777502"/>
              <a:gd name="connsiteX2217" fmla="*/ 1103927 w 12208934"/>
              <a:gd name="connsiteY2217" fmla="*/ 7304445 h 13777502"/>
              <a:gd name="connsiteX2218" fmla="*/ 1764782 w 12208934"/>
              <a:gd name="connsiteY2218" fmla="*/ 7297224 h 13777502"/>
              <a:gd name="connsiteX2219" fmla="*/ 1731798 w 12208934"/>
              <a:gd name="connsiteY2219" fmla="*/ 7334539 h 13777502"/>
              <a:gd name="connsiteX2220" fmla="*/ 1742400 w 12208934"/>
              <a:gd name="connsiteY2220" fmla="*/ 7344169 h 13777502"/>
              <a:gd name="connsiteX2221" fmla="*/ 1775384 w 12208934"/>
              <a:gd name="connsiteY2221" fmla="*/ 7306853 h 13777502"/>
              <a:gd name="connsiteX2222" fmla="*/ 1764782 w 12208934"/>
              <a:gd name="connsiteY2222" fmla="*/ 7297224 h 13777502"/>
              <a:gd name="connsiteX2223" fmla="*/ 1985067 w 12208934"/>
              <a:gd name="connsiteY2223" fmla="*/ 7296020 h 13777502"/>
              <a:gd name="connsiteX2224" fmla="*/ 1991545 w 12208934"/>
              <a:gd name="connsiteY2224" fmla="*/ 7302640 h 13777502"/>
              <a:gd name="connsiteX2225" fmla="*/ 1960329 w 12208934"/>
              <a:gd name="connsiteY2225" fmla="*/ 7334538 h 13777502"/>
              <a:gd name="connsiteX2226" fmla="*/ 1953850 w 12208934"/>
              <a:gd name="connsiteY2226" fmla="*/ 7327919 h 13777502"/>
              <a:gd name="connsiteX2227" fmla="*/ 1985067 w 12208934"/>
              <a:gd name="connsiteY2227" fmla="*/ 7296020 h 13777502"/>
              <a:gd name="connsiteX2228" fmla="*/ 1985067 w 12208934"/>
              <a:gd name="connsiteY2228" fmla="*/ 7290001 h 13777502"/>
              <a:gd name="connsiteX2229" fmla="*/ 1950905 w 12208934"/>
              <a:gd name="connsiteY2229" fmla="*/ 7324909 h 13777502"/>
              <a:gd name="connsiteX2230" fmla="*/ 1953850 w 12208934"/>
              <a:gd name="connsiteY2230" fmla="*/ 7327919 h 13777502"/>
              <a:gd name="connsiteX2231" fmla="*/ 1950905 w 12208934"/>
              <a:gd name="connsiteY2231" fmla="*/ 7330928 h 13777502"/>
              <a:gd name="connsiteX2232" fmla="*/ 1960329 w 12208934"/>
              <a:gd name="connsiteY2232" fmla="*/ 7340558 h 13777502"/>
              <a:gd name="connsiteX2233" fmla="*/ 1994491 w 12208934"/>
              <a:gd name="connsiteY2233" fmla="*/ 7305650 h 13777502"/>
              <a:gd name="connsiteX2234" fmla="*/ 1991545 w 12208934"/>
              <a:gd name="connsiteY2234" fmla="*/ 7302640 h 13777502"/>
              <a:gd name="connsiteX2235" fmla="*/ 1994491 w 12208934"/>
              <a:gd name="connsiteY2235" fmla="*/ 7299630 h 13777502"/>
              <a:gd name="connsiteX2236" fmla="*/ 1985067 w 12208934"/>
              <a:gd name="connsiteY2236" fmla="*/ 7290001 h 13777502"/>
              <a:gd name="connsiteX2237" fmla="*/ 1553921 w 12208934"/>
              <a:gd name="connsiteY2237" fmla="*/ 7286390 h 13777502"/>
              <a:gd name="connsiteX2238" fmla="*/ 1524471 w 12208934"/>
              <a:gd name="connsiteY2238" fmla="*/ 7326113 h 13777502"/>
              <a:gd name="connsiteX2239" fmla="*/ 1535073 w 12208934"/>
              <a:gd name="connsiteY2239" fmla="*/ 7334539 h 13777502"/>
              <a:gd name="connsiteX2240" fmla="*/ 1564523 w 12208934"/>
              <a:gd name="connsiteY2240" fmla="*/ 7294816 h 13777502"/>
              <a:gd name="connsiteX2241" fmla="*/ 1553921 w 12208934"/>
              <a:gd name="connsiteY2241" fmla="*/ 7286390 h 13777502"/>
              <a:gd name="connsiteX2242" fmla="*/ 234568 w 12208934"/>
              <a:gd name="connsiteY2242" fmla="*/ 7269538 h 13777502"/>
              <a:gd name="connsiteX2243" fmla="*/ 228678 w 12208934"/>
              <a:gd name="connsiteY2243" fmla="*/ 7318891 h 13777502"/>
              <a:gd name="connsiteX2244" fmla="*/ 242814 w 12208934"/>
              <a:gd name="connsiteY2244" fmla="*/ 7320094 h 13777502"/>
              <a:gd name="connsiteX2245" fmla="*/ 248704 w 12208934"/>
              <a:gd name="connsiteY2245" fmla="*/ 7270742 h 13777502"/>
              <a:gd name="connsiteX2246" fmla="*/ 234568 w 12208934"/>
              <a:gd name="connsiteY2246" fmla="*/ 7269538 h 13777502"/>
              <a:gd name="connsiteX2247" fmla="*/ 1350128 w 12208934"/>
              <a:gd name="connsiteY2247" fmla="*/ 7259908 h 13777502"/>
              <a:gd name="connsiteX2248" fmla="*/ 1323034 w 12208934"/>
              <a:gd name="connsiteY2248" fmla="*/ 7302039 h 13777502"/>
              <a:gd name="connsiteX2249" fmla="*/ 1334814 w 12208934"/>
              <a:gd name="connsiteY2249" fmla="*/ 7310465 h 13777502"/>
              <a:gd name="connsiteX2250" fmla="*/ 1361908 w 12208934"/>
              <a:gd name="connsiteY2250" fmla="*/ 7268334 h 13777502"/>
              <a:gd name="connsiteX2251" fmla="*/ 1350128 w 12208934"/>
              <a:gd name="connsiteY2251" fmla="*/ 7259908 h 13777502"/>
              <a:gd name="connsiteX2252" fmla="*/ 686917 w 12208934"/>
              <a:gd name="connsiteY2252" fmla="*/ 7245463 h 13777502"/>
              <a:gd name="connsiteX2253" fmla="*/ 671604 w 12208934"/>
              <a:gd name="connsiteY2253" fmla="*/ 7292408 h 13777502"/>
              <a:gd name="connsiteX2254" fmla="*/ 684561 w 12208934"/>
              <a:gd name="connsiteY2254" fmla="*/ 7297223 h 13777502"/>
              <a:gd name="connsiteX2255" fmla="*/ 699875 w 12208934"/>
              <a:gd name="connsiteY2255" fmla="*/ 7250278 h 13777502"/>
              <a:gd name="connsiteX2256" fmla="*/ 686917 w 12208934"/>
              <a:gd name="connsiteY2256" fmla="*/ 7245463 h 13777502"/>
              <a:gd name="connsiteX2257" fmla="*/ 913092 w 12208934"/>
              <a:gd name="connsiteY2257" fmla="*/ 7241852 h 13777502"/>
              <a:gd name="connsiteX2258" fmla="*/ 893066 w 12208934"/>
              <a:gd name="connsiteY2258" fmla="*/ 7287593 h 13777502"/>
              <a:gd name="connsiteX2259" fmla="*/ 906024 w 12208934"/>
              <a:gd name="connsiteY2259" fmla="*/ 7293612 h 13777502"/>
              <a:gd name="connsiteX2260" fmla="*/ 926050 w 12208934"/>
              <a:gd name="connsiteY2260" fmla="*/ 7247870 h 13777502"/>
              <a:gd name="connsiteX2261" fmla="*/ 913092 w 12208934"/>
              <a:gd name="connsiteY2261" fmla="*/ 7241852 h 13777502"/>
              <a:gd name="connsiteX2262" fmla="*/ 2053390 w 12208934"/>
              <a:gd name="connsiteY2262" fmla="*/ 7225000 h 13777502"/>
              <a:gd name="connsiteX2263" fmla="*/ 2059869 w 12208934"/>
              <a:gd name="connsiteY2263" fmla="*/ 7231621 h 13777502"/>
              <a:gd name="connsiteX2264" fmla="*/ 2028652 w 12208934"/>
              <a:gd name="connsiteY2264" fmla="*/ 7263519 h 13777502"/>
              <a:gd name="connsiteX2265" fmla="*/ 2022173 w 12208934"/>
              <a:gd name="connsiteY2265" fmla="*/ 7256899 h 13777502"/>
              <a:gd name="connsiteX2266" fmla="*/ 2053390 w 12208934"/>
              <a:gd name="connsiteY2266" fmla="*/ 7225000 h 13777502"/>
              <a:gd name="connsiteX2267" fmla="*/ 1829571 w 12208934"/>
              <a:gd name="connsiteY2267" fmla="*/ 7222593 h 13777502"/>
              <a:gd name="connsiteX2268" fmla="*/ 1796588 w 12208934"/>
              <a:gd name="connsiteY2268" fmla="*/ 7259908 h 13777502"/>
              <a:gd name="connsiteX2269" fmla="*/ 1807189 w 12208934"/>
              <a:gd name="connsiteY2269" fmla="*/ 7269538 h 13777502"/>
              <a:gd name="connsiteX2270" fmla="*/ 1840173 w 12208934"/>
              <a:gd name="connsiteY2270" fmla="*/ 7232223 h 13777502"/>
              <a:gd name="connsiteX2271" fmla="*/ 1829571 w 12208934"/>
              <a:gd name="connsiteY2271" fmla="*/ 7222593 h 13777502"/>
              <a:gd name="connsiteX2272" fmla="*/ 466633 w 12208934"/>
              <a:gd name="connsiteY2272" fmla="*/ 7221389 h 13777502"/>
              <a:gd name="connsiteX2273" fmla="*/ 456031 w 12208934"/>
              <a:gd name="connsiteY2273" fmla="*/ 7270741 h 13777502"/>
              <a:gd name="connsiteX2274" fmla="*/ 470167 w 12208934"/>
              <a:gd name="connsiteY2274" fmla="*/ 7274352 h 13777502"/>
              <a:gd name="connsiteX2275" fmla="*/ 480769 w 12208934"/>
              <a:gd name="connsiteY2275" fmla="*/ 7225000 h 13777502"/>
              <a:gd name="connsiteX2276" fmla="*/ 466633 w 12208934"/>
              <a:gd name="connsiteY2276" fmla="*/ 7221389 h 13777502"/>
              <a:gd name="connsiteX2277" fmla="*/ 2053390 w 12208934"/>
              <a:gd name="connsiteY2277" fmla="*/ 7218981 h 13777502"/>
              <a:gd name="connsiteX2278" fmla="*/ 2019228 w 12208934"/>
              <a:gd name="connsiteY2278" fmla="*/ 7253889 h 13777502"/>
              <a:gd name="connsiteX2279" fmla="*/ 2022173 w 12208934"/>
              <a:gd name="connsiteY2279" fmla="*/ 7256899 h 13777502"/>
              <a:gd name="connsiteX2280" fmla="*/ 2019228 w 12208934"/>
              <a:gd name="connsiteY2280" fmla="*/ 7259908 h 13777502"/>
              <a:gd name="connsiteX2281" fmla="*/ 2028652 w 12208934"/>
              <a:gd name="connsiteY2281" fmla="*/ 7269538 h 13777502"/>
              <a:gd name="connsiteX2282" fmla="*/ 2062814 w 12208934"/>
              <a:gd name="connsiteY2282" fmla="*/ 7234630 h 13777502"/>
              <a:gd name="connsiteX2283" fmla="*/ 2059869 w 12208934"/>
              <a:gd name="connsiteY2283" fmla="*/ 7231621 h 13777502"/>
              <a:gd name="connsiteX2284" fmla="*/ 2062814 w 12208934"/>
              <a:gd name="connsiteY2284" fmla="*/ 7228611 h 13777502"/>
              <a:gd name="connsiteX2285" fmla="*/ 2053390 w 12208934"/>
              <a:gd name="connsiteY2285" fmla="*/ 7218981 h 13777502"/>
              <a:gd name="connsiteX2286" fmla="*/ 1151047 w 12208934"/>
              <a:gd name="connsiteY2286" fmla="*/ 7217777 h 13777502"/>
              <a:gd name="connsiteX2287" fmla="*/ 1127487 w 12208934"/>
              <a:gd name="connsiteY2287" fmla="*/ 7261111 h 13777502"/>
              <a:gd name="connsiteX2288" fmla="*/ 1139267 w 12208934"/>
              <a:gd name="connsiteY2288" fmla="*/ 7268334 h 13777502"/>
              <a:gd name="connsiteX2289" fmla="*/ 1162827 w 12208934"/>
              <a:gd name="connsiteY2289" fmla="*/ 7224999 h 13777502"/>
              <a:gd name="connsiteX2290" fmla="*/ 1151047 w 12208934"/>
              <a:gd name="connsiteY2290" fmla="*/ 7217777 h 13777502"/>
              <a:gd name="connsiteX2291" fmla="*/ 1612821 w 12208934"/>
              <a:gd name="connsiteY2291" fmla="*/ 7206944 h 13777502"/>
              <a:gd name="connsiteX2292" fmla="*/ 1583371 w 12208934"/>
              <a:gd name="connsiteY2292" fmla="*/ 7246667 h 13777502"/>
              <a:gd name="connsiteX2293" fmla="*/ 1593973 w 12208934"/>
              <a:gd name="connsiteY2293" fmla="*/ 7255093 h 13777502"/>
              <a:gd name="connsiteX2294" fmla="*/ 1623423 w 12208934"/>
              <a:gd name="connsiteY2294" fmla="*/ 7215370 h 13777502"/>
              <a:gd name="connsiteX2295" fmla="*/ 1612821 w 12208934"/>
              <a:gd name="connsiteY2295" fmla="*/ 7206944 h 13777502"/>
              <a:gd name="connsiteX2296" fmla="*/ 1404316 w 12208934"/>
              <a:gd name="connsiteY2296" fmla="*/ 7176851 h 13777502"/>
              <a:gd name="connsiteX2297" fmla="*/ 1377222 w 12208934"/>
              <a:gd name="connsiteY2297" fmla="*/ 7218982 h 13777502"/>
              <a:gd name="connsiteX2298" fmla="*/ 1389002 w 12208934"/>
              <a:gd name="connsiteY2298" fmla="*/ 7227408 h 13777502"/>
              <a:gd name="connsiteX2299" fmla="*/ 1416096 w 12208934"/>
              <a:gd name="connsiteY2299" fmla="*/ 7185277 h 13777502"/>
              <a:gd name="connsiteX2300" fmla="*/ 1404316 w 12208934"/>
              <a:gd name="connsiteY2300" fmla="*/ 7176851 h 13777502"/>
              <a:gd name="connsiteX2301" fmla="*/ 246348 w 12208934"/>
              <a:gd name="connsiteY2301" fmla="*/ 7170833 h 13777502"/>
              <a:gd name="connsiteX2302" fmla="*/ 240458 w 12208934"/>
              <a:gd name="connsiteY2302" fmla="*/ 7220185 h 13777502"/>
              <a:gd name="connsiteX2303" fmla="*/ 254594 w 12208934"/>
              <a:gd name="connsiteY2303" fmla="*/ 7221389 h 13777502"/>
              <a:gd name="connsiteX2304" fmla="*/ 260484 w 12208934"/>
              <a:gd name="connsiteY2304" fmla="*/ 7172037 h 13777502"/>
              <a:gd name="connsiteX2305" fmla="*/ 246348 w 12208934"/>
              <a:gd name="connsiteY2305" fmla="*/ 7170833 h 13777502"/>
              <a:gd name="connsiteX2306" fmla="*/ 2122892 w 12208934"/>
              <a:gd name="connsiteY2306" fmla="*/ 7155184 h 13777502"/>
              <a:gd name="connsiteX2307" fmla="*/ 2128782 w 12208934"/>
              <a:gd name="connsiteY2307" fmla="*/ 7161203 h 13777502"/>
              <a:gd name="connsiteX2308" fmla="*/ 2098154 w 12208934"/>
              <a:gd name="connsiteY2308" fmla="*/ 7192499 h 13777502"/>
              <a:gd name="connsiteX2309" fmla="*/ 2092265 w 12208934"/>
              <a:gd name="connsiteY2309" fmla="*/ 7186481 h 13777502"/>
              <a:gd name="connsiteX2310" fmla="*/ 2122892 w 12208934"/>
              <a:gd name="connsiteY2310" fmla="*/ 7155184 h 13777502"/>
              <a:gd name="connsiteX2311" fmla="*/ 953144 w 12208934"/>
              <a:gd name="connsiteY2311" fmla="*/ 7150369 h 13777502"/>
              <a:gd name="connsiteX2312" fmla="*/ 933118 w 12208934"/>
              <a:gd name="connsiteY2312" fmla="*/ 7196110 h 13777502"/>
              <a:gd name="connsiteX2313" fmla="*/ 946076 w 12208934"/>
              <a:gd name="connsiteY2313" fmla="*/ 7202129 h 13777502"/>
              <a:gd name="connsiteX2314" fmla="*/ 966102 w 12208934"/>
              <a:gd name="connsiteY2314" fmla="*/ 7156387 h 13777502"/>
              <a:gd name="connsiteX2315" fmla="*/ 953144 w 12208934"/>
              <a:gd name="connsiteY2315" fmla="*/ 7150369 h 13777502"/>
              <a:gd name="connsiteX2316" fmla="*/ 717545 w 12208934"/>
              <a:gd name="connsiteY2316" fmla="*/ 7150369 h 13777502"/>
              <a:gd name="connsiteX2317" fmla="*/ 702231 w 12208934"/>
              <a:gd name="connsiteY2317" fmla="*/ 7197314 h 13777502"/>
              <a:gd name="connsiteX2318" fmla="*/ 715189 w 12208934"/>
              <a:gd name="connsiteY2318" fmla="*/ 7202129 h 13777502"/>
              <a:gd name="connsiteX2319" fmla="*/ 730503 w 12208934"/>
              <a:gd name="connsiteY2319" fmla="*/ 7155184 h 13777502"/>
              <a:gd name="connsiteX2320" fmla="*/ 717545 w 12208934"/>
              <a:gd name="connsiteY2320" fmla="*/ 7150369 h 13777502"/>
              <a:gd name="connsiteX2321" fmla="*/ 1894361 w 12208934"/>
              <a:gd name="connsiteY2321" fmla="*/ 7147962 h 13777502"/>
              <a:gd name="connsiteX2322" fmla="*/ 1861377 w 12208934"/>
              <a:gd name="connsiteY2322" fmla="*/ 7185277 h 13777502"/>
              <a:gd name="connsiteX2323" fmla="*/ 1871979 w 12208934"/>
              <a:gd name="connsiteY2323" fmla="*/ 7194907 h 13777502"/>
              <a:gd name="connsiteX2324" fmla="*/ 1904963 w 12208934"/>
              <a:gd name="connsiteY2324" fmla="*/ 7157592 h 13777502"/>
              <a:gd name="connsiteX2325" fmla="*/ 1894361 w 12208934"/>
              <a:gd name="connsiteY2325" fmla="*/ 7147962 h 13777502"/>
              <a:gd name="connsiteX2326" fmla="*/ 2122892 w 12208934"/>
              <a:gd name="connsiteY2326" fmla="*/ 7147961 h 13777502"/>
              <a:gd name="connsiteX2327" fmla="*/ 2088730 w 12208934"/>
              <a:gd name="connsiteY2327" fmla="*/ 7182869 h 13777502"/>
              <a:gd name="connsiteX2328" fmla="*/ 2092265 w 12208934"/>
              <a:gd name="connsiteY2328" fmla="*/ 7186481 h 13777502"/>
              <a:gd name="connsiteX2329" fmla="*/ 2088730 w 12208934"/>
              <a:gd name="connsiteY2329" fmla="*/ 7190092 h 13777502"/>
              <a:gd name="connsiteX2330" fmla="*/ 2098154 w 12208934"/>
              <a:gd name="connsiteY2330" fmla="*/ 7199722 h 13777502"/>
              <a:gd name="connsiteX2331" fmla="*/ 2132316 w 12208934"/>
              <a:gd name="connsiteY2331" fmla="*/ 7164814 h 13777502"/>
              <a:gd name="connsiteX2332" fmla="*/ 2128782 w 12208934"/>
              <a:gd name="connsiteY2332" fmla="*/ 7161203 h 13777502"/>
              <a:gd name="connsiteX2333" fmla="*/ 2132316 w 12208934"/>
              <a:gd name="connsiteY2333" fmla="*/ 7157591 h 13777502"/>
              <a:gd name="connsiteX2334" fmla="*/ 2122892 w 12208934"/>
              <a:gd name="connsiteY2334" fmla="*/ 7147961 h 13777502"/>
              <a:gd name="connsiteX2335" fmla="*/ 1198167 w 12208934"/>
              <a:gd name="connsiteY2335" fmla="*/ 7129905 h 13777502"/>
              <a:gd name="connsiteX2336" fmla="*/ 1174607 w 12208934"/>
              <a:gd name="connsiteY2336" fmla="*/ 7173239 h 13777502"/>
              <a:gd name="connsiteX2337" fmla="*/ 1186387 w 12208934"/>
              <a:gd name="connsiteY2337" fmla="*/ 7180462 h 13777502"/>
              <a:gd name="connsiteX2338" fmla="*/ 1209947 w 12208934"/>
              <a:gd name="connsiteY2338" fmla="*/ 7137128 h 13777502"/>
              <a:gd name="connsiteX2339" fmla="*/ 1198167 w 12208934"/>
              <a:gd name="connsiteY2339" fmla="*/ 7129905 h 13777502"/>
              <a:gd name="connsiteX2340" fmla="*/ 1672898 w 12208934"/>
              <a:gd name="connsiteY2340" fmla="*/ 7128702 h 13777502"/>
              <a:gd name="connsiteX2341" fmla="*/ 1643448 w 12208934"/>
              <a:gd name="connsiteY2341" fmla="*/ 7168425 h 13777502"/>
              <a:gd name="connsiteX2342" fmla="*/ 1654050 w 12208934"/>
              <a:gd name="connsiteY2342" fmla="*/ 7176851 h 13777502"/>
              <a:gd name="connsiteX2343" fmla="*/ 1683500 w 12208934"/>
              <a:gd name="connsiteY2343" fmla="*/ 7137128 h 13777502"/>
              <a:gd name="connsiteX2344" fmla="*/ 1672898 w 12208934"/>
              <a:gd name="connsiteY2344" fmla="*/ 7128702 h 13777502"/>
              <a:gd name="connsiteX2345" fmla="*/ 487837 w 12208934"/>
              <a:gd name="connsiteY2345" fmla="*/ 7123887 h 13777502"/>
              <a:gd name="connsiteX2346" fmla="*/ 477235 w 12208934"/>
              <a:gd name="connsiteY2346" fmla="*/ 7173240 h 13777502"/>
              <a:gd name="connsiteX2347" fmla="*/ 491370 w 12208934"/>
              <a:gd name="connsiteY2347" fmla="*/ 7176851 h 13777502"/>
              <a:gd name="connsiteX2348" fmla="*/ 501972 w 12208934"/>
              <a:gd name="connsiteY2348" fmla="*/ 7127498 h 13777502"/>
              <a:gd name="connsiteX2349" fmla="*/ 487837 w 12208934"/>
              <a:gd name="connsiteY2349" fmla="*/ 7123887 h 13777502"/>
              <a:gd name="connsiteX2350" fmla="*/ 1458503 w 12208934"/>
              <a:gd name="connsiteY2350" fmla="*/ 7093794 h 13777502"/>
              <a:gd name="connsiteX2351" fmla="*/ 1431410 w 12208934"/>
              <a:gd name="connsiteY2351" fmla="*/ 7135925 h 13777502"/>
              <a:gd name="connsiteX2352" fmla="*/ 1443189 w 12208934"/>
              <a:gd name="connsiteY2352" fmla="*/ 7144351 h 13777502"/>
              <a:gd name="connsiteX2353" fmla="*/ 1470283 w 12208934"/>
              <a:gd name="connsiteY2353" fmla="*/ 7102220 h 13777502"/>
              <a:gd name="connsiteX2354" fmla="*/ 1458503 w 12208934"/>
              <a:gd name="connsiteY2354" fmla="*/ 7093794 h 13777502"/>
              <a:gd name="connsiteX2355" fmla="*/ 2192394 w 12208934"/>
              <a:gd name="connsiteY2355" fmla="*/ 7084165 h 13777502"/>
              <a:gd name="connsiteX2356" fmla="*/ 2198872 w 12208934"/>
              <a:gd name="connsiteY2356" fmla="*/ 7090785 h 13777502"/>
              <a:gd name="connsiteX2357" fmla="*/ 2167656 w 12208934"/>
              <a:gd name="connsiteY2357" fmla="*/ 7122683 h 13777502"/>
              <a:gd name="connsiteX2358" fmla="*/ 2161178 w 12208934"/>
              <a:gd name="connsiteY2358" fmla="*/ 7116063 h 13777502"/>
              <a:gd name="connsiteX2359" fmla="*/ 2192394 w 12208934"/>
              <a:gd name="connsiteY2359" fmla="*/ 7084165 h 13777502"/>
              <a:gd name="connsiteX2360" fmla="*/ 2192394 w 12208934"/>
              <a:gd name="connsiteY2360" fmla="*/ 7078145 h 13777502"/>
              <a:gd name="connsiteX2361" fmla="*/ 2158232 w 12208934"/>
              <a:gd name="connsiteY2361" fmla="*/ 7113053 h 13777502"/>
              <a:gd name="connsiteX2362" fmla="*/ 2161178 w 12208934"/>
              <a:gd name="connsiteY2362" fmla="*/ 7116063 h 13777502"/>
              <a:gd name="connsiteX2363" fmla="*/ 2158232 w 12208934"/>
              <a:gd name="connsiteY2363" fmla="*/ 7119073 h 13777502"/>
              <a:gd name="connsiteX2364" fmla="*/ 2167656 w 12208934"/>
              <a:gd name="connsiteY2364" fmla="*/ 7128702 h 13777502"/>
              <a:gd name="connsiteX2365" fmla="*/ 2201817 w 12208934"/>
              <a:gd name="connsiteY2365" fmla="*/ 7093794 h 13777502"/>
              <a:gd name="connsiteX2366" fmla="*/ 2198872 w 12208934"/>
              <a:gd name="connsiteY2366" fmla="*/ 7090785 h 13777502"/>
              <a:gd name="connsiteX2367" fmla="*/ 2201817 w 12208934"/>
              <a:gd name="connsiteY2367" fmla="*/ 7087775 h 13777502"/>
              <a:gd name="connsiteX2368" fmla="*/ 2192394 w 12208934"/>
              <a:gd name="connsiteY2368" fmla="*/ 7078145 h 13777502"/>
              <a:gd name="connsiteX2369" fmla="*/ 1959151 w 12208934"/>
              <a:gd name="connsiteY2369" fmla="*/ 7073331 h 13777502"/>
              <a:gd name="connsiteX2370" fmla="*/ 1926167 w 12208934"/>
              <a:gd name="connsiteY2370" fmla="*/ 7110646 h 13777502"/>
              <a:gd name="connsiteX2371" fmla="*/ 1936769 w 12208934"/>
              <a:gd name="connsiteY2371" fmla="*/ 7120276 h 13777502"/>
              <a:gd name="connsiteX2372" fmla="*/ 1969753 w 12208934"/>
              <a:gd name="connsiteY2372" fmla="*/ 7082961 h 13777502"/>
              <a:gd name="connsiteX2373" fmla="*/ 1959151 w 12208934"/>
              <a:gd name="connsiteY2373" fmla="*/ 7073331 h 13777502"/>
              <a:gd name="connsiteX2374" fmla="*/ 256950 w 12208934"/>
              <a:gd name="connsiteY2374" fmla="*/ 7070924 h 13777502"/>
              <a:gd name="connsiteX2375" fmla="*/ 251060 w 12208934"/>
              <a:gd name="connsiteY2375" fmla="*/ 7120276 h 13777502"/>
              <a:gd name="connsiteX2376" fmla="*/ 265196 w 12208934"/>
              <a:gd name="connsiteY2376" fmla="*/ 7121480 h 13777502"/>
              <a:gd name="connsiteX2377" fmla="*/ 271086 w 12208934"/>
              <a:gd name="connsiteY2377" fmla="*/ 7072128 h 13777502"/>
              <a:gd name="connsiteX2378" fmla="*/ 256950 w 12208934"/>
              <a:gd name="connsiteY2378" fmla="*/ 7070924 h 13777502"/>
              <a:gd name="connsiteX2379" fmla="*/ 992018 w 12208934"/>
              <a:gd name="connsiteY2379" fmla="*/ 7058886 h 13777502"/>
              <a:gd name="connsiteX2380" fmla="*/ 971992 w 12208934"/>
              <a:gd name="connsiteY2380" fmla="*/ 7104627 h 13777502"/>
              <a:gd name="connsiteX2381" fmla="*/ 984950 w 12208934"/>
              <a:gd name="connsiteY2381" fmla="*/ 7110646 h 13777502"/>
              <a:gd name="connsiteX2382" fmla="*/ 1004976 w 12208934"/>
              <a:gd name="connsiteY2382" fmla="*/ 7064904 h 13777502"/>
              <a:gd name="connsiteX2383" fmla="*/ 992018 w 12208934"/>
              <a:gd name="connsiteY2383" fmla="*/ 7058886 h 13777502"/>
              <a:gd name="connsiteX2384" fmla="*/ 749351 w 12208934"/>
              <a:gd name="connsiteY2384" fmla="*/ 7055275 h 13777502"/>
              <a:gd name="connsiteX2385" fmla="*/ 734037 w 12208934"/>
              <a:gd name="connsiteY2385" fmla="*/ 7102220 h 13777502"/>
              <a:gd name="connsiteX2386" fmla="*/ 746995 w 12208934"/>
              <a:gd name="connsiteY2386" fmla="*/ 7107035 h 13777502"/>
              <a:gd name="connsiteX2387" fmla="*/ 762309 w 12208934"/>
              <a:gd name="connsiteY2387" fmla="*/ 7060090 h 13777502"/>
              <a:gd name="connsiteX2388" fmla="*/ 749351 w 12208934"/>
              <a:gd name="connsiteY2388" fmla="*/ 7055275 h 13777502"/>
              <a:gd name="connsiteX2389" fmla="*/ 1732976 w 12208934"/>
              <a:gd name="connsiteY2389" fmla="*/ 7049257 h 13777502"/>
              <a:gd name="connsiteX2390" fmla="*/ 1703526 w 12208934"/>
              <a:gd name="connsiteY2390" fmla="*/ 7088979 h 13777502"/>
              <a:gd name="connsiteX2391" fmla="*/ 1714128 w 12208934"/>
              <a:gd name="connsiteY2391" fmla="*/ 7097406 h 13777502"/>
              <a:gd name="connsiteX2392" fmla="*/ 1743578 w 12208934"/>
              <a:gd name="connsiteY2392" fmla="*/ 7057683 h 13777502"/>
              <a:gd name="connsiteX2393" fmla="*/ 1732976 w 12208934"/>
              <a:gd name="connsiteY2393" fmla="*/ 7049257 h 13777502"/>
              <a:gd name="connsiteX2394" fmla="*/ 1246465 w 12208934"/>
              <a:gd name="connsiteY2394" fmla="*/ 7043237 h 13777502"/>
              <a:gd name="connsiteX2395" fmla="*/ 1222905 w 12208934"/>
              <a:gd name="connsiteY2395" fmla="*/ 7086571 h 13777502"/>
              <a:gd name="connsiteX2396" fmla="*/ 1234685 w 12208934"/>
              <a:gd name="connsiteY2396" fmla="*/ 7093794 h 13777502"/>
              <a:gd name="connsiteX2397" fmla="*/ 1258244 w 12208934"/>
              <a:gd name="connsiteY2397" fmla="*/ 7050460 h 13777502"/>
              <a:gd name="connsiteX2398" fmla="*/ 1246465 w 12208934"/>
              <a:gd name="connsiteY2398" fmla="*/ 7043237 h 13777502"/>
              <a:gd name="connsiteX2399" fmla="*/ 509040 w 12208934"/>
              <a:gd name="connsiteY2399" fmla="*/ 7027589 h 13777502"/>
              <a:gd name="connsiteX2400" fmla="*/ 498438 w 12208934"/>
              <a:gd name="connsiteY2400" fmla="*/ 7075738 h 13777502"/>
              <a:gd name="connsiteX2401" fmla="*/ 512574 w 12208934"/>
              <a:gd name="connsiteY2401" fmla="*/ 7079349 h 13777502"/>
              <a:gd name="connsiteX2402" fmla="*/ 523176 w 12208934"/>
              <a:gd name="connsiteY2402" fmla="*/ 7031200 h 13777502"/>
              <a:gd name="connsiteX2403" fmla="*/ 509040 w 12208934"/>
              <a:gd name="connsiteY2403" fmla="*/ 7027589 h 13777502"/>
              <a:gd name="connsiteX2404" fmla="*/ 2260717 w 12208934"/>
              <a:gd name="connsiteY2404" fmla="*/ 7013145 h 13777502"/>
              <a:gd name="connsiteX2405" fmla="*/ 2267196 w 12208934"/>
              <a:gd name="connsiteY2405" fmla="*/ 7019765 h 13777502"/>
              <a:gd name="connsiteX2406" fmla="*/ 2235979 w 12208934"/>
              <a:gd name="connsiteY2406" fmla="*/ 7051663 h 13777502"/>
              <a:gd name="connsiteX2407" fmla="*/ 2229501 w 12208934"/>
              <a:gd name="connsiteY2407" fmla="*/ 7045044 h 13777502"/>
              <a:gd name="connsiteX2408" fmla="*/ 2260717 w 12208934"/>
              <a:gd name="connsiteY2408" fmla="*/ 7013145 h 13777502"/>
              <a:gd name="connsiteX2409" fmla="*/ 1512691 w 12208934"/>
              <a:gd name="connsiteY2409" fmla="*/ 7010737 h 13777502"/>
              <a:gd name="connsiteX2410" fmla="*/ 1485597 w 12208934"/>
              <a:gd name="connsiteY2410" fmla="*/ 7052868 h 13777502"/>
              <a:gd name="connsiteX2411" fmla="*/ 1497377 w 12208934"/>
              <a:gd name="connsiteY2411" fmla="*/ 7061294 h 13777502"/>
              <a:gd name="connsiteX2412" fmla="*/ 1524471 w 12208934"/>
              <a:gd name="connsiteY2412" fmla="*/ 7019164 h 13777502"/>
              <a:gd name="connsiteX2413" fmla="*/ 1512691 w 12208934"/>
              <a:gd name="connsiteY2413" fmla="*/ 7010737 h 13777502"/>
              <a:gd name="connsiteX2414" fmla="*/ 2260717 w 12208934"/>
              <a:gd name="connsiteY2414" fmla="*/ 7007126 h 13777502"/>
              <a:gd name="connsiteX2415" fmla="*/ 2226555 w 12208934"/>
              <a:gd name="connsiteY2415" fmla="*/ 7042034 h 13777502"/>
              <a:gd name="connsiteX2416" fmla="*/ 2229501 w 12208934"/>
              <a:gd name="connsiteY2416" fmla="*/ 7045044 h 13777502"/>
              <a:gd name="connsiteX2417" fmla="*/ 2226555 w 12208934"/>
              <a:gd name="connsiteY2417" fmla="*/ 7048053 h 13777502"/>
              <a:gd name="connsiteX2418" fmla="*/ 2235979 w 12208934"/>
              <a:gd name="connsiteY2418" fmla="*/ 7057683 h 13777502"/>
              <a:gd name="connsiteX2419" fmla="*/ 2270141 w 12208934"/>
              <a:gd name="connsiteY2419" fmla="*/ 7022775 h 13777502"/>
              <a:gd name="connsiteX2420" fmla="*/ 2267196 w 12208934"/>
              <a:gd name="connsiteY2420" fmla="*/ 7019765 h 13777502"/>
              <a:gd name="connsiteX2421" fmla="*/ 2270141 w 12208934"/>
              <a:gd name="connsiteY2421" fmla="*/ 7016755 h 13777502"/>
              <a:gd name="connsiteX2422" fmla="*/ 2260717 w 12208934"/>
              <a:gd name="connsiteY2422" fmla="*/ 7007126 h 13777502"/>
              <a:gd name="connsiteX2423" fmla="*/ 2023940 w 12208934"/>
              <a:gd name="connsiteY2423" fmla="*/ 6998700 h 13777502"/>
              <a:gd name="connsiteX2424" fmla="*/ 1990957 w 12208934"/>
              <a:gd name="connsiteY2424" fmla="*/ 7036016 h 13777502"/>
              <a:gd name="connsiteX2425" fmla="*/ 2001558 w 12208934"/>
              <a:gd name="connsiteY2425" fmla="*/ 7045646 h 13777502"/>
              <a:gd name="connsiteX2426" fmla="*/ 2034542 w 12208934"/>
              <a:gd name="connsiteY2426" fmla="*/ 7008330 h 13777502"/>
              <a:gd name="connsiteX2427" fmla="*/ 2023940 w 12208934"/>
              <a:gd name="connsiteY2427" fmla="*/ 6998700 h 13777502"/>
              <a:gd name="connsiteX2428" fmla="*/ 274620 w 12208934"/>
              <a:gd name="connsiteY2428" fmla="*/ 6972218 h 13777502"/>
              <a:gd name="connsiteX2429" fmla="*/ 260484 w 12208934"/>
              <a:gd name="connsiteY2429" fmla="*/ 6973422 h 13777502"/>
              <a:gd name="connsiteX2430" fmla="*/ 264018 w 12208934"/>
              <a:gd name="connsiteY2430" fmla="*/ 7001108 h 13777502"/>
              <a:gd name="connsiteX2431" fmla="*/ 261662 w 12208934"/>
              <a:gd name="connsiteY2431" fmla="*/ 7021571 h 13777502"/>
              <a:gd name="connsiteX2432" fmla="*/ 275798 w 12208934"/>
              <a:gd name="connsiteY2432" fmla="*/ 7022775 h 13777502"/>
              <a:gd name="connsiteX2433" fmla="*/ 278154 w 12208934"/>
              <a:gd name="connsiteY2433" fmla="*/ 7002312 h 13777502"/>
              <a:gd name="connsiteX2434" fmla="*/ 274620 w 12208934"/>
              <a:gd name="connsiteY2434" fmla="*/ 6972218 h 13777502"/>
              <a:gd name="connsiteX2435" fmla="*/ 1764782 w 12208934"/>
              <a:gd name="connsiteY2435" fmla="*/ 6971015 h 13777502"/>
              <a:gd name="connsiteX2436" fmla="*/ 1754180 w 12208934"/>
              <a:gd name="connsiteY2436" fmla="*/ 6979441 h 13777502"/>
              <a:gd name="connsiteX2437" fmla="*/ 1770672 w 12208934"/>
              <a:gd name="connsiteY2437" fmla="*/ 7001108 h 13777502"/>
              <a:gd name="connsiteX2438" fmla="*/ 1763604 w 12208934"/>
              <a:gd name="connsiteY2438" fmla="*/ 7010737 h 13777502"/>
              <a:gd name="connsiteX2439" fmla="*/ 1774206 w 12208934"/>
              <a:gd name="connsiteY2439" fmla="*/ 7019164 h 13777502"/>
              <a:gd name="connsiteX2440" fmla="*/ 1787164 w 12208934"/>
              <a:gd name="connsiteY2440" fmla="*/ 7001108 h 13777502"/>
              <a:gd name="connsiteX2441" fmla="*/ 1764782 w 12208934"/>
              <a:gd name="connsiteY2441" fmla="*/ 6971015 h 13777502"/>
              <a:gd name="connsiteX2442" fmla="*/ 1019112 w 12208934"/>
              <a:gd name="connsiteY2442" fmla="*/ 6967403 h 13777502"/>
              <a:gd name="connsiteX2443" fmla="*/ 1006154 w 12208934"/>
              <a:gd name="connsiteY2443" fmla="*/ 6973421 h 13777502"/>
              <a:gd name="connsiteX2444" fmla="*/ 1017934 w 12208934"/>
              <a:gd name="connsiteY2444" fmla="*/ 7001107 h 13777502"/>
              <a:gd name="connsiteX2445" fmla="*/ 1012044 w 12208934"/>
              <a:gd name="connsiteY2445" fmla="*/ 7013144 h 13777502"/>
              <a:gd name="connsiteX2446" fmla="*/ 1025002 w 12208934"/>
              <a:gd name="connsiteY2446" fmla="*/ 7019163 h 13777502"/>
              <a:gd name="connsiteX2447" fmla="*/ 1033248 w 12208934"/>
              <a:gd name="connsiteY2447" fmla="*/ 7001107 h 13777502"/>
              <a:gd name="connsiteX2448" fmla="*/ 1019112 w 12208934"/>
              <a:gd name="connsiteY2448" fmla="*/ 6967403 h 13777502"/>
              <a:gd name="connsiteX2449" fmla="*/ 768199 w 12208934"/>
              <a:gd name="connsiteY2449" fmla="*/ 6960181 h 13777502"/>
              <a:gd name="connsiteX2450" fmla="*/ 755241 w 12208934"/>
              <a:gd name="connsiteY2450" fmla="*/ 6964996 h 13777502"/>
              <a:gd name="connsiteX2451" fmla="*/ 767021 w 12208934"/>
              <a:gd name="connsiteY2451" fmla="*/ 7001107 h 13777502"/>
              <a:gd name="connsiteX2452" fmla="*/ 764665 w 12208934"/>
              <a:gd name="connsiteY2452" fmla="*/ 7008330 h 13777502"/>
              <a:gd name="connsiteX2453" fmla="*/ 777623 w 12208934"/>
              <a:gd name="connsiteY2453" fmla="*/ 7013145 h 13777502"/>
              <a:gd name="connsiteX2454" fmla="*/ 781157 w 12208934"/>
              <a:gd name="connsiteY2454" fmla="*/ 6999904 h 13777502"/>
              <a:gd name="connsiteX2455" fmla="*/ 768199 w 12208934"/>
              <a:gd name="connsiteY2455" fmla="*/ 6960181 h 13777502"/>
              <a:gd name="connsiteX2456" fmla="*/ 1259422 w 12208934"/>
              <a:gd name="connsiteY2456" fmla="*/ 6955366 h 13777502"/>
              <a:gd name="connsiteX2457" fmla="*/ 1247643 w 12208934"/>
              <a:gd name="connsiteY2457" fmla="*/ 6962588 h 13777502"/>
              <a:gd name="connsiteX2458" fmla="*/ 1270024 w 12208934"/>
              <a:gd name="connsiteY2458" fmla="*/ 7004718 h 13777502"/>
              <a:gd name="connsiteX2459" fmla="*/ 1274736 w 12208934"/>
              <a:gd name="connsiteY2459" fmla="*/ 7002311 h 13777502"/>
              <a:gd name="connsiteX2460" fmla="*/ 1281804 w 12208934"/>
              <a:gd name="connsiteY2460" fmla="*/ 7005922 h 13777502"/>
              <a:gd name="connsiteX2461" fmla="*/ 1284160 w 12208934"/>
              <a:gd name="connsiteY2461" fmla="*/ 7001107 h 13777502"/>
              <a:gd name="connsiteX2462" fmla="*/ 1259422 w 12208934"/>
              <a:gd name="connsiteY2462" fmla="*/ 6955366 h 13777502"/>
              <a:gd name="connsiteX2463" fmla="*/ 2234801 w 12208934"/>
              <a:gd name="connsiteY2463" fmla="*/ 6943329 h 13777502"/>
              <a:gd name="connsiteX2464" fmla="*/ 2265429 w 12208934"/>
              <a:gd name="connsiteY2464" fmla="*/ 6974626 h 13777502"/>
              <a:gd name="connsiteX2465" fmla="*/ 2259539 w 12208934"/>
              <a:gd name="connsiteY2465" fmla="*/ 6980644 h 13777502"/>
              <a:gd name="connsiteX2466" fmla="*/ 2228911 w 12208934"/>
              <a:gd name="connsiteY2466" fmla="*/ 6949348 h 13777502"/>
              <a:gd name="connsiteX2467" fmla="*/ 2234801 w 12208934"/>
              <a:gd name="connsiteY2467" fmla="*/ 6943329 h 13777502"/>
              <a:gd name="connsiteX2468" fmla="*/ 2234801 w 12208934"/>
              <a:gd name="connsiteY2468" fmla="*/ 6936106 h 13777502"/>
              <a:gd name="connsiteX2469" fmla="*/ 2225377 w 12208934"/>
              <a:gd name="connsiteY2469" fmla="*/ 6945736 h 13777502"/>
              <a:gd name="connsiteX2470" fmla="*/ 2228911 w 12208934"/>
              <a:gd name="connsiteY2470" fmla="*/ 6949348 h 13777502"/>
              <a:gd name="connsiteX2471" fmla="*/ 2225377 w 12208934"/>
              <a:gd name="connsiteY2471" fmla="*/ 6952959 h 13777502"/>
              <a:gd name="connsiteX2472" fmla="*/ 2259539 w 12208934"/>
              <a:gd name="connsiteY2472" fmla="*/ 6987867 h 13777502"/>
              <a:gd name="connsiteX2473" fmla="*/ 2268963 w 12208934"/>
              <a:gd name="connsiteY2473" fmla="*/ 6978237 h 13777502"/>
              <a:gd name="connsiteX2474" fmla="*/ 2265429 w 12208934"/>
              <a:gd name="connsiteY2474" fmla="*/ 6974626 h 13777502"/>
              <a:gd name="connsiteX2475" fmla="*/ 2268963 w 12208934"/>
              <a:gd name="connsiteY2475" fmla="*/ 6971014 h 13777502"/>
              <a:gd name="connsiteX2476" fmla="*/ 2234801 w 12208934"/>
              <a:gd name="connsiteY2476" fmla="*/ 6936106 h 13777502"/>
              <a:gd name="connsiteX2477" fmla="*/ 514930 w 12208934"/>
              <a:gd name="connsiteY2477" fmla="*/ 6930088 h 13777502"/>
              <a:gd name="connsiteX2478" fmla="*/ 500794 w 12208934"/>
              <a:gd name="connsiteY2478" fmla="*/ 6933699 h 13777502"/>
              <a:gd name="connsiteX2479" fmla="*/ 511396 w 12208934"/>
              <a:gd name="connsiteY2479" fmla="*/ 6981848 h 13777502"/>
              <a:gd name="connsiteX2480" fmla="*/ 525532 w 12208934"/>
              <a:gd name="connsiteY2480" fmla="*/ 6978237 h 13777502"/>
              <a:gd name="connsiteX2481" fmla="*/ 514930 w 12208934"/>
              <a:gd name="connsiteY2481" fmla="*/ 6930088 h 13777502"/>
              <a:gd name="connsiteX2482" fmla="*/ 1489131 w 12208934"/>
              <a:gd name="connsiteY2482" fmla="*/ 6927681 h 13777502"/>
              <a:gd name="connsiteX2483" fmla="*/ 1477351 w 12208934"/>
              <a:gd name="connsiteY2483" fmla="*/ 6936107 h 13777502"/>
              <a:gd name="connsiteX2484" fmla="*/ 1504445 w 12208934"/>
              <a:gd name="connsiteY2484" fmla="*/ 6978237 h 13777502"/>
              <a:gd name="connsiteX2485" fmla="*/ 1516225 w 12208934"/>
              <a:gd name="connsiteY2485" fmla="*/ 6969811 h 13777502"/>
              <a:gd name="connsiteX2486" fmla="*/ 1489131 w 12208934"/>
              <a:gd name="connsiteY2486" fmla="*/ 6927681 h 13777502"/>
              <a:gd name="connsiteX2487" fmla="*/ 1972109 w 12208934"/>
              <a:gd name="connsiteY2487" fmla="*/ 6924069 h 13777502"/>
              <a:gd name="connsiteX2488" fmla="*/ 1961507 w 12208934"/>
              <a:gd name="connsiteY2488" fmla="*/ 6933699 h 13777502"/>
              <a:gd name="connsiteX2489" fmla="*/ 1994491 w 12208934"/>
              <a:gd name="connsiteY2489" fmla="*/ 6971015 h 13777502"/>
              <a:gd name="connsiteX2490" fmla="*/ 2005092 w 12208934"/>
              <a:gd name="connsiteY2490" fmla="*/ 6961385 h 13777502"/>
              <a:gd name="connsiteX2491" fmla="*/ 1972109 w 12208934"/>
              <a:gd name="connsiteY2491" fmla="*/ 6924069 h 13777502"/>
              <a:gd name="connsiteX2492" fmla="*/ 1705882 w 12208934"/>
              <a:gd name="connsiteY2492" fmla="*/ 6891570 h 13777502"/>
              <a:gd name="connsiteX2493" fmla="*/ 1695280 w 12208934"/>
              <a:gd name="connsiteY2493" fmla="*/ 6899996 h 13777502"/>
              <a:gd name="connsiteX2494" fmla="*/ 1724730 w 12208934"/>
              <a:gd name="connsiteY2494" fmla="*/ 6939718 h 13777502"/>
              <a:gd name="connsiteX2495" fmla="*/ 1735332 w 12208934"/>
              <a:gd name="connsiteY2495" fmla="*/ 6931292 h 13777502"/>
              <a:gd name="connsiteX2496" fmla="*/ 1705882 w 12208934"/>
              <a:gd name="connsiteY2496" fmla="*/ 6891570 h 13777502"/>
              <a:gd name="connsiteX2497" fmla="*/ 979060 w 12208934"/>
              <a:gd name="connsiteY2497" fmla="*/ 6875920 h 13777502"/>
              <a:gd name="connsiteX2498" fmla="*/ 966102 w 12208934"/>
              <a:gd name="connsiteY2498" fmla="*/ 6881938 h 13777502"/>
              <a:gd name="connsiteX2499" fmla="*/ 986128 w 12208934"/>
              <a:gd name="connsiteY2499" fmla="*/ 6927680 h 13777502"/>
              <a:gd name="connsiteX2500" fmla="*/ 999086 w 12208934"/>
              <a:gd name="connsiteY2500" fmla="*/ 6921661 h 13777502"/>
              <a:gd name="connsiteX2501" fmla="*/ 979060 w 12208934"/>
              <a:gd name="connsiteY2501" fmla="*/ 6875920 h 13777502"/>
              <a:gd name="connsiteX2502" fmla="*/ 2165300 w 12208934"/>
              <a:gd name="connsiteY2502" fmla="*/ 6872310 h 13777502"/>
              <a:gd name="connsiteX2503" fmla="*/ 2196516 w 12208934"/>
              <a:gd name="connsiteY2503" fmla="*/ 6904208 h 13777502"/>
              <a:gd name="connsiteX2504" fmla="*/ 2190038 w 12208934"/>
              <a:gd name="connsiteY2504" fmla="*/ 6910830 h 13777502"/>
              <a:gd name="connsiteX2505" fmla="*/ 2158821 w 12208934"/>
              <a:gd name="connsiteY2505" fmla="*/ 6878930 h 13777502"/>
              <a:gd name="connsiteX2506" fmla="*/ 2165300 w 12208934"/>
              <a:gd name="connsiteY2506" fmla="*/ 6872310 h 13777502"/>
              <a:gd name="connsiteX2507" fmla="*/ 264018 w 12208934"/>
              <a:gd name="connsiteY2507" fmla="*/ 6872309 h 13777502"/>
              <a:gd name="connsiteX2508" fmla="*/ 249882 w 12208934"/>
              <a:gd name="connsiteY2508" fmla="*/ 6873513 h 13777502"/>
              <a:gd name="connsiteX2509" fmla="*/ 255772 w 12208934"/>
              <a:gd name="connsiteY2509" fmla="*/ 6922866 h 13777502"/>
              <a:gd name="connsiteX2510" fmla="*/ 269908 w 12208934"/>
              <a:gd name="connsiteY2510" fmla="*/ 6921662 h 13777502"/>
              <a:gd name="connsiteX2511" fmla="*/ 264018 w 12208934"/>
              <a:gd name="connsiteY2511" fmla="*/ 6872309 h 13777502"/>
              <a:gd name="connsiteX2512" fmla="*/ 1212303 w 12208934"/>
              <a:gd name="connsiteY2512" fmla="*/ 6868699 h 13777502"/>
              <a:gd name="connsiteX2513" fmla="*/ 1200523 w 12208934"/>
              <a:gd name="connsiteY2513" fmla="*/ 6875920 h 13777502"/>
              <a:gd name="connsiteX2514" fmla="*/ 1224083 w 12208934"/>
              <a:gd name="connsiteY2514" fmla="*/ 6919254 h 13777502"/>
              <a:gd name="connsiteX2515" fmla="*/ 1235863 w 12208934"/>
              <a:gd name="connsiteY2515" fmla="*/ 6912033 h 13777502"/>
              <a:gd name="connsiteX2516" fmla="*/ 1212303 w 12208934"/>
              <a:gd name="connsiteY2516" fmla="*/ 6868699 h 13777502"/>
              <a:gd name="connsiteX2517" fmla="*/ 2165300 w 12208934"/>
              <a:gd name="connsiteY2517" fmla="*/ 6866291 h 13777502"/>
              <a:gd name="connsiteX2518" fmla="*/ 2155876 w 12208934"/>
              <a:gd name="connsiteY2518" fmla="*/ 6875920 h 13777502"/>
              <a:gd name="connsiteX2519" fmla="*/ 2158821 w 12208934"/>
              <a:gd name="connsiteY2519" fmla="*/ 6878930 h 13777502"/>
              <a:gd name="connsiteX2520" fmla="*/ 2155876 w 12208934"/>
              <a:gd name="connsiteY2520" fmla="*/ 6881941 h 13777502"/>
              <a:gd name="connsiteX2521" fmla="*/ 2190038 w 12208934"/>
              <a:gd name="connsiteY2521" fmla="*/ 6916847 h 13777502"/>
              <a:gd name="connsiteX2522" fmla="*/ 2199461 w 12208934"/>
              <a:gd name="connsiteY2522" fmla="*/ 6907217 h 13777502"/>
              <a:gd name="connsiteX2523" fmla="*/ 2196516 w 12208934"/>
              <a:gd name="connsiteY2523" fmla="*/ 6904208 h 13777502"/>
              <a:gd name="connsiteX2524" fmla="*/ 2199461 w 12208934"/>
              <a:gd name="connsiteY2524" fmla="*/ 6901199 h 13777502"/>
              <a:gd name="connsiteX2525" fmla="*/ 2165300 w 12208934"/>
              <a:gd name="connsiteY2525" fmla="*/ 6866291 h 13777502"/>
              <a:gd name="connsiteX2526" fmla="*/ 736393 w 12208934"/>
              <a:gd name="connsiteY2526" fmla="*/ 6866291 h 13777502"/>
              <a:gd name="connsiteX2527" fmla="*/ 723435 w 12208934"/>
              <a:gd name="connsiteY2527" fmla="*/ 6871107 h 13777502"/>
              <a:gd name="connsiteX2528" fmla="*/ 738749 w 12208934"/>
              <a:gd name="connsiteY2528" fmla="*/ 6918050 h 13777502"/>
              <a:gd name="connsiteX2529" fmla="*/ 751707 w 12208934"/>
              <a:gd name="connsiteY2529" fmla="*/ 6913237 h 13777502"/>
              <a:gd name="connsiteX2530" fmla="*/ 736393 w 12208934"/>
              <a:gd name="connsiteY2530" fmla="*/ 6866291 h 13777502"/>
              <a:gd name="connsiteX2531" fmla="*/ 1907319 w 12208934"/>
              <a:gd name="connsiteY2531" fmla="*/ 6849439 h 13777502"/>
              <a:gd name="connsiteX2532" fmla="*/ 1896717 w 12208934"/>
              <a:gd name="connsiteY2532" fmla="*/ 6859070 h 13777502"/>
              <a:gd name="connsiteX2533" fmla="*/ 1929701 w 12208934"/>
              <a:gd name="connsiteY2533" fmla="*/ 6896386 h 13777502"/>
              <a:gd name="connsiteX2534" fmla="*/ 1940303 w 12208934"/>
              <a:gd name="connsiteY2534" fmla="*/ 6886754 h 13777502"/>
              <a:gd name="connsiteX2535" fmla="*/ 1907319 w 12208934"/>
              <a:gd name="connsiteY2535" fmla="*/ 6849439 h 13777502"/>
              <a:gd name="connsiteX2536" fmla="*/ 1434944 w 12208934"/>
              <a:gd name="connsiteY2536" fmla="*/ 6844626 h 13777502"/>
              <a:gd name="connsiteX2537" fmla="*/ 1423164 w 12208934"/>
              <a:gd name="connsiteY2537" fmla="*/ 6853052 h 13777502"/>
              <a:gd name="connsiteX2538" fmla="*/ 1450257 w 12208934"/>
              <a:gd name="connsiteY2538" fmla="*/ 6895180 h 13777502"/>
              <a:gd name="connsiteX2539" fmla="*/ 1462037 w 12208934"/>
              <a:gd name="connsiteY2539" fmla="*/ 6886754 h 13777502"/>
              <a:gd name="connsiteX2540" fmla="*/ 1434944 w 12208934"/>
              <a:gd name="connsiteY2540" fmla="*/ 6844626 h 13777502"/>
              <a:gd name="connsiteX2541" fmla="*/ 493726 w 12208934"/>
              <a:gd name="connsiteY2541" fmla="*/ 6831383 h 13777502"/>
              <a:gd name="connsiteX2542" fmla="*/ 479591 w 12208934"/>
              <a:gd name="connsiteY2542" fmla="*/ 6834994 h 13777502"/>
              <a:gd name="connsiteX2543" fmla="*/ 490192 w 12208934"/>
              <a:gd name="connsiteY2543" fmla="*/ 6884346 h 13777502"/>
              <a:gd name="connsiteX2544" fmla="*/ 504328 w 12208934"/>
              <a:gd name="connsiteY2544" fmla="*/ 6880736 h 13777502"/>
              <a:gd name="connsiteX2545" fmla="*/ 493726 w 12208934"/>
              <a:gd name="connsiteY2545" fmla="*/ 6831383 h 13777502"/>
              <a:gd name="connsiteX2546" fmla="*/ 1645804 w 12208934"/>
              <a:gd name="connsiteY2546" fmla="*/ 6813329 h 13777502"/>
              <a:gd name="connsiteX2547" fmla="*/ 1635202 w 12208934"/>
              <a:gd name="connsiteY2547" fmla="*/ 6821755 h 13777502"/>
              <a:gd name="connsiteX2548" fmla="*/ 1664652 w 12208934"/>
              <a:gd name="connsiteY2548" fmla="*/ 6861477 h 13777502"/>
              <a:gd name="connsiteX2549" fmla="*/ 1675254 w 12208934"/>
              <a:gd name="connsiteY2549" fmla="*/ 6853052 h 13777502"/>
              <a:gd name="connsiteX2550" fmla="*/ 1645804 w 12208934"/>
              <a:gd name="connsiteY2550" fmla="*/ 6813329 h 13777502"/>
              <a:gd name="connsiteX2551" fmla="*/ 2095798 w 12208934"/>
              <a:gd name="connsiteY2551" fmla="*/ 6801292 h 13777502"/>
              <a:gd name="connsiteX2552" fmla="*/ 2127015 w 12208934"/>
              <a:gd name="connsiteY2552" fmla="*/ 6833190 h 13777502"/>
              <a:gd name="connsiteX2553" fmla="*/ 2120536 w 12208934"/>
              <a:gd name="connsiteY2553" fmla="*/ 6839810 h 13777502"/>
              <a:gd name="connsiteX2554" fmla="*/ 2089320 w 12208934"/>
              <a:gd name="connsiteY2554" fmla="*/ 6807912 h 13777502"/>
              <a:gd name="connsiteX2555" fmla="*/ 2095798 w 12208934"/>
              <a:gd name="connsiteY2555" fmla="*/ 6801292 h 13777502"/>
              <a:gd name="connsiteX2556" fmla="*/ 2095798 w 12208934"/>
              <a:gd name="connsiteY2556" fmla="*/ 6795271 h 13777502"/>
              <a:gd name="connsiteX2557" fmla="*/ 2086374 w 12208934"/>
              <a:gd name="connsiteY2557" fmla="*/ 6804900 h 13777502"/>
              <a:gd name="connsiteX2558" fmla="*/ 2089320 w 12208934"/>
              <a:gd name="connsiteY2558" fmla="*/ 6807912 h 13777502"/>
              <a:gd name="connsiteX2559" fmla="*/ 2086374 w 12208934"/>
              <a:gd name="connsiteY2559" fmla="*/ 6810921 h 13777502"/>
              <a:gd name="connsiteX2560" fmla="*/ 2120536 w 12208934"/>
              <a:gd name="connsiteY2560" fmla="*/ 6845828 h 13777502"/>
              <a:gd name="connsiteX2561" fmla="*/ 2129960 w 12208934"/>
              <a:gd name="connsiteY2561" fmla="*/ 6836200 h 13777502"/>
              <a:gd name="connsiteX2562" fmla="*/ 2127015 w 12208934"/>
              <a:gd name="connsiteY2562" fmla="*/ 6833190 h 13777502"/>
              <a:gd name="connsiteX2563" fmla="*/ 2129960 w 12208934"/>
              <a:gd name="connsiteY2563" fmla="*/ 6830178 h 13777502"/>
              <a:gd name="connsiteX2564" fmla="*/ 2095798 w 12208934"/>
              <a:gd name="connsiteY2564" fmla="*/ 6795271 h 13777502"/>
              <a:gd name="connsiteX2565" fmla="*/ 939008 w 12208934"/>
              <a:gd name="connsiteY2565" fmla="*/ 6784438 h 13777502"/>
              <a:gd name="connsiteX2566" fmla="*/ 926050 w 12208934"/>
              <a:gd name="connsiteY2566" fmla="*/ 6790458 h 13777502"/>
              <a:gd name="connsiteX2567" fmla="*/ 946076 w 12208934"/>
              <a:gd name="connsiteY2567" fmla="*/ 6836198 h 13777502"/>
              <a:gd name="connsiteX2568" fmla="*/ 959034 w 12208934"/>
              <a:gd name="connsiteY2568" fmla="*/ 6830178 h 13777502"/>
              <a:gd name="connsiteX2569" fmla="*/ 939008 w 12208934"/>
              <a:gd name="connsiteY2569" fmla="*/ 6784438 h 13777502"/>
              <a:gd name="connsiteX2570" fmla="*/ 1165183 w 12208934"/>
              <a:gd name="connsiteY2570" fmla="*/ 6780826 h 13777502"/>
              <a:gd name="connsiteX2571" fmla="*/ 1153403 w 12208934"/>
              <a:gd name="connsiteY2571" fmla="*/ 6788050 h 13777502"/>
              <a:gd name="connsiteX2572" fmla="*/ 1176963 w 12208934"/>
              <a:gd name="connsiteY2572" fmla="*/ 6831384 h 13777502"/>
              <a:gd name="connsiteX2573" fmla="*/ 1188743 w 12208934"/>
              <a:gd name="connsiteY2573" fmla="*/ 6824160 h 13777502"/>
              <a:gd name="connsiteX2574" fmla="*/ 1165183 w 12208934"/>
              <a:gd name="connsiteY2574" fmla="*/ 6780826 h 13777502"/>
              <a:gd name="connsiteX2575" fmla="*/ 1842529 w 12208934"/>
              <a:gd name="connsiteY2575" fmla="*/ 6774808 h 13777502"/>
              <a:gd name="connsiteX2576" fmla="*/ 1831927 w 12208934"/>
              <a:gd name="connsiteY2576" fmla="*/ 6784440 h 13777502"/>
              <a:gd name="connsiteX2577" fmla="*/ 1864911 w 12208934"/>
              <a:gd name="connsiteY2577" fmla="*/ 6821755 h 13777502"/>
              <a:gd name="connsiteX2578" fmla="*/ 1875513 w 12208934"/>
              <a:gd name="connsiteY2578" fmla="*/ 6812123 h 13777502"/>
              <a:gd name="connsiteX2579" fmla="*/ 1842529 w 12208934"/>
              <a:gd name="connsiteY2579" fmla="*/ 6774808 h 13777502"/>
              <a:gd name="connsiteX2580" fmla="*/ 253416 w 12208934"/>
              <a:gd name="connsiteY2580" fmla="*/ 6773605 h 13777502"/>
              <a:gd name="connsiteX2581" fmla="*/ 239280 w 12208934"/>
              <a:gd name="connsiteY2581" fmla="*/ 6774808 h 13777502"/>
              <a:gd name="connsiteX2582" fmla="*/ 245170 w 12208934"/>
              <a:gd name="connsiteY2582" fmla="*/ 6824162 h 13777502"/>
              <a:gd name="connsiteX2583" fmla="*/ 259306 w 12208934"/>
              <a:gd name="connsiteY2583" fmla="*/ 6822957 h 13777502"/>
              <a:gd name="connsiteX2584" fmla="*/ 253416 w 12208934"/>
              <a:gd name="connsiteY2584" fmla="*/ 6773605 h 13777502"/>
              <a:gd name="connsiteX2585" fmla="*/ 705765 w 12208934"/>
              <a:gd name="connsiteY2585" fmla="*/ 6771197 h 13777502"/>
              <a:gd name="connsiteX2586" fmla="*/ 692807 w 12208934"/>
              <a:gd name="connsiteY2586" fmla="*/ 6776012 h 13777502"/>
              <a:gd name="connsiteX2587" fmla="*/ 708121 w 12208934"/>
              <a:gd name="connsiteY2587" fmla="*/ 6822957 h 13777502"/>
              <a:gd name="connsiteX2588" fmla="*/ 721079 w 12208934"/>
              <a:gd name="connsiteY2588" fmla="*/ 6818141 h 13777502"/>
              <a:gd name="connsiteX2589" fmla="*/ 705765 w 12208934"/>
              <a:gd name="connsiteY2589" fmla="*/ 6771197 h 13777502"/>
              <a:gd name="connsiteX2590" fmla="*/ 1380756 w 12208934"/>
              <a:gd name="connsiteY2590" fmla="*/ 6761569 h 13777502"/>
              <a:gd name="connsiteX2591" fmla="*/ 1368976 w 12208934"/>
              <a:gd name="connsiteY2591" fmla="*/ 6769995 h 13777502"/>
              <a:gd name="connsiteX2592" fmla="*/ 1396070 w 12208934"/>
              <a:gd name="connsiteY2592" fmla="*/ 6812123 h 13777502"/>
              <a:gd name="connsiteX2593" fmla="*/ 1407850 w 12208934"/>
              <a:gd name="connsiteY2593" fmla="*/ 6803697 h 13777502"/>
              <a:gd name="connsiteX2594" fmla="*/ 1380756 w 12208934"/>
              <a:gd name="connsiteY2594" fmla="*/ 6761569 h 13777502"/>
              <a:gd name="connsiteX2595" fmla="*/ 471345 w 12208934"/>
              <a:gd name="connsiteY2595" fmla="*/ 6735084 h 13777502"/>
              <a:gd name="connsiteX2596" fmla="*/ 458387 w 12208934"/>
              <a:gd name="connsiteY2596" fmla="*/ 6737492 h 13777502"/>
              <a:gd name="connsiteX2597" fmla="*/ 468989 w 12208934"/>
              <a:gd name="connsiteY2597" fmla="*/ 6786845 h 13777502"/>
              <a:gd name="connsiteX2598" fmla="*/ 481947 w 12208934"/>
              <a:gd name="connsiteY2598" fmla="*/ 6784438 h 13777502"/>
              <a:gd name="connsiteX2599" fmla="*/ 471345 w 12208934"/>
              <a:gd name="connsiteY2599" fmla="*/ 6735084 h 13777502"/>
              <a:gd name="connsiteX2600" fmla="*/ 1585727 w 12208934"/>
              <a:gd name="connsiteY2600" fmla="*/ 6733882 h 13777502"/>
              <a:gd name="connsiteX2601" fmla="*/ 1575125 w 12208934"/>
              <a:gd name="connsiteY2601" fmla="*/ 6742308 h 13777502"/>
              <a:gd name="connsiteX2602" fmla="*/ 1604575 w 12208934"/>
              <a:gd name="connsiteY2602" fmla="*/ 6782032 h 13777502"/>
              <a:gd name="connsiteX2603" fmla="*/ 1615177 w 12208934"/>
              <a:gd name="connsiteY2603" fmla="*/ 6773605 h 13777502"/>
              <a:gd name="connsiteX2604" fmla="*/ 1585727 w 12208934"/>
              <a:gd name="connsiteY2604" fmla="*/ 6733882 h 13777502"/>
              <a:gd name="connsiteX2605" fmla="*/ 2027474 w 12208934"/>
              <a:gd name="connsiteY2605" fmla="*/ 6731474 h 13777502"/>
              <a:gd name="connsiteX2606" fmla="*/ 2058102 w 12208934"/>
              <a:gd name="connsiteY2606" fmla="*/ 6762771 h 13777502"/>
              <a:gd name="connsiteX2607" fmla="*/ 2052212 w 12208934"/>
              <a:gd name="connsiteY2607" fmla="*/ 6768790 h 13777502"/>
              <a:gd name="connsiteX2608" fmla="*/ 2021585 w 12208934"/>
              <a:gd name="connsiteY2608" fmla="*/ 6737493 h 13777502"/>
              <a:gd name="connsiteX2609" fmla="*/ 2027474 w 12208934"/>
              <a:gd name="connsiteY2609" fmla="*/ 6731474 h 13777502"/>
              <a:gd name="connsiteX2610" fmla="*/ 2027474 w 12208934"/>
              <a:gd name="connsiteY2610" fmla="*/ 6724252 h 13777502"/>
              <a:gd name="connsiteX2611" fmla="*/ 2018050 w 12208934"/>
              <a:gd name="connsiteY2611" fmla="*/ 6733882 h 13777502"/>
              <a:gd name="connsiteX2612" fmla="*/ 2021585 w 12208934"/>
              <a:gd name="connsiteY2612" fmla="*/ 6737493 h 13777502"/>
              <a:gd name="connsiteX2613" fmla="*/ 2018050 w 12208934"/>
              <a:gd name="connsiteY2613" fmla="*/ 6741106 h 13777502"/>
              <a:gd name="connsiteX2614" fmla="*/ 2052212 w 12208934"/>
              <a:gd name="connsiteY2614" fmla="*/ 6776012 h 13777502"/>
              <a:gd name="connsiteX2615" fmla="*/ 2061636 w 12208934"/>
              <a:gd name="connsiteY2615" fmla="*/ 6766382 h 13777502"/>
              <a:gd name="connsiteX2616" fmla="*/ 2058102 w 12208934"/>
              <a:gd name="connsiteY2616" fmla="*/ 6762771 h 13777502"/>
              <a:gd name="connsiteX2617" fmla="*/ 2061636 w 12208934"/>
              <a:gd name="connsiteY2617" fmla="*/ 6759161 h 13777502"/>
              <a:gd name="connsiteX2618" fmla="*/ 2027474 w 12208934"/>
              <a:gd name="connsiteY2618" fmla="*/ 6724252 h 13777502"/>
              <a:gd name="connsiteX2619" fmla="*/ 1777740 w 12208934"/>
              <a:gd name="connsiteY2619" fmla="*/ 6700177 h 13777502"/>
              <a:gd name="connsiteX2620" fmla="*/ 1767138 w 12208934"/>
              <a:gd name="connsiteY2620" fmla="*/ 6709809 h 13777502"/>
              <a:gd name="connsiteX2621" fmla="*/ 1800122 w 12208934"/>
              <a:gd name="connsiteY2621" fmla="*/ 6747124 h 13777502"/>
              <a:gd name="connsiteX2622" fmla="*/ 1810723 w 12208934"/>
              <a:gd name="connsiteY2622" fmla="*/ 6737493 h 13777502"/>
              <a:gd name="connsiteX2623" fmla="*/ 1777740 w 12208934"/>
              <a:gd name="connsiteY2623" fmla="*/ 6700177 h 13777502"/>
              <a:gd name="connsiteX2624" fmla="*/ 1116885 w 12208934"/>
              <a:gd name="connsiteY2624" fmla="*/ 6694159 h 13777502"/>
              <a:gd name="connsiteX2625" fmla="*/ 1105105 w 12208934"/>
              <a:gd name="connsiteY2625" fmla="*/ 6701381 h 13777502"/>
              <a:gd name="connsiteX2626" fmla="*/ 1128665 w 12208934"/>
              <a:gd name="connsiteY2626" fmla="*/ 6744716 h 13777502"/>
              <a:gd name="connsiteX2627" fmla="*/ 1140445 w 12208934"/>
              <a:gd name="connsiteY2627" fmla="*/ 6737492 h 13777502"/>
              <a:gd name="connsiteX2628" fmla="*/ 1116885 w 12208934"/>
              <a:gd name="connsiteY2628" fmla="*/ 6694159 h 13777502"/>
              <a:gd name="connsiteX2629" fmla="*/ 898956 w 12208934"/>
              <a:gd name="connsiteY2629" fmla="*/ 6694159 h 13777502"/>
              <a:gd name="connsiteX2630" fmla="*/ 885998 w 12208934"/>
              <a:gd name="connsiteY2630" fmla="*/ 6700177 h 13777502"/>
              <a:gd name="connsiteX2631" fmla="*/ 906024 w 12208934"/>
              <a:gd name="connsiteY2631" fmla="*/ 6745919 h 13777502"/>
              <a:gd name="connsiteX2632" fmla="*/ 918982 w 12208934"/>
              <a:gd name="connsiteY2632" fmla="*/ 6739900 h 13777502"/>
              <a:gd name="connsiteX2633" fmla="*/ 898956 w 12208934"/>
              <a:gd name="connsiteY2633" fmla="*/ 6694159 h 13777502"/>
              <a:gd name="connsiteX2634" fmla="*/ 1326568 w 12208934"/>
              <a:gd name="connsiteY2634" fmla="*/ 6678512 h 13777502"/>
              <a:gd name="connsiteX2635" fmla="*/ 1314788 w 12208934"/>
              <a:gd name="connsiteY2635" fmla="*/ 6686938 h 13777502"/>
              <a:gd name="connsiteX2636" fmla="*/ 1341882 w 12208934"/>
              <a:gd name="connsiteY2636" fmla="*/ 6729066 h 13777502"/>
              <a:gd name="connsiteX2637" fmla="*/ 1353662 w 12208934"/>
              <a:gd name="connsiteY2637" fmla="*/ 6720640 h 13777502"/>
              <a:gd name="connsiteX2638" fmla="*/ 1326568 w 12208934"/>
              <a:gd name="connsiteY2638" fmla="*/ 6678512 h 13777502"/>
              <a:gd name="connsiteX2639" fmla="*/ 675138 w 12208934"/>
              <a:gd name="connsiteY2639" fmla="*/ 6676103 h 13777502"/>
              <a:gd name="connsiteX2640" fmla="*/ 662180 w 12208934"/>
              <a:gd name="connsiteY2640" fmla="*/ 6680918 h 13777502"/>
              <a:gd name="connsiteX2641" fmla="*/ 677494 w 12208934"/>
              <a:gd name="connsiteY2641" fmla="*/ 6727863 h 13777502"/>
              <a:gd name="connsiteX2642" fmla="*/ 690451 w 12208934"/>
              <a:gd name="connsiteY2642" fmla="*/ 6723048 h 13777502"/>
              <a:gd name="connsiteX2643" fmla="*/ 675138 w 12208934"/>
              <a:gd name="connsiteY2643" fmla="*/ 6676103 h 13777502"/>
              <a:gd name="connsiteX2644" fmla="*/ 241636 w 12208934"/>
              <a:gd name="connsiteY2644" fmla="*/ 6673695 h 13777502"/>
              <a:gd name="connsiteX2645" fmla="*/ 227500 w 12208934"/>
              <a:gd name="connsiteY2645" fmla="*/ 6674900 h 13777502"/>
              <a:gd name="connsiteX2646" fmla="*/ 233390 w 12208934"/>
              <a:gd name="connsiteY2646" fmla="*/ 6724252 h 13777502"/>
              <a:gd name="connsiteX2647" fmla="*/ 247526 w 12208934"/>
              <a:gd name="connsiteY2647" fmla="*/ 6723048 h 13777502"/>
              <a:gd name="connsiteX2648" fmla="*/ 241636 w 12208934"/>
              <a:gd name="connsiteY2648" fmla="*/ 6673695 h 13777502"/>
              <a:gd name="connsiteX2649" fmla="*/ 1957973 w 12208934"/>
              <a:gd name="connsiteY2649" fmla="*/ 6660454 h 13777502"/>
              <a:gd name="connsiteX2650" fmla="*/ 1989190 w 12208934"/>
              <a:gd name="connsiteY2650" fmla="*/ 6692353 h 13777502"/>
              <a:gd name="connsiteX2651" fmla="*/ 1982711 w 12208934"/>
              <a:gd name="connsiteY2651" fmla="*/ 6698975 h 13777502"/>
              <a:gd name="connsiteX2652" fmla="*/ 1951494 w 12208934"/>
              <a:gd name="connsiteY2652" fmla="*/ 6667076 h 13777502"/>
              <a:gd name="connsiteX2653" fmla="*/ 1957973 w 12208934"/>
              <a:gd name="connsiteY2653" fmla="*/ 6660454 h 13777502"/>
              <a:gd name="connsiteX2654" fmla="*/ 1525649 w 12208934"/>
              <a:gd name="connsiteY2654" fmla="*/ 6655641 h 13777502"/>
              <a:gd name="connsiteX2655" fmla="*/ 1515047 w 12208934"/>
              <a:gd name="connsiteY2655" fmla="*/ 6664067 h 13777502"/>
              <a:gd name="connsiteX2656" fmla="*/ 1544497 w 12208934"/>
              <a:gd name="connsiteY2656" fmla="*/ 6703789 h 13777502"/>
              <a:gd name="connsiteX2657" fmla="*/ 1555099 w 12208934"/>
              <a:gd name="connsiteY2657" fmla="*/ 6695364 h 13777502"/>
              <a:gd name="connsiteX2658" fmla="*/ 1525649 w 12208934"/>
              <a:gd name="connsiteY2658" fmla="*/ 6655641 h 13777502"/>
              <a:gd name="connsiteX2659" fmla="*/ 1957973 w 12208934"/>
              <a:gd name="connsiteY2659" fmla="*/ 6654436 h 13777502"/>
              <a:gd name="connsiteX2660" fmla="*/ 1948549 w 12208934"/>
              <a:gd name="connsiteY2660" fmla="*/ 6664067 h 13777502"/>
              <a:gd name="connsiteX2661" fmla="*/ 1951494 w 12208934"/>
              <a:gd name="connsiteY2661" fmla="*/ 6667076 h 13777502"/>
              <a:gd name="connsiteX2662" fmla="*/ 1948549 w 12208934"/>
              <a:gd name="connsiteY2662" fmla="*/ 6670086 h 13777502"/>
              <a:gd name="connsiteX2663" fmla="*/ 1982711 w 12208934"/>
              <a:gd name="connsiteY2663" fmla="*/ 6704993 h 13777502"/>
              <a:gd name="connsiteX2664" fmla="*/ 1992135 w 12208934"/>
              <a:gd name="connsiteY2664" fmla="*/ 6695364 h 13777502"/>
              <a:gd name="connsiteX2665" fmla="*/ 1989190 w 12208934"/>
              <a:gd name="connsiteY2665" fmla="*/ 6692353 h 13777502"/>
              <a:gd name="connsiteX2666" fmla="*/ 1992135 w 12208934"/>
              <a:gd name="connsiteY2666" fmla="*/ 6689343 h 13777502"/>
              <a:gd name="connsiteX2667" fmla="*/ 1957973 w 12208934"/>
              <a:gd name="connsiteY2667" fmla="*/ 6654436 h 13777502"/>
              <a:gd name="connsiteX2668" fmla="*/ 451319 w 12208934"/>
              <a:gd name="connsiteY2668" fmla="*/ 6637583 h 13777502"/>
              <a:gd name="connsiteX2669" fmla="*/ 437183 w 12208934"/>
              <a:gd name="connsiteY2669" fmla="*/ 6641195 h 13777502"/>
              <a:gd name="connsiteX2670" fmla="*/ 447785 w 12208934"/>
              <a:gd name="connsiteY2670" fmla="*/ 6689343 h 13777502"/>
              <a:gd name="connsiteX2671" fmla="*/ 461921 w 12208934"/>
              <a:gd name="connsiteY2671" fmla="*/ 6685732 h 13777502"/>
              <a:gd name="connsiteX2672" fmla="*/ 451319 w 12208934"/>
              <a:gd name="connsiteY2672" fmla="*/ 6637583 h 13777502"/>
              <a:gd name="connsiteX2673" fmla="*/ 1712950 w 12208934"/>
              <a:gd name="connsiteY2673" fmla="*/ 6624344 h 13777502"/>
              <a:gd name="connsiteX2674" fmla="*/ 1702348 w 12208934"/>
              <a:gd name="connsiteY2674" fmla="*/ 6633973 h 13777502"/>
              <a:gd name="connsiteX2675" fmla="*/ 1735332 w 12208934"/>
              <a:gd name="connsiteY2675" fmla="*/ 6671288 h 13777502"/>
              <a:gd name="connsiteX2676" fmla="*/ 1745934 w 12208934"/>
              <a:gd name="connsiteY2676" fmla="*/ 6661659 h 13777502"/>
              <a:gd name="connsiteX2677" fmla="*/ 1712950 w 12208934"/>
              <a:gd name="connsiteY2677" fmla="*/ 6624344 h 13777502"/>
              <a:gd name="connsiteX2678" fmla="*/ 1069765 w 12208934"/>
              <a:gd name="connsiteY2678" fmla="*/ 6606286 h 13777502"/>
              <a:gd name="connsiteX2679" fmla="*/ 1057986 w 12208934"/>
              <a:gd name="connsiteY2679" fmla="*/ 6613509 h 13777502"/>
              <a:gd name="connsiteX2680" fmla="*/ 1081545 w 12208934"/>
              <a:gd name="connsiteY2680" fmla="*/ 6656843 h 13777502"/>
              <a:gd name="connsiteX2681" fmla="*/ 1093325 w 12208934"/>
              <a:gd name="connsiteY2681" fmla="*/ 6649621 h 13777502"/>
              <a:gd name="connsiteX2682" fmla="*/ 1069765 w 12208934"/>
              <a:gd name="connsiteY2682" fmla="*/ 6606286 h 13777502"/>
              <a:gd name="connsiteX2683" fmla="*/ 860083 w 12208934"/>
              <a:gd name="connsiteY2683" fmla="*/ 6602675 h 13777502"/>
              <a:gd name="connsiteX2684" fmla="*/ 847125 w 12208934"/>
              <a:gd name="connsiteY2684" fmla="*/ 6608693 h 13777502"/>
              <a:gd name="connsiteX2685" fmla="*/ 867150 w 12208934"/>
              <a:gd name="connsiteY2685" fmla="*/ 6654435 h 13777502"/>
              <a:gd name="connsiteX2686" fmla="*/ 880108 w 12208934"/>
              <a:gd name="connsiteY2686" fmla="*/ 6648417 h 13777502"/>
              <a:gd name="connsiteX2687" fmla="*/ 860083 w 12208934"/>
              <a:gd name="connsiteY2687" fmla="*/ 6602675 h 13777502"/>
              <a:gd name="connsiteX2688" fmla="*/ 1272380 w 12208934"/>
              <a:gd name="connsiteY2688" fmla="*/ 6595454 h 13777502"/>
              <a:gd name="connsiteX2689" fmla="*/ 1260600 w 12208934"/>
              <a:gd name="connsiteY2689" fmla="*/ 6603881 h 13777502"/>
              <a:gd name="connsiteX2690" fmla="*/ 1287694 w 12208934"/>
              <a:gd name="connsiteY2690" fmla="*/ 6646009 h 13777502"/>
              <a:gd name="connsiteX2691" fmla="*/ 1299474 w 12208934"/>
              <a:gd name="connsiteY2691" fmla="*/ 6637583 h 13777502"/>
              <a:gd name="connsiteX2692" fmla="*/ 1272380 w 12208934"/>
              <a:gd name="connsiteY2692" fmla="*/ 6595454 h 13777502"/>
              <a:gd name="connsiteX2693" fmla="*/ 1888471 w 12208934"/>
              <a:gd name="connsiteY2693" fmla="*/ 6589436 h 13777502"/>
              <a:gd name="connsiteX2694" fmla="*/ 1919688 w 12208934"/>
              <a:gd name="connsiteY2694" fmla="*/ 6621335 h 13777502"/>
              <a:gd name="connsiteX2695" fmla="*/ 1913209 w 12208934"/>
              <a:gd name="connsiteY2695" fmla="*/ 6627955 h 13777502"/>
              <a:gd name="connsiteX2696" fmla="*/ 1881992 w 12208934"/>
              <a:gd name="connsiteY2696" fmla="*/ 6596056 h 13777502"/>
              <a:gd name="connsiteX2697" fmla="*/ 1888471 w 12208934"/>
              <a:gd name="connsiteY2697" fmla="*/ 6589436 h 13777502"/>
              <a:gd name="connsiteX2698" fmla="*/ 1888471 w 12208934"/>
              <a:gd name="connsiteY2698" fmla="*/ 6583417 h 13777502"/>
              <a:gd name="connsiteX2699" fmla="*/ 1879047 w 12208934"/>
              <a:gd name="connsiteY2699" fmla="*/ 6593047 h 13777502"/>
              <a:gd name="connsiteX2700" fmla="*/ 1881992 w 12208934"/>
              <a:gd name="connsiteY2700" fmla="*/ 6596056 h 13777502"/>
              <a:gd name="connsiteX2701" fmla="*/ 1879047 w 12208934"/>
              <a:gd name="connsiteY2701" fmla="*/ 6599065 h 13777502"/>
              <a:gd name="connsiteX2702" fmla="*/ 1913209 w 12208934"/>
              <a:gd name="connsiteY2702" fmla="*/ 6633973 h 13777502"/>
              <a:gd name="connsiteX2703" fmla="*/ 1922633 w 12208934"/>
              <a:gd name="connsiteY2703" fmla="*/ 6624344 h 13777502"/>
              <a:gd name="connsiteX2704" fmla="*/ 1919688 w 12208934"/>
              <a:gd name="connsiteY2704" fmla="*/ 6621335 h 13777502"/>
              <a:gd name="connsiteX2705" fmla="*/ 1922633 w 12208934"/>
              <a:gd name="connsiteY2705" fmla="*/ 6618325 h 13777502"/>
              <a:gd name="connsiteX2706" fmla="*/ 1888471 w 12208934"/>
              <a:gd name="connsiteY2706" fmla="*/ 6583417 h 13777502"/>
              <a:gd name="connsiteX2707" fmla="*/ 644510 w 12208934"/>
              <a:gd name="connsiteY2707" fmla="*/ 6582212 h 13777502"/>
              <a:gd name="connsiteX2708" fmla="*/ 631552 w 12208934"/>
              <a:gd name="connsiteY2708" fmla="*/ 6587028 h 13777502"/>
              <a:gd name="connsiteX2709" fmla="*/ 646866 w 12208934"/>
              <a:gd name="connsiteY2709" fmla="*/ 6633972 h 13777502"/>
              <a:gd name="connsiteX2710" fmla="*/ 659824 w 12208934"/>
              <a:gd name="connsiteY2710" fmla="*/ 6629158 h 13777502"/>
              <a:gd name="connsiteX2711" fmla="*/ 644510 w 12208934"/>
              <a:gd name="connsiteY2711" fmla="*/ 6582212 h 13777502"/>
              <a:gd name="connsiteX2712" fmla="*/ 1465571 w 12208934"/>
              <a:gd name="connsiteY2712" fmla="*/ 6576194 h 13777502"/>
              <a:gd name="connsiteX2713" fmla="*/ 1454969 w 12208934"/>
              <a:gd name="connsiteY2713" fmla="*/ 6584621 h 13777502"/>
              <a:gd name="connsiteX2714" fmla="*/ 1484419 w 12208934"/>
              <a:gd name="connsiteY2714" fmla="*/ 6624344 h 13777502"/>
              <a:gd name="connsiteX2715" fmla="*/ 1495021 w 12208934"/>
              <a:gd name="connsiteY2715" fmla="*/ 6615918 h 13777502"/>
              <a:gd name="connsiteX2716" fmla="*/ 1465571 w 12208934"/>
              <a:gd name="connsiteY2716" fmla="*/ 6576194 h 13777502"/>
              <a:gd name="connsiteX2717" fmla="*/ 231034 w 12208934"/>
              <a:gd name="connsiteY2717" fmla="*/ 6574990 h 13777502"/>
              <a:gd name="connsiteX2718" fmla="*/ 216898 w 12208934"/>
              <a:gd name="connsiteY2718" fmla="*/ 6576194 h 13777502"/>
              <a:gd name="connsiteX2719" fmla="*/ 222788 w 12208934"/>
              <a:gd name="connsiteY2719" fmla="*/ 6625546 h 13777502"/>
              <a:gd name="connsiteX2720" fmla="*/ 236924 w 12208934"/>
              <a:gd name="connsiteY2720" fmla="*/ 6624343 h 13777502"/>
              <a:gd name="connsiteX2721" fmla="*/ 231034 w 12208934"/>
              <a:gd name="connsiteY2721" fmla="*/ 6574990 h 13777502"/>
              <a:gd name="connsiteX2722" fmla="*/ 1648160 w 12208934"/>
              <a:gd name="connsiteY2722" fmla="*/ 6549713 h 13777502"/>
              <a:gd name="connsiteX2723" fmla="*/ 1637558 w 12208934"/>
              <a:gd name="connsiteY2723" fmla="*/ 6559343 h 13777502"/>
              <a:gd name="connsiteX2724" fmla="*/ 1670542 w 12208934"/>
              <a:gd name="connsiteY2724" fmla="*/ 6596658 h 13777502"/>
              <a:gd name="connsiteX2725" fmla="*/ 1681144 w 12208934"/>
              <a:gd name="connsiteY2725" fmla="*/ 6587029 h 13777502"/>
              <a:gd name="connsiteX2726" fmla="*/ 1648160 w 12208934"/>
              <a:gd name="connsiteY2726" fmla="*/ 6549713 h 13777502"/>
              <a:gd name="connsiteX2727" fmla="*/ 430115 w 12208934"/>
              <a:gd name="connsiteY2727" fmla="*/ 6538878 h 13777502"/>
              <a:gd name="connsiteX2728" fmla="*/ 415979 w 12208934"/>
              <a:gd name="connsiteY2728" fmla="*/ 6542489 h 13777502"/>
              <a:gd name="connsiteX2729" fmla="*/ 426581 w 12208934"/>
              <a:gd name="connsiteY2729" fmla="*/ 6591843 h 13777502"/>
              <a:gd name="connsiteX2730" fmla="*/ 440717 w 12208934"/>
              <a:gd name="connsiteY2730" fmla="*/ 6588230 h 13777502"/>
              <a:gd name="connsiteX2731" fmla="*/ 430115 w 12208934"/>
              <a:gd name="connsiteY2731" fmla="*/ 6538878 h 13777502"/>
              <a:gd name="connsiteX2732" fmla="*/ 1820147 w 12208934"/>
              <a:gd name="connsiteY2732" fmla="*/ 6519621 h 13777502"/>
              <a:gd name="connsiteX2733" fmla="*/ 1850775 w 12208934"/>
              <a:gd name="connsiteY2733" fmla="*/ 6550916 h 13777502"/>
              <a:gd name="connsiteX2734" fmla="*/ 1844885 w 12208934"/>
              <a:gd name="connsiteY2734" fmla="*/ 6556934 h 13777502"/>
              <a:gd name="connsiteX2735" fmla="*/ 1814258 w 12208934"/>
              <a:gd name="connsiteY2735" fmla="*/ 6525638 h 13777502"/>
              <a:gd name="connsiteX2736" fmla="*/ 1820147 w 12208934"/>
              <a:gd name="connsiteY2736" fmla="*/ 6519621 h 13777502"/>
              <a:gd name="connsiteX2737" fmla="*/ 1022646 w 12208934"/>
              <a:gd name="connsiteY2737" fmla="*/ 6518416 h 13777502"/>
              <a:gd name="connsiteX2738" fmla="*/ 1010866 w 12208934"/>
              <a:gd name="connsiteY2738" fmla="*/ 6525637 h 13777502"/>
              <a:gd name="connsiteX2739" fmla="*/ 1034426 w 12208934"/>
              <a:gd name="connsiteY2739" fmla="*/ 6568971 h 13777502"/>
              <a:gd name="connsiteX2740" fmla="*/ 1046206 w 12208934"/>
              <a:gd name="connsiteY2740" fmla="*/ 6561749 h 13777502"/>
              <a:gd name="connsiteX2741" fmla="*/ 1022646 w 12208934"/>
              <a:gd name="connsiteY2741" fmla="*/ 6518416 h 13777502"/>
              <a:gd name="connsiteX2742" fmla="*/ 1820147 w 12208934"/>
              <a:gd name="connsiteY2742" fmla="*/ 6512398 h 13777502"/>
              <a:gd name="connsiteX2743" fmla="*/ 1810723 w 12208934"/>
              <a:gd name="connsiteY2743" fmla="*/ 6522027 h 13777502"/>
              <a:gd name="connsiteX2744" fmla="*/ 1814258 w 12208934"/>
              <a:gd name="connsiteY2744" fmla="*/ 6525638 h 13777502"/>
              <a:gd name="connsiteX2745" fmla="*/ 1810723 w 12208934"/>
              <a:gd name="connsiteY2745" fmla="*/ 6529250 h 13777502"/>
              <a:gd name="connsiteX2746" fmla="*/ 1844885 w 12208934"/>
              <a:gd name="connsiteY2746" fmla="*/ 6564158 h 13777502"/>
              <a:gd name="connsiteX2747" fmla="*/ 1854309 w 12208934"/>
              <a:gd name="connsiteY2747" fmla="*/ 6554526 h 13777502"/>
              <a:gd name="connsiteX2748" fmla="*/ 1850775 w 12208934"/>
              <a:gd name="connsiteY2748" fmla="*/ 6550916 h 13777502"/>
              <a:gd name="connsiteX2749" fmla="*/ 1854309 w 12208934"/>
              <a:gd name="connsiteY2749" fmla="*/ 6547305 h 13777502"/>
              <a:gd name="connsiteX2750" fmla="*/ 1820147 w 12208934"/>
              <a:gd name="connsiteY2750" fmla="*/ 6512398 h 13777502"/>
              <a:gd name="connsiteX2751" fmla="*/ 1218193 w 12208934"/>
              <a:gd name="connsiteY2751" fmla="*/ 6512398 h 13777502"/>
              <a:gd name="connsiteX2752" fmla="*/ 1206413 w 12208934"/>
              <a:gd name="connsiteY2752" fmla="*/ 6520824 h 13777502"/>
              <a:gd name="connsiteX2753" fmla="*/ 1233507 w 12208934"/>
              <a:gd name="connsiteY2753" fmla="*/ 6562952 h 13777502"/>
              <a:gd name="connsiteX2754" fmla="*/ 1245286 w 12208934"/>
              <a:gd name="connsiteY2754" fmla="*/ 6554526 h 13777502"/>
              <a:gd name="connsiteX2755" fmla="*/ 1218193 w 12208934"/>
              <a:gd name="connsiteY2755" fmla="*/ 6512398 h 13777502"/>
              <a:gd name="connsiteX2756" fmla="*/ 820031 w 12208934"/>
              <a:gd name="connsiteY2756" fmla="*/ 6511192 h 13777502"/>
              <a:gd name="connsiteX2757" fmla="*/ 807073 w 12208934"/>
              <a:gd name="connsiteY2757" fmla="*/ 6517210 h 13777502"/>
              <a:gd name="connsiteX2758" fmla="*/ 827099 w 12208934"/>
              <a:gd name="connsiteY2758" fmla="*/ 6562952 h 13777502"/>
              <a:gd name="connsiteX2759" fmla="*/ 840057 w 12208934"/>
              <a:gd name="connsiteY2759" fmla="*/ 6556934 h 13777502"/>
              <a:gd name="connsiteX2760" fmla="*/ 820031 w 12208934"/>
              <a:gd name="connsiteY2760" fmla="*/ 6511192 h 13777502"/>
              <a:gd name="connsiteX2761" fmla="*/ 1405494 w 12208934"/>
              <a:gd name="connsiteY2761" fmla="*/ 6497953 h 13777502"/>
              <a:gd name="connsiteX2762" fmla="*/ 1394892 w 12208934"/>
              <a:gd name="connsiteY2762" fmla="*/ 6506379 h 13777502"/>
              <a:gd name="connsiteX2763" fmla="*/ 1424342 w 12208934"/>
              <a:gd name="connsiteY2763" fmla="*/ 6546101 h 13777502"/>
              <a:gd name="connsiteX2764" fmla="*/ 1434944 w 12208934"/>
              <a:gd name="connsiteY2764" fmla="*/ 6537676 h 13777502"/>
              <a:gd name="connsiteX2765" fmla="*/ 1405494 w 12208934"/>
              <a:gd name="connsiteY2765" fmla="*/ 6497953 h 13777502"/>
              <a:gd name="connsiteX2766" fmla="*/ 612704 w 12208934"/>
              <a:gd name="connsiteY2766" fmla="*/ 6487118 h 13777502"/>
              <a:gd name="connsiteX2767" fmla="*/ 599746 w 12208934"/>
              <a:gd name="connsiteY2767" fmla="*/ 6491933 h 13777502"/>
              <a:gd name="connsiteX2768" fmla="*/ 615060 w 12208934"/>
              <a:gd name="connsiteY2768" fmla="*/ 6538879 h 13777502"/>
              <a:gd name="connsiteX2769" fmla="*/ 628018 w 12208934"/>
              <a:gd name="connsiteY2769" fmla="*/ 6534063 h 13777502"/>
              <a:gd name="connsiteX2770" fmla="*/ 612704 w 12208934"/>
              <a:gd name="connsiteY2770" fmla="*/ 6487118 h 13777502"/>
              <a:gd name="connsiteX2771" fmla="*/ 1583371 w 12208934"/>
              <a:gd name="connsiteY2771" fmla="*/ 6475082 h 13777502"/>
              <a:gd name="connsiteX2772" fmla="*/ 1572769 w 12208934"/>
              <a:gd name="connsiteY2772" fmla="*/ 6484713 h 13777502"/>
              <a:gd name="connsiteX2773" fmla="*/ 1605753 w 12208934"/>
              <a:gd name="connsiteY2773" fmla="*/ 6522027 h 13777502"/>
              <a:gd name="connsiteX2774" fmla="*/ 1616355 w 12208934"/>
              <a:gd name="connsiteY2774" fmla="*/ 6512398 h 13777502"/>
              <a:gd name="connsiteX2775" fmla="*/ 1583371 w 12208934"/>
              <a:gd name="connsiteY2775" fmla="*/ 6475082 h 13777502"/>
              <a:gd name="connsiteX2776" fmla="*/ 220432 w 12208934"/>
              <a:gd name="connsiteY2776" fmla="*/ 6475082 h 13777502"/>
              <a:gd name="connsiteX2777" fmla="*/ 206296 w 12208934"/>
              <a:gd name="connsiteY2777" fmla="*/ 6476285 h 13777502"/>
              <a:gd name="connsiteX2778" fmla="*/ 212186 w 12208934"/>
              <a:gd name="connsiteY2778" fmla="*/ 6525638 h 13777502"/>
              <a:gd name="connsiteX2779" fmla="*/ 226322 w 12208934"/>
              <a:gd name="connsiteY2779" fmla="*/ 6524434 h 13777502"/>
              <a:gd name="connsiteX2780" fmla="*/ 220432 w 12208934"/>
              <a:gd name="connsiteY2780" fmla="*/ 6475082 h 13777502"/>
              <a:gd name="connsiteX2781" fmla="*/ 1750646 w 12208934"/>
              <a:gd name="connsiteY2781" fmla="*/ 6448601 h 13777502"/>
              <a:gd name="connsiteX2782" fmla="*/ 1781863 w 12208934"/>
              <a:gd name="connsiteY2782" fmla="*/ 6480499 h 13777502"/>
              <a:gd name="connsiteX2783" fmla="*/ 1775384 w 12208934"/>
              <a:gd name="connsiteY2783" fmla="*/ 6487119 h 13777502"/>
              <a:gd name="connsiteX2784" fmla="*/ 1744168 w 12208934"/>
              <a:gd name="connsiteY2784" fmla="*/ 6455221 h 13777502"/>
              <a:gd name="connsiteX2785" fmla="*/ 1750646 w 12208934"/>
              <a:gd name="connsiteY2785" fmla="*/ 6448601 h 13777502"/>
              <a:gd name="connsiteX2786" fmla="*/ 1750646 w 12208934"/>
              <a:gd name="connsiteY2786" fmla="*/ 6442582 h 13777502"/>
              <a:gd name="connsiteX2787" fmla="*/ 1741222 w 12208934"/>
              <a:gd name="connsiteY2787" fmla="*/ 6452211 h 13777502"/>
              <a:gd name="connsiteX2788" fmla="*/ 1744168 w 12208934"/>
              <a:gd name="connsiteY2788" fmla="*/ 6455221 h 13777502"/>
              <a:gd name="connsiteX2789" fmla="*/ 1741222 w 12208934"/>
              <a:gd name="connsiteY2789" fmla="*/ 6458230 h 13777502"/>
              <a:gd name="connsiteX2790" fmla="*/ 1775384 w 12208934"/>
              <a:gd name="connsiteY2790" fmla="*/ 6493138 h 13777502"/>
              <a:gd name="connsiteX2791" fmla="*/ 1784808 w 12208934"/>
              <a:gd name="connsiteY2791" fmla="*/ 6483509 h 13777502"/>
              <a:gd name="connsiteX2792" fmla="*/ 1781863 w 12208934"/>
              <a:gd name="connsiteY2792" fmla="*/ 6480499 h 13777502"/>
              <a:gd name="connsiteX2793" fmla="*/ 1784808 w 12208934"/>
              <a:gd name="connsiteY2793" fmla="*/ 6477490 h 13777502"/>
              <a:gd name="connsiteX2794" fmla="*/ 1750646 w 12208934"/>
              <a:gd name="connsiteY2794" fmla="*/ 6442582 h 13777502"/>
              <a:gd name="connsiteX2795" fmla="*/ 408911 w 12208934"/>
              <a:gd name="connsiteY2795" fmla="*/ 6441376 h 13777502"/>
              <a:gd name="connsiteX2796" fmla="*/ 394775 w 12208934"/>
              <a:gd name="connsiteY2796" fmla="*/ 6444987 h 13777502"/>
              <a:gd name="connsiteX2797" fmla="*/ 405377 w 12208934"/>
              <a:gd name="connsiteY2797" fmla="*/ 6494341 h 13777502"/>
              <a:gd name="connsiteX2798" fmla="*/ 419513 w 12208934"/>
              <a:gd name="connsiteY2798" fmla="*/ 6490729 h 13777502"/>
              <a:gd name="connsiteX2799" fmla="*/ 408911 w 12208934"/>
              <a:gd name="connsiteY2799" fmla="*/ 6441376 h 13777502"/>
              <a:gd name="connsiteX2800" fmla="*/ 974348 w 12208934"/>
              <a:gd name="connsiteY2800" fmla="*/ 6431747 h 13777502"/>
              <a:gd name="connsiteX2801" fmla="*/ 962568 w 12208934"/>
              <a:gd name="connsiteY2801" fmla="*/ 6438969 h 13777502"/>
              <a:gd name="connsiteX2802" fmla="*/ 986128 w 12208934"/>
              <a:gd name="connsiteY2802" fmla="*/ 6482303 h 13777502"/>
              <a:gd name="connsiteX2803" fmla="*/ 997908 w 12208934"/>
              <a:gd name="connsiteY2803" fmla="*/ 6475082 h 13777502"/>
              <a:gd name="connsiteX2804" fmla="*/ 974348 w 12208934"/>
              <a:gd name="connsiteY2804" fmla="*/ 6431747 h 13777502"/>
              <a:gd name="connsiteX2805" fmla="*/ 1164005 w 12208934"/>
              <a:gd name="connsiteY2805" fmla="*/ 6429340 h 13777502"/>
              <a:gd name="connsiteX2806" fmla="*/ 1152225 w 12208934"/>
              <a:gd name="connsiteY2806" fmla="*/ 6437767 h 13777502"/>
              <a:gd name="connsiteX2807" fmla="*/ 1179319 w 12208934"/>
              <a:gd name="connsiteY2807" fmla="*/ 6479897 h 13777502"/>
              <a:gd name="connsiteX2808" fmla="*/ 1191099 w 12208934"/>
              <a:gd name="connsiteY2808" fmla="*/ 6471472 h 13777502"/>
              <a:gd name="connsiteX2809" fmla="*/ 1164005 w 12208934"/>
              <a:gd name="connsiteY2809" fmla="*/ 6429340 h 13777502"/>
              <a:gd name="connsiteX2810" fmla="*/ 779979 w 12208934"/>
              <a:gd name="connsiteY2810" fmla="*/ 6419709 h 13777502"/>
              <a:gd name="connsiteX2811" fmla="*/ 767021 w 12208934"/>
              <a:gd name="connsiteY2811" fmla="*/ 6425727 h 13777502"/>
              <a:gd name="connsiteX2812" fmla="*/ 787047 w 12208934"/>
              <a:gd name="connsiteY2812" fmla="*/ 6471469 h 13777502"/>
              <a:gd name="connsiteX2813" fmla="*/ 800005 w 12208934"/>
              <a:gd name="connsiteY2813" fmla="*/ 6465450 h 13777502"/>
              <a:gd name="connsiteX2814" fmla="*/ 779979 w 12208934"/>
              <a:gd name="connsiteY2814" fmla="*/ 6419709 h 13777502"/>
              <a:gd name="connsiteX2815" fmla="*/ 1345416 w 12208934"/>
              <a:gd name="connsiteY2815" fmla="*/ 6418507 h 13777502"/>
              <a:gd name="connsiteX2816" fmla="*/ 1334814 w 12208934"/>
              <a:gd name="connsiteY2816" fmla="*/ 6426933 h 13777502"/>
              <a:gd name="connsiteX2817" fmla="*/ 1364264 w 12208934"/>
              <a:gd name="connsiteY2817" fmla="*/ 6466656 h 13777502"/>
              <a:gd name="connsiteX2818" fmla="*/ 1374866 w 12208934"/>
              <a:gd name="connsiteY2818" fmla="*/ 6458230 h 13777502"/>
              <a:gd name="connsiteX2819" fmla="*/ 1345416 w 12208934"/>
              <a:gd name="connsiteY2819" fmla="*/ 6418507 h 13777502"/>
              <a:gd name="connsiteX2820" fmla="*/ 1518581 w 12208934"/>
              <a:gd name="connsiteY2820" fmla="*/ 6400452 h 13777502"/>
              <a:gd name="connsiteX2821" fmla="*/ 1507979 w 12208934"/>
              <a:gd name="connsiteY2821" fmla="*/ 6410082 h 13777502"/>
              <a:gd name="connsiteX2822" fmla="*/ 1540963 w 12208934"/>
              <a:gd name="connsiteY2822" fmla="*/ 6447396 h 13777502"/>
              <a:gd name="connsiteX2823" fmla="*/ 1551565 w 12208934"/>
              <a:gd name="connsiteY2823" fmla="*/ 6437767 h 13777502"/>
              <a:gd name="connsiteX2824" fmla="*/ 1518581 w 12208934"/>
              <a:gd name="connsiteY2824" fmla="*/ 6400452 h 13777502"/>
              <a:gd name="connsiteX2825" fmla="*/ 582076 w 12208934"/>
              <a:gd name="connsiteY2825" fmla="*/ 6392024 h 13777502"/>
              <a:gd name="connsiteX2826" fmla="*/ 569118 w 12208934"/>
              <a:gd name="connsiteY2826" fmla="*/ 6396838 h 13777502"/>
              <a:gd name="connsiteX2827" fmla="*/ 584432 w 12208934"/>
              <a:gd name="connsiteY2827" fmla="*/ 6443785 h 13777502"/>
              <a:gd name="connsiteX2828" fmla="*/ 597390 w 12208934"/>
              <a:gd name="connsiteY2828" fmla="*/ 6438969 h 13777502"/>
              <a:gd name="connsiteX2829" fmla="*/ 582076 w 12208934"/>
              <a:gd name="connsiteY2829" fmla="*/ 6392024 h 13777502"/>
              <a:gd name="connsiteX2830" fmla="*/ 1681144 w 12208934"/>
              <a:gd name="connsiteY2830" fmla="*/ 6377580 h 13777502"/>
              <a:gd name="connsiteX2831" fmla="*/ 1712361 w 12208934"/>
              <a:gd name="connsiteY2831" fmla="*/ 6409479 h 13777502"/>
              <a:gd name="connsiteX2832" fmla="*/ 1705882 w 12208934"/>
              <a:gd name="connsiteY2832" fmla="*/ 6416101 h 13777502"/>
              <a:gd name="connsiteX2833" fmla="*/ 1674665 w 12208934"/>
              <a:gd name="connsiteY2833" fmla="*/ 6384202 h 13777502"/>
              <a:gd name="connsiteX2834" fmla="*/ 1681144 w 12208934"/>
              <a:gd name="connsiteY2834" fmla="*/ 6377580 h 13777502"/>
              <a:gd name="connsiteX2835" fmla="*/ 209830 w 12208934"/>
              <a:gd name="connsiteY2835" fmla="*/ 6376377 h 13777502"/>
              <a:gd name="connsiteX2836" fmla="*/ 195694 w 12208934"/>
              <a:gd name="connsiteY2836" fmla="*/ 6377580 h 13777502"/>
              <a:gd name="connsiteX2837" fmla="*/ 201584 w 12208934"/>
              <a:gd name="connsiteY2837" fmla="*/ 6426932 h 13777502"/>
              <a:gd name="connsiteX2838" fmla="*/ 215720 w 12208934"/>
              <a:gd name="connsiteY2838" fmla="*/ 6425728 h 13777502"/>
              <a:gd name="connsiteX2839" fmla="*/ 209830 w 12208934"/>
              <a:gd name="connsiteY2839" fmla="*/ 6376377 h 13777502"/>
              <a:gd name="connsiteX2840" fmla="*/ 1681144 w 12208934"/>
              <a:gd name="connsiteY2840" fmla="*/ 6371562 h 13777502"/>
              <a:gd name="connsiteX2841" fmla="*/ 1671720 w 12208934"/>
              <a:gd name="connsiteY2841" fmla="*/ 6381192 h 13777502"/>
              <a:gd name="connsiteX2842" fmla="*/ 1674665 w 12208934"/>
              <a:gd name="connsiteY2842" fmla="*/ 6384202 h 13777502"/>
              <a:gd name="connsiteX2843" fmla="*/ 1671720 w 12208934"/>
              <a:gd name="connsiteY2843" fmla="*/ 6387212 h 13777502"/>
              <a:gd name="connsiteX2844" fmla="*/ 1705882 w 12208934"/>
              <a:gd name="connsiteY2844" fmla="*/ 6422119 h 13777502"/>
              <a:gd name="connsiteX2845" fmla="*/ 1715306 w 12208934"/>
              <a:gd name="connsiteY2845" fmla="*/ 6412488 h 13777502"/>
              <a:gd name="connsiteX2846" fmla="*/ 1712361 w 12208934"/>
              <a:gd name="connsiteY2846" fmla="*/ 6409479 h 13777502"/>
              <a:gd name="connsiteX2847" fmla="*/ 1715306 w 12208934"/>
              <a:gd name="connsiteY2847" fmla="*/ 6406469 h 13777502"/>
              <a:gd name="connsiteX2848" fmla="*/ 1681144 w 12208934"/>
              <a:gd name="connsiteY2848" fmla="*/ 6371562 h 13777502"/>
              <a:gd name="connsiteX2849" fmla="*/ 1109817 w 12208934"/>
              <a:gd name="connsiteY2849" fmla="*/ 6346284 h 13777502"/>
              <a:gd name="connsiteX2850" fmla="*/ 1098037 w 12208934"/>
              <a:gd name="connsiteY2850" fmla="*/ 6354710 h 13777502"/>
              <a:gd name="connsiteX2851" fmla="*/ 1125131 w 12208934"/>
              <a:gd name="connsiteY2851" fmla="*/ 6396841 h 13777502"/>
              <a:gd name="connsiteX2852" fmla="*/ 1136911 w 12208934"/>
              <a:gd name="connsiteY2852" fmla="*/ 6388415 h 13777502"/>
              <a:gd name="connsiteX2853" fmla="*/ 1109817 w 12208934"/>
              <a:gd name="connsiteY2853" fmla="*/ 6346284 h 13777502"/>
              <a:gd name="connsiteX2854" fmla="*/ 927228 w 12208934"/>
              <a:gd name="connsiteY2854" fmla="*/ 6343875 h 13777502"/>
              <a:gd name="connsiteX2855" fmla="*/ 915448 w 12208934"/>
              <a:gd name="connsiteY2855" fmla="*/ 6351098 h 13777502"/>
              <a:gd name="connsiteX2856" fmla="*/ 939008 w 12208934"/>
              <a:gd name="connsiteY2856" fmla="*/ 6394432 h 13777502"/>
              <a:gd name="connsiteX2857" fmla="*/ 950788 w 12208934"/>
              <a:gd name="connsiteY2857" fmla="*/ 6387209 h 13777502"/>
              <a:gd name="connsiteX2858" fmla="*/ 927228 w 12208934"/>
              <a:gd name="connsiteY2858" fmla="*/ 6343875 h 13777502"/>
              <a:gd name="connsiteX2859" fmla="*/ 387707 w 12208934"/>
              <a:gd name="connsiteY2859" fmla="*/ 6343875 h 13777502"/>
              <a:gd name="connsiteX2860" fmla="*/ 373571 w 12208934"/>
              <a:gd name="connsiteY2860" fmla="*/ 6347487 h 13777502"/>
              <a:gd name="connsiteX2861" fmla="*/ 384173 w 12208934"/>
              <a:gd name="connsiteY2861" fmla="*/ 6396838 h 13777502"/>
              <a:gd name="connsiteX2862" fmla="*/ 398309 w 12208934"/>
              <a:gd name="connsiteY2862" fmla="*/ 6393227 h 13777502"/>
              <a:gd name="connsiteX2863" fmla="*/ 387707 w 12208934"/>
              <a:gd name="connsiteY2863" fmla="*/ 6343875 h 13777502"/>
              <a:gd name="connsiteX2864" fmla="*/ 1285338 w 12208934"/>
              <a:gd name="connsiteY2864" fmla="*/ 6340265 h 13777502"/>
              <a:gd name="connsiteX2865" fmla="*/ 1274736 w 12208934"/>
              <a:gd name="connsiteY2865" fmla="*/ 6348691 h 13777502"/>
              <a:gd name="connsiteX2866" fmla="*/ 1304186 w 12208934"/>
              <a:gd name="connsiteY2866" fmla="*/ 6388415 h 13777502"/>
              <a:gd name="connsiteX2867" fmla="*/ 1314788 w 12208934"/>
              <a:gd name="connsiteY2867" fmla="*/ 6379989 h 13777502"/>
              <a:gd name="connsiteX2868" fmla="*/ 1285338 w 12208934"/>
              <a:gd name="connsiteY2868" fmla="*/ 6340265 h 13777502"/>
              <a:gd name="connsiteX2869" fmla="*/ 739927 w 12208934"/>
              <a:gd name="connsiteY2869" fmla="*/ 6328227 h 13777502"/>
              <a:gd name="connsiteX2870" fmla="*/ 726969 w 12208934"/>
              <a:gd name="connsiteY2870" fmla="*/ 6334244 h 13777502"/>
              <a:gd name="connsiteX2871" fmla="*/ 746995 w 12208934"/>
              <a:gd name="connsiteY2871" fmla="*/ 6379987 h 13777502"/>
              <a:gd name="connsiteX2872" fmla="*/ 759953 w 12208934"/>
              <a:gd name="connsiteY2872" fmla="*/ 6373967 h 13777502"/>
              <a:gd name="connsiteX2873" fmla="*/ 739927 w 12208934"/>
              <a:gd name="connsiteY2873" fmla="*/ 6328227 h 13777502"/>
              <a:gd name="connsiteX2874" fmla="*/ 1452613 w 12208934"/>
              <a:gd name="connsiteY2874" fmla="*/ 6325820 h 13777502"/>
              <a:gd name="connsiteX2875" fmla="*/ 1442012 w 12208934"/>
              <a:gd name="connsiteY2875" fmla="*/ 6335452 h 13777502"/>
              <a:gd name="connsiteX2876" fmla="*/ 1474995 w 12208934"/>
              <a:gd name="connsiteY2876" fmla="*/ 6372765 h 13777502"/>
              <a:gd name="connsiteX2877" fmla="*/ 1485597 w 12208934"/>
              <a:gd name="connsiteY2877" fmla="*/ 6363138 h 13777502"/>
              <a:gd name="connsiteX2878" fmla="*/ 1452613 w 12208934"/>
              <a:gd name="connsiteY2878" fmla="*/ 6325820 h 13777502"/>
              <a:gd name="connsiteX2879" fmla="*/ 1612821 w 12208934"/>
              <a:gd name="connsiteY2879" fmla="*/ 6307765 h 13777502"/>
              <a:gd name="connsiteX2880" fmla="*/ 1643448 w 12208934"/>
              <a:gd name="connsiteY2880" fmla="*/ 6339062 h 13777502"/>
              <a:gd name="connsiteX2881" fmla="*/ 1637558 w 12208934"/>
              <a:gd name="connsiteY2881" fmla="*/ 6345081 h 13777502"/>
              <a:gd name="connsiteX2882" fmla="*/ 1606931 w 12208934"/>
              <a:gd name="connsiteY2882" fmla="*/ 6313783 h 13777502"/>
              <a:gd name="connsiteX2883" fmla="*/ 1612821 w 12208934"/>
              <a:gd name="connsiteY2883" fmla="*/ 6307765 h 13777502"/>
              <a:gd name="connsiteX2884" fmla="*/ 1612821 w 12208934"/>
              <a:gd name="connsiteY2884" fmla="*/ 6300541 h 13777502"/>
              <a:gd name="connsiteX2885" fmla="*/ 1603397 w 12208934"/>
              <a:gd name="connsiteY2885" fmla="*/ 6310172 h 13777502"/>
              <a:gd name="connsiteX2886" fmla="*/ 1606931 w 12208934"/>
              <a:gd name="connsiteY2886" fmla="*/ 6313783 h 13777502"/>
              <a:gd name="connsiteX2887" fmla="*/ 1603397 w 12208934"/>
              <a:gd name="connsiteY2887" fmla="*/ 6317394 h 13777502"/>
              <a:gd name="connsiteX2888" fmla="*/ 1637558 w 12208934"/>
              <a:gd name="connsiteY2888" fmla="*/ 6352303 h 13777502"/>
              <a:gd name="connsiteX2889" fmla="*/ 1646982 w 12208934"/>
              <a:gd name="connsiteY2889" fmla="*/ 6342672 h 13777502"/>
              <a:gd name="connsiteX2890" fmla="*/ 1643448 w 12208934"/>
              <a:gd name="connsiteY2890" fmla="*/ 6339062 h 13777502"/>
              <a:gd name="connsiteX2891" fmla="*/ 1646982 w 12208934"/>
              <a:gd name="connsiteY2891" fmla="*/ 6335449 h 13777502"/>
              <a:gd name="connsiteX2892" fmla="*/ 1612821 w 12208934"/>
              <a:gd name="connsiteY2892" fmla="*/ 6300541 h 13777502"/>
              <a:gd name="connsiteX2893" fmla="*/ 551448 w 12208934"/>
              <a:gd name="connsiteY2893" fmla="*/ 6298134 h 13777502"/>
              <a:gd name="connsiteX2894" fmla="*/ 538490 w 12208934"/>
              <a:gd name="connsiteY2894" fmla="*/ 6302949 h 13777502"/>
              <a:gd name="connsiteX2895" fmla="*/ 553804 w 12208934"/>
              <a:gd name="connsiteY2895" fmla="*/ 6349894 h 13777502"/>
              <a:gd name="connsiteX2896" fmla="*/ 566762 w 12208934"/>
              <a:gd name="connsiteY2896" fmla="*/ 6345078 h 13777502"/>
              <a:gd name="connsiteX2897" fmla="*/ 551448 w 12208934"/>
              <a:gd name="connsiteY2897" fmla="*/ 6298134 h 13777502"/>
              <a:gd name="connsiteX2898" fmla="*/ 199228 w 12208934"/>
              <a:gd name="connsiteY2898" fmla="*/ 6276467 h 13777502"/>
              <a:gd name="connsiteX2899" fmla="*/ 185092 w 12208934"/>
              <a:gd name="connsiteY2899" fmla="*/ 6277670 h 13777502"/>
              <a:gd name="connsiteX2900" fmla="*/ 190982 w 12208934"/>
              <a:gd name="connsiteY2900" fmla="*/ 6327023 h 13777502"/>
              <a:gd name="connsiteX2901" fmla="*/ 205118 w 12208934"/>
              <a:gd name="connsiteY2901" fmla="*/ 6325820 h 13777502"/>
              <a:gd name="connsiteX2902" fmla="*/ 199228 w 12208934"/>
              <a:gd name="connsiteY2902" fmla="*/ 6276467 h 13777502"/>
              <a:gd name="connsiteX2903" fmla="*/ 1055629 w 12208934"/>
              <a:gd name="connsiteY2903" fmla="*/ 6263227 h 13777502"/>
              <a:gd name="connsiteX2904" fmla="*/ 1043850 w 12208934"/>
              <a:gd name="connsiteY2904" fmla="*/ 6271654 h 13777502"/>
              <a:gd name="connsiteX2905" fmla="*/ 1070943 w 12208934"/>
              <a:gd name="connsiteY2905" fmla="*/ 6313783 h 13777502"/>
              <a:gd name="connsiteX2906" fmla="*/ 1082723 w 12208934"/>
              <a:gd name="connsiteY2906" fmla="*/ 6305357 h 13777502"/>
              <a:gd name="connsiteX2907" fmla="*/ 1055629 w 12208934"/>
              <a:gd name="connsiteY2907" fmla="*/ 6263227 h 13777502"/>
              <a:gd name="connsiteX2908" fmla="*/ 1225261 w 12208934"/>
              <a:gd name="connsiteY2908" fmla="*/ 6260819 h 13777502"/>
              <a:gd name="connsiteX2909" fmla="*/ 1214659 w 12208934"/>
              <a:gd name="connsiteY2909" fmla="*/ 6269245 h 13777502"/>
              <a:gd name="connsiteX2910" fmla="*/ 1244109 w 12208934"/>
              <a:gd name="connsiteY2910" fmla="*/ 6308968 h 13777502"/>
              <a:gd name="connsiteX2911" fmla="*/ 1254710 w 12208934"/>
              <a:gd name="connsiteY2911" fmla="*/ 6300543 h 13777502"/>
              <a:gd name="connsiteX2912" fmla="*/ 1225261 w 12208934"/>
              <a:gd name="connsiteY2912" fmla="*/ 6260819 h 13777502"/>
              <a:gd name="connsiteX2913" fmla="*/ 880108 w 12208934"/>
              <a:gd name="connsiteY2913" fmla="*/ 6257207 h 13777502"/>
              <a:gd name="connsiteX2914" fmla="*/ 868328 w 12208934"/>
              <a:gd name="connsiteY2914" fmla="*/ 6264429 h 13777502"/>
              <a:gd name="connsiteX2915" fmla="*/ 891888 w 12208934"/>
              <a:gd name="connsiteY2915" fmla="*/ 6307764 h 13777502"/>
              <a:gd name="connsiteX2916" fmla="*/ 903668 w 12208934"/>
              <a:gd name="connsiteY2916" fmla="*/ 6300541 h 13777502"/>
              <a:gd name="connsiteX2917" fmla="*/ 880108 w 12208934"/>
              <a:gd name="connsiteY2917" fmla="*/ 6257207 h 13777502"/>
              <a:gd name="connsiteX2918" fmla="*/ 1387824 w 12208934"/>
              <a:gd name="connsiteY2918" fmla="*/ 6251190 h 13777502"/>
              <a:gd name="connsiteX2919" fmla="*/ 1377222 w 12208934"/>
              <a:gd name="connsiteY2919" fmla="*/ 6260820 h 13777502"/>
              <a:gd name="connsiteX2920" fmla="*/ 1410206 w 12208934"/>
              <a:gd name="connsiteY2920" fmla="*/ 6298134 h 13777502"/>
              <a:gd name="connsiteX2921" fmla="*/ 1420808 w 12208934"/>
              <a:gd name="connsiteY2921" fmla="*/ 6288505 h 13777502"/>
              <a:gd name="connsiteX2922" fmla="*/ 1387824 w 12208934"/>
              <a:gd name="connsiteY2922" fmla="*/ 6251190 h 13777502"/>
              <a:gd name="connsiteX2923" fmla="*/ 366503 w 12208934"/>
              <a:gd name="connsiteY2923" fmla="*/ 6246373 h 13777502"/>
              <a:gd name="connsiteX2924" fmla="*/ 352367 w 12208934"/>
              <a:gd name="connsiteY2924" fmla="*/ 6249984 h 13777502"/>
              <a:gd name="connsiteX2925" fmla="*/ 362969 w 12208934"/>
              <a:gd name="connsiteY2925" fmla="*/ 6299338 h 13777502"/>
              <a:gd name="connsiteX2926" fmla="*/ 377105 w 12208934"/>
              <a:gd name="connsiteY2926" fmla="*/ 6295727 h 13777502"/>
              <a:gd name="connsiteX2927" fmla="*/ 366503 w 12208934"/>
              <a:gd name="connsiteY2927" fmla="*/ 6246373 h 13777502"/>
              <a:gd name="connsiteX2928" fmla="*/ 1543319 w 12208934"/>
              <a:gd name="connsiteY2928" fmla="*/ 6236745 h 13777502"/>
              <a:gd name="connsiteX2929" fmla="*/ 1574536 w 12208934"/>
              <a:gd name="connsiteY2929" fmla="*/ 6268644 h 13777502"/>
              <a:gd name="connsiteX2930" fmla="*/ 1568057 w 12208934"/>
              <a:gd name="connsiteY2930" fmla="*/ 6275263 h 13777502"/>
              <a:gd name="connsiteX2931" fmla="*/ 1536841 w 12208934"/>
              <a:gd name="connsiteY2931" fmla="*/ 6243365 h 13777502"/>
              <a:gd name="connsiteX2932" fmla="*/ 1543319 w 12208934"/>
              <a:gd name="connsiteY2932" fmla="*/ 6236745 h 13777502"/>
              <a:gd name="connsiteX2933" fmla="*/ 701053 w 12208934"/>
              <a:gd name="connsiteY2933" fmla="*/ 6236744 h 13777502"/>
              <a:gd name="connsiteX2934" fmla="*/ 688095 w 12208934"/>
              <a:gd name="connsiteY2934" fmla="*/ 6242763 h 13777502"/>
              <a:gd name="connsiteX2935" fmla="*/ 708121 w 12208934"/>
              <a:gd name="connsiteY2935" fmla="*/ 6288505 h 13777502"/>
              <a:gd name="connsiteX2936" fmla="*/ 721079 w 12208934"/>
              <a:gd name="connsiteY2936" fmla="*/ 6282484 h 13777502"/>
              <a:gd name="connsiteX2937" fmla="*/ 701053 w 12208934"/>
              <a:gd name="connsiteY2937" fmla="*/ 6236744 h 13777502"/>
              <a:gd name="connsiteX2938" fmla="*/ 1543319 w 12208934"/>
              <a:gd name="connsiteY2938" fmla="*/ 6230726 h 13777502"/>
              <a:gd name="connsiteX2939" fmla="*/ 1533895 w 12208934"/>
              <a:gd name="connsiteY2939" fmla="*/ 6240355 h 13777502"/>
              <a:gd name="connsiteX2940" fmla="*/ 1536841 w 12208934"/>
              <a:gd name="connsiteY2940" fmla="*/ 6243365 h 13777502"/>
              <a:gd name="connsiteX2941" fmla="*/ 1533895 w 12208934"/>
              <a:gd name="connsiteY2941" fmla="*/ 6246374 h 13777502"/>
              <a:gd name="connsiteX2942" fmla="*/ 1568057 w 12208934"/>
              <a:gd name="connsiteY2942" fmla="*/ 6281283 h 13777502"/>
              <a:gd name="connsiteX2943" fmla="*/ 1577481 w 12208934"/>
              <a:gd name="connsiteY2943" fmla="*/ 6271654 h 13777502"/>
              <a:gd name="connsiteX2944" fmla="*/ 1574536 w 12208934"/>
              <a:gd name="connsiteY2944" fmla="*/ 6268644 h 13777502"/>
              <a:gd name="connsiteX2945" fmla="*/ 1577481 w 12208934"/>
              <a:gd name="connsiteY2945" fmla="*/ 6265634 h 13777502"/>
              <a:gd name="connsiteX2946" fmla="*/ 1543319 w 12208934"/>
              <a:gd name="connsiteY2946" fmla="*/ 6230726 h 13777502"/>
              <a:gd name="connsiteX2947" fmla="*/ 520820 w 12208934"/>
              <a:gd name="connsiteY2947" fmla="*/ 6203040 h 13777502"/>
              <a:gd name="connsiteX2948" fmla="*/ 507862 w 12208934"/>
              <a:gd name="connsiteY2948" fmla="*/ 6207855 h 13777502"/>
              <a:gd name="connsiteX2949" fmla="*/ 523176 w 12208934"/>
              <a:gd name="connsiteY2949" fmla="*/ 6254800 h 13777502"/>
              <a:gd name="connsiteX2950" fmla="*/ 536134 w 12208934"/>
              <a:gd name="connsiteY2950" fmla="*/ 6249984 h 13777502"/>
              <a:gd name="connsiteX2951" fmla="*/ 520820 w 12208934"/>
              <a:gd name="connsiteY2951" fmla="*/ 6203040 h 13777502"/>
              <a:gd name="connsiteX2952" fmla="*/ 1165183 w 12208934"/>
              <a:gd name="connsiteY2952" fmla="*/ 6182577 h 13777502"/>
              <a:gd name="connsiteX2953" fmla="*/ 1154581 w 12208934"/>
              <a:gd name="connsiteY2953" fmla="*/ 6191004 h 13777502"/>
              <a:gd name="connsiteX2954" fmla="*/ 1184031 w 12208934"/>
              <a:gd name="connsiteY2954" fmla="*/ 6230726 h 13777502"/>
              <a:gd name="connsiteX2955" fmla="*/ 1194633 w 12208934"/>
              <a:gd name="connsiteY2955" fmla="*/ 6222300 h 13777502"/>
              <a:gd name="connsiteX2956" fmla="*/ 1165183 w 12208934"/>
              <a:gd name="connsiteY2956" fmla="*/ 6182577 h 13777502"/>
              <a:gd name="connsiteX2957" fmla="*/ 1001442 w 12208934"/>
              <a:gd name="connsiteY2957" fmla="*/ 6180170 h 13777502"/>
              <a:gd name="connsiteX2958" fmla="*/ 989662 w 12208934"/>
              <a:gd name="connsiteY2958" fmla="*/ 6188596 h 13777502"/>
              <a:gd name="connsiteX2959" fmla="*/ 1016756 w 12208934"/>
              <a:gd name="connsiteY2959" fmla="*/ 6230726 h 13777502"/>
              <a:gd name="connsiteX2960" fmla="*/ 1028536 w 12208934"/>
              <a:gd name="connsiteY2960" fmla="*/ 6222300 h 13777502"/>
              <a:gd name="connsiteX2961" fmla="*/ 1001442 w 12208934"/>
              <a:gd name="connsiteY2961" fmla="*/ 6180170 h 13777502"/>
              <a:gd name="connsiteX2962" fmla="*/ 188626 w 12208934"/>
              <a:gd name="connsiteY2962" fmla="*/ 6177761 h 13777502"/>
              <a:gd name="connsiteX2963" fmla="*/ 174490 w 12208934"/>
              <a:gd name="connsiteY2963" fmla="*/ 6178965 h 13777502"/>
              <a:gd name="connsiteX2964" fmla="*/ 180380 w 12208934"/>
              <a:gd name="connsiteY2964" fmla="*/ 6228318 h 13777502"/>
              <a:gd name="connsiteX2965" fmla="*/ 194516 w 12208934"/>
              <a:gd name="connsiteY2965" fmla="*/ 6227115 h 13777502"/>
              <a:gd name="connsiteX2966" fmla="*/ 188626 w 12208934"/>
              <a:gd name="connsiteY2966" fmla="*/ 6177761 h 13777502"/>
              <a:gd name="connsiteX2967" fmla="*/ 1323034 w 12208934"/>
              <a:gd name="connsiteY2967" fmla="*/ 6176558 h 13777502"/>
              <a:gd name="connsiteX2968" fmla="*/ 1312432 w 12208934"/>
              <a:gd name="connsiteY2968" fmla="*/ 6186189 h 13777502"/>
              <a:gd name="connsiteX2969" fmla="*/ 1345416 w 12208934"/>
              <a:gd name="connsiteY2969" fmla="*/ 6223504 h 13777502"/>
              <a:gd name="connsiteX2970" fmla="*/ 1356018 w 12208934"/>
              <a:gd name="connsiteY2970" fmla="*/ 6213875 h 13777502"/>
              <a:gd name="connsiteX2971" fmla="*/ 1323034 w 12208934"/>
              <a:gd name="connsiteY2971" fmla="*/ 6176558 h 13777502"/>
              <a:gd name="connsiteX2972" fmla="*/ 831811 w 12208934"/>
              <a:gd name="connsiteY2972" fmla="*/ 6169335 h 13777502"/>
              <a:gd name="connsiteX2973" fmla="*/ 820031 w 12208934"/>
              <a:gd name="connsiteY2973" fmla="*/ 6176558 h 13777502"/>
              <a:gd name="connsiteX2974" fmla="*/ 843591 w 12208934"/>
              <a:gd name="connsiteY2974" fmla="*/ 6219892 h 13777502"/>
              <a:gd name="connsiteX2975" fmla="*/ 855371 w 12208934"/>
              <a:gd name="connsiteY2975" fmla="*/ 6212669 h 13777502"/>
              <a:gd name="connsiteX2976" fmla="*/ 831811 w 12208934"/>
              <a:gd name="connsiteY2976" fmla="*/ 6169335 h 13777502"/>
              <a:gd name="connsiteX2977" fmla="*/ 1473817 w 12208934"/>
              <a:gd name="connsiteY2977" fmla="*/ 6165725 h 13777502"/>
              <a:gd name="connsiteX2978" fmla="*/ 1505034 w 12208934"/>
              <a:gd name="connsiteY2978" fmla="*/ 6197624 h 13777502"/>
              <a:gd name="connsiteX2979" fmla="*/ 1498555 w 12208934"/>
              <a:gd name="connsiteY2979" fmla="*/ 6204244 h 13777502"/>
              <a:gd name="connsiteX2980" fmla="*/ 1467339 w 12208934"/>
              <a:gd name="connsiteY2980" fmla="*/ 6172346 h 13777502"/>
              <a:gd name="connsiteX2981" fmla="*/ 1473817 w 12208934"/>
              <a:gd name="connsiteY2981" fmla="*/ 6165725 h 13777502"/>
              <a:gd name="connsiteX2982" fmla="*/ 1473817 w 12208934"/>
              <a:gd name="connsiteY2982" fmla="*/ 6159707 h 13777502"/>
              <a:gd name="connsiteX2983" fmla="*/ 1464393 w 12208934"/>
              <a:gd name="connsiteY2983" fmla="*/ 6169336 h 13777502"/>
              <a:gd name="connsiteX2984" fmla="*/ 1467339 w 12208934"/>
              <a:gd name="connsiteY2984" fmla="*/ 6172346 h 13777502"/>
              <a:gd name="connsiteX2985" fmla="*/ 1464393 w 12208934"/>
              <a:gd name="connsiteY2985" fmla="*/ 6175356 h 13777502"/>
              <a:gd name="connsiteX2986" fmla="*/ 1498555 w 12208934"/>
              <a:gd name="connsiteY2986" fmla="*/ 6210263 h 13777502"/>
              <a:gd name="connsiteX2987" fmla="*/ 1507979 w 12208934"/>
              <a:gd name="connsiteY2987" fmla="*/ 6200634 h 13777502"/>
              <a:gd name="connsiteX2988" fmla="*/ 1505034 w 12208934"/>
              <a:gd name="connsiteY2988" fmla="*/ 6197624 h 13777502"/>
              <a:gd name="connsiteX2989" fmla="*/ 1507979 w 12208934"/>
              <a:gd name="connsiteY2989" fmla="*/ 6194614 h 13777502"/>
              <a:gd name="connsiteX2990" fmla="*/ 1473817 w 12208934"/>
              <a:gd name="connsiteY2990" fmla="*/ 6159707 h 13777502"/>
              <a:gd name="connsiteX2991" fmla="*/ 345299 w 12208934"/>
              <a:gd name="connsiteY2991" fmla="*/ 6150076 h 13777502"/>
              <a:gd name="connsiteX2992" fmla="*/ 331163 w 12208934"/>
              <a:gd name="connsiteY2992" fmla="*/ 6153687 h 13777502"/>
              <a:gd name="connsiteX2993" fmla="*/ 341765 w 12208934"/>
              <a:gd name="connsiteY2993" fmla="*/ 6201836 h 13777502"/>
              <a:gd name="connsiteX2994" fmla="*/ 355901 w 12208934"/>
              <a:gd name="connsiteY2994" fmla="*/ 6198224 h 13777502"/>
              <a:gd name="connsiteX2995" fmla="*/ 345299 w 12208934"/>
              <a:gd name="connsiteY2995" fmla="*/ 6150076 h 13777502"/>
              <a:gd name="connsiteX2996" fmla="*/ 661002 w 12208934"/>
              <a:gd name="connsiteY2996" fmla="*/ 6146464 h 13777502"/>
              <a:gd name="connsiteX2997" fmla="*/ 648044 w 12208934"/>
              <a:gd name="connsiteY2997" fmla="*/ 6152483 h 13777502"/>
              <a:gd name="connsiteX2998" fmla="*/ 668070 w 12208934"/>
              <a:gd name="connsiteY2998" fmla="*/ 6198224 h 13777502"/>
              <a:gd name="connsiteX2999" fmla="*/ 681027 w 12208934"/>
              <a:gd name="connsiteY2999" fmla="*/ 6192206 h 13777502"/>
              <a:gd name="connsiteX3000" fmla="*/ 661002 w 12208934"/>
              <a:gd name="connsiteY3000" fmla="*/ 6146464 h 13777502"/>
              <a:gd name="connsiteX3001" fmla="*/ 490192 w 12208934"/>
              <a:gd name="connsiteY3001" fmla="*/ 6107946 h 13777502"/>
              <a:gd name="connsiteX3002" fmla="*/ 477235 w 12208934"/>
              <a:gd name="connsiteY3002" fmla="*/ 6112761 h 13777502"/>
              <a:gd name="connsiteX3003" fmla="*/ 492548 w 12208934"/>
              <a:gd name="connsiteY3003" fmla="*/ 6159706 h 13777502"/>
              <a:gd name="connsiteX3004" fmla="*/ 505506 w 12208934"/>
              <a:gd name="connsiteY3004" fmla="*/ 6154890 h 13777502"/>
              <a:gd name="connsiteX3005" fmla="*/ 490192 w 12208934"/>
              <a:gd name="connsiteY3005" fmla="*/ 6107946 h 13777502"/>
              <a:gd name="connsiteX3006" fmla="*/ 1105105 w 12208934"/>
              <a:gd name="connsiteY3006" fmla="*/ 6103132 h 13777502"/>
              <a:gd name="connsiteX3007" fmla="*/ 1094503 w 12208934"/>
              <a:gd name="connsiteY3007" fmla="*/ 6111558 h 13777502"/>
              <a:gd name="connsiteX3008" fmla="*/ 1123953 w 12208934"/>
              <a:gd name="connsiteY3008" fmla="*/ 6151280 h 13777502"/>
              <a:gd name="connsiteX3009" fmla="*/ 1134555 w 12208934"/>
              <a:gd name="connsiteY3009" fmla="*/ 6142854 h 13777502"/>
              <a:gd name="connsiteX3010" fmla="*/ 1105105 w 12208934"/>
              <a:gd name="connsiteY3010" fmla="*/ 6103132 h 13777502"/>
              <a:gd name="connsiteX3011" fmla="*/ 1258244 w 12208934"/>
              <a:gd name="connsiteY3011" fmla="*/ 6101928 h 13777502"/>
              <a:gd name="connsiteX3012" fmla="*/ 1247643 w 12208934"/>
              <a:gd name="connsiteY3012" fmla="*/ 6111558 h 13777502"/>
              <a:gd name="connsiteX3013" fmla="*/ 1280626 w 12208934"/>
              <a:gd name="connsiteY3013" fmla="*/ 6148874 h 13777502"/>
              <a:gd name="connsiteX3014" fmla="*/ 1291228 w 12208934"/>
              <a:gd name="connsiteY3014" fmla="*/ 6139243 h 13777502"/>
              <a:gd name="connsiteX3015" fmla="*/ 1258244 w 12208934"/>
              <a:gd name="connsiteY3015" fmla="*/ 6101928 h 13777502"/>
              <a:gd name="connsiteX3016" fmla="*/ 947254 w 12208934"/>
              <a:gd name="connsiteY3016" fmla="*/ 6097113 h 13777502"/>
              <a:gd name="connsiteX3017" fmla="*/ 935474 w 12208934"/>
              <a:gd name="connsiteY3017" fmla="*/ 6105540 h 13777502"/>
              <a:gd name="connsiteX3018" fmla="*/ 962568 w 12208934"/>
              <a:gd name="connsiteY3018" fmla="*/ 6147669 h 13777502"/>
              <a:gd name="connsiteX3019" fmla="*/ 974348 w 12208934"/>
              <a:gd name="connsiteY3019" fmla="*/ 6139243 h 13777502"/>
              <a:gd name="connsiteX3020" fmla="*/ 947254 w 12208934"/>
              <a:gd name="connsiteY3020" fmla="*/ 6097113 h 13777502"/>
              <a:gd name="connsiteX3021" fmla="*/ 1405494 w 12208934"/>
              <a:gd name="connsiteY3021" fmla="*/ 6095909 h 13777502"/>
              <a:gd name="connsiteX3022" fmla="*/ 1436121 w 12208934"/>
              <a:gd name="connsiteY3022" fmla="*/ 6127206 h 13777502"/>
              <a:gd name="connsiteX3023" fmla="*/ 1430232 w 12208934"/>
              <a:gd name="connsiteY3023" fmla="*/ 6133225 h 13777502"/>
              <a:gd name="connsiteX3024" fmla="*/ 1399604 w 12208934"/>
              <a:gd name="connsiteY3024" fmla="*/ 6101928 h 13777502"/>
              <a:gd name="connsiteX3025" fmla="*/ 1405494 w 12208934"/>
              <a:gd name="connsiteY3025" fmla="*/ 6095909 h 13777502"/>
              <a:gd name="connsiteX3026" fmla="*/ 1405494 w 12208934"/>
              <a:gd name="connsiteY3026" fmla="*/ 6088687 h 13777502"/>
              <a:gd name="connsiteX3027" fmla="*/ 1396070 w 12208934"/>
              <a:gd name="connsiteY3027" fmla="*/ 6098317 h 13777502"/>
              <a:gd name="connsiteX3028" fmla="*/ 1399604 w 12208934"/>
              <a:gd name="connsiteY3028" fmla="*/ 6101928 h 13777502"/>
              <a:gd name="connsiteX3029" fmla="*/ 1396070 w 12208934"/>
              <a:gd name="connsiteY3029" fmla="*/ 6105540 h 13777502"/>
              <a:gd name="connsiteX3030" fmla="*/ 1430232 w 12208934"/>
              <a:gd name="connsiteY3030" fmla="*/ 6140448 h 13777502"/>
              <a:gd name="connsiteX3031" fmla="*/ 1439655 w 12208934"/>
              <a:gd name="connsiteY3031" fmla="*/ 6130817 h 13777502"/>
              <a:gd name="connsiteX3032" fmla="*/ 1436121 w 12208934"/>
              <a:gd name="connsiteY3032" fmla="*/ 6127206 h 13777502"/>
              <a:gd name="connsiteX3033" fmla="*/ 1439655 w 12208934"/>
              <a:gd name="connsiteY3033" fmla="*/ 6123595 h 13777502"/>
              <a:gd name="connsiteX3034" fmla="*/ 1405494 w 12208934"/>
              <a:gd name="connsiteY3034" fmla="*/ 6088687 h 13777502"/>
              <a:gd name="connsiteX3035" fmla="*/ 784691 w 12208934"/>
              <a:gd name="connsiteY3035" fmla="*/ 6082667 h 13777502"/>
              <a:gd name="connsiteX3036" fmla="*/ 772911 w 12208934"/>
              <a:gd name="connsiteY3036" fmla="*/ 6089890 h 13777502"/>
              <a:gd name="connsiteX3037" fmla="*/ 796471 w 12208934"/>
              <a:gd name="connsiteY3037" fmla="*/ 6133224 h 13777502"/>
              <a:gd name="connsiteX3038" fmla="*/ 808251 w 12208934"/>
              <a:gd name="connsiteY3038" fmla="*/ 6126001 h 13777502"/>
              <a:gd name="connsiteX3039" fmla="*/ 784691 w 12208934"/>
              <a:gd name="connsiteY3039" fmla="*/ 6082667 h 13777502"/>
              <a:gd name="connsiteX3040" fmla="*/ 176846 w 12208934"/>
              <a:gd name="connsiteY3040" fmla="*/ 6079056 h 13777502"/>
              <a:gd name="connsiteX3041" fmla="*/ 162710 w 12208934"/>
              <a:gd name="connsiteY3041" fmla="*/ 6080260 h 13777502"/>
              <a:gd name="connsiteX3042" fmla="*/ 168600 w 12208934"/>
              <a:gd name="connsiteY3042" fmla="*/ 6129613 h 13777502"/>
              <a:gd name="connsiteX3043" fmla="*/ 182736 w 12208934"/>
              <a:gd name="connsiteY3043" fmla="*/ 6128409 h 13777502"/>
              <a:gd name="connsiteX3044" fmla="*/ 176846 w 12208934"/>
              <a:gd name="connsiteY3044" fmla="*/ 6079056 h 13777502"/>
              <a:gd name="connsiteX3045" fmla="*/ 620950 w 12208934"/>
              <a:gd name="connsiteY3045" fmla="*/ 6054982 h 13777502"/>
              <a:gd name="connsiteX3046" fmla="*/ 607992 w 12208934"/>
              <a:gd name="connsiteY3046" fmla="*/ 6061000 h 13777502"/>
              <a:gd name="connsiteX3047" fmla="*/ 628018 w 12208934"/>
              <a:gd name="connsiteY3047" fmla="*/ 6106742 h 13777502"/>
              <a:gd name="connsiteX3048" fmla="*/ 640976 w 12208934"/>
              <a:gd name="connsiteY3048" fmla="*/ 6100723 h 13777502"/>
              <a:gd name="connsiteX3049" fmla="*/ 620950 w 12208934"/>
              <a:gd name="connsiteY3049" fmla="*/ 6054982 h 13777502"/>
              <a:gd name="connsiteX3050" fmla="*/ 324095 w 12208934"/>
              <a:gd name="connsiteY3050" fmla="*/ 6051370 h 13777502"/>
              <a:gd name="connsiteX3051" fmla="*/ 309959 w 12208934"/>
              <a:gd name="connsiteY3051" fmla="*/ 6054982 h 13777502"/>
              <a:gd name="connsiteX3052" fmla="*/ 320561 w 12208934"/>
              <a:gd name="connsiteY3052" fmla="*/ 6104335 h 13777502"/>
              <a:gd name="connsiteX3053" fmla="*/ 334697 w 12208934"/>
              <a:gd name="connsiteY3053" fmla="*/ 6099520 h 13777502"/>
              <a:gd name="connsiteX3054" fmla="*/ 324095 w 12208934"/>
              <a:gd name="connsiteY3054" fmla="*/ 6051370 h 13777502"/>
              <a:gd name="connsiteX3055" fmla="*/ 1193455 w 12208934"/>
              <a:gd name="connsiteY3055" fmla="*/ 6027297 h 13777502"/>
              <a:gd name="connsiteX3056" fmla="*/ 1182853 w 12208934"/>
              <a:gd name="connsiteY3056" fmla="*/ 6036928 h 13777502"/>
              <a:gd name="connsiteX3057" fmla="*/ 1215837 w 12208934"/>
              <a:gd name="connsiteY3057" fmla="*/ 6074243 h 13777502"/>
              <a:gd name="connsiteX3058" fmla="*/ 1226439 w 12208934"/>
              <a:gd name="connsiteY3058" fmla="*/ 6064612 h 13777502"/>
              <a:gd name="connsiteX3059" fmla="*/ 1193455 w 12208934"/>
              <a:gd name="connsiteY3059" fmla="*/ 6027297 h 13777502"/>
              <a:gd name="connsiteX3060" fmla="*/ 1335992 w 12208934"/>
              <a:gd name="connsiteY3060" fmla="*/ 6024890 h 13777502"/>
              <a:gd name="connsiteX3061" fmla="*/ 1366620 w 12208934"/>
              <a:gd name="connsiteY3061" fmla="*/ 6056186 h 13777502"/>
              <a:gd name="connsiteX3062" fmla="*/ 1360730 w 12208934"/>
              <a:gd name="connsiteY3062" fmla="*/ 6062205 h 13777502"/>
              <a:gd name="connsiteX3063" fmla="*/ 1330102 w 12208934"/>
              <a:gd name="connsiteY3063" fmla="*/ 6030909 h 13777502"/>
              <a:gd name="connsiteX3064" fmla="*/ 1335992 w 12208934"/>
              <a:gd name="connsiteY3064" fmla="*/ 6024890 h 13777502"/>
              <a:gd name="connsiteX3065" fmla="*/ 1045028 w 12208934"/>
              <a:gd name="connsiteY3065" fmla="*/ 6024889 h 13777502"/>
              <a:gd name="connsiteX3066" fmla="*/ 1034426 w 12208934"/>
              <a:gd name="connsiteY3066" fmla="*/ 6033315 h 13777502"/>
              <a:gd name="connsiteX3067" fmla="*/ 1063876 w 12208934"/>
              <a:gd name="connsiteY3067" fmla="*/ 6073038 h 13777502"/>
              <a:gd name="connsiteX3068" fmla="*/ 1074477 w 12208934"/>
              <a:gd name="connsiteY3068" fmla="*/ 6064612 h 13777502"/>
              <a:gd name="connsiteX3069" fmla="*/ 1045028 w 12208934"/>
              <a:gd name="connsiteY3069" fmla="*/ 6024889 h 13777502"/>
              <a:gd name="connsiteX3070" fmla="*/ 1335992 w 12208934"/>
              <a:gd name="connsiteY3070" fmla="*/ 6017667 h 13777502"/>
              <a:gd name="connsiteX3071" fmla="*/ 1326568 w 12208934"/>
              <a:gd name="connsiteY3071" fmla="*/ 6027297 h 13777502"/>
              <a:gd name="connsiteX3072" fmla="*/ 1330102 w 12208934"/>
              <a:gd name="connsiteY3072" fmla="*/ 6030909 h 13777502"/>
              <a:gd name="connsiteX3073" fmla="*/ 1326568 w 12208934"/>
              <a:gd name="connsiteY3073" fmla="*/ 6034520 h 13777502"/>
              <a:gd name="connsiteX3074" fmla="*/ 1360730 w 12208934"/>
              <a:gd name="connsiteY3074" fmla="*/ 6069428 h 13777502"/>
              <a:gd name="connsiteX3075" fmla="*/ 1370154 w 12208934"/>
              <a:gd name="connsiteY3075" fmla="*/ 6059798 h 13777502"/>
              <a:gd name="connsiteX3076" fmla="*/ 1366620 w 12208934"/>
              <a:gd name="connsiteY3076" fmla="*/ 6056186 h 13777502"/>
              <a:gd name="connsiteX3077" fmla="*/ 1370154 w 12208934"/>
              <a:gd name="connsiteY3077" fmla="*/ 6052575 h 13777502"/>
              <a:gd name="connsiteX3078" fmla="*/ 1335992 w 12208934"/>
              <a:gd name="connsiteY3078" fmla="*/ 6017667 h 13777502"/>
              <a:gd name="connsiteX3079" fmla="*/ 893066 w 12208934"/>
              <a:gd name="connsiteY3079" fmla="*/ 6014057 h 13777502"/>
              <a:gd name="connsiteX3080" fmla="*/ 881286 w 12208934"/>
              <a:gd name="connsiteY3080" fmla="*/ 6022482 h 13777502"/>
              <a:gd name="connsiteX3081" fmla="*/ 908380 w 12208934"/>
              <a:gd name="connsiteY3081" fmla="*/ 6064612 h 13777502"/>
              <a:gd name="connsiteX3082" fmla="*/ 920160 w 12208934"/>
              <a:gd name="connsiteY3082" fmla="*/ 6056186 h 13777502"/>
              <a:gd name="connsiteX3083" fmla="*/ 893066 w 12208934"/>
              <a:gd name="connsiteY3083" fmla="*/ 6014057 h 13777502"/>
              <a:gd name="connsiteX3084" fmla="*/ 458387 w 12208934"/>
              <a:gd name="connsiteY3084" fmla="*/ 6012852 h 13777502"/>
              <a:gd name="connsiteX3085" fmla="*/ 445429 w 12208934"/>
              <a:gd name="connsiteY3085" fmla="*/ 6017667 h 13777502"/>
              <a:gd name="connsiteX3086" fmla="*/ 460743 w 12208934"/>
              <a:gd name="connsiteY3086" fmla="*/ 6064612 h 13777502"/>
              <a:gd name="connsiteX3087" fmla="*/ 473701 w 12208934"/>
              <a:gd name="connsiteY3087" fmla="*/ 6059796 h 13777502"/>
              <a:gd name="connsiteX3088" fmla="*/ 458387 w 12208934"/>
              <a:gd name="connsiteY3088" fmla="*/ 6012852 h 13777502"/>
              <a:gd name="connsiteX3089" fmla="*/ 737571 w 12208934"/>
              <a:gd name="connsiteY3089" fmla="*/ 5994796 h 13777502"/>
              <a:gd name="connsiteX3090" fmla="*/ 725791 w 12208934"/>
              <a:gd name="connsiteY3090" fmla="*/ 6002018 h 13777502"/>
              <a:gd name="connsiteX3091" fmla="*/ 749351 w 12208934"/>
              <a:gd name="connsiteY3091" fmla="*/ 6045352 h 13777502"/>
              <a:gd name="connsiteX3092" fmla="*/ 761131 w 12208934"/>
              <a:gd name="connsiteY3092" fmla="*/ 6038130 h 13777502"/>
              <a:gd name="connsiteX3093" fmla="*/ 737571 w 12208934"/>
              <a:gd name="connsiteY3093" fmla="*/ 5994796 h 13777502"/>
              <a:gd name="connsiteX3094" fmla="*/ 166244 w 12208934"/>
              <a:gd name="connsiteY3094" fmla="*/ 5979147 h 13777502"/>
              <a:gd name="connsiteX3095" fmla="*/ 152108 w 12208934"/>
              <a:gd name="connsiteY3095" fmla="*/ 5980352 h 13777502"/>
              <a:gd name="connsiteX3096" fmla="*/ 157998 w 12208934"/>
              <a:gd name="connsiteY3096" fmla="*/ 6029703 h 13777502"/>
              <a:gd name="connsiteX3097" fmla="*/ 172134 w 12208934"/>
              <a:gd name="connsiteY3097" fmla="*/ 6028500 h 13777502"/>
              <a:gd name="connsiteX3098" fmla="*/ 166244 w 12208934"/>
              <a:gd name="connsiteY3098" fmla="*/ 5979147 h 13777502"/>
              <a:gd name="connsiteX3099" fmla="*/ 582076 w 12208934"/>
              <a:gd name="connsiteY3099" fmla="*/ 5963499 h 13777502"/>
              <a:gd name="connsiteX3100" fmla="*/ 569118 w 12208934"/>
              <a:gd name="connsiteY3100" fmla="*/ 5969517 h 13777502"/>
              <a:gd name="connsiteX3101" fmla="*/ 589144 w 12208934"/>
              <a:gd name="connsiteY3101" fmla="*/ 6015259 h 13777502"/>
              <a:gd name="connsiteX3102" fmla="*/ 602102 w 12208934"/>
              <a:gd name="connsiteY3102" fmla="*/ 6009241 h 13777502"/>
              <a:gd name="connsiteX3103" fmla="*/ 582076 w 12208934"/>
              <a:gd name="connsiteY3103" fmla="*/ 5963499 h 13777502"/>
              <a:gd name="connsiteX3104" fmla="*/ 1266490 w 12208934"/>
              <a:gd name="connsiteY3104" fmla="*/ 5953871 h 13777502"/>
              <a:gd name="connsiteX3105" fmla="*/ 1297707 w 12208934"/>
              <a:gd name="connsiteY3105" fmla="*/ 5985770 h 13777502"/>
              <a:gd name="connsiteX3106" fmla="*/ 1291228 w 12208934"/>
              <a:gd name="connsiteY3106" fmla="*/ 5992389 h 13777502"/>
              <a:gd name="connsiteX3107" fmla="*/ 1260012 w 12208934"/>
              <a:gd name="connsiteY3107" fmla="*/ 5960491 h 13777502"/>
              <a:gd name="connsiteX3108" fmla="*/ 1266490 w 12208934"/>
              <a:gd name="connsiteY3108" fmla="*/ 5953871 h 13777502"/>
              <a:gd name="connsiteX3109" fmla="*/ 302891 w 12208934"/>
              <a:gd name="connsiteY3109" fmla="*/ 5953868 h 13777502"/>
              <a:gd name="connsiteX3110" fmla="*/ 288756 w 12208934"/>
              <a:gd name="connsiteY3110" fmla="*/ 5957480 h 13777502"/>
              <a:gd name="connsiteX3111" fmla="*/ 299357 w 12208934"/>
              <a:gd name="connsiteY3111" fmla="*/ 6006833 h 13777502"/>
              <a:gd name="connsiteX3112" fmla="*/ 313493 w 12208934"/>
              <a:gd name="connsiteY3112" fmla="*/ 6003222 h 13777502"/>
              <a:gd name="connsiteX3113" fmla="*/ 302891 w 12208934"/>
              <a:gd name="connsiteY3113" fmla="*/ 5953868 h 13777502"/>
              <a:gd name="connsiteX3114" fmla="*/ 1128665 w 12208934"/>
              <a:gd name="connsiteY3114" fmla="*/ 5952666 h 13777502"/>
              <a:gd name="connsiteX3115" fmla="*/ 1118063 w 12208934"/>
              <a:gd name="connsiteY3115" fmla="*/ 5962297 h 13777502"/>
              <a:gd name="connsiteX3116" fmla="*/ 1151047 w 12208934"/>
              <a:gd name="connsiteY3116" fmla="*/ 5999612 h 13777502"/>
              <a:gd name="connsiteX3117" fmla="*/ 1161649 w 12208934"/>
              <a:gd name="connsiteY3117" fmla="*/ 5989981 h 13777502"/>
              <a:gd name="connsiteX3118" fmla="*/ 1128665 w 12208934"/>
              <a:gd name="connsiteY3118" fmla="*/ 5952666 h 13777502"/>
              <a:gd name="connsiteX3119" fmla="*/ 1266490 w 12208934"/>
              <a:gd name="connsiteY3119" fmla="*/ 5947852 h 13777502"/>
              <a:gd name="connsiteX3120" fmla="*/ 1257066 w 12208934"/>
              <a:gd name="connsiteY3120" fmla="*/ 5957481 h 13777502"/>
              <a:gd name="connsiteX3121" fmla="*/ 1260012 w 12208934"/>
              <a:gd name="connsiteY3121" fmla="*/ 5960491 h 13777502"/>
              <a:gd name="connsiteX3122" fmla="*/ 1257066 w 12208934"/>
              <a:gd name="connsiteY3122" fmla="*/ 5963502 h 13777502"/>
              <a:gd name="connsiteX3123" fmla="*/ 1291228 w 12208934"/>
              <a:gd name="connsiteY3123" fmla="*/ 5998408 h 13777502"/>
              <a:gd name="connsiteX3124" fmla="*/ 1300652 w 12208934"/>
              <a:gd name="connsiteY3124" fmla="*/ 5988779 h 13777502"/>
              <a:gd name="connsiteX3125" fmla="*/ 1297707 w 12208934"/>
              <a:gd name="connsiteY3125" fmla="*/ 5985770 h 13777502"/>
              <a:gd name="connsiteX3126" fmla="*/ 1300652 w 12208934"/>
              <a:gd name="connsiteY3126" fmla="*/ 5982759 h 13777502"/>
              <a:gd name="connsiteX3127" fmla="*/ 1266490 w 12208934"/>
              <a:gd name="connsiteY3127" fmla="*/ 5947852 h 13777502"/>
              <a:gd name="connsiteX3128" fmla="*/ 984950 w 12208934"/>
              <a:gd name="connsiteY3128" fmla="*/ 5945445 h 13777502"/>
              <a:gd name="connsiteX3129" fmla="*/ 974348 w 12208934"/>
              <a:gd name="connsiteY3129" fmla="*/ 5953871 h 13777502"/>
              <a:gd name="connsiteX3130" fmla="*/ 1003798 w 12208934"/>
              <a:gd name="connsiteY3130" fmla="*/ 5993594 h 13777502"/>
              <a:gd name="connsiteX3131" fmla="*/ 1014400 w 12208934"/>
              <a:gd name="connsiteY3131" fmla="*/ 5985167 h 13777502"/>
              <a:gd name="connsiteX3132" fmla="*/ 984950 w 12208934"/>
              <a:gd name="connsiteY3132" fmla="*/ 5945445 h 13777502"/>
              <a:gd name="connsiteX3133" fmla="*/ 838879 w 12208934"/>
              <a:gd name="connsiteY3133" fmla="*/ 5929795 h 13777502"/>
              <a:gd name="connsiteX3134" fmla="*/ 827099 w 12208934"/>
              <a:gd name="connsiteY3134" fmla="*/ 5938221 h 13777502"/>
              <a:gd name="connsiteX3135" fmla="*/ 854193 w 12208934"/>
              <a:gd name="connsiteY3135" fmla="*/ 5980352 h 13777502"/>
              <a:gd name="connsiteX3136" fmla="*/ 865973 w 12208934"/>
              <a:gd name="connsiteY3136" fmla="*/ 5971926 h 13777502"/>
              <a:gd name="connsiteX3137" fmla="*/ 838879 w 12208934"/>
              <a:gd name="connsiteY3137" fmla="*/ 5929795 h 13777502"/>
              <a:gd name="connsiteX3138" fmla="*/ 427759 w 12208934"/>
              <a:gd name="connsiteY3138" fmla="*/ 5918961 h 13777502"/>
              <a:gd name="connsiteX3139" fmla="*/ 414801 w 12208934"/>
              <a:gd name="connsiteY3139" fmla="*/ 5923776 h 13777502"/>
              <a:gd name="connsiteX3140" fmla="*/ 430115 w 12208934"/>
              <a:gd name="connsiteY3140" fmla="*/ 5970721 h 13777502"/>
              <a:gd name="connsiteX3141" fmla="*/ 443073 w 12208934"/>
              <a:gd name="connsiteY3141" fmla="*/ 5965907 h 13777502"/>
              <a:gd name="connsiteX3142" fmla="*/ 427759 w 12208934"/>
              <a:gd name="connsiteY3142" fmla="*/ 5918961 h 13777502"/>
              <a:gd name="connsiteX3143" fmla="*/ 690451 w 12208934"/>
              <a:gd name="connsiteY3143" fmla="*/ 5908128 h 13777502"/>
              <a:gd name="connsiteX3144" fmla="*/ 678671 w 12208934"/>
              <a:gd name="connsiteY3144" fmla="*/ 5915350 h 13777502"/>
              <a:gd name="connsiteX3145" fmla="*/ 702231 w 12208934"/>
              <a:gd name="connsiteY3145" fmla="*/ 5958684 h 13777502"/>
              <a:gd name="connsiteX3146" fmla="*/ 714011 w 12208934"/>
              <a:gd name="connsiteY3146" fmla="*/ 5951462 h 13777502"/>
              <a:gd name="connsiteX3147" fmla="*/ 690451 w 12208934"/>
              <a:gd name="connsiteY3147" fmla="*/ 5908128 h 13777502"/>
              <a:gd name="connsiteX3148" fmla="*/ 1198167 w 12208934"/>
              <a:gd name="connsiteY3148" fmla="*/ 5884054 h 13777502"/>
              <a:gd name="connsiteX3149" fmla="*/ 1228795 w 12208934"/>
              <a:gd name="connsiteY3149" fmla="*/ 5915352 h 13777502"/>
              <a:gd name="connsiteX3150" fmla="*/ 1222905 w 12208934"/>
              <a:gd name="connsiteY3150" fmla="*/ 5921370 h 13777502"/>
              <a:gd name="connsiteX3151" fmla="*/ 1192277 w 12208934"/>
              <a:gd name="connsiteY3151" fmla="*/ 5890073 h 13777502"/>
              <a:gd name="connsiteX3152" fmla="*/ 1198167 w 12208934"/>
              <a:gd name="connsiteY3152" fmla="*/ 5884054 h 13777502"/>
              <a:gd name="connsiteX3153" fmla="*/ 155642 w 12208934"/>
              <a:gd name="connsiteY3153" fmla="*/ 5879238 h 13777502"/>
              <a:gd name="connsiteX3154" fmla="*/ 141506 w 12208934"/>
              <a:gd name="connsiteY3154" fmla="*/ 5880442 h 13777502"/>
              <a:gd name="connsiteX3155" fmla="*/ 147396 w 12208934"/>
              <a:gd name="connsiteY3155" fmla="*/ 5930998 h 13777502"/>
              <a:gd name="connsiteX3156" fmla="*/ 161532 w 12208934"/>
              <a:gd name="connsiteY3156" fmla="*/ 5928592 h 13777502"/>
              <a:gd name="connsiteX3157" fmla="*/ 155642 w 12208934"/>
              <a:gd name="connsiteY3157" fmla="*/ 5879238 h 13777502"/>
              <a:gd name="connsiteX3158" fmla="*/ 1063876 w 12208934"/>
              <a:gd name="connsiteY3158" fmla="*/ 5878035 h 13777502"/>
              <a:gd name="connsiteX3159" fmla="*/ 1053274 w 12208934"/>
              <a:gd name="connsiteY3159" fmla="*/ 5887666 h 13777502"/>
              <a:gd name="connsiteX3160" fmla="*/ 1086257 w 12208934"/>
              <a:gd name="connsiteY3160" fmla="*/ 5924981 h 13777502"/>
              <a:gd name="connsiteX3161" fmla="*/ 1096859 w 12208934"/>
              <a:gd name="connsiteY3161" fmla="*/ 5915352 h 13777502"/>
              <a:gd name="connsiteX3162" fmla="*/ 1063876 w 12208934"/>
              <a:gd name="connsiteY3162" fmla="*/ 5878035 h 13777502"/>
              <a:gd name="connsiteX3163" fmla="*/ 1198167 w 12208934"/>
              <a:gd name="connsiteY3163" fmla="*/ 5876832 h 13777502"/>
              <a:gd name="connsiteX3164" fmla="*/ 1188743 w 12208934"/>
              <a:gd name="connsiteY3164" fmla="*/ 5886463 h 13777502"/>
              <a:gd name="connsiteX3165" fmla="*/ 1192277 w 12208934"/>
              <a:gd name="connsiteY3165" fmla="*/ 5890073 h 13777502"/>
              <a:gd name="connsiteX3166" fmla="*/ 1188743 w 12208934"/>
              <a:gd name="connsiteY3166" fmla="*/ 5893685 h 13777502"/>
              <a:gd name="connsiteX3167" fmla="*/ 1222905 w 12208934"/>
              <a:gd name="connsiteY3167" fmla="*/ 5928593 h 13777502"/>
              <a:gd name="connsiteX3168" fmla="*/ 1232329 w 12208934"/>
              <a:gd name="connsiteY3168" fmla="*/ 5918963 h 13777502"/>
              <a:gd name="connsiteX3169" fmla="*/ 1228795 w 12208934"/>
              <a:gd name="connsiteY3169" fmla="*/ 5915352 h 13777502"/>
              <a:gd name="connsiteX3170" fmla="*/ 1232329 w 12208934"/>
              <a:gd name="connsiteY3170" fmla="*/ 5911740 h 13777502"/>
              <a:gd name="connsiteX3171" fmla="*/ 1198167 w 12208934"/>
              <a:gd name="connsiteY3171" fmla="*/ 5876832 h 13777502"/>
              <a:gd name="connsiteX3172" fmla="*/ 542024 w 12208934"/>
              <a:gd name="connsiteY3172" fmla="*/ 5872016 h 13777502"/>
              <a:gd name="connsiteX3173" fmla="*/ 529066 w 12208934"/>
              <a:gd name="connsiteY3173" fmla="*/ 5878035 h 13777502"/>
              <a:gd name="connsiteX3174" fmla="*/ 549092 w 12208934"/>
              <a:gd name="connsiteY3174" fmla="*/ 5923776 h 13777502"/>
              <a:gd name="connsiteX3175" fmla="*/ 562050 w 12208934"/>
              <a:gd name="connsiteY3175" fmla="*/ 5917757 h 13777502"/>
              <a:gd name="connsiteX3176" fmla="*/ 542024 w 12208934"/>
              <a:gd name="connsiteY3176" fmla="*/ 5872016 h 13777502"/>
              <a:gd name="connsiteX3177" fmla="*/ 924872 w 12208934"/>
              <a:gd name="connsiteY3177" fmla="*/ 5867203 h 13777502"/>
              <a:gd name="connsiteX3178" fmla="*/ 914270 w 12208934"/>
              <a:gd name="connsiteY3178" fmla="*/ 5875629 h 13777502"/>
              <a:gd name="connsiteX3179" fmla="*/ 943720 w 12208934"/>
              <a:gd name="connsiteY3179" fmla="*/ 5915352 h 13777502"/>
              <a:gd name="connsiteX3180" fmla="*/ 954322 w 12208934"/>
              <a:gd name="connsiteY3180" fmla="*/ 5906926 h 13777502"/>
              <a:gd name="connsiteX3181" fmla="*/ 924872 w 12208934"/>
              <a:gd name="connsiteY3181" fmla="*/ 5867203 h 13777502"/>
              <a:gd name="connsiteX3182" fmla="*/ 281688 w 12208934"/>
              <a:gd name="connsiteY3182" fmla="*/ 5857571 h 13777502"/>
              <a:gd name="connsiteX3183" fmla="*/ 267552 w 12208934"/>
              <a:gd name="connsiteY3183" fmla="*/ 5861182 h 13777502"/>
              <a:gd name="connsiteX3184" fmla="*/ 278154 w 12208934"/>
              <a:gd name="connsiteY3184" fmla="*/ 5909332 h 13777502"/>
              <a:gd name="connsiteX3185" fmla="*/ 292290 w 12208934"/>
              <a:gd name="connsiteY3185" fmla="*/ 5905720 h 13777502"/>
              <a:gd name="connsiteX3186" fmla="*/ 281688 w 12208934"/>
              <a:gd name="connsiteY3186" fmla="*/ 5857571 h 13777502"/>
              <a:gd name="connsiteX3187" fmla="*/ 784691 w 12208934"/>
              <a:gd name="connsiteY3187" fmla="*/ 5847943 h 13777502"/>
              <a:gd name="connsiteX3188" fmla="*/ 772911 w 12208934"/>
              <a:gd name="connsiteY3188" fmla="*/ 5856368 h 13777502"/>
              <a:gd name="connsiteX3189" fmla="*/ 800005 w 12208934"/>
              <a:gd name="connsiteY3189" fmla="*/ 5897295 h 13777502"/>
              <a:gd name="connsiteX3190" fmla="*/ 811785 w 12208934"/>
              <a:gd name="connsiteY3190" fmla="*/ 5890072 h 13777502"/>
              <a:gd name="connsiteX3191" fmla="*/ 784691 w 12208934"/>
              <a:gd name="connsiteY3191" fmla="*/ 5847943 h 13777502"/>
              <a:gd name="connsiteX3192" fmla="*/ 397131 w 12208934"/>
              <a:gd name="connsiteY3192" fmla="*/ 5823867 h 13777502"/>
              <a:gd name="connsiteX3193" fmla="*/ 384173 w 12208934"/>
              <a:gd name="connsiteY3193" fmla="*/ 5828682 h 13777502"/>
              <a:gd name="connsiteX3194" fmla="*/ 399487 w 12208934"/>
              <a:gd name="connsiteY3194" fmla="*/ 5875627 h 13777502"/>
              <a:gd name="connsiteX3195" fmla="*/ 412445 w 12208934"/>
              <a:gd name="connsiteY3195" fmla="*/ 5870811 h 13777502"/>
              <a:gd name="connsiteX3196" fmla="*/ 397131 w 12208934"/>
              <a:gd name="connsiteY3196" fmla="*/ 5823867 h 13777502"/>
              <a:gd name="connsiteX3197" fmla="*/ 642154 w 12208934"/>
              <a:gd name="connsiteY3197" fmla="*/ 5820256 h 13777502"/>
              <a:gd name="connsiteX3198" fmla="*/ 630374 w 12208934"/>
              <a:gd name="connsiteY3198" fmla="*/ 5827478 h 13777502"/>
              <a:gd name="connsiteX3199" fmla="*/ 653934 w 12208934"/>
              <a:gd name="connsiteY3199" fmla="*/ 5870812 h 13777502"/>
              <a:gd name="connsiteX3200" fmla="*/ 665714 w 12208934"/>
              <a:gd name="connsiteY3200" fmla="*/ 5863590 h 13777502"/>
              <a:gd name="connsiteX3201" fmla="*/ 642154 w 12208934"/>
              <a:gd name="connsiteY3201" fmla="*/ 5820256 h 13777502"/>
              <a:gd name="connsiteX3202" fmla="*/ 1128665 w 12208934"/>
              <a:gd name="connsiteY3202" fmla="*/ 5813035 h 13777502"/>
              <a:gd name="connsiteX3203" fmla="*/ 1159293 w 12208934"/>
              <a:gd name="connsiteY3203" fmla="*/ 5844331 h 13777502"/>
              <a:gd name="connsiteX3204" fmla="*/ 1153403 w 12208934"/>
              <a:gd name="connsiteY3204" fmla="*/ 5850350 h 13777502"/>
              <a:gd name="connsiteX3205" fmla="*/ 1122775 w 12208934"/>
              <a:gd name="connsiteY3205" fmla="*/ 5819054 h 13777502"/>
              <a:gd name="connsiteX3206" fmla="*/ 1128665 w 12208934"/>
              <a:gd name="connsiteY3206" fmla="*/ 5813035 h 13777502"/>
              <a:gd name="connsiteX3207" fmla="*/ 1128665 w 12208934"/>
              <a:gd name="connsiteY3207" fmla="*/ 5805812 h 13777502"/>
              <a:gd name="connsiteX3208" fmla="*/ 1119241 w 12208934"/>
              <a:gd name="connsiteY3208" fmla="*/ 5815442 h 13777502"/>
              <a:gd name="connsiteX3209" fmla="*/ 1122775 w 12208934"/>
              <a:gd name="connsiteY3209" fmla="*/ 5819054 h 13777502"/>
              <a:gd name="connsiteX3210" fmla="*/ 1119241 w 12208934"/>
              <a:gd name="connsiteY3210" fmla="*/ 5822666 h 13777502"/>
              <a:gd name="connsiteX3211" fmla="*/ 1153403 w 12208934"/>
              <a:gd name="connsiteY3211" fmla="*/ 5857573 h 13777502"/>
              <a:gd name="connsiteX3212" fmla="*/ 1162827 w 12208934"/>
              <a:gd name="connsiteY3212" fmla="*/ 5847943 h 13777502"/>
              <a:gd name="connsiteX3213" fmla="*/ 1159293 w 12208934"/>
              <a:gd name="connsiteY3213" fmla="*/ 5844331 h 13777502"/>
              <a:gd name="connsiteX3214" fmla="*/ 1162827 w 12208934"/>
              <a:gd name="connsiteY3214" fmla="*/ 5840721 h 13777502"/>
              <a:gd name="connsiteX3215" fmla="*/ 1128665 w 12208934"/>
              <a:gd name="connsiteY3215" fmla="*/ 5805812 h 13777502"/>
              <a:gd name="connsiteX3216" fmla="*/ 997908 w 12208934"/>
              <a:gd name="connsiteY3216" fmla="*/ 5803405 h 13777502"/>
              <a:gd name="connsiteX3217" fmla="*/ 987306 w 12208934"/>
              <a:gd name="connsiteY3217" fmla="*/ 5813035 h 13777502"/>
              <a:gd name="connsiteX3218" fmla="*/ 1020290 w 12208934"/>
              <a:gd name="connsiteY3218" fmla="*/ 5850351 h 13777502"/>
              <a:gd name="connsiteX3219" fmla="*/ 1030892 w 12208934"/>
              <a:gd name="connsiteY3219" fmla="*/ 5840721 h 13777502"/>
              <a:gd name="connsiteX3220" fmla="*/ 997908 w 12208934"/>
              <a:gd name="connsiteY3220" fmla="*/ 5803405 h 13777502"/>
              <a:gd name="connsiteX3221" fmla="*/ 864795 w 12208934"/>
              <a:gd name="connsiteY3221" fmla="*/ 5787757 h 13777502"/>
              <a:gd name="connsiteX3222" fmla="*/ 854193 w 12208934"/>
              <a:gd name="connsiteY3222" fmla="*/ 5796183 h 13777502"/>
              <a:gd name="connsiteX3223" fmla="*/ 883642 w 12208934"/>
              <a:gd name="connsiteY3223" fmla="*/ 5835906 h 13777502"/>
              <a:gd name="connsiteX3224" fmla="*/ 894244 w 12208934"/>
              <a:gd name="connsiteY3224" fmla="*/ 5827480 h 13777502"/>
              <a:gd name="connsiteX3225" fmla="*/ 864795 w 12208934"/>
              <a:gd name="connsiteY3225" fmla="*/ 5787757 h 13777502"/>
              <a:gd name="connsiteX3226" fmla="*/ 501972 w 12208934"/>
              <a:gd name="connsiteY3226" fmla="*/ 5780533 h 13777502"/>
              <a:gd name="connsiteX3227" fmla="*/ 489014 w 12208934"/>
              <a:gd name="connsiteY3227" fmla="*/ 5786551 h 13777502"/>
              <a:gd name="connsiteX3228" fmla="*/ 509040 w 12208934"/>
              <a:gd name="connsiteY3228" fmla="*/ 5832293 h 13777502"/>
              <a:gd name="connsiteX3229" fmla="*/ 521998 w 12208934"/>
              <a:gd name="connsiteY3229" fmla="*/ 5826274 h 13777502"/>
              <a:gd name="connsiteX3230" fmla="*/ 501972 w 12208934"/>
              <a:gd name="connsiteY3230" fmla="*/ 5780533 h 13777502"/>
              <a:gd name="connsiteX3231" fmla="*/ 145040 w 12208934"/>
              <a:gd name="connsiteY3231" fmla="*/ 5780533 h 13777502"/>
              <a:gd name="connsiteX3232" fmla="*/ 130904 w 12208934"/>
              <a:gd name="connsiteY3232" fmla="*/ 5781737 h 13777502"/>
              <a:gd name="connsiteX3233" fmla="*/ 136794 w 12208934"/>
              <a:gd name="connsiteY3233" fmla="*/ 5831090 h 13777502"/>
              <a:gd name="connsiteX3234" fmla="*/ 150930 w 12208934"/>
              <a:gd name="connsiteY3234" fmla="*/ 5829885 h 13777502"/>
              <a:gd name="connsiteX3235" fmla="*/ 145040 w 12208934"/>
              <a:gd name="connsiteY3235" fmla="*/ 5780533 h 13777502"/>
              <a:gd name="connsiteX3236" fmla="*/ 730503 w 12208934"/>
              <a:gd name="connsiteY3236" fmla="*/ 5764885 h 13777502"/>
              <a:gd name="connsiteX3237" fmla="*/ 718723 w 12208934"/>
              <a:gd name="connsiteY3237" fmla="*/ 5773312 h 13777502"/>
              <a:gd name="connsiteX3238" fmla="*/ 745817 w 12208934"/>
              <a:gd name="connsiteY3238" fmla="*/ 5814238 h 13777502"/>
              <a:gd name="connsiteX3239" fmla="*/ 757597 w 12208934"/>
              <a:gd name="connsiteY3239" fmla="*/ 5807017 h 13777502"/>
              <a:gd name="connsiteX3240" fmla="*/ 730503 w 12208934"/>
              <a:gd name="connsiteY3240" fmla="*/ 5764885 h 13777502"/>
              <a:gd name="connsiteX3241" fmla="*/ 259306 w 12208934"/>
              <a:gd name="connsiteY3241" fmla="*/ 5760070 h 13777502"/>
              <a:gd name="connsiteX3242" fmla="*/ 246348 w 12208934"/>
              <a:gd name="connsiteY3242" fmla="*/ 5763680 h 13777502"/>
              <a:gd name="connsiteX3243" fmla="*/ 256950 w 12208934"/>
              <a:gd name="connsiteY3243" fmla="*/ 5811830 h 13777502"/>
              <a:gd name="connsiteX3244" fmla="*/ 269908 w 12208934"/>
              <a:gd name="connsiteY3244" fmla="*/ 5809422 h 13777502"/>
              <a:gd name="connsiteX3245" fmla="*/ 259306 w 12208934"/>
              <a:gd name="connsiteY3245" fmla="*/ 5760070 h 13777502"/>
              <a:gd name="connsiteX3246" fmla="*/ 1059164 w 12208934"/>
              <a:gd name="connsiteY3246" fmla="*/ 5742017 h 13777502"/>
              <a:gd name="connsiteX3247" fmla="*/ 1090380 w 12208934"/>
              <a:gd name="connsiteY3247" fmla="*/ 5773914 h 13777502"/>
              <a:gd name="connsiteX3248" fmla="*/ 1083901 w 12208934"/>
              <a:gd name="connsiteY3248" fmla="*/ 5780534 h 13777502"/>
              <a:gd name="connsiteX3249" fmla="*/ 1052686 w 12208934"/>
              <a:gd name="connsiteY3249" fmla="*/ 5748636 h 13777502"/>
              <a:gd name="connsiteX3250" fmla="*/ 1059164 w 12208934"/>
              <a:gd name="connsiteY3250" fmla="*/ 5742017 h 13777502"/>
              <a:gd name="connsiteX3251" fmla="*/ 1059164 w 12208934"/>
              <a:gd name="connsiteY3251" fmla="*/ 5735997 h 13777502"/>
              <a:gd name="connsiteX3252" fmla="*/ 1049740 w 12208934"/>
              <a:gd name="connsiteY3252" fmla="*/ 5745626 h 13777502"/>
              <a:gd name="connsiteX3253" fmla="*/ 1052686 w 12208934"/>
              <a:gd name="connsiteY3253" fmla="*/ 5748636 h 13777502"/>
              <a:gd name="connsiteX3254" fmla="*/ 1049740 w 12208934"/>
              <a:gd name="connsiteY3254" fmla="*/ 5751645 h 13777502"/>
              <a:gd name="connsiteX3255" fmla="*/ 1083901 w 12208934"/>
              <a:gd name="connsiteY3255" fmla="*/ 5786553 h 13777502"/>
              <a:gd name="connsiteX3256" fmla="*/ 1093325 w 12208934"/>
              <a:gd name="connsiteY3256" fmla="*/ 5776923 h 13777502"/>
              <a:gd name="connsiteX3257" fmla="*/ 1090380 w 12208934"/>
              <a:gd name="connsiteY3257" fmla="*/ 5773914 h 13777502"/>
              <a:gd name="connsiteX3258" fmla="*/ 1093325 w 12208934"/>
              <a:gd name="connsiteY3258" fmla="*/ 5770905 h 13777502"/>
              <a:gd name="connsiteX3259" fmla="*/ 1059164 w 12208934"/>
              <a:gd name="connsiteY3259" fmla="*/ 5735997 h 13777502"/>
              <a:gd name="connsiteX3260" fmla="*/ 595034 w 12208934"/>
              <a:gd name="connsiteY3260" fmla="*/ 5733588 h 13777502"/>
              <a:gd name="connsiteX3261" fmla="*/ 583254 w 12208934"/>
              <a:gd name="connsiteY3261" fmla="*/ 5740810 h 13777502"/>
              <a:gd name="connsiteX3262" fmla="*/ 606814 w 12208934"/>
              <a:gd name="connsiteY3262" fmla="*/ 5784145 h 13777502"/>
              <a:gd name="connsiteX3263" fmla="*/ 618594 w 12208934"/>
              <a:gd name="connsiteY3263" fmla="*/ 5776922 h 13777502"/>
              <a:gd name="connsiteX3264" fmla="*/ 595034 w 12208934"/>
              <a:gd name="connsiteY3264" fmla="*/ 5733588 h 13777502"/>
              <a:gd name="connsiteX3265" fmla="*/ 933118 w 12208934"/>
              <a:gd name="connsiteY3265" fmla="*/ 5728774 h 13777502"/>
              <a:gd name="connsiteX3266" fmla="*/ 922516 w 12208934"/>
              <a:gd name="connsiteY3266" fmla="*/ 5738404 h 13777502"/>
              <a:gd name="connsiteX3267" fmla="*/ 955500 w 12208934"/>
              <a:gd name="connsiteY3267" fmla="*/ 5775720 h 13777502"/>
              <a:gd name="connsiteX3268" fmla="*/ 966102 w 12208934"/>
              <a:gd name="connsiteY3268" fmla="*/ 5766090 h 13777502"/>
              <a:gd name="connsiteX3269" fmla="*/ 933118 w 12208934"/>
              <a:gd name="connsiteY3269" fmla="*/ 5728774 h 13777502"/>
              <a:gd name="connsiteX3270" fmla="*/ 366503 w 12208934"/>
              <a:gd name="connsiteY3270" fmla="*/ 5728773 h 13777502"/>
              <a:gd name="connsiteX3271" fmla="*/ 353545 w 12208934"/>
              <a:gd name="connsiteY3271" fmla="*/ 5733588 h 13777502"/>
              <a:gd name="connsiteX3272" fmla="*/ 368859 w 12208934"/>
              <a:gd name="connsiteY3272" fmla="*/ 5780533 h 13777502"/>
              <a:gd name="connsiteX3273" fmla="*/ 381817 w 12208934"/>
              <a:gd name="connsiteY3273" fmla="*/ 5775718 h 13777502"/>
              <a:gd name="connsiteX3274" fmla="*/ 366503 w 12208934"/>
              <a:gd name="connsiteY3274" fmla="*/ 5728773 h 13777502"/>
              <a:gd name="connsiteX3275" fmla="*/ 804717 w 12208934"/>
              <a:gd name="connsiteY3275" fmla="*/ 5709515 h 13777502"/>
              <a:gd name="connsiteX3276" fmla="*/ 794115 w 12208934"/>
              <a:gd name="connsiteY3276" fmla="*/ 5717941 h 13777502"/>
              <a:gd name="connsiteX3277" fmla="*/ 823565 w 12208934"/>
              <a:gd name="connsiteY3277" fmla="*/ 5757663 h 13777502"/>
              <a:gd name="connsiteX3278" fmla="*/ 834167 w 12208934"/>
              <a:gd name="connsiteY3278" fmla="*/ 5749237 h 13777502"/>
              <a:gd name="connsiteX3279" fmla="*/ 804717 w 12208934"/>
              <a:gd name="connsiteY3279" fmla="*/ 5709515 h 13777502"/>
              <a:gd name="connsiteX3280" fmla="*/ 463099 w 12208934"/>
              <a:gd name="connsiteY3280" fmla="*/ 5689050 h 13777502"/>
              <a:gd name="connsiteX3281" fmla="*/ 450141 w 12208934"/>
              <a:gd name="connsiteY3281" fmla="*/ 5695069 h 13777502"/>
              <a:gd name="connsiteX3282" fmla="*/ 470167 w 12208934"/>
              <a:gd name="connsiteY3282" fmla="*/ 5740810 h 13777502"/>
              <a:gd name="connsiteX3283" fmla="*/ 483125 w 12208934"/>
              <a:gd name="connsiteY3283" fmla="*/ 5734791 h 13777502"/>
              <a:gd name="connsiteX3284" fmla="*/ 463099 w 12208934"/>
              <a:gd name="connsiteY3284" fmla="*/ 5689050 h 13777502"/>
              <a:gd name="connsiteX3285" fmla="*/ 134438 w 12208934"/>
              <a:gd name="connsiteY3285" fmla="*/ 5681828 h 13777502"/>
              <a:gd name="connsiteX3286" fmla="*/ 120302 w 12208934"/>
              <a:gd name="connsiteY3286" fmla="*/ 5683031 h 13777502"/>
              <a:gd name="connsiteX3287" fmla="*/ 126192 w 12208934"/>
              <a:gd name="connsiteY3287" fmla="*/ 5732385 h 13777502"/>
              <a:gd name="connsiteX3288" fmla="*/ 140328 w 12208934"/>
              <a:gd name="connsiteY3288" fmla="*/ 5731180 h 13777502"/>
              <a:gd name="connsiteX3289" fmla="*/ 134438 w 12208934"/>
              <a:gd name="connsiteY3289" fmla="*/ 5681828 h 13777502"/>
              <a:gd name="connsiteX3290" fmla="*/ 676316 w 12208934"/>
              <a:gd name="connsiteY3290" fmla="*/ 5680626 h 13777502"/>
              <a:gd name="connsiteX3291" fmla="*/ 664536 w 12208934"/>
              <a:gd name="connsiteY3291" fmla="*/ 5689052 h 13777502"/>
              <a:gd name="connsiteX3292" fmla="*/ 691629 w 12208934"/>
              <a:gd name="connsiteY3292" fmla="*/ 5731181 h 13777502"/>
              <a:gd name="connsiteX3293" fmla="*/ 703409 w 12208934"/>
              <a:gd name="connsiteY3293" fmla="*/ 5722755 h 13777502"/>
              <a:gd name="connsiteX3294" fmla="*/ 676316 w 12208934"/>
              <a:gd name="connsiteY3294" fmla="*/ 5680626 h 13777502"/>
              <a:gd name="connsiteX3295" fmla="*/ 990840 w 12208934"/>
              <a:gd name="connsiteY3295" fmla="*/ 5672200 h 13777502"/>
              <a:gd name="connsiteX3296" fmla="*/ 1021468 w 12208934"/>
              <a:gd name="connsiteY3296" fmla="*/ 5703496 h 13777502"/>
              <a:gd name="connsiteX3297" fmla="*/ 1015578 w 12208934"/>
              <a:gd name="connsiteY3297" fmla="*/ 5709515 h 13777502"/>
              <a:gd name="connsiteX3298" fmla="*/ 984951 w 12208934"/>
              <a:gd name="connsiteY3298" fmla="*/ 5678217 h 13777502"/>
              <a:gd name="connsiteX3299" fmla="*/ 990840 w 12208934"/>
              <a:gd name="connsiteY3299" fmla="*/ 5672200 h 13777502"/>
              <a:gd name="connsiteX3300" fmla="*/ 990840 w 12208934"/>
              <a:gd name="connsiteY3300" fmla="*/ 5664977 h 13777502"/>
              <a:gd name="connsiteX3301" fmla="*/ 981416 w 12208934"/>
              <a:gd name="connsiteY3301" fmla="*/ 5674606 h 13777502"/>
              <a:gd name="connsiteX3302" fmla="*/ 984951 w 12208934"/>
              <a:gd name="connsiteY3302" fmla="*/ 5678217 h 13777502"/>
              <a:gd name="connsiteX3303" fmla="*/ 981416 w 12208934"/>
              <a:gd name="connsiteY3303" fmla="*/ 5681829 h 13777502"/>
              <a:gd name="connsiteX3304" fmla="*/ 1015578 w 12208934"/>
              <a:gd name="connsiteY3304" fmla="*/ 5716737 h 13777502"/>
              <a:gd name="connsiteX3305" fmla="*/ 1025002 w 12208934"/>
              <a:gd name="connsiteY3305" fmla="*/ 5707107 h 13777502"/>
              <a:gd name="connsiteX3306" fmla="*/ 1021468 w 12208934"/>
              <a:gd name="connsiteY3306" fmla="*/ 5703496 h 13777502"/>
              <a:gd name="connsiteX3307" fmla="*/ 1025002 w 12208934"/>
              <a:gd name="connsiteY3307" fmla="*/ 5699885 h 13777502"/>
              <a:gd name="connsiteX3308" fmla="*/ 990840 w 12208934"/>
              <a:gd name="connsiteY3308" fmla="*/ 5664977 h 13777502"/>
              <a:gd name="connsiteX3309" fmla="*/ 239280 w 12208934"/>
              <a:gd name="connsiteY3309" fmla="*/ 5661364 h 13777502"/>
              <a:gd name="connsiteX3310" fmla="*/ 225144 w 12208934"/>
              <a:gd name="connsiteY3310" fmla="*/ 5664976 h 13777502"/>
              <a:gd name="connsiteX3311" fmla="*/ 235746 w 12208934"/>
              <a:gd name="connsiteY3311" fmla="*/ 5714328 h 13777502"/>
              <a:gd name="connsiteX3312" fmla="*/ 249882 w 12208934"/>
              <a:gd name="connsiteY3312" fmla="*/ 5710717 h 13777502"/>
              <a:gd name="connsiteX3313" fmla="*/ 239280 w 12208934"/>
              <a:gd name="connsiteY3313" fmla="*/ 5661364 h 13777502"/>
              <a:gd name="connsiteX3314" fmla="*/ 869507 w 12208934"/>
              <a:gd name="connsiteY3314" fmla="*/ 5654144 h 13777502"/>
              <a:gd name="connsiteX3315" fmla="*/ 858905 w 12208934"/>
              <a:gd name="connsiteY3315" fmla="*/ 5663772 h 13777502"/>
              <a:gd name="connsiteX3316" fmla="*/ 890710 w 12208934"/>
              <a:gd name="connsiteY3316" fmla="*/ 5701088 h 13777502"/>
              <a:gd name="connsiteX3317" fmla="*/ 902490 w 12208934"/>
              <a:gd name="connsiteY3317" fmla="*/ 5691459 h 13777502"/>
              <a:gd name="connsiteX3318" fmla="*/ 869507 w 12208934"/>
              <a:gd name="connsiteY3318" fmla="*/ 5654144 h 13777502"/>
              <a:gd name="connsiteX3319" fmla="*/ 547914 w 12208934"/>
              <a:gd name="connsiteY3319" fmla="*/ 5645716 h 13777502"/>
              <a:gd name="connsiteX3320" fmla="*/ 536134 w 12208934"/>
              <a:gd name="connsiteY3320" fmla="*/ 5652938 h 13777502"/>
              <a:gd name="connsiteX3321" fmla="*/ 559694 w 12208934"/>
              <a:gd name="connsiteY3321" fmla="*/ 5696272 h 13777502"/>
              <a:gd name="connsiteX3322" fmla="*/ 571474 w 12208934"/>
              <a:gd name="connsiteY3322" fmla="*/ 5689050 h 13777502"/>
              <a:gd name="connsiteX3323" fmla="*/ 547914 w 12208934"/>
              <a:gd name="connsiteY3323" fmla="*/ 5645716 h 13777502"/>
              <a:gd name="connsiteX3324" fmla="*/ 334697 w 12208934"/>
              <a:gd name="connsiteY3324" fmla="*/ 5633679 h 13777502"/>
              <a:gd name="connsiteX3325" fmla="*/ 321739 w 12208934"/>
              <a:gd name="connsiteY3325" fmla="*/ 5638493 h 13777502"/>
              <a:gd name="connsiteX3326" fmla="*/ 337053 w 12208934"/>
              <a:gd name="connsiteY3326" fmla="*/ 5685439 h 13777502"/>
              <a:gd name="connsiteX3327" fmla="*/ 350011 w 12208934"/>
              <a:gd name="connsiteY3327" fmla="*/ 5680624 h 13777502"/>
              <a:gd name="connsiteX3328" fmla="*/ 334697 w 12208934"/>
              <a:gd name="connsiteY3328" fmla="*/ 5633679 h 13777502"/>
              <a:gd name="connsiteX3329" fmla="*/ 744639 w 12208934"/>
              <a:gd name="connsiteY3329" fmla="*/ 5631272 h 13777502"/>
              <a:gd name="connsiteX3330" fmla="*/ 734037 w 12208934"/>
              <a:gd name="connsiteY3330" fmla="*/ 5639699 h 13777502"/>
              <a:gd name="connsiteX3331" fmla="*/ 764665 w 12208934"/>
              <a:gd name="connsiteY3331" fmla="*/ 5678217 h 13777502"/>
              <a:gd name="connsiteX3332" fmla="*/ 774089 w 12208934"/>
              <a:gd name="connsiteY3332" fmla="*/ 5670995 h 13777502"/>
              <a:gd name="connsiteX3333" fmla="*/ 744639 w 12208934"/>
              <a:gd name="connsiteY3333" fmla="*/ 5631272 h 13777502"/>
              <a:gd name="connsiteX3334" fmla="*/ 921338 w 12208934"/>
              <a:gd name="connsiteY3334" fmla="*/ 5601179 h 13777502"/>
              <a:gd name="connsiteX3335" fmla="*/ 951966 w 12208934"/>
              <a:gd name="connsiteY3335" fmla="*/ 5632477 h 13777502"/>
              <a:gd name="connsiteX3336" fmla="*/ 946076 w 12208934"/>
              <a:gd name="connsiteY3336" fmla="*/ 5638495 h 13777502"/>
              <a:gd name="connsiteX3337" fmla="*/ 915448 w 12208934"/>
              <a:gd name="connsiteY3337" fmla="*/ 5607199 h 13777502"/>
              <a:gd name="connsiteX3338" fmla="*/ 921338 w 12208934"/>
              <a:gd name="connsiteY3338" fmla="*/ 5601179 h 13777502"/>
              <a:gd name="connsiteX3339" fmla="*/ 423047 w 12208934"/>
              <a:gd name="connsiteY3339" fmla="*/ 5598771 h 13777502"/>
              <a:gd name="connsiteX3340" fmla="*/ 410089 w 12208934"/>
              <a:gd name="connsiteY3340" fmla="*/ 5604788 h 13777502"/>
              <a:gd name="connsiteX3341" fmla="*/ 430115 w 12208934"/>
              <a:gd name="connsiteY3341" fmla="*/ 5650531 h 13777502"/>
              <a:gd name="connsiteX3342" fmla="*/ 443073 w 12208934"/>
              <a:gd name="connsiteY3342" fmla="*/ 5644511 h 13777502"/>
              <a:gd name="connsiteX3343" fmla="*/ 423047 w 12208934"/>
              <a:gd name="connsiteY3343" fmla="*/ 5598771 h 13777502"/>
              <a:gd name="connsiteX3344" fmla="*/ 622128 w 12208934"/>
              <a:gd name="connsiteY3344" fmla="*/ 5597568 h 13777502"/>
              <a:gd name="connsiteX3345" fmla="*/ 610348 w 12208934"/>
              <a:gd name="connsiteY3345" fmla="*/ 5605995 h 13777502"/>
              <a:gd name="connsiteX3346" fmla="*/ 637442 w 12208934"/>
              <a:gd name="connsiteY3346" fmla="*/ 5648124 h 13777502"/>
              <a:gd name="connsiteX3347" fmla="*/ 649222 w 12208934"/>
              <a:gd name="connsiteY3347" fmla="*/ 5639698 h 13777502"/>
              <a:gd name="connsiteX3348" fmla="*/ 622128 w 12208934"/>
              <a:gd name="connsiteY3348" fmla="*/ 5597568 h 13777502"/>
              <a:gd name="connsiteX3349" fmla="*/ 921338 w 12208934"/>
              <a:gd name="connsiteY3349" fmla="*/ 5593956 h 13777502"/>
              <a:gd name="connsiteX3350" fmla="*/ 911914 w 12208934"/>
              <a:gd name="connsiteY3350" fmla="*/ 5603588 h 13777502"/>
              <a:gd name="connsiteX3351" fmla="*/ 915448 w 12208934"/>
              <a:gd name="connsiteY3351" fmla="*/ 5607199 h 13777502"/>
              <a:gd name="connsiteX3352" fmla="*/ 911914 w 12208934"/>
              <a:gd name="connsiteY3352" fmla="*/ 5610811 h 13777502"/>
              <a:gd name="connsiteX3353" fmla="*/ 946076 w 12208934"/>
              <a:gd name="connsiteY3353" fmla="*/ 5645718 h 13777502"/>
              <a:gd name="connsiteX3354" fmla="*/ 955500 w 12208934"/>
              <a:gd name="connsiteY3354" fmla="*/ 5636088 h 13777502"/>
              <a:gd name="connsiteX3355" fmla="*/ 951966 w 12208934"/>
              <a:gd name="connsiteY3355" fmla="*/ 5632477 h 13777502"/>
              <a:gd name="connsiteX3356" fmla="*/ 955500 w 12208934"/>
              <a:gd name="connsiteY3356" fmla="*/ 5628866 h 13777502"/>
              <a:gd name="connsiteX3357" fmla="*/ 921338 w 12208934"/>
              <a:gd name="connsiteY3357" fmla="*/ 5593956 h 13777502"/>
              <a:gd name="connsiteX3358" fmla="*/ 123836 w 12208934"/>
              <a:gd name="connsiteY3358" fmla="*/ 5581918 h 13777502"/>
              <a:gd name="connsiteX3359" fmla="*/ 109700 w 12208934"/>
              <a:gd name="connsiteY3359" fmla="*/ 5583122 h 13777502"/>
              <a:gd name="connsiteX3360" fmla="*/ 115590 w 12208934"/>
              <a:gd name="connsiteY3360" fmla="*/ 5632475 h 13777502"/>
              <a:gd name="connsiteX3361" fmla="*/ 129726 w 12208934"/>
              <a:gd name="connsiteY3361" fmla="*/ 5631271 h 13777502"/>
              <a:gd name="connsiteX3362" fmla="*/ 123836 w 12208934"/>
              <a:gd name="connsiteY3362" fmla="*/ 5581918 h 13777502"/>
              <a:gd name="connsiteX3363" fmla="*/ 803539 w 12208934"/>
              <a:gd name="connsiteY3363" fmla="*/ 5579512 h 13777502"/>
              <a:gd name="connsiteX3364" fmla="*/ 792937 w 12208934"/>
              <a:gd name="connsiteY3364" fmla="*/ 5589143 h 13777502"/>
              <a:gd name="connsiteX3365" fmla="*/ 825921 w 12208934"/>
              <a:gd name="connsiteY3365" fmla="*/ 5626457 h 13777502"/>
              <a:gd name="connsiteX3366" fmla="*/ 836523 w 12208934"/>
              <a:gd name="connsiteY3366" fmla="*/ 5616827 h 13777502"/>
              <a:gd name="connsiteX3367" fmla="*/ 803539 w 12208934"/>
              <a:gd name="connsiteY3367" fmla="*/ 5579512 h 13777502"/>
              <a:gd name="connsiteX3368" fmla="*/ 218076 w 12208934"/>
              <a:gd name="connsiteY3368" fmla="*/ 5563862 h 13777502"/>
              <a:gd name="connsiteX3369" fmla="*/ 203940 w 12208934"/>
              <a:gd name="connsiteY3369" fmla="*/ 5567474 h 13777502"/>
              <a:gd name="connsiteX3370" fmla="*/ 214542 w 12208934"/>
              <a:gd name="connsiteY3370" fmla="*/ 5616827 h 13777502"/>
              <a:gd name="connsiteX3371" fmla="*/ 228678 w 12208934"/>
              <a:gd name="connsiteY3371" fmla="*/ 5613216 h 13777502"/>
              <a:gd name="connsiteX3372" fmla="*/ 218076 w 12208934"/>
              <a:gd name="connsiteY3372" fmla="*/ 5563862 h 13777502"/>
              <a:gd name="connsiteX3373" fmla="*/ 499616 w 12208934"/>
              <a:gd name="connsiteY3373" fmla="*/ 5559048 h 13777502"/>
              <a:gd name="connsiteX3374" fmla="*/ 487837 w 12208934"/>
              <a:gd name="connsiteY3374" fmla="*/ 5566271 h 13777502"/>
              <a:gd name="connsiteX3375" fmla="*/ 511396 w 12208934"/>
              <a:gd name="connsiteY3375" fmla="*/ 5609605 h 13777502"/>
              <a:gd name="connsiteX3376" fmla="*/ 523176 w 12208934"/>
              <a:gd name="connsiteY3376" fmla="*/ 5602382 h 13777502"/>
              <a:gd name="connsiteX3377" fmla="*/ 499616 w 12208934"/>
              <a:gd name="connsiteY3377" fmla="*/ 5559048 h 13777502"/>
              <a:gd name="connsiteX3378" fmla="*/ 685739 w 12208934"/>
              <a:gd name="connsiteY3378" fmla="*/ 5551827 h 13777502"/>
              <a:gd name="connsiteX3379" fmla="*/ 675138 w 12208934"/>
              <a:gd name="connsiteY3379" fmla="*/ 5560252 h 13777502"/>
              <a:gd name="connsiteX3380" fmla="*/ 704587 w 12208934"/>
              <a:gd name="connsiteY3380" fmla="*/ 5599976 h 13777502"/>
              <a:gd name="connsiteX3381" fmla="*/ 715189 w 12208934"/>
              <a:gd name="connsiteY3381" fmla="*/ 5591549 h 13777502"/>
              <a:gd name="connsiteX3382" fmla="*/ 685739 w 12208934"/>
              <a:gd name="connsiteY3382" fmla="*/ 5551827 h 13777502"/>
              <a:gd name="connsiteX3383" fmla="*/ 304069 w 12208934"/>
              <a:gd name="connsiteY3383" fmla="*/ 5538585 h 13777502"/>
              <a:gd name="connsiteX3384" fmla="*/ 291112 w 12208934"/>
              <a:gd name="connsiteY3384" fmla="*/ 5543400 h 13777502"/>
              <a:gd name="connsiteX3385" fmla="*/ 306425 w 12208934"/>
              <a:gd name="connsiteY3385" fmla="*/ 5591549 h 13777502"/>
              <a:gd name="connsiteX3386" fmla="*/ 319383 w 12208934"/>
              <a:gd name="connsiteY3386" fmla="*/ 5585530 h 13777502"/>
              <a:gd name="connsiteX3387" fmla="*/ 304069 w 12208934"/>
              <a:gd name="connsiteY3387" fmla="*/ 5538585 h 13777502"/>
              <a:gd name="connsiteX3388" fmla="*/ 851837 w 12208934"/>
              <a:gd name="connsiteY3388" fmla="*/ 5530160 h 13777502"/>
              <a:gd name="connsiteX3389" fmla="*/ 883053 w 12208934"/>
              <a:gd name="connsiteY3389" fmla="*/ 5562059 h 13777502"/>
              <a:gd name="connsiteX3390" fmla="*/ 876574 w 12208934"/>
              <a:gd name="connsiteY3390" fmla="*/ 5568679 h 13777502"/>
              <a:gd name="connsiteX3391" fmla="*/ 845358 w 12208934"/>
              <a:gd name="connsiteY3391" fmla="*/ 5536781 h 13777502"/>
              <a:gd name="connsiteX3392" fmla="*/ 851837 w 12208934"/>
              <a:gd name="connsiteY3392" fmla="*/ 5530160 h 13777502"/>
              <a:gd name="connsiteX3393" fmla="*/ 851837 w 12208934"/>
              <a:gd name="connsiteY3393" fmla="*/ 5524141 h 13777502"/>
              <a:gd name="connsiteX3394" fmla="*/ 842413 w 12208934"/>
              <a:gd name="connsiteY3394" fmla="*/ 5533772 h 13777502"/>
              <a:gd name="connsiteX3395" fmla="*/ 845358 w 12208934"/>
              <a:gd name="connsiteY3395" fmla="*/ 5536781 h 13777502"/>
              <a:gd name="connsiteX3396" fmla="*/ 842413 w 12208934"/>
              <a:gd name="connsiteY3396" fmla="*/ 5539790 h 13777502"/>
              <a:gd name="connsiteX3397" fmla="*/ 876574 w 12208934"/>
              <a:gd name="connsiteY3397" fmla="*/ 5574697 h 13777502"/>
              <a:gd name="connsiteX3398" fmla="*/ 885998 w 12208934"/>
              <a:gd name="connsiteY3398" fmla="*/ 5565067 h 13777502"/>
              <a:gd name="connsiteX3399" fmla="*/ 883053 w 12208934"/>
              <a:gd name="connsiteY3399" fmla="*/ 5562059 h 13777502"/>
              <a:gd name="connsiteX3400" fmla="*/ 885998 w 12208934"/>
              <a:gd name="connsiteY3400" fmla="*/ 5559050 h 13777502"/>
              <a:gd name="connsiteX3401" fmla="*/ 851837 w 12208934"/>
              <a:gd name="connsiteY3401" fmla="*/ 5524141 h 13777502"/>
              <a:gd name="connsiteX3402" fmla="*/ 567940 w 12208934"/>
              <a:gd name="connsiteY3402" fmla="*/ 5514512 h 13777502"/>
              <a:gd name="connsiteX3403" fmla="*/ 556160 w 12208934"/>
              <a:gd name="connsiteY3403" fmla="*/ 5522938 h 13777502"/>
              <a:gd name="connsiteX3404" fmla="*/ 583254 w 12208934"/>
              <a:gd name="connsiteY3404" fmla="*/ 5565067 h 13777502"/>
              <a:gd name="connsiteX3405" fmla="*/ 595034 w 12208934"/>
              <a:gd name="connsiteY3405" fmla="*/ 5556641 h 13777502"/>
              <a:gd name="connsiteX3406" fmla="*/ 567940 w 12208934"/>
              <a:gd name="connsiteY3406" fmla="*/ 5514512 h 13777502"/>
              <a:gd name="connsiteX3407" fmla="*/ 382995 w 12208934"/>
              <a:gd name="connsiteY3407" fmla="*/ 5507288 h 13777502"/>
              <a:gd name="connsiteX3408" fmla="*/ 370037 w 12208934"/>
              <a:gd name="connsiteY3408" fmla="*/ 5513306 h 13777502"/>
              <a:gd name="connsiteX3409" fmla="*/ 390063 w 12208934"/>
              <a:gd name="connsiteY3409" fmla="*/ 5559048 h 13777502"/>
              <a:gd name="connsiteX3410" fmla="*/ 403021 w 12208934"/>
              <a:gd name="connsiteY3410" fmla="*/ 5553028 h 13777502"/>
              <a:gd name="connsiteX3411" fmla="*/ 382995 w 12208934"/>
              <a:gd name="connsiteY3411" fmla="*/ 5507288 h 13777502"/>
              <a:gd name="connsiteX3412" fmla="*/ 738749 w 12208934"/>
              <a:gd name="connsiteY3412" fmla="*/ 5504881 h 13777502"/>
              <a:gd name="connsiteX3413" fmla="*/ 728147 w 12208934"/>
              <a:gd name="connsiteY3413" fmla="*/ 5514512 h 13777502"/>
              <a:gd name="connsiteX3414" fmla="*/ 761131 w 12208934"/>
              <a:gd name="connsiteY3414" fmla="*/ 5551827 h 13777502"/>
              <a:gd name="connsiteX3415" fmla="*/ 771733 w 12208934"/>
              <a:gd name="connsiteY3415" fmla="*/ 5542196 h 13777502"/>
              <a:gd name="connsiteX3416" fmla="*/ 738749 w 12208934"/>
              <a:gd name="connsiteY3416" fmla="*/ 5504881 h 13777502"/>
              <a:gd name="connsiteX3417" fmla="*/ 113234 w 12208934"/>
              <a:gd name="connsiteY3417" fmla="*/ 5482009 h 13777502"/>
              <a:gd name="connsiteX3418" fmla="*/ 99099 w 12208934"/>
              <a:gd name="connsiteY3418" fmla="*/ 5483213 h 13777502"/>
              <a:gd name="connsiteX3419" fmla="*/ 103811 w 12208934"/>
              <a:gd name="connsiteY3419" fmla="*/ 5533769 h 13777502"/>
              <a:gd name="connsiteX3420" fmla="*/ 117946 w 12208934"/>
              <a:gd name="connsiteY3420" fmla="*/ 5531362 h 13777502"/>
              <a:gd name="connsiteX3421" fmla="*/ 113234 w 12208934"/>
              <a:gd name="connsiteY3421" fmla="*/ 5482009 h 13777502"/>
              <a:gd name="connsiteX3422" fmla="*/ 625662 w 12208934"/>
              <a:gd name="connsiteY3422" fmla="*/ 5472381 h 13777502"/>
              <a:gd name="connsiteX3423" fmla="*/ 615060 w 12208934"/>
              <a:gd name="connsiteY3423" fmla="*/ 5480807 h 13777502"/>
              <a:gd name="connsiteX3424" fmla="*/ 644510 w 12208934"/>
              <a:gd name="connsiteY3424" fmla="*/ 5520530 h 13777502"/>
              <a:gd name="connsiteX3425" fmla="*/ 655112 w 12208934"/>
              <a:gd name="connsiteY3425" fmla="*/ 5512103 h 13777502"/>
              <a:gd name="connsiteX3426" fmla="*/ 625662 w 12208934"/>
              <a:gd name="connsiteY3426" fmla="*/ 5472381 h 13777502"/>
              <a:gd name="connsiteX3427" fmla="*/ 452497 w 12208934"/>
              <a:gd name="connsiteY3427" fmla="*/ 5471176 h 13777502"/>
              <a:gd name="connsiteX3428" fmla="*/ 440717 w 12208934"/>
              <a:gd name="connsiteY3428" fmla="*/ 5478398 h 13777502"/>
              <a:gd name="connsiteX3429" fmla="*/ 464277 w 12208934"/>
              <a:gd name="connsiteY3429" fmla="*/ 5521732 h 13777502"/>
              <a:gd name="connsiteX3430" fmla="*/ 476057 w 12208934"/>
              <a:gd name="connsiteY3430" fmla="*/ 5514511 h 13777502"/>
              <a:gd name="connsiteX3431" fmla="*/ 452497 w 12208934"/>
              <a:gd name="connsiteY3431" fmla="*/ 5471176 h 13777502"/>
              <a:gd name="connsiteX3432" fmla="*/ 196872 w 12208934"/>
              <a:gd name="connsiteY3432" fmla="*/ 5466360 h 13777502"/>
              <a:gd name="connsiteX3433" fmla="*/ 182736 w 12208934"/>
              <a:gd name="connsiteY3433" fmla="*/ 5469973 h 13777502"/>
              <a:gd name="connsiteX3434" fmla="*/ 193338 w 12208934"/>
              <a:gd name="connsiteY3434" fmla="*/ 5519325 h 13777502"/>
              <a:gd name="connsiteX3435" fmla="*/ 207474 w 12208934"/>
              <a:gd name="connsiteY3435" fmla="*/ 5515714 h 13777502"/>
              <a:gd name="connsiteX3436" fmla="*/ 196872 w 12208934"/>
              <a:gd name="connsiteY3436" fmla="*/ 5466360 h 13777502"/>
              <a:gd name="connsiteX3437" fmla="*/ 783513 w 12208934"/>
              <a:gd name="connsiteY3437" fmla="*/ 5460343 h 13777502"/>
              <a:gd name="connsiteX3438" fmla="*/ 814141 w 12208934"/>
              <a:gd name="connsiteY3438" fmla="*/ 5491641 h 13777502"/>
              <a:gd name="connsiteX3439" fmla="*/ 808251 w 12208934"/>
              <a:gd name="connsiteY3439" fmla="*/ 5497659 h 13777502"/>
              <a:gd name="connsiteX3440" fmla="*/ 777623 w 12208934"/>
              <a:gd name="connsiteY3440" fmla="*/ 5466363 h 13777502"/>
              <a:gd name="connsiteX3441" fmla="*/ 783513 w 12208934"/>
              <a:gd name="connsiteY3441" fmla="*/ 5460343 h 13777502"/>
              <a:gd name="connsiteX3442" fmla="*/ 783513 w 12208934"/>
              <a:gd name="connsiteY3442" fmla="*/ 5453120 h 13777502"/>
              <a:gd name="connsiteX3443" fmla="*/ 774089 w 12208934"/>
              <a:gd name="connsiteY3443" fmla="*/ 5462752 h 13777502"/>
              <a:gd name="connsiteX3444" fmla="*/ 777623 w 12208934"/>
              <a:gd name="connsiteY3444" fmla="*/ 5466363 h 13777502"/>
              <a:gd name="connsiteX3445" fmla="*/ 774089 w 12208934"/>
              <a:gd name="connsiteY3445" fmla="*/ 5469974 h 13777502"/>
              <a:gd name="connsiteX3446" fmla="*/ 808251 w 12208934"/>
              <a:gd name="connsiteY3446" fmla="*/ 5504881 h 13777502"/>
              <a:gd name="connsiteX3447" fmla="*/ 817675 w 12208934"/>
              <a:gd name="connsiteY3447" fmla="*/ 5495252 h 13777502"/>
              <a:gd name="connsiteX3448" fmla="*/ 814141 w 12208934"/>
              <a:gd name="connsiteY3448" fmla="*/ 5491641 h 13777502"/>
              <a:gd name="connsiteX3449" fmla="*/ 817675 w 12208934"/>
              <a:gd name="connsiteY3449" fmla="*/ 5488029 h 13777502"/>
              <a:gd name="connsiteX3450" fmla="*/ 783513 w 12208934"/>
              <a:gd name="connsiteY3450" fmla="*/ 5453120 h 13777502"/>
              <a:gd name="connsiteX3451" fmla="*/ 273442 w 12208934"/>
              <a:gd name="connsiteY3451" fmla="*/ 5444694 h 13777502"/>
              <a:gd name="connsiteX3452" fmla="*/ 260484 w 12208934"/>
              <a:gd name="connsiteY3452" fmla="*/ 5449508 h 13777502"/>
              <a:gd name="connsiteX3453" fmla="*/ 275798 w 12208934"/>
              <a:gd name="connsiteY3453" fmla="*/ 5496454 h 13777502"/>
              <a:gd name="connsiteX3454" fmla="*/ 288756 w 12208934"/>
              <a:gd name="connsiteY3454" fmla="*/ 5491640 h 13777502"/>
              <a:gd name="connsiteX3455" fmla="*/ 273442 w 12208934"/>
              <a:gd name="connsiteY3455" fmla="*/ 5444694 h 13777502"/>
              <a:gd name="connsiteX3456" fmla="*/ 513752 w 12208934"/>
              <a:gd name="connsiteY3456" fmla="*/ 5431454 h 13777502"/>
              <a:gd name="connsiteX3457" fmla="*/ 501972 w 12208934"/>
              <a:gd name="connsiteY3457" fmla="*/ 5439881 h 13777502"/>
              <a:gd name="connsiteX3458" fmla="*/ 529066 w 12208934"/>
              <a:gd name="connsiteY3458" fmla="*/ 5482010 h 13777502"/>
              <a:gd name="connsiteX3459" fmla="*/ 540846 w 12208934"/>
              <a:gd name="connsiteY3459" fmla="*/ 5473585 h 13777502"/>
              <a:gd name="connsiteX3460" fmla="*/ 513752 w 12208934"/>
              <a:gd name="connsiteY3460" fmla="*/ 5431454 h 13777502"/>
              <a:gd name="connsiteX3461" fmla="*/ 673960 w 12208934"/>
              <a:gd name="connsiteY3461" fmla="*/ 5430252 h 13777502"/>
              <a:gd name="connsiteX3462" fmla="*/ 663358 w 12208934"/>
              <a:gd name="connsiteY3462" fmla="*/ 5439881 h 13777502"/>
              <a:gd name="connsiteX3463" fmla="*/ 696341 w 12208934"/>
              <a:gd name="connsiteY3463" fmla="*/ 5477197 h 13777502"/>
              <a:gd name="connsiteX3464" fmla="*/ 706943 w 12208934"/>
              <a:gd name="connsiteY3464" fmla="*/ 5467568 h 13777502"/>
              <a:gd name="connsiteX3465" fmla="*/ 673960 w 12208934"/>
              <a:gd name="connsiteY3465" fmla="*/ 5430252 h 13777502"/>
              <a:gd name="connsiteX3466" fmla="*/ 342943 w 12208934"/>
              <a:gd name="connsiteY3466" fmla="*/ 5415805 h 13777502"/>
              <a:gd name="connsiteX3467" fmla="*/ 329985 w 12208934"/>
              <a:gd name="connsiteY3467" fmla="*/ 5421823 h 13777502"/>
              <a:gd name="connsiteX3468" fmla="*/ 350011 w 12208934"/>
              <a:gd name="connsiteY3468" fmla="*/ 5467565 h 13777502"/>
              <a:gd name="connsiteX3469" fmla="*/ 362969 w 12208934"/>
              <a:gd name="connsiteY3469" fmla="*/ 5461546 h 13777502"/>
              <a:gd name="connsiteX3470" fmla="*/ 342943 w 12208934"/>
              <a:gd name="connsiteY3470" fmla="*/ 5415805 h 13777502"/>
              <a:gd name="connsiteX3471" fmla="*/ 564406 w 12208934"/>
              <a:gd name="connsiteY3471" fmla="*/ 5394140 h 13777502"/>
              <a:gd name="connsiteX3472" fmla="*/ 553804 w 12208934"/>
              <a:gd name="connsiteY3472" fmla="*/ 5402565 h 13777502"/>
              <a:gd name="connsiteX3473" fmla="*/ 584432 w 12208934"/>
              <a:gd name="connsiteY3473" fmla="*/ 5442287 h 13777502"/>
              <a:gd name="connsiteX3474" fmla="*/ 593856 w 12208934"/>
              <a:gd name="connsiteY3474" fmla="*/ 5433863 h 13777502"/>
              <a:gd name="connsiteX3475" fmla="*/ 564406 w 12208934"/>
              <a:gd name="connsiteY3475" fmla="*/ 5394140 h 13777502"/>
              <a:gd name="connsiteX3476" fmla="*/ 714011 w 12208934"/>
              <a:gd name="connsiteY3476" fmla="*/ 5389326 h 13777502"/>
              <a:gd name="connsiteX3477" fmla="*/ 744639 w 12208934"/>
              <a:gd name="connsiteY3477" fmla="*/ 5420621 h 13777502"/>
              <a:gd name="connsiteX3478" fmla="*/ 738749 w 12208934"/>
              <a:gd name="connsiteY3478" fmla="*/ 5426641 h 13777502"/>
              <a:gd name="connsiteX3479" fmla="*/ 708122 w 12208934"/>
              <a:gd name="connsiteY3479" fmla="*/ 5395342 h 13777502"/>
              <a:gd name="connsiteX3480" fmla="*/ 714011 w 12208934"/>
              <a:gd name="connsiteY3480" fmla="*/ 5389326 h 13777502"/>
              <a:gd name="connsiteX3481" fmla="*/ 405377 w 12208934"/>
              <a:gd name="connsiteY3481" fmla="*/ 5383305 h 13777502"/>
              <a:gd name="connsiteX3482" fmla="*/ 393597 w 12208934"/>
              <a:gd name="connsiteY3482" fmla="*/ 5390527 h 13777502"/>
              <a:gd name="connsiteX3483" fmla="*/ 417157 w 12208934"/>
              <a:gd name="connsiteY3483" fmla="*/ 5433861 h 13777502"/>
              <a:gd name="connsiteX3484" fmla="*/ 428937 w 12208934"/>
              <a:gd name="connsiteY3484" fmla="*/ 5426638 h 13777502"/>
              <a:gd name="connsiteX3485" fmla="*/ 405377 w 12208934"/>
              <a:gd name="connsiteY3485" fmla="*/ 5383305 h 13777502"/>
              <a:gd name="connsiteX3486" fmla="*/ 101455 w 12208934"/>
              <a:gd name="connsiteY3486" fmla="*/ 5383305 h 13777502"/>
              <a:gd name="connsiteX3487" fmla="*/ 87319 w 12208934"/>
              <a:gd name="connsiteY3487" fmla="*/ 5384508 h 13777502"/>
              <a:gd name="connsiteX3488" fmla="*/ 93209 w 12208934"/>
              <a:gd name="connsiteY3488" fmla="*/ 5433862 h 13777502"/>
              <a:gd name="connsiteX3489" fmla="*/ 107344 w 12208934"/>
              <a:gd name="connsiteY3489" fmla="*/ 5432657 h 13777502"/>
              <a:gd name="connsiteX3490" fmla="*/ 101455 w 12208934"/>
              <a:gd name="connsiteY3490" fmla="*/ 5383305 h 13777502"/>
              <a:gd name="connsiteX3491" fmla="*/ 714011 w 12208934"/>
              <a:gd name="connsiteY3491" fmla="*/ 5382103 h 13777502"/>
              <a:gd name="connsiteX3492" fmla="*/ 704587 w 12208934"/>
              <a:gd name="connsiteY3492" fmla="*/ 5391732 h 13777502"/>
              <a:gd name="connsiteX3493" fmla="*/ 708122 w 12208934"/>
              <a:gd name="connsiteY3493" fmla="*/ 5395342 h 13777502"/>
              <a:gd name="connsiteX3494" fmla="*/ 704587 w 12208934"/>
              <a:gd name="connsiteY3494" fmla="*/ 5398954 h 13777502"/>
              <a:gd name="connsiteX3495" fmla="*/ 738749 w 12208934"/>
              <a:gd name="connsiteY3495" fmla="*/ 5433863 h 13777502"/>
              <a:gd name="connsiteX3496" fmla="*/ 748173 w 12208934"/>
              <a:gd name="connsiteY3496" fmla="*/ 5424232 h 13777502"/>
              <a:gd name="connsiteX3497" fmla="*/ 744639 w 12208934"/>
              <a:gd name="connsiteY3497" fmla="*/ 5420621 h 13777502"/>
              <a:gd name="connsiteX3498" fmla="*/ 748173 w 12208934"/>
              <a:gd name="connsiteY3498" fmla="*/ 5417010 h 13777502"/>
              <a:gd name="connsiteX3499" fmla="*/ 714011 w 12208934"/>
              <a:gd name="connsiteY3499" fmla="*/ 5382103 h 13777502"/>
              <a:gd name="connsiteX3500" fmla="*/ 175668 w 12208934"/>
              <a:gd name="connsiteY3500" fmla="*/ 5368860 h 13777502"/>
              <a:gd name="connsiteX3501" fmla="*/ 161532 w 12208934"/>
              <a:gd name="connsiteY3501" fmla="*/ 5372471 h 13777502"/>
              <a:gd name="connsiteX3502" fmla="*/ 172134 w 12208934"/>
              <a:gd name="connsiteY3502" fmla="*/ 5421824 h 13777502"/>
              <a:gd name="connsiteX3503" fmla="*/ 186270 w 12208934"/>
              <a:gd name="connsiteY3503" fmla="*/ 5418213 h 13777502"/>
              <a:gd name="connsiteX3504" fmla="*/ 175668 w 12208934"/>
              <a:gd name="connsiteY3504" fmla="*/ 5368860 h 13777502"/>
              <a:gd name="connsiteX3505" fmla="*/ 609170 w 12208934"/>
              <a:gd name="connsiteY3505" fmla="*/ 5355621 h 13777502"/>
              <a:gd name="connsiteX3506" fmla="*/ 598568 w 12208934"/>
              <a:gd name="connsiteY3506" fmla="*/ 5365249 h 13777502"/>
              <a:gd name="connsiteX3507" fmla="*/ 631552 w 12208934"/>
              <a:gd name="connsiteY3507" fmla="*/ 5402565 h 13777502"/>
              <a:gd name="connsiteX3508" fmla="*/ 642154 w 12208934"/>
              <a:gd name="connsiteY3508" fmla="*/ 5392937 h 13777502"/>
              <a:gd name="connsiteX3509" fmla="*/ 609170 w 12208934"/>
              <a:gd name="connsiteY3509" fmla="*/ 5355621 h 13777502"/>
              <a:gd name="connsiteX3510" fmla="*/ 459565 w 12208934"/>
              <a:gd name="connsiteY3510" fmla="*/ 5349601 h 13777502"/>
              <a:gd name="connsiteX3511" fmla="*/ 447785 w 12208934"/>
              <a:gd name="connsiteY3511" fmla="*/ 5358027 h 13777502"/>
              <a:gd name="connsiteX3512" fmla="*/ 474879 w 12208934"/>
              <a:gd name="connsiteY3512" fmla="*/ 5398954 h 13777502"/>
              <a:gd name="connsiteX3513" fmla="*/ 486658 w 12208934"/>
              <a:gd name="connsiteY3513" fmla="*/ 5391732 h 13777502"/>
              <a:gd name="connsiteX3514" fmla="*/ 459565 w 12208934"/>
              <a:gd name="connsiteY3514" fmla="*/ 5349601 h 13777502"/>
              <a:gd name="connsiteX3515" fmla="*/ 242814 w 12208934"/>
              <a:gd name="connsiteY3515" fmla="*/ 5349600 h 13777502"/>
              <a:gd name="connsiteX3516" fmla="*/ 229856 w 12208934"/>
              <a:gd name="connsiteY3516" fmla="*/ 5354415 h 13777502"/>
              <a:gd name="connsiteX3517" fmla="*/ 245170 w 12208934"/>
              <a:gd name="connsiteY3517" fmla="*/ 5401360 h 13777502"/>
              <a:gd name="connsiteX3518" fmla="*/ 258128 w 12208934"/>
              <a:gd name="connsiteY3518" fmla="*/ 5396546 h 13777502"/>
              <a:gd name="connsiteX3519" fmla="*/ 242814 w 12208934"/>
              <a:gd name="connsiteY3519" fmla="*/ 5349600 h 13777502"/>
              <a:gd name="connsiteX3520" fmla="*/ 304069 w 12208934"/>
              <a:gd name="connsiteY3520" fmla="*/ 5324322 h 13777502"/>
              <a:gd name="connsiteX3521" fmla="*/ 291112 w 12208934"/>
              <a:gd name="connsiteY3521" fmla="*/ 5330341 h 13777502"/>
              <a:gd name="connsiteX3522" fmla="*/ 311137 w 12208934"/>
              <a:gd name="connsiteY3522" fmla="*/ 5376082 h 13777502"/>
              <a:gd name="connsiteX3523" fmla="*/ 324095 w 12208934"/>
              <a:gd name="connsiteY3523" fmla="*/ 5370063 h 13777502"/>
              <a:gd name="connsiteX3524" fmla="*/ 304069 w 12208934"/>
              <a:gd name="connsiteY3524" fmla="*/ 5324322 h 13777502"/>
              <a:gd name="connsiteX3525" fmla="*/ 644510 w 12208934"/>
              <a:gd name="connsiteY3525" fmla="*/ 5318305 h 13777502"/>
              <a:gd name="connsiteX3526" fmla="*/ 675726 w 12208934"/>
              <a:gd name="connsiteY3526" fmla="*/ 5350203 h 13777502"/>
              <a:gd name="connsiteX3527" fmla="*/ 669248 w 12208934"/>
              <a:gd name="connsiteY3527" fmla="*/ 5356822 h 13777502"/>
              <a:gd name="connsiteX3528" fmla="*/ 638032 w 12208934"/>
              <a:gd name="connsiteY3528" fmla="*/ 5324925 h 13777502"/>
              <a:gd name="connsiteX3529" fmla="*/ 644510 w 12208934"/>
              <a:gd name="connsiteY3529" fmla="*/ 5318305 h 13777502"/>
              <a:gd name="connsiteX3530" fmla="*/ 505506 w 12208934"/>
              <a:gd name="connsiteY3530" fmla="*/ 5314694 h 13777502"/>
              <a:gd name="connsiteX3531" fmla="*/ 494904 w 12208934"/>
              <a:gd name="connsiteY3531" fmla="*/ 5323121 h 13777502"/>
              <a:gd name="connsiteX3532" fmla="*/ 524354 w 12208934"/>
              <a:gd name="connsiteY3532" fmla="*/ 5362843 h 13777502"/>
              <a:gd name="connsiteX3533" fmla="*/ 534956 w 12208934"/>
              <a:gd name="connsiteY3533" fmla="*/ 5354416 h 13777502"/>
              <a:gd name="connsiteX3534" fmla="*/ 505506 w 12208934"/>
              <a:gd name="connsiteY3534" fmla="*/ 5314694 h 13777502"/>
              <a:gd name="connsiteX3535" fmla="*/ 644510 w 12208934"/>
              <a:gd name="connsiteY3535" fmla="*/ 5312288 h 13777502"/>
              <a:gd name="connsiteX3536" fmla="*/ 635086 w 12208934"/>
              <a:gd name="connsiteY3536" fmla="*/ 5321916 h 13777502"/>
              <a:gd name="connsiteX3537" fmla="*/ 638032 w 12208934"/>
              <a:gd name="connsiteY3537" fmla="*/ 5324925 h 13777502"/>
              <a:gd name="connsiteX3538" fmla="*/ 635086 w 12208934"/>
              <a:gd name="connsiteY3538" fmla="*/ 5327935 h 13777502"/>
              <a:gd name="connsiteX3539" fmla="*/ 669248 w 12208934"/>
              <a:gd name="connsiteY3539" fmla="*/ 5362843 h 13777502"/>
              <a:gd name="connsiteX3540" fmla="*/ 678671 w 12208934"/>
              <a:gd name="connsiteY3540" fmla="*/ 5353214 h 13777502"/>
              <a:gd name="connsiteX3541" fmla="*/ 675726 w 12208934"/>
              <a:gd name="connsiteY3541" fmla="*/ 5350203 h 13777502"/>
              <a:gd name="connsiteX3542" fmla="*/ 678671 w 12208934"/>
              <a:gd name="connsiteY3542" fmla="*/ 5347194 h 13777502"/>
              <a:gd name="connsiteX3543" fmla="*/ 644510 w 12208934"/>
              <a:gd name="connsiteY3543" fmla="*/ 5312288 h 13777502"/>
              <a:gd name="connsiteX3544" fmla="*/ 357079 w 12208934"/>
              <a:gd name="connsiteY3544" fmla="*/ 5296636 h 13777502"/>
              <a:gd name="connsiteX3545" fmla="*/ 345299 w 12208934"/>
              <a:gd name="connsiteY3545" fmla="*/ 5303859 h 13777502"/>
              <a:gd name="connsiteX3546" fmla="*/ 368859 w 12208934"/>
              <a:gd name="connsiteY3546" fmla="*/ 5347194 h 13777502"/>
              <a:gd name="connsiteX3547" fmla="*/ 380639 w 12208934"/>
              <a:gd name="connsiteY3547" fmla="*/ 5339971 h 13777502"/>
              <a:gd name="connsiteX3548" fmla="*/ 357079 w 12208934"/>
              <a:gd name="connsiteY3548" fmla="*/ 5296636 h 13777502"/>
              <a:gd name="connsiteX3549" fmla="*/ 90853 w 12208934"/>
              <a:gd name="connsiteY3549" fmla="*/ 5284600 h 13777502"/>
              <a:gd name="connsiteX3550" fmla="*/ 76717 w 12208934"/>
              <a:gd name="connsiteY3550" fmla="*/ 5285803 h 13777502"/>
              <a:gd name="connsiteX3551" fmla="*/ 82607 w 12208934"/>
              <a:gd name="connsiteY3551" fmla="*/ 5335155 h 13777502"/>
              <a:gd name="connsiteX3552" fmla="*/ 96743 w 12208934"/>
              <a:gd name="connsiteY3552" fmla="*/ 5333951 h 13777502"/>
              <a:gd name="connsiteX3553" fmla="*/ 90853 w 12208934"/>
              <a:gd name="connsiteY3553" fmla="*/ 5284600 h 13777502"/>
              <a:gd name="connsiteX3554" fmla="*/ 544380 w 12208934"/>
              <a:gd name="connsiteY3554" fmla="*/ 5280989 h 13777502"/>
              <a:gd name="connsiteX3555" fmla="*/ 533778 w 12208934"/>
              <a:gd name="connsiteY3555" fmla="*/ 5290619 h 13777502"/>
              <a:gd name="connsiteX3556" fmla="*/ 566762 w 12208934"/>
              <a:gd name="connsiteY3556" fmla="*/ 5327935 h 13777502"/>
              <a:gd name="connsiteX3557" fmla="*/ 577364 w 12208934"/>
              <a:gd name="connsiteY3557" fmla="*/ 5318305 h 13777502"/>
              <a:gd name="connsiteX3558" fmla="*/ 544380 w 12208934"/>
              <a:gd name="connsiteY3558" fmla="*/ 5280989 h 13777502"/>
              <a:gd name="connsiteX3559" fmla="*/ 154464 w 12208934"/>
              <a:gd name="connsiteY3559" fmla="*/ 5272562 h 13777502"/>
              <a:gd name="connsiteX3560" fmla="*/ 140328 w 12208934"/>
              <a:gd name="connsiteY3560" fmla="*/ 5276172 h 13777502"/>
              <a:gd name="connsiteX3561" fmla="*/ 150930 w 12208934"/>
              <a:gd name="connsiteY3561" fmla="*/ 5324322 h 13777502"/>
              <a:gd name="connsiteX3562" fmla="*/ 165066 w 12208934"/>
              <a:gd name="connsiteY3562" fmla="*/ 5321914 h 13777502"/>
              <a:gd name="connsiteX3563" fmla="*/ 154464 w 12208934"/>
              <a:gd name="connsiteY3563" fmla="*/ 5272562 h 13777502"/>
              <a:gd name="connsiteX3564" fmla="*/ 405377 w 12208934"/>
              <a:gd name="connsiteY3564" fmla="*/ 5265340 h 13777502"/>
              <a:gd name="connsiteX3565" fmla="*/ 393597 w 12208934"/>
              <a:gd name="connsiteY3565" fmla="*/ 5273767 h 13777502"/>
              <a:gd name="connsiteX3566" fmla="*/ 420691 w 12208934"/>
              <a:gd name="connsiteY3566" fmla="*/ 5315898 h 13777502"/>
              <a:gd name="connsiteX3567" fmla="*/ 432471 w 12208934"/>
              <a:gd name="connsiteY3567" fmla="*/ 5307472 h 13777502"/>
              <a:gd name="connsiteX3568" fmla="*/ 405377 w 12208934"/>
              <a:gd name="connsiteY3568" fmla="*/ 5265340 h 13777502"/>
              <a:gd name="connsiteX3569" fmla="*/ 211008 w 12208934"/>
              <a:gd name="connsiteY3569" fmla="*/ 5255709 h 13777502"/>
              <a:gd name="connsiteX3570" fmla="*/ 198050 w 12208934"/>
              <a:gd name="connsiteY3570" fmla="*/ 5260525 h 13777502"/>
              <a:gd name="connsiteX3571" fmla="*/ 213364 w 12208934"/>
              <a:gd name="connsiteY3571" fmla="*/ 5307469 h 13777502"/>
              <a:gd name="connsiteX3572" fmla="*/ 226322 w 12208934"/>
              <a:gd name="connsiteY3572" fmla="*/ 5302655 h 13777502"/>
              <a:gd name="connsiteX3573" fmla="*/ 211008 w 12208934"/>
              <a:gd name="connsiteY3573" fmla="*/ 5255709 h 13777502"/>
              <a:gd name="connsiteX3574" fmla="*/ 575008 w 12208934"/>
              <a:gd name="connsiteY3574" fmla="*/ 5247285 h 13777502"/>
              <a:gd name="connsiteX3575" fmla="*/ 606421 w 12208934"/>
              <a:gd name="connsiteY3575" fmla="*/ 5279385 h 13777502"/>
              <a:gd name="connsiteX3576" fmla="*/ 600924 w 12208934"/>
              <a:gd name="connsiteY3576" fmla="*/ 5285805 h 13777502"/>
              <a:gd name="connsiteX3577" fmla="*/ 568579 w 12208934"/>
              <a:gd name="connsiteY3577" fmla="*/ 5253855 h 13777502"/>
              <a:gd name="connsiteX3578" fmla="*/ 575008 w 12208934"/>
              <a:gd name="connsiteY3578" fmla="*/ 5247285 h 13777502"/>
              <a:gd name="connsiteX3579" fmla="*/ 575008 w 12208934"/>
              <a:gd name="connsiteY3579" fmla="*/ 5241266 h 13777502"/>
              <a:gd name="connsiteX3580" fmla="*/ 565584 w 12208934"/>
              <a:gd name="connsiteY3580" fmla="*/ 5250896 h 13777502"/>
              <a:gd name="connsiteX3581" fmla="*/ 568579 w 12208934"/>
              <a:gd name="connsiteY3581" fmla="*/ 5253855 h 13777502"/>
              <a:gd name="connsiteX3582" fmla="*/ 565584 w 12208934"/>
              <a:gd name="connsiteY3582" fmla="*/ 5256916 h 13777502"/>
              <a:gd name="connsiteX3583" fmla="*/ 600924 w 12208934"/>
              <a:gd name="connsiteY3583" fmla="*/ 5293028 h 13777502"/>
              <a:gd name="connsiteX3584" fmla="*/ 609170 w 12208934"/>
              <a:gd name="connsiteY3584" fmla="*/ 5282194 h 13777502"/>
              <a:gd name="connsiteX3585" fmla="*/ 606421 w 12208934"/>
              <a:gd name="connsiteY3585" fmla="*/ 5279385 h 13777502"/>
              <a:gd name="connsiteX3586" fmla="*/ 609170 w 12208934"/>
              <a:gd name="connsiteY3586" fmla="*/ 5276173 h 13777502"/>
              <a:gd name="connsiteX3587" fmla="*/ 575008 w 12208934"/>
              <a:gd name="connsiteY3587" fmla="*/ 5241266 h 13777502"/>
              <a:gd name="connsiteX3588" fmla="*/ 445429 w 12208934"/>
              <a:gd name="connsiteY3588" fmla="*/ 5236452 h 13777502"/>
              <a:gd name="connsiteX3589" fmla="*/ 434827 w 12208934"/>
              <a:gd name="connsiteY3589" fmla="*/ 5244878 h 13777502"/>
              <a:gd name="connsiteX3590" fmla="*/ 464277 w 12208934"/>
              <a:gd name="connsiteY3590" fmla="*/ 5284601 h 13777502"/>
              <a:gd name="connsiteX3591" fmla="*/ 474879 w 12208934"/>
              <a:gd name="connsiteY3591" fmla="*/ 5276174 h 13777502"/>
              <a:gd name="connsiteX3592" fmla="*/ 445429 w 12208934"/>
              <a:gd name="connsiteY3592" fmla="*/ 5236452 h 13777502"/>
              <a:gd name="connsiteX3593" fmla="*/ 264018 w 12208934"/>
              <a:gd name="connsiteY3593" fmla="*/ 5232840 h 13777502"/>
              <a:gd name="connsiteX3594" fmla="*/ 251060 w 12208934"/>
              <a:gd name="connsiteY3594" fmla="*/ 5238858 h 13777502"/>
              <a:gd name="connsiteX3595" fmla="*/ 271086 w 12208934"/>
              <a:gd name="connsiteY3595" fmla="*/ 5284600 h 13777502"/>
              <a:gd name="connsiteX3596" fmla="*/ 284044 w 12208934"/>
              <a:gd name="connsiteY3596" fmla="*/ 5278580 h 13777502"/>
              <a:gd name="connsiteX3597" fmla="*/ 264018 w 12208934"/>
              <a:gd name="connsiteY3597" fmla="*/ 5232840 h 13777502"/>
              <a:gd name="connsiteX3598" fmla="*/ 309959 w 12208934"/>
              <a:gd name="connsiteY3598" fmla="*/ 5208764 h 13777502"/>
              <a:gd name="connsiteX3599" fmla="*/ 298179 w 12208934"/>
              <a:gd name="connsiteY3599" fmla="*/ 5215987 h 13777502"/>
              <a:gd name="connsiteX3600" fmla="*/ 321739 w 12208934"/>
              <a:gd name="connsiteY3600" fmla="*/ 5259322 h 13777502"/>
              <a:gd name="connsiteX3601" fmla="*/ 333519 w 12208934"/>
              <a:gd name="connsiteY3601" fmla="*/ 5252099 h 13777502"/>
              <a:gd name="connsiteX3602" fmla="*/ 309959 w 12208934"/>
              <a:gd name="connsiteY3602" fmla="*/ 5208764 h 13777502"/>
              <a:gd name="connsiteX3603" fmla="*/ 478413 w 12208934"/>
              <a:gd name="connsiteY3603" fmla="*/ 5206359 h 13777502"/>
              <a:gd name="connsiteX3604" fmla="*/ 467811 w 12208934"/>
              <a:gd name="connsiteY3604" fmla="*/ 5215989 h 13777502"/>
              <a:gd name="connsiteX3605" fmla="*/ 500794 w 12208934"/>
              <a:gd name="connsiteY3605" fmla="*/ 5253305 h 13777502"/>
              <a:gd name="connsiteX3606" fmla="*/ 511396 w 12208934"/>
              <a:gd name="connsiteY3606" fmla="*/ 5243674 h 13777502"/>
              <a:gd name="connsiteX3607" fmla="*/ 478413 w 12208934"/>
              <a:gd name="connsiteY3607" fmla="*/ 5206359 h 13777502"/>
              <a:gd name="connsiteX3608" fmla="*/ 80251 w 12208934"/>
              <a:gd name="connsiteY3608" fmla="*/ 5184690 h 13777502"/>
              <a:gd name="connsiteX3609" fmla="*/ 66115 w 12208934"/>
              <a:gd name="connsiteY3609" fmla="*/ 5185894 h 13777502"/>
              <a:gd name="connsiteX3610" fmla="*/ 72005 w 12208934"/>
              <a:gd name="connsiteY3610" fmla="*/ 5235246 h 13777502"/>
              <a:gd name="connsiteX3611" fmla="*/ 86141 w 12208934"/>
              <a:gd name="connsiteY3611" fmla="*/ 5234043 h 13777502"/>
              <a:gd name="connsiteX3612" fmla="*/ 80251 w 12208934"/>
              <a:gd name="connsiteY3612" fmla="*/ 5184690 h 13777502"/>
              <a:gd name="connsiteX3613" fmla="*/ 351189 w 12208934"/>
              <a:gd name="connsiteY3613" fmla="*/ 5182284 h 13777502"/>
              <a:gd name="connsiteX3614" fmla="*/ 339409 w 12208934"/>
              <a:gd name="connsiteY3614" fmla="*/ 5190709 h 13777502"/>
              <a:gd name="connsiteX3615" fmla="*/ 366503 w 12208934"/>
              <a:gd name="connsiteY3615" fmla="*/ 5232841 h 13777502"/>
              <a:gd name="connsiteX3616" fmla="*/ 378283 w 12208934"/>
              <a:gd name="connsiteY3616" fmla="*/ 5224414 h 13777502"/>
              <a:gd name="connsiteX3617" fmla="*/ 351189 w 12208934"/>
              <a:gd name="connsiteY3617" fmla="*/ 5182284 h 13777502"/>
              <a:gd name="connsiteX3618" fmla="*/ 506684 w 12208934"/>
              <a:gd name="connsiteY3618" fmla="*/ 5177469 h 13777502"/>
              <a:gd name="connsiteX3619" fmla="*/ 537312 w 12208934"/>
              <a:gd name="connsiteY3619" fmla="*/ 5208767 h 13777502"/>
              <a:gd name="connsiteX3620" fmla="*/ 531422 w 12208934"/>
              <a:gd name="connsiteY3620" fmla="*/ 5214785 h 13777502"/>
              <a:gd name="connsiteX3621" fmla="*/ 500794 w 12208934"/>
              <a:gd name="connsiteY3621" fmla="*/ 5183489 h 13777502"/>
              <a:gd name="connsiteX3622" fmla="*/ 506684 w 12208934"/>
              <a:gd name="connsiteY3622" fmla="*/ 5177469 h 13777502"/>
              <a:gd name="connsiteX3623" fmla="*/ 133260 w 12208934"/>
              <a:gd name="connsiteY3623" fmla="*/ 5173857 h 13777502"/>
              <a:gd name="connsiteX3624" fmla="*/ 119124 w 12208934"/>
              <a:gd name="connsiteY3624" fmla="*/ 5177467 h 13777502"/>
              <a:gd name="connsiteX3625" fmla="*/ 129726 w 12208934"/>
              <a:gd name="connsiteY3625" fmla="*/ 5226820 h 13777502"/>
              <a:gd name="connsiteX3626" fmla="*/ 143862 w 12208934"/>
              <a:gd name="connsiteY3626" fmla="*/ 5223209 h 13777502"/>
              <a:gd name="connsiteX3627" fmla="*/ 133260 w 12208934"/>
              <a:gd name="connsiteY3627" fmla="*/ 5173857 h 13777502"/>
              <a:gd name="connsiteX3628" fmla="*/ 506684 w 12208934"/>
              <a:gd name="connsiteY3628" fmla="*/ 5170247 h 13777502"/>
              <a:gd name="connsiteX3629" fmla="*/ 497260 w 12208934"/>
              <a:gd name="connsiteY3629" fmla="*/ 5179877 h 13777502"/>
              <a:gd name="connsiteX3630" fmla="*/ 500794 w 12208934"/>
              <a:gd name="connsiteY3630" fmla="*/ 5183489 h 13777502"/>
              <a:gd name="connsiteX3631" fmla="*/ 497260 w 12208934"/>
              <a:gd name="connsiteY3631" fmla="*/ 5187099 h 13777502"/>
              <a:gd name="connsiteX3632" fmla="*/ 531422 w 12208934"/>
              <a:gd name="connsiteY3632" fmla="*/ 5222007 h 13777502"/>
              <a:gd name="connsiteX3633" fmla="*/ 540846 w 12208934"/>
              <a:gd name="connsiteY3633" fmla="*/ 5212378 h 13777502"/>
              <a:gd name="connsiteX3634" fmla="*/ 537312 w 12208934"/>
              <a:gd name="connsiteY3634" fmla="*/ 5208767 h 13777502"/>
              <a:gd name="connsiteX3635" fmla="*/ 540846 w 12208934"/>
              <a:gd name="connsiteY3635" fmla="*/ 5205155 h 13777502"/>
              <a:gd name="connsiteX3636" fmla="*/ 506684 w 12208934"/>
              <a:gd name="connsiteY3636" fmla="*/ 5170247 h 13777502"/>
              <a:gd name="connsiteX3637" fmla="*/ 180380 w 12208934"/>
              <a:gd name="connsiteY3637" fmla="*/ 5160616 h 13777502"/>
              <a:gd name="connsiteX3638" fmla="*/ 167422 w 12208934"/>
              <a:gd name="connsiteY3638" fmla="*/ 5165431 h 13777502"/>
              <a:gd name="connsiteX3639" fmla="*/ 182736 w 12208934"/>
              <a:gd name="connsiteY3639" fmla="*/ 5212376 h 13777502"/>
              <a:gd name="connsiteX3640" fmla="*/ 195694 w 12208934"/>
              <a:gd name="connsiteY3640" fmla="*/ 5207561 h 13777502"/>
              <a:gd name="connsiteX3641" fmla="*/ 180380 w 12208934"/>
              <a:gd name="connsiteY3641" fmla="*/ 5160616 h 13777502"/>
              <a:gd name="connsiteX3642" fmla="*/ 385351 w 12208934"/>
              <a:gd name="connsiteY3642" fmla="*/ 5157007 h 13777502"/>
              <a:gd name="connsiteX3643" fmla="*/ 374749 w 12208934"/>
              <a:gd name="connsiteY3643" fmla="*/ 5165431 h 13777502"/>
              <a:gd name="connsiteX3644" fmla="*/ 404199 w 12208934"/>
              <a:gd name="connsiteY3644" fmla="*/ 5205155 h 13777502"/>
              <a:gd name="connsiteX3645" fmla="*/ 414801 w 12208934"/>
              <a:gd name="connsiteY3645" fmla="*/ 5196729 h 13777502"/>
              <a:gd name="connsiteX3646" fmla="*/ 385351 w 12208934"/>
              <a:gd name="connsiteY3646" fmla="*/ 5157007 h 13777502"/>
              <a:gd name="connsiteX3647" fmla="*/ 225144 w 12208934"/>
              <a:gd name="connsiteY3647" fmla="*/ 5142560 h 13777502"/>
              <a:gd name="connsiteX3648" fmla="*/ 212186 w 12208934"/>
              <a:gd name="connsiteY3648" fmla="*/ 5148578 h 13777502"/>
              <a:gd name="connsiteX3649" fmla="*/ 231034 w 12208934"/>
              <a:gd name="connsiteY3649" fmla="*/ 5193116 h 13777502"/>
              <a:gd name="connsiteX3650" fmla="*/ 245170 w 12208934"/>
              <a:gd name="connsiteY3650" fmla="*/ 5188302 h 13777502"/>
              <a:gd name="connsiteX3651" fmla="*/ 225144 w 12208934"/>
              <a:gd name="connsiteY3651" fmla="*/ 5142560 h 13777502"/>
              <a:gd name="connsiteX3652" fmla="*/ 413623 w 12208934"/>
              <a:gd name="connsiteY3652" fmla="*/ 5131729 h 13777502"/>
              <a:gd name="connsiteX3653" fmla="*/ 403021 w 12208934"/>
              <a:gd name="connsiteY3653" fmla="*/ 5141357 h 13777502"/>
              <a:gd name="connsiteX3654" fmla="*/ 436005 w 12208934"/>
              <a:gd name="connsiteY3654" fmla="*/ 5178674 h 13777502"/>
              <a:gd name="connsiteX3655" fmla="*/ 446607 w 12208934"/>
              <a:gd name="connsiteY3655" fmla="*/ 5169043 h 13777502"/>
              <a:gd name="connsiteX3656" fmla="*/ 413623 w 12208934"/>
              <a:gd name="connsiteY3656" fmla="*/ 5131729 h 13777502"/>
              <a:gd name="connsiteX3657" fmla="*/ 262840 w 12208934"/>
              <a:gd name="connsiteY3657" fmla="*/ 5122097 h 13777502"/>
              <a:gd name="connsiteX3658" fmla="*/ 251060 w 12208934"/>
              <a:gd name="connsiteY3658" fmla="*/ 5129320 h 13777502"/>
              <a:gd name="connsiteX3659" fmla="*/ 274620 w 12208934"/>
              <a:gd name="connsiteY3659" fmla="*/ 5172653 h 13777502"/>
              <a:gd name="connsiteX3660" fmla="*/ 286400 w 12208934"/>
              <a:gd name="connsiteY3660" fmla="*/ 5165431 h 13777502"/>
              <a:gd name="connsiteX3661" fmla="*/ 262840 w 12208934"/>
              <a:gd name="connsiteY3661" fmla="*/ 5122097 h 13777502"/>
              <a:gd name="connsiteX3662" fmla="*/ 437183 w 12208934"/>
              <a:gd name="connsiteY3662" fmla="*/ 5106450 h 13777502"/>
              <a:gd name="connsiteX3663" fmla="*/ 468400 w 12208934"/>
              <a:gd name="connsiteY3663" fmla="*/ 5138349 h 13777502"/>
              <a:gd name="connsiteX3664" fmla="*/ 461921 w 12208934"/>
              <a:gd name="connsiteY3664" fmla="*/ 5144969 h 13777502"/>
              <a:gd name="connsiteX3665" fmla="*/ 430705 w 12208934"/>
              <a:gd name="connsiteY3665" fmla="*/ 5113070 h 13777502"/>
              <a:gd name="connsiteX3666" fmla="*/ 437183 w 12208934"/>
              <a:gd name="connsiteY3666" fmla="*/ 5106450 h 13777502"/>
              <a:gd name="connsiteX3667" fmla="*/ 437183 w 12208934"/>
              <a:gd name="connsiteY3667" fmla="*/ 5100431 h 13777502"/>
              <a:gd name="connsiteX3668" fmla="*/ 427759 w 12208934"/>
              <a:gd name="connsiteY3668" fmla="*/ 5110060 h 13777502"/>
              <a:gd name="connsiteX3669" fmla="*/ 430705 w 12208934"/>
              <a:gd name="connsiteY3669" fmla="*/ 5113070 h 13777502"/>
              <a:gd name="connsiteX3670" fmla="*/ 427759 w 12208934"/>
              <a:gd name="connsiteY3670" fmla="*/ 5116080 h 13777502"/>
              <a:gd name="connsiteX3671" fmla="*/ 461921 w 12208934"/>
              <a:gd name="connsiteY3671" fmla="*/ 5150988 h 13777502"/>
              <a:gd name="connsiteX3672" fmla="*/ 471345 w 12208934"/>
              <a:gd name="connsiteY3672" fmla="*/ 5141358 h 13777502"/>
              <a:gd name="connsiteX3673" fmla="*/ 468400 w 12208934"/>
              <a:gd name="connsiteY3673" fmla="*/ 5138349 h 13777502"/>
              <a:gd name="connsiteX3674" fmla="*/ 471345 w 12208934"/>
              <a:gd name="connsiteY3674" fmla="*/ 5135339 h 13777502"/>
              <a:gd name="connsiteX3675" fmla="*/ 437183 w 12208934"/>
              <a:gd name="connsiteY3675" fmla="*/ 5100431 h 13777502"/>
              <a:gd name="connsiteX3676" fmla="*/ 297002 w 12208934"/>
              <a:gd name="connsiteY3676" fmla="*/ 5099227 h 13777502"/>
              <a:gd name="connsiteX3677" fmla="*/ 285222 w 12208934"/>
              <a:gd name="connsiteY3677" fmla="*/ 5107652 h 13777502"/>
              <a:gd name="connsiteX3678" fmla="*/ 312315 w 12208934"/>
              <a:gd name="connsiteY3678" fmla="*/ 5149784 h 13777502"/>
              <a:gd name="connsiteX3679" fmla="*/ 324095 w 12208934"/>
              <a:gd name="connsiteY3679" fmla="*/ 5141357 h 13777502"/>
              <a:gd name="connsiteX3680" fmla="*/ 297002 w 12208934"/>
              <a:gd name="connsiteY3680" fmla="*/ 5099227 h 13777502"/>
              <a:gd name="connsiteX3681" fmla="*/ 69649 w 12208934"/>
              <a:gd name="connsiteY3681" fmla="*/ 5085985 h 13777502"/>
              <a:gd name="connsiteX3682" fmla="*/ 55513 w 12208934"/>
              <a:gd name="connsiteY3682" fmla="*/ 5087188 h 13777502"/>
              <a:gd name="connsiteX3683" fmla="*/ 61403 w 12208934"/>
              <a:gd name="connsiteY3683" fmla="*/ 5136542 h 13777502"/>
              <a:gd name="connsiteX3684" fmla="*/ 75539 w 12208934"/>
              <a:gd name="connsiteY3684" fmla="*/ 5134133 h 13777502"/>
              <a:gd name="connsiteX3685" fmla="*/ 69649 w 12208934"/>
              <a:gd name="connsiteY3685" fmla="*/ 5085985 h 13777502"/>
              <a:gd name="connsiteX3686" fmla="*/ 325273 w 12208934"/>
              <a:gd name="connsiteY3686" fmla="*/ 5078764 h 13777502"/>
              <a:gd name="connsiteX3687" fmla="*/ 314671 w 12208934"/>
              <a:gd name="connsiteY3687" fmla="*/ 5087189 h 13777502"/>
              <a:gd name="connsiteX3688" fmla="*/ 344121 w 12208934"/>
              <a:gd name="connsiteY3688" fmla="*/ 5126913 h 13777502"/>
              <a:gd name="connsiteX3689" fmla="*/ 354723 w 12208934"/>
              <a:gd name="connsiteY3689" fmla="*/ 5118487 h 13777502"/>
              <a:gd name="connsiteX3690" fmla="*/ 325273 w 12208934"/>
              <a:gd name="connsiteY3690" fmla="*/ 5078764 h 13777502"/>
              <a:gd name="connsiteX3691" fmla="*/ 112056 w 12208934"/>
              <a:gd name="connsiteY3691" fmla="*/ 5077559 h 13777502"/>
              <a:gd name="connsiteX3692" fmla="*/ 97921 w 12208934"/>
              <a:gd name="connsiteY3692" fmla="*/ 5081169 h 13777502"/>
              <a:gd name="connsiteX3693" fmla="*/ 108522 w 12208934"/>
              <a:gd name="connsiteY3693" fmla="*/ 5129319 h 13777502"/>
              <a:gd name="connsiteX3694" fmla="*/ 122658 w 12208934"/>
              <a:gd name="connsiteY3694" fmla="*/ 5125707 h 13777502"/>
              <a:gd name="connsiteX3695" fmla="*/ 112056 w 12208934"/>
              <a:gd name="connsiteY3695" fmla="*/ 5077559 h 13777502"/>
              <a:gd name="connsiteX3696" fmla="*/ 149752 w 12208934"/>
              <a:gd name="connsiteY3696" fmla="*/ 5065522 h 13777502"/>
              <a:gd name="connsiteX3697" fmla="*/ 136794 w 12208934"/>
              <a:gd name="connsiteY3697" fmla="*/ 5070337 h 13777502"/>
              <a:gd name="connsiteX3698" fmla="*/ 152108 w 12208934"/>
              <a:gd name="connsiteY3698" fmla="*/ 5117282 h 13777502"/>
              <a:gd name="connsiteX3699" fmla="*/ 165066 w 12208934"/>
              <a:gd name="connsiteY3699" fmla="*/ 5112467 h 13777502"/>
              <a:gd name="connsiteX3700" fmla="*/ 149752 w 12208934"/>
              <a:gd name="connsiteY3700" fmla="*/ 5065522 h 13777502"/>
              <a:gd name="connsiteX3701" fmla="*/ 348833 w 12208934"/>
              <a:gd name="connsiteY3701" fmla="*/ 5057096 h 13777502"/>
              <a:gd name="connsiteX3702" fmla="*/ 338231 w 12208934"/>
              <a:gd name="connsiteY3702" fmla="*/ 5066727 h 13777502"/>
              <a:gd name="connsiteX3703" fmla="*/ 371215 w 12208934"/>
              <a:gd name="connsiteY3703" fmla="*/ 5104042 h 13777502"/>
              <a:gd name="connsiteX3704" fmla="*/ 381817 w 12208934"/>
              <a:gd name="connsiteY3704" fmla="*/ 5094413 h 13777502"/>
              <a:gd name="connsiteX3705" fmla="*/ 348833 w 12208934"/>
              <a:gd name="connsiteY3705" fmla="*/ 5057096 h 13777502"/>
              <a:gd name="connsiteX3706" fmla="*/ 185092 w 12208934"/>
              <a:gd name="connsiteY3706" fmla="*/ 5051077 h 13777502"/>
              <a:gd name="connsiteX3707" fmla="*/ 172134 w 12208934"/>
              <a:gd name="connsiteY3707" fmla="*/ 5057095 h 13777502"/>
              <a:gd name="connsiteX3708" fmla="*/ 192160 w 12208934"/>
              <a:gd name="connsiteY3708" fmla="*/ 5102837 h 13777502"/>
              <a:gd name="connsiteX3709" fmla="*/ 205118 w 12208934"/>
              <a:gd name="connsiteY3709" fmla="*/ 5096818 h 13777502"/>
              <a:gd name="connsiteX3710" fmla="*/ 185092 w 12208934"/>
              <a:gd name="connsiteY3710" fmla="*/ 5051077 h 13777502"/>
              <a:gd name="connsiteX3711" fmla="*/ 368859 w 12208934"/>
              <a:gd name="connsiteY3711" fmla="*/ 5036634 h 13777502"/>
              <a:gd name="connsiteX3712" fmla="*/ 399487 w 12208934"/>
              <a:gd name="connsiteY3712" fmla="*/ 5067931 h 13777502"/>
              <a:gd name="connsiteX3713" fmla="*/ 393597 w 12208934"/>
              <a:gd name="connsiteY3713" fmla="*/ 5073949 h 13777502"/>
              <a:gd name="connsiteX3714" fmla="*/ 362969 w 12208934"/>
              <a:gd name="connsiteY3714" fmla="*/ 5042652 h 13777502"/>
              <a:gd name="connsiteX3715" fmla="*/ 368859 w 12208934"/>
              <a:gd name="connsiteY3715" fmla="*/ 5036634 h 13777502"/>
              <a:gd name="connsiteX3716" fmla="*/ 215720 w 12208934"/>
              <a:gd name="connsiteY3716" fmla="*/ 5034225 h 13777502"/>
              <a:gd name="connsiteX3717" fmla="*/ 203940 w 12208934"/>
              <a:gd name="connsiteY3717" fmla="*/ 5041448 h 13777502"/>
              <a:gd name="connsiteX3718" fmla="*/ 227500 w 12208934"/>
              <a:gd name="connsiteY3718" fmla="*/ 5084782 h 13777502"/>
              <a:gd name="connsiteX3719" fmla="*/ 239280 w 12208934"/>
              <a:gd name="connsiteY3719" fmla="*/ 5077560 h 13777502"/>
              <a:gd name="connsiteX3720" fmla="*/ 215720 w 12208934"/>
              <a:gd name="connsiteY3720" fmla="*/ 5034225 h 13777502"/>
              <a:gd name="connsiteX3721" fmla="*/ 368859 w 12208934"/>
              <a:gd name="connsiteY3721" fmla="*/ 5029411 h 13777502"/>
              <a:gd name="connsiteX3722" fmla="*/ 359435 w 12208934"/>
              <a:gd name="connsiteY3722" fmla="*/ 5039041 h 13777502"/>
              <a:gd name="connsiteX3723" fmla="*/ 362969 w 12208934"/>
              <a:gd name="connsiteY3723" fmla="*/ 5042652 h 13777502"/>
              <a:gd name="connsiteX3724" fmla="*/ 359435 w 12208934"/>
              <a:gd name="connsiteY3724" fmla="*/ 5046264 h 13777502"/>
              <a:gd name="connsiteX3725" fmla="*/ 393597 w 12208934"/>
              <a:gd name="connsiteY3725" fmla="*/ 5081172 h 13777502"/>
              <a:gd name="connsiteX3726" fmla="*/ 403021 w 12208934"/>
              <a:gd name="connsiteY3726" fmla="*/ 5071542 h 13777502"/>
              <a:gd name="connsiteX3727" fmla="*/ 399487 w 12208934"/>
              <a:gd name="connsiteY3727" fmla="*/ 5067931 h 13777502"/>
              <a:gd name="connsiteX3728" fmla="*/ 403021 w 12208934"/>
              <a:gd name="connsiteY3728" fmla="*/ 5064320 h 13777502"/>
              <a:gd name="connsiteX3729" fmla="*/ 368859 w 12208934"/>
              <a:gd name="connsiteY3729" fmla="*/ 5029411 h 13777502"/>
              <a:gd name="connsiteX3730" fmla="*/ 242814 w 12208934"/>
              <a:gd name="connsiteY3730" fmla="*/ 5016171 h 13777502"/>
              <a:gd name="connsiteX3731" fmla="*/ 231034 w 12208934"/>
              <a:gd name="connsiteY3731" fmla="*/ 5024596 h 13777502"/>
              <a:gd name="connsiteX3732" fmla="*/ 258128 w 12208934"/>
              <a:gd name="connsiteY3732" fmla="*/ 5066727 h 13777502"/>
              <a:gd name="connsiteX3733" fmla="*/ 269908 w 12208934"/>
              <a:gd name="connsiteY3733" fmla="*/ 5058300 h 13777502"/>
              <a:gd name="connsiteX3734" fmla="*/ 242814 w 12208934"/>
              <a:gd name="connsiteY3734" fmla="*/ 5016171 h 13777502"/>
              <a:gd name="connsiteX3735" fmla="*/ 265196 w 12208934"/>
              <a:gd name="connsiteY3735" fmla="*/ 4999317 h 13777502"/>
              <a:gd name="connsiteX3736" fmla="*/ 254594 w 12208934"/>
              <a:gd name="connsiteY3736" fmla="*/ 5007744 h 13777502"/>
              <a:gd name="connsiteX3737" fmla="*/ 284044 w 12208934"/>
              <a:gd name="connsiteY3737" fmla="*/ 5047466 h 13777502"/>
              <a:gd name="connsiteX3738" fmla="*/ 294646 w 12208934"/>
              <a:gd name="connsiteY3738" fmla="*/ 5039041 h 13777502"/>
              <a:gd name="connsiteX3739" fmla="*/ 265196 w 12208934"/>
              <a:gd name="connsiteY3739" fmla="*/ 4999317 h 13777502"/>
              <a:gd name="connsiteX3740" fmla="*/ 59047 w 12208934"/>
              <a:gd name="connsiteY3740" fmla="*/ 4986077 h 13777502"/>
              <a:gd name="connsiteX3741" fmla="*/ 44911 w 12208934"/>
              <a:gd name="connsiteY3741" fmla="*/ 4987280 h 13777502"/>
              <a:gd name="connsiteX3742" fmla="*/ 50801 w 12208934"/>
              <a:gd name="connsiteY3742" fmla="*/ 5036632 h 13777502"/>
              <a:gd name="connsiteX3743" fmla="*/ 64937 w 12208934"/>
              <a:gd name="connsiteY3743" fmla="*/ 5035428 h 13777502"/>
              <a:gd name="connsiteX3744" fmla="*/ 59047 w 12208934"/>
              <a:gd name="connsiteY3744" fmla="*/ 4986077 h 13777502"/>
              <a:gd name="connsiteX3745" fmla="*/ 284044 w 12208934"/>
              <a:gd name="connsiteY3745" fmla="*/ 4982466 h 13777502"/>
              <a:gd name="connsiteX3746" fmla="*/ 273442 w 12208934"/>
              <a:gd name="connsiteY3746" fmla="*/ 4992096 h 13777502"/>
              <a:gd name="connsiteX3747" fmla="*/ 306425 w 12208934"/>
              <a:gd name="connsiteY3747" fmla="*/ 5029411 h 13777502"/>
              <a:gd name="connsiteX3748" fmla="*/ 317027 w 12208934"/>
              <a:gd name="connsiteY3748" fmla="*/ 5019782 h 13777502"/>
              <a:gd name="connsiteX3749" fmla="*/ 284044 w 12208934"/>
              <a:gd name="connsiteY3749" fmla="*/ 4982466 h 13777502"/>
              <a:gd name="connsiteX3750" fmla="*/ 90853 w 12208934"/>
              <a:gd name="connsiteY3750" fmla="*/ 4978854 h 13777502"/>
              <a:gd name="connsiteX3751" fmla="*/ 76717 w 12208934"/>
              <a:gd name="connsiteY3751" fmla="*/ 4982464 h 13777502"/>
              <a:gd name="connsiteX3752" fmla="*/ 87319 w 12208934"/>
              <a:gd name="connsiteY3752" fmla="*/ 5031817 h 13777502"/>
              <a:gd name="connsiteX3753" fmla="*/ 101455 w 12208934"/>
              <a:gd name="connsiteY3753" fmla="*/ 5028206 h 13777502"/>
              <a:gd name="connsiteX3754" fmla="*/ 90853 w 12208934"/>
              <a:gd name="connsiteY3754" fmla="*/ 4978854 h 13777502"/>
              <a:gd name="connsiteX3755" fmla="*/ 119124 w 12208934"/>
              <a:gd name="connsiteY3755" fmla="*/ 4970428 h 13777502"/>
              <a:gd name="connsiteX3756" fmla="*/ 106167 w 12208934"/>
              <a:gd name="connsiteY3756" fmla="*/ 4975243 h 13777502"/>
              <a:gd name="connsiteX3757" fmla="*/ 121480 w 12208934"/>
              <a:gd name="connsiteY3757" fmla="*/ 5022188 h 13777502"/>
              <a:gd name="connsiteX3758" fmla="*/ 134438 w 12208934"/>
              <a:gd name="connsiteY3758" fmla="*/ 5017373 h 13777502"/>
              <a:gd name="connsiteX3759" fmla="*/ 119124 w 12208934"/>
              <a:gd name="connsiteY3759" fmla="*/ 4970428 h 13777502"/>
              <a:gd name="connsiteX3760" fmla="*/ 299357 w 12208934"/>
              <a:gd name="connsiteY3760" fmla="*/ 4965613 h 13777502"/>
              <a:gd name="connsiteX3761" fmla="*/ 329985 w 12208934"/>
              <a:gd name="connsiteY3761" fmla="*/ 4996911 h 13777502"/>
              <a:gd name="connsiteX3762" fmla="*/ 324095 w 12208934"/>
              <a:gd name="connsiteY3762" fmla="*/ 5002929 h 13777502"/>
              <a:gd name="connsiteX3763" fmla="*/ 293468 w 12208934"/>
              <a:gd name="connsiteY3763" fmla="*/ 4971633 h 13777502"/>
              <a:gd name="connsiteX3764" fmla="*/ 299357 w 12208934"/>
              <a:gd name="connsiteY3764" fmla="*/ 4965613 h 13777502"/>
              <a:gd name="connsiteX3765" fmla="*/ 145040 w 12208934"/>
              <a:gd name="connsiteY3765" fmla="*/ 4959594 h 13777502"/>
              <a:gd name="connsiteX3766" fmla="*/ 132082 w 12208934"/>
              <a:gd name="connsiteY3766" fmla="*/ 4965612 h 13777502"/>
              <a:gd name="connsiteX3767" fmla="*/ 152108 w 12208934"/>
              <a:gd name="connsiteY3767" fmla="*/ 5011354 h 13777502"/>
              <a:gd name="connsiteX3768" fmla="*/ 165066 w 12208934"/>
              <a:gd name="connsiteY3768" fmla="*/ 5005335 h 13777502"/>
              <a:gd name="connsiteX3769" fmla="*/ 145040 w 12208934"/>
              <a:gd name="connsiteY3769" fmla="*/ 4959594 h 13777502"/>
              <a:gd name="connsiteX3770" fmla="*/ 299357 w 12208934"/>
              <a:gd name="connsiteY3770" fmla="*/ 4958391 h 13777502"/>
              <a:gd name="connsiteX3771" fmla="*/ 289934 w 12208934"/>
              <a:gd name="connsiteY3771" fmla="*/ 4968022 h 13777502"/>
              <a:gd name="connsiteX3772" fmla="*/ 293468 w 12208934"/>
              <a:gd name="connsiteY3772" fmla="*/ 4971633 h 13777502"/>
              <a:gd name="connsiteX3773" fmla="*/ 289934 w 12208934"/>
              <a:gd name="connsiteY3773" fmla="*/ 4975244 h 13777502"/>
              <a:gd name="connsiteX3774" fmla="*/ 324095 w 12208934"/>
              <a:gd name="connsiteY3774" fmla="*/ 5010152 h 13777502"/>
              <a:gd name="connsiteX3775" fmla="*/ 333519 w 12208934"/>
              <a:gd name="connsiteY3775" fmla="*/ 5000523 h 13777502"/>
              <a:gd name="connsiteX3776" fmla="*/ 329985 w 12208934"/>
              <a:gd name="connsiteY3776" fmla="*/ 4996911 h 13777502"/>
              <a:gd name="connsiteX3777" fmla="*/ 333519 w 12208934"/>
              <a:gd name="connsiteY3777" fmla="*/ 4993299 h 13777502"/>
              <a:gd name="connsiteX3778" fmla="*/ 299357 w 12208934"/>
              <a:gd name="connsiteY3778" fmla="*/ 4958391 h 13777502"/>
              <a:gd name="connsiteX3779" fmla="*/ 167422 w 12208934"/>
              <a:gd name="connsiteY3779" fmla="*/ 4947557 h 13777502"/>
              <a:gd name="connsiteX3780" fmla="*/ 155642 w 12208934"/>
              <a:gd name="connsiteY3780" fmla="*/ 4954779 h 13777502"/>
              <a:gd name="connsiteX3781" fmla="*/ 179202 w 12208934"/>
              <a:gd name="connsiteY3781" fmla="*/ 4998113 h 13777502"/>
              <a:gd name="connsiteX3782" fmla="*/ 190982 w 12208934"/>
              <a:gd name="connsiteY3782" fmla="*/ 4990892 h 13777502"/>
              <a:gd name="connsiteX3783" fmla="*/ 167422 w 12208934"/>
              <a:gd name="connsiteY3783" fmla="*/ 4947557 h 13777502"/>
              <a:gd name="connsiteX3784" fmla="*/ 188626 w 12208934"/>
              <a:gd name="connsiteY3784" fmla="*/ 4933113 h 13777502"/>
              <a:gd name="connsiteX3785" fmla="*/ 176846 w 12208934"/>
              <a:gd name="connsiteY3785" fmla="*/ 4941539 h 13777502"/>
              <a:gd name="connsiteX3786" fmla="*/ 203940 w 12208934"/>
              <a:gd name="connsiteY3786" fmla="*/ 4983670 h 13777502"/>
              <a:gd name="connsiteX3787" fmla="*/ 215720 w 12208934"/>
              <a:gd name="connsiteY3787" fmla="*/ 4975243 h 13777502"/>
              <a:gd name="connsiteX3788" fmla="*/ 188626 w 12208934"/>
              <a:gd name="connsiteY3788" fmla="*/ 4933113 h 13777502"/>
              <a:gd name="connsiteX3789" fmla="*/ 205118 w 12208934"/>
              <a:gd name="connsiteY3789" fmla="*/ 4921075 h 13777502"/>
              <a:gd name="connsiteX3790" fmla="*/ 194516 w 12208934"/>
              <a:gd name="connsiteY3790" fmla="*/ 4929502 h 13777502"/>
              <a:gd name="connsiteX3791" fmla="*/ 223966 w 12208934"/>
              <a:gd name="connsiteY3791" fmla="*/ 4969225 h 13777502"/>
              <a:gd name="connsiteX3792" fmla="*/ 234568 w 12208934"/>
              <a:gd name="connsiteY3792" fmla="*/ 4960799 h 13777502"/>
              <a:gd name="connsiteX3793" fmla="*/ 205118 w 12208934"/>
              <a:gd name="connsiteY3793" fmla="*/ 4921075 h 13777502"/>
              <a:gd name="connsiteX3794" fmla="*/ 219254 w 12208934"/>
              <a:gd name="connsiteY3794" fmla="*/ 4907834 h 13777502"/>
              <a:gd name="connsiteX3795" fmla="*/ 208652 w 12208934"/>
              <a:gd name="connsiteY3795" fmla="*/ 4917465 h 13777502"/>
              <a:gd name="connsiteX3796" fmla="*/ 241636 w 12208934"/>
              <a:gd name="connsiteY3796" fmla="*/ 4954781 h 13777502"/>
              <a:gd name="connsiteX3797" fmla="*/ 252238 w 12208934"/>
              <a:gd name="connsiteY3797" fmla="*/ 4945151 h 13777502"/>
              <a:gd name="connsiteX3798" fmla="*/ 219254 w 12208934"/>
              <a:gd name="connsiteY3798" fmla="*/ 4907834 h 13777502"/>
              <a:gd name="connsiteX3799" fmla="*/ 229856 w 12208934"/>
              <a:gd name="connsiteY3799" fmla="*/ 4894595 h 13777502"/>
              <a:gd name="connsiteX3800" fmla="*/ 261073 w 12208934"/>
              <a:gd name="connsiteY3800" fmla="*/ 4926493 h 13777502"/>
              <a:gd name="connsiteX3801" fmla="*/ 254594 w 12208934"/>
              <a:gd name="connsiteY3801" fmla="*/ 4933113 h 13777502"/>
              <a:gd name="connsiteX3802" fmla="*/ 223378 w 12208934"/>
              <a:gd name="connsiteY3802" fmla="*/ 4901214 h 13777502"/>
              <a:gd name="connsiteX3803" fmla="*/ 229856 w 12208934"/>
              <a:gd name="connsiteY3803" fmla="*/ 4894595 h 13777502"/>
              <a:gd name="connsiteX3804" fmla="*/ 229856 w 12208934"/>
              <a:gd name="connsiteY3804" fmla="*/ 4888576 h 13777502"/>
              <a:gd name="connsiteX3805" fmla="*/ 220432 w 12208934"/>
              <a:gd name="connsiteY3805" fmla="*/ 4898205 h 13777502"/>
              <a:gd name="connsiteX3806" fmla="*/ 223378 w 12208934"/>
              <a:gd name="connsiteY3806" fmla="*/ 4901214 h 13777502"/>
              <a:gd name="connsiteX3807" fmla="*/ 220432 w 12208934"/>
              <a:gd name="connsiteY3807" fmla="*/ 4904224 h 13777502"/>
              <a:gd name="connsiteX3808" fmla="*/ 254594 w 12208934"/>
              <a:gd name="connsiteY3808" fmla="*/ 4939132 h 13777502"/>
              <a:gd name="connsiteX3809" fmla="*/ 264018 w 12208934"/>
              <a:gd name="connsiteY3809" fmla="*/ 4929502 h 13777502"/>
              <a:gd name="connsiteX3810" fmla="*/ 261073 w 12208934"/>
              <a:gd name="connsiteY3810" fmla="*/ 4926493 h 13777502"/>
              <a:gd name="connsiteX3811" fmla="*/ 264018 w 12208934"/>
              <a:gd name="connsiteY3811" fmla="*/ 4923483 h 13777502"/>
              <a:gd name="connsiteX3812" fmla="*/ 229856 w 12208934"/>
              <a:gd name="connsiteY3812" fmla="*/ 4888576 h 13777502"/>
              <a:gd name="connsiteX3813" fmla="*/ 47267 w 12208934"/>
              <a:gd name="connsiteY3813" fmla="*/ 4887370 h 13777502"/>
              <a:gd name="connsiteX3814" fmla="*/ 33131 w 12208934"/>
              <a:gd name="connsiteY3814" fmla="*/ 4888575 h 13777502"/>
              <a:gd name="connsiteX3815" fmla="*/ 39021 w 12208934"/>
              <a:gd name="connsiteY3815" fmla="*/ 4937927 h 13777502"/>
              <a:gd name="connsiteX3816" fmla="*/ 53157 w 12208934"/>
              <a:gd name="connsiteY3816" fmla="*/ 4936723 h 13777502"/>
              <a:gd name="connsiteX3817" fmla="*/ 47267 w 12208934"/>
              <a:gd name="connsiteY3817" fmla="*/ 4887370 h 13777502"/>
              <a:gd name="connsiteX3818" fmla="*/ 69649 w 12208934"/>
              <a:gd name="connsiteY3818" fmla="*/ 4881352 h 13777502"/>
              <a:gd name="connsiteX3819" fmla="*/ 55513 w 12208934"/>
              <a:gd name="connsiteY3819" fmla="*/ 4884962 h 13777502"/>
              <a:gd name="connsiteX3820" fmla="*/ 66115 w 12208934"/>
              <a:gd name="connsiteY3820" fmla="*/ 4934315 h 13777502"/>
              <a:gd name="connsiteX3821" fmla="*/ 80251 w 12208934"/>
              <a:gd name="connsiteY3821" fmla="*/ 4930704 h 13777502"/>
              <a:gd name="connsiteX3822" fmla="*/ 69649 w 12208934"/>
              <a:gd name="connsiteY3822" fmla="*/ 4881352 h 13777502"/>
              <a:gd name="connsiteX3823" fmla="*/ 87319 w 12208934"/>
              <a:gd name="connsiteY3823" fmla="*/ 4876537 h 13777502"/>
              <a:gd name="connsiteX3824" fmla="*/ 74361 w 12208934"/>
              <a:gd name="connsiteY3824" fmla="*/ 4881352 h 13777502"/>
              <a:gd name="connsiteX3825" fmla="*/ 89675 w 12208934"/>
              <a:gd name="connsiteY3825" fmla="*/ 4928297 h 13777502"/>
              <a:gd name="connsiteX3826" fmla="*/ 102633 w 12208934"/>
              <a:gd name="connsiteY3826" fmla="*/ 4923482 h 13777502"/>
              <a:gd name="connsiteX3827" fmla="*/ 87319 w 12208934"/>
              <a:gd name="connsiteY3827" fmla="*/ 4876537 h 13777502"/>
              <a:gd name="connsiteX3828" fmla="*/ 104989 w 12208934"/>
              <a:gd name="connsiteY3828" fmla="*/ 4868111 h 13777502"/>
              <a:gd name="connsiteX3829" fmla="*/ 92031 w 12208934"/>
              <a:gd name="connsiteY3829" fmla="*/ 4874130 h 13777502"/>
              <a:gd name="connsiteX3830" fmla="*/ 112056 w 12208934"/>
              <a:gd name="connsiteY3830" fmla="*/ 4919871 h 13777502"/>
              <a:gd name="connsiteX3831" fmla="*/ 125014 w 12208934"/>
              <a:gd name="connsiteY3831" fmla="*/ 4913852 h 13777502"/>
              <a:gd name="connsiteX3832" fmla="*/ 104989 w 12208934"/>
              <a:gd name="connsiteY3832" fmla="*/ 4868111 h 13777502"/>
              <a:gd name="connsiteX3833" fmla="*/ 120302 w 12208934"/>
              <a:gd name="connsiteY3833" fmla="*/ 4859686 h 13777502"/>
              <a:gd name="connsiteX3834" fmla="*/ 108522 w 12208934"/>
              <a:gd name="connsiteY3834" fmla="*/ 4866907 h 13777502"/>
              <a:gd name="connsiteX3835" fmla="*/ 132082 w 12208934"/>
              <a:gd name="connsiteY3835" fmla="*/ 4910242 h 13777502"/>
              <a:gd name="connsiteX3836" fmla="*/ 143862 w 12208934"/>
              <a:gd name="connsiteY3836" fmla="*/ 4903019 h 13777502"/>
              <a:gd name="connsiteX3837" fmla="*/ 120302 w 12208934"/>
              <a:gd name="connsiteY3837" fmla="*/ 4859686 h 13777502"/>
              <a:gd name="connsiteX3838" fmla="*/ 145099 w 12208934"/>
              <a:gd name="connsiteY3838" fmla="*/ 4841711 h 13777502"/>
              <a:gd name="connsiteX3839" fmla="*/ 156700 w 12208934"/>
              <a:gd name="connsiteY3839" fmla="*/ 4857357 h 13777502"/>
              <a:gd name="connsiteX3840" fmla="*/ 143862 w 12208934"/>
              <a:gd name="connsiteY3840" fmla="*/ 4842834 h 13777502"/>
              <a:gd name="connsiteX3841" fmla="*/ 145099 w 12208934"/>
              <a:gd name="connsiteY3841" fmla="*/ 4841711 h 13777502"/>
              <a:gd name="connsiteX3842" fmla="*/ 154464 w 12208934"/>
              <a:gd name="connsiteY3842" fmla="*/ 4833205 h 13777502"/>
              <a:gd name="connsiteX3843" fmla="*/ 185212 w 12208934"/>
              <a:gd name="connsiteY3843" fmla="*/ 4867990 h 13777502"/>
              <a:gd name="connsiteX3844" fmla="*/ 185092 w 12208934"/>
              <a:gd name="connsiteY3844" fmla="*/ 4868114 h 13777502"/>
              <a:gd name="connsiteX3845" fmla="*/ 152593 w 12208934"/>
              <a:gd name="connsiteY3845" fmla="*/ 4834905 h 13777502"/>
              <a:gd name="connsiteX3846" fmla="*/ 154464 w 12208934"/>
              <a:gd name="connsiteY3846" fmla="*/ 4833205 h 13777502"/>
              <a:gd name="connsiteX3847" fmla="*/ 160354 w 12208934"/>
              <a:gd name="connsiteY3847" fmla="*/ 4823574 h 13777502"/>
              <a:gd name="connsiteX3848" fmla="*/ 191571 w 12208934"/>
              <a:gd name="connsiteY3848" fmla="*/ 4855473 h 13777502"/>
              <a:gd name="connsiteX3849" fmla="*/ 185092 w 12208934"/>
              <a:gd name="connsiteY3849" fmla="*/ 4862092 h 13777502"/>
              <a:gd name="connsiteX3850" fmla="*/ 153876 w 12208934"/>
              <a:gd name="connsiteY3850" fmla="*/ 4830194 h 13777502"/>
              <a:gd name="connsiteX3851" fmla="*/ 160354 w 12208934"/>
              <a:gd name="connsiteY3851" fmla="*/ 4823574 h 13777502"/>
              <a:gd name="connsiteX3852" fmla="*/ 160354 w 12208934"/>
              <a:gd name="connsiteY3852" fmla="*/ 4817555 h 13777502"/>
              <a:gd name="connsiteX3853" fmla="*/ 150930 w 12208934"/>
              <a:gd name="connsiteY3853" fmla="*/ 4827186 h 13777502"/>
              <a:gd name="connsiteX3854" fmla="*/ 153876 w 12208934"/>
              <a:gd name="connsiteY3854" fmla="*/ 4830194 h 13777502"/>
              <a:gd name="connsiteX3855" fmla="*/ 150930 w 12208934"/>
              <a:gd name="connsiteY3855" fmla="*/ 4833206 h 13777502"/>
              <a:gd name="connsiteX3856" fmla="*/ 152593 w 12208934"/>
              <a:gd name="connsiteY3856" fmla="*/ 4834905 h 13777502"/>
              <a:gd name="connsiteX3857" fmla="*/ 145099 w 12208934"/>
              <a:gd name="connsiteY3857" fmla="*/ 4841711 h 13777502"/>
              <a:gd name="connsiteX3858" fmla="*/ 145040 w 12208934"/>
              <a:gd name="connsiteY3858" fmla="*/ 4841632 h 13777502"/>
              <a:gd name="connsiteX3859" fmla="*/ 134438 w 12208934"/>
              <a:gd name="connsiteY3859" fmla="*/ 4850057 h 13777502"/>
              <a:gd name="connsiteX3860" fmla="*/ 122658 w 12208934"/>
              <a:gd name="connsiteY3860" fmla="*/ 4858483 h 13777502"/>
              <a:gd name="connsiteX3861" fmla="*/ 149752 w 12208934"/>
              <a:gd name="connsiteY3861" fmla="*/ 4900612 h 13777502"/>
              <a:gd name="connsiteX3862" fmla="*/ 161532 w 12208934"/>
              <a:gd name="connsiteY3862" fmla="*/ 4892186 h 13777502"/>
              <a:gd name="connsiteX3863" fmla="*/ 134438 w 12208934"/>
              <a:gd name="connsiteY3863" fmla="*/ 4850057 h 13777502"/>
              <a:gd name="connsiteX3864" fmla="*/ 163888 w 12208934"/>
              <a:gd name="connsiteY3864" fmla="*/ 4889779 h 13777502"/>
              <a:gd name="connsiteX3865" fmla="*/ 174490 w 12208934"/>
              <a:gd name="connsiteY3865" fmla="*/ 4881353 h 13777502"/>
              <a:gd name="connsiteX3866" fmla="*/ 156700 w 12208934"/>
              <a:gd name="connsiteY3866" fmla="*/ 4857357 h 13777502"/>
              <a:gd name="connsiteX3867" fmla="*/ 176846 w 12208934"/>
              <a:gd name="connsiteY3867" fmla="*/ 4880150 h 13777502"/>
              <a:gd name="connsiteX3868" fmla="*/ 187448 w 12208934"/>
              <a:gd name="connsiteY3868" fmla="*/ 4870521 h 13777502"/>
              <a:gd name="connsiteX3869" fmla="*/ 185212 w 12208934"/>
              <a:gd name="connsiteY3869" fmla="*/ 4867990 h 13777502"/>
              <a:gd name="connsiteX3870" fmla="*/ 194516 w 12208934"/>
              <a:gd name="connsiteY3870" fmla="*/ 4858483 h 13777502"/>
              <a:gd name="connsiteX3871" fmla="*/ 191571 w 12208934"/>
              <a:gd name="connsiteY3871" fmla="*/ 4855473 h 13777502"/>
              <a:gd name="connsiteX3872" fmla="*/ 194516 w 12208934"/>
              <a:gd name="connsiteY3872" fmla="*/ 4852464 h 13777502"/>
              <a:gd name="connsiteX3873" fmla="*/ 160354 w 12208934"/>
              <a:gd name="connsiteY3873" fmla="*/ 4817555 h 13777502"/>
              <a:gd name="connsiteX3874" fmla="*/ 37868 w 12208934"/>
              <a:gd name="connsiteY3874" fmla="*/ 4787673 h 13777502"/>
              <a:gd name="connsiteX3875" fmla="*/ 42339 w 12208934"/>
              <a:gd name="connsiteY3875" fmla="*/ 4825131 h 13777502"/>
              <a:gd name="connsiteX3876" fmla="*/ 34309 w 12208934"/>
              <a:gd name="connsiteY3876" fmla="*/ 4788664 h 13777502"/>
              <a:gd name="connsiteX3877" fmla="*/ 37868 w 12208934"/>
              <a:gd name="connsiteY3877" fmla="*/ 4787673 h 13777502"/>
              <a:gd name="connsiteX3878" fmla="*/ 47267 w 12208934"/>
              <a:gd name="connsiteY3878" fmla="*/ 4785053 h 13777502"/>
              <a:gd name="connsiteX3879" fmla="*/ 55423 w 12208934"/>
              <a:gd name="connsiteY3879" fmla="*/ 4822092 h 13777502"/>
              <a:gd name="connsiteX3880" fmla="*/ 43733 w 12208934"/>
              <a:gd name="connsiteY3880" fmla="*/ 4786258 h 13777502"/>
              <a:gd name="connsiteX3881" fmla="*/ 46093 w 12208934"/>
              <a:gd name="connsiteY3881" fmla="*/ 4785381 h 13777502"/>
              <a:gd name="connsiteX3882" fmla="*/ 47267 w 12208934"/>
              <a:gd name="connsiteY3882" fmla="*/ 4785053 h 13777502"/>
              <a:gd name="connsiteX3883" fmla="*/ 56691 w 12208934"/>
              <a:gd name="connsiteY3883" fmla="*/ 4781443 h 13777502"/>
              <a:gd name="connsiteX3884" fmla="*/ 68562 w 12208934"/>
              <a:gd name="connsiteY3884" fmla="*/ 4817832 h 13777502"/>
              <a:gd name="connsiteX3885" fmla="*/ 53198 w 12208934"/>
              <a:gd name="connsiteY3885" fmla="*/ 4782740 h 13777502"/>
              <a:gd name="connsiteX3886" fmla="*/ 56691 w 12208934"/>
              <a:gd name="connsiteY3886" fmla="*/ 4781443 h 13777502"/>
              <a:gd name="connsiteX3887" fmla="*/ 66365 w 12208934"/>
              <a:gd name="connsiteY3887" fmla="*/ 4777198 h 13777502"/>
              <a:gd name="connsiteX3888" fmla="*/ 86141 w 12208934"/>
              <a:gd name="connsiteY3888" fmla="*/ 4822369 h 13777502"/>
              <a:gd name="connsiteX3889" fmla="*/ 84678 w 12208934"/>
              <a:gd name="connsiteY3889" fmla="*/ 4823049 h 13777502"/>
              <a:gd name="connsiteX3890" fmla="*/ 61403 w 12208934"/>
              <a:gd name="connsiteY3890" fmla="*/ 4780240 h 13777502"/>
              <a:gd name="connsiteX3891" fmla="*/ 66365 w 12208934"/>
              <a:gd name="connsiteY3891" fmla="*/ 4777198 h 13777502"/>
              <a:gd name="connsiteX3892" fmla="*/ 73183 w 12208934"/>
              <a:gd name="connsiteY3892" fmla="*/ 4773018 h 13777502"/>
              <a:gd name="connsiteX3893" fmla="*/ 96743 w 12208934"/>
              <a:gd name="connsiteY3893" fmla="*/ 4816351 h 13777502"/>
              <a:gd name="connsiteX3894" fmla="*/ 95343 w 12208934"/>
              <a:gd name="connsiteY3894" fmla="*/ 4817209 h 13777502"/>
              <a:gd name="connsiteX3895" fmla="*/ 68693 w 12208934"/>
              <a:gd name="connsiteY3895" fmla="*/ 4775770 h 13777502"/>
              <a:gd name="connsiteX3896" fmla="*/ 73183 w 12208934"/>
              <a:gd name="connsiteY3896" fmla="*/ 4773018 h 13777502"/>
              <a:gd name="connsiteX3897" fmla="*/ 80254 w 12208934"/>
              <a:gd name="connsiteY3897" fmla="*/ 4767132 h 13777502"/>
              <a:gd name="connsiteX3898" fmla="*/ 79073 w 12208934"/>
              <a:gd name="connsiteY3898" fmla="*/ 4768204 h 13777502"/>
              <a:gd name="connsiteX3899" fmla="*/ 85384 w 12208934"/>
              <a:gd name="connsiteY3899" fmla="*/ 4775344 h 13777502"/>
              <a:gd name="connsiteX3900" fmla="*/ 106167 w 12208934"/>
              <a:gd name="connsiteY3900" fmla="*/ 4809129 h 13777502"/>
              <a:gd name="connsiteX3901" fmla="*/ 103561 w 12208934"/>
              <a:gd name="connsiteY3901" fmla="*/ 4811200 h 13777502"/>
              <a:gd name="connsiteX3902" fmla="*/ 74361 w 12208934"/>
              <a:gd name="connsiteY3902" fmla="*/ 4771814 h 13777502"/>
              <a:gd name="connsiteX3903" fmla="*/ 80254 w 12208934"/>
              <a:gd name="connsiteY3903" fmla="*/ 4767132 h 13777502"/>
              <a:gd name="connsiteX3904" fmla="*/ 80304 w 12208934"/>
              <a:gd name="connsiteY3904" fmla="*/ 4767086 h 13777502"/>
              <a:gd name="connsiteX3905" fmla="*/ 80307 w 12208934"/>
              <a:gd name="connsiteY3905" fmla="*/ 4767090 h 13777502"/>
              <a:gd name="connsiteX3906" fmla="*/ 80254 w 12208934"/>
              <a:gd name="connsiteY3906" fmla="*/ 4767132 h 13777502"/>
              <a:gd name="connsiteX3907" fmla="*/ 80304 w 12208934"/>
              <a:gd name="connsiteY3907" fmla="*/ 4767086 h 13777502"/>
              <a:gd name="connsiteX3908" fmla="*/ 83638 w 12208934"/>
              <a:gd name="connsiteY3908" fmla="*/ 4764440 h 13777502"/>
              <a:gd name="connsiteX3909" fmla="*/ 92324 w 12208934"/>
              <a:gd name="connsiteY3909" fmla="*/ 4773318 h 13777502"/>
              <a:gd name="connsiteX3910" fmla="*/ 114412 w 12208934"/>
              <a:gd name="connsiteY3910" fmla="*/ 4803112 h 13777502"/>
              <a:gd name="connsiteX3911" fmla="*/ 111778 w 12208934"/>
              <a:gd name="connsiteY3911" fmla="*/ 4805206 h 13777502"/>
              <a:gd name="connsiteX3912" fmla="*/ 85384 w 12208934"/>
              <a:gd name="connsiteY3912" fmla="*/ 4775344 h 13777502"/>
              <a:gd name="connsiteX3913" fmla="*/ 80307 w 12208934"/>
              <a:gd name="connsiteY3913" fmla="*/ 4767090 h 13777502"/>
              <a:gd name="connsiteX3914" fmla="*/ 83638 w 12208934"/>
              <a:gd name="connsiteY3914" fmla="*/ 4764440 h 13777502"/>
              <a:gd name="connsiteX3915" fmla="*/ 86649 w 12208934"/>
              <a:gd name="connsiteY3915" fmla="*/ 4761323 h 13777502"/>
              <a:gd name="connsiteX3916" fmla="*/ 116768 w 12208934"/>
              <a:gd name="connsiteY3916" fmla="*/ 4791075 h 13777502"/>
              <a:gd name="connsiteX3917" fmla="*/ 117572 w 12208934"/>
              <a:gd name="connsiteY3917" fmla="*/ 4790135 h 13777502"/>
              <a:gd name="connsiteX3918" fmla="*/ 120478 w 12208934"/>
              <a:gd name="connsiteY3918" fmla="*/ 4793423 h 13777502"/>
              <a:gd name="connsiteX3919" fmla="*/ 116768 w 12208934"/>
              <a:gd name="connsiteY3919" fmla="*/ 4798297 h 13777502"/>
              <a:gd name="connsiteX3920" fmla="*/ 92324 w 12208934"/>
              <a:gd name="connsiteY3920" fmla="*/ 4773318 h 13777502"/>
              <a:gd name="connsiteX3921" fmla="*/ 84963 w 12208934"/>
              <a:gd name="connsiteY3921" fmla="*/ 4763388 h 13777502"/>
              <a:gd name="connsiteX3922" fmla="*/ 83638 w 12208934"/>
              <a:gd name="connsiteY3922" fmla="*/ 4764440 h 13777502"/>
              <a:gd name="connsiteX3923" fmla="*/ 83439 w 12208934"/>
              <a:gd name="connsiteY3923" fmla="*/ 4764238 h 13777502"/>
              <a:gd name="connsiteX3924" fmla="*/ 86649 w 12208934"/>
              <a:gd name="connsiteY3924" fmla="*/ 4761323 h 13777502"/>
              <a:gd name="connsiteX3925" fmla="*/ 90853 w 12208934"/>
              <a:gd name="connsiteY3925" fmla="*/ 4752556 h 13777502"/>
              <a:gd name="connsiteX3926" fmla="*/ 122265 w 12208934"/>
              <a:gd name="connsiteY3926" fmla="*/ 4784655 h 13777502"/>
              <a:gd name="connsiteX3927" fmla="*/ 117572 w 12208934"/>
              <a:gd name="connsiteY3927" fmla="*/ 4790135 h 13777502"/>
              <a:gd name="connsiteX3928" fmla="*/ 89675 w 12208934"/>
              <a:gd name="connsiteY3928" fmla="*/ 4758573 h 13777502"/>
              <a:gd name="connsiteX3929" fmla="*/ 86649 w 12208934"/>
              <a:gd name="connsiteY3929" fmla="*/ 4761323 h 13777502"/>
              <a:gd name="connsiteX3930" fmla="*/ 84424 w 12208934"/>
              <a:gd name="connsiteY3930" fmla="*/ 4759125 h 13777502"/>
              <a:gd name="connsiteX3931" fmla="*/ 90853 w 12208934"/>
              <a:gd name="connsiteY3931" fmla="*/ 4752556 h 13777502"/>
              <a:gd name="connsiteX3932" fmla="*/ 90853 w 12208934"/>
              <a:gd name="connsiteY3932" fmla="*/ 4746535 h 13777502"/>
              <a:gd name="connsiteX3933" fmla="*/ 81429 w 12208934"/>
              <a:gd name="connsiteY3933" fmla="*/ 4756166 h 13777502"/>
              <a:gd name="connsiteX3934" fmla="*/ 84424 w 12208934"/>
              <a:gd name="connsiteY3934" fmla="*/ 4759125 h 13777502"/>
              <a:gd name="connsiteX3935" fmla="*/ 81429 w 12208934"/>
              <a:gd name="connsiteY3935" fmla="*/ 4762185 h 13777502"/>
              <a:gd name="connsiteX3936" fmla="*/ 83439 w 12208934"/>
              <a:gd name="connsiteY3936" fmla="*/ 4764238 h 13777502"/>
              <a:gd name="connsiteX3937" fmla="*/ 80304 w 12208934"/>
              <a:gd name="connsiteY3937" fmla="*/ 4767086 h 13777502"/>
              <a:gd name="connsiteX3938" fmla="*/ 80251 w 12208934"/>
              <a:gd name="connsiteY3938" fmla="*/ 4766999 h 13777502"/>
              <a:gd name="connsiteX3939" fmla="*/ 68471 w 12208934"/>
              <a:gd name="connsiteY3939" fmla="*/ 4775426 h 13777502"/>
              <a:gd name="connsiteX3940" fmla="*/ 68693 w 12208934"/>
              <a:gd name="connsiteY3940" fmla="*/ 4775770 h 13777502"/>
              <a:gd name="connsiteX3941" fmla="*/ 66365 w 12208934"/>
              <a:gd name="connsiteY3941" fmla="*/ 4777198 h 13777502"/>
              <a:gd name="connsiteX3942" fmla="*/ 66115 w 12208934"/>
              <a:gd name="connsiteY3942" fmla="*/ 4776628 h 13777502"/>
              <a:gd name="connsiteX3943" fmla="*/ 53157 w 12208934"/>
              <a:gd name="connsiteY3943" fmla="*/ 4782646 h 13777502"/>
              <a:gd name="connsiteX3944" fmla="*/ 53198 w 12208934"/>
              <a:gd name="connsiteY3944" fmla="*/ 4782740 h 13777502"/>
              <a:gd name="connsiteX3945" fmla="*/ 46093 w 12208934"/>
              <a:gd name="connsiteY3945" fmla="*/ 4785381 h 13777502"/>
              <a:gd name="connsiteX3946" fmla="*/ 37868 w 12208934"/>
              <a:gd name="connsiteY3946" fmla="*/ 4787673 h 13777502"/>
              <a:gd name="connsiteX3947" fmla="*/ 37843 w 12208934"/>
              <a:gd name="connsiteY3947" fmla="*/ 4787461 h 13777502"/>
              <a:gd name="connsiteX3948" fmla="*/ 23707 w 12208934"/>
              <a:gd name="connsiteY3948" fmla="*/ 4788665 h 13777502"/>
              <a:gd name="connsiteX3949" fmla="*/ 28419 w 12208934"/>
              <a:gd name="connsiteY3949" fmla="*/ 4838018 h 13777502"/>
              <a:gd name="connsiteX3950" fmla="*/ 43733 w 12208934"/>
              <a:gd name="connsiteY3950" fmla="*/ 4836815 h 13777502"/>
              <a:gd name="connsiteX3951" fmla="*/ 42339 w 12208934"/>
              <a:gd name="connsiteY3951" fmla="*/ 4825131 h 13777502"/>
              <a:gd name="connsiteX3952" fmla="*/ 44911 w 12208934"/>
              <a:gd name="connsiteY3952" fmla="*/ 4836813 h 13777502"/>
              <a:gd name="connsiteX3953" fmla="*/ 57869 w 12208934"/>
              <a:gd name="connsiteY3953" fmla="*/ 4833202 h 13777502"/>
              <a:gd name="connsiteX3954" fmla="*/ 55423 w 12208934"/>
              <a:gd name="connsiteY3954" fmla="*/ 4822092 h 13777502"/>
              <a:gd name="connsiteX3955" fmla="*/ 59047 w 12208934"/>
              <a:gd name="connsiteY3955" fmla="*/ 4833203 h 13777502"/>
              <a:gd name="connsiteX3956" fmla="*/ 72005 w 12208934"/>
              <a:gd name="connsiteY3956" fmla="*/ 4828388 h 13777502"/>
              <a:gd name="connsiteX3957" fmla="*/ 68562 w 12208934"/>
              <a:gd name="connsiteY3957" fmla="*/ 4817832 h 13777502"/>
              <a:gd name="connsiteX3958" fmla="*/ 73183 w 12208934"/>
              <a:gd name="connsiteY3958" fmla="*/ 4828388 h 13777502"/>
              <a:gd name="connsiteX3959" fmla="*/ 84678 w 12208934"/>
              <a:gd name="connsiteY3959" fmla="*/ 4823049 h 13777502"/>
              <a:gd name="connsiteX3960" fmla="*/ 84963 w 12208934"/>
              <a:gd name="connsiteY3960" fmla="*/ 4823574 h 13777502"/>
              <a:gd name="connsiteX3961" fmla="*/ 95343 w 12208934"/>
              <a:gd name="connsiteY3961" fmla="*/ 4817209 h 13777502"/>
              <a:gd name="connsiteX3962" fmla="*/ 95565 w 12208934"/>
              <a:gd name="connsiteY3962" fmla="*/ 4817555 h 13777502"/>
              <a:gd name="connsiteX3963" fmla="*/ 103561 w 12208934"/>
              <a:gd name="connsiteY3963" fmla="*/ 4811200 h 13777502"/>
              <a:gd name="connsiteX3964" fmla="*/ 103811 w 12208934"/>
              <a:gd name="connsiteY3964" fmla="*/ 4811538 h 13777502"/>
              <a:gd name="connsiteX3965" fmla="*/ 111778 w 12208934"/>
              <a:gd name="connsiteY3965" fmla="*/ 4805206 h 13777502"/>
              <a:gd name="connsiteX3966" fmla="*/ 112056 w 12208934"/>
              <a:gd name="connsiteY3966" fmla="*/ 4805520 h 13777502"/>
              <a:gd name="connsiteX3967" fmla="*/ 122658 w 12208934"/>
              <a:gd name="connsiteY3967" fmla="*/ 4795888 h 13777502"/>
              <a:gd name="connsiteX3968" fmla="*/ 120478 w 12208934"/>
              <a:gd name="connsiteY3968" fmla="*/ 4793423 h 13777502"/>
              <a:gd name="connsiteX3969" fmla="*/ 125014 w 12208934"/>
              <a:gd name="connsiteY3969" fmla="*/ 4787462 h 13777502"/>
              <a:gd name="connsiteX3970" fmla="*/ 122265 w 12208934"/>
              <a:gd name="connsiteY3970" fmla="*/ 4784655 h 13777502"/>
              <a:gd name="connsiteX3971" fmla="*/ 125014 w 12208934"/>
              <a:gd name="connsiteY3971" fmla="*/ 4781443 h 13777502"/>
              <a:gd name="connsiteX3972" fmla="*/ 90853 w 12208934"/>
              <a:gd name="connsiteY3972" fmla="*/ 4746535 h 13777502"/>
              <a:gd name="connsiteX3973" fmla="*/ 28420 w 12208934"/>
              <a:gd name="connsiteY3973" fmla="*/ 4738109 h 13777502"/>
              <a:gd name="connsiteX3974" fmla="*/ 28419 w 12208934"/>
              <a:gd name="connsiteY3974" fmla="*/ 4738109 h 13777502"/>
              <a:gd name="connsiteX3975" fmla="*/ 28419 w 12208934"/>
              <a:gd name="connsiteY3975" fmla="*/ 4738109 h 13777502"/>
              <a:gd name="connsiteX3976" fmla="*/ 28420 w 12208934"/>
              <a:gd name="connsiteY3976" fmla="*/ 4738109 h 13777502"/>
              <a:gd name="connsiteX3977" fmla="*/ 31803 w 12208934"/>
              <a:gd name="connsiteY3977" fmla="*/ 4736852 h 13777502"/>
              <a:gd name="connsiteX3978" fmla="*/ 31849 w 12208934"/>
              <a:gd name="connsiteY3978" fmla="*/ 4737233 h 13777502"/>
              <a:gd name="connsiteX3979" fmla="*/ 28420 w 12208934"/>
              <a:gd name="connsiteY3979" fmla="*/ 4738109 h 13777502"/>
              <a:gd name="connsiteX3980" fmla="*/ 31803 w 12208934"/>
              <a:gd name="connsiteY3980" fmla="*/ 4736852 h 13777502"/>
              <a:gd name="connsiteX3981" fmla="*/ 36368 w 12208934"/>
              <a:gd name="connsiteY3981" fmla="*/ 4735155 h 13777502"/>
              <a:gd name="connsiteX3982" fmla="*/ 36475 w 12208934"/>
              <a:gd name="connsiteY3982" fmla="*/ 4735352 h 13777502"/>
              <a:gd name="connsiteX3983" fmla="*/ 33131 w 12208934"/>
              <a:gd name="connsiteY3983" fmla="*/ 4736905 h 13777502"/>
              <a:gd name="connsiteX3984" fmla="*/ 32925 w 12208934"/>
              <a:gd name="connsiteY3984" fmla="*/ 4736435 h 13777502"/>
              <a:gd name="connsiteX3985" fmla="*/ 36368 w 12208934"/>
              <a:gd name="connsiteY3985" fmla="*/ 4735155 h 13777502"/>
              <a:gd name="connsiteX3986" fmla="*/ 37651 w 12208934"/>
              <a:gd name="connsiteY3986" fmla="*/ 4734806 h 13777502"/>
              <a:gd name="connsiteX3987" fmla="*/ 37706 w 12208934"/>
              <a:gd name="connsiteY3987" fmla="*/ 4735063 h 13777502"/>
              <a:gd name="connsiteX3988" fmla="*/ 36665 w 12208934"/>
              <a:gd name="connsiteY3988" fmla="*/ 4735700 h 13777502"/>
              <a:gd name="connsiteX3989" fmla="*/ 36475 w 12208934"/>
              <a:gd name="connsiteY3989" fmla="*/ 4735352 h 13777502"/>
              <a:gd name="connsiteX3990" fmla="*/ 37651 w 12208934"/>
              <a:gd name="connsiteY3990" fmla="*/ 4734806 h 13777502"/>
              <a:gd name="connsiteX3991" fmla="*/ 39017 w 12208934"/>
              <a:gd name="connsiteY3991" fmla="*/ 4734171 h 13777502"/>
              <a:gd name="connsiteX3992" fmla="*/ 37651 w 12208934"/>
              <a:gd name="connsiteY3992" fmla="*/ 4734806 h 13777502"/>
              <a:gd name="connsiteX3993" fmla="*/ 37625 w 12208934"/>
              <a:gd name="connsiteY3993" fmla="*/ 4734688 h 13777502"/>
              <a:gd name="connsiteX3994" fmla="*/ 39017 w 12208934"/>
              <a:gd name="connsiteY3994" fmla="*/ 4734171 h 13777502"/>
              <a:gd name="connsiteX3995" fmla="*/ 39612 w 12208934"/>
              <a:gd name="connsiteY3995" fmla="*/ 4733894 h 13777502"/>
              <a:gd name="connsiteX3996" fmla="*/ 39383 w 12208934"/>
              <a:gd name="connsiteY3996" fmla="*/ 4734035 h 13777502"/>
              <a:gd name="connsiteX3997" fmla="*/ 39017 w 12208934"/>
              <a:gd name="connsiteY3997" fmla="*/ 4734171 h 13777502"/>
              <a:gd name="connsiteX3998" fmla="*/ 39612 w 12208934"/>
              <a:gd name="connsiteY3998" fmla="*/ 4733894 h 13777502"/>
              <a:gd name="connsiteX3999" fmla="*/ 39755 w 12208934"/>
              <a:gd name="connsiteY3999" fmla="*/ 4733807 h 13777502"/>
              <a:gd name="connsiteX4000" fmla="*/ 39766 w 12208934"/>
              <a:gd name="connsiteY4000" fmla="*/ 4733824 h 13777502"/>
              <a:gd name="connsiteX4001" fmla="*/ 39612 w 12208934"/>
              <a:gd name="connsiteY4001" fmla="*/ 4733894 h 13777502"/>
              <a:gd name="connsiteX4002" fmla="*/ 39755 w 12208934"/>
              <a:gd name="connsiteY4002" fmla="*/ 4733807 h 13777502"/>
              <a:gd name="connsiteX4003" fmla="*/ 41315 w 12208934"/>
              <a:gd name="connsiteY4003" fmla="*/ 4733104 h 13777502"/>
              <a:gd name="connsiteX4004" fmla="*/ 41377 w 12208934"/>
              <a:gd name="connsiteY4004" fmla="*/ 4733293 h 13777502"/>
              <a:gd name="connsiteX4005" fmla="*/ 39802 w 12208934"/>
              <a:gd name="connsiteY4005" fmla="*/ 4733879 h 13777502"/>
              <a:gd name="connsiteX4006" fmla="*/ 39766 w 12208934"/>
              <a:gd name="connsiteY4006" fmla="*/ 4733824 h 13777502"/>
              <a:gd name="connsiteX4007" fmla="*/ 41315 w 12208934"/>
              <a:gd name="connsiteY4007" fmla="*/ 4733104 h 13777502"/>
              <a:gd name="connsiteX4008" fmla="*/ 31314 w 12208934"/>
              <a:gd name="connsiteY4008" fmla="*/ 4732756 h 13777502"/>
              <a:gd name="connsiteX4009" fmla="*/ 32925 w 12208934"/>
              <a:gd name="connsiteY4009" fmla="*/ 4736435 h 13777502"/>
              <a:gd name="connsiteX4010" fmla="*/ 31803 w 12208934"/>
              <a:gd name="connsiteY4010" fmla="*/ 4736852 h 13777502"/>
              <a:gd name="connsiteX4011" fmla="*/ 31314 w 12208934"/>
              <a:gd name="connsiteY4011" fmla="*/ 4732756 h 13777502"/>
              <a:gd name="connsiteX4012" fmla="*/ 43698 w 12208934"/>
              <a:gd name="connsiteY4012" fmla="*/ 4731997 h 13777502"/>
              <a:gd name="connsiteX4013" fmla="*/ 43675 w 12208934"/>
              <a:gd name="connsiteY4013" fmla="*/ 4732013 h 13777502"/>
              <a:gd name="connsiteX4014" fmla="*/ 43672 w 12208934"/>
              <a:gd name="connsiteY4014" fmla="*/ 4732009 h 13777502"/>
              <a:gd name="connsiteX4015" fmla="*/ 43698 w 12208934"/>
              <a:gd name="connsiteY4015" fmla="*/ 4731997 h 13777502"/>
              <a:gd name="connsiteX4016" fmla="*/ 43365 w 12208934"/>
              <a:gd name="connsiteY4016" fmla="*/ 4731594 h 13777502"/>
              <a:gd name="connsiteX4017" fmla="*/ 43672 w 12208934"/>
              <a:gd name="connsiteY4017" fmla="*/ 4732009 h 13777502"/>
              <a:gd name="connsiteX4018" fmla="*/ 41315 w 12208934"/>
              <a:gd name="connsiteY4018" fmla="*/ 4733104 h 13777502"/>
              <a:gd name="connsiteX4019" fmla="*/ 41246 w 12208934"/>
              <a:gd name="connsiteY4019" fmla="*/ 4732893 h 13777502"/>
              <a:gd name="connsiteX4020" fmla="*/ 43365 w 12208934"/>
              <a:gd name="connsiteY4020" fmla="*/ 4731594 h 13777502"/>
              <a:gd name="connsiteX4021" fmla="*/ 45255 w 12208934"/>
              <a:gd name="connsiteY4021" fmla="*/ 4730882 h 13777502"/>
              <a:gd name="connsiteX4022" fmla="*/ 44070 w 12208934"/>
              <a:gd name="connsiteY4022" fmla="*/ 4731824 h 13777502"/>
              <a:gd name="connsiteX4023" fmla="*/ 43698 w 12208934"/>
              <a:gd name="connsiteY4023" fmla="*/ 4731997 h 13777502"/>
              <a:gd name="connsiteX4024" fmla="*/ 45255 w 12208934"/>
              <a:gd name="connsiteY4024" fmla="*/ 4730882 h 13777502"/>
              <a:gd name="connsiteX4025" fmla="*/ 45873 w 12208934"/>
              <a:gd name="connsiteY4025" fmla="*/ 4730391 h 13777502"/>
              <a:gd name="connsiteX4026" fmla="*/ 45889 w 12208934"/>
              <a:gd name="connsiteY4026" fmla="*/ 4730429 h 13777502"/>
              <a:gd name="connsiteX4027" fmla="*/ 45255 w 12208934"/>
              <a:gd name="connsiteY4027" fmla="*/ 4730882 h 13777502"/>
              <a:gd name="connsiteX4028" fmla="*/ 45873 w 12208934"/>
              <a:gd name="connsiteY4028" fmla="*/ 4730391 h 13777502"/>
              <a:gd name="connsiteX4029" fmla="*/ 46301 w 12208934"/>
              <a:gd name="connsiteY4029" fmla="*/ 4729795 h 13777502"/>
              <a:gd name="connsiteX4030" fmla="*/ 46434 w 12208934"/>
              <a:gd name="connsiteY4030" fmla="*/ 4729944 h 13777502"/>
              <a:gd name="connsiteX4031" fmla="*/ 45873 w 12208934"/>
              <a:gd name="connsiteY4031" fmla="*/ 4730391 h 13777502"/>
              <a:gd name="connsiteX4032" fmla="*/ 45757 w 12208934"/>
              <a:gd name="connsiteY4032" fmla="*/ 4730128 h 13777502"/>
              <a:gd name="connsiteX4033" fmla="*/ 46301 w 12208934"/>
              <a:gd name="connsiteY4033" fmla="*/ 4729795 h 13777502"/>
              <a:gd name="connsiteX4034" fmla="*/ 51752 w 12208934"/>
              <a:gd name="connsiteY4034" fmla="*/ 4725719 h 13777502"/>
              <a:gd name="connsiteX4035" fmla="*/ 51979 w 12208934"/>
              <a:gd name="connsiteY4035" fmla="*/ 4726073 h 13777502"/>
              <a:gd name="connsiteX4036" fmla="*/ 46485 w 12208934"/>
              <a:gd name="connsiteY4036" fmla="*/ 4730002 h 13777502"/>
              <a:gd name="connsiteX4037" fmla="*/ 46434 w 12208934"/>
              <a:gd name="connsiteY4037" fmla="*/ 4729944 h 13777502"/>
              <a:gd name="connsiteX4038" fmla="*/ 47717 w 12208934"/>
              <a:gd name="connsiteY4038" fmla="*/ 4728926 h 13777502"/>
              <a:gd name="connsiteX4039" fmla="*/ 48445 w 12208934"/>
              <a:gd name="connsiteY4039" fmla="*/ 4728480 h 13777502"/>
              <a:gd name="connsiteX4040" fmla="*/ 48395 w 12208934"/>
              <a:gd name="connsiteY4040" fmla="*/ 4728387 h 13777502"/>
              <a:gd name="connsiteX4041" fmla="*/ 51752 w 12208934"/>
              <a:gd name="connsiteY4041" fmla="*/ 4725719 h 13777502"/>
              <a:gd name="connsiteX4042" fmla="*/ 42277 w 12208934"/>
              <a:gd name="connsiteY4042" fmla="*/ 4722178 h 13777502"/>
              <a:gd name="connsiteX4043" fmla="*/ 47267 w 12208934"/>
              <a:gd name="connsiteY4043" fmla="*/ 4727277 h 13777502"/>
              <a:gd name="connsiteX4044" fmla="*/ 47604 w 12208934"/>
              <a:gd name="connsiteY4044" fmla="*/ 4726932 h 13777502"/>
              <a:gd name="connsiteX4045" fmla="*/ 48395 w 12208934"/>
              <a:gd name="connsiteY4045" fmla="*/ 4728387 h 13777502"/>
              <a:gd name="connsiteX4046" fmla="*/ 47717 w 12208934"/>
              <a:gd name="connsiteY4046" fmla="*/ 4728926 h 13777502"/>
              <a:gd name="connsiteX4047" fmla="*/ 46301 w 12208934"/>
              <a:gd name="connsiteY4047" fmla="*/ 4729795 h 13777502"/>
              <a:gd name="connsiteX4048" fmla="*/ 44934 w 12208934"/>
              <a:gd name="connsiteY4048" fmla="*/ 4728248 h 13777502"/>
              <a:gd name="connsiteX4049" fmla="*/ 42277 w 12208934"/>
              <a:gd name="connsiteY4049" fmla="*/ 4722178 h 13777502"/>
              <a:gd name="connsiteX4050" fmla="*/ 52812 w 12208934"/>
              <a:gd name="connsiteY4050" fmla="*/ 4721611 h 13777502"/>
              <a:gd name="connsiteX4051" fmla="*/ 54335 w 12208934"/>
              <a:gd name="connsiteY4051" fmla="*/ 4723665 h 13777502"/>
              <a:gd name="connsiteX4052" fmla="*/ 51752 w 12208934"/>
              <a:gd name="connsiteY4052" fmla="*/ 4725719 h 13777502"/>
              <a:gd name="connsiteX4053" fmla="*/ 50578 w 12208934"/>
              <a:gd name="connsiteY4053" fmla="*/ 4723894 h 13777502"/>
              <a:gd name="connsiteX4054" fmla="*/ 52812 w 12208934"/>
              <a:gd name="connsiteY4054" fmla="*/ 4721611 h 13777502"/>
              <a:gd name="connsiteX4055" fmla="*/ 34348 w 12208934"/>
              <a:gd name="connsiteY4055" fmla="*/ 4719433 h 13777502"/>
              <a:gd name="connsiteX4056" fmla="*/ 38825 w 12208934"/>
              <a:gd name="connsiteY4056" fmla="*/ 4725470 h 13777502"/>
              <a:gd name="connsiteX4057" fmla="*/ 41246 w 12208934"/>
              <a:gd name="connsiteY4057" fmla="*/ 4732893 h 13777502"/>
              <a:gd name="connsiteX4058" fmla="*/ 39755 w 12208934"/>
              <a:gd name="connsiteY4058" fmla="*/ 4733807 h 13777502"/>
              <a:gd name="connsiteX4059" fmla="*/ 36273 w 12208934"/>
              <a:gd name="connsiteY4059" fmla="*/ 4728392 h 13777502"/>
              <a:gd name="connsiteX4060" fmla="*/ 34348 w 12208934"/>
              <a:gd name="connsiteY4060" fmla="*/ 4719433 h 13777502"/>
              <a:gd name="connsiteX4061" fmla="*/ 36688 w 12208934"/>
              <a:gd name="connsiteY4061" fmla="*/ 4718920 h 13777502"/>
              <a:gd name="connsiteX4062" fmla="*/ 44934 w 12208934"/>
              <a:gd name="connsiteY4062" fmla="*/ 4728248 h 13777502"/>
              <a:gd name="connsiteX4063" fmla="*/ 45757 w 12208934"/>
              <a:gd name="connsiteY4063" fmla="*/ 4730128 h 13777502"/>
              <a:gd name="connsiteX4064" fmla="*/ 43365 w 12208934"/>
              <a:gd name="connsiteY4064" fmla="*/ 4731594 h 13777502"/>
              <a:gd name="connsiteX4065" fmla="*/ 38825 w 12208934"/>
              <a:gd name="connsiteY4065" fmla="*/ 4725470 h 13777502"/>
              <a:gd name="connsiteX4066" fmla="*/ 36688 w 12208934"/>
              <a:gd name="connsiteY4066" fmla="*/ 4718920 h 13777502"/>
              <a:gd name="connsiteX4067" fmla="*/ 29545 w 12208934"/>
              <a:gd name="connsiteY4067" fmla="*/ 4717931 h 13777502"/>
              <a:gd name="connsiteX4068" fmla="*/ 36273 w 12208934"/>
              <a:gd name="connsiteY4068" fmla="*/ 4728392 h 13777502"/>
              <a:gd name="connsiteX4069" fmla="*/ 37625 w 12208934"/>
              <a:gd name="connsiteY4069" fmla="*/ 4734688 h 13777502"/>
              <a:gd name="connsiteX4070" fmla="*/ 36368 w 12208934"/>
              <a:gd name="connsiteY4070" fmla="*/ 4735155 h 13777502"/>
              <a:gd name="connsiteX4071" fmla="*/ 30260 w 12208934"/>
              <a:gd name="connsiteY4071" fmla="*/ 4723920 h 13777502"/>
              <a:gd name="connsiteX4072" fmla="*/ 29545 w 12208934"/>
              <a:gd name="connsiteY4072" fmla="*/ 4717931 h 13777502"/>
              <a:gd name="connsiteX4073" fmla="*/ 52838 w 12208934"/>
              <a:gd name="connsiteY4073" fmla="*/ 4715565 h 13777502"/>
              <a:gd name="connsiteX4074" fmla="*/ 55633 w 12208934"/>
              <a:gd name="connsiteY4074" fmla="*/ 4718728 h 13777502"/>
              <a:gd name="connsiteX4075" fmla="*/ 52812 w 12208934"/>
              <a:gd name="connsiteY4075" fmla="*/ 4721611 h 13777502"/>
              <a:gd name="connsiteX4076" fmla="*/ 50273 w 12208934"/>
              <a:gd name="connsiteY4076" fmla="*/ 4718186 h 13777502"/>
              <a:gd name="connsiteX4077" fmla="*/ 52838 w 12208934"/>
              <a:gd name="connsiteY4077" fmla="*/ 4715565 h 13777502"/>
              <a:gd name="connsiteX4078" fmla="*/ 41084 w 12208934"/>
              <a:gd name="connsiteY4078" fmla="*/ 4714940 h 13777502"/>
              <a:gd name="connsiteX4079" fmla="*/ 47267 w 12208934"/>
              <a:gd name="connsiteY4079" fmla="*/ 4721258 h 13777502"/>
              <a:gd name="connsiteX4080" fmla="*/ 48242 w 12208934"/>
              <a:gd name="connsiteY4080" fmla="*/ 4720262 h 13777502"/>
              <a:gd name="connsiteX4081" fmla="*/ 50578 w 12208934"/>
              <a:gd name="connsiteY4081" fmla="*/ 4723894 h 13777502"/>
              <a:gd name="connsiteX4082" fmla="*/ 47604 w 12208934"/>
              <a:gd name="connsiteY4082" fmla="*/ 4726932 h 13777502"/>
              <a:gd name="connsiteX4083" fmla="*/ 41084 w 12208934"/>
              <a:gd name="connsiteY4083" fmla="*/ 4714940 h 13777502"/>
              <a:gd name="connsiteX4084" fmla="*/ 32874 w 12208934"/>
              <a:gd name="connsiteY4084" fmla="*/ 4712569 h 13777502"/>
              <a:gd name="connsiteX4085" fmla="*/ 35488 w 12208934"/>
              <a:gd name="connsiteY4085" fmla="*/ 4715241 h 13777502"/>
              <a:gd name="connsiteX4086" fmla="*/ 36688 w 12208934"/>
              <a:gd name="connsiteY4086" fmla="*/ 4718920 h 13777502"/>
              <a:gd name="connsiteX4087" fmla="*/ 33451 w 12208934"/>
              <a:gd name="connsiteY4087" fmla="*/ 4715258 h 13777502"/>
              <a:gd name="connsiteX4088" fmla="*/ 32874 w 12208934"/>
              <a:gd name="connsiteY4088" fmla="*/ 4712569 h 13777502"/>
              <a:gd name="connsiteX4089" fmla="*/ 28567 w 12208934"/>
              <a:gd name="connsiteY4089" fmla="*/ 4709732 h 13777502"/>
              <a:gd name="connsiteX4090" fmla="*/ 33451 w 12208934"/>
              <a:gd name="connsiteY4090" fmla="*/ 4715258 h 13777502"/>
              <a:gd name="connsiteX4091" fmla="*/ 34348 w 12208934"/>
              <a:gd name="connsiteY4091" fmla="*/ 4719433 h 13777502"/>
              <a:gd name="connsiteX4092" fmla="*/ 28837 w 12208934"/>
              <a:gd name="connsiteY4092" fmla="*/ 4711999 h 13777502"/>
              <a:gd name="connsiteX4093" fmla="*/ 28567 w 12208934"/>
              <a:gd name="connsiteY4093" fmla="*/ 4709732 h 13777502"/>
              <a:gd name="connsiteX4094" fmla="*/ 32543 w 12208934"/>
              <a:gd name="connsiteY4094" fmla="*/ 4706213 h 13777502"/>
              <a:gd name="connsiteX4095" fmla="*/ 37509 w 12208934"/>
              <a:gd name="connsiteY4095" fmla="*/ 4711287 h 13777502"/>
              <a:gd name="connsiteX4096" fmla="*/ 42277 w 12208934"/>
              <a:gd name="connsiteY4096" fmla="*/ 4722178 h 13777502"/>
              <a:gd name="connsiteX4097" fmla="*/ 35488 w 12208934"/>
              <a:gd name="connsiteY4097" fmla="*/ 4715241 h 13777502"/>
              <a:gd name="connsiteX4098" fmla="*/ 32543 w 12208934"/>
              <a:gd name="connsiteY4098" fmla="*/ 4706213 h 13777502"/>
              <a:gd name="connsiteX4099" fmla="*/ 27536 w 12208934"/>
              <a:gd name="connsiteY4099" fmla="*/ 4701096 h 13777502"/>
              <a:gd name="connsiteX4100" fmla="*/ 31217 w 12208934"/>
              <a:gd name="connsiteY4100" fmla="*/ 4704858 h 13777502"/>
              <a:gd name="connsiteX4101" fmla="*/ 32874 w 12208934"/>
              <a:gd name="connsiteY4101" fmla="*/ 4712569 h 13777502"/>
              <a:gd name="connsiteX4102" fmla="*/ 28354 w 12208934"/>
              <a:gd name="connsiteY4102" fmla="*/ 4707951 h 13777502"/>
              <a:gd name="connsiteX4103" fmla="*/ 27536 w 12208934"/>
              <a:gd name="connsiteY4103" fmla="*/ 4701096 h 13777502"/>
              <a:gd name="connsiteX4104" fmla="*/ 15809 w 12208934"/>
              <a:gd name="connsiteY4104" fmla="*/ 4697340 h 13777502"/>
              <a:gd name="connsiteX4105" fmla="*/ 30260 w 12208934"/>
              <a:gd name="connsiteY4105" fmla="*/ 4723920 h 13777502"/>
              <a:gd name="connsiteX4106" fmla="*/ 31314 w 12208934"/>
              <a:gd name="connsiteY4106" fmla="*/ 4732756 h 13777502"/>
              <a:gd name="connsiteX4107" fmla="*/ 15809 w 12208934"/>
              <a:gd name="connsiteY4107" fmla="*/ 4697340 h 13777502"/>
              <a:gd name="connsiteX4108" fmla="*/ 17965 w 12208934"/>
              <a:gd name="connsiteY4108" fmla="*/ 4697336 h 13777502"/>
              <a:gd name="connsiteX4109" fmla="*/ 28354 w 12208934"/>
              <a:gd name="connsiteY4109" fmla="*/ 4707951 h 13777502"/>
              <a:gd name="connsiteX4110" fmla="*/ 28567 w 12208934"/>
              <a:gd name="connsiteY4110" fmla="*/ 4709732 h 13777502"/>
              <a:gd name="connsiteX4111" fmla="*/ 19818 w 12208934"/>
              <a:gd name="connsiteY4111" fmla="*/ 4699835 h 13777502"/>
              <a:gd name="connsiteX4112" fmla="*/ 17965 w 12208934"/>
              <a:gd name="connsiteY4112" fmla="*/ 4697336 h 13777502"/>
              <a:gd name="connsiteX4113" fmla="*/ 29513 w 12208934"/>
              <a:gd name="connsiteY4113" fmla="*/ 4696922 h 13777502"/>
              <a:gd name="connsiteX4114" fmla="*/ 32543 w 12208934"/>
              <a:gd name="connsiteY4114" fmla="*/ 4706213 h 13777502"/>
              <a:gd name="connsiteX4115" fmla="*/ 31217 w 12208934"/>
              <a:gd name="connsiteY4115" fmla="*/ 4704858 h 13777502"/>
              <a:gd name="connsiteX4116" fmla="*/ 29513 w 12208934"/>
              <a:gd name="connsiteY4116" fmla="*/ 4696922 h 13777502"/>
              <a:gd name="connsiteX4117" fmla="*/ 35882 w 12208934"/>
              <a:gd name="connsiteY4117" fmla="*/ 4696384 h 13777502"/>
              <a:gd name="connsiteX4118" fmla="*/ 53746 w 12208934"/>
              <a:gd name="connsiteY4118" fmla="*/ 4714638 h 13777502"/>
              <a:gd name="connsiteX4119" fmla="*/ 52838 w 12208934"/>
              <a:gd name="connsiteY4119" fmla="*/ 4715565 h 13777502"/>
              <a:gd name="connsiteX4120" fmla="*/ 35882 w 12208934"/>
              <a:gd name="connsiteY4120" fmla="*/ 4696384 h 13777502"/>
              <a:gd name="connsiteX4121" fmla="*/ 30937 w 12208934"/>
              <a:gd name="connsiteY4121" fmla="*/ 4696276 h 13777502"/>
              <a:gd name="connsiteX4122" fmla="*/ 41084 w 12208934"/>
              <a:gd name="connsiteY4122" fmla="*/ 4714940 h 13777502"/>
              <a:gd name="connsiteX4123" fmla="*/ 37509 w 12208934"/>
              <a:gd name="connsiteY4123" fmla="*/ 4711287 h 13777502"/>
              <a:gd name="connsiteX4124" fmla="*/ 30937 w 12208934"/>
              <a:gd name="connsiteY4124" fmla="*/ 4696276 h 13777502"/>
              <a:gd name="connsiteX4125" fmla="*/ 13960 w 12208934"/>
              <a:gd name="connsiteY4125" fmla="*/ 4693939 h 13777502"/>
              <a:gd name="connsiteX4126" fmla="*/ 14086 w 12208934"/>
              <a:gd name="connsiteY4126" fmla="*/ 4694171 h 13777502"/>
              <a:gd name="connsiteX4127" fmla="*/ 28419 w 12208934"/>
              <a:gd name="connsiteY4127" fmla="*/ 4738109 h 13777502"/>
              <a:gd name="connsiteX4128" fmla="*/ 26650 w 12208934"/>
              <a:gd name="connsiteY4128" fmla="*/ 4738561 h 13777502"/>
              <a:gd name="connsiteX4129" fmla="*/ 23601 w 12208934"/>
              <a:gd name="connsiteY4129" fmla="*/ 4738820 h 13777502"/>
              <a:gd name="connsiteX4130" fmla="*/ 13960 w 12208934"/>
              <a:gd name="connsiteY4130" fmla="*/ 4693939 h 13777502"/>
              <a:gd name="connsiteX4131" fmla="*/ 13902 w 12208934"/>
              <a:gd name="connsiteY4131" fmla="*/ 4693608 h 13777502"/>
              <a:gd name="connsiteX4132" fmla="*/ 14756 w 12208934"/>
              <a:gd name="connsiteY4132" fmla="*/ 4694935 h 13777502"/>
              <a:gd name="connsiteX4133" fmla="*/ 15809 w 12208934"/>
              <a:gd name="connsiteY4133" fmla="*/ 4697340 h 13777502"/>
              <a:gd name="connsiteX4134" fmla="*/ 14086 w 12208934"/>
              <a:gd name="connsiteY4134" fmla="*/ 4694171 h 13777502"/>
              <a:gd name="connsiteX4135" fmla="*/ 13902 w 12208934"/>
              <a:gd name="connsiteY4135" fmla="*/ 4693608 h 13777502"/>
              <a:gd name="connsiteX4136" fmla="*/ 13863 w 12208934"/>
              <a:gd name="connsiteY4136" fmla="*/ 4693489 h 13777502"/>
              <a:gd name="connsiteX4137" fmla="*/ 13902 w 12208934"/>
              <a:gd name="connsiteY4137" fmla="*/ 4693608 h 13777502"/>
              <a:gd name="connsiteX4138" fmla="*/ 13882 w 12208934"/>
              <a:gd name="connsiteY4138" fmla="*/ 4693577 h 13777502"/>
              <a:gd name="connsiteX4139" fmla="*/ 13863 w 12208934"/>
              <a:gd name="connsiteY4139" fmla="*/ 4693489 h 13777502"/>
              <a:gd name="connsiteX4140" fmla="*/ 14817 w 12208934"/>
              <a:gd name="connsiteY4140" fmla="*/ 4693087 h 13777502"/>
              <a:gd name="connsiteX4141" fmla="*/ 17965 w 12208934"/>
              <a:gd name="connsiteY4141" fmla="*/ 4697336 h 13777502"/>
              <a:gd name="connsiteX4142" fmla="*/ 14283 w 12208934"/>
              <a:gd name="connsiteY4142" fmla="*/ 4693573 h 13777502"/>
              <a:gd name="connsiteX4143" fmla="*/ 14817 w 12208934"/>
              <a:gd name="connsiteY4143" fmla="*/ 4693087 h 13777502"/>
              <a:gd name="connsiteX4144" fmla="*/ 13109 w 12208934"/>
              <a:gd name="connsiteY4144" fmla="*/ 4692374 h 13777502"/>
              <a:gd name="connsiteX4145" fmla="*/ 13882 w 12208934"/>
              <a:gd name="connsiteY4145" fmla="*/ 4693577 h 13777502"/>
              <a:gd name="connsiteX4146" fmla="*/ 13960 w 12208934"/>
              <a:gd name="connsiteY4146" fmla="*/ 4693939 h 13777502"/>
              <a:gd name="connsiteX4147" fmla="*/ 13109 w 12208934"/>
              <a:gd name="connsiteY4147" fmla="*/ 4692374 h 13777502"/>
              <a:gd name="connsiteX4148" fmla="*/ 13106 w 12208934"/>
              <a:gd name="connsiteY4148" fmla="*/ 4692368 h 13777502"/>
              <a:gd name="connsiteX4149" fmla="*/ 13109 w 12208934"/>
              <a:gd name="connsiteY4149" fmla="*/ 4692374 h 13777502"/>
              <a:gd name="connsiteX4150" fmla="*/ 13105 w 12208934"/>
              <a:gd name="connsiteY4150" fmla="*/ 4692369 h 13777502"/>
              <a:gd name="connsiteX4151" fmla="*/ 13106 w 12208934"/>
              <a:gd name="connsiteY4151" fmla="*/ 4692368 h 13777502"/>
              <a:gd name="connsiteX4152" fmla="*/ 13115 w 12208934"/>
              <a:gd name="connsiteY4152" fmla="*/ 4692361 h 13777502"/>
              <a:gd name="connsiteX4153" fmla="*/ 13106 w 12208934"/>
              <a:gd name="connsiteY4153" fmla="*/ 4692368 h 13777502"/>
              <a:gd name="connsiteX4154" fmla="*/ 13105 w 12208934"/>
              <a:gd name="connsiteY4154" fmla="*/ 4692368 h 13777502"/>
              <a:gd name="connsiteX4155" fmla="*/ 13115 w 12208934"/>
              <a:gd name="connsiteY4155" fmla="*/ 4692361 h 13777502"/>
              <a:gd name="connsiteX4156" fmla="*/ 13424 w 12208934"/>
              <a:gd name="connsiteY4156" fmla="*/ 4692140 h 13777502"/>
              <a:gd name="connsiteX4157" fmla="*/ 13432 w 12208934"/>
              <a:gd name="connsiteY4157" fmla="*/ 4692167 h 13777502"/>
              <a:gd name="connsiteX4158" fmla="*/ 13115 w 12208934"/>
              <a:gd name="connsiteY4158" fmla="*/ 4692361 h 13777502"/>
              <a:gd name="connsiteX4159" fmla="*/ 13424 w 12208934"/>
              <a:gd name="connsiteY4159" fmla="*/ 4692140 h 13777502"/>
              <a:gd name="connsiteX4160" fmla="*/ 13521 w 12208934"/>
              <a:gd name="connsiteY4160" fmla="*/ 4692112 h 13777502"/>
              <a:gd name="connsiteX4161" fmla="*/ 13612 w 12208934"/>
              <a:gd name="connsiteY4161" fmla="*/ 4692321 h 13777502"/>
              <a:gd name="connsiteX4162" fmla="*/ 13863 w 12208934"/>
              <a:gd name="connsiteY4162" fmla="*/ 4693489 h 13777502"/>
              <a:gd name="connsiteX4163" fmla="*/ 13432 w 12208934"/>
              <a:gd name="connsiteY4163" fmla="*/ 4692167 h 13777502"/>
              <a:gd name="connsiteX4164" fmla="*/ 13521 w 12208934"/>
              <a:gd name="connsiteY4164" fmla="*/ 4692112 h 13777502"/>
              <a:gd name="connsiteX4165" fmla="*/ 13554 w 12208934"/>
              <a:gd name="connsiteY4165" fmla="*/ 4692048 h 13777502"/>
              <a:gd name="connsiteX4166" fmla="*/ 13562 w 12208934"/>
              <a:gd name="connsiteY4166" fmla="*/ 4692087 h 13777502"/>
              <a:gd name="connsiteX4167" fmla="*/ 13521 w 12208934"/>
              <a:gd name="connsiteY4167" fmla="*/ 4692112 h 13777502"/>
              <a:gd name="connsiteX4168" fmla="*/ 13507 w 12208934"/>
              <a:gd name="connsiteY4168" fmla="*/ 4692081 h 13777502"/>
              <a:gd name="connsiteX4169" fmla="*/ 13554 w 12208934"/>
              <a:gd name="connsiteY4169" fmla="*/ 4692048 h 13777502"/>
              <a:gd name="connsiteX4170" fmla="*/ 13105 w 12208934"/>
              <a:gd name="connsiteY4170" fmla="*/ 4691164 h 13777502"/>
              <a:gd name="connsiteX4171" fmla="*/ 13507 w 12208934"/>
              <a:gd name="connsiteY4171" fmla="*/ 4692081 h 13777502"/>
              <a:gd name="connsiteX4172" fmla="*/ 13424 w 12208934"/>
              <a:gd name="connsiteY4172" fmla="*/ 4692140 h 13777502"/>
              <a:gd name="connsiteX4173" fmla="*/ 13105 w 12208934"/>
              <a:gd name="connsiteY4173" fmla="*/ 4691164 h 13777502"/>
              <a:gd name="connsiteX4174" fmla="*/ 13340 w 12208934"/>
              <a:gd name="connsiteY4174" fmla="*/ 4691054 h 13777502"/>
              <a:gd name="connsiteX4175" fmla="*/ 13345 w 12208934"/>
              <a:gd name="connsiteY4175" fmla="*/ 4691075 h 13777502"/>
              <a:gd name="connsiteX4176" fmla="*/ 13105 w 12208934"/>
              <a:gd name="connsiteY4176" fmla="*/ 4691164 h 13777502"/>
              <a:gd name="connsiteX4177" fmla="*/ 13340 w 12208934"/>
              <a:gd name="connsiteY4177" fmla="*/ 4691054 h 13777502"/>
              <a:gd name="connsiteX4178" fmla="*/ 17228 w 12208934"/>
              <a:gd name="connsiteY4178" fmla="*/ 4690564 h 13777502"/>
              <a:gd name="connsiteX4179" fmla="*/ 17401 w 12208934"/>
              <a:gd name="connsiteY4179" fmla="*/ 4690741 h 13777502"/>
              <a:gd name="connsiteX4180" fmla="*/ 14817 w 12208934"/>
              <a:gd name="connsiteY4180" fmla="*/ 4693087 h 13777502"/>
              <a:gd name="connsiteX4181" fmla="*/ 14791 w 12208934"/>
              <a:gd name="connsiteY4181" fmla="*/ 4693055 h 13777502"/>
              <a:gd name="connsiteX4182" fmla="*/ 17228 w 12208934"/>
              <a:gd name="connsiteY4182" fmla="*/ 4690564 h 13777502"/>
              <a:gd name="connsiteX4183" fmla="*/ 16785 w 12208934"/>
              <a:gd name="connsiteY4183" fmla="*/ 4690111 h 13777502"/>
              <a:gd name="connsiteX4184" fmla="*/ 16933 w 12208934"/>
              <a:gd name="connsiteY4184" fmla="*/ 4690262 h 13777502"/>
              <a:gd name="connsiteX4185" fmla="*/ 14283 w 12208934"/>
              <a:gd name="connsiteY4185" fmla="*/ 4692369 h 13777502"/>
              <a:gd name="connsiteX4186" fmla="*/ 14791 w 12208934"/>
              <a:gd name="connsiteY4186" fmla="*/ 4693055 h 13777502"/>
              <a:gd name="connsiteX4187" fmla="*/ 14283 w 12208934"/>
              <a:gd name="connsiteY4187" fmla="*/ 4693573 h 13777502"/>
              <a:gd name="connsiteX4188" fmla="*/ 19818 w 12208934"/>
              <a:gd name="connsiteY4188" fmla="*/ 4699835 h 13777502"/>
              <a:gd name="connsiteX4189" fmla="*/ 28837 w 12208934"/>
              <a:gd name="connsiteY4189" fmla="*/ 4711999 h 13777502"/>
              <a:gd name="connsiteX4190" fmla="*/ 29545 w 12208934"/>
              <a:gd name="connsiteY4190" fmla="*/ 4717931 h 13777502"/>
              <a:gd name="connsiteX4191" fmla="*/ 14756 w 12208934"/>
              <a:gd name="connsiteY4191" fmla="*/ 4694935 h 13777502"/>
              <a:gd name="connsiteX4192" fmla="*/ 13612 w 12208934"/>
              <a:gd name="connsiteY4192" fmla="*/ 4692321 h 13777502"/>
              <a:gd name="connsiteX4193" fmla="*/ 13562 w 12208934"/>
              <a:gd name="connsiteY4193" fmla="*/ 4692087 h 13777502"/>
              <a:gd name="connsiteX4194" fmla="*/ 16785 w 12208934"/>
              <a:gd name="connsiteY4194" fmla="*/ 4690111 h 13777502"/>
              <a:gd name="connsiteX4195" fmla="*/ 16559 w 12208934"/>
              <a:gd name="connsiteY4195" fmla="*/ 4689881 h 13777502"/>
              <a:gd name="connsiteX4196" fmla="*/ 16569 w 12208934"/>
              <a:gd name="connsiteY4196" fmla="*/ 4689891 h 13777502"/>
              <a:gd name="connsiteX4197" fmla="*/ 13554 w 12208934"/>
              <a:gd name="connsiteY4197" fmla="*/ 4692048 h 13777502"/>
              <a:gd name="connsiteX4198" fmla="*/ 13345 w 12208934"/>
              <a:gd name="connsiteY4198" fmla="*/ 4691075 h 13777502"/>
              <a:gd name="connsiteX4199" fmla="*/ 16559 w 12208934"/>
              <a:gd name="connsiteY4199" fmla="*/ 4689881 h 13777502"/>
              <a:gd name="connsiteX4200" fmla="*/ 16275 w 12208934"/>
              <a:gd name="connsiteY4200" fmla="*/ 4689590 h 13777502"/>
              <a:gd name="connsiteX4201" fmla="*/ 16343 w 12208934"/>
              <a:gd name="connsiteY4201" fmla="*/ 4689660 h 13777502"/>
              <a:gd name="connsiteX4202" fmla="*/ 13340 w 12208934"/>
              <a:gd name="connsiteY4202" fmla="*/ 4691054 h 13777502"/>
              <a:gd name="connsiteX4203" fmla="*/ 13105 w 12208934"/>
              <a:gd name="connsiteY4203" fmla="*/ 4689959 h 13777502"/>
              <a:gd name="connsiteX4204" fmla="*/ 13689 w 12208934"/>
              <a:gd name="connsiteY4204" fmla="*/ 4689810 h 13777502"/>
              <a:gd name="connsiteX4205" fmla="*/ 16275 w 12208934"/>
              <a:gd name="connsiteY4205" fmla="*/ 4689590 h 13777502"/>
              <a:gd name="connsiteX4206" fmla="*/ 17087 w 12208934"/>
              <a:gd name="connsiteY4206" fmla="*/ 4689521 h 13777502"/>
              <a:gd name="connsiteX4207" fmla="*/ 16611 w 12208934"/>
              <a:gd name="connsiteY4207" fmla="*/ 4689861 h 13777502"/>
              <a:gd name="connsiteX4208" fmla="*/ 16559 w 12208934"/>
              <a:gd name="connsiteY4208" fmla="*/ 4689881 h 13777502"/>
              <a:gd name="connsiteX4209" fmla="*/ 16343 w 12208934"/>
              <a:gd name="connsiteY4209" fmla="*/ 4689660 h 13777502"/>
              <a:gd name="connsiteX4210" fmla="*/ 16543 w 12208934"/>
              <a:gd name="connsiteY4210" fmla="*/ 4689567 h 13777502"/>
              <a:gd name="connsiteX4211" fmla="*/ 17087 w 12208934"/>
              <a:gd name="connsiteY4211" fmla="*/ 4689521 h 13777502"/>
              <a:gd name="connsiteX4212" fmla="*/ 17854 w 12208934"/>
              <a:gd name="connsiteY4212" fmla="*/ 4689456 h 13777502"/>
              <a:gd name="connsiteX4213" fmla="*/ 16785 w 12208934"/>
              <a:gd name="connsiteY4213" fmla="*/ 4690111 h 13777502"/>
              <a:gd name="connsiteX4214" fmla="*/ 16569 w 12208934"/>
              <a:gd name="connsiteY4214" fmla="*/ 4689891 h 13777502"/>
              <a:gd name="connsiteX4215" fmla="*/ 16611 w 12208934"/>
              <a:gd name="connsiteY4215" fmla="*/ 4689861 h 13777502"/>
              <a:gd name="connsiteX4216" fmla="*/ 17657 w 12208934"/>
              <a:gd name="connsiteY4216" fmla="*/ 4689472 h 13777502"/>
              <a:gd name="connsiteX4217" fmla="*/ 17854 w 12208934"/>
              <a:gd name="connsiteY4217" fmla="*/ 4689456 h 13777502"/>
              <a:gd name="connsiteX4218" fmla="*/ 18354 w 12208934"/>
              <a:gd name="connsiteY4218" fmla="*/ 4689413 h 13777502"/>
              <a:gd name="connsiteX4219" fmla="*/ 17228 w 12208934"/>
              <a:gd name="connsiteY4219" fmla="*/ 4690564 h 13777502"/>
              <a:gd name="connsiteX4220" fmla="*/ 16933 w 12208934"/>
              <a:gd name="connsiteY4220" fmla="*/ 4690262 h 13777502"/>
              <a:gd name="connsiteX4221" fmla="*/ 17960 w 12208934"/>
              <a:gd name="connsiteY4221" fmla="*/ 4689447 h 13777502"/>
              <a:gd name="connsiteX4222" fmla="*/ 18354 w 12208934"/>
              <a:gd name="connsiteY4222" fmla="*/ 4689413 h 13777502"/>
              <a:gd name="connsiteX4223" fmla="*/ 18165 w 12208934"/>
              <a:gd name="connsiteY4223" fmla="*/ 4689284 h 13777502"/>
              <a:gd name="connsiteX4224" fmla="*/ 17960 w 12208934"/>
              <a:gd name="connsiteY4224" fmla="*/ 4689447 h 13777502"/>
              <a:gd name="connsiteX4225" fmla="*/ 17854 w 12208934"/>
              <a:gd name="connsiteY4225" fmla="*/ 4689456 h 13777502"/>
              <a:gd name="connsiteX4226" fmla="*/ 18088 w 12208934"/>
              <a:gd name="connsiteY4226" fmla="*/ 4689312 h 13777502"/>
              <a:gd name="connsiteX4227" fmla="*/ 18165 w 12208934"/>
              <a:gd name="connsiteY4227" fmla="*/ 4689284 h 13777502"/>
              <a:gd name="connsiteX4228" fmla="*/ 27868 w 12208934"/>
              <a:gd name="connsiteY4228" fmla="*/ 4689268 h 13777502"/>
              <a:gd name="connsiteX4229" fmla="*/ 30937 w 12208934"/>
              <a:gd name="connsiteY4229" fmla="*/ 4696276 h 13777502"/>
              <a:gd name="connsiteX4230" fmla="*/ 28353 w 12208934"/>
              <a:gd name="connsiteY4230" fmla="*/ 4691522 h 13777502"/>
              <a:gd name="connsiteX4231" fmla="*/ 27868 w 12208934"/>
              <a:gd name="connsiteY4231" fmla="*/ 4689268 h 13777502"/>
              <a:gd name="connsiteX4232" fmla="*/ 26849 w 12208934"/>
              <a:gd name="connsiteY4232" fmla="*/ 4688757 h 13777502"/>
              <a:gd name="connsiteX4233" fmla="*/ 28353 w 12208934"/>
              <a:gd name="connsiteY4233" fmla="*/ 4691522 h 13777502"/>
              <a:gd name="connsiteX4234" fmla="*/ 29513 w 12208934"/>
              <a:gd name="connsiteY4234" fmla="*/ 4696922 h 13777502"/>
              <a:gd name="connsiteX4235" fmla="*/ 26849 w 12208934"/>
              <a:gd name="connsiteY4235" fmla="*/ 4688757 h 13777502"/>
              <a:gd name="connsiteX4236" fmla="*/ 26063 w 12208934"/>
              <a:gd name="connsiteY4236" fmla="*/ 4688756 h 13777502"/>
              <a:gd name="connsiteX4237" fmla="*/ 27536 w 12208934"/>
              <a:gd name="connsiteY4237" fmla="*/ 4701096 h 13777502"/>
              <a:gd name="connsiteX4238" fmla="*/ 17401 w 12208934"/>
              <a:gd name="connsiteY4238" fmla="*/ 4690741 h 13777502"/>
              <a:gd name="connsiteX4239" fmla="*/ 18916 w 12208934"/>
              <a:gd name="connsiteY4239" fmla="*/ 4689365 h 13777502"/>
              <a:gd name="connsiteX4240" fmla="*/ 26063 w 12208934"/>
              <a:gd name="connsiteY4240" fmla="*/ 4688756 h 13777502"/>
              <a:gd name="connsiteX4241" fmla="*/ 19588 w 12208934"/>
              <a:gd name="connsiteY4241" fmla="*/ 4688755 h 13777502"/>
              <a:gd name="connsiteX4242" fmla="*/ 18916 w 12208934"/>
              <a:gd name="connsiteY4242" fmla="*/ 4689365 h 13777502"/>
              <a:gd name="connsiteX4243" fmla="*/ 18354 w 12208934"/>
              <a:gd name="connsiteY4243" fmla="*/ 4689413 h 13777502"/>
              <a:gd name="connsiteX4244" fmla="*/ 18661 w 12208934"/>
              <a:gd name="connsiteY4244" fmla="*/ 4689099 h 13777502"/>
              <a:gd name="connsiteX4245" fmla="*/ 19588 w 12208934"/>
              <a:gd name="connsiteY4245" fmla="*/ 4688755 h 13777502"/>
              <a:gd name="connsiteX4246" fmla="*/ 19000 w 12208934"/>
              <a:gd name="connsiteY4246" fmla="*/ 4688753 h 13777502"/>
              <a:gd name="connsiteX4247" fmla="*/ 18661 w 12208934"/>
              <a:gd name="connsiteY4247" fmla="*/ 4689099 h 13777502"/>
              <a:gd name="connsiteX4248" fmla="*/ 18165 w 12208934"/>
              <a:gd name="connsiteY4248" fmla="*/ 4689284 h 13777502"/>
              <a:gd name="connsiteX4249" fmla="*/ 18267 w 12208934"/>
              <a:gd name="connsiteY4249" fmla="*/ 4689203 h 13777502"/>
              <a:gd name="connsiteX4250" fmla="*/ 19000 w 12208934"/>
              <a:gd name="connsiteY4250" fmla="*/ 4688753 h 13777502"/>
              <a:gd name="connsiteX4251" fmla="*/ 18344 w 12208934"/>
              <a:gd name="connsiteY4251" fmla="*/ 4688621 h 13777502"/>
              <a:gd name="connsiteX4252" fmla="*/ 17909 w 12208934"/>
              <a:gd name="connsiteY4252" fmla="*/ 4688933 h 13777502"/>
              <a:gd name="connsiteX4253" fmla="*/ 16543 w 12208934"/>
              <a:gd name="connsiteY4253" fmla="*/ 4689567 h 13777502"/>
              <a:gd name="connsiteX4254" fmla="*/ 16275 w 12208934"/>
              <a:gd name="connsiteY4254" fmla="*/ 4689590 h 13777502"/>
              <a:gd name="connsiteX4255" fmla="*/ 15930 w 12208934"/>
              <a:gd name="connsiteY4255" fmla="*/ 4689238 h 13777502"/>
              <a:gd name="connsiteX4256" fmla="*/ 18344 w 12208934"/>
              <a:gd name="connsiteY4256" fmla="*/ 4688621 h 13777502"/>
              <a:gd name="connsiteX4257" fmla="*/ 19309 w 12208934"/>
              <a:gd name="connsiteY4257" fmla="*/ 4688375 h 13777502"/>
              <a:gd name="connsiteX4258" fmla="*/ 18267 w 12208934"/>
              <a:gd name="connsiteY4258" fmla="*/ 4689203 h 13777502"/>
              <a:gd name="connsiteX4259" fmla="*/ 18088 w 12208934"/>
              <a:gd name="connsiteY4259" fmla="*/ 4689312 h 13777502"/>
              <a:gd name="connsiteX4260" fmla="*/ 17657 w 12208934"/>
              <a:gd name="connsiteY4260" fmla="*/ 4689472 h 13777502"/>
              <a:gd name="connsiteX4261" fmla="*/ 17087 w 12208934"/>
              <a:gd name="connsiteY4261" fmla="*/ 4689521 h 13777502"/>
              <a:gd name="connsiteX4262" fmla="*/ 17909 w 12208934"/>
              <a:gd name="connsiteY4262" fmla="*/ 4688933 h 13777502"/>
              <a:gd name="connsiteX4263" fmla="*/ 18867 w 12208934"/>
              <a:gd name="connsiteY4263" fmla="*/ 4688488 h 13777502"/>
              <a:gd name="connsiteX4264" fmla="*/ 19309 w 12208934"/>
              <a:gd name="connsiteY4264" fmla="*/ 4688375 h 13777502"/>
              <a:gd name="connsiteX4265" fmla="*/ 19837 w 12208934"/>
              <a:gd name="connsiteY4265" fmla="*/ 4688240 h 13777502"/>
              <a:gd name="connsiteX4266" fmla="*/ 19000 w 12208934"/>
              <a:gd name="connsiteY4266" fmla="*/ 4688753 h 13777502"/>
              <a:gd name="connsiteX4267" fmla="*/ 19391 w 12208934"/>
              <a:gd name="connsiteY4267" fmla="*/ 4688354 h 13777502"/>
              <a:gd name="connsiteX4268" fmla="*/ 19837 w 12208934"/>
              <a:gd name="connsiteY4268" fmla="*/ 4688240 h 13777502"/>
              <a:gd name="connsiteX4269" fmla="*/ 19587 w 12208934"/>
              <a:gd name="connsiteY4269" fmla="*/ 4688153 h 13777502"/>
              <a:gd name="connsiteX4270" fmla="*/ 19391 w 12208934"/>
              <a:gd name="connsiteY4270" fmla="*/ 4688354 h 13777502"/>
              <a:gd name="connsiteX4271" fmla="*/ 19309 w 12208934"/>
              <a:gd name="connsiteY4271" fmla="*/ 4688375 h 13777502"/>
              <a:gd name="connsiteX4272" fmla="*/ 19587 w 12208934"/>
              <a:gd name="connsiteY4272" fmla="*/ 4688153 h 13777502"/>
              <a:gd name="connsiteX4273" fmla="*/ 27573 w 12208934"/>
              <a:gd name="connsiteY4273" fmla="*/ 4687893 h 13777502"/>
              <a:gd name="connsiteX4274" fmla="*/ 28568 w 12208934"/>
              <a:gd name="connsiteY4274" fmla="*/ 4688909 h 13777502"/>
              <a:gd name="connsiteX4275" fmla="*/ 50273 w 12208934"/>
              <a:gd name="connsiteY4275" fmla="*/ 4718186 h 13777502"/>
              <a:gd name="connsiteX4276" fmla="*/ 48242 w 12208934"/>
              <a:gd name="connsiteY4276" fmla="*/ 4720262 h 13777502"/>
              <a:gd name="connsiteX4277" fmla="*/ 27647 w 12208934"/>
              <a:gd name="connsiteY4277" fmla="*/ 4688236 h 13777502"/>
              <a:gd name="connsiteX4278" fmla="*/ 27573 w 12208934"/>
              <a:gd name="connsiteY4278" fmla="*/ 4687893 h 13777502"/>
              <a:gd name="connsiteX4279" fmla="*/ 20813 w 12208934"/>
              <a:gd name="connsiteY4279" fmla="*/ 4687642 h 13777502"/>
              <a:gd name="connsiteX4280" fmla="*/ 20279 w 12208934"/>
              <a:gd name="connsiteY4280" fmla="*/ 4688127 h 13777502"/>
              <a:gd name="connsiteX4281" fmla="*/ 19837 w 12208934"/>
              <a:gd name="connsiteY4281" fmla="*/ 4688240 h 13777502"/>
              <a:gd name="connsiteX4282" fmla="*/ 20813 w 12208934"/>
              <a:gd name="connsiteY4282" fmla="*/ 4687642 h 13777502"/>
              <a:gd name="connsiteX4283" fmla="*/ 21207 w 12208934"/>
              <a:gd name="connsiteY4283" fmla="*/ 4687401 h 13777502"/>
              <a:gd name="connsiteX4284" fmla="*/ 20813 w 12208934"/>
              <a:gd name="connsiteY4284" fmla="*/ 4687642 h 13777502"/>
              <a:gd name="connsiteX4285" fmla="*/ 20945 w 12208934"/>
              <a:gd name="connsiteY4285" fmla="*/ 4687522 h 13777502"/>
              <a:gd name="connsiteX4286" fmla="*/ 21207 w 12208934"/>
              <a:gd name="connsiteY4286" fmla="*/ 4687401 h 13777502"/>
              <a:gd name="connsiteX4287" fmla="*/ 27018 w 12208934"/>
              <a:gd name="connsiteY4287" fmla="*/ 4687327 h 13777502"/>
              <a:gd name="connsiteX4288" fmla="*/ 27144 w 12208934"/>
              <a:gd name="connsiteY4288" fmla="*/ 4687455 h 13777502"/>
              <a:gd name="connsiteX4289" fmla="*/ 27647 w 12208934"/>
              <a:gd name="connsiteY4289" fmla="*/ 4688236 h 13777502"/>
              <a:gd name="connsiteX4290" fmla="*/ 27868 w 12208934"/>
              <a:gd name="connsiteY4290" fmla="*/ 4689268 h 13777502"/>
              <a:gd name="connsiteX4291" fmla="*/ 27018 w 12208934"/>
              <a:gd name="connsiteY4291" fmla="*/ 4687327 h 13777502"/>
              <a:gd name="connsiteX4292" fmla="*/ 23471 w 12208934"/>
              <a:gd name="connsiteY4292" fmla="*/ 4687311 h 13777502"/>
              <a:gd name="connsiteX4293" fmla="*/ 19588 w 12208934"/>
              <a:gd name="connsiteY4293" fmla="*/ 4688755 h 13777502"/>
              <a:gd name="connsiteX4294" fmla="*/ 20279 w 12208934"/>
              <a:gd name="connsiteY4294" fmla="*/ 4688127 h 13777502"/>
              <a:gd name="connsiteX4295" fmla="*/ 23471 w 12208934"/>
              <a:gd name="connsiteY4295" fmla="*/ 4687311 h 13777502"/>
              <a:gd name="connsiteX4296" fmla="*/ 27315 w 12208934"/>
              <a:gd name="connsiteY4296" fmla="*/ 4686691 h 13777502"/>
              <a:gd name="connsiteX4297" fmla="*/ 35882 w 12208934"/>
              <a:gd name="connsiteY4297" fmla="*/ 4696384 h 13777502"/>
              <a:gd name="connsiteX4298" fmla="*/ 28568 w 12208934"/>
              <a:gd name="connsiteY4298" fmla="*/ 4688909 h 13777502"/>
              <a:gd name="connsiteX4299" fmla="*/ 27475 w 12208934"/>
              <a:gd name="connsiteY4299" fmla="*/ 4687435 h 13777502"/>
              <a:gd name="connsiteX4300" fmla="*/ 27315 w 12208934"/>
              <a:gd name="connsiteY4300" fmla="*/ 4686691 h 13777502"/>
              <a:gd name="connsiteX4301" fmla="*/ 26154 w 12208934"/>
              <a:gd name="connsiteY4301" fmla="*/ 4686626 h 13777502"/>
              <a:gd name="connsiteX4302" fmla="*/ 26849 w 12208934"/>
              <a:gd name="connsiteY4302" fmla="*/ 4688757 h 13777502"/>
              <a:gd name="connsiteX4303" fmla="*/ 25747 w 12208934"/>
              <a:gd name="connsiteY4303" fmla="*/ 4686730 h 13777502"/>
              <a:gd name="connsiteX4304" fmla="*/ 26154 w 12208934"/>
              <a:gd name="connsiteY4304" fmla="*/ 4686626 h 13777502"/>
              <a:gd name="connsiteX4305" fmla="*/ 26547 w 12208934"/>
              <a:gd name="connsiteY4305" fmla="*/ 4686526 h 13777502"/>
              <a:gd name="connsiteX4306" fmla="*/ 26926 w 12208934"/>
              <a:gd name="connsiteY4306" fmla="*/ 4687115 h 13777502"/>
              <a:gd name="connsiteX4307" fmla="*/ 27018 w 12208934"/>
              <a:gd name="connsiteY4307" fmla="*/ 4687327 h 13777502"/>
              <a:gd name="connsiteX4308" fmla="*/ 26297 w 12208934"/>
              <a:gd name="connsiteY4308" fmla="*/ 4686590 h 13777502"/>
              <a:gd name="connsiteX4309" fmla="*/ 26547 w 12208934"/>
              <a:gd name="connsiteY4309" fmla="*/ 4686526 h 13777502"/>
              <a:gd name="connsiteX4310" fmla="*/ 25627 w 12208934"/>
              <a:gd name="connsiteY4310" fmla="*/ 4686510 h 13777502"/>
              <a:gd name="connsiteX4311" fmla="*/ 25747 w 12208934"/>
              <a:gd name="connsiteY4311" fmla="*/ 4686730 h 13777502"/>
              <a:gd name="connsiteX4312" fmla="*/ 23471 w 12208934"/>
              <a:gd name="connsiteY4312" fmla="*/ 4687311 h 13777502"/>
              <a:gd name="connsiteX4313" fmla="*/ 25627 w 12208934"/>
              <a:gd name="connsiteY4313" fmla="*/ 4686510 h 13777502"/>
              <a:gd name="connsiteX4314" fmla="*/ 26760 w 12208934"/>
              <a:gd name="connsiteY4314" fmla="*/ 4686471 h 13777502"/>
              <a:gd name="connsiteX4315" fmla="*/ 27475 w 12208934"/>
              <a:gd name="connsiteY4315" fmla="*/ 4687435 h 13777502"/>
              <a:gd name="connsiteX4316" fmla="*/ 27573 w 12208934"/>
              <a:gd name="connsiteY4316" fmla="*/ 4687893 h 13777502"/>
              <a:gd name="connsiteX4317" fmla="*/ 27144 w 12208934"/>
              <a:gd name="connsiteY4317" fmla="*/ 4687455 h 13777502"/>
              <a:gd name="connsiteX4318" fmla="*/ 26926 w 12208934"/>
              <a:gd name="connsiteY4318" fmla="*/ 4687115 h 13777502"/>
              <a:gd name="connsiteX4319" fmla="*/ 26656 w 12208934"/>
              <a:gd name="connsiteY4319" fmla="*/ 4686498 h 13777502"/>
              <a:gd name="connsiteX4320" fmla="*/ 26760 w 12208934"/>
              <a:gd name="connsiteY4320" fmla="*/ 4686471 h 13777502"/>
              <a:gd name="connsiteX4321" fmla="*/ 26064 w 12208934"/>
              <a:gd name="connsiteY4321" fmla="*/ 4686351 h 13777502"/>
              <a:gd name="connsiteX4322" fmla="*/ 26297 w 12208934"/>
              <a:gd name="connsiteY4322" fmla="*/ 4686590 h 13777502"/>
              <a:gd name="connsiteX4323" fmla="*/ 26154 w 12208934"/>
              <a:gd name="connsiteY4323" fmla="*/ 4686626 h 13777502"/>
              <a:gd name="connsiteX4324" fmla="*/ 26064 w 12208934"/>
              <a:gd name="connsiteY4324" fmla="*/ 4686351 h 13777502"/>
              <a:gd name="connsiteX4325" fmla="*/ 27241 w 12208934"/>
              <a:gd name="connsiteY4325" fmla="*/ 4686349 h 13777502"/>
              <a:gd name="connsiteX4326" fmla="*/ 27315 w 12208934"/>
              <a:gd name="connsiteY4326" fmla="*/ 4686691 h 13777502"/>
              <a:gd name="connsiteX4327" fmla="*/ 27054 w 12208934"/>
              <a:gd name="connsiteY4327" fmla="*/ 4686396 h 13777502"/>
              <a:gd name="connsiteX4328" fmla="*/ 27241 w 12208934"/>
              <a:gd name="connsiteY4328" fmla="*/ 4686349 h 13777502"/>
              <a:gd name="connsiteX4329" fmla="*/ 26062 w 12208934"/>
              <a:gd name="connsiteY4329" fmla="*/ 4686349 h 13777502"/>
              <a:gd name="connsiteX4330" fmla="*/ 26063 w 12208934"/>
              <a:gd name="connsiteY4330" fmla="*/ 4686349 h 13777502"/>
              <a:gd name="connsiteX4331" fmla="*/ 26064 w 12208934"/>
              <a:gd name="connsiteY4331" fmla="*/ 4686351 h 13777502"/>
              <a:gd name="connsiteX4332" fmla="*/ 26062 w 12208934"/>
              <a:gd name="connsiteY4332" fmla="*/ 4686349 h 13777502"/>
              <a:gd name="connsiteX4333" fmla="*/ 25252 w 12208934"/>
              <a:gd name="connsiteY4333" fmla="*/ 4685522 h 13777502"/>
              <a:gd name="connsiteX4334" fmla="*/ 26062 w 12208934"/>
              <a:gd name="connsiteY4334" fmla="*/ 4686349 h 13777502"/>
              <a:gd name="connsiteX4335" fmla="*/ 25627 w 12208934"/>
              <a:gd name="connsiteY4335" fmla="*/ 4686510 h 13777502"/>
              <a:gd name="connsiteX4336" fmla="*/ 25122 w 12208934"/>
              <a:gd name="connsiteY4336" fmla="*/ 4685581 h 13777502"/>
              <a:gd name="connsiteX4337" fmla="*/ 25252 w 12208934"/>
              <a:gd name="connsiteY4337" fmla="*/ 4685522 h 13777502"/>
              <a:gd name="connsiteX4338" fmla="*/ 26176 w 12208934"/>
              <a:gd name="connsiteY4338" fmla="*/ 4685403 h 13777502"/>
              <a:gd name="connsiteX4339" fmla="*/ 27054 w 12208934"/>
              <a:gd name="connsiteY4339" fmla="*/ 4686396 h 13777502"/>
              <a:gd name="connsiteX4340" fmla="*/ 26760 w 12208934"/>
              <a:gd name="connsiteY4340" fmla="*/ 4686471 h 13777502"/>
              <a:gd name="connsiteX4341" fmla="*/ 26476 w 12208934"/>
              <a:gd name="connsiteY4341" fmla="*/ 4686089 h 13777502"/>
              <a:gd name="connsiteX4342" fmla="*/ 26176 w 12208934"/>
              <a:gd name="connsiteY4342" fmla="*/ 4685403 h 13777502"/>
              <a:gd name="connsiteX4343" fmla="*/ 25850 w 12208934"/>
              <a:gd name="connsiteY4343" fmla="*/ 4685243 h 13777502"/>
              <a:gd name="connsiteX4344" fmla="*/ 26476 w 12208934"/>
              <a:gd name="connsiteY4344" fmla="*/ 4686089 h 13777502"/>
              <a:gd name="connsiteX4345" fmla="*/ 26656 w 12208934"/>
              <a:gd name="connsiteY4345" fmla="*/ 4686498 h 13777502"/>
              <a:gd name="connsiteX4346" fmla="*/ 26547 w 12208934"/>
              <a:gd name="connsiteY4346" fmla="*/ 4686526 h 13777502"/>
              <a:gd name="connsiteX4347" fmla="*/ 25752 w 12208934"/>
              <a:gd name="connsiteY4347" fmla="*/ 4685290 h 13777502"/>
              <a:gd name="connsiteX4348" fmla="*/ 25850 w 12208934"/>
              <a:gd name="connsiteY4348" fmla="*/ 4685243 h 13777502"/>
              <a:gd name="connsiteX4349" fmla="*/ 24884 w 12208934"/>
              <a:gd name="connsiteY4349" fmla="*/ 4685146 h 13777502"/>
              <a:gd name="connsiteX4350" fmla="*/ 24887 w 12208934"/>
              <a:gd name="connsiteY4350" fmla="*/ 4685149 h 13777502"/>
              <a:gd name="connsiteX4351" fmla="*/ 25122 w 12208934"/>
              <a:gd name="connsiteY4351" fmla="*/ 4685581 h 13777502"/>
              <a:gd name="connsiteX4352" fmla="*/ 21207 w 12208934"/>
              <a:gd name="connsiteY4352" fmla="*/ 4687401 h 13777502"/>
              <a:gd name="connsiteX4353" fmla="*/ 24884 w 12208934"/>
              <a:gd name="connsiteY4353" fmla="*/ 4685146 h 13777502"/>
              <a:gd name="connsiteX4354" fmla="*/ 26063 w 12208934"/>
              <a:gd name="connsiteY4354" fmla="*/ 4685145 h 13777502"/>
              <a:gd name="connsiteX4355" fmla="*/ 26176 w 12208934"/>
              <a:gd name="connsiteY4355" fmla="*/ 4685403 h 13777502"/>
              <a:gd name="connsiteX4356" fmla="*/ 25982 w 12208934"/>
              <a:gd name="connsiteY4356" fmla="*/ 4685183 h 13777502"/>
              <a:gd name="connsiteX4357" fmla="*/ 26063 w 12208934"/>
              <a:gd name="connsiteY4357" fmla="*/ 4685145 h 13777502"/>
              <a:gd name="connsiteX4358" fmla="*/ 24222 w 12208934"/>
              <a:gd name="connsiteY4358" fmla="*/ 4684469 h 13777502"/>
              <a:gd name="connsiteX4359" fmla="*/ 24261 w 12208934"/>
              <a:gd name="connsiteY4359" fmla="*/ 4684510 h 13777502"/>
              <a:gd name="connsiteX4360" fmla="*/ 20945 w 12208934"/>
              <a:gd name="connsiteY4360" fmla="*/ 4687522 h 13777502"/>
              <a:gd name="connsiteX4361" fmla="*/ 19589 w 12208934"/>
              <a:gd name="connsiteY4361" fmla="*/ 4688152 h 13777502"/>
              <a:gd name="connsiteX4362" fmla="*/ 19588 w 12208934"/>
              <a:gd name="connsiteY4362" fmla="*/ 4688153 h 13777502"/>
              <a:gd name="connsiteX4363" fmla="*/ 19588 w 12208934"/>
              <a:gd name="connsiteY4363" fmla="*/ 4688152 h 13777502"/>
              <a:gd name="connsiteX4364" fmla="*/ 19587 w 12208934"/>
              <a:gd name="connsiteY4364" fmla="*/ 4688153 h 13777502"/>
              <a:gd name="connsiteX4365" fmla="*/ 19588 w 12208934"/>
              <a:gd name="connsiteY4365" fmla="*/ 4688153 h 13777502"/>
              <a:gd name="connsiteX4366" fmla="*/ 19587 w 12208934"/>
              <a:gd name="connsiteY4366" fmla="*/ 4688153 h 13777502"/>
              <a:gd name="connsiteX4367" fmla="*/ 18867 w 12208934"/>
              <a:gd name="connsiteY4367" fmla="*/ 4688488 h 13777502"/>
              <a:gd name="connsiteX4368" fmla="*/ 18344 w 12208934"/>
              <a:gd name="connsiteY4368" fmla="*/ 4688621 h 13777502"/>
              <a:gd name="connsiteX4369" fmla="*/ 20962 w 12208934"/>
              <a:gd name="connsiteY4369" fmla="*/ 4686749 h 13777502"/>
              <a:gd name="connsiteX4370" fmla="*/ 19591 w 12208934"/>
              <a:gd name="connsiteY4370" fmla="*/ 4688150 h 13777502"/>
              <a:gd name="connsiteX4371" fmla="*/ 24222 w 12208934"/>
              <a:gd name="connsiteY4371" fmla="*/ 4684469 h 13777502"/>
              <a:gd name="connsiteX4372" fmla="*/ 24885 w 12208934"/>
              <a:gd name="connsiteY4372" fmla="*/ 4683942 h 13777502"/>
              <a:gd name="connsiteX4373" fmla="*/ 24222 w 12208934"/>
              <a:gd name="connsiteY4373" fmla="*/ 4684469 h 13777502"/>
              <a:gd name="connsiteX4374" fmla="*/ 24192 w 12208934"/>
              <a:gd name="connsiteY4374" fmla="*/ 4684438 h 13777502"/>
              <a:gd name="connsiteX4375" fmla="*/ 24885 w 12208934"/>
              <a:gd name="connsiteY4375" fmla="*/ 4683942 h 13777502"/>
              <a:gd name="connsiteX4376" fmla="*/ 24885 w 12208934"/>
              <a:gd name="connsiteY4376" fmla="*/ 4683942 h 13777502"/>
              <a:gd name="connsiteX4377" fmla="*/ 25752 w 12208934"/>
              <a:gd name="connsiteY4377" fmla="*/ 4685290 h 13777502"/>
              <a:gd name="connsiteX4378" fmla="*/ 25252 w 12208934"/>
              <a:gd name="connsiteY4378" fmla="*/ 4685522 h 13777502"/>
              <a:gd name="connsiteX4379" fmla="*/ 24887 w 12208934"/>
              <a:gd name="connsiteY4379" fmla="*/ 4685149 h 13777502"/>
              <a:gd name="connsiteX4380" fmla="*/ 24885 w 12208934"/>
              <a:gd name="connsiteY4380" fmla="*/ 4685145 h 13777502"/>
              <a:gd name="connsiteX4381" fmla="*/ 24884 w 12208934"/>
              <a:gd name="connsiteY4381" fmla="*/ 4685146 h 13777502"/>
              <a:gd name="connsiteX4382" fmla="*/ 24261 w 12208934"/>
              <a:gd name="connsiteY4382" fmla="*/ 4684510 h 13777502"/>
              <a:gd name="connsiteX4383" fmla="*/ 24885 w 12208934"/>
              <a:gd name="connsiteY4383" fmla="*/ 4683942 h 13777502"/>
              <a:gd name="connsiteX4384" fmla="*/ 24885 w 12208934"/>
              <a:gd name="connsiteY4384" fmla="*/ 4683942 h 13777502"/>
              <a:gd name="connsiteX4385" fmla="*/ 25982 w 12208934"/>
              <a:gd name="connsiteY4385" fmla="*/ 4685183 h 13777502"/>
              <a:gd name="connsiteX4386" fmla="*/ 25850 w 12208934"/>
              <a:gd name="connsiteY4386" fmla="*/ 4685243 h 13777502"/>
              <a:gd name="connsiteX4387" fmla="*/ 24885 w 12208934"/>
              <a:gd name="connsiteY4387" fmla="*/ 4683942 h 13777502"/>
              <a:gd name="connsiteX4388" fmla="*/ 23707 w 12208934"/>
              <a:gd name="connsiteY4388" fmla="*/ 4683942 h 13777502"/>
              <a:gd name="connsiteX4389" fmla="*/ 24192 w 12208934"/>
              <a:gd name="connsiteY4389" fmla="*/ 4684438 h 13777502"/>
              <a:gd name="connsiteX4390" fmla="*/ 20962 w 12208934"/>
              <a:gd name="connsiteY4390" fmla="*/ 4686749 h 13777502"/>
              <a:gd name="connsiteX4391" fmla="*/ 23707 w 12208934"/>
              <a:gd name="connsiteY4391" fmla="*/ 4683942 h 13777502"/>
              <a:gd name="connsiteX4392" fmla="*/ 24885 w 12208934"/>
              <a:gd name="connsiteY4392" fmla="*/ 4676721 h 13777502"/>
              <a:gd name="connsiteX4393" fmla="*/ 14283 w 12208934"/>
              <a:gd name="connsiteY4393" fmla="*/ 4687555 h 13777502"/>
              <a:gd name="connsiteX4394" fmla="*/ 15930 w 12208934"/>
              <a:gd name="connsiteY4394" fmla="*/ 4689238 h 13777502"/>
              <a:gd name="connsiteX4395" fmla="*/ 13689 w 12208934"/>
              <a:gd name="connsiteY4395" fmla="*/ 4689810 h 13777502"/>
              <a:gd name="connsiteX4396" fmla="*/ 11927 w 12208934"/>
              <a:gd name="connsiteY4396" fmla="*/ 4689960 h 13777502"/>
              <a:gd name="connsiteX4397" fmla="*/ 17817 w 12208934"/>
              <a:gd name="connsiteY4397" fmla="*/ 4739313 h 13777502"/>
              <a:gd name="connsiteX4398" fmla="*/ 23601 w 12208934"/>
              <a:gd name="connsiteY4398" fmla="*/ 4738820 h 13777502"/>
              <a:gd name="connsiteX4399" fmla="*/ 23707 w 12208934"/>
              <a:gd name="connsiteY4399" fmla="*/ 4739313 h 13777502"/>
              <a:gd name="connsiteX4400" fmla="*/ 26650 w 12208934"/>
              <a:gd name="connsiteY4400" fmla="*/ 4738561 h 13777502"/>
              <a:gd name="connsiteX4401" fmla="*/ 31953 w 12208934"/>
              <a:gd name="connsiteY4401" fmla="*/ 4738109 h 13777502"/>
              <a:gd name="connsiteX4402" fmla="*/ 31849 w 12208934"/>
              <a:gd name="connsiteY4402" fmla="*/ 4737233 h 13777502"/>
              <a:gd name="connsiteX4403" fmla="*/ 37843 w 12208934"/>
              <a:gd name="connsiteY4403" fmla="*/ 4735701 h 13777502"/>
              <a:gd name="connsiteX4404" fmla="*/ 37706 w 12208934"/>
              <a:gd name="connsiteY4404" fmla="*/ 4735063 h 13777502"/>
              <a:gd name="connsiteX4405" fmla="*/ 39383 w 12208934"/>
              <a:gd name="connsiteY4405" fmla="*/ 4734035 h 13777502"/>
              <a:gd name="connsiteX4406" fmla="*/ 39802 w 12208934"/>
              <a:gd name="connsiteY4406" fmla="*/ 4733879 h 13777502"/>
              <a:gd name="connsiteX4407" fmla="*/ 40199 w 12208934"/>
              <a:gd name="connsiteY4407" fmla="*/ 4734498 h 13777502"/>
              <a:gd name="connsiteX4408" fmla="*/ 43675 w 12208934"/>
              <a:gd name="connsiteY4408" fmla="*/ 4732013 h 13777502"/>
              <a:gd name="connsiteX4409" fmla="*/ 43733 w 12208934"/>
              <a:gd name="connsiteY4409" fmla="*/ 4732092 h 13777502"/>
              <a:gd name="connsiteX4410" fmla="*/ 44070 w 12208934"/>
              <a:gd name="connsiteY4410" fmla="*/ 4731824 h 13777502"/>
              <a:gd name="connsiteX4411" fmla="*/ 46089 w 12208934"/>
              <a:gd name="connsiteY4411" fmla="*/ 4730886 h 13777502"/>
              <a:gd name="connsiteX4412" fmla="*/ 45889 w 12208934"/>
              <a:gd name="connsiteY4412" fmla="*/ 4730429 h 13777502"/>
              <a:gd name="connsiteX4413" fmla="*/ 46485 w 12208934"/>
              <a:gd name="connsiteY4413" fmla="*/ 4730002 h 13777502"/>
              <a:gd name="connsiteX4414" fmla="*/ 47267 w 12208934"/>
              <a:gd name="connsiteY4414" fmla="*/ 4730886 h 13777502"/>
              <a:gd name="connsiteX4415" fmla="*/ 57869 w 12208934"/>
              <a:gd name="connsiteY4415" fmla="*/ 4721258 h 13777502"/>
              <a:gd name="connsiteX4416" fmla="*/ 55633 w 12208934"/>
              <a:gd name="connsiteY4416" fmla="*/ 4718728 h 13777502"/>
              <a:gd name="connsiteX4417" fmla="*/ 56691 w 12208934"/>
              <a:gd name="connsiteY4417" fmla="*/ 4717645 h 13777502"/>
              <a:gd name="connsiteX4418" fmla="*/ 53746 w 12208934"/>
              <a:gd name="connsiteY4418" fmla="*/ 4714638 h 13777502"/>
              <a:gd name="connsiteX4419" fmla="*/ 57869 w 12208934"/>
              <a:gd name="connsiteY4419" fmla="*/ 4710424 h 13777502"/>
              <a:gd name="connsiteX4420" fmla="*/ 24885 w 12208934"/>
              <a:gd name="connsiteY4420" fmla="*/ 4676721 h 13777502"/>
              <a:gd name="connsiteX4421" fmla="*/ 0 w 12208934"/>
              <a:gd name="connsiteY4421" fmla="*/ 0 h 13777502"/>
              <a:gd name="connsiteX4422" fmla="*/ 12192000 w 12208934"/>
              <a:gd name="connsiteY4422" fmla="*/ 67732 h 13777502"/>
              <a:gd name="connsiteX4423" fmla="*/ 12208934 w 12208934"/>
              <a:gd name="connsiteY4423" fmla="*/ 13777502 h 13777502"/>
              <a:gd name="connsiteX4424" fmla="*/ 135467 w 12208934"/>
              <a:gd name="connsiteY4424" fmla="*/ 13675902 h 13777502"/>
              <a:gd name="connsiteX4425" fmla="*/ 0 w 12208934"/>
              <a:gd name="connsiteY4425" fmla="*/ 0 h 13777502"/>
              <a:gd name="connsiteX0" fmla="*/ 9390760 w 12225867"/>
              <a:gd name="connsiteY0" fmla="*/ 12891458 h 13777502"/>
              <a:gd name="connsiteX1" fmla="*/ 9221500 w 12225867"/>
              <a:gd name="connsiteY1" fmla="*/ 12934078 h 13777502"/>
              <a:gd name="connsiteX2" fmla="*/ 9221500 w 12225867"/>
              <a:gd name="connsiteY2" fmla="*/ 13000671 h 13777502"/>
              <a:gd name="connsiteX3" fmla="*/ 9423000 w 12225867"/>
              <a:gd name="connsiteY3" fmla="*/ 12950060 h 13777502"/>
              <a:gd name="connsiteX4" fmla="*/ 9390760 w 12225867"/>
              <a:gd name="connsiteY4" fmla="*/ 12891458 h 13777502"/>
              <a:gd name="connsiteX5" fmla="*/ 9351804 w 12225867"/>
              <a:gd name="connsiteY5" fmla="*/ 12818206 h 13777502"/>
              <a:gd name="connsiteX6" fmla="*/ 9221500 w 12225867"/>
              <a:gd name="connsiteY6" fmla="*/ 12850171 h 13777502"/>
              <a:gd name="connsiteX7" fmla="*/ 9221500 w 12225867"/>
              <a:gd name="connsiteY7" fmla="*/ 12916764 h 13777502"/>
              <a:gd name="connsiteX8" fmla="*/ 9382700 w 12225867"/>
              <a:gd name="connsiteY8" fmla="*/ 12876808 h 13777502"/>
              <a:gd name="connsiteX9" fmla="*/ 9351804 w 12225867"/>
              <a:gd name="connsiteY9" fmla="*/ 12818206 h 13777502"/>
              <a:gd name="connsiteX10" fmla="*/ 9312848 w 12225867"/>
              <a:gd name="connsiteY10" fmla="*/ 12743621 h 13777502"/>
              <a:gd name="connsiteX11" fmla="*/ 9221500 w 12225867"/>
              <a:gd name="connsiteY11" fmla="*/ 12766263 h 13777502"/>
              <a:gd name="connsiteX12" fmla="*/ 9221500 w 12225867"/>
              <a:gd name="connsiteY12" fmla="*/ 12832856 h 13777502"/>
              <a:gd name="connsiteX13" fmla="*/ 9343744 w 12225867"/>
              <a:gd name="connsiteY13" fmla="*/ 12802223 h 13777502"/>
              <a:gd name="connsiteX14" fmla="*/ 9312848 w 12225867"/>
              <a:gd name="connsiteY14" fmla="*/ 12743621 h 13777502"/>
              <a:gd name="connsiteX15" fmla="*/ 9053588 w 12225867"/>
              <a:gd name="connsiteY15" fmla="*/ 12701002 h 13777502"/>
              <a:gd name="connsiteX16" fmla="*/ 9003884 w 12225867"/>
              <a:gd name="connsiteY16" fmla="*/ 12746285 h 13777502"/>
              <a:gd name="connsiteX17" fmla="*/ 9204038 w 12225867"/>
              <a:gd name="connsiteY17" fmla="*/ 12832857 h 13777502"/>
              <a:gd name="connsiteX18" fmla="*/ 9204038 w 12225867"/>
              <a:gd name="connsiteY18" fmla="*/ 12766263 h 13777502"/>
              <a:gd name="connsiteX19" fmla="*/ 9053588 w 12225867"/>
              <a:gd name="connsiteY19" fmla="*/ 12701002 h 13777502"/>
              <a:gd name="connsiteX20" fmla="*/ 10947664 w 12225867"/>
              <a:gd name="connsiteY20" fmla="*/ 12699669 h 13777502"/>
              <a:gd name="connsiteX21" fmla="*/ 10977218 w 12225867"/>
              <a:gd name="connsiteY21" fmla="*/ 12712988 h 13777502"/>
              <a:gd name="connsiteX22" fmla="*/ 10986620 w 12225867"/>
              <a:gd name="connsiteY22" fmla="*/ 12751612 h 13777502"/>
              <a:gd name="connsiteX23" fmla="*/ 10977218 w 12225867"/>
              <a:gd name="connsiteY23" fmla="*/ 12790236 h 13777502"/>
              <a:gd name="connsiteX24" fmla="*/ 10947664 w 12225867"/>
              <a:gd name="connsiteY24" fmla="*/ 12803555 h 13777502"/>
              <a:gd name="connsiteX25" fmla="*/ 10918112 w 12225867"/>
              <a:gd name="connsiteY25" fmla="*/ 12790236 h 13777502"/>
              <a:gd name="connsiteX26" fmla="*/ 10908708 w 12225867"/>
              <a:gd name="connsiteY26" fmla="*/ 12751612 h 13777502"/>
              <a:gd name="connsiteX27" fmla="*/ 10918112 w 12225867"/>
              <a:gd name="connsiteY27" fmla="*/ 12712988 h 13777502"/>
              <a:gd name="connsiteX28" fmla="*/ 10947664 w 12225867"/>
              <a:gd name="connsiteY28" fmla="*/ 12699669 h 13777502"/>
              <a:gd name="connsiteX29" fmla="*/ 10644076 w 12225867"/>
              <a:gd name="connsiteY29" fmla="*/ 12699669 h 13777502"/>
              <a:gd name="connsiteX30" fmla="*/ 10673628 w 12225867"/>
              <a:gd name="connsiteY30" fmla="*/ 12712988 h 13777502"/>
              <a:gd name="connsiteX31" fmla="*/ 10683032 w 12225867"/>
              <a:gd name="connsiteY31" fmla="*/ 12751612 h 13777502"/>
              <a:gd name="connsiteX32" fmla="*/ 10673628 w 12225867"/>
              <a:gd name="connsiteY32" fmla="*/ 12790236 h 13777502"/>
              <a:gd name="connsiteX33" fmla="*/ 10644076 w 12225867"/>
              <a:gd name="connsiteY33" fmla="*/ 12803555 h 13777502"/>
              <a:gd name="connsiteX34" fmla="*/ 10614522 w 12225867"/>
              <a:gd name="connsiteY34" fmla="*/ 12790236 h 13777502"/>
              <a:gd name="connsiteX35" fmla="*/ 10605120 w 12225867"/>
              <a:gd name="connsiteY35" fmla="*/ 12751612 h 13777502"/>
              <a:gd name="connsiteX36" fmla="*/ 10614522 w 12225867"/>
              <a:gd name="connsiteY36" fmla="*/ 12712988 h 13777502"/>
              <a:gd name="connsiteX37" fmla="*/ 10644076 w 12225867"/>
              <a:gd name="connsiteY37" fmla="*/ 12699669 h 13777502"/>
              <a:gd name="connsiteX38" fmla="*/ 8845372 w 12225867"/>
              <a:gd name="connsiteY38" fmla="*/ 12685019 h 13777502"/>
              <a:gd name="connsiteX39" fmla="*/ 8782236 w 12225867"/>
              <a:gd name="connsiteY39" fmla="*/ 12707661 h 13777502"/>
              <a:gd name="connsiteX40" fmla="*/ 8869552 w 12225867"/>
              <a:gd name="connsiteY40" fmla="*/ 12850170 h 13777502"/>
              <a:gd name="connsiteX41" fmla="*/ 8919254 w 12225867"/>
              <a:gd name="connsiteY41" fmla="*/ 12804887 h 13777502"/>
              <a:gd name="connsiteX42" fmla="*/ 8845372 w 12225867"/>
              <a:gd name="connsiteY42" fmla="*/ 12685019 h 13777502"/>
              <a:gd name="connsiteX43" fmla="*/ 11209612 w 12225867"/>
              <a:gd name="connsiteY43" fmla="*/ 12669037 h 13777502"/>
              <a:gd name="connsiteX44" fmla="*/ 11266032 w 12225867"/>
              <a:gd name="connsiteY44" fmla="*/ 12779582 h 13777502"/>
              <a:gd name="connsiteX45" fmla="*/ 11266032 w 12225867"/>
              <a:gd name="connsiteY45" fmla="*/ 12834188 h 13777502"/>
              <a:gd name="connsiteX46" fmla="*/ 11304988 w 12225867"/>
              <a:gd name="connsiteY46" fmla="*/ 12834188 h 13777502"/>
              <a:gd name="connsiteX47" fmla="*/ 11304988 w 12225867"/>
              <a:gd name="connsiteY47" fmla="*/ 12779582 h 13777502"/>
              <a:gd name="connsiteX48" fmla="*/ 11358720 w 12225867"/>
              <a:gd name="connsiteY48" fmla="*/ 12669037 h 13777502"/>
              <a:gd name="connsiteX49" fmla="*/ 11318420 w 12225867"/>
              <a:gd name="connsiteY49" fmla="*/ 12669037 h 13777502"/>
              <a:gd name="connsiteX50" fmla="*/ 11299612 w 12225867"/>
              <a:gd name="connsiteY50" fmla="*/ 12708993 h 13777502"/>
              <a:gd name="connsiteX51" fmla="*/ 11292896 w 12225867"/>
              <a:gd name="connsiteY51" fmla="*/ 12723644 h 13777502"/>
              <a:gd name="connsiteX52" fmla="*/ 11288868 w 12225867"/>
              <a:gd name="connsiteY52" fmla="*/ 12734298 h 13777502"/>
              <a:gd name="connsiteX53" fmla="*/ 11286180 w 12225867"/>
              <a:gd name="connsiteY53" fmla="*/ 12743622 h 13777502"/>
              <a:gd name="connsiteX54" fmla="*/ 11284836 w 12225867"/>
              <a:gd name="connsiteY54" fmla="*/ 12743622 h 13777502"/>
              <a:gd name="connsiteX55" fmla="*/ 11283492 w 12225867"/>
              <a:gd name="connsiteY55" fmla="*/ 12734298 h 13777502"/>
              <a:gd name="connsiteX56" fmla="*/ 11279464 w 12225867"/>
              <a:gd name="connsiteY56" fmla="*/ 12722312 h 13777502"/>
              <a:gd name="connsiteX57" fmla="*/ 11272748 w 12225867"/>
              <a:gd name="connsiteY57" fmla="*/ 12707661 h 13777502"/>
              <a:gd name="connsiteX58" fmla="*/ 11252596 w 12225867"/>
              <a:gd name="connsiteY58" fmla="*/ 12669037 h 13777502"/>
              <a:gd name="connsiteX59" fmla="*/ 11209612 w 12225867"/>
              <a:gd name="connsiteY59" fmla="*/ 12669037 h 13777502"/>
              <a:gd name="connsiteX60" fmla="*/ 10751540 w 12225867"/>
              <a:gd name="connsiteY60" fmla="*/ 12669037 h 13777502"/>
              <a:gd name="connsiteX61" fmla="*/ 10751540 w 12225867"/>
              <a:gd name="connsiteY61" fmla="*/ 12834188 h 13777502"/>
              <a:gd name="connsiteX62" fmla="*/ 10854976 w 12225867"/>
              <a:gd name="connsiteY62" fmla="*/ 12834188 h 13777502"/>
              <a:gd name="connsiteX63" fmla="*/ 10854976 w 12225867"/>
              <a:gd name="connsiteY63" fmla="*/ 12800892 h 13777502"/>
              <a:gd name="connsiteX64" fmla="*/ 10790496 w 12225867"/>
              <a:gd name="connsiteY64" fmla="*/ 12800892 h 13777502"/>
              <a:gd name="connsiteX65" fmla="*/ 10790496 w 12225867"/>
              <a:gd name="connsiteY65" fmla="*/ 12669037 h 13777502"/>
              <a:gd name="connsiteX66" fmla="*/ 10751540 w 12225867"/>
              <a:gd name="connsiteY66" fmla="*/ 12669037 h 13777502"/>
              <a:gd name="connsiteX67" fmla="*/ 10391532 w 12225867"/>
              <a:gd name="connsiteY67" fmla="*/ 12669037 h 13777502"/>
              <a:gd name="connsiteX68" fmla="*/ 10391532 w 12225867"/>
              <a:gd name="connsiteY68" fmla="*/ 12835520 h 13777502"/>
              <a:gd name="connsiteX69" fmla="*/ 10430488 w 12225867"/>
              <a:gd name="connsiteY69" fmla="*/ 12835520 h 13777502"/>
              <a:gd name="connsiteX70" fmla="*/ 10430488 w 12225867"/>
              <a:gd name="connsiteY70" fmla="*/ 12770259 h 13777502"/>
              <a:gd name="connsiteX71" fmla="*/ 10430488 w 12225867"/>
              <a:gd name="connsiteY71" fmla="*/ 12754276 h 13777502"/>
              <a:gd name="connsiteX72" fmla="*/ 10430488 w 12225867"/>
              <a:gd name="connsiteY72" fmla="*/ 12742290 h 13777502"/>
              <a:gd name="connsiteX73" fmla="*/ 10429144 w 12225867"/>
              <a:gd name="connsiteY73" fmla="*/ 12732967 h 13777502"/>
              <a:gd name="connsiteX74" fmla="*/ 10430488 w 12225867"/>
              <a:gd name="connsiteY74" fmla="*/ 12732967 h 13777502"/>
              <a:gd name="connsiteX75" fmla="*/ 10434516 w 12225867"/>
              <a:gd name="connsiteY75" fmla="*/ 12739626 h 13777502"/>
              <a:gd name="connsiteX76" fmla="*/ 10446608 w 12225867"/>
              <a:gd name="connsiteY76" fmla="*/ 12756940 h 13777502"/>
              <a:gd name="connsiteX77" fmla="*/ 10505712 w 12225867"/>
              <a:gd name="connsiteY77" fmla="*/ 12835520 h 13777502"/>
              <a:gd name="connsiteX78" fmla="*/ 10540640 w 12225867"/>
              <a:gd name="connsiteY78" fmla="*/ 12835520 h 13777502"/>
              <a:gd name="connsiteX79" fmla="*/ 10540640 w 12225867"/>
              <a:gd name="connsiteY79" fmla="*/ 12670369 h 13777502"/>
              <a:gd name="connsiteX80" fmla="*/ 10501684 w 12225867"/>
              <a:gd name="connsiteY80" fmla="*/ 12670369 h 13777502"/>
              <a:gd name="connsiteX81" fmla="*/ 10501684 w 12225867"/>
              <a:gd name="connsiteY81" fmla="*/ 12736962 h 13777502"/>
              <a:gd name="connsiteX82" fmla="*/ 10501684 w 12225867"/>
              <a:gd name="connsiteY82" fmla="*/ 12751613 h 13777502"/>
              <a:gd name="connsiteX83" fmla="*/ 10501684 w 12225867"/>
              <a:gd name="connsiteY83" fmla="*/ 12762268 h 13777502"/>
              <a:gd name="connsiteX84" fmla="*/ 10501684 w 12225867"/>
              <a:gd name="connsiteY84" fmla="*/ 12771591 h 13777502"/>
              <a:gd name="connsiteX85" fmla="*/ 10500340 w 12225867"/>
              <a:gd name="connsiteY85" fmla="*/ 12771591 h 13777502"/>
              <a:gd name="connsiteX86" fmla="*/ 10496310 w 12225867"/>
              <a:gd name="connsiteY86" fmla="*/ 12764931 h 13777502"/>
              <a:gd name="connsiteX87" fmla="*/ 10492280 w 12225867"/>
              <a:gd name="connsiteY87" fmla="*/ 12758272 h 13777502"/>
              <a:gd name="connsiteX88" fmla="*/ 10485564 w 12225867"/>
              <a:gd name="connsiteY88" fmla="*/ 12748949 h 13777502"/>
              <a:gd name="connsiteX89" fmla="*/ 10427800 w 12225867"/>
              <a:gd name="connsiteY89" fmla="*/ 12669037 h 13777502"/>
              <a:gd name="connsiteX90" fmla="*/ 10391532 w 12225867"/>
              <a:gd name="connsiteY90" fmla="*/ 12669037 h 13777502"/>
              <a:gd name="connsiteX91" fmla="*/ 10211526 w 12225867"/>
              <a:gd name="connsiteY91" fmla="*/ 12669037 h 13777502"/>
              <a:gd name="connsiteX92" fmla="*/ 10211526 w 12225867"/>
              <a:gd name="connsiteY92" fmla="*/ 12834188 h 13777502"/>
              <a:gd name="connsiteX93" fmla="*/ 10249140 w 12225867"/>
              <a:gd name="connsiteY93" fmla="*/ 12834188 h 13777502"/>
              <a:gd name="connsiteX94" fmla="*/ 10249140 w 12225867"/>
              <a:gd name="connsiteY94" fmla="*/ 12766263 h 13777502"/>
              <a:gd name="connsiteX95" fmla="*/ 10313618 w 12225867"/>
              <a:gd name="connsiteY95" fmla="*/ 12766263 h 13777502"/>
              <a:gd name="connsiteX96" fmla="*/ 10313618 w 12225867"/>
              <a:gd name="connsiteY96" fmla="*/ 12834188 h 13777502"/>
              <a:gd name="connsiteX97" fmla="*/ 10352574 w 12225867"/>
              <a:gd name="connsiteY97" fmla="*/ 12834188 h 13777502"/>
              <a:gd name="connsiteX98" fmla="*/ 10352574 w 12225867"/>
              <a:gd name="connsiteY98" fmla="*/ 12669037 h 13777502"/>
              <a:gd name="connsiteX99" fmla="*/ 10313618 w 12225867"/>
              <a:gd name="connsiteY99" fmla="*/ 12669037 h 13777502"/>
              <a:gd name="connsiteX100" fmla="*/ 10313618 w 12225867"/>
              <a:gd name="connsiteY100" fmla="*/ 12732967 h 13777502"/>
              <a:gd name="connsiteX101" fmla="*/ 10249140 w 12225867"/>
              <a:gd name="connsiteY101" fmla="*/ 12732967 h 13777502"/>
              <a:gd name="connsiteX102" fmla="*/ 10249140 w 12225867"/>
              <a:gd name="connsiteY102" fmla="*/ 12669037 h 13777502"/>
              <a:gd name="connsiteX103" fmla="*/ 10211526 w 12225867"/>
              <a:gd name="connsiteY103" fmla="*/ 12669037 h 13777502"/>
              <a:gd name="connsiteX104" fmla="*/ 9907936 w 12225867"/>
              <a:gd name="connsiteY104" fmla="*/ 12669037 h 13777502"/>
              <a:gd name="connsiteX105" fmla="*/ 9907936 w 12225867"/>
              <a:gd name="connsiteY105" fmla="*/ 12834188 h 13777502"/>
              <a:gd name="connsiteX106" fmla="*/ 10020776 w 12225867"/>
              <a:gd name="connsiteY106" fmla="*/ 12834188 h 13777502"/>
              <a:gd name="connsiteX107" fmla="*/ 10020776 w 12225867"/>
              <a:gd name="connsiteY107" fmla="*/ 12800892 h 13777502"/>
              <a:gd name="connsiteX108" fmla="*/ 9946892 w 12225867"/>
              <a:gd name="connsiteY108" fmla="*/ 12800892 h 13777502"/>
              <a:gd name="connsiteX109" fmla="*/ 9946892 w 12225867"/>
              <a:gd name="connsiteY109" fmla="*/ 12766263 h 13777502"/>
              <a:gd name="connsiteX110" fmla="*/ 10011372 w 12225867"/>
              <a:gd name="connsiteY110" fmla="*/ 12766263 h 13777502"/>
              <a:gd name="connsiteX111" fmla="*/ 10011372 w 12225867"/>
              <a:gd name="connsiteY111" fmla="*/ 12734298 h 13777502"/>
              <a:gd name="connsiteX112" fmla="*/ 9946892 w 12225867"/>
              <a:gd name="connsiteY112" fmla="*/ 12734298 h 13777502"/>
              <a:gd name="connsiteX113" fmla="*/ 9946892 w 12225867"/>
              <a:gd name="connsiteY113" fmla="*/ 12702334 h 13777502"/>
              <a:gd name="connsiteX114" fmla="*/ 10020776 w 12225867"/>
              <a:gd name="connsiteY114" fmla="*/ 12702334 h 13777502"/>
              <a:gd name="connsiteX115" fmla="*/ 10020776 w 12225867"/>
              <a:gd name="connsiteY115" fmla="*/ 12669037 h 13777502"/>
              <a:gd name="connsiteX116" fmla="*/ 9907936 w 12225867"/>
              <a:gd name="connsiteY116" fmla="*/ 12669037 h 13777502"/>
              <a:gd name="connsiteX117" fmla="*/ 9758828 w 12225867"/>
              <a:gd name="connsiteY117" fmla="*/ 12669037 h 13777502"/>
              <a:gd name="connsiteX118" fmla="*/ 9758828 w 12225867"/>
              <a:gd name="connsiteY118" fmla="*/ 12702334 h 13777502"/>
              <a:gd name="connsiteX119" fmla="*/ 9804500 w 12225867"/>
              <a:gd name="connsiteY119" fmla="*/ 12702334 h 13777502"/>
              <a:gd name="connsiteX120" fmla="*/ 9804500 w 12225867"/>
              <a:gd name="connsiteY120" fmla="*/ 12834188 h 13777502"/>
              <a:gd name="connsiteX121" fmla="*/ 9842114 w 12225867"/>
              <a:gd name="connsiteY121" fmla="*/ 12834188 h 13777502"/>
              <a:gd name="connsiteX122" fmla="*/ 9842114 w 12225867"/>
              <a:gd name="connsiteY122" fmla="*/ 12702334 h 13777502"/>
              <a:gd name="connsiteX123" fmla="*/ 9889130 w 12225867"/>
              <a:gd name="connsiteY123" fmla="*/ 12702334 h 13777502"/>
              <a:gd name="connsiteX124" fmla="*/ 9889130 w 12225867"/>
              <a:gd name="connsiteY124" fmla="*/ 12669037 h 13777502"/>
              <a:gd name="connsiteX125" fmla="*/ 9758828 w 12225867"/>
              <a:gd name="connsiteY125" fmla="*/ 12669037 h 13777502"/>
              <a:gd name="connsiteX126" fmla="*/ 11127668 w 12225867"/>
              <a:gd name="connsiteY126" fmla="*/ 12665041 h 13777502"/>
              <a:gd name="connsiteX127" fmla="*/ 11067220 w 12225867"/>
              <a:gd name="connsiteY127" fmla="*/ 12687683 h 13777502"/>
              <a:gd name="connsiteX128" fmla="*/ 11045728 w 12225867"/>
              <a:gd name="connsiteY128" fmla="*/ 12751612 h 13777502"/>
              <a:gd name="connsiteX129" fmla="*/ 11051100 w 12225867"/>
              <a:gd name="connsiteY129" fmla="*/ 12788905 h 13777502"/>
              <a:gd name="connsiteX130" fmla="*/ 11065876 w 12225867"/>
              <a:gd name="connsiteY130" fmla="*/ 12815542 h 13777502"/>
              <a:gd name="connsiteX131" fmla="*/ 11090056 w 12225867"/>
              <a:gd name="connsiteY131" fmla="*/ 12831524 h 13777502"/>
              <a:gd name="connsiteX132" fmla="*/ 11119608 w 12225867"/>
              <a:gd name="connsiteY132" fmla="*/ 12836852 h 13777502"/>
              <a:gd name="connsiteX133" fmla="*/ 11146476 w 12225867"/>
              <a:gd name="connsiteY133" fmla="*/ 12831524 h 13777502"/>
              <a:gd name="connsiteX134" fmla="*/ 11165282 w 12225867"/>
              <a:gd name="connsiteY134" fmla="*/ 12815542 h 13777502"/>
              <a:gd name="connsiteX135" fmla="*/ 11172000 w 12225867"/>
              <a:gd name="connsiteY135" fmla="*/ 12834188 h 13777502"/>
              <a:gd name="connsiteX136" fmla="*/ 11196178 w 12225867"/>
              <a:gd name="connsiteY136" fmla="*/ 12834188 h 13777502"/>
              <a:gd name="connsiteX137" fmla="*/ 11196178 w 12225867"/>
              <a:gd name="connsiteY137" fmla="*/ 12746285 h 13777502"/>
              <a:gd name="connsiteX138" fmla="*/ 11196178 w 12225867"/>
              <a:gd name="connsiteY138" fmla="*/ 12744953 h 13777502"/>
              <a:gd name="connsiteX139" fmla="*/ 11123640 w 12225867"/>
              <a:gd name="connsiteY139" fmla="*/ 12744953 h 13777502"/>
              <a:gd name="connsiteX140" fmla="*/ 11123640 w 12225867"/>
              <a:gd name="connsiteY140" fmla="*/ 12775586 h 13777502"/>
              <a:gd name="connsiteX141" fmla="*/ 11159908 w 12225867"/>
              <a:gd name="connsiteY141" fmla="*/ 12775586 h 13777502"/>
              <a:gd name="connsiteX142" fmla="*/ 11159908 w 12225867"/>
              <a:gd name="connsiteY142" fmla="*/ 12780913 h 13777502"/>
              <a:gd name="connsiteX143" fmla="*/ 11151848 w 12225867"/>
              <a:gd name="connsiteY143" fmla="*/ 12798228 h 13777502"/>
              <a:gd name="connsiteX144" fmla="*/ 11126326 w 12225867"/>
              <a:gd name="connsiteY144" fmla="*/ 12804887 h 13777502"/>
              <a:gd name="connsiteX145" fmla="*/ 11107520 w 12225867"/>
              <a:gd name="connsiteY145" fmla="*/ 12800891 h 13777502"/>
              <a:gd name="connsiteX146" fmla="*/ 11095430 w 12225867"/>
              <a:gd name="connsiteY146" fmla="*/ 12788905 h 13777502"/>
              <a:gd name="connsiteX147" fmla="*/ 11088712 w 12225867"/>
              <a:gd name="connsiteY147" fmla="*/ 12771590 h 13777502"/>
              <a:gd name="connsiteX148" fmla="*/ 11086028 w 12225867"/>
              <a:gd name="connsiteY148" fmla="*/ 12750280 h 13777502"/>
              <a:gd name="connsiteX149" fmla="*/ 11090056 w 12225867"/>
              <a:gd name="connsiteY149" fmla="*/ 12724975 h 13777502"/>
              <a:gd name="connsiteX150" fmla="*/ 11099460 w 12225867"/>
              <a:gd name="connsiteY150" fmla="*/ 12708993 h 13777502"/>
              <a:gd name="connsiteX151" fmla="*/ 11112892 w 12225867"/>
              <a:gd name="connsiteY151" fmla="*/ 12699669 h 13777502"/>
              <a:gd name="connsiteX152" fmla="*/ 11126326 w 12225867"/>
              <a:gd name="connsiteY152" fmla="*/ 12697006 h 13777502"/>
              <a:gd name="connsiteX153" fmla="*/ 11158566 w 12225867"/>
              <a:gd name="connsiteY153" fmla="*/ 12723643 h 13777502"/>
              <a:gd name="connsiteX154" fmla="*/ 11196178 w 12225867"/>
              <a:gd name="connsiteY154" fmla="*/ 12706329 h 13777502"/>
              <a:gd name="connsiteX155" fmla="*/ 11170656 w 12225867"/>
              <a:gd name="connsiteY155" fmla="*/ 12675696 h 13777502"/>
              <a:gd name="connsiteX156" fmla="*/ 11127668 w 12225867"/>
              <a:gd name="connsiteY156" fmla="*/ 12665041 h 13777502"/>
              <a:gd name="connsiteX157" fmla="*/ 10124210 w 12225867"/>
              <a:gd name="connsiteY157" fmla="*/ 12665041 h 13777502"/>
              <a:gd name="connsiteX158" fmla="*/ 10063760 w 12225867"/>
              <a:gd name="connsiteY158" fmla="*/ 12687683 h 13777502"/>
              <a:gd name="connsiteX159" fmla="*/ 10042268 w 12225867"/>
              <a:gd name="connsiteY159" fmla="*/ 12751612 h 13777502"/>
              <a:gd name="connsiteX160" fmla="*/ 10047640 w 12225867"/>
              <a:gd name="connsiteY160" fmla="*/ 12788905 h 13777502"/>
              <a:gd name="connsiteX161" fmla="*/ 10063760 w 12225867"/>
              <a:gd name="connsiteY161" fmla="*/ 12815542 h 13777502"/>
              <a:gd name="connsiteX162" fmla="*/ 10087940 w 12225867"/>
              <a:gd name="connsiteY162" fmla="*/ 12832856 h 13777502"/>
              <a:gd name="connsiteX163" fmla="*/ 10118836 w 12225867"/>
              <a:gd name="connsiteY163" fmla="*/ 12838184 h 13777502"/>
              <a:gd name="connsiteX164" fmla="*/ 10143016 w 12225867"/>
              <a:gd name="connsiteY164" fmla="*/ 12835520 h 13777502"/>
              <a:gd name="connsiteX165" fmla="*/ 10161824 w 12225867"/>
              <a:gd name="connsiteY165" fmla="*/ 12828861 h 13777502"/>
              <a:gd name="connsiteX166" fmla="*/ 10176600 w 12225867"/>
              <a:gd name="connsiteY166" fmla="*/ 12816874 h 13777502"/>
              <a:gd name="connsiteX167" fmla="*/ 10188690 w 12225867"/>
              <a:gd name="connsiteY167" fmla="*/ 12799559 h 13777502"/>
              <a:gd name="connsiteX168" fmla="*/ 10157792 w 12225867"/>
              <a:gd name="connsiteY168" fmla="*/ 12780913 h 13777502"/>
              <a:gd name="connsiteX169" fmla="*/ 10143016 w 12225867"/>
              <a:gd name="connsiteY169" fmla="*/ 12798228 h 13777502"/>
              <a:gd name="connsiteX170" fmla="*/ 10122868 w 12225867"/>
              <a:gd name="connsiteY170" fmla="*/ 12803555 h 13777502"/>
              <a:gd name="connsiteX171" fmla="*/ 10091972 w 12225867"/>
              <a:gd name="connsiteY171" fmla="*/ 12790236 h 13777502"/>
              <a:gd name="connsiteX172" fmla="*/ 10081224 w 12225867"/>
              <a:gd name="connsiteY172" fmla="*/ 12751612 h 13777502"/>
              <a:gd name="connsiteX173" fmla="*/ 10091972 w 12225867"/>
              <a:gd name="connsiteY173" fmla="*/ 12712988 h 13777502"/>
              <a:gd name="connsiteX174" fmla="*/ 10121524 w 12225867"/>
              <a:gd name="connsiteY174" fmla="*/ 12698338 h 13777502"/>
              <a:gd name="connsiteX175" fmla="*/ 10143016 w 12225867"/>
              <a:gd name="connsiteY175" fmla="*/ 12704997 h 13777502"/>
              <a:gd name="connsiteX176" fmla="*/ 10153764 w 12225867"/>
              <a:gd name="connsiteY176" fmla="*/ 12723643 h 13777502"/>
              <a:gd name="connsiteX177" fmla="*/ 10191376 w 12225867"/>
              <a:gd name="connsiteY177" fmla="*/ 12706329 h 13777502"/>
              <a:gd name="connsiteX178" fmla="*/ 10165852 w 12225867"/>
              <a:gd name="connsiteY178" fmla="*/ 12675696 h 13777502"/>
              <a:gd name="connsiteX179" fmla="*/ 10124210 w 12225867"/>
              <a:gd name="connsiteY179" fmla="*/ 12665041 h 13777502"/>
              <a:gd name="connsiteX180" fmla="*/ 10947664 w 12225867"/>
              <a:gd name="connsiteY180" fmla="*/ 12663709 h 13777502"/>
              <a:gd name="connsiteX181" fmla="*/ 10889902 w 12225867"/>
              <a:gd name="connsiteY181" fmla="*/ 12686351 h 13777502"/>
              <a:gd name="connsiteX182" fmla="*/ 10868408 w 12225867"/>
              <a:gd name="connsiteY182" fmla="*/ 12750280 h 13777502"/>
              <a:gd name="connsiteX183" fmla="*/ 10889902 w 12225867"/>
              <a:gd name="connsiteY183" fmla="*/ 12814210 h 13777502"/>
              <a:gd name="connsiteX184" fmla="*/ 10947664 w 12225867"/>
              <a:gd name="connsiteY184" fmla="*/ 12836852 h 13777502"/>
              <a:gd name="connsiteX185" fmla="*/ 11005428 w 12225867"/>
              <a:gd name="connsiteY185" fmla="*/ 12814210 h 13777502"/>
              <a:gd name="connsiteX186" fmla="*/ 11026920 w 12225867"/>
              <a:gd name="connsiteY186" fmla="*/ 12750280 h 13777502"/>
              <a:gd name="connsiteX187" fmla="*/ 11005428 w 12225867"/>
              <a:gd name="connsiteY187" fmla="*/ 12686351 h 13777502"/>
              <a:gd name="connsiteX188" fmla="*/ 10947664 w 12225867"/>
              <a:gd name="connsiteY188" fmla="*/ 12663709 h 13777502"/>
              <a:gd name="connsiteX189" fmla="*/ 10644076 w 12225867"/>
              <a:gd name="connsiteY189" fmla="*/ 12663709 h 13777502"/>
              <a:gd name="connsiteX190" fmla="*/ 10586312 w 12225867"/>
              <a:gd name="connsiteY190" fmla="*/ 12686351 h 13777502"/>
              <a:gd name="connsiteX191" fmla="*/ 10564820 w 12225867"/>
              <a:gd name="connsiteY191" fmla="*/ 12750280 h 13777502"/>
              <a:gd name="connsiteX192" fmla="*/ 10586312 w 12225867"/>
              <a:gd name="connsiteY192" fmla="*/ 12814210 h 13777502"/>
              <a:gd name="connsiteX193" fmla="*/ 10644076 w 12225867"/>
              <a:gd name="connsiteY193" fmla="*/ 12836852 h 13777502"/>
              <a:gd name="connsiteX194" fmla="*/ 10701838 w 12225867"/>
              <a:gd name="connsiteY194" fmla="*/ 12814210 h 13777502"/>
              <a:gd name="connsiteX195" fmla="*/ 10723332 w 12225867"/>
              <a:gd name="connsiteY195" fmla="*/ 12750280 h 13777502"/>
              <a:gd name="connsiteX196" fmla="*/ 10701838 w 12225867"/>
              <a:gd name="connsiteY196" fmla="*/ 12686351 h 13777502"/>
              <a:gd name="connsiteX197" fmla="*/ 10644076 w 12225867"/>
              <a:gd name="connsiteY197" fmla="*/ 12663709 h 13777502"/>
              <a:gd name="connsiteX198" fmla="*/ 8924628 w 12225867"/>
              <a:gd name="connsiteY198" fmla="*/ 12655718 h 13777502"/>
              <a:gd name="connsiteX199" fmla="*/ 8861492 w 12225867"/>
              <a:gd name="connsiteY199" fmla="*/ 12678360 h 13777502"/>
              <a:gd name="connsiteX200" fmla="*/ 8931344 w 12225867"/>
              <a:gd name="connsiteY200" fmla="*/ 12791568 h 13777502"/>
              <a:gd name="connsiteX201" fmla="*/ 8981048 w 12225867"/>
              <a:gd name="connsiteY201" fmla="*/ 12746285 h 13777502"/>
              <a:gd name="connsiteX202" fmla="*/ 8924628 w 12225867"/>
              <a:gd name="connsiteY202" fmla="*/ 12655718 h 13777502"/>
              <a:gd name="connsiteX203" fmla="*/ 9435088 w 12225867"/>
              <a:gd name="connsiteY203" fmla="*/ 12585129 h 13777502"/>
              <a:gd name="connsiteX204" fmla="*/ 9326280 w 12225867"/>
              <a:gd name="connsiteY204" fmla="*/ 12735630 h 13777502"/>
              <a:gd name="connsiteX205" fmla="*/ 9358520 w 12225867"/>
              <a:gd name="connsiteY205" fmla="*/ 12794232 h 13777502"/>
              <a:gd name="connsiteX206" fmla="*/ 9500912 w 12225867"/>
              <a:gd name="connsiteY206" fmla="*/ 12595784 h 13777502"/>
              <a:gd name="connsiteX207" fmla="*/ 9435088 w 12225867"/>
              <a:gd name="connsiteY207" fmla="*/ 12585129 h 13777502"/>
              <a:gd name="connsiteX208" fmla="*/ 9803156 w 12225867"/>
              <a:gd name="connsiteY208" fmla="*/ 12554497 h 13777502"/>
              <a:gd name="connsiteX209" fmla="*/ 9834054 w 12225867"/>
              <a:gd name="connsiteY209" fmla="*/ 12554497 h 13777502"/>
              <a:gd name="connsiteX210" fmla="*/ 9860920 w 12225867"/>
              <a:gd name="connsiteY210" fmla="*/ 12561156 h 13777502"/>
              <a:gd name="connsiteX211" fmla="*/ 9868980 w 12225867"/>
              <a:gd name="connsiteY211" fmla="*/ 12579802 h 13777502"/>
              <a:gd name="connsiteX212" fmla="*/ 9859576 w 12225867"/>
              <a:gd name="connsiteY212" fmla="*/ 12602444 h 13777502"/>
              <a:gd name="connsiteX213" fmla="*/ 9834054 w 12225867"/>
              <a:gd name="connsiteY213" fmla="*/ 12609103 h 13777502"/>
              <a:gd name="connsiteX214" fmla="*/ 9803156 w 12225867"/>
              <a:gd name="connsiteY214" fmla="*/ 12609103 h 13777502"/>
              <a:gd name="connsiteX215" fmla="*/ 9803156 w 12225867"/>
              <a:gd name="connsiteY215" fmla="*/ 12554497 h 13777502"/>
              <a:gd name="connsiteX216" fmla="*/ 8921940 w 12225867"/>
              <a:gd name="connsiteY216" fmla="*/ 12531855 h 13777502"/>
              <a:gd name="connsiteX217" fmla="*/ 8921940 w 12225867"/>
              <a:gd name="connsiteY217" fmla="*/ 12543842 h 13777502"/>
              <a:gd name="connsiteX218" fmla="*/ 8936716 w 12225867"/>
              <a:gd name="connsiteY218" fmla="*/ 12634409 h 13777502"/>
              <a:gd name="connsiteX219" fmla="*/ 8942092 w 12225867"/>
              <a:gd name="connsiteY219" fmla="*/ 12649059 h 13777502"/>
              <a:gd name="connsiteX220" fmla="*/ 8994480 w 12225867"/>
              <a:gd name="connsiteY220" fmla="*/ 12734299 h 13777502"/>
              <a:gd name="connsiteX221" fmla="*/ 9044184 w 12225867"/>
              <a:gd name="connsiteY221" fmla="*/ 12689015 h 13777502"/>
              <a:gd name="connsiteX222" fmla="*/ 9005228 w 12225867"/>
              <a:gd name="connsiteY222" fmla="*/ 12626417 h 13777502"/>
              <a:gd name="connsiteX223" fmla="*/ 8999852 w 12225867"/>
              <a:gd name="connsiteY223" fmla="*/ 12611767 h 13777502"/>
              <a:gd name="connsiteX224" fmla="*/ 8989108 w 12225867"/>
              <a:gd name="connsiteY224" fmla="*/ 12543842 h 13777502"/>
              <a:gd name="connsiteX225" fmla="*/ 8989108 w 12225867"/>
              <a:gd name="connsiteY225" fmla="*/ 12535851 h 13777502"/>
              <a:gd name="connsiteX226" fmla="*/ 8921940 w 12225867"/>
              <a:gd name="connsiteY226" fmla="*/ 12531855 h 13777502"/>
              <a:gd name="connsiteX227" fmla="*/ 10132272 w 12225867"/>
              <a:gd name="connsiteY227" fmla="*/ 12493231 h 13777502"/>
              <a:gd name="connsiteX228" fmla="*/ 10151078 w 12225867"/>
              <a:gd name="connsiteY228" fmla="*/ 12493231 h 13777502"/>
              <a:gd name="connsiteX229" fmla="*/ 10169884 w 12225867"/>
              <a:gd name="connsiteY229" fmla="*/ 12495894 h 13777502"/>
              <a:gd name="connsiteX230" fmla="*/ 10184660 w 12225867"/>
              <a:gd name="connsiteY230" fmla="*/ 12503886 h 13777502"/>
              <a:gd name="connsiteX231" fmla="*/ 10194064 w 12225867"/>
              <a:gd name="connsiteY231" fmla="*/ 12519868 h 13777502"/>
              <a:gd name="connsiteX232" fmla="*/ 10196750 w 12225867"/>
              <a:gd name="connsiteY232" fmla="*/ 12543842 h 13777502"/>
              <a:gd name="connsiteX233" fmla="*/ 10194064 w 12225867"/>
              <a:gd name="connsiteY233" fmla="*/ 12567815 h 13777502"/>
              <a:gd name="connsiteX234" fmla="*/ 10184660 w 12225867"/>
              <a:gd name="connsiteY234" fmla="*/ 12583798 h 13777502"/>
              <a:gd name="connsiteX235" fmla="*/ 10169884 w 12225867"/>
              <a:gd name="connsiteY235" fmla="*/ 12591789 h 13777502"/>
              <a:gd name="connsiteX236" fmla="*/ 10149734 w 12225867"/>
              <a:gd name="connsiteY236" fmla="*/ 12594453 h 13777502"/>
              <a:gd name="connsiteX237" fmla="*/ 10132272 w 12225867"/>
              <a:gd name="connsiteY237" fmla="*/ 12594453 h 13777502"/>
              <a:gd name="connsiteX238" fmla="*/ 10132272 w 12225867"/>
              <a:gd name="connsiteY238" fmla="*/ 12493231 h 13777502"/>
              <a:gd name="connsiteX239" fmla="*/ 9801814 w 12225867"/>
              <a:gd name="connsiteY239" fmla="*/ 12478580 h 13777502"/>
              <a:gd name="connsiteX240" fmla="*/ 9827336 w 12225867"/>
              <a:gd name="connsiteY240" fmla="*/ 12478580 h 13777502"/>
              <a:gd name="connsiteX241" fmla="*/ 9851516 w 12225867"/>
              <a:gd name="connsiteY241" fmla="*/ 12485240 h 13777502"/>
              <a:gd name="connsiteX242" fmla="*/ 9859576 w 12225867"/>
              <a:gd name="connsiteY242" fmla="*/ 12506549 h 13777502"/>
              <a:gd name="connsiteX243" fmla="*/ 9851516 w 12225867"/>
              <a:gd name="connsiteY243" fmla="*/ 12527859 h 13777502"/>
              <a:gd name="connsiteX244" fmla="*/ 9828680 w 12225867"/>
              <a:gd name="connsiteY244" fmla="*/ 12534519 h 13777502"/>
              <a:gd name="connsiteX245" fmla="*/ 9828680 w 12225867"/>
              <a:gd name="connsiteY245" fmla="*/ 12533187 h 13777502"/>
              <a:gd name="connsiteX246" fmla="*/ 9801814 w 12225867"/>
              <a:gd name="connsiteY246" fmla="*/ 12533187 h 13777502"/>
              <a:gd name="connsiteX247" fmla="*/ 9801814 w 12225867"/>
              <a:gd name="connsiteY247" fmla="*/ 12478580 h 13777502"/>
              <a:gd name="connsiteX248" fmla="*/ 10721988 w 12225867"/>
              <a:gd name="connsiteY248" fmla="*/ 12461266 h 13777502"/>
              <a:gd name="connsiteX249" fmla="*/ 10721988 w 12225867"/>
              <a:gd name="connsiteY249" fmla="*/ 12626417 h 13777502"/>
              <a:gd name="connsiteX250" fmla="*/ 10760944 w 12225867"/>
              <a:gd name="connsiteY250" fmla="*/ 12626417 h 13777502"/>
              <a:gd name="connsiteX251" fmla="*/ 10760944 w 12225867"/>
              <a:gd name="connsiteY251" fmla="*/ 12559824 h 13777502"/>
              <a:gd name="connsiteX252" fmla="*/ 10824080 w 12225867"/>
              <a:gd name="connsiteY252" fmla="*/ 12559824 h 13777502"/>
              <a:gd name="connsiteX253" fmla="*/ 10824080 w 12225867"/>
              <a:gd name="connsiteY253" fmla="*/ 12626417 h 13777502"/>
              <a:gd name="connsiteX254" fmla="*/ 10863036 w 12225867"/>
              <a:gd name="connsiteY254" fmla="*/ 12626417 h 13777502"/>
              <a:gd name="connsiteX255" fmla="*/ 10863036 w 12225867"/>
              <a:gd name="connsiteY255" fmla="*/ 12461266 h 13777502"/>
              <a:gd name="connsiteX256" fmla="*/ 10824080 w 12225867"/>
              <a:gd name="connsiteY256" fmla="*/ 12461266 h 13777502"/>
              <a:gd name="connsiteX257" fmla="*/ 10824080 w 12225867"/>
              <a:gd name="connsiteY257" fmla="*/ 12526527 h 13777502"/>
              <a:gd name="connsiteX258" fmla="*/ 10760944 w 12225867"/>
              <a:gd name="connsiteY258" fmla="*/ 12526527 h 13777502"/>
              <a:gd name="connsiteX259" fmla="*/ 10760944 w 12225867"/>
              <a:gd name="connsiteY259" fmla="*/ 12461266 h 13777502"/>
              <a:gd name="connsiteX260" fmla="*/ 10721988 w 12225867"/>
              <a:gd name="connsiteY260" fmla="*/ 12461266 h 13777502"/>
              <a:gd name="connsiteX261" fmla="*/ 10413024 w 12225867"/>
              <a:gd name="connsiteY261" fmla="*/ 12461266 h 13777502"/>
              <a:gd name="connsiteX262" fmla="*/ 10413024 w 12225867"/>
              <a:gd name="connsiteY262" fmla="*/ 12494563 h 13777502"/>
              <a:gd name="connsiteX263" fmla="*/ 10458696 w 12225867"/>
              <a:gd name="connsiteY263" fmla="*/ 12494563 h 13777502"/>
              <a:gd name="connsiteX264" fmla="*/ 10458696 w 12225867"/>
              <a:gd name="connsiteY264" fmla="*/ 12626417 h 13777502"/>
              <a:gd name="connsiteX265" fmla="*/ 10496310 w 12225867"/>
              <a:gd name="connsiteY265" fmla="*/ 12626417 h 13777502"/>
              <a:gd name="connsiteX266" fmla="*/ 10496310 w 12225867"/>
              <a:gd name="connsiteY266" fmla="*/ 12494563 h 13777502"/>
              <a:gd name="connsiteX267" fmla="*/ 10541982 w 12225867"/>
              <a:gd name="connsiteY267" fmla="*/ 12494563 h 13777502"/>
              <a:gd name="connsiteX268" fmla="*/ 10541982 w 12225867"/>
              <a:gd name="connsiteY268" fmla="*/ 12461266 h 13777502"/>
              <a:gd name="connsiteX269" fmla="*/ 10413024 w 12225867"/>
              <a:gd name="connsiteY269" fmla="*/ 12461266 h 13777502"/>
              <a:gd name="connsiteX270" fmla="*/ 10261228 w 12225867"/>
              <a:gd name="connsiteY270" fmla="*/ 12461266 h 13777502"/>
              <a:gd name="connsiteX271" fmla="*/ 10261228 w 12225867"/>
              <a:gd name="connsiteY271" fmla="*/ 12571811 h 13777502"/>
              <a:gd name="connsiteX272" fmla="*/ 10266602 w 12225867"/>
              <a:gd name="connsiteY272" fmla="*/ 12599780 h 13777502"/>
              <a:gd name="connsiteX273" fmla="*/ 10281380 w 12225867"/>
              <a:gd name="connsiteY273" fmla="*/ 12617094 h 13777502"/>
              <a:gd name="connsiteX274" fmla="*/ 10302872 w 12225867"/>
              <a:gd name="connsiteY274" fmla="*/ 12626417 h 13777502"/>
              <a:gd name="connsiteX275" fmla="*/ 10329738 w 12225867"/>
              <a:gd name="connsiteY275" fmla="*/ 12629081 h 13777502"/>
              <a:gd name="connsiteX276" fmla="*/ 10356604 w 12225867"/>
              <a:gd name="connsiteY276" fmla="*/ 12626417 h 13777502"/>
              <a:gd name="connsiteX277" fmla="*/ 10378098 w 12225867"/>
              <a:gd name="connsiteY277" fmla="*/ 12617094 h 13777502"/>
              <a:gd name="connsiteX278" fmla="*/ 10392874 w 12225867"/>
              <a:gd name="connsiteY278" fmla="*/ 12599780 h 13777502"/>
              <a:gd name="connsiteX279" fmla="*/ 10398248 w 12225867"/>
              <a:gd name="connsiteY279" fmla="*/ 12571811 h 13777502"/>
              <a:gd name="connsiteX280" fmla="*/ 10398248 w 12225867"/>
              <a:gd name="connsiteY280" fmla="*/ 12462598 h 13777502"/>
              <a:gd name="connsiteX281" fmla="*/ 10361978 w 12225867"/>
              <a:gd name="connsiteY281" fmla="*/ 12462598 h 13777502"/>
              <a:gd name="connsiteX282" fmla="*/ 10361978 w 12225867"/>
              <a:gd name="connsiteY282" fmla="*/ 12561156 h 13777502"/>
              <a:gd name="connsiteX283" fmla="*/ 10360634 w 12225867"/>
              <a:gd name="connsiteY283" fmla="*/ 12577138 h 13777502"/>
              <a:gd name="connsiteX284" fmla="*/ 10355260 w 12225867"/>
              <a:gd name="connsiteY284" fmla="*/ 12589125 h 13777502"/>
              <a:gd name="connsiteX285" fmla="*/ 10345858 w 12225867"/>
              <a:gd name="connsiteY285" fmla="*/ 12597116 h 13777502"/>
              <a:gd name="connsiteX286" fmla="*/ 10331080 w 12225867"/>
              <a:gd name="connsiteY286" fmla="*/ 12599780 h 13777502"/>
              <a:gd name="connsiteX287" fmla="*/ 10316304 w 12225867"/>
              <a:gd name="connsiteY287" fmla="*/ 12597116 h 13777502"/>
              <a:gd name="connsiteX288" fmla="*/ 10306902 w 12225867"/>
              <a:gd name="connsiteY288" fmla="*/ 12589125 h 13777502"/>
              <a:gd name="connsiteX289" fmla="*/ 10301528 w 12225867"/>
              <a:gd name="connsiteY289" fmla="*/ 12577138 h 13777502"/>
              <a:gd name="connsiteX290" fmla="*/ 10300184 w 12225867"/>
              <a:gd name="connsiteY290" fmla="*/ 12561156 h 13777502"/>
              <a:gd name="connsiteX291" fmla="*/ 10300184 w 12225867"/>
              <a:gd name="connsiteY291" fmla="*/ 12461266 h 13777502"/>
              <a:gd name="connsiteX292" fmla="*/ 10261228 w 12225867"/>
              <a:gd name="connsiteY292" fmla="*/ 12461266 h 13777502"/>
              <a:gd name="connsiteX293" fmla="*/ 10094658 w 12225867"/>
              <a:gd name="connsiteY293" fmla="*/ 12461266 h 13777502"/>
              <a:gd name="connsiteX294" fmla="*/ 10094658 w 12225867"/>
              <a:gd name="connsiteY294" fmla="*/ 12626417 h 13777502"/>
              <a:gd name="connsiteX295" fmla="*/ 10153764 w 12225867"/>
              <a:gd name="connsiteY295" fmla="*/ 12626417 h 13777502"/>
              <a:gd name="connsiteX296" fmla="*/ 10187348 w 12225867"/>
              <a:gd name="connsiteY296" fmla="*/ 12622422 h 13777502"/>
              <a:gd name="connsiteX297" fmla="*/ 10214212 w 12225867"/>
              <a:gd name="connsiteY297" fmla="*/ 12607771 h 13777502"/>
              <a:gd name="connsiteX298" fmla="*/ 10231676 w 12225867"/>
              <a:gd name="connsiteY298" fmla="*/ 12581134 h 13777502"/>
              <a:gd name="connsiteX299" fmla="*/ 10238392 w 12225867"/>
              <a:gd name="connsiteY299" fmla="*/ 12542510 h 13777502"/>
              <a:gd name="connsiteX300" fmla="*/ 10231676 w 12225867"/>
              <a:gd name="connsiteY300" fmla="*/ 12505218 h 13777502"/>
              <a:gd name="connsiteX301" fmla="*/ 10214212 w 12225867"/>
              <a:gd name="connsiteY301" fmla="*/ 12479912 h 13777502"/>
              <a:gd name="connsiteX302" fmla="*/ 10188690 w 12225867"/>
              <a:gd name="connsiteY302" fmla="*/ 12465262 h 13777502"/>
              <a:gd name="connsiteX303" fmla="*/ 10156452 w 12225867"/>
              <a:gd name="connsiteY303" fmla="*/ 12461266 h 13777502"/>
              <a:gd name="connsiteX304" fmla="*/ 10094658 w 12225867"/>
              <a:gd name="connsiteY304" fmla="*/ 12461266 h 13777502"/>
              <a:gd name="connsiteX305" fmla="*/ 9894504 w 12225867"/>
              <a:gd name="connsiteY305" fmla="*/ 12461266 h 13777502"/>
              <a:gd name="connsiteX306" fmla="*/ 9948236 w 12225867"/>
              <a:gd name="connsiteY306" fmla="*/ 12561156 h 13777502"/>
              <a:gd name="connsiteX307" fmla="*/ 9948236 w 12225867"/>
              <a:gd name="connsiteY307" fmla="*/ 12626417 h 13777502"/>
              <a:gd name="connsiteX308" fmla="*/ 9969728 w 12225867"/>
              <a:gd name="connsiteY308" fmla="*/ 12626417 h 13777502"/>
              <a:gd name="connsiteX309" fmla="*/ 9969728 w 12225867"/>
              <a:gd name="connsiteY309" fmla="*/ 12561156 h 13777502"/>
              <a:gd name="connsiteX310" fmla="*/ 10019432 w 12225867"/>
              <a:gd name="connsiteY310" fmla="*/ 12461266 h 13777502"/>
              <a:gd name="connsiteX311" fmla="*/ 9996596 w 12225867"/>
              <a:gd name="connsiteY311" fmla="*/ 12461266 h 13777502"/>
              <a:gd name="connsiteX312" fmla="*/ 9969728 w 12225867"/>
              <a:gd name="connsiteY312" fmla="*/ 12518536 h 13777502"/>
              <a:gd name="connsiteX313" fmla="*/ 9964356 w 12225867"/>
              <a:gd name="connsiteY313" fmla="*/ 12530523 h 13777502"/>
              <a:gd name="connsiteX314" fmla="*/ 9961668 w 12225867"/>
              <a:gd name="connsiteY314" fmla="*/ 12538514 h 13777502"/>
              <a:gd name="connsiteX315" fmla="*/ 9960324 w 12225867"/>
              <a:gd name="connsiteY315" fmla="*/ 12545174 h 13777502"/>
              <a:gd name="connsiteX316" fmla="*/ 9958982 w 12225867"/>
              <a:gd name="connsiteY316" fmla="*/ 12545174 h 13777502"/>
              <a:gd name="connsiteX317" fmla="*/ 9956296 w 12225867"/>
              <a:gd name="connsiteY317" fmla="*/ 12538514 h 13777502"/>
              <a:gd name="connsiteX318" fmla="*/ 9952266 w 12225867"/>
              <a:gd name="connsiteY318" fmla="*/ 12530523 h 13777502"/>
              <a:gd name="connsiteX319" fmla="*/ 9946892 w 12225867"/>
              <a:gd name="connsiteY319" fmla="*/ 12518536 h 13777502"/>
              <a:gd name="connsiteX320" fmla="*/ 9920026 w 12225867"/>
              <a:gd name="connsiteY320" fmla="*/ 12461266 h 13777502"/>
              <a:gd name="connsiteX321" fmla="*/ 9894504 w 12225867"/>
              <a:gd name="connsiteY321" fmla="*/ 12461266 h 13777502"/>
              <a:gd name="connsiteX322" fmla="*/ 9780320 w 12225867"/>
              <a:gd name="connsiteY322" fmla="*/ 12461266 h 13777502"/>
              <a:gd name="connsiteX323" fmla="*/ 9780320 w 12225867"/>
              <a:gd name="connsiteY323" fmla="*/ 12626417 h 13777502"/>
              <a:gd name="connsiteX324" fmla="*/ 9828680 w 12225867"/>
              <a:gd name="connsiteY324" fmla="*/ 12626417 h 13777502"/>
              <a:gd name="connsiteX325" fmla="*/ 9873010 w 12225867"/>
              <a:gd name="connsiteY325" fmla="*/ 12614431 h 13777502"/>
              <a:gd name="connsiteX326" fmla="*/ 9887786 w 12225867"/>
              <a:gd name="connsiteY326" fmla="*/ 12579802 h 13777502"/>
              <a:gd name="connsiteX327" fmla="*/ 9885100 w 12225867"/>
              <a:gd name="connsiteY327" fmla="*/ 12563820 h 13777502"/>
              <a:gd name="connsiteX328" fmla="*/ 9877040 w 12225867"/>
              <a:gd name="connsiteY328" fmla="*/ 12551833 h 13777502"/>
              <a:gd name="connsiteX329" fmla="*/ 9864950 w 12225867"/>
              <a:gd name="connsiteY329" fmla="*/ 12545174 h 13777502"/>
              <a:gd name="connsiteX330" fmla="*/ 9851516 w 12225867"/>
              <a:gd name="connsiteY330" fmla="*/ 12542510 h 13777502"/>
              <a:gd name="connsiteX331" fmla="*/ 9874352 w 12225867"/>
              <a:gd name="connsiteY331" fmla="*/ 12530523 h 13777502"/>
              <a:gd name="connsiteX332" fmla="*/ 9882412 w 12225867"/>
              <a:gd name="connsiteY332" fmla="*/ 12503886 h 13777502"/>
              <a:gd name="connsiteX333" fmla="*/ 9868980 w 12225867"/>
              <a:gd name="connsiteY333" fmla="*/ 12471921 h 13777502"/>
              <a:gd name="connsiteX334" fmla="*/ 9830024 w 12225867"/>
              <a:gd name="connsiteY334" fmla="*/ 12461266 h 13777502"/>
              <a:gd name="connsiteX335" fmla="*/ 9780320 w 12225867"/>
              <a:gd name="connsiteY335" fmla="*/ 12461266 h 13777502"/>
              <a:gd name="connsiteX336" fmla="*/ 10634672 w 12225867"/>
              <a:gd name="connsiteY336" fmla="*/ 12457270 h 13777502"/>
              <a:gd name="connsiteX337" fmla="*/ 10574222 w 12225867"/>
              <a:gd name="connsiteY337" fmla="*/ 12479912 h 13777502"/>
              <a:gd name="connsiteX338" fmla="*/ 10552728 w 12225867"/>
              <a:gd name="connsiteY338" fmla="*/ 12543841 h 13777502"/>
              <a:gd name="connsiteX339" fmla="*/ 10558102 w 12225867"/>
              <a:gd name="connsiteY339" fmla="*/ 12581134 h 13777502"/>
              <a:gd name="connsiteX340" fmla="*/ 10574222 w 12225867"/>
              <a:gd name="connsiteY340" fmla="*/ 12607771 h 13777502"/>
              <a:gd name="connsiteX341" fmla="*/ 10598402 w 12225867"/>
              <a:gd name="connsiteY341" fmla="*/ 12625085 h 13777502"/>
              <a:gd name="connsiteX342" fmla="*/ 10629298 w 12225867"/>
              <a:gd name="connsiteY342" fmla="*/ 12630413 h 13777502"/>
              <a:gd name="connsiteX343" fmla="*/ 10653478 w 12225867"/>
              <a:gd name="connsiteY343" fmla="*/ 12627749 h 13777502"/>
              <a:gd name="connsiteX344" fmla="*/ 10672284 w 12225867"/>
              <a:gd name="connsiteY344" fmla="*/ 12621089 h 13777502"/>
              <a:gd name="connsiteX345" fmla="*/ 10687060 w 12225867"/>
              <a:gd name="connsiteY345" fmla="*/ 12609103 h 13777502"/>
              <a:gd name="connsiteX346" fmla="*/ 10699152 w 12225867"/>
              <a:gd name="connsiteY346" fmla="*/ 12591788 h 13777502"/>
              <a:gd name="connsiteX347" fmla="*/ 10668254 w 12225867"/>
              <a:gd name="connsiteY347" fmla="*/ 12573142 h 13777502"/>
              <a:gd name="connsiteX348" fmla="*/ 10653478 w 12225867"/>
              <a:gd name="connsiteY348" fmla="*/ 12590457 h 13777502"/>
              <a:gd name="connsiteX349" fmla="*/ 10633328 w 12225867"/>
              <a:gd name="connsiteY349" fmla="*/ 12595784 h 13777502"/>
              <a:gd name="connsiteX350" fmla="*/ 10602432 w 12225867"/>
              <a:gd name="connsiteY350" fmla="*/ 12582465 h 13777502"/>
              <a:gd name="connsiteX351" fmla="*/ 10591684 w 12225867"/>
              <a:gd name="connsiteY351" fmla="*/ 12543841 h 13777502"/>
              <a:gd name="connsiteX352" fmla="*/ 10602432 w 12225867"/>
              <a:gd name="connsiteY352" fmla="*/ 12505217 h 13777502"/>
              <a:gd name="connsiteX353" fmla="*/ 10631984 w 12225867"/>
              <a:gd name="connsiteY353" fmla="*/ 12490567 h 13777502"/>
              <a:gd name="connsiteX354" fmla="*/ 10653478 w 12225867"/>
              <a:gd name="connsiteY354" fmla="*/ 12497226 h 13777502"/>
              <a:gd name="connsiteX355" fmla="*/ 10664224 w 12225867"/>
              <a:gd name="connsiteY355" fmla="*/ 12515872 h 13777502"/>
              <a:gd name="connsiteX356" fmla="*/ 10701836 w 12225867"/>
              <a:gd name="connsiteY356" fmla="*/ 12498558 h 13777502"/>
              <a:gd name="connsiteX357" fmla="*/ 10676314 w 12225867"/>
              <a:gd name="connsiteY357" fmla="*/ 12467925 h 13777502"/>
              <a:gd name="connsiteX358" fmla="*/ 10634672 w 12225867"/>
              <a:gd name="connsiteY358" fmla="*/ 12457270 h 13777502"/>
              <a:gd name="connsiteX359" fmla="*/ 9482104 w 12225867"/>
              <a:gd name="connsiteY359" fmla="*/ 12433297 h 13777502"/>
              <a:gd name="connsiteX360" fmla="*/ 9420312 w 12225867"/>
              <a:gd name="connsiteY360" fmla="*/ 12459934 h 13777502"/>
              <a:gd name="connsiteX361" fmla="*/ 9437776 w 12225867"/>
              <a:gd name="connsiteY361" fmla="*/ 12543842 h 13777502"/>
              <a:gd name="connsiteX362" fmla="*/ 9436432 w 12225867"/>
              <a:gd name="connsiteY362" fmla="*/ 12570479 h 13777502"/>
              <a:gd name="connsiteX363" fmla="*/ 9502254 w 12225867"/>
              <a:gd name="connsiteY363" fmla="*/ 12581134 h 13777502"/>
              <a:gd name="connsiteX364" fmla="*/ 9504940 w 12225867"/>
              <a:gd name="connsiteY364" fmla="*/ 12543842 h 13777502"/>
              <a:gd name="connsiteX365" fmla="*/ 9482104 w 12225867"/>
              <a:gd name="connsiteY365" fmla="*/ 12433297 h 13777502"/>
              <a:gd name="connsiteX366" fmla="*/ 9205380 w 12225867"/>
              <a:gd name="connsiteY366" fmla="*/ 12403995 h 13777502"/>
              <a:gd name="connsiteX367" fmla="*/ 9213440 w 12225867"/>
              <a:gd name="connsiteY367" fmla="*/ 12403995 h 13777502"/>
              <a:gd name="connsiteX368" fmla="*/ 9221500 w 12225867"/>
              <a:gd name="connsiteY368" fmla="*/ 12403995 h 13777502"/>
              <a:gd name="connsiteX369" fmla="*/ 9312848 w 12225867"/>
              <a:gd name="connsiteY369" fmla="*/ 12445283 h 13777502"/>
              <a:gd name="connsiteX370" fmla="*/ 9323592 w 12225867"/>
              <a:gd name="connsiteY370" fmla="*/ 12457270 h 13777502"/>
              <a:gd name="connsiteX371" fmla="*/ 9337026 w 12225867"/>
              <a:gd name="connsiteY371" fmla="*/ 12478580 h 13777502"/>
              <a:gd name="connsiteX372" fmla="*/ 9343744 w 12225867"/>
              <a:gd name="connsiteY372" fmla="*/ 12493230 h 13777502"/>
              <a:gd name="connsiteX373" fmla="*/ 9353146 w 12225867"/>
              <a:gd name="connsiteY373" fmla="*/ 12542509 h 13777502"/>
              <a:gd name="connsiteX374" fmla="*/ 9353146 w 12225867"/>
              <a:gd name="connsiteY374" fmla="*/ 12555828 h 13777502"/>
              <a:gd name="connsiteX375" fmla="*/ 9350460 w 12225867"/>
              <a:gd name="connsiteY375" fmla="*/ 12573142 h 13777502"/>
              <a:gd name="connsiteX376" fmla="*/ 9287324 w 12225867"/>
              <a:gd name="connsiteY376" fmla="*/ 12662377 h 13777502"/>
              <a:gd name="connsiteX377" fmla="*/ 9272548 w 12225867"/>
              <a:gd name="connsiteY377" fmla="*/ 12670369 h 13777502"/>
              <a:gd name="connsiteX378" fmla="*/ 9221500 w 12225867"/>
              <a:gd name="connsiteY378" fmla="*/ 12682355 h 13777502"/>
              <a:gd name="connsiteX379" fmla="*/ 9213440 w 12225867"/>
              <a:gd name="connsiteY379" fmla="*/ 12682355 h 13777502"/>
              <a:gd name="connsiteX380" fmla="*/ 9205380 w 12225867"/>
              <a:gd name="connsiteY380" fmla="*/ 12682355 h 13777502"/>
              <a:gd name="connsiteX381" fmla="*/ 9116722 w 12225867"/>
              <a:gd name="connsiteY381" fmla="*/ 12643731 h 13777502"/>
              <a:gd name="connsiteX382" fmla="*/ 9105976 w 12225867"/>
              <a:gd name="connsiteY382" fmla="*/ 12631744 h 13777502"/>
              <a:gd name="connsiteX383" fmla="*/ 9084484 w 12225867"/>
              <a:gd name="connsiteY383" fmla="*/ 12598448 h 13777502"/>
              <a:gd name="connsiteX384" fmla="*/ 9079108 w 12225867"/>
              <a:gd name="connsiteY384" fmla="*/ 12583797 h 13777502"/>
              <a:gd name="connsiteX385" fmla="*/ 9073736 w 12225867"/>
              <a:gd name="connsiteY385" fmla="*/ 12543841 h 13777502"/>
              <a:gd name="connsiteX386" fmla="*/ 9073736 w 12225867"/>
              <a:gd name="connsiteY386" fmla="*/ 12541178 h 13777502"/>
              <a:gd name="connsiteX387" fmla="*/ 9075080 w 12225867"/>
              <a:gd name="connsiteY387" fmla="*/ 12525195 h 13777502"/>
              <a:gd name="connsiteX388" fmla="*/ 9119408 w 12225867"/>
              <a:gd name="connsiteY388" fmla="*/ 12439956 h 13777502"/>
              <a:gd name="connsiteX389" fmla="*/ 9131500 w 12225867"/>
              <a:gd name="connsiteY389" fmla="*/ 12429301 h 13777502"/>
              <a:gd name="connsiteX390" fmla="*/ 9162396 w 12225867"/>
              <a:gd name="connsiteY390" fmla="*/ 12413318 h 13777502"/>
              <a:gd name="connsiteX391" fmla="*/ 9178516 w 12225867"/>
              <a:gd name="connsiteY391" fmla="*/ 12407991 h 13777502"/>
              <a:gd name="connsiteX392" fmla="*/ 9205380 w 12225867"/>
              <a:gd name="connsiteY392" fmla="*/ 12403995 h 13777502"/>
              <a:gd name="connsiteX393" fmla="*/ 9560018 w 12225867"/>
              <a:gd name="connsiteY393" fmla="*/ 12400000 h 13777502"/>
              <a:gd name="connsiteX394" fmla="*/ 9498224 w 12225867"/>
              <a:gd name="connsiteY394" fmla="*/ 12426637 h 13777502"/>
              <a:gd name="connsiteX395" fmla="*/ 9522404 w 12225867"/>
              <a:gd name="connsiteY395" fmla="*/ 12543842 h 13777502"/>
              <a:gd name="connsiteX396" fmla="*/ 9519718 w 12225867"/>
              <a:gd name="connsiteY396" fmla="*/ 12583798 h 13777502"/>
              <a:gd name="connsiteX397" fmla="*/ 9585540 w 12225867"/>
              <a:gd name="connsiteY397" fmla="*/ 12594452 h 13777502"/>
              <a:gd name="connsiteX398" fmla="*/ 9589572 w 12225867"/>
              <a:gd name="connsiteY398" fmla="*/ 12545173 h 13777502"/>
              <a:gd name="connsiteX399" fmla="*/ 9560018 w 12225867"/>
              <a:gd name="connsiteY399" fmla="*/ 12400000 h 13777502"/>
              <a:gd name="connsiteX400" fmla="*/ 9439120 w 12225867"/>
              <a:gd name="connsiteY400" fmla="*/ 12360044 h 13777502"/>
              <a:gd name="connsiteX401" fmla="*/ 9388072 w 12225867"/>
              <a:gd name="connsiteY401" fmla="*/ 12403996 h 13777502"/>
              <a:gd name="connsiteX402" fmla="*/ 9414940 w 12225867"/>
              <a:gd name="connsiteY402" fmla="*/ 12445283 h 13777502"/>
              <a:gd name="connsiteX403" fmla="*/ 9476732 w 12225867"/>
              <a:gd name="connsiteY403" fmla="*/ 12418646 h 13777502"/>
              <a:gd name="connsiteX404" fmla="*/ 9439120 w 12225867"/>
              <a:gd name="connsiteY404" fmla="*/ 12360044 h 13777502"/>
              <a:gd name="connsiteX405" fmla="*/ 8418196 w 12225867"/>
              <a:gd name="connsiteY405" fmla="*/ 12360044 h 13777502"/>
              <a:gd name="connsiteX406" fmla="*/ 8418196 w 12225867"/>
              <a:gd name="connsiteY406" fmla="*/ 12728971 h 13777502"/>
              <a:gd name="connsiteX407" fmla="*/ 8668054 w 12225867"/>
              <a:gd name="connsiteY407" fmla="*/ 12728971 h 13777502"/>
              <a:gd name="connsiteX408" fmla="*/ 8668054 w 12225867"/>
              <a:gd name="connsiteY408" fmla="*/ 12655718 h 13777502"/>
              <a:gd name="connsiteX409" fmla="*/ 8504168 w 12225867"/>
              <a:gd name="connsiteY409" fmla="*/ 12655718 h 13777502"/>
              <a:gd name="connsiteX410" fmla="*/ 8504168 w 12225867"/>
              <a:gd name="connsiteY410" fmla="*/ 12578470 h 13777502"/>
              <a:gd name="connsiteX411" fmla="*/ 8649248 w 12225867"/>
              <a:gd name="connsiteY411" fmla="*/ 12578470 h 13777502"/>
              <a:gd name="connsiteX412" fmla="*/ 8649248 w 12225867"/>
              <a:gd name="connsiteY412" fmla="*/ 12507881 h 13777502"/>
              <a:gd name="connsiteX413" fmla="*/ 8504168 w 12225867"/>
              <a:gd name="connsiteY413" fmla="*/ 12507881 h 13777502"/>
              <a:gd name="connsiteX414" fmla="*/ 8504168 w 12225867"/>
              <a:gd name="connsiteY414" fmla="*/ 12434629 h 13777502"/>
              <a:gd name="connsiteX415" fmla="*/ 8668054 w 12225867"/>
              <a:gd name="connsiteY415" fmla="*/ 12434629 h 13777502"/>
              <a:gd name="connsiteX416" fmla="*/ 8668054 w 12225867"/>
              <a:gd name="connsiteY416" fmla="*/ 12360044 h 13777502"/>
              <a:gd name="connsiteX417" fmla="*/ 8418196 w 12225867"/>
              <a:gd name="connsiteY417" fmla="*/ 12360044 h 13777502"/>
              <a:gd name="connsiteX418" fmla="*/ 7714298 w 12225867"/>
              <a:gd name="connsiteY418" fmla="*/ 12360044 h 13777502"/>
              <a:gd name="connsiteX419" fmla="*/ 7714298 w 12225867"/>
              <a:gd name="connsiteY419" fmla="*/ 12728971 h 13777502"/>
              <a:gd name="connsiteX420" fmla="*/ 7800270 w 12225867"/>
              <a:gd name="connsiteY420" fmla="*/ 12728971 h 13777502"/>
              <a:gd name="connsiteX421" fmla="*/ 7800270 w 12225867"/>
              <a:gd name="connsiteY421" fmla="*/ 12593121 h 13777502"/>
              <a:gd name="connsiteX422" fmla="*/ 7937288 w 12225867"/>
              <a:gd name="connsiteY422" fmla="*/ 12593121 h 13777502"/>
              <a:gd name="connsiteX423" fmla="*/ 7937288 w 12225867"/>
              <a:gd name="connsiteY423" fmla="*/ 12522532 h 13777502"/>
              <a:gd name="connsiteX424" fmla="*/ 7800270 w 12225867"/>
              <a:gd name="connsiteY424" fmla="*/ 12522532 h 13777502"/>
              <a:gd name="connsiteX425" fmla="*/ 7800270 w 12225867"/>
              <a:gd name="connsiteY425" fmla="*/ 12434629 h 13777502"/>
              <a:gd name="connsiteX426" fmla="*/ 7956096 w 12225867"/>
              <a:gd name="connsiteY426" fmla="*/ 12434629 h 13777502"/>
              <a:gd name="connsiteX427" fmla="*/ 7956096 w 12225867"/>
              <a:gd name="connsiteY427" fmla="*/ 12360044 h 13777502"/>
              <a:gd name="connsiteX428" fmla="*/ 7714298 w 12225867"/>
              <a:gd name="connsiteY428" fmla="*/ 12360044 h 13777502"/>
              <a:gd name="connsiteX429" fmla="*/ 8271776 w 12225867"/>
              <a:gd name="connsiteY429" fmla="*/ 12358712 h 13777502"/>
              <a:gd name="connsiteX430" fmla="*/ 8200580 w 12225867"/>
              <a:gd name="connsiteY430" fmla="*/ 12483907 h 13777502"/>
              <a:gd name="connsiteX431" fmla="*/ 8187146 w 12225867"/>
              <a:gd name="connsiteY431" fmla="*/ 12507881 h 13777502"/>
              <a:gd name="connsiteX432" fmla="*/ 8179086 w 12225867"/>
              <a:gd name="connsiteY432" fmla="*/ 12525195 h 13777502"/>
              <a:gd name="connsiteX433" fmla="*/ 8173712 w 12225867"/>
              <a:gd name="connsiteY433" fmla="*/ 12538514 h 13777502"/>
              <a:gd name="connsiteX434" fmla="*/ 8171026 w 12225867"/>
              <a:gd name="connsiteY434" fmla="*/ 12538514 h 13777502"/>
              <a:gd name="connsiteX435" fmla="*/ 8165652 w 12225867"/>
              <a:gd name="connsiteY435" fmla="*/ 12525195 h 13777502"/>
              <a:gd name="connsiteX436" fmla="*/ 8157592 w 12225867"/>
              <a:gd name="connsiteY436" fmla="*/ 12509213 h 13777502"/>
              <a:gd name="connsiteX437" fmla="*/ 8145504 w 12225867"/>
              <a:gd name="connsiteY437" fmla="*/ 12485239 h 13777502"/>
              <a:gd name="connsiteX438" fmla="*/ 8075652 w 12225867"/>
              <a:gd name="connsiteY438" fmla="*/ 12360044 h 13777502"/>
              <a:gd name="connsiteX439" fmla="*/ 7988336 w 12225867"/>
              <a:gd name="connsiteY439" fmla="*/ 12360044 h 13777502"/>
              <a:gd name="connsiteX440" fmla="*/ 7988336 w 12225867"/>
              <a:gd name="connsiteY440" fmla="*/ 12730303 h 13777502"/>
              <a:gd name="connsiteX441" fmla="*/ 8074308 w 12225867"/>
              <a:gd name="connsiteY441" fmla="*/ 12730303 h 13777502"/>
              <a:gd name="connsiteX442" fmla="*/ 8074308 w 12225867"/>
              <a:gd name="connsiteY442" fmla="*/ 12566483 h 13777502"/>
              <a:gd name="connsiteX443" fmla="*/ 8074308 w 12225867"/>
              <a:gd name="connsiteY443" fmla="*/ 12539846 h 13777502"/>
              <a:gd name="connsiteX444" fmla="*/ 8072964 w 12225867"/>
              <a:gd name="connsiteY444" fmla="*/ 12519868 h 13777502"/>
              <a:gd name="connsiteX445" fmla="*/ 8071620 w 12225867"/>
              <a:gd name="connsiteY445" fmla="*/ 12503885 h 13777502"/>
              <a:gd name="connsiteX446" fmla="*/ 8074308 w 12225867"/>
              <a:gd name="connsiteY446" fmla="*/ 12503885 h 13777502"/>
              <a:gd name="connsiteX447" fmla="*/ 8081024 w 12225867"/>
              <a:gd name="connsiteY447" fmla="*/ 12519868 h 13777502"/>
              <a:gd name="connsiteX448" fmla="*/ 8090428 w 12225867"/>
              <a:gd name="connsiteY448" fmla="*/ 12537182 h 13777502"/>
              <a:gd name="connsiteX449" fmla="*/ 8102516 w 12225867"/>
              <a:gd name="connsiteY449" fmla="*/ 12559824 h 13777502"/>
              <a:gd name="connsiteX450" fmla="*/ 8153564 w 12225867"/>
              <a:gd name="connsiteY450" fmla="*/ 12643731 h 13777502"/>
              <a:gd name="connsiteX451" fmla="*/ 8195206 w 12225867"/>
              <a:gd name="connsiteY451" fmla="*/ 12643731 h 13777502"/>
              <a:gd name="connsiteX452" fmla="*/ 8244908 w 12225867"/>
              <a:gd name="connsiteY452" fmla="*/ 12559824 h 13777502"/>
              <a:gd name="connsiteX453" fmla="*/ 8257000 w 12225867"/>
              <a:gd name="connsiteY453" fmla="*/ 12538514 h 13777502"/>
              <a:gd name="connsiteX454" fmla="*/ 8265058 w 12225867"/>
              <a:gd name="connsiteY454" fmla="*/ 12521200 h 13777502"/>
              <a:gd name="connsiteX455" fmla="*/ 8271776 w 12225867"/>
              <a:gd name="connsiteY455" fmla="*/ 12503885 h 13777502"/>
              <a:gd name="connsiteX456" fmla="*/ 8274462 w 12225867"/>
              <a:gd name="connsiteY456" fmla="*/ 12503885 h 13777502"/>
              <a:gd name="connsiteX457" fmla="*/ 8273118 w 12225867"/>
              <a:gd name="connsiteY457" fmla="*/ 12519868 h 13777502"/>
              <a:gd name="connsiteX458" fmla="*/ 8271776 w 12225867"/>
              <a:gd name="connsiteY458" fmla="*/ 12539846 h 13777502"/>
              <a:gd name="connsiteX459" fmla="*/ 8271776 w 12225867"/>
              <a:gd name="connsiteY459" fmla="*/ 12566483 h 13777502"/>
              <a:gd name="connsiteX460" fmla="*/ 8271776 w 12225867"/>
              <a:gd name="connsiteY460" fmla="*/ 12727639 h 13777502"/>
              <a:gd name="connsiteX461" fmla="*/ 8356404 w 12225867"/>
              <a:gd name="connsiteY461" fmla="*/ 12727639 h 13777502"/>
              <a:gd name="connsiteX462" fmla="*/ 8356404 w 12225867"/>
              <a:gd name="connsiteY462" fmla="*/ 12358712 h 13777502"/>
              <a:gd name="connsiteX463" fmla="*/ 8271776 w 12225867"/>
              <a:gd name="connsiteY463" fmla="*/ 12358712 h 13777502"/>
              <a:gd name="connsiteX464" fmla="*/ 9205380 w 12225867"/>
              <a:gd name="connsiteY464" fmla="*/ 12338734 h 13777502"/>
              <a:gd name="connsiteX465" fmla="*/ 9157022 w 12225867"/>
              <a:gd name="connsiteY465" fmla="*/ 12346725 h 13777502"/>
              <a:gd name="connsiteX466" fmla="*/ 9140902 w 12225867"/>
              <a:gd name="connsiteY466" fmla="*/ 12352053 h 13777502"/>
              <a:gd name="connsiteX467" fmla="*/ 9088512 w 12225867"/>
              <a:gd name="connsiteY467" fmla="*/ 12380022 h 13777502"/>
              <a:gd name="connsiteX468" fmla="*/ 9076424 w 12225867"/>
              <a:gd name="connsiteY468" fmla="*/ 12390677 h 13777502"/>
              <a:gd name="connsiteX469" fmla="*/ 9006570 w 12225867"/>
              <a:gd name="connsiteY469" fmla="*/ 12522531 h 13777502"/>
              <a:gd name="connsiteX470" fmla="*/ 9005228 w 12225867"/>
              <a:gd name="connsiteY470" fmla="*/ 12538514 h 13777502"/>
              <a:gd name="connsiteX471" fmla="*/ 9005228 w 12225867"/>
              <a:gd name="connsiteY471" fmla="*/ 12545173 h 13777502"/>
              <a:gd name="connsiteX472" fmla="*/ 9014630 w 12225867"/>
              <a:gd name="connsiteY472" fmla="*/ 12607771 h 13777502"/>
              <a:gd name="connsiteX473" fmla="*/ 9020004 w 12225867"/>
              <a:gd name="connsiteY473" fmla="*/ 12622421 h 13777502"/>
              <a:gd name="connsiteX474" fmla="*/ 9054930 w 12225867"/>
              <a:gd name="connsiteY474" fmla="*/ 12678360 h 13777502"/>
              <a:gd name="connsiteX475" fmla="*/ 9065676 w 12225867"/>
              <a:gd name="connsiteY475" fmla="*/ 12690347 h 13777502"/>
              <a:gd name="connsiteX476" fmla="*/ 9204038 w 12225867"/>
              <a:gd name="connsiteY476" fmla="*/ 12750281 h 13777502"/>
              <a:gd name="connsiteX477" fmla="*/ 9212098 w 12225867"/>
              <a:gd name="connsiteY477" fmla="*/ 12750281 h 13777502"/>
              <a:gd name="connsiteX478" fmla="*/ 9220158 w 12225867"/>
              <a:gd name="connsiteY478" fmla="*/ 12750281 h 13777502"/>
              <a:gd name="connsiteX479" fmla="*/ 9302100 w 12225867"/>
              <a:gd name="connsiteY479" fmla="*/ 12730303 h 13777502"/>
              <a:gd name="connsiteX480" fmla="*/ 9316876 w 12225867"/>
              <a:gd name="connsiteY480" fmla="*/ 12722311 h 13777502"/>
              <a:gd name="connsiteX481" fmla="*/ 9414940 w 12225867"/>
              <a:gd name="connsiteY481" fmla="*/ 12585129 h 13777502"/>
              <a:gd name="connsiteX482" fmla="*/ 9417626 w 12225867"/>
              <a:gd name="connsiteY482" fmla="*/ 12569147 h 13777502"/>
              <a:gd name="connsiteX483" fmla="*/ 9418968 w 12225867"/>
              <a:gd name="connsiteY483" fmla="*/ 12545173 h 13777502"/>
              <a:gd name="connsiteX484" fmla="*/ 9405536 w 12225867"/>
              <a:gd name="connsiteY484" fmla="*/ 12466593 h 13777502"/>
              <a:gd name="connsiteX485" fmla="*/ 9398820 w 12225867"/>
              <a:gd name="connsiteY485" fmla="*/ 12451943 h 13777502"/>
              <a:gd name="connsiteX486" fmla="*/ 9374640 w 12225867"/>
              <a:gd name="connsiteY486" fmla="*/ 12414650 h 13777502"/>
              <a:gd name="connsiteX487" fmla="*/ 9363892 w 12225867"/>
              <a:gd name="connsiteY487" fmla="*/ 12402664 h 13777502"/>
              <a:gd name="connsiteX488" fmla="*/ 9221500 w 12225867"/>
              <a:gd name="connsiteY488" fmla="*/ 12338734 h 13777502"/>
              <a:gd name="connsiteX489" fmla="*/ 9213440 w 12225867"/>
              <a:gd name="connsiteY489" fmla="*/ 12338734 h 13777502"/>
              <a:gd name="connsiteX490" fmla="*/ 9205380 w 12225867"/>
              <a:gd name="connsiteY490" fmla="*/ 12338734 h 13777502"/>
              <a:gd name="connsiteX491" fmla="*/ 9022690 w 12225867"/>
              <a:gd name="connsiteY491" fmla="*/ 12324084 h 13777502"/>
              <a:gd name="connsiteX492" fmla="*/ 8921940 w 12225867"/>
              <a:gd name="connsiteY492" fmla="*/ 12515873 h 13777502"/>
              <a:gd name="connsiteX493" fmla="*/ 8989108 w 12225867"/>
              <a:gd name="connsiteY493" fmla="*/ 12521200 h 13777502"/>
              <a:gd name="connsiteX494" fmla="*/ 9065676 w 12225867"/>
              <a:gd name="connsiteY494" fmla="*/ 12376027 h 13777502"/>
              <a:gd name="connsiteX495" fmla="*/ 9022690 w 12225867"/>
              <a:gd name="connsiteY495" fmla="*/ 12324084 h 13777502"/>
              <a:gd name="connsiteX496" fmla="*/ 10458696 w 12225867"/>
              <a:gd name="connsiteY496" fmla="*/ 12273473 h 13777502"/>
              <a:gd name="connsiteX497" fmla="*/ 10490936 w 12225867"/>
              <a:gd name="connsiteY497" fmla="*/ 12273473 h 13777502"/>
              <a:gd name="connsiteX498" fmla="*/ 10516460 w 12225867"/>
              <a:gd name="connsiteY498" fmla="*/ 12281464 h 13777502"/>
              <a:gd name="connsiteX499" fmla="*/ 10524520 w 12225867"/>
              <a:gd name="connsiteY499" fmla="*/ 12302774 h 13777502"/>
              <a:gd name="connsiteX500" fmla="*/ 10516460 w 12225867"/>
              <a:gd name="connsiteY500" fmla="*/ 12325416 h 13777502"/>
              <a:gd name="connsiteX501" fmla="*/ 10490936 w 12225867"/>
              <a:gd name="connsiteY501" fmla="*/ 12332075 h 13777502"/>
              <a:gd name="connsiteX502" fmla="*/ 10458696 w 12225867"/>
              <a:gd name="connsiteY502" fmla="*/ 12332075 h 13777502"/>
              <a:gd name="connsiteX503" fmla="*/ 10458696 w 12225867"/>
              <a:gd name="connsiteY503" fmla="*/ 12273473 h 13777502"/>
              <a:gd name="connsiteX504" fmla="*/ 9801814 w 12225867"/>
              <a:gd name="connsiteY504" fmla="*/ 12273473 h 13777502"/>
              <a:gd name="connsiteX505" fmla="*/ 9827336 w 12225867"/>
              <a:gd name="connsiteY505" fmla="*/ 12273473 h 13777502"/>
              <a:gd name="connsiteX506" fmla="*/ 9854204 w 12225867"/>
              <a:gd name="connsiteY506" fmla="*/ 12281464 h 13777502"/>
              <a:gd name="connsiteX507" fmla="*/ 9863608 w 12225867"/>
              <a:gd name="connsiteY507" fmla="*/ 12305438 h 13777502"/>
              <a:gd name="connsiteX508" fmla="*/ 9862264 w 12225867"/>
              <a:gd name="connsiteY508" fmla="*/ 12318757 h 13777502"/>
              <a:gd name="connsiteX509" fmla="*/ 9856890 w 12225867"/>
              <a:gd name="connsiteY509" fmla="*/ 12329411 h 13777502"/>
              <a:gd name="connsiteX510" fmla="*/ 9846144 w 12225867"/>
              <a:gd name="connsiteY510" fmla="*/ 12336071 h 13777502"/>
              <a:gd name="connsiteX511" fmla="*/ 9828680 w 12225867"/>
              <a:gd name="connsiteY511" fmla="*/ 12338735 h 13777502"/>
              <a:gd name="connsiteX512" fmla="*/ 9803156 w 12225867"/>
              <a:gd name="connsiteY512" fmla="*/ 12338735 h 13777502"/>
              <a:gd name="connsiteX513" fmla="*/ 9801814 w 12225867"/>
              <a:gd name="connsiteY513" fmla="*/ 12338735 h 13777502"/>
              <a:gd name="connsiteX514" fmla="*/ 9801814 w 12225867"/>
              <a:gd name="connsiteY514" fmla="*/ 12273473 h 13777502"/>
              <a:gd name="connsiteX515" fmla="*/ 10738108 w 12225867"/>
              <a:gd name="connsiteY515" fmla="*/ 12272141 h 13777502"/>
              <a:gd name="connsiteX516" fmla="*/ 10764972 w 12225867"/>
              <a:gd name="connsiteY516" fmla="*/ 12272141 h 13777502"/>
              <a:gd name="connsiteX517" fmla="*/ 10786466 w 12225867"/>
              <a:gd name="connsiteY517" fmla="*/ 12274805 h 13777502"/>
              <a:gd name="connsiteX518" fmla="*/ 10803930 w 12225867"/>
              <a:gd name="connsiteY518" fmla="*/ 12285460 h 13777502"/>
              <a:gd name="connsiteX519" fmla="*/ 10816020 w 12225867"/>
              <a:gd name="connsiteY519" fmla="*/ 12305438 h 13777502"/>
              <a:gd name="connsiteX520" fmla="*/ 10820048 w 12225867"/>
              <a:gd name="connsiteY520" fmla="*/ 12336071 h 13777502"/>
              <a:gd name="connsiteX521" fmla="*/ 10816020 w 12225867"/>
              <a:gd name="connsiteY521" fmla="*/ 12365372 h 13777502"/>
              <a:gd name="connsiteX522" fmla="*/ 10803930 w 12225867"/>
              <a:gd name="connsiteY522" fmla="*/ 12385350 h 13777502"/>
              <a:gd name="connsiteX523" fmla="*/ 10785124 w 12225867"/>
              <a:gd name="connsiteY523" fmla="*/ 12397337 h 13777502"/>
              <a:gd name="connsiteX524" fmla="*/ 10762288 w 12225867"/>
              <a:gd name="connsiteY524" fmla="*/ 12401332 h 13777502"/>
              <a:gd name="connsiteX525" fmla="*/ 10738108 w 12225867"/>
              <a:gd name="connsiteY525" fmla="*/ 12401332 h 13777502"/>
              <a:gd name="connsiteX526" fmla="*/ 10738108 w 12225867"/>
              <a:gd name="connsiteY526" fmla="*/ 12272141 h 13777502"/>
              <a:gd name="connsiteX527" fmla="*/ 9975102 w 12225867"/>
              <a:gd name="connsiteY527" fmla="*/ 12270809 h 13777502"/>
              <a:gd name="connsiteX528" fmla="*/ 10012716 w 12225867"/>
              <a:gd name="connsiteY528" fmla="*/ 12288123 h 13777502"/>
              <a:gd name="connsiteX529" fmla="*/ 10026148 w 12225867"/>
              <a:gd name="connsiteY529" fmla="*/ 12337402 h 13777502"/>
              <a:gd name="connsiteX530" fmla="*/ 10012716 w 12225867"/>
              <a:gd name="connsiteY530" fmla="*/ 12386681 h 13777502"/>
              <a:gd name="connsiteX531" fmla="*/ 9975102 w 12225867"/>
              <a:gd name="connsiteY531" fmla="*/ 12403996 h 13777502"/>
              <a:gd name="connsiteX532" fmla="*/ 9937490 w 12225867"/>
              <a:gd name="connsiteY532" fmla="*/ 12386681 h 13777502"/>
              <a:gd name="connsiteX533" fmla="*/ 9924056 w 12225867"/>
              <a:gd name="connsiteY533" fmla="*/ 12337402 h 13777502"/>
              <a:gd name="connsiteX534" fmla="*/ 9937490 w 12225867"/>
              <a:gd name="connsiteY534" fmla="*/ 12288123 h 13777502"/>
              <a:gd name="connsiteX535" fmla="*/ 9975102 w 12225867"/>
              <a:gd name="connsiteY535" fmla="*/ 12270809 h 13777502"/>
              <a:gd name="connsiteX536" fmla="*/ 9115380 w 12225867"/>
              <a:gd name="connsiteY536" fmla="*/ 12270809 h 13777502"/>
              <a:gd name="connsiteX537" fmla="*/ 9036124 w 12225867"/>
              <a:gd name="connsiteY537" fmla="*/ 12313429 h 13777502"/>
              <a:gd name="connsiteX538" fmla="*/ 9077766 w 12225867"/>
              <a:gd name="connsiteY538" fmla="*/ 12365371 h 13777502"/>
              <a:gd name="connsiteX539" fmla="*/ 9135528 w 12225867"/>
              <a:gd name="connsiteY539" fmla="*/ 12334739 h 13777502"/>
              <a:gd name="connsiteX540" fmla="*/ 9115380 w 12225867"/>
              <a:gd name="connsiteY540" fmla="*/ 12270809 h 13777502"/>
              <a:gd name="connsiteX541" fmla="*/ 10716614 w 12225867"/>
              <a:gd name="connsiteY541" fmla="*/ 12254827 h 13777502"/>
              <a:gd name="connsiteX542" fmla="*/ 10716614 w 12225867"/>
              <a:gd name="connsiteY542" fmla="*/ 12419978 h 13777502"/>
              <a:gd name="connsiteX543" fmla="*/ 10763630 w 12225867"/>
              <a:gd name="connsiteY543" fmla="*/ 12419978 h 13777502"/>
              <a:gd name="connsiteX544" fmla="*/ 10794526 w 12225867"/>
              <a:gd name="connsiteY544" fmla="*/ 12415983 h 13777502"/>
              <a:gd name="connsiteX545" fmla="*/ 10820048 w 12225867"/>
              <a:gd name="connsiteY545" fmla="*/ 12401332 h 13777502"/>
              <a:gd name="connsiteX546" fmla="*/ 10837512 w 12225867"/>
              <a:gd name="connsiteY546" fmla="*/ 12374695 h 13777502"/>
              <a:gd name="connsiteX547" fmla="*/ 10844228 w 12225867"/>
              <a:gd name="connsiteY547" fmla="*/ 12336071 h 13777502"/>
              <a:gd name="connsiteX548" fmla="*/ 10838856 w 12225867"/>
              <a:gd name="connsiteY548" fmla="*/ 12298779 h 13777502"/>
              <a:gd name="connsiteX549" fmla="*/ 10822736 w 12225867"/>
              <a:gd name="connsiteY549" fmla="*/ 12273473 h 13777502"/>
              <a:gd name="connsiteX550" fmla="*/ 10797212 w 12225867"/>
              <a:gd name="connsiteY550" fmla="*/ 12258823 h 13777502"/>
              <a:gd name="connsiteX551" fmla="*/ 10764972 w 12225867"/>
              <a:gd name="connsiteY551" fmla="*/ 12254827 h 13777502"/>
              <a:gd name="connsiteX552" fmla="*/ 10716614 w 12225867"/>
              <a:gd name="connsiteY552" fmla="*/ 12254827 h 13777502"/>
              <a:gd name="connsiteX553" fmla="*/ 10583624 w 12225867"/>
              <a:gd name="connsiteY553" fmla="*/ 12254827 h 13777502"/>
              <a:gd name="connsiteX554" fmla="*/ 10583624 w 12225867"/>
              <a:gd name="connsiteY554" fmla="*/ 12419978 h 13777502"/>
              <a:gd name="connsiteX555" fmla="*/ 10683030 w 12225867"/>
              <a:gd name="connsiteY555" fmla="*/ 12419978 h 13777502"/>
              <a:gd name="connsiteX556" fmla="*/ 10683030 w 12225867"/>
              <a:gd name="connsiteY556" fmla="*/ 12401332 h 13777502"/>
              <a:gd name="connsiteX557" fmla="*/ 10606460 w 12225867"/>
              <a:gd name="connsiteY557" fmla="*/ 12401332 h 13777502"/>
              <a:gd name="connsiteX558" fmla="*/ 10606460 w 12225867"/>
              <a:gd name="connsiteY558" fmla="*/ 12346726 h 13777502"/>
              <a:gd name="connsiteX559" fmla="*/ 10674972 w 12225867"/>
              <a:gd name="connsiteY559" fmla="*/ 12346726 h 13777502"/>
              <a:gd name="connsiteX560" fmla="*/ 10674972 w 12225867"/>
              <a:gd name="connsiteY560" fmla="*/ 12328080 h 13777502"/>
              <a:gd name="connsiteX561" fmla="*/ 10606460 w 12225867"/>
              <a:gd name="connsiteY561" fmla="*/ 12328080 h 13777502"/>
              <a:gd name="connsiteX562" fmla="*/ 10606460 w 12225867"/>
              <a:gd name="connsiteY562" fmla="*/ 12273473 h 13777502"/>
              <a:gd name="connsiteX563" fmla="*/ 10683030 w 12225867"/>
              <a:gd name="connsiteY563" fmla="*/ 12273473 h 13777502"/>
              <a:gd name="connsiteX564" fmla="*/ 10683030 w 12225867"/>
              <a:gd name="connsiteY564" fmla="*/ 12254827 h 13777502"/>
              <a:gd name="connsiteX565" fmla="*/ 10583624 w 12225867"/>
              <a:gd name="connsiteY565" fmla="*/ 12254827 h 13777502"/>
              <a:gd name="connsiteX566" fmla="*/ 10438548 w 12225867"/>
              <a:gd name="connsiteY566" fmla="*/ 12254827 h 13777502"/>
              <a:gd name="connsiteX567" fmla="*/ 10438548 w 12225867"/>
              <a:gd name="connsiteY567" fmla="*/ 12418646 h 13777502"/>
              <a:gd name="connsiteX568" fmla="*/ 10460040 w 12225867"/>
              <a:gd name="connsiteY568" fmla="*/ 12418646 h 13777502"/>
              <a:gd name="connsiteX569" fmla="*/ 10460040 w 12225867"/>
              <a:gd name="connsiteY569" fmla="*/ 12348058 h 13777502"/>
              <a:gd name="connsiteX570" fmla="*/ 10484220 w 12225867"/>
              <a:gd name="connsiteY570" fmla="*/ 12348058 h 13777502"/>
              <a:gd name="connsiteX571" fmla="*/ 10496310 w 12225867"/>
              <a:gd name="connsiteY571" fmla="*/ 12349389 h 13777502"/>
              <a:gd name="connsiteX572" fmla="*/ 10505712 w 12225867"/>
              <a:gd name="connsiteY572" fmla="*/ 12353385 h 13777502"/>
              <a:gd name="connsiteX573" fmla="*/ 10512428 w 12225867"/>
              <a:gd name="connsiteY573" fmla="*/ 12361376 h 13777502"/>
              <a:gd name="connsiteX574" fmla="*/ 10517804 w 12225867"/>
              <a:gd name="connsiteY574" fmla="*/ 12374695 h 13777502"/>
              <a:gd name="connsiteX575" fmla="*/ 10524520 w 12225867"/>
              <a:gd name="connsiteY575" fmla="*/ 12405328 h 13777502"/>
              <a:gd name="connsiteX576" fmla="*/ 10527206 w 12225867"/>
              <a:gd name="connsiteY576" fmla="*/ 12413319 h 13777502"/>
              <a:gd name="connsiteX577" fmla="*/ 10531236 w 12225867"/>
              <a:gd name="connsiteY577" fmla="*/ 12419978 h 13777502"/>
              <a:gd name="connsiteX578" fmla="*/ 10531236 w 12225867"/>
              <a:gd name="connsiteY578" fmla="*/ 12418646 h 13777502"/>
              <a:gd name="connsiteX579" fmla="*/ 10556760 w 12225867"/>
              <a:gd name="connsiteY579" fmla="*/ 12418646 h 13777502"/>
              <a:gd name="connsiteX580" fmla="*/ 10548700 w 12225867"/>
              <a:gd name="connsiteY580" fmla="*/ 12401332 h 13777502"/>
              <a:gd name="connsiteX581" fmla="*/ 10540640 w 12225867"/>
              <a:gd name="connsiteY581" fmla="*/ 12368036 h 13777502"/>
              <a:gd name="connsiteX582" fmla="*/ 10529892 w 12225867"/>
              <a:gd name="connsiteY582" fmla="*/ 12348058 h 13777502"/>
              <a:gd name="connsiteX583" fmla="*/ 10511086 w 12225867"/>
              <a:gd name="connsiteY583" fmla="*/ 12340066 h 13777502"/>
              <a:gd name="connsiteX584" fmla="*/ 10525864 w 12225867"/>
              <a:gd name="connsiteY584" fmla="*/ 12337403 h 13777502"/>
              <a:gd name="connsiteX585" fmla="*/ 10537952 w 12225867"/>
              <a:gd name="connsiteY585" fmla="*/ 12329411 h 13777502"/>
              <a:gd name="connsiteX586" fmla="*/ 10546012 w 12225867"/>
              <a:gd name="connsiteY586" fmla="*/ 12317425 h 13777502"/>
              <a:gd name="connsiteX587" fmla="*/ 10548700 w 12225867"/>
              <a:gd name="connsiteY587" fmla="*/ 12300110 h 13777502"/>
              <a:gd name="connsiteX588" fmla="*/ 10535266 w 12225867"/>
              <a:gd name="connsiteY588" fmla="*/ 12266814 h 13777502"/>
              <a:gd name="connsiteX589" fmla="*/ 10493624 w 12225867"/>
              <a:gd name="connsiteY589" fmla="*/ 12254827 h 13777502"/>
              <a:gd name="connsiteX590" fmla="*/ 10438548 w 12225867"/>
              <a:gd name="connsiteY590" fmla="*/ 12254827 h 13777502"/>
              <a:gd name="connsiteX591" fmla="*/ 10304216 w 12225867"/>
              <a:gd name="connsiteY591" fmla="*/ 12254827 h 13777502"/>
              <a:gd name="connsiteX592" fmla="*/ 10304216 w 12225867"/>
              <a:gd name="connsiteY592" fmla="*/ 12419978 h 13777502"/>
              <a:gd name="connsiteX593" fmla="*/ 10403620 w 12225867"/>
              <a:gd name="connsiteY593" fmla="*/ 12419978 h 13777502"/>
              <a:gd name="connsiteX594" fmla="*/ 10403620 w 12225867"/>
              <a:gd name="connsiteY594" fmla="*/ 12401332 h 13777502"/>
              <a:gd name="connsiteX595" fmla="*/ 10327052 w 12225867"/>
              <a:gd name="connsiteY595" fmla="*/ 12401332 h 13777502"/>
              <a:gd name="connsiteX596" fmla="*/ 10327052 w 12225867"/>
              <a:gd name="connsiteY596" fmla="*/ 12346726 h 13777502"/>
              <a:gd name="connsiteX597" fmla="*/ 10395560 w 12225867"/>
              <a:gd name="connsiteY597" fmla="*/ 12346726 h 13777502"/>
              <a:gd name="connsiteX598" fmla="*/ 10395560 w 12225867"/>
              <a:gd name="connsiteY598" fmla="*/ 12328080 h 13777502"/>
              <a:gd name="connsiteX599" fmla="*/ 10327052 w 12225867"/>
              <a:gd name="connsiteY599" fmla="*/ 12328080 h 13777502"/>
              <a:gd name="connsiteX600" fmla="*/ 10327052 w 12225867"/>
              <a:gd name="connsiteY600" fmla="*/ 12273473 h 13777502"/>
              <a:gd name="connsiteX601" fmla="*/ 10403620 w 12225867"/>
              <a:gd name="connsiteY601" fmla="*/ 12273473 h 13777502"/>
              <a:gd name="connsiteX602" fmla="*/ 10403620 w 12225867"/>
              <a:gd name="connsiteY602" fmla="*/ 12254827 h 13777502"/>
              <a:gd name="connsiteX603" fmla="*/ 10304216 w 12225867"/>
              <a:gd name="connsiteY603" fmla="*/ 12254827 h 13777502"/>
              <a:gd name="connsiteX604" fmla="*/ 9780320 w 12225867"/>
              <a:gd name="connsiteY604" fmla="*/ 12254827 h 13777502"/>
              <a:gd name="connsiteX605" fmla="*/ 9780320 w 12225867"/>
              <a:gd name="connsiteY605" fmla="*/ 12419978 h 13777502"/>
              <a:gd name="connsiteX606" fmla="*/ 9803156 w 12225867"/>
              <a:gd name="connsiteY606" fmla="*/ 12419978 h 13777502"/>
              <a:gd name="connsiteX607" fmla="*/ 9803156 w 12225867"/>
              <a:gd name="connsiteY607" fmla="*/ 12357381 h 13777502"/>
              <a:gd name="connsiteX608" fmla="*/ 9830024 w 12225867"/>
              <a:gd name="connsiteY608" fmla="*/ 12357381 h 13777502"/>
              <a:gd name="connsiteX609" fmla="*/ 9871668 w 12225867"/>
              <a:gd name="connsiteY609" fmla="*/ 12342730 h 13777502"/>
              <a:gd name="connsiteX610" fmla="*/ 9885100 w 12225867"/>
              <a:gd name="connsiteY610" fmla="*/ 12304106 h 13777502"/>
              <a:gd name="connsiteX611" fmla="*/ 9871668 w 12225867"/>
              <a:gd name="connsiteY611" fmla="*/ 12268146 h 13777502"/>
              <a:gd name="connsiteX612" fmla="*/ 9827336 w 12225867"/>
              <a:gd name="connsiteY612" fmla="*/ 12254827 h 13777502"/>
              <a:gd name="connsiteX613" fmla="*/ 9780320 w 12225867"/>
              <a:gd name="connsiteY613" fmla="*/ 12254827 h 13777502"/>
              <a:gd name="connsiteX614" fmla="*/ 9222844 w 12225867"/>
              <a:gd name="connsiteY614" fmla="*/ 12254827 h 13777502"/>
              <a:gd name="connsiteX615" fmla="*/ 9222844 w 12225867"/>
              <a:gd name="connsiteY615" fmla="*/ 12321420 h 13777502"/>
              <a:gd name="connsiteX616" fmla="*/ 9377326 w 12225867"/>
              <a:gd name="connsiteY616" fmla="*/ 12392009 h 13777502"/>
              <a:gd name="connsiteX617" fmla="*/ 9428372 w 12225867"/>
              <a:gd name="connsiteY617" fmla="*/ 12348058 h 13777502"/>
              <a:gd name="connsiteX618" fmla="*/ 9222844 w 12225867"/>
              <a:gd name="connsiteY618" fmla="*/ 12254827 h 13777502"/>
              <a:gd name="connsiteX619" fmla="*/ 9205380 w 12225867"/>
              <a:gd name="connsiteY619" fmla="*/ 12254827 h 13777502"/>
              <a:gd name="connsiteX620" fmla="*/ 9131500 w 12225867"/>
              <a:gd name="connsiteY620" fmla="*/ 12266814 h 13777502"/>
              <a:gd name="connsiteX621" fmla="*/ 9151648 w 12225867"/>
              <a:gd name="connsiteY621" fmla="*/ 12330743 h 13777502"/>
              <a:gd name="connsiteX622" fmla="*/ 9205380 w 12225867"/>
              <a:gd name="connsiteY622" fmla="*/ 12321420 h 13777502"/>
              <a:gd name="connsiteX623" fmla="*/ 9205380 w 12225867"/>
              <a:gd name="connsiteY623" fmla="*/ 12254827 h 13777502"/>
              <a:gd name="connsiteX624" fmla="*/ 10157794 w 12225867"/>
              <a:gd name="connsiteY624" fmla="*/ 12253495 h 13777502"/>
              <a:gd name="connsiteX625" fmla="*/ 10128240 w 12225867"/>
              <a:gd name="connsiteY625" fmla="*/ 12361376 h 13777502"/>
              <a:gd name="connsiteX626" fmla="*/ 10124212 w 12225867"/>
              <a:gd name="connsiteY626" fmla="*/ 12380022 h 13777502"/>
              <a:gd name="connsiteX627" fmla="*/ 10121524 w 12225867"/>
              <a:gd name="connsiteY627" fmla="*/ 12394673 h 13777502"/>
              <a:gd name="connsiteX628" fmla="*/ 10120180 w 12225867"/>
              <a:gd name="connsiteY628" fmla="*/ 12406660 h 13777502"/>
              <a:gd name="connsiteX629" fmla="*/ 10118836 w 12225867"/>
              <a:gd name="connsiteY629" fmla="*/ 12406660 h 13777502"/>
              <a:gd name="connsiteX630" fmla="*/ 10116152 w 12225867"/>
              <a:gd name="connsiteY630" fmla="*/ 12394673 h 13777502"/>
              <a:gd name="connsiteX631" fmla="*/ 10113464 w 12225867"/>
              <a:gd name="connsiteY631" fmla="*/ 12380022 h 13777502"/>
              <a:gd name="connsiteX632" fmla="*/ 10109434 w 12225867"/>
              <a:gd name="connsiteY632" fmla="*/ 12362708 h 13777502"/>
              <a:gd name="connsiteX633" fmla="*/ 10081224 w 12225867"/>
              <a:gd name="connsiteY633" fmla="*/ 12256159 h 13777502"/>
              <a:gd name="connsiteX634" fmla="*/ 10058388 w 12225867"/>
              <a:gd name="connsiteY634" fmla="*/ 12256159 h 13777502"/>
              <a:gd name="connsiteX635" fmla="*/ 10104060 w 12225867"/>
              <a:gd name="connsiteY635" fmla="*/ 12421310 h 13777502"/>
              <a:gd name="connsiteX636" fmla="*/ 10134956 w 12225867"/>
              <a:gd name="connsiteY636" fmla="*/ 12421310 h 13777502"/>
              <a:gd name="connsiteX637" fmla="*/ 10161824 w 12225867"/>
              <a:gd name="connsiteY637" fmla="*/ 12318756 h 13777502"/>
              <a:gd name="connsiteX638" fmla="*/ 10165852 w 12225867"/>
              <a:gd name="connsiteY638" fmla="*/ 12301442 h 13777502"/>
              <a:gd name="connsiteX639" fmla="*/ 10168540 w 12225867"/>
              <a:gd name="connsiteY639" fmla="*/ 12288124 h 13777502"/>
              <a:gd name="connsiteX640" fmla="*/ 10169884 w 12225867"/>
              <a:gd name="connsiteY640" fmla="*/ 12276137 h 13777502"/>
              <a:gd name="connsiteX641" fmla="*/ 10171228 w 12225867"/>
              <a:gd name="connsiteY641" fmla="*/ 12276137 h 13777502"/>
              <a:gd name="connsiteX642" fmla="*/ 10172570 w 12225867"/>
              <a:gd name="connsiteY642" fmla="*/ 12288124 h 13777502"/>
              <a:gd name="connsiteX643" fmla="*/ 10173912 w 12225867"/>
              <a:gd name="connsiteY643" fmla="*/ 12301442 h 13777502"/>
              <a:gd name="connsiteX644" fmla="*/ 10177944 w 12225867"/>
              <a:gd name="connsiteY644" fmla="*/ 12318756 h 13777502"/>
              <a:gd name="connsiteX645" fmla="*/ 10204810 w 12225867"/>
              <a:gd name="connsiteY645" fmla="*/ 12421310 h 13777502"/>
              <a:gd name="connsiteX646" fmla="*/ 10235706 w 12225867"/>
              <a:gd name="connsiteY646" fmla="*/ 12421310 h 13777502"/>
              <a:gd name="connsiteX647" fmla="*/ 10281380 w 12225867"/>
              <a:gd name="connsiteY647" fmla="*/ 12256159 h 13777502"/>
              <a:gd name="connsiteX648" fmla="*/ 10259886 w 12225867"/>
              <a:gd name="connsiteY648" fmla="*/ 12256159 h 13777502"/>
              <a:gd name="connsiteX649" fmla="*/ 10231676 w 12225867"/>
              <a:gd name="connsiteY649" fmla="*/ 12364040 h 13777502"/>
              <a:gd name="connsiteX650" fmla="*/ 10227646 w 12225867"/>
              <a:gd name="connsiteY650" fmla="*/ 12381354 h 13777502"/>
              <a:gd name="connsiteX651" fmla="*/ 10224960 w 12225867"/>
              <a:gd name="connsiteY651" fmla="*/ 12394673 h 13777502"/>
              <a:gd name="connsiteX652" fmla="*/ 10223616 w 12225867"/>
              <a:gd name="connsiteY652" fmla="*/ 12406660 h 13777502"/>
              <a:gd name="connsiteX653" fmla="*/ 10222272 w 12225867"/>
              <a:gd name="connsiteY653" fmla="*/ 12406660 h 13777502"/>
              <a:gd name="connsiteX654" fmla="*/ 10219586 w 12225867"/>
              <a:gd name="connsiteY654" fmla="*/ 12394673 h 13777502"/>
              <a:gd name="connsiteX655" fmla="*/ 10216900 w 12225867"/>
              <a:gd name="connsiteY655" fmla="*/ 12381354 h 13777502"/>
              <a:gd name="connsiteX656" fmla="*/ 10212870 w 12225867"/>
              <a:gd name="connsiteY656" fmla="*/ 12362708 h 13777502"/>
              <a:gd name="connsiteX657" fmla="*/ 10183316 w 12225867"/>
              <a:gd name="connsiteY657" fmla="*/ 12253495 h 13777502"/>
              <a:gd name="connsiteX658" fmla="*/ 10157794 w 12225867"/>
              <a:gd name="connsiteY658" fmla="*/ 12253495 h 13777502"/>
              <a:gd name="connsiteX659" fmla="*/ 9975102 w 12225867"/>
              <a:gd name="connsiteY659" fmla="*/ 12250831 h 13777502"/>
              <a:gd name="connsiteX660" fmla="*/ 9944206 w 12225867"/>
              <a:gd name="connsiteY660" fmla="*/ 12256158 h 13777502"/>
              <a:gd name="connsiteX661" fmla="*/ 9921370 w 12225867"/>
              <a:gd name="connsiteY661" fmla="*/ 12273473 h 13777502"/>
              <a:gd name="connsiteX662" fmla="*/ 9906592 w 12225867"/>
              <a:gd name="connsiteY662" fmla="*/ 12300110 h 13777502"/>
              <a:gd name="connsiteX663" fmla="*/ 9901220 w 12225867"/>
              <a:gd name="connsiteY663" fmla="*/ 12337402 h 13777502"/>
              <a:gd name="connsiteX664" fmla="*/ 9906592 w 12225867"/>
              <a:gd name="connsiteY664" fmla="*/ 12374695 h 13777502"/>
              <a:gd name="connsiteX665" fmla="*/ 9921370 w 12225867"/>
              <a:gd name="connsiteY665" fmla="*/ 12401332 h 13777502"/>
              <a:gd name="connsiteX666" fmla="*/ 9944206 w 12225867"/>
              <a:gd name="connsiteY666" fmla="*/ 12417314 h 13777502"/>
              <a:gd name="connsiteX667" fmla="*/ 9975102 w 12225867"/>
              <a:gd name="connsiteY667" fmla="*/ 12422642 h 13777502"/>
              <a:gd name="connsiteX668" fmla="*/ 10006000 w 12225867"/>
              <a:gd name="connsiteY668" fmla="*/ 12417314 h 13777502"/>
              <a:gd name="connsiteX669" fmla="*/ 10028836 w 12225867"/>
              <a:gd name="connsiteY669" fmla="*/ 12401332 h 13777502"/>
              <a:gd name="connsiteX670" fmla="*/ 10043612 w 12225867"/>
              <a:gd name="connsiteY670" fmla="*/ 12374695 h 13777502"/>
              <a:gd name="connsiteX671" fmla="*/ 10048984 w 12225867"/>
              <a:gd name="connsiteY671" fmla="*/ 12337402 h 13777502"/>
              <a:gd name="connsiteX672" fmla="*/ 10043612 w 12225867"/>
              <a:gd name="connsiteY672" fmla="*/ 12300110 h 13777502"/>
              <a:gd name="connsiteX673" fmla="*/ 10028836 w 12225867"/>
              <a:gd name="connsiteY673" fmla="*/ 12273473 h 13777502"/>
              <a:gd name="connsiteX674" fmla="*/ 10006000 w 12225867"/>
              <a:gd name="connsiteY674" fmla="*/ 12256158 h 13777502"/>
              <a:gd name="connsiteX675" fmla="*/ 9975102 w 12225867"/>
              <a:gd name="connsiteY675" fmla="*/ 12250831 h 13777502"/>
              <a:gd name="connsiteX676" fmla="*/ 9089856 w 12225867"/>
              <a:gd name="connsiteY676" fmla="*/ 12190897 h 13777502"/>
              <a:gd name="connsiteX677" fmla="*/ 8983734 w 12225867"/>
              <a:gd name="connsiteY677" fmla="*/ 12248167 h 13777502"/>
              <a:gd name="connsiteX678" fmla="*/ 9025376 w 12225867"/>
              <a:gd name="connsiteY678" fmla="*/ 12300110 h 13777502"/>
              <a:gd name="connsiteX679" fmla="*/ 9110006 w 12225867"/>
              <a:gd name="connsiteY679" fmla="*/ 12254827 h 13777502"/>
              <a:gd name="connsiteX680" fmla="*/ 9089856 w 12225867"/>
              <a:gd name="connsiteY680" fmla="*/ 12190897 h 13777502"/>
              <a:gd name="connsiteX681" fmla="*/ 9221500 w 12225867"/>
              <a:gd name="connsiteY681" fmla="*/ 12169587 h 13777502"/>
              <a:gd name="connsiteX682" fmla="*/ 9221500 w 12225867"/>
              <a:gd name="connsiteY682" fmla="*/ 12236180 h 13777502"/>
              <a:gd name="connsiteX683" fmla="*/ 9440462 w 12225867"/>
              <a:gd name="connsiteY683" fmla="*/ 12336070 h 13777502"/>
              <a:gd name="connsiteX684" fmla="*/ 9491508 w 12225867"/>
              <a:gd name="connsiteY684" fmla="*/ 12292119 h 13777502"/>
              <a:gd name="connsiteX685" fmla="*/ 9221500 w 12225867"/>
              <a:gd name="connsiteY685" fmla="*/ 12169587 h 13777502"/>
              <a:gd name="connsiteX686" fmla="*/ 9221500 w 12225867"/>
              <a:gd name="connsiteY686" fmla="*/ 12087012 h 13777502"/>
              <a:gd name="connsiteX687" fmla="*/ 9221500 w 12225867"/>
              <a:gd name="connsiteY687" fmla="*/ 12153605 h 13777502"/>
              <a:gd name="connsiteX688" fmla="*/ 9504940 w 12225867"/>
              <a:gd name="connsiteY688" fmla="*/ 12281464 h 13777502"/>
              <a:gd name="connsiteX689" fmla="*/ 9555988 w 12225867"/>
              <a:gd name="connsiteY689" fmla="*/ 12237513 h 13777502"/>
              <a:gd name="connsiteX690" fmla="*/ 9221500 w 12225867"/>
              <a:gd name="connsiteY690" fmla="*/ 12087012 h 13777502"/>
              <a:gd name="connsiteX691" fmla="*/ 35340 w 12225867"/>
              <a:gd name="connsiteY691" fmla="*/ 9305635 h 13777502"/>
              <a:gd name="connsiteX692" fmla="*/ 41818 w 12225867"/>
              <a:gd name="connsiteY692" fmla="*/ 9312255 h 13777502"/>
              <a:gd name="connsiteX693" fmla="*/ 44044 w 12225867"/>
              <a:gd name="connsiteY693" fmla="*/ 9309981 h 13777502"/>
              <a:gd name="connsiteX694" fmla="*/ 42996 w 12225867"/>
              <a:gd name="connsiteY694" fmla="*/ 9314663 h 13777502"/>
              <a:gd name="connsiteX695" fmla="*/ 36713 w 12225867"/>
              <a:gd name="connsiteY695" fmla="*/ 9313058 h 13777502"/>
              <a:gd name="connsiteX696" fmla="*/ 32394 w 12225867"/>
              <a:gd name="connsiteY696" fmla="*/ 9308645 h 13777502"/>
              <a:gd name="connsiteX697" fmla="*/ 35340 w 12225867"/>
              <a:gd name="connsiteY697" fmla="*/ 9305635 h 13777502"/>
              <a:gd name="connsiteX698" fmla="*/ 35180 w 12225867"/>
              <a:gd name="connsiteY698" fmla="*/ 9305472 h 13777502"/>
              <a:gd name="connsiteX699" fmla="*/ 35475 w 12225867"/>
              <a:gd name="connsiteY699" fmla="*/ 9305497 h 13777502"/>
              <a:gd name="connsiteX700" fmla="*/ 35340 w 12225867"/>
              <a:gd name="connsiteY700" fmla="*/ 9305635 h 13777502"/>
              <a:gd name="connsiteX701" fmla="*/ 35180 w 12225867"/>
              <a:gd name="connsiteY701" fmla="*/ 9305472 h 13777502"/>
              <a:gd name="connsiteX702" fmla="*/ 49916 w 12225867"/>
              <a:gd name="connsiteY702" fmla="*/ 9303980 h 13777502"/>
              <a:gd name="connsiteX703" fmla="*/ 50463 w 12225867"/>
              <a:gd name="connsiteY703" fmla="*/ 9304414 h 13777502"/>
              <a:gd name="connsiteX704" fmla="*/ 50064 w 12225867"/>
              <a:gd name="connsiteY704" fmla="*/ 9305034 h 13777502"/>
              <a:gd name="connsiteX705" fmla="*/ 49370 w 12225867"/>
              <a:gd name="connsiteY705" fmla="*/ 9304538 h 13777502"/>
              <a:gd name="connsiteX706" fmla="*/ 49916 w 12225867"/>
              <a:gd name="connsiteY706" fmla="*/ 9303980 h 13777502"/>
              <a:gd name="connsiteX707" fmla="*/ 45828 w 12225867"/>
              <a:gd name="connsiteY707" fmla="*/ 9302004 h 13777502"/>
              <a:gd name="connsiteX708" fmla="*/ 49370 w 12225867"/>
              <a:gd name="connsiteY708" fmla="*/ 9304538 h 13777502"/>
              <a:gd name="connsiteX709" fmla="*/ 44044 w 12225867"/>
              <a:gd name="connsiteY709" fmla="*/ 9309981 h 13777502"/>
              <a:gd name="connsiteX710" fmla="*/ 45828 w 12225867"/>
              <a:gd name="connsiteY710" fmla="*/ 9302004 h 13777502"/>
              <a:gd name="connsiteX711" fmla="*/ 44918 w 12225867"/>
              <a:gd name="connsiteY711" fmla="*/ 9300007 h 13777502"/>
              <a:gd name="connsiteX712" fmla="*/ 46070 w 12225867"/>
              <a:gd name="connsiteY712" fmla="*/ 9300923 h 13777502"/>
              <a:gd name="connsiteX713" fmla="*/ 45828 w 12225867"/>
              <a:gd name="connsiteY713" fmla="*/ 9302004 h 13777502"/>
              <a:gd name="connsiteX714" fmla="*/ 44770 w 12225867"/>
              <a:gd name="connsiteY714" fmla="*/ 9301247 h 13777502"/>
              <a:gd name="connsiteX715" fmla="*/ 44918 w 12225867"/>
              <a:gd name="connsiteY715" fmla="*/ 9300007 h 13777502"/>
              <a:gd name="connsiteX716" fmla="*/ 41750 w 12225867"/>
              <a:gd name="connsiteY716" fmla="*/ 9299086 h 13777502"/>
              <a:gd name="connsiteX717" fmla="*/ 44770 w 12225867"/>
              <a:gd name="connsiteY717" fmla="*/ 9301247 h 13777502"/>
              <a:gd name="connsiteX718" fmla="*/ 44174 w 12225867"/>
              <a:gd name="connsiteY718" fmla="*/ 9306237 h 13777502"/>
              <a:gd name="connsiteX719" fmla="*/ 35475 w 12225867"/>
              <a:gd name="connsiteY719" fmla="*/ 9305497 h 13777502"/>
              <a:gd name="connsiteX720" fmla="*/ 41750 w 12225867"/>
              <a:gd name="connsiteY720" fmla="*/ 9299086 h 13777502"/>
              <a:gd name="connsiteX721" fmla="*/ 43621 w 12225867"/>
              <a:gd name="connsiteY721" fmla="*/ 9298977 h 13777502"/>
              <a:gd name="connsiteX722" fmla="*/ 44966 w 12225867"/>
              <a:gd name="connsiteY722" fmla="*/ 9299601 h 13777502"/>
              <a:gd name="connsiteX723" fmla="*/ 44918 w 12225867"/>
              <a:gd name="connsiteY723" fmla="*/ 9300007 h 13777502"/>
              <a:gd name="connsiteX724" fmla="*/ 43621 w 12225867"/>
              <a:gd name="connsiteY724" fmla="*/ 9298977 h 13777502"/>
              <a:gd name="connsiteX725" fmla="*/ 42629 w 12225867"/>
              <a:gd name="connsiteY725" fmla="*/ 9298188 h 13777502"/>
              <a:gd name="connsiteX726" fmla="*/ 43621 w 12225867"/>
              <a:gd name="connsiteY726" fmla="*/ 9298977 h 13777502"/>
              <a:gd name="connsiteX727" fmla="*/ 42409 w 12225867"/>
              <a:gd name="connsiteY727" fmla="*/ 9298413 h 13777502"/>
              <a:gd name="connsiteX728" fmla="*/ 42629 w 12225867"/>
              <a:gd name="connsiteY728" fmla="*/ 9298188 h 13777502"/>
              <a:gd name="connsiteX729" fmla="*/ 58608 w 12225867"/>
              <a:gd name="connsiteY729" fmla="*/ 9295099 h 13777502"/>
              <a:gd name="connsiteX730" fmla="*/ 51242 w 12225867"/>
              <a:gd name="connsiteY730" fmla="*/ 9305034 h 13777502"/>
              <a:gd name="connsiteX731" fmla="*/ 50463 w 12225867"/>
              <a:gd name="connsiteY731" fmla="*/ 9304414 h 13777502"/>
              <a:gd name="connsiteX732" fmla="*/ 52324 w 12225867"/>
              <a:gd name="connsiteY732" fmla="*/ 9301520 h 13777502"/>
              <a:gd name="connsiteX733" fmla="*/ 58608 w 12225867"/>
              <a:gd name="connsiteY733" fmla="*/ 9295099 h 13777502"/>
              <a:gd name="connsiteX734" fmla="*/ 47882 w 12225867"/>
              <a:gd name="connsiteY734" fmla="*/ 9292821 h 13777502"/>
              <a:gd name="connsiteX735" fmla="*/ 46234 w 12225867"/>
              <a:gd name="connsiteY735" fmla="*/ 9300190 h 13777502"/>
              <a:gd name="connsiteX736" fmla="*/ 44966 w 12225867"/>
              <a:gd name="connsiteY736" fmla="*/ 9299601 h 13777502"/>
              <a:gd name="connsiteX737" fmla="*/ 45483 w 12225867"/>
              <a:gd name="connsiteY737" fmla="*/ 9295272 h 13777502"/>
              <a:gd name="connsiteX738" fmla="*/ 47882 w 12225867"/>
              <a:gd name="connsiteY738" fmla="*/ 9292821 h 13777502"/>
              <a:gd name="connsiteX739" fmla="*/ 46222 w 12225867"/>
              <a:gd name="connsiteY739" fmla="*/ 9289078 h 13777502"/>
              <a:gd name="connsiteX740" fmla="*/ 45483 w 12225867"/>
              <a:gd name="connsiteY740" fmla="*/ 9295272 h 13777502"/>
              <a:gd name="connsiteX741" fmla="*/ 42629 w 12225867"/>
              <a:gd name="connsiteY741" fmla="*/ 9298188 h 13777502"/>
              <a:gd name="connsiteX742" fmla="*/ 40640 w 12225867"/>
              <a:gd name="connsiteY742" fmla="*/ 9296607 h 13777502"/>
              <a:gd name="connsiteX743" fmla="*/ 46222 w 12225867"/>
              <a:gd name="connsiteY743" fmla="*/ 9289078 h 13777502"/>
              <a:gd name="connsiteX744" fmla="*/ 48004 w 12225867"/>
              <a:gd name="connsiteY744" fmla="*/ 9286674 h 13777502"/>
              <a:gd name="connsiteX745" fmla="*/ 46222 w 12225867"/>
              <a:gd name="connsiteY745" fmla="*/ 9289078 h 13777502"/>
              <a:gd name="connsiteX746" fmla="*/ 46301 w 12225867"/>
              <a:gd name="connsiteY746" fmla="*/ 9288414 h 13777502"/>
              <a:gd name="connsiteX747" fmla="*/ 48004 w 12225867"/>
              <a:gd name="connsiteY747" fmla="*/ 9286674 h 13777502"/>
              <a:gd name="connsiteX748" fmla="*/ 48782 w 12225867"/>
              <a:gd name="connsiteY748" fmla="*/ 9285625 h 13777502"/>
              <a:gd name="connsiteX749" fmla="*/ 48964 w 12225867"/>
              <a:gd name="connsiteY749" fmla="*/ 9285693 h 13777502"/>
              <a:gd name="connsiteX750" fmla="*/ 48004 w 12225867"/>
              <a:gd name="connsiteY750" fmla="*/ 9286674 h 13777502"/>
              <a:gd name="connsiteX751" fmla="*/ 48782 w 12225867"/>
              <a:gd name="connsiteY751" fmla="*/ 9285625 h 13777502"/>
              <a:gd name="connsiteX752" fmla="*/ 49628 w 12225867"/>
              <a:gd name="connsiteY752" fmla="*/ 9285015 h 13777502"/>
              <a:gd name="connsiteX753" fmla="*/ 49437 w 12225867"/>
              <a:gd name="connsiteY753" fmla="*/ 9285869 h 13777502"/>
              <a:gd name="connsiteX754" fmla="*/ 48964 w 12225867"/>
              <a:gd name="connsiteY754" fmla="*/ 9285693 h 13777502"/>
              <a:gd name="connsiteX755" fmla="*/ 49628 w 12225867"/>
              <a:gd name="connsiteY755" fmla="*/ 9285015 h 13777502"/>
              <a:gd name="connsiteX756" fmla="*/ 46010 w 12225867"/>
              <a:gd name="connsiteY756" fmla="*/ 9284595 h 13777502"/>
              <a:gd name="connsiteX757" fmla="*/ 46725 w 12225867"/>
              <a:gd name="connsiteY757" fmla="*/ 9284861 h 13777502"/>
              <a:gd name="connsiteX758" fmla="*/ 46301 w 12225867"/>
              <a:gd name="connsiteY758" fmla="*/ 9288414 h 13777502"/>
              <a:gd name="connsiteX759" fmla="*/ 38358 w 12225867"/>
              <a:gd name="connsiteY759" fmla="*/ 9296532 h 13777502"/>
              <a:gd name="connsiteX760" fmla="*/ 38339 w 12225867"/>
              <a:gd name="connsiteY760" fmla="*/ 9296523 h 13777502"/>
              <a:gd name="connsiteX761" fmla="*/ 46010 w 12225867"/>
              <a:gd name="connsiteY761" fmla="*/ 9284595 h 13777502"/>
              <a:gd name="connsiteX762" fmla="*/ 67999 w 12225867"/>
              <a:gd name="connsiteY762" fmla="*/ 9282433 h 13777502"/>
              <a:gd name="connsiteX763" fmla="*/ 69501 w 12225867"/>
              <a:gd name="connsiteY763" fmla="*/ 9283968 h 13777502"/>
              <a:gd name="connsiteX764" fmla="*/ 58608 w 12225867"/>
              <a:gd name="connsiteY764" fmla="*/ 9295099 h 13777502"/>
              <a:gd name="connsiteX765" fmla="*/ 67999 w 12225867"/>
              <a:gd name="connsiteY765" fmla="*/ 9282433 h 13777502"/>
              <a:gd name="connsiteX766" fmla="*/ 73035 w 12225867"/>
              <a:gd name="connsiteY766" fmla="*/ 9280357 h 13777502"/>
              <a:gd name="connsiteX767" fmla="*/ 73506 w 12225867"/>
              <a:gd name="connsiteY767" fmla="*/ 9280839 h 13777502"/>
              <a:gd name="connsiteX768" fmla="*/ 70090 w 12225867"/>
              <a:gd name="connsiteY768" fmla="*/ 9284570 h 13777502"/>
              <a:gd name="connsiteX769" fmla="*/ 69501 w 12225867"/>
              <a:gd name="connsiteY769" fmla="*/ 9283968 h 13777502"/>
              <a:gd name="connsiteX770" fmla="*/ 73035 w 12225867"/>
              <a:gd name="connsiteY770" fmla="*/ 9280357 h 13777502"/>
              <a:gd name="connsiteX771" fmla="*/ 63023 w 12225867"/>
              <a:gd name="connsiteY771" fmla="*/ 9277348 h 13777502"/>
              <a:gd name="connsiteX772" fmla="*/ 65947 w 12225867"/>
              <a:gd name="connsiteY772" fmla="*/ 9280336 h 13777502"/>
              <a:gd name="connsiteX773" fmla="*/ 52324 w 12225867"/>
              <a:gd name="connsiteY773" fmla="*/ 9301520 h 13777502"/>
              <a:gd name="connsiteX774" fmla="*/ 49916 w 12225867"/>
              <a:gd name="connsiteY774" fmla="*/ 9303980 h 13777502"/>
              <a:gd name="connsiteX775" fmla="*/ 46070 w 12225867"/>
              <a:gd name="connsiteY775" fmla="*/ 9300923 h 13777502"/>
              <a:gd name="connsiteX776" fmla="*/ 46234 w 12225867"/>
              <a:gd name="connsiteY776" fmla="*/ 9300190 h 13777502"/>
              <a:gd name="connsiteX777" fmla="*/ 48886 w 12225867"/>
              <a:gd name="connsiteY777" fmla="*/ 9301422 h 13777502"/>
              <a:gd name="connsiteX778" fmla="*/ 56514 w 12225867"/>
              <a:gd name="connsiteY778" fmla="*/ 9284000 h 13777502"/>
              <a:gd name="connsiteX779" fmla="*/ 63023 w 12225867"/>
              <a:gd name="connsiteY779" fmla="*/ 9277348 h 13777502"/>
              <a:gd name="connsiteX780" fmla="*/ 68750 w 12225867"/>
              <a:gd name="connsiteY780" fmla="*/ 9275978 h 13777502"/>
              <a:gd name="connsiteX781" fmla="*/ 71045 w 12225867"/>
              <a:gd name="connsiteY781" fmla="*/ 9278324 h 13777502"/>
              <a:gd name="connsiteX782" fmla="*/ 67999 w 12225867"/>
              <a:gd name="connsiteY782" fmla="*/ 9282433 h 13777502"/>
              <a:gd name="connsiteX783" fmla="*/ 65947 w 12225867"/>
              <a:gd name="connsiteY783" fmla="*/ 9280336 h 13777502"/>
              <a:gd name="connsiteX784" fmla="*/ 68750 w 12225867"/>
              <a:gd name="connsiteY784" fmla="*/ 9275978 h 13777502"/>
              <a:gd name="connsiteX785" fmla="*/ 56066 w 12225867"/>
              <a:gd name="connsiteY785" fmla="*/ 9275800 h 13777502"/>
              <a:gd name="connsiteX786" fmla="*/ 54776 w 12225867"/>
              <a:gd name="connsiteY786" fmla="*/ 9279755 h 13777502"/>
              <a:gd name="connsiteX787" fmla="*/ 49628 w 12225867"/>
              <a:gd name="connsiteY787" fmla="*/ 9285015 h 13777502"/>
              <a:gd name="connsiteX788" fmla="*/ 49798 w 12225867"/>
              <a:gd name="connsiteY788" fmla="*/ 9284255 h 13777502"/>
              <a:gd name="connsiteX789" fmla="*/ 56066 w 12225867"/>
              <a:gd name="connsiteY789" fmla="*/ 9275800 h 13777502"/>
              <a:gd name="connsiteX790" fmla="*/ 51701 w 12225867"/>
              <a:gd name="connsiteY790" fmla="*/ 9275745 h 13777502"/>
              <a:gd name="connsiteX791" fmla="*/ 49798 w 12225867"/>
              <a:gd name="connsiteY791" fmla="*/ 9284255 h 13777502"/>
              <a:gd name="connsiteX792" fmla="*/ 48782 w 12225867"/>
              <a:gd name="connsiteY792" fmla="*/ 9285625 h 13777502"/>
              <a:gd name="connsiteX793" fmla="*/ 46725 w 12225867"/>
              <a:gd name="connsiteY793" fmla="*/ 9284861 h 13777502"/>
              <a:gd name="connsiteX794" fmla="*/ 46927 w 12225867"/>
              <a:gd name="connsiteY794" fmla="*/ 9283169 h 13777502"/>
              <a:gd name="connsiteX795" fmla="*/ 51701 w 12225867"/>
              <a:gd name="connsiteY795" fmla="*/ 9275745 h 13777502"/>
              <a:gd name="connsiteX796" fmla="*/ 73584 w 12225867"/>
              <a:gd name="connsiteY796" fmla="*/ 9274899 h 13777502"/>
              <a:gd name="connsiteX797" fmla="*/ 75980 w 12225867"/>
              <a:gd name="connsiteY797" fmla="*/ 9277347 h 13777502"/>
              <a:gd name="connsiteX798" fmla="*/ 73035 w 12225867"/>
              <a:gd name="connsiteY798" fmla="*/ 9280357 h 13777502"/>
              <a:gd name="connsiteX799" fmla="*/ 71045 w 12225867"/>
              <a:gd name="connsiteY799" fmla="*/ 9278324 h 13777502"/>
              <a:gd name="connsiteX800" fmla="*/ 73584 w 12225867"/>
              <a:gd name="connsiteY800" fmla="*/ 9274899 h 13777502"/>
              <a:gd name="connsiteX801" fmla="*/ 60519 w 12225867"/>
              <a:gd name="connsiteY801" fmla="*/ 9273887 h 13777502"/>
              <a:gd name="connsiteX802" fmla="*/ 60852 w 12225867"/>
              <a:gd name="connsiteY802" fmla="*/ 9274091 h 13777502"/>
              <a:gd name="connsiteX803" fmla="*/ 56514 w 12225867"/>
              <a:gd name="connsiteY803" fmla="*/ 9284000 h 13777502"/>
              <a:gd name="connsiteX804" fmla="*/ 47882 w 12225867"/>
              <a:gd name="connsiteY804" fmla="*/ 9292821 h 13777502"/>
              <a:gd name="connsiteX805" fmla="*/ 49437 w 12225867"/>
              <a:gd name="connsiteY805" fmla="*/ 9285869 h 13777502"/>
              <a:gd name="connsiteX806" fmla="*/ 52420 w 12225867"/>
              <a:gd name="connsiteY806" fmla="*/ 9286977 h 13777502"/>
              <a:gd name="connsiteX807" fmla="*/ 54776 w 12225867"/>
              <a:gd name="connsiteY807" fmla="*/ 9279755 h 13777502"/>
              <a:gd name="connsiteX808" fmla="*/ 60519 w 12225867"/>
              <a:gd name="connsiteY808" fmla="*/ 9273887 h 13777502"/>
              <a:gd name="connsiteX809" fmla="*/ 57328 w 12225867"/>
              <a:gd name="connsiteY809" fmla="*/ 9271931 h 13777502"/>
              <a:gd name="connsiteX810" fmla="*/ 58433 w 12225867"/>
              <a:gd name="connsiteY810" fmla="*/ 9272608 h 13777502"/>
              <a:gd name="connsiteX811" fmla="*/ 56066 w 12225867"/>
              <a:gd name="connsiteY811" fmla="*/ 9275800 h 13777502"/>
              <a:gd name="connsiteX812" fmla="*/ 57328 w 12225867"/>
              <a:gd name="connsiteY812" fmla="*/ 9271931 h 13777502"/>
              <a:gd name="connsiteX813" fmla="*/ 46593 w 12225867"/>
              <a:gd name="connsiteY813" fmla="*/ 9271043 h 13777502"/>
              <a:gd name="connsiteX814" fmla="*/ 48322 w 12225867"/>
              <a:gd name="connsiteY814" fmla="*/ 9271485 h 13777502"/>
              <a:gd name="connsiteX815" fmla="*/ 46927 w 12225867"/>
              <a:gd name="connsiteY815" fmla="*/ 9283169 h 13777502"/>
              <a:gd name="connsiteX816" fmla="*/ 46010 w 12225867"/>
              <a:gd name="connsiteY816" fmla="*/ 9284595 h 13777502"/>
              <a:gd name="connsiteX817" fmla="*/ 41408 w 12225867"/>
              <a:gd name="connsiteY817" fmla="*/ 9282885 h 13777502"/>
              <a:gd name="connsiteX818" fmla="*/ 46593 w 12225867"/>
              <a:gd name="connsiteY818" fmla="*/ 9271043 h 13777502"/>
              <a:gd name="connsiteX819" fmla="*/ 67987 w 12225867"/>
              <a:gd name="connsiteY819" fmla="*/ 9269179 h 13777502"/>
              <a:gd name="connsiteX820" fmla="*/ 71086 w 12225867"/>
              <a:gd name="connsiteY820" fmla="*/ 9272346 h 13777502"/>
              <a:gd name="connsiteX821" fmla="*/ 68750 w 12225867"/>
              <a:gd name="connsiteY821" fmla="*/ 9275978 h 13777502"/>
              <a:gd name="connsiteX822" fmla="*/ 66556 w 12225867"/>
              <a:gd name="connsiteY822" fmla="*/ 9273737 h 13777502"/>
              <a:gd name="connsiteX823" fmla="*/ 63023 w 12225867"/>
              <a:gd name="connsiteY823" fmla="*/ 9277348 h 13777502"/>
              <a:gd name="connsiteX824" fmla="*/ 60666 w 12225867"/>
              <a:gd name="connsiteY824" fmla="*/ 9274940 h 13777502"/>
              <a:gd name="connsiteX825" fmla="*/ 61218 w 12225867"/>
              <a:gd name="connsiteY825" fmla="*/ 9274316 h 13777502"/>
              <a:gd name="connsiteX826" fmla="*/ 64200 w 12225867"/>
              <a:gd name="connsiteY826" fmla="*/ 9276144 h 13777502"/>
              <a:gd name="connsiteX827" fmla="*/ 67987 w 12225867"/>
              <a:gd name="connsiteY827" fmla="*/ 9269179 h 13777502"/>
              <a:gd name="connsiteX828" fmla="*/ 38284 w 12225867"/>
              <a:gd name="connsiteY828" fmla="*/ 9268921 h 13777502"/>
              <a:gd name="connsiteX829" fmla="*/ 43359 w 12225867"/>
              <a:gd name="connsiteY829" fmla="*/ 9270217 h 13777502"/>
              <a:gd name="connsiteX830" fmla="*/ 39462 w 12225867"/>
              <a:gd name="connsiteY830" fmla="*/ 9282162 h 13777502"/>
              <a:gd name="connsiteX831" fmla="*/ 41408 w 12225867"/>
              <a:gd name="connsiteY831" fmla="*/ 9282885 h 13777502"/>
              <a:gd name="connsiteX832" fmla="*/ 35928 w 12225867"/>
              <a:gd name="connsiteY832" fmla="*/ 9295403 h 13777502"/>
              <a:gd name="connsiteX833" fmla="*/ 38339 w 12225867"/>
              <a:gd name="connsiteY833" fmla="*/ 9296523 h 13777502"/>
              <a:gd name="connsiteX834" fmla="*/ 38286 w 12225867"/>
              <a:gd name="connsiteY834" fmla="*/ 9296605 h 13777502"/>
              <a:gd name="connsiteX835" fmla="*/ 38358 w 12225867"/>
              <a:gd name="connsiteY835" fmla="*/ 9296532 h 13777502"/>
              <a:gd name="connsiteX836" fmla="*/ 42409 w 12225867"/>
              <a:gd name="connsiteY836" fmla="*/ 9298413 h 13777502"/>
              <a:gd name="connsiteX837" fmla="*/ 41750 w 12225867"/>
              <a:gd name="connsiteY837" fmla="*/ 9299086 h 13777502"/>
              <a:gd name="connsiteX838" fmla="*/ 38284 w 12225867"/>
              <a:gd name="connsiteY838" fmla="*/ 9296607 h 13777502"/>
              <a:gd name="connsiteX839" fmla="*/ 32394 w 12225867"/>
              <a:gd name="connsiteY839" fmla="*/ 9302625 h 13777502"/>
              <a:gd name="connsiteX840" fmla="*/ 35180 w 12225867"/>
              <a:gd name="connsiteY840" fmla="*/ 9305472 h 13777502"/>
              <a:gd name="connsiteX841" fmla="*/ 30203 w 12225867"/>
              <a:gd name="connsiteY841" fmla="*/ 9305048 h 13777502"/>
              <a:gd name="connsiteX842" fmla="*/ 38284 w 12225867"/>
              <a:gd name="connsiteY842" fmla="*/ 9268921 h 13777502"/>
              <a:gd name="connsiteX843" fmla="*/ 66556 w 12225867"/>
              <a:gd name="connsiteY843" fmla="*/ 9267717 h 13777502"/>
              <a:gd name="connsiteX844" fmla="*/ 66816 w 12225867"/>
              <a:gd name="connsiteY844" fmla="*/ 9267983 h 13777502"/>
              <a:gd name="connsiteX845" fmla="*/ 61218 w 12225867"/>
              <a:gd name="connsiteY845" fmla="*/ 9274316 h 13777502"/>
              <a:gd name="connsiteX846" fmla="*/ 60852 w 12225867"/>
              <a:gd name="connsiteY846" fmla="*/ 9274091 h 13777502"/>
              <a:gd name="connsiteX847" fmla="*/ 61283 w 12225867"/>
              <a:gd name="connsiteY847" fmla="*/ 9273107 h 13777502"/>
              <a:gd name="connsiteX848" fmla="*/ 66556 w 12225867"/>
              <a:gd name="connsiteY848" fmla="*/ 9267717 h 13777502"/>
              <a:gd name="connsiteX849" fmla="*/ 71546 w 12225867"/>
              <a:gd name="connsiteY849" fmla="*/ 9262632 h 13777502"/>
              <a:gd name="connsiteX850" fmla="*/ 67987 w 12225867"/>
              <a:gd name="connsiteY850" fmla="*/ 9269179 h 13777502"/>
              <a:gd name="connsiteX851" fmla="*/ 66816 w 12225867"/>
              <a:gd name="connsiteY851" fmla="*/ 9267983 h 13777502"/>
              <a:gd name="connsiteX852" fmla="*/ 71546 w 12225867"/>
              <a:gd name="connsiteY852" fmla="*/ 9262632 h 13777502"/>
              <a:gd name="connsiteX853" fmla="*/ 65925 w 12225867"/>
              <a:gd name="connsiteY853" fmla="*/ 9262504 h 13777502"/>
              <a:gd name="connsiteX854" fmla="*/ 61283 w 12225867"/>
              <a:gd name="connsiteY854" fmla="*/ 9273107 h 13777502"/>
              <a:gd name="connsiteX855" fmla="*/ 60519 w 12225867"/>
              <a:gd name="connsiteY855" fmla="*/ 9273887 h 13777502"/>
              <a:gd name="connsiteX856" fmla="*/ 58433 w 12225867"/>
              <a:gd name="connsiteY856" fmla="*/ 9272608 h 13777502"/>
              <a:gd name="connsiteX857" fmla="*/ 65925 w 12225867"/>
              <a:gd name="connsiteY857" fmla="*/ 9262504 h 13777502"/>
              <a:gd name="connsiteX858" fmla="*/ 60596 w 12225867"/>
              <a:gd name="connsiteY858" fmla="*/ 9261914 h 13777502"/>
              <a:gd name="connsiteX859" fmla="*/ 57328 w 12225867"/>
              <a:gd name="connsiteY859" fmla="*/ 9271931 h 13777502"/>
              <a:gd name="connsiteX860" fmla="*/ 55052 w 12225867"/>
              <a:gd name="connsiteY860" fmla="*/ 9270535 h 13777502"/>
              <a:gd name="connsiteX861" fmla="*/ 60596 w 12225867"/>
              <a:gd name="connsiteY861" fmla="*/ 9261914 h 13777502"/>
              <a:gd name="connsiteX862" fmla="*/ 73011 w 12225867"/>
              <a:gd name="connsiteY862" fmla="*/ 9259937 h 13777502"/>
              <a:gd name="connsiteX863" fmla="*/ 73573 w 12225867"/>
              <a:gd name="connsiteY863" fmla="*/ 9260339 h 13777502"/>
              <a:gd name="connsiteX864" fmla="*/ 71546 w 12225867"/>
              <a:gd name="connsiteY864" fmla="*/ 9262632 h 13777502"/>
              <a:gd name="connsiteX865" fmla="*/ 73011 w 12225867"/>
              <a:gd name="connsiteY865" fmla="*/ 9259937 h 13777502"/>
              <a:gd name="connsiteX866" fmla="*/ 73929 w 12225867"/>
              <a:gd name="connsiteY866" fmla="*/ 9259936 h 13777502"/>
              <a:gd name="connsiteX867" fmla="*/ 80692 w 12225867"/>
              <a:gd name="connsiteY867" fmla="*/ 9265311 h 13777502"/>
              <a:gd name="connsiteX868" fmla="*/ 73584 w 12225867"/>
              <a:gd name="connsiteY868" fmla="*/ 9274899 h 13777502"/>
              <a:gd name="connsiteX869" fmla="*/ 71086 w 12225867"/>
              <a:gd name="connsiteY869" fmla="*/ 9272346 h 13777502"/>
              <a:gd name="connsiteX870" fmla="*/ 77158 w 12225867"/>
              <a:gd name="connsiteY870" fmla="*/ 9262903 h 13777502"/>
              <a:gd name="connsiteX871" fmla="*/ 73573 w 12225867"/>
              <a:gd name="connsiteY871" fmla="*/ 9260339 h 13777502"/>
              <a:gd name="connsiteX872" fmla="*/ 73929 w 12225867"/>
              <a:gd name="connsiteY872" fmla="*/ 9259936 h 13777502"/>
              <a:gd name="connsiteX873" fmla="*/ 70090 w 12225867"/>
              <a:gd name="connsiteY873" fmla="*/ 9256885 h 13777502"/>
              <a:gd name="connsiteX874" fmla="*/ 73289 w 12225867"/>
              <a:gd name="connsiteY874" fmla="*/ 9259427 h 13777502"/>
              <a:gd name="connsiteX875" fmla="*/ 73011 w 12225867"/>
              <a:gd name="connsiteY875" fmla="*/ 9259937 h 13777502"/>
              <a:gd name="connsiteX876" fmla="*/ 69624 w 12225867"/>
              <a:gd name="connsiteY876" fmla="*/ 9257514 h 13777502"/>
              <a:gd name="connsiteX877" fmla="*/ 70090 w 12225867"/>
              <a:gd name="connsiteY877" fmla="*/ 9256885 h 13777502"/>
              <a:gd name="connsiteX878" fmla="*/ 47772 w 12225867"/>
              <a:gd name="connsiteY878" fmla="*/ 9256690 h 13777502"/>
              <a:gd name="connsiteX879" fmla="*/ 50064 w 12225867"/>
              <a:gd name="connsiteY879" fmla="*/ 9256885 h 13777502"/>
              <a:gd name="connsiteX880" fmla="*/ 49042 w 12225867"/>
              <a:gd name="connsiteY880" fmla="*/ 9265449 h 13777502"/>
              <a:gd name="connsiteX881" fmla="*/ 46593 w 12225867"/>
              <a:gd name="connsiteY881" fmla="*/ 9271043 h 13777502"/>
              <a:gd name="connsiteX882" fmla="*/ 43359 w 12225867"/>
              <a:gd name="connsiteY882" fmla="*/ 9270217 h 13777502"/>
              <a:gd name="connsiteX883" fmla="*/ 47772 w 12225867"/>
              <a:gd name="connsiteY883" fmla="*/ 9256690 h 13777502"/>
              <a:gd name="connsiteX884" fmla="*/ 68471 w 12225867"/>
              <a:gd name="connsiteY884" fmla="*/ 9256689 h 13777502"/>
              <a:gd name="connsiteX885" fmla="*/ 69624 w 12225867"/>
              <a:gd name="connsiteY885" fmla="*/ 9257514 h 13777502"/>
              <a:gd name="connsiteX886" fmla="*/ 65925 w 12225867"/>
              <a:gd name="connsiteY886" fmla="*/ 9262504 h 13777502"/>
              <a:gd name="connsiteX887" fmla="*/ 68471 w 12225867"/>
              <a:gd name="connsiteY887" fmla="*/ 9256689 h 13777502"/>
              <a:gd name="connsiteX888" fmla="*/ 63456 w 12225867"/>
              <a:gd name="connsiteY888" fmla="*/ 9253146 h 13777502"/>
              <a:gd name="connsiteX889" fmla="*/ 68912 w 12225867"/>
              <a:gd name="connsiteY889" fmla="*/ 9255680 h 13777502"/>
              <a:gd name="connsiteX890" fmla="*/ 68471 w 12225867"/>
              <a:gd name="connsiteY890" fmla="*/ 9256689 h 13777502"/>
              <a:gd name="connsiteX891" fmla="*/ 65378 w 12225867"/>
              <a:gd name="connsiteY891" fmla="*/ 9254477 h 13777502"/>
              <a:gd name="connsiteX892" fmla="*/ 60596 w 12225867"/>
              <a:gd name="connsiteY892" fmla="*/ 9261914 h 13777502"/>
              <a:gd name="connsiteX893" fmla="*/ 63456 w 12225867"/>
              <a:gd name="connsiteY893" fmla="*/ 9253146 h 13777502"/>
              <a:gd name="connsiteX894" fmla="*/ 55954 w 12225867"/>
              <a:gd name="connsiteY894" fmla="*/ 9249661 h 13777502"/>
              <a:gd name="connsiteX895" fmla="*/ 61493 w 12225867"/>
              <a:gd name="connsiteY895" fmla="*/ 9252234 h 13777502"/>
              <a:gd name="connsiteX896" fmla="*/ 52420 w 12225867"/>
              <a:gd name="connsiteY896" fmla="*/ 9268921 h 13777502"/>
              <a:gd name="connsiteX897" fmla="*/ 55052 w 12225867"/>
              <a:gd name="connsiteY897" fmla="*/ 9270535 h 13777502"/>
              <a:gd name="connsiteX898" fmla="*/ 51701 w 12225867"/>
              <a:gd name="connsiteY898" fmla="*/ 9275745 h 13777502"/>
              <a:gd name="connsiteX899" fmla="*/ 52420 w 12225867"/>
              <a:gd name="connsiteY899" fmla="*/ 9272532 h 13777502"/>
              <a:gd name="connsiteX900" fmla="*/ 48322 w 12225867"/>
              <a:gd name="connsiteY900" fmla="*/ 9271485 h 13777502"/>
              <a:gd name="connsiteX901" fmla="*/ 49042 w 12225867"/>
              <a:gd name="connsiteY901" fmla="*/ 9265449 h 13777502"/>
              <a:gd name="connsiteX902" fmla="*/ 55954 w 12225867"/>
              <a:gd name="connsiteY902" fmla="*/ 9249661 h 13777502"/>
              <a:gd name="connsiteX903" fmla="*/ 67145 w 12225867"/>
              <a:gd name="connsiteY903" fmla="*/ 9241839 h 13777502"/>
              <a:gd name="connsiteX904" fmla="*/ 63456 w 12225867"/>
              <a:gd name="connsiteY904" fmla="*/ 9253146 h 13777502"/>
              <a:gd name="connsiteX905" fmla="*/ 61493 w 12225867"/>
              <a:gd name="connsiteY905" fmla="*/ 9252234 h 13777502"/>
              <a:gd name="connsiteX906" fmla="*/ 67145 w 12225867"/>
              <a:gd name="connsiteY906" fmla="*/ 9241839 h 13777502"/>
              <a:gd name="connsiteX907" fmla="*/ 75980 w 12225867"/>
              <a:gd name="connsiteY907" fmla="*/ 9225587 h 13777502"/>
              <a:gd name="connsiteX908" fmla="*/ 67145 w 12225867"/>
              <a:gd name="connsiteY908" fmla="*/ 9241839 h 13777502"/>
              <a:gd name="connsiteX909" fmla="*/ 67734 w 12225867"/>
              <a:gd name="connsiteY909" fmla="*/ 9240032 h 13777502"/>
              <a:gd name="connsiteX910" fmla="*/ 54776 w 12225867"/>
              <a:gd name="connsiteY910" fmla="*/ 9235217 h 13777502"/>
              <a:gd name="connsiteX911" fmla="*/ 47772 w 12225867"/>
              <a:gd name="connsiteY911" fmla="*/ 9256690 h 13777502"/>
              <a:gd name="connsiteX912" fmla="*/ 35928 w 12225867"/>
              <a:gd name="connsiteY912" fmla="*/ 9255681 h 13777502"/>
              <a:gd name="connsiteX913" fmla="*/ 30038 w 12225867"/>
              <a:gd name="connsiteY913" fmla="*/ 9305034 h 13777502"/>
              <a:gd name="connsiteX914" fmla="*/ 30203 w 12225867"/>
              <a:gd name="connsiteY914" fmla="*/ 9305048 h 13777502"/>
              <a:gd name="connsiteX915" fmla="*/ 28860 w 12225867"/>
              <a:gd name="connsiteY915" fmla="*/ 9311052 h 13777502"/>
              <a:gd name="connsiteX916" fmla="*/ 36713 w 12225867"/>
              <a:gd name="connsiteY916" fmla="*/ 9313058 h 13777502"/>
              <a:gd name="connsiteX917" fmla="*/ 41818 w 12225867"/>
              <a:gd name="connsiteY917" fmla="*/ 9318275 h 13777502"/>
              <a:gd name="connsiteX918" fmla="*/ 75980 w 12225867"/>
              <a:gd name="connsiteY918" fmla="*/ 9283367 h 13777502"/>
              <a:gd name="connsiteX919" fmla="*/ 73506 w 12225867"/>
              <a:gd name="connsiteY919" fmla="*/ 9280839 h 13777502"/>
              <a:gd name="connsiteX920" fmla="*/ 104252 w 12225867"/>
              <a:gd name="connsiteY920" fmla="*/ 9247255 h 13777502"/>
              <a:gd name="connsiteX921" fmla="*/ 93650 w 12225867"/>
              <a:gd name="connsiteY921" fmla="*/ 9237625 h 13777502"/>
              <a:gd name="connsiteX922" fmla="*/ 73929 w 12225867"/>
              <a:gd name="connsiteY922" fmla="*/ 9259936 h 13777502"/>
              <a:gd name="connsiteX923" fmla="*/ 73289 w 12225867"/>
              <a:gd name="connsiteY923" fmla="*/ 9259427 h 13777502"/>
              <a:gd name="connsiteX924" fmla="*/ 87760 w 12225867"/>
              <a:gd name="connsiteY924" fmla="*/ 9232809 h 13777502"/>
              <a:gd name="connsiteX925" fmla="*/ 75980 w 12225867"/>
              <a:gd name="connsiteY925" fmla="*/ 9225587 h 13777502"/>
              <a:gd name="connsiteX926" fmla="*/ 128574 w 12225867"/>
              <a:gd name="connsiteY926" fmla="*/ 9203141 h 13777502"/>
              <a:gd name="connsiteX927" fmla="*/ 128741 w 12225867"/>
              <a:gd name="connsiteY927" fmla="*/ 9203293 h 13777502"/>
              <a:gd name="connsiteX928" fmla="*/ 111324 w 12225867"/>
              <a:gd name="connsiteY928" fmla="*/ 9226787 h 13777502"/>
              <a:gd name="connsiteX929" fmla="*/ 131692 w 12225867"/>
              <a:gd name="connsiteY929" fmla="*/ 9205974 h 13777502"/>
              <a:gd name="connsiteX930" fmla="*/ 136057 w 12225867"/>
              <a:gd name="connsiteY930" fmla="*/ 9209939 h 13777502"/>
              <a:gd name="connsiteX931" fmla="*/ 138852 w 12225867"/>
              <a:gd name="connsiteY931" fmla="*/ 9206777 h 13777502"/>
              <a:gd name="connsiteX932" fmla="*/ 141358 w 12225867"/>
              <a:gd name="connsiteY932" fmla="*/ 9209337 h 13777502"/>
              <a:gd name="connsiteX933" fmla="*/ 110142 w 12225867"/>
              <a:gd name="connsiteY933" fmla="*/ 9241236 h 13777502"/>
              <a:gd name="connsiteX934" fmla="*/ 103663 w 12225867"/>
              <a:gd name="connsiteY934" fmla="*/ 9234615 h 13777502"/>
              <a:gd name="connsiteX935" fmla="*/ 111320 w 12225867"/>
              <a:gd name="connsiteY935" fmla="*/ 9226792 h 13777502"/>
              <a:gd name="connsiteX936" fmla="*/ 108007 w 12225867"/>
              <a:gd name="connsiteY936" fmla="*/ 9224158 h 13777502"/>
              <a:gd name="connsiteX937" fmla="*/ 128574 w 12225867"/>
              <a:gd name="connsiteY937" fmla="*/ 9203141 h 13777502"/>
              <a:gd name="connsiteX938" fmla="*/ 134879 w 12225867"/>
              <a:gd name="connsiteY938" fmla="*/ 9196698 h 13777502"/>
              <a:gd name="connsiteX939" fmla="*/ 141648 w 12225867"/>
              <a:gd name="connsiteY939" fmla="*/ 9203614 h 13777502"/>
              <a:gd name="connsiteX940" fmla="*/ 138852 w 12225867"/>
              <a:gd name="connsiteY940" fmla="*/ 9206777 h 13777502"/>
              <a:gd name="connsiteX941" fmla="*/ 134879 w 12225867"/>
              <a:gd name="connsiteY941" fmla="*/ 9202717 h 13777502"/>
              <a:gd name="connsiteX942" fmla="*/ 131692 w 12225867"/>
              <a:gd name="connsiteY942" fmla="*/ 9205974 h 13777502"/>
              <a:gd name="connsiteX943" fmla="*/ 128741 w 12225867"/>
              <a:gd name="connsiteY943" fmla="*/ 9203293 h 13777502"/>
              <a:gd name="connsiteX944" fmla="*/ 129729 w 12225867"/>
              <a:gd name="connsiteY944" fmla="*/ 9201961 h 13777502"/>
              <a:gd name="connsiteX945" fmla="*/ 134879 w 12225867"/>
              <a:gd name="connsiteY945" fmla="*/ 9196698 h 13777502"/>
              <a:gd name="connsiteX946" fmla="*/ 138649 w 12225867"/>
              <a:gd name="connsiteY946" fmla="*/ 9185384 h 13777502"/>
              <a:gd name="connsiteX947" fmla="*/ 140769 w 12225867"/>
              <a:gd name="connsiteY947" fmla="*/ 9187069 h 13777502"/>
              <a:gd name="connsiteX948" fmla="*/ 129729 w 12225867"/>
              <a:gd name="connsiteY948" fmla="*/ 9201961 h 13777502"/>
              <a:gd name="connsiteX949" fmla="*/ 128574 w 12225867"/>
              <a:gd name="connsiteY949" fmla="*/ 9203141 h 13777502"/>
              <a:gd name="connsiteX950" fmla="*/ 125456 w 12225867"/>
              <a:gd name="connsiteY950" fmla="*/ 9200309 h 13777502"/>
              <a:gd name="connsiteX951" fmla="*/ 138649 w 12225867"/>
              <a:gd name="connsiteY951" fmla="*/ 9185384 h 13777502"/>
              <a:gd name="connsiteX952" fmla="*/ 57983 w 12225867"/>
              <a:gd name="connsiteY952" fmla="*/ 9179461 h 13777502"/>
              <a:gd name="connsiteX953" fmla="*/ 54776 w 12225867"/>
              <a:gd name="connsiteY953" fmla="*/ 9206328 h 13777502"/>
              <a:gd name="connsiteX954" fmla="*/ 52117 w 12225867"/>
              <a:gd name="connsiteY954" fmla="*/ 9206102 h 13777502"/>
              <a:gd name="connsiteX955" fmla="*/ 57983 w 12225867"/>
              <a:gd name="connsiteY955" fmla="*/ 9179461 h 13777502"/>
              <a:gd name="connsiteX956" fmla="*/ 102470 w 12225867"/>
              <a:gd name="connsiteY956" fmla="*/ 9179031 h 13777502"/>
              <a:gd name="connsiteX957" fmla="*/ 100987 w 12225867"/>
              <a:gd name="connsiteY957" fmla="*/ 9182418 h 13777502"/>
              <a:gd name="connsiteX958" fmla="*/ 100718 w 12225867"/>
              <a:gd name="connsiteY958" fmla="*/ 9182253 h 13777502"/>
              <a:gd name="connsiteX959" fmla="*/ 102470 w 12225867"/>
              <a:gd name="connsiteY959" fmla="*/ 9179031 h 13777502"/>
              <a:gd name="connsiteX960" fmla="*/ 129993 w 12225867"/>
              <a:gd name="connsiteY960" fmla="*/ 9178878 h 13777502"/>
              <a:gd name="connsiteX961" fmla="*/ 131345 w 12225867"/>
              <a:gd name="connsiteY961" fmla="*/ 9179846 h 13777502"/>
              <a:gd name="connsiteX962" fmla="*/ 104594 w 12225867"/>
              <a:gd name="connsiteY962" fmla="*/ 9221445 h 13777502"/>
              <a:gd name="connsiteX963" fmla="*/ 100718 w 12225867"/>
              <a:gd name="connsiteY963" fmla="*/ 9218365 h 13777502"/>
              <a:gd name="connsiteX964" fmla="*/ 129993 w 12225867"/>
              <a:gd name="connsiteY964" fmla="*/ 9178878 h 13777502"/>
              <a:gd name="connsiteX965" fmla="*/ 73624 w 12225867"/>
              <a:gd name="connsiteY965" fmla="*/ 9176235 h 13777502"/>
              <a:gd name="connsiteX966" fmla="*/ 71152 w 12225867"/>
              <a:gd name="connsiteY966" fmla="*/ 9187462 h 13777502"/>
              <a:gd name="connsiteX967" fmla="*/ 70090 w 12225867"/>
              <a:gd name="connsiteY967" fmla="*/ 9187068 h 13777502"/>
              <a:gd name="connsiteX968" fmla="*/ 73624 w 12225867"/>
              <a:gd name="connsiteY968" fmla="*/ 9176235 h 13777502"/>
              <a:gd name="connsiteX969" fmla="*/ 88305 w 12225867"/>
              <a:gd name="connsiteY969" fmla="*/ 9175769 h 13777502"/>
              <a:gd name="connsiteX970" fmla="*/ 83048 w 12225867"/>
              <a:gd name="connsiteY970" fmla="*/ 9191883 h 13777502"/>
              <a:gd name="connsiteX971" fmla="*/ 81502 w 12225867"/>
              <a:gd name="connsiteY971" fmla="*/ 9191308 h 13777502"/>
              <a:gd name="connsiteX972" fmla="*/ 88305 w 12225867"/>
              <a:gd name="connsiteY972" fmla="*/ 9175769 h 13777502"/>
              <a:gd name="connsiteX973" fmla="*/ 119566 w 12225867"/>
              <a:gd name="connsiteY973" fmla="*/ 9171420 h 13777502"/>
              <a:gd name="connsiteX974" fmla="*/ 121545 w 12225867"/>
              <a:gd name="connsiteY974" fmla="*/ 9172835 h 13777502"/>
              <a:gd name="connsiteX975" fmla="*/ 112498 w 12225867"/>
              <a:gd name="connsiteY975" fmla="*/ 9189475 h 13777502"/>
              <a:gd name="connsiteX976" fmla="*/ 109240 w 12225867"/>
              <a:gd name="connsiteY976" fmla="*/ 9187477 h 13777502"/>
              <a:gd name="connsiteX977" fmla="*/ 119566 w 12225867"/>
              <a:gd name="connsiteY977" fmla="*/ 9171420 h 13777502"/>
              <a:gd name="connsiteX978" fmla="*/ 124278 w 12225867"/>
              <a:gd name="connsiteY978" fmla="*/ 9138919 h 13777502"/>
              <a:gd name="connsiteX979" fmla="*/ 102470 w 12225867"/>
              <a:gd name="connsiteY979" fmla="*/ 9179031 h 13777502"/>
              <a:gd name="connsiteX980" fmla="*/ 108964 w 12225867"/>
              <a:gd name="connsiteY980" fmla="*/ 9164197 h 13777502"/>
              <a:gd name="connsiteX981" fmla="*/ 96006 w 12225867"/>
              <a:gd name="connsiteY981" fmla="*/ 9158178 h 13777502"/>
              <a:gd name="connsiteX982" fmla="*/ 88305 w 12225867"/>
              <a:gd name="connsiteY982" fmla="*/ 9175769 h 13777502"/>
              <a:gd name="connsiteX983" fmla="*/ 98362 w 12225867"/>
              <a:gd name="connsiteY983" fmla="*/ 9144938 h 13777502"/>
              <a:gd name="connsiteX984" fmla="*/ 85404 w 12225867"/>
              <a:gd name="connsiteY984" fmla="*/ 9140123 h 13777502"/>
              <a:gd name="connsiteX985" fmla="*/ 73624 w 12225867"/>
              <a:gd name="connsiteY985" fmla="*/ 9176235 h 13777502"/>
              <a:gd name="connsiteX986" fmla="*/ 59488 w 12225867"/>
              <a:gd name="connsiteY986" fmla="*/ 9172624 h 13777502"/>
              <a:gd name="connsiteX987" fmla="*/ 57983 w 12225867"/>
              <a:gd name="connsiteY987" fmla="*/ 9179461 h 13777502"/>
              <a:gd name="connsiteX988" fmla="*/ 60666 w 12225867"/>
              <a:gd name="connsiteY988" fmla="*/ 9156976 h 13777502"/>
              <a:gd name="connsiteX989" fmla="*/ 46530 w 12225867"/>
              <a:gd name="connsiteY989" fmla="*/ 9155772 h 13777502"/>
              <a:gd name="connsiteX990" fmla="*/ 40640 w 12225867"/>
              <a:gd name="connsiteY990" fmla="*/ 9205125 h 13777502"/>
              <a:gd name="connsiteX991" fmla="*/ 52117 w 12225867"/>
              <a:gd name="connsiteY991" fmla="*/ 9206102 h 13777502"/>
              <a:gd name="connsiteX992" fmla="*/ 48886 w 12225867"/>
              <a:gd name="connsiteY992" fmla="*/ 9220772 h 13777502"/>
              <a:gd name="connsiteX993" fmla="*/ 63022 w 12225867"/>
              <a:gd name="connsiteY993" fmla="*/ 9224383 h 13777502"/>
              <a:gd name="connsiteX994" fmla="*/ 71152 w 12225867"/>
              <a:gd name="connsiteY994" fmla="*/ 9187462 h 13777502"/>
              <a:gd name="connsiteX995" fmla="*/ 81502 w 12225867"/>
              <a:gd name="connsiteY995" fmla="*/ 9191308 h 13777502"/>
              <a:gd name="connsiteX996" fmla="*/ 75980 w 12225867"/>
              <a:gd name="connsiteY996" fmla="*/ 9203920 h 13777502"/>
              <a:gd name="connsiteX997" fmla="*/ 88938 w 12225867"/>
              <a:gd name="connsiteY997" fmla="*/ 9209939 h 13777502"/>
              <a:gd name="connsiteX998" fmla="*/ 100987 w 12225867"/>
              <a:gd name="connsiteY998" fmla="*/ 9182418 h 13777502"/>
              <a:gd name="connsiteX999" fmla="*/ 109240 w 12225867"/>
              <a:gd name="connsiteY999" fmla="*/ 9187477 h 13777502"/>
              <a:gd name="connsiteX1000" fmla="*/ 92472 w 12225867"/>
              <a:gd name="connsiteY1000" fmla="*/ 9213551 h 13777502"/>
              <a:gd name="connsiteX1001" fmla="*/ 104252 w 12225867"/>
              <a:gd name="connsiteY1001" fmla="*/ 9221977 h 13777502"/>
              <a:gd name="connsiteX1002" fmla="*/ 104594 w 12225867"/>
              <a:gd name="connsiteY1002" fmla="*/ 9221445 h 13777502"/>
              <a:gd name="connsiteX1003" fmla="*/ 108007 w 12225867"/>
              <a:gd name="connsiteY1003" fmla="*/ 9224158 h 13777502"/>
              <a:gd name="connsiteX1004" fmla="*/ 100718 w 12225867"/>
              <a:gd name="connsiteY1004" fmla="*/ 9231606 h 13777502"/>
              <a:gd name="connsiteX1005" fmla="*/ 103663 w 12225867"/>
              <a:gd name="connsiteY1005" fmla="*/ 9234615 h 13777502"/>
              <a:gd name="connsiteX1006" fmla="*/ 100718 w 12225867"/>
              <a:gd name="connsiteY1006" fmla="*/ 9237625 h 13777502"/>
              <a:gd name="connsiteX1007" fmla="*/ 110142 w 12225867"/>
              <a:gd name="connsiteY1007" fmla="*/ 9247255 h 13777502"/>
              <a:gd name="connsiteX1008" fmla="*/ 144303 w 12225867"/>
              <a:gd name="connsiteY1008" fmla="*/ 9212347 h 13777502"/>
              <a:gd name="connsiteX1009" fmla="*/ 141358 w 12225867"/>
              <a:gd name="connsiteY1009" fmla="*/ 9209337 h 13777502"/>
              <a:gd name="connsiteX1010" fmla="*/ 144303 w 12225867"/>
              <a:gd name="connsiteY1010" fmla="*/ 9206327 h 13777502"/>
              <a:gd name="connsiteX1011" fmla="*/ 141648 w 12225867"/>
              <a:gd name="connsiteY1011" fmla="*/ 9203614 h 13777502"/>
              <a:gd name="connsiteX1012" fmla="*/ 169041 w 12225867"/>
              <a:gd name="connsiteY1012" fmla="*/ 9172624 h 13777502"/>
              <a:gd name="connsiteX1013" fmla="*/ 158439 w 12225867"/>
              <a:gd name="connsiteY1013" fmla="*/ 9162994 h 13777502"/>
              <a:gd name="connsiteX1014" fmla="*/ 138649 w 12225867"/>
              <a:gd name="connsiteY1014" fmla="*/ 9185384 h 13777502"/>
              <a:gd name="connsiteX1015" fmla="*/ 130167 w 12225867"/>
              <a:gd name="connsiteY1015" fmla="*/ 9178643 h 13777502"/>
              <a:gd name="connsiteX1016" fmla="*/ 129993 w 12225867"/>
              <a:gd name="connsiteY1016" fmla="*/ 9178878 h 13777502"/>
              <a:gd name="connsiteX1017" fmla="*/ 121545 w 12225867"/>
              <a:gd name="connsiteY1017" fmla="*/ 9172835 h 13777502"/>
              <a:gd name="connsiteX1018" fmla="*/ 136057 w 12225867"/>
              <a:gd name="connsiteY1018" fmla="*/ 9146141 h 13777502"/>
              <a:gd name="connsiteX1019" fmla="*/ 124278 w 12225867"/>
              <a:gd name="connsiteY1019" fmla="*/ 9138919 h 13777502"/>
              <a:gd name="connsiteX1020" fmla="*/ 204381 w 12225867"/>
              <a:gd name="connsiteY1020" fmla="*/ 9125678 h 13777502"/>
              <a:gd name="connsiteX1021" fmla="*/ 206997 w 12225867"/>
              <a:gd name="connsiteY1021" fmla="*/ 9128351 h 13777502"/>
              <a:gd name="connsiteX1022" fmla="*/ 200848 w 12225867"/>
              <a:gd name="connsiteY1022" fmla="*/ 9135308 h 13777502"/>
              <a:gd name="connsiteX1023" fmla="*/ 204381 w 12225867"/>
              <a:gd name="connsiteY1023" fmla="*/ 9131698 h 13777502"/>
              <a:gd name="connsiteX1024" fmla="*/ 210860 w 12225867"/>
              <a:gd name="connsiteY1024" fmla="*/ 9138318 h 13777502"/>
              <a:gd name="connsiteX1025" fmla="*/ 179643 w 12225867"/>
              <a:gd name="connsiteY1025" fmla="*/ 9170216 h 13777502"/>
              <a:gd name="connsiteX1026" fmla="*/ 173164 w 12225867"/>
              <a:gd name="connsiteY1026" fmla="*/ 9163596 h 13777502"/>
              <a:gd name="connsiteX1027" fmla="*/ 200847 w 12225867"/>
              <a:gd name="connsiteY1027" fmla="*/ 9135309 h 13777502"/>
              <a:gd name="connsiteX1028" fmla="*/ 197728 w 12225867"/>
              <a:gd name="connsiteY1028" fmla="*/ 9132476 h 13777502"/>
              <a:gd name="connsiteX1029" fmla="*/ 204381 w 12225867"/>
              <a:gd name="connsiteY1029" fmla="*/ 9125678 h 13777502"/>
              <a:gd name="connsiteX1030" fmla="*/ 190245 w 12225867"/>
              <a:gd name="connsiteY1030" fmla="*/ 9099197 h 13777502"/>
              <a:gd name="connsiteX1031" fmla="*/ 160795 w 12225867"/>
              <a:gd name="connsiteY1031" fmla="*/ 9138920 h 13777502"/>
              <a:gd name="connsiteX1032" fmla="*/ 171397 w 12225867"/>
              <a:gd name="connsiteY1032" fmla="*/ 9147346 h 13777502"/>
              <a:gd name="connsiteX1033" fmla="*/ 200847 w 12225867"/>
              <a:gd name="connsiteY1033" fmla="*/ 9107623 h 13777502"/>
              <a:gd name="connsiteX1034" fmla="*/ 190245 w 12225867"/>
              <a:gd name="connsiteY1034" fmla="*/ 9099197 h 13777502"/>
              <a:gd name="connsiteX1035" fmla="*/ 223229 w 12225867"/>
              <a:gd name="connsiteY1035" fmla="*/ 9088363 h 13777502"/>
              <a:gd name="connsiteX1036" fmla="*/ 190245 w 12225867"/>
              <a:gd name="connsiteY1036" fmla="*/ 9125679 h 13777502"/>
              <a:gd name="connsiteX1037" fmla="*/ 197728 w 12225867"/>
              <a:gd name="connsiteY1037" fmla="*/ 9132476 h 13777502"/>
              <a:gd name="connsiteX1038" fmla="*/ 170219 w 12225867"/>
              <a:gd name="connsiteY1038" fmla="*/ 9160586 h 13777502"/>
              <a:gd name="connsiteX1039" fmla="*/ 173164 w 12225867"/>
              <a:gd name="connsiteY1039" fmla="*/ 9163596 h 13777502"/>
              <a:gd name="connsiteX1040" fmla="*/ 170219 w 12225867"/>
              <a:gd name="connsiteY1040" fmla="*/ 9166605 h 13777502"/>
              <a:gd name="connsiteX1041" fmla="*/ 179643 w 12225867"/>
              <a:gd name="connsiteY1041" fmla="*/ 9177439 h 13777502"/>
              <a:gd name="connsiteX1042" fmla="*/ 213805 w 12225867"/>
              <a:gd name="connsiteY1042" fmla="*/ 9141327 h 13777502"/>
              <a:gd name="connsiteX1043" fmla="*/ 210860 w 12225867"/>
              <a:gd name="connsiteY1043" fmla="*/ 9138318 h 13777502"/>
              <a:gd name="connsiteX1044" fmla="*/ 213805 w 12225867"/>
              <a:gd name="connsiteY1044" fmla="*/ 9135308 h 13777502"/>
              <a:gd name="connsiteX1045" fmla="*/ 206997 w 12225867"/>
              <a:gd name="connsiteY1045" fmla="*/ 9128351 h 13777502"/>
              <a:gd name="connsiteX1046" fmla="*/ 233831 w 12225867"/>
              <a:gd name="connsiteY1046" fmla="*/ 9097993 h 13777502"/>
              <a:gd name="connsiteX1047" fmla="*/ 223229 w 12225867"/>
              <a:gd name="connsiteY1047" fmla="*/ 9088363 h 13777502"/>
              <a:gd name="connsiteX1048" fmla="*/ 173753 w 12225867"/>
              <a:gd name="connsiteY1048" fmla="*/ 9088363 h 13777502"/>
              <a:gd name="connsiteX1049" fmla="*/ 146659 w 12225867"/>
              <a:gd name="connsiteY1049" fmla="*/ 9130494 h 13777502"/>
              <a:gd name="connsiteX1050" fmla="*/ 158439 w 12225867"/>
              <a:gd name="connsiteY1050" fmla="*/ 9138920 h 13777502"/>
              <a:gd name="connsiteX1051" fmla="*/ 185533 w 12225867"/>
              <a:gd name="connsiteY1051" fmla="*/ 9096790 h 13777502"/>
              <a:gd name="connsiteX1052" fmla="*/ 173753 w 12225867"/>
              <a:gd name="connsiteY1052" fmla="*/ 9088363 h 13777502"/>
              <a:gd name="connsiteX1053" fmla="*/ 80692 w 12225867"/>
              <a:gd name="connsiteY1053" fmla="*/ 9075122 h 13777502"/>
              <a:gd name="connsiteX1054" fmla="*/ 70090 w 12225867"/>
              <a:gd name="connsiteY1054" fmla="*/ 9123271 h 13777502"/>
              <a:gd name="connsiteX1055" fmla="*/ 84226 w 12225867"/>
              <a:gd name="connsiteY1055" fmla="*/ 9126882 h 13777502"/>
              <a:gd name="connsiteX1056" fmla="*/ 94828 w 12225867"/>
              <a:gd name="connsiteY1056" fmla="*/ 9078733 h 13777502"/>
              <a:gd name="connsiteX1057" fmla="*/ 80692 w 12225867"/>
              <a:gd name="connsiteY1057" fmla="*/ 9075122 h 13777502"/>
              <a:gd name="connsiteX1058" fmla="*/ 136057 w 12225867"/>
              <a:gd name="connsiteY1058" fmla="*/ 9066696 h 13777502"/>
              <a:gd name="connsiteX1059" fmla="*/ 116032 w 12225867"/>
              <a:gd name="connsiteY1059" fmla="*/ 9112437 h 13777502"/>
              <a:gd name="connsiteX1060" fmla="*/ 128989 w 12225867"/>
              <a:gd name="connsiteY1060" fmla="*/ 9118456 h 13777502"/>
              <a:gd name="connsiteX1061" fmla="*/ 149015 w 12225867"/>
              <a:gd name="connsiteY1061" fmla="*/ 9072714 h 13777502"/>
              <a:gd name="connsiteX1062" fmla="*/ 136057 w 12225867"/>
              <a:gd name="connsiteY1062" fmla="*/ 9066696 h 13777502"/>
              <a:gd name="connsiteX1063" fmla="*/ 273883 w 12225867"/>
              <a:gd name="connsiteY1063" fmla="*/ 9061881 h 13777502"/>
              <a:gd name="connsiteX1064" fmla="*/ 280362 w 12225867"/>
              <a:gd name="connsiteY1064" fmla="*/ 9068501 h 13777502"/>
              <a:gd name="connsiteX1065" fmla="*/ 249145 w 12225867"/>
              <a:gd name="connsiteY1065" fmla="*/ 9100400 h 13777502"/>
              <a:gd name="connsiteX1066" fmla="*/ 242667 w 12225867"/>
              <a:gd name="connsiteY1066" fmla="*/ 9093780 h 13777502"/>
              <a:gd name="connsiteX1067" fmla="*/ 273883 w 12225867"/>
              <a:gd name="connsiteY1067" fmla="*/ 9061881 h 13777502"/>
              <a:gd name="connsiteX1068" fmla="*/ 58310 w 12225867"/>
              <a:gd name="connsiteY1068" fmla="*/ 9055863 h 13777502"/>
              <a:gd name="connsiteX1069" fmla="*/ 52420 w 12225867"/>
              <a:gd name="connsiteY1069" fmla="*/ 9105216 h 13777502"/>
              <a:gd name="connsiteX1070" fmla="*/ 65378 w 12225867"/>
              <a:gd name="connsiteY1070" fmla="*/ 9107623 h 13777502"/>
              <a:gd name="connsiteX1071" fmla="*/ 72446 w 12225867"/>
              <a:gd name="connsiteY1071" fmla="*/ 9057067 h 13777502"/>
              <a:gd name="connsiteX1072" fmla="*/ 58310 w 12225867"/>
              <a:gd name="connsiteY1072" fmla="*/ 9055863 h 13777502"/>
              <a:gd name="connsiteX1073" fmla="*/ 273883 w 12225867"/>
              <a:gd name="connsiteY1073" fmla="*/ 9055862 h 13777502"/>
              <a:gd name="connsiteX1074" fmla="*/ 239721 w 12225867"/>
              <a:gd name="connsiteY1074" fmla="*/ 9090770 h 13777502"/>
              <a:gd name="connsiteX1075" fmla="*/ 242667 w 12225867"/>
              <a:gd name="connsiteY1075" fmla="*/ 9093780 h 13777502"/>
              <a:gd name="connsiteX1076" fmla="*/ 239721 w 12225867"/>
              <a:gd name="connsiteY1076" fmla="*/ 9096790 h 13777502"/>
              <a:gd name="connsiteX1077" fmla="*/ 249145 w 12225867"/>
              <a:gd name="connsiteY1077" fmla="*/ 9106419 h 13777502"/>
              <a:gd name="connsiteX1078" fmla="*/ 283307 w 12225867"/>
              <a:gd name="connsiteY1078" fmla="*/ 9071511 h 13777502"/>
              <a:gd name="connsiteX1079" fmla="*/ 280362 w 12225867"/>
              <a:gd name="connsiteY1079" fmla="*/ 9068501 h 13777502"/>
              <a:gd name="connsiteX1080" fmla="*/ 283307 w 12225867"/>
              <a:gd name="connsiteY1080" fmla="*/ 9065492 h 13777502"/>
              <a:gd name="connsiteX1081" fmla="*/ 273883 w 12225867"/>
              <a:gd name="connsiteY1081" fmla="*/ 9055862 h 13777502"/>
              <a:gd name="connsiteX1082" fmla="*/ 171397 w 12225867"/>
              <a:gd name="connsiteY1082" fmla="*/ 9051047 h 13777502"/>
              <a:gd name="connsiteX1083" fmla="*/ 147837 w 12225867"/>
              <a:gd name="connsiteY1083" fmla="*/ 9094381 h 13777502"/>
              <a:gd name="connsiteX1084" fmla="*/ 159617 w 12225867"/>
              <a:gd name="connsiteY1084" fmla="*/ 9101604 h 13777502"/>
              <a:gd name="connsiteX1085" fmla="*/ 183177 w 12225867"/>
              <a:gd name="connsiteY1085" fmla="*/ 9058270 h 13777502"/>
              <a:gd name="connsiteX1086" fmla="*/ 171397 w 12225867"/>
              <a:gd name="connsiteY1086" fmla="*/ 9051047 h 13777502"/>
              <a:gd name="connsiteX1087" fmla="*/ 116032 w 12225867"/>
              <a:gd name="connsiteY1087" fmla="*/ 9045029 h 13777502"/>
              <a:gd name="connsiteX1088" fmla="*/ 100718 w 12225867"/>
              <a:gd name="connsiteY1088" fmla="*/ 9091974 h 13777502"/>
              <a:gd name="connsiteX1089" fmla="*/ 113676 w 12225867"/>
              <a:gd name="connsiteY1089" fmla="*/ 9096789 h 13777502"/>
              <a:gd name="connsiteX1090" fmla="*/ 128989 w 12225867"/>
              <a:gd name="connsiteY1090" fmla="*/ 9049844 h 13777502"/>
              <a:gd name="connsiteX1091" fmla="*/ 116032 w 12225867"/>
              <a:gd name="connsiteY1091" fmla="*/ 9045029 h 13777502"/>
              <a:gd name="connsiteX1092" fmla="*/ 250323 w 12225867"/>
              <a:gd name="connsiteY1092" fmla="*/ 9020955 h 13777502"/>
              <a:gd name="connsiteX1093" fmla="*/ 220873 w 12225867"/>
              <a:gd name="connsiteY1093" fmla="*/ 9060678 h 13777502"/>
              <a:gd name="connsiteX1094" fmla="*/ 231475 w 12225867"/>
              <a:gd name="connsiteY1094" fmla="*/ 9069104 h 13777502"/>
              <a:gd name="connsiteX1095" fmla="*/ 260925 w 12225867"/>
              <a:gd name="connsiteY1095" fmla="*/ 9029381 h 13777502"/>
              <a:gd name="connsiteX1096" fmla="*/ 250323 w 12225867"/>
              <a:gd name="connsiteY1096" fmla="*/ 9020955 h 13777502"/>
              <a:gd name="connsiteX1097" fmla="*/ 288019 w 12225867"/>
              <a:gd name="connsiteY1097" fmla="*/ 9013732 h 13777502"/>
              <a:gd name="connsiteX1098" fmla="*/ 255035 w 12225867"/>
              <a:gd name="connsiteY1098" fmla="*/ 9051048 h 13777502"/>
              <a:gd name="connsiteX1099" fmla="*/ 265637 w 12225867"/>
              <a:gd name="connsiteY1099" fmla="*/ 9060678 h 13777502"/>
              <a:gd name="connsiteX1100" fmla="*/ 298621 w 12225867"/>
              <a:gd name="connsiteY1100" fmla="*/ 9023362 h 13777502"/>
              <a:gd name="connsiteX1101" fmla="*/ 288019 w 12225867"/>
              <a:gd name="connsiteY1101" fmla="*/ 9013732 h 13777502"/>
              <a:gd name="connsiteX1102" fmla="*/ 227941 w 12225867"/>
              <a:gd name="connsiteY1102" fmla="*/ 9005307 h 13777502"/>
              <a:gd name="connsiteX1103" fmla="*/ 200847 w 12225867"/>
              <a:gd name="connsiteY1103" fmla="*/ 9047437 h 13777502"/>
              <a:gd name="connsiteX1104" fmla="*/ 212627 w 12225867"/>
              <a:gd name="connsiteY1104" fmla="*/ 9055863 h 13777502"/>
              <a:gd name="connsiteX1105" fmla="*/ 239721 w 12225867"/>
              <a:gd name="connsiteY1105" fmla="*/ 9013732 h 13777502"/>
              <a:gd name="connsiteX1106" fmla="*/ 227941 w 12225867"/>
              <a:gd name="connsiteY1106" fmla="*/ 9005307 h 13777502"/>
              <a:gd name="connsiteX1107" fmla="*/ 342206 w 12225867"/>
              <a:gd name="connsiteY1107" fmla="*/ 8990862 h 13777502"/>
              <a:gd name="connsiteX1108" fmla="*/ 348685 w 12225867"/>
              <a:gd name="connsiteY1108" fmla="*/ 8997482 h 13777502"/>
              <a:gd name="connsiteX1109" fmla="*/ 317468 w 12225867"/>
              <a:gd name="connsiteY1109" fmla="*/ 9029380 h 13777502"/>
              <a:gd name="connsiteX1110" fmla="*/ 310991 w 12225867"/>
              <a:gd name="connsiteY1110" fmla="*/ 9022760 h 13777502"/>
              <a:gd name="connsiteX1111" fmla="*/ 342206 w 12225867"/>
              <a:gd name="connsiteY1111" fmla="*/ 8990862 h 13777502"/>
              <a:gd name="connsiteX1112" fmla="*/ 342206 w 12225867"/>
              <a:gd name="connsiteY1112" fmla="*/ 8984842 h 13777502"/>
              <a:gd name="connsiteX1113" fmla="*/ 308045 w 12225867"/>
              <a:gd name="connsiteY1113" fmla="*/ 9019750 h 13777502"/>
              <a:gd name="connsiteX1114" fmla="*/ 310991 w 12225867"/>
              <a:gd name="connsiteY1114" fmla="*/ 9022760 h 13777502"/>
              <a:gd name="connsiteX1115" fmla="*/ 308045 w 12225867"/>
              <a:gd name="connsiteY1115" fmla="*/ 9025770 h 13777502"/>
              <a:gd name="connsiteX1116" fmla="*/ 317468 w 12225867"/>
              <a:gd name="connsiteY1116" fmla="*/ 9035400 h 13777502"/>
              <a:gd name="connsiteX1117" fmla="*/ 351630 w 12225867"/>
              <a:gd name="connsiteY1117" fmla="*/ 9000492 h 13777502"/>
              <a:gd name="connsiteX1118" fmla="*/ 348685 w 12225867"/>
              <a:gd name="connsiteY1118" fmla="*/ 8997482 h 13777502"/>
              <a:gd name="connsiteX1119" fmla="*/ 351630 w 12225867"/>
              <a:gd name="connsiteY1119" fmla="*/ 8994472 h 13777502"/>
              <a:gd name="connsiteX1120" fmla="*/ 342206 w 12225867"/>
              <a:gd name="connsiteY1120" fmla="*/ 8984842 h 13777502"/>
              <a:gd name="connsiteX1121" fmla="*/ 101896 w 12225867"/>
              <a:gd name="connsiteY1121" fmla="*/ 8977620 h 13777502"/>
              <a:gd name="connsiteX1122" fmla="*/ 91294 w 12225867"/>
              <a:gd name="connsiteY1122" fmla="*/ 9025769 h 13777502"/>
              <a:gd name="connsiteX1123" fmla="*/ 105430 w 12225867"/>
              <a:gd name="connsiteY1123" fmla="*/ 9029381 h 13777502"/>
              <a:gd name="connsiteX1124" fmla="*/ 116032 w 12225867"/>
              <a:gd name="connsiteY1124" fmla="*/ 8981232 h 13777502"/>
              <a:gd name="connsiteX1125" fmla="*/ 101896 w 12225867"/>
              <a:gd name="connsiteY1125" fmla="*/ 8977620 h 13777502"/>
              <a:gd name="connsiteX1126" fmla="*/ 176109 w 12225867"/>
              <a:gd name="connsiteY1126" fmla="*/ 8975213 h 13777502"/>
              <a:gd name="connsiteX1127" fmla="*/ 156083 w 12225867"/>
              <a:gd name="connsiteY1127" fmla="*/ 9020954 h 13777502"/>
              <a:gd name="connsiteX1128" fmla="*/ 169041 w 12225867"/>
              <a:gd name="connsiteY1128" fmla="*/ 9026973 h 13777502"/>
              <a:gd name="connsiteX1129" fmla="*/ 189067 w 12225867"/>
              <a:gd name="connsiteY1129" fmla="*/ 8981231 h 13777502"/>
              <a:gd name="connsiteX1130" fmla="*/ 176109 w 12225867"/>
              <a:gd name="connsiteY1130" fmla="*/ 8975213 h 13777502"/>
              <a:gd name="connsiteX1131" fmla="*/ 218517 w 12225867"/>
              <a:gd name="connsiteY1131" fmla="*/ 8964379 h 13777502"/>
              <a:gd name="connsiteX1132" fmla="*/ 194957 w 12225867"/>
              <a:gd name="connsiteY1132" fmla="*/ 9007713 h 13777502"/>
              <a:gd name="connsiteX1133" fmla="*/ 206737 w 12225867"/>
              <a:gd name="connsiteY1133" fmla="*/ 9014936 h 13777502"/>
              <a:gd name="connsiteX1134" fmla="*/ 230297 w 12225867"/>
              <a:gd name="connsiteY1134" fmla="*/ 8971601 h 13777502"/>
              <a:gd name="connsiteX1135" fmla="*/ 218517 w 12225867"/>
              <a:gd name="connsiteY1135" fmla="*/ 8964379 h 13777502"/>
              <a:gd name="connsiteX1136" fmla="*/ 68912 w 12225867"/>
              <a:gd name="connsiteY1136" fmla="*/ 8957158 h 13777502"/>
              <a:gd name="connsiteX1137" fmla="*/ 63022 w 12225867"/>
              <a:gd name="connsiteY1137" fmla="*/ 9006510 h 13777502"/>
              <a:gd name="connsiteX1138" fmla="*/ 77158 w 12225867"/>
              <a:gd name="connsiteY1138" fmla="*/ 9007714 h 13777502"/>
              <a:gd name="connsiteX1139" fmla="*/ 83048 w 12225867"/>
              <a:gd name="connsiteY1139" fmla="*/ 8958362 h 13777502"/>
              <a:gd name="connsiteX1140" fmla="*/ 68912 w 12225867"/>
              <a:gd name="connsiteY1140" fmla="*/ 8957158 h 13777502"/>
              <a:gd name="connsiteX1141" fmla="*/ 146659 w 12225867"/>
              <a:gd name="connsiteY1141" fmla="*/ 8951139 h 13777502"/>
              <a:gd name="connsiteX1142" fmla="*/ 131345 w 12225867"/>
              <a:gd name="connsiteY1142" fmla="*/ 8998084 h 13777502"/>
              <a:gd name="connsiteX1143" fmla="*/ 145481 w 12225867"/>
              <a:gd name="connsiteY1143" fmla="*/ 9002899 h 13777502"/>
              <a:gd name="connsiteX1144" fmla="*/ 159617 w 12225867"/>
              <a:gd name="connsiteY1144" fmla="*/ 8955953 h 13777502"/>
              <a:gd name="connsiteX1145" fmla="*/ 146659 w 12225867"/>
              <a:gd name="connsiteY1145" fmla="*/ 8951139 h 13777502"/>
              <a:gd name="connsiteX1146" fmla="*/ 310401 w 12225867"/>
              <a:gd name="connsiteY1146" fmla="*/ 8941509 h 13777502"/>
              <a:gd name="connsiteX1147" fmla="*/ 280951 w 12225867"/>
              <a:gd name="connsiteY1147" fmla="*/ 8981232 h 13777502"/>
              <a:gd name="connsiteX1148" fmla="*/ 291553 w 12225867"/>
              <a:gd name="connsiteY1148" fmla="*/ 8989658 h 13777502"/>
              <a:gd name="connsiteX1149" fmla="*/ 321002 w 12225867"/>
              <a:gd name="connsiteY1149" fmla="*/ 8949935 h 13777502"/>
              <a:gd name="connsiteX1150" fmla="*/ 310401 w 12225867"/>
              <a:gd name="connsiteY1150" fmla="*/ 8941509 h 13777502"/>
              <a:gd name="connsiteX1151" fmla="*/ 352808 w 12225867"/>
              <a:gd name="connsiteY1151" fmla="*/ 8939102 h 13777502"/>
              <a:gd name="connsiteX1152" fmla="*/ 319824 w 12225867"/>
              <a:gd name="connsiteY1152" fmla="*/ 8976417 h 13777502"/>
              <a:gd name="connsiteX1153" fmla="*/ 330426 w 12225867"/>
              <a:gd name="connsiteY1153" fmla="*/ 8986047 h 13777502"/>
              <a:gd name="connsiteX1154" fmla="*/ 363410 w 12225867"/>
              <a:gd name="connsiteY1154" fmla="*/ 8948731 h 13777502"/>
              <a:gd name="connsiteX1155" fmla="*/ 352808 w 12225867"/>
              <a:gd name="connsiteY1155" fmla="*/ 8939102 h 13777502"/>
              <a:gd name="connsiteX1156" fmla="*/ 282129 w 12225867"/>
              <a:gd name="connsiteY1156" fmla="*/ 8922250 h 13777502"/>
              <a:gd name="connsiteX1157" fmla="*/ 255035 w 12225867"/>
              <a:gd name="connsiteY1157" fmla="*/ 8964380 h 13777502"/>
              <a:gd name="connsiteX1158" fmla="*/ 266815 w 12225867"/>
              <a:gd name="connsiteY1158" fmla="*/ 8972806 h 13777502"/>
              <a:gd name="connsiteX1159" fmla="*/ 293909 w 12225867"/>
              <a:gd name="connsiteY1159" fmla="*/ 8930676 h 13777502"/>
              <a:gd name="connsiteX1160" fmla="*/ 282129 w 12225867"/>
              <a:gd name="connsiteY1160" fmla="*/ 8922250 h 13777502"/>
              <a:gd name="connsiteX1161" fmla="*/ 411708 w 12225867"/>
              <a:gd name="connsiteY1161" fmla="*/ 8921046 h 13777502"/>
              <a:gd name="connsiteX1162" fmla="*/ 417598 w 12225867"/>
              <a:gd name="connsiteY1162" fmla="*/ 8927064 h 13777502"/>
              <a:gd name="connsiteX1163" fmla="*/ 386970 w 12225867"/>
              <a:gd name="connsiteY1163" fmla="*/ 8958361 h 13777502"/>
              <a:gd name="connsiteX1164" fmla="*/ 381080 w 12225867"/>
              <a:gd name="connsiteY1164" fmla="*/ 8952343 h 13777502"/>
              <a:gd name="connsiteX1165" fmla="*/ 411708 w 12225867"/>
              <a:gd name="connsiteY1165" fmla="*/ 8921046 h 13777502"/>
              <a:gd name="connsiteX1166" fmla="*/ 411708 w 12225867"/>
              <a:gd name="connsiteY1166" fmla="*/ 8913823 h 13777502"/>
              <a:gd name="connsiteX1167" fmla="*/ 377546 w 12225867"/>
              <a:gd name="connsiteY1167" fmla="*/ 8948731 h 13777502"/>
              <a:gd name="connsiteX1168" fmla="*/ 381080 w 12225867"/>
              <a:gd name="connsiteY1168" fmla="*/ 8952343 h 13777502"/>
              <a:gd name="connsiteX1169" fmla="*/ 377546 w 12225867"/>
              <a:gd name="connsiteY1169" fmla="*/ 8955954 h 13777502"/>
              <a:gd name="connsiteX1170" fmla="*/ 386970 w 12225867"/>
              <a:gd name="connsiteY1170" fmla="*/ 8965584 h 13777502"/>
              <a:gd name="connsiteX1171" fmla="*/ 421132 w 12225867"/>
              <a:gd name="connsiteY1171" fmla="*/ 8930676 h 13777502"/>
              <a:gd name="connsiteX1172" fmla="*/ 417598 w 12225867"/>
              <a:gd name="connsiteY1172" fmla="*/ 8927064 h 13777502"/>
              <a:gd name="connsiteX1173" fmla="*/ 421132 w 12225867"/>
              <a:gd name="connsiteY1173" fmla="*/ 8923453 h 13777502"/>
              <a:gd name="connsiteX1174" fmla="*/ 411708 w 12225867"/>
              <a:gd name="connsiteY1174" fmla="*/ 8913823 h 13777502"/>
              <a:gd name="connsiteX1175" fmla="*/ 214983 w 12225867"/>
              <a:gd name="connsiteY1175" fmla="*/ 8883730 h 13777502"/>
              <a:gd name="connsiteX1176" fmla="*/ 194957 w 12225867"/>
              <a:gd name="connsiteY1176" fmla="*/ 8929471 h 13777502"/>
              <a:gd name="connsiteX1177" fmla="*/ 207915 w 12225867"/>
              <a:gd name="connsiteY1177" fmla="*/ 8935490 h 13777502"/>
              <a:gd name="connsiteX1178" fmla="*/ 227941 w 12225867"/>
              <a:gd name="connsiteY1178" fmla="*/ 8889748 h 13777502"/>
              <a:gd name="connsiteX1179" fmla="*/ 214983 w 12225867"/>
              <a:gd name="connsiteY1179" fmla="*/ 8883730 h 13777502"/>
              <a:gd name="connsiteX1180" fmla="*/ 123100 w 12225867"/>
              <a:gd name="connsiteY1180" fmla="*/ 8880119 h 13777502"/>
              <a:gd name="connsiteX1181" fmla="*/ 112498 w 12225867"/>
              <a:gd name="connsiteY1181" fmla="*/ 8928268 h 13777502"/>
              <a:gd name="connsiteX1182" fmla="*/ 126633 w 12225867"/>
              <a:gd name="connsiteY1182" fmla="*/ 8931879 h 13777502"/>
              <a:gd name="connsiteX1183" fmla="*/ 137235 w 12225867"/>
              <a:gd name="connsiteY1183" fmla="*/ 8883730 h 13777502"/>
              <a:gd name="connsiteX1184" fmla="*/ 123100 w 12225867"/>
              <a:gd name="connsiteY1184" fmla="*/ 8880119 h 13777502"/>
              <a:gd name="connsiteX1185" fmla="*/ 265637 w 12225867"/>
              <a:gd name="connsiteY1185" fmla="*/ 8876507 h 13777502"/>
              <a:gd name="connsiteX1186" fmla="*/ 242077 w 12225867"/>
              <a:gd name="connsiteY1186" fmla="*/ 8919841 h 13777502"/>
              <a:gd name="connsiteX1187" fmla="*/ 253857 w 12225867"/>
              <a:gd name="connsiteY1187" fmla="*/ 8927064 h 13777502"/>
              <a:gd name="connsiteX1188" fmla="*/ 277417 w 12225867"/>
              <a:gd name="connsiteY1188" fmla="*/ 8883730 h 13777502"/>
              <a:gd name="connsiteX1189" fmla="*/ 265637 w 12225867"/>
              <a:gd name="connsiteY1189" fmla="*/ 8876507 h 13777502"/>
              <a:gd name="connsiteX1190" fmla="*/ 417598 w 12225867"/>
              <a:gd name="connsiteY1190" fmla="*/ 8864471 h 13777502"/>
              <a:gd name="connsiteX1191" fmla="*/ 384614 w 12225867"/>
              <a:gd name="connsiteY1191" fmla="*/ 8901786 h 13777502"/>
              <a:gd name="connsiteX1192" fmla="*/ 395216 w 12225867"/>
              <a:gd name="connsiteY1192" fmla="*/ 8911416 h 13777502"/>
              <a:gd name="connsiteX1193" fmla="*/ 428200 w 12225867"/>
              <a:gd name="connsiteY1193" fmla="*/ 8874101 h 13777502"/>
              <a:gd name="connsiteX1194" fmla="*/ 417598 w 12225867"/>
              <a:gd name="connsiteY1194" fmla="*/ 8864471 h 13777502"/>
              <a:gd name="connsiteX1195" fmla="*/ 370478 w 12225867"/>
              <a:gd name="connsiteY1195" fmla="*/ 8863267 h 13777502"/>
              <a:gd name="connsiteX1196" fmla="*/ 341028 w 12225867"/>
              <a:gd name="connsiteY1196" fmla="*/ 8902990 h 13777502"/>
              <a:gd name="connsiteX1197" fmla="*/ 351630 w 12225867"/>
              <a:gd name="connsiteY1197" fmla="*/ 8911416 h 13777502"/>
              <a:gd name="connsiteX1198" fmla="*/ 381080 w 12225867"/>
              <a:gd name="connsiteY1198" fmla="*/ 8871693 h 13777502"/>
              <a:gd name="connsiteX1199" fmla="*/ 370478 w 12225867"/>
              <a:gd name="connsiteY1199" fmla="*/ 8863267 h 13777502"/>
              <a:gd name="connsiteX1200" fmla="*/ 79514 w 12225867"/>
              <a:gd name="connsiteY1200" fmla="*/ 8858452 h 13777502"/>
              <a:gd name="connsiteX1201" fmla="*/ 73624 w 12225867"/>
              <a:gd name="connsiteY1201" fmla="*/ 8907805 h 13777502"/>
              <a:gd name="connsiteX1202" fmla="*/ 87760 w 12225867"/>
              <a:gd name="connsiteY1202" fmla="*/ 8909009 h 13777502"/>
              <a:gd name="connsiteX1203" fmla="*/ 93650 w 12225867"/>
              <a:gd name="connsiteY1203" fmla="*/ 8859656 h 13777502"/>
              <a:gd name="connsiteX1204" fmla="*/ 79514 w 12225867"/>
              <a:gd name="connsiteY1204" fmla="*/ 8858452 h 13777502"/>
              <a:gd name="connsiteX1205" fmla="*/ 178465 w 12225867"/>
              <a:gd name="connsiteY1205" fmla="*/ 8856044 h 13777502"/>
              <a:gd name="connsiteX1206" fmla="*/ 163151 w 12225867"/>
              <a:gd name="connsiteY1206" fmla="*/ 8902990 h 13777502"/>
              <a:gd name="connsiteX1207" fmla="*/ 176109 w 12225867"/>
              <a:gd name="connsiteY1207" fmla="*/ 8907805 h 13777502"/>
              <a:gd name="connsiteX1208" fmla="*/ 191423 w 12225867"/>
              <a:gd name="connsiteY1208" fmla="*/ 8860859 h 13777502"/>
              <a:gd name="connsiteX1209" fmla="*/ 178465 w 12225867"/>
              <a:gd name="connsiteY1209" fmla="*/ 8856044 h 13777502"/>
              <a:gd name="connsiteX1210" fmla="*/ 481210 w 12225867"/>
              <a:gd name="connsiteY1210" fmla="*/ 8850026 h 13777502"/>
              <a:gd name="connsiteX1211" fmla="*/ 487689 w 12225867"/>
              <a:gd name="connsiteY1211" fmla="*/ 8856646 h 13777502"/>
              <a:gd name="connsiteX1212" fmla="*/ 456472 w 12225867"/>
              <a:gd name="connsiteY1212" fmla="*/ 8888545 h 13777502"/>
              <a:gd name="connsiteX1213" fmla="*/ 449993 w 12225867"/>
              <a:gd name="connsiteY1213" fmla="*/ 8881925 h 13777502"/>
              <a:gd name="connsiteX1214" fmla="*/ 481210 w 12225867"/>
              <a:gd name="connsiteY1214" fmla="*/ 8850026 h 13777502"/>
              <a:gd name="connsiteX1215" fmla="*/ 481210 w 12225867"/>
              <a:gd name="connsiteY1215" fmla="*/ 8844007 h 13777502"/>
              <a:gd name="connsiteX1216" fmla="*/ 447048 w 12225867"/>
              <a:gd name="connsiteY1216" fmla="*/ 8878915 h 13777502"/>
              <a:gd name="connsiteX1217" fmla="*/ 449993 w 12225867"/>
              <a:gd name="connsiteY1217" fmla="*/ 8881925 h 13777502"/>
              <a:gd name="connsiteX1218" fmla="*/ 447048 w 12225867"/>
              <a:gd name="connsiteY1218" fmla="*/ 8884934 h 13777502"/>
              <a:gd name="connsiteX1219" fmla="*/ 456472 w 12225867"/>
              <a:gd name="connsiteY1219" fmla="*/ 8894564 h 13777502"/>
              <a:gd name="connsiteX1220" fmla="*/ 490634 w 12225867"/>
              <a:gd name="connsiteY1220" fmla="*/ 8859656 h 13777502"/>
              <a:gd name="connsiteX1221" fmla="*/ 487689 w 12225867"/>
              <a:gd name="connsiteY1221" fmla="*/ 8856646 h 13777502"/>
              <a:gd name="connsiteX1222" fmla="*/ 490634 w 12225867"/>
              <a:gd name="connsiteY1222" fmla="*/ 8853637 h 13777502"/>
              <a:gd name="connsiteX1223" fmla="*/ 481210 w 12225867"/>
              <a:gd name="connsiteY1223" fmla="*/ 8844007 h 13777502"/>
              <a:gd name="connsiteX1224" fmla="*/ 336316 w 12225867"/>
              <a:gd name="connsiteY1224" fmla="*/ 8839192 h 13777502"/>
              <a:gd name="connsiteX1225" fmla="*/ 309223 w 12225867"/>
              <a:gd name="connsiteY1225" fmla="*/ 8881323 h 13777502"/>
              <a:gd name="connsiteX1226" fmla="*/ 321002 w 12225867"/>
              <a:gd name="connsiteY1226" fmla="*/ 8889749 h 13777502"/>
              <a:gd name="connsiteX1227" fmla="*/ 348096 w 12225867"/>
              <a:gd name="connsiteY1227" fmla="*/ 8847619 h 13777502"/>
              <a:gd name="connsiteX1228" fmla="*/ 336316 w 12225867"/>
              <a:gd name="connsiteY1228" fmla="*/ 8839192 h 13777502"/>
              <a:gd name="connsiteX1229" fmla="*/ 255035 w 12225867"/>
              <a:gd name="connsiteY1229" fmla="*/ 8793450 h 13777502"/>
              <a:gd name="connsiteX1230" fmla="*/ 235009 w 12225867"/>
              <a:gd name="connsiteY1230" fmla="*/ 8839192 h 13777502"/>
              <a:gd name="connsiteX1231" fmla="*/ 247967 w 12225867"/>
              <a:gd name="connsiteY1231" fmla="*/ 8845210 h 13777502"/>
              <a:gd name="connsiteX1232" fmla="*/ 267993 w 12225867"/>
              <a:gd name="connsiteY1232" fmla="*/ 8799469 h 13777502"/>
              <a:gd name="connsiteX1233" fmla="*/ 255035 w 12225867"/>
              <a:gd name="connsiteY1233" fmla="*/ 8793450 h 13777502"/>
              <a:gd name="connsiteX1234" fmla="*/ 482388 w 12225867"/>
              <a:gd name="connsiteY1234" fmla="*/ 8789840 h 13777502"/>
              <a:gd name="connsiteX1235" fmla="*/ 449404 w 12225867"/>
              <a:gd name="connsiteY1235" fmla="*/ 8827155 h 13777502"/>
              <a:gd name="connsiteX1236" fmla="*/ 460006 w 12225867"/>
              <a:gd name="connsiteY1236" fmla="*/ 8836785 h 13777502"/>
              <a:gd name="connsiteX1237" fmla="*/ 492990 w 12225867"/>
              <a:gd name="connsiteY1237" fmla="*/ 8799470 h 13777502"/>
              <a:gd name="connsiteX1238" fmla="*/ 482388 w 12225867"/>
              <a:gd name="connsiteY1238" fmla="*/ 8789840 h 13777502"/>
              <a:gd name="connsiteX1239" fmla="*/ 313935 w 12225867"/>
              <a:gd name="connsiteY1239" fmla="*/ 8788636 h 13777502"/>
              <a:gd name="connsiteX1240" fmla="*/ 290375 w 12225867"/>
              <a:gd name="connsiteY1240" fmla="*/ 8831970 h 13777502"/>
              <a:gd name="connsiteX1241" fmla="*/ 302155 w 12225867"/>
              <a:gd name="connsiteY1241" fmla="*/ 8839192 h 13777502"/>
              <a:gd name="connsiteX1242" fmla="*/ 325714 w 12225867"/>
              <a:gd name="connsiteY1242" fmla="*/ 8795858 h 13777502"/>
              <a:gd name="connsiteX1243" fmla="*/ 313935 w 12225867"/>
              <a:gd name="connsiteY1243" fmla="*/ 8788636 h 13777502"/>
              <a:gd name="connsiteX1244" fmla="*/ 430556 w 12225867"/>
              <a:gd name="connsiteY1244" fmla="*/ 8783822 h 13777502"/>
              <a:gd name="connsiteX1245" fmla="*/ 401106 w 12225867"/>
              <a:gd name="connsiteY1245" fmla="*/ 8823544 h 13777502"/>
              <a:gd name="connsiteX1246" fmla="*/ 411708 w 12225867"/>
              <a:gd name="connsiteY1246" fmla="*/ 8831970 h 13777502"/>
              <a:gd name="connsiteX1247" fmla="*/ 441158 w 12225867"/>
              <a:gd name="connsiteY1247" fmla="*/ 8793451 h 13777502"/>
              <a:gd name="connsiteX1248" fmla="*/ 430556 w 12225867"/>
              <a:gd name="connsiteY1248" fmla="*/ 8783822 h 13777502"/>
              <a:gd name="connsiteX1249" fmla="*/ 144303 w 12225867"/>
              <a:gd name="connsiteY1249" fmla="*/ 8781413 h 13777502"/>
              <a:gd name="connsiteX1250" fmla="*/ 133701 w 12225867"/>
              <a:gd name="connsiteY1250" fmla="*/ 8830766 h 13777502"/>
              <a:gd name="connsiteX1251" fmla="*/ 147837 w 12225867"/>
              <a:gd name="connsiteY1251" fmla="*/ 8834377 h 13777502"/>
              <a:gd name="connsiteX1252" fmla="*/ 158439 w 12225867"/>
              <a:gd name="connsiteY1252" fmla="*/ 8785025 h 13777502"/>
              <a:gd name="connsiteX1253" fmla="*/ 144303 w 12225867"/>
              <a:gd name="connsiteY1253" fmla="*/ 8781413 h 13777502"/>
              <a:gd name="connsiteX1254" fmla="*/ 549533 w 12225867"/>
              <a:gd name="connsiteY1254" fmla="*/ 8779006 h 13777502"/>
              <a:gd name="connsiteX1255" fmla="*/ 556012 w 12225867"/>
              <a:gd name="connsiteY1255" fmla="*/ 8785627 h 13777502"/>
              <a:gd name="connsiteX1256" fmla="*/ 524795 w 12225867"/>
              <a:gd name="connsiteY1256" fmla="*/ 8817525 h 13777502"/>
              <a:gd name="connsiteX1257" fmla="*/ 518317 w 12225867"/>
              <a:gd name="connsiteY1257" fmla="*/ 8810905 h 13777502"/>
              <a:gd name="connsiteX1258" fmla="*/ 549533 w 12225867"/>
              <a:gd name="connsiteY1258" fmla="*/ 8779006 h 13777502"/>
              <a:gd name="connsiteX1259" fmla="*/ 549533 w 12225867"/>
              <a:gd name="connsiteY1259" fmla="*/ 8772987 h 13777502"/>
              <a:gd name="connsiteX1260" fmla="*/ 515371 w 12225867"/>
              <a:gd name="connsiteY1260" fmla="*/ 8807895 h 13777502"/>
              <a:gd name="connsiteX1261" fmla="*/ 518317 w 12225867"/>
              <a:gd name="connsiteY1261" fmla="*/ 8810905 h 13777502"/>
              <a:gd name="connsiteX1262" fmla="*/ 515371 w 12225867"/>
              <a:gd name="connsiteY1262" fmla="*/ 8813915 h 13777502"/>
              <a:gd name="connsiteX1263" fmla="*/ 524795 w 12225867"/>
              <a:gd name="connsiteY1263" fmla="*/ 8823544 h 13777502"/>
              <a:gd name="connsiteX1264" fmla="*/ 558957 w 12225867"/>
              <a:gd name="connsiteY1264" fmla="*/ 8788636 h 13777502"/>
              <a:gd name="connsiteX1265" fmla="*/ 556012 w 12225867"/>
              <a:gd name="connsiteY1265" fmla="*/ 8785627 h 13777502"/>
              <a:gd name="connsiteX1266" fmla="*/ 558957 w 12225867"/>
              <a:gd name="connsiteY1266" fmla="*/ 8782617 h 13777502"/>
              <a:gd name="connsiteX1267" fmla="*/ 549533 w 12225867"/>
              <a:gd name="connsiteY1267" fmla="*/ 8772987 h 13777502"/>
              <a:gd name="connsiteX1268" fmla="*/ 209093 w 12225867"/>
              <a:gd name="connsiteY1268" fmla="*/ 8760950 h 13777502"/>
              <a:gd name="connsiteX1269" fmla="*/ 193779 w 12225867"/>
              <a:gd name="connsiteY1269" fmla="*/ 8807896 h 13777502"/>
              <a:gd name="connsiteX1270" fmla="*/ 206737 w 12225867"/>
              <a:gd name="connsiteY1270" fmla="*/ 8812710 h 13777502"/>
              <a:gd name="connsiteX1271" fmla="*/ 222051 w 12225867"/>
              <a:gd name="connsiteY1271" fmla="*/ 8765765 h 13777502"/>
              <a:gd name="connsiteX1272" fmla="*/ 209093 w 12225867"/>
              <a:gd name="connsiteY1272" fmla="*/ 8760950 h 13777502"/>
              <a:gd name="connsiteX1273" fmla="*/ 90116 w 12225867"/>
              <a:gd name="connsiteY1273" fmla="*/ 8758543 h 13777502"/>
              <a:gd name="connsiteX1274" fmla="*/ 84226 w 12225867"/>
              <a:gd name="connsiteY1274" fmla="*/ 8807896 h 13777502"/>
              <a:gd name="connsiteX1275" fmla="*/ 98362 w 12225867"/>
              <a:gd name="connsiteY1275" fmla="*/ 8809100 h 13777502"/>
              <a:gd name="connsiteX1276" fmla="*/ 104252 w 12225867"/>
              <a:gd name="connsiteY1276" fmla="*/ 8759747 h 13777502"/>
              <a:gd name="connsiteX1277" fmla="*/ 90116 w 12225867"/>
              <a:gd name="connsiteY1277" fmla="*/ 8758543 h 13777502"/>
              <a:gd name="connsiteX1278" fmla="*/ 390504 w 12225867"/>
              <a:gd name="connsiteY1278" fmla="*/ 8756136 h 13777502"/>
              <a:gd name="connsiteX1279" fmla="*/ 363410 w 12225867"/>
              <a:gd name="connsiteY1279" fmla="*/ 8798266 h 13777502"/>
              <a:gd name="connsiteX1280" fmla="*/ 375190 w 12225867"/>
              <a:gd name="connsiteY1280" fmla="*/ 8806692 h 13777502"/>
              <a:gd name="connsiteX1281" fmla="*/ 402284 w 12225867"/>
              <a:gd name="connsiteY1281" fmla="*/ 8764562 h 13777502"/>
              <a:gd name="connsiteX1282" fmla="*/ 390504 w 12225867"/>
              <a:gd name="connsiteY1282" fmla="*/ 8756136 h 13777502"/>
              <a:gd name="connsiteX1283" fmla="*/ 547177 w 12225867"/>
              <a:gd name="connsiteY1283" fmla="*/ 8715209 h 13777502"/>
              <a:gd name="connsiteX1284" fmla="*/ 514193 w 12225867"/>
              <a:gd name="connsiteY1284" fmla="*/ 8752525 h 13777502"/>
              <a:gd name="connsiteX1285" fmla="*/ 524795 w 12225867"/>
              <a:gd name="connsiteY1285" fmla="*/ 8762154 h 13777502"/>
              <a:gd name="connsiteX1286" fmla="*/ 557779 w 12225867"/>
              <a:gd name="connsiteY1286" fmla="*/ 8724839 h 13777502"/>
              <a:gd name="connsiteX1287" fmla="*/ 547177 w 12225867"/>
              <a:gd name="connsiteY1287" fmla="*/ 8715209 h 13777502"/>
              <a:gd name="connsiteX1288" fmla="*/ 619035 w 12225867"/>
              <a:gd name="connsiteY1288" fmla="*/ 8709191 h 13777502"/>
              <a:gd name="connsiteX1289" fmla="*/ 624925 w 12225867"/>
              <a:gd name="connsiteY1289" fmla="*/ 8715209 h 13777502"/>
              <a:gd name="connsiteX1290" fmla="*/ 594297 w 12225867"/>
              <a:gd name="connsiteY1290" fmla="*/ 8746505 h 13777502"/>
              <a:gd name="connsiteX1291" fmla="*/ 588407 w 12225867"/>
              <a:gd name="connsiteY1291" fmla="*/ 8740487 h 13777502"/>
              <a:gd name="connsiteX1292" fmla="*/ 619035 w 12225867"/>
              <a:gd name="connsiteY1292" fmla="*/ 8709191 h 13777502"/>
              <a:gd name="connsiteX1293" fmla="*/ 490634 w 12225867"/>
              <a:gd name="connsiteY1293" fmla="*/ 8705580 h 13777502"/>
              <a:gd name="connsiteX1294" fmla="*/ 461184 w 12225867"/>
              <a:gd name="connsiteY1294" fmla="*/ 8745302 h 13777502"/>
              <a:gd name="connsiteX1295" fmla="*/ 471786 w 12225867"/>
              <a:gd name="connsiteY1295" fmla="*/ 8753728 h 13777502"/>
              <a:gd name="connsiteX1296" fmla="*/ 501236 w 12225867"/>
              <a:gd name="connsiteY1296" fmla="*/ 8714005 h 13777502"/>
              <a:gd name="connsiteX1297" fmla="*/ 490634 w 12225867"/>
              <a:gd name="connsiteY1297" fmla="*/ 8705580 h 13777502"/>
              <a:gd name="connsiteX1298" fmla="*/ 619035 w 12225867"/>
              <a:gd name="connsiteY1298" fmla="*/ 8701967 h 13777502"/>
              <a:gd name="connsiteX1299" fmla="*/ 584873 w 12225867"/>
              <a:gd name="connsiteY1299" fmla="*/ 8736875 h 13777502"/>
              <a:gd name="connsiteX1300" fmla="*/ 588407 w 12225867"/>
              <a:gd name="connsiteY1300" fmla="*/ 8740487 h 13777502"/>
              <a:gd name="connsiteX1301" fmla="*/ 584873 w 12225867"/>
              <a:gd name="connsiteY1301" fmla="*/ 8744098 h 13777502"/>
              <a:gd name="connsiteX1302" fmla="*/ 594297 w 12225867"/>
              <a:gd name="connsiteY1302" fmla="*/ 8753728 h 13777502"/>
              <a:gd name="connsiteX1303" fmla="*/ 628459 w 12225867"/>
              <a:gd name="connsiteY1303" fmla="*/ 8718820 h 13777502"/>
              <a:gd name="connsiteX1304" fmla="*/ 624925 w 12225867"/>
              <a:gd name="connsiteY1304" fmla="*/ 8715209 h 13777502"/>
              <a:gd name="connsiteX1305" fmla="*/ 628459 w 12225867"/>
              <a:gd name="connsiteY1305" fmla="*/ 8711597 h 13777502"/>
              <a:gd name="connsiteX1306" fmla="*/ 619035 w 12225867"/>
              <a:gd name="connsiteY1306" fmla="*/ 8701967 h 13777502"/>
              <a:gd name="connsiteX1307" fmla="*/ 361054 w 12225867"/>
              <a:gd name="connsiteY1307" fmla="*/ 8701967 h 13777502"/>
              <a:gd name="connsiteX1308" fmla="*/ 337494 w 12225867"/>
              <a:gd name="connsiteY1308" fmla="*/ 8745302 h 13777502"/>
              <a:gd name="connsiteX1309" fmla="*/ 349274 w 12225867"/>
              <a:gd name="connsiteY1309" fmla="*/ 8752524 h 13777502"/>
              <a:gd name="connsiteX1310" fmla="*/ 372834 w 12225867"/>
              <a:gd name="connsiteY1310" fmla="*/ 8709190 h 13777502"/>
              <a:gd name="connsiteX1311" fmla="*/ 361054 w 12225867"/>
              <a:gd name="connsiteY1311" fmla="*/ 8701967 h 13777502"/>
              <a:gd name="connsiteX1312" fmla="*/ 295087 w 12225867"/>
              <a:gd name="connsiteY1312" fmla="*/ 8701967 h 13777502"/>
              <a:gd name="connsiteX1313" fmla="*/ 275061 w 12225867"/>
              <a:gd name="connsiteY1313" fmla="*/ 8747709 h 13777502"/>
              <a:gd name="connsiteX1314" fmla="*/ 288019 w 12225867"/>
              <a:gd name="connsiteY1314" fmla="*/ 8753728 h 13777502"/>
              <a:gd name="connsiteX1315" fmla="*/ 308045 w 12225867"/>
              <a:gd name="connsiteY1315" fmla="*/ 8707986 h 13777502"/>
              <a:gd name="connsiteX1316" fmla="*/ 295087 w 12225867"/>
              <a:gd name="connsiteY1316" fmla="*/ 8701967 h 13777502"/>
              <a:gd name="connsiteX1317" fmla="*/ 165507 w 12225867"/>
              <a:gd name="connsiteY1317" fmla="*/ 8683912 h 13777502"/>
              <a:gd name="connsiteX1318" fmla="*/ 154905 w 12225867"/>
              <a:gd name="connsiteY1318" fmla="*/ 8733265 h 13777502"/>
              <a:gd name="connsiteX1319" fmla="*/ 169041 w 12225867"/>
              <a:gd name="connsiteY1319" fmla="*/ 8736876 h 13777502"/>
              <a:gd name="connsiteX1320" fmla="*/ 179643 w 12225867"/>
              <a:gd name="connsiteY1320" fmla="*/ 8687523 h 13777502"/>
              <a:gd name="connsiteX1321" fmla="*/ 165507 w 12225867"/>
              <a:gd name="connsiteY1321" fmla="*/ 8683912 h 13777502"/>
              <a:gd name="connsiteX1322" fmla="*/ 444692 w 12225867"/>
              <a:gd name="connsiteY1322" fmla="*/ 8673079 h 13777502"/>
              <a:gd name="connsiteX1323" fmla="*/ 417598 w 12225867"/>
              <a:gd name="connsiteY1323" fmla="*/ 8715209 h 13777502"/>
              <a:gd name="connsiteX1324" fmla="*/ 429378 w 12225867"/>
              <a:gd name="connsiteY1324" fmla="*/ 8723635 h 13777502"/>
              <a:gd name="connsiteX1325" fmla="*/ 456472 w 12225867"/>
              <a:gd name="connsiteY1325" fmla="*/ 8681505 h 13777502"/>
              <a:gd name="connsiteX1326" fmla="*/ 444692 w 12225867"/>
              <a:gd name="connsiteY1326" fmla="*/ 8673079 h 13777502"/>
              <a:gd name="connsiteX1327" fmla="*/ 239721 w 12225867"/>
              <a:gd name="connsiteY1327" fmla="*/ 8667060 h 13777502"/>
              <a:gd name="connsiteX1328" fmla="*/ 224407 w 12225867"/>
              <a:gd name="connsiteY1328" fmla="*/ 8714005 h 13777502"/>
              <a:gd name="connsiteX1329" fmla="*/ 237365 w 12225867"/>
              <a:gd name="connsiteY1329" fmla="*/ 8718820 h 13777502"/>
              <a:gd name="connsiteX1330" fmla="*/ 252679 w 12225867"/>
              <a:gd name="connsiteY1330" fmla="*/ 8671875 h 13777502"/>
              <a:gd name="connsiteX1331" fmla="*/ 239721 w 12225867"/>
              <a:gd name="connsiteY1331" fmla="*/ 8667060 h 13777502"/>
              <a:gd name="connsiteX1332" fmla="*/ 100718 w 12225867"/>
              <a:gd name="connsiteY1332" fmla="*/ 8659838 h 13777502"/>
              <a:gd name="connsiteX1333" fmla="*/ 94828 w 12225867"/>
              <a:gd name="connsiteY1333" fmla="*/ 8709191 h 13777502"/>
              <a:gd name="connsiteX1334" fmla="*/ 108964 w 12225867"/>
              <a:gd name="connsiteY1334" fmla="*/ 8710394 h 13777502"/>
              <a:gd name="connsiteX1335" fmla="*/ 114854 w 12225867"/>
              <a:gd name="connsiteY1335" fmla="*/ 8661042 h 13777502"/>
              <a:gd name="connsiteX1336" fmla="*/ 100718 w 12225867"/>
              <a:gd name="connsiteY1336" fmla="*/ 8659838 h 13777502"/>
              <a:gd name="connsiteX1337" fmla="*/ 611967 w 12225867"/>
              <a:gd name="connsiteY1337" fmla="*/ 8640578 h 13777502"/>
              <a:gd name="connsiteX1338" fmla="*/ 578983 w 12225867"/>
              <a:gd name="connsiteY1338" fmla="*/ 8677894 h 13777502"/>
              <a:gd name="connsiteX1339" fmla="*/ 589585 w 12225867"/>
              <a:gd name="connsiteY1339" fmla="*/ 8687524 h 13777502"/>
              <a:gd name="connsiteX1340" fmla="*/ 622569 w 12225867"/>
              <a:gd name="connsiteY1340" fmla="*/ 8650208 h 13777502"/>
              <a:gd name="connsiteX1341" fmla="*/ 611967 w 12225867"/>
              <a:gd name="connsiteY1341" fmla="*/ 8640578 h 13777502"/>
              <a:gd name="connsiteX1342" fmla="*/ 688537 w 12225867"/>
              <a:gd name="connsiteY1342" fmla="*/ 8636967 h 13777502"/>
              <a:gd name="connsiteX1343" fmla="*/ 695604 w 12225867"/>
              <a:gd name="connsiteY1343" fmla="*/ 8644189 h 13777502"/>
              <a:gd name="connsiteX1344" fmla="*/ 663799 w 12225867"/>
              <a:gd name="connsiteY1344" fmla="*/ 8676689 h 13777502"/>
              <a:gd name="connsiteX1345" fmla="*/ 656731 w 12225867"/>
              <a:gd name="connsiteY1345" fmla="*/ 8669468 h 13777502"/>
              <a:gd name="connsiteX1346" fmla="*/ 688537 w 12225867"/>
              <a:gd name="connsiteY1346" fmla="*/ 8636967 h 13777502"/>
              <a:gd name="connsiteX1347" fmla="*/ 688537 w 12225867"/>
              <a:gd name="connsiteY1347" fmla="*/ 8632152 h 13777502"/>
              <a:gd name="connsiteX1348" fmla="*/ 654375 w 12225867"/>
              <a:gd name="connsiteY1348" fmla="*/ 8667060 h 13777502"/>
              <a:gd name="connsiteX1349" fmla="*/ 656731 w 12225867"/>
              <a:gd name="connsiteY1349" fmla="*/ 8669468 h 13777502"/>
              <a:gd name="connsiteX1350" fmla="*/ 653197 w 12225867"/>
              <a:gd name="connsiteY1350" fmla="*/ 8673079 h 13777502"/>
              <a:gd name="connsiteX1351" fmla="*/ 663799 w 12225867"/>
              <a:gd name="connsiteY1351" fmla="*/ 8682709 h 13777502"/>
              <a:gd name="connsiteX1352" fmla="*/ 697960 w 12225867"/>
              <a:gd name="connsiteY1352" fmla="*/ 8646597 h 13777502"/>
              <a:gd name="connsiteX1353" fmla="*/ 695604 w 12225867"/>
              <a:gd name="connsiteY1353" fmla="*/ 8644189 h 13777502"/>
              <a:gd name="connsiteX1354" fmla="*/ 697960 w 12225867"/>
              <a:gd name="connsiteY1354" fmla="*/ 8641781 h 13777502"/>
              <a:gd name="connsiteX1355" fmla="*/ 688537 w 12225867"/>
              <a:gd name="connsiteY1355" fmla="*/ 8632152 h 13777502"/>
              <a:gd name="connsiteX1356" fmla="*/ 549533 w 12225867"/>
              <a:gd name="connsiteY1356" fmla="*/ 8626134 h 13777502"/>
              <a:gd name="connsiteX1357" fmla="*/ 520083 w 12225867"/>
              <a:gd name="connsiteY1357" fmla="*/ 8665856 h 13777502"/>
              <a:gd name="connsiteX1358" fmla="*/ 530685 w 12225867"/>
              <a:gd name="connsiteY1358" fmla="*/ 8674283 h 13777502"/>
              <a:gd name="connsiteX1359" fmla="*/ 560135 w 12225867"/>
              <a:gd name="connsiteY1359" fmla="*/ 8634560 h 13777502"/>
              <a:gd name="connsiteX1360" fmla="*/ 549533 w 12225867"/>
              <a:gd name="connsiteY1360" fmla="*/ 8626134 h 13777502"/>
              <a:gd name="connsiteX1361" fmla="*/ 408174 w 12225867"/>
              <a:gd name="connsiteY1361" fmla="*/ 8614096 h 13777502"/>
              <a:gd name="connsiteX1362" fmla="*/ 384614 w 12225867"/>
              <a:gd name="connsiteY1362" fmla="*/ 8657430 h 13777502"/>
              <a:gd name="connsiteX1363" fmla="*/ 396394 w 12225867"/>
              <a:gd name="connsiteY1363" fmla="*/ 8664652 h 13777502"/>
              <a:gd name="connsiteX1364" fmla="*/ 419954 w 12225867"/>
              <a:gd name="connsiteY1364" fmla="*/ 8621318 h 13777502"/>
              <a:gd name="connsiteX1365" fmla="*/ 408174 w 12225867"/>
              <a:gd name="connsiteY1365" fmla="*/ 8614096 h 13777502"/>
              <a:gd name="connsiteX1366" fmla="*/ 333960 w 12225867"/>
              <a:gd name="connsiteY1366" fmla="*/ 8610484 h 13777502"/>
              <a:gd name="connsiteX1367" fmla="*/ 313935 w 12225867"/>
              <a:gd name="connsiteY1367" fmla="*/ 8656226 h 13777502"/>
              <a:gd name="connsiteX1368" fmla="*/ 326892 w 12225867"/>
              <a:gd name="connsiteY1368" fmla="*/ 8662245 h 13777502"/>
              <a:gd name="connsiteX1369" fmla="*/ 346918 w 12225867"/>
              <a:gd name="connsiteY1369" fmla="*/ 8616503 h 13777502"/>
              <a:gd name="connsiteX1370" fmla="*/ 333960 w 12225867"/>
              <a:gd name="connsiteY1370" fmla="*/ 8610484 h 13777502"/>
              <a:gd name="connsiteX1371" fmla="*/ 498880 w 12225867"/>
              <a:gd name="connsiteY1371" fmla="*/ 8590022 h 13777502"/>
              <a:gd name="connsiteX1372" fmla="*/ 471786 w 12225867"/>
              <a:gd name="connsiteY1372" fmla="*/ 8632152 h 13777502"/>
              <a:gd name="connsiteX1373" fmla="*/ 483566 w 12225867"/>
              <a:gd name="connsiteY1373" fmla="*/ 8640578 h 13777502"/>
              <a:gd name="connsiteX1374" fmla="*/ 510659 w 12225867"/>
              <a:gd name="connsiteY1374" fmla="*/ 8598448 h 13777502"/>
              <a:gd name="connsiteX1375" fmla="*/ 498880 w 12225867"/>
              <a:gd name="connsiteY1375" fmla="*/ 8590022 h 13777502"/>
              <a:gd name="connsiteX1376" fmla="*/ 186711 w 12225867"/>
              <a:gd name="connsiteY1376" fmla="*/ 8587614 h 13777502"/>
              <a:gd name="connsiteX1377" fmla="*/ 176109 w 12225867"/>
              <a:gd name="connsiteY1377" fmla="*/ 8635763 h 13777502"/>
              <a:gd name="connsiteX1378" fmla="*/ 190245 w 12225867"/>
              <a:gd name="connsiteY1378" fmla="*/ 8639374 h 13777502"/>
              <a:gd name="connsiteX1379" fmla="*/ 200847 w 12225867"/>
              <a:gd name="connsiteY1379" fmla="*/ 8591225 h 13777502"/>
              <a:gd name="connsiteX1380" fmla="*/ 186711 w 12225867"/>
              <a:gd name="connsiteY1380" fmla="*/ 8587614 h 13777502"/>
              <a:gd name="connsiteX1381" fmla="*/ 271527 w 12225867"/>
              <a:gd name="connsiteY1381" fmla="*/ 8571966 h 13777502"/>
              <a:gd name="connsiteX1382" fmla="*/ 256213 w 12225867"/>
              <a:gd name="connsiteY1382" fmla="*/ 8618911 h 13777502"/>
              <a:gd name="connsiteX1383" fmla="*/ 269171 w 12225867"/>
              <a:gd name="connsiteY1383" fmla="*/ 8623726 h 13777502"/>
              <a:gd name="connsiteX1384" fmla="*/ 284485 w 12225867"/>
              <a:gd name="connsiteY1384" fmla="*/ 8576781 h 13777502"/>
              <a:gd name="connsiteX1385" fmla="*/ 271527 w 12225867"/>
              <a:gd name="connsiteY1385" fmla="*/ 8571966 h 13777502"/>
              <a:gd name="connsiteX1386" fmla="*/ 756860 w 12225867"/>
              <a:gd name="connsiteY1386" fmla="*/ 8567151 h 13777502"/>
              <a:gd name="connsiteX1387" fmla="*/ 763339 w 12225867"/>
              <a:gd name="connsiteY1387" fmla="*/ 8573772 h 13777502"/>
              <a:gd name="connsiteX1388" fmla="*/ 732122 w 12225867"/>
              <a:gd name="connsiteY1388" fmla="*/ 8605670 h 13777502"/>
              <a:gd name="connsiteX1389" fmla="*/ 725643 w 12225867"/>
              <a:gd name="connsiteY1389" fmla="*/ 8599050 h 13777502"/>
              <a:gd name="connsiteX1390" fmla="*/ 756860 w 12225867"/>
              <a:gd name="connsiteY1390" fmla="*/ 8567151 h 13777502"/>
              <a:gd name="connsiteX1391" fmla="*/ 677935 w 12225867"/>
              <a:gd name="connsiteY1391" fmla="*/ 8565948 h 13777502"/>
              <a:gd name="connsiteX1392" fmla="*/ 644951 w 12225867"/>
              <a:gd name="connsiteY1392" fmla="*/ 8603263 h 13777502"/>
              <a:gd name="connsiteX1393" fmla="*/ 655553 w 12225867"/>
              <a:gd name="connsiteY1393" fmla="*/ 8612893 h 13777502"/>
              <a:gd name="connsiteX1394" fmla="*/ 688537 w 12225867"/>
              <a:gd name="connsiteY1394" fmla="*/ 8575577 h 13777502"/>
              <a:gd name="connsiteX1395" fmla="*/ 677935 w 12225867"/>
              <a:gd name="connsiteY1395" fmla="*/ 8565948 h 13777502"/>
              <a:gd name="connsiteX1396" fmla="*/ 756860 w 12225867"/>
              <a:gd name="connsiteY1396" fmla="*/ 8561132 h 13777502"/>
              <a:gd name="connsiteX1397" fmla="*/ 722698 w 12225867"/>
              <a:gd name="connsiteY1397" fmla="*/ 8596040 h 13777502"/>
              <a:gd name="connsiteX1398" fmla="*/ 725643 w 12225867"/>
              <a:gd name="connsiteY1398" fmla="*/ 8599050 h 13777502"/>
              <a:gd name="connsiteX1399" fmla="*/ 722698 w 12225867"/>
              <a:gd name="connsiteY1399" fmla="*/ 8602059 h 13777502"/>
              <a:gd name="connsiteX1400" fmla="*/ 732122 w 12225867"/>
              <a:gd name="connsiteY1400" fmla="*/ 8611689 h 13777502"/>
              <a:gd name="connsiteX1401" fmla="*/ 766284 w 12225867"/>
              <a:gd name="connsiteY1401" fmla="*/ 8576781 h 13777502"/>
              <a:gd name="connsiteX1402" fmla="*/ 763339 w 12225867"/>
              <a:gd name="connsiteY1402" fmla="*/ 8573772 h 13777502"/>
              <a:gd name="connsiteX1403" fmla="*/ 766284 w 12225867"/>
              <a:gd name="connsiteY1403" fmla="*/ 8570762 h 13777502"/>
              <a:gd name="connsiteX1404" fmla="*/ 756860 w 12225867"/>
              <a:gd name="connsiteY1404" fmla="*/ 8561132 h 13777502"/>
              <a:gd name="connsiteX1405" fmla="*/ 111320 w 12225867"/>
              <a:gd name="connsiteY1405" fmla="*/ 8559929 h 13777502"/>
              <a:gd name="connsiteX1406" fmla="*/ 105430 w 12225867"/>
              <a:gd name="connsiteY1406" fmla="*/ 8609282 h 13777502"/>
              <a:gd name="connsiteX1407" fmla="*/ 119566 w 12225867"/>
              <a:gd name="connsiteY1407" fmla="*/ 8610485 h 13777502"/>
              <a:gd name="connsiteX1408" fmla="*/ 125455 w 12225867"/>
              <a:gd name="connsiteY1408" fmla="*/ 8561133 h 13777502"/>
              <a:gd name="connsiteX1409" fmla="*/ 111320 w 12225867"/>
              <a:gd name="connsiteY1409" fmla="*/ 8559929 h 13777502"/>
              <a:gd name="connsiteX1410" fmla="*/ 609611 w 12225867"/>
              <a:gd name="connsiteY1410" fmla="*/ 8547892 h 13777502"/>
              <a:gd name="connsiteX1411" fmla="*/ 580161 w 12225867"/>
              <a:gd name="connsiteY1411" fmla="*/ 8587614 h 13777502"/>
              <a:gd name="connsiteX1412" fmla="*/ 590763 w 12225867"/>
              <a:gd name="connsiteY1412" fmla="*/ 8596041 h 13777502"/>
              <a:gd name="connsiteX1413" fmla="*/ 620213 w 12225867"/>
              <a:gd name="connsiteY1413" fmla="*/ 8556318 h 13777502"/>
              <a:gd name="connsiteX1414" fmla="*/ 609611 w 12225867"/>
              <a:gd name="connsiteY1414" fmla="*/ 8547892 h 13777502"/>
              <a:gd name="connsiteX1415" fmla="*/ 456472 w 12225867"/>
              <a:gd name="connsiteY1415" fmla="*/ 8527428 h 13777502"/>
              <a:gd name="connsiteX1416" fmla="*/ 432912 w 12225867"/>
              <a:gd name="connsiteY1416" fmla="*/ 8570762 h 13777502"/>
              <a:gd name="connsiteX1417" fmla="*/ 444692 w 12225867"/>
              <a:gd name="connsiteY1417" fmla="*/ 8577984 h 13777502"/>
              <a:gd name="connsiteX1418" fmla="*/ 468252 w 12225867"/>
              <a:gd name="connsiteY1418" fmla="*/ 8534650 h 13777502"/>
              <a:gd name="connsiteX1419" fmla="*/ 456472 w 12225867"/>
              <a:gd name="connsiteY1419" fmla="*/ 8527428 h 13777502"/>
              <a:gd name="connsiteX1420" fmla="*/ 374012 w 12225867"/>
              <a:gd name="connsiteY1420" fmla="*/ 8519002 h 13777502"/>
              <a:gd name="connsiteX1421" fmla="*/ 353986 w 12225867"/>
              <a:gd name="connsiteY1421" fmla="*/ 8564743 h 13777502"/>
              <a:gd name="connsiteX1422" fmla="*/ 366944 w 12225867"/>
              <a:gd name="connsiteY1422" fmla="*/ 8570762 h 13777502"/>
              <a:gd name="connsiteX1423" fmla="*/ 386970 w 12225867"/>
              <a:gd name="connsiteY1423" fmla="*/ 8525020 h 13777502"/>
              <a:gd name="connsiteX1424" fmla="*/ 374012 w 12225867"/>
              <a:gd name="connsiteY1424" fmla="*/ 8519002 h 13777502"/>
              <a:gd name="connsiteX1425" fmla="*/ 553067 w 12225867"/>
              <a:gd name="connsiteY1425" fmla="*/ 8506965 h 13777502"/>
              <a:gd name="connsiteX1426" fmla="*/ 525973 w 12225867"/>
              <a:gd name="connsiteY1426" fmla="*/ 8549096 h 13777502"/>
              <a:gd name="connsiteX1427" fmla="*/ 537753 w 12225867"/>
              <a:gd name="connsiteY1427" fmla="*/ 8557521 h 13777502"/>
              <a:gd name="connsiteX1428" fmla="*/ 564847 w 12225867"/>
              <a:gd name="connsiteY1428" fmla="*/ 8515391 h 13777502"/>
              <a:gd name="connsiteX1429" fmla="*/ 553067 w 12225867"/>
              <a:gd name="connsiteY1429" fmla="*/ 8506965 h 13777502"/>
              <a:gd name="connsiteX1430" fmla="*/ 826362 w 12225867"/>
              <a:gd name="connsiteY1430" fmla="*/ 8497335 h 13777502"/>
              <a:gd name="connsiteX1431" fmla="*/ 832252 w 12225867"/>
              <a:gd name="connsiteY1431" fmla="*/ 8503353 h 13777502"/>
              <a:gd name="connsiteX1432" fmla="*/ 801624 w 12225867"/>
              <a:gd name="connsiteY1432" fmla="*/ 8534650 h 13777502"/>
              <a:gd name="connsiteX1433" fmla="*/ 795735 w 12225867"/>
              <a:gd name="connsiteY1433" fmla="*/ 8528632 h 13777502"/>
              <a:gd name="connsiteX1434" fmla="*/ 826362 w 12225867"/>
              <a:gd name="connsiteY1434" fmla="*/ 8497335 h 13777502"/>
              <a:gd name="connsiteX1435" fmla="*/ 742724 w 12225867"/>
              <a:gd name="connsiteY1435" fmla="*/ 8491317 h 13777502"/>
              <a:gd name="connsiteX1436" fmla="*/ 709740 w 12225867"/>
              <a:gd name="connsiteY1436" fmla="*/ 8528632 h 13777502"/>
              <a:gd name="connsiteX1437" fmla="*/ 720342 w 12225867"/>
              <a:gd name="connsiteY1437" fmla="*/ 8538262 h 13777502"/>
              <a:gd name="connsiteX1438" fmla="*/ 753326 w 12225867"/>
              <a:gd name="connsiteY1438" fmla="*/ 8500947 h 13777502"/>
              <a:gd name="connsiteX1439" fmla="*/ 742724 w 12225867"/>
              <a:gd name="connsiteY1439" fmla="*/ 8491317 h 13777502"/>
              <a:gd name="connsiteX1440" fmla="*/ 826362 w 12225867"/>
              <a:gd name="connsiteY1440" fmla="*/ 8490112 h 13777502"/>
              <a:gd name="connsiteX1441" fmla="*/ 792200 w 12225867"/>
              <a:gd name="connsiteY1441" fmla="*/ 8525020 h 13777502"/>
              <a:gd name="connsiteX1442" fmla="*/ 795735 w 12225867"/>
              <a:gd name="connsiteY1442" fmla="*/ 8528632 h 13777502"/>
              <a:gd name="connsiteX1443" fmla="*/ 792200 w 12225867"/>
              <a:gd name="connsiteY1443" fmla="*/ 8532243 h 13777502"/>
              <a:gd name="connsiteX1444" fmla="*/ 801624 w 12225867"/>
              <a:gd name="connsiteY1444" fmla="*/ 8541873 h 13777502"/>
              <a:gd name="connsiteX1445" fmla="*/ 835786 w 12225867"/>
              <a:gd name="connsiteY1445" fmla="*/ 8506965 h 13777502"/>
              <a:gd name="connsiteX1446" fmla="*/ 832252 w 12225867"/>
              <a:gd name="connsiteY1446" fmla="*/ 8503353 h 13777502"/>
              <a:gd name="connsiteX1447" fmla="*/ 835786 w 12225867"/>
              <a:gd name="connsiteY1447" fmla="*/ 8499742 h 13777502"/>
              <a:gd name="connsiteX1448" fmla="*/ 826362 w 12225867"/>
              <a:gd name="connsiteY1448" fmla="*/ 8490112 h 13777502"/>
              <a:gd name="connsiteX1449" fmla="*/ 207915 w 12225867"/>
              <a:gd name="connsiteY1449" fmla="*/ 8490112 h 13777502"/>
              <a:gd name="connsiteX1450" fmla="*/ 197313 w 12225867"/>
              <a:gd name="connsiteY1450" fmla="*/ 8538261 h 13777502"/>
              <a:gd name="connsiteX1451" fmla="*/ 211449 w 12225867"/>
              <a:gd name="connsiteY1451" fmla="*/ 8541873 h 13777502"/>
              <a:gd name="connsiteX1452" fmla="*/ 222051 w 12225867"/>
              <a:gd name="connsiteY1452" fmla="*/ 8493724 h 13777502"/>
              <a:gd name="connsiteX1453" fmla="*/ 207915 w 12225867"/>
              <a:gd name="connsiteY1453" fmla="*/ 8490112 h 13777502"/>
              <a:gd name="connsiteX1454" fmla="*/ 302155 w 12225867"/>
              <a:gd name="connsiteY1454" fmla="*/ 8476872 h 13777502"/>
              <a:gd name="connsiteX1455" fmla="*/ 286841 w 12225867"/>
              <a:gd name="connsiteY1455" fmla="*/ 8523817 h 13777502"/>
              <a:gd name="connsiteX1456" fmla="*/ 299799 w 12225867"/>
              <a:gd name="connsiteY1456" fmla="*/ 8528632 h 13777502"/>
              <a:gd name="connsiteX1457" fmla="*/ 315112 w 12225867"/>
              <a:gd name="connsiteY1457" fmla="*/ 8481687 h 13777502"/>
              <a:gd name="connsiteX1458" fmla="*/ 302155 w 12225867"/>
              <a:gd name="connsiteY1458" fmla="*/ 8476872 h 13777502"/>
              <a:gd name="connsiteX1459" fmla="*/ 669689 w 12225867"/>
              <a:gd name="connsiteY1459" fmla="*/ 8468446 h 13777502"/>
              <a:gd name="connsiteX1460" fmla="*/ 640239 w 12225867"/>
              <a:gd name="connsiteY1460" fmla="*/ 8508169 h 13777502"/>
              <a:gd name="connsiteX1461" fmla="*/ 650841 w 12225867"/>
              <a:gd name="connsiteY1461" fmla="*/ 8516595 h 13777502"/>
              <a:gd name="connsiteX1462" fmla="*/ 680291 w 12225867"/>
              <a:gd name="connsiteY1462" fmla="*/ 8476872 h 13777502"/>
              <a:gd name="connsiteX1463" fmla="*/ 669689 w 12225867"/>
              <a:gd name="connsiteY1463" fmla="*/ 8468446 h 13777502"/>
              <a:gd name="connsiteX1464" fmla="*/ 121922 w 12225867"/>
              <a:gd name="connsiteY1464" fmla="*/ 8461224 h 13777502"/>
              <a:gd name="connsiteX1465" fmla="*/ 116032 w 12225867"/>
              <a:gd name="connsiteY1465" fmla="*/ 8510576 h 13777502"/>
              <a:gd name="connsiteX1466" fmla="*/ 130167 w 12225867"/>
              <a:gd name="connsiteY1466" fmla="*/ 8511780 h 13777502"/>
              <a:gd name="connsiteX1467" fmla="*/ 136057 w 12225867"/>
              <a:gd name="connsiteY1467" fmla="*/ 8462427 h 13777502"/>
              <a:gd name="connsiteX1468" fmla="*/ 121922 w 12225867"/>
              <a:gd name="connsiteY1468" fmla="*/ 8461224 h 13777502"/>
              <a:gd name="connsiteX1469" fmla="*/ 503591 w 12225867"/>
              <a:gd name="connsiteY1469" fmla="*/ 8439556 h 13777502"/>
              <a:gd name="connsiteX1470" fmla="*/ 480032 w 12225867"/>
              <a:gd name="connsiteY1470" fmla="*/ 8482890 h 13777502"/>
              <a:gd name="connsiteX1471" fmla="*/ 491812 w 12225867"/>
              <a:gd name="connsiteY1471" fmla="*/ 8490112 h 13777502"/>
              <a:gd name="connsiteX1472" fmla="*/ 515371 w 12225867"/>
              <a:gd name="connsiteY1472" fmla="*/ 8446778 h 13777502"/>
              <a:gd name="connsiteX1473" fmla="*/ 503591 w 12225867"/>
              <a:gd name="connsiteY1473" fmla="*/ 8439556 h 13777502"/>
              <a:gd name="connsiteX1474" fmla="*/ 414064 w 12225867"/>
              <a:gd name="connsiteY1474" fmla="*/ 8427519 h 13777502"/>
              <a:gd name="connsiteX1475" fmla="*/ 394038 w 12225867"/>
              <a:gd name="connsiteY1475" fmla="*/ 8473260 h 13777502"/>
              <a:gd name="connsiteX1476" fmla="*/ 406996 w 12225867"/>
              <a:gd name="connsiteY1476" fmla="*/ 8479279 h 13777502"/>
              <a:gd name="connsiteX1477" fmla="*/ 427022 w 12225867"/>
              <a:gd name="connsiteY1477" fmla="*/ 8433537 h 13777502"/>
              <a:gd name="connsiteX1478" fmla="*/ 414064 w 12225867"/>
              <a:gd name="connsiteY1478" fmla="*/ 8427519 h 13777502"/>
              <a:gd name="connsiteX1479" fmla="*/ 895863 w 12225867"/>
              <a:gd name="connsiteY1479" fmla="*/ 8426316 h 13777502"/>
              <a:gd name="connsiteX1480" fmla="*/ 901753 w 12225867"/>
              <a:gd name="connsiteY1480" fmla="*/ 8432334 h 13777502"/>
              <a:gd name="connsiteX1481" fmla="*/ 871126 w 12225867"/>
              <a:gd name="connsiteY1481" fmla="*/ 8463630 h 13777502"/>
              <a:gd name="connsiteX1482" fmla="*/ 865237 w 12225867"/>
              <a:gd name="connsiteY1482" fmla="*/ 8457612 h 13777502"/>
              <a:gd name="connsiteX1483" fmla="*/ 895863 w 12225867"/>
              <a:gd name="connsiteY1483" fmla="*/ 8426316 h 13777502"/>
              <a:gd name="connsiteX1484" fmla="*/ 607255 w 12225867"/>
              <a:gd name="connsiteY1484" fmla="*/ 8423908 h 13777502"/>
              <a:gd name="connsiteX1485" fmla="*/ 580161 w 12225867"/>
              <a:gd name="connsiteY1485" fmla="*/ 8466038 h 13777502"/>
              <a:gd name="connsiteX1486" fmla="*/ 591941 w 12225867"/>
              <a:gd name="connsiteY1486" fmla="*/ 8474465 h 13777502"/>
              <a:gd name="connsiteX1487" fmla="*/ 619035 w 12225867"/>
              <a:gd name="connsiteY1487" fmla="*/ 8432334 h 13777502"/>
              <a:gd name="connsiteX1488" fmla="*/ 607255 w 12225867"/>
              <a:gd name="connsiteY1488" fmla="*/ 8423908 h 13777502"/>
              <a:gd name="connsiteX1489" fmla="*/ 895863 w 12225867"/>
              <a:gd name="connsiteY1489" fmla="*/ 8419093 h 13777502"/>
              <a:gd name="connsiteX1490" fmla="*/ 861702 w 12225867"/>
              <a:gd name="connsiteY1490" fmla="*/ 8454000 h 13777502"/>
              <a:gd name="connsiteX1491" fmla="*/ 865237 w 12225867"/>
              <a:gd name="connsiteY1491" fmla="*/ 8457612 h 13777502"/>
              <a:gd name="connsiteX1492" fmla="*/ 861702 w 12225867"/>
              <a:gd name="connsiteY1492" fmla="*/ 8461224 h 13777502"/>
              <a:gd name="connsiteX1493" fmla="*/ 871126 w 12225867"/>
              <a:gd name="connsiteY1493" fmla="*/ 8470854 h 13777502"/>
              <a:gd name="connsiteX1494" fmla="*/ 905287 w 12225867"/>
              <a:gd name="connsiteY1494" fmla="*/ 8435945 h 13777502"/>
              <a:gd name="connsiteX1495" fmla="*/ 901753 w 12225867"/>
              <a:gd name="connsiteY1495" fmla="*/ 8432334 h 13777502"/>
              <a:gd name="connsiteX1496" fmla="*/ 905287 w 12225867"/>
              <a:gd name="connsiteY1496" fmla="*/ 8428723 h 13777502"/>
              <a:gd name="connsiteX1497" fmla="*/ 895863 w 12225867"/>
              <a:gd name="connsiteY1497" fmla="*/ 8419093 h 13777502"/>
              <a:gd name="connsiteX1498" fmla="*/ 807514 w 12225867"/>
              <a:gd name="connsiteY1498" fmla="*/ 8416686 h 13777502"/>
              <a:gd name="connsiteX1499" fmla="*/ 774530 w 12225867"/>
              <a:gd name="connsiteY1499" fmla="*/ 8454001 h 13777502"/>
              <a:gd name="connsiteX1500" fmla="*/ 785132 w 12225867"/>
              <a:gd name="connsiteY1500" fmla="*/ 8463631 h 13777502"/>
              <a:gd name="connsiteX1501" fmla="*/ 818116 w 12225867"/>
              <a:gd name="connsiteY1501" fmla="*/ 8426316 h 13777502"/>
              <a:gd name="connsiteX1502" fmla="*/ 807514 w 12225867"/>
              <a:gd name="connsiteY1502" fmla="*/ 8416686 h 13777502"/>
              <a:gd name="connsiteX1503" fmla="*/ 229119 w 12225867"/>
              <a:gd name="connsiteY1503" fmla="*/ 8392611 h 13777502"/>
              <a:gd name="connsiteX1504" fmla="*/ 218517 w 12225867"/>
              <a:gd name="connsiteY1504" fmla="*/ 8440760 h 13777502"/>
              <a:gd name="connsiteX1505" fmla="*/ 232653 w 12225867"/>
              <a:gd name="connsiteY1505" fmla="*/ 8444371 h 13777502"/>
              <a:gd name="connsiteX1506" fmla="*/ 243255 w 12225867"/>
              <a:gd name="connsiteY1506" fmla="*/ 8396222 h 13777502"/>
              <a:gd name="connsiteX1507" fmla="*/ 229119 w 12225867"/>
              <a:gd name="connsiteY1507" fmla="*/ 8392611 h 13777502"/>
              <a:gd name="connsiteX1508" fmla="*/ 729766 w 12225867"/>
              <a:gd name="connsiteY1508" fmla="*/ 8390204 h 13777502"/>
              <a:gd name="connsiteX1509" fmla="*/ 700316 w 12225867"/>
              <a:gd name="connsiteY1509" fmla="*/ 8429927 h 13777502"/>
              <a:gd name="connsiteX1510" fmla="*/ 710918 w 12225867"/>
              <a:gd name="connsiteY1510" fmla="*/ 8438353 h 13777502"/>
              <a:gd name="connsiteX1511" fmla="*/ 740368 w 12225867"/>
              <a:gd name="connsiteY1511" fmla="*/ 8398630 h 13777502"/>
              <a:gd name="connsiteX1512" fmla="*/ 729766 w 12225867"/>
              <a:gd name="connsiteY1512" fmla="*/ 8390204 h 13777502"/>
              <a:gd name="connsiteX1513" fmla="*/ 332782 w 12225867"/>
              <a:gd name="connsiteY1513" fmla="*/ 8381777 h 13777502"/>
              <a:gd name="connsiteX1514" fmla="*/ 317468 w 12225867"/>
              <a:gd name="connsiteY1514" fmla="*/ 8428723 h 13777502"/>
              <a:gd name="connsiteX1515" fmla="*/ 330426 w 12225867"/>
              <a:gd name="connsiteY1515" fmla="*/ 8433538 h 13777502"/>
              <a:gd name="connsiteX1516" fmla="*/ 345740 w 12225867"/>
              <a:gd name="connsiteY1516" fmla="*/ 8386593 h 13777502"/>
              <a:gd name="connsiteX1517" fmla="*/ 332782 w 12225867"/>
              <a:gd name="connsiteY1517" fmla="*/ 8381777 h 13777502"/>
              <a:gd name="connsiteX1518" fmla="*/ 133701 w 12225867"/>
              <a:gd name="connsiteY1518" fmla="*/ 8361315 h 13777502"/>
              <a:gd name="connsiteX1519" fmla="*/ 127811 w 12225867"/>
              <a:gd name="connsiteY1519" fmla="*/ 8410668 h 13777502"/>
              <a:gd name="connsiteX1520" fmla="*/ 141947 w 12225867"/>
              <a:gd name="connsiteY1520" fmla="*/ 8411871 h 13777502"/>
              <a:gd name="connsiteX1521" fmla="*/ 147837 w 12225867"/>
              <a:gd name="connsiteY1521" fmla="*/ 8362519 h 13777502"/>
              <a:gd name="connsiteX1522" fmla="*/ 133701 w 12225867"/>
              <a:gd name="connsiteY1522" fmla="*/ 8361315 h 13777502"/>
              <a:gd name="connsiteX1523" fmla="*/ 964187 w 12225867"/>
              <a:gd name="connsiteY1523" fmla="*/ 8355296 h 13777502"/>
              <a:gd name="connsiteX1524" fmla="*/ 970666 w 12225867"/>
              <a:gd name="connsiteY1524" fmla="*/ 8361916 h 13777502"/>
              <a:gd name="connsiteX1525" fmla="*/ 939449 w 12225867"/>
              <a:gd name="connsiteY1525" fmla="*/ 8393814 h 13777502"/>
              <a:gd name="connsiteX1526" fmla="*/ 932970 w 12225867"/>
              <a:gd name="connsiteY1526" fmla="*/ 8387195 h 13777502"/>
              <a:gd name="connsiteX1527" fmla="*/ 964187 w 12225867"/>
              <a:gd name="connsiteY1527" fmla="*/ 8355296 h 13777502"/>
              <a:gd name="connsiteX1528" fmla="*/ 550711 w 12225867"/>
              <a:gd name="connsiteY1528" fmla="*/ 8352888 h 13777502"/>
              <a:gd name="connsiteX1529" fmla="*/ 527151 w 12225867"/>
              <a:gd name="connsiteY1529" fmla="*/ 8396222 h 13777502"/>
              <a:gd name="connsiteX1530" fmla="*/ 538931 w 12225867"/>
              <a:gd name="connsiteY1530" fmla="*/ 8403444 h 13777502"/>
              <a:gd name="connsiteX1531" fmla="*/ 562491 w 12225867"/>
              <a:gd name="connsiteY1531" fmla="*/ 8360110 h 13777502"/>
              <a:gd name="connsiteX1532" fmla="*/ 550711 w 12225867"/>
              <a:gd name="connsiteY1532" fmla="*/ 8352888 h 13777502"/>
              <a:gd name="connsiteX1533" fmla="*/ 964187 w 12225867"/>
              <a:gd name="connsiteY1533" fmla="*/ 8349277 h 13777502"/>
              <a:gd name="connsiteX1534" fmla="*/ 930025 w 12225867"/>
              <a:gd name="connsiteY1534" fmla="*/ 8384185 h 13777502"/>
              <a:gd name="connsiteX1535" fmla="*/ 932970 w 12225867"/>
              <a:gd name="connsiteY1535" fmla="*/ 8387195 h 13777502"/>
              <a:gd name="connsiteX1536" fmla="*/ 930025 w 12225867"/>
              <a:gd name="connsiteY1536" fmla="*/ 8390204 h 13777502"/>
              <a:gd name="connsiteX1537" fmla="*/ 939449 w 12225867"/>
              <a:gd name="connsiteY1537" fmla="*/ 8399834 h 13777502"/>
              <a:gd name="connsiteX1538" fmla="*/ 973611 w 12225867"/>
              <a:gd name="connsiteY1538" fmla="*/ 8364926 h 13777502"/>
              <a:gd name="connsiteX1539" fmla="*/ 970666 w 12225867"/>
              <a:gd name="connsiteY1539" fmla="*/ 8361916 h 13777502"/>
              <a:gd name="connsiteX1540" fmla="*/ 973611 w 12225867"/>
              <a:gd name="connsiteY1540" fmla="*/ 8358906 h 13777502"/>
              <a:gd name="connsiteX1541" fmla="*/ 964187 w 12225867"/>
              <a:gd name="connsiteY1541" fmla="*/ 8349277 h 13777502"/>
              <a:gd name="connsiteX1542" fmla="*/ 872304 w 12225867"/>
              <a:gd name="connsiteY1542" fmla="*/ 8342055 h 13777502"/>
              <a:gd name="connsiteX1543" fmla="*/ 839320 w 12225867"/>
              <a:gd name="connsiteY1543" fmla="*/ 8379371 h 13777502"/>
              <a:gd name="connsiteX1544" fmla="*/ 849922 w 12225867"/>
              <a:gd name="connsiteY1544" fmla="*/ 8389000 h 13777502"/>
              <a:gd name="connsiteX1545" fmla="*/ 882906 w 12225867"/>
              <a:gd name="connsiteY1545" fmla="*/ 8351685 h 13777502"/>
              <a:gd name="connsiteX1546" fmla="*/ 872304 w 12225867"/>
              <a:gd name="connsiteY1546" fmla="*/ 8342055 h 13777502"/>
              <a:gd name="connsiteX1547" fmla="*/ 661443 w 12225867"/>
              <a:gd name="connsiteY1547" fmla="*/ 8340851 h 13777502"/>
              <a:gd name="connsiteX1548" fmla="*/ 634349 w 12225867"/>
              <a:gd name="connsiteY1548" fmla="*/ 8382982 h 13777502"/>
              <a:gd name="connsiteX1549" fmla="*/ 646129 w 12225867"/>
              <a:gd name="connsiteY1549" fmla="*/ 8391408 h 13777502"/>
              <a:gd name="connsiteX1550" fmla="*/ 673223 w 12225867"/>
              <a:gd name="connsiteY1550" fmla="*/ 8349277 h 13777502"/>
              <a:gd name="connsiteX1551" fmla="*/ 661443 w 12225867"/>
              <a:gd name="connsiteY1551" fmla="*/ 8340851 h 13777502"/>
              <a:gd name="connsiteX1552" fmla="*/ 452938 w 12225867"/>
              <a:gd name="connsiteY1552" fmla="*/ 8336036 h 13777502"/>
              <a:gd name="connsiteX1553" fmla="*/ 432912 w 12225867"/>
              <a:gd name="connsiteY1553" fmla="*/ 8381777 h 13777502"/>
              <a:gd name="connsiteX1554" fmla="*/ 445870 w 12225867"/>
              <a:gd name="connsiteY1554" fmla="*/ 8387796 h 13777502"/>
              <a:gd name="connsiteX1555" fmla="*/ 465896 w 12225867"/>
              <a:gd name="connsiteY1555" fmla="*/ 8342054 h 13777502"/>
              <a:gd name="connsiteX1556" fmla="*/ 452938 w 12225867"/>
              <a:gd name="connsiteY1556" fmla="*/ 8336036 h 13777502"/>
              <a:gd name="connsiteX1557" fmla="*/ 789844 w 12225867"/>
              <a:gd name="connsiteY1557" fmla="*/ 8310758 h 13777502"/>
              <a:gd name="connsiteX1558" fmla="*/ 760394 w 12225867"/>
              <a:gd name="connsiteY1558" fmla="*/ 8350481 h 13777502"/>
              <a:gd name="connsiteX1559" fmla="*/ 770996 w 12225867"/>
              <a:gd name="connsiteY1559" fmla="*/ 8358907 h 13777502"/>
              <a:gd name="connsiteX1560" fmla="*/ 800446 w 12225867"/>
              <a:gd name="connsiteY1560" fmla="*/ 8319184 h 13777502"/>
              <a:gd name="connsiteX1561" fmla="*/ 789844 w 12225867"/>
              <a:gd name="connsiteY1561" fmla="*/ 8310758 h 13777502"/>
              <a:gd name="connsiteX1562" fmla="*/ 250323 w 12225867"/>
              <a:gd name="connsiteY1562" fmla="*/ 8293906 h 13777502"/>
              <a:gd name="connsiteX1563" fmla="*/ 239721 w 12225867"/>
              <a:gd name="connsiteY1563" fmla="*/ 8343258 h 13777502"/>
              <a:gd name="connsiteX1564" fmla="*/ 253857 w 12225867"/>
              <a:gd name="connsiteY1564" fmla="*/ 8346869 h 13777502"/>
              <a:gd name="connsiteX1565" fmla="*/ 264459 w 12225867"/>
              <a:gd name="connsiteY1565" fmla="*/ 8297517 h 13777502"/>
              <a:gd name="connsiteX1566" fmla="*/ 250323 w 12225867"/>
              <a:gd name="connsiteY1566" fmla="*/ 8293906 h 13777502"/>
              <a:gd name="connsiteX1567" fmla="*/ 363410 w 12225867"/>
              <a:gd name="connsiteY1567" fmla="*/ 8287887 h 13777502"/>
              <a:gd name="connsiteX1568" fmla="*/ 348096 w 12225867"/>
              <a:gd name="connsiteY1568" fmla="*/ 8334832 h 13777502"/>
              <a:gd name="connsiteX1569" fmla="*/ 361054 w 12225867"/>
              <a:gd name="connsiteY1569" fmla="*/ 8339647 h 13777502"/>
              <a:gd name="connsiteX1570" fmla="*/ 376368 w 12225867"/>
              <a:gd name="connsiteY1570" fmla="*/ 8292702 h 13777502"/>
              <a:gd name="connsiteX1571" fmla="*/ 363410 w 12225867"/>
              <a:gd name="connsiteY1571" fmla="*/ 8287887 h 13777502"/>
              <a:gd name="connsiteX1572" fmla="*/ 1033689 w 12225867"/>
              <a:gd name="connsiteY1572" fmla="*/ 8285480 h 13777502"/>
              <a:gd name="connsiteX1573" fmla="*/ 1039579 w 12225867"/>
              <a:gd name="connsiteY1573" fmla="*/ 8291499 h 13777502"/>
              <a:gd name="connsiteX1574" fmla="*/ 1008951 w 12225867"/>
              <a:gd name="connsiteY1574" fmla="*/ 8322795 h 13777502"/>
              <a:gd name="connsiteX1575" fmla="*/ 1003061 w 12225867"/>
              <a:gd name="connsiteY1575" fmla="*/ 8316777 h 13777502"/>
              <a:gd name="connsiteX1576" fmla="*/ 1033689 w 12225867"/>
              <a:gd name="connsiteY1576" fmla="*/ 8285480 h 13777502"/>
              <a:gd name="connsiteX1577" fmla="*/ 1033689 w 12225867"/>
              <a:gd name="connsiteY1577" fmla="*/ 8278257 h 13777502"/>
              <a:gd name="connsiteX1578" fmla="*/ 999527 w 12225867"/>
              <a:gd name="connsiteY1578" fmla="*/ 8313165 h 13777502"/>
              <a:gd name="connsiteX1579" fmla="*/ 1003061 w 12225867"/>
              <a:gd name="connsiteY1579" fmla="*/ 8316777 h 13777502"/>
              <a:gd name="connsiteX1580" fmla="*/ 999527 w 12225867"/>
              <a:gd name="connsiteY1580" fmla="*/ 8320388 h 13777502"/>
              <a:gd name="connsiteX1581" fmla="*/ 1008951 w 12225867"/>
              <a:gd name="connsiteY1581" fmla="*/ 8330018 h 13777502"/>
              <a:gd name="connsiteX1582" fmla="*/ 1043113 w 12225867"/>
              <a:gd name="connsiteY1582" fmla="*/ 8295110 h 13777502"/>
              <a:gd name="connsiteX1583" fmla="*/ 1039579 w 12225867"/>
              <a:gd name="connsiteY1583" fmla="*/ 8291499 h 13777502"/>
              <a:gd name="connsiteX1584" fmla="*/ 1043113 w 12225867"/>
              <a:gd name="connsiteY1584" fmla="*/ 8287887 h 13777502"/>
              <a:gd name="connsiteX1585" fmla="*/ 1033689 w 12225867"/>
              <a:gd name="connsiteY1585" fmla="*/ 8278257 h 13777502"/>
              <a:gd name="connsiteX1586" fmla="*/ 937093 w 12225867"/>
              <a:gd name="connsiteY1586" fmla="*/ 8267424 h 13777502"/>
              <a:gd name="connsiteX1587" fmla="*/ 904109 w 12225867"/>
              <a:gd name="connsiteY1587" fmla="*/ 8304740 h 13777502"/>
              <a:gd name="connsiteX1588" fmla="*/ 914711 w 12225867"/>
              <a:gd name="connsiteY1588" fmla="*/ 8314370 h 13777502"/>
              <a:gd name="connsiteX1589" fmla="*/ 947695 w 12225867"/>
              <a:gd name="connsiteY1589" fmla="*/ 8277054 h 13777502"/>
              <a:gd name="connsiteX1590" fmla="*/ 937093 w 12225867"/>
              <a:gd name="connsiteY1590" fmla="*/ 8267424 h 13777502"/>
              <a:gd name="connsiteX1591" fmla="*/ 599009 w 12225867"/>
              <a:gd name="connsiteY1591" fmla="*/ 8265016 h 13777502"/>
              <a:gd name="connsiteX1592" fmla="*/ 575449 w 12225867"/>
              <a:gd name="connsiteY1592" fmla="*/ 8308350 h 13777502"/>
              <a:gd name="connsiteX1593" fmla="*/ 587229 w 12225867"/>
              <a:gd name="connsiteY1593" fmla="*/ 8315572 h 13777502"/>
              <a:gd name="connsiteX1594" fmla="*/ 610789 w 12225867"/>
              <a:gd name="connsiteY1594" fmla="*/ 8272239 h 13777502"/>
              <a:gd name="connsiteX1595" fmla="*/ 599009 w 12225867"/>
              <a:gd name="connsiteY1595" fmla="*/ 8265016 h 13777502"/>
              <a:gd name="connsiteX1596" fmla="*/ 144303 w 12225867"/>
              <a:gd name="connsiteY1596" fmla="*/ 8262609 h 13777502"/>
              <a:gd name="connsiteX1597" fmla="*/ 138413 w 12225867"/>
              <a:gd name="connsiteY1597" fmla="*/ 8311962 h 13777502"/>
              <a:gd name="connsiteX1598" fmla="*/ 152549 w 12225867"/>
              <a:gd name="connsiteY1598" fmla="*/ 8313166 h 13777502"/>
              <a:gd name="connsiteX1599" fmla="*/ 158439 w 12225867"/>
              <a:gd name="connsiteY1599" fmla="*/ 8263813 h 13777502"/>
              <a:gd name="connsiteX1600" fmla="*/ 144303 w 12225867"/>
              <a:gd name="connsiteY1600" fmla="*/ 8262609 h 13777502"/>
              <a:gd name="connsiteX1601" fmla="*/ 715630 w 12225867"/>
              <a:gd name="connsiteY1601" fmla="*/ 8257794 h 13777502"/>
              <a:gd name="connsiteX1602" fmla="*/ 688537 w 12225867"/>
              <a:gd name="connsiteY1602" fmla="*/ 8299925 h 13777502"/>
              <a:gd name="connsiteX1603" fmla="*/ 700316 w 12225867"/>
              <a:gd name="connsiteY1603" fmla="*/ 8308351 h 13777502"/>
              <a:gd name="connsiteX1604" fmla="*/ 727410 w 12225867"/>
              <a:gd name="connsiteY1604" fmla="*/ 8266221 h 13777502"/>
              <a:gd name="connsiteX1605" fmla="*/ 715630 w 12225867"/>
              <a:gd name="connsiteY1605" fmla="*/ 8257794 h 13777502"/>
              <a:gd name="connsiteX1606" fmla="*/ 492990 w 12225867"/>
              <a:gd name="connsiteY1606" fmla="*/ 8245757 h 13777502"/>
              <a:gd name="connsiteX1607" fmla="*/ 472964 w 12225867"/>
              <a:gd name="connsiteY1607" fmla="*/ 8291498 h 13777502"/>
              <a:gd name="connsiteX1608" fmla="*/ 485922 w 12225867"/>
              <a:gd name="connsiteY1608" fmla="*/ 8297516 h 13777502"/>
              <a:gd name="connsiteX1609" fmla="*/ 505947 w 12225867"/>
              <a:gd name="connsiteY1609" fmla="*/ 8251775 h 13777502"/>
              <a:gd name="connsiteX1610" fmla="*/ 492990 w 12225867"/>
              <a:gd name="connsiteY1610" fmla="*/ 8245757 h 13777502"/>
              <a:gd name="connsiteX1611" fmla="*/ 849922 w 12225867"/>
              <a:gd name="connsiteY1611" fmla="*/ 8232516 h 13777502"/>
              <a:gd name="connsiteX1612" fmla="*/ 820472 w 12225867"/>
              <a:gd name="connsiteY1612" fmla="*/ 8272239 h 13777502"/>
              <a:gd name="connsiteX1613" fmla="*/ 831074 w 12225867"/>
              <a:gd name="connsiteY1613" fmla="*/ 8280665 h 13777502"/>
              <a:gd name="connsiteX1614" fmla="*/ 860524 w 12225867"/>
              <a:gd name="connsiteY1614" fmla="*/ 8240942 h 13777502"/>
              <a:gd name="connsiteX1615" fmla="*/ 849922 w 12225867"/>
              <a:gd name="connsiteY1615" fmla="*/ 8232516 h 13777502"/>
              <a:gd name="connsiteX1616" fmla="*/ 1103190 w 12225867"/>
              <a:gd name="connsiteY1616" fmla="*/ 8214460 h 13777502"/>
              <a:gd name="connsiteX1617" fmla="*/ 1109080 w 12225867"/>
              <a:gd name="connsiteY1617" fmla="*/ 8220479 h 13777502"/>
              <a:gd name="connsiteX1618" fmla="*/ 1078452 w 12225867"/>
              <a:gd name="connsiteY1618" fmla="*/ 8251775 h 13777502"/>
              <a:gd name="connsiteX1619" fmla="*/ 1072563 w 12225867"/>
              <a:gd name="connsiteY1619" fmla="*/ 8245757 h 13777502"/>
              <a:gd name="connsiteX1620" fmla="*/ 1103190 w 12225867"/>
              <a:gd name="connsiteY1620" fmla="*/ 8214460 h 13777502"/>
              <a:gd name="connsiteX1621" fmla="*/ 1103190 w 12225867"/>
              <a:gd name="connsiteY1621" fmla="*/ 8207237 h 13777502"/>
              <a:gd name="connsiteX1622" fmla="*/ 1069029 w 12225867"/>
              <a:gd name="connsiteY1622" fmla="*/ 8242146 h 13777502"/>
              <a:gd name="connsiteX1623" fmla="*/ 1072563 w 12225867"/>
              <a:gd name="connsiteY1623" fmla="*/ 8245757 h 13777502"/>
              <a:gd name="connsiteX1624" fmla="*/ 1069029 w 12225867"/>
              <a:gd name="connsiteY1624" fmla="*/ 8249368 h 13777502"/>
              <a:gd name="connsiteX1625" fmla="*/ 1078452 w 12225867"/>
              <a:gd name="connsiteY1625" fmla="*/ 8258998 h 13777502"/>
              <a:gd name="connsiteX1626" fmla="*/ 1112614 w 12225867"/>
              <a:gd name="connsiteY1626" fmla="*/ 8224090 h 13777502"/>
              <a:gd name="connsiteX1627" fmla="*/ 1109080 w 12225867"/>
              <a:gd name="connsiteY1627" fmla="*/ 8220479 h 13777502"/>
              <a:gd name="connsiteX1628" fmla="*/ 1112614 w 12225867"/>
              <a:gd name="connsiteY1628" fmla="*/ 8216867 h 13777502"/>
              <a:gd name="connsiteX1629" fmla="*/ 1103190 w 12225867"/>
              <a:gd name="connsiteY1629" fmla="*/ 8207237 h 13777502"/>
              <a:gd name="connsiteX1630" fmla="*/ 271527 w 12225867"/>
              <a:gd name="connsiteY1630" fmla="*/ 8196404 h 13777502"/>
              <a:gd name="connsiteX1631" fmla="*/ 260925 w 12225867"/>
              <a:gd name="connsiteY1631" fmla="*/ 8245757 h 13777502"/>
              <a:gd name="connsiteX1632" fmla="*/ 275061 w 12225867"/>
              <a:gd name="connsiteY1632" fmla="*/ 8249368 h 13777502"/>
              <a:gd name="connsiteX1633" fmla="*/ 285663 w 12225867"/>
              <a:gd name="connsiteY1633" fmla="*/ 8200015 h 13777502"/>
              <a:gd name="connsiteX1634" fmla="*/ 271527 w 12225867"/>
              <a:gd name="connsiteY1634" fmla="*/ 8196404 h 13777502"/>
              <a:gd name="connsiteX1635" fmla="*/ 1001883 w 12225867"/>
              <a:gd name="connsiteY1635" fmla="*/ 8192794 h 13777502"/>
              <a:gd name="connsiteX1636" fmla="*/ 968899 w 12225867"/>
              <a:gd name="connsiteY1636" fmla="*/ 8230109 h 13777502"/>
              <a:gd name="connsiteX1637" fmla="*/ 979501 w 12225867"/>
              <a:gd name="connsiteY1637" fmla="*/ 8239739 h 13777502"/>
              <a:gd name="connsiteX1638" fmla="*/ 1012485 w 12225867"/>
              <a:gd name="connsiteY1638" fmla="*/ 8202423 h 13777502"/>
              <a:gd name="connsiteX1639" fmla="*/ 1001883 w 12225867"/>
              <a:gd name="connsiteY1639" fmla="*/ 8192794 h 13777502"/>
              <a:gd name="connsiteX1640" fmla="*/ 395216 w 12225867"/>
              <a:gd name="connsiteY1640" fmla="*/ 8192793 h 13777502"/>
              <a:gd name="connsiteX1641" fmla="*/ 379902 w 12225867"/>
              <a:gd name="connsiteY1641" fmla="*/ 8239738 h 13777502"/>
              <a:gd name="connsiteX1642" fmla="*/ 392860 w 12225867"/>
              <a:gd name="connsiteY1642" fmla="*/ 8244553 h 13777502"/>
              <a:gd name="connsiteX1643" fmla="*/ 408174 w 12225867"/>
              <a:gd name="connsiteY1643" fmla="*/ 8197608 h 13777502"/>
              <a:gd name="connsiteX1644" fmla="*/ 395216 w 12225867"/>
              <a:gd name="connsiteY1644" fmla="*/ 8192793 h 13777502"/>
              <a:gd name="connsiteX1645" fmla="*/ 646129 w 12225867"/>
              <a:gd name="connsiteY1645" fmla="*/ 8178348 h 13777502"/>
              <a:gd name="connsiteX1646" fmla="*/ 622569 w 12225867"/>
              <a:gd name="connsiteY1646" fmla="*/ 8221682 h 13777502"/>
              <a:gd name="connsiteX1647" fmla="*/ 634349 w 12225867"/>
              <a:gd name="connsiteY1647" fmla="*/ 8228904 h 13777502"/>
              <a:gd name="connsiteX1648" fmla="*/ 657909 w 12225867"/>
              <a:gd name="connsiteY1648" fmla="*/ 8185570 h 13777502"/>
              <a:gd name="connsiteX1649" fmla="*/ 646129 w 12225867"/>
              <a:gd name="connsiteY1649" fmla="*/ 8178348 h 13777502"/>
              <a:gd name="connsiteX1650" fmla="*/ 769818 w 12225867"/>
              <a:gd name="connsiteY1650" fmla="*/ 8174738 h 13777502"/>
              <a:gd name="connsiteX1651" fmla="*/ 742724 w 12225867"/>
              <a:gd name="connsiteY1651" fmla="*/ 8216868 h 13777502"/>
              <a:gd name="connsiteX1652" fmla="*/ 754504 w 12225867"/>
              <a:gd name="connsiteY1652" fmla="*/ 8225294 h 13777502"/>
              <a:gd name="connsiteX1653" fmla="*/ 781598 w 12225867"/>
              <a:gd name="connsiteY1653" fmla="*/ 8183163 h 13777502"/>
              <a:gd name="connsiteX1654" fmla="*/ 769818 w 12225867"/>
              <a:gd name="connsiteY1654" fmla="*/ 8174738 h 13777502"/>
              <a:gd name="connsiteX1655" fmla="*/ 154905 w 12225867"/>
              <a:gd name="connsiteY1655" fmla="*/ 8162701 h 13777502"/>
              <a:gd name="connsiteX1656" fmla="*/ 149015 w 12225867"/>
              <a:gd name="connsiteY1656" fmla="*/ 8212053 h 13777502"/>
              <a:gd name="connsiteX1657" fmla="*/ 163151 w 12225867"/>
              <a:gd name="connsiteY1657" fmla="*/ 8213257 h 13777502"/>
              <a:gd name="connsiteX1658" fmla="*/ 169041 w 12225867"/>
              <a:gd name="connsiteY1658" fmla="*/ 8163904 h 13777502"/>
              <a:gd name="connsiteX1659" fmla="*/ 154905 w 12225867"/>
              <a:gd name="connsiteY1659" fmla="*/ 8162701 h 13777502"/>
              <a:gd name="connsiteX1660" fmla="*/ 533041 w 12225867"/>
              <a:gd name="connsiteY1660" fmla="*/ 8154273 h 13777502"/>
              <a:gd name="connsiteX1661" fmla="*/ 513015 w 12225867"/>
              <a:gd name="connsiteY1661" fmla="*/ 8200015 h 13777502"/>
              <a:gd name="connsiteX1662" fmla="*/ 525973 w 12225867"/>
              <a:gd name="connsiteY1662" fmla="*/ 8206034 h 13777502"/>
              <a:gd name="connsiteX1663" fmla="*/ 545999 w 12225867"/>
              <a:gd name="connsiteY1663" fmla="*/ 8160292 h 13777502"/>
              <a:gd name="connsiteX1664" fmla="*/ 533041 w 12225867"/>
              <a:gd name="connsiteY1664" fmla="*/ 8154273 h 13777502"/>
              <a:gd name="connsiteX1665" fmla="*/ 909999 w 12225867"/>
              <a:gd name="connsiteY1665" fmla="*/ 8153070 h 13777502"/>
              <a:gd name="connsiteX1666" fmla="*/ 880550 w 12225867"/>
              <a:gd name="connsiteY1666" fmla="*/ 8192794 h 13777502"/>
              <a:gd name="connsiteX1667" fmla="*/ 891151 w 12225867"/>
              <a:gd name="connsiteY1667" fmla="*/ 8201219 h 13777502"/>
              <a:gd name="connsiteX1668" fmla="*/ 920601 w 12225867"/>
              <a:gd name="connsiteY1668" fmla="*/ 8161497 h 13777502"/>
              <a:gd name="connsiteX1669" fmla="*/ 909999 w 12225867"/>
              <a:gd name="connsiteY1669" fmla="*/ 8153070 h 13777502"/>
              <a:gd name="connsiteX1670" fmla="*/ 1171514 w 12225867"/>
              <a:gd name="connsiteY1670" fmla="*/ 8143441 h 13777502"/>
              <a:gd name="connsiteX1671" fmla="*/ 1177993 w 12225867"/>
              <a:gd name="connsiteY1671" fmla="*/ 8150061 h 13777502"/>
              <a:gd name="connsiteX1672" fmla="*/ 1146776 w 12225867"/>
              <a:gd name="connsiteY1672" fmla="*/ 8181959 h 13777502"/>
              <a:gd name="connsiteX1673" fmla="*/ 1140298 w 12225867"/>
              <a:gd name="connsiteY1673" fmla="*/ 8175339 h 13777502"/>
              <a:gd name="connsiteX1674" fmla="*/ 1171514 w 12225867"/>
              <a:gd name="connsiteY1674" fmla="*/ 8143441 h 13777502"/>
              <a:gd name="connsiteX1675" fmla="*/ 1171514 w 12225867"/>
              <a:gd name="connsiteY1675" fmla="*/ 8137422 h 13777502"/>
              <a:gd name="connsiteX1676" fmla="*/ 1137352 w 12225867"/>
              <a:gd name="connsiteY1676" fmla="*/ 8172329 h 13777502"/>
              <a:gd name="connsiteX1677" fmla="*/ 1140298 w 12225867"/>
              <a:gd name="connsiteY1677" fmla="*/ 8175339 h 13777502"/>
              <a:gd name="connsiteX1678" fmla="*/ 1137352 w 12225867"/>
              <a:gd name="connsiteY1678" fmla="*/ 8178349 h 13777502"/>
              <a:gd name="connsiteX1679" fmla="*/ 1146776 w 12225867"/>
              <a:gd name="connsiteY1679" fmla="*/ 8187979 h 13777502"/>
              <a:gd name="connsiteX1680" fmla="*/ 1180938 w 12225867"/>
              <a:gd name="connsiteY1680" fmla="*/ 8153070 h 13777502"/>
              <a:gd name="connsiteX1681" fmla="*/ 1177993 w 12225867"/>
              <a:gd name="connsiteY1681" fmla="*/ 8150061 h 13777502"/>
              <a:gd name="connsiteX1682" fmla="*/ 1180938 w 12225867"/>
              <a:gd name="connsiteY1682" fmla="*/ 8147051 h 13777502"/>
              <a:gd name="connsiteX1683" fmla="*/ 1171514 w 12225867"/>
              <a:gd name="connsiteY1683" fmla="*/ 8137422 h 13777502"/>
              <a:gd name="connsiteX1684" fmla="*/ 1066673 w 12225867"/>
              <a:gd name="connsiteY1684" fmla="*/ 8118163 h 13777502"/>
              <a:gd name="connsiteX1685" fmla="*/ 1033689 w 12225867"/>
              <a:gd name="connsiteY1685" fmla="*/ 8155478 h 13777502"/>
              <a:gd name="connsiteX1686" fmla="*/ 1044291 w 12225867"/>
              <a:gd name="connsiteY1686" fmla="*/ 8165108 h 13777502"/>
              <a:gd name="connsiteX1687" fmla="*/ 1077274 w 12225867"/>
              <a:gd name="connsiteY1687" fmla="*/ 8127793 h 13777502"/>
              <a:gd name="connsiteX1688" fmla="*/ 1066673 w 12225867"/>
              <a:gd name="connsiteY1688" fmla="*/ 8118163 h 13777502"/>
              <a:gd name="connsiteX1689" fmla="*/ 292731 w 12225867"/>
              <a:gd name="connsiteY1689" fmla="*/ 8100106 h 13777502"/>
              <a:gd name="connsiteX1690" fmla="*/ 282129 w 12225867"/>
              <a:gd name="connsiteY1690" fmla="*/ 8148255 h 13777502"/>
              <a:gd name="connsiteX1691" fmla="*/ 296265 w 12225867"/>
              <a:gd name="connsiteY1691" fmla="*/ 8151867 h 13777502"/>
              <a:gd name="connsiteX1692" fmla="*/ 306867 w 12225867"/>
              <a:gd name="connsiteY1692" fmla="*/ 8103718 h 13777502"/>
              <a:gd name="connsiteX1693" fmla="*/ 292731 w 12225867"/>
              <a:gd name="connsiteY1693" fmla="*/ 8100106 h 13777502"/>
              <a:gd name="connsiteX1694" fmla="*/ 425844 w 12225867"/>
              <a:gd name="connsiteY1694" fmla="*/ 8097699 h 13777502"/>
              <a:gd name="connsiteX1695" fmla="*/ 410530 w 12225867"/>
              <a:gd name="connsiteY1695" fmla="*/ 8144644 h 13777502"/>
              <a:gd name="connsiteX1696" fmla="*/ 423488 w 12225867"/>
              <a:gd name="connsiteY1696" fmla="*/ 8149459 h 13777502"/>
              <a:gd name="connsiteX1697" fmla="*/ 438802 w 12225867"/>
              <a:gd name="connsiteY1697" fmla="*/ 8102514 h 13777502"/>
              <a:gd name="connsiteX1698" fmla="*/ 425844 w 12225867"/>
              <a:gd name="connsiteY1698" fmla="*/ 8097699 h 13777502"/>
              <a:gd name="connsiteX1699" fmla="*/ 824006 w 12225867"/>
              <a:gd name="connsiteY1699" fmla="*/ 8091681 h 13777502"/>
              <a:gd name="connsiteX1700" fmla="*/ 796912 w 12225867"/>
              <a:gd name="connsiteY1700" fmla="*/ 8133811 h 13777502"/>
              <a:gd name="connsiteX1701" fmla="*/ 808692 w 12225867"/>
              <a:gd name="connsiteY1701" fmla="*/ 8142237 h 13777502"/>
              <a:gd name="connsiteX1702" fmla="*/ 835786 w 12225867"/>
              <a:gd name="connsiteY1702" fmla="*/ 8100107 h 13777502"/>
              <a:gd name="connsiteX1703" fmla="*/ 824006 w 12225867"/>
              <a:gd name="connsiteY1703" fmla="*/ 8091681 h 13777502"/>
              <a:gd name="connsiteX1704" fmla="*/ 693249 w 12225867"/>
              <a:gd name="connsiteY1704" fmla="*/ 8090476 h 13777502"/>
              <a:gd name="connsiteX1705" fmla="*/ 669689 w 12225867"/>
              <a:gd name="connsiteY1705" fmla="*/ 8133810 h 13777502"/>
              <a:gd name="connsiteX1706" fmla="*/ 681469 w 12225867"/>
              <a:gd name="connsiteY1706" fmla="*/ 8141032 h 13777502"/>
              <a:gd name="connsiteX1707" fmla="*/ 705028 w 12225867"/>
              <a:gd name="connsiteY1707" fmla="*/ 8097699 h 13777502"/>
              <a:gd name="connsiteX1708" fmla="*/ 693249 w 12225867"/>
              <a:gd name="connsiteY1708" fmla="*/ 8090476 h 13777502"/>
              <a:gd name="connsiteX1709" fmla="*/ 970077 w 12225867"/>
              <a:gd name="connsiteY1709" fmla="*/ 8074828 h 13777502"/>
              <a:gd name="connsiteX1710" fmla="*/ 940627 w 12225867"/>
              <a:gd name="connsiteY1710" fmla="*/ 8114552 h 13777502"/>
              <a:gd name="connsiteX1711" fmla="*/ 951229 w 12225867"/>
              <a:gd name="connsiteY1711" fmla="*/ 8122977 h 13777502"/>
              <a:gd name="connsiteX1712" fmla="*/ 980679 w 12225867"/>
              <a:gd name="connsiteY1712" fmla="*/ 8083255 h 13777502"/>
              <a:gd name="connsiteX1713" fmla="*/ 970077 w 12225867"/>
              <a:gd name="connsiteY1713" fmla="*/ 8074828 h 13777502"/>
              <a:gd name="connsiteX1714" fmla="*/ 1241016 w 12225867"/>
              <a:gd name="connsiteY1714" fmla="*/ 8072421 h 13777502"/>
              <a:gd name="connsiteX1715" fmla="*/ 1247495 w 12225867"/>
              <a:gd name="connsiteY1715" fmla="*/ 8079042 h 13777502"/>
              <a:gd name="connsiteX1716" fmla="*/ 1216278 w 12225867"/>
              <a:gd name="connsiteY1716" fmla="*/ 8110939 h 13777502"/>
              <a:gd name="connsiteX1717" fmla="*/ 1209800 w 12225867"/>
              <a:gd name="connsiteY1717" fmla="*/ 8104320 h 13777502"/>
              <a:gd name="connsiteX1718" fmla="*/ 1241016 w 12225867"/>
              <a:gd name="connsiteY1718" fmla="*/ 8072421 h 13777502"/>
              <a:gd name="connsiteX1719" fmla="*/ 1241016 w 12225867"/>
              <a:gd name="connsiteY1719" fmla="*/ 8066402 h 13777502"/>
              <a:gd name="connsiteX1720" fmla="*/ 1206854 w 12225867"/>
              <a:gd name="connsiteY1720" fmla="*/ 8101310 h 13777502"/>
              <a:gd name="connsiteX1721" fmla="*/ 1209800 w 12225867"/>
              <a:gd name="connsiteY1721" fmla="*/ 8104320 h 13777502"/>
              <a:gd name="connsiteX1722" fmla="*/ 1206854 w 12225867"/>
              <a:gd name="connsiteY1722" fmla="*/ 8107329 h 13777502"/>
              <a:gd name="connsiteX1723" fmla="*/ 1216278 w 12225867"/>
              <a:gd name="connsiteY1723" fmla="*/ 8118163 h 13777502"/>
              <a:gd name="connsiteX1724" fmla="*/ 1250440 w 12225867"/>
              <a:gd name="connsiteY1724" fmla="*/ 8082051 h 13777502"/>
              <a:gd name="connsiteX1725" fmla="*/ 1247495 w 12225867"/>
              <a:gd name="connsiteY1725" fmla="*/ 8079042 h 13777502"/>
              <a:gd name="connsiteX1726" fmla="*/ 1250440 w 12225867"/>
              <a:gd name="connsiteY1726" fmla="*/ 8076032 h 13777502"/>
              <a:gd name="connsiteX1727" fmla="*/ 1241016 w 12225867"/>
              <a:gd name="connsiteY1727" fmla="*/ 8066402 h 13777502"/>
              <a:gd name="connsiteX1728" fmla="*/ 165507 w 12225867"/>
              <a:gd name="connsiteY1728" fmla="*/ 8063995 h 13777502"/>
              <a:gd name="connsiteX1729" fmla="*/ 159617 w 12225867"/>
              <a:gd name="connsiteY1729" fmla="*/ 8113348 h 13777502"/>
              <a:gd name="connsiteX1730" fmla="*/ 173753 w 12225867"/>
              <a:gd name="connsiteY1730" fmla="*/ 8114552 h 13777502"/>
              <a:gd name="connsiteX1731" fmla="*/ 179643 w 12225867"/>
              <a:gd name="connsiteY1731" fmla="*/ 8065199 h 13777502"/>
              <a:gd name="connsiteX1732" fmla="*/ 165507 w 12225867"/>
              <a:gd name="connsiteY1732" fmla="*/ 8063995 h 13777502"/>
              <a:gd name="connsiteX1733" fmla="*/ 573093 w 12225867"/>
              <a:gd name="connsiteY1733" fmla="*/ 8062790 h 13777502"/>
              <a:gd name="connsiteX1734" fmla="*/ 553067 w 12225867"/>
              <a:gd name="connsiteY1734" fmla="*/ 8108532 h 13777502"/>
              <a:gd name="connsiteX1735" fmla="*/ 566025 w 12225867"/>
              <a:gd name="connsiteY1735" fmla="*/ 8114551 h 13777502"/>
              <a:gd name="connsiteX1736" fmla="*/ 586051 w 12225867"/>
              <a:gd name="connsiteY1736" fmla="*/ 8068809 h 13777502"/>
              <a:gd name="connsiteX1737" fmla="*/ 573093 w 12225867"/>
              <a:gd name="connsiteY1737" fmla="*/ 8062790 h 13777502"/>
              <a:gd name="connsiteX1738" fmla="*/ 1131462 w 12225867"/>
              <a:gd name="connsiteY1738" fmla="*/ 8043532 h 13777502"/>
              <a:gd name="connsiteX1739" fmla="*/ 1098478 w 12225867"/>
              <a:gd name="connsiteY1739" fmla="*/ 8080847 h 13777502"/>
              <a:gd name="connsiteX1740" fmla="*/ 1109080 w 12225867"/>
              <a:gd name="connsiteY1740" fmla="*/ 8090477 h 13777502"/>
              <a:gd name="connsiteX1741" fmla="*/ 1142064 w 12225867"/>
              <a:gd name="connsiteY1741" fmla="*/ 8053162 h 13777502"/>
              <a:gd name="connsiteX1742" fmla="*/ 1131462 w 12225867"/>
              <a:gd name="connsiteY1742" fmla="*/ 8043532 h 13777502"/>
              <a:gd name="connsiteX1743" fmla="*/ 878194 w 12225867"/>
              <a:gd name="connsiteY1743" fmla="*/ 8008624 h 13777502"/>
              <a:gd name="connsiteX1744" fmla="*/ 851100 w 12225867"/>
              <a:gd name="connsiteY1744" fmla="*/ 8050754 h 13777502"/>
              <a:gd name="connsiteX1745" fmla="*/ 862880 w 12225867"/>
              <a:gd name="connsiteY1745" fmla="*/ 8059180 h 13777502"/>
              <a:gd name="connsiteX1746" fmla="*/ 889973 w 12225867"/>
              <a:gd name="connsiteY1746" fmla="*/ 8017050 h 13777502"/>
              <a:gd name="connsiteX1747" fmla="*/ 878194 w 12225867"/>
              <a:gd name="connsiteY1747" fmla="*/ 8008624 h 13777502"/>
              <a:gd name="connsiteX1748" fmla="*/ 740368 w 12225867"/>
              <a:gd name="connsiteY1748" fmla="*/ 8003808 h 13777502"/>
              <a:gd name="connsiteX1749" fmla="*/ 716808 w 12225867"/>
              <a:gd name="connsiteY1749" fmla="*/ 8047142 h 13777502"/>
              <a:gd name="connsiteX1750" fmla="*/ 728588 w 12225867"/>
              <a:gd name="connsiteY1750" fmla="*/ 8054365 h 13777502"/>
              <a:gd name="connsiteX1751" fmla="*/ 752148 w 12225867"/>
              <a:gd name="connsiteY1751" fmla="*/ 8011031 h 13777502"/>
              <a:gd name="connsiteX1752" fmla="*/ 740368 w 12225867"/>
              <a:gd name="connsiteY1752" fmla="*/ 8003808 h 13777502"/>
              <a:gd name="connsiteX1753" fmla="*/ 456472 w 12225867"/>
              <a:gd name="connsiteY1753" fmla="*/ 8003808 h 13777502"/>
              <a:gd name="connsiteX1754" fmla="*/ 441158 w 12225867"/>
              <a:gd name="connsiteY1754" fmla="*/ 8050754 h 13777502"/>
              <a:gd name="connsiteX1755" fmla="*/ 454116 w 12225867"/>
              <a:gd name="connsiteY1755" fmla="*/ 8055569 h 13777502"/>
              <a:gd name="connsiteX1756" fmla="*/ 469430 w 12225867"/>
              <a:gd name="connsiteY1756" fmla="*/ 8008623 h 13777502"/>
              <a:gd name="connsiteX1757" fmla="*/ 456472 w 12225867"/>
              <a:gd name="connsiteY1757" fmla="*/ 8003808 h 13777502"/>
              <a:gd name="connsiteX1758" fmla="*/ 1310517 w 12225867"/>
              <a:gd name="connsiteY1758" fmla="*/ 8002605 h 13777502"/>
              <a:gd name="connsiteX1759" fmla="*/ 1316407 w 12225867"/>
              <a:gd name="connsiteY1759" fmla="*/ 8008624 h 13777502"/>
              <a:gd name="connsiteX1760" fmla="*/ 1285779 w 12225867"/>
              <a:gd name="connsiteY1760" fmla="*/ 8039920 h 13777502"/>
              <a:gd name="connsiteX1761" fmla="*/ 1279889 w 12225867"/>
              <a:gd name="connsiteY1761" fmla="*/ 8033902 h 13777502"/>
              <a:gd name="connsiteX1762" fmla="*/ 1310517 w 12225867"/>
              <a:gd name="connsiteY1762" fmla="*/ 8002605 h 13777502"/>
              <a:gd name="connsiteX1763" fmla="*/ 313935 w 12225867"/>
              <a:gd name="connsiteY1763" fmla="*/ 8002605 h 13777502"/>
              <a:gd name="connsiteX1764" fmla="*/ 303333 w 12225867"/>
              <a:gd name="connsiteY1764" fmla="*/ 8050754 h 13777502"/>
              <a:gd name="connsiteX1765" fmla="*/ 317468 w 12225867"/>
              <a:gd name="connsiteY1765" fmla="*/ 8054365 h 13777502"/>
              <a:gd name="connsiteX1766" fmla="*/ 328070 w 12225867"/>
              <a:gd name="connsiteY1766" fmla="*/ 8006216 h 13777502"/>
              <a:gd name="connsiteX1767" fmla="*/ 313935 w 12225867"/>
              <a:gd name="connsiteY1767" fmla="*/ 8002605 h 13777502"/>
              <a:gd name="connsiteX1768" fmla="*/ 1030155 w 12225867"/>
              <a:gd name="connsiteY1768" fmla="*/ 7995383 h 13777502"/>
              <a:gd name="connsiteX1769" fmla="*/ 1000705 w 12225867"/>
              <a:gd name="connsiteY1769" fmla="*/ 8035106 h 13777502"/>
              <a:gd name="connsiteX1770" fmla="*/ 1011307 w 12225867"/>
              <a:gd name="connsiteY1770" fmla="*/ 8043532 h 13777502"/>
              <a:gd name="connsiteX1771" fmla="*/ 1040757 w 12225867"/>
              <a:gd name="connsiteY1771" fmla="*/ 8003809 h 13777502"/>
              <a:gd name="connsiteX1772" fmla="*/ 1030155 w 12225867"/>
              <a:gd name="connsiteY1772" fmla="*/ 7995383 h 13777502"/>
              <a:gd name="connsiteX1773" fmla="*/ 1310517 w 12225867"/>
              <a:gd name="connsiteY1773" fmla="*/ 7995382 h 13777502"/>
              <a:gd name="connsiteX1774" fmla="*/ 1276355 w 12225867"/>
              <a:gd name="connsiteY1774" fmla="*/ 8030290 h 13777502"/>
              <a:gd name="connsiteX1775" fmla="*/ 1279889 w 12225867"/>
              <a:gd name="connsiteY1775" fmla="*/ 8033902 h 13777502"/>
              <a:gd name="connsiteX1776" fmla="*/ 1276355 w 12225867"/>
              <a:gd name="connsiteY1776" fmla="*/ 8037513 h 13777502"/>
              <a:gd name="connsiteX1777" fmla="*/ 1285779 w 12225867"/>
              <a:gd name="connsiteY1777" fmla="*/ 8047143 h 13777502"/>
              <a:gd name="connsiteX1778" fmla="*/ 1319941 w 12225867"/>
              <a:gd name="connsiteY1778" fmla="*/ 8012235 h 13777502"/>
              <a:gd name="connsiteX1779" fmla="*/ 1316407 w 12225867"/>
              <a:gd name="connsiteY1779" fmla="*/ 8008624 h 13777502"/>
              <a:gd name="connsiteX1780" fmla="*/ 1319941 w 12225867"/>
              <a:gd name="connsiteY1780" fmla="*/ 8005012 h 13777502"/>
              <a:gd name="connsiteX1781" fmla="*/ 1310517 w 12225867"/>
              <a:gd name="connsiteY1781" fmla="*/ 7995382 h 13777502"/>
              <a:gd name="connsiteX1782" fmla="*/ 611967 w 12225867"/>
              <a:gd name="connsiteY1782" fmla="*/ 7971308 h 13777502"/>
              <a:gd name="connsiteX1783" fmla="*/ 591941 w 12225867"/>
              <a:gd name="connsiteY1783" fmla="*/ 8017049 h 13777502"/>
              <a:gd name="connsiteX1784" fmla="*/ 604899 w 12225867"/>
              <a:gd name="connsiteY1784" fmla="*/ 8023068 h 13777502"/>
              <a:gd name="connsiteX1785" fmla="*/ 624925 w 12225867"/>
              <a:gd name="connsiteY1785" fmla="*/ 7977326 h 13777502"/>
              <a:gd name="connsiteX1786" fmla="*/ 611967 w 12225867"/>
              <a:gd name="connsiteY1786" fmla="*/ 7971308 h 13777502"/>
              <a:gd name="connsiteX1787" fmla="*/ 1197430 w 12225867"/>
              <a:gd name="connsiteY1787" fmla="*/ 7968901 h 13777502"/>
              <a:gd name="connsiteX1788" fmla="*/ 1164446 w 12225867"/>
              <a:gd name="connsiteY1788" fmla="*/ 8006216 h 13777502"/>
              <a:gd name="connsiteX1789" fmla="*/ 1175048 w 12225867"/>
              <a:gd name="connsiteY1789" fmla="*/ 8015846 h 13777502"/>
              <a:gd name="connsiteX1790" fmla="*/ 1208032 w 12225867"/>
              <a:gd name="connsiteY1790" fmla="*/ 7978531 h 13777502"/>
              <a:gd name="connsiteX1791" fmla="*/ 1197430 w 12225867"/>
              <a:gd name="connsiteY1791" fmla="*/ 7968901 h 13777502"/>
              <a:gd name="connsiteX1792" fmla="*/ 176109 w 12225867"/>
              <a:gd name="connsiteY1792" fmla="*/ 7965290 h 13777502"/>
              <a:gd name="connsiteX1793" fmla="*/ 170219 w 12225867"/>
              <a:gd name="connsiteY1793" fmla="*/ 8014642 h 13777502"/>
              <a:gd name="connsiteX1794" fmla="*/ 184355 w 12225867"/>
              <a:gd name="connsiteY1794" fmla="*/ 8015846 h 13777502"/>
              <a:gd name="connsiteX1795" fmla="*/ 190245 w 12225867"/>
              <a:gd name="connsiteY1795" fmla="*/ 7966493 h 13777502"/>
              <a:gd name="connsiteX1796" fmla="*/ 176109 w 12225867"/>
              <a:gd name="connsiteY1796" fmla="*/ 7965290 h 13777502"/>
              <a:gd name="connsiteX1797" fmla="*/ 1378841 w 12225867"/>
              <a:gd name="connsiteY1797" fmla="*/ 7931585 h 13777502"/>
              <a:gd name="connsiteX1798" fmla="*/ 1385320 w 12225867"/>
              <a:gd name="connsiteY1798" fmla="*/ 7938206 h 13777502"/>
              <a:gd name="connsiteX1799" fmla="*/ 1354103 w 12225867"/>
              <a:gd name="connsiteY1799" fmla="*/ 7970104 h 13777502"/>
              <a:gd name="connsiteX1800" fmla="*/ 1347624 w 12225867"/>
              <a:gd name="connsiteY1800" fmla="*/ 7963484 h 13777502"/>
              <a:gd name="connsiteX1801" fmla="*/ 1378841 w 12225867"/>
              <a:gd name="connsiteY1801" fmla="*/ 7931585 h 13777502"/>
              <a:gd name="connsiteX1802" fmla="*/ 932381 w 12225867"/>
              <a:gd name="connsiteY1802" fmla="*/ 7925567 h 13777502"/>
              <a:gd name="connsiteX1803" fmla="*/ 905287 w 12225867"/>
              <a:gd name="connsiteY1803" fmla="*/ 7967697 h 13777502"/>
              <a:gd name="connsiteX1804" fmla="*/ 917067 w 12225867"/>
              <a:gd name="connsiteY1804" fmla="*/ 7976123 h 13777502"/>
              <a:gd name="connsiteX1805" fmla="*/ 944161 w 12225867"/>
              <a:gd name="connsiteY1805" fmla="*/ 7933993 h 13777502"/>
              <a:gd name="connsiteX1806" fmla="*/ 932381 w 12225867"/>
              <a:gd name="connsiteY1806" fmla="*/ 7925567 h 13777502"/>
              <a:gd name="connsiteX1807" fmla="*/ 1378841 w 12225867"/>
              <a:gd name="connsiteY1807" fmla="*/ 7925566 h 13777502"/>
              <a:gd name="connsiteX1808" fmla="*/ 1344679 w 12225867"/>
              <a:gd name="connsiteY1808" fmla="*/ 7960474 h 13777502"/>
              <a:gd name="connsiteX1809" fmla="*/ 1347624 w 12225867"/>
              <a:gd name="connsiteY1809" fmla="*/ 7963484 h 13777502"/>
              <a:gd name="connsiteX1810" fmla="*/ 1344679 w 12225867"/>
              <a:gd name="connsiteY1810" fmla="*/ 7966493 h 13777502"/>
              <a:gd name="connsiteX1811" fmla="*/ 1354103 w 12225867"/>
              <a:gd name="connsiteY1811" fmla="*/ 7976123 h 13777502"/>
              <a:gd name="connsiteX1812" fmla="*/ 1388265 w 12225867"/>
              <a:gd name="connsiteY1812" fmla="*/ 7941215 h 13777502"/>
              <a:gd name="connsiteX1813" fmla="*/ 1385320 w 12225867"/>
              <a:gd name="connsiteY1813" fmla="*/ 7938206 h 13777502"/>
              <a:gd name="connsiteX1814" fmla="*/ 1388265 w 12225867"/>
              <a:gd name="connsiteY1814" fmla="*/ 7935196 h 13777502"/>
              <a:gd name="connsiteX1815" fmla="*/ 1378841 w 12225867"/>
              <a:gd name="connsiteY1815" fmla="*/ 7925566 h 13777502"/>
              <a:gd name="connsiteX1816" fmla="*/ 1090232 w 12225867"/>
              <a:gd name="connsiteY1816" fmla="*/ 7917141 h 13777502"/>
              <a:gd name="connsiteX1817" fmla="*/ 1060783 w 12225867"/>
              <a:gd name="connsiteY1817" fmla="*/ 7956864 h 13777502"/>
              <a:gd name="connsiteX1818" fmla="*/ 1071385 w 12225867"/>
              <a:gd name="connsiteY1818" fmla="*/ 7965290 h 13777502"/>
              <a:gd name="connsiteX1819" fmla="*/ 1100834 w 12225867"/>
              <a:gd name="connsiteY1819" fmla="*/ 7925567 h 13777502"/>
              <a:gd name="connsiteX1820" fmla="*/ 1090232 w 12225867"/>
              <a:gd name="connsiteY1820" fmla="*/ 7917141 h 13777502"/>
              <a:gd name="connsiteX1821" fmla="*/ 788666 w 12225867"/>
              <a:gd name="connsiteY1821" fmla="*/ 7915937 h 13777502"/>
              <a:gd name="connsiteX1822" fmla="*/ 765106 w 12225867"/>
              <a:gd name="connsiteY1822" fmla="*/ 7959271 h 13777502"/>
              <a:gd name="connsiteX1823" fmla="*/ 776886 w 12225867"/>
              <a:gd name="connsiteY1823" fmla="*/ 7966493 h 13777502"/>
              <a:gd name="connsiteX1824" fmla="*/ 800446 w 12225867"/>
              <a:gd name="connsiteY1824" fmla="*/ 7923159 h 13777502"/>
              <a:gd name="connsiteX1825" fmla="*/ 788666 w 12225867"/>
              <a:gd name="connsiteY1825" fmla="*/ 7915937 h 13777502"/>
              <a:gd name="connsiteX1826" fmla="*/ 487100 w 12225867"/>
              <a:gd name="connsiteY1826" fmla="*/ 7908714 h 13777502"/>
              <a:gd name="connsiteX1827" fmla="*/ 471786 w 12225867"/>
              <a:gd name="connsiteY1827" fmla="*/ 7955659 h 13777502"/>
              <a:gd name="connsiteX1828" fmla="*/ 484744 w 12225867"/>
              <a:gd name="connsiteY1828" fmla="*/ 7960474 h 13777502"/>
              <a:gd name="connsiteX1829" fmla="*/ 500058 w 12225867"/>
              <a:gd name="connsiteY1829" fmla="*/ 7913529 h 13777502"/>
              <a:gd name="connsiteX1830" fmla="*/ 487100 w 12225867"/>
              <a:gd name="connsiteY1830" fmla="*/ 7908714 h 13777502"/>
              <a:gd name="connsiteX1831" fmla="*/ 335138 w 12225867"/>
              <a:gd name="connsiteY1831" fmla="*/ 7905103 h 13777502"/>
              <a:gd name="connsiteX1832" fmla="*/ 324536 w 12225867"/>
              <a:gd name="connsiteY1832" fmla="*/ 7953252 h 13777502"/>
              <a:gd name="connsiteX1833" fmla="*/ 338672 w 12225867"/>
              <a:gd name="connsiteY1833" fmla="*/ 7956863 h 13777502"/>
              <a:gd name="connsiteX1834" fmla="*/ 349274 w 12225867"/>
              <a:gd name="connsiteY1834" fmla="*/ 7908714 h 13777502"/>
              <a:gd name="connsiteX1835" fmla="*/ 335138 w 12225867"/>
              <a:gd name="connsiteY1835" fmla="*/ 7905103 h 13777502"/>
              <a:gd name="connsiteX1836" fmla="*/ 1262219 w 12225867"/>
              <a:gd name="connsiteY1836" fmla="*/ 7894270 h 13777502"/>
              <a:gd name="connsiteX1837" fmla="*/ 1229236 w 12225867"/>
              <a:gd name="connsiteY1837" fmla="*/ 7931585 h 13777502"/>
              <a:gd name="connsiteX1838" fmla="*/ 1239838 w 12225867"/>
              <a:gd name="connsiteY1838" fmla="*/ 7941215 h 13777502"/>
              <a:gd name="connsiteX1839" fmla="*/ 1272821 w 12225867"/>
              <a:gd name="connsiteY1839" fmla="*/ 7903900 h 13777502"/>
              <a:gd name="connsiteX1840" fmla="*/ 1262219 w 12225867"/>
              <a:gd name="connsiteY1840" fmla="*/ 7894270 h 13777502"/>
              <a:gd name="connsiteX1841" fmla="*/ 652019 w 12225867"/>
              <a:gd name="connsiteY1841" fmla="*/ 7879825 h 13777502"/>
              <a:gd name="connsiteX1842" fmla="*/ 631993 w 12225867"/>
              <a:gd name="connsiteY1842" fmla="*/ 7925566 h 13777502"/>
              <a:gd name="connsiteX1843" fmla="*/ 644951 w 12225867"/>
              <a:gd name="connsiteY1843" fmla="*/ 7931585 h 13777502"/>
              <a:gd name="connsiteX1844" fmla="*/ 664977 w 12225867"/>
              <a:gd name="connsiteY1844" fmla="*/ 7885843 h 13777502"/>
              <a:gd name="connsiteX1845" fmla="*/ 652019 w 12225867"/>
              <a:gd name="connsiteY1845" fmla="*/ 7879825 h 13777502"/>
              <a:gd name="connsiteX1846" fmla="*/ 187889 w 12225867"/>
              <a:gd name="connsiteY1846" fmla="*/ 7865381 h 13777502"/>
              <a:gd name="connsiteX1847" fmla="*/ 181999 w 12225867"/>
              <a:gd name="connsiteY1847" fmla="*/ 7914734 h 13777502"/>
              <a:gd name="connsiteX1848" fmla="*/ 194957 w 12225867"/>
              <a:gd name="connsiteY1848" fmla="*/ 7915937 h 13777502"/>
              <a:gd name="connsiteX1849" fmla="*/ 202025 w 12225867"/>
              <a:gd name="connsiteY1849" fmla="*/ 7866585 h 13777502"/>
              <a:gd name="connsiteX1850" fmla="*/ 187889 w 12225867"/>
              <a:gd name="connsiteY1850" fmla="*/ 7865381 h 13777502"/>
              <a:gd name="connsiteX1851" fmla="*/ 1448343 w 12225867"/>
              <a:gd name="connsiteY1851" fmla="*/ 7861770 h 13777502"/>
              <a:gd name="connsiteX1852" fmla="*/ 1454233 w 12225867"/>
              <a:gd name="connsiteY1852" fmla="*/ 7867788 h 13777502"/>
              <a:gd name="connsiteX1853" fmla="*/ 1423605 w 12225867"/>
              <a:gd name="connsiteY1853" fmla="*/ 7899085 h 13777502"/>
              <a:gd name="connsiteX1854" fmla="*/ 1417715 w 12225867"/>
              <a:gd name="connsiteY1854" fmla="*/ 7893067 h 13777502"/>
              <a:gd name="connsiteX1855" fmla="*/ 1448343 w 12225867"/>
              <a:gd name="connsiteY1855" fmla="*/ 7861770 h 13777502"/>
              <a:gd name="connsiteX1856" fmla="*/ 1448343 w 12225867"/>
              <a:gd name="connsiteY1856" fmla="*/ 7854547 h 13777502"/>
              <a:gd name="connsiteX1857" fmla="*/ 1414181 w 12225867"/>
              <a:gd name="connsiteY1857" fmla="*/ 7889455 h 13777502"/>
              <a:gd name="connsiteX1858" fmla="*/ 1417715 w 12225867"/>
              <a:gd name="connsiteY1858" fmla="*/ 7893067 h 13777502"/>
              <a:gd name="connsiteX1859" fmla="*/ 1414181 w 12225867"/>
              <a:gd name="connsiteY1859" fmla="*/ 7896678 h 13777502"/>
              <a:gd name="connsiteX1860" fmla="*/ 1423605 w 12225867"/>
              <a:gd name="connsiteY1860" fmla="*/ 7906307 h 13777502"/>
              <a:gd name="connsiteX1861" fmla="*/ 1457767 w 12225867"/>
              <a:gd name="connsiteY1861" fmla="*/ 7871399 h 13777502"/>
              <a:gd name="connsiteX1862" fmla="*/ 1454233 w 12225867"/>
              <a:gd name="connsiteY1862" fmla="*/ 7867788 h 13777502"/>
              <a:gd name="connsiteX1863" fmla="*/ 1457767 w 12225867"/>
              <a:gd name="connsiteY1863" fmla="*/ 7864176 h 13777502"/>
              <a:gd name="connsiteX1864" fmla="*/ 1448343 w 12225867"/>
              <a:gd name="connsiteY1864" fmla="*/ 7854547 h 13777502"/>
              <a:gd name="connsiteX1865" fmla="*/ 986569 w 12225867"/>
              <a:gd name="connsiteY1865" fmla="*/ 7841306 h 13777502"/>
              <a:gd name="connsiteX1866" fmla="*/ 959475 w 12225867"/>
              <a:gd name="connsiteY1866" fmla="*/ 7883437 h 13777502"/>
              <a:gd name="connsiteX1867" fmla="*/ 971255 w 12225867"/>
              <a:gd name="connsiteY1867" fmla="*/ 7891863 h 13777502"/>
              <a:gd name="connsiteX1868" fmla="*/ 998349 w 12225867"/>
              <a:gd name="connsiteY1868" fmla="*/ 7849732 h 13777502"/>
              <a:gd name="connsiteX1869" fmla="*/ 986569 w 12225867"/>
              <a:gd name="connsiteY1869" fmla="*/ 7841306 h 13777502"/>
              <a:gd name="connsiteX1870" fmla="*/ 1150310 w 12225867"/>
              <a:gd name="connsiteY1870" fmla="*/ 7837695 h 13777502"/>
              <a:gd name="connsiteX1871" fmla="*/ 1120860 w 12225867"/>
              <a:gd name="connsiteY1871" fmla="*/ 7877418 h 13777502"/>
              <a:gd name="connsiteX1872" fmla="*/ 1131462 w 12225867"/>
              <a:gd name="connsiteY1872" fmla="*/ 7885844 h 13777502"/>
              <a:gd name="connsiteX1873" fmla="*/ 1160912 w 12225867"/>
              <a:gd name="connsiteY1873" fmla="*/ 7846121 h 13777502"/>
              <a:gd name="connsiteX1874" fmla="*/ 1150310 w 12225867"/>
              <a:gd name="connsiteY1874" fmla="*/ 7837695 h 13777502"/>
              <a:gd name="connsiteX1875" fmla="*/ 835786 w 12225867"/>
              <a:gd name="connsiteY1875" fmla="*/ 7829268 h 13777502"/>
              <a:gd name="connsiteX1876" fmla="*/ 812226 w 12225867"/>
              <a:gd name="connsiteY1876" fmla="*/ 7872602 h 13777502"/>
              <a:gd name="connsiteX1877" fmla="*/ 824006 w 12225867"/>
              <a:gd name="connsiteY1877" fmla="*/ 7879825 h 13777502"/>
              <a:gd name="connsiteX1878" fmla="*/ 847566 w 12225867"/>
              <a:gd name="connsiteY1878" fmla="*/ 7836491 h 13777502"/>
              <a:gd name="connsiteX1879" fmla="*/ 835786 w 12225867"/>
              <a:gd name="connsiteY1879" fmla="*/ 7829268 h 13777502"/>
              <a:gd name="connsiteX1880" fmla="*/ 1327009 w 12225867"/>
              <a:gd name="connsiteY1880" fmla="*/ 7819639 h 13777502"/>
              <a:gd name="connsiteX1881" fmla="*/ 1294025 w 12225867"/>
              <a:gd name="connsiteY1881" fmla="*/ 7856955 h 13777502"/>
              <a:gd name="connsiteX1882" fmla="*/ 1304627 w 12225867"/>
              <a:gd name="connsiteY1882" fmla="*/ 7866585 h 13777502"/>
              <a:gd name="connsiteX1883" fmla="*/ 1337611 w 12225867"/>
              <a:gd name="connsiteY1883" fmla="*/ 7829269 h 13777502"/>
              <a:gd name="connsiteX1884" fmla="*/ 1327009 w 12225867"/>
              <a:gd name="connsiteY1884" fmla="*/ 7819639 h 13777502"/>
              <a:gd name="connsiteX1885" fmla="*/ 518905 w 12225867"/>
              <a:gd name="connsiteY1885" fmla="*/ 7813620 h 13777502"/>
              <a:gd name="connsiteX1886" fmla="*/ 503591 w 12225867"/>
              <a:gd name="connsiteY1886" fmla="*/ 7860565 h 13777502"/>
              <a:gd name="connsiteX1887" fmla="*/ 516549 w 12225867"/>
              <a:gd name="connsiteY1887" fmla="*/ 7865380 h 13777502"/>
              <a:gd name="connsiteX1888" fmla="*/ 531863 w 12225867"/>
              <a:gd name="connsiteY1888" fmla="*/ 7818435 h 13777502"/>
              <a:gd name="connsiteX1889" fmla="*/ 518905 w 12225867"/>
              <a:gd name="connsiteY1889" fmla="*/ 7813620 h 13777502"/>
              <a:gd name="connsiteX1890" fmla="*/ 356342 w 12225867"/>
              <a:gd name="connsiteY1890" fmla="*/ 7806398 h 13777502"/>
              <a:gd name="connsiteX1891" fmla="*/ 345740 w 12225867"/>
              <a:gd name="connsiteY1891" fmla="*/ 7855751 h 13777502"/>
              <a:gd name="connsiteX1892" fmla="*/ 359876 w 12225867"/>
              <a:gd name="connsiteY1892" fmla="*/ 7859362 h 13777502"/>
              <a:gd name="connsiteX1893" fmla="*/ 370478 w 12225867"/>
              <a:gd name="connsiteY1893" fmla="*/ 7810009 h 13777502"/>
              <a:gd name="connsiteX1894" fmla="*/ 356342 w 12225867"/>
              <a:gd name="connsiteY1894" fmla="*/ 7806398 h 13777502"/>
              <a:gd name="connsiteX1895" fmla="*/ 1517844 w 12225867"/>
              <a:gd name="connsiteY1895" fmla="*/ 7790750 h 13777502"/>
              <a:gd name="connsiteX1896" fmla="*/ 1523734 w 12225867"/>
              <a:gd name="connsiteY1896" fmla="*/ 7796769 h 13777502"/>
              <a:gd name="connsiteX1897" fmla="*/ 1493106 w 12225867"/>
              <a:gd name="connsiteY1897" fmla="*/ 7828065 h 13777502"/>
              <a:gd name="connsiteX1898" fmla="*/ 1487216 w 12225867"/>
              <a:gd name="connsiteY1898" fmla="*/ 7822047 h 13777502"/>
              <a:gd name="connsiteX1899" fmla="*/ 1517844 w 12225867"/>
              <a:gd name="connsiteY1899" fmla="*/ 7790750 h 13777502"/>
              <a:gd name="connsiteX1900" fmla="*/ 692071 w 12225867"/>
              <a:gd name="connsiteY1900" fmla="*/ 7789546 h 13777502"/>
              <a:gd name="connsiteX1901" fmla="*/ 672045 w 12225867"/>
              <a:gd name="connsiteY1901" fmla="*/ 7835287 h 13777502"/>
              <a:gd name="connsiteX1902" fmla="*/ 685003 w 12225867"/>
              <a:gd name="connsiteY1902" fmla="*/ 7841306 h 13777502"/>
              <a:gd name="connsiteX1903" fmla="*/ 705028 w 12225867"/>
              <a:gd name="connsiteY1903" fmla="*/ 7795564 h 13777502"/>
              <a:gd name="connsiteX1904" fmla="*/ 692071 w 12225867"/>
              <a:gd name="connsiteY1904" fmla="*/ 7789546 h 13777502"/>
              <a:gd name="connsiteX1905" fmla="*/ 1517844 w 12225867"/>
              <a:gd name="connsiteY1905" fmla="*/ 7783527 h 13777502"/>
              <a:gd name="connsiteX1906" fmla="*/ 1483682 w 12225867"/>
              <a:gd name="connsiteY1906" fmla="*/ 7818435 h 13777502"/>
              <a:gd name="connsiteX1907" fmla="*/ 1487216 w 12225867"/>
              <a:gd name="connsiteY1907" fmla="*/ 7822047 h 13777502"/>
              <a:gd name="connsiteX1908" fmla="*/ 1483682 w 12225867"/>
              <a:gd name="connsiteY1908" fmla="*/ 7825658 h 13777502"/>
              <a:gd name="connsiteX1909" fmla="*/ 1493106 w 12225867"/>
              <a:gd name="connsiteY1909" fmla="*/ 7835288 h 13777502"/>
              <a:gd name="connsiteX1910" fmla="*/ 1527268 w 12225867"/>
              <a:gd name="connsiteY1910" fmla="*/ 7800380 h 13777502"/>
              <a:gd name="connsiteX1911" fmla="*/ 1523734 w 12225867"/>
              <a:gd name="connsiteY1911" fmla="*/ 7796769 h 13777502"/>
              <a:gd name="connsiteX1912" fmla="*/ 1527268 w 12225867"/>
              <a:gd name="connsiteY1912" fmla="*/ 7793157 h 13777502"/>
              <a:gd name="connsiteX1913" fmla="*/ 1517844 w 12225867"/>
              <a:gd name="connsiteY1913" fmla="*/ 7783527 h 13777502"/>
              <a:gd name="connsiteX1914" fmla="*/ 198491 w 12225867"/>
              <a:gd name="connsiteY1914" fmla="*/ 7766676 h 13777502"/>
              <a:gd name="connsiteX1915" fmla="*/ 192601 w 12225867"/>
              <a:gd name="connsiteY1915" fmla="*/ 7816028 h 13777502"/>
              <a:gd name="connsiteX1916" fmla="*/ 206737 w 12225867"/>
              <a:gd name="connsiteY1916" fmla="*/ 7817232 h 13777502"/>
              <a:gd name="connsiteX1917" fmla="*/ 212627 w 12225867"/>
              <a:gd name="connsiteY1917" fmla="*/ 7767879 h 13777502"/>
              <a:gd name="connsiteX1918" fmla="*/ 198491 w 12225867"/>
              <a:gd name="connsiteY1918" fmla="*/ 7766676 h 13777502"/>
              <a:gd name="connsiteX1919" fmla="*/ 1210388 w 12225867"/>
              <a:gd name="connsiteY1919" fmla="*/ 7759453 h 13777502"/>
              <a:gd name="connsiteX1920" fmla="*/ 1180938 w 12225867"/>
              <a:gd name="connsiteY1920" fmla="*/ 7799176 h 13777502"/>
              <a:gd name="connsiteX1921" fmla="*/ 1191540 w 12225867"/>
              <a:gd name="connsiteY1921" fmla="*/ 7807602 h 13777502"/>
              <a:gd name="connsiteX1922" fmla="*/ 1220990 w 12225867"/>
              <a:gd name="connsiteY1922" fmla="*/ 7767879 h 13777502"/>
              <a:gd name="connsiteX1923" fmla="*/ 1210388 w 12225867"/>
              <a:gd name="connsiteY1923" fmla="*/ 7759453 h 13777502"/>
              <a:gd name="connsiteX1924" fmla="*/ 1040757 w 12225867"/>
              <a:gd name="connsiteY1924" fmla="*/ 7758249 h 13777502"/>
              <a:gd name="connsiteX1925" fmla="*/ 1013663 w 12225867"/>
              <a:gd name="connsiteY1925" fmla="*/ 7800380 h 13777502"/>
              <a:gd name="connsiteX1926" fmla="*/ 1025443 w 12225867"/>
              <a:gd name="connsiteY1926" fmla="*/ 7808806 h 13777502"/>
              <a:gd name="connsiteX1927" fmla="*/ 1052537 w 12225867"/>
              <a:gd name="connsiteY1927" fmla="*/ 7766675 h 13777502"/>
              <a:gd name="connsiteX1928" fmla="*/ 1040757 w 12225867"/>
              <a:gd name="connsiteY1928" fmla="*/ 7758249 h 13777502"/>
              <a:gd name="connsiteX1929" fmla="*/ 1391799 w 12225867"/>
              <a:gd name="connsiteY1929" fmla="*/ 7745008 h 13777502"/>
              <a:gd name="connsiteX1930" fmla="*/ 1358815 w 12225867"/>
              <a:gd name="connsiteY1930" fmla="*/ 7782324 h 13777502"/>
              <a:gd name="connsiteX1931" fmla="*/ 1369417 w 12225867"/>
              <a:gd name="connsiteY1931" fmla="*/ 7791954 h 13777502"/>
              <a:gd name="connsiteX1932" fmla="*/ 1402401 w 12225867"/>
              <a:gd name="connsiteY1932" fmla="*/ 7754638 h 13777502"/>
              <a:gd name="connsiteX1933" fmla="*/ 1391799 w 12225867"/>
              <a:gd name="connsiteY1933" fmla="*/ 7745008 h 13777502"/>
              <a:gd name="connsiteX1934" fmla="*/ 882906 w 12225867"/>
              <a:gd name="connsiteY1934" fmla="*/ 7741397 h 13777502"/>
              <a:gd name="connsiteX1935" fmla="*/ 859346 w 12225867"/>
              <a:gd name="connsiteY1935" fmla="*/ 7784731 h 13777502"/>
              <a:gd name="connsiteX1936" fmla="*/ 871126 w 12225867"/>
              <a:gd name="connsiteY1936" fmla="*/ 7791953 h 13777502"/>
              <a:gd name="connsiteX1937" fmla="*/ 894685 w 12225867"/>
              <a:gd name="connsiteY1937" fmla="*/ 7748619 h 13777502"/>
              <a:gd name="connsiteX1938" fmla="*/ 882906 w 12225867"/>
              <a:gd name="connsiteY1938" fmla="*/ 7741397 h 13777502"/>
              <a:gd name="connsiteX1939" fmla="*/ 1586168 w 12225867"/>
              <a:gd name="connsiteY1939" fmla="*/ 7719730 h 13777502"/>
              <a:gd name="connsiteX1940" fmla="*/ 1592647 w 12225867"/>
              <a:gd name="connsiteY1940" fmla="*/ 7726351 h 13777502"/>
              <a:gd name="connsiteX1941" fmla="*/ 1561430 w 12225867"/>
              <a:gd name="connsiteY1941" fmla="*/ 7758249 h 13777502"/>
              <a:gd name="connsiteX1942" fmla="*/ 1554951 w 12225867"/>
              <a:gd name="connsiteY1942" fmla="*/ 7751629 h 13777502"/>
              <a:gd name="connsiteX1943" fmla="*/ 1586168 w 12225867"/>
              <a:gd name="connsiteY1943" fmla="*/ 7719730 h 13777502"/>
              <a:gd name="connsiteX1944" fmla="*/ 549533 w 12225867"/>
              <a:gd name="connsiteY1944" fmla="*/ 7718526 h 13777502"/>
              <a:gd name="connsiteX1945" fmla="*/ 534219 w 12225867"/>
              <a:gd name="connsiteY1945" fmla="*/ 7765471 h 13777502"/>
              <a:gd name="connsiteX1946" fmla="*/ 547177 w 12225867"/>
              <a:gd name="connsiteY1946" fmla="*/ 7770286 h 13777502"/>
              <a:gd name="connsiteX1947" fmla="*/ 562491 w 12225867"/>
              <a:gd name="connsiteY1947" fmla="*/ 7723341 h 13777502"/>
              <a:gd name="connsiteX1948" fmla="*/ 549533 w 12225867"/>
              <a:gd name="connsiteY1948" fmla="*/ 7718526 h 13777502"/>
              <a:gd name="connsiteX1949" fmla="*/ 1586168 w 12225867"/>
              <a:gd name="connsiteY1949" fmla="*/ 7713711 h 13777502"/>
              <a:gd name="connsiteX1950" fmla="*/ 1552006 w 12225867"/>
              <a:gd name="connsiteY1950" fmla="*/ 7748619 h 13777502"/>
              <a:gd name="connsiteX1951" fmla="*/ 1554951 w 12225867"/>
              <a:gd name="connsiteY1951" fmla="*/ 7751629 h 13777502"/>
              <a:gd name="connsiteX1952" fmla="*/ 1552006 w 12225867"/>
              <a:gd name="connsiteY1952" fmla="*/ 7754638 h 13777502"/>
              <a:gd name="connsiteX1953" fmla="*/ 1561430 w 12225867"/>
              <a:gd name="connsiteY1953" fmla="*/ 7764268 h 13777502"/>
              <a:gd name="connsiteX1954" fmla="*/ 1595592 w 12225867"/>
              <a:gd name="connsiteY1954" fmla="*/ 7729360 h 13777502"/>
              <a:gd name="connsiteX1955" fmla="*/ 1592647 w 12225867"/>
              <a:gd name="connsiteY1955" fmla="*/ 7726351 h 13777502"/>
              <a:gd name="connsiteX1956" fmla="*/ 1595592 w 12225867"/>
              <a:gd name="connsiteY1956" fmla="*/ 7723341 h 13777502"/>
              <a:gd name="connsiteX1957" fmla="*/ 1586168 w 12225867"/>
              <a:gd name="connsiteY1957" fmla="*/ 7713711 h 13777502"/>
              <a:gd name="connsiteX1958" fmla="*/ 377546 w 12225867"/>
              <a:gd name="connsiteY1958" fmla="*/ 7708896 h 13777502"/>
              <a:gd name="connsiteX1959" fmla="*/ 366944 w 12225867"/>
              <a:gd name="connsiteY1959" fmla="*/ 7758249 h 13777502"/>
              <a:gd name="connsiteX1960" fmla="*/ 381080 w 12225867"/>
              <a:gd name="connsiteY1960" fmla="*/ 7761860 h 13777502"/>
              <a:gd name="connsiteX1961" fmla="*/ 391682 w 12225867"/>
              <a:gd name="connsiteY1961" fmla="*/ 7712508 h 13777502"/>
              <a:gd name="connsiteX1962" fmla="*/ 377546 w 12225867"/>
              <a:gd name="connsiteY1962" fmla="*/ 7708896 h 13777502"/>
              <a:gd name="connsiteX1963" fmla="*/ 730944 w 12225867"/>
              <a:gd name="connsiteY1963" fmla="*/ 7698063 h 13777502"/>
              <a:gd name="connsiteX1964" fmla="*/ 710918 w 12225867"/>
              <a:gd name="connsiteY1964" fmla="*/ 7743804 h 13777502"/>
              <a:gd name="connsiteX1965" fmla="*/ 723876 w 12225867"/>
              <a:gd name="connsiteY1965" fmla="*/ 7749823 h 13777502"/>
              <a:gd name="connsiteX1966" fmla="*/ 743902 w 12225867"/>
              <a:gd name="connsiteY1966" fmla="*/ 7704081 h 13777502"/>
              <a:gd name="connsiteX1967" fmla="*/ 730944 w 12225867"/>
              <a:gd name="connsiteY1967" fmla="*/ 7698063 h 13777502"/>
              <a:gd name="connsiteX1968" fmla="*/ 1270466 w 12225867"/>
              <a:gd name="connsiteY1968" fmla="*/ 7680007 h 13777502"/>
              <a:gd name="connsiteX1969" fmla="*/ 1241016 w 12225867"/>
              <a:gd name="connsiteY1969" fmla="*/ 7719730 h 13777502"/>
              <a:gd name="connsiteX1970" fmla="*/ 1251618 w 12225867"/>
              <a:gd name="connsiteY1970" fmla="*/ 7728156 h 13777502"/>
              <a:gd name="connsiteX1971" fmla="*/ 1281067 w 12225867"/>
              <a:gd name="connsiteY1971" fmla="*/ 7688433 h 13777502"/>
              <a:gd name="connsiteX1972" fmla="*/ 1270466 w 12225867"/>
              <a:gd name="connsiteY1972" fmla="*/ 7680007 h 13777502"/>
              <a:gd name="connsiteX1973" fmla="*/ 1096122 w 12225867"/>
              <a:gd name="connsiteY1973" fmla="*/ 7675193 h 13777502"/>
              <a:gd name="connsiteX1974" fmla="*/ 1069029 w 12225867"/>
              <a:gd name="connsiteY1974" fmla="*/ 7717323 h 13777502"/>
              <a:gd name="connsiteX1975" fmla="*/ 1080809 w 12225867"/>
              <a:gd name="connsiteY1975" fmla="*/ 7725749 h 13777502"/>
              <a:gd name="connsiteX1976" fmla="*/ 1107902 w 12225867"/>
              <a:gd name="connsiteY1976" fmla="*/ 7683619 h 13777502"/>
              <a:gd name="connsiteX1977" fmla="*/ 1096122 w 12225867"/>
              <a:gd name="connsiteY1977" fmla="*/ 7675193 h 13777502"/>
              <a:gd name="connsiteX1978" fmla="*/ 1456588 w 12225867"/>
              <a:gd name="connsiteY1978" fmla="*/ 7670378 h 13777502"/>
              <a:gd name="connsiteX1979" fmla="*/ 1423605 w 12225867"/>
              <a:gd name="connsiteY1979" fmla="*/ 7707693 h 13777502"/>
              <a:gd name="connsiteX1980" fmla="*/ 1434207 w 12225867"/>
              <a:gd name="connsiteY1980" fmla="*/ 7717323 h 13777502"/>
              <a:gd name="connsiteX1981" fmla="*/ 1467190 w 12225867"/>
              <a:gd name="connsiteY1981" fmla="*/ 7680007 h 13777502"/>
              <a:gd name="connsiteX1982" fmla="*/ 1456588 w 12225867"/>
              <a:gd name="connsiteY1982" fmla="*/ 7670378 h 13777502"/>
              <a:gd name="connsiteX1983" fmla="*/ 209093 w 12225867"/>
              <a:gd name="connsiteY1983" fmla="*/ 7666767 h 13777502"/>
              <a:gd name="connsiteX1984" fmla="*/ 203203 w 12225867"/>
              <a:gd name="connsiteY1984" fmla="*/ 7716119 h 13777502"/>
              <a:gd name="connsiteX1985" fmla="*/ 217339 w 12225867"/>
              <a:gd name="connsiteY1985" fmla="*/ 7717323 h 13777502"/>
              <a:gd name="connsiteX1986" fmla="*/ 223229 w 12225867"/>
              <a:gd name="connsiteY1986" fmla="*/ 7667970 h 13777502"/>
              <a:gd name="connsiteX1987" fmla="*/ 209093 w 12225867"/>
              <a:gd name="connsiteY1987" fmla="*/ 7666767 h 13777502"/>
              <a:gd name="connsiteX1988" fmla="*/ 931203 w 12225867"/>
              <a:gd name="connsiteY1988" fmla="*/ 7653525 h 13777502"/>
              <a:gd name="connsiteX1989" fmla="*/ 907643 w 12225867"/>
              <a:gd name="connsiteY1989" fmla="*/ 7696859 h 13777502"/>
              <a:gd name="connsiteX1990" fmla="*/ 919423 w 12225867"/>
              <a:gd name="connsiteY1990" fmla="*/ 7704081 h 13777502"/>
              <a:gd name="connsiteX1991" fmla="*/ 942983 w 12225867"/>
              <a:gd name="connsiteY1991" fmla="*/ 7660747 h 13777502"/>
              <a:gd name="connsiteX1992" fmla="*/ 931203 w 12225867"/>
              <a:gd name="connsiteY1992" fmla="*/ 7653525 h 13777502"/>
              <a:gd name="connsiteX1993" fmla="*/ 1655670 w 12225867"/>
              <a:gd name="connsiteY1993" fmla="*/ 7649914 h 13777502"/>
              <a:gd name="connsiteX1994" fmla="*/ 1661559 w 12225867"/>
              <a:gd name="connsiteY1994" fmla="*/ 7655933 h 13777502"/>
              <a:gd name="connsiteX1995" fmla="*/ 1630932 w 12225867"/>
              <a:gd name="connsiteY1995" fmla="*/ 7687229 h 13777502"/>
              <a:gd name="connsiteX1996" fmla="*/ 1625042 w 12225867"/>
              <a:gd name="connsiteY1996" fmla="*/ 7681211 h 13777502"/>
              <a:gd name="connsiteX1997" fmla="*/ 1655670 w 12225867"/>
              <a:gd name="connsiteY1997" fmla="*/ 7649914 h 13777502"/>
              <a:gd name="connsiteX1998" fmla="*/ 1655670 w 12225867"/>
              <a:gd name="connsiteY1998" fmla="*/ 7642691 h 13777502"/>
              <a:gd name="connsiteX1999" fmla="*/ 1621508 w 12225867"/>
              <a:gd name="connsiteY1999" fmla="*/ 7677599 h 13777502"/>
              <a:gd name="connsiteX2000" fmla="*/ 1625042 w 12225867"/>
              <a:gd name="connsiteY2000" fmla="*/ 7681211 h 13777502"/>
              <a:gd name="connsiteX2001" fmla="*/ 1621508 w 12225867"/>
              <a:gd name="connsiteY2001" fmla="*/ 7684822 h 13777502"/>
              <a:gd name="connsiteX2002" fmla="*/ 1630932 w 12225867"/>
              <a:gd name="connsiteY2002" fmla="*/ 7694452 h 13777502"/>
              <a:gd name="connsiteX2003" fmla="*/ 1665093 w 12225867"/>
              <a:gd name="connsiteY2003" fmla="*/ 7659544 h 13777502"/>
              <a:gd name="connsiteX2004" fmla="*/ 1661559 w 12225867"/>
              <a:gd name="connsiteY2004" fmla="*/ 7655933 h 13777502"/>
              <a:gd name="connsiteX2005" fmla="*/ 1665093 w 12225867"/>
              <a:gd name="connsiteY2005" fmla="*/ 7652321 h 13777502"/>
              <a:gd name="connsiteX2006" fmla="*/ 1655670 w 12225867"/>
              <a:gd name="connsiteY2006" fmla="*/ 7642691 h 13777502"/>
              <a:gd name="connsiteX2007" fmla="*/ 580161 w 12225867"/>
              <a:gd name="connsiteY2007" fmla="*/ 7624636 h 13777502"/>
              <a:gd name="connsiteX2008" fmla="*/ 564847 w 12225867"/>
              <a:gd name="connsiteY2008" fmla="*/ 7671581 h 13777502"/>
              <a:gd name="connsiteX2009" fmla="*/ 577805 w 12225867"/>
              <a:gd name="connsiteY2009" fmla="*/ 7676396 h 13777502"/>
              <a:gd name="connsiteX2010" fmla="*/ 593119 w 12225867"/>
              <a:gd name="connsiteY2010" fmla="*/ 7629451 h 13777502"/>
              <a:gd name="connsiteX2011" fmla="*/ 580161 w 12225867"/>
              <a:gd name="connsiteY2011" fmla="*/ 7624636 h 13777502"/>
              <a:gd name="connsiteX2012" fmla="*/ 398750 w 12225867"/>
              <a:gd name="connsiteY2012" fmla="*/ 7611395 h 13777502"/>
              <a:gd name="connsiteX2013" fmla="*/ 388148 w 12225867"/>
              <a:gd name="connsiteY2013" fmla="*/ 7660747 h 13777502"/>
              <a:gd name="connsiteX2014" fmla="*/ 402284 w 12225867"/>
              <a:gd name="connsiteY2014" fmla="*/ 7664359 h 13777502"/>
              <a:gd name="connsiteX2015" fmla="*/ 412886 w 12225867"/>
              <a:gd name="connsiteY2015" fmla="*/ 7615006 h 13777502"/>
              <a:gd name="connsiteX2016" fmla="*/ 398750 w 12225867"/>
              <a:gd name="connsiteY2016" fmla="*/ 7611395 h 13777502"/>
              <a:gd name="connsiteX2017" fmla="*/ 770996 w 12225867"/>
              <a:gd name="connsiteY2017" fmla="*/ 7606580 h 13777502"/>
              <a:gd name="connsiteX2018" fmla="*/ 750970 w 12225867"/>
              <a:gd name="connsiteY2018" fmla="*/ 7652321 h 13777502"/>
              <a:gd name="connsiteX2019" fmla="*/ 763928 w 12225867"/>
              <a:gd name="connsiteY2019" fmla="*/ 7658340 h 13777502"/>
              <a:gd name="connsiteX2020" fmla="*/ 783954 w 12225867"/>
              <a:gd name="connsiteY2020" fmla="*/ 7612598 h 13777502"/>
              <a:gd name="connsiteX2021" fmla="*/ 770996 w 12225867"/>
              <a:gd name="connsiteY2021" fmla="*/ 7606580 h 13777502"/>
              <a:gd name="connsiteX2022" fmla="*/ 1330543 w 12225867"/>
              <a:gd name="connsiteY2022" fmla="*/ 7601765 h 13777502"/>
              <a:gd name="connsiteX2023" fmla="*/ 1301093 w 12225867"/>
              <a:gd name="connsiteY2023" fmla="*/ 7641488 h 13777502"/>
              <a:gd name="connsiteX2024" fmla="*/ 1311695 w 12225867"/>
              <a:gd name="connsiteY2024" fmla="*/ 7649914 h 13777502"/>
              <a:gd name="connsiteX2025" fmla="*/ 1341145 w 12225867"/>
              <a:gd name="connsiteY2025" fmla="*/ 7610191 h 13777502"/>
              <a:gd name="connsiteX2026" fmla="*/ 1330543 w 12225867"/>
              <a:gd name="connsiteY2026" fmla="*/ 7601765 h 13777502"/>
              <a:gd name="connsiteX2027" fmla="*/ 1521378 w 12225867"/>
              <a:gd name="connsiteY2027" fmla="*/ 7595747 h 13777502"/>
              <a:gd name="connsiteX2028" fmla="*/ 1488394 w 12225867"/>
              <a:gd name="connsiteY2028" fmla="*/ 7633062 h 13777502"/>
              <a:gd name="connsiteX2029" fmla="*/ 1498996 w 12225867"/>
              <a:gd name="connsiteY2029" fmla="*/ 7642692 h 13777502"/>
              <a:gd name="connsiteX2030" fmla="*/ 1531980 w 12225867"/>
              <a:gd name="connsiteY2030" fmla="*/ 7605377 h 13777502"/>
              <a:gd name="connsiteX2031" fmla="*/ 1521378 w 12225867"/>
              <a:gd name="connsiteY2031" fmla="*/ 7595747 h 13777502"/>
              <a:gd name="connsiteX2032" fmla="*/ 1150310 w 12225867"/>
              <a:gd name="connsiteY2032" fmla="*/ 7592136 h 13777502"/>
              <a:gd name="connsiteX2033" fmla="*/ 1123216 w 12225867"/>
              <a:gd name="connsiteY2033" fmla="*/ 7634266 h 13777502"/>
              <a:gd name="connsiteX2034" fmla="*/ 1134996 w 12225867"/>
              <a:gd name="connsiteY2034" fmla="*/ 7642692 h 13777502"/>
              <a:gd name="connsiteX2035" fmla="*/ 1162090 w 12225867"/>
              <a:gd name="connsiteY2035" fmla="*/ 7600562 h 13777502"/>
              <a:gd name="connsiteX2036" fmla="*/ 1150310 w 12225867"/>
              <a:gd name="connsiteY2036" fmla="*/ 7592136 h 13777502"/>
              <a:gd name="connsiteX2037" fmla="*/ 1725171 w 12225867"/>
              <a:gd name="connsiteY2037" fmla="*/ 7578895 h 13777502"/>
              <a:gd name="connsiteX2038" fmla="*/ 1731061 w 12225867"/>
              <a:gd name="connsiteY2038" fmla="*/ 7584913 h 13777502"/>
              <a:gd name="connsiteX2039" fmla="*/ 1700433 w 12225867"/>
              <a:gd name="connsiteY2039" fmla="*/ 7616209 h 13777502"/>
              <a:gd name="connsiteX2040" fmla="*/ 1694544 w 12225867"/>
              <a:gd name="connsiteY2040" fmla="*/ 7610192 h 13777502"/>
              <a:gd name="connsiteX2041" fmla="*/ 1725171 w 12225867"/>
              <a:gd name="connsiteY2041" fmla="*/ 7578895 h 13777502"/>
              <a:gd name="connsiteX2042" fmla="*/ 1725171 w 12225867"/>
              <a:gd name="connsiteY2042" fmla="*/ 7571672 h 13777502"/>
              <a:gd name="connsiteX2043" fmla="*/ 1691009 w 12225867"/>
              <a:gd name="connsiteY2043" fmla="*/ 7606580 h 13777502"/>
              <a:gd name="connsiteX2044" fmla="*/ 1694544 w 12225867"/>
              <a:gd name="connsiteY2044" fmla="*/ 7610192 h 13777502"/>
              <a:gd name="connsiteX2045" fmla="*/ 1691009 w 12225867"/>
              <a:gd name="connsiteY2045" fmla="*/ 7613803 h 13777502"/>
              <a:gd name="connsiteX2046" fmla="*/ 1700433 w 12225867"/>
              <a:gd name="connsiteY2046" fmla="*/ 7623433 h 13777502"/>
              <a:gd name="connsiteX2047" fmla="*/ 1734595 w 12225867"/>
              <a:gd name="connsiteY2047" fmla="*/ 7588524 h 13777502"/>
              <a:gd name="connsiteX2048" fmla="*/ 1731061 w 12225867"/>
              <a:gd name="connsiteY2048" fmla="*/ 7584913 h 13777502"/>
              <a:gd name="connsiteX2049" fmla="*/ 1734595 w 12225867"/>
              <a:gd name="connsiteY2049" fmla="*/ 7581302 h 13777502"/>
              <a:gd name="connsiteX2050" fmla="*/ 1725171 w 12225867"/>
              <a:gd name="connsiteY2050" fmla="*/ 7571672 h 13777502"/>
              <a:gd name="connsiteX2051" fmla="*/ 219695 w 12225867"/>
              <a:gd name="connsiteY2051" fmla="*/ 7568061 h 13777502"/>
              <a:gd name="connsiteX2052" fmla="*/ 213805 w 12225867"/>
              <a:gd name="connsiteY2052" fmla="*/ 7617414 h 13777502"/>
              <a:gd name="connsiteX2053" fmla="*/ 227941 w 12225867"/>
              <a:gd name="connsiteY2053" fmla="*/ 7618618 h 13777502"/>
              <a:gd name="connsiteX2054" fmla="*/ 233831 w 12225867"/>
              <a:gd name="connsiteY2054" fmla="*/ 7569265 h 13777502"/>
              <a:gd name="connsiteX2055" fmla="*/ 219695 w 12225867"/>
              <a:gd name="connsiteY2055" fmla="*/ 7568061 h 13777502"/>
              <a:gd name="connsiteX2056" fmla="*/ 978323 w 12225867"/>
              <a:gd name="connsiteY2056" fmla="*/ 7566857 h 13777502"/>
              <a:gd name="connsiteX2057" fmla="*/ 954763 w 12225867"/>
              <a:gd name="connsiteY2057" fmla="*/ 7610191 h 13777502"/>
              <a:gd name="connsiteX2058" fmla="*/ 966543 w 12225867"/>
              <a:gd name="connsiteY2058" fmla="*/ 7617413 h 13777502"/>
              <a:gd name="connsiteX2059" fmla="*/ 990103 w 12225867"/>
              <a:gd name="connsiteY2059" fmla="*/ 7574079 h 13777502"/>
              <a:gd name="connsiteX2060" fmla="*/ 978323 w 12225867"/>
              <a:gd name="connsiteY2060" fmla="*/ 7566857 h 13777502"/>
              <a:gd name="connsiteX2061" fmla="*/ 610789 w 12225867"/>
              <a:gd name="connsiteY2061" fmla="*/ 7529542 h 13777502"/>
              <a:gd name="connsiteX2062" fmla="*/ 595475 w 12225867"/>
              <a:gd name="connsiteY2062" fmla="*/ 7576487 h 13777502"/>
              <a:gd name="connsiteX2063" fmla="*/ 608433 w 12225867"/>
              <a:gd name="connsiteY2063" fmla="*/ 7581302 h 13777502"/>
              <a:gd name="connsiteX2064" fmla="*/ 623747 w 12225867"/>
              <a:gd name="connsiteY2064" fmla="*/ 7534356 h 13777502"/>
              <a:gd name="connsiteX2065" fmla="*/ 610789 w 12225867"/>
              <a:gd name="connsiteY2065" fmla="*/ 7529542 h 13777502"/>
              <a:gd name="connsiteX2066" fmla="*/ 1390621 w 12225867"/>
              <a:gd name="connsiteY2066" fmla="*/ 7522320 h 13777502"/>
              <a:gd name="connsiteX2067" fmla="*/ 1361171 w 12225867"/>
              <a:gd name="connsiteY2067" fmla="*/ 7562043 h 13777502"/>
              <a:gd name="connsiteX2068" fmla="*/ 1371773 w 12225867"/>
              <a:gd name="connsiteY2068" fmla="*/ 7570469 h 13777502"/>
              <a:gd name="connsiteX2069" fmla="*/ 1401223 w 12225867"/>
              <a:gd name="connsiteY2069" fmla="*/ 7530746 h 13777502"/>
              <a:gd name="connsiteX2070" fmla="*/ 1390621 w 12225867"/>
              <a:gd name="connsiteY2070" fmla="*/ 7522320 h 13777502"/>
              <a:gd name="connsiteX2071" fmla="*/ 1586168 w 12225867"/>
              <a:gd name="connsiteY2071" fmla="*/ 7521116 h 13777502"/>
              <a:gd name="connsiteX2072" fmla="*/ 1553184 w 12225867"/>
              <a:gd name="connsiteY2072" fmla="*/ 7558431 h 13777502"/>
              <a:gd name="connsiteX2073" fmla="*/ 1563786 w 12225867"/>
              <a:gd name="connsiteY2073" fmla="*/ 7568061 h 13777502"/>
              <a:gd name="connsiteX2074" fmla="*/ 1596770 w 12225867"/>
              <a:gd name="connsiteY2074" fmla="*/ 7530746 h 13777502"/>
              <a:gd name="connsiteX2075" fmla="*/ 1586168 w 12225867"/>
              <a:gd name="connsiteY2075" fmla="*/ 7521116 h 13777502"/>
              <a:gd name="connsiteX2076" fmla="*/ 811048 w 12225867"/>
              <a:gd name="connsiteY2076" fmla="*/ 7515097 h 13777502"/>
              <a:gd name="connsiteX2077" fmla="*/ 791022 w 12225867"/>
              <a:gd name="connsiteY2077" fmla="*/ 7560838 h 13777502"/>
              <a:gd name="connsiteX2078" fmla="*/ 803980 w 12225867"/>
              <a:gd name="connsiteY2078" fmla="*/ 7566857 h 13777502"/>
              <a:gd name="connsiteX2079" fmla="*/ 824006 w 12225867"/>
              <a:gd name="connsiteY2079" fmla="*/ 7521115 h 13777502"/>
              <a:gd name="connsiteX2080" fmla="*/ 811048 w 12225867"/>
              <a:gd name="connsiteY2080" fmla="*/ 7515097 h 13777502"/>
              <a:gd name="connsiteX2081" fmla="*/ 419954 w 12225867"/>
              <a:gd name="connsiteY2081" fmla="*/ 7515097 h 13777502"/>
              <a:gd name="connsiteX2082" fmla="*/ 409352 w 12225867"/>
              <a:gd name="connsiteY2082" fmla="*/ 7563246 h 13777502"/>
              <a:gd name="connsiteX2083" fmla="*/ 423488 w 12225867"/>
              <a:gd name="connsiteY2083" fmla="*/ 7566857 h 13777502"/>
              <a:gd name="connsiteX2084" fmla="*/ 434090 w 12225867"/>
              <a:gd name="connsiteY2084" fmla="*/ 7518708 h 13777502"/>
              <a:gd name="connsiteX2085" fmla="*/ 419954 w 12225867"/>
              <a:gd name="connsiteY2085" fmla="*/ 7515097 h 13777502"/>
              <a:gd name="connsiteX2086" fmla="*/ 1204498 w 12225867"/>
              <a:gd name="connsiteY2086" fmla="*/ 7509079 h 13777502"/>
              <a:gd name="connsiteX2087" fmla="*/ 1177404 w 12225867"/>
              <a:gd name="connsiteY2087" fmla="*/ 7551209 h 13777502"/>
              <a:gd name="connsiteX2088" fmla="*/ 1189184 w 12225867"/>
              <a:gd name="connsiteY2088" fmla="*/ 7559635 h 13777502"/>
              <a:gd name="connsiteX2089" fmla="*/ 1216278 w 12225867"/>
              <a:gd name="connsiteY2089" fmla="*/ 7517505 h 13777502"/>
              <a:gd name="connsiteX2090" fmla="*/ 1204498 w 12225867"/>
              <a:gd name="connsiteY2090" fmla="*/ 7509079 h 13777502"/>
              <a:gd name="connsiteX2091" fmla="*/ 1794673 w 12225867"/>
              <a:gd name="connsiteY2091" fmla="*/ 7507875 h 13777502"/>
              <a:gd name="connsiteX2092" fmla="*/ 1801152 w 12225867"/>
              <a:gd name="connsiteY2092" fmla="*/ 7514496 h 13777502"/>
              <a:gd name="connsiteX2093" fmla="*/ 1769935 w 12225867"/>
              <a:gd name="connsiteY2093" fmla="*/ 7546393 h 13777502"/>
              <a:gd name="connsiteX2094" fmla="*/ 1763457 w 12225867"/>
              <a:gd name="connsiteY2094" fmla="*/ 7539774 h 13777502"/>
              <a:gd name="connsiteX2095" fmla="*/ 1794673 w 12225867"/>
              <a:gd name="connsiteY2095" fmla="*/ 7507875 h 13777502"/>
              <a:gd name="connsiteX2096" fmla="*/ 1794673 w 12225867"/>
              <a:gd name="connsiteY2096" fmla="*/ 7501856 h 13777502"/>
              <a:gd name="connsiteX2097" fmla="*/ 1760511 w 12225867"/>
              <a:gd name="connsiteY2097" fmla="*/ 7536764 h 13777502"/>
              <a:gd name="connsiteX2098" fmla="*/ 1763457 w 12225867"/>
              <a:gd name="connsiteY2098" fmla="*/ 7539774 h 13777502"/>
              <a:gd name="connsiteX2099" fmla="*/ 1760511 w 12225867"/>
              <a:gd name="connsiteY2099" fmla="*/ 7542783 h 13777502"/>
              <a:gd name="connsiteX2100" fmla="*/ 1769935 w 12225867"/>
              <a:gd name="connsiteY2100" fmla="*/ 7552413 h 13777502"/>
              <a:gd name="connsiteX2101" fmla="*/ 1804097 w 12225867"/>
              <a:gd name="connsiteY2101" fmla="*/ 7517505 h 13777502"/>
              <a:gd name="connsiteX2102" fmla="*/ 1801152 w 12225867"/>
              <a:gd name="connsiteY2102" fmla="*/ 7514496 h 13777502"/>
              <a:gd name="connsiteX2103" fmla="*/ 1804097 w 12225867"/>
              <a:gd name="connsiteY2103" fmla="*/ 7511486 h 13777502"/>
              <a:gd name="connsiteX2104" fmla="*/ 1794673 w 12225867"/>
              <a:gd name="connsiteY2104" fmla="*/ 7501856 h 13777502"/>
              <a:gd name="connsiteX2105" fmla="*/ 1025443 w 12225867"/>
              <a:gd name="connsiteY2105" fmla="*/ 7478985 h 13777502"/>
              <a:gd name="connsiteX2106" fmla="*/ 1001883 w 12225867"/>
              <a:gd name="connsiteY2106" fmla="*/ 7522319 h 13777502"/>
              <a:gd name="connsiteX2107" fmla="*/ 1013663 w 12225867"/>
              <a:gd name="connsiteY2107" fmla="*/ 7529541 h 13777502"/>
              <a:gd name="connsiteX2108" fmla="*/ 1037223 w 12225867"/>
              <a:gd name="connsiteY2108" fmla="*/ 7486207 h 13777502"/>
              <a:gd name="connsiteX2109" fmla="*/ 1025443 w 12225867"/>
              <a:gd name="connsiteY2109" fmla="*/ 7478985 h 13777502"/>
              <a:gd name="connsiteX2110" fmla="*/ 230297 w 12225867"/>
              <a:gd name="connsiteY2110" fmla="*/ 7468152 h 13777502"/>
              <a:gd name="connsiteX2111" fmla="*/ 224407 w 12225867"/>
              <a:gd name="connsiteY2111" fmla="*/ 7517505 h 13777502"/>
              <a:gd name="connsiteX2112" fmla="*/ 238543 w 12225867"/>
              <a:gd name="connsiteY2112" fmla="*/ 7518709 h 13777502"/>
              <a:gd name="connsiteX2113" fmla="*/ 244433 w 12225867"/>
              <a:gd name="connsiteY2113" fmla="*/ 7469356 h 13777502"/>
              <a:gd name="connsiteX2114" fmla="*/ 230297 w 12225867"/>
              <a:gd name="connsiteY2114" fmla="*/ 7468152 h 13777502"/>
              <a:gd name="connsiteX2115" fmla="*/ 1650957 w 12225867"/>
              <a:gd name="connsiteY2115" fmla="*/ 7446485 h 13777502"/>
              <a:gd name="connsiteX2116" fmla="*/ 1617974 w 12225867"/>
              <a:gd name="connsiteY2116" fmla="*/ 7483801 h 13777502"/>
              <a:gd name="connsiteX2117" fmla="*/ 1628576 w 12225867"/>
              <a:gd name="connsiteY2117" fmla="*/ 7493430 h 13777502"/>
              <a:gd name="connsiteX2118" fmla="*/ 1661559 w 12225867"/>
              <a:gd name="connsiteY2118" fmla="*/ 7456115 h 13777502"/>
              <a:gd name="connsiteX2119" fmla="*/ 1650957 w 12225867"/>
              <a:gd name="connsiteY2119" fmla="*/ 7446485 h 13777502"/>
              <a:gd name="connsiteX2120" fmla="*/ 1450698 w 12225867"/>
              <a:gd name="connsiteY2120" fmla="*/ 7444078 h 13777502"/>
              <a:gd name="connsiteX2121" fmla="*/ 1421249 w 12225867"/>
              <a:gd name="connsiteY2121" fmla="*/ 7483801 h 13777502"/>
              <a:gd name="connsiteX2122" fmla="*/ 1431851 w 12225867"/>
              <a:gd name="connsiteY2122" fmla="*/ 7492227 h 13777502"/>
              <a:gd name="connsiteX2123" fmla="*/ 1461300 w 12225867"/>
              <a:gd name="connsiteY2123" fmla="*/ 7452504 h 13777502"/>
              <a:gd name="connsiteX2124" fmla="*/ 1450698 w 12225867"/>
              <a:gd name="connsiteY2124" fmla="*/ 7444078 h 13777502"/>
              <a:gd name="connsiteX2125" fmla="*/ 1862996 w 12225867"/>
              <a:gd name="connsiteY2125" fmla="*/ 7436855 h 13777502"/>
              <a:gd name="connsiteX2126" fmla="*/ 1869475 w 12225867"/>
              <a:gd name="connsiteY2126" fmla="*/ 7443476 h 13777502"/>
              <a:gd name="connsiteX2127" fmla="*/ 1838259 w 12225867"/>
              <a:gd name="connsiteY2127" fmla="*/ 7475374 h 13777502"/>
              <a:gd name="connsiteX2128" fmla="*/ 1831780 w 12225867"/>
              <a:gd name="connsiteY2128" fmla="*/ 7468754 h 13777502"/>
              <a:gd name="connsiteX2129" fmla="*/ 1862996 w 12225867"/>
              <a:gd name="connsiteY2129" fmla="*/ 7436855 h 13777502"/>
              <a:gd name="connsiteX2130" fmla="*/ 642595 w 12225867"/>
              <a:gd name="connsiteY2130" fmla="*/ 7434448 h 13777502"/>
              <a:gd name="connsiteX2131" fmla="*/ 627281 w 12225867"/>
              <a:gd name="connsiteY2131" fmla="*/ 7481393 h 13777502"/>
              <a:gd name="connsiteX2132" fmla="*/ 640239 w 12225867"/>
              <a:gd name="connsiteY2132" fmla="*/ 7486208 h 13777502"/>
              <a:gd name="connsiteX2133" fmla="*/ 655553 w 12225867"/>
              <a:gd name="connsiteY2133" fmla="*/ 7439262 h 13777502"/>
              <a:gd name="connsiteX2134" fmla="*/ 642595 w 12225867"/>
              <a:gd name="connsiteY2134" fmla="*/ 7434448 h 13777502"/>
              <a:gd name="connsiteX2135" fmla="*/ 1862996 w 12225867"/>
              <a:gd name="connsiteY2135" fmla="*/ 7430836 h 13777502"/>
              <a:gd name="connsiteX2136" fmla="*/ 1828835 w 12225867"/>
              <a:gd name="connsiteY2136" fmla="*/ 7465744 h 13777502"/>
              <a:gd name="connsiteX2137" fmla="*/ 1831780 w 12225867"/>
              <a:gd name="connsiteY2137" fmla="*/ 7468754 h 13777502"/>
              <a:gd name="connsiteX2138" fmla="*/ 1828835 w 12225867"/>
              <a:gd name="connsiteY2138" fmla="*/ 7471763 h 13777502"/>
              <a:gd name="connsiteX2139" fmla="*/ 1838259 w 12225867"/>
              <a:gd name="connsiteY2139" fmla="*/ 7481393 h 13777502"/>
              <a:gd name="connsiteX2140" fmla="*/ 1872420 w 12225867"/>
              <a:gd name="connsiteY2140" fmla="*/ 7446485 h 13777502"/>
              <a:gd name="connsiteX2141" fmla="*/ 1869475 w 12225867"/>
              <a:gd name="connsiteY2141" fmla="*/ 7443476 h 13777502"/>
              <a:gd name="connsiteX2142" fmla="*/ 1872420 w 12225867"/>
              <a:gd name="connsiteY2142" fmla="*/ 7440466 h 13777502"/>
              <a:gd name="connsiteX2143" fmla="*/ 1862996 w 12225867"/>
              <a:gd name="connsiteY2143" fmla="*/ 7430836 h 13777502"/>
              <a:gd name="connsiteX2144" fmla="*/ 1258686 w 12225867"/>
              <a:gd name="connsiteY2144" fmla="*/ 7426022 h 13777502"/>
              <a:gd name="connsiteX2145" fmla="*/ 1231592 w 12225867"/>
              <a:gd name="connsiteY2145" fmla="*/ 7468152 h 13777502"/>
              <a:gd name="connsiteX2146" fmla="*/ 1243372 w 12225867"/>
              <a:gd name="connsiteY2146" fmla="*/ 7476578 h 13777502"/>
              <a:gd name="connsiteX2147" fmla="*/ 1270465 w 12225867"/>
              <a:gd name="connsiteY2147" fmla="*/ 7434448 h 13777502"/>
              <a:gd name="connsiteX2148" fmla="*/ 1258686 w 12225867"/>
              <a:gd name="connsiteY2148" fmla="*/ 7426022 h 13777502"/>
              <a:gd name="connsiteX2149" fmla="*/ 849922 w 12225867"/>
              <a:gd name="connsiteY2149" fmla="*/ 7423614 h 13777502"/>
              <a:gd name="connsiteX2150" fmla="*/ 829896 w 12225867"/>
              <a:gd name="connsiteY2150" fmla="*/ 7469355 h 13777502"/>
              <a:gd name="connsiteX2151" fmla="*/ 842854 w 12225867"/>
              <a:gd name="connsiteY2151" fmla="*/ 7475374 h 13777502"/>
              <a:gd name="connsiteX2152" fmla="*/ 862880 w 12225867"/>
              <a:gd name="connsiteY2152" fmla="*/ 7429632 h 13777502"/>
              <a:gd name="connsiteX2153" fmla="*/ 849922 w 12225867"/>
              <a:gd name="connsiteY2153" fmla="*/ 7423614 h 13777502"/>
              <a:gd name="connsiteX2154" fmla="*/ 441158 w 12225867"/>
              <a:gd name="connsiteY2154" fmla="*/ 7417595 h 13777502"/>
              <a:gd name="connsiteX2155" fmla="*/ 430556 w 12225867"/>
              <a:gd name="connsiteY2155" fmla="*/ 7465744 h 13777502"/>
              <a:gd name="connsiteX2156" fmla="*/ 444692 w 12225867"/>
              <a:gd name="connsiteY2156" fmla="*/ 7469356 h 13777502"/>
              <a:gd name="connsiteX2157" fmla="*/ 455294 w 12225867"/>
              <a:gd name="connsiteY2157" fmla="*/ 7421207 h 13777502"/>
              <a:gd name="connsiteX2158" fmla="*/ 441158 w 12225867"/>
              <a:gd name="connsiteY2158" fmla="*/ 7417595 h 13777502"/>
              <a:gd name="connsiteX2159" fmla="*/ 1073740 w 12225867"/>
              <a:gd name="connsiteY2159" fmla="*/ 7392317 h 13777502"/>
              <a:gd name="connsiteX2160" fmla="*/ 1050181 w 12225867"/>
              <a:gd name="connsiteY2160" fmla="*/ 7435651 h 13777502"/>
              <a:gd name="connsiteX2161" fmla="*/ 1061961 w 12225867"/>
              <a:gd name="connsiteY2161" fmla="*/ 7442873 h 13777502"/>
              <a:gd name="connsiteX2162" fmla="*/ 1085520 w 12225867"/>
              <a:gd name="connsiteY2162" fmla="*/ 7399539 h 13777502"/>
              <a:gd name="connsiteX2163" fmla="*/ 1073740 w 12225867"/>
              <a:gd name="connsiteY2163" fmla="*/ 7392317 h 13777502"/>
              <a:gd name="connsiteX2164" fmla="*/ 1716925 w 12225867"/>
              <a:gd name="connsiteY2164" fmla="*/ 7371854 h 13777502"/>
              <a:gd name="connsiteX2165" fmla="*/ 1683941 w 12225867"/>
              <a:gd name="connsiteY2165" fmla="*/ 7409170 h 13777502"/>
              <a:gd name="connsiteX2166" fmla="*/ 1694543 w 12225867"/>
              <a:gd name="connsiteY2166" fmla="*/ 7418800 h 13777502"/>
              <a:gd name="connsiteX2167" fmla="*/ 1727527 w 12225867"/>
              <a:gd name="connsiteY2167" fmla="*/ 7381484 h 13777502"/>
              <a:gd name="connsiteX2168" fmla="*/ 1716925 w 12225867"/>
              <a:gd name="connsiteY2168" fmla="*/ 7371854 h 13777502"/>
              <a:gd name="connsiteX2169" fmla="*/ 240899 w 12225867"/>
              <a:gd name="connsiteY2169" fmla="*/ 7369447 h 13777502"/>
              <a:gd name="connsiteX2170" fmla="*/ 235009 w 12225867"/>
              <a:gd name="connsiteY2170" fmla="*/ 7418800 h 13777502"/>
              <a:gd name="connsiteX2171" fmla="*/ 249145 w 12225867"/>
              <a:gd name="connsiteY2171" fmla="*/ 7420003 h 13777502"/>
              <a:gd name="connsiteX2172" fmla="*/ 255035 w 12225867"/>
              <a:gd name="connsiteY2172" fmla="*/ 7370651 h 13777502"/>
              <a:gd name="connsiteX2173" fmla="*/ 240899 w 12225867"/>
              <a:gd name="connsiteY2173" fmla="*/ 7369447 h 13777502"/>
              <a:gd name="connsiteX2174" fmla="*/ 1932498 w 12225867"/>
              <a:gd name="connsiteY2174" fmla="*/ 7367040 h 13777502"/>
              <a:gd name="connsiteX2175" fmla="*/ 1938388 w 12225867"/>
              <a:gd name="connsiteY2175" fmla="*/ 7373058 h 13777502"/>
              <a:gd name="connsiteX2176" fmla="*/ 1907760 w 12225867"/>
              <a:gd name="connsiteY2176" fmla="*/ 7404354 h 13777502"/>
              <a:gd name="connsiteX2177" fmla="*/ 1901870 w 12225867"/>
              <a:gd name="connsiteY2177" fmla="*/ 7398336 h 13777502"/>
              <a:gd name="connsiteX2178" fmla="*/ 1932498 w 12225867"/>
              <a:gd name="connsiteY2178" fmla="*/ 7367040 h 13777502"/>
              <a:gd name="connsiteX2179" fmla="*/ 1510776 w 12225867"/>
              <a:gd name="connsiteY2179" fmla="*/ 7364632 h 13777502"/>
              <a:gd name="connsiteX2180" fmla="*/ 1481326 w 12225867"/>
              <a:gd name="connsiteY2180" fmla="*/ 7404355 h 13777502"/>
              <a:gd name="connsiteX2181" fmla="*/ 1491928 w 12225867"/>
              <a:gd name="connsiteY2181" fmla="*/ 7412781 h 13777502"/>
              <a:gd name="connsiteX2182" fmla="*/ 1521378 w 12225867"/>
              <a:gd name="connsiteY2182" fmla="*/ 7373058 h 13777502"/>
              <a:gd name="connsiteX2183" fmla="*/ 1510776 w 12225867"/>
              <a:gd name="connsiteY2183" fmla="*/ 7364632 h 13777502"/>
              <a:gd name="connsiteX2184" fmla="*/ 1932498 w 12225867"/>
              <a:gd name="connsiteY2184" fmla="*/ 7359816 h 13777502"/>
              <a:gd name="connsiteX2185" fmla="*/ 1898336 w 12225867"/>
              <a:gd name="connsiteY2185" fmla="*/ 7394725 h 13777502"/>
              <a:gd name="connsiteX2186" fmla="*/ 1901870 w 12225867"/>
              <a:gd name="connsiteY2186" fmla="*/ 7398336 h 13777502"/>
              <a:gd name="connsiteX2187" fmla="*/ 1898336 w 12225867"/>
              <a:gd name="connsiteY2187" fmla="*/ 7401947 h 13777502"/>
              <a:gd name="connsiteX2188" fmla="*/ 1907760 w 12225867"/>
              <a:gd name="connsiteY2188" fmla="*/ 7411577 h 13777502"/>
              <a:gd name="connsiteX2189" fmla="*/ 1941922 w 12225867"/>
              <a:gd name="connsiteY2189" fmla="*/ 7376669 h 13777502"/>
              <a:gd name="connsiteX2190" fmla="*/ 1938388 w 12225867"/>
              <a:gd name="connsiteY2190" fmla="*/ 7373058 h 13777502"/>
              <a:gd name="connsiteX2191" fmla="*/ 1941922 w 12225867"/>
              <a:gd name="connsiteY2191" fmla="*/ 7369446 h 13777502"/>
              <a:gd name="connsiteX2192" fmla="*/ 1932498 w 12225867"/>
              <a:gd name="connsiteY2192" fmla="*/ 7359816 h 13777502"/>
              <a:gd name="connsiteX2193" fmla="*/ 1312873 w 12225867"/>
              <a:gd name="connsiteY2193" fmla="*/ 7342965 h 13777502"/>
              <a:gd name="connsiteX2194" fmla="*/ 1285779 w 12225867"/>
              <a:gd name="connsiteY2194" fmla="*/ 7385095 h 13777502"/>
              <a:gd name="connsiteX2195" fmla="*/ 1297559 w 12225867"/>
              <a:gd name="connsiteY2195" fmla="*/ 7393521 h 13777502"/>
              <a:gd name="connsiteX2196" fmla="*/ 1324653 w 12225867"/>
              <a:gd name="connsiteY2196" fmla="*/ 7351391 h 13777502"/>
              <a:gd name="connsiteX2197" fmla="*/ 1312873 w 12225867"/>
              <a:gd name="connsiteY2197" fmla="*/ 7342965 h 13777502"/>
              <a:gd name="connsiteX2198" fmla="*/ 673223 w 12225867"/>
              <a:gd name="connsiteY2198" fmla="*/ 7339353 h 13777502"/>
              <a:gd name="connsiteX2199" fmla="*/ 657909 w 12225867"/>
              <a:gd name="connsiteY2199" fmla="*/ 7386299 h 13777502"/>
              <a:gd name="connsiteX2200" fmla="*/ 670867 w 12225867"/>
              <a:gd name="connsiteY2200" fmla="*/ 7391114 h 13777502"/>
              <a:gd name="connsiteX2201" fmla="*/ 686181 w 12225867"/>
              <a:gd name="connsiteY2201" fmla="*/ 7344168 h 13777502"/>
              <a:gd name="connsiteX2202" fmla="*/ 673223 w 12225867"/>
              <a:gd name="connsiteY2202" fmla="*/ 7339353 h 13777502"/>
              <a:gd name="connsiteX2203" fmla="*/ 889973 w 12225867"/>
              <a:gd name="connsiteY2203" fmla="*/ 7332131 h 13777502"/>
              <a:gd name="connsiteX2204" fmla="*/ 869948 w 12225867"/>
              <a:gd name="connsiteY2204" fmla="*/ 7377872 h 13777502"/>
              <a:gd name="connsiteX2205" fmla="*/ 882906 w 12225867"/>
              <a:gd name="connsiteY2205" fmla="*/ 7383891 h 13777502"/>
              <a:gd name="connsiteX2206" fmla="*/ 902931 w 12225867"/>
              <a:gd name="connsiteY2206" fmla="*/ 7338150 h 13777502"/>
              <a:gd name="connsiteX2207" fmla="*/ 889973 w 12225867"/>
              <a:gd name="connsiteY2207" fmla="*/ 7332131 h 13777502"/>
              <a:gd name="connsiteX2208" fmla="*/ 462362 w 12225867"/>
              <a:gd name="connsiteY2208" fmla="*/ 7320094 h 13777502"/>
              <a:gd name="connsiteX2209" fmla="*/ 451760 w 12225867"/>
              <a:gd name="connsiteY2209" fmla="*/ 7368243 h 13777502"/>
              <a:gd name="connsiteX2210" fmla="*/ 465896 w 12225867"/>
              <a:gd name="connsiteY2210" fmla="*/ 7371854 h 13777502"/>
              <a:gd name="connsiteX2211" fmla="*/ 476498 w 12225867"/>
              <a:gd name="connsiteY2211" fmla="*/ 7323705 h 13777502"/>
              <a:gd name="connsiteX2212" fmla="*/ 462362 w 12225867"/>
              <a:gd name="connsiteY2212" fmla="*/ 7320094 h 13777502"/>
              <a:gd name="connsiteX2213" fmla="*/ 1120860 w 12225867"/>
              <a:gd name="connsiteY2213" fmla="*/ 7304445 h 13777502"/>
              <a:gd name="connsiteX2214" fmla="*/ 1097300 w 12225867"/>
              <a:gd name="connsiteY2214" fmla="*/ 7347779 h 13777502"/>
              <a:gd name="connsiteX2215" fmla="*/ 1109080 w 12225867"/>
              <a:gd name="connsiteY2215" fmla="*/ 7355002 h 13777502"/>
              <a:gd name="connsiteX2216" fmla="*/ 1132640 w 12225867"/>
              <a:gd name="connsiteY2216" fmla="*/ 7311667 h 13777502"/>
              <a:gd name="connsiteX2217" fmla="*/ 1120860 w 12225867"/>
              <a:gd name="connsiteY2217" fmla="*/ 7304445 h 13777502"/>
              <a:gd name="connsiteX2218" fmla="*/ 1781715 w 12225867"/>
              <a:gd name="connsiteY2218" fmla="*/ 7297224 h 13777502"/>
              <a:gd name="connsiteX2219" fmla="*/ 1748731 w 12225867"/>
              <a:gd name="connsiteY2219" fmla="*/ 7334539 h 13777502"/>
              <a:gd name="connsiteX2220" fmla="*/ 1759333 w 12225867"/>
              <a:gd name="connsiteY2220" fmla="*/ 7344169 h 13777502"/>
              <a:gd name="connsiteX2221" fmla="*/ 1792317 w 12225867"/>
              <a:gd name="connsiteY2221" fmla="*/ 7306853 h 13777502"/>
              <a:gd name="connsiteX2222" fmla="*/ 1781715 w 12225867"/>
              <a:gd name="connsiteY2222" fmla="*/ 7297224 h 13777502"/>
              <a:gd name="connsiteX2223" fmla="*/ 2002000 w 12225867"/>
              <a:gd name="connsiteY2223" fmla="*/ 7296020 h 13777502"/>
              <a:gd name="connsiteX2224" fmla="*/ 2008478 w 12225867"/>
              <a:gd name="connsiteY2224" fmla="*/ 7302640 h 13777502"/>
              <a:gd name="connsiteX2225" fmla="*/ 1977262 w 12225867"/>
              <a:gd name="connsiteY2225" fmla="*/ 7334538 h 13777502"/>
              <a:gd name="connsiteX2226" fmla="*/ 1970783 w 12225867"/>
              <a:gd name="connsiteY2226" fmla="*/ 7327919 h 13777502"/>
              <a:gd name="connsiteX2227" fmla="*/ 2002000 w 12225867"/>
              <a:gd name="connsiteY2227" fmla="*/ 7296020 h 13777502"/>
              <a:gd name="connsiteX2228" fmla="*/ 2002000 w 12225867"/>
              <a:gd name="connsiteY2228" fmla="*/ 7290001 h 13777502"/>
              <a:gd name="connsiteX2229" fmla="*/ 1967838 w 12225867"/>
              <a:gd name="connsiteY2229" fmla="*/ 7324909 h 13777502"/>
              <a:gd name="connsiteX2230" fmla="*/ 1970783 w 12225867"/>
              <a:gd name="connsiteY2230" fmla="*/ 7327919 h 13777502"/>
              <a:gd name="connsiteX2231" fmla="*/ 1967838 w 12225867"/>
              <a:gd name="connsiteY2231" fmla="*/ 7330928 h 13777502"/>
              <a:gd name="connsiteX2232" fmla="*/ 1977262 w 12225867"/>
              <a:gd name="connsiteY2232" fmla="*/ 7340558 h 13777502"/>
              <a:gd name="connsiteX2233" fmla="*/ 2011424 w 12225867"/>
              <a:gd name="connsiteY2233" fmla="*/ 7305650 h 13777502"/>
              <a:gd name="connsiteX2234" fmla="*/ 2008478 w 12225867"/>
              <a:gd name="connsiteY2234" fmla="*/ 7302640 h 13777502"/>
              <a:gd name="connsiteX2235" fmla="*/ 2011424 w 12225867"/>
              <a:gd name="connsiteY2235" fmla="*/ 7299630 h 13777502"/>
              <a:gd name="connsiteX2236" fmla="*/ 2002000 w 12225867"/>
              <a:gd name="connsiteY2236" fmla="*/ 7290001 h 13777502"/>
              <a:gd name="connsiteX2237" fmla="*/ 1570854 w 12225867"/>
              <a:gd name="connsiteY2237" fmla="*/ 7286390 h 13777502"/>
              <a:gd name="connsiteX2238" fmla="*/ 1541404 w 12225867"/>
              <a:gd name="connsiteY2238" fmla="*/ 7326113 h 13777502"/>
              <a:gd name="connsiteX2239" fmla="*/ 1552006 w 12225867"/>
              <a:gd name="connsiteY2239" fmla="*/ 7334539 h 13777502"/>
              <a:gd name="connsiteX2240" fmla="*/ 1581456 w 12225867"/>
              <a:gd name="connsiteY2240" fmla="*/ 7294816 h 13777502"/>
              <a:gd name="connsiteX2241" fmla="*/ 1570854 w 12225867"/>
              <a:gd name="connsiteY2241" fmla="*/ 7286390 h 13777502"/>
              <a:gd name="connsiteX2242" fmla="*/ 251501 w 12225867"/>
              <a:gd name="connsiteY2242" fmla="*/ 7269538 h 13777502"/>
              <a:gd name="connsiteX2243" fmla="*/ 245611 w 12225867"/>
              <a:gd name="connsiteY2243" fmla="*/ 7318891 h 13777502"/>
              <a:gd name="connsiteX2244" fmla="*/ 259747 w 12225867"/>
              <a:gd name="connsiteY2244" fmla="*/ 7320094 h 13777502"/>
              <a:gd name="connsiteX2245" fmla="*/ 265637 w 12225867"/>
              <a:gd name="connsiteY2245" fmla="*/ 7270742 h 13777502"/>
              <a:gd name="connsiteX2246" fmla="*/ 251501 w 12225867"/>
              <a:gd name="connsiteY2246" fmla="*/ 7269538 h 13777502"/>
              <a:gd name="connsiteX2247" fmla="*/ 1367061 w 12225867"/>
              <a:gd name="connsiteY2247" fmla="*/ 7259908 h 13777502"/>
              <a:gd name="connsiteX2248" fmla="*/ 1339967 w 12225867"/>
              <a:gd name="connsiteY2248" fmla="*/ 7302039 h 13777502"/>
              <a:gd name="connsiteX2249" fmla="*/ 1351747 w 12225867"/>
              <a:gd name="connsiteY2249" fmla="*/ 7310465 h 13777502"/>
              <a:gd name="connsiteX2250" fmla="*/ 1378841 w 12225867"/>
              <a:gd name="connsiteY2250" fmla="*/ 7268334 h 13777502"/>
              <a:gd name="connsiteX2251" fmla="*/ 1367061 w 12225867"/>
              <a:gd name="connsiteY2251" fmla="*/ 7259908 h 13777502"/>
              <a:gd name="connsiteX2252" fmla="*/ 703850 w 12225867"/>
              <a:gd name="connsiteY2252" fmla="*/ 7245463 h 13777502"/>
              <a:gd name="connsiteX2253" fmla="*/ 688537 w 12225867"/>
              <a:gd name="connsiteY2253" fmla="*/ 7292408 h 13777502"/>
              <a:gd name="connsiteX2254" fmla="*/ 701494 w 12225867"/>
              <a:gd name="connsiteY2254" fmla="*/ 7297223 h 13777502"/>
              <a:gd name="connsiteX2255" fmla="*/ 716808 w 12225867"/>
              <a:gd name="connsiteY2255" fmla="*/ 7250278 h 13777502"/>
              <a:gd name="connsiteX2256" fmla="*/ 703850 w 12225867"/>
              <a:gd name="connsiteY2256" fmla="*/ 7245463 h 13777502"/>
              <a:gd name="connsiteX2257" fmla="*/ 930025 w 12225867"/>
              <a:gd name="connsiteY2257" fmla="*/ 7241852 h 13777502"/>
              <a:gd name="connsiteX2258" fmla="*/ 909999 w 12225867"/>
              <a:gd name="connsiteY2258" fmla="*/ 7287593 h 13777502"/>
              <a:gd name="connsiteX2259" fmla="*/ 922957 w 12225867"/>
              <a:gd name="connsiteY2259" fmla="*/ 7293612 h 13777502"/>
              <a:gd name="connsiteX2260" fmla="*/ 942983 w 12225867"/>
              <a:gd name="connsiteY2260" fmla="*/ 7247870 h 13777502"/>
              <a:gd name="connsiteX2261" fmla="*/ 930025 w 12225867"/>
              <a:gd name="connsiteY2261" fmla="*/ 7241852 h 13777502"/>
              <a:gd name="connsiteX2262" fmla="*/ 2070323 w 12225867"/>
              <a:gd name="connsiteY2262" fmla="*/ 7225000 h 13777502"/>
              <a:gd name="connsiteX2263" fmla="*/ 2076802 w 12225867"/>
              <a:gd name="connsiteY2263" fmla="*/ 7231621 h 13777502"/>
              <a:gd name="connsiteX2264" fmla="*/ 2045585 w 12225867"/>
              <a:gd name="connsiteY2264" fmla="*/ 7263519 h 13777502"/>
              <a:gd name="connsiteX2265" fmla="*/ 2039106 w 12225867"/>
              <a:gd name="connsiteY2265" fmla="*/ 7256899 h 13777502"/>
              <a:gd name="connsiteX2266" fmla="*/ 2070323 w 12225867"/>
              <a:gd name="connsiteY2266" fmla="*/ 7225000 h 13777502"/>
              <a:gd name="connsiteX2267" fmla="*/ 1846504 w 12225867"/>
              <a:gd name="connsiteY2267" fmla="*/ 7222593 h 13777502"/>
              <a:gd name="connsiteX2268" fmla="*/ 1813521 w 12225867"/>
              <a:gd name="connsiteY2268" fmla="*/ 7259908 h 13777502"/>
              <a:gd name="connsiteX2269" fmla="*/ 1824122 w 12225867"/>
              <a:gd name="connsiteY2269" fmla="*/ 7269538 h 13777502"/>
              <a:gd name="connsiteX2270" fmla="*/ 1857106 w 12225867"/>
              <a:gd name="connsiteY2270" fmla="*/ 7232223 h 13777502"/>
              <a:gd name="connsiteX2271" fmla="*/ 1846504 w 12225867"/>
              <a:gd name="connsiteY2271" fmla="*/ 7222593 h 13777502"/>
              <a:gd name="connsiteX2272" fmla="*/ 483566 w 12225867"/>
              <a:gd name="connsiteY2272" fmla="*/ 7221389 h 13777502"/>
              <a:gd name="connsiteX2273" fmla="*/ 472964 w 12225867"/>
              <a:gd name="connsiteY2273" fmla="*/ 7270741 h 13777502"/>
              <a:gd name="connsiteX2274" fmla="*/ 487100 w 12225867"/>
              <a:gd name="connsiteY2274" fmla="*/ 7274352 h 13777502"/>
              <a:gd name="connsiteX2275" fmla="*/ 497702 w 12225867"/>
              <a:gd name="connsiteY2275" fmla="*/ 7225000 h 13777502"/>
              <a:gd name="connsiteX2276" fmla="*/ 483566 w 12225867"/>
              <a:gd name="connsiteY2276" fmla="*/ 7221389 h 13777502"/>
              <a:gd name="connsiteX2277" fmla="*/ 2070323 w 12225867"/>
              <a:gd name="connsiteY2277" fmla="*/ 7218981 h 13777502"/>
              <a:gd name="connsiteX2278" fmla="*/ 2036161 w 12225867"/>
              <a:gd name="connsiteY2278" fmla="*/ 7253889 h 13777502"/>
              <a:gd name="connsiteX2279" fmla="*/ 2039106 w 12225867"/>
              <a:gd name="connsiteY2279" fmla="*/ 7256899 h 13777502"/>
              <a:gd name="connsiteX2280" fmla="*/ 2036161 w 12225867"/>
              <a:gd name="connsiteY2280" fmla="*/ 7259908 h 13777502"/>
              <a:gd name="connsiteX2281" fmla="*/ 2045585 w 12225867"/>
              <a:gd name="connsiteY2281" fmla="*/ 7269538 h 13777502"/>
              <a:gd name="connsiteX2282" fmla="*/ 2079747 w 12225867"/>
              <a:gd name="connsiteY2282" fmla="*/ 7234630 h 13777502"/>
              <a:gd name="connsiteX2283" fmla="*/ 2076802 w 12225867"/>
              <a:gd name="connsiteY2283" fmla="*/ 7231621 h 13777502"/>
              <a:gd name="connsiteX2284" fmla="*/ 2079747 w 12225867"/>
              <a:gd name="connsiteY2284" fmla="*/ 7228611 h 13777502"/>
              <a:gd name="connsiteX2285" fmla="*/ 2070323 w 12225867"/>
              <a:gd name="connsiteY2285" fmla="*/ 7218981 h 13777502"/>
              <a:gd name="connsiteX2286" fmla="*/ 1167980 w 12225867"/>
              <a:gd name="connsiteY2286" fmla="*/ 7217777 h 13777502"/>
              <a:gd name="connsiteX2287" fmla="*/ 1144420 w 12225867"/>
              <a:gd name="connsiteY2287" fmla="*/ 7261111 h 13777502"/>
              <a:gd name="connsiteX2288" fmla="*/ 1156200 w 12225867"/>
              <a:gd name="connsiteY2288" fmla="*/ 7268334 h 13777502"/>
              <a:gd name="connsiteX2289" fmla="*/ 1179760 w 12225867"/>
              <a:gd name="connsiteY2289" fmla="*/ 7224999 h 13777502"/>
              <a:gd name="connsiteX2290" fmla="*/ 1167980 w 12225867"/>
              <a:gd name="connsiteY2290" fmla="*/ 7217777 h 13777502"/>
              <a:gd name="connsiteX2291" fmla="*/ 1629754 w 12225867"/>
              <a:gd name="connsiteY2291" fmla="*/ 7206944 h 13777502"/>
              <a:gd name="connsiteX2292" fmla="*/ 1600304 w 12225867"/>
              <a:gd name="connsiteY2292" fmla="*/ 7246667 h 13777502"/>
              <a:gd name="connsiteX2293" fmla="*/ 1610906 w 12225867"/>
              <a:gd name="connsiteY2293" fmla="*/ 7255093 h 13777502"/>
              <a:gd name="connsiteX2294" fmla="*/ 1640356 w 12225867"/>
              <a:gd name="connsiteY2294" fmla="*/ 7215370 h 13777502"/>
              <a:gd name="connsiteX2295" fmla="*/ 1629754 w 12225867"/>
              <a:gd name="connsiteY2295" fmla="*/ 7206944 h 13777502"/>
              <a:gd name="connsiteX2296" fmla="*/ 1421249 w 12225867"/>
              <a:gd name="connsiteY2296" fmla="*/ 7176851 h 13777502"/>
              <a:gd name="connsiteX2297" fmla="*/ 1394155 w 12225867"/>
              <a:gd name="connsiteY2297" fmla="*/ 7218982 h 13777502"/>
              <a:gd name="connsiteX2298" fmla="*/ 1405935 w 12225867"/>
              <a:gd name="connsiteY2298" fmla="*/ 7227408 h 13777502"/>
              <a:gd name="connsiteX2299" fmla="*/ 1433029 w 12225867"/>
              <a:gd name="connsiteY2299" fmla="*/ 7185277 h 13777502"/>
              <a:gd name="connsiteX2300" fmla="*/ 1421249 w 12225867"/>
              <a:gd name="connsiteY2300" fmla="*/ 7176851 h 13777502"/>
              <a:gd name="connsiteX2301" fmla="*/ 263281 w 12225867"/>
              <a:gd name="connsiteY2301" fmla="*/ 7170833 h 13777502"/>
              <a:gd name="connsiteX2302" fmla="*/ 257391 w 12225867"/>
              <a:gd name="connsiteY2302" fmla="*/ 7220185 h 13777502"/>
              <a:gd name="connsiteX2303" fmla="*/ 271527 w 12225867"/>
              <a:gd name="connsiteY2303" fmla="*/ 7221389 h 13777502"/>
              <a:gd name="connsiteX2304" fmla="*/ 277417 w 12225867"/>
              <a:gd name="connsiteY2304" fmla="*/ 7172037 h 13777502"/>
              <a:gd name="connsiteX2305" fmla="*/ 263281 w 12225867"/>
              <a:gd name="connsiteY2305" fmla="*/ 7170833 h 13777502"/>
              <a:gd name="connsiteX2306" fmla="*/ 2139825 w 12225867"/>
              <a:gd name="connsiteY2306" fmla="*/ 7155184 h 13777502"/>
              <a:gd name="connsiteX2307" fmla="*/ 2145715 w 12225867"/>
              <a:gd name="connsiteY2307" fmla="*/ 7161203 h 13777502"/>
              <a:gd name="connsiteX2308" fmla="*/ 2115087 w 12225867"/>
              <a:gd name="connsiteY2308" fmla="*/ 7192499 h 13777502"/>
              <a:gd name="connsiteX2309" fmla="*/ 2109198 w 12225867"/>
              <a:gd name="connsiteY2309" fmla="*/ 7186481 h 13777502"/>
              <a:gd name="connsiteX2310" fmla="*/ 2139825 w 12225867"/>
              <a:gd name="connsiteY2310" fmla="*/ 7155184 h 13777502"/>
              <a:gd name="connsiteX2311" fmla="*/ 970077 w 12225867"/>
              <a:gd name="connsiteY2311" fmla="*/ 7150369 h 13777502"/>
              <a:gd name="connsiteX2312" fmla="*/ 950051 w 12225867"/>
              <a:gd name="connsiteY2312" fmla="*/ 7196110 h 13777502"/>
              <a:gd name="connsiteX2313" fmla="*/ 963009 w 12225867"/>
              <a:gd name="connsiteY2313" fmla="*/ 7202129 h 13777502"/>
              <a:gd name="connsiteX2314" fmla="*/ 983035 w 12225867"/>
              <a:gd name="connsiteY2314" fmla="*/ 7156387 h 13777502"/>
              <a:gd name="connsiteX2315" fmla="*/ 970077 w 12225867"/>
              <a:gd name="connsiteY2315" fmla="*/ 7150369 h 13777502"/>
              <a:gd name="connsiteX2316" fmla="*/ 734478 w 12225867"/>
              <a:gd name="connsiteY2316" fmla="*/ 7150369 h 13777502"/>
              <a:gd name="connsiteX2317" fmla="*/ 719164 w 12225867"/>
              <a:gd name="connsiteY2317" fmla="*/ 7197314 h 13777502"/>
              <a:gd name="connsiteX2318" fmla="*/ 732122 w 12225867"/>
              <a:gd name="connsiteY2318" fmla="*/ 7202129 h 13777502"/>
              <a:gd name="connsiteX2319" fmla="*/ 747436 w 12225867"/>
              <a:gd name="connsiteY2319" fmla="*/ 7155184 h 13777502"/>
              <a:gd name="connsiteX2320" fmla="*/ 734478 w 12225867"/>
              <a:gd name="connsiteY2320" fmla="*/ 7150369 h 13777502"/>
              <a:gd name="connsiteX2321" fmla="*/ 1911294 w 12225867"/>
              <a:gd name="connsiteY2321" fmla="*/ 7147962 h 13777502"/>
              <a:gd name="connsiteX2322" fmla="*/ 1878310 w 12225867"/>
              <a:gd name="connsiteY2322" fmla="*/ 7185277 h 13777502"/>
              <a:gd name="connsiteX2323" fmla="*/ 1888912 w 12225867"/>
              <a:gd name="connsiteY2323" fmla="*/ 7194907 h 13777502"/>
              <a:gd name="connsiteX2324" fmla="*/ 1921896 w 12225867"/>
              <a:gd name="connsiteY2324" fmla="*/ 7157592 h 13777502"/>
              <a:gd name="connsiteX2325" fmla="*/ 1911294 w 12225867"/>
              <a:gd name="connsiteY2325" fmla="*/ 7147962 h 13777502"/>
              <a:gd name="connsiteX2326" fmla="*/ 2139825 w 12225867"/>
              <a:gd name="connsiteY2326" fmla="*/ 7147961 h 13777502"/>
              <a:gd name="connsiteX2327" fmla="*/ 2105663 w 12225867"/>
              <a:gd name="connsiteY2327" fmla="*/ 7182869 h 13777502"/>
              <a:gd name="connsiteX2328" fmla="*/ 2109198 w 12225867"/>
              <a:gd name="connsiteY2328" fmla="*/ 7186481 h 13777502"/>
              <a:gd name="connsiteX2329" fmla="*/ 2105663 w 12225867"/>
              <a:gd name="connsiteY2329" fmla="*/ 7190092 h 13777502"/>
              <a:gd name="connsiteX2330" fmla="*/ 2115087 w 12225867"/>
              <a:gd name="connsiteY2330" fmla="*/ 7199722 h 13777502"/>
              <a:gd name="connsiteX2331" fmla="*/ 2149249 w 12225867"/>
              <a:gd name="connsiteY2331" fmla="*/ 7164814 h 13777502"/>
              <a:gd name="connsiteX2332" fmla="*/ 2145715 w 12225867"/>
              <a:gd name="connsiteY2332" fmla="*/ 7161203 h 13777502"/>
              <a:gd name="connsiteX2333" fmla="*/ 2149249 w 12225867"/>
              <a:gd name="connsiteY2333" fmla="*/ 7157591 h 13777502"/>
              <a:gd name="connsiteX2334" fmla="*/ 2139825 w 12225867"/>
              <a:gd name="connsiteY2334" fmla="*/ 7147961 h 13777502"/>
              <a:gd name="connsiteX2335" fmla="*/ 1215100 w 12225867"/>
              <a:gd name="connsiteY2335" fmla="*/ 7129905 h 13777502"/>
              <a:gd name="connsiteX2336" fmla="*/ 1191540 w 12225867"/>
              <a:gd name="connsiteY2336" fmla="*/ 7173239 h 13777502"/>
              <a:gd name="connsiteX2337" fmla="*/ 1203320 w 12225867"/>
              <a:gd name="connsiteY2337" fmla="*/ 7180462 h 13777502"/>
              <a:gd name="connsiteX2338" fmla="*/ 1226880 w 12225867"/>
              <a:gd name="connsiteY2338" fmla="*/ 7137128 h 13777502"/>
              <a:gd name="connsiteX2339" fmla="*/ 1215100 w 12225867"/>
              <a:gd name="connsiteY2339" fmla="*/ 7129905 h 13777502"/>
              <a:gd name="connsiteX2340" fmla="*/ 1689831 w 12225867"/>
              <a:gd name="connsiteY2340" fmla="*/ 7128702 h 13777502"/>
              <a:gd name="connsiteX2341" fmla="*/ 1660381 w 12225867"/>
              <a:gd name="connsiteY2341" fmla="*/ 7168425 h 13777502"/>
              <a:gd name="connsiteX2342" fmla="*/ 1670983 w 12225867"/>
              <a:gd name="connsiteY2342" fmla="*/ 7176851 h 13777502"/>
              <a:gd name="connsiteX2343" fmla="*/ 1700433 w 12225867"/>
              <a:gd name="connsiteY2343" fmla="*/ 7137128 h 13777502"/>
              <a:gd name="connsiteX2344" fmla="*/ 1689831 w 12225867"/>
              <a:gd name="connsiteY2344" fmla="*/ 7128702 h 13777502"/>
              <a:gd name="connsiteX2345" fmla="*/ 504770 w 12225867"/>
              <a:gd name="connsiteY2345" fmla="*/ 7123887 h 13777502"/>
              <a:gd name="connsiteX2346" fmla="*/ 494168 w 12225867"/>
              <a:gd name="connsiteY2346" fmla="*/ 7173240 h 13777502"/>
              <a:gd name="connsiteX2347" fmla="*/ 508303 w 12225867"/>
              <a:gd name="connsiteY2347" fmla="*/ 7176851 h 13777502"/>
              <a:gd name="connsiteX2348" fmla="*/ 518905 w 12225867"/>
              <a:gd name="connsiteY2348" fmla="*/ 7127498 h 13777502"/>
              <a:gd name="connsiteX2349" fmla="*/ 504770 w 12225867"/>
              <a:gd name="connsiteY2349" fmla="*/ 7123887 h 13777502"/>
              <a:gd name="connsiteX2350" fmla="*/ 1475436 w 12225867"/>
              <a:gd name="connsiteY2350" fmla="*/ 7093794 h 13777502"/>
              <a:gd name="connsiteX2351" fmla="*/ 1448343 w 12225867"/>
              <a:gd name="connsiteY2351" fmla="*/ 7135925 h 13777502"/>
              <a:gd name="connsiteX2352" fmla="*/ 1460122 w 12225867"/>
              <a:gd name="connsiteY2352" fmla="*/ 7144351 h 13777502"/>
              <a:gd name="connsiteX2353" fmla="*/ 1487216 w 12225867"/>
              <a:gd name="connsiteY2353" fmla="*/ 7102220 h 13777502"/>
              <a:gd name="connsiteX2354" fmla="*/ 1475436 w 12225867"/>
              <a:gd name="connsiteY2354" fmla="*/ 7093794 h 13777502"/>
              <a:gd name="connsiteX2355" fmla="*/ 2209327 w 12225867"/>
              <a:gd name="connsiteY2355" fmla="*/ 7084165 h 13777502"/>
              <a:gd name="connsiteX2356" fmla="*/ 2215805 w 12225867"/>
              <a:gd name="connsiteY2356" fmla="*/ 7090785 h 13777502"/>
              <a:gd name="connsiteX2357" fmla="*/ 2184589 w 12225867"/>
              <a:gd name="connsiteY2357" fmla="*/ 7122683 h 13777502"/>
              <a:gd name="connsiteX2358" fmla="*/ 2178111 w 12225867"/>
              <a:gd name="connsiteY2358" fmla="*/ 7116063 h 13777502"/>
              <a:gd name="connsiteX2359" fmla="*/ 2209327 w 12225867"/>
              <a:gd name="connsiteY2359" fmla="*/ 7084165 h 13777502"/>
              <a:gd name="connsiteX2360" fmla="*/ 2209327 w 12225867"/>
              <a:gd name="connsiteY2360" fmla="*/ 7078145 h 13777502"/>
              <a:gd name="connsiteX2361" fmla="*/ 2175165 w 12225867"/>
              <a:gd name="connsiteY2361" fmla="*/ 7113053 h 13777502"/>
              <a:gd name="connsiteX2362" fmla="*/ 2178111 w 12225867"/>
              <a:gd name="connsiteY2362" fmla="*/ 7116063 h 13777502"/>
              <a:gd name="connsiteX2363" fmla="*/ 2175165 w 12225867"/>
              <a:gd name="connsiteY2363" fmla="*/ 7119073 h 13777502"/>
              <a:gd name="connsiteX2364" fmla="*/ 2184589 w 12225867"/>
              <a:gd name="connsiteY2364" fmla="*/ 7128702 h 13777502"/>
              <a:gd name="connsiteX2365" fmla="*/ 2218750 w 12225867"/>
              <a:gd name="connsiteY2365" fmla="*/ 7093794 h 13777502"/>
              <a:gd name="connsiteX2366" fmla="*/ 2215805 w 12225867"/>
              <a:gd name="connsiteY2366" fmla="*/ 7090785 h 13777502"/>
              <a:gd name="connsiteX2367" fmla="*/ 2218750 w 12225867"/>
              <a:gd name="connsiteY2367" fmla="*/ 7087775 h 13777502"/>
              <a:gd name="connsiteX2368" fmla="*/ 2209327 w 12225867"/>
              <a:gd name="connsiteY2368" fmla="*/ 7078145 h 13777502"/>
              <a:gd name="connsiteX2369" fmla="*/ 1976084 w 12225867"/>
              <a:gd name="connsiteY2369" fmla="*/ 7073331 h 13777502"/>
              <a:gd name="connsiteX2370" fmla="*/ 1943100 w 12225867"/>
              <a:gd name="connsiteY2370" fmla="*/ 7110646 h 13777502"/>
              <a:gd name="connsiteX2371" fmla="*/ 1953702 w 12225867"/>
              <a:gd name="connsiteY2371" fmla="*/ 7120276 h 13777502"/>
              <a:gd name="connsiteX2372" fmla="*/ 1986686 w 12225867"/>
              <a:gd name="connsiteY2372" fmla="*/ 7082961 h 13777502"/>
              <a:gd name="connsiteX2373" fmla="*/ 1976084 w 12225867"/>
              <a:gd name="connsiteY2373" fmla="*/ 7073331 h 13777502"/>
              <a:gd name="connsiteX2374" fmla="*/ 273883 w 12225867"/>
              <a:gd name="connsiteY2374" fmla="*/ 7070924 h 13777502"/>
              <a:gd name="connsiteX2375" fmla="*/ 267993 w 12225867"/>
              <a:gd name="connsiteY2375" fmla="*/ 7120276 h 13777502"/>
              <a:gd name="connsiteX2376" fmla="*/ 282129 w 12225867"/>
              <a:gd name="connsiteY2376" fmla="*/ 7121480 h 13777502"/>
              <a:gd name="connsiteX2377" fmla="*/ 288019 w 12225867"/>
              <a:gd name="connsiteY2377" fmla="*/ 7072128 h 13777502"/>
              <a:gd name="connsiteX2378" fmla="*/ 273883 w 12225867"/>
              <a:gd name="connsiteY2378" fmla="*/ 7070924 h 13777502"/>
              <a:gd name="connsiteX2379" fmla="*/ 1008951 w 12225867"/>
              <a:gd name="connsiteY2379" fmla="*/ 7058886 h 13777502"/>
              <a:gd name="connsiteX2380" fmla="*/ 988925 w 12225867"/>
              <a:gd name="connsiteY2380" fmla="*/ 7104627 h 13777502"/>
              <a:gd name="connsiteX2381" fmla="*/ 1001883 w 12225867"/>
              <a:gd name="connsiteY2381" fmla="*/ 7110646 h 13777502"/>
              <a:gd name="connsiteX2382" fmla="*/ 1021909 w 12225867"/>
              <a:gd name="connsiteY2382" fmla="*/ 7064904 h 13777502"/>
              <a:gd name="connsiteX2383" fmla="*/ 1008951 w 12225867"/>
              <a:gd name="connsiteY2383" fmla="*/ 7058886 h 13777502"/>
              <a:gd name="connsiteX2384" fmla="*/ 766284 w 12225867"/>
              <a:gd name="connsiteY2384" fmla="*/ 7055275 h 13777502"/>
              <a:gd name="connsiteX2385" fmla="*/ 750970 w 12225867"/>
              <a:gd name="connsiteY2385" fmla="*/ 7102220 h 13777502"/>
              <a:gd name="connsiteX2386" fmla="*/ 763928 w 12225867"/>
              <a:gd name="connsiteY2386" fmla="*/ 7107035 h 13777502"/>
              <a:gd name="connsiteX2387" fmla="*/ 779242 w 12225867"/>
              <a:gd name="connsiteY2387" fmla="*/ 7060090 h 13777502"/>
              <a:gd name="connsiteX2388" fmla="*/ 766284 w 12225867"/>
              <a:gd name="connsiteY2388" fmla="*/ 7055275 h 13777502"/>
              <a:gd name="connsiteX2389" fmla="*/ 1749909 w 12225867"/>
              <a:gd name="connsiteY2389" fmla="*/ 7049257 h 13777502"/>
              <a:gd name="connsiteX2390" fmla="*/ 1720459 w 12225867"/>
              <a:gd name="connsiteY2390" fmla="*/ 7088979 h 13777502"/>
              <a:gd name="connsiteX2391" fmla="*/ 1731061 w 12225867"/>
              <a:gd name="connsiteY2391" fmla="*/ 7097406 h 13777502"/>
              <a:gd name="connsiteX2392" fmla="*/ 1760511 w 12225867"/>
              <a:gd name="connsiteY2392" fmla="*/ 7057683 h 13777502"/>
              <a:gd name="connsiteX2393" fmla="*/ 1749909 w 12225867"/>
              <a:gd name="connsiteY2393" fmla="*/ 7049257 h 13777502"/>
              <a:gd name="connsiteX2394" fmla="*/ 1263398 w 12225867"/>
              <a:gd name="connsiteY2394" fmla="*/ 7043237 h 13777502"/>
              <a:gd name="connsiteX2395" fmla="*/ 1239838 w 12225867"/>
              <a:gd name="connsiteY2395" fmla="*/ 7086571 h 13777502"/>
              <a:gd name="connsiteX2396" fmla="*/ 1251618 w 12225867"/>
              <a:gd name="connsiteY2396" fmla="*/ 7093794 h 13777502"/>
              <a:gd name="connsiteX2397" fmla="*/ 1275177 w 12225867"/>
              <a:gd name="connsiteY2397" fmla="*/ 7050460 h 13777502"/>
              <a:gd name="connsiteX2398" fmla="*/ 1263398 w 12225867"/>
              <a:gd name="connsiteY2398" fmla="*/ 7043237 h 13777502"/>
              <a:gd name="connsiteX2399" fmla="*/ 525973 w 12225867"/>
              <a:gd name="connsiteY2399" fmla="*/ 7027589 h 13777502"/>
              <a:gd name="connsiteX2400" fmla="*/ 515371 w 12225867"/>
              <a:gd name="connsiteY2400" fmla="*/ 7075738 h 13777502"/>
              <a:gd name="connsiteX2401" fmla="*/ 529507 w 12225867"/>
              <a:gd name="connsiteY2401" fmla="*/ 7079349 h 13777502"/>
              <a:gd name="connsiteX2402" fmla="*/ 540109 w 12225867"/>
              <a:gd name="connsiteY2402" fmla="*/ 7031200 h 13777502"/>
              <a:gd name="connsiteX2403" fmla="*/ 525973 w 12225867"/>
              <a:gd name="connsiteY2403" fmla="*/ 7027589 h 13777502"/>
              <a:gd name="connsiteX2404" fmla="*/ 2277650 w 12225867"/>
              <a:gd name="connsiteY2404" fmla="*/ 7013145 h 13777502"/>
              <a:gd name="connsiteX2405" fmla="*/ 2284129 w 12225867"/>
              <a:gd name="connsiteY2405" fmla="*/ 7019765 h 13777502"/>
              <a:gd name="connsiteX2406" fmla="*/ 2252912 w 12225867"/>
              <a:gd name="connsiteY2406" fmla="*/ 7051663 h 13777502"/>
              <a:gd name="connsiteX2407" fmla="*/ 2246434 w 12225867"/>
              <a:gd name="connsiteY2407" fmla="*/ 7045044 h 13777502"/>
              <a:gd name="connsiteX2408" fmla="*/ 2277650 w 12225867"/>
              <a:gd name="connsiteY2408" fmla="*/ 7013145 h 13777502"/>
              <a:gd name="connsiteX2409" fmla="*/ 1529624 w 12225867"/>
              <a:gd name="connsiteY2409" fmla="*/ 7010737 h 13777502"/>
              <a:gd name="connsiteX2410" fmla="*/ 1502530 w 12225867"/>
              <a:gd name="connsiteY2410" fmla="*/ 7052868 h 13777502"/>
              <a:gd name="connsiteX2411" fmla="*/ 1514310 w 12225867"/>
              <a:gd name="connsiteY2411" fmla="*/ 7061294 h 13777502"/>
              <a:gd name="connsiteX2412" fmla="*/ 1541404 w 12225867"/>
              <a:gd name="connsiteY2412" fmla="*/ 7019164 h 13777502"/>
              <a:gd name="connsiteX2413" fmla="*/ 1529624 w 12225867"/>
              <a:gd name="connsiteY2413" fmla="*/ 7010737 h 13777502"/>
              <a:gd name="connsiteX2414" fmla="*/ 2277650 w 12225867"/>
              <a:gd name="connsiteY2414" fmla="*/ 7007126 h 13777502"/>
              <a:gd name="connsiteX2415" fmla="*/ 2243488 w 12225867"/>
              <a:gd name="connsiteY2415" fmla="*/ 7042034 h 13777502"/>
              <a:gd name="connsiteX2416" fmla="*/ 2246434 w 12225867"/>
              <a:gd name="connsiteY2416" fmla="*/ 7045044 h 13777502"/>
              <a:gd name="connsiteX2417" fmla="*/ 2243488 w 12225867"/>
              <a:gd name="connsiteY2417" fmla="*/ 7048053 h 13777502"/>
              <a:gd name="connsiteX2418" fmla="*/ 2252912 w 12225867"/>
              <a:gd name="connsiteY2418" fmla="*/ 7057683 h 13777502"/>
              <a:gd name="connsiteX2419" fmla="*/ 2287074 w 12225867"/>
              <a:gd name="connsiteY2419" fmla="*/ 7022775 h 13777502"/>
              <a:gd name="connsiteX2420" fmla="*/ 2284129 w 12225867"/>
              <a:gd name="connsiteY2420" fmla="*/ 7019765 h 13777502"/>
              <a:gd name="connsiteX2421" fmla="*/ 2287074 w 12225867"/>
              <a:gd name="connsiteY2421" fmla="*/ 7016755 h 13777502"/>
              <a:gd name="connsiteX2422" fmla="*/ 2277650 w 12225867"/>
              <a:gd name="connsiteY2422" fmla="*/ 7007126 h 13777502"/>
              <a:gd name="connsiteX2423" fmla="*/ 2040873 w 12225867"/>
              <a:gd name="connsiteY2423" fmla="*/ 6998700 h 13777502"/>
              <a:gd name="connsiteX2424" fmla="*/ 2007890 w 12225867"/>
              <a:gd name="connsiteY2424" fmla="*/ 7036016 h 13777502"/>
              <a:gd name="connsiteX2425" fmla="*/ 2018491 w 12225867"/>
              <a:gd name="connsiteY2425" fmla="*/ 7045646 h 13777502"/>
              <a:gd name="connsiteX2426" fmla="*/ 2051475 w 12225867"/>
              <a:gd name="connsiteY2426" fmla="*/ 7008330 h 13777502"/>
              <a:gd name="connsiteX2427" fmla="*/ 2040873 w 12225867"/>
              <a:gd name="connsiteY2427" fmla="*/ 6998700 h 13777502"/>
              <a:gd name="connsiteX2428" fmla="*/ 291553 w 12225867"/>
              <a:gd name="connsiteY2428" fmla="*/ 6972218 h 13777502"/>
              <a:gd name="connsiteX2429" fmla="*/ 277417 w 12225867"/>
              <a:gd name="connsiteY2429" fmla="*/ 6973422 h 13777502"/>
              <a:gd name="connsiteX2430" fmla="*/ 280951 w 12225867"/>
              <a:gd name="connsiteY2430" fmla="*/ 7001108 h 13777502"/>
              <a:gd name="connsiteX2431" fmla="*/ 278595 w 12225867"/>
              <a:gd name="connsiteY2431" fmla="*/ 7021571 h 13777502"/>
              <a:gd name="connsiteX2432" fmla="*/ 292731 w 12225867"/>
              <a:gd name="connsiteY2432" fmla="*/ 7022775 h 13777502"/>
              <a:gd name="connsiteX2433" fmla="*/ 295087 w 12225867"/>
              <a:gd name="connsiteY2433" fmla="*/ 7002312 h 13777502"/>
              <a:gd name="connsiteX2434" fmla="*/ 291553 w 12225867"/>
              <a:gd name="connsiteY2434" fmla="*/ 6972218 h 13777502"/>
              <a:gd name="connsiteX2435" fmla="*/ 1781715 w 12225867"/>
              <a:gd name="connsiteY2435" fmla="*/ 6971015 h 13777502"/>
              <a:gd name="connsiteX2436" fmla="*/ 1771113 w 12225867"/>
              <a:gd name="connsiteY2436" fmla="*/ 6979441 h 13777502"/>
              <a:gd name="connsiteX2437" fmla="*/ 1787605 w 12225867"/>
              <a:gd name="connsiteY2437" fmla="*/ 7001108 h 13777502"/>
              <a:gd name="connsiteX2438" fmla="*/ 1780537 w 12225867"/>
              <a:gd name="connsiteY2438" fmla="*/ 7010737 h 13777502"/>
              <a:gd name="connsiteX2439" fmla="*/ 1791139 w 12225867"/>
              <a:gd name="connsiteY2439" fmla="*/ 7019164 h 13777502"/>
              <a:gd name="connsiteX2440" fmla="*/ 1804097 w 12225867"/>
              <a:gd name="connsiteY2440" fmla="*/ 7001108 h 13777502"/>
              <a:gd name="connsiteX2441" fmla="*/ 1781715 w 12225867"/>
              <a:gd name="connsiteY2441" fmla="*/ 6971015 h 13777502"/>
              <a:gd name="connsiteX2442" fmla="*/ 1036045 w 12225867"/>
              <a:gd name="connsiteY2442" fmla="*/ 6967403 h 13777502"/>
              <a:gd name="connsiteX2443" fmla="*/ 1023087 w 12225867"/>
              <a:gd name="connsiteY2443" fmla="*/ 6973421 h 13777502"/>
              <a:gd name="connsiteX2444" fmla="*/ 1034867 w 12225867"/>
              <a:gd name="connsiteY2444" fmla="*/ 7001107 h 13777502"/>
              <a:gd name="connsiteX2445" fmla="*/ 1028977 w 12225867"/>
              <a:gd name="connsiteY2445" fmla="*/ 7013144 h 13777502"/>
              <a:gd name="connsiteX2446" fmla="*/ 1041935 w 12225867"/>
              <a:gd name="connsiteY2446" fmla="*/ 7019163 h 13777502"/>
              <a:gd name="connsiteX2447" fmla="*/ 1050181 w 12225867"/>
              <a:gd name="connsiteY2447" fmla="*/ 7001107 h 13777502"/>
              <a:gd name="connsiteX2448" fmla="*/ 1036045 w 12225867"/>
              <a:gd name="connsiteY2448" fmla="*/ 6967403 h 13777502"/>
              <a:gd name="connsiteX2449" fmla="*/ 785132 w 12225867"/>
              <a:gd name="connsiteY2449" fmla="*/ 6960181 h 13777502"/>
              <a:gd name="connsiteX2450" fmla="*/ 772174 w 12225867"/>
              <a:gd name="connsiteY2450" fmla="*/ 6964996 h 13777502"/>
              <a:gd name="connsiteX2451" fmla="*/ 783954 w 12225867"/>
              <a:gd name="connsiteY2451" fmla="*/ 7001107 h 13777502"/>
              <a:gd name="connsiteX2452" fmla="*/ 781598 w 12225867"/>
              <a:gd name="connsiteY2452" fmla="*/ 7008330 h 13777502"/>
              <a:gd name="connsiteX2453" fmla="*/ 794556 w 12225867"/>
              <a:gd name="connsiteY2453" fmla="*/ 7013145 h 13777502"/>
              <a:gd name="connsiteX2454" fmla="*/ 798090 w 12225867"/>
              <a:gd name="connsiteY2454" fmla="*/ 6999904 h 13777502"/>
              <a:gd name="connsiteX2455" fmla="*/ 785132 w 12225867"/>
              <a:gd name="connsiteY2455" fmla="*/ 6960181 h 13777502"/>
              <a:gd name="connsiteX2456" fmla="*/ 1276355 w 12225867"/>
              <a:gd name="connsiteY2456" fmla="*/ 6955366 h 13777502"/>
              <a:gd name="connsiteX2457" fmla="*/ 1264576 w 12225867"/>
              <a:gd name="connsiteY2457" fmla="*/ 6962588 h 13777502"/>
              <a:gd name="connsiteX2458" fmla="*/ 1286957 w 12225867"/>
              <a:gd name="connsiteY2458" fmla="*/ 7004718 h 13777502"/>
              <a:gd name="connsiteX2459" fmla="*/ 1291669 w 12225867"/>
              <a:gd name="connsiteY2459" fmla="*/ 7002311 h 13777502"/>
              <a:gd name="connsiteX2460" fmla="*/ 1298737 w 12225867"/>
              <a:gd name="connsiteY2460" fmla="*/ 7005922 h 13777502"/>
              <a:gd name="connsiteX2461" fmla="*/ 1301093 w 12225867"/>
              <a:gd name="connsiteY2461" fmla="*/ 7001107 h 13777502"/>
              <a:gd name="connsiteX2462" fmla="*/ 1276355 w 12225867"/>
              <a:gd name="connsiteY2462" fmla="*/ 6955366 h 13777502"/>
              <a:gd name="connsiteX2463" fmla="*/ 2251734 w 12225867"/>
              <a:gd name="connsiteY2463" fmla="*/ 6943329 h 13777502"/>
              <a:gd name="connsiteX2464" fmla="*/ 2282362 w 12225867"/>
              <a:gd name="connsiteY2464" fmla="*/ 6974626 h 13777502"/>
              <a:gd name="connsiteX2465" fmla="*/ 2276472 w 12225867"/>
              <a:gd name="connsiteY2465" fmla="*/ 6980644 h 13777502"/>
              <a:gd name="connsiteX2466" fmla="*/ 2245844 w 12225867"/>
              <a:gd name="connsiteY2466" fmla="*/ 6949348 h 13777502"/>
              <a:gd name="connsiteX2467" fmla="*/ 2251734 w 12225867"/>
              <a:gd name="connsiteY2467" fmla="*/ 6943329 h 13777502"/>
              <a:gd name="connsiteX2468" fmla="*/ 2251734 w 12225867"/>
              <a:gd name="connsiteY2468" fmla="*/ 6936106 h 13777502"/>
              <a:gd name="connsiteX2469" fmla="*/ 2242310 w 12225867"/>
              <a:gd name="connsiteY2469" fmla="*/ 6945736 h 13777502"/>
              <a:gd name="connsiteX2470" fmla="*/ 2245844 w 12225867"/>
              <a:gd name="connsiteY2470" fmla="*/ 6949348 h 13777502"/>
              <a:gd name="connsiteX2471" fmla="*/ 2242310 w 12225867"/>
              <a:gd name="connsiteY2471" fmla="*/ 6952959 h 13777502"/>
              <a:gd name="connsiteX2472" fmla="*/ 2276472 w 12225867"/>
              <a:gd name="connsiteY2472" fmla="*/ 6987867 h 13777502"/>
              <a:gd name="connsiteX2473" fmla="*/ 2285896 w 12225867"/>
              <a:gd name="connsiteY2473" fmla="*/ 6978237 h 13777502"/>
              <a:gd name="connsiteX2474" fmla="*/ 2282362 w 12225867"/>
              <a:gd name="connsiteY2474" fmla="*/ 6974626 h 13777502"/>
              <a:gd name="connsiteX2475" fmla="*/ 2285896 w 12225867"/>
              <a:gd name="connsiteY2475" fmla="*/ 6971014 h 13777502"/>
              <a:gd name="connsiteX2476" fmla="*/ 2251734 w 12225867"/>
              <a:gd name="connsiteY2476" fmla="*/ 6936106 h 13777502"/>
              <a:gd name="connsiteX2477" fmla="*/ 531863 w 12225867"/>
              <a:gd name="connsiteY2477" fmla="*/ 6930088 h 13777502"/>
              <a:gd name="connsiteX2478" fmla="*/ 517727 w 12225867"/>
              <a:gd name="connsiteY2478" fmla="*/ 6933699 h 13777502"/>
              <a:gd name="connsiteX2479" fmla="*/ 528329 w 12225867"/>
              <a:gd name="connsiteY2479" fmla="*/ 6981848 h 13777502"/>
              <a:gd name="connsiteX2480" fmla="*/ 542465 w 12225867"/>
              <a:gd name="connsiteY2480" fmla="*/ 6978237 h 13777502"/>
              <a:gd name="connsiteX2481" fmla="*/ 531863 w 12225867"/>
              <a:gd name="connsiteY2481" fmla="*/ 6930088 h 13777502"/>
              <a:gd name="connsiteX2482" fmla="*/ 1506064 w 12225867"/>
              <a:gd name="connsiteY2482" fmla="*/ 6927681 h 13777502"/>
              <a:gd name="connsiteX2483" fmla="*/ 1494284 w 12225867"/>
              <a:gd name="connsiteY2483" fmla="*/ 6936107 h 13777502"/>
              <a:gd name="connsiteX2484" fmla="*/ 1521378 w 12225867"/>
              <a:gd name="connsiteY2484" fmla="*/ 6978237 h 13777502"/>
              <a:gd name="connsiteX2485" fmla="*/ 1533158 w 12225867"/>
              <a:gd name="connsiteY2485" fmla="*/ 6969811 h 13777502"/>
              <a:gd name="connsiteX2486" fmla="*/ 1506064 w 12225867"/>
              <a:gd name="connsiteY2486" fmla="*/ 6927681 h 13777502"/>
              <a:gd name="connsiteX2487" fmla="*/ 1989042 w 12225867"/>
              <a:gd name="connsiteY2487" fmla="*/ 6924069 h 13777502"/>
              <a:gd name="connsiteX2488" fmla="*/ 1978440 w 12225867"/>
              <a:gd name="connsiteY2488" fmla="*/ 6933699 h 13777502"/>
              <a:gd name="connsiteX2489" fmla="*/ 2011424 w 12225867"/>
              <a:gd name="connsiteY2489" fmla="*/ 6971015 h 13777502"/>
              <a:gd name="connsiteX2490" fmla="*/ 2022025 w 12225867"/>
              <a:gd name="connsiteY2490" fmla="*/ 6961385 h 13777502"/>
              <a:gd name="connsiteX2491" fmla="*/ 1989042 w 12225867"/>
              <a:gd name="connsiteY2491" fmla="*/ 6924069 h 13777502"/>
              <a:gd name="connsiteX2492" fmla="*/ 1722815 w 12225867"/>
              <a:gd name="connsiteY2492" fmla="*/ 6891570 h 13777502"/>
              <a:gd name="connsiteX2493" fmla="*/ 1712213 w 12225867"/>
              <a:gd name="connsiteY2493" fmla="*/ 6899996 h 13777502"/>
              <a:gd name="connsiteX2494" fmla="*/ 1741663 w 12225867"/>
              <a:gd name="connsiteY2494" fmla="*/ 6939718 h 13777502"/>
              <a:gd name="connsiteX2495" fmla="*/ 1752265 w 12225867"/>
              <a:gd name="connsiteY2495" fmla="*/ 6931292 h 13777502"/>
              <a:gd name="connsiteX2496" fmla="*/ 1722815 w 12225867"/>
              <a:gd name="connsiteY2496" fmla="*/ 6891570 h 13777502"/>
              <a:gd name="connsiteX2497" fmla="*/ 995993 w 12225867"/>
              <a:gd name="connsiteY2497" fmla="*/ 6875920 h 13777502"/>
              <a:gd name="connsiteX2498" fmla="*/ 983035 w 12225867"/>
              <a:gd name="connsiteY2498" fmla="*/ 6881938 h 13777502"/>
              <a:gd name="connsiteX2499" fmla="*/ 1003061 w 12225867"/>
              <a:gd name="connsiteY2499" fmla="*/ 6927680 h 13777502"/>
              <a:gd name="connsiteX2500" fmla="*/ 1016019 w 12225867"/>
              <a:gd name="connsiteY2500" fmla="*/ 6921661 h 13777502"/>
              <a:gd name="connsiteX2501" fmla="*/ 995993 w 12225867"/>
              <a:gd name="connsiteY2501" fmla="*/ 6875920 h 13777502"/>
              <a:gd name="connsiteX2502" fmla="*/ 2182233 w 12225867"/>
              <a:gd name="connsiteY2502" fmla="*/ 6872310 h 13777502"/>
              <a:gd name="connsiteX2503" fmla="*/ 2213449 w 12225867"/>
              <a:gd name="connsiteY2503" fmla="*/ 6904208 h 13777502"/>
              <a:gd name="connsiteX2504" fmla="*/ 2206971 w 12225867"/>
              <a:gd name="connsiteY2504" fmla="*/ 6910830 h 13777502"/>
              <a:gd name="connsiteX2505" fmla="*/ 2175754 w 12225867"/>
              <a:gd name="connsiteY2505" fmla="*/ 6878930 h 13777502"/>
              <a:gd name="connsiteX2506" fmla="*/ 2182233 w 12225867"/>
              <a:gd name="connsiteY2506" fmla="*/ 6872310 h 13777502"/>
              <a:gd name="connsiteX2507" fmla="*/ 280951 w 12225867"/>
              <a:gd name="connsiteY2507" fmla="*/ 6872309 h 13777502"/>
              <a:gd name="connsiteX2508" fmla="*/ 266815 w 12225867"/>
              <a:gd name="connsiteY2508" fmla="*/ 6873513 h 13777502"/>
              <a:gd name="connsiteX2509" fmla="*/ 272705 w 12225867"/>
              <a:gd name="connsiteY2509" fmla="*/ 6922866 h 13777502"/>
              <a:gd name="connsiteX2510" fmla="*/ 286841 w 12225867"/>
              <a:gd name="connsiteY2510" fmla="*/ 6921662 h 13777502"/>
              <a:gd name="connsiteX2511" fmla="*/ 280951 w 12225867"/>
              <a:gd name="connsiteY2511" fmla="*/ 6872309 h 13777502"/>
              <a:gd name="connsiteX2512" fmla="*/ 1229236 w 12225867"/>
              <a:gd name="connsiteY2512" fmla="*/ 6868699 h 13777502"/>
              <a:gd name="connsiteX2513" fmla="*/ 1217456 w 12225867"/>
              <a:gd name="connsiteY2513" fmla="*/ 6875920 h 13777502"/>
              <a:gd name="connsiteX2514" fmla="*/ 1241016 w 12225867"/>
              <a:gd name="connsiteY2514" fmla="*/ 6919254 h 13777502"/>
              <a:gd name="connsiteX2515" fmla="*/ 1252796 w 12225867"/>
              <a:gd name="connsiteY2515" fmla="*/ 6912033 h 13777502"/>
              <a:gd name="connsiteX2516" fmla="*/ 1229236 w 12225867"/>
              <a:gd name="connsiteY2516" fmla="*/ 6868699 h 13777502"/>
              <a:gd name="connsiteX2517" fmla="*/ 2182233 w 12225867"/>
              <a:gd name="connsiteY2517" fmla="*/ 6866291 h 13777502"/>
              <a:gd name="connsiteX2518" fmla="*/ 2172809 w 12225867"/>
              <a:gd name="connsiteY2518" fmla="*/ 6875920 h 13777502"/>
              <a:gd name="connsiteX2519" fmla="*/ 2175754 w 12225867"/>
              <a:gd name="connsiteY2519" fmla="*/ 6878930 h 13777502"/>
              <a:gd name="connsiteX2520" fmla="*/ 2172809 w 12225867"/>
              <a:gd name="connsiteY2520" fmla="*/ 6881941 h 13777502"/>
              <a:gd name="connsiteX2521" fmla="*/ 2206971 w 12225867"/>
              <a:gd name="connsiteY2521" fmla="*/ 6916847 h 13777502"/>
              <a:gd name="connsiteX2522" fmla="*/ 2216394 w 12225867"/>
              <a:gd name="connsiteY2522" fmla="*/ 6907217 h 13777502"/>
              <a:gd name="connsiteX2523" fmla="*/ 2213449 w 12225867"/>
              <a:gd name="connsiteY2523" fmla="*/ 6904208 h 13777502"/>
              <a:gd name="connsiteX2524" fmla="*/ 2216394 w 12225867"/>
              <a:gd name="connsiteY2524" fmla="*/ 6901199 h 13777502"/>
              <a:gd name="connsiteX2525" fmla="*/ 2182233 w 12225867"/>
              <a:gd name="connsiteY2525" fmla="*/ 6866291 h 13777502"/>
              <a:gd name="connsiteX2526" fmla="*/ 753326 w 12225867"/>
              <a:gd name="connsiteY2526" fmla="*/ 6866291 h 13777502"/>
              <a:gd name="connsiteX2527" fmla="*/ 740368 w 12225867"/>
              <a:gd name="connsiteY2527" fmla="*/ 6871107 h 13777502"/>
              <a:gd name="connsiteX2528" fmla="*/ 755682 w 12225867"/>
              <a:gd name="connsiteY2528" fmla="*/ 6918050 h 13777502"/>
              <a:gd name="connsiteX2529" fmla="*/ 768640 w 12225867"/>
              <a:gd name="connsiteY2529" fmla="*/ 6913237 h 13777502"/>
              <a:gd name="connsiteX2530" fmla="*/ 753326 w 12225867"/>
              <a:gd name="connsiteY2530" fmla="*/ 6866291 h 13777502"/>
              <a:gd name="connsiteX2531" fmla="*/ 1924252 w 12225867"/>
              <a:gd name="connsiteY2531" fmla="*/ 6849439 h 13777502"/>
              <a:gd name="connsiteX2532" fmla="*/ 1913650 w 12225867"/>
              <a:gd name="connsiteY2532" fmla="*/ 6859070 h 13777502"/>
              <a:gd name="connsiteX2533" fmla="*/ 1946634 w 12225867"/>
              <a:gd name="connsiteY2533" fmla="*/ 6896386 h 13777502"/>
              <a:gd name="connsiteX2534" fmla="*/ 1957236 w 12225867"/>
              <a:gd name="connsiteY2534" fmla="*/ 6886754 h 13777502"/>
              <a:gd name="connsiteX2535" fmla="*/ 1924252 w 12225867"/>
              <a:gd name="connsiteY2535" fmla="*/ 6849439 h 13777502"/>
              <a:gd name="connsiteX2536" fmla="*/ 1451877 w 12225867"/>
              <a:gd name="connsiteY2536" fmla="*/ 6844626 h 13777502"/>
              <a:gd name="connsiteX2537" fmla="*/ 1440097 w 12225867"/>
              <a:gd name="connsiteY2537" fmla="*/ 6853052 h 13777502"/>
              <a:gd name="connsiteX2538" fmla="*/ 1467190 w 12225867"/>
              <a:gd name="connsiteY2538" fmla="*/ 6895180 h 13777502"/>
              <a:gd name="connsiteX2539" fmla="*/ 1478970 w 12225867"/>
              <a:gd name="connsiteY2539" fmla="*/ 6886754 h 13777502"/>
              <a:gd name="connsiteX2540" fmla="*/ 1451877 w 12225867"/>
              <a:gd name="connsiteY2540" fmla="*/ 6844626 h 13777502"/>
              <a:gd name="connsiteX2541" fmla="*/ 510659 w 12225867"/>
              <a:gd name="connsiteY2541" fmla="*/ 6831383 h 13777502"/>
              <a:gd name="connsiteX2542" fmla="*/ 496524 w 12225867"/>
              <a:gd name="connsiteY2542" fmla="*/ 6834994 h 13777502"/>
              <a:gd name="connsiteX2543" fmla="*/ 507125 w 12225867"/>
              <a:gd name="connsiteY2543" fmla="*/ 6884346 h 13777502"/>
              <a:gd name="connsiteX2544" fmla="*/ 521261 w 12225867"/>
              <a:gd name="connsiteY2544" fmla="*/ 6880736 h 13777502"/>
              <a:gd name="connsiteX2545" fmla="*/ 510659 w 12225867"/>
              <a:gd name="connsiteY2545" fmla="*/ 6831383 h 13777502"/>
              <a:gd name="connsiteX2546" fmla="*/ 1662737 w 12225867"/>
              <a:gd name="connsiteY2546" fmla="*/ 6813329 h 13777502"/>
              <a:gd name="connsiteX2547" fmla="*/ 1652135 w 12225867"/>
              <a:gd name="connsiteY2547" fmla="*/ 6821755 h 13777502"/>
              <a:gd name="connsiteX2548" fmla="*/ 1681585 w 12225867"/>
              <a:gd name="connsiteY2548" fmla="*/ 6861477 h 13777502"/>
              <a:gd name="connsiteX2549" fmla="*/ 1692187 w 12225867"/>
              <a:gd name="connsiteY2549" fmla="*/ 6853052 h 13777502"/>
              <a:gd name="connsiteX2550" fmla="*/ 1662737 w 12225867"/>
              <a:gd name="connsiteY2550" fmla="*/ 6813329 h 13777502"/>
              <a:gd name="connsiteX2551" fmla="*/ 2112731 w 12225867"/>
              <a:gd name="connsiteY2551" fmla="*/ 6801292 h 13777502"/>
              <a:gd name="connsiteX2552" fmla="*/ 2143948 w 12225867"/>
              <a:gd name="connsiteY2552" fmla="*/ 6833190 h 13777502"/>
              <a:gd name="connsiteX2553" fmla="*/ 2137469 w 12225867"/>
              <a:gd name="connsiteY2553" fmla="*/ 6839810 h 13777502"/>
              <a:gd name="connsiteX2554" fmla="*/ 2106253 w 12225867"/>
              <a:gd name="connsiteY2554" fmla="*/ 6807912 h 13777502"/>
              <a:gd name="connsiteX2555" fmla="*/ 2112731 w 12225867"/>
              <a:gd name="connsiteY2555" fmla="*/ 6801292 h 13777502"/>
              <a:gd name="connsiteX2556" fmla="*/ 2112731 w 12225867"/>
              <a:gd name="connsiteY2556" fmla="*/ 6795271 h 13777502"/>
              <a:gd name="connsiteX2557" fmla="*/ 2103307 w 12225867"/>
              <a:gd name="connsiteY2557" fmla="*/ 6804900 h 13777502"/>
              <a:gd name="connsiteX2558" fmla="*/ 2106253 w 12225867"/>
              <a:gd name="connsiteY2558" fmla="*/ 6807912 h 13777502"/>
              <a:gd name="connsiteX2559" fmla="*/ 2103307 w 12225867"/>
              <a:gd name="connsiteY2559" fmla="*/ 6810921 h 13777502"/>
              <a:gd name="connsiteX2560" fmla="*/ 2137469 w 12225867"/>
              <a:gd name="connsiteY2560" fmla="*/ 6845828 h 13777502"/>
              <a:gd name="connsiteX2561" fmla="*/ 2146893 w 12225867"/>
              <a:gd name="connsiteY2561" fmla="*/ 6836200 h 13777502"/>
              <a:gd name="connsiteX2562" fmla="*/ 2143948 w 12225867"/>
              <a:gd name="connsiteY2562" fmla="*/ 6833190 h 13777502"/>
              <a:gd name="connsiteX2563" fmla="*/ 2146893 w 12225867"/>
              <a:gd name="connsiteY2563" fmla="*/ 6830178 h 13777502"/>
              <a:gd name="connsiteX2564" fmla="*/ 2112731 w 12225867"/>
              <a:gd name="connsiteY2564" fmla="*/ 6795271 h 13777502"/>
              <a:gd name="connsiteX2565" fmla="*/ 955941 w 12225867"/>
              <a:gd name="connsiteY2565" fmla="*/ 6784438 h 13777502"/>
              <a:gd name="connsiteX2566" fmla="*/ 942983 w 12225867"/>
              <a:gd name="connsiteY2566" fmla="*/ 6790458 h 13777502"/>
              <a:gd name="connsiteX2567" fmla="*/ 963009 w 12225867"/>
              <a:gd name="connsiteY2567" fmla="*/ 6836198 h 13777502"/>
              <a:gd name="connsiteX2568" fmla="*/ 975967 w 12225867"/>
              <a:gd name="connsiteY2568" fmla="*/ 6830178 h 13777502"/>
              <a:gd name="connsiteX2569" fmla="*/ 955941 w 12225867"/>
              <a:gd name="connsiteY2569" fmla="*/ 6784438 h 13777502"/>
              <a:gd name="connsiteX2570" fmla="*/ 1182116 w 12225867"/>
              <a:gd name="connsiteY2570" fmla="*/ 6780826 h 13777502"/>
              <a:gd name="connsiteX2571" fmla="*/ 1170336 w 12225867"/>
              <a:gd name="connsiteY2571" fmla="*/ 6788050 h 13777502"/>
              <a:gd name="connsiteX2572" fmla="*/ 1193896 w 12225867"/>
              <a:gd name="connsiteY2572" fmla="*/ 6831384 h 13777502"/>
              <a:gd name="connsiteX2573" fmla="*/ 1205676 w 12225867"/>
              <a:gd name="connsiteY2573" fmla="*/ 6824160 h 13777502"/>
              <a:gd name="connsiteX2574" fmla="*/ 1182116 w 12225867"/>
              <a:gd name="connsiteY2574" fmla="*/ 6780826 h 13777502"/>
              <a:gd name="connsiteX2575" fmla="*/ 1859462 w 12225867"/>
              <a:gd name="connsiteY2575" fmla="*/ 6774808 h 13777502"/>
              <a:gd name="connsiteX2576" fmla="*/ 1848860 w 12225867"/>
              <a:gd name="connsiteY2576" fmla="*/ 6784440 h 13777502"/>
              <a:gd name="connsiteX2577" fmla="*/ 1881844 w 12225867"/>
              <a:gd name="connsiteY2577" fmla="*/ 6821755 h 13777502"/>
              <a:gd name="connsiteX2578" fmla="*/ 1892446 w 12225867"/>
              <a:gd name="connsiteY2578" fmla="*/ 6812123 h 13777502"/>
              <a:gd name="connsiteX2579" fmla="*/ 1859462 w 12225867"/>
              <a:gd name="connsiteY2579" fmla="*/ 6774808 h 13777502"/>
              <a:gd name="connsiteX2580" fmla="*/ 270349 w 12225867"/>
              <a:gd name="connsiteY2580" fmla="*/ 6773605 h 13777502"/>
              <a:gd name="connsiteX2581" fmla="*/ 256213 w 12225867"/>
              <a:gd name="connsiteY2581" fmla="*/ 6774808 h 13777502"/>
              <a:gd name="connsiteX2582" fmla="*/ 262103 w 12225867"/>
              <a:gd name="connsiteY2582" fmla="*/ 6824162 h 13777502"/>
              <a:gd name="connsiteX2583" fmla="*/ 276239 w 12225867"/>
              <a:gd name="connsiteY2583" fmla="*/ 6822957 h 13777502"/>
              <a:gd name="connsiteX2584" fmla="*/ 270349 w 12225867"/>
              <a:gd name="connsiteY2584" fmla="*/ 6773605 h 13777502"/>
              <a:gd name="connsiteX2585" fmla="*/ 722698 w 12225867"/>
              <a:gd name="connsiteY2585" fmla="*/ 6771197 h 13777502"/>
              <a:gd name="connsiteX2586" fmla="*/ 709740 w 12225867"/>
              <a:gd name="connsiteY2586" fmla="*/ 6776012 h 13777502"/>
              <a:gd name="connsiteX2587" fmla="*/ 725054 w 12225867"/>
              <a:gd name="connsiteY2587" fmla="*/ 6822957 h 13777502"/>
              <a:gd name="connsiteX2588" fmla="*/ 738012 w 12225867"/>
              <a:gd name="connsiteY2588" fmla="*/ 6818141 h 13777502"/>
              <a:gd name="connsiteX2589" fmla="*/ 722698 w 12225867"/>
              <a:gd name="connsiteY2589" fmla="*/ 6771197 h 13777502"/>
              <a:gd name="connsiteX2590" fmla="*/ 1397689 w 12225867"/>
              <a:gd name="connsiteY2590" fmla="*/ 6761569 h 13777502"/>
              <a:gd name="connsiteX2591" fmla="*/ 1385909 w 12225867"/>
              <a:gd name="connsiteY2591" fmla="*/ 6769995 h 13777502"/>
              <a:gd name="connsiteX2592" fmla="*/ 1413003 w 12225867"/>
              <a:gd name="connsiteY2592" fmla="*/ 6812123 h 13777502"/>
              <a:gd name="connsiteX2593" fmla="*/ 1424783 w 12225867"/>
              <a:gd name="connsiteY2593" fmla="*/ 6803697 h 13777502"/>
              <a:gd name="connsiteX2594" fmla="*/ 1397689 w 12225867"/>
              <a:gd name="connsiteY2594" fmla="*/ 6761569 h 13777502"/>
              <a:gd name="connsiteX2595" fmla="*/ 488278 w 12225867"/>
              <a:gd name="connsiteY2595" fmla="*/ 6735084 h 13777502"/>
              <a:gd name="connsiteX2596" fmla="*/ 475320 w 12225867"/>
              <a:gd name="connsiteY2596" fmla="*/ 6737492 h 13777502"/>
              <a:gd name="connsiteX2597" fmla="*/ 485922 w 12225867"/>
              <a:gd name="connsiteY2597" fmla="*/ 6786845 h 13777502"/>
              <a:gd name="connsiteX2598" fmla="*/ 498880 w 12225867"/>
              <a:gd name="connsiteY2598" fmla="*/ 6784438 h 13777502"/>
              <a:gd name="connsiteX2599" fmla="*/ 488278 w 12225867"/>
              <a:gd name="connsiteY2599" fmla="*/ 6735084 h 13777502"/>
              <a:gd name="connsiteX2600" fmla="*/ 1602660 w 12225867"/>
              <a:gd name="connsiteY2600" fmla="*/ 6733882 h 13777502"/>
              <a:gd name="connsiteX2601" fmla="*/ 1592058 w 12225867"/>
              <a:gd name="connsiteY2601" fmla="*/ 6742308 h 13777502"/>
              <a:gd name="connsiteX2602" fmla="*/ 1621508 w 12225867"/>
              <a:gd name="connsiteY2602" fmla="*/ 6782032 h 13777502"/>
              <a:gd name="connsiteX2603" fmla="*/ 1632110 w 12225867"/>
              <a:gd name="connsiteY2603" fmla="*/ 6773605 h 13777502"/>
              <a:gd name="connsiteX2604" fmla="*/ 1602660 w 12225867"/>
              <a:gd name="connsiteY2604" fmla="*/ 6733882 h 13777502"/>
              <a:gd name="connsiteX2605" fmla="*/ 2044407 w 12225867"/>
              <a:gd name="connsiteY2605" fmla="*/ 6731474 h 13777502"/>
              <a:gd name="connsiteX2606" fmla="*/ 2075035 w 12225867"/>
              <a:gd name="connsiteY2606" fmla="*/ 6762771 h 13777502"/>
              <a:gd name="connsiteX2607" fmla="*/ 2069145 w 12225867"/>
              <a:gd name="connsiteY2607" fmla="*/ 6768790 h 13777502"/>
              <a:gd name="connsiteX2608" fmla="*/ 2038518 w 12225867"/>
              <a:gd name="connsiteY2608" fmla="*/ 6737493 h 13777502"/>
              <a:gd name="connsiteX2609" fmla="*/ 2044407 w 12225867"/>
              <a:gd name="connsiteY2609" fmla="*/ 6731474 h 13777502"/>
              <a:gd name="connsiteX2610" fmla="*/ 2044407 w 12225867"/>
              <a:gd name="connsiteY2610" fmla="*/ 6724252 h 13777502"/>
              <a:gd name="connsiteX2611" fmla="*/ 2034983 w 12225867"/>
              <a:gd name="connsiteY2611" fmla="*/ 6733882 h 13777502"/>
              <a:gd name="connsiteX2612" fmla="*/ 2038518 w 12225867"/>
              <a:gd name="connsiteY2612" fmla="*/ 6737493 h 13777502"/>
              <a:gd name="connsiteX2613" fmla="*/ 2034983 w 12225867"/>
              <a:gd name="connsiteY2613" fmla="*/ 6741106 h 13777502"/>
              <a:gd name="connsiteX2614" fmla="*/ 2069145 w 12225867"/>
              <a:gd name="connsiteY2614" fmla="*/ 6776012 h 13777502"/>
              <a:gd name="connsiteX2615" fmla="*/ 2078569 w 12225867"/>
              <a:gd name="connsiteY2615" fmla="*/ 6766382 h 13777502"/>
              <a:gd name="connsiteX2616" fmla="*/ 2075035 w 12225867"/>
              <a:gd name="connsiteY2616" fmla="*/ 6762771 h 13777502"/>
              <a:gd name="connsiteX2617" fmla="*/ 2078569 w 12225867"/>
              <a:gd name="connsiteY2617" fmla="*/ 6759161 h 13777502"/>
              <a:gd name="connsiteX2618" fmla="*/ 2044407 w 12225867"/>
              <a:gd name="connsiteY2618" fmla="*/ 6724252 h 13777502"/>
              <a:gd name="connsiteX2619" fmla="*/ 1794673 w 12225867"/>
              <a:gd name="connsiteY2619" fmla="*/ 6700177 h 13777502"/>
              <a:gd name="connsiteX2620" fmla="*/ 1784071 w 12225867"/>
              <a:gd name="connsiteY2620" fmla="*/ 6709809 h 13777502"/>
              <a:gd name="connsiteX2621" fmla="*/ 1817055 w 12225867"/>
              <a:gd name="connsiteY2621" fmla="*/ 6747124 h 13777502"/>
              <a:gd name="connsiteX2622" fmla="*/ 1827656 w 12225867"/>
              <a:gd name="connsiteY2622" fmla="*/ 6737493 h 13777502"/>
              <a:gd name="connsiteX2623" fmla="*/ 1794673 w 12225867"/>
              <a:gd name="connsiteY2623" fmla="*/ 6700177 h 13777502"/>
              <a:gd name="connsiteX2624" fmla="*/ 1133818 w 12225867"/>
              <a:gd name="connsiteY2624" fmla="*/ 6694159 h 13777502"/>
              <a:gd name="connsiteX2625" fmla="*/ 1122038 w 12225867"/>
              <a:gd name="connsiteY2625" fmla="*/ 6701381 h 13777502"/>
              <a:gd name="connsiteX2626" fmla="*/ 1145598 w 12225867"/>
              <a:gd name="connsiteY2626" fmla="*/ 6744716 h 13777502"/>
              <a:gd name="connsiteX2627" fmla="*/ 1157378 w 12225867"/>
              <a:gd name="connsiteY2627" fmla="*/ 6737492 h 13777502"/>
              <a:gd name="connsiteX2628" fmla="*/ 1133818 w 12225867"/>
              <a:gd name="connsiteY2628" fmla="*/ 6694159 h 13777502"/>
              <a:gd name="connsiteX2629" fmla="*/ 915889 w 12225867"/>
              <a:gd name="connsiteY2629" fmla="*/ 6694159 h 13777502"/>
              <a:gd name="connsiteX2630" fmla="*/ 902931 w 12225867"/>
              <a:gd name="connsiteY2630" fmla="*/ 6700177 h 13777502"/>
              <a:gd name="connsiteX2631" fmla="*/ 922957 w 12225867"/>
              <a:gd name="connsiteY2631" fmla="*/ 6745919 h 13777502"/>
              <a:gd name="connsiteX2632" fmla="*/ 935915 w 12225867"/>
              <a:gd name="connsiteY2632" fmla="*/ 6739900 h 13777502"/>
              <a:gd name="connsiteX2633" fmla="*/ 915889 w 12225867"/>
              <a:gd name="connsiteY2633" fmla="*/ 6694159 h 13777502"/>
              <a:gd name="connsiteX2634" fmla="*/ 1343501 w 12225867"/>
              <a:gd name="connsiteY2634" fmla="*/ 6678512 h 13777502"/>
              <a:gd name="connsiteX2635" fmla="*/ 1331721 w 12225867"/>
              <a:gd name="connsiteY2635" fmla="*/ 6686938 h 13777502"/>
              <a:gd name="connsiteX2636" fmla="*/ 1358815 w 12225867"/>
              <a:gd name="connsiteY2636" fmla="*/ 6729066 h 13777502"/>
              <a:gd name="connsiteX2637" fmla="*/ 1370595 w 12225867"/>
              <a:gd name="connsiteY2637" fmla="*/ 6720640 h 13777502"/>
              <a:gd name="connsiteX2638" fmla="*/ 1343501 w 12225867"/>
              <a:gd name="connsiteY2638" fmla="*/ 6678512 h 13777502"/>
              <a:gd name="connsiteX2639" fmla="*/ 692071 w 12225867"/>
              <a:gd name="connsiteY2639" fmla="*/ 6676103 h 13777502"/>
              <a:gd name="connsiteX2640" fmla="*/ 679113 w 12225867"/>
              <a:gd name="connsiteY2640" fmla="*/ 6680918 h 13777502"/>
              <a:gd name="connsiteX2641" fmla="*/ 694427 w 12225867"/>
              <a:gd name="connsiteY2641" fmla="*/ 6727863 h 13777502"/>
              <a:gd name="connsiteX2642" fmla="*/ 707384 w 12225867"/>
              <a:gd name="connsiteY2642" fmla="*/ 6723048 h 13777502"/>
              <a:gd name="connsiteX2643" fmla="*/ 692071 w 12225867"/>
              <a:gd name="connsiteY2643" fmla="*/ 6676103 h 13777502"/>
              <a:gd name="connsiteX2644" fmla="*/ 258569 w 12225867"/>
              <a:gd name="connsiteY2644" fmla="*/ 6673695 h 13777502"/>
              <a:gd name="connsiteX2645" fmla="*/ 244433 w 12225867"/>
              <a:gd name="connsiteY2645" fmla="*/ 6674900 h 13777502"/>
              <a:gd name="connsiteX2646" fmla="*/ 250323 w 12225867"/>
              <a:gd name="connsiteY2646" fmla="*/ 6724252 h 13777502"/>
              <a:gd name="connsiteX2647" fmla="*/ 264459 w 12225867"/>
              <a:gd name="connsiteY2647" fmla="*/ 6723048 h 13777502"/>
              <a:gd name="connsiteX2648" fmla="*/ 258569 w 12225867"/>
              <a:gd name="connsiteY2648" fmla="*/ 6673695 h 13777502"/>
              <a:gd name="connsiteX2649" fmla="*/ 1974906 w 12225867"/>
              <a:gd name="connsiteY2649" fmla="*/ 6660454 h 13777502"/>
              <a:gd name="connsiteX2650" fmla="*/ 2006123 w 12225867"/>
              <a:gd name="connsiteY2650" fmla="*/ 6692353 h 13777502"/>
              <a:gd name="connsiteX2651" fmla="*/ 1999644 w 12225867"/>
              <a:gd name="connsiteY2651" fmla="*/ 6698975 h 13777502"/>
              <a:gd name="connsiteX2652" fmla="*/ 1968427 w 12225867"/>
              <a:gd name="connsiteY2652" fmla="*/ 6667076 h 13777502"/>
              <a:gd name="connsiteX2653" fmla="*/ 1974906 w 12225867"/>
              <a:gd name="connsiteY2653" fmla="*/ 6660454 h 13777502"/>
              <a:gd name="connsiteX2654" fmla="*/ 1542582 w 12225867"/>
              <a:gd name="connsiteY2654" fmla="*/ 6655641 h 13777502"/>
              <a:gd name="connsiteX2655" fmla="*/ 1531980 w 12225867"/>
              <a:gd name="connsiteY2655" fmla="*/ 6664067 h 13777502"/>
              <a:gd name="connsiteX2656" fmla="*/ 1561430 w 12225867"/>
              <a:gd name="connsiteY2656" fmla="*/ 6703789 h 13777502"/>
              <a:gd name="connsiteX2657" fmla="*/ 1572032 w 12225867"/>
              <a:gd name="connsiteY2657" fmla="*/ 6695364 h 13777502"/>
              <a:gd name="connsiteX2658" fmla="*/ 1542582 w 12225867"/>
              <a:gd name="connsiteY2658" fmla="*/ 6655641 h 13777502"/>
              <a:gd name="connsiteX2659" fmla="*/ 1974906 w 12225867"/>
              <a:gd name="connsiteY2659" fmla="*/ 6654436 h 13777502"/>
              <a:gd name="connsiteX2660" fmla="*/ 1965482 w 12225867"/>
              <a:gd name="connsiteY2660" fmla="*/ 6664067 h 13777502"/>
              <a:gd name="connsiteX2661" fmla="*/ 1968427 w 12225867"/>
              <a:gd name="connsiteY2661" fmla="*/ 6667076 h 13777502"/>
              <a:gd name="connsiteX2662" fmla="*/ 1965482 w 12225867"/>
              <a:gd name="connsiteY2662" fmla="*/ 6670086 h 13777502"/>
              <a:gd name="connsiteX2663" fmla="*/ 1999644 w 12225867"/>
              <a:gd name="connsiteY2663" fmla="*/ 6704993 h 13777502"/>
              <a:gd name="connsiteX2664" fmla="*/ 2009068 w 12225867"/>
              <a:gd name="connsiteY2664" fmla="*/ 6695364 h 13777502"/>
              <a:gd name="connsiteX2665" fmla="*/ 2006123 w 12225867"/>
              <a:gd name="connsiteY2665" fmla="*/ 6692353 h 13777502"/>
              <a:gd name="connsiteX2666" fmla="*/ 2009068 w 12225867"/>
              <a:gd name="connsiteY2666" fmla="*/ 6689343 h 13777502"/>
              <a:gd name="connsiteX2667" fmla="*/ 1974906 w 12225867"/>
              <a:gd name="connsiteY2667" fmla="*/ 6654436 h 13777502"/>
              <a:gd name="connsiteX2668" fmla="*/ 468252 w 12225867"/>
              <a:gd name="connsiteY2668" fmla="*/ 6637583 h 13777502"/>
              <a:gd name="connsiteX2669" fmla="*/ 454116 w 12225867"/>
              <a:gd name="connsiteY2669" fmla="*/ 6641195 h 13777502"/>
              <a:gd name="connsiteX2670" fmla="*/ 464718 w 12225867"/>
              <a:gd name="connsiteY2670" fmla="*/ 6689343 h 13777502"/>
              <a:gd name="connsiteX2671" fmla="*/ 478854 w 12225867"/>
              <a:gd name="connsiteY2671" fmla="*/ 6685732 h 13777502"/>
              <a:gd name="connsiteX2672" fmla="*/ 468252 w 12225867"/>
              <a:gd name="connsiteY2672" fmla="*/ 6637583 h 13777502"/>
              <a:gd name="connsiteX2673" fmla="*/ 1729883 w 12225867"/>
              <a:gd name="connsiteY2673" fmla="*/ 6624344 h 13777502"/>
              <a:gd name="connsiteX2674" fmla="*/ 1719281 w 12225867"/>
              <a:gd name="connsiteY2674" fmla="*/ 6633973 h 13777502"/>
              <a:gd name="connsiteX2675" fmla="*/ 1752265 w 12225867"/>
              <a:gd name="connsiteY2675" fmla="*/ 6671288 h 13777502"/>
              <a:gd name="connsiteX2676" fmla="*/ 1762867 w 12225867"/>
              <a:gd name="connsiteY2676" fmla="*/ 6661659 h 13777502"/>
              <a:gd name="connsiteX2677" fmla="*/ 1729883 w 12225867"/>
              <a:gd name="connsiteY2677" fmla="*/ 6624344 h 13777502"/>
              <a:gd name="connsiteX2678" fmla="*/ 1086698 w 12225867"/>
              <a:gd name="connsiteY2678" fmla="*/ 6606286 h 13777502"/>
              <a:gd name="connsiteX2679" fmla="*/ 1074919 w 12225867"/>
              <a:gd name="connsiteY2679" fmla="*/ 6613509 h 13777502"/>
              <a:gd name="connsiteX2680" fmla="*/ 1098478 w 12225867"/>
              <a:gd name="connsiteY2680" fmla="*/ 6656843 h 13777502"/>
              <a:gd name="connsiteX2681" fmla="*/ 1110258 w 12225867"/>
              <a:gd name="connsiteY2681" fmla="*/ 6649621 h 13777502"/>
              <a:gd name="connsiteX2682" fmla="*/ 1086698 w 12225867"/>
              <a:gd name="connsiteY2682" fmla="*/ 6606286 h 13777502"/>
              <a:gd name="connsiteX2683" fmla="*/ 877016 w 12225867"/>
              <a:gd name="connsiteY2683" fmla="*/ 6602675 h 13777502"/>
              <a:gd name="connsiteX2684" fmla="*/ 864058 w 12225867"/>
              <a:gd name="connsiteY2684" fmla="*/ 6608693 h 13777502"/>
              <a:gd name="connsiteX2685" fmla="*/ 884083 w 12225867"/>
              <a:gd name="connsiteY2685" fmla="*/ 6654435 h 13777502"/>
              <a:gd name="connsiteX2686" fmla="*/ 897041 w 12225867"/>
              <a:gd name="connsiteY2686" fmla="*/ 6648417 h 13777502"/>
              <a:gd name="connsiteX2687" fmla="*/ 877016 w 12225867"/>
              <a:gd name="connsiteY2687" fmla="*/ 6602675 h 13777502"/>
              <a:gd name="connsiteX2688" fmla="*/ 1289313 w 12225867"/>
              <a:gd name="connsiteY2688" fmla="*/ 6595454 h 13777502"/>
              <a:gd name="connsiteX2689" fmla="*/ 1277533 w 12225867"/>
              <a:gd name="connsiteY2689" fmla="*/ 6603881 h 13777502"/>
              <a:gd name="connsiteX2690" fmla="*/ 1304627 w 12225867"/>
              <a:gd name="connsiteY2690" fmla="*/ 6646009 h 13777502"/>
              <a:gd name="connsiteX2691" fmla="*/ 1316407 w 12225867"/>
              <a:gd name="connsiteY2691" fmla="*/ 6637583 h 13777502"/>
              <a:gd name="connsiteX2692" fmla="*/ 1289313 w 12225867"/>
              <a:gd name="connsiteY2692" fmla="*/ 6595454 h 13777502"/>
              <a:gd name="connsiteX2693" fmla="*/ 1905404 w 12225867"/>
              <a:gd name="connsiteY2693" fmla="*/ 6589436 h 13777502"/>
              <a:gd name="connsiteX2694" fmla="*/ 1936621 w 12225867"/>
              <a:gd name="connsiteY2694" fmla="*/ 6621335 h 13777502"/>
              <a:gd name="connsiteX2695" fmla="*/ 1930142 w 12225867"/>
              <a:gd name="connsiteY2695" fmla="*/ 6627955 h 13777502"/>
              <a:gd name="connsiteX2696" fmla="*/ 1898925 w 12225867"/>
              <a:gd name="connsiteY2696" fmla="*/ 6596056 h 13777502"/>
              <a:gd name="connsiteX2697" fmla="*/ 1905404 w 12225867"/>
              <a:gd name="connsiteY2697" fmla="*/ 6589436 h 13777502"/>
              <a:gd name="connsiteX2698" fmla="*/ 1905404 w 12225867"/>
              <a:gd name="connsiteY2698" fmla="*/ 6583417 h 13777502"/>
              <a:gd name="connsiteX2699" fmla="*/ 1895980 w 12225867"/>
              <a:gd name="connsiteY2699" fmla="*/ 6593047 h 13777502"/>
              <a:gd name="connsiteX2700" fmla="*/ 1898925 w 12225867"/>
              <a:gd name="connsiteY2700" fmla="*/ 6596056 h 13777502"/>
              <a:gd name="connsiteX2701" fmla="*/ 1895980 w 12225867"/>
              <a:gd name="connsiteY2701" fmla="*/ 6599065 h 13777502"/>
              <a:gd name="connsiteX2702" fmla="*/ 1930142 w 12225867"/>
              <a:gd name="connsiteY2702" fmla="*/ 6633973 h 13777502"/>
              <a:gd name="connsiteX2703" fmla="*/ 1939566 w 12225867"/>
              <a:gd name="connsiteY2703" fmla="*/ 6624344 h 13777502"/>
              <a:gd name="connsiteX2704" fmla="*/ 1936621 w 12225867"/>
              <a:gd name="connsiteY2704" fmla="*/ 6621335 h 13777502"/>
              <a:gd name="connsiteX2705" fmla="*/ 1939566 w 12225867"/>
              <a:gd name="connsiteY2705" fmla="*/ 6618325 h 13777502"/>
              <a:gd name="connsiteX2706" fmla="*/ 1905404 w 12225867"/>
              <a:gd name="connsiteY2706" fmla="*/ 6583417 h 13777502"/>
              <a:gd name="connsiteX2707" fmla="*/ 661443 w 12225867"/>
              <a:gd name="connsiteY2707" fmla="*/ 6582212 h 13777502"/>
              <a:gd name="connsiteX2708" fmla="*/ 648485 w 12225867"/>
              <a:gd name="connsiteY2708" fmla="*/ 6587028 h 13777502"/>
              <a:gd name="connsiteX2709" fmla="*/ 663799 w 12225867"/>
              <a:gd name="connsiteY2709" fmla="*/ 6633972 h 13777502"/>
              <a:gd name="connsiteX2710" fmla="*/ 676757 w 12225867"/>
              <a:gd name="connsiteY2710" fmla="*/ 6629158 h 13777502"/>
              <a:gd name="connsiteX2711" fmla="*/ 661443 w 12225867"/>
              <a:gd name="connsiteY2711" fmla="*/ 6582212 h 13777502"/>
              <a:gd name="connsiteX2712" fmla="*/ 1482504 w 12225867"/>
              <a:gd name="connsiteY2712" fmla="*/ 6576194 h 13777502"/>
              <a:gd name="connsiteX2713" fmla="*/ 1471902 w 12225867"/>
              <a:gd name="connsiteY2713" fmla="*/ 6584621 h 13777502"/>
              <a:gd name="connsiteX2714" fmla="*/ 1501352 w 12225867"/>
              <a:gd name="connsiteY2714" fmla="*/ 6624344 h 13777502"/>
              <a:gd name="connsiteX2715" fmla="*/ 1511954 w 12225867"/>
              <a:gd name="connsiteY2715" fmla="*/ 6615918 h 13777502"/>
              <a:gd name="connsiteX2716" fmla="*/ 1482504 w 12225867"/>
              <a:gd name="connsiteY2716" fmla="*/ 6576194 h 13777502"/>
              <a:gd name="connsiteX2717" fmla="*/ 247967 w 12225867"/>
              <a:gd name="connsiteY2717" fmla="*/ 6574990 h 13777502"/>
              <a:gd name="connsiteX2718" fmla="*/ 233831 w 12225867"/>
              <a:gd name="connsiteY2718" fmla="*/ 6576194 h 13777502"/>
              <a:gd name="connsiteX2719" fmla="*/ 239721 w 12225867"/>
              <a:gd name="connsiteY2719" fmla="*/ 6625546 h 13777502"/>
              <a:gd name="connsiteX2720" fmla="*/ 253857 w 12225867"/>
              <a:gd name="connsiteY2720" fmla="*/ 6624343 h 13777502"/>
              <a:gd name="connsiteX2721" fmla="*/ 247967 w 12225867"/>
              <a:gd name="connsiteY2721" fmla="*/ 6574990 h 13777502"/>
              <a:gd name="connsiteX2722" fmla="*/ 1665093 w 12225867"/>
              <a:gd name="connsiteY2722" fmla="*/ 6549713 h 13777502"/>
              <a:gd name="connsiteX2723" fmla="*/ 1654491 w 12225867"/>
              <a:gd name="connsiteY2723" fmla="*/ 6559343 h 13777502"/>
              <a:gd name="connsiteX2724" fmla="*/ 1687475 w 12225867"/>
              <a:gd name="connsiteY2724" fmla="*/ 6596658 h 13777502"/>
              <a:gd name="connsiteX2725" fmla="*/ 1698077 w 12225867"/>
              <a:gd name="connsiteY2725" fmla="*/ 6587029 h 13777502"/>
              <a:gd name="connsiteX2726" fmla="*/ 1665093 w 12225867"/>
              <a:gd name="connsiteY2726" fmla="*/ 6549713 h 13777502"/>
              <a:gd name="connsiteX2727" fmla="*/ 447048 w 12225867"/>
              <a:gd name="connsiteY2727" fmla="*/ 6538878 h 13777502"/>
              <a:gd name="connsiteX2728" fmla="*/ 432912 w 12225867"/>
              <a:gd name="connsiteY2728" fmla="*/ 6542489 h 13777502"/>
              <a:gd name="connsiteX2729" fmla="*/ 443514 w 12225867"/>
              <a:gd name="connsiteY2729" fmla="*/ 6591843 h 13777502"/>
              <a:gd name="connsiteX2730" fmla="*/ 457650 w 12225867"/>
              <a:gd name="connsiteY2730" fmla="*/ 6588230 h 13777502"/>
              <a:gd name="connsiteX2731" fmla="*/ 447048 w 12225867"/>
              <a:gd name="connsiteY2731" fmla="*/ 6538878 h 13777502"/>
              <a:gd name="connsiteX2732" fmla="*/ 1837080 w 12225867"/>
              <a:gd name="connsiteY2732" fmla="*/ 6519621 h 13777502"/>
              <a:gd name="connsiteX2733" fmla="*/ 1867708 w 12225867"/>
              <a:gd name="connsiteY2733" fmla="*/ 6550916 h 13777502"/>
              <a:gd name="connsiteX2734" fmla="*/ 1861818 w 12225867"/>
              <a:gd name="connsiteY2734" fmla="*/ 6556934 h 13777502"/>
              <a:gd name="connsiteX2735" fmla="*/ 1831191 w 12225867"/>
              <a:gd name="connsiteY2735" fmla="*/ 6525638 h 13777502"/>
              <a:gd name="connsiteX2736" fmla="*/ 1837080 w 12225867"/>
              <a:gd name="connsiteY2736" fmla="*/ 6519621 h 13777502"/>
              <a:gd name="connsiteX2737" fmla="*/ 1039579 w 12225867"/>
              <a:gd name="connsiteY2737" fmla="*/ 6518416 h 13777502"/>
              <a:gd name="connsiteX2738" fmla="*/ 1027799 w 12225867"/>
              <a:gd name="connsiteY2738" fmla="*/ 6525637 h 13777502"/>
              <a:gd name="connsiteX2739" fmla="*/ 1051359 w 12225867"/>
              <a:gd name="connsiteY2739" fmla="*/ 6568971 h 13777502"/>
              <a:gd name="connsiteX2740" fmla="*/ 1063139 w 12225867"/>
              <a:gd name="connsiteY2740" fmla="*/ 6561749 h 13777502"/>
              <a:gd name="connsiteX2741" fmla="*/ 1039579 w 12225867"/>
              <a:gd name="connsiteY2741" fmla="*/ 6518416 h 13777502"/>
              <a:gd name="connsiteX2742" fmla="*/ 1837080 w 12225867"/>
              <a:gd name="connsiteY2742" fmla="*/ 6512398 h 13777502"/>
              <a:gd name="connsiteX2743" fmla="*/ 1827656 w 12225867"/>
              <a:gd name="connsiteY2743" fmla="*/ 6522027 h 13777502"/>
              <a:gd name="connsiteX2744" fmla="*/ 1831191 w 12225867"/>
              <a:gd name="connsiteY2744" fmla="*/ 6525638 h 13777502"/>
              <a:gd name="connsiteX2745" fmla="*/ 1827656 w 12225867"/>
              <a:gd name="connsiteY2745" fmla="*/ 6529250 h 13777502"/>
              <a:gd name="connsiteX2746" fmla="*/ 1861818 w 12225867"/>
              <a:gd name="connsiteY2746" fmla="*/ 6564158 h 13777502"/>
              <a:gd name="connsiteX2747" fmla="*/ 1871242 w 12225867"/>
              <a:gd name="connsiteY2747" fmla="*/ 6554526 h 13777502"/>
              <a:gd name="connsiteX2748" fmla="*/ 1867708 w 12225867"/>
              <a:gd name="connsiteY2748" fmla="*/ 6550916 h 13777502"/>
              <a:gd name="connsiteX2749" fmla="*/ 1871242 w 12225867"/>
              <a:gd name="connsiteY2749" fmla="*/ 6547305 h 13777502"/>
              <a:gd name="connsiteX2750" fmla="*/ 1837080 w 12225867"/>
              <a:gd name="connsiteY2750" fmla="*/ 6512398 h 13777502"/>
              <a:gd name="connsiteX2751" fmla="*/ 1235126 w 12225867"/>
              <a:gd name="connsiteY2751" fmla="*/ 6512398 h 13777502"/>
              <a:gd name="connsiteX2752" fmla="*/ 1223346 w 12225867"/>
              <a:gd name="connsiteY2752" fmla="*/ 6520824 h 13777502"/>
              <a:gd name="connsiteX2753" fmla="*/ 1250440 w 12225867"/>
              <a:gd name="connsiteY2753" fmla="*/ 6562952 h 13777502"/>
              <a:gd name="connsiteX2754" fmla="*/ 1262219 w 12225867"/>
              <a:gd name="connsiteY2754" fmla="*/ 6554526 h 13777502"/>
              <a:gd name="connsiteX2755" fmla="*/ 1235126 w 12225867"/>
              <a:gd name="connsiteY2755" fmla="*/ 6512398 h 13777502"/>
              <a:gd name="connsiteX2756" fmla="*/ 836964 w 12225867"/>
              <a:gd name="connsiteY2756" fmla="*/ 6511192 h 13777502"/>
              <a:gd name="connsiteX2757" fmla="*/ 824006 w 12225867"/>
              <a:gd name="connsiteY2757" fmla="*/ 6517210 h 13777502"/>
              <a:gd name="connsiteX2758" fmla="*/ 844032 w 12225867"/>
              <a:gd name="connsiteY2758" fmla="*/ 6562952 h 13777502"/>
              <a:gd name="connsiteX2759" fmla="*/ 856990 w 12225867"/>
              <a:gd name="connsiteY2759" fmla="*/ 6556934 h 13777502"/>
              <a:gd name="connsiteX2760" fmla="*/ 836964 w 12225867"/>
              <a:gd name="connsiteY2760" fmla="*/ 6511192 h 13777502"/>
              <a:gd name="connsiteX2761" fmla="*/ 1422427 w 12225867"/>
              <a:gd name="connsiteY2761" fmla="*/ 6497953 h 13777502"/>
              <a:gd name="connsiteX2762" fmla="*/ 1411825 w 12225867"/>
              <a:gd name="connsiteY2762" fmla="*/ 6506379 h 13777502"/>
              <a:gd name="connsiteX2763" fmla="*/ 1441275 w 12225867"/>
              <a:gd name="connsiteY2763" fmla="*/ 6546101 h 13777502"/>
              <a:gd name="connsiteX2764" fmla="*/ 1451877 w 12225867"/>
              <a:gd name="connsiteY2764" fmla="*/ 6537676 h 13777502"/>
              <a:gd name="connsiteX2765" fmla="*/ 1422427 w 12225867"/>
              <a:gd name="connsiteY2765" fmla="*/ 6497953 h 13777502"/>
              <a:gd name="connsiteX2766" fmla="*/ 629637 w 12225867"/>
              <a:gd name="connsiteY2766" fmla="*/ 6487118 h 13777502"/>
              <a:gd name="connsiteX2767" fmla="*/ 616679 w 12225867"/>
              <a:gd name="connsiteY2767" fmla="*/ 6491933 h 13777502"/>
              <a:gd name="connsiteX2768" fmla="*/ 631993 w 12225867"/>
              <a:gd name="connsiteY2768" fmla="*/ 6538879 h 13777502"/>
              <a:gd name="connsiteX2769" fmla="*/ 644951 w 12225867"/>
              <a:gd name="connsiteY2769" fmla="*/ 6534063 h 13777502"/>
              <a:gd name="connsiteX2770" fmla="*/ 629637 w 12225867"/>
              <a:gd name="connsiteY2770" fmla="*/ 6487118 h 13777502"/>
              <a:gd name="connsiteX2771" fmla="*/ 1600304 w 12225867"/>
              <a:gd name="connsiteY2771" fmla="*/ 6475082 h 13777502"/>
              <a:gd name="connsiteX2772" fmla="*/ 1589702 w 12225867"/>
              <a:gd name="connsiteY2772" fmla="*/ 6484713 h 13777502"/>
              <a:gd name="connsiteX2773" fmla="*/ 1622686 w 12225867"/>
              <a:gd name="connsiteY2773" fmla="*/ 6522027 h 13777502"/>
              <a:gd name="connsiteX2774" fmla="*/ 1633288 w 12225867"/>
              <a:gd name="connsiteY2774" fmla="*/ 6512398 h 13777502"/>
              <a:gd name="connsiteX2775" fmla="*/ 1600304 w 12225867"/>
              <a:gd name="connsiteY2775" fmla="*/ 6475082 h 13777502"/>
              <a:gd name="connsiteX2776" fmla="*/ 237365 w 12225867"/>
              <a:gd name="connsiteY2776" fmla="*/ 6475082 h 13777502"/>
              <a:gd name="connsiteX2777" fmla="*/ 223229 w 12225867"/>
              <a:gd name="connsiteY2777" fmla="*/ 6476285 h 13777502"/>
              <a:gd name="connsiteX2778" fmla="*/ 229119 w 12225867"/>
              <a:gd name="connsiteY2778" fmla="*/ 6525638 h 13777502"/>
              <a:gd name="connsiteX2779" fmla="*/ 243255 w 12225867"/>
              <a:gd name="connsiteY2779" fmla="*/ 6524434 h 13777502"/>
              <a:gd name="connsiteX2780" fmla="*/ 237365 w 12225867"/>
              <a:gd name="connsiteY2780" fmla="*/ 6475082 h 13777502"/>
              <a:gd name="connsiteX2781" fmla="*/ 1767579 w 12225867"/>
              <a:gd name="connsiteY2781" fmla="*/ 6448601 h 13777502"/>
              <a:gd name="connsiteX2782" fmla="*/ 1798796 w 12225867"/>
              <a:gd name="connsiteY2782" fmla="*/ 6480499 h 13777502"/>
              <a:gd name="connsiteX2783" fmla="*/ 1792317 w 12225867"/>
              <a:gd name="connsiteY2783" fmla="*/ 6487119 h 13777502"/>
              <a:gd name="connsiteX2784" fmla="*/ 1761101 w 12225867"/>
              <a:gd name="connsiteY2784" fmla="*/ 6455221 h 13777502"/>
              <a:gd name="connsiteX2785" fmla="*/ 1767579 w 12225867"/>
              <a:gd name="connsiteY2785" fmla="*/ 6448601 h 13777502"/>
              <a:gd name="connsiteX2786" fmla="*/ 1767579 w 12225867"/>
              <a:gd name="connsiteY2786" fmla="*/ 6442582 h 13777502"/>
              <a:gd name="connsiteX2787" fmla="*/ 1758155 w 12225867"/>
              <a:gd name="connsiteY2787" fmla="*/ 6452211 h 13777502"/>
              <a:gd name="connsiteX2788" fmla="*/ 1761101 w 12225867"/>
              <a:gd name="connsiteY2788" fmla="*/ 6455221 h 13777502"/>
              <a:gd name="connsiteX2789" fmla="*/ 1758155 w 12225867"/>
              <a:gd name="connsiteY2789" fmla="*/ 6458230 h 13777502"/>
              <a:gd name="connsiteX2790" fmla="*/ 1792317 w 12225867"/>
              <a:gd name="connsiteY2790" fmla="*/ 6493138 h 13777502"/>
              <a:gd name="connsiteX2791" fmla="*/ 1801741 w 12225867"/>
              <a:gd name="connsiteY2791" fmla="*/ 6483509 h 13777502"/>
              <a:gd name="connsiteX2792" fmla="*/ 1798796 w 12225867"/>
              <a:gd name="connsiteY2792" fmla="*/ 6480499 h 13777502"/>
              <a:gd name="connsiteX2793" fmla="*/ 1801741 w 12225867"/>
              <a:gd name="connsiteY2793" fmla="*/ 6477490 h 13777502"/>
              <a:gd name="connsiteX2794" fmla="*/ 1767579 w 12225867"/>
              <a:gd name="connsiteY2794" fmla="*/ 6442582 h 13777502"/>
              <a:gd name="connsiteX2795" fmla="*/ 425844 w 12225867"/>
              <a:gd name="connsiteY2795" fmla="*/ 6441376 h 13777502"/>
              <a:gd name="connsiteX2796" fmla="*/ 411708 w 12225867"/>
              <a:gd name="connsiteY2796" fmla="*/ 6444987 h 13777502"/>
              <a:gd name="connsiteX2797" fmla="*/ 422310 w 12225867"/>
              <a:gd name="connsiteY2797" fmla="*/ 6494341 h 13777502"/>
              <a:gd name="connsiteX2798" fmla="*/ 436446 w 12225867"/>
              <a:gd name="connsiteY2798" fmla="*/ 6490729 h 13777502"/>
              <a:gd name="connsiteX2799" fmla="*/ 425844 w 12225867"/>
              <a:gd name="connsiteY2799" fmla="*/ 6441376 h 13777502"/>
              <a:gd name="connsiteX2800" fmla="*/ 991281 w 12225867"/>
              <a:gd name="connsiteY2800" fmla="*/ 6431747 h 13777502"/>
              <a:gd name="connsiteX2801" fmla="*/ 979501 w 12225867"/>
              <a:gd name="connsiteY2801" fmla="*/ 6438969 h 13777502"/>
              <a:gd name="connsiteX2802" fmla="*/ 1003061 w 12225867"/>
              <a:gd name="connsiteY2802" fmla="*/ 6482303 h 13777502"/>
              <a:gd name="connsiteX2803" fmla="*/ 1014841 w 12225867"/>
              <a:gd name="connsiteY2803" fmla="*/ 6475082 h 13777502"/>
              <a:gd name="connsiteX2804" fmla="*/ 991281 w 12225867"/>
              <a:gd name="connsiteY2804" fmla="*/ 6431747 h 13777502"/>
              <a:gd name="connsiteX2805" fmla="*/ 1180938 w 12225867"/>
              <a:gd name="connsiteY2805" fmla="*/ 6429340 h 13777502"/>
              <a:gd name="connsiteX2806" fmla="*/ 1169158 w 12225867"/>
              <a:gd name="connsiteY2806" fmla="*/ 6437767 h 13777502"/>
              <a:gd name="connsiteX2807" fmla="*/ 1196252 w 12225867"/>
              <a:gd name="connsiteY2807" fmla="*/ 6479897 h 13777502"/>
              <a:gd name="connsiteX2808" fmla="*/ 1208032 w 12225867"/>
              <a:gd name="connsiteY2808" fmla="*/ 6471472 h 13777502"/>
              <a:gd name="connsiteX2809" fmla="*/ 1180938 w 12225867"/>
              <a:gd name="connsiteY2809" fmla="*/ 6429340 h 13777502"/>
              <a:gd name="connsiteX2810" fmla="*/ 796912 w 12225867"/>
              <a:gd name="connsiteY2810" fmla="*/ 6419709 h 13777502"/>
              <a:gd name="connsiteX2811" fmla="*/ 783954 w 12225867"/>
              <a:gd name="connsiteY2811" fmla="*/ 6425727 h 13777502"/>
              <a:gd name="connsiteX2812" fmla="*/ 803980 w 12225867"/>
              <a:gd name="connsiteY2812" fmla="*/ 6471469 h 13777502"/>
              <a:gd name="connsiteX2813" fmla="*/ 816938 w 12225867"/>
              <a:gd name="connsiteY2813" fmla="*/ 6465450 h 13777502"/>
              <a:gd name="connsiteX2814" fmla="*/ 796912 w 12225867"/>
              <a:gd name="connsiteY2814" fmla="*/ 6419709 h 13777502"/>
              <a:gd name="connsiteX2815" fmla="*/ 1362349 w 12225867"/>
              <a:gd name="connsiteY2815" fmla="*/ 6418507 h 13777502"/>
              <a:gd name="connsiteX2816" fmla="*/ 1351747 w 12225867"/>
              <a:gd name="connsiteY2816" fmla="*/ 6426933 h 13777502"/>
              <a:gd name="connsiteX2817" fmla="*/ 1381197 w 12225867"/>
              <a:gd name="connsiteY2817" fmla="*/ 6466656 h 13777502"/>
              <a:gd name="connsiteX2818" fmla="*/ 1391799 w 12225867"/>
              <a:gd name="connsiteY2818" fmla="*/ 6458230 h 13777502"/>
              <a:gd name="connsiteX2819" fmla="*/ 1362349 w 12225867"/>
              <a:gd name="connsiteY2819" fmla="*/ 6418507 h 13777502"/>
              <a:gd name="connsiteX2820" fmla="*/ 1535514 w 12225867"/>
              <a:gd name="connsiteY2820" fmla="*/ 6400452 h 13777502"/>
              <a:gd name="connsiteX2821" fmla="*/ 1524912 w 12225867"/>
              <a:gd name="connsiteY2821" fmla="*/ 6410082 h 13777502"/>
              <a:gd name="connsiteX2822" fmla="*/ 1557896 w 12225867"/>
              <a:gd name="connsiteY2822" fmla="*/ 6447396 h 13777502"/>
              <a:gd name="connsiteX2823" fmla="*/ 1568498 w 12225867"/>
              <a:gd name="connsiteY2823" fmla="*/ 6437767 h 13777502"/>
              <a:gd name="connsiteX2824" fmla="*/ 1535514 w 12225867"/>
              <a:gd name="connsiteY2824" fmla="*/ 6400452 h 13777502"/>
              <a:gd name="connsiteX2825" fmla="*/ 599009 w 12225867"/>
              <a:gd name="connsiteY2825" fmla="*/ 6392024 h 13777502"/>
              <a:gd name="connsiteX2826" fmla="*/ 586051 w 12225867"/>
              <a:gd name="connsiteY2826" fmla="*/ 6396838 h 13777502"/>
              <a:gd name="connsiteX2827" fmla="*/ 601365 w 12225867"/>
              <a:gd name="connsiteY2827" fmla="*/ 6443785 h 13777502"/>
              <a:gd name="connsiteX2828" fmla="*/ 614323 w 12225867"/>
              <a:gd name="connsiteY2828" fmla="*/ 6438969 h 13777502"/>
              <a:gd name="connsiteX2829" fmla="*/ 599009 w 12225867"/>
              <a:gd name="connsiteY2829" fmla="*/ 6392024 h 13777502"/>
              <a:gd name="connsiteX2830" fmla="*/ 1698077 w 12225867"/>
              <a:gd name="connsiteY2830" fmla="*/ 6377580 h 13777502"/>
              <a:gd name="connsiteX2831" fmla="*/ 1729294 w 12225867"/>
              <a:gd name="connsiteY2831" fmla="*/ 6409479 h 13777502"/>
              <a:gd name="connsiteX2832" fmla="*/ 1722815 w 12225867"/>
              <a:gd name="connsiteY2832" fmla="*/ 6416101 h 13777502"/>
              <a:gd name="connsiteX2833" fmla="*/ 1691598 w 12225867"/>
              <a:gd name="connsiteY2833" fmla="*/ 6384202 h 13777502"/>
              <a:gd name="connsiteX2834" fmla="*/ 1698077 w 12225867"/>
              <a:gd name="connsiteY2834" fmla="*/ 6377580 h 13777502"/>
              <a:gd name="connsiteX2835" fmla="*/ 226763 w 12225867"/>
              <a:gd name="connsiteY2835" fmla="*/ 6376377 h 13777502"/>
              <a:gd name="connsiteX2836" fmla="*/ 212627 w 12225867"/>
              <a:gd name="connsiteY2836" fmla="*/ 6377580 h 13777502"/>
              <a:gd name="connsiteX2837" fmla="*/ 218517 w 12225867"/>
              <a:gd name="connsiteY2837" fmla="*/ 6426932 h 13777502"/>
              <a:gd name="connsiteX2838" fmla="*/ 232653 w 12225867"/>
              <a:gd name="connsiteY2838" fmla="*/ 6425728 h 13777502"/>
              <a:gd name="connsiteX2839" fmla="*/ 226763 w 12225867"/>
              <a:gd name="connsiteY2839" fmla="*/ 6376377 h 13777502"/>
              <a:gd name="connsiteX2840" fmla="*/ 1698077 w 12225867"/>
              <a:gd name="connsiteY2840" fmla="*/ 6371562 h 13777502"/>
              <a:gd name="connsiteX2841" fmla="*/ 1688653 w 12225867"/>
              <a:gd name="connsiteY2841" fmla="*/ 6381192 h 13777502"/>
              <a:gd name="connsiteX2842" fmla="*/ 1691598 w 12225867"/>
              <a:gd name="connsiteY2842" fmla="*/ 6384202 h 13777502"/>
              <a:gd name="connsiteX2843" fmla="*/ 1688653 w 12225867"/>
              <a:gd name="connsiteY2843" fmla="*/ 6387212 h 13777502"/>
              <a:gd name="connsiteX2844" fmla="*/ 1722815 w 12225867"/>
              <a:gd name="connsiteY2844" fmla="*/ 6422119 h 13777502"/>
              <a:gd name="connsiteX2845" fmla="*/ 1732239 w 12225867"/>
              <a:gd name="connsiteY2845" fmla="*/ 6412488 h 13777502"/>
              <a:gd name="connsiteX2846" fmla="*/ 1729294 w 12225867"/>
              <a:gd name="connsiteY2846" fmla="*/ 6409479 h 13777502"/>
              <a:gd name="connsiteX2847" fmla="*/ 1732239 w 12225867"/>
              <a:gd name="connsiteY2847" fmla="*/ 6406469 h 13777502"/>
              <a:gd name="connsiteX2848" fmla="*/ 1698077 w 12225867"/>
              <a:gd name="connsiteY2848" fmla="*/ 6371562 h 13777502"/>
              <a:gd name="connsiteX2849" fmla="*/ 1126750 w 12225867"/>
              <a:gd name="connsiteY2849" fmla="*/ 6346284 h 13777502"/>
              <a:gd name="connsiteX2850" fmla="*/ 1114970 w 12225867"/>
              <a:gd name="connsiteY2850" fmla="*/ 6354710 h 13777502"/>
              <a:gd name="connsiteX2851" fmla="*/ 1142064 w 12225867"/>
              <a:gd name="connsiteY2851" fmla="*/ 6396841 h 13777502"/>
              <a:gd name="connsiteX2852" fmla="*/ 1153844 w 12225867"/>
              <a:gd name="connsiteY2852" fmla="*/ 6388415 h 13777502"/>
              <a:gd name="connsiteX2853" fmla="*/ 1126750 w 12225867"/>
              <a:gd name="connsiteY2853" fmla="*/ 6346284 h 13777502"/>
              <a:gd name="connsiteX2854" fmla="*/ 944161 w 12225867"/>
              <a:gd name="connsiteY2854" fmla="*/ 6343875 h 13777502"/>
              <a:gd name="connsiteX2855" fmla="*/ 932381 w 12225867"/>
              <a:gd name="connsiteY2855" fmla="*/ 6351098 h 13777502"/>
              <a:gd name="connsiteX2856" fmla="*/ 955941 w 12225867"/>
              <a:gd name="connsiteY2856" fmla="*/ 6394432 h 13777502"/>
              <a:gd name="connsiteX2857" fmla="*/ 967721 w 12225867"/>
              <a:gd name="connsiteY2857" fmla="*/ 6387209 h 13777502"/>
              <a:gd name="connsiteX2858" fmla="*/ 944161 w 12225867"/>
              <a:gd name="connsiteY2858" fmla="*/ 6343875 h 13777502"/>
              <a:gd name="connsiteX2859" fmla="*/ 404640 w 12225867"/>
              <a:gd name="connsiteY2859" fmla="*/ 6343875 h 13777502"/>
              <a:gd name="connsiteX2860" fmla="*/ 390504 w 12225867"/>
              <a:gd name="connsiteY2860" fmla="*/ 6347487 h 13777502"/>
              <a:gd name="connsiteX2861" fmla="*/ 401106 w 12225867"/>
              <a:gd name="connsiteY2861" fmla="*/ 6396838 h 13777502"/>
              <a:gd name="connsiteX2862" fmla="*/ 415242 w 12225867"/>
              <a:gd name="connsiteY2862" fmla="*/ 6393227 h 13777502"/>
              <a:gd name="connsiteX2863" fmla="*/ 404640 w 12225867"/>
              <a:gd name="connsiteY2863" fmla="*/ 6343875 h 13777502"/>
              <a:gd name="connsiteX2864" fmla="*/ 1302271 w 12225867"/>
              <a:gd name="connsiteY2864" fmla="*/ 6340265 h 13777502"/>
              <a:gd name="connsiteX2865" fmla="*/ 1291669 w 12225867"/>
              <a:gd name="connsiteY2865" fmla="*/ 6348691 h 13777502"/>
              <a:gd name="connsiteX2866" fmla="*/ 1321119 w 12225867"/>
              <a:gd name="connsiteY2866" fmla="*/ 6388415 h 13777502"/>
              <a:gd name="connsiteX2867" fmla="*/ 1331721 w 12225867"/>
              <a:gd name="connsiteY2867" fmla="*/ 6379989 h 13777502"/>
              <a:gd name="connsiteX2868" fmla="*/ 1302271 w 12225867"/>
              <a:gd name="connsiteY2868" fmla="*/ 6340265 h 13777502"/>
              <a:gd name="connsiteX2869" fmla="*/ 756860 w 12225867"/>
              <a:gd name="connsiteY2869" fmla="*/ 6328227 h 13777502"/>
              <a:gd name="connsiteX2870" fmla="*/ 743902 w 12225867"/>
              <a:gd name="connsiteY2870" fmla="*/ 6334244 h 13777502"/>
              <a:gd name="connsiteX2871" fmla="*/ 763928 w 12225867"/>
              <a:gd name="connsiteY2871" fmla="*/ 6379987 h 13777502"/>
              <a:gd name="connsiteX2872" fmla="*/ 776886 w 12225867"/>
              <a:gd name="connsiteY2872" fmla="*/ 6373967 h 13777502"/>
              <a:gd name="connsiteX2873" fmla="*/ 756860 w 12225867"/>
              <a:gd name="connsiteY2873" fmla="*/ 6328227 h 13777502"/>
              <a:gd name="connsiteX2874" fmla="*/ 1469546 w 12225867"/>
              <a:gd name="connsiteY2874" fmla="*/ 6325820 h 13777502"/>
              <a:gd name="connsiteX2875" fmla="*/ 1458945 w 12225867"/>
              <a:gd name="connsiteY2875" fmla="*/ 6335452 h 13777502"/>
              <a:gd name="connsiteX2876" fmla="*/ 1491928 w 12225867"/>
              <a:gd name="connsiteY2876" fmla="*/ 6372765 h 13777502"/>
              <a:gd name="connsiteX2877" fmla="*/ 1502530 w 12225867"/>
              <a:gd name="connsiteY2877" fmla="*/ 6363138 h 13777502"/>
              <a:gd name="connsiteX2878" fmla="*/ 1469546 w 12225867"/>
              <a:gd name="connsiteY2878" fmla="*/ 6325820 h 13777502"/>
              <a:gd name="connsiteX2879" fmla="*/ 1629754 w 12225867"/>
              <a:gd name="connsiteY2879" fmla="*/ 6307765 h 13777502"/>
              <a:gd name="connsiteX2880" fmla="*/ 1660381 w 12225867"/>
              <a:gd name="connsiteY2880" fmla="*/ 6339062 h 13777502"/>
              <a:gd name="connsiteX2881" fmla="*/ 1654491 w 12225867"/>
              <a:gd name="connsiteY2881" fmla="*/ 6345081 h 13777502"/>
              <a:gd name="connsiteX2882" fmla="*/ 1623864 w 12225867"/>
              <a:gd name="connsiteY2882" fmla="*/ 6313783 h 13777502"/>
              <a:gd name="connsiteX2883" fmla="*/ 1629754 w 12225867"/>
              <a:gd name="connsiteY2883" fmla="*/ 6307765 h 13777502"/>
              <a:gd name="connsiteX2884" fmla="*/ 1629754 w 12225867"/>
              <a:gd name="connsiteY2884" fmla="*/ 6300541 h 13777502"/>
              <a:gd name="connsiteX2885" fmla="*/ 1620330 w 12225867"/>
              <a:gd name="connsiteY2885" fmla="*/ 6310172 h 13777502"/>
              <a:gd name="connsiteX2886" fmla="*/ 1623864 w 12225867"/>
              <a:gd name="connsiteY2886" fmla="*/ 6313783 h 13777502"/>
              <a:gd name="connsiteX2887" fmla="*/ 1620330 w 12225867"/>
              <a:gd name="connsiteY2887" fmla="*/ 6317394 h 13777502"/>
              <a:gd name="connsiteX2888" fmla="*/ 1654491 w 12225867"/>
              <a:gd name="connsiteY2888" fmla="*/ 6352303 h 13777502"/>
              <a:gd name="connsiteX2889" fmla="*/ 1663915 w 12225867"/>
              <a:gd name="connsiteY2889" fmla="*/ 6342672 h 13777502"/>
              <a:gd name="connsiteX2890" fmla="*/ 1660381 w 12225867"/>
              <a:gd name="connsiteY2890" fmla="*/ 6339062 h 13777502"/>
              <a:gd name="connsiteX2891" fmla="*/ 1663915 w 12225867"/>
              <a:gd name="connsiteY2891" fmla="*/ 6335449 h 13777502"/>
              <a:gd name="connsiteX2892" fmla="*/ 1629754 w 12225867"/>
              <a:gd name="connsiteY2892" fmla="*/ 6300541 h 13777502"/>
              <a:gd name="connsiteX2893" fmla="*/ 568381 w 12225867"/>
              <a:gd name="connsiteY2893" fmla="*/ 6298134 h 13777502"/>
              <a:gd name="connsiteX2894" fmla="*/ 555423 w 12225867"/>
              <a:gd name="connsiteY2894" fmla="*/ 6302949 h 13777502"/>
              <a:gd name="connsiteX2895" fmla="*/ 570737 w 12225867"/>
              <a:gd name="connsiteY2895" fmla="*/ 6349894 h 13777502"/>
              <a:gd name="connsiteX2896" fmla="*/ 583695 w 12225867"/>
              <a:gd name="connsiteY2896" fmla="*/ 6345078 h 13777502"/>
              <a:gd name="connsiteX2897" fmla="*/ 568381 w 12225867"/>
              <a:gd name="connsiteY2897" fmla="*/ 6298134 h 13777502"/>
              <a:gd name="connsiteX2898" fmla="*/ 216161 w 12225867"/>
              <a:gd name="connsiteY2898" fmla="*/ 6276467 h 13777502"/>
              <a:gd name="connsiteX2899" fmla="*/ 202025 w 12225867"/>
              <a:gd name="connsiteY2899" fmla="*/ 6277670 h 13777502"/>
              <a:gd name="connsiteX2900" fmla="*/ 207915 w 12225867"/>
              <a:gd name="connsiteY2900" fmla="*/ 6327023 h 13777502"/>
              <a:gd name="connsiteX2901" fmla="*/ 222051 w 12225867"/>
              <a:gd name="connsiteY2901" fmla="*/ 6325820 h 13777502"/>
              <a:gd name="connsiteX2902" fmla="*/ 216161 w 12225867"/>
              <a:gd name="connsiteY2902" fmla="*/ 6276467 h 13777502"/>
              <a:gd name="connsiteX2903" fmla="*/ 1072562 w 12225867"/>
              <a:gd name="connsiteY2903" fmla="*/ 6263227 h 13777502"/>
              <a:gd name="connsiteX2904" fmla="*/ 1060783 w 12225867"/>
              <a:gd name="connsiteY2904" fmla="*/ 6271654 h 13777502"/>
              <a:gd name="connsiteX2905" fmla="*/ 1087876 w 12225867"/>
              <a:gd name="connsiteY2905" fmla="*/ 6313783 h 13777502"/>
              <a:gd name="connsiteX2906" fmla="*/ 1099656 w 12225867"/>
              <a:gd name="connsiteY2906" fmla="*/ 6305357 h 13777502"/>
              <a:gd name="connsiteX2907" fmla="*/ 1072562 w 12225867"/>
              <a:gd name="connsiteY2907" fmla="*/ 6263227 h 13777502"/>
              <a:gd name="connsiteX2908" fmla="*/ 1242194 w 12225867"/>
              <a:gd name="connsiteY2908" fmla="*/ 6260819 h 13777502"/>
              <a:gd name="connsiteX2909" fmla="*/ 1231592 w 12225867"/>
              <a:gd name="connsiteY2909" fmla="*/ 6269245 h 13777502"/>
              <a:gd name="connsiteX2910" fmla="*/ 1261042 w 12225867"/>
              <a:gd name="connsiteY2910" fmla="*/ 6308968 h 13777502"/>
              <a:gd name="connsiteX2911" fmla="*/ 1271643 w 12225867"/>
              <a:gd name="connsiteY2911" fmla="*/ 6300543 h 13777502"/>
              <a:gd name="connsiteX2912" fmla="*/ 1242194 w 12225867"/>
              <a:gd name="connsiteY2912" fmla="*/ 6260819 h 13777502"/>
              <a:gd name="connsiteX2913" fmla="*/ 897041 w 12225867"/>
              <a:gd name="connsiteY2913" fmla="*/ 6257207 h 13777502"/>
              <a:gd name="connsiteX2914" fmla="*/ 885261 w 12225867"/>
              <a:gd name="connsiteY2914" fmla="*/ 6264429 h 13777502"/>
              <a:gd name="connsiteX2915" fmla="*/ 908821 w 12225867"/>
              <a:gd name="connsiteY2915" fmla="*/ 6307764 h 13777502"/>
              <a:gd name="connsiteX2916" fmla="*/ 920601 w 12225867"/>
              <a:gd name="connsiteY2916" fmla="*/ 6300541 h 13777502"/>
              <a:gd name="connsiteX2917" fmla="*/ 897041 w 12225867"/>
              <a:gd name="connsiteY2917" fmla="*/ 6257207 h 13777502"/>
              <a:gd name="connsiteX2918" fmla="*/ 1404757 w 12225867"/>
              <a:gd name="connsiteY2918" fmla="*/ 6251190 h 13777502"/>
              <a:gd name="connsiteX2919" fmla="*/ 1394155 w 12225867"/>
              <a:gd name="connsiteY2919" fmla="*/ 6260820 h 13777502"/>
              <a:gd name="connsiteX2920" fmla="*/ 1427139 w 12225867"/>
              <a:gd name="connsiteY2920" fmla="*/ 6298134 h 13777502"/>
              <a:gd name="connsiteX2921" fmla="*/ 1437741 w 12225867"/>
              <a:gd name="connsiteY2921" fmla="*/ 6288505 h 13777502"/>
              <a:gd name="connsiteX2922" fmla="*/ 1404757 w 12225867"/>
              <a:gd name="connsiteY2922" fmla="*/ 6251190 h 13777502"/>
              <a:gd name="connsiteX2923" fmla="*/ 383436 w 12225867"/>
              <a:gd name="connsiteY2923" fmla="*/ 6246373 h 13777502"/>
              <a:gd name="connsiteX2924" fmla="*/ 369300 w 12225867"/>
              <a:gd name="connsiteY2924" fmla="*/ 6249984 h 13777502"/>
              <a:gd name="connsiteX2925" fmla="*/ 379902 w 12225867"/>
              <a:gd name="connsiteY2925" fmla="*/ 6299338 h 13777502"/>
              <a:gd name="connsiteX2926" fmla="*/ 394038 w 12225867"/>
              <a:gd name="connsiteY2926" fmla="*/ 6295727 h 13777502"/>
              <a:gd name="connsiteX2927" fmla="*/ 383436 w 12225867"/>
              <a:gd name="connsiteY2927" fmla="*/ 6246373 h 13777502"/>
              <a:gd name="connsiteX2928" fmla="*/ 1560252 w 12225867"/>
              <a:gd name="connsiteY2928" fmla="*/ 6236745 h 13777502"/>
              <a:gd name="connsiteX2929" fmla="*/ 1591469 w 12225867"/>
              <a:gd name="connsiteY2929" fmla="*/ 6268644 h 13777502"/>
              <a:gd name="connsiteX2930" fmla="*/ 1584990 w 12225867"/>
              <a:gd name="connsiteY2930" fmla="*/ 6275263 h 13777502"/>
              <a:gd name="connsiteX2931" fmla="*/ 1553774 w 12225867"/>
              <a:gd name="connsiteY2931" fmla="*/ 6243365 h 13777502"/>
              <a:gd name="connsiteX2932" fmla="*/ 1560252 w 12225867"/>
              <a:gd name="connsiteY2932" fmla="*/ 6236745 h 13777502"/>
              <a:gd name="connsiteX2933" fmla="*/ 717986 w 12225867"/>
              <a:gd name="connsiteY2933" fmla="*/ 6236744 h 13777502"/>
              <a:gd name="connsiteX2934" fmla="*/ 705028 w 12225867"/>
              <a:gd name="connsiteY2934" fmla="*/ 6242763 h 13777502"/>
              <a:gd name="connsiteX2935" fmla="*/ 725054 w 12225867"/>
              <a:gd name="connsiteY2935" fmla="*/ 6288505 h 13777502"/>
              <a:gd name="connsiteX2936" fmla="*/ 738012 w 12225867"/>
              <a:gd name="connsiteY2936" fmla="*/ 6282484 h 13777502"/>
              <a:gd name="connsiteX2937" fmla="*/ 717986 w 12225867"/>
              <a:gd name="connsiteY2937" fmla="*/ 6236744 h 13777502"/>
              <a:gd name="connsiteX2938" fmla="*/ 1560252 w 12225867"/>
              <a:gd name="connsiteY2938" fmla="*/ 6230726 h 13777502"/>
              <a:gd name="connsiteX2939" fmla="*/ 1550828 w 12225867"/>
              <a:gd name="connsiteY2939" fmla="*/ 6240355 h 13777502"/>
              <a:gd name="connsiteX2940" fmla="*/ 1553774 w 12225867"/>
              <a:gd name="connsiteY2940" fmla="*/ 6243365 h 13777502"/>
              <a:gd name="connsiteX2941" fmla="*/ 1550828 w 12225867"/>
              <a:gd name="connsiteY2941" fmla="*/ 6246374 h 13777502"/>
              <a:gd name="connsiteX2942" fmla="*/ 1584990 w 12225867"/>
              <a:gd name="connsiteY2942" fmla="*/ 6281283 h 13777502"/>
              <a:gd name="connsiteX2943" fmla="*/ 1594414 w 12225867"/>
              <a:gd name="connsiteY2943" fmla="*/ 6271654 h 13777502"/>
              <a:gd name="connsiteX2944" fmla="*/ 1591469 w 12225867"/>
              <a:gd name="connsiteY2944" fmla="*/ 6268644 h 13777502"/>
              <a:gd name="connsiteX2945" fmla="*/ 1594414 w 12225867"/>
              <a:gd name="connsiteY2945" fmla="*/ 6265634 h 13777502"/>
              <a:gd name="connsiteX2946" fmla="*/ 1560252 w 12225867"/>
              <a:gd name="connsiteY2946" fmla="*/ 6230726 h 13777502"/>
              <a:gd name="connsiteX2947" fmla="*/ 537753 w 12225867"/>
              <a:gd name="connsiteY2947" fmla="*/ 6203040 h 13777502"/>
              <a:gd name="connsiteX2948" fmla="*/ 524795 w 12225867"/>
              <a:gd name="connsiteY2948" fmla="*/ 6207855 h 13777502"/>
              <a:gd name="connsiteX2949" fmla="*/ 540109 w 12225867"/>
              <a:gd name="connsiteY2949" fmla="*/ 6254800 h 13777502"/>
              <a:gd name="connsiteX2950" fmla="*/ 553067 w 12225867"/>
              <a:gd name="connsiteY2950" fmla="*/ 6249984 h 13777502"/>
              <a:gd name="connsiteX2951" fmla="*/ 537753 w 12225867"/>
              <a:gd name="connsiteY2951" fmla="*/ 6203040 h 13777502"/>
              <a:gd name="connsiteX2952" fmla="*/ 1182116 w 12225867"/>
              <a:gd name="connsiteY2952" fmla="*/ 6182577 h 13777502"/>
              <a:gd name="connsiteX2953" fmla="*/ 1171514 w 12225867"/>
              <a:gd name="connsiteY2953" fmla="*/ 6191004 h 13777502"/>
              <a:gd name="connsiteX2954" fmla="*/ 1200964 w 12225867"/>
              <a:gd name="connsiteY2954" fmla="*/ 6230726 h 13777502"/>
              <a:gd name="connsiteX2955" fmla="*/ 1211566 w 12225867"/>
              <a:gd name="connsiteY2955" fmla="*/ 6222300 h 13777502"/>
              <a:gd name="connsiteX2956" fmla="*/ 1182116 w 12225867"/>
              <a:gd name="connsiteY2956" fmla="*/ 6182577 h 13777502"/>
              <a:gd name="connsiteX2957" fmla="*/ 1018375 w 12225867"/>
              <a:gd name="connsiteY2957" fmla="*/ 6180170 h 13777502"/>
              <a:gd name="connsiteX2958" fmla="*/ 1006595 w 12225867"/>
              <a:gd name="connsiteY2958" fmla="*/ 6188596 h 13777502"/>
              <a:gd name="connsiteX2959" fmla="*/ 1033689 w 12225867"/>
              <a:gd name="connsiteY2959" fmla="*/ 6230726 h 13777502"/>
              <a:gd name="connsiteX2960" fmla="*/ 1045469 w 12225867"/>
              <a:gd name="connsiteY2960" fmla="*/ 6222300 h 13777502"/>
              <a:gd name="connsiteX2961" fmla="*/ 1018375 w 12225867"/>
              <a:gd name="connsiteY2961" fmla="*/ 6180170 h 13777502"/>
              <a:gd name="connsiteX2962" fmla="*/ 205559 w 12225867"/>
              <a:gd name="connsiteY2962" fmla="*/ 6177761 h 13777502"/>
              <a:gd name="connsiteX2963" fmla="*/ 191423 w 12225867"/>
              <a:gd name="connsiteY2963" fmla="*/ 6178965 h 13777502"/>
              <a:gd name="connsiteX2964" fmla="*/ 197313 w 12225867"/>
              <a:gd name="connsiteY2964" fmla="*/ 6228318 h 13777502"/>
              <a:gd name="connsiteX2965" fmla="*/ 211449 w 12225867"/>
              <a:gd name="connsiteY2965" fmla="*/ 6227115 h 13777502"/>
              <a:gd name="connsiteX2966" fmla="*/ 205559 w 12225867"/>
              <a:gd name="connsiteY2966" fmla="*/ 6177761 h 13777502"/>
              <a:gd name="connsiteX2967" fmla="*/ 1339967 w 12225867"/>
              <a:gd name="connsiteY2967" fmla="*/ 6176558 h 13777502"/>
              <a:gd name="connsiteX2968" fmla="*/ 1329365 w 12225867"/>
              <a:gd name="connsiteY2968" fmla="*/ 6186189 h 13777502"/>
              <a:gd name="connsiteX2969" fmla="*/ 1362349 w 12225867"/>
              <a:gd name="connsiteY2969" fmla="*/ 6223504 h 13777502"/>
              <a:gd name="connsiteX2970" fmla="*/ 1372951 w 12225867"/>
              <a:gd name="connsiteY2970" fmla="*/ 6213875 h 13777502"/>
              <a:gd name="connsiteX2971" fmla="*/ 1339967 w 12225867"/>
              <a:gd name="connsiteY2971" fmla="*/ 6176558 h 13777502"/>
              <a:gd name="connsiteX2972" fmla="*/ 848744 w 12225867"/>
              <a:gd name="connsiteY2972" fmla="*/ 6169335 h 13777502"/>
              <a:gd name="connsiteX2973" fmla="*/ 836964 w 12225867"/>
              <a:gd name="connsiteY2973" fmla="*/ 6176558 h 13777502"/>
              <a:gd name="connsiteX2974" fmla="*/ 860524 w 12225867"/>
              <a:gd name="connsiteY2974" fmla="*/ 6219892 h 13777502"/>
              <a:gd name="connsiteX2975" fmla="*/ 872304 w 12225867"/>
              <a:gd name="connsiteY2975" fmla="*/ 6212669 h 13777502"/>
              <a:gd name="connsiteX2976" fmla="*/ 848744 w 12225867"/>
              <a:gd name="connsiteY2976" fmla="*/ 6169335 h 13777502"/>
              <a:gd name="connsiteX2977" fmla="*/ 1490750 w 12225867"/>
              <a:gd name="connsiteY2977" fmla="*/ 6165725 h 13777502"/>
              <a:gd name="connsiteX2978" fmla="*/ 1521967 w 12225867"/>
              <a:gd name="connsiteY2978" fmla="*/ 6197624 h 13777502"/>
              <a:gd name="connsiteX2979" fmla="*/ 1515488 w 12225867"/>
              <a:gd name="connsiteY2979" fmla="*/ 6204244 h 13777502"/>
              <a:gd name="connsiteX2980" fmla="*/ 1484272 w 12225867"/>
              <a:gd name="connsiteY2980" fmla="*/ 6172346 h 13777502"/>
              <a:gd name="connsiteX2981" fmla="*/ 1490750 w 12225867"/>
              <a:gd name="connsiteY2981" fmla="*/ 6165725 h 13777502"/>
              <a:gd name="connsiteX2982" fmla="*/ 1490750 w 12225867"/>
              <a:gd name="connsiteY2982" fmla="*/ 6159707 h 13777502"/>
              <a:gd name="connsiteX2983" fmla="*/ 1481326 w 12225867"/>
              <a:gd name="connsiteY2983" fmla="*/ 6169336 h 13777502"/>
              <a:gd name="connsiteX2984" fmla="*/ 1484272 w 12225867"/>
              <a:gd name="connsiteY2984" fmla="*/ 6172346 h 13777502"/>
              <a:gd name="connsiteX2985" fmla="*/ 1481326 w 12225867"/>
              <a:gd name="connsiteY2985" fmla="*/ 6175356 h 13777502"/>
              <a:gd name="connsiteX2986" fmla="*/ 1515488 w 12225867"/>
              <a:gd name="connsiteY2986" fmla="*/ 6210263 h 13777502"/>
              <a:gd name="connsiteX2987" fmla="*/ 1524912 w 12225867"/>
              <a:gd name="connsiteY2987" fmla="*/ 6200634 h 13777502"/>
              <a:gd name="connsiteX2988" fmla="*/ 1521967 w 12225867"/>
              <a:gd name="connsiteY2988" fmla="*/ 6197624 h 13777502"/>
              <a:gd name="connsiteX2989" fmla="*/ 1524912 w 12225867"/>
              <a:gd name="connsiteY2989" fmla="*/ 6194614 h 13777502"/>
              <a:gd name="connsiteX2990" fmla="*/ 1490750 w 12225867"/>
              <a:gd name="connsiteY2990" fmla="*/ 6159707 h 13777502"/>
              <a:gd name="connsiteX2991" fmla="*/ 362232 w 12225867"/>
              <a:gd name="connsiteY2991" fmla="*/ 6150076 h 13777502"/>
              <a:gd name="connsiteX2992" fmla="*/ 348096 w 12225867"/>
              <a:gd name="connsiteY2992" fmla="*/ 6153687 h 13777502"/>
              <a:gd name="connsiteX2993" fmla="*/ 358698 w 12225867"/>
              <a:gd name="connsiteY2993" fmla="*/ 6201836 h 13777502"/>
              <a:gd name="connsiteX2994" fmla="*/ 372834 w 12225867"/>
              <a:gd name="connsiteY2994" fmla="*/ 6198224 h 13777502"/>
              <a:gd name="connsiteX2995" fmla="*/ 362232 w 12225867"/>
              <a:gd name="connsiteY2995" fmla="*/ 6150076 h 13777502"/>
              <a:gd name="connsiteX2996" fmla="*/ 677935 w 12225867"/>
              <a:gd name="connsiteY2996" fmla="*/ 6146464 h 13777502"/>
              <a:gd name="connsiteX2997" fmla="*/ 664977 w 12225867"/>
              <a:gd name="connsiteY2997" fmla="*/ 6152483 h 13777502"/>
              <a:gd name="connsiteX2998" fmla="*/ 685003 w 12225867"/>
              <a:gd name="connsiteY2998" fmla="*/ 6198224 h 13777502"/>
              <a:gd name="connsiteX2999" fmla="*/ 697960 w 12225867"/>
              <a:gd name="connsiteY2999" fmla="*/ 6192206 h 13777502"/>
              <a:gd name="connsiteX3000" fmla="*/ 677935 w 12225867"/>
              <a:gd name="connsiteY3000" fmla="*/ 6146464 h 13777502"/>
              <a:gd name="connsiteX3001" fmla="*/ 507125 w 12225867"/>
              <a:gd name="connsiteY3001" fmla="*/ 6107946 h 13777502"/>
              <a:gd name="connsiteX3002" fmla="*/ 494168 w 12225867"/>
              <a:gd name="connsiteY3002" fmla="*/ 6112761 h 13777502"/>
              <a:gd name="connsiteX3003" fmla="*/ 509481 w 12225867"/>
              <a:gd name="connsiteY3003" fmla="*/ 6159706 h 13777502"/>
              <a:gd name="connsiteX3004" fmla="*/ 522439 w 12225867"/>
              <a:gd name="connsiteY3004" fmla="*/ 6154890 h 13777502"/>
              <a:gd name="connsiteX3005" fmla="*/ 507125 w 12225867"/>
              <a:gd name="connsiteY3005" fmla="*/ 6107946 h 13777502"/>
              <a:gd name="connsiteX3006" fmla="*/ 1122038 w 12225867"/>
              <a:gd name="connsiteY3006" fmla="*/ 6103132 h 13777502"/>
              <a:gd name="connsiteX3007" fmla="*/ 1111436 w 12225867"/>
              <a:gd name="connsiteY3007" fmla="*/ 6111558 h 13777502"/>
              <a:gd name="connsiteX3008" fmla="*/ 1140886 w 12225867"/>
              <a:gd name="connsiteY3008" fmla="*/ 6151280 h 13777502"/>
              <a:gd name="connsiteX3009" fmla="*/ 1151488 w 12225867"/>
              <a:gd name="connsiteY3009" fmla="*/ 6142854 h 13777502"/>
              <a:gd name="connsiteX3010" fmla="*/ 1122038 w 12225867"/>
              <a:gd name="connsiteY3010" fmla="*/ 6103132 h 13777502"/>
              <a:gd name="connsiteX3011" fmla="*/ 1275177 w 12225867"/>
              <a:gd name="connsiteY3011" fmla="*/ 6101928 h 13777502"/>
              <a:gd name="connsiteX3012" fmla="*/ 1264576 w 12225867"/>
              <a:gd name="connsiteY3012" fmla="*/ 6111558 h 13777502"/>
              <a:gd name="connsiteX3013" fmla="*/ 1297559 w 12225867"/>
              <a:gd name="connsiteY3013" fmla="*/ 6148874 h 13777502"/>
              <a:gd name="connsiteX3014" fmla="*/ 1308161 w 12225867"/>
              <a:gd name="connsiteY3014" fmla="*/ 6139243 h 13777502"/>
              <a:gd name="connsiteX3015" fmla="*/ 1275177 w 12225867"/>
              <a:gd name="connsiteY3015" fmla="*/ 6101928 h 13777502"/>
              <a:gd name="connsiteX3016" fmla="*/ 964187 w 12225867"/>
              <a:gd name="connsiteY3016" fmla="*/ 6097113 h 13777502"/>
              <a:gd name="connsiteX3017" fmla="*/ 952407 w 12225867"/>
              <a:gd name="connsiteY3017" fmla="*/ 6105540 h 13777502"/>
              <a:gd name="connsiteX3018" fmla="*/ 979501 w 12225867"/>
              <a:gd name="connsiteY3018" fmla="*/ 6147669 h 13777502"/>
              <a:gd name="connsiteX3019" fmla="*/ 991281 w 12225867"/>
              <a:gd name="connsiteY3019" fmla="*/ 6139243 h 13777502"/>
              <a:gd name="connsiteX3020" fmla="*/ 964187 w 12225867"/>
              <a:gd name="connsiteY3020" fmla="*/ 6097113 h 13777502"/>
              <a:gd name="connsiteX3021" fmla="*/ 1422427 w 12225867"/>
              <a:gd name="connsiteY3021" fmla="*/ 6095909 h 13777502"/>
              <a:gd name="connsiteX3022" fmla="*/ 1453054 w 12225867"/>
              <a:gd name="connsiteY3022" fmla="*/ 6127206 h 13777502"/>
              <a:gd name="connsiteX3023" fmla="*/ 1447165 w 12225867"/>
              <a:gd name="connsiteY3023" fmla="*/ 6133225 h 13777502"/>
              <a:gd name="connsiteX3024" fmla="*/ 1416537 w 12225867"/>
              <a:gd name="connsiteY3024" fmla="*/ 6101928 h 13777502"/>
              <a:gd name="connsiteX3025" fmla="*/ 1422427 w 12225867"/>
              <a:gd name="connsiteY3025" fmla="*/ 6095909 h 13777502"/>
              <a:gd name="connsiteX3026" fmla="*/ 1422427 w 12225867"/>
              <a:gd name="connsiteY3026" fmla="*/ 6088687 h 13777502"/>
              <a:gd name="connsiteX3027" fmla="*/ 1413003 w 12225867"/>
              <a:gd name="connsiteY3027" fmla="*/ 6098317 h 13777502"/>
              <a:gd name="connsiteX3028" fmla="*/ 1416537 w 12225867"/>
              <a:gd name="connsiteY3028" fmla="*/ 6101928 h 13777502"/>
              <a:gd name="connsiteX3029" fmla="*/ 1413003 w 12225867"/>
              <a:gd name="connsiteY3029" fmla="*/ 6105540 h 13777502"/>
              <a:gd name="connsiteX3030" fmla="*/ 1447165 w 12225867"/>
              <a:gd name="connsiteY3030" fmla="*/ 6140448 h 13777502"/>
              <a:gd name="connsiteX3031" fmla="*/ 1456588 w 12225867"/>
              <a:gd name="connsiteY3031" fmla="*/ 6130817 h 13777502"/>
              <a:gd name="connsiteX3032" fmla="*/ 1453054 w 12225867"/>
              <a:gd name="connsiteY3032" fmla="*/ 6127206 h 13777502"/>
              <a:gd name="connsiteX3033" fmla="*/ 1456588 w 12225867"/>
              <a:gd name="connsiteY3033" fmla="*/ 6123595 h 13777502"/>
              <a:gd name="connsiteX3034" fmla="*/ 1422427 w 12225867"/>
              <a:gd name="connsiteY3034" fmla="*/ 6088687 h 13777502"/>
              <a:gd name="connsiteX3035" fmla="*/ 801624 w 12225867"/>
              <a:gd name="connsiteY3035" fmla="*/ 6082667 h 13777502"/>
              <a:gd name="connsiteX3036" fmla="*/ 789844 w 12225867"/>
              <a:gd name="connsiteY3036" fmla="*/ 6089890 h 13777502"/>
              <a:gd name="connsiteX3037" fmla="*/ 813404 w 12225867"/>
              <a:gd name="connsiteY3037" fmla="*/ 6133224 h 13777502"/>
              <a:gd name="connsiteX3038" fmla="*/ 825184 w 12225867"/>
              <a:gd name="connsiteY3038" fmla="*/ 6126001 h 13777502"/>
              <a:gd name="connsiteX3039" fmla="*/ 801624 w 12225867"/>
              <a:gd name="connsiteY3039" fmla="*/ 6082667 h 13777502"/>
              <a:gd name="connsiteX3040" fmla="*/ 193779 w 12225867"/>
              <a:gd name="connsiteY3040" fmla="*/ 6079056 h 13777502"/>
              <a:gd name="connsiteX3041" fmla="*/ 179643 w 12225867"/>
              <a:gd name="connsiteY3041" fmla="*/ 6080260 h 13777502"/>
              <a:gd name="connsiteX3042" fmla="*/ 185533 w 12225867"/>
              <a:gd name="connsiteY3042" fmla="*/ 6129613 h 13777502"/>
              <a:gd name="connsiteX3043" fmla="*/ 199669 w 12225867"/>
              <a:gd name="connsiteY3043" fmla="*/ 6128409 h 13777502"/>
              <a:gd name="connsiteX3044" fmla="*/ 193779 w 12225867"/>
              <a:gd name="connsiteY3044" fmla="*/ 6079056 h 13777502"/>
              <a:gd name="connsiteX3045" fmla="*/ 637883 w 12225867"/>
              <a:gd name="connsiteY3045" fmla="*/ 6054982 h 13777502"/>
              <a:gd name="connsiteX3046" fmla="*/ 624925 w 12225867"/>
              <a:gd name="connsiteY3046" fmla="*/ 6061000 h 13777502"/>
              <a:gd name="connsiteX3047" fmla="*/ 644951 w 12225867"/>
              <a:gd name="connsiteY3047" fmla="*/ 6106742 h 13777502"/>
              <a:gd name="connsiteX3048" fmla="*/ 657909 w 12225867"/>
              <a:gd name="connsiteY3048" fmla="*/ 6100723 h 13777502"/>
              <a:gd name="connsiteX3049" fmla="*/ 637883 w 12225867"/>
              <a:gd name="connsiteY3049" fmla="*/ 6054982 h 13777502"/>
              <a:gd name="connsiteX3050" fmla="*/ 341028 w 12225867"/>
              <a:gd name="connsiteY3050" fmla="*/ 6051370 h 13777502"/>
              <a:gd name="connsiteX3051" fmla="*/ 326892 w 12225867"/>
              <a:gd name="connsiteY3051" fmla="*/ 6054982 h 13777502"/>
              <a:gd name="connsiteX3052" fmla="*/ 337494 w 12225867"/>
              <a:gd name="connsiteY3052" fmla="*/ 6104335 h 13777502"/>
              <a:gd name="connsiteX3053" fmla="*/ 351630 w 12225867"/>
              <a:gd name="connsiteY3053" fmla="*/ 6099520 h 13777502"/>
              <a:gd name="connsiteX3054" fmla="*/ 341028 w 12225867"/>
              <a:gd name="connsiteY3054" fmla="*/ 6051370 h 13777502"/>
              <a:gd name="connsiteX3055" fmla="*/ 1210388 w 12225867"/>
              <a:gd name="connsiteY3055" fmla="*/ 6027297 h 13777502"/>
              <a:gd name="connsiteX3056" fmla="*/ 1199786 w 12225867"/>
              <a:gd name="connsiteY3056" fmla="*/ 6036928 h 13777502"/>
              <a:gd name="connsiteX3057" fmla="*/ 1232770 w 12225867"/>
              <a:gd name="connsiteY3057" fmla="*/ 6074243 h 13777502"/>
              <a:gd name="connsiteX3058" fmla="*/ 1243372 w 12225867"/>
              <a:gd name="connsiteY3058" fmla="*/ 6064612 h 13777502"/>
              <a:gd name="connsiteX3059" fmla="*/ 1210388 w 12225867"/>
              <a:gd name="connsiteY3059" fmla="*/ 6027297 h 13777502"/>
              <a:gd name="connsiteX3060" fmla="*/ 1352925 w 12225867"/>
              <a:gd name="connsiteY3060" fmla="*/ 6024890 h 13777502"/>
              <a:gd name="connsiteX3061" fmla="*/ 1383553 w 12225867"/>
              <a:gd name="connsiteY3061" fmla="*/ 6056186 h 13777502"/>
              <a:gd name="connsiteX3062" fmla="*/ 1377663 w 12225867"/>
              <a:gd name="connsiteY3062" fmla="*/ 6062205 h 13777502"/>
              <a:gd name="connsiteX3063" fmla="*/ 1347035 w 12225867"/>
              <a:gd name="connsiteY3063" fmla="*/ 6030909 h 13777502"/>
              <a:gd name="connsiteX3064" fmla="*/ 1352925 w 12225867"/>
              <a:gd name="connsiteY3064" fmla="*/ 6024890 h 13777502"/>
              <a:gd name="connsiteX3065" fmla="*/ 1061961 w 12225867"/>
              <a:gd name="connsiteY3065" fmla="*/ 6024889 h 13777502"/>
              <a:gd name="connsiteX3066" fmla="*/ 1051359 w 12225867"/>
              <a:gd name="connsiteY3066" fmla="*/ 6033315 h 13777502"/>
              <a:gd name="connsiteX3067" fmla="*/ 1080809 w 12225867"/>
              <a:gd name="connsiteY3067" fmla="*/ 6073038 h 13777502"/>
              <a:gd name="connsiteX3068" fmla="*/ 1091410 w 12225867"/>
              <a:gd name="connsiteY3068" fmla="*/ 6064612 h 13777502"/>
              <a:gd name="connsiteX3069" fmla="*/ 1061961 w 12225867"/>
              <a:gd name="connsiteY3069" fmla="*/ 6024889 h 13777502"/>
              <a:gd name="connsiteX3070" fmla="*/ 1352925 w 12225867"/>
              <a:gd name="connsiteY3070" fmla="*/ 6017667 h 13777502"/>
              <a:gd name="connsiteX3071" fmla="*/ 1343501 w 12225867"/>
              <a:gd name="connsiteY3071" fmla="*/ 6027297 h 13777502"/>
              <a:gd name="connsiteX3072" fmla="*/ 1347035 w 12225867"/>
              <a:gd name="connsiteY3072" fmla="*/ 6030909 h 13777502"/>
              <a:gd name="connsiteX3073" fmla="*/ 1343501 w 12225867"/>
              <a:gd name="connsiteY3073" fmla="*/ 6034520 h 13777502"/>
              <a:gd name="connsiteX3074" fmla="*/ 1377663 w 12225867"/>
              <a:gd name="connsiteY3074" fmla="*/ 6069428 h 13777502"/>
              <a:gd name="connsiteX3075" fmla="*/ 1387087 w 12225867"/>
              <a:gd name="connsiteY3075" fmla="*/ 6059798 h 13777502"/>
              <a:gd name="connsiteX3076" fmla="*/ 1383553 w 12225867"/>
              <a:gd name="connsiteY3076" fmla="*/ 6056186 h 13777502"/>
              <a:gd name="connsiteX3077" fmla="*/ 1387087 w 12225867"/>
              <a:gd name="connsiteY3077" fmla="*/ 6052575 h 13777502"/>
              <a:gd name="connsiteX3078" fmla="*/ 1352925 w 12225867"/>
              <a:gd name="connsiteY3078" fmla="*/ 6017667 h 13777502"/>
              <a:gd name="connsiteX3079" fmla="*/ 909999 w 12225867"/>
              <a:gd name="connsiteY3079" fmla="*/ 6014057 h 13777502"/>
              <a:gd name="connsiteX3080" fmla="*/ 898219 w 12225867"/>
              <a:gd name="connsiteY3080" fmla="*/ 6022482 h 13777502"/>
              <a:gd name="connsiteX3081" fmla="*/ 925313 w 12225867"/>
              <a:gd name="connsiteY3081" fmla="*/ 6064612 h 13777502"/>
              <a:gd name="connsiteX3082" fmla="*/ 937093 w 12225867"/>
              <a:gd name="connsiteY3082" fmla="*/ 6056186 h 13777502"/>
              <a:gd name="connsiteX3083" fmla="*/ 909999 w 12225867"/>
              <a:gd name="connsiteY3083" fmla="*/ 6014057 h 13777502"/>
              <a:gd name="connsiteX3084" fmla="*/ 475320 w 12225867"/>
              <a:gd name="connsiteY3084" fmla="*/ 6012852 h 13777502"/>
              <a:gd name="connsiteX3085" fmla="*/ 462362 w 12225867"/>
              <a:gd name="connsiteY3085" fmla="*/ 6017667 h 13777502"/>
              <a:gd name="connsiteX3086" fmla="*/ 477676 w 12225867"/>
              <a:gd name="connsiteY3086" fmla="*/ 6064612 h 13777502"/>
              <a:gd name="connsiteX3087" fmla="*/ 490634 w 12225867"/>
              <a:gd name="connsiteY3087" fmla="*/ 6059796 h 13777502"/>
              <a:gd name="connsiteX3088" fmla="*/ 475320 w 12225867"/>
              <a:gd name="connsiteY3088" fmla="*/ 6012852 h 13777502"/>
              <a:gd name="connsiteX3089" fmla="*/ 754504 w 12225867"/>
              <a:gd name="connsiteY3089" fmla="*/ 5994796 h 13777502"/>
              <a:gd name="connsiteX3090" fmla="*/ 742724 w 12225867"/>
              <a:gd name="connsiteY3090" fmla="*/ 6002018 h 13777502"/>
              <a:gd name="connsiteX3091" fmla="*/ 766284 w 12225867"/>
              <a:gd name="connsiteY3091" fmla="*/ 6045352 h 13777502"/>
              <a:gd name="connsiteX3092" fmla="*/ 778064 w 12225867"/>
              <a:gd name="connsiteY3092" fmla="*/ 6038130 h 13777502"/>
              <a:gd name="connsiteX3093" fmla="*/ 754504 w 12225867"/>
              <a:gd name="connsiteY3093" fmla="*/ 5994796 h 13777502"/>
              <a:gd name="connsiteX3094" fmla="*/ 183177 w 12225867"/>
              <a:gd name="connsiteY3094" fmla="*/ 5979147 h 13777502"/>
              <a:gd name="connsiteX3095" fmla="*/ 169041 w 12225867"/>
              <a:gd name="connsiteY3095" fmla="*/ 5980352 h 13777502"/>
              <a:gd name="connsiteX3096" fmla="*/ 174931 w 12225867"/>
              <a:gd name="connsiteY3096" fmla="*/ 6029703 h 13777502"/>
              <a:gd name="connsiteX3097" fmla="*/ 189067 w 12225867"/>
              <a:gd name="connsiteY3097" fmla="*/ 6028500 h 13777502"/>
              <a:gd name="connsiteX3098" fmla="*/ 183177 w 12225867"/>
              <a:gd name="connsiteY3098" fmla="*/ 5979147 h 13777502"/>
              <a:gd name="connsiteX3099" fmla="*/ 599009 w 12225867"/>
              <a:gd name="connsiteY3099" fmla="*/ 5963499 h 13777502"/>
              <a:gd name="connsiteX3100" fmla="*/ 586051 w 12225867"/>
              <a:gd name="connsiteY3100" fmla="*/ 5969517 h 13777502"/>
              <a:gd name="connsiteX3101" fmla="*/ 606077 w 12225867"/>
              <a:gd name="connsiteY3101" fmla="*/ 6015259 h 13777502"/>
              <a:gd name="connsiteX3102" fmla="*/ 619035 w 12225867"/>
              <a:gd name="connsiteY3102" fmla="*/ 6009241 h 13777502"/>
              <a:gd name="connsiteX3103" fmla="*/ 599009 w 12225867"/>
              <a:gd name="connsiteY3103" fmla="*/ 5963499 h 13777502"/>
              <a:gd name="connsiteX3104" fmla="*/ 1283423 w 12225867"/>
              <a:gd name="connsiteY3104" fmla="*/ 5953871 h 13777502"/>
              <a:gd name="connsiteX3105" fmla="*/ 1314640 w 12225867"/>
              <a:gd name="connsiteY3105" fmla="*/ 5985770 h 13777502"/>
              <a:gd name="connsiteX3106" fmla="*/ 1308161 w 12225867"/>
              <a:gd name="connsiteY3106" fmla="*/ 5992389 h 13777502"/>
              <a:gd name="connsiteX3107" fmla="*/ 1276945 w 12225867"/>
              <a:gd name="connsiteY3107" fmla="*/ 5960491 h 13777502"/>
              <a:gd name="connsiteX3108" fmla="*/ 1283423 w 12225867"/>
              <a:gd name="connsiteY3108" fmla="*/ 5953871 h 13777502"/>
              <a:gd name="connsiteX3109" fmla="*/ 319824 w 12225867"/>
              <a:gd name="connsiteY3109" fmla="*/ 5953868 h 13777502"/>
              <a:gd name="connsiteX3110" fmla="*/ 305689 w 12225867"/>
              <a:gd name="connsiteY3110" fmla="*/ 5957480 h 13777502"/>
              <a:gd name="connsiteX3111" fmla="*/ 316290 w 12225867"/>
              <a:gd name="connsiteY3111" fmla="*/ 6006833 h 13777502"/>
              <a:gd name="connsiteX3112" fmla="*/ 330426 w 12225867"/>
              <a:gd name="connsiteY3112" fmla="*/ 6003222 h 13777502"/>
              <a:gd name="connsiteX3113" fmla="*/ 319824 w 12225867"/>
              <a:gd name="connsiteY3113" fmla="*/ 5953868 h 13777502"/>
              <a:gd name="connsiteX3114" fmla="*/ 1145598 w 12225867"/>
              <a:gd name="connsiteY3114" fmla="*/ 5952666 h 13777502"/>
              <a:gd name="connsiteX3115" fmla="*/ 1134996 w 12225867"/>
              <a:gd name="connsiteY3115" fmla="*/ 5962297 h 13777502"/>
              <a:gd name="connsiteX3116" fmla="*/ 1167980 w 12225867"/>
              <a:gd name="connsiteY3116" fmla="*/ 5999612 h 13777502"/>
              <a:gd name="connsiteX3117" fmla="*/ 1178582 w 12225867"/>
              <a:gd name="connsiteY3117" fmla="*/ 5989981 h 13777502"/>
              <a:gd name="connsiteX3118" fmla="*/ 1145598 w 12225867"/>
              <a:gd name="connsiteY3118" fmla="*/ 5952666 h 13777502"/>
              <a:gd name="connsiteX3119" fmla="*/ 1283423 w 12225867"/>
              <a:gd name="connsiteY3119" fmla="*/ 5947852 h 13777502"/>
              <a:gd name="connsiteX3120" fmla="*/ 1273999 w 12225867"/>
              <a:gd name="connsiteY3120" fmla="*/ 5957481 h 13777502"/>
              <a:gd name="connsiteX3121" fmla="*/ 1276945 w 12225867"/>
              <a:gd name="connsiteY3121" fmla="*/ 5960491 h 13777502"/>
              <a:gd name="connsiteX3122" fmla="*/ 1273999 w 12225867"/>
              <a:gd name="connsiteY3122" fmla="*/ 5963502 h 13777502"/>
              <a:gd name="connsiteX3123" fmla="*/ 1308161 w 12225867"/>
              <a:gd name="connsiteY3123" fmla="*/ 5998408 h 13777502"/>
              <a:gd name="connsiteX3124" fmla="*/ 1317585 w 12225867"/>
              <a:gd name="connsiteY3124" fmla="*/ 5988779 h 13777502"/>
              <a:gd name="connsiteX3125" fmla="*/ 1314640 w 12225867"/>
              <a:gd name="connsiteY3125" fmla="*/ 5985770 h 13777502"/>
              <a:gd name="connsiteX3126" fmla="*/ 1317585 w 12225867"/>
              <a:gd name="connsiteY3126" fmla="*/ 5982759 h 13777502"/>
              <a:gd name="connsiteX3127" fmla="*/ 1283423 w 12225867"/>
              <a:gd name="connsiteY3127" fmla="*/ 5947852 h 13777502"/>
              <a:gd name="connsiteX3128" fmla="*/ 1001883 w 12225867"/>
              <a:gd name="connsiteY3128" fmla="*/ 5945445 h 13777502"/>
              <a:gd name="connsiteX3129" fmla="*/ 991281 w 12225867"/>
              <a:gd name="connsiteY3129" fmla="*/ 5953871 h 13777502"/>
              <a:gd name="connsiteX3130" fmla="*/ 1020731 w 12225867"/>
              <a:gd name="connsiteY3130" fmla="*/ 5993594 h 13777502"/>
              <a:gd name="connsiteX3131" fmla="*/ 1031333 w 12225867"/>
              <a:gd name="connsiteY3131" fmla="*/ 5985167 h 13777502"/>
              <a:gd name="connsiteX3132" fmla="*/ 1001883 w 12225867"/>
              <a:gd name="connsiteY3132" fmla="*/ 5945445 h 13777502"/>
              <a:gd name="connsiteX3133" fmla="*/ 855812 w 12225867"/>
              <a:gd name="connsiteY3133" fmla="*/ 5929795 h 13777502"/>
              <a:gd name="connsiteX3134" fmla="*/ 844032 w 12225867"/>
              <a:gd name="connsiteY3134" fmla="*/ 5938221 h 13777502"/>
              <a:gd name="connsiteX3135" fmla="*/ 871126 w 12225867"/>
              <a:gd name="connsiteY3135" fmla="*/ 5980352 h 13777502"/>
              <a:gd name="connsiteX3136" fmla="*/ 882906 w 12225867"/>
              <a:gd name="connsiteY3136" fmla="*/ 5971926 h 13777502"/>
              <a:gd name="connsiteX3137" fmla="*/ 855812 w 12225867"/>
              <a:gd name="connsiteY3137" fmla="*/ 5929795 h 13777502"/>
              <a:gd name="connsiteX3138" fmla="*/ 444692 w 12225867"/>
              <a:gd name="connsiteY3138" fmla="*/ 5918961 h 13777502"/>
              <a:gd name="connsiteX3139" fmla="*/ 431734 w 12225867"/>
              <a:gd name="connsiteY3139" fmla="*/ 5923776 h 13777502"/>
              <a:gd name="connsiteX3140" fmla="*/ 447048 w 12225867"/>
              <a:gd name="connsiteY3140" fmla="*/ 5970721 h 13777502"/>
              <a:gd name="connsiteX3141" fmla="*/ 460006 w 12225867"/>
              <a:gd name="connsiteY3141" fmla="*/ 5965907 h 13777502"/>
              <a:gd name="connsiteX3142" fmla="*/ 444692 w 12225867"/>
              <a:gd name="connsiteY3142" fmla="*/ 5918961 h 13777502"/>
              <a:gd name="connsiteX3143" fmla="*/ 707384 w 12225867"/>
              <a:gd name="connsiteY3143" fmla="*/ 5908128 h 13777502"/>
              <a:gd name="connsiteX3144" fmla="*/ 695604 w 12225867"/>
              <a:gd name="connsiteY3144" fmla="*/ 5915350 h 13777502"/>
              <a:gd name="connsiteX3145" fmla="*/ 719164 w 12225867"/>
              <a:gd name="connsiteY3145" fmla="*/ 5958684 h 13777502"/>
              <a:gd name="connsiteX3146" fmla="*/ 730944 w 12225867"/>
              <a:gd name="connsiteY3146" fmla="*/ 5951462 h 13777502"/>
              <a:gd name="connsiteX3147" fmla="*/ 707384 w 12225867"/>
              <a:gd name="connsiteY3147" fmla="*/ 5908128 h 13777502"/>
              <a:gd name="connsiteX3148" fmla="*/ 1215100 w 12225867"/>
              <a:gd name="connsiteY3148" fmla="*/ 5884054 h 13777502"/>
              <a:gd name="connsiteX3149" fmla="*/ 1245728 w 12225867"/>
              <a:gd name="connsiteY3149" fmla="*/ 5915352 h 13777502"/>
              <a:gd name="connsiteX3150" fmla="*/ 1239838 w 12225867"/>
              <a:gd name="connsiteY3150" fmla="*/ 5921370 h 13777502"/>
              <a:gd name="connsiteX3151" fmla="*/ 1209210 w 12225867"/>
              <a:gd name="connsiteY3151" fmla="*/ 5890073 h 13777502"/>
              <a:gd name="connsiteX3152" fmla="*/ 1215100 w 12225867"/>
              <a:gd name="connsiteY3152" fmla="*/ 5884054 h 13777502"/>
              <a:gd name="connsiteX3153" fmla="*/ 172575 w 12225867"/>
              <a:gd name="connsiteY3153" fmla="*/ 5879238 h 13777502"/>
              <a:gd name="connsiteX3154" fmla="*/ 158439 w 12225867"/>
              <a:gd name="connsiteY3154" fmla="*/ 5880442 h 13777502"/>
              <a:gd name="connsiteX3155" fmla="*/ 164329 w 12225867"/>
              <a:gd name="connsiteY3155" fmla="*/ 5930998 h 13777502"/>
              <a:gd name="connsiteX3156" fmla="*/ 178465 w 12225867"/>
              <a:gd name="connsiteY3156" fmla="*/ 5928592 h 13777502"/>
              <a:gd name="connsiteX3157" fmla="*/ 172575 w 12225867"/>
              <a:gd name="connsiteY3157" fmla="*/ 5879238 h 13777502"/>
              <a:gd name="connsiteX3158" fmla="*/ 1080809 w 12225867"/>
              <a:gd name="connsiteY3158" fmla="*/ 5878035 h 13777502"/>
              <a:gd name="connsiteX3159" fmla="*/ 1070207 w 12225867"/>
              <a:gd name="connsiteY3159" fmla="*/ 5887666 h 13777502"/>
              <a:gd name="connsiteX3160" fmla="*/ 1103190 w 12225867"/>
              <a:gd name="connsiteY3160" fmla="*/ 5924981 h 13777502"/>
              <a:gd name="connsiteX3161" fmla="*/ 1113792 w 12225867"/>
              <a:gd name="connsiteY3161" fmla="*/ 5915352 h 13777502"/>
              <a:gd name="connsiteX3162" fmla="*/ 1080809 w 12225867"/>
              <a:gd name="connsiteY3162" fmla="*/ 5878035 h 13777502"/>
              <a:gd name="connsiteX3163" fmla="*/ 1215100 w 12225867"/>
              <a:gd name="connsiteY3163" fmla="*/ 5876832 h 13777502"/>
              <a:gd name="connsiteX3164" fmla="*/ 1205676 w 12225867"/>
              <a:gd name="connsiteY3164" fmla="*/ 5886463 h 13777502"/>
              <a:gd name="connsiteX3165" fmla="*/ 1209210 w 12225867"/>
              <a:gd name="connsiteY3165" fmla="*/ 5890073 h 13777502"/>
              <a:gd name="connsiteX3166" fmla="*/ 1205676 w 12225867"/>
              <a:gd name="connsiteY3166" fmla="*/ 5893685 h 13777502"/>
              <a:gd name="connsiteX3167" fmla="*/ 1239838 w 12225867"/>
              <a:gd name="connsiteY3167" fmla="*/ 5928593 h 13777502"/>
              <a:gd name="connsiteX3168" fmla="*/ 1249262 w 12225867"/>
              <a:gd name="connsiteY3168" fmla="*/ 5918963 h 13777502"/>
              <a:gd name="connsiteX3169" fmla="*/ 1245728 w 12225867"/>
              <a:gd name="connsiteY3169" fmla="*/ 5915352 h 13777502"/>
              <a:gd name="connsiteX3170" fmla="*/ 1249262 w 12225867"/>
              <a:gd name="connsiteY3170" fmla="*/ 5911740 h 13777502"/>
              <a:gd name="connsiteX3171" fmla="*/ 1215100 w 12225867"/>
              <a:gd name="connsiteY3171" fmla="*/ 5876832 h 13777502"/>
              <a:gd name="connsiteX3172" fmla="*/ 558957 w 12225867"/>
              <a:gd name="connsiteY3172" fmla="*/ 5872016 h 13777502"/>
              <a:gd name="connsiteX3173" fmla="*/ 545999 w 12225867"/>
              <a:gd name="connsiteY3173" fmla="*/ 5878035 h 13777502"/>
              <a:gd name="connsiteX3174" fmla="*/ 566025 w 12225867"/>
              <a:gd name="connsiteY3174" fmla="*/ 5923776 h 13777502"/>
              <a:gd name="connsiteX3175" fmla="*/ 578983 w 12225867"/>
              <a:gd name="connsiteY3175" fmla="*/ 5917757 h 13777502"/>
              <a:gd name="connsiteX3176" fmla="*/ 558957 w 12225867"/>
              <a:gd name="connsiteY3176" fmla="*/ 5872016 h 13777502"/>
              <a:gd name="connsiteX3177" fmla="*/ 941805 w 12225867"/>
              <a:gd name="connsiteY3177" fmla="*/ 5867203 h 13777502"/>
              <a:gd name="connsiteX3178" fmla="*/ 931203 w 12225867"/>
              <a:gd name="connsiteY3178" fmla="*/ 5875629 h 13777502"/>
              <a:gd name="connsiteX3179" fmla="*/ 960653 w 12225867"/>
              <a:gd name="connsiteY3179" fmla="*/ 5915352 h 13777502"/>
              <a:gd name="connsiteX3180" fmla="*/ 971255 w 12225867"/>
              <a:gd name="connsiteY3180" fmla="*/ 5906926 h 13777502"/>
              <a:gd name="connsiteX3181" fmla="*/ 941805 w 12225867"/>
              <a:gd name="connsiteY3181" fmla="*/ 5867203 h 13777502"/>
              <a:gd name="connsiteX3182" fmla="*/ 298621 w 12225867"/>
              <a:gd name="connsiteY3182" fmla="*/ 5857571 h 13777502"/>
              <a:gd name="connsiteX3183" fmla="*/ 284485 w 12225867"/>
              <a:gd name="connsiteY3183" fmla="*/ 5861182 h 13777502"/>
              <a:gd name="connsiteX3184" fmla="*/ 295087 w 12225867"/>
              <a:gd name="connsiteY3184" fmla="*/ 5909332 h 13777502"/>
              <a:gd name="connsiteX3185" fmla="*/ 309223 w 12225867"/>
              <a:gd name="connsiteY3185" fmla="*/ 5905720 h 13777502"/>
              <a:gd name="connsiteX3186" fmla="*/ 298621 w 12225867"/>
              <a:gd name="connsiteY3186" fmla="*/ 5857571 h 13777502"/>
              <a:gd name="connsiteX3187" fmla="*/ 801624 w 12225867"/>
              <a:gd name="connsiteY3187" fmla="*/ 5847943 h 13777502"/>
              <a:gd name="connsiteX3188" fmla="*/ 789844 w 12225867"/>
              <a:gd name="connsiteY3188" fmla="*/ 5856368 h 13777502"/>
              <a:gd name="connsiteX3189" fmla="*/ 816938 w 12225867"/>
              <a:gd name="connsiteY3189" fmla="*/ 5897295 h 13777502"/>
              <a:gd name="connsiteX3190" fmla="*/ 828718 w 12225867"/>
              <a:gd name="connsiteY3190" fmla="*/ 5890072 h 13777502"/>
              <a:gd name="connsiteX3191" fmla="*/ 801624 w 12225867"/>
              <a:gd name="connsiteY3191" fmla="*/ 5847943 h 13777502"/>
              <a:gd name="connsiteX3192" fmla="*/ 414064 w 12225867"/>
              <a:gd name="connsiteY3192" fmla="*/ 5823867 h 13777502"/>
              <a:gd name="connsiteX3193" fmla="*/ 401106 w 12225867"/>
              <a:gd name="connsiteY3193" fmla="*/ 5828682 h 13777502"/>
              <a:gd name="connsiteX3194" fmla="*/ 416420 w 12225867"/>
              <a:gd name="connsiteY3194" fmla="*/ 5875627 h 13777502"/>
              <a:gd name="connsiteX3195" fmla="*/ 429378 w 12225867"/>
              <a:gd name="connsiteY3195" fmla="*/ 5870811 h 13777502"/>
              <a:gd name="connsiteX3196" fmla="*/ 414064 w 12225867"/>
              <a:gd name="connsiteY3196" fmla="*/ 5823867 h 13777502"/>
              <a:gd name="connsiteX3197" fmla="*/ 659087 w 12225867"/>
              <a:gd name="connsiteY3197" fmla="*/ 5820256 h 13777502"/>
              <a:gd name="connsiteX3198" fmla="*/ 647307 w 12225867"/>
              <a:gd name="connsiteY3198" fmla="*/ 5827478 h 13777502"/>
              <a:gd name="connsiteX3199" fmla="*/ 670867 w 12225867"/>
              <a:gd name="connsiteY3199" fmla="*/ 5870812 h 13777502"/>
              <a:gd name="connsiteX3200" fmla="*/ 682647 w 12225867"/>
              <a:gd name="connsiteY3200" fmla="*/ 5863590 h 13777502"/>
              <a:gd name="connsiteX3201" fmla="*/ 659087 w 12225867"/>
              <a:gd name="connsiteY3201" fmla="*/ 5820256 h 13777502"/>
              <a:gd name="connsiteX3202" fmla="*/ 1145598 w 12225867"/>
              <a:gd name="connsiteY3202" fmla="*/ 5813035 h 13777502"/>
              <a:gd name="connsiteX3203" fmla="*/ 1176226 w 12225867"/>
              <a:gd name="connsiteY3203" fmla="*/ 5844331 h 13777502"/>
              <a:gd name="connsiteX3204" fmla="*/ 1170336 w 12225867"/>
              <a:gd name="connsiteY3204" fmla="*/ 5850350 h 13777502"/>
              <a:gd name="connsiteX3205" fmla="*/ 1139708 w 12225867"/>
              <a:gd name="connsiteY3205" fmla="*/ 5819054 h 13777502"/>
              <a:gd name="connsiteX3206" fmla="*/ 1145598 w 12225867"/>
              <a:gd name="connsiteY3206" fmla="*/ 5813035 h 13777502"/>
              <a:gd name="connsiteX3207" fmla="*/ 1145598 w 12225867"/>
              <a:gd name="connsiteY3207" fmla="*/ 5805812 h 13777502"/>
              <a:gd name="connsiteX3208" fmla="*/ 1136174 w 12225867"/>
              <a:gd name="connsiteY3208" fmla="*/ 5815442 h 13777502"/>
              <a:gd name="connsiteX3209" fmla="*/ 1139708 w 12225867"/>
              <a:gd name="connsiteY3209" fmla="*/ 5819054 h 13777502"/>
              <a:gd name="connsiteX3210" fmla="*/ 1136174 w 12225867"/>
              <a:gd name="connsiteY3210" fmla="*/ 5822666 h 13777502"/>
              <a:gd name="connsiteX3211" fmla="*/ 1170336 w 12225867"/>
              <a:gd name="connsiteY3211" fmla="*/ 5857573 h 13777502"/>
              <a:gd name="connsiteX3212" fmla="*/ 1179760 w 12225867"/>
              <a:gd name="connsiteY3212" fmla="*/ 5847943 h 13777502"/>
              <a:gd name="connsiteX3213" fmla="*/ 1176226 w 12225867"/>
              <a:gd name="connsiteY3213" fmla="*/ 5844331 h 13777502"/>
              <a:gd name="connsiteX3214" fmla="*/ 1179760 w 12225867"/>
              <a:gd name="connsiteY3214" fmla="*/ 5840721 h 13777502"/>
              <a:gd name="connsiteX3215" fmla="*/ 1145598 w 12225867"/>
              <a:gd name="connsiteY3215" fmla="*/ 5805812 h 13777502"/>
              <a:gd name="connsiteX3216" fmla="*/ 1014841 w 12225867"/>
              <a:gd name="connsiteY3216" fmla="*/ 5803405 h 13777502"/>
              <a:gd name="connsiteX3217" fmla="*/ 1004239 w 12225867"/>
              <a:gd name="connsiteY3217" fmla="*/ 5813035 h 13777502"/>
              <a:gd name="connsiteX3218" fmla="*/ 1037223 w 12225867"/>
              <a:gd name="connsiteY3218" fmla="*/ 5850351 h 13777502"/>
              <a:gd name="connsiteX3219" fmla="*/ 1047825 w 12225867"/>
              <a:gd name="connsiteY3219" fmla="*/ 5840721 h 13777502"/>
              <a:gd name="connsiteX3220" fmla="*/ 1014841 w 12225867"/>
              <a:gd name="connsiteY3220" fmla="*/ 5803405 h 13777502"/>
              <a:gd name="connsiteX3221" fmla="*/ 881728 w 12225867"/>
              <a:gd name="connsiteY3221" fmla="*/ 5787757 h 13777502"/>
              <a:gd name="connsiteX3222" fmla="*/ 871126 w 12225867"/>
              <a:gd name="connsiteY3222" fmla="*/ 5796183 h 13777502"/>
              <a:gd name="connsiteX3223" fmla="*/ 900575 w 12225867"/>
              <a:gd name="connsiteY3223" fmla="*/ 5835906 h 13777502"/>
              <a:gd name="connsiteX3224" fmla="*/ 911177 w 12225867"/>
              <a:gd name="connsiteY3224" fmla="*/ 5827480 h 13777502"/>
              <a:gd name="connsiteX3225" fmla="*/ 881728 w 12225867"/>
              <a:gd name="connsiteY3225" fmla="*/ 5787757 h 13777502"/>
              <a:gd name="connsiteX3226" fmla="*/ 518905 w 12225867"/>
              <a:gd name="connsiteY3226" fmla="*/ 5780533 h 13777502"/>
              <a:gd name="connsiteX3227" fmla="*/ 505947 w 12225867"/>
              <a:gd name="connsiteY3227" fmla="*/ 5786551 h 13777502"/>
              <a:gd name="connsiteX3228" fmla="*/ 525973 w 12225867"/>
              <a:gd name="connsiteY3228" fmla="*/ 5832293 h 13777502"/>
              <a:gd name="connsiteX3229" fmla="*/ 538931 w 12225867"/>
              <a:gd name="connsiteY3229" fmla="*/ 5826274 h 13777502"/>
              <a:gd name="connsiteX3230" fmla="*/ 518905 w 12225867"/>
              <a:gd name="connsiteY3230" fmla="*/ 5780533 h 13777502"/>
              <a:gd name="connsiteX3231" fmla="*/ 161973 w 12225867"/>
              <a:gd name="connsiteY3231" fmla="*/ 5780533 h 13777502"/>
              <a:gd name="connsiteX3232" fmla="*/ 147837 w 12225867"/>
              <a:gd name="connsiteY3232" fmla="*/ 5781737 h 13777502"/>
              <a:gd name="connsiteX3233" fmla="*/ 153727 w 12225867"/>
              <a:gd name="connsiteY3233" fmla="*/ 5831090 h 13777502"/>
              <a:gd name="connsiteX3234" fmla="*/ 167863 w 12225867"/>
              <a:gd name="connsiteY3234" fmla="*/ 5829885 h 13777502"/>
              <a:gd name="connsiteX3235" fmla="*/ 161973 w 12225867"/>
              <a:gd name="connsiteY3235" fmla="*/ 5780533 h 13777502"/>
              <a:gd name="connsiteX3236" fmla="*/ 747436 w 12225867"/>
              <a:gd name="connsiteY3236" fmla="*/ 5764885 h 13777502"/>
              <a:gd name="connsiteX3237" fmla="*/ 735656 w 12225867"/>
              <a:gd name="connsiteY3237" fmla="*/ 5773312 h 13777502"/>
              <a:gd name="connsiteX3238" fmla="*/ 762750 w 12225867"/>
              <a:gd name="connsiteY3238" fmla="*/ 5814238 h 13777502"/>
              <a:gd name="connsiteX3239" fmla="*/ 774530 w 12225867"/>
              <a:gd name="connsiteY3239" fmla="*/ 5807017 h 13777502"/>
              <a:gd name="connsiteX3240" fmla="*/ 747436 w 12225867"/>
              <a:gd name="connsiteY3240" fmla="*/ 5764885 h 13777502"/>
              <a:gd name="connsiteX3241" fmla="*/ 276239 w 12225867"/>
              <a:gd name="connsiteY3241" fmla="*/ 5760070 h 13777502"/>
              <a:gd name="connsiteX3242" fmla="*/ 263281 w 12225867"/>
              <a:gd name="connsiteY3242" fmla="*/ 5763680 h 13777502"/>
              <a:gd name="connsiteX3243" fmla="*/ 273883 w 12225867"/>
              <a:gd name="connsiteY3243" fmla="*/ 5811830 h 13777502"/>
              <a:gd name="connsiteX3244" fmla="*/ 286841 w 12225867"/>
              <a:gd name="connsiteY3244" fmla="*/ 5809422 h 13777502"/>
              <a:gd name="connsiteX3245" fmla="*/ 276239 w 12225867"/>
              <a:gd name="connsiteY3245" fmla="*/ 5760070 h 13777502"/>
              <a:gd name="connsiteX3246" fmla="*/ 1076097 w 12225867"/>
              <a:gd name="connsiteY3246" fmla="*/ 5742017 h 13777502"/>
              <a:gd name="connsiteX3247" fmla="*/ 1107313 w 12225867"/>
              <a:gd name="connsiteY3247" fmla="*/ 5773914 h 13777502"/>
              <a:gd name="connsiteX3248" fmla="*/ 1100834 w 12225867"/>
              <a:gd name="connsiteY3248" fmla="*/ 5780534 h 13777502"/>
              <a:gd name="connsiteX3249" fmla="*/ 1069619 w 12225867"/>
              <a:gd name="connsiteY3249" fmla="*/ 5748636 h 13777502"/>
              <a:gd name="connsiteX3250" fmla="*/ 1076097 w 12225867"/>
              <a:gd name="connsiteY3250" fmla="*/ 5742017 h 13777502"/>
              <a:gd name="connsiteX3251" fmla="*/ 1076097 w 12225867"/>
              <a:gd name="connsiteY3251" fmla="*/ 5735997 h 13777502"/>
              <a:gd name="connsiteX3252" fmla="*/ 1066673 w 12225867"/>
              <a:gd name="connsiteY3252" fmla="*/ 5745626 h 13777502"/>
              <a:gd name="connsiteX3253" fmla="*/ 1069619 w 12225867"/>
              <a:gd name="connsiteY3253" fmla="*/ 5748636 h 13777502"/>
              <a:gd name="connsiteX3254" fmla="*/ 1066673 w 12225867"/>
              <a:gd name="connsiteY3254" fmla="*/ 5751645 h 13777502"/>
              <a:gd name="connsiteX3255" fmla="*/ 1100834 w 12225867"/>
              <a:gd name="connsiteY3255" fmla="*/ 5786553 h 13777502"/>
              <a:gd name="connsiteX3256" fmla="*/ 1110258 w 12225867"/>
              <a:gd name="connsiteY3256" fmla="*/ 5776923 h 13777502"/>
              <a:gd name="connsiteX3257" fmla="*/ 1107313 w 12225867"/>
              <a:gd name="connsiteY3257" fmla="*/ 5773914 h 13777502"/>
              <a:gd name="connsiteX3258" fmla="*/ 1110258 w 12225867"/>
              <a:gd name="connsiteY3258" fmla="*/ 5770905 h 13777502"/>
              <a:gd name="connsiteX3259" fmla="*/ 1076097 w 12225867"/>
              <a:gd name="connsiteY3259" fmla="*/ 5735997 h 13777502"/>
              <a:gd name="connsiteX3260" fmla="*/ 611967 w 12225867"/>
              <a:gd name="connsiteY3260" fmla="*/ 5733588 h 13777502"/>
              <a:gd name="connsiteX3261" fmla="*/ 600187 w 12225867"/>
              <a:gd name="connsiteY3261" fmla="*/ 5740810 h 13777502"/>
              <a:gd name="connsiteX3262" fmla="*/ 623747 w 12225867"/>
              <a:gd name="connsiteY3262" fmla="*/ 5784145 h 13777502"/>
              <a:gd name="connsiteX3263" fmla="*/ 635527 w 12225867"/>
              <a:gd name="connsiteY3263" fmla="*/ 5776922 h 13777502"/>
              <a:gd name="connsiteX3264" fmla="*/ 611967 w 12225867"/>
              <a:gd name="connsiteY3264" fmla="*/ 5733588 h 13777502"/>
              <a:gd name="connsiteX3265" fmla="*/ 950051 w 12225867"/>
              <a:gd name="connsiteY3265" fmla="*/ 5728774 h 13777502"/>
              <a:gd name="connsiteX3266" fmla="*/ 939449 w 12225867"/>
              <a:gd name="connsiteY3266" fmla="*/ 5738404 h 13777502"/>
              <a:gd name="connsiteX3267" fmla="*/ 972433 w 12225867"/>
              <a:gd name="connsiteY3267" fmla="*/ 5775720 h 13777502"/>
              <a:gd name="connsiteX3268" fmla="*/ 983035 w 12225867"/>
              <a:gd name="connsiteY3268" fmla="*/ 5766090 h 13777502"/>
              <a:gd name="connsiteX3269" fmla="*/ 950051 w 12225867"/>
              <a:gd name="connsiteY3269" fmla="*/ 5728774 h 13777502"/>
              <a:gd name="connsiteX3270" fmla="*/ 383436 w 12225867"/>
              <a:gd name="connsiteY3270" fmla="*/ 5728773 h 13777502"/>
              <a:gd name="connsiteX3271" fmla="*/ 370478 w 12225867"/>
              <a:gd name="connsiteY3271" fmla="*/ 5733588 h 13777502"/>
              <a:gd name="connsiteX3272" fmla="*/ 385792 w 12225867"/>
              <a:gd name="connsiteY3272" fmla="*/ 5780533 h 13777502"/>
              <a:gd name="connsiteX3273" fmla="*/ 398750 w 12225867"/>
              <a:gd name="connsiteY3273" fmla="*/ 5775718 h 13777502"/>
              <a:gd name="connsiteX3274" fmla="*/ 383436 w 12225867"/>
              <a:gd name="connsiteY3274" fmla="*/ 5728773 h 13777502"/>
              <a:gd name="connsiteX3275" fmla="*/ 821650 w 12225867"/>
              <a:gd name="connsiteY3275" fmla="*/ 5709515 h 13777502"/>
              <a:gd name="connsiteX3276" fmla="*/ 811048 w 12225867"/>
              <a:gd name="connsiteY3276" fmla="*/ 5717941 h 13777502"/>
              <a:gd name="connsiteX3277" fmla="*/ 840498 w 12225867"/>
              <a:gd name="connsiteY3277" fmla="*/ 5757663 h 13777502"/>
              <a:gd name="connsiteX3278" fmla="*/ 851100 w 12225867"/>
              <a:gd name="connsiteY3278" fmla="*/ 5749237 h 13777502"/>
              <a:gd name="connsiteX3279" fmla="*/ 821650 w 12225867"/>
              <a:gd name="connsiteY3279" fmla="*/ 5709515 h 13777502"/>
              <a:gd name="connsiteX3280" fmla="*/ 480032 w 12225867"/>
              <a:gd name="connsiteY3280" fmla="*/ 5689050 h 13777502"/>
              <a:gd name="connsiteX3281" fmla="*/ 467074 w 12225867"/>
              <a:gd name="connsiteY3281" fmla="*/ 5695069 h 13777502"/>
              <a:gd name="connsiteX3282" fmla="*/ 487100 w 12225867"/>
              <a:gd name="connsiteY3282" fmla="*/ 5740810 h 13777502"/>
              <a:gd name="connsiteX3283" fmla="*/ 500058 w 12225867"/>
              <a:gd name="connsiteY3283" fmla="*/ 5734791 h 13777502"/>
              <a:gd name="connsiteX3284" fmla="*/ 480032 w 12225867"/>
              <a:gd name="connsiteY3284" fmla="*/ 5689050 h 13777502"/>
              <a:gd name="connsiteX3285" fmla="*/ 151371 w 12225867"/>
              <a:gd name="connsiteY3285" fmla="*/ 5681828 h 13777502"/>
              <a:gd name="connsiteX3286" fmla="*/ 137235 w 12225867"/>
              <a:gd name="connsiteY3286" fmla="*/ 5683031 h 13777502"/>
              <a:gd name="connsiteX3287" fmla="*/ 143125 w 12225867"/>
              <a:gd name="connsiteY3287" fmla="*/ 5732385 h 13777502"/>
              <a:gd name="connsiteX3288" fmla="*/ 157261 w 12225867"/>
              <a:gd name="connsiteY3288" fmla="*/ 5731180 h 13777502"/>
              <a:gd name="connsiteX3289" fmla="*/ 151371 w 12225867"/>
              <a:gd name="connsiteY3289" fmla="*/ 5681828 h 13777502"/>
              <a:gd name="connsiteX3290" fmla="*/ 693249 w 12225867"/>
              <a:gd name="connsiteY3290" fmla="*/ 5680626 h 13777502"/>
              <a:gd name="connsiteX3291" fmla="*/ 681469 w 12225867"/>
              <a:gd name="connsiteY3291" fmla="*/ 5689052 h 13777502"/>
              <a:gd name="connsiteX3292" fmla="*/ 708562 w 12225867"/>
              <a:gd name="connsiteY3292" fmla="*/ 5731181 h 13777502"/>
              <a:gd name="connsiteX3293" fmla="*/ 720342 w 12225867"/>
              <a:gd name="connsiteY3293" fmla="*/ 5722755 h 13777502"/>
              <a:gd name="connsiteX3294" fmla="*/ 693249 w 12225867"/>
              <a:gd name="connsiteY3294" fmla="*/ 5680626 h 13777502"/>
              <a:gd name="connsiteX3295" fmla="*/ 1007773 w 12225867"/>
              <a:gd name="connsiteY3295" fmla="*/ 5672200 h 13777502"/>
              <a:gd name="connsiteX3296" fmla="*/ 1038401 w 12225867"/>
              <a:gd name="connsiteY3296" fmla="*/ 5703496 h 13777502"/>
              <a:gd name="connsiteX3297" fmla="*/ 1032511 w 12225867"/>
              <a:gd name="connsiteY3297" fmla="*/ 5709515 h 13777502"/>
              <a:gd name="connsiteX3298" fmla="*/ 1001884 w 12225867"/>
              <a:gd name="connsiteY3298" fmla="*/ 5678217 h 13777502"/>
              <a:gd name="connsiteX3299" fmla="*/ 1007773 w 12225867"/>
              <a:gd name="connsiteY3299" fmla="*/ 5672200 h 13777502"/>
              <a:gd name="connsiteX3300" fmla="*/ 1007773 w 12225867"/>
              <a:gd name="connsiteY3300" fmla="*/ 5664977 h 13777502"/>
              <a:gd name="connsiteX3301" fmla="*/ 998349 w 12225867"/>
              <a:gd name="connsiteY3301" fmla="*/ 5674606 h 13777502"/>
              <a:gd name="connsiteX3302" fmla="*/ 1001884 w 12225867"/>
              <a:gd name="connsiteY3302" fmla="*/ 5678217 h 13777502"/>
              <a:gd name="connsiteX3303" fmla="*/ 998349 w 12225867"/>
              <a:gd name="connsiteY3303" fmla="*/ 5681829 h 13777502"/>
              <a:gd name="connsiteX3304" fmla="*/ 1032511 w 12225867"/>
              <a:gd name="connsiteY3304" fmla="*/ 5716737 h 13777502"/>
              <a:gd name="connsiteX3305" fmla="*/ 1041935 w 12225867"/>
              <a:gd name="connsiteY3305" fmla="*/ 5707107 h 13777502"/>
              <a:gd name="connsiteX3306" fmla="*/ 1038401 w 12225867"/>
              <a:gd name="connsiteY3306" fmla="*/ 5703496 h 13777502"/>
              <a:gd name="connsiteX3307" fmla="*/ 1041935 w 12225867"/>
              <a:gd name="connsiteY3307" fmla="*/ 5699885 h 13777502"/>
              <a:gd name="connsiteX3308" fmla="*/ 1007773 w 12225867"/>
              <a:gd name="connsiteY3308" fmla="*/ 5664977 h 13777502"/>
              <a:gd name="connsiteX3309" fmla="*/ 256213 w 12225867"/>
              <a:gd name="connsiteY3309" fmla="*/ 5661364 h 13777502"/>
              <a:gd name="connsiteX3310" fmla="*/ 242077 w 12225867"/>
              <a:gd name="connsiteY3310" fmla="*/ 5664976 h 13777502"/>
              <a:gd name="connsiteX3311" fmla="*/ 252679 w 12225867"/>
              <a:gd name="connsiteY3311" fmla="*/ 5714328 h 13777502"/>
              <a:gd name="connsiteX3312" fmla="*/ 266815 w 12225867"/>
              <a:gd name="connsiteY3312" fmla="*/ 5710717 h 13777502"/>
              <a:gd name="connsiteX3313" fmla="*/ 256213 w 12225867"/>
              <a:gd name="connsiteY3313" fmla="*/ 5661364 h 13777502"/>
              <a:gd name="connsiteX3314" fmla="*/ 886440 w 12225867"/>
              <a:gd name="connsiteY3314" fmla="*/ 5654144 h 13777502"/>
              <a:gd name="connsiteX3315" fmla="*/ 875838 w 12225867"/>
              <a:gd name="connsiteY3315" fmla="*/ 5663772 h 13777502"/>
              <a:gd name="connsiteX3316" fmla="*/ 907643 w 12225867"/>
              <a:gd name="connsiteY3316" fmla="*/ 5701088 h 13777502"/>
              <a:gd name="connsiteX3317" fmla="*/ 919423 w 12225867"/>
              <a:gd name="connsiteY3317" fmla="*/ 5691459 h 13777502"/>
              <a:gd name="connsiteX3318" fmla="*/ 886440 w 12225867"/>
              <a:gd name="connsiteY3318" fmla="*/ 5654144 h 13777502"/>
              <a:gd name="connsiteX3319" fmla="*/ 564847 w 12225867"/>
              <a:gd name="connsiteY3319" fmla="*/ 5645716 h 13777502"/>
              <a:gd name="connsiteX3320" fmla="*/ 553067 w 12225867"/>
              <a:gd name="connsiteY3320" fmla="*/ 5652938 h 13777502"/>
              <a:gd name="connsiteX3321" fmla="*/ 576627 w 12225867"/>
              <a:gd name="connsiteY3321" fmla="*/ 5696272 h 13777502"/>
              <a:gd name="connsiteX3322" fmla="*/ 588407 w 12225867"/>
              <a:gd name="connsiteY3322" fmla="*/ 5689050 h 13777502"/>
              <a:gd name="connsiteX3323" fmla="*/ 564847 w 12225867"/>
              <a:gd name="connsiteY3323" fmla="*/ 5645716 h 13777502"/>
              <a:gd name="connsiteX3324" fmla="*/ 351630 w 12225867"/>
              <a:gd name="connsiteY3324" fmla="*/ 5633679 h 13777502"/>
              <a:gd name="connsiteX3325" fmla="*/ 338672 w 12225867"/>
              <a:gd name="connsiteY3325" fmla="*/ 5638493 h 13777502"/>
              <a:gd name="connsiteX3326" fmla="*/ 353986 w 12225867"/>
              <a:gd name="connsiteY3326" fmla="*/ 5685439 h 13777502"/>
              <a:gd name="connsiteX3327" fmla="*/ 366944 w 12225867"/>
              <a:gd name="connsiteY3327" fmla="*/ 5680624 h 13777502"/>
              <a:gd name="connsiteX3328" fmla="*/ 351630 w 12225867"/>
              <a:gd name="connsiteY3328" fmla="*/ 5633679 h 13777502"/>
              <a:gd name="connsiteX3329" fmla="*/ 761572 w 12225867"/>
              <a:gd name="connsiteY3329" fmla="*/ 5631272 h 13777502"/>
              <a:gd name="connsiteX3330" fmla="*/ 750970 w 12225867"/>
              <a:gd name="connsiteY3330" fmla="*/ 5639699 h 13777502"/>
              <a:gd name="connsiteX3331" fmla="*/ 781598 w 12225867"/>
              <a:gd name="connsiteY3331" fmla="*/ 5678217 h 13777502"/>
              <a:gd name="connsiteX3332" fmla="*/ 791022 w 12225867"/>
              <a:gd name="connsiteY3332" fmla="*/ 5670995 h 13777502"/>
              <a:gd name="connsiteX3333" fmla="*/ 761572 w 12225867"/>
              <a:gd name="connsiteY3333" fmla="*/ 5631272 h 13777502"/>
              <a:gd name="connsiteX3334" fmla="*/ 938271 w 12225867"/>
              <a:gd name="connsiteY3334" fmla="*/ 5601179 h 13777502"/>
              <a:gd name="connsiteX3335" fmla="*/ 968899 w 12225867"/>
              <a:gd name="connsiteY3335" fmla="*/ 5632477 h 13777502"/>
              <a:gd name="connsiteX3336" fmla="*/ 963009 w 12225867"/>
              <a:gd name="connsiteY3336" fmla="*/ 5638495 h 13777502"/>
              <a:gd name="connsiteX3337" fmla="*/ 932381 w 12225867"/>
              <a:gd name="connsiteY3337" fmla="*/ 5607199 h 13777502"/>
              <a:gd name="connsiteX3338" fmla="*/ 938271 w 12225867"/>
              <a:gd name="connsiteY3338" fmla="*/ 5601179 h 13777502"/>
              <a:gd name="connsiteX3339" fmla="*/ 439980 w 12225867"/>
              <a:gd name="connsiteY3339" fmla="*/ 5598771 h 13777502"/>
              <a:gd name="connsiteX3340" fmla="*/ 427022 w 12225867"/>
              <a:gd name="connsiteY3340" fmla="*/ 5604788 h 13777502"/>
              <a:gd name="connsiteX3341" fmla="*/ 447048 w 12225867"/>
              <a:gd name="connsiteY3341" fmla="*/ 5650531 h 13777502"/>
              <a:gd name="connsiteX3342" fmla="*/ 460006 w 12225867"/>
              <a:gd name="connsiteY3342" fmla="*/ 5644511 h 13777502"/>
              <a:gd name="connsiteX3343" fmla="*/ 439980 w 12225867"/>
              <a:gd name="connsiteY3343" fmla="*/ 5598771 h 13777502"/>
              <a:gd name="connsiteX3344" fmla="*/ 639061 w 12225867"/>
              <a:gd name="connsiteY3344" fmla="*/ 5597568 h 13777502"/>
              <a:gd name="connsiteX3345" fmla="*/ 627281 w 12225867"/>
              <a:gd name="connsiteY3345" fmla="*/ 5605995 h 13777502"/>
              <a:gd name="connsiteX3346" fmla="*/ 654375 w 12225867"/>
              <a:gd name="connsiteY3346" fmla="*/ 5648124 h 13777502"/>
              <a:gd name="connsiteX3347" fmla="*/ 666155 w 12225867"/>
              <a:gd name="connsiteY3347" fmla="*/ 5639698 h 13777502"/>
              <a:gd name="connsiteX3348" fmla="*/ 639061 w 12225867"/>
              <a:gd name="connsiteY3348" fmla="*/ 5597568 h 13777502"/>
              <a:gd name="connsiteX3349" fmla="*/ 938271 w 12225867"/>
              <a:gd name="connsiteY3349" fmla="*/ 5593956 h 13777502"/>
              <a:gd name="connsiteX3350" fmla="*/ 928847 w 12225867"/>
              <a:gd name="connsiteY3350" fmla="*/ 5603588 h 13777502"/>
              <a:gd name="connsiteX3351" fmla="*/ 932381 w 12225867"/>
              <a:gd name="connsiteY3351" fmla="*/ 5607199 h 13777502"/>
              <a:gd name="connsiteX3352" fmla="*/ 928847 w 12225867"/>
              <a:gd name="connsiteY3352" fmla="*/ 5610811 h 13777502"/>
              <a:gd name="connsiteX3353" fmla="*/ 963009 w 12225867"/>
              <a:gd name="connsiteY3353" fmla="*/ 5645718 h 13777502"/>
              <a:gd name="connsiteX3354" fmla="*/ 972433 w 12225867"/>
              <a:gd name="connsiteY3354" fmla="*/ 5636088 h 13777502"/>
              <a:gd name="connsiteX3355" fmla="*/ 968899 w 12225867"/>
              <a:gd name="connsiteY3355" fmla="*/ 5632477 h 13777502"/>
              <a:gd name="connsiteX3356" fmla="*/ 972433 w 12225867"/>
              <a:gd name="connsiteY3356" fmla="*/ 5628866 h 13777502"/>
              <a:gd name="connsiteX3357" fmla="*/ 938271 w 12225867"/>
              <a:gd name="connsiteY3357" fmla="*/ 5593956 h 13777502"/>
              <a:gd name="connsiteX3358" fmla="*/ 140769 w 12225867"/>
              <a:gd name="connsiteY3358" fmla="*/ 5581918 h 13777502"/>
              <a:gd name="connsiteX3359" fmla="*/ 126633 w 12225867"/>
              <a:gd name="connsiteY3359" fmla="*/ 5583122 h 13777502"/>
              <a:gd name="connsiteX3360" fmla="*/ 132523 w 12225867"/>
              <a:gd name="connsiteY3360" fmla="*/ 5632475 h 13777502"/>
              <a:gd name="connsiteX3361" fmla="*/ 146659 w 12225867"/>
              <a:gd name="connsiteY3361" fmla="*/ 5631271 h 13777502"/>
              <a:gd name="connsiteX3362" fmla="*/ 140769 w 12225867"/>
              <a:gd name="connsiteY3362" fmla="*/ 5581918 h 13777502"/>
              <a:gd name="connsiteX3363" fmla="*/ 820472 w 12225867"/>
              <a:gd name="connsiteY3363" fmla="*/ 5579512 h 13777502"/>
              <a:gd name="connsiteX3364" fmla="*/ 809870 w 12225867"/>
              <a:gd name="connsiteY3364" fmla="*/ 5589143 h 13777502"/>
              <a:gd name="connsiteX3365" fmla="*/ 842854 w 12225867"/>
              <a:gd name="connsiteY3365" fmla="*/ 5626457 h 13777502"/>
              <a:gd name="connsiteX3366" fmla="*/ 853456 w 12225867"/>
              <a:gd name="connsiteY3366" fmla="*/ 5616827 h 13777502"/>
              <a:gd name="connsiteX3367" fmla="*/ 820472 w 12225867"/>
              <a:gd name="connsiteY3367" fmla="*/ 5579512 h 13777502"/>
              <a:gd name="connsiteX3368" fmla="*/ 235009 w 12225867"/>
              <a:gd name="connsiteY3368" fmla="*/ 5563862 h 13777502"/>
              <a:gd name="connsiteX3369" fmla="*/ 220873 w 12225867"/>
              <a:gd name="connsiteY3369" fmla="*/ 5567474 h 13777502"/>
              <a:gd name="connsiteX3370" fmla="*/ 231475 w 12225867"/>
              <a:gd name="connsiteY3370" fmla="*/ 5616827 h 13777502"/>
              <a:gd name="connsiteX3371" fmla="*/ 245611 w 12225867"/>
              <a:gd name="connsiteY3371" fmla="*/ 5613216 h 13777502"/>
              <a:gd name="connsiteX3372" fmla="*/ 235009 w 12225867"/>
              <a:gd name="connsiteY3372" fmla="*/ 5563862 h 13777502"/>
              <a:gd name="connsiteX3373" fmla="*/ 516549 w 12225867"/>
              <a:gd name="connsiteY3373" fmla="*/ 5559048 h 13777502"/>
              <a:gd name="connsiteX3374" fmla="*/ 504770 w 12225867"/>
              <a:gd name="connsiteY3374" fmla="*/ 5566271 h 13777502"/>
              <a:gd name="connsiteX3375" fmla="*/ 528329 w 12225867"/>
              <a:gd name="connsiteY3375" fmla="*/ 5609605 h 13777502"/>
              <a:gd name="connsiteX3376" fmla="*/ 540109 w 12225867"/>
              <a:gd name="connsiteY3376" fmla="*/ 5602382 h 13777502"/>
              <a:gd name="connsiteX3377" fmla="*/ 516549 w 12225867"/>
              <a:gd name="connsiteY3377" fmla="*/ 5559048 h 13777502"/>
              <a:gd name="connsiteX3378" fmla="*/ 702672 w 12225867"/>
              <a:gd name="connsiteY3378" fmla="*/ 5551827 h 13777502"/>
              <a:gd name="connsiteX3379" fmla="*/ 692071 w 12225867"/>
              <a:gd name="connsiteY3379" fmla="*/ 5560252 h 13777502"/>
              <a:gd name="connsiteX3380" fmla="*/ 721520 w 12225867"/>
              <a:gd name="connsiteY3380" fmla="*/ 5599976 h 13777502"/>
              <a:gd name="connsiteX3381" fmla="*/ 732122 w 12225867"/>
              <a:gd name="connsiteY3381" fmla="*/ 5591549 h 13777502"/>
              <a:gd name="connsiteX3382" fmla="*/ 702672 w 12225867"/>
              <a:gd name="connsiteY3382" fmla="*/ 5551827 h 13777502"/>
              <a:gd name="connsiteX3383" fmla="*/ 321002 w 12225867"/>
              <a:gd name="connsiteY3383" fmla="*/ 5538585 h 13777502"/>
              <a:gd name="connsiteX3384" fmla="*/ 308045 w 12225867"/>
              <a:gd name="connsiteY3384" fmla="*/ 5543400 h 13777502"/>
              <a:gd name="connsiteX3385" fmla="*/ 323358 w 12225867"/>
              <a:gd name="connsiteY3385" fmla="*/ 5591549 h 13777502"/>
              <a:gd name="connsiteX3386" fmla="*/ 336316 w 12225867"/>
              <a:gd name="connsiteY3386" fmla="*/ 5585530 h 13777502"/>
              <a:gd name="connsiteX3387" fmla="*/ 321002 w 12225867"/>
              <a:gd name="connsiteY3387" fmla="*/ 5538585 h 13777502"/>
              <a:gd name="connsiteX3388" fmla="*/ 868770 w 12225867"/>
              <a:gd name="connsiteY3388" fmla="*/ 5530160 h 13777502"/>
              <a:gd name="connsiteX3389" fmla="*/ 899986 w 12225867"/>
              <a:gd name="connsiteY3389" fmla="*/ 5562059 h 13777502"/>
              <a:gd name="connsiteX3390" fmla="*/ 893507 w 12225867"/>
              <a:gd name="connsiteY3390" fmla="*/ 5568679 h 13777502"/>
              <a:gd name="connsiteX3391" fmla="*/ 862291 w 12225867"/>
              <a:gd name="connsiteY3391" fmla="*/ 5536781 h 13777502"/>
              <a:gd name="connsiteX3392" fmla="*/ 868770 w 12225867"/>
              <a:gd name="connsiteY3392" fmla="*/ 5530160 h 13777502"/>
              <a:gd name="connsiteX3393" fmla="*/ 868770 w 12225867"/>
              <a:gd name="connsiteY3393" fmla="*/ 5524141 h 13777502"/>
              <a:gd name="connsiteX3394" fmla="*/ 859346 w 12225867"/>
              <a:gd name="connsiteY3394" fmla="*/ 5533772 h 13777502"/>
              <a:gd name="connsiteX3395" fmla="*/ 862291 w 12225867"/>
              <a:gd name="connsiteY3395" fmla="*/ 5536781 h 13777502"/>
              <a:gd name="connsiteX3396" fmla="*/ 859346 w 12225867"/>
              <a:gd name="connsiteY3396" fmla="*/ 5539790 h 13777502"/>
              <a:gd name="connsiteX3397" fmla="*/ 893507 w 12225867"/>
              <a:gd name="connsiteY3397" fmla="*/ 5574697 h 13777502"/>
              <a:gd name="connsiteX3398" fmla="*/ 902931 w 12225867"/>
              <a:gd name="connsiteY3398" fmla="*/ 5565067 h 13777502"/>
              <a:gd name="connsiteX3399" fmla="*/ 899986 w 12225867"/>
              <a:gd name="connsiteY3399" fmla="*/ 5562059 h 13777502"/>
              <a:gd name="connsiteX3400" fmla="*/ 902931 w 12225867"/>
              <a:gd name="connsiteY3400" fmla="*/ 5559050 h 13777502"/>
              <a:gd name="connsiteX3401" fmla="*/ 868770 w 12225867"/>
              <a:gd name="connsiteY3401" fmla="*/ 5524141 h 13777502"/>
              <a:gd name="connsiteX3402" fmla="*/ 584873 w 12225867"/>
              <a:gd name="connsiteY3402" fmla="*/ 5514512 h 13777502"/>
              <a:gd name="connsiteX3403" fmla="*/ 573093 w 12225867"/>
              <a:gd name="connsiteY3403" fmla="*/ 5522938 h 13777502"/>
              <a:gd name="connsiteX3404" fmla="*/ 600187 w 12225867"/>
              <a:gd name="connsiteY3404" fmla="*/ 5565067 h 13777502"/>
              <a:gd name="connsiteX3405" fmla="*/ 611967 w 12225867"/>
              <a:gd name="connsiteY3405" fmla="*/ 5556641 h 13777502"/>
              <a:gd name="connsiteX3406" fmla="*/ 584873 w 12225867"/>
              <a:gd name="connsiteY3406" fmla="*/ 5514512 h 13777502"/>
              <a:gd name="connsiteX3407" fmla="*/ 399928 w 12225867"/>
              <a:gd name="connsiteY3407" fmla="*/ 5507288 h 13777502"/>
              <a:gd name="connsiteX3408" fmla="*/ 386970 w 12225867"/>
              <a:gd name="connsiteY3408" fmla="*/ 5513306 h 13777502"/>
              <a:gd name="connsiteX3409" fmla="*/ 406996 w 12225867"/>
              <a:gd name="connsiteY3409" fmla="*/ 5559048 h 13777502"/>
              <a:gd name="connsiteX3410" fmla="*/ 419954 w 12225867"/>
              <a:gd name="connsiteY3410" fmla="*/ 5553028 h 13777502"/>
              <a:gd name="connsiteX3411" fmla="*/ 399928 w 12225867"/>
              <a:gd name="connsiteY3411" fmla="*/ 5507288 h 13777502"/>
              <a:gd name="connsiteX3412" fmla="*/ 755682 w 12225867"/>
              <a:gd name="connsiteY3412" fmla="*/ 5504881 h 13777502"/>
              <a:gd name="connsiteX3413" fmla="*/ 745080 w 12225867"/>
              <a:gd name="connsiteY3413" fmla="*/ 5514512 h 13777502"/>
              <a:gd name="connsiteX3414" fmla="*/ 778064 w 12225867"/>
              <a:gd name="connsiteY3414" fmla="*/ 5551827 h 13777502"/>
              <a:gd name="connsiteX3415" fmla="*/ 788666 w 12225867"/>
              <a:gd name="connsiteY3415" fmla="*/ 5542196 h 13777502"/>
              <a:gd name="connsiteX3416" fmla="*/ 755682 w 12225867"/>
              <a:gd name="connsiteY3416" fmla="*/ 5504881 h 13777502"/>
              <a:gd name="connsiteX3417" fmla="*/ 130167 w 12225867"/>
              <a:gd name="connsiteY3417" fmla="*/ 5482009 h 13777502"/>
              <a:gd name="connsiteX3418" fmla="*/ 116032 w 12225867"/>
              <a:gd name="connsiteY3418" fmla="*/ 5483213 h 13777502"/>
              <a:gd name="connsiteX3419" fmla="*/ 120744 w 12225867"/>
              <a:gd name="connsiteY3419" fmla="*/ 5533769 h 13777502"/>
              <a:gd name="connsiteX3420" fmla="*/ 134879 w 12225867"/>
              <a:gd name="connsiteY3420" fmla="*/ 5531362 h 13777502"/>
              <a:gd name="connsiteX3421" fmla="*/ 130167 w 12225867"/>
              <a:gd name="connsiteY3421" fmla="*/ 5482009 h 13777502"/>
              <a:gd name="connsiteX3422" fmla="*/ 642595 w 12225867"/>
              <a:gd name="connsiteY3422" fmla="*/ 5472381 h 13777502"/>
              <a:gd name="connsiteX3423" fmla="*/ 631993 w 12225867"/>
              <a:gd name="connsiteY3423" fmla="*/ 5480807 h 13777502"/>
              <a:gd name="connsiteX3424" fmla="*/ 661443 w 12225867"/>
              <a:gd name="connsiteY3424" fmla="*/ 5520530 h 13777502"/>
              <a:gd name="connsiteX3425" fmla="*/ 672045 w 12225867"/>
              <a:gd name="connsiteY3425" fmla="*/ 5512103 h 13777502"/>
              <a:gd name="connsiteX3426" fmla="*/ 642595 w 12225867"/>
              <a:gd name="connsiteY3426" fmla="*/ 5472381 h 13777502"/>
              <a:gd name="connsiteX3427" fmla="*/ 469430 w 12225867"/>
              <a:gd name="connsiteY3427" fmla="*/ 5471176 h 13777502"/>
              <a:gd name="connsiteX3428" fmla="*/ 457650 w 12225867"/>
              <a:gd name="connsiteY3428" fmla="*/ 5478398 h 13777502"/>
              <a:gd name="connsiteX3429" fmla="*/ 481210 w 12225867"/>
              <a:gd name="connsiteY3429" fmla="*/ 5521732 h 13777502"/>
              <a:gd name="connsiteX3430" fmla="*/ 492990 w 12225867"/>
              <a:gd name="connsiteY3430" fmla="*/ 5514511 h 13777502"/>
              <a:gd name="connsiteX3431" fmla="*/ 469430 w 12225867"/>
              <a:gd name="connsiteY3431" fmla="*/ 5471176 h 13777502"/>
              <a:gd name="connsiteX3432" fmla="*/ 213805 w 12225867"/>
              <a:gd name="connsiteY3432" fmla="*/ 5466360 h 13777502"/>
              <a:gd name="connsiteX3433" fmla="*/ 199669 w 12225867"/>
              <a:gd name="connsiteY3433" fmla="*/ 5469973 h 13777502"/>
              <a:gd name="connsiteX3434" fmla="*/ 210271 w 12225867"/>
              <a:gd name="connsiteY3434" fmla="*/ 5519325 h 13777502"/>
              <a:gd name="connsiteX3435" fmla="*/ 224407 w 12225867"/>
              <a:gd name="connsiteY3435" fmla="*/ 5515714 h 13777502"/>
              <a:gd name="connsiteX3436" fmla="*/ 213805 w 12225867"/>
              <a:gd name="connsiteY3436" fmla="*/ 5466360 h 13777502"/>
              <a:gd name="connsiteX3437" fmla="*/ 800446 w 12225867"/>
              <a:gd name="connsiteY3437" fmla="*/ 5460343 h 13777502"/>
              <a:gd name="connsiteX3438" fmla="*/ 831074 w 12225867"/>
              <a:gd name="connsiteY3438" fmla="*/ 5491641 h 13777502"/>
              <a:gd name="connsiteX3439" fmla="*/ 825184 w 12225867"/>
              <a:gd name="connsiteY3439" fmla="*/ 5497659 h 13777502"/>
              <a:gd name="connsiteX3440" fmla="*/ 794556 w 12225867"/>
              <a:gd name="connsiteY3440" fmla="*/ 5466363 h 13777502"/>
              <a:gd name="connsiteX3441" fmla="*/ 800446 w 12225867"/>
              <a:gd name="connsiteY3441" fmla="*/ 5460343 h 13777502"/>
              <a:gd name="connsiteX3442" fmla="*/ 800446 w 12225867"/>
              <a:gd name="connsiteY3442" fmla="*/ 5453120 h 13777502"/>
              <a:gd name="connsiteX3443" fmla="*/ 791022 w 12225867"/>
              <a:gd name="connsiteY3443" fmla="*/ 5462752 h 13777502"/>
              <a:gd name="connsiteX3444" fmla="*/ 794556 w 12225867"/>
              <a:gd name="connsiteY3444" fmla="*/ 5466363 h 13777502"/>
              <a:gd name="connsiteX3445" fmla="*/ 791022 w 12225867"/>
              <a:gd name="connsiteY3445" fmla="*/ 5469974 h 13777502"/>
              <a:gd name="connsiteX3446" fmla="*/ 825184 w 12225867"/>
              <a:gd name="connsiteY3446" fmla="*/ 5504881 h 13777502"/>
              <a:gd name="connsiteX3447" fmla="*/ 834608 w 12225867"/>
              <a:gd name="connsiteY3447" fmla="*/ 5495252 h 13777502"/>
              <a:gd name="connsiteX3448" fmla="*/ 831074 w 12225867"/>
              <a:gd name="connsiteY3448" fmla="*/ 5491641 h 13777502"/>
              <a:gd name="connsiteX3449" fmla="*/ 834608 w 12225867"/>
              <a:gd name="connsiteY3449" fmla="*/ 5488029 h 13777502"/>
              <a:gd name="connsiteX3450" fmla="*/ 800446 w 12225867"/>
              <a:gd name="connsiteY3450" fmla="*/ 5453120 h 13777502"/>
              <a:gd name="connsiteX3451" fmla="*/ 290375 w 12225867"/>
              <a:gd name="connsiteY3451" fmla="*/ 5444694 h 13777502"/>
              <a:gd name="connsiteX3452" fmla="*/ 277417 w 12225867"/>
              <a:gd name="connsiteY3452" fmla="*/ 5449508 h 13777502"/>
              <a:gd name="connsiteX3453" fmla="*/ 292731 w 12225867"/>
              <a:gd name="connsiteY3453" fmla="*/ 5496454 h 13777502"/>
              <a:gd name="connsiteX3454" fmla="*/ 305689 w 12225867"/>
              <a:gd name="connsiteY3454" fmla="*/ 5491640 h 13777502"/>
              <a:gd name="connsiteX3455" fmla="*/ 290375 w 12225867"/>
              <a:gd name="connsiteY3455" fmla="*/ 5444694 h 13777502"/>
              <a:gd name="connsiteX3456" fmla="*/ 530685 w 12225867"/>
              <a:gd name="connsiteY3456" fmla="*/ 5431454 h 13777502"/>
              <a:gd name="connsiteX3457" fmla="*/ 518905 w 12225867"/>
              <a:gd name="connsiteY3457" fmla="*/ 5439881 h 13777502"/>
              <a:gd name="connsiteX3458" fmla="*/ 545999 w 12225867"/>
              <a:gd name="connsiteY3458" fmla="*/ 5482010 h 13777502"/>
              <a:gd name="connsiteX3459" fmla="*/ 557779 w 12225867"/>
              <a:gd name="connsiteY3459" fmla="*/ 5473585 h 13777502"/>
              <a:gd name="connsiteX3460" fmla="*/ 530685 w 12225867"/>
              <a:gd name="connsiteY3460" fmla="*/ 5431454 h 13777502"/>
              <a:gd name="connsiteX3461" fmla="*/ 690893 w 12225867"/>
              <a:gd name="connsiteY3461" fmla="*/ 5430252 h 13777502"/>
              <a:gd name="connsiteX3462" fmla="*/ 680291 w 12225867"/>
              <a:gd name="connsiteY3462" fmla="*/ 5439881 h 13777502"/>
              <a:gd name="connsiteX3463" fmla="*/ 713274 w 12225867"/>
              <a:gd name="connsiteY3463" fmla="*/ 5477197 h 13777502"/>
              <a:gd name="connsiteX3464" fmla="*/ 723876 w 12225867"/>
              <a:gd name="connsiteY3464" fmla="*/ 5467568 h 13777502"/>
              <a:gd name="connsiteX3465" fmla="*/ 690893 w 12225867"/>
              <a:gd name="connsiteY3465" fmla="*/ 5430252 h 13777502"/>
              <a:gd name="connsiteX3466" fmla="*/ 359876 w 12225867"/>
              <a:gd name="connsiteY3466" fmla="*/ 5415805 h 13777502"/>
              <a:gd name="connsiteX3467" fmla="*/ 346918 w 12225867"/>
              <a:gd name="connsiteY3467" fmla="*/ 5421823 h 13777502"/>
              <a:gd name="connsiteX3468" fmla="*/ 366944 w 12225867"/>
              <a:gd name="connsiteY3468" fmla="*/ 5467565 h 13777502"/>
              <a:gd name="connsiteX3469" fmla="*/ 379902 w 12225867"/>
              <a:gd name="connsiteY3469" fmla="*/ 5461546 h 13777502"/>
              <a:gd name="connsiteX3470" fmla="*/ 359876 w 12225867"/>
              <a:gd name="connsiteY3470" fmla="*/ 5415805 h 13777502"/>
              <a:gd name="connsiteX3471" fmla="*/ 581339 w 12225867"/>
              <a:gd name="connsiteY3471" fmla="*/ 5394140 h 13777502"/>
              <a:gd name="connsiteX3472" fmla="*/ 570737 w 12225867"/>
              <a:gd name="connsiteY3472" fmla="*/ 5402565 h 13777502"/>
              <a:gd name="connsiteX3473" fmla="*/ 601365 w 12225867"/>
              <a:gd name="connsiteY3473" fmla="*/ 5442287 h 13777502"/>
              <a:gd name="connsiteX3474" fmla="*/ 610789 w 12225867"/>
              <a:gd name="connsiteY3474" fmla="*/ 5433863 h 13777502"/>
              <a:gd name="connsiteX3475" fmla="*/ 581339 w 12225867"/>
              <a:gd name="connsiteY3475" fmla="*/ 5394140 h 13777502"/>
              <a:gd name="connsiteX3476" fmla="*/ 730944 w 12225867"/>
              <a:gd name="connsiteY3476" fmla="*/ 5389326 h 13777502"/>
              <a:gd name="connsiteX3477" fmla="*/ 761572 w 12225867"/>
              <a:gd name="connsiteY3477" fmla="*/ 5420621 h 13777502"/>
              <a:gd name="connsiteX3478" fmla="*/ 755682 w 12225867"/>
              <a:gd name="connsiteY3478" fmla="*/ 5426641 h 13777502"/>
              <a:gd name="connsiteX3479" fmla="*/ 725055 w 12225867"/>
              <a:gd name="connsiteY3479" fmla="*/ 5395342 h 13777502"/>
              <a:gd name="connsiteX3480" fmla="*/ 730944 w 12225867"/>
              <a:gd name="connsiteY3480" fmla="*/ 5389326 h 13777502"/>
              <a:gd name="connsiteX3481" fmla="*/ 422310 w 12225867"/>
              <a:gd name="connsiteY3481" fmla="*/ 5383305 h 13777502"/>
              <a:gd name="connsiteX3482" fmla="*/ 410530 w 12225867"/>
              <a:gd name="connsiteY3482" fmla="*/ 5390527 h 13777502"/>
              <a:gd name="connsiteX3483" fmla="*/ 434090 w 12225867"/>
              <a:gd name="connsiteY3483" fmla="*/ 5433861 h 13777502"/>
              <a:gd name="connsiteX3484" fmla="*/ 445870 w 12225867"/>
              <a:gd name="connsiteY3484" fmla="*/ 5426638 h 13777502"/>
              <a:gd name="connsiteX3485" fmla="*/ 422310 w 12225867"/>
              <a:gd name="connsiteY3485" fmla="*/ 5383305 h 13777502"/>
              <a:gd name="connsiteX3486" fmla="*/ 118388 w 12225867"/>
              <a:gd name="connsiteY3486" fmla="*/ 5383305 h 13777502"/>
              <a:gd name="connsiteX3487" fmla="*/ 104252 w 12225867"/>
              <a:gd name="connsiteY3487" fmla="*/ 5384508 h 13777502"/>
              <a:gd name="connsiteX3488" fmla="*/ 110142 w 12225867"/>
              <a:gd name="connsiteY3488" fmla="*/ 5433862 h 13777502"/>
              <a:gd name="connsiteX3489" fmla="*/ 124277 w 12225867"/>
              <a:gd name="connsiteY3489" fmla="*/ 5432657 h 13777502"/>
              <a:gd name="connsiteX3490" fmla="*/ 118388 w 12225867"/>
              <a:gd name="connsiteY3490" fmla="*/ 5383305 h 13777502"/>
              <a:gd name="connsiteX3491" fmla="*/ 730944 w 12225867"/>
              <a:gd name="connsiteY3491" fmla="*/ 5382103 h 13777502"/>
              <a:gd name="connsiteX3492" fmla="*/ 721520 w 12225867"/>
              <a:gd name="connsiteY3492" fmla="*/ 5391732 h 13777502"/>
              <a:gd name="connsiteX3493" fmla="*/ 725055 w 12225867"/>
              <a:gd name="connsiteY3493" fmla="*/ 5395342 h 13777502"/>
              <a:gd name="connsiteX3494" fmla="*/ 721520 w 12225867"/>
              <a:gd name="connsiteY3494" fmla="*/ 5398954 h 13777502"/>
              <a:gd name="connsiteX3495" fmla="*/ 755682 w 12225867"/>
              <a:gd name="connsiteY3495" fmla="*/ 5433863 h 13777502"/>
              <a:gd name="connsiteX3496" fmla="*/ 765106 w 12225867"/>
              <a:gd name="connsiteY3496" fmla="*/ 5424232 h 13777502"/>
              <a:gd name="connsiteX3497" fmla="*/ 761572 w 12225867"/>
              <a:gd name="connsiteY3497" fmla="*/ 5420621 h 13777502"/>
              <a:gd name="connsiteX3498" fmla="*/ 765106 w 12225867"/>
              <a:gd name="connsiteY3498" fmla="*/ 5417010 h 13777502"/>
              <a:gd name="connsiteX3499" fmla="*/ 730944 w 12225867"/>
              <a:gd name="connsiteY3499" fmla="*/ 5382103 h 13777502"/>
              <a:gd name="connsiteX3500" fmla="*/ 192601 w 12225867"/>
              <a:gd name="connsiteY3500" fmla="*/ 5368860 h 13777502"/>
              <a:gd name="connsiteX3501" fmla="*/ 178465 w 12225867"/>
              <a:gd name="connsiteY3501" fmla="*/ 5372471 h 13777502"/>
              <a:gd name="connsiteX3502" fmla="*/ 189067 w 12225867"/>
              <a:gd name="connsiteY3502" fmla="*/ 5421824 h 13777502"/>
              <a:gd name="connsiteX3503" fmla="*/ 203203 w 12225867"/>
              <a:gd name="connsiteY3503" fmla="*/ 5418213 h 13777502"/>
              <a:gd name="connsiteX3504" fmla="*/ 192601 w 12225867"/>
              <a:gd name="connsiteY3504" fmla="*/ 5368860 h 13777502"/>
              <a:gd name="connsiteX3505" fmla="*/ 626103 w 12225867"/>
              <a:gd name="connsiteY3505" fmla="*/ 5355621 h 13777502"/>
              <a:gd name="connsiteX3506" fmla="*/ 615501 w 12225867"/>
              <a:gd name="connsiteY3506" fmla="*/ 5365249 h 13777502"/>
              <a:gd name="connsiteX3507" fmla="*/ 648485 w 12225867"/>
              <a:gd name="connsiteY3507" fmla="*/ 5402565 h 13777502"/>
              <a:gd name="connsiteX3508" fmla="*/ 659087 w 12225867"/>
              <a:gd name="connsiteY3508" fmla="*/ 5392937 h 13777502"/>
              <a:gd name="connsiteX3509" fmla="*/ 626103 w 12225867"/>
              <a:gd name="connsiteY3509" fmla="*/ 5355621 h 13777502"/>
              <a:gd name="connsiteX3510" fmla="*/ 476498 w 12225867"/>
              <a:gd name="connsiteY3510" fmla="*/ 5349601 h 13777502"/>
              <a:gd name="connsiteX3511" fmla="*/ 464718 w 12225867"/>
              <a:gd name="connsiteY3511" fmla="*/ 5358027 h 13777502"/>
              <a:gd name="connsiteX3512" fmla="*/ 491812 w 12225867"/>
              <a:gd name="connsiteY3512" fmla="*/ 5398954 h 13777502"/>
              <a:gd name="connsiteX3513" fmla="*/ 503591 w 12225867"/>
              <a:gd name="connsiteY3513" fmla="*/ 5391732 h 13777502"/>
              <a:gd name="connsiteX3514" fmla="*/ 476498 w 12225867"/>
              <a:gd name="connsiteY3514" fmla="*/ 5349601 h 13777502"/>
              <a:gd name="connsiteX3515" fmla="*/ 259747 w 12225867"/>
              <a:gd name="connsiteY3515" fmla="*/ 5349600 h 13777502"/>
              <a:gd name="connsiteX3516" fmla="*/ 246789 w 12225867"/>
              <a:gd name="connsiteY3516" fmla="*/ 5354415 h 13777502"/>
              <a:gd name="connsiteX3517" fmla="*/ 262103 w 12225867"/>
              <a:gd name="connsiteY3517" fmla="*/ 5401360 h 13777502"/>
              <a:gd name="connsiteX3518" fmla="*/ 275061 w 12225867"/>
              <a:gd name="connsiteY3518" fmla="*/ 5396546 h 13777502"/>
              <a:gd name="connsiteX3519" fmla="*/ 259747 w 12225867"/>
              <a:gd name="connsiteY3519" fmla="*/ 5349600 h 13777502"/>
              <a:gd name="connsiteX3520" fmla="*/ 321002 w 12225867"/>
              <a:gd name="connsiteY3520" fmla="*/ 5324322 h 13777502"/>
              <a:gd name="connsiteX3521" fmla="*/ 308045 w 12225867"/>
              <a:gd name="connsiteY3521" fmla="*/ 5330341 h 13777502"/>
              <a:gd name="connsiteX3522" fmla="*/ 328070 w 12225867"/>
              <a:gd name="connsiteY3522" fmla="*/ 5376082 h 13777502"/>
              <a:gd name="connsiteX3523" fmla="*/ 341028 w 12225867"/>
              <a:gd name="connsiteY3523" fmla="*/ 5370063 h 13777502"/>
              <a:gd name="connsiteX3524" fmla="*/ 321002 w 12225867"/>
              <a:gd name="connsiteY3524" fmla="*/ 5324322 h 13777502"/>
              <a:gd name="connsiteX3525" fmla="*/ 661443 w 12225867"/>
              <a:gd name="connsiteY3525" fmla="*/ 5318305 h 13777502"/>
              <a:gd name="connsiteX3526" fmla="*/ 692659 w 12225867"/>
              <a:gd name="connsiteY3526" fmla="*/ 5350203 h 13777502"/>
              <a:gd name="connsiteX3527" fmla="*/ 686181 w 12225867"/>
              <a:gd name="connsiteY3527" fmla="*/ 5356822 h 13777502"/>
              <a:gd name="connsiteX3528" fmla="*/ 654965 w 12225867"/>
              <a:gd name="connsiteY3528" fmla="*/ 5324925 h 13777502"/>
              <a:gd name="connsiteX3529" fmla="*/ 661443 w 12225867"/>
              <a:gd name="connsiteY3529" fmla="*/ 5318305 h 13777502"/>
              <a:gd name="connsiteX3530" fmla="*/ 522439 w 12225867"/>
              <a:gd name="connsiteY3530" fmla="*/ 5314694 h 13777502"/>
              <a:gd name="connsiteX3531" fmla="*/ 511837 w 12225867"/>
              <a:gd name="connsiteY3531" fmla="*/ 5323121 h 13777502"/>
              <a:gd name="connsiteX3532" fmla="*/ 541287 w 12225867"/>
              <a:gd name="connsiteY3532" fmla="*/ 5362843 h 13777502"/>
              <a:gd name="connsiteX3533" fmla="*/ 551889 w 12225867"/>
              <a:gd name="connsiteY3533" fmla="*/ 5354416 h 13777502"/>
              <a:gd name="connsiteX3534" fmla="*/ 522439 w 12225867"/>
              <a:gd name="connsiteY3534" fmla="*/ 5314694 h 13777502"/>
              <a:gd name="connsiteX3535" fmla="*/ 661443 w 12225867"/>
              <a:gd name="connsiteY3535" fmla="*/ 5312288 h 13777502"/>
              <a:gd name="connsiteX3536" fmla="*/ 652019 w 12225867"/>
              <a:gd name="connsiteY3536" fmla="*/ 5321916 h 13777502"/>
              <a:gd name="connsiteX3537" fmla="*/ 654965 w 12225867"/>
              <a:gd name="connsiteY3537" fmla="*/ 5324925 h 13777502"/>
              <a:gd name="connsiteX3538" fmla="*/ 652019 w 12225867"/>
              <a:gd name="connsiteY3538" fmla="*/ 5327935 h 13777502"/>
              <a:gd name="connsiteX3539" fmla="*/ 686181 w 12225867"/>
              <a:gd name="connsiteY3539" fmla="*/ 5362843 h 13777502"/>
              <a:gd name="connsiteX3540" fmla="*/ 695604 w 12225867"/>
              <a:gd name="connsiteY3540" fmla="*/ 5353214 h 13777502"/>
              <a:gd name="connsiteX3541" fmla="*/ 692659 w 12225867"/>
              <a:gd name="connsiteY3541" fmla="*/ 5350203 h 13777502"/>
              <a:gd name="connsiteX3542" fmla="*/ 695604 w 12225867"/>
              <a:gd name="connsiteY3542" fmla="*/ 5347194 h 13777502"/>
              <a:gd name="connsiteX3543" fmla="*/ 661443 w 12225867"/>
              <a:gd name="connsiteY3543" fmla="*/ 5312288 h 13777502"/>
              <a:gd name="connsiteX3544" fmla="*/ 374012 w 12225867"/>
              <a:gd name="connsiteY3544" fmla="*/ 5296636 h 13777502"/>
              <a:gd name="connsiteX3545" fmla="*/ 362232 w 12225867"/>
              <a:gd name="connsiteY3545" fmla="*/ 5303859 h 13777502"/>
              <a:gd name="connsiteX3546" fmla="*/ 385792 w 12225867"/>
              <a:gd name="connsiteY3546" fmla="*/ 5347194 h 13777502"/>
              <a:gd name="connsiteX3547" fmla="*/ 397572 w 12225867"/>
              <a:gd name="connsiteY3547" fmla="*/ 5339971 h 13777502"/>
              <a:gd name="connsiteX3548" fmla="*/ 374012 w 12225867"/>
              <a:gd name="connsiteY3548" fmla="*/ 5296636 h 13777502"/>
              <a:gd name="connsiteX3549" fmla="*/ 107786 w 12225867"/>
              <a:gd name="connsiteY3549" fmla="*/ 5284600 h 13777502"/>
              <a:gd name="connsiteX3550" fmla="*/ 93650 w 12225867"/>
              <a:gd name="connsiteY3550" fmla="*/ 5285803 h 13777502"/>
              <a:gd name="connsiteX3551" fmla="*/ 99540 w 12225867"/>
              <a:gd name="connsiteY3551" fmla="*/ 5335155 h 13777502"/>
              <a:gd name="connsiteX3552" fmla="*/ 113676 w 12225867"/>
              <a:gd name="connsiteY3552" fmla="*/ 5333951 h 13777502"/>
              <a:gd name="connsiteX3553" fmla="*/ 107786 w 12225867"/>
              <a:gd name="connsiteY3553" fmla="*/ 5284600 h 13777502"/>
              <a:gd name="connsiteX3554" fmla="*/ 561313 w 12225867"/>
              <a:gd name="connsiteY3554" fmla="*/ 5280989 h 13777502"/>
              <a:gd name="connsiteX3555" fmla="*/ 550711 w 12225867"/>
              <a:gd name="connsiteY3555" fmla="*/ 5290619 h 13777502"/>
              <a:gd name="connsiteX3556" fmla="*/ 583695 w 12225867"/>
              <a:gd name="connsiteY3556" fmla="*/ 5327935 h 13777502"/>
              <a:gd name="connsiteX3557" fmla="*/ 594297 w 12225867"/>
              <a:gd name="connsiteY3557" fmla="*/ 5318305 h 13777502"/>
              <a:gd name="connsiteX3558" fmla="*/ 561313 w 12225867"/>
              <a:gd name="connsiteY3558" fmla="*/ 5280989 h 13777502"/>
              <a:gd name="connsiteX3559" fmla="*/ 171397 w 12225867"/>
              <a:gd name="connsiteY3559" fmla="*/ 5272562 h 13777502"/>
              <a:gd name="connsiteX3560" fmla="*/ 157261 w 12225867"/>
              <a:gd name="connsiteY3560" fmla="*/ 5276172 h 13777502"/>
              <a:gd name="connsiteX3561" fmla="*/ 167863 w 12225867"/>
              <a:gd name="connsiteY3561" fmla="*/ 5324322 h 13777502"/>
              <a:gd name="connsiteX3562" fmla="*/ 181999 w 12225867"/>
              <a:gd name="connsiteY3562" fmla="*/ 5321914 h 13777502"/>
              <a:gd name="connsiteX3563" fmla="*/ 171397 w 12225867"/>
              <a:gd name="connsiteY3563" fmla="*/ 5272562 h 13777502"/>
              <a:gd name="connsiteX3564" fmla="*/ 422310 w 12225867"/>
              <a:gd name="connsiteY3564" fmla="*/ 5265340 h 13777502"/>
              <a:gd name="connsiteX3565" fmla="*/ 410530 w 12225867"/>
              <a:gd name="connsiteY3565" fmla="*/ 5273767 h 13777502"/>
              <a:gd name="connsiteX3566" fmla="*/ 437624 w 12225867"/>
              <a:gd name="connsiteY3566" fmla="*/ 5315898 h 13777502"/>
              <a:gd name="connsiteX3567" fmla="*/ 449404 w 12225867"/>
              <a:gd name="connsiteY3567" fmla="*/ 5307472 h 13777502"/>
              <a:gd name="connsiteX3568" fmla="*/ 422310 w 12225867"/>
              <a:gd name="connsiteY3568" fmla="*/ 5265340 h 13777502"/>
              <a:gd name="connsiteX3569" fmla="*/ 227941 w 12225867"/>
              <a:gd name="connsiteY3569" fmla="*/ 5255709 h 13777502"/>
              <a:gd name="connsiteX3570" fmla="*/ 214983 w 12225867"/>
              <a:gd name="connsiteY3570" fmla="*/ 5260525 h 13777502"/>
              <a:gd name="connsiteX3571" fmla="*/ 230297 w 12225867"/>
              <a:gd name="connsiteY3571" fmla="*/ 5307469 h 13777502"/>
              <a:gd name="connsiteX3572" fmla="*/ 243255 w 12225867"/>
              <a:gd name="connsiteY3572" fmla="*/ 5302655 h 13777502"/>
              <a:gd name="connsiteX3573" fmla="*/ 227941 w 12225867"/>
              <a:gd name="connsiteY3573" fmla="*/ 5255709 h 13777502"/>
              <a:gd name="connsiteX3574" fmla="*/ 591941 w 12225867"/>
              <a:gd name="connsiteY3574" fmla="*/ 5247285 h 13777502"/>
              <a:gd name="connsiteX3575" fmla="*/ 623354 w 12225867"/>
              <a:gd name="connsiteY3575" fmla="*/ 5279385 h 13777502"/>
              <a:gd name="connsiteX3576" fmla="*/ 617857 w 12225867"/>
              <a:gd name="connsiteY3576" fmla="*/ 5285805 h 13777502"/>
              <a:gd name="connsiteX3577" fmla="*/ 585512 w 12225867"/>
              <a:gd name="connsiteY3577" fmla="*/ 5253855 h 13777502"/>
              <a:gd name="connsiteX3578" fmla="*/ 591941 w 12225867"/>
              <a:gd name="connsiteY3578" fmla="*/ 5247285 h 13777502"/>
              <a:gd name="connsiteX3579" fmla="*/ 591941 w 12225867"/>
              <a:gd name="connsiteY3579" fmla="*/ 5241266 h 13777502"/>
              <a:gd name="connsiteX3580" fmla="*/ 582517 w 12225867"/>
              <a:gd name="connsiteY3580" fmla="*/ 5250896 h 13777502"/>
              <a:gd name="connsiteX3581" fmla="*/ 585512 w 12225867"/>
              <a:gd name="connsiteY3581" fmla="*/ 5253855 h 13777502"/>
              <a:gd name="connsiteX3582" fmla="*/ 582517 w 12225867"/>
              <a:gd name="connsiteY3582" fmla="*/ 5256916 h 13777502"/>
              <a:gd name="connsiteX3583" fmla="*/ 617857 w 12225867"/>
              <a:gd name="connsiteY3583" fmla="*/ 5293028 h 13777502"/>
              <a:gd name="connsiteX3584" fmla="*/ 626103 w 12225867"/>
              <a:gd name="connsiteY3584" fmla="*/ 5282194 h 13777502"/>
              <a:gd name="connsiteX3585" fmla="*/ 623354 w 12225867"/>
              <a:gd name="connsiteY3585" fmla="*/ 5279385 h 13777502"/>
              <a:gd name="connsiteX3586" fmla="*/ 626103 w 12225867"/>
              <a:gd name="connsiteY3586" fmla="*/ 5276173 h 13777502"/>
              <a:gd name="connsiteX3587" fmla="*/ 591941 w 12225867"/>
              <a:gd name="connsiteY3587" fmla="*/ 5241266 h 13777502"/>
              <a:gd name="connsiteX3588" fmla="*/ 462362 w 12225867"/>
              <a:gd name="connsiteY3588" fmla="*/ 5236452 h 13777502"/>
              <a:gd name="connsiteX3589" fmla="*/ 451760 w 12225867"/>
              <a:gd name="connsiteY3589" fmla="*/ 5244878 h 13777502"/>
              <a:gd name="connsiteX3590" fmla="*/ 481210 w 12225867"/>
              <a:gd name="connsiteY3590" fmla="*/ 5284601 h 13777502"/>
              <a:gd name="connsiteX3591" fmla="*/ 491812 w 12225867"/>
              <a:gd name="connsiteY3591" fmla="*/ 5276174 h 13777502"/>
              <a:gd name="connsiteX3592" fmla="*/ 462362 w 12225867"/>
              <a:gd name="connsiteY3592" fmla="*/ 5236452 h 13777502"/>
              <a:gd name="connsiteX3593" fmla="*/ 280951 w 12225867"/>
              <a:gd name="connsiteY3593" fmla="*/ 5232840 h 13777502"/>
              <a:gd name="connsiteX3594" fmla="*/ 267993 w 12225867"/>
              <a:gd name="connsiteY3594" fmla="*/ 5238858 h 13777502"/>
              <a:gd name="connsiteX3595" fmla="*/ 288019 w 12225867"/>
              <a:gd name="connsiteY3595" fmla="*/ 5284600 h 13777502"/>
              <a:gd name="connsiteX3596" fmla="*/ 300977 w 12225867"/>
              <a:gd name="connsiteY3596" fmla="*/ 5278580 h 13777502"/>
              <a:gd name="connsiteX3597" fmla="*/ 280951 w 12225867"/>
              <a:gd name="connsiteY3597" fmla="*/ 5232840 h 13777502"/>
              <a:gd name="connsiteX3598" fmla="*/ 326892 w 12225867"/>
              <a:gd name="connsiteY3598" fmla="*/ 5208764 h 13777502"/>
              <a:gd name="connsiteX3599" fmla="*/ 315112 w 12225867"/>
              <a:gd name="connsiteY3599" fmla="*/ 5215987 h 13777502"/>
              <a:gd name="connsiteX3600" fmla="*/ 338672 w 12225867"/>
              <a:gd name="connsiteY3600" fmla="*/ 5259322 h 13777502"/>
              <a:gd name="connsiteX3601" fmla="*/ 350452 w 12225867"/>
              <a:gd name="connsiteY3601" fmla="*/ 5252099 h 13777502"/>
              <a:gd name="connsiteX3602" fmla="*/ 326892 w 12225867"/>
              <a:gd name="connsiteY3602" fmla="*/ 5208764 h 13777502"/>
              <a:gd name="connsiteX3603" fmla="*/ 495346 w 12225867"/>
              <a:gd name="connsiteY3603" fmla="*/ 5206359 h 13777502"/>
              <a:gd name="connsiteX3604" fmla="*/ 484744 w 12225867"/>
              <a:gd name="connsiteY3604" fmla="*/ 5215989 h 13777502"/>
              <a:gd name="connsiteX3605" fmla="*/ 517727 w 12225867"/>
              <a:gd name="connsiteY3605" fmla="*/ 5253305 h 13777502"/>
              <a:gd name="connsiteX3606" fmla="*/ 528329 w 12225867"/>
              <a:gd name="connsiteY3606" fmla="*/ 5243674 h 13777502"/>
              <a:gd name="connsiteX3607" fmla="*/ 495346 w 12225867"/>
              <a:gd name="connsiteY3607" fmla="*/ 5206359 h 13777502"/>
              <a:gd name="connsiteX3608" fmla="*/ 97184 w 12225867"/>
              <a:gd name="connsiteY3608" fmla="*/ 5184690 h 13777502"/>
              <a:gd name="connsiteX3609" fmla="*/ 83048 w 12225867"/>
              <a:gd name="connsiteY3609" fmla="*/ 5185894 h 13777502"/>
              <a:gd name="connsiteX3610" fmla="*/ 88938 w 12225867"/>
              <a:gd name="connsiteY3610" fmla="*/ 5235246 h 13777502"/>
              <a:gd name="connsiteX3611" fmla="*/ 103074 w 12225867"/>
              <a:gd name="connsiteY3611" fmla="*/ 5234043 h 13777502"/>
              <a:gd name="connsiteX3612" fmla="*/ 97184 w 12225867"/>
              <a:gd name="connsiteY3612" fmla="*/ 5184690 h 13777502"/>
              <a:gd name="connsiteX3613" fmla="*/ 368122 w 12225867"/>
              <a:gd name="connsiteY3613" fmla="*/ 5182284 h 13777502"/>
              <a:gd name="connsiteX3614" fmla="*/ 356342 w 12225867"/>
              <a:gd name="connsiteY3614" fmla="*/ 5190709 h 13777502"/>
              <a:gd name="connsiteX3615" fmla="*/ 383436 w 12225867"/>
              <a:gd name="connsiteY3615" fmla="*/ 5232841 h 13777502"/>
              <a:gd name="connsiteX3616" fmla="*/ 395216 w 12225867"/>
              <a:gd name="connsiteY3616" fmla="*/ 5224414 h 13777502"/>
              <a:gd name="connsiteX3617" fmla="*/ 368122 w 12225867"/>
              <a:gd name="connsiteY3617" fmla="*/ 5182284 h 13777502"/>
              <a:gd name="connsiteX3618" fmla="*/ 523617 w 12225867"/>
              <a:gd name="connsiteY3618" fmla="*/ 5177469 h 13777502"/>
              <a:gd name="connsiteX3619" fmla="*/ 554245 w 12225867"/>
              <a:gd name="connsiteY3619" fmla="*/ 5208767 h 13777502"/>
              <a:gd name="connsiteX3620" fmla="*/ 548355 w 12225867"/>
              <a:gd name="connsiteY3620" fmla="*/ 5214785 h 13777502"/>
              <a:gd name="connsiteX3621" fmla="*/ 517727 w 12225867"/>
              <a:gd name="connsiteY3621" fmla="*/ 5183489 h 13777502"/>
              <a:gd name="connsiteX3622" fmla="*/ 523617 w 12225867"/>
              <a:gd name="connsiteY3622" fmla="*/ 5177469 h 13777502"/>
              <a:gd name="connsiteX3623" fmla="*/ 150193 w 12225867"/>
              <a:gd name="connsiteY3623" fmla="*/ 5173857 h 13777502"/>
              <a:gd name="connsiteX3624" fmla="*/ 136057 w 12225867"/>
              <a:gd name="connsiteY3624" fmla="*/ 5177467 h 13777502"/>
              <a:gd name="connsiteX3625" fmla="*/ 146659 w 12225867"/>
              <a:gd name="connsiteY3625" fmla="*/ 5226820 h 13777502"/>
              <a:gd name="connsiteX3626" fmla="*/ 160795 w 12225867"/>
              <a:gd name="connsiteY3626" fmla="*/ 5223209 h 13777502"/>
              <a:gd name="connsiteX3627" fmla="*/ 150193 w 12225867"/>
              <a:gd name="connsiteY3627" fmla="*/ 5173857 h 13777502"/>
              <a:gd name="connsiteX3628" fmla="*/ 523617 w 12225867"/>
              <a:gd name="connsiteY3628" fmla="*/ 5170247 h 13777502"/>
              <a:gd name="connsiteX3629" fmla="*/ 514193 w 12225867"/>
              <a:gd name="connsiteY3629" fmla="*/ 5179877 h 13777502"/>
              <a:gd name="connsiteX3630" fmla="*/ 517727 w 12225867"/>
              <a:gd name="connsiteY3630" fmla="*/ 5183489 h 13777502"/>
              <a:gd name="connsiteX3631" fmla="*/ 514193 w 12225867"/>
              <a:gd name="connsiteY3631" fmla="*/ 5187099 h 13777502"/>
              <a:gd name="connsiteX3632" fmla="*/ 548355 w 12225867"/>
              <a:gd name="connsiteY3632" fmla="*/ 5222007 h 13777502"/>
              <a:gd name="connsiteX3633" fmla="*/ 557779 w 12225867"/>
              <a:gd name="connsiteY3633" fmla="*/ 5212378 h 13777502"/>
              <a:gd name="connsiteX3634" fmla="*/ 554245 w 12225867"/>
              <a:gd name="connsiteY3634" fmla="*/ 5208767 h 13777502"/>
              <a:gd name="connsiteX3635" fmla="*/ 557779 w 12225867"/>
              <a:gd name="connsiteY3635" fmla="*/ 5205155 h 13777502"/>
              <a:gd name="connsiteX3636" fmla="*/ 523617 w 12225867"/>
              <a:gd name="connsiteY3636" fmla="*/ 5170247 h 13777502"/>
              <a:gd name="connsiteX3637" fmla="*/ 197313 w 12225867"/>
              <a:gd name="connsiteY3637" fmla="*/ 5160616 h 13777502"/>
              <a:gd name="connsiteX3638" fmla="*/ 184355 w 12225867"/>
              <a:gd name="connsiteY3638" fmla="*/ 5165431 h 13777502"/>
              <a:gd name="connsiteX3639" fmla="*/ 199669 w 12225867"/>
              <a:gd name="connsiteY3639" fmla="*/ 5212376 h 13777502"/>
              <a:gd name="connsiteX3640" fmla="*/ 212627 w 12225867"/>
              <a:gd name="connsiteY3640" fmla="*/ 5207561 h 13777502"/>
              <a:gd name="connsiteX3641" fmla="*/ 197313 w 12225867"/>
              <a:gd name="connsiteY3641" fmla="*/ 5160616 h 13777502"/>
              <a:gd name="connsiteX3642" fmla="*/ 402284 w 12225867"/>
              <a:gd name="connsiteY3642" fmla="*/ 5157007 h 13777502"/>
              <a:gd name="connsiteX3643" fmla="*/ 391682 w 12225867"/>
              <a:gd name="connsiteY3643" fmla="*/ 5165431 h 13777502"/>
              <a:gd name="connsiteX3644" fmla="*/ 421132 w 12225867"/>
              <a:gd name="connsiteY3644" fmla="*/ 5205155 h 13777502"/>
              <a:gd name="connsiteX3645" fmla="*/ 431734 w 12225867"/>
              <a:gd name="connsiteY3645" fmla="*/ 5196729 h 13777502"/>
              <a:gd name="connsiteX3646" fmla="*/ 402284 w 12225867"/>
              <a:gd name="connsiteY3646" fmla="*/ 5157007 h 13777502"/>
              <a:gd name="connsiteX3647" fmla="*/ 242077 w 12225867"/>
              <a:gd name="connsiteY3647" fmla="*/ 5142560 h 13777502"/>
              <a:gd name="connsiteX3648" fmla="*/ 229119 w 12225867"/>
              <a:gd name="connsiteY3648" fmla="*/ 5148578 h 13777502"/>
              <a:gd name="connsiteX3649" fmla="*/ 247967 w 12225867"/>
              <a:gd name="connsiteY3649" fmla="*/ 5193116 h 13777502"/>
              <a:gd name="connsiteX3650" fmla="*/ 262103 w 12225867"/>
              <a:gd name="connsiteY3650" fmla="*/ 5188302 h 13777502"/>
              <a:gd name="connsiteX3651" fmla="*/ 242077 w 12225867"/>
              <a:gd name="connsiteY3651" fmla="*/ 5142560 h 13777502"/>
              <a:gd name="connsiteX3652" fmla="*/ 430556 w 12225867"/>
              <a:gd name="connsiteY3652" fmla="*/ 5131729 h 13777502"/>
              <a:gd name="connsiteX3653" fmla="*/ 419954 w 12225867"/>
              <a:gd name="connsiteY3653" fmla="*/ 5141357 h 13777502"/>
              <a:gd name="connsiteX3654" fmla="*/ 452938 w 12225867"/>
              <a:gd name="connsiteY3654" fmla="*/ 5178674 h 13777502"/>
              <a:gd name="connsiteX3655" fmla="*/ 463540 w 12225867"/>
              <a:gd name="connsiteY3655" fmla="*/ 5169043 h 13777502"/>
              <a:gd name="connsiteX3656" fmla="*/ 430556 w 12225867"/>
              <a:gd name="connsiteY3656" fmla="*/ 5131729 h 13777502"/>
              <a:gd name="connsiteX3657" fmla="*/ 279773 w 12225867"/>
              <a:gd name="connsiteY3657" fmla="*/ 5122097 h 13777502"/>
              <a:gd name="connsiteX3658" fmla="*/ 267993 w 12225867"/>
              <a:gd name="connsiteY3658" fmla="*/ 5129320 h 13777502"/>
              <a:gd name="connsiteX3659" fmla="*/ 291553 w 12225867"/>
              <a:gd name="connsiteY3659" fmla="*/ 5172653 h 13777502"/>
              <a:gd name="connsiteX3660" fmla="*/ 303333 w 12225867"/>
              <a:gd name="connsiteY3660" fmla="*/ 5165431 h 13777502"/>
              <a:gd name="connsiteX3661" fmla="*/ 279773 w 12225867"/>
              <a:gd name="connsiteY3661" fmla="*/ 5122097 h 13777502"/>
              <a:gd name="connsiteX3662" fmla="*/ 454116 w 12225867"/>
              <a:gd name="connsiteY3662" fmla="*/ 5106450 h 13777502"/>
              <a:gd name="connsiteX3663" fmla="*/ 485333 w 12225867"/>
              <a:gd name="connsiteY3663" fmla="*/ 5138349 h 13777502"/>
              <a:gd name="connsiteX3664" fmla="*/ 478854 w 12225867"/>
              <a:gd name="connsiteY3664" fmla="*/ 5144969 h 13777502"/>
              <a:gd name="connsiteX3665" fmla="*/ 447638 w 12225867"/>
              <a:gd name="connsiteY3665" fmla="*/ 5113070 h 13777502"/>
              <a:gd name="connsiteX3666" fmla="*/ 454116 w 12225867"/>
              <a:gd name="connsiteY3666" fmla="*/ 5106450 h 13777502"/>
              <a:gd name="connsiteX3667" fmla="*/ 454116 w 12225867"/>
              <a:gd name="connsiteY3667" fmla="*/ 5100431 h 13777502"/>
              <a:gd name="connsiteX3668" fmla="*/ 444692 w 12225867"/>
              <a:gd name="connsiteY3668" fmla="*/ 5110060 h 13777502"/>
              <a:gd name="connsiteX3669" fmla="*/ 447638 w 12225867"/>
              <a:gd name="connsiteY3669" fmla="*/ 5113070 h 13777502"/>
              <a:gd name="connsiteX3670" fmla="*/ 444692 w 12225867"/>
              <a:gd name="connsiteY3670" fmla="*/ 5116080 h 13777502"/>
              <a:gd name="connsiteX3671" fmla="*/ 478854 w 12225867"/>
              <a:gd name="connsiteY3671" fmla="*/ 5150988 h 13777502"/>
              <a:gd name="connsiteX3672" fmla="*/ 488278 w 12225867"/>
              <a:gd name="connsiteY3672" fmla="*/ 5141358 h 13777502"/>
              <a:gd name="connsiteX3673" fmla="*/ 485333 w 12225867"/>
              <a:gd name="connsiteY3673" fmla="*/ 5138349 h 13777502"/>
              <a:gd name="connsiteX3674" fmla="*/ 488278 w 12225867"/>
              <a:gd name="connsiteY3674" fmla="*/ 5135339 h 13777502"/>
              <a:gd name="connsiteX3675" fmla="*/ 454116 w 12225867"/>
              <a:gd name="connsiteY3675" fmla="*/ 5100431 h 13777502"/>
              <a:gd name="connsiteX3676" fmla="*/ 313935 w 12225867"/>
              <a:gd name="connsiteY3676" fmla="*/ 5099227 h 13777502"/>
              <a:gd name="connsiteX3677" fmla="*/ 302155 w 12225867"/>
              <a:gd name="connsiteY3677" fmla="*/ 5107652 h 13777502"/>
              <a:gd name="connsiteX3678" fmla="*/ 329248 w 12225867"/>
              <a:gd name="connsiteY3678" fmla="*/ 5149784 h 13777502"/>
              <a:gd name="connsiteX3679" fmla="*/ 341028 w 12225867"/>
              <a:gd name="connsiteY3679" fmla="*/ 5141357 h 13777502"/>
              <a:gd name="connsiteX3680" fmla="*/ 313935 w 12225867"/>
              <a:gd name="connsiteY3680" fmla="*/ 5099227 h 13777502"/>
              <a:gd name="connsiteX3681" fmla="*/ 86582 w 12225867"/>
              <a:gd name="connsiteY3681" fmla="*/ 5085985 h 13777502"/>
              <a:gd name="connsiteX3682" fmla="*/ 72446 w 12225867"/>
              <a:gd name="connsiteY3682" fmla="*/ 5087188 h 13777502"/>
              <a:gd name="connsiteX3683" fmla="*/ 78336 w 12225867"/>
              <a:gd name="connsiteY3683" fmla="*/ 5136542 h 13777502"/>
              <a:gd name="connsiteX3684" fmla="*/ 92472 w 12225867"/>
              <a:gd name="connsiteY3684" fmla="*/ 5134133 h 13777502"/>
              <a:gd name="connsiteX3685" fmla="*/ 86582 w 12225867"/>
              <a:gd name="connsiteY3685" fmla="*/ 5085985 h 13777502"/>
              <a:gd name="connsiteX3686" fmla="*/ 342206 w 12225867"/>
              <a:gd name="connsiteY3686" fmla="*/ 5078764 h 13777502"/>
              <a:gd name="connsiteX3687" fmla="*/ 331604 w 12225867"/>
              <a:gd name="connsiteY3687" fmla="*/ 5087189 h 13777502"/>
              <a:gd name="connsiteX3688" fmla="*/ 361054 w 12225867"/>
              <a:gd name="connsiteY3688" fmla="*/ 5126913 h 13777502"/>
              <a:gd name="connsiteX3689" fmla="*/ 371656 w 12225867"/>
              <a:gd name="connsiteY3689" fmla="*/ 5118487 h 13777502"/>
              <a:gd name="connsiteX3690" fmla="*/ 342206 w 12225867"/>
              <a:gd name="connsiteY3690" fmla="*/ 5078764 h 13777502"/>
              <a:gd name="connsiteX3691" fmla="*/ 128989 w 12225867"/>
              <a:gd name="connsiteY3691" fmla="*/ 5077559 h 13777502"/>
              <a:gd name="connsiteX3692" fmla="*/ 114854 w 12225867"/>
              <a:gd name="connsiteY3692" fmla="*/ 5081169 h 13777502"/>
              <a:gd name="connsiteX3693" fmla="*/ 125455 w 12225867"/>
              <a:gd name="connsiteY3693" fmla="*/ 5129319 h 13777502"/>
              <a:gd name="connsiteX3694" fmla="*/ 139591 w 12225867"/>
              <a:gd name="connsiteY3694" fmla="*/ 5125707 h 13777502"/>
              <a:gd name="connsiteX3695" fmla="*/ 128989 w 12225867"/>
              <a:gd name="connsiteY3695" fmla="*/ 5077559 h 13777502"/>
              <a:gd name="connsiteX3696" fmla="*/ 166685 w 12225867"/>
              <a:gd name="connsiteY3696" fmla="*/ 5065522 h 13777502"/>
              <a:gd name="connsiteX3697" fmla="*/ 153727 w 12225867"/>
              <a:gd name="connsiteY3697" fmla="*/ 5070337 h 13777502"/>
              <a:gd name="connsiteX3698" fmla="*/ 169041 w 12225867"/>
              <a:gd name="connsiteY3698" fmla="*/ 5117282 h 13777502"/>
              <a:gd name="connsiteX3699" fmla="*/ 181999 w 12225867"/>
              <a:gd name="connsiteY3699" fmla="*/ 5112467 h 13777502"/>
              <a:gd name="connsiteX3700" fmla="*/ 166685 w 12225867"/>
              <a:gd name="connsiteY3700" fmla="*/ 5065522 h 13777502"/>
              <a:gd name="connsiteX3701" fmla="*/ 365766 w 12225867"/>
              <a:gd name="connsiteY3701" fmla="*/ 5057096 h 13777502"/>
              <a:gd name="connsiteX3702" fmla="*/ 355164 w 12225867"/>
              <a:gd name="connsiteY3702" fmla="*/ 5066727 h 13777502"/>
              <a:gd name="connsiteX3703" fmla="*/ 388148 w 12225867"/>
              <a:gd name="connsiteY3703" fmla="*/ 5104042 h 13777502"/>
              <a:gd name="connsiteX3704" fmla="*/ 398750 w 12225867"/>
              <a:gd name="connsiteY3704" fmla="*/ 5094413 h 13777502"/>
              <a:gd name="connsiteX3705" fmla="*/ 365766 w 12225867"/>
              <a:gd name="connsiteY3705" fmla="*/ 5057096 h 13777502"/>
              <a:gd name="connsiteX3706" fmla="*/ 202025 w 12225867"/>
              <a:gd name="connsiteY3706" fmla="*/ 5051077 h 13777502"/>
              <a:gd name="connsiteX3707" fmla="*/ 189067 w 12225867"/>
              <a:gd name="connsiteY3707" fmla="*/ 5057095 h 13777502"/>
              <a:gd name="connsiteX3708" fmla="*/ 209093 w 12225867"/>
              <a:gd name="connsiteY3708" fmla="*/ 5102837 h 13777502"/>
              <a:gd name="connsiteX3709" fmla="*/ 222051 w 12225867"/>
              <a:gd name="connsiteY3709" fmla="*/ 5096818 h 13777502"/>
              <a:gd name="connsiteX3710" fmla="*/ 202025 w 12225867"/>
              <a:gd name="connsiteY3710" fmla="*/ 5051077 h 13777502"/>
              <a:gd name="connsiteX3711" fmla="*/ 385792 w 12225867"/>
              <a:gd name="connsiteY3711" fmla="*/ 5036634 h 13777502"/>
              <a:gd name="connsiteX3712" fmla="*/ 416420 w 12225867"/>
              <a:gd name="connsiteY3712" fmla="*/ 5067931 h 13777502"/>
              <a:gd name="connsiteX3713" fmla="*/ 410530 w 12225867"/>
              <a:gd name="connsiteY3713" fmla="*/ 5073949 h 13777502"/>
              <a:gd name="connsiteX3714" fmla="*/ 379902 w 12225867"/>
              <a:gd name="connsiteY3714" fmla="*/ 5042652 h 13777502"/>
              <a:gd name="connsiteX3715" fmla="*/ 385792 w 12225867"/>
              <a:gd name="connsiteY3715" fmla="*/ 5036634 h 13777502"/>
              <a:gd name="connsiteX3716" fmla="*/ 232653 w 12225867"/>
              <a:gd name="connsiteY3716" fmla="*/ 5034225 h 13777502"/>
              <a:gd name="connsiteX3717" fmla="*/ 220873 w 12225867"/>
              <a:gd name="connsiteY3717" fmla="*/ 5041448 h 13777502"/>
              <a:gd name="connsiteX3718" fmla="*/ 244433 w 12225867"/>
              <a:gd name="connsiteY3718" fmla="*/ 5084782 h 13777502"/>
              <a:gd name="connsiteX3719" fmla="*/ 256213 w 12225867"/>
              <a:gd name="connsiteY3719" fmla="*/ 5077560 h 13777502"/>
              <a:gd name="connsiteX3720" fmla="*/ 232653 w 12225867"/>
              <a:gd name="connsiteY3720" fmla="*/ 5034225 h 13777502"/>
              <a:gd name="connsiteX3721" fmla="*/ 385792 w 12225867"/>
              <a:gd name="connsiteY3721" fmla="*/ 5029411 h 13777502"/>
              <a:gd name="connsiteX3722" fmla="*/ 376368 w 12225867"/>
              <a:gd name="connsiteY3722" fmla="*/ 5039041 h 13777502"/>
              <a:gd name="connsiteX3723" fmla="*/ 379902 w 12225867"/>
              <a:gd name="connsiteY3723" fmla="*/ 5042652 h 13777502"/>
              <a:gd name="connsiteX3724" fmla="*/ 376368 w 12225867"/>
              <a:gd name="connsiteY3724" fmla="*/ 5046264 h 13777502"/>
              <a:gd name="connsiteX3725" fmla="*/ 410530 w 12225867"/>
              <a:gd name="connsiteY3725" fmla="*/ 5081172 h 13777502"/>
              <a:gd name="connsiteX3726" fmla="*/ 419954 w 12225867"/>
              <a:gd name="connsiteY3726" fmla="*/ 5071542 h 13777502"/>
              <a:gd name="connsiteX3727" fmla="*/ 416420 w 12225867"/>
              <a:gd name="connsiteY3727" fmla="*/ 5067931 h 13777502"/>
              <a:gd name="connsiteX3728" fmla="*/ 419954 w 12225867"/>
              <a:gd name="connsiteY3728" fmla="*/ 5064320 h 13777502"/>
              <a:gd name="connsiteX3729" fmla="*/ 385792 w 12225867"/>
              <a:gd name="connsiteY3729" fmla="*/ 5029411 h 13777502"/>
              <a:gd name="connsiteX3730" fmla="*/ 259747 w 12225867"/>
              <a:gd name="connsiteY3730" fmla="*/ 5016171 h 13777502"/>
              <a:gd name="connsiteX3731" fmla="*/ 247967 w 12225867"/>
              <a:gd name="connsiteY3731" fmla="*/ 5024596 h 13777502"/>
              <a:gd name="connsiteX3732" fmla="*/ 275061 w 12225867"/>
              <a:gd name="connsiteY3732" fmla="*/ 5066727 h 13777502"/>
              <a:gd name="connsiteX3733" fmla="*/ 286841 w 12225867"/>
              <a:gd name="connsiteY3733" fmla="*/ 5058300 h 13777502"/>
              <a:gd name="connsiteX3734" fmla="*/ 259747 w 12225867"/>
              <a:gd name="connsiteY3734" fmla="*/ 5016171 h 13777502"/>
              <a:gd name="connsiteX3735" fmla="*/ 282129 w 12225867"/>
              <a:gd name="connsiteY3735" fmla="*/ 4999317 h 13777502"/>
              <a:gd name="connsiteX3736" fmla="*/ 271527 w 12225867"/>
              <a:gd name="connsiteY3736" fmla="*/ 5007744 h 13777502"/>
              <a:gd name="connsiteX3737" fmla="*/ 300977 w 12225867"/>
              <a:gd name="connsiteY3737" fmla="*/ 5047466 h 13777502"/>
              <a:gd name="connsiteX3738" fmla="*/ 311579 w 12225867"/>
              <a:gd name="connsiteY3738" fmla="*/ 5039041 h 13777502"/>
              <a:gd name="connsiteX3739" fmla="*/ 282129 w 12225867"/>
              <a:gd name="connsiteY3739" fmla="*/ 4999317 h 13777502"/>
              <a:gd name="connsiteX3740" fmla="*/ 75980 w 12225867"/>
              <a:gd name="connsiteY3740" fmla="*/ 4986077 h 13777502"/>
              <a:gd name="connsiteX3741" fmla="*/ 61844 w 12225867"/>
              <a:gd name="connsiteY3741" fmla="*/ 4987280 h 13777502"/>
              <a:gd name="connsiteX3742" fmla="*/ 67734 w 12225867"/>
              <a:gd name="connsiteY3742" fmla="*/ 5036632 h 13777502"/>
              <a:gd name="connsiteX3743" fmla="*/ 81870 w 12225867"/>
              <a:gd name="connsiteY3743" fmla="*/ 5035428 h 13777502"/>
              <a:gd name="connsiteX3744" fmla="*/ 75980 w 12225867"/>
              <a:gd name="connsiteY3744" fmla="*/ 4986077 h 13777502"/>
              <a:gd name="connsiteX3745" fmla="*/ 300977 w 12225867"/>
              <a:gd name="connsiteY3745" fmla="*/ 4982466 h 13777502"/>
              <a:gd name="connsiteX3746" fmla="*/ 290375 w 12225867"/>
              <a:gd name="connsiteY3746" fmla="*/ 4992096 h 13777502"/>
              <a:gd name="connsiteX3747" fmla="*/ 323358 w 12225867"/>
              <a:gd name="connsiteY3747" fmla="*/ 5029411 h 13777502"/>
              <a:gd name="connsiteX3748" fmla="*/ 333960 w 12225867"/>
              <a:gd name="connsiteY3748" fmla="*/ 5019782 h 13777502"/>
              <a:gd name="connsiteX3749" fmla="*/ 300977 w 12225867"/>
              <a:gd name="connsiteY3749" fmla="*/ 4982466 h 13777502"/>
              <a:gd name="connsiteX3750" fmla="*/ 107786 w 12225867"/>
              <a:gd name="connsiteY3750" fmla="*/ 4978854 h 13777502"/>
              <a:gd name="connsiteX3751" fmla="*/ 93650 w 12225867"/>
              <a:gd name="connsiteY3751" fmla="*/ 4982464 h 13777502"/>
              <a:gd name="connsiteX3752" fmla="*/ 104252 w 12225867"/>
              <a:gd name="connsiteY3752" fmla="*/ 5031817 h 13777502"/>
              <a:gd name="connsiteX3753" fmla="*/ 118388 w 12225867"/>
              <a:gd name="connsiteY3753" fmla="*/ 5028206 h 13777502"/>
              <a:gd name="connsiteX3754" fmla="*/ 107786 w 12225867"/>
              <a:gd name="connsiteY3754" fmla="*/ 4978854 h 13777502"/>
              <a:gd name="connsiteX3755" fmla="*/ 136057 w 12225867"/>
              <a:gd name="connsiteY3755" fmla="*/ 4970428 h 13777502"/>
              <a:gd name="connsiteX3756" fmla="*/ 123100 w 12225867"/>
              <a:gd name="connsiteY3756" fmla="*/ 4975243 h 13777502"/>
              <a:gd name="connsiteX3757" fmla="*/ 138413 w 12225867"/>
              <a:gd name="connsiteY3757" fmla="*/ 5022188 h 13777502"/>
              <a:gd name="connsiteX3758" fmla="*/ 151371 w 12225867"/>
              <a:gd name="connsiteY3758" fmla="*/ 5017373 h 13777502"/>
              <a:gd name="connsiteX3759" fmla="*/ 136057 w 12225867"/>
              <a:gd name="connsiteY3759" fmla="*/ 4970428 h 13777502"/>
              <a:gd name="connsiteX3760" fmla="*/ 316290 w 12225867"/>
              <a:gd name="connsiteY3760" fmla="*/ 4965613 h 13777502"/>
              <a:gd name="connsiteX3761" fmla="*/ 346918 w 12225867"/>
              <a:gd name="connsiteY3761" fmla="*/ 4996911 h 13777502"/>
              <a:gd name="connsiteX3762" fmla="*/ 341028 w 12225867"/>
              <a:gd name="connsiteY3762" fmla="*/ 5002929 h 13777502"/>
              <a:gd name="connsiteX3763" fmla="*/ 310401 w 12225867"/>
              <a:gd name="connsiteY3763" fmla="*/ 4971633 h 13777502"/>
              <a:gd name="connsiteX3764" fmla="*/ 316290 w 12225867"/>
              <a:gd name="connsiteY3764" fmla="*/ 4965613 h 13777502"/>
              <a:gd name="connsiteX3765" fmla="*/ 161973 w 12225867"/>
              <a:gd name="connsiteY3765" fmla="*/ 4959594 h 13777502"/>
              <a:gd name="connsiteX3766" fmla="*/ 149015 w 12225867"/>
              <a:gd name="connsiteY3766" fmla="*/ 4965612 h 13777502"/>
              <a:gd name="connsiteX3767" fmla="*/ 169041 w 12225867"/>
              <a:gd name="connsiteY3767" fmla="*/ 5011354 h 13777502"/>
              <a:gd name="connsiteX3768" fmla="*/ 181999 w 12225867"/>
              <a:gd name="connsiteY3768" fmla="*/ 5005335 h 13777502"/>
              <a:gd name="connsiteX3769" fmla="*/ 161973 w 12225867"/>
              <a:gd name="connsiteY3769" fmla="*/ 4959594 h 13777502"/>
              <a:gd name="connsiteX3770" fmla="*/ 316290 w 12225867"/>
              <a:gd name="connsiteY3770" fmla="*/ 4958391 h 13777502"/>
              <a:gd name="connsiteX3771" fmla="*/ 306867 w 12225867"/>
              <a:gd name="connsiteY3771" fmla="*/ 4968022 h 13777502"/>
              <a:gd name="connsiteX3772" fmla="*/ 310401 w 12225867"/>
              <a:gd name="connsiteY3772" fmla="*/ 4971633 h 13777502"/>
              <a:gd name="connsiteX3773" fmla="*/ 306867 w 12225867"/>
              <a:gd name="connsiteY3773" fmla="*/ 4975244 h 13777502"/>
              <a:gd name="connsiteX3774" fmla="*/ 341028 w 12225867"/>
              <a:gd name="connsiteY3774" fmla="*/ 5010152 h 13777502"/>
              <a:gd name="connsiteX3775" fmla="*/ 350452 w 12225867"/>
              <a:gd name="connsiteY3775" fmla="*/ 5000523 h 13777502"/>
              <a:gd name="connsiteX3776" fmla="*/ 346918 w 12225867"/>
              <a:gd name="connsiteY3776" fmla="*/ 4996911 h 13777502"/>
              <a:gd name="connsiteX3777" fmla="*/ 350452 w 12225867"/>
              <a:gd name="connsiteY3777" fmla="*/ 4993299 h 13777502"/>
              <a:gd name="connsiteX3778" fmla="*/ 316290 w 12225867"/>
              <a:gd name="connsiteY3778" fmla="*/ 4958391 h 13777502"/>
              <a:gd name="connsiteX3779" fmla="*/ 184355 w 12225867"/>
              <a:gd name="connsiteY3779" fmla="*/ 4947557 h 13777502"/>
              <a:gd name="connsiteX3780" fmla="*/ 172575 w 12225867"/>
              <a:gd name="connsiteY3780" fmla="*/ 4954779 h 13777502"/>
              <a:gd name="connsiteX3781" fmla="*/ 196135 w 12225867"/>
              <a:gd name="connsiteY3781" fmla="*/ 4998113 h 13777502"/>
              <a:gd name="connsiteX3782" fmla="*/ 207915 w 12225867"/>
              <a:gd name="connsiteY3782" fmla="*/ 4990892 h 13777502"/>
              <a:gd name="connsiteX3783" fmla="*/ 184355 w 12225867"/>
              <a:gd name="connsiteY3783" fmla="*/ 4947557 h 13777502"/>
              <a:gd name="connsiteX3784" fmla="*/ 205559 w 12225867"/>
              <a:gd name="connsiteY3784" fmla="*/ 4933113 h 13777502"/>
              <a:gd name="connsiteX3785" fmla="*/ 193779 w 12225867"/>
              <a:gd name="connsiteY3785" fmla="*/ 4941539 h 13777502"/>
              <a:gd name="connsiteX3786" fmla="*/ 220873 w 12225867"/>
              <a:gd name="connsiteY3786" fmla="*/ 4983670 h 13777502"/>
              <a:gd name="connsiteX3787" fmla="*/ 232653 w 12225867"/>
              <a:gd name="connsiteY3787" fmla="*/ 4975243 h 13777502"/>
              <a:gd name="connsiteX3788" fmla="*/ 205559 w 12225867"/>
              <a:gd name="connsiteY3788" fmla="*/ 4933113 h 13777502"/>
              <a:gd name="connsiteX3789" fmla="*/ 222051 w 12225867"/>
              <a:gd name="connsiteY3789" fmla="*/ 4921075 h 13777502"/>
              <a:gd name="connsiteX3790" fmla="*/ 211449 w 12225867"/>
              <a:gd name="connsiteY3790" fmla="*/ 4929502 h 13777502"/>
              <a:gd name="connsiteX3791" fmla="*/ 240899 w 12225867"/>
              <a:gd name="connsiteY3791" fmla="*/ 4969225 h 13777502"/>
              <a:gd name="connsiteX3792" fmla="*/ 251501 w 12225867"/>
              <a:gd name="connsiteY3792" fmla="*/ 4960799 h 13777502"/>
              <a:gd name="connsiteX3793" fmla="*/ 222051 w 12225867"/>
              <a:gd name="connsiteY3793" fmla="*/ 4921075 h 13777502"/>
              <a:gd name="connsiteX3794" fmla="*/ 236187 w 12225867"/>
              <a:gd name="connsiteY3794" fmla="*/ 4907834 h 13777502"/>
              <a:gd name="connsiteX3795" fmla="*/ 225585 w 12225867"/>
              <a:gd name="connsiteY3795" fmla="*/ 4917465 h 13777502"/>
              <a:gd name="connsiteX3796" fmla="*/ 258569 w 12225867"/>
              <a:gd name="connsiteY3796" fmla="*/ 4954781 h 13777502"/>
              <a:gd name="connsiteX3797" fmla="*/ 269171 w 12225867"/>
              <a:gd name="connsiteY3797" fmla="*/ 4945151 h 13777502"/>
              <a:gd name="connsiteX3798" fmla="*/ 236187 w 12225867"/>
              <a:gd name="connsiteY3798" fmla="*/ 4907834 h 13777502"/>
              <a:gd name="connsiteX3799" fmla="*/ 246789 w 12225867"/>
              <a:gd name="connsiteY3799" fmla="*/ 4894595 h 13777502"/>
              <a:gd name="connsiteX3800" fmla="*/ 278006 w 12225867"/>
              <a:gd name="connsiteY3800" fmla="*/ 4926493 h 13777502"/>
              <a:gd name="connsiteX3801" fmla="*/ 271527 w 12225867"/>
              <a:gd name="connsiteY3801" fmla="*/ 4933113 h 13777502"/>
              <a:gd name="connsiteX3802" fmla="*/ 240311 w 12225867"/>
              <a:gd name="connsiteY3802" fmla="*/ 4901214 h 13777502"/>
              <a:gd name="connsiteX3803" fmla="*/ 246789 w 12225867"/>
              <a:gd name="connsiteY3803" fmla="*/ 4894595 h 13777502"/>
              <a:gd name="connsiteX3804" fmla="*/ 246789 w 12225867"/>
              <a:gd name="connsiteY3804" fmla="*/ 4888576 h 13777502"/>
              <a:gd name="connsiteX3805" fmla="*/ 237365 w 12225867"/>
              <a:gd name="connsiteY3805" fmla="*/ 4898205 h 13777502"/>
              <a:gd name="connsiteX3806" fmla="*/ 240311 w 12225867"/>
              <a:gd name="connsiteY3806" fmla="*/ 4901214 h 13777502"/>
              <a:gd name="connsiteX3807" fmla="*/ 237365 w 12225867"/>
              <a:gd name="connsiteY3807" fmla="*/ 4904224 h 13777502"/>
              <a:gd name="connsiteX3808" fmla="*/ 271527 w 12225867"/>
              <a:gd name="connsiteY3808" fmla="*/ 4939132 h 13777502"/>
              <a:gd name="connsiteX3809" fmla="*/ 280951 w 12225867"/>
              <a:gd name="connsiteY3809" fmla="*/ 4929502 h 13777502"/>
              <a:gd name="connsiteX3810" fmla="*/ 278006 w 12225867"/>
              <a:gd name="connsiteY3810" fmla="*/ 4926493 h 13777502"/>
              <a:gd name="connsiteX3811" fmla="*/ 280951 w 12225867"/>
              <a:gd name="connsiteY3811" fmla="*/ 4923483 h 13777502"/>
              <a:gd name="connsiteX3812" fmla="*/ 246789 w 12225867"/>
              <a:gd name="connsiteY3812" fmla="*/ 4888576 h 13777502"/>
              <a:gd name="connsiteX3813" fmla="*/ 64200 w 12225867"/>
              <a:gd name="connsiteY3813" fmla="*/ 4887370 h 13777502"/>
              <a:gd name="connsiteX3814" fmla="*/ 50064 w 12225867"/>
              <a:gd name="connsiteY3814" fmla="*/ 4888575 h 13777502"/>
              <a:gd name="connsiteX3815" fmla="*/ 55954 w 12225867"/>
              <a:gd name="connsiteY3815" fmla="*/ 4937927 h 13777502"/>
              <a:gd name="connsiteX3816" fmla="*/ 70090 w 12225867"/>
              <a:gd name="connsiteY3816" fmla="*/ 4936723 h 13777502"/>
              <a:gd name="connsiteX3817" fmla="*/ 64200 w 12225867"/>
              <a:gd name="connsiteY3817" fmla="*/ 4887370 h 13777502"/>
              <a:gd name="connsiteX3818" fmla="*/ 86582 w 12225867"/>
              <a:gd name="connsiteY3818" fmla="*/ 4881352 h 13777502"/>
              <a:gd name="connsiteX3819" fmla="*/ 72446 w 12225867"/>
              <a:gd name="connsiteY3819" fmla="*/ 4884962 h 13777502"/>
              <a:gd name="connsiteX3820" fmla="*/ 83048 w 12225867"/>
              <a:gd name="connsiteY3820" fmla="*/ 4934315 h 13777502"/>
              <a:gd name="connsiteX3821" fmla="*/ 97184 w 12225867"/>
              <a:gd name="connsiteY3821" fmla="*/ 4930704 h 13777502"/>
              <a:gd name="connsiteX3822" fmla="*/ 86582 w 12225867"/>
              <a:gd name="connsiteY3822" fmla="*/ 4881352 h 13777502"/>
              <a:gd name="connsiteX3823" fmla="*/ 104252 w 12225867"/>
              <a:gd name="connsiteY3823" fmla="*/ 4876537 h 13777502"/>
              <a:gd name="connsiteX3824" fmla="*/ 91294 w 12225867"/>
              <a:gd name="connsiteY3824" fmla="*/ 4881352 h 13777502"/>
              <a:gd name="connsiteX3825" fmla="*/ 106608 w 12225867"/>
              <a:gd name="connsiteY3825" fmla="*/ 4928297 h 13777502"/>
              <a:gd name="connsiteX3826" fmla="*/ 119566 w 12225867"/>
              <a:gd name="connsiteY3826" fmla="*/ 4923482 h 13777502"/>
              <a:gd name="connsiteX3827" fmla="*/ 104252 w 12225867"/>
              <a:gd name="connsiteY3827" fmla="*/ 4876537 h 13777502"/>
              <a:gd name="connsiteX3828" fmla="*/ 121922 w 12225867"/>
              <a:gd name="connsiteY3828" fmla="*/ 4868111 h 13777502"/>
              <a:gd name="connsiteX3829" fmla="*/ 108964 w 12225867"/>
              <a:gd name="connsiteY3829" fmla="*/ 4874130 h 13777502"/>
              <a:gd name="connsiteX3830" fmla="*/ 128989 w 12225867"/>
              <a:gd name="connsiteY3830" fmla="*/ 4919871 h 13777502"/>
              <a:gd name="connsiteX3831" fmla="*/ 141947 w 12225867"/>
              <a:gd name="connsiteY3831" fmla="*/ 4913852 h 13777502"/>
              <a:gd name="connsiteX3832" fmla="*/ 121922 w 12225867"/>
              <a:gd name="connsiteY3832" fmla="*/ 4868111 h 13777502"/>
              <a:gd name="connsiteX3833" fmla="*/ 137235 w 12225867"/>
              <a:gd name="connsiteY3833" fmla="*/ 4859686 h 13777502"/>
              <a:gd name="connsiteX3834" fmla="*/ 125455 w 12225867"/>
              <a:gd name="connsiteY3834" fmla="*/ 4866907 h 13777502"/>
              <a:gd name="connsiteX3835" fmla="*/ 149015 w 12225867"/>
              <a:gd name="connsiteY3835" fmla="*/ 4910242 h 13777502"/>
              <a:gd name="connsiteX3836" fmla="*/ 160795 w 12225867"/>
              <a:gd name="connsiteY3836" fmla="*/ 4903019 h 13777502"/>
              <a:gd name="connsiteX3837" fmla="*/ 137235 w 12225867"/>
              <a:gd name="connsiteY3837" fmla="*/ 4859686 h 13777502"/>
              <a:gd name="connsiteX3838" fmla="*/ 162032 w 12225867"/>
              <a:gd name="connsiteY3838" fmla="*/ 4841711 h 13777502"/>
              <a:gd name="connsiteX3839" fmla="*/ 173633 w 12225867"/>
              <a:gd name="connsiteY3839" fmla="*/ 4857357 h 13777502"/>
              <a:gd name="connsiteX3840" fmla="*/ 160795 w 12225867"/>
              <a:gd name="connsiteY3840" fmla="*/ 4842834 h 13777502"/>
              <a:gd name="connsiteX3841" fmla="*/ 162032 w 12225867"/>
              <a:gd name="connsiteY3841" fmla="*/ 4841711 h 13777502"/>
              <a:gd name="connsiteX3842" fmla="*/ 171397 w 12225867"/>
              <a:gd name="connsiteY3842" fmla="*/ 4833205 h 13777502"/>
              <a:gd name="connsiteX3843" fmla="*/ 202145 w 12225867"/>
              <a:gd name="connsiteY3843" fmla="*/ 4867990 h 13777502"/>
              <a:gd name="connsiteX3844" fmla="*/ 202025 w 12225867"/>
              <a:gd name="connsiteY3844" fmla="*/ 4868114 h 13777502"/>
              <a:gd name="connsiteX3845" fmla="*/ 169526 w 12225867"/>
              <a:gd name="connsiteY3845" fmla="*/ 4834905 h 13777502"/>
              <a:gd name="connsiteX3846" fmla="*/ 171397 w 12225867"/>
              <a:gd name="connsiteY3846" fmla="*/ 4833205 h 13777502"/>
              <a:gd name="connsiteX3847" fmla="*/ 177287 w 12225867"/>
              <a:gd name="connsiteY3847" fmla="*/ 4823574 h 13777502"/>
              <a:gd name="connsiteX3848" fmla="*/ 208504 w 12225867"/>
              <a:gd name="connsiteY3848" fmla="*/ 4855473 h 13777502"/>
              <a:gd name="connsiteX3849" fmla="*/ 202025 w 12225867"/>
              <a:gd name="connsiteY3849" fmla="*/ 4862092 h 13777502"/>
              <a:gd name="connsiteX3850" fmla="*/ 170809 w 12225867"/>
              <a:gd name="connsiteY3850" fmla="*/ 4830194 h 13777502"/>
              <a:gd name="connsiteX3851" fmla="*/ 177287 w 12225867"/>
              <a:gd name="connsiteY3851" fmla="*/ 4823574 h 13777502"/>
              <a:gd name="connsiteX3852" fmla="*/ 177287 w 12225867"/>
              <a:gd name="connsiteY3852" fmla="*/ 4817555 h 13777502"/>
              <a:gd name="connsiteX3853" fmla="*/ 167863 w 12225867"/>
              <a:gd name="connsiteY3853" fmla="*/ 4827186 h 13777502"/>
              <a:gd name="connsiteX3854" fmla="*/ 170809 w 12225867"/>
              <a:gd name="connsiteY3854" fmla="*/ 4830194 h 13777502"/>
              <a:gd name="connsiteX3855" fmla="*/ 167863 w 12225867"/>
              <a:gd name="connsiteY3855" fmla="*/ 4833206 h 13777502"/>
              <a:gd name="connsiteX3856" fmla="*/ 169526 w 12225867"/>
              <a:gd name="connsiteY3856" fmla="*/ 4834905 h 13777502"/>
              <a:gd name="connsiteX3857" fmla="*/ 162032 w 12225867"/>
              <a:gd name="connsiteY3857" fmla="*/ 4841711 h 13777502"/>
              <a:gd name="connsiteX3858" fmla="*/ 161973 w 12225867"/>
              <a:gd name="connsiteY3858" fmla="*/ 4841632 h 13777502"/>
              <a:gd name="connsiteX3859" fmla="*/ 151371 w 12225867"/>
              <a:gd name="connsiteY3859" fmla="*/ 4850057 h 13777502"/>
              <a:gd name="connsiteX3860" fmla="*/ 139591 w 12225867"/>
              <a:gd name="connsiteY3860" fmla="*/ 4858483 h 13777502"/>
              <a:gd name="connsiteX3861" fmla="*/ 166685 w 12225867"/>
              <a:gd name="connsiteY3861" fmla="*/ 4900612 h 13777502"/>
              <a:gd name="connsiteX3862" fmla="*/ 178465 w 12225867"/>
              <a:gd name="connsiteY3862" fmla="*/ 4892186 h 13777502"/>
              <a:gd name="connsiteX3863" fmla="*/ 151371 w 12225867"/>
              <a:gd name="connsiteY3863" fmla="*/ 4850057 h 13777502"/>
              <a:gd name="connsiteX3864" fmla="*/ 180821 w 12225867"/>
              <a:gd name="connsiteY3864" fmla="*/ 4889779 h 13777502"/>
              <a:gd name="connsiteX3865" fmla="*/ 191423 w 12225867"/>
              <a:gd name="connsiteY3865" fmla="*/ 4881353 h 13777502"/>
              <a:gd name="connsiteX3866" fmla="*/ 173633 w 12225867"/>
              <a:gd name="connsiteY3866" fmla="*/ 4857357 h 13777502"/>
              <a:gd name="connsiteX3867" fmla="*/ 193779 w 12225867"/>
              <a:gd name="connsiteY3867" fmla="*/ 4880150 h 13777502"/>
              <a:gd name="connsiteX3868" fmla="*/ 204381 w 12225867"/>
              <a:gd name="connsiteY3868" fmla="*/ 4870521 h 13777502"/>
              <a:gd name="connsiteX3869" fmla="*/ 202145 w 12225867"/>
              <a:gd name="connsiteY3869" fmla="*/ 4867990 h 13777502"/>
              <a:gd name="connsiteX3870" fmla="*/ 211449 w 12225867"/>
              <a:gd name="connsiteY3870" fmla="*/ 4858483 h 13777502"/>
              <a:gd name="connsiteX3871" fmla="*/ 208504 w 12225867"/>
              <a:gd name="connsiteY3871" fmla="*/ 4855473 h 13777502"/>
              <a:gd name="connsiteX3872" fmla="*/ 211449 w 12225867"/>
              <a:gd name="connsiteY3872" fmla="*/ 4852464 h 13777502"/>
              <a:gd name="connsiteX3873" fmla="*/ 177287 w 12225867"/>
              <a:gd name="connsiteY3873" fmla="*/ 4817555 h 13777502"/>
              <a:gd name="connsiteX3874" fmla="*/ 54801 w 12225867"/>
              <a:gd name="connsiteY3874" fmla="*/ 4787673 h 13777502"/>
              <a:gd name="connsiteX3875" fmla="*/ 59272 w 12225867"/>
              <a:gd name="connsiteY3875" fmla="*/ 4825131 h 13777502"/>
              <a:gd name="connsiteX3876" fmla="*/ 51242 w 12225867"/>
              <a:gd name="connsiteY3876" fmla="*/ 4788664 h 13777502"/>
              <a:gd name="connsiteX3877" fmla="*/ 54801 w 12225867"/>
              <a:gd name="connsiteY3877" fmla="*/ 4787673 h 13777502"/>
              <a:gd name="connsiteX3878" fmla="*/ 64200 w 12225867"/>
              <a:gd name="connsiteY3878" fmla="*/ 4785053 h 13777502"/>
              <a:gd name="connsiteX3879" fmla="*/ 72356 w 12225867"/>
              <a:gd name="connsiteY3879" fmla="*/ 4822092 h 13777502"/>
              <a:gd name="connsiteX3880" fmla="*/ 60666 w 12225867"/>
              <a:gd name="connsiteY3880" fmla="*/ 4786258 h 13777502"/>
              <a:gd name="connsiteX3881" fmla="*/ 63026 w 12225867"/>
              <a:gd name="connsiteY3881" fmla="*/ 4785381 h 13777502"/>
              <a:gd name="connsiteX3882" fmla="*/ 64200 w 12225867"/>
              <a:gd name="connsiteY3882" fmla="*/ 4785053 h 13777502"/>
              <a:gd name="connsiteX3883" fmla="*/ 73624 w 12225867"/>
              <a:gd name="connsiteY3883" fmla="*/ 4781443 h 13777502"/>
              <a:gd name="connsiteX3884" fmla="*/ 85495 w 12225867"/>
              <a:gd name="connsiteY3884" fmla="*/ 4817832 h 13777502"/>
              <a:gd name="connsiteX3885" fmla="*/ 70131 w 12225867"/>
              <a:gd name="connsiteY3885" fmla="*/ 4782740 h 13777502"/>
              <a:gd name="connsiteX3886" fmla="*/ 73624 w 12225867"/>
              <a:gd name="connsiteY3886" fmla="*/ 4781443 h 13777502"/>
              <a:gd name="connsiteX3887" fmla="*/ 83298 w 12225867"/>
              <a:gd name="connsiteY3887" fmla="*/ 4777198 h 13777502"/>
              <a:gd name="connsiteX3888" fmla="*/ 103074 w 12225867"/>
              <a:gd name="connsiteY3888" fmla="*/ 4822369 h 13777502"/>
              <a:gd name="connsiteX3889" fmla="*/ 101611 w 12225867"/>
              <a:gd name="connsiteY3889" fmla="*/ 4823049 h 13777502"/>
              <a:gd name="connsiteX3890" fmla="*/ 78336 w 12225867"/>
              <a:gd name="connsiteY3890" fmla="*/ 4780240 h 13777502"/>
              <a:gd name="connsiteX3891" fmla="*/ 83298 w 12225867"/>
              <a:gd name="connsiteY3891" fmla="*/ 4777198 h 13777502"/>
              <a:gd name="connsiteX3892" fmla="*/ 90116 w 12225867"/>
              <a:gd name="connsiteY3892" fmla="*/ 4773018 h 13777502"/>
              <a:gd name="connsiteX3893" fmla="*/ 113676 w 12225867"/>
              <a:gd name="connsiteY3893" fmla="*/ 4816351 h 13777502"/>
              <a:gd name="connsiteX3894" fmla="*/ 112276 w 12225867"/>
              <a:gd name="connsiteY3894" fmla="*/ 4817209 h 13777502"/>
              <a:gd name="connsiteX3895" fmla="*/ 85626 w 12225867"/>
              <a:gd name="connsiteY3895" fmla="*/ 4775770 h 13777502"/>
              <a:gd name="connsiteX3896" fmla="*/ 90116 w 12225867"/>
              <a:gd name="connsiteY3896" fmla="*/ 4773018 h 13777502"/>
              <a:gd name="connsiteX3897" fmla="*/ 97187 w 12225867"/>
              <a:gd name="connsiteY3897" fmla="*/ 4767132 h 13777502"/>
              <a:gd name="connsiteX3898" fmla="*/ 96006 w 12225867"/>
              <a:gd name="connsiteY3898" fmla="*/ 4768204 h 13777502"/>
              <a:gd name="connsiteX3899" fmla="*/ 102317 w 12225867"/>
              <a:gd name="connsiteY3899" fmla="*/ 4775344 h 13777502"/>
              <a:gd name="connsiteX3900" fmla="*/ 123100 w 12225867"/>
              <a:gd name="connsiteY3900" fmla="*/ 4809129 h 13777502"/>
              <a:gd name="connsiteX3901" fmla="*/ 120494 w 12225867"/>
              <a:gd name="connsiteY3901" fmla="*/ 4811200 h 13777502"/>
              <a:gd name="connsiteX3902" fmla="*/ 91294 w 12225867"/>
              <a:gd name="connsiteY3902" fmla="*/ 4771814 h 13777502"/>
              <a:gd name="connsiteX3903" fmla="*/ 97187 w 12225867"/>
              <a:gd name="connsiteY3903" fmla="*/ 4767132 h 13777502"/>
              <a:gd name="connsiteX3904" fmla="*/ 97237 w 12225867"/>
              <a:gd name="connsiteY3904" fmla="*/ 4767086 h 13777502"/>
              <a:gd name="connsiteX3905" fmla="*/ 97240 w 12225867"/>
              <a:gd name="connsiteY3905" fmla="*/ 4767090 h 13777502"/>
              <a:gd name="connsiteX3906" fmla="*/ 97187 w 12225867"/>
              <a:gd name="connsiteY3906" fmla="*/ 4767132 h 13777502"/>
              <a:gd name="connsiteX3907" fmla="*/ 97237 w 12225867"/>
              <a:gd name="connsiteY3907" fmla="*/ 4767086 h 13777502"/>
              <a:gd name="connsiteX3908" fmla="*/ 100571 w 12225867"/>
              <a:gd name="connsiteY3908" fmla="*/ 4764440 h 13777502"/>
              <a:gd name="connsiteX3909" fmla="*/ 109257 w 12225867"/>
              <a:gd name="connsiteY3909" fmla="*/ 4773318 h 13777502"/>
              <a:gd name="connsiteX3910" fmla="*/ 131345 w 12225867"/>
              <a:gd name="connsiteY3910" fmla="*/ 4803112 h 13777502"/>
              <a:gd name="connsiteX3911" fmla="*/ 128711 w 12225867"/>
              <a:gd name="connsiteY3911" fmla="*/ 4805206 h 13777502"/>
              <a:gd name="connsiteX3912" fmla="*/ 102317 w 12225867"/>
              <a:gd name="connsiteY3912" fmla="*/ 4775344 h 13777502"/>
              <a:gd name="connsiteX3913" fmla="*/ 97240 w 12225867"/>
              <a:gd name="connsiteY3913" fmla="*/ 4767090 h 13777502"/>
              <a:gd name="connsiteX3914" fmla="*/ 100571 w 12225867"/>
              <a:gd name="connsiteY3914" fmla="*/ 4764440 h 13777502"/>
              <a:gd name="connsiteX3915" fmla="*/ 103582 w 12225867"/>
              <a:gd name="connsiteY3915" fmla="*/ 4761323 h 13777502"/>
              <a:gd name="connsiteX3916" fmla="*/ 133701 w 12225867"/>
              <a:gd name="connsiteY3916" fmla="*/ 4791075 h 13777502"/>
              <a:gd name="connsiteX3917" fmla="*/ 134505 w 12225867"/>
              <a:gd name="connsiteY3917" fmla="*/ 4790135 h 13777502"/>
              <a:gd name="connsiteX3918" fmla="*/ 137411 w 12225867"/>
              <a:gd name="connsiteY3918" fmla="*/ 4793423 h 13777502"/>
              <a:gd name="connsiteX3919" fmla="*/ 133701 w 12225867"/>
              <a:gd name="connsiteY3919" fmla="*/ 4798297 h 13777502"/>
              <a:gd name="connsiteX3920" fmla="*/ 109257 w 12225867"/>
              <a:gd name="connsiteY3920" fmla="*/ 4773318 h 13777502"/>
              <a:gd name="connsiteX3921" fmla="*/ 101896 w 12225867"/>
              <a:gd name="connsiteY3921" fmla="*/ 4763388 h 13777502"/>
              <a:gd name="connsiteX3922" fmla="*/ 100571 w 12225867"/>
              <a:gd name="connsiteY3922" fmla="*/ 4764440 h 13777502"/>
              <a:gd name="connsiteX3923" fmla="*/ 100372 w 12225867"/>
              <a:gd name="connsiteY3923" fmla="*/ 4764238 h 13777502"/>
              <a:gd name="connsiteX3924" fmla="*/ 103582 w 12225867"/>
              <a:gd name="connsiteY3924" fmla="*/ 4761323 h 13777502"/>
              <a:gd name="connsiteX3925" fmla="*/ 107786 w 12225867"/>
              <a:gd name="connsiteY3925" fmla="*/ 4752556 h 13777502"/>
              <a:gd name="connsiteX3926" fmla="*/ 139198 w 12225867"/>
              <a:gd name="connsiteY3926" fmla="*/ 4784655 h 13777502"/>
              <a:gd name="connsiteX3927" fmla="*/ 134505 w 12225867"/>
              <a:gd name="connsiteY3927" fmla="*/ 4790135 h 13777502"/>
              <a:gd name="connsiteX3928" fmla="*/ 106608 w 12225867"/>
              <a:gd name="connsiteY3928" fmla="*/ 4758573 h 13777502"/>
              <a:gd name="connsiteX3929" fmla="*/ 103582 w 12225867"/>
              <a:gd name="connsiteY3929" fmla="*/ 4761323 h 13777502"/>
              <a:gd name="connsiteX3930" fmla="*/ 101357 w 12225867"/>
              <a:gd name="connsiteY3930" fmla="*/ 4759125 h 13777502"/>
              <a:gd name="connsiteX3931" fmla="*/ 107786 w 12225867"/>
              <a:gd name="connsiteY3931" fmla="*/ 4752556 h 13777502"/>
              <a:gd name="connsiteX3932" fmla="*/ 107786 w 12225867"/>
              <a:gd name="connsiteY3932" fmla="*/ 4746535 h 13777502"/>
              <a:gd name="connsiteX3933" fmla="*/ 98362 w 12225867"/>
              <a:gd name="connsiteY3933" fmla="*/ 4756166 h 13777502"/>
              <a:gd name="connsiteX3934" fmla="*/ 101357 w 12225867"/>
              <a:gd name="connsiteY3934" fmla="*/ 4759125 h 13777502"/>
              <a:gd name="connsiteX3935" fmla="*/ 98362 w 12225867"/>
              <a:gd name="connsiteY3935" fmla="*/ 4762185 h 13777502"/>
              <a:gd name="connsiteX3936" fmla="*/ 100372 w 12225867"/>
              <a:gd name="connsiteY3936" fmla="*/ 4764238 h 13777502"/>
              <a:gd name="connsiteX3937" fmla="*/ 97237 w 12225867"/>
              <a:gd name="connsiteY3937" fmla="*/ 4767086 h 13777502"/>
              <a:gd name="connsiteX3938" fmla="*/ 97184 w 12225867"/>
              <a:gd name="connsiteY3938" fmla="*/ 4766999 h 13777502"/>
              <a:gd name="connsiteX3939" fmla="*/ 85404 w 12225867"/>
              <a:gd name="connsiteY3939" fmla="*/ 4775426 h 13777502"/>
              <a:gd name="connsiteX3940" fmla="*/ 85626 w 12225867"/>
              <a:gd name="connsiteY3940" fmla="*/ 4775770 h 13777502"/>
              <a:gd name="connsiteX3941" fmla="*/ 83298 w 12225867"/>
              <a:gd name="connsiteY3941" fmla="*/ 4777198 h 13777502"/>
              <a:gd name="connsiteX3942" fmla="*/ 83048 w 12225867"/>
              <a:gd name="connsiteY3942" fmla="*/ 4776628 h 13777502"/>
              <a:gd name="connsiteX3943" fmla="*/ 70090 w 12225867"/>
              <a:gd name="connsiteY3943" fmla="*/ 4782646 h 13777502"/>
              <a:gd name="connsiteX3944" fmla="*/ 70131 w 12225867"/>
              <a:gd name="connsiteY3944" fmla="*/ 4782740 h 13777502"/>
              <a:gd name="connsiteX3945" fmla="*/ 63026 w 12225867"/>
              <a:gd name="connsiteY3945" fmla="*/ 4785381 h 13777502"/>
              <a:gd name="connsiteX3946" fmla="*/ 54801 w 12225867"/>
              <a:gd name="connsiteY3946" fmla="*/ 4787673 h 13777502"/>
              <a:gd name="connsiteX3947" fmla="*/ 54776 w 12225867"/>
              <a:gd name="connsiteY3947" fmla="*/ 4787461 h 13777502"/>
              <a:gd name="connsiteX3948" fmla="*/ 40640 w 12225867"/>
              <a:gd name="connsiteY3948" fmla="*/ 4788665 h 13777502"/>
              <a:gd name="connsiteX3949" fmla="*/ 45352 w 12225867"/>
              <a:gd name="connsiteY3949" fmla="*/ 4838018 h 13777502"/>
              <a:gd name="connsiteX3950" fmla="*/ 60666 w 12225867"/>
              <a:gd name="connsiteY3950" fmla="*/ 4836815 h 13777502"/>
              <a:gd name="connsiteX3951" fmla="*/ 59272 w 12225867"/>
              <a:gd name="connsiteY3951" fmla="*/ 4825131 h 13777502"/>
              <a:gd name="connsiteX3952" fmla="*/ 61844 w 12225867"/>
              <a:gd name="connsiteY3952" fmla="*/ 4836813 h 13777502"/>
              <a:gd name="connsiteX3953" fmla="*/ 74802 w 12225867"/>
              <a:gd name="connsiteY3953" fmla="*/ 4833202 h 13777502"/>
              <a:gd name="connsiteX3954" fmla="*/ 72356 w 12225867"/>
              <a:gd name="connsiteY3954" fmla="*/ 4822092 h 13777502"/>
              <a:gd name="connsiteX3955" fmla="*/ 75980 w 12225867"/>
              <a:gd name="connsiteY3955" fmla="*/ 4833203 h 13777502"/>
              <a:gd name="connsiteX3956" fmla="*/ 88938 w 12225867"/>
              <a:gd name="connsiteY3956" fmla="*/ 4828388 h 13777502"/>
              <a:gd name="connsiteX3957" fmla="*/ 85495 w 12225867"/>
              <a:gd name="connsiteY3957" fmla="*/ 4817832 h 13777502"/>
              <a:gd name="connsiteX3958" fmla="*/ 90116 w 12225867"/>
              <a:gd name="connsiteY3958" fmla="*/ 4828388 h 13777502"/>
              <a:gd name="connsiteX3959" fmla="*/ 101611 w 12225867"/>
              <a:gd name="connsiteY3959" fmla="*/ 4823049 h 13777502"/>
              <a:gd name="connsiteX3960" fmla="*/ 101896 w 12225867"/>
              <a:gd name="connsiteY3960" fmla="*/ 4823574 h 13777502"/>
              <a:gd name="connsiteX3961" fmla="*/ 112276 w 12225867"/>
              <a:gd name="connsiteY3961" fmla="*/ 4817209 h 13777502"/>
              <a:gd name="connsiteX3962" fmla="*/ 112498 w 12225867"/>
              <a:gd name="connsiteY3962" fmla="*/ 4817555 h 13777502"/>
              <a:gd name="connsiteX3963" fmla="*/ 120494 w 12225867"/>
              <a:gd name="connsiteY3963" fmla="*/ 4811200 h 13777502"/>
              <a:gd name="connsiteX3964" fmla="*/ 120744 w 12225867"/>
              <a:gd name="connsiteY3964" fmla="*/ 4811538 h 13777502"/>
              <a:gd name="connsiteX3965" fmla="*/ 128711 w 12225867"/>
              <a:gd name="connsiteY3965" fmla="*/ 4805206 h 13777502"/>
              <a:gd name="connsiteX3966" fmla="*/ 128989 w 12225867"/>
              <a:gd name="connsiteY3966" fmla="*/ 4805520 h 13777502"/>
              <a:gd name="connsiteX3967" fmla="*/ 139591 w 12225867"/>
              <a:gd name="connsiteY3967" fmla="*/ 4795888 h 13777502"/>
              <a:gd name="connsiteX3968" fmla="*/ 137411 w 12225867"/>
              <a:gd name="connsiteY3968" fmla="*/ 4793423 h 13777502"/>
              <a:gd name="connsiteX3969" fmla="*/ 141947 w 12225867"/>
              <a:gd name="connsiteY3969" fmla="*/ 4787462 h 13777502"/>
              <a:gd name="connsiteX3970" fmla="*/ 139198 w 12225867"/>
              <a:gd name="connsiteY3970" fmla="*/ 4784655 h 13777502"/>
              <a:gd name="connsiteX3971" fmla="*/ 141947 w 12225867"/>
              <a:gd name="connsiteY3971" fmla="*/ 4781443 h 13777502"/>
              <a:gd name="connsiteX3972" fmla="*/ 107786 w 12225867"/>
              <a:gd name="connsiteY3972" fmla="*/ 4746535 h 13777502"/>
              <a:gd name="connsiteX3973" fmla="*/ 45353 w 12225867"/>
              <a:gd name="connsiteY3973" fmla="*/ 4738109 h 13777502"/>
              <a:gd name="connsiteX3974" fmla="*/ 45352 w 12225867"/>
              <a:gd name="connsiteY3974" fmla="*/ 4738109 h 13777502"/>
              <a:gd name="connsiteX3975" fmla="*/ 45352 w 12225867"/>
              <a:gd name="connsiteY3975" fmla="*/ 4738109 h 13777502"/>
              <a:gd name="connsiteX3976" fmla="*/ 45353 w 12225867"/>
              <a:gd name="connsiteY3976" fmla="*/ 4738109 h 13777502"/>
              <a:gd name="connsiteX3977" fmla="*/ 48736 w 12225867"/>
              <a:gd name="connsiteY3977" fmla="*/ 4736852 h 13777502"/>
              <a:gd name="connsiteX3978" fmla="*/ 48782 w 12225867"/>
              <a:gd name="connsiteY3978" fmla="*/ 4737233 h 13777502"/>
              <a:gd name="connsiteX3979" fmla="*/ 45353 w 12225867"/>
              <a:gd name="connsiteY3979" fmla="*/ 4738109 h 13777502"/>
              <a:gd name="connsiteX3980" fmla="*/ 48736 w 12225867"/>
              <a:gd name="connsiteY3980" fmla="*/ 4736852 h 13777502"/>
              <a:gd name="connsiteX3981" fmla="*/ 53301 w 12225867"/>
              <a:gd name="connsiteY3981" fmla="*/ 4735155 h 13777502"/>
              <a:gd name="connsiteX3982" fmla="*/ 53408 w 12225867"/>
              <a:gd name="connsiteY3982" fmla="*/ 4735352 h 13777502"/>
              <a:gd name="connsiteX3983" fmla="*/ 50064 w 12225867"/>
              <a:gd name="connsiteY3983" fmla="*/ 4736905 h 13777502"/>
              <a:gd name="connsiteX3984" fmla="*/ 49858 w 12225867"/>
              <a:gd name="connsiteY3984" fmla="*/ 4736435 h 13777502"/>
              <a:gd name="connsiteX3985" fmla="*/ 53301 w 12225867"/>
              <a:gd name="connsiteY3985" fmla="*/ 4735155 h 13777502"/>
              <a:gd name="connsiteX3986" fmla="*/ 54584 w 12225867"/>
              <a:gd name="connsiteY3986" fmla="*/ 4734806 h 13777502"/>
              <a:gd name="connsiteX3987" fmla="*/ 54639 w 12225867"/>
              <a:gd name="connsiteY3987" fmla="*/ 4735063 h 13777502"/>
              <a:gd name="connsiteX3988" fmla="*/ 53598 w 12225867"/>
              <a:gd name="connsiteY3988" fmla="*/ 4735700 h 13777502"/>
              <a:gd name="connsiteX3989" fmla="*/ 53408 w 12225867"/>
              <a:gd name="connsiteY3989" fmla="*/ 4735352 h 13777502"/>
              <a:gd name="connsiteX3990" fmla="*/ 54584 w 12225867"/>
              <a:gd name="connsiteY3990" fmla="*/ 4734806 h 13777502"/>
              <a:gd name="connsiteX3991" fmla="*/ 55950 w 12225867"/>
              <a:gd name="connsiteY3991" fmla="*/ 4734171 h 13777502"/>
              <a:gd name="connsiteX3992" fmla="*/ 54584 w 12225867"/>
              <a:gd name="connsiteY3992" fmla="*/ 4734806 h 13777502"/>
              <a:gd name="connsiteX3993" fmla="*/ 54558 w 12225867"/>
              <a:gd name="connsiteY3993" fmla="*/ 4734688 h 13777502"/>
              <a:gd name="connsiteX3994" fmla="*/ 55950 w 12225867"/>
              <a:gd name="connsiteY3994" fmla="*/ 4734171 h 13777502"/>
              <a:gd name="connsiteX3995" fmla="*/ 56545 w 12225867"/>
              <a:gd name="connsiteY3995" fmla="*/ 4733894 h 13777502"/>
              <a:gd name="connsiteX3996" fmla="*/ 56316 w 12225867"/>
              <a:gd name="connsiteY3996" fmla="*/ 4734035 h 13777502"/>
              <a:gd name="connsiteX3997" fmla="*/ 55950 w 12225867"/>
              <a:gd name="connsiteY3997" fmla="*/ 4734171 h 13777502"/>
              <a:gd name="connsiteX3998" fmla="*/ 56545 w 12225867"/>
              <a:gd name="connsiteY3998" fmla="*/ 4733894 h 13777502"/>
              <a:gd name="connsiteX3999" fmla="*/ 56688 w 12225867"/>
              <a:gd name="connsiteY3999" fmla="*/ 4733807 h 13777502"/>
              <a:gd name="connsiteX4000" fmla="*/ 56699 w 12225867"/>
              <a:gd name="connsiteY4000" fmla="*/ 4733824 h 13777502"/>
              <a:gd name="connsiteX4001" fmla="*/ 56545 w 12225867"/>
              <a:gd name="connsiteY4001" fmla="*/ 4733894 h 13777502"/>
              <a:gd name="connsiteX4002" fmla="*/ 56688 w 12225867"/>
              <a:gd name="connsiteY4002" fmla="*/ 4733807 h 13777502"/>
              <a:gd name="connsiteX4003" fmla="*/ 58248 w 12225867"/>
              <a:gd name="connsiteY4003" fmla="*/ 4733104 h 13777502"/>
              <a:gd name="connsiteX4004" fmla="*/ 58310 w 12225867"/>
              <a:gd name="connsiteY4004" fmla="*/ 4733293 h 13777502"/>
              <a:gd name="connsiteX4005" fmla="*/ 56735 w 12225867"/>
              <a:gd name="connsiteY4005" fmla="*/ 4733879 h 13777502"/>
              <a:gd name="connsiteX4006" fmla="*/ 56699 w 12225867"/>
              <a:gd name="connsiteY4006" fmla="*/ 4733824 h 13777502"/>
              <a:gd name="connsiteX4007" fmla="*/ 58248 w 12225867"/>
              <a:gd name="connsiteY4007" fmla="*/ 4733104 h 13777502"/>
              <a:gd name="connsiteX4008" fmla="*/ 48247 w 12225867"/>
              <a:gd name="connsiteY4008" fmla="*/ 4732756 h 13777502"/>
              <a:gd name="connsiteX4009" fmla="*/ 49858 w 12225867"/>
              <a:gd name="connsiteY4009" fmla="*/ 4736435 h 13777502"/>
              <a:gd name="connsiteX4010" fmla="*/ 48736 w 12225867"/>
              <a:gd name="connsiteY4010" fmla="*/ 4736852 h 13777502"/>
              <a:gd name="connsiteX4011" fmla="*/ 48247 w 12225867"/>
              <a:gd name="connsiteY4011" fmla="*/ 4732756 h 13777502"/>
              <a:gd name="connsiteX4012" fmla="*/ 60631 w 12225867"/>
              <a:gd name="connsiteY4012" fmla="*/ 4731997 h 13777502"/>
              <a:gd name="connsiteX4013" fmla="*/ 60608 w 12225867"/>
              <a:gd name="connsiteY4013" fmla="*/ 4732013 h 13777502"/>
              <a:gd name="connsiteX4014" fmla="*/ 60605 w 12225867"/>
              <a:gd name="connsiteY4014" fmla="*/ 4732009 h 13777502"/>
              <a:gd name="connsiteX4015" fmla="*/ 60631 w 12225867"/>
              <a:gd name="connsiteY4015" fmla="*/ 4731997 h 13777502"/>
              <a:gd name="connsiteX4016" fmla="*/ 60298 w 12225867"/>
              <a:gd name="connsiteY4016" fmla="*/ 4731594 h 13777502"/>
              <a:gd name="connsiteX4017" fmla="*/ 60605 w 12225867"/>
              <a:gd name="connsiteY4017" fmla="*/ 4732009 h 13777502"/>
              <a:gd name="connsiteX4018" fmla="*/ 58248 w 12225867"/>
              <a:gd name="connsiteY4018" fmla="*/ 4733104 h 13777502"/>
              <a:gd name="connsiteX4019" fmla="*/ 58179 w 12225867"/>
              <a:gd name="connsiteY4019" fmla="*/ 4732893 h 13777502"/>
              <a:gd name="connsiteX4020" fmla="*/ 60298 w 12225867"/>
              <a:gd name="connsiteY4020" fmla="*/ 4731594 h 13777502"/>
              <a:gd name="connsiteX4021" fmla="*/ 62188 w 12225867"/>
              <a:gd name="connsiteY4021" fmla="*/ 4730882 h 13777502"/>
              <a:gd name="connsiteX4022" fmla="*/ 61003 w 12225867"/>
              <a:gd name="connsiteY4022" fmla="*/ 4731824 h 13777502"/>
              <a:gd name="connsiteX4023" fmla="*/ 60631 w 12225867"/>
              <a:gd name="connsiteY4023" fmla="*/ 4731997 h 13777502"/>
              <a:gd name="connsiteX4024" fmla="*/ 62188 w 12225867"/>
              <a:gd name="connsiteY4024" fmla="*/ 4730882 h 13777502"/>
              <a:gd name="connsiteX4025" fmla="*/ 62806 w 12225867"/>
              <a:gd name="connsiteY4025" fmla="*/ 4730391 h 13777502"/>
              <a:gd name="connsiteX4026" fmla="*/ 62822 w 12225867"/>
              <a:gd name="connsiteY4026" fmla="*/ 4730429 h 13777502"/>
              <a:gd name="connsiteX4027" fmla="*/ 62188 w 12225867"/>
              <a:gd name="connsiteY4027" fmla="*/ 4730882 h 13777502"/>
              <a:gd name="connsiteX4028" fmla="*/ 62806 w 12225867"/>
              <a:gd name="connsiteY4028" fmla="*/ 4730391 h 13777502"/>
              <a:gd name="connsiteX4029" fmla="*/ 63234 w 12225867"/>
              <a:gd name="connsiteY4029" fmla="*/ 4729795 h 13777502"/>
              <a:gd name="connsiteX4030" fmla="*/ 63367 w 12225867"/>
              <a:gd name="connsiteY4030" fmla="*/ 4729944 h 13777502"/>
              <a:gd name="connsiteX4031" fmla="*/ 62806 w 12225867"/>
              <a:gd name="connsiteY4031" fmla="*/ 4730391 h 13777502"/>
              <a:gd name="connsiteX4032" fmla="*/ 62690 w 12225867"/>
              <a:gd name="connsiteY4032" fmla="*/ 4730128 h 13777502"/>
              <a:gd name="connsiteX4033" fmla="*/ 63234 w 12225867"/>
              <a:gd name="connsiteY4033" fmla="*/ 4729795 h 13777502"/>
              <a:gd name="connsiteX4034" fmla="*/ 68685 w 12225867"/>
              <a:gd name="connsiteY4034" fmla="*/ 4725719 h 13777502"/>
              <a:gd name="connsiteX4035" fmla="*/ 68912 w 12225867"/>
              <a:gd name="connsiteY4035" fmla="*/ 4726073 h 13777502"/>
              <a:gd name="connsiteX4036" fmla="*/ 63418 w 12225867"/>
              <a:gd name="connsiteY4036" fmla="*/ 4730002 h 13777502"/>
              <a:gd name="connsiteX4037" fmla="*/ 63367 w 12225867"/>
              <a:gd name="connsiteY4037" fmla="*/ 4729944 h 13777502"/>
              <a:gd name="connsiteX4038" fmla="*/ 64650 w 12225867"/>
              <a:gd name="connsiteY4038" fmla="*/ 4728926 h 13777502"/>
              <a:gd name="connsiteX4039" fmla="*/ 65378 w 12225867"/>
              <a:gd name="connsiteY4039" fmla="*/ 4728480 h 13777502"/>
              <a:gd name="connsiteX4040" fmla="*/ 65328 w 12225867"/>
              <a:gd name="connsiteY4040" fmla="*/ 4728387 h 13777502"/>
              <a:gd name="connsiteX4041" fmla="*/ 68685 w 12225867"/>
              <a:gd name="connsiteY4041" fmla="*/ 4725719 h 13777502"/>
              <a:gd name="connsiteX4042" fmla="*/ 59210 w 12225867"/>
              <a:gd name="connsiteY4042" fmla="*/ 4722178 h 13777502"/>
              <a:gd name="connsiteX4043" fmla="*/ 64200 w 12225867"/>
              <a:gd name="connsiteY4043" fmla="*/ 4727277 h 13777502"/>
              <a:gd name="connsiteX4044" fmla="*/ 64537 w 12225867"/>
              <a:gd name="connsiteY4044" fmla="*/ 4726932 h 13777502"/>
              <a:gd name="connsiteX4045" fmla="*/ 65328 w 12225867"/>
              <a:gd name="connsiteY4045" fmla="*/ 4728387 h 13777502"/>
              <a:gd name="connsiteX4046" fmla="*/ 64650 w 12225867"/>
              <a:gd name="connsiteY4046" fmla="*/ 4728926 h 13777502"/>
              <a:gd name="connsiteX4047" fmla="*/ 63234 w 12225867"/>
              <a:gd name="connsiteY4047" fmla="*/ 4729795 h 13777502"/>
              <a:gd name="connsiteX4048" fmla="*/ 61867 w 12225867"/>
              <a:gd name="connsiteY4048" fmla="*/ 4728248 h 13777502"/>
              <a:gd name="connsiteX4049" fmla="*/ 59210 w 12225867"/>
              <a:gd name="connsiteY4049" fmla="*/ 4722178 h 13777502"/>
              <a:gd name="connsiteX4050" fmla="*/ 69745 w 12225867"/>
              <a:gd name="connsiteY4050" fmla="*/ 4721611 h 13777502"/>
              <a:gd name="connsiteX4051" fmla="*/ 71268 w 12225867"/>
              <a:gd name="connsiteY4051" fmla="*/ 4723665 h 13777502"/>
              <a:gd name="connsiteX4052" fmla="*/ 68685 w 12225867"/>
              <a:gd name="connsiteY4052" fmla="*/ 4725719 h 13777502"/>
              <a:gd name="connsiteX4053" fmla="*/ 67511 w 12225867"/>
              <a:gd name="connsiteY4053" fmla="*/ 4723894 h 13777502"/>
              <a:gd name="connsiteX4054" fmla="*/ 69745 w 12225867"/>
              <a:gd name="connsiteY4054" fmla="*/ 4721611 h 13777502"/>
              <a:gd name="connsiteX4055" fmla="*/ 51281 w 12225867"/>
              <a:gd name="connsiteY4055" fmla="*/ 4719433 h 13777502"/>
              <a:gd name="connsiteX4056" fmla="*/ 55758 w 12225867"/>
              <a:gd name="connsiteY4056" fmla="*/ 4725470 h 13777502"/>
              <a:gd name="connsiteX4057" fmla="*/ 58179 w 12225867"/>
              <a:gd name="connsiteY4057" fmla="*/ 4732893 h 13777502"/>
              <a:gd name="connsiteX4058" fmla="*/ 56688 w 12225867"/>
              <a:gd name="connsiteY4058" fmla="*/ 4733807 h 13777502"/>
              <a:gd name="connsiteX4059" fmla="*/ 53206 w 12225867"/>
              <a:gd name="connsiteY4059" fmla="*/ 4728392 h 13777502"/>
              <a:gd name="connsiteX4060" fmla="*/ 51281 w 12225867"/>
              <a:gd name="connsiteY4060" fmla="*/ 4719433 h 13777502"/>
              <a:gd name="connsiteX4061" fmla="*/ 53621 w 12225867"/>
              <a:gd name="connsiteY4061" fmla="*/ 4718920 h 13777502"/>
              <a:gd name="connsiteX4062" fmla="*/ 61867 w 12225867"/>
              <a:gd name="connsiteY4062" fmla="*/ 4728248 h 13777502"/>
              <a:gd name="connsiteX4063" fmla="*/ 62690 w 12225867"/>
              <a:gd name="connsiteY4063" fmla="*/ 4730128 h 13777502"/>
              <a:gd name="connsiteX4064" fmla="*/ 60298 w 12225867"/>
              <a:gd name="connsiteY4064" fmla="*/ 4731594 h 13777502"/>
              <a:gd name="connsiteX4065" fmla="*/ 55758 w 12225867"/>
              <a:gd name="connsiteY4065" fmla="*/ 4725470 h 13777502"/>
              <a:gd name="connsiteX4066" fmla="*/ 53621 w 12225867"/>
              <a:gd name="connsiteY4066" fmla="*/ 4718920 h 13777502"/>
              <a:gd name="connsiteX4067" fmla="*/ 46478 w 12225867"/>
              <a:gd name="connsiteY4067" fmla="*/ 4717931 h 13777502"/>
              <a:gd name="connsiteX4068" fmla="*/ 53206 w 12225867"/>
              <a:gd name="connsiteY4068" fmla="*/ 4728392 h 13777502"/>
              <a:gd name="connsiteX4069" fmla="*/ 54558 w 12225867"/>
              <a:gd name="connsiteY4069" fmla="*/ 4734688 h 13777502"/>
              <a:gd name="connsiteX4070" fmla="*/ 53301 w 12225867"/>
              <a:gd name="connsiteY4070" fmla="*/ 4735155 h 13777502"/>
              <a:gd name="connsiteX4071" fmla="*/ 47193 w 12225867"/>
              <a:gd name="connsiteY4071" fmla="*/ 4723920 h 13777502"/>
              <a:gd name="connsiteX4072" fmla="*/ 46478 w 12225867"/>
              <a:gd name="connsiteY4072" fmla="*/ 4717931 h 13777502"/>
              <a:gd name="connsiteX4073" fmla="*/ 69771 w 12225867"/>
              <a:gd name="connsiteY4073" fmla="*/ 4715565 h 13777502"/>
              <a:gd name="connsiteX4074" fmla="*/ 72566 w 12225867"/>
              <a:gd name="connsiteY4074" fmla="*/ 4718728 h 13777502"/>
              <a:gd name="connsiteX4075" fmla="*/ 69745 w 12225867"/>
              <a:gd name="connsiteY4075" fmla="*/ 4721611 h 13777502"/>
              <a:gd name="connsiteX4076" fmla="*/ 67206 w 12225867"/>
              <a:gd name="connsiteY4076" fmla="*/ 4718186 h 13777502"/>
              <a:gd name="connsiteX4077" fmla="*/ 69771 w 12225867"/>
              <a:gd name="connsiteY4077" fmla="*/ 4715565 h 13777502"/>
              <a:gd name="connsiteX4078" fmla="*/ 58017 w 12225867"/>
              <a:gd name="connsiteY4078" fmla="*/ 4714940 h 13777502"/>
              <a:gd name="connsiteX4079" fmla="*/ 64200 w 12225867"/>
              <a:gd name="connsiteY4079" fmla="*/ 4721258 h 13777502"/>
              <a:gd name="connsiteX4080" fmla="*/ 65175 w 12225867"/>
              <a:gd name="connsiteY4080" fmla="*/ 4720262 h 13777502"/>
              <a:gd name="connsiteX4081" fmla="*/ 67511 w 12225867"/>
              <a:gd name="connsiteY4081" fmla="*/ 4723894 h 13777502"/>
              <a:gd name="connsiteX4082" fmla="*/ 64537 w 12225867"/>
              <a:gd name="connsiteY4082" fmla="*/ 4726932 h 13777502"/>
              <a:gd name="connsiteX4083" fmla="*/ 58017 w 12225867"/>
              <a:gd name="connsiteY4083" fmla="*/ 4714940 h 13777502"/>
              <a:gd name="connsiteX4084" fmla="*/ 49807 w 12225867"/>
              <a:gd name="connsiteY4084" fmla="*/ 4712569 h 13777502"/>
              <a:gd name="connsiteX4085" fmla="*/ 52421 w 12225867"/>
              <a:gd name="connsiteY4085" fmla="*/ 4715241 h 13777502"/>
              <a:gd name="connsiteX4086" fmla="*/ 53621 w 12225867"/>
              <a:gd name="connsiteY4086" fmla="*/ 4718920 h 13777502"/>
              <a:gd name="connsiteX4087" fmla="*/ 50384 w 12225867"/>
              <a:gd name="connsiteY4087" fmla="*/ 4715258 h 13777502"/>
              <a:gd name="connsiteX4088" fmla="*/ 49807 w 12225867"/>
              <a:gd name="connsiteY4088" fmla="*/ 4712569 h 13777502"/>
              <a:gd name="connsiteX4089" fmla="*/ 45500 w 12225867"/>
              <a:gd name="connsiteY4089" fmla="*/ 4709732 h 13777502"/>
              <a:gd name="connsiteX4090" fmla="*/ 50384 w 12225867"/>
              <a:gd name="connsiteY4090" fmla="*/ 4715258 h 13777502"/>
              <a:gd name="connsiteX4091" fmla="*/ 51281 w 12225867"/>
              <a:gd name="connsiteY4091" fmla="*/ 4719433 h 13777502"/>
              <a:gd name="connsiteX4092" fmla="*/ 45770 w 12225867"/>
              <a:gd name="connsiteY4092" fmla="*/ 4711999 h 13777502"/>
              <a:gd name="connsiteX4093" fmla="*/ 45500 w 12225867"/>
              <a:gd name="connsiteY4093" fmla="*/ 4709732 h 13777502"/>
              <a:gd name="connsiteX4094" fmla="*/ 49476 w 12225867"/>
              <a:gd name="connsiteY4094" fmla="*/ 4706213 h 13777502"/>
              <a:gd name="connsiteX4095" fmla="*/ 54442 w 12225867"/>
              <a:gd name="connsiteY4095" fmla="*/ 4711287 h 13777502"/>
              <a:gd name="connsiteX4096" fmla="*/ 59210 w 12225867"/>
              <a:gd name="connsiteY4096" fmla="*/ 4722178 h 13777502"/>
              <a:gd name="connsiteX4097" fmla="*/ 52421 w 12225867"/>
              <a:gd name="connsiteY4097" fmla="*/ 4715241 h 13777502"/>
              <a:gd name="connsiteX4098" fmla="*/ 49476 w 12225867"/>
              <a:gd name="connsiteY4098" fmla="*/ 4706213 h 13777502"/>
              <a:gd name="connsiteX4099" fmla="*/ 44469 w 12225867"/>
              <a:gd name="connsiteY4099" fmla="*/ 4701096 h 13777502"/>
              <a:gd name="connsiteX4100" fmla="*/ 48150 w 12225867"/>
              <a:gd name="connsiteY4100" fmla="*/ 4704858 h 13777502"/>
              <a:gd name="connsiteX4101" fmla="*/ 49807 w 12225867"/>
              <a:gd name="connsiteY4101" fmla="*/ 4712569 h 13777502"/>
              <a:gd name="connsiteX4102" fmla="*/ 45287 w 12225867"/>
              <a:gd name="connsiteY4102" fmla="*/ 4707951 h 13777502"/>
              <a:gd name="connsiteX4103" fmla="*/ 44469 w 12225867"/>
              <a:gd name="connsiteY4103" fmla="*/ 4701096 h 13777502"/>
              <a:gd name="connsiteX4104" fmla="*/ 32742 w 12225867"/>
              <a:gd name="connsiteY4104" fmla="*/ 4697340 h 13777502"/>
              <a:gd name="connsiteX4105" fmla="*/ 47193 w 12225867"/>
              <a:gd name="connsiteY4105" fmla="*/ 4723920 h 13777502"/>
              <a:gd name="connsiteX4106" fmla="*/ 48247 w 12225867"/>
              <a:gd name="connsiteY4106" fmla="*/ 4732756 h 13777502"/>
              <a:gd name="connsiteX4107" fmla="*/ 32742 w 12225867"/>
              <a:gd name="connsiteY4107" fmla="*/ 4697340 h 13777502"/>
              <a:gd name="connsiteX4108" fmla="*/ 34898 w 12225867"/>
              <a:gd name="connsiteY4108" fmla="*/ 4697336 h 13777502"/>
              <a:gd name="connsiteX4109" fmla="*/ 45287 w 12225867"/>
              <a:gd name="connsiteY4109" fmla="*/ 4707951 h 13777502"/>
              <a:gd name="connsiteX4110" fmla="*/ 45500 w 12225867"/>
              <a:gd name="connsiteY4110" fmla="*/ 4709732 h 13777502"/>
              <a:gd name="connsiteX4111" fmla="*/ 36751 w 12225867"/>
              <a:gd name="connsiteY4111" fmla="*/ 4699835 h 13777502"/>
              <a:gd name="connsiteX4112" fmla="*/ 34898 w 12225867"/>
              <a:gd name="connsiteY4112" fmla="*/ 4697336 h 13777502"/>
              <a:gd name="connsiteX4113" fmla="*/ 46446 w 12225867"/>
              <a:gd name="connsiteY4113" fmla="*/ 4696922 h 13777502"/>
              <a:gd name="connsiteX4114" fmla="*/ 49476 w 12225867"/>
              <a:gd name="connsiteY4114" fmla="*/ 4706213 h 13777502"/>
              <a:gd name="connsiteX4115" fmla="*/ 48150 w 12225867"/>
              <a:gd name="connsiteY4115" fmla="*/ 4704858 h 13777502"/>
              <a:gd name="connsiteX4116" fmla="*/ 46446 w 12225867"/>
              <a:gd name="connsiteY4116" fmla="*/ 4696922 h 13777502"/>
              <a:gd name="connsiteX4117" fmla="*/ 52815 w 12225867"/>
              <a:gd name="connsiteY4117" fmla="*/ 4696384 h 13777502"/>
              <a:gd name="connsiteX4118" fmla="*/ 70679 w 12225867"/>
              <a:gd name="connsiteY4118" fmla="*/ 4714638 h 13777502"/>
              <a:gd name="connsiteX4119" fmla="*/ 69771 w 12225867"/>
              <a:gd name="connsiteY4119" fmla="*/ 4715565 h 13777502"/>
              <a:gd name="connsiteX4120" fmla="*/ 52815 w 12225867"/>
              <a:gd name="connsiteY4120" fmla="*/ 4696384 h 13777502"/>
              <a:gd name="connsiteX4121" fmla="*/ 47870 w 12225867"/>
              <a:gd name="connsiteY4121" fmla="*/ 4696276 h 13777502"/>
              <a:gd name="connsiteX4122" fmla="*/ 58017 w 12225867"/>
              <a:gd name="connsiteY4122" fmla="*/ 4714940 h 13777502"/>
              <a:gd name="connsiteX4123" fmla="*/ 54442 w 12225867"/>
              <a:gd name="connsiteY4123" fmla="*/ 4711287 h 13777502"/>
              <a:gd name="connsiteX4124" fmla="*/ 47870 w 12225867"/>
              <a:gd name="connsiteY4124" fmla="*/ 4696276 h 13777502"/>
              <a:gd name="connsiteX4125" fmla="*/ 30893 w 12225867"/>
              <a:gd name="connsiteY4125" fmla="*/ 4693939 h 13777502"/>
              <a:gd name="connsiteX4126" fmla="*/ 31019 w 12225867"/>
              <a:gd name="connsiteY4126" fmla="*/ 4694171 h 13777502"/>
              <a:gd name="connsiteX4127" fmla="*/ 45352 w 12225867"/>
              <a:gd name="connsiteY4127" fmla="*/ 4738109 h 13777502"/>
              <a:gd name="connsiteX4128" fmla="*/ 43583 w 12225867"/>
              <a:gd name="connsiteY4128" fmla="*/ 4738561 h 13777502"/>
              <a:gd name="connsiteX4129" fmla="*/ 40534 w 12225867"/>
              <a:gd name="connsiteY4129" fmla="*/ 4738820 h 13777502"/>
              <a:gd name="connsiteX4130" fmla="*/ 30893 w 12225867"/>
              <a:gd name="connsiteY4130" fmla="*/ 4693939 h 13777502"/>
              <a:gd name="connsiteX4131" fmla="*/ 30835 w 12225867"/>
              <a:gd name="connsiteY4131" fmla="*/ 4693608 h 13777502"/>
              <a:gd name="connsiteX4132" fmla="*/ 31689 w 12225867"/>
              <a:gd name="connsiteY4132" fmla="*/ 4694935 h 13777502"/>
              <a:gd name="connsiteX4133" fmla="*/ 32742 w 12225867"/>
              <a:gd name="connsiteY4133" fmla="*/ 4697340 h 13777502"/>
              <a:gd name="connsiteX4134" fmla="*/ 31019 w 12225867"/>
              <a:gd name="connsiteY4134" fmla="*/ 4694171 h 13777502"/>
              <a:gd name="connsiteX4135" fmla="*/ 30835 w 12225867"/>
              <a:gd name="connsiteY4135" fmla="*/ 4693608 h 13777502"/>
              <a:gd name="connsiteX4136" fmla="*/ 30796 w 12225867"/>
              <a:gd name="connsiteY4136" fmla="*/ 4693489 h 13777502"/>
              <a:gd name="connsiteX4137" fmla="*/ 30835 w 12225867"/>
              <a:gd name="connsiteY4137" fmla="*/ 4693608 h 13777502"/>
              <a:gd name="connsiteX4138" fmla="*/ 30815 w 12225867"/>
              <a:gd name="connsiteY4138" fmla="*/ 4693577 h 13777502"/>
              <a:gd name="connsiteX4139" fmla="*/ 30796 w 12225867"/>
              <a:gd name="connsiteY4139" fmla="*/ 4693489 h 13777502"/>
              <a:gd name="connsiteX4140" fmla="*/ 31750 w 12225867"/>
              <a:gd name="connsiteY4140" fmla="*/ 4693087 h 13777502"/>
              <a:gd name="connsiteX4141" fmla="*/ 34898 w 12225867"/>
              <a:gd name="connsiteY4141" fmla="*/ 4697336 h 13777502"/>
              <a:gd name="connsiteX4142" fmla="*/ 31216 w 12225867"/>
              <a:gd name="connsiteY4142" fmla="*/ 4693573 h 13777502"/>
              <a:gd name="connsiteX4143" fmla="*/ 31750 w 12225867"/>
              <a:gd name="connsiteY4143" fmla="*/ 4693087 h 13777502"/>
              <a:gd name="connsiteX4144" fmla="*/ 30042 w 12225867"/>
              <a:gd name="connsiteY4144" fmla="*/ 4692374 h 13777502"/>
              <a:gd name="connsiteX4145" fmla="*/ 30815 w 12225867"/>
              <a:gd name="connsiteY4145" fmla="*/ 4693577 h 13777502"/>
              <a:gd name="connsiteX4146" fmla="*/ 30893 w 12225867"/>
              <a:gd name="connsiteY4146" fmla="*/ 4693939 h 13777502"/>
              <a:gd name="connsiteX4147" fmla="*/ 30042 w 12225867"/>
              <a:gd name="connsiteY4147" fmla="*/ 4692374 h 13777502"/>
              <a:gd name="connsiteX4148" fmla="*/ 30039 w 12225867"/>
              <a:gd name="connsiteY4148" fmla="*/ 4692368 h 13777502"/>
              <a:gd name="connsiteX4149" fmla="*/ 30042 w 12225867"/>
              <a:gd name="connsiteY4149" fmla="*/ 4692374 h 13777502"/>
              <a:gd name="connsiteX4150" fmla="*/ 30038 w 12225867"/>
              <a:gd name="connsiteY4150" fmla="*/ 4692369 h 13777502"/>
              <a:gd name="connsiteX4151" fmla="*/ 30039 w 12225867"/>
              <a:gd name="connsiteY4151" fmla="*/ 4692368 h 13777502"/>
              <a:gd name="connsiteX4152" fmla="*/ 30048 w 12225867"/>
              <a:gd name="connsiteY4152" fmla="*/ 4692361 h 13777502"/>
              <a:gd name="connsiteX4153" fmla="*/ 30039 w 12225867"/>
              <a:gd name="connsiteY4153" fmla="*/ 4692368 h 13777502"/>
              <a:gd name="connsiteX4154" fmla="*/ 30038 w 12225867"/>
              <a:gd name="connsiteY4154" fmla="*/ 4692368 h 13777502"/>
              <a:gd name="connsiteX4155" fmla="*/ 30048 w 12225867"/>
              <a:gd name="connsiteY4155" fmla="*/ 4692361 h 13777502"/>
              <a:gd name="connsiteX4156" fmla="*/ 30357 w 12225867"/>
              <a:gd name="connsiteY4156" fmla="*/ 4692140 h 13777502"/>
              <a:gd name="connsiteX4157" fmla="*/ 30365 w 12225867"/>
              <a:gd name="connsiteY4157" fmla="*/ 4692167 h 13777502"/>
              <a:gd name="connsiteX4158" fmla="*/ 30048 w 12225867"/>
              <a:gd name="connsiteY4158" fmla="*/ 4692361 h 13777502"/>
              <a:gd name="connsiteX4159" fmla="*/ 30357 w 12225867"/>
              <a:gd name="connsiteY4159" fmla="*/ 4692140 h 13777502"/>
              <a:gd name="connsiteX4160" fmla="*/ 30454 w 12225867"/>
              <a:gd name="connsiteY4160" fmla="*/ 4692112 h 13777502"/>
              <a:gd name="connsiteX4161" fmla="*/ 30545 w 12225867"/>
              <a:gd name="connsiteY4161" fmla="*/ 4692321 h 13777502"/>
              <a:gd name="connsiteX4162" fmla="*/ 30796 w 12225867"/>
              <a:gd name="connsiteY4162" fmla="*/ 4693489 h 13777502"/>
              <a:gd name="connsiteX4163" fmla="*/ 30365 w 12225867"/>
              <a:gd name="connsiteY4163" fmla="*/ 4692167 h 13777502"/>
              <a:gd name="connsiteX4164" fmla="*/ 30454 w 12225867"/>
              <a:gd name="connsiteY4164" fmla="*/ 4692112 h 13777502"/>
              <a:gd name="connsiteX4165" fmla="*/ 30487 w 12225867"/>
              <a:gd name="connsiteY4165" fmla="*/ 4692048 h 13777502"/>
              <a:gd name="connsiteX4166" fmla="*/ 30495 w 12225867"/>
              <a:gd name="connsiteY4166" fmla="*/ 4692087 h 13777502"/>
              <a:gd name="connsiteX4167" fmla="*/ 30454 w 12225867"/>
              <a:gd name="connsiteY4167" fmla="*/ 4692112 h 13777502"/>
              <a:gd name="connsiteX4168" fmla="*/ 30440 w 12225867"/>
              <a:gd name="connsiteY4168" fmla="*/ 4692081 h 13777502"/>
              <a:gd name="connsiteX4169" fmla="*/ 30487 w 12225867"/>
              <a:gd name="connsiteY4169" fmla="*/ 4692048 h 13777502"/>
              <a:gd name="connsiteX4170" fmla="*/ 30038 w 12225867"/>
              <a:gd name="connsiteY4170" fmla="*/ 4691164 h 13777502"/>
              <a:gd name="connsiteX4171" fmla="*/ 30440 w 12225867"/>
              <a:gd name="connsiteY4171" fmla="*/ 4692081 h 13777502"/>
              <a:gd name="connsiteX4172" fmla="*/ 30357 w 12225867"/>
              <a:gd name="connsiteY4172" fmla="*/ 4692140 h 13777502"/>
              <a:gd name="connsiteX4173" fmla="*/ 30038 w 12225867"/>
              <a:gd name="connsiteY4173" fmla="*/ 4691164 h 13777502"/>
              <a:gd name="connsiteX4174" fmla="*/ 30273 w 12225867"/>
              <a:gd name="connsiteY4174" fmla="*/ 4691054 h 13777502"/>
              <a:gd name="connsiteX4175" fmla="*/ 30278 w 12225867"/>
              <a:gd name="connsiteY4175" fmla="*/ 4691075 h 13777502"/>
              <a:gd name="connsiteX4176" fmla="*/ 30038 w 12225867"/>
              <a:gd name="connsiteY4176" fmla="*/ 4691164 h 13777502"/>
              <a:gd name="connsiteX4177" fmla="*/ 30273 w 12225867"/>
              <a:gd name="connsiteY4177" fmla="*/ 4691054 h 13777502"/>
              <a:gd name="connsiteX4178" fmla="*/ 34161 w 12225867"/>
              <a:gd name="connsiteY4178" fmla="*/ 4690564 h 13777502"/>
              <a:gd name="connsiteX4179" fmla="*/ 34334 w 12225867"/>
              <a:gd name="connsiteY4179" fmla="*/ 4690741 h 13777502"/>
              <a:gd name="connsiteX4180" fmla="*/ 31750 w 12225867"/>
              <a:gd name="connsiteY4180" fmla="*/ 4693087 h 13777502"/>
              <a:gd name="connsiteX4181" fmla="*/ 31724 w 12225867"/>
              <a:gd name="connsiteY4181" fmla="*/ 4693055 h 13777502"/>
              <a:gd name="connsiteX4182" fmla="*/ 34161 w 12225867"/>
              <a:gd name="connsiteY4182" fmla="*/ 4690564 h 13777502"/>
              <a:gd name="connsiteX4183" fmla="*/ 33718 w 12225867"/>
              <a:gd name="connsiteY4183" fmla="*/ 4690111 h 13777502"/>
              <a:gd name="connsiteX4184" fmla="*/ 33866 w 12225867"/>
              <a:gd name="connsiteY4184" fmla="*/ 4690262 h 13777502"/>
              <a:gd name="connsiteX4185" fmla="*/ 31216 w 12225867"/>
              <a:gd name="connsiteY4185" fmla="*/ 4692369 h 13777502"/>
              <a:gd name="connsiteX4186" fmla="*/ 31724 w 12225867"/>
              <a:gd name="connsiteY4186" fmla="*/ 4693055 h 13777502"/>
              <a:gd name="connsiteX4187" fmla="*/ 31216 w 12225867"/>
              <a:gd name="connsiteY4187" fmla="*/ 4693573 h 13777502"/>
              <a:gd name="connsiteX4188" fmla="*/ 36751 w 12225867"/>
              <a:gd name="connsiteY4188" fmla="*/ 4699835 h 13777502"/>
              <a:gd name="connsiteX4189" fmla="*/ 45770 w 12225867"/>
              <a:gd name="connsiteY4189" fmla="*/ 4711999 h 13777502"/>
              <a:gd name="connsiteX4190" fmla="*/ 46478 w 12225867"/>
              <a:gd name="connsiteY4190" fmla="*/ 4717931 h 13777502"/>
              <a:gd name="connsiteX4191" fmla="*/ 31689 w 12225867"/>
              <a:gd name="connsiteY4191" fmla="*/ 4694935 h 13777502"/>
              <a:gd name="connsiteX4192" fmla="*/ 30545 w 12225867"/>
              <a:gd name="connsiteY4192" fmla="*/ 4692321 h 13777502"/>
              <a:gd name="connsiteX4193" fmla="*/ 30495 w 12225867"/>
              <a:gd name="connsiteY4193" fmla="*/ 4692087 h 13777502"/>
              <a:gd name="connsiteX4194" fmla="*/ 33718 w 12225867"/>
              <a:gd name="connsiteY4194" fmla="*/ 4690111 h 13777502"/>
              <a:gd name="connsiteX4195" fmla="*/ 33492 w 12225867"/>
              <a:gd name="connsiteY4195" fmla="*/ 4689881 h 13777502"/>
              <a:gd name="connsiteX4196" fmla="*/ 33502 w 12225867"/>
              <a:gd name="connsiteY4196" fmla="*/ 4689891 h 13777502"/>
              <a:gd name="connsiteX4197" fmla="*/ 30487 w 12225867"/>
              <a:gd name="connsiteY4197" fmla="*/ 4692048 h 13777502"/>
              <a:gd name="connsiteX4198" fmla="*/ 30278 w 12225867"/>
              <a:gd name="connsiteY4198" fmla="*/ 4691075 h 13777502"/>
              <a:gd name="connsiteX4199" fmla="*/ 33492 w 12225867"/>
              <a:gd name="connsiteY4199" fmla="*/ 4689881 h 13777502"/>
              <a:gd name="connsiteX4200" fmla="*/ 33208 w 12225867"/>
              <a:gd name="connsiteY4200" fmla="*/ 4689590 h 13777502"/>
              <a:gd name="connsiteX4201" fmla="*/ 33276 w 12225867"/>
              <a:gd name="connsiteY4201" fmla="*/ 4689660 h 13777502"/>
              <a:gd name="connsiteX4202" fmla="*/ 30273 w 12225867"/>
              <a:gd name="connsiteY4202" fmla="*/ 4691054 h 13777502"/>
              <a:gd name="connsiteX4203" fmla="*/ 30038 w 12225867"/>
              <a:gd name="connsiteY4203" fmla="*/ 4689959 h 13777502"/>
              <a:gd name="connsiteX4204" fmla="*/ 30622 w 12225867"/>
              <a:gd name="connsiteY4204" fmla="*/ 4689810 h 13777502"/>
              <a:gd name="connsiteX4205" fmla="*/ 33208 w 12225867"/>
              <a:gd name="connsiteY4205" fmla="*/ 4689590 h 13777502"/>
              <a:gd name="connsiteX4206" fmla="*/ 34020 w 12225867"/>
              <a:gd name="connsiteY4206" fmla="*/ 4689521 h 13777502"/>
              <a:gd name="connsiteX4207" fmla="*/ 33544 w 12225867"/>
              <a:gd name="connsiteY4207" fmla="*/ 4689861 h 13777502"/>
              <a:gd name="connsiteX4208" fmla="*/ 33492 w 12225867"/>
              <a:gd name="connsiteY4208" fmla="*/ 4689881 h 13777502"/>
              <a:gd name="connsiteX4209" fmla="*/ 33276 w 12225867"/>
              <a:gd name="connsiteY4209" fmla="*/ 4689660 h 13777502"/>
              <a:gd name="connsiteX4210" fmla="*/ 33476 w 12225867"/>
              <a:gd name="connsiteY4210" fmla="*/ 4689567 h 13777502"/>
              <a:gd name="connsiteX4211" fmla="*/ 34020 w 12225867"/>
              <a:gd name="connsiteY4211" fmla="*/ 4689521 h 13777502"/>
              <a:gd name="connsiteX4212" fmla="*/ 34787 w 12225867"/>
              <a:gd name="connsiteY4212" fmla="*/ 4689456 h 13777502"/>
              <a:gd name="connsiteX4213" fmla="*/ 33718 w 12225867"/>
              <a:gd name="connsiteY4213" fmla="*/ 4690111 h 13777502"/>
              <a:gd name="connsiteX4214" fmla="*/ 33502 w 12225867"/>
              <a:gd name="connsiteY4214" fmla="*/ 4689891 h 13777502"/>
              <a:gd name="connsiteX4215" fmla="*/ 33544 w 12225867"/>
              <a:gd name="connsiteY4215" fmla="*/ 4689861 h 13777502"/>
              <a:gd name="connsiteX4216" fmla="*/ 34590 w 12225867"/>
              <a:gd name="connsiteY4216" fmla="*/ 4689472 h 13777502"/>
              <a:gd name="connsiteX4217" fmla="*/ 34787 w 12225867"/>
              <a:gd name="connsiteY4217" fmla="*/ 4689456 h 13777502"/>
              <a:gd name="connsiteX4218" fmla="*/ 35287 w 12225867"/>
              <a:gd name="connsiteY4218" fmla="*/ 4689413 h 13777502"/>
              <a:gd name="connsiteX4219" fmla="*/ 34161 w 12225867"/>
              <a:gd name="connsiteY4219" fmla="*/ 4690564 h 13777502"/>
              <a:gd name="connsiteX4220" fmla="*/ 33866 w 12225867"/>
              <a:gd name="connsiteY4220" fmla="*/ 4690262 h 13777502"/>
              <a:gd name="connsiteX4221" fmla="*/ 34893 w 12225867"/>
              <a:gd name="connsiteY4221" fmla="*/ 4689447 h 13777502"/>
              <a:gd name="connsiteX4222" fmla="*/ 35287 w 12225867"/>
              <a:gd name="connsiteY4222" fmla="*/ 4689413 h 13777502"/>
              <a:gd name="connsiteX4223" fmla="*/ 35098 w 12225867"/>
              <a:gd name="connsiteY4223" fmla="*/ 4689284 h 13777502"/>
              <a:gd name="connsiteX4224" fmla="*/ 34893 w 12225867"/>
              <a:gd name="connsiteY4224" fmla="*/ 4689447 h 13777502"/>
              <a:gd name="connsiteX4225" fmla="*/ 34787 w 12225867"/>
              <a:gd name="connsiteY4225" fmla="*/ 4689456 h 13777502"/>
              <a:gd name="connsiteX4226" fmla="*/ 35021 w 12225867"/>
              <a:gd name="connsiteY4226" fmla="*/ 4689312 h 13777502"/>
              <a:gd name="connsiteX4227" fmla="*/ 35098 w 12225867"/>
              <a:gd name="connsiteY4227" fmla="*/ 4689284 h 13777502"/>
              <a:gd name="connsiteX4228" fmla="*/ 44801 w 12225867"/>
              <a:gd name="connsiteY4228" fmla="*/ 4689268 h 13777502"/>
              <a:gd name="connsiteX4229" fmla="*/ 47870 w 12225867"/>
              <a:gd name="connsiteY4229" fmla="*/ 4696276 h 13777502"/>
              <a:gd name="connsiteX4230" fmla="*/ 45286 w 12225867"/>
              <a:gd name="connsiteY4230" fmla="*/ 4691522 h 13777502"/>
              <a:gd name="connsiteX4231" fmla="*/ 44801 w 12225867"/>
              <a:gd name="connsiteY4231" fmla="*/ 4689268 h 13777502"/>
              <a:gd name="connsiteX4232" fmla="*/ 43782 w 12225867"/>
              <a:gd name="connsiteY4232" fmla="*/ 4688757 h 13777502"/>
              <a:gd name="connsiteX4233" fmla="*/ 45286 w 12225867"/>
              <a:gd name="connsiteY4233" fmla="*/ 4691522 h 13777502"/>
              <a:gd name="connsiteX4234" fmla="*/ 46446 w 12225867"/>
              <a:gd name="connsiteY4234" fmla="*/ 4696922 h 13777502"/>
              <a:gd name="connsiteX4235" fmla="*/ 43782 w 12225867"/>
              <a:gd name="connsiteY4235" fmla="*/ 4688757 h 13777502"/>
              <a:gd name="connsiteX4236" fmla="*/ 42996 w 12225867"/>
              <a:gd name="connsiteY4236" fmla="*/ 4688756 h 13777502"/>
              <a:gd name="connsiteX4237" fmla="*/ 44469 w 12225867"/>
              <a:gd name="connsiteY4237" fmla="*/ 4701096 h 13777502"/>
              <a:gd name="connsiteX4238" fmla="*/ 34334 w 12225867"/>
              <a:gd name="connsiteY4238" fmla="*/ 4690741 h 13777502"/>
              <a:gd name="connsiteX4239" fmla="*/ 35849 w 12225867"/>
              <a:gd name="connsiteY4239" fmla="*/ 4689365 h 13777502"/>
              <a:gd name="connsiteX4240" fmla="*/ 42996 w 12225867"/>
              <a:gd name="connsiteY4240" fmla="*/ 4688756 h 13777502"/>
              <a:gd name="connsiteX4241" fmla="*/ 36521 w 12225867"/>
              <a:gd name="connsiteY4241" fmla="*/ 4688755 h 13777502"/>
              <a:gd name="connsiteX4242" fmla="*/ 35849 w 12225867"/>
              <a:gd name="connsiteY4242" fmla="*/ 4689365 h 13777502"/>
              <a:gd name="connsiteX4243" fmla="*/ 35287 w 12225867"/>
              <a:gd name="connsiteY4243" fmla="*/ 4689413 h 13777502"/>
              <a:gd name="connsiteX4244" fmla="*/ 35594 w 12225867"/>
              <a:gd name="connsiteY4244" fmla="*/ 4689099 h 13777502"/>
              <a:gd name="connsiteX4245" fmla="*/ 36521 w 12225867"/>
              <a:gd name="connsiteY4245" fmla="*/ 4688755 h 13777502"/>
              <a:gd name="connsiteX4246" fmla="*/ 35933 w 12225867"/>
              <a:gd name="connsiteY4246" fmla="*/ 4688753 h 13777502"/>
              <a:gd name="connsiteX4247" fmla="*/ 35594 w 12225867"/>
              <a:gd name="connsiteY4247" fmla="*/ 4689099 h 13777502"/>
              <a:gd name="connsiteX4248" fmla="*/ 35098 w 12225867"/>
              <a:gd name="connsiteY4248" fmla="*/ 4689284 h 13777502"/>
              <a:gd name="connsiteX4249" fmla="*/ 35200 w 12225867"/>
              <a:gd name="connsiteY4249" fmla="*/ 4689203 h 13777502"/>
              <a:gd name="connsiteX4250" fmla="*/ 35933 w 12225867"/>
              <a:gd name="connsiteY4250" fmla="*/ 4688753 h 13777502"/>
              <a:gd name="connsiteX4251" fmla="*/ 35277 w 12225867"/>
              <a:gd name="connsiteY4251" fmla="*/ 4688621 h 13777502"/>
              <a:gd name="connsiteX4252" fmla="*/ 34842 w 12225867"/>
              <a:gd name="connsiteY4252" fmla="*/ 4688933 h 13777502"/>
              <a:gd name="connsiteX4253" fmla="*/ 33476 w 12225867"/>
              <a:gd name="connsiteY4253" fmla="*/ 4689567 h 13777502"/>
              <a:gd name="connsiteX4254" fmla="*/ 33208 w 12225867"/>
              <a:gd name="connsiteY4254" fmla="*/ 4689590 h 13777502"/>
              <a:gd name="connsiteX4255" fmla="*/ 32863 w 12225867"/>
              <a:gd name="connsiteY4255" fmla="*/ 4689238 h 13777502"/>
              <a:gd name="connsiteX4256" fmla="*/ 35277 w 12225867"/>
              <a:gd name="connsiteY4256" fmla="*/ 4688621 h 13777502"/>
              <a:gd name="connsiteX4257" fmla="*/ 36242 w 12225867"/>
              <a:gd name="connsiteY4257" fmla="*/ 4688375 h 13777502"/>
              <a:gd name="connsiteX4258" fmla="*/ 35200 w 12225867"/>
              <a:gd name="connsiteY4258" fmla="*/ 4689203 h 13777502"/>
              <a:gd name="connsiteX4259" fmla="*/ 35021 w 12225867"/>
              <a:gd name="connsiteY4259" fmla="*/ 4689312 h 13777502"/>
              <a:gd name="connsiteX4260" fmla="*/ 34590 w 12225867"/>
              <a:gd name="connsiteY4260" fmla="*/ 4689472 h 13777502"/>
              <a:gd name="connsiteX4261" fmla="*/ 34020 w 12225867"/>
              <a:gd name="connsiteY4261" fmla="*/ 4689521 h 13777502"/>
              <a:gd name="connsiteX4262" fmla="*/ 34842 w 12225867"/>
              <a:gd name="connsiteY4262" fmla="*/ 4688933 h 13777502"/>
              <a:gd name="connsiteX4263" fmla="*/ 35800 w 12225867"/>
              <a:gd name="connsiteY4263" fmla="*/ 4688488 h 13777502"/>
              <a:gd name="connsiteX4264" fmla="*/ 36242 w 12225867"/>
              <a:gd name="connsiteY4264" fmla="*/ 4688375 h 13777502"/>
              <a:gd name="connsiteX4265" fmla="*/ 36770 w 12225867"/>
              <a:gd name="connsiteY4265" fmla="*/ 4688240 h 13777502"/>
              <a:gd name="connsiteX4266" fmla="*/ 35933 w 12225867"/>
              <a:gd name="connsiteY4266" fmla="*/ 4688753 h 13777502"/>
              <a:gd name="connsiteX4267" fmla="*/ 36324 w 12225867"/>
              <a:gd name="connsiteY4267" fmla="*/ 4688354 h 13777502"/>
              <a:gd name="connsiteX4268" fmla="*/ 36770 w 12225867"/>
              <a:gd name="connsiteY4268" fmla="*/ 4688240 h 13777502"/>
              <a:gd name="connsiteX4269" fmla="*/ 36520 w 12225867"/>
              <a:gd name="connsiteY4269" fmla="*/ 4688153 h 13777502"/>
              <a:gd name="connsiteX4270" fmla="*/ 36324 w 12225867"/>
              <a:gd name="connsiteY4270" fmla="*/ 4688354 h 13777502"/>
              <a:gd name="connsiteX4271" fmla="*/ 36242 w 12225867"/>
              <a:gd name="connsiteY4271" fmla="*/ 4688375 h 13777502"/>
              <a:gd name="connsiteX4272" fmla="*/ 36520 w 12225867"/>
              <a:gd name="connsiteY4272" fmla="*/ 4688153 h 13777502"/>
              <a:gd name="connsiteX4273" fmla="*/ 44506 w 12225867"/>
              <a:gd name="connsiteY4273" fmla="*/ 4687893 h 13777502"/>
              <a:gd name="connsiteX4274" fmla="*/ 45501 w 12225867"/>
              <a:gd name="connsiteY4274" fmla="*/ 4688909 h 13777502"/>
              <a:gd name="connsiteX4275" fmla="*/ 67206 w 12225867"/>
              <a:gd name="connsiteY4275" fmla="*/ 4718186 h 13777502"/>
              <a:gd name="connsiteX4276" fmla="*/ 65175 w 12225867"/>
              <a:gd name="connsiteY4276" fmla="*/ 4720262 h 13777502"/>
              <a:gd name="connsiteX4277" fmla="*/ 44580 w 12225867"/>
              <a:gd name="connsiteY4277" fmla="*/ 4688236 h 13777502"/>
              <a:gd name="connsiteX4278" fmla="*/ 44506 w 12225867"/>
              <a:gd name="connsiteY4278" fmla="*/ 4687893 h 13777502"/>
              <a:gd name="connsiteX4279" fmla="*/ 37746 w 12225867"/>
              <a:gd name="connsiteY4279" fmla="*/ 4687642 h 13777502"/>
              <a:gd name="connsiteX4280" fmla="*/ 37212 w 12225867"/>
              <a:gd name="connsiteY4280" fmla="*/ 4688127 h 13777502"/>
              <a:gd name="connsiteX4281" fmla="*/ 36770 w 12225867"/>
              <a:gd name="connsiteY4281" fmla="*/ 4688240 h 13777502"/>
              <a:gd name="connsiteX4282" fmla="*/ 37746 w 12225867"/>
              <a:gd name="connsiteY4282" fmla="*/ 4687642 h 13777502"/>
              <a:gd name="connsiteX4283" fmla="*/ 38140 w 12225867"/>
              <a:gd name="connsiteY4283" fmla="*/ 4687401 h 13777502"/>
              <a:gd name="connsiteX4284" fmla="*/ 37746 w 12225867"/>
              <a:gd name="connsiteY4284" fmla="*/ 4687642 h 13777502"/>
              <a:gd name="connsiteX4285" fmla="*/ 37878 w 12225867"/>
              <a:gd name="connsiteY4285" fmla="*/ 4687522 h 13777502"/>
              <a:gd name="connsiteX4286" fmla="*/ 38140 w 12225867"/>
              <a:gd name="connsiteY4286" fmla="*/ 4687401 h 13777502"/>
              <a:gd name="connsiteX4287" fmla="*/ 43951 w 12225867"/>
              <a:gd name="connsiteY4287" fmla="*/ 4687327 h 13777502"/>
              <a:gd name="connsiteX4288" fmla="*/ 44077 w 12225867"/>
              <a:gd name="connsiteY4288" fmla="*/ 4687455 h 13777502"/>
              <a:gd name="connsiteX4289" fmla="*/ 44580 w 12225867"/>
              <a:gd name="connsiteY4289" fmla="*/ 4688236 h 13777502"/>
              <a:gd name="connsiteX4290" fmla="*/ 44801 w 12225867"/>
              <a:gd name="connsiteY4290" fmla="*/ 4689268 h 13777502"/>
              <a:gd name="connsiteX4291" fmla="*/ 43951 w 12225867"/>
              <a:gd name="connsiteY4291" fmla="*/ 4687327 h 13777502"/>
              <a:gd name="connsiteX4292" fmla="*/ 40404 w 12225867"/>
              <a:gd name="connsiteY4292" fmla="*/ 4687311 h 13777502"/>
              <a:gd name="connsiteX4293" fmla="*/ 36521 w 12225867"/>
              <a:gd name="connsiteY4293" fmla="*/ 4688755 h 13777502"/>
              <a:gd name="connsiteX4294" fmla="*/ 37212 w 12225867"/>
              <a:gd name="connsiteY4294" fmla="*/ 4688127 h 13777502"/>
              <a:gd name="connsiteX4295" fmla="*/ 40404 w 12225867"/>
              <a:gd name="connsiteY4295" fmla="*/ 4687311 h 13777502"/>
              <a:gd name="connsiteX4296" fmla="*/ 44248 w 12225867"/>
              <a:gd name="connsiteY4296" fmla="*/ 4686691 h 13777502"/>
              <a:gd name="connsiteX4297" fmla="*/ 52815 w 12225867"/>
              <a:gd name="connsiteY4297" fmla="*/ 4696384 h 13777502"/>
              <a:gd name="connsiteX4298" fmla="*/ 45501 w 12225867"/>
              <a:gd name="connsiteY4298" fmla="*/ 4688909 h 13777502"/>
              <a:gd name="connsiteX4299" fmla="*/ 44408 w 12225867"/>
              <a:gd name="connsiteY4299" fmla="*/ 4687435 h 13777502"/>
              <a:gd name="connsiteX4300" fmla="*/ 44248 w 12225867"/>
              <a:gd name="connsiteY4300" fmla="*/ 4686691 h 13777502"/>
              <a:gd name="connsiteX4301" fmla="*/ 43087 w 12225867"/>
              <a:gd name="connsiteY4301" fmla="*/ 4686626 h 13777502"/>
              <a:gd name="connsiteX4302" fmla="*/ 43782 w 12225867"/>
              <a:gd name="connsiteY4302" fmla="*/ 4688757 h 13777502"/>
              <a:gd name="connsiteX4303" fmla="*/ 42680 w 12225867"/>
              <a:gd name="connsiteY4303" fmla="*/ 4686730 h 13777502"/>
              <a:gd name="connsiteX4304" fmla="*/ 43087 w 12225867"/>
              <a:gd name="connsiteY4304" fmla="*/ 4686626 h 13777502"/>
              <a:gd name="connsiteX4305" fmla="*/ 43480 w 12225867"/>
              <a:gd name="connsiteY4305" fmla="*/ 4686526 h 13777502"/>
              <a:gd name="connsiteX4306" fmla="*/ 43859 w 12225867"/>
              <a:gd name="connsiteY4306" fmla="*/ 4687115 h 13777502"/>
              <a:gd name="connsiteX4307" fmla="*/ 43951 w 12225867"/>
              <a:gd name="connsiteY4307" fmla="*/ 4687327 h 13777502"/>
              <a:gd name="connsiteX4308" fmla="*/ 43230 w 12225867"/>
              <a:gd name="connsiteY4308" fmla="*/ 4686590 h 13777502"/>
              <a:gd name="connsiteX4309" fmla="*/ 43480 w 12225867"/>
              <a:gd name="connsiteY4309" fmla="*/ 4686526 h 13777502"/>
              <a:gd name="connsiteX4310" fmla="*/ 42560 w 12225867"/>
              <a:gd name="connsiteY4310" fmla="*/ 4686510 h 13777502"/>
              <a:gd name="connsiteX4311" fmla="*/ 42680 w 12225867"/>
              <a:gd name="connsiteY4311" fmla="*/ 4686730 h 13777502"/>
              <a:gd name="connsiteX4312" fmla="*/ 40404 w 12225867"/>
              <a:gd name="connsiteY4312" fmla="*/ 4687311 h 13777502"/>
              <a:gd name="connsiteX4313" fmla="*/ 42560 w 12225867"/>
              <a:gd name="connsiteY4313" fmla="*/ 4686510 h 13777502"/>
              <a:gd name="connsiteX4314" fmla="*/ 43693 w 12225867"/>
              <a:gd name="connsiteY4314" fmla="*/ 4686471 h 13777502"/>
              <a:gd name="connsiteX4315" fmla="*/ 44408 w 12225867"/>
              <a:gd name="connsiteY4315" fmla="*/ 4687435 h 13777502"/>
              <a:gd name="connsiteX4316" fmla="*/ 44506 w 12225867"/>
              <a:gd name="connsiteY4316" fmla="*/ 4687893 h 13777502"/>
              <a:gd name="connsiteX4317" fmla="*/ 44077 w 12225867"/>
              <a:gd name="connsiteY4317" fmla="*/ 4687455 h 13777502"/>
              <a:gd name="connsiteX4318" fmla="*/ 43859 w 12225867"/>
              <a:gd name="connsiteY4318" fmla="*/ 4687115 h 13777502"/>
              <a:gd name="connsiteX4319" fmla="*/ 43589 w 12225867"/>
              <a:gd name="connsiteY4319" fmla="*/ 4686498 h 13777502"/>
              <a:gd name="connsiteX4320" fmla="*/ 43693 w 12225867"/>
              <a:gd name="connsiteY4320" fmla="*/ 4686471 h 13777502"/>
              <a:gd name="connsiteX4321" fmla="*/ 42997 w 12225867"/>
              <a:gd name="connsiteY4321" fmla="*/ 4686351 h 13777502"/>
              <a:gd name="connsiteX4322" fmla="*/ 43230 w 12225867"/>
              <a:gd name="connsiteY4322" fmla="*/ 4686590 h 13777502"/>
              <a:gd name="connsiteX4323" fmla="*/ 43087 w 12225867"/>
              <a:gd name="connsiteY4323" fmla="*/ 4686626 h 13777502"/>
              <a:gd name="connsiteX4324" fmla="*/ 42997 w 12225867"/>
              <a:gd name="connsiteY4324" fmla="*/ 4686351 h 13777502"/>
              <a:gd name="connsiteX4325" fmla="*/ 44174 w 12225867"/>
              <a:gd name="connsiteY4325" fmla="*/ 4686349 h 13777502"/>
              <a:gd name="connsiteX4326" fmla="*/ 44248 w 12225867"/>
              <a:gd name="connsiteY4326" fmla="*/ 4686691 h 13777502"/>
              <a:gd name="connsiteX4327" fmla="*/ 43987 w 12225867"/>
              <a:gd name="connsiteY4327" fmla="*/ 4686396 h 13777502"/>
              <a:gd name="connsiteX4328" fmla="*/ 44174 w 12225867"/>
              <a:gd name="connsiteY4328" fmla="*/ 4686349 h 13777502"/>
              <a:gd name="connsiteX4329" fmla="*/ 42995 w 12225867"/>
              <a:gd name="connsiteY4329" fmla="*/ 4686349 h 13777502"/>
              <a:gd name="connsiteX4330" fmla="*/ 42996 w 12225867"/>
              <a:gd name="connsiteY4330" fmla="*/ 4686349 h 13777502"/>
              <a:gd name="connsiteX4331" fmla="*/ 42997 w 12225867"/>
              <a:gd name="connsiteY4331" fmla="*/ 4686351 h 13777502"/>
              <a:gd name="connsiteX4332" fmla="*/ 42995 w 12225867"/>
              <a:gd name="connsiteY4332" fmla="*/ 4686349 h 13777502"/>
              <a:gd name="connsiteX4333" fmla="*/ 42185 w 12225867"/>
              <a:gd name="connsiteY4333" fmla="*/ 4685522 h 13777502"/>
              <a:gd name="connsiteX4334" fmla="*/ 42995 w 12225867"/>
              <a:gd name="connsiteY4334" fmla="*/ 4686349 h 13777502"/>
              <a:gd name="connsiteX4335" fmla="*/ 42560 w 12225867"/>
              <a:gd name="connsiteY4335" fmla="*/ 4686510 h 13777502"/>
              <a:gd name="connsiteX4336" fmla="*/ 42055 w 12225867"/>
              <a:gd name="connsiteY4336" fmla="*/ 4685581 h 13777502"/>
              <a:gd name="connsiteX4337" fmla="*/ 42185 w 12225867"/>
              <a:gd name="connsiteY4337" fmla="*/ 4685522 h 13777502"/>
              <a:gd name="connsiteX4338" fmla="*/ 43109 w 12225867"/>
              <a:gd name="connsiteY4338" fmla="*/ 4685403 h 13777502"/>
              <a:gd name="connsiteX4339" fmla="*/ 43987 w 12225867"/>
              <a:gd name="connsiteY4339" fmla="*/ 4686396 h 13777502"/>
              <a:gd name="connsiteX4340" fmla="*/ 43693 w 12225867"/>
              <a:gd name="connsiteY4340" fmla="*/ 4686471 h 13777502"/>
              <a:gd name="connsiteX4341" fmla="*/ 43409 w 12225867"/>
              <a:gd name="connsiteY4341" fmla="*/ 4686089 h 13777502"/>
              <a:gd name="connsiteX4342" fmla="*/ 43109 w 12225867"/>
              <a:gd name="connsiteY4342" fmla="*/ 4685403 h 13777502"/>
              <a:gd name="connsiteX4343" fmla="*/ 42783 w 12225867"/>
              <a:gd name="connsiteY4343" fmla="*/ 4685243 h 13777502"/>
              <a:gd name="connsiteX4344" fmla="*/ 43409 w 12225867"/>
              <a:gd name="connsiteY4344" fmla="*/ 4686089 h 13777502"/>
              <a:gd name="connsiteX4345" fmla="*/ 43589 w 12225867"/>
              <a:gd name="connsiteY4345" fmla="*/ 4686498 h 13777502"/>
              <a:gd name="connsiteX4346" fmla="*/ 43480 w 12225867"/>
              <a:gd name="connsiteY4346" fmla="*/ 4686526 h 13777502"/>
              <a:gd name="connsiteX4347" fmla="*/ 42685 w 12225867"/>
              <a:gd name="connsiteY4347" fmla="*/ 4685290 h 13777502"/>
              <a:gd name="connsiteX4348" fmla="*/ 42783 w 12225867"/>
              <a:gd name="connsiteY4348" fmla="*/ 4685243 h 13777502"/>
              <a:gd name="connsiteX4349" fmla="*/ 41817 w 12225867"/>
              <a:gd name="connsiteY4349" fmla="*/ 4685146 h 13777502"/>
              <a:gd name="connsiteX4350" fmla="*/ 41820 w 12225867"/>
              <a:gd name="connsiteY4350" fmla="*/ 4685149 h 13777502"/>
              <a:gd name="connsiteX4351" fmla="*/ 42055 w 12225867"/>
              <a:gd name="connsiteY4351" fmla="*/ 4685581 h 13777502"/>
              <a:gd name="connsiteX4352" fmla="*/ 38140 w 12225867"/>
              <a:gd name="connsiteY4352" fmla="*/ 4687401 h 13777502"/>
              <a:gd name="connsiteX4353" fmla="*/ 41817 w 12225867"/>
              <a:gd name="connsiteY4353" fmla="*/ 4685146 h 13777502"/>
              <a:gd name="connsiteX4354" fmla="*/ 42996 w 12225867"/>
              <a:gd name="connsiteY4354" fmla="*/ 4685145 h 13777502"/>
              <a:gd name="connsiteX4355" fmla="*/ 43109 w 12225867"/>
              <a:gd name="connsiteY4355" fmla="*/ 4685403 h 13777502"/>
              <a:gd name="connsiteX4356" fmla="*/ 42915 w 12225867"/>
              <a:gd name="connsiteY4356" fmla="*/ 4685183 h 13777502"/>
              <a:gd name="connsiteX4357" fmla="*/ 42996 w 12225867"/>
              <a:gd name="connsiteY4357" fmla="*/ 4685145 h 13777502"/>
              <a:gd name="connsiteX4358" fmla="*/ 41155 w 12225867"/>
              <a:gd name="connsiteY4358" fmla="*/ 4684469 h 13777502"/>
              <a:gd name="connsiteX4359" fmla="*/ 41194 w 12225867"/>
              <a:gd name="connsiteY4359" fmla="*/ 4684510 h 13777502"/>
              <a:gd name="connsiteX4360" fmla="*/ 37878 w 12225867"/>
              <a:gd name="connsiteY4360" fmla="*/ 4687522 h 13777502"/>
              <a:gd name="connsiteX4361" fmla="*/ 36522 w 12225867"/>
              <a:gd name="connsiteY4361" fmla="*/ 4688152 h 13777502"/>
              <a:gd name="connsiteX4362" fmla="*/ 36521 w 12225867"/>
              <a:gd name="connsiteY4362" fmla="*/ 4688153 h 13777502"/>
              <a:gd name="connsiteX4363" fmla="*/ 36521 w 12225867"/>
              <a:gd name="connsiteY4363" fmla="*/ 4688152 h 13777502"/>
              <a:gd name="connsiteX4364" fmla="*/ 36520 w 12225867"/>
              <a:gd name="connsiteY4364" fmla="*/ 4688153 h 13777502"/>
              <a:gd name="connsiteX4365" fmla="*/ 36521 w 12225867"/>
              <a:gd name="connsiteY4365" fmla="*/ 4688153 h 13777502"/>
              <a:gd name="connsiteX4366" fmla="*/ 36520 w 12225867"/>
              <a:gd name="connsiteY4366" fmla="*/ 4688153 h 13777502"/>
              <a:gd name="connsiteX4367" fmla="*/ 35800 w 12225867"/>
              <a:gd name="connsiteY4367" fmla="*/ 4688488 h 13777502"/>
              <a:gd name="connsiteX4368" fmla="*/ 35277 w 12225867"/>
              <a:gd name="connsiteY4368" fmla="*/ 4688621 h 13777502"/>
              <a:gd name="connsiteX4369" fmla="*/ 37895 w 12225867"/>
              <a:gd name="connsiteY4369" fmla="*/ 4686749 h 13777502"/>
              <a:gd name="connsiteX4370" fmla="*/ 36524 w 12225867"/>
              <a:gd name="connsiteY4370" fmla="*/ 4688150 h 13777502"/>
              <a:gd name="connsiteX4371" fmla="*/ 41155 w 12225867"/>
              <a:gd name="connsiteY4371" fmla="*/ 4684469 h 13777502"/>
              <a:gd name="connsiteX4372" fmla="*/ 41818 w 12225867"/>
              <a:gd name="connsiteY4372" fmla="*/ 4683942 h 13777502"/>
              <a:gd name="connsiteX4373" fmla="*/ 41155 w 12225867"/>
              <a:gd name="connsiteY4373" fmla="*/ 4684469 h 13777502"/>
              <a:gd name="connsiteX4374" fmla="*/ 41125 w 12225867"/>
              <a:gd name="connsiteY4374" fmla="*/ 4684438 h 13777502"/>
              <a:gd name="connsiteX4375" fmla="*/ 41818 w 12225867"/>
              <a:gd name="connsiteY4375" fmla="*/ 4683942 h 13777502"/>
              <a:gd name="connsiteX4376" fmla="*/ 41818 w 12225867"/>
              <a:gd name="connsiteY4376" fmla="*/ 4683942 h 13777502"/>
              <a:gd name="connsiteX4377" fmla="*/ 42685 w 12225867"/>
              <a:gd name="connsiteY4377" fmla="*/ 4685290 h 13777502"/>
              <a:gd name="connsiteX4378" fmla="*/ 42185 w 12225867"/>
              <a:gd name="connsiteY4378" fmla="*/ 4685522 h 13777502"/>
              <a:gd name="connsiteX4379" fmla="*/ 41820 w 12225867"/>
              <a:gd name="connsiteY4379" fmla="*/ 4685149 h 13777502"/>
              <a:gd name="connsiteX4380" fmla="*/ 41818 w 12225867"/>
              <a:gd name="connsiteY4380" fmla="*/ 4685145 h 13777502"/>
              <a:gd name="connsiteX4381" fmla="*/ 41817 w 12225867"/>
              <a:gd name="connsiteY4381" fmla="*/ 4685146 h 13777502"/>
              <a:gd name="connsiteX4382" fmla="*/ 41194 w 12225867"/>
              <a:gd name="connsiteY4382" fmla="*/ 4684510 h 13777502"/>
              <a:gd name="connsiteX4383" fmla="*/ 41818 w 12225867"/>
              <a:gd name="connsiteY4383" fmla="*/ 4683942 h 13777502"/>
              <a:gd name="connsiteX4384" fmla="*/ 41818 w 12225867"/>
              <a:gd name="connsiteY4384" fmla="*/ 4683942 h 13777502"/>
              <a:gd name="connsiteX4385" fmla="*/ 42915 w 12225867"/>
              <a:gd name="connsiteY4385" fmla="*/ 4685183 h 13777502"/>
              <a:gd name="connsiteX4386" fmla="*/ 42783 w 12225867"/>
              <a:gd name="connsiteY4386" fmla="*/ 4685243 h 13777502"/>
              <a:gd name="connsiteX4387" fmla="*/ 41818 w 12225867"/>
              <a:gd name="connsiteY4387" fmla="*/ 4683942 h 13777502"/>
              <a:gd name="connsiteX4388" fmla="*/ 40640 w 12225867"/>
              <a:gd name="connsiteY4388" fmla="*/ 4683942 h 13777502"/>
              <a:gd name="connsiteX4389" fmla="*/ 41125 w 12225867"/>
              <a:gd name="connsiteY4389" fmla="*/ 4684438 h 13777502"/>
              <a:gd name="connsiteX4390" fmla="*/ 37895 w 12225867"/>
              <a:gd name="connsiteY4390" fmla="*/ 4686749 h 13777502"/>
              <a:gd name="connsiteX4391" fmla="*/ 40640 w 12225867"/>
              <a:gd name="connsiteY4391" fmla="*/ 4683942 h 13777502"/>
              <a:gd name="connsiteX4392" fmla="*/ 41818 w 12225867"/>
              <a:gd name="connsiteY4392" fmla="*/ 4676721 h 13777502"/>
              <a:gd name="connsiteX4393" fmla="*/ 31216 w 12225867"/>
              <a:gd name="connsiteY4393" fmla="*/ 4687555 h 13777502"/>
              <a:gd name="connsiteX4394" fmla="*/ 32863 w 12225867"/>
              <a:gd name="connsiteY4394" fmla="*/ 4689238 h 13777502"/>
              <a:gd name="connsiteX4395" fmla="*/ 30622 w 12225867"/>
              <a:gd name="connsiteY4395" fmla="*/ 4689810 h 13777502"/>
              <a:gd name="connsiteX4396" fmla="*/ 28860 w 12225867"/>
              <a:gd name="connsiteY4396" fmla="*/ 4689960 h 13777502"/>
              <a:gd name="connsiteX4397" fmla="*/ 34750 w 12225867"/>
              <a:gd name="connsiteY4397" fmla="*/ 4739313 h 13777502"/>
              <a:gd name="connsiteX4398" fmla="*/ 40534 w 12225867"/>
              <a:gd name="connsiteY4398" fmla="*/ 4738820 h 13777502"/>
              <a:gd name="connsiteX4399" fmla="*/ 40640 w 12225867"/>
              <a:gd name="connsiteY4399" fmla="*/ 4739313 h 13777502"/>
              <a:gd name="connsiteX4400" fmla="*/ 43583 w 12225867"/>
              <a:gd name="connsiteY4400" fmla="*/ 4738561 h 13777502"/>
              <a:gd name="connsiteX4401" fmla="*/ 48886 w 12225867"/>
              <a:gd name="connsiteY4401" fmla="*/ 4738109 h 13777502"/>
              <a:gd name="connsiteX4402" fmla="*/ 48782 w 12225867"/>
              <a:gd name="connsiteY4402" fmla="*/ 4737233 h 13777502"/>
              <a:gd name="connsiteX4403" fmla="*/ 54776 w 12225867"/>
              <a:gd name="connsiteY4403" fmla="*/ 4735701 h 13777502"/>
              <a:gd name="connsiteX4404" fmla="*/ 54639 w 12225867"/>
              <a:gd name="connsiteY4404" fmla="*/ 4735063 h 13777502"/>
              <a:gd name="connsiteX4405" fmla="*/ 56316 w 12225867"/>
              <a:gd name="connsiteY4405" fmla="*/ 4734035 h 13777502"/>
              <a:gd name="connsiteX4406" fmla="*/ 56735 w 12225867"/>
              <a:gd name="connsiteY4406" fmla="*/ 4733879 h 13777502"/>
              <a:gd name="connsiteX4407" fmla="*/ 57132 w 12225867"/>
              <a:gd name="connsiteY4407" fmla="*/ 4734498 h 13777502"/>
              <a:gd name="connsiteX4408" fmla="*/ 60608 w 12225867"/>
              <a:gd name="connsiteY4408" fmla="*/ 4732013 h 13777502"/>
              <a:gd name="connsiteX4409" fmla="*/ 60666 w 12225867"/>
              <a:gd name="connsiteY4409" fmla="*/ 4732092 h 13777502"/>
              <a:gd name="connsiteX4410" fmla="*/ 61003 w 12225867"/>
              <a:gd name="connsiteY4410" fmla="*/ 4731824 h 13777502"/>
              <a:gd name="connsiteX4411" fmla="*/ 63022 w 12225867"/>
              <a:gd name="connsiteY4411" fmla="*/ 4730886 h 13777502"/>
              <a:gd name="connsiteX4412" fmla="*/ 62822 w 12225867"/>
              <a:gd name="connsiteY4412" fmla="*/ 4730429 h 13777502"/>
              <a:gd name="connsiteX4413" fmla="*/ 63418 w 12225867"/>
              <a:gd name="connsiteY4413" fmla="*/ 4730002 h 13777502"/>
              <a:gd name="connsiteX4414" fmla="*/ 64200 w 12225867"/>
              <a:gd name="connsiteY4414" fmla="*/ 4730886 h 13777502"/>
              <a:gd name="connsiteX4415" fmla="*/ 74802 w 12225867"/>
              <a:gd name="connsiteY4415" fmla="*/ 4721258 h 13777502"/>
              <a:gd name="connsiteX4416" fmla="*/ 72566 w 12225867"/>
              <a:gd name="connsiteY4416" fmla="*/ 4718728 h 13777502"/>
              <a:gd name="connsiteX4417" fmla="*/ 73624 w 12225867"/>
              <a:gd name="connsiteY4417" fmla="*/ 4717645 h 13777502"/>
              <a:gd name="connsiteX4418" fmla="*/ 70679 w 12225867"/>
              <a:gd name="connsiteY4418" fmla="*/ 4714638 h 13777502"/>
              <a:gd name="connsiteX4419" fmla="*/ 74802 w 12225867"/>
              <a:gd name="connsiteY4419" fmla="*/ 4710424 h 13777502"/>
              <a:gd name="connsiteX4420" fmla="*/ 41818 w 12225867"/>
              <a:gd name="connsiteY4420" fmla="*/ 4676721 h 13777502"/>
              <a:gd name="connsiteX4421" fmla="*/ 16933 w 12225867"/>
              <a:gd name="connsiteY4421" fmla="*/ 0 h 13777502"/>
              <a:gd name="connsiteX4422" fmla="*/ 12208933 w 12225867"/>
              <a:gd name="connsiteY4422" fmla="*/ 67732 h 13777502"/>
              <a:gd name="connsiteX4423" fmla="*/ 12225867 w 12225867"/>
              <a:gd name="connsiteY4423" fmla="*/ 13777502 h 13777502"/>
              <a:gd name="connsiteX4424" fmla="*/ 0 w 12225867"/>
              <a:gd name="connsiteY4424" fmla="*/ 13760568 h 13777502"/>
              <a:gd name="connsiteX4425" fmla="*/ 16933 w 12225867"/>
              <a:gd name="connsiteY4425" fmla="*/ 0 h 13777502"/>
              <a:gd name="connsiteX0" fmla="*/ 9390760 w 12225867"/>
              <a:gd name="connsiteY0" fmla="*/ 12937953 h 13823997"/>
              <a:gd name="connsiteX1" fmla="*/ 9221500 w 12225867"/>
              <a:gd name="connsiteY1" fmla="*/ 12980573 h 13823997"/>
              <a:gd name="connsiteX2" fmla="*/ 9221500 w 12225867"/>
              <a:gd name="connsiteY2" fmla="*/ 13047166 h 13823997"/>
              <a:gd name="connsiteX3" fmla="*/ 9423000 w 12225867"/>
              <a:gd name="connsiteY3" fmla="*/ 12996555 h 13823997"/>
              <a:gd name="connsiteX4" fmla="*/ 9390760 w 12225867"/>
              <a:gd name="connsiteY4" fmla="*/ 12937953 h 13823997"/>
              <a:gd name="connsiteX5" fmla="*/ 9351804 w 12225867"/>
              <a:gd name="connsiteY5" fmla="*/ 12864701 h 13823997"/>
              <a:gd name="connsiteX6" fmla="*/ 9221500 w 12225867"/>
              <a:gd name="connsiteY6" fmla="*/ 12896666 h 13823997"/>
              <a:gd name="connsiteX7" fmla="*/ 9221500 w 12225867"/>
              <a:gd name="connsiteY7" fmla="*/ 12963259 h 13823997"/>
              <a:gd name="connsiteX8" fmla="*/ 9382700 w 12225867"/>
              <a:gd name="connsiteY8" fmla="*/ 12923303 h 13823997"/>
              <a:gd name="connsiteX9" fmla="*/ 9351804 w 12225867"/>
              <a:gd name="connsiteY9" fmla="*/ 12864701 h 13823997"/>
              <a:gd name="connsiteX10" fmla="*/ 9312848 w 12225867"/>
              <a:gd name="connsiteY10" fmla="*/ 12790116 h 13823997"/>
              <a:gd name="connsiteX11" fmla="*/ 9221500 w 12225867"/>
              <a:gd name="connsiteY11" fmla="*/ 12812758 h 13823997"/>
              <a:gd name="connsiteX12" fmla="*/ 9221500 w 12225867"/>
              <a:gd name="connsiteY12" fmla="*/ 12879351 h 13823997"/>
              <a:gd name="connsiteX13" fmla="*/ 9343744 w 12225867"/>
              <a:gd name="connsiteY13" fmla="*/ 12848718 h 13823997"/>
              <a:gd name="connsiteX14" fmla="*/ 9312848 w 12225867"/>
              <a:gd name="connsiteY14" fmla="*/ 12790116 h 13823997"/>
              <a:gd name="connsiteX15" fmla="*/ 9053588 w 12225867"/>
              <a:gd name="connsiteY15" fmla="*/ 12747497 h 13823997"/>
              <a:gd name="connsiteX16" fmla="*/ 9003884 w 12225867"/>
              <a:gd name="connsiteY16" fmla="*/ 12792780 h 13823997"/>
              <a:gd name="connsiteX17" fmla="*/ 9204038 w 12225867"/>
              <a:gd name="connsiteY17" fmla="*/ 12879352 h 13823997"/>
              <a:gd name="connsiteX18" fmla="*/ 9204038 w 12225867"/>
              <a:gd name="connsiteY18" fmla="*/ 12812758 h 13823997"/>
              <a:gd name="connsiteX19" fmla="*/ 9053588 w 12225867"/>
              <a:gd name="connsiteY19" fmla="*/ 12747497 h 13823997"/>
              <a:gd name="connsiteX20" fmla="*/ 10947664 w 12225867"/>
              <a:gd name="connsiteY20" fmla="*/ 12746164 h 13823997"/>
              <a:gd name="connsiteX21" fmla="*/ 10977218 w 12225867"/>
              <a:gd name="connsiteY21" fmla="*/ 12759483 h 13823997"/>
              <a:gd name="connsiteX22" fmla="*/ 10986620 w 12225867"/>
              <a:gd name="connsiteY22" fmla="*/ 12798107 h 13823997"/>
              <a:gd name="connsiteX23" fmla="*/ 10977218 w 12225867"/>
              <a:gd name="connsiteY23" fmla="*/ 12836731 h 13823997"/>
              <a:gd name="connsiteX24" fmla="*/ 10947664 w 12225867"/>
              <a:gd name="connsiteY24" fmla="*/ 12850050 h 13823997"/>
              <a:gd name="connsiteX25" fmla="*/ 10918112 w 12225867"/>
              <a:gd name="connsiteY25" fmla="*/ 12836731 h 13823997"/>
              <a:gd name="connsiteX26" fmla="*/ 10908708 w 12225867"/>
              <a:gd name="connsiteY26" fmla="*/ 12798107 h 13823997"/>
              <a:gd name="connsiteX27" fmla="*/ 10918112 w 12225867"/>
              <a:gd name="connsiteY27" fmla="*/ 12759483 h 13823997"/>
              <a:gd name="connsiteX28" fmla="*/ 10947664 w 12225867"/>
              <a:gd name="connsiteY28" fmla="*/ 12746164 h 13823997"/>
              <a:gd name="connsiteX29" fmla="*/ 10644076 w 12225867"/>
              <a:gd name="connsiteY29" fmla="*/ 12746164 h 13823997"/>
              <a:gd name="connsiteX30" fmla="*/ 10673628 w 12225867"/>
              <a:gd name="connsiteY30" fmla="*/ 12759483 h 13823997"/>
              <a:gd name="connsiteX31" fmla="*/ 10683032 w 12225867"/>
              <a:gd name="connsiteY31" fmla="*/ 12798107 h 13823997"/>
              <a:gd name="connsiteX32" fmla="*/ 10673628 w 12225867"/>
              <a:gd name="connsiteY32" fmla="*/ 12836731 h 13823997"/>
              <a:gd name="connsiteX33" fmla="*/ 10644076 w 12225867"/>
              <a:gd name="connsiteY33" fmla="*/ 12850050 h 13823997"/>
              <a:gd name="connsiteX34" fmla="*/ 10614522 w 12225867"/>
              <a:gd name="connsiteY34" fmla="*/ 12836731 h 13823997"/>
              <a:gd name="connsiteX35" fmla="*/ 10605120 w 12225867"/>
              <a:gd name="connsiteY35" fmla="*/ 12798107 h 13823997"/>
              <a:gd name="connsiteX36" fmla="*/ 10614522 w 12225867"/>
              <a:gd name="connsiteY36" fmla="*/ 12759483 h 13823997"/>
              <a:gd name="connsiteX37" fmla="*/ 10644076 w 12225867"/>
              <a:gd name="connsiteY37" fmla="*/ 12746164 h 13823997"/>
              <a:gd name="connsiteX38" fmla="*/ 8845372 w 12225867"/>
              <a:gd name="connsiteY38" fmla="*/ 12731514 h 13823997"/>
              <a:gd name="connsiteX39" fmla="*/ 8782236 w 12225867"/>
              <a:gd name="connsiteY39" fmla="*/ 12754156 h 13823997"/>
              <a:gd name="connsiteX40" fmla="*/ 8869552 w 12225867"/>
              <a:gd name="connsiteY40" fmla="*/ 12896665 h 13823997"/>
              <a:gd name="connsiteX41" fmla="*/ 8919254 w 12225867"/>
              <a:gd name="connsiteY41" fmla="*/ 12851382 h 13823997"/>
              <a:gd name="connsiteX42" fmla="*/ 8845372 w 12225867"/>
              <a:gd name="connsiteY42" fmla="*/ 12731514 h 13823997"/>
              <a:gd name="connsiteX43" fmla="*/ 11209612 w 12225867"/>
              <a:gd name="connsiteY43" fmla="*/ 12715532 h 13823997"/>
              <a:gd name="connsiteX44" fmla="*/ 11266032 w 12225867"/>
              <a:gd name="connsiteY44" fmla="*/ 12826077 h 13823997"/>
              <a:gd name="connsiteX45" fmla="*/ 11266032 w 12225867"/>
              <a:gd name="connsiteY45" fmla="*/ 12880683 h 13823997"/>
              <a:gd name="connsiteX46" fmla="*/ 11304988 w 12225867"/>
              <a:gd name="connsiteY46" fmla="*/ 12880683 h 13823997"/>
              <a:gd name="connsiteX47" fmla="*/ 11304988 w 12225867"/>
              <a:gd name="connsiteY47" fmla="*/ 12826077 h 13823997"/>
              <a:gd name="connsiteX48" fmla="*/ 11358720 w 12225867"/>
              <a:gd name="connsiteY48" fmla="*/ 12715532 h 13823997"/>
              <a:gd name="connsiteX49" fmla="*/ 11318420 w 12225867"/>
              <a:gd name="connsiteY49" fmla="*/ 12715532 h 13823997"/>
              <a:gd name="connsiteX50" fmla="*/ 11299612 w 12225867"/>
              <a:gd name="connsiteY50" fmla="*/ 12755488 h 13823997"/>
              <a:gd name="connsiteX51" fmla="*/ 11292896 w 12225867"/>
              <a:gd name="connsiteY51" fmla="*/ 12770139 h 13823997"/>
              <a:gd name="connsiteX52" fmla="*/ 11288868 w 12225867"/>
              <a:gd name="connsiteY52" fmla="*/ 12780793 h 13823997"/>
              <a:gd name="connsiteX53" fmla="*/ 11286180 w 12225867"/>
              <a:gd name="connsiteY53" fmla="*/ 12790117 h 13823997"/>
              <a:gd name="connsiteX54" fmla="*/ 11284836 w 12225867"/>
              <a:gd name="connsiteY54" fmla="*/ 12790117 h 13823997"/>
              <a:gd name="connsiteX55" fmla="*/ 11283492 w 12225867"/>
              <a:gd name="connsiteY55" fmla="*/ 12780793 h 13823997"/>
              <a:gd name="connsiteX56" fmla="*/ 11279464 w 12225867"/>
              <a:gd name="connsiteY56" fmla="*/ 12768807 h 13823997"/>
              <a:gd name="connsiteX57" fmla="*/ 11272748 w 12225867"/>
              <a:gd name="connsiteY57" fmla="*/ 12754156 h 13823997"/>
              <a:gd name="connsiteX58" fmla="*/ 11252596 w 12225867"/>
              <a:gd name="connsiteY58" fmla="*/ 12715532 h 13823997"/>
              <a:gd name="connsiteX59" fmla="*/ 11209612 w 12225867"/>
              <a:gd name="connsiteY59" fmla="*/ 12715532 h 13823997"/>
              <a:gd name="connsiteX60" fmla="*/ 10751540 w 12225867"/>
              <a:gd name="connsiteY60" fmla="*/ 12715532 h 13823997"/>
              <a:gd name="connsiteX61" fmla="*/ 10751540 w 12225867"/>
              <a:gd name="connsiteY61" fmla="*/ 12880683 h 13823997"/>
              <a:gd name="connsiteX62" fmla="*/ 10854976 w 12225867"/>
              <a:gd name="connsiteY62" fmla="*/ 12880683 h 13823997"/>
              <a:gd name="connsiteX63" fmla="*/ 10854976 w 12225867"/>
              <a:gd name="connsiteY63" fmla="*/ 12847387 h 13823997"/>
              <a:gd name="connsiteX64" fmla="*/ 10790496 w 12225867"/>
              <a:gd name="connsiteY64" fmla="*/ 12847387 h 13823997"/>
              <a:gd name="connsiteX65" fmla="*/ 10790496 w 12225867"/>
              <a:gd name="connsiteY65" fmla="*/ 12715532 h 13823997"/>
              <a:gd name="connsiteX66" fmla="*/ 10751540 w 12225867"/>
              <a:gd name="connsiteY66" fmla="*/ 12715532 h 13823997"/>
              <a:gd name="connsiteX67" fmla="*/ 10391532 w 12225867"/>
              <a:gd name="connsiteY67" fmla="*/ 12715532 h 13823997"/>
              <a:gd name="connsiteX68" fmla="*/ 10391532 w 12225867"/>
              <a:gd name="connsiteY68" fmla="*/ 12882015 h 13823997"/>
              <a:gd name="connsiteX69" fmla="*/ 10430488 w 12225867"/>
              <a:gd name="connsiteY69" fmla="*/ 12882015 h 13823997"/>
              <a:gd name="connsiteX70" fmla="*/ 10430488 w 12225867"/>
              <a:gd name="connsiteY70" fmla="*/ 12816754 h 13823997"/>
              <a:gd name="connsiteX71" fmla="*/ 10430488 w 12225867"/>
              <a:gd name="connsiteY71" fmla="*/ 12800771 h 13823997"/>
              <a:gd name="connsiteX72" fmla="*/ 10430488 w 12225867"/>
              <a:gd name="connsiteY72" fmla="*/ 12788785 h 13823997"/>
              <a:gd name="connsiteX73" fmla="*/ 10429144 w 12225867"/>
              <a:gd name="connsiteY73" fmla="*/ 12779462 h 13823997"/>
              <a:gd name="connsiteX74" fmla="*/ 10430488 w 12225867"/>
              <a:gd name="connsiteY74" fmla="*/ 12779462 h 13823997"/>
              <a:gd name="connsiteX75" fmla="*/ 10434516 w 12225867"/>
              <a:gd name="connsiteY75" fmla="*/ 12786121 h 13823997"/>
              <a:gd name="connsiteX76" fmla="*/ 10446608 w 12225867"/>
              <a:gd name="connsiteY76" fmla="*/ 12803435 h 13823997"/>
              <a:gd name="connsiteX77" fmla="*/ 10505712 w 12225867"/>
              <a:gd name="connsiteY77" fmla="*/ 12882015 h 13823997"/>
              <a:gd name="connsiteX78" fmla="*/ 10540640 w 12225867"/>
              <a:gd name="connsiteY78" fmla="*/ 12882015 h 13823997"/>
              <a:gd name="connsiteX79" fmla="*/ 10540640 w 12225867"/>
              <a:gd name="connsiteY79" fmla="*/ 12716864 h 13823997"/>
              <a:gd name="connsiteX80" fmla="*/ 10501684 w 12225867"/>
              <a:gd name="connsiteY80" fmla="*/ 12716864 h 13823997"/>
              <a:gd name="connsiteX81" fmla="*/ 10501684 w 12225867"/>
              <a:gd name="connsiteY81" fmla="*/ 12783457 h 13823997"/>
              <a:gd name="connsiteX82" fmla="*/ 10501684 w 12225867"/>
              <a:gd name="connsiteY82" fmla="*/ 12798108 h 13823997"/>
              <a:gd name="connsiteX83" fmla="*/ 10501684 w 12225867"/>
              <a:gd name="connsiteY83" fmla="*/ 12808763 h 13823997"/>
              <a:gd name="connsiteX84" fmla="*/ 10501684 w 12225867"/>
              <a:gd name="connsiteY84" fmla="*/ 12818086 h 13823997"/>
              <a:gd name="connsiteX85" fmla="*/ 10500340 w 12225867"/>
              <a:gd name="connsiteY85" fmla="*/ 12818086 h 13823997"/>
              <a:gd name="connsiteX86" fmla="*/ 10496310 w 12225867"/>
              <a:gd name="connsiteY86" fmla="*/ 12811426 h 13823997"/>
              <a:gd name="connsiteX87" fmla="*/ 10492280 w 12225867"/>
              <a:gd name="connsiteY87" fmla="*/ 12804767 h 13823997"/>
              <a:gd name="connsiteX88" fmla="*/ 10485564 w 12225867"/>
              <a:gd name="connsiteY88" fmla="*/ 12795444 h 13823997"/>
              <a:gd name="connsiteX89" fmla="*/ 10427800 w 12225867"/>
              <a:gd name="connsiteY89" fmla="*/ 12715532 h 13823997"/>
              <a:gd name="connsiteX90" fmla="*/ 10391532 w 12225867"/>
              <a:gd name="connsiteY90" fmla="*/ 12715532 h 13823997"/>
              <a:gd name="connsiteX91" fmla="*/ 10211526 w 12225867"/>
              <a:gd name="connsiteY91" fmla="*/ 12715532 h 13823997"/>
              <a:gd name="connsiteX92" fmla="*/ 10211526 w 12225867"/>
              <a:gd name="connsiteY92" fmla="*/ 12880683 h 13823997"/>
              <a:gd name="connsiteX93" fmla="*/ 10249140 w 12225867"/>
              <a:gd name="connsiteY93" fmla="*/ 12880683 h 13823997"/>
              <a:gd name="connsiteX94" fmla="*/ 10249140 w 12225867"/>
              <a:gd name="connsiteY94" fmla="*/ 12812758 h 13823997"/>
              <a:gd name="connsiteX95" fmla="*/ 10313618 w 12225867"/>
              <a:gd name="connsiteY95" fmla="*/ 12812758 h 13823997"/>
              <a:gd name="connsiteX96" fmla="*/ 10313618 w 12225867"/>
              <a:gd name="connsiteY96" fmla="*/ 12880683 h 13823997"/>
              <a:gd name="connsiteX97" fmla="*/ 10352574 w 12225867"/>
              <a:gd name="connsiteY97" fmla="*/ 12880683 h 13823997"/>
              <a:gd name="connsiteX98" fmla="*/ 10352574 w 12225867"/>
              <a:gd name="connsiteY98" fmla="*/ 12715532 h 13823997"/>
              <a:gd name="connsiteX99" fmla="*/ 10313618 w 12225867"/>
              <a:gd name="connsiteY99" fmla="*/ 12715532 h 13823997"/>
              <a:gd name="connsiteX100" fmla="*/ 10313618 w 12225867"/>
              <a:gd name="connsiteY100" fmla="*/ 12779462 h 13823997"/>
              <a:gd name="connsiteX101" fmla="*/ 10249140 w 12225867"/>
              <a:gd name="connsiteY101" fmla="*/ 12779462 h 13823997"/>
              <a:gd name="connsiteX102" fmla="*/ 10249140 w 12225867"/>
              <a:gd name="connsiteY102" fmla="*/ 12715532 h 13823997"/>
              <a:gd name="connsiteX103" fmla="*/ 10211526 w 12225867"/>
              <a:gd name="connsiteY103" fmla="*/ 12715532 h 13823997"/>
              <a:gd name="connsiteX104" fmla="*/ 9907936 w 12225867"/>
              <a:gd name="connsiteY104" fmla="*/ 12715532 h 13823997"/>
              <a:gd name="connsiteX105" fmla="*/ 9907936 w 12225867"/>
              <a:gd name="connsiteY105" fmla="*/ 12880683 h 13823997"/>
              <a:gd name="connsiteX106" fmla="*/ 10020776 w 12225867"/>
              <a:gd name="connsiteY106" fmla="*/ 12880683 h 13823997"/>
              <a:gd name="connsiteX107" fmla="*/ 10020776 w 12225867"/>
              <a:gd name="connsiteY107" fmla="*/ 12847387 h 13823997"/>
              <a:gd name="connsiteX108" fmla="*/ 9946892 w 12225867"/>
              <a:gd name="connsiteY108" fmla="*/ 12847387 h 13823997"/>
              <a:gd name="connsiteX109" fmla="*/ 9946892 w 12225867"/>
              <a:gd name="connsiteY109" fmla="*/ 12812758 h 13823997"/>
              <a:gd name="connsiteX110" fmla="*/ 10011372 w 12225867"/>
              <a:gd name="connsiteY110" fmla="*/ 12812758 h 13823997"/>
              <a:gd name="connsiteX111" fmla="*/ 10011372 w 12225867"/>
              <a:gd name="connsiteY111" fmla="*/ 12780793 h 13823997"/>
              <a:gd name="connsiteX112" fmla="*/ 9946892 w 12225867"/>
              <a:gd name="connsiteY112" fmla="*/ 12780793 h 13823997"/>
              <a:gd name="connsiteX113" fmla="*/ 9946892 w 12225867"/>
              <a:gd name="connsiteY113" fmla="*/ 12748829 h 13823997"/>
              <a:gd name="connsiteX114" fmla="*/ 10020776 w 12225867"/>
              <a:gd name="connsiteY114" fmla="*/ 12748829 h 13823997"/>
              <a:gd name="connsiteX115" fmla="*/ 10020776 w 12225867"/>
              <a:gd name="connsiteY115" fmla="*/ 12715532 h 13823997"/>
              <a:gd name="connsiteX116" fmla="*/ 9907936 w 12225867"/>
              <a:gd name="connsiteY116" fmla="*/ 12715532 h 13823997"/>
              <a:gd name="connsiteX117" fmla="*/ 9758828 w 12225867"/>
              <a:gd name="connsiteY117" fmla="*/ 12715532 h 13823997"/>
              <a:gd name="connsiteX118" fmla="*/ 9758828 w 12225867"/>
              <a:gd name="connsiteY118" fmla="*/ 12748829 h 13823997"/>
              <a:gd name="connsiteX119" fmla="*/ 9804500 w 12225867"/>
              <a:gd name="connsiteY119" fmla="*/ 12748829 h 13823997"/>
              <a:gd name="connsiteX120" fmla="*/ 9804500 w 12225867"/>
              <a:gd name="connsiteY120" fmla="*/ 12880683 h 13823997"/>
              <a:gd name="connsiteX121" fmla="*/ 9842114 w 12225867"/>
              <a:gd name="connsiteY121" fmla="*/ 12880683 h 13823997"/>
              <a:gd name="connsiteX122" fmla="*/ 9842114 w 12225867"/>
              <a:gd name="connsiteY122" fmla="*/ 12748829 h 13823997"/>
              <a:gd name="connsiteX123" fmla="*/ 9889130 w 12225867"/>
              <a:gd name="connsiteY123" fmla="*/ 12748829 h 13823997"/>
              <a:gd name="connsiteX124" fmla="*/ 9889130 w 12225867"/>
              <a:gd name="connsiteY124" fmla="*/ 12715532 h 13823997"/>
              <a:gd name="connsiteX125" fmla="*/ 9758828 w 12225867"/>
              <a:gd name="connsiteY125" fmla="*/ 12715532 h 13823997"/>
              <a:gd name="connsiteX126" fmla="*/ 11127668 w 12225867"/>
              <a:gd name="connsiteY126" fmla="*/ 12711536 h 13823997"/>
              <a:gd name="connsiteX127" fmla="*/ 11067220 w 12225867"/>
              <a:gd name="connsiteY127" fmla="*/ 12734178 h 13823997"/>
              <a:gd name="connsiteX128" fmla="*/ 11045728 w 12225867"/>
              <a:gd name="connsiteY128" fmla="*/ 12798107 h 13823997"/>
              <a:gd name="connsiteX129" fmla="*/ 11051100 w 12225867"/>
              <a:gd name="connsiteY129" fmla="*/ 12835400 h 13823997"/>
              <a:gd name="connsiteX130" fmla="*/ 11065876 w 12225867"/>
              <a:gd name="connsiteY130" fmla="*/ 12862037 h 13823997"/>
              <a:gd name="connsiteX131" fmla="*/ 11090056 w 12225867"/>
              <a:gd name="connsiteY131" fmla="*/ 12878019 h 13823997"/>
              <a:gd name="connsiteX132" fmla="*/ 11119608 w 12225867"/>
              <a:gd name="connsiteY132" fmla="*/ 12883347 h 13823997"/>
              <a:gd name="connsiteX133" fmla="*/ 11146476 w 12225867"/>
              <a:gd name="connsiteY133" fmla="*/ 12878019 h 13823997"/>
              <a:gd name="connsiteX134" fmla="*/ 11165282 w 12225867"/>
              <a:gd name="connsiteY134" fmla="*/ 12862037 h 13823997"/>
              <a:gd name="connsiteX135" fmla="*/ 11172000 w 12225867"/>
              <a:gd name="connsiteY135" fmla="*/ 12880683 h 13823997"/>
              <a:gd name="connsiteX136" fmla="*/ 11196178 w 12225867"/>
              <a:gd name="connsiteY136" fmla="*/ 12880683 h 13823997"/>
              <a:gd name="connsiteX137" fmla="*/ 11196178 w 12225867"/>
              <a:gd name="connsiteY137" fmla="*/ 12792780 h 13823997"/>
              <a:gd name="connsiteX138" fmla="*/ 11196178 w 12225867"/>
              <a:gd name="connsiteY138" fmla="*/ 12791448 h 13823997"/>
              <a:gd name="connsiteX139" fmla="*/ 11123640 w 12225867"/>
              <a:gd name="connsiteY139" fmla="*/ 12791448 h 13823997"/>
              <a:gd name="connsiteX140" fmla="*/ 11123640 w 12225867"/>
              <a:gd name="connsiteY140" fmla="*/ 12822081 h 13823997"/>
              <a:gd name="connsiteX141" fmla="*/ 11159908 w 12225867"/>
              <a:gd name="connsiteY141" fmla="*/ 12822081 h 13823997"/>
              <a:gd name="connsiteX142" fmla="*/ 11159908 w 12225867"/>
              <a:gd name="connsiteY142" fmla="*/ 12827408 h 13823997"/>
              <a:gd name="connsiteX143" fmla="*/ 11151848 w 12225867"/>
              <a:gd name="connsiteY143" fmla="*/ 12844723 h 13823997"/>
              <a:gd name="connsiteX144" fmla="*/ 11126326 w 12225867"/>
              <a:gd name="connsiteY144" fmla="*/ 12851382 h 13823997"/>
              <a:gd name="connsiteX145" fmla="*/ 11107520 w 12225867"/>
              <a:gd name="connsiteY145" fmla="*/ 12847386 h 13823997"/>
              <a:gd name="connsiteX146" fmla="*/ 11095430 w 12225867"/>
              <a:gd name="connsiteY146" fmla="*/ 12835400 h 13823997"/>
              <a:gd name="connsiteX147" fmla="*/ 11088712 w 12225867"/>
              <a:gd name="connsiteY147" fmla="*/ 12818085 h 13823997"/>
              <a:gd name="connsiteX148" fmla="*/ 11086028 w 12225867"/>
              <a:gd name="connsiteY148" fmla="*/ 12796775 h 13823997"/>
              <a:gd name="connsiteX149" fmla="*/ 11090056 w 12225867"/>
              <a:gd name="connsiteY149" fmla="*/ 12771470 h 13823997"/>
              <a:gd name="connsiteX150" fmla="*/ 11099460 w 12225867"/>
              <a:gd name="connsiteY150" fmla="*/ 12755488 h 13823997"/>
              <a:gd name="connsiteX151" fmla="*/ 11112892 w 12225867"/>
              <a:gd name="connsiteY151" fmla="*/ 12746164 h 13823997"/>
              <a:gd name="connsiteX152" fmla="*/ 11126326 w 12225867"/>
              <a:gd name="connsiteY152" fmla="*/ 12743501 h 13823997"/>
              <a:gd name="connsiteX153" fmla="*/ 11158566 w 12225867"/>
              <a:gd name="connsiteY153" fmla="*/ 12770138 h 13823997"/>
              <a:gd name="connsiteX154" fmla="*/ 11196178 w 12225867"/>
              <a:gd name="connsiteY154" fmla="*/ 12752824 h 13823997"/>
              <a:gd name="connsiteX155" fmla="*/ 11170656 w 12225867"/>
              <a:gd name="connsiteY155" fmla="*/ 12722191 h 13823997"/>
              <a:gd name="connsiteX156" fmla="*/ 11127668 w 12225867"/>
              <a:gd name="connsiteY156" fmla="*/ 12711536 h 13823997"/>
              <a:gd name="connsiteX157" fmla="*/ 10124210 w 12225867"/>
              <a:gd name="connsiteY157" fmla="*/ 12711536 h 13823997"/>
              <a:gd name="connsiteX158" fmla="*/ 10063760 w 12225867"/>
              <a:gd name="connsiteY158" fmla="*/ 12734178 h 13823997"/>
              <a:gd name="connsiteX159" fmla="*/ 10042268 w 12225867"/>
              <a:gd name="connsiteY159" fmla="*/ 12798107 h 13823997"/>
              <a:gd name="connsiteX160" fmla="*/ 10047640 w 12225867"/>
              <a:gd name="connsiteY160" fmla="*/ 12835400 h 13823997"/>
              <a:gd name="connsiteX161" fmla="*/ 10063760 w 12225867"/>
              <a:gd name="connsiteY161" fmla="*/ 12862037 h 13823997"/>
              <a:gd name="connsiteX162" fmla="*/ 10087940 w 12225867"/>
              <a:gd name="connsiteY162" fmla="*/ 12879351 h 13823997"/>
              <a:gd name="connsiteX163" fmla="*/ 10118836 w 12225867"/>
              <a:gd name="connsiteY163" fmla="*/ 12884679 h 13823997"/>
              <a:gd name="connsiteX164" fmla="*/ 10143016 w 12225867"/>
              <a:gd name="connsiteY164" fmla="*/ 12882015 h 13823997"/>
              <a:gd name="connsiteX165" fmla="*/ 10161824 w 12225867"/>
              <a:gd name="connsiteY165" fmla="*/ 12875356 h 13823997"/>
              <a:gd name="connsiteX166" fmla="*/ 10176600 w 12225867"/>
              <a:gd name="connsiteY166" fmla="*/ 12863369 h 13823997"/>
              <a:gd name="connsiteX167" fmla="*/ 10188690 w 12225867"/>
              <a:gd name="connsiteY167" fmla="*/ 12846054 h 13823997"/>
              <a:gd name="connsiteX168" fmla="*/ 10157792 w 12225867"/>
              <a:gd name="connsiteY168" fmla="*/ 12827408 h 13823997"/>
              <a:gd name="connsiteX169" fmla="*/ 10143016 w 12225867"/>
              <a:gd name="connsiteY169" fmla="*/ 12844723 h 13823997"/>
              <a:gd name="connsiteX170" fmla="*/ 10122868 w 12225867"/>
              <a:gd name="connsiteY170" fmla="*/ 12850050 h 13823997"/>
              <a:gd name="connsiteX171" fmla="*/ 10091972 w 12225867"/>
              <a:gd name="connsiteY171" fmla="*/ 12836731 h 13823997"/>
              <a:gd name="connsiteX172" fmla="*/ 10081224 w 12225867"/>
              <a:gd name="connsiteY172" fmla="*/ 12798107 h 13823997"/>
              <a:gd name="connsiteX173" fmla="*/ 10091972 w 12225867"/>
              <a:gd name="connsiteY173" fmla="*/ 12759483 h 13823997"/>
              <a:gd name="connsiteX174" fmla="*/ 10121524 w 12225867"/>
              <a:gd name="connsiteY174" fmla="*/ 12744833 h 13823997"/>
              <a:gd name="connsiteX175" fmla="*/ 10143016 w 12225867"/>
              <a:gd name="connsiteY175" fmla="*/ 12751492 h 13823997"/>
              <a:gd name="connsiteX176" fmla="*/ 10153764 w 12225867"/>
              <a:gd name="connsiteY176" fmla="*/ 12770138 h 13823997"/>
              <a:gd name="connsiteX177" fmla="*/ 10191376 w 12225867"/>
              <a:gd name="connsiteY177" fmla="*/ 12752824 h 13823997"/>
              <a:gd name="connsiteX178" fmla="*/ 10165852 w 12225867"/>
              <a:gd name="connsiteY178" fmla="*/ 12722191 h 13823997"/>
              <a:gd name="connsiteX179" fmla="*/ 10124210 w 12225867"/>
              <a:gd name="connsiteY179" fmla="*/ 12711536 h 13823997"/>
              <a:gd name="connsiteX180" fmla="*/ 10947664 w 12225867"/>
              <a:gd name="connsiteY180" fmla="*/ 12710204 h 13823997"/>
              <a:gd name="connsiteX181" fmla="*/ 10889902 w 12225867"/>
              <a:gd name="connsiteY181" fmla="*/ 12732846 h 13823997"/>
              <a:gd name="connsiteX182" fmla="*/ 10868408 w 12225867"/>
              <a:gd name="connsiteY182" fmla="*/ 12796775 h 13823997"/>
              <a:gd name="connsiteX183" fmla="*/ 10889902 w 12225867"/>
              <a:gd name="connsiteY183" fmla="*/ 12860705 h 13823997"/>
              <a:gd name="connsiteX184" fmla="*/ 10947664 w 12225867"/>
              <a:gd name="connsiteY184" fmla="*/ 12883347 h 13823997"/>
              <a:gd name="connsiteX185" fmla="*/ 11005428 w 12225867"/>
              <a:gd name="connsiteY185" fmla="*/ 12860705 h 13823997"/>
              <a:gd name="connsiteX186" fmla="*/ 11026920 w 12225867"/>
              <a:gd name="connsiteY186" fmla="*/ 12796775 h 13823997"/>
              <a:gd name="connsiteX187" fmla="*/ 11005428 w 12225867"/>
              <a:gd name="connsiteY187" fmla="*/ 12732846 h 13823997"/>
              <a:gd name="connsiteX188" fmla="*/ 10947664 w 12225867"/>
              <a:gd name="connsiteY188" fmla="*/ 12710204 h 13823997"/>
              <a:gd name="connsiteX189" fmla="*/ 10644076 w 12225867"/>
              <a:gd name="connsiteY189" fmla="*/ 12710204 h 13823997"/>
              <a:gd name="connsiteX190" fmla="*/ 10586312 w 12225867"/>
              <a:gd name="connsiteY190" fmla="*/ 12732846 h 13823997"/>
              <a:gd name="connsiteX191" fmla="*/ 10564820 w 12225867"/>
              <a:gd name="connsiteY191" fmla="*/ 12796775 h 13823997"/>
              <a:gd name="connsiteX192" fmla="*/ 10586312 w 12225867"/>
              <a:gd name="connsiteY192" fmla="*/ 12860705 h 13823997"/>
              <a:gd name="connsiteX193" fmla="*/ 10644076 w 12225867"/>
              <a:gd name="connsiteY193" fmla="*/ 12883347 h 13823997"/>
              <a:gd name="connsiteX194" fmla="*/ 10701838 w 12225867"/>
              <a:gd name="connsiteY194" fmla="*/ 12860705 h 13823997"/>
              <a:gd name="connsiteX195" fmla="*/ 10723332 w 12225867"/>
              <a:gd name="connsiteY195" fmla="*/ 12796775 h 13823997"/>
              <a:gd name="connsiteX196" fmla="*/ 10701838 w 12225867"/>
              <a:gd name="connsiteY196" fmla="*/ 12732846 h 13823997"/>
              <a:gd name="connsiteX197" fmla="*/ 10644076 w 12225867"/>
              <a:gd name="connsiteY197" fmla="*/ 12710204 h 13823997"/>
              <a:gd name="connsiteX198" fmla="*/ 8924628 w 12225867"/>
              <a:gd name="connsiteY198" fmla="*/ 12702213 h 13823997"/>
              <a:gd name="connsiteX199" fmla="*/ 8861492 w 12225867"/>
              <a:gd name="connsiteY199" fmla="*/ 12724855 h 13823997"/>
              <a:gd name="connsiteX200" fmla="*/ 8931344 w 12225867"/>
              <a:gd name="connsiteY200" fmla="*/ 12838063 h 13823997"/>
              <a:gd name="connsiteX201" fmla="*/ 8981048 w 12225867"/>
              <a:gd name="connsiteY201" fmla="*/ 12792780 h 13823997"/>
              <a:gd name="connsiteX202" fmla="*/ 8924628 w 12225867"/>
              <a:gd name="connsiteY202" fmla="*/ 12702213 h 13823997"/>
              <a:gd name="connsiteX203" fmla="*/ 9435088 w 12225867"/>
              <a:gd name="connsiteY203" fmla="*/ 12631624 h 13823997"/>
              <a:gd name="connsiteX204" fmla="*/ 9326280 w 12225867"/>
              <a:gd name="connsiteY204" fmla="*/ 12782125 h 13823997"/>
              <a:gd name="connsiteX205" fmla="*/ 9358520 w 12225867"/>
              <a:gd name="connsiteY205" fmla="*/ 12840727 h 13823997"/>
              <a:gd name="connsiteX206" fmla="*/ 9500912 w 12225867"/>
              <a:gd name="connsiteY206" fmla="*/ 12642279 h 13823997"/>
              <a:gd name="connsiteX207" fmla="*/ 9435088 w 12225867"/>
              <a:gd name="connsiteY207" fmla="*/ 12631624 h 13823997"/>
              <a:gd name="connsiteX208" fmla="*/ 9803156 w 12225867"/>
              <a:gd name="connsiteY208" fmla="*/ 12600992 h 13823997"/>
              <a:gd name="connsiteX209" fmla="*/ 9834054 w 12225867"/>
              <a:gd name="connsiteY209" fmla="*/ 12600992 h 13823997"/>
              <a:gd name="connsiteX210" fmla="*/ 9860920 w 12225867"/>
              <a:gd name="connsiteY210" fmla="*/ 12607651 h 13823997"/>
              <a:gd name="connsiteX211" fmla="*/ 9868980 w 12225867"/>
              <a:gd name="connsiteY211" fmla="*/ 12626297 h 13823997"/>
              <a:gd name="connsiteX212" fmla="*/ 9859576 w 12225867"/>
              <a:gd name="connsiteY212" fmla="*/ 12648939 h 13823997"/>
              <a:gd name="connsiteX213" fmla="*/ 9834054 w 12225867"/>
              <a:gd name="connsiteY213" fmla="*/ 12655598 h 13823997"/>
              <a:gd name="connsiteX214" fmla="*/ 9803156 w 12225867"/>
              <a:gd name="connsiteY214" fmla="*/ 12655598 h 13823997"/>
              <a:gd name="connsiteX215" fmla="*/ 9803156 w 12225867"/>
              <a:gd name="connsiteY215" fmla="*/ 12600992 h 13823997"/>
              <a:gd name="connsiteX216" fmla="*/ 8921940 w 12225867"/>
              <a:gd name="connsiteY216" fmla="*/ 12578350 h 13823997"/>
              <a:gd name="connsiteX217" fmla="*/ 8921940 w 12225867"/>
              <a:gd name="connsiteY217" fmla="*/ 12590337 h 13823997"/>
              <a:gd name="connsiteX218" fmla="*/ 8936716 w 12225867"/>
              <a:gd name="connsiteY218" fmla="*/ 12680904 h 13823997"/>
              <a:gd name="connsiteX219" fmla="*/ 8942092 w 12225867"/>
              <a:gd name="connsiteY219" fmla="*/ 12695554 h 13823997"/>
              <a:gd name="connsiteX220" fmla="*/ 8994480 w 12225867"/>
              <a:gd name="connsiteY220" fmla="*/ 12780794 h 13823997"/>
              <a:gd name="connsiteX221" fmla="*/ 9044184 w 12225867"/>
              <a:gd name="connsiteY221" fmla="*/ 12735510 h 13823997"/>
              <a:gd name="connsiteX222" fmla="*/ 9005228 w 12225867"/>
              <a:gd name="connsiteY222" fmla="*/ 12672912 h 13823997"/>
              <a:gd name="connsiteX223" fmla="*/ 8999852 w 12225867"/>
              <a:gd name="connsiteY223" fmla="*/ 12658262 h 13823997"/>
              <a:gd name="connsiteX224" fmla="*/ 8989108 w 12225867"/>
              <a:gd name="connsiteY224" fmla="*/ 12590337 h 13823997"/>
              <a:gd name="connsiteX225" fmla="*/ 8989108 w 12225867"/>
              <a:gd name="connsiteY225" fmla="*/ 12582346 h 13823997"/>
              <a:gd name="connsiteX226" fmla="*/ 8921940 w 12225867"/>
              <a:gd name="connsiteY226" fmla="*/ 12578350 h 13823997"/>
              <a:gd name="connsiteX227" fmla="*/ 10132272 w 12225867"/>
              <a:gd name="connsiteY227" fmla="*/ 12539726 h 13823997"/>
              <a:gd name="connsiteX228" fmla="*/ 10151078 w 12225867"/>
              <a:gd name="connsiteY228" fmla="*/ 12539726 h 13823997"/>
              <a:gd name="connsiteX229" fmla="*/ 10169884 w 12225867"/>
              <a:gd name="connsiteY229" fmla="*/ 12542389 h 13823997"/>
              <a:gd name="connsiteX230" fmla="*/ 10184660 w 12225867"/>
              <a:gd name="connsiteY230" fmla="*/ 12550381 h 13823997"/>
              <a:gd name="connsiteX231" fmla="*/ 10194064 w 12225867"/>
              <a:gd name="connsiteY231" fmla="*/ 12566363 h 13823997"/>
              <a:gd name="connsiteX232" fmla="*/ 10196750 w 12225867"/>
              <a:gd name="connsiteY232" fmla="*/ 12590337 h 13823997"/>
              <a:gd name="connsiteX233" fmla="*/ 10194064 w 12225867"/>
              <a:gd name="connsiteY233" fmla="*/ 12614310 h 13823997"/>
              <a:gd name="connsiteX234" fmla="*/ 10184660 w 12225867"/>
              <a:gd name="connsiteY234" fmla="*/ 12630293 h 13823997"/>
              <a:gd name="connsiteX235" fmla="*/ 10169884 w 12225867"/>
              <a:gd name="connsiteY235" fmla="*/ 12638284 h 13823997"/>
              <a:gd name="connsiteX236" fmla="*/ 10149734 w 12225867"/>
              <a:gd name="connsiteY236" fmla="*/ 12640948 h 13823997"/>
              <a:gd name="connsiteX237" fmla="*/ 10132272 w 12225867"/>
              <a:gd name="connsiteY237" fmla="*/ 12640948 h 13823997"/>
              <a:gd name="connsiteX238" fmla="*/ 10132272 w 12225867"/>
              <a:gd name="connsiteY238" fmla="*/ 12539726 h 13823997"/>
              <a:gd name="connsiteX239" fmla="*/ 9801814 w 12225867"/>
              <a:gd name="connsiteY239" fmla="*/ 12525075 h 13823997"/>
              <a:gd name="connsiteX240" fmla="*/ 9827336 w 12225867"/>
              <a:gd name="connsiteY240" fmla="*/ 12525075 h 13823997"/>
              <a:gd name="connsiteX241" fmla="*/ 9851516 w 12225867"/>
              <a:gd name="connsiteY241" fmla="*/ 12531735 h 13823997"/>
              <a:gd name="connsiteX242" fmla="*/ 9859576 w 12225867"/>
              <a:gd name="connsiteY242" fmla="*/ 12553044 h 13823997"/>
              <a:gd name="connsiteX243" fmla="*/ 9851516 w 12225867"/>
              <a:gd name="connsiteY243" fmla="*/ 12574354 h 13823997"/>
              <a:gd name="connsiteX244" fmla="*/ 9828680 w 12225867"/>
              <a:gd name="connsiteY244" fmla="*/ 12581014 h 13823997"/>
              <a:gd name="connsiteX245" fmla="*/ 9828680 w 12225867"/>
              <a:gd name="connsiteY245" fmla="*/ 12579682 h 13823997"/>
              <a:gd name="connsiteX246" fmla="*/ 9801814 w 12225867"/>
              <a:gd name="connsiteY246" fmla="*/ 12579682 h 13823997"/>
              <a:gd name="connsiteX247" fmla="*/ 9801814 w 12225867"/>
              <a:gd name="connsiteY247" fmla="*/ 12525075 h 13823997"/>
              <a:gd name="connsiteX248" fmla="*/ 10721988 w 12225867"/>
              <a:gd name="connsiteY248" fmla="*/ 12507761 h 13823997"/>
              <a:gd name="connsiteX249" fmla="*/ 10721988 w 12225867"/>
              <a:gd name="connsiteY249" fmla="*/ 12672912 h 13823997"/>
              <a:gd name="connsiteX250" fmla="*/ 10760944 w 12225867"/>
              <a:gd name="connsiteY250" fmla="*/ 12672912 h 13823997"/>
              <a:gd name="connsiteX251" fmla="*/ 10760944 w 12225867"/>
              <a:gd name="connsiteY251" fmla="*/ 12606319 h 13823997"/>
              <a:gd name="connsiteX252" fmla="*/ 10824080 w 12225867"/>
              <a:gd name="connsiteY252" fmla="*/ 12606319 h 13823997"/>
              <a:gd name="connsiteX253" fmla="*/ 10824080 w 12225867"/>
              <a:gd name="connsiteY253" fmla="*/ 12672912 h 13823997"/>
              <a:gd name="connsiteX254" fmla="*/ 10863036 w 12225867"/>
              <a:gd name="connsiteY254" fmla="*/ 12672912 h 13823997"/>
              <a:gd name="connsiteX255" fmla="*/ 10863036 w 12225867"/>
              <a:gd name="connsiteY255" fmla="*/ 12507761 h 13823997"/>
              <a:gd name="connsiteX256" fmla="*/ 10824080 w 12225867"/>
              <a:gd name="connsiteY256" fmla="*/ 12507761 h 13823997"/>
              <a:gd name="connsiteX257" fmla="*/ 10824080 w 12225867"/>
              <a:gd name="connsiteY257" fmla="*/ 12573022 h 13823997"/>
              <a:gd name="connsiteX258" fmla="*/ 10760944 w 12225867"/>
              <a:gd name="connsiteY258" fmla="*/ 12573022 h 13823997"/>
              <a:gd name="connsiteX259" fmla="*/ 10760944 w 12225867"/>
              <a:gd name="connsiteY259" fmla="*/ 12507761 h 13823997"/>
              <a:gd name="connsiteX260" fmla="*/ 10721988 w 12225867"/>
              <a:gd name="connsiteY260" fmla="*/ 12507761 h 13823997"/>
              <a:gd name="connsiteX261" fmla="*/ 10413024 w 12225867"/>
              <a:gd name="connsiteY261" fmla="*/ 12507761 h 13823997"/>
              <a:gd name="connsiteX262" fmla="*/ 10413024 w 12225867"/>
              <a:gd name="connsiteY262" fmla="*/ 12541058 h 13823997"/>
              <a:gd name="connsiteX263" fmla="*/ 10458696 w 12225867"/>
              <a:gd name="connsiteY263" fmla="*/ 12541058 h 13823997"/>
              <a:gd name="connsiteX264" fmla="*/ 10458696 w 12225867"/>
              <a:gd name="connsiteY264" fmla="*/ 12672912 h 13823997"/>
              <a:gd name="connsiteX265" fmla="*/ 10496310 w 12225867"/>
              <a:gd name="connsiteY265" fmla="*/ 12672912 h 13823997"/>
              <a:gd name="connsiteX266" fmla="*/ 10496310 w 12225867"/>
              <a:gd name="connsiteY266" fmla="*/ 12541058 h 13823997"/>
              <a:gd name="connsiteX267" fmla="*/ 10541982 w 12225867"/>
              <a:gd name="connsiteY267" fmla="*/ 12541058 h 13823997"/>
              <a:gd name="connsiteX268" fmla="*/ 10541982 w 12225867"/>
              <a:gd name="connsiteY268" fmla="*/ 12507761 h 13823997"/>
              <a:gd name="connsiteX269" fmla="*/ 10413024 w 12225867"/>
              <a:gd name="connsiteY269" fmla="*/ 12507761 h 13823997"/>
              <a:gd name="connsiteX270" fmla="*/ 10261228 w 12225867"/>
              <a:gd name="connsiteY270" fmla="*/ 12507761 h 13823997"/>
              <a:gd name="connsiteX271" fmla="*/ 10261228 w 12225867"/>
              <a:gd name="connsiteY271" fmla="*/ 12618306 h 13823997"/>
              <a:gd name="connsiteX272" fmla="*/ 10266602 w 12225867"/>
              <a:gd name="connsiteY272" fmla="*/ 12646275 h 13823997"/>
              <a:gd name="connsiteX273" fmla="*/ 10281380 w 12225867"/>
              <a:gd name="connsiteY273" fmla="*/ 12663589 h 13823997"/>
              <a:gd name="connsiteX274" fmla="*/ 10302872 w 12225867"/>
              <a:gd name="connsiteY274" fmla="*/ 12672912 h 13823997"/>
              <a:gd name="connsiteX275" fmla="*/ 10329738 w 12225867"/>
              <a:gd name="connsiteY275" fmla="*/ 12675576 h 13823997"/>
              <a:gd name="connsiteX276" fmla="*/ 10356604 w 12225867"/>
              <a:gd name="connsiteY276" fmla="*/ 12672912 h 13823997"/>
              <a:gd name="connsiteX277" fmla="*/ 10378098 w 12225867"/>
              <a:gd name="connsiteY277" fmla="*/ 12663589 h 13823997"/>
              <a:gd name="connsiteX278" fmla="*/ 10392874 w 12225867"/>
              <a:gd name="connsiteY278" fmla="*/ 12646275 h 13823997"/>
              <a:gd name="connsiteX279" fmla="*/ 10398248 w 12225867"/>
              <a:gd name="connsiteY279" fmla="*/ 12618306 h 13823997"/>
              <a:gd name="connsiteX280" fmla="*/ 10398248 w 12225867"/>
              <a:gd name="connsiteY280" fmla="*/ 12509093 h 13823997"/>
              <a:gd name="connsiteX281" fmla="*/ 10361978 w 12225867"/>
              <a:gd name="connsiteY281" fmla="*/ 12509093 h 13823997"/>
              <a:gd name="connsiteX282" fmla="*/ 10361978 w 12225867"/>
              <a:gd name="connsiteY282" fmla="*/ 12607651 h 13823997"/>
              <a:gd name="connsiteX283" fmla="*/ 10360634 w 12225867"/>
              <a:gd name="connsiteY283" fmla="*/ 12623633 h 13823997"/>
              <a:gd name="connsiteX284" fmla="*/ 10355260 w 12225867"/>
              <a:gd name="connsiteY284" fmla="*/ 12635620 h 13823997"/>
              <a:gd name="connsiteX285" fmla="*/ 10345858 w 12225867"/>
              <a:gd name="connsiteY285" fmla="*/ 12643611 h 13823997"/>
              <a:gd name="connsiteX286" fmla="*/ 10331080 w 12225867"/>
              <a:gd name="connsiteY286" fmla="*/ 12646275 h 13823997"/>
              <a:gd name="connsiteX287" fmla="*/ 10316304 w 12225867"/>
              <a:gd name="connsiteY287" fmla="*/ 12643611 h 13823997"/>
              <a:gd name="connsiteX288" fmla="*/ 10306902 w 12225867"/>
              <a:gd name="connsiteY288" fmla="*/ 12635620 h 13823997"/>
              <a:gd name="connsiteX289" fmla="*/ 10301528 w 12225867"/>
              <a:gd name="connsiteY289" fmla="*/ 12623633 h 13823997"/>
              <a:gd name="connsiteX290" fmla="*/ 10300184 w 12225867"/>
              <a:gd name="connsiteY290" fmla="*/ 12607651 h 13823997"/>
              <a:gd name="connsiteX291" fmla="*/ 10300184 w 12225867"/>
              <a:gd name="connsiteY291" fmla="*/ 12507761 h 13823997"/>
              <a:gd name="connsiteX292" fmla="*/ 10261228 w 12225867"/>
              <a:gd name="connsiteY292" fmla="*/ 12507761 h 13823997"/>
              <a:gd name="connsiteX293" fmla="*/ 10094658 w 12225867"/>
              <a:gd name="connsiteY293" fmla="*/ 12507761 h 13823997"/>
              <a:gd name="connsiteX294" fmla="*/ 10094658 w 12225867"/>
              <a:gd name="connsiteY294" fmla="*/ 12672912 h 13823997"/>
              <a:gd name="connsiteX295" fmla="*/ 10153764 w 12225867"/>
              <a:gd name="connsiteY295" fmla="*/ 12672912 h 13823997"/>
              <a:gd name="connsiteX296" fmla="*/ 10187348 w 12225867"/>
              <a:gd name="connsiteY296" fmla="*/ 12668917 h 13823997"/>
              <a:gd name="connsiteX297" fmla="*/ 10214212 w 12225867"/>
              <a:gd name="connsiteY297" fmla="*/ 12654266 h 13823997"/>
              <a:gd name="connsiteX298" fmla="*/ 10231676 w 12225867"/>
              <a:gd name="connsiteY298" fmla="*/ 12627629 h 13823997"/>
              <a:gd name="connsiteX299" fmla="*/ 10238392 w 12225867"/>
              <a:gd name="connsiteY299" fmla="*/ 12589005 h 13823997"/>
              <a:gd name="connsiteX300" fmla="*/ 10231676 w 12225867"/>
              <a:gd name="connsiteY300" fmla="*/ 12551713 h 13823997"/>
              <a:gd name="connsiteX301" fmla="*/ 10214212 w 12225867"/>
              <a:gd name="connsiteY301" fmla="*/ 12526407 h 13823997"/>
              <a:gd name="connsiteX302" fmla="*/ 10188690 w 12225867"/>
              <a:gd name="connsiteY302" fmla="*/ 12511757 h 13823997"/>
              <a:gd name="connsiteX303" fmla="*/ 10156452 w 12225867"/>
              <a:gd name="connsiteY303" fmla="*/ 12507761 h 13823997"/>
              <a:gd name="connsiteX304" fmla="*/ 10094658 w 12225867"/>
              <a:gd name="connsiteY304" fmla="*/ 12507761 h 13823997"/>
              <a:gd name="connsiteX305" fmla="*/ 9894504 w 12225867"/>
              <a:gd name="connsiteY305" fmla="*/ 12507761 h 13823997"/>
              <a:gd name="connsiteX306" fmla="*/ 9948236 w 12225867"/>
              <a:gd name="connsiteY306" fmla="*/ 12607651 h 13823997"/>
              <a:gd name="connsiteX307" fmla="*/ 9948236 w 12225867"/>
              <a:gd name="connsiteY307" fmla="*/ 12672912 h 13823997"/>
              <a:gd name="connsiteX308" fmla="*/ 9969728 w 12225867"/>
              <a:gd name="connsiteY308" fmla="*/ 12672912 h 13823997"/>
              <a:gd name="connsiteX309" fmla="*/ 9969728 w 12225867"/>
              <a:gd name="connsiteY309" fmla="*/ 12607651 h 13823997"/>
              <a:gd name="connsiteX310" fmla="*/ 10019432 w 12225867"/>
              <a:gd name="connsiteY310" fmla="*/ 12507761 h 13823997"/>
              <a:gd name="connsiteX311" fmla="*/ 9996596 w 12225867"/>
              <a:gd name="connsiteY311" fmla="*/ 12507761 h 13823997"/>
              <a:gd name="connsiteX312" fmla="*/ 9969728 w 12225867"/>
              <a:gd name="connsiteY312" fmla="*/ 12565031 h 13823997"/>
              <a:gd name="connsiteX313" fmla="*/ 9964356 w 12225867"/>
              <a:gd name="connsiteY313" fmla="*/ 12577018 h 13823997"/>
              <a:gd name="connsiteX314" fmla="*/ 9961668 w 12225867"/>
              <a:gd name="connsiteY314" fmla="*/ 12585009 h 13823997"/>
              <a:gd name="connsiteX315" fmla="*/ 9960324 w 12225867"/>
              <a:gd name="connsiteY315" fmla="*/ 12591669 h 13823997"/>
              <a:gd name="connsiteX316" fmla="*/ 9958982 w 12225867"/>
              <a:gd name="connsiteY316" fmla="*/ 12591669 h 13823997"/>
              <a:gd name="connsiteX317" fmla="*/ 9956296 w 12225867"/>
              <a:gd name="connsiteY317" fmla="*/ 12585009 h 13823997"/>
              <a:gd name="connsiteX318" fmla="*/ 9952266 w 12225867"/>
              <a:gd name="connsiteY318" fmla="*/ 12577018 h 13823997"/>
              <a:gd name="connsiteX319" fmla="*/ 9946892 w 12225867"/>
              <a:gd name="connsiteY319" fmla="*/ 12565031 h 13823997"/>
              <a:gd name="connsiteX320" fmla="*/ 9920026 w 12225867"/>
              <a:gd name="connsiteY320" fmla="*/ 12507761 h 13823997"/>
              <a:gd name="connsiteX321" fmla="*/ 9894504 w 12225867"/>
              <a:gd name="connsiteY321" fmla="*/ 12507761 h 13823997"/>
              <a:gd name="connsiteX322" fmla="*/ 9780320 w 12225867"/>
              <a:gd name="connsiteY322" fmla="*/ 12507761 h 13823997"/>
              <a:gd name="connsiteX323" fmla="*/ 9780320 w 12225867"/>
              <a:gd name="connsiteY323" fmla="*/ 12672912 h 13823997"/>
              <a:gd name="connsiteX324" fmla="*/ 9828680 w 12225867"/>
              <a:gd name="connsiteY324" fmla="*/ 12672912 h 13823997"/>
              <a:gd name="connsiteX325" fmla="*/ 9873010 w 12225867"/>
              <a:gd name="connsiteY325" fmla="*/ 12660926 h 13823997"/>
              <a:gd name="connsiteX326" fmla="*/ 9887786 w 12225867"/>
              <a:gd name="connsiteY326" fmla="*/ 12626297 h 13823997"/>
              <a:gd name="connsiteX327" fmla="*/ 9885100 w 12225867"/>
              <a:gd name="connsiteY327" fmla="*/ 12610315 h 13823997"/>
              <a:gd name="connsiteX328" fmla="*/ 9877040 w 12225867"/>
              <a:gd name="connsiteY328" fmla="*/ 12598328 h 13823997"/>
              <a:gd name="connsiteX329" fmla="*/ 9864950 w 12225867"/>
              <a:gd name="connsiteY329" fmla="*/ 12591669 h 13823997"/>
              <a:gd name="connsiteX330" fmla="*/ 9851516 w 12225867"/>
              <a:gd name="connsiteY330" fmla="*/ 12589005 h 13823997"/>
              <a:gd name="connsiteX331" fmla="*/ 9874352 w 12225867"/>
              <a:gd name="connsiteY331" fmla="*/ 12577018 h 13823997"/>
              <a:gd name="connsiteX332" fmla="*/ 9882412 w 12225867"/>
              <a:gd name="connsiteY332" fmla="*/ 12550381 h 13823997"/>
              <a:gd name="connsiteX333" fmla="*/ 9868980 w 12225867"/>
              <a:gd name="connsiteY333" fmla="*/ 12518416 h 13823997"/>
              <a:gd name="connsiteX334" fmla="*/ 9830024 w 12225867"/>
              <a:gd name="connsiteY334" fmla="*/ 12507761 h 13823997"/>
              <a:gd name="connsiteX335" fmla="*/ 9780320 w 12225867"/>
              <a:gd name="connsiteY335" fmla="*/ 12507761 h 13823997"/>
              <a:gd name="connsiteX336" fmla="*/ 10634672 w 12225867"/>
              <a:gd name="connsiteY336" fmla="*/ 12503765 h 13823997"/>
              <a:gd name="connsiteX337" fmla="*/ 10574222 w 12225867"/>
              <a:gd name="connsiteY337" fmla="*/ 12526407 h 13823997"/>
              <a:gd name="connsiteX338" fmla="*/ 10552728 w 12225867"/>
              <a:gd name="connsiteY338" fmla="*/ 12590336 h 13823997"/>
              <a:gd name="connsiteX339" fmla="*/ 10558102 w 12225867"/>
              <a:gd name="connsiteY339" fmla="*/ 12627629 h 13823997"/>
              <a:gd name="connsiteX340" fmla="*/ 10574222 w 12225867"/>
              <a:gd name="connsiteY340" fmla="*/ 12654266 h 13823997"/>
              <a:gd name="connsiteX341" fmla="*/ 10598402 w 12225867"/>
              <a:gd name="connsiteY341" fmla="*/ 12671580 h 13823997"/>
              <a:gd name="connsiteX342" fmla="*/ 10629298 w 12225867"/>
              <a:gd name="connsiteY342" fmla="*/ 12676908 h 13823997"/>
              <a:gd name="connsiteX343" fmla="*/ 10653478 w 12225867"/>
              <a:gd name="connsiteY343" fmla="*/ 12674244 h 13823997"/>
              <a:gd name="connsiteX344" fmla="*/ 10672284 w 12225867"/>
              <a:gd name="connsiteY344" fmla="*/ 12667584 h 13823997"/>
              <a:gd name="connsiteX345" fmla="*/ 10687060 w 12225867"/>
              <a:gd name="connsiteY345" fmla="*/ 12655598 h 13823997"/>
              <a:gd name="connsiteX346" fmla="*/ 10699152 w 12225867"/>
              <a:gd name="connsiteY346" fmla="*/ 12638283 h 13823997"/>
              <a:gd name="connsiteX347" fmla="*/ 10668254 w 12225867"/>
              <a:gd name="connsiteY347" fmla="*/ 12619637 h 13823997"/>
              <a:gd name="connsiteX348" fmla="*/ 10653478 w 12225867"/>
              <a:gd name="connsiteY348" fmla="*/ 12636952 h 13823997"/>
              <a:gd name="connsiteX349" fmla="*/ 10633328 w 12225867"/>
              <a:gd name="connsiteY349" fmla="*/ 12642279 h 13823997"/>
              <a:gd name="connsiteX350" fmla="*/ 10602432 w 12225867"/>
              <a:gd name="connsiteY350" fmla="*/ 12628960 h 13823997"/>
              <a:gd name="connsiteX351" fmla="*/ 10591684 w 12225867"/>
              <a:gd name="connsiteY351" fmla="*/ 12590336 h 13823997"/>
              <a:gd name="connsiteX352" fmla="*/ 10602432 w 12225867"/>
              <a:gd name="connsiteY352" fmla="*/ 12551712 h 13823997"/>
              <a:gd name="connsiteX353" fmla="*/ 10631984 w 12225867"/>
              <a:gd name="connsiteY353" fmla="*/ 12537062 h 13823997"/>
              <a:gd name="connsiteX354" fmla="*/ 10653478 w 12225867"/>
              <a:gd name="connsiteY354" fmla="*/ 12543721 h 13823997"/>
              <a:gd name="connsiteX355" fmla="*/ 10664224 w 12225867"/>
              <a:gd name="connsiteY355" fmla="*/ 12562367 h 13823997"/>
              <a:gd name="connsiteX356" fmla="*/ 10701836 w 12225867"/>
              <a:gd name="connsiteY356" fmla="*/ 12545053 h 13823997"/>
              <a:gd name="connsiteX357" fmla="*/ 10676314 w 12225867"/>
              <a:gd name="connsiteY357" fmla="*/ 12514420 h 13823997"/>
              <a:gd name="connsiteX358" fmla="*/ 10634672 w 12225867"/>
              <a:gd name="connsiteY358" fmla="*/ 12503765 h 13823997"/>
              <a:gd name="connsiteX359" fmla="*/ 9482104 w 12225867"/>
              <a:gd name="connsiteY359" fmla="*/ 12479792 h 13823997"/>
              <a:gd name="connsiteX360" fmla="*/ 9420312 w 12225867"/>
              <a:gd name="connsiteY360" fmla="*/ 12506429 h 13823997"/>
              <a:gd name="connsiteX361" fmla="*/ 9437776 w 12225867"/>
              <a:gd name="connsiteY361" fmla="*/ 12590337 h 13823997"/>
              <a:gd name="connsiteX362" fmla="*/ 9436432 w 12225867"/>
              <a:gd name="connsiteY362" fmla="*/ 12616974 h 13823997"/>
              <a:gd name="connsiteX363" fmla="*/ 9502254 w 12225867"/>
              <a:gd name="connsiteY363" fmla="*/ 12627629 h 13823997"/>
              <a:gd name="connsiteX364" fmla="*/ 9504940 w 12225867"/>
              <a:gd name="connsiteY364" fmla="*/ 12590337 h 13823997"/>
              <a:gd name="connsiteX365" fmla="*/ 9482104 w 12225867"/>
              <a:gd name="connsiteY365" fmla="*/ 12479792 h 13823997"/>
              <a:gd name="connsiteX366" fmla="*/ 9205380 w 12225867"/>
              <a:gd name="connsiteY366" fmla="*/ 12450490 h 13823997"/>
              <a:gd name="connsiteX367" fmla="*/ 9213440 w 12225867"/>
              <a:gd name="connsiteY367" fmla="*/ 12450490 h 13823997"/>
              <a:gd name="connsiteX368" fmla="*/ 9221500 w 12225867"/>
              <a:gd name="connsiteY368" fmla="*/ 12450490 h 13823997"/>
              <a:gd name="connsiteX369" fmla="*/ 9312848 w 12225867"/>
              <a:gd name="connsiteY369" fmla="*/ 12491778 h 13823997"/>
              <a:gd name="connsiteX370" fmla="*/ 9323592 w 12225867"/>
              <a:gd name="connsiteY370" fmla="*/ 12503765 h 13823997"/>
              <a:gd name="connsiteX371" fmla="*/ 9337026 w 12225867"/>
              <a:gd name="connsiteY371" fmla="*/ 12525075 h 13823997"/>
              <a:gd name="connsiteX372" fmla="*/ 9343744 w 12225867"/>
              <a:gd name="connsiteY372" fmla="*/ 12539725 h 13823997"/>
              <a:gd name="connsiteX373" fmla="*/ 9353146 w 12225867"/>
              <a:gd name="connsiteY373" fmla="*/ 12589004 h 13823997"/>
              <a:gd name="connsiteX374" fmla="*/ 9353146 w 12225867"/>
              <a:gd name="connsiteY374" fmla="*/ 12602323 h 13823997"/>
              <a:gd name="connsiteX375" fmla="*/ 9350460 w 12225867"/>
              <a:gd name="connsiteY375" fmla="*/ 12619637 h 13823997"/>
              <a:gd name="connsiteX376" fmla="*/ 9287324 w 12225867"/>
              <a:gd name="connsiteY376" fmla="*/ 12708872 h 13823997"/>
              <a:gd name="connsiteX377" fmla="*/ 9272548 w 12225867"/>
              <a:gd name="connsiteY377" fmla="*/ 12716864 h 13823997"/>
              <a:gd name="connsiteX378" fmla="*/ 9221500 w 12225867"/>
              <a:gd name="connsiteY378" fmla="*/ 12728850 h 13823997"/>
              <a:gd name="connsiteX379" fmla="*/ 9213440 w 12225867"/>
              <a:gd name="connsiteY379" fmla="*/ 12728850 h 13823997"/>
              <a:gd name="connsiteX380" fmla="*/ 9205380 w 12225867"/>
              <a:gd name="connsiteY380" fmla="*/ 12728850 h 13823997"/>
              <a:gd name="connsiteX381" fmla="*/ 9116722 w 12225867"/>
              <a:gd name="connsiteY381" fmla="*/ 12690226 h 13823997"/>
              <a:gd name="connsiteX382" fmla="*/ 9105976 w 12225867"/>
              <a:gd name="connsiteY382" fmla="*/ 12678239 h 13823997"/>
              <a:gd name="connsiteX383" fmla="*/ 9084484 w 12225867"/>
              <a:gd name="connsiteY383" fmla="*/ 12644943 h 13823997"/>
              <a:gd name="connsiteX384" fmla="*/ 9079108 w 12225867"/>
              <a:gd name="connsiteY384" fmla="*/ 12630292 h 13823997"/>
              <a:gd name="connsiteX385" fmla="*/ 9073736 w 12225867"/>
              <a:gd name="connsiteY385" fmla="*/ 12590336 h 13823997"/>
              <a:gd name="connsiteX386" fmla="*/ 9073736 w 12225867"/>
              <a:gd name="connsiteY386" fmla="*/ 12587673 h 13823997"/>
              <a:gd name="connsiteX387" fmla="*/ 9075080 w 12225867"/>
              <a:gd name="connsiteY387" fmla="*/ 12571690 h 13823997"/>
              <a:gd name="connsiteX388" fmla="*/ 9119408 w 12225867"/>
              <a:gd name="connsiteY388" fmla="*/ 12486451 h 13823997"/>
              <a:gd name="connsiteX389" fmla="*/ 9131500 w 12225867"/>
              <a:gd name="connsiteY389" fmla="*/ 12475796 h 13823997"/>
              <a:gd name="connsiteX390" fmla="*/ 9162396 w 12225867"/>
              <a:gd name="connsiteY390" fmla="*/ 12459813 h 13823997"/>
              <a:gd name="connsiteX391" fmla="*/ 9178516 w 12225867"/>
              <a:gd name="connsiteY391" fmla="*/ 12454486 h 13823997"/>
              <a:gd name="connsiteX392" fmla="*/ 9205380 w 12225867"/>
              <a:gd name="connsiteY392" fmla="*/ 12450490 h 13823997"/>
              <a:gd name="connsiteX393" fmla="*/ 9560018 w 12225867"/>
              <a:gd name="connsiteY393" fmla="*/ 12446495 h 13823997"/>
              <a:gd name="connsiteX394" fmla="*/ 9498224 w 12225867"/>
              <a:gd name="connsiteY394" fmla="*/ 12473132 h 13823997"/>
              <a:gd name="connsiteX395" fmla="*/ 9522404 w 12225867"/>
              <a:gd name="connsiteY395" fmla="*/ 12590337 h 13823997"/>
              <a:gd name="connsiteX396" fmla="*/ 9519718 w 12225867"/>
              <a:gd name="connsiteY396" fmla="*/ 12630293 h 13823997"/>
              <a:gd name="connsiteX397" fmla="*/ 9585540 w 12225867"/>
              <a:gd name="connsiteY397" fmla="*/ 12640947 h 13823997"/>
              <a:gd name="connsiteX398" fmla="*/ 9589572 w 12225867"/>
              <a:gd name="connsiteY398" fmla="*/ 12591668 h 13823997"/>
              <a:gd name="connsiteX399" fmla="*/ 9560018 w 12225867"/>
              <a:gd name="connsiteY399" fmla="*/ 12446495 h 13823997"/>
              <a:gd name="connsiteX400" fmla="*/ 9439120 w 12225867"/>
              <a:gd name="connsiteY400" fmla="*/ 12406539 h 13823997"/>
              <a:gd name="connsiteX401" fmla="*/ 9388072 w 12225867"/>
              <a:gd name="connsiteY401" fmla="*/ 12450491 h 13823997"/>
              <a:gd name="connsiteX402" fmla="*/ 9414940 w 12225867"/>
              <a:gd name="connsiteY402" fmla="*/ 12491778 h 13823997"/>
              <a:gd name="connsiteX403" fmla="*/ 9476732 w 12225867"/>
              <a:gd name="connsiteY403" fmla="*/ 12465141 h 13823997"/>
              <a:gd name="connsiteX404" fmla="*/ 9439120 w 12225867"/>
              <a:gd name="connsiteY404" fmla="*/ 12406539 h 13823997"/>
              <a:gd name="connsiteX405" fmla="*/ 8418196 w 12225867"/>
              <a:gd name="connsiteY405" fmla="*/ 12406539 h 13823997"/>
              <a:gd name="connsiteX406" fmla="*/ 8418196 w 12225867"/>
              <a:gd name="connsiteY406" fmla="*/ 12775466 h 13823997"/>
              <a:gd name="connsiteX407" fmla="*/ 8668054 w 12225867"/>
              <a:gd name="connsiteY407" fmla="*/ 12775466 h 13823997"/>
              <a:gd name="connsiteX408" fmla="*/ 8668054 w 12225867"/>
              <a:gd name="connsiteY408" fmla="*/ 12702213 h 13823997"/>
              <a:gd name="connsiteX409" fmla="*/ 8504168 w 12225867"/>
              <a:gd name="connsiteY409" fmla="*/ 12702213 h 13823997"/>
              <a:gd name="connsiteX410" fmla="*/ 8504168 w 12225867"/>
              <a:gd name="connsiteY410" fmla="*/ 12624965 h 13823997"/>
              <a:gd name="connsiteX411" fmla="*/ 8649248 w 12225867"/>
              <a:gd name="connsiteY411" fmla="*/ 12624965 h 13823997"/>
              <a:gd name="connsiteX412" fmla="*/ 8649248 w 12225867"/>
              <a:gd name="connsiteY412" fmla="*/ 12554376 h 13823997"/>
              <a:gd name="connsiteX413" fmla="*/ 8504168 w 12225867"/>
              <a:gd name="connsiteY413" fmla="*/ 12554376 h 13823997"/>
              <a:gd name="connsiteX414" fmla="*/ 8504168 w 12225867"/>
              <a:gd name="connsiteY414" fmla="*/ 12481124 h 13823997"/>
              <a:gd name="connsiteX415" fmla="*/ 8668054 w 12225867"/>
              <a:gd name="connsiteY415" fmla="*/ 12481124 h 13823997"/>
              <a:gd name="connsiteX416" fmla="*/ 8668054 w 12225867"/>
              <a:gd name="connsiteY416" fmla="*/ 12406539 h 13823997"/>
              <a:gd name="connsiteX417" fmla="*/ 8418196 w 12225867"/>
              <a:gd name="connsiteY417" fmla="*/ 12406539 h 13823997"/>
              <a:gd name="connsiteX418" fmla="*/ 7714298 w 12225867"/>
              <a:gd name="connsiteY418" fmla="*/ 12406539 h 13823997"/>
              <a:gd name="connsiteX419" fmla="*/ 7714298 w 12225867"/>
              <a:gd name="connsiteY419" fmla="*/ 12775466 h 13823997"/>
              <a:gd name="connsiteX420" fmla="*/ 7800270 w 12225867"/>
              <a:gd name="connsiteY420" fmla="*/ 12775466 h 13823997"/>
              <a:gd name="connsiteX421" fmla="*/ 7800270 w 12225867"/>
              <a:gd name="connsiteY421" fmla="*/ 12639616 h 13823997"/>
              <a:gd name="connsiteX422" fmla="*/ 7937288 w 12225867"/>
              <a:gd name="connsiteY422" fmla="*/ 12639616 h 13823997"/>
              <a:gd name="connsiteX423" fmla="*/ 7937288 w 12225867"/>
              <a:gd name="connsiteY423" fmla="*/ 12569027 h 13823997"/>
              <a:gd name="connsiteX424" fmla="*/ 7800270 w 12225867"/>
              <a:gd name="connsiteY424" fmla="*/ 12569027 h 13823997"/>
              <a:gd name="connsiteX425" fmla="*/ 7800270 w 12225867"/>
              <a:gd name="connsiteY425" fmla="*/ 12481124 h 13823997"/>
              <a:gd name="connsiteX426" fmla="*/ 7956096 w 12225867"/>
              <a:gd name="connsiteY426" fmla="*/ 12481124 h 13823997"/>
              <a:gd name="connsiteX427" fmla="*/ 7956096 w 12225867"/>
              <a:gd name="connsiteY427" fmla="*/ 12406539 h 13823997"/>
              <a:gd name="connsiteX428" fmla="*/ 7714298 w 12225867"/>
              <a:gd name="connsiteY428" fmla="*/ 12406539 h 13823997"/>
              <a:gd name="connsiteX429" fmla="*/ 8271776 w 12225867"/>
              <a:gd name="connsiteY429" fmla="*/ 12405207 h 13823997"/>
              <a:gd name="connsiteX430" fmla="*/ 8200580 w 12225867"/>
              <a:gd name="connsiteY430" fmla="*/ 12530402 h 13823997"/>
              <a:gd name="connsiteX431" fmla="*/ 8187146 w 12225867"/>
              <a:gd name="connsiteY431" fmla="*/ 12554376 h 13823997"/>
              <a:gd name="connsiteX432" fmla="*/ 8179086 w 12225867"/>
              <a:gd name="connsiteY432" fmla="*/ 12571690 h 13823997"/>
              <a:gd name="connsiteX433" fmla="*/ 8173712 w 12225867"/>
              <a:gd name="connsiteY433" fmla="*/ 12585009 h 13823997"/>
              <a:gd name="connsiteX434" fmla="*/ 8171026 w 12225867"/>
              <a:gd name="connsiteY434" fmla="*/ 12585009 h 13823997"/>
              <a:gd name="connsiteX435" fmla="*/ 8165652 w 12225867"/>
              <a:gd name="connsiteY435" fmla="*/ 12571690 h 13823997"/>
              <a:gd name="connsiteX436" fmla="*/ 8157592 w 12225867"/>
              <a:gd name="connsiteY436" fmla="*/ 12555708 h 13823997"/>
              <a:gd name="connsiteX437" fmla="*/ 8145504 w 12225867"/>
              <a:gd name="connsiteY437" fmla="*/ 12531734 h 13823997"/>
              <a:gd name="connsiteX438" fmla="*/ 8075652 w 12225867"/>
              <a:gd name="connsiteY438" fmla="*/ 12406539 h 13823997"/>
              <a:gd name="connsiteX439" fmla="*/ 7988336 w 12225867"/>
              <a:gd name="connsiteY439" fmla="*/ 12406539 h 13823997"/>
              <a:gd name="connsiteX440" fmla="*/ 7988336 w 12225867"/>
              <a:gd name="connsiteY440" fmla="*/ 12776798 h 13823997"/>
              <a:gd name="connsiteX441" fmla="*/ 8074308 w 12225867"/>
              <a:gd name="connsiteY441" fmla="*/ 12776798 h 13823997"/>
              <a:gd name="connsiteX442" fmla="*/ 8074308 w 12225867"/>
              <a:gd name="connsiteY442" fmla="*/ 12612978 h 13823997"/>
              <a:gd name="connsiteX443" fmla="*/ 8074308 w 12225867"/>
              <a:gd name="connsiteY443" fmla="*/ 12586341 h 13823997"/>
              <a:gd name="connsiteX444" fmla="*/ 8072964 w 12225867"/>
              <a:gd name="connsiteY444" fmla="*/ 12566363 h 13823997"/>
              <a:gd name="connsiteX445" fmla="*/ 8071620 w 12225867"/>
              <a:gd name="connsiteY445" fmla="*/ 12550380 h 13823997"/>
              <a:gd name="connsiteX446" fmla="*/ 8074308 w 12225867"/>
              <a:gd name="connsiteY446" fmla="*/ 12550380 h 13823997"/>
              <a:gd name="connsiteX447" fmla="*/ 8081024 w 12225867"/>
              <a:gd name="connsiteY447" fmla="*/ 12566363 h 13823997"/>
              <a:gd name="connsiteX448" fmla="*/ 8090428 w 12225867"/>
              <a:gd name="connsiteY448" fmla="*/ 12583677 h 13823997"/>
              <a:gd name="connsiteX449" fmla="*/ 8102516 w 12225867"/>
              <a:gd name="connsiteY449" fmla="*/ 12606319 h 13823997"/>
              <a:gd name="connsiteX450" fmla="*/ 8153564 w 12225867"/>
              <a:gd name="connsiteY450" fmla="*/ 12690226 h 13823997"/>
              <a:gd name="connsiteX451" fmla="*/ 8195206 w 12225867"/>
              <a:gd name="connsiteY451" fmla="*/ 12690226 h 13823997"/>
              <a:gd name="connsiteX452" fmla="*/ 8244908 w 12225867"/>
              <a:gd name="connsiteY452" fmla="*/ 12606319 h 13823997"/>
              <a:gd name="connsiteX453" fmla="*/ 8257000 w 12225867"/>
              <a:gd name="connsiteY453" fmla="*/ 12585009 h 13823997"/>
              <a:gd name="connsiteX454" fmla="*/ 8265058 w 12225867"/>
              <a:gd name="connsiteY454" fmla="*/ 12567695 h 13823997"/>
              <a:gd name="connsiteX455" fmla="*/ 8271776 w 12225867"/>
              <a:gd name="connsiteY455" fmla="*/ 12550380 h 13823997"/>
              <a:gd name="connsiteX456" fmla="*/ 8274462 w 12225867"/>
              <a:gd name="connsiteY456" fmla="*/ 12550380 h 13823997"/>
              <a:gd name="connsiteX457" fmla="*/ 8273118 w 12225867"/>
              <a:gd name="connsiteY457" fmla="*/ 12566363 h 13823997"/>
              <a:gd name="connsiteX458" fmla="*/ 8271776 w 12225867"/>
              <a:gd name="connsiteY458" fmla="*/ 12586341 h 13823997"/>
              <a:gd name="connsiteX459" fmla="*/ 8271776 w 12225867"/>
              <a:gd name="connsiteY459" fmla="*/ 12612978 h 13823997"/>
              <a:gd name="connsiteX460" fmla="*/ 8271776 w 12225867"/>
              <a:gd name="connsiteY460" fmla="*/ 12774134 h 13823997"/>
              <a:gd name="connsiteX461" fmla="*/ 8356404 w 12225867"/>
              <a:gd name="connsiteY461" fmla="*/ 12774134 h 13823997"/>
              <a:gd name="connsiteX462" fmla="*/ 8356404 w 12225867"/>
              <a:gd name="connsiteY462" fmla="*/ 12405207 h 13823997"/>
              <a:gd name="connsiteX463" fmla="*/ 8271776 w 12225867"/>
              <a:gd name="connsiteY463" fmla="*/ 12405207 h 13823997"/>
              <a:gd name="connsiteX464" fmla="*/ 9205380 w 12225867"/>
              <a:gd name="connsiteY464" fmla="*/ 12385229 h 13823997"/>
              <a:gd name="connsiteX465" fmla="*/ 9157022 w 12225867"/>
              <a:gd name="connsiteY465" fmla="*/ 12393220 h 13823997"/>
              <a:gd name="connsiteX466" fmla="*/ 9140902 w 12225867"/>
              <a:gd name="connsiteY466" fmla="*/ 12398548 h 13823997"/>
              <a:gd name="connsiteX467" fmla="*/ 9088512 w 12225867"/>
              <a:gd name="connsiteY467" fmla="*/ 12426517 h 13823997"/>
              <a:gd name="connsiteX468" fmla="*/ 9076424 w 12225867"/>
              <a:gd name="connsiteY468" fmla="*/ 12437172 h 13823997"/>
              <a:gd name="connsiteX469" fmla="*/ 9006570 w 12225867"/>
              <a:gd name="connsiteY469" fmla="*/ 12569026 h 13823997"/>
              <a:gd name="connsiteX470" fmla="*/ 9005228 w 12225867"/>
              <a:gd name="connsiteY470" fmla="*/ 12585009 h 13823997"/>
              <a:gd name="connsiteX471" fmla="*/ 9005228 w 12225867"/>
              <a:gd name="connsiteY471" fmla="*/ 12591668 h 13823997"/>
              <a:gd name="connsiteX472" fmla="*/ 9014630 w 12225867"/>
              <a:gd name="connsiteY472" fmla="*/ 12654266 h 13823997"/>
              <a:gd name="connsiteX473" fmla="*/ 9020004 w 12225867"/>
              <a:gd name="connsiteY473" fmla="*/ 12668916 h 13823997"/>
              <a:gd name="connsiteX474" fmla="*/ 9054930 w 12225867"/>
              <a:gd name="connsiteY474" fmla="*/ 12724855 h 13823997"/>
              <a:gd name="connsiteX475" fmla="*/ 9065676 w 12225867"/>
              <a:gd name="connsiteY475" fmla="*/ 12736842 h 13823997"/>
              <a:gd name="connsiteX476" fmla="*/ 9204038 w 12225867"/>
              <a:gd name="connsiteY476" fmla="*/ 12796776 h 13823997"/>
              <a:gd name="connsiteX477" fmla="*/ 9212098 w 12225867"/>
              <a:gd name="connsiteY477" fmla="*/ 12796776 h 13823997"/>
              <a:gd name="connsiteX478" fmla="*/ 9220158 w 12225867"/>
              <a:gd name="connsiteY478" fmla="*/ 12796776 h 13823997"/>
              <a:gd name="connsiteX479" fmla="*/ 9302100 w 12225867"/>
              <a:gd name="connsiteY479" fmla="*/ 12776798 h 13823997"/>
              <a:gd name="connsiteX480" fmla="*/ 9316876 w 12225867"/>
              <a:gd name="connsiteY480" fmla="*/ 12768806 h 13823997"/>
              <a:gd name="connsiteX481" fmla="*/ 9414940 w 12225867"/>
              <a:gd name="connsiteY481" fmla="*/ 12631624 h 13823997"/>
              <a:gd name="connsiteX482" fmla="*/ 9417626 w 12225867"/>
              <a:gd name="connsiteY482" fmla="*/ 12615642 h 13823997"/>
              <a:gd name="connsiteX483" fmla="*/ 9418968 w 12225867"/>
              <a:gd name="connsiteY483" fmla="*/ 12591668 h 13823997"/>
              <a:gd name="connsiteX484" fmla="*/ 9405536 w 12225867"/>
              <a:gd name="connsiteY484" fmla="*/ 12513088 h 13823997"/>
              <a:gd name="connsiteX485" fmla="*/ 9398820 w 12225867"/>
              <a:gd name="connsiteY485" fmla="*/ 12498438 h 13823997"/>
              <a:gd name="connsiteX486" fmla="*/ 9374640 w 12225867"/>
              <a:gd name="connsiteY486" fmla="*/ 12461145 h 13823997"/>
              <a:gd name="connsiteX487" fmla="*/ 9363892 w 12225867"/>
              <a:gd name="connsiteY487" fmla="*/ 12449159 h 13823997"/>
              <a:gd name="connsiteX488" fmla="*/ 9221500 w 12225867"/>
              <a:gd name="connsiteY488" fmla="*/ 12385229 h 13823997"/>
              <a:gd name="connsiteX489" fmla="*/ 9213440 w 12225867"/>
              <a:gd name="connsiteY489" fmla="*/ 12385229 h 13823997"/>
              <a:gd name="connsiteX490" fmla="*/ 9205380 w 12225867"/>
              <a:gd name="connsiteY490" fmla="*/ 12385229 h 13823997"/>
              <a:gd name="connsiteX491" fmla="*/ 9022690 w 12225867"/>
              <a:gd name="connsiteY491" fmla="*/ 12370579 h 13823997"/>
              <a:gd name="connsiteX492" fmla="*/ 8921940 w 12225867"/>
              <a:gd name="connsiteY492" fmla="*/ 12562368 h 13823997"/>
              <a:gd name="connsiteX493" fmla="*/ 8989108 w 12225867"/>
              <a:gd name="connsiteY493" fmla="*/ 12567695 h 13823997"/>
              <a:gd name="connsiteX494" fmla="*/ 9065676 w 12225867"/>
              <a:gd name="connsiteY494" fmla="*/ 12422522 h 13823997"/>
              <a:gd name="connsiteX495" fmla="*/ 9022690 w 12225867"/>
              <a:gd name="connsiteY495" fmla="*/ 12370579 h 13823997"/>
              <a:gd name="connsiteX496" fmla="*/ 10458696 w 12225867"/>
              <a:gd name="connsiteY496" fmla="*/ 12319968 h 13823997"/>
              <a:gd name="connsiteX497" fmla="*/ 10490936 w 12225867"/>
              <a:gd name="connsiteY497" fmla="*/ 12319968 h 13823997"/>
              <a:gd name="connsiteX498" fmla="*/ 10516460 w 12225867"/>
              <a:gd name="connsiteY498" fmla="*/ 12327959 h 13823997"/>
              <a:gd name="connsiteX499" fmla="*/ 10524520 w 12225867"/>
              <a:gd name="connsiteY499" fmla="*/ 12349269 h 13823997"/>
              <a:gd name="connsiteX500" fmla="*/ 10516460 w 12225867"/>
              <a:gd name="connsiteY500" fmla="*/ 12371911 h 13823997"/>
              <a:gd name="connsiteX501" fmla="*/ 10490936 w 12225867"/>
              <a:gd name="connsiteY501" fmla="*/ 12378570 h 13823997"/>
              <a:gd name="connsiteX502" fmla="*/ 10458696 w 12225867"/>
              <a:gd name="connsiteY502" fmla="*/ 12378570 h 13823997"/>
              <a:gd name="connsiteX503" fmla="*/ 10458696 w 12225867"/>
              <a:gd name="connsiteY503" fmla="*/ 12319968 h 13823997"/>
              <a:gd name="connsiteX504" fmla="*/ 9801814 w 12225867"/>
              <a:gd name="connsiteY504" fmla="*/ 12319968 h 13823997"/>
              <a:gd name="connsiteX505" fmla="*/ 9827336 w 12225867"/>
              <a:gd name="connsiteY505" fmla="*/ 12319968 h 13823997"/>
              <a:gd name="connsiteX506" fmla="*/ 9854204 w 12225867"/>
              <a:gd name="connsiteY506" fmla="*/ 12327959 h 13823997"/>
              <a:gd name="connsiteX507" fmla="*/ 9863608 w 12225867"/>
              <a:gd name="connsiteY507" fmla="*/ 12351933 h 13823997"/>
              <a:gd name="connsiteX508" fmla="*/ 9862264 w 12225867"/>
              <a:gd name="connsiteY508" fmla="*/ 12365252 h 13823997"/>
              <a:gd name="connsiteX509" fmla="*/ 9856890 w 12225867"/>
              <a:gd name="connsiteY509" fmla="*/ 12375906 h 13823997"/>
              <a:gd name="connsiteX510" fmla="*/ 9846144 w 12225867"/>
              <a:gd name="connsiteY510" fmla="*/ 12382566 h 13823997"/>
              <a:gd name="connsiteX511" fmla="*/ 9828680 w 12225867"/>
              <a:gd name="connsiteY511" fmla="*/ 12385230 h 13823997"/>
              <a:gd name="connsiteX512" fmla="*/ 9803156 w 12225867"/>
              <a:gd name="connsiteY512" fmla="*/ 12385230 h 13823997"/>
              <a:gd name="connsiteX513" fmla="*/ 9801814 w 12225867"/>
              <a:gd name="connsiteY513" fmla="*/ 12385230 h 13823997"/>
              <a:gd name="connsiteX514" fmla="*/ 9801814 w 12225867"/>
              <a:gd name="connsiteY514" fmla="*/ 12319968 h 13823997"/>
              <a:gd name="connsiteX515" fmla="*/ 10738108 w 12225867"/>
              <a:gd name="connsiteY515" fmla="*/ 12318636 h 13823997"/>
              <a:gd name="connsiteX516" fmla="*/ 10764972 w 12225867"/>
              <a:gd name="connsiteY516" fmla="*/ 12318636 h 13823997"/>
              <a:gd name="connsiteX517" fmla="*/ 10786466 w 12225867"/>
              <a:gd name="connsiteY517" fmla="*/ 12321300 h 13823997"/>
              <a:gd name="connsiteX518" fmla="*/ 10803930 w 12225867"/>
              <a:gd name="connsiteY518" fmla="*/ 12331955 h 13823997"/>
              <a:gd name="connsiteX519" fmla="*/ 10816020 w 12225867"/>
              <a:gd name="connsiteY519" fmla="*/ 12351933 h 13823997"/>
              <a:gd name="connsiteX520" fmla="*/ 10820048 w 12225867"/>
              <a:gd name="connsiteY520" fmla="*/ 12382566 h 13823997"/>
              <a:gd name="connsiteX521" fmla="*/ 10816020 w 12225867"/>
              <a:gd name="connsiteY521" fmla="*/ 12411867 h 13823997"/>
              <a:gd name="connsiteX522" fmla="*/ 10803930 w 12225867"/>
              <a:gd name="connsiteY522" fmla="*/ 12431845 h 13823997"/>
              <a:gd name="connsiteX523" fmla="*/ 10785124 w 12225867"/>
              <a:gd name="connsiteY523" fmla="*/ 12443832 h 13823997"/>
              <a:gd name="connsiteX524" fmla="*/ 10762288 w 12225867"/>
              <a:gd name="connsiteY524" fmla="*/ 12447827 h 13823997"/>
              <a:gd name="connsiteX525" fmla="*/ 10738108 w 12225867"/>
              <a:gd name="connsiteY525" fmla="*/ 12447827 h 13823997"/>
              <a:gd name="connsiteX526" fmla="*/ 10738108 w 12225867"/>
              <a:gd name="connsiteY526" fmla="*/ 12318636 h 13823997"/>
              <a:gd name="connsiteX527" fmla="*/ 9975102 w 12225867"/>
              <a:gd name="connsiteY527" fmla="*/ 12317304 h 13823997"/>
              <a:gd name="connsiteX528" fmla="*/ 10012716 w 12225867"/>
              <a:gd name="connsiteY528" fmla="*/ 12334618 h 13823997"/>
              <a:gd name="connsiteX529" fmla="*/ 10026148 w 12225867"/>
              <a:gd name="connsiteY529" fmla="*/ 12383897 h 13823997"/>
              <a:gd name="connsiteX530" fmla="*/ 10012716 w 12225867"/>
              <a:gd name="connsiteY530" fmla="*/ 12433176 h 13823997"/>
              <a:gd name="connsiteX531" fmla="*/ 9975102 w 12225867"/>
              <a:gd name="connsiteY531" fmla="*/ 12450491 h 13823997"/>
              <a:gd name="connsiteX532" fmla="*/ 9937490 w 12225867"/>
              <a:gd name="connsiteY532" fmla="*/ 12433176 h 13823997"/>
              <a:gd name="connsiteX533" fmla="*/ 9924056 w 12225867"/>
              <a:gd name="connsiteY533" fmla="*/ 12383897 h 13823997"/>
              <a:gd name="connsiteX534" fmla="*/ 9937490 w 12225867"/>
              <a:gd name="connsiteY534" fmla="*/ 12334618 h 13823997"/>
              <a:gd name="connsiteX535" fmla="*/ 9975102 w 12225867"/>
              <a:gd name="connsiteY535" fmla="*/ 12317304 h 13823997"/>
              <a:gd name="connsiteX536" fmla="*/ 9115380 w 12225867"/>
              <a:gd name="connsiteY536" fmla="*/ 12317304 h 13823997"/>
              <a:gd name="connsiteX537" fmla="*/ 9036124 w 12225867"/>
              <a:gd name="connsiteY537" fmla="*/ 12359924 h 13823997"/>
              <a:gd name="connsiteX538" fmla="*/ 9077766 w 12225867"/>
              <a:gd name="connsiteY538" fmla="*/ 12411866 h 13823997"/>
              <a:gd name="connsiteX539" fmla="*/ 9135528 w 12225867"/>
              <a:gd name="connsiteY539" fmla="*/ 12381234 h 13823997"/>
              <a:gd name="connsiteX540" fmla="*/ 9115380 w 12225867"/>
              <a:gd name="connsiteY540" fmla="*/ 12317304 h 13823997"/>
              <a:gd name="connsiteX541" fmla="*/ 10716614 w 12225867"/>
              <a:gd name="connsiteY541" fmla="*/ 12301322 h 13823997"/>
              <a:gd name="connsiteX542" fmla="*/ 10716614 w 12225867"/>
              <a:gd name="connsiteY542" fmla="*/ 12466473 h 13823997"/>
              <a:gd name="connsiteX543" fmla="*/ 10763630 w 12225867"/>
              <a:gd name="connsiteY543" fmla="*/ 12466473 h 13823997"/>
              <a:gd name="connsiteX544" fmla="*/ 10794526 w 12225867"/>
              <a:gd name="connsiteY544" fmla="*/ 12462478 h 13823997"/>
              <a:gd name="connsiteX545" fmla="*/ 10820048 w 12225867"/>
              <a:gd name="connsiteY545" fmla="*/ 12447827 h 13823997"/>
              <a:gd name="connsiteX546" fmla="*/ 10837512 w 12225867"/>
              <a:gd name="connsiteY546" fmla="*/ 12421190 h 13823997"/>
              <a:gd name="connsiteX547" fmla="*/ 10844228 w 12225867"/>
              <a:gd name="connsiteY547" fmla="*/ 12382566 h 13823997"/>
              <a:gd name="connsiteX548" fmla="*/ 10838856 w 12225867"/>
              <a:gd name="connsiteY548" fmla="*/ 12345274 h 13823997"/>
              <a:gd name="connsiteX549" fmla="*/ 10822736 w 12225867"/>
              <a:gd name="connsiteY549" fmla="*/ 12319968 h 13823997"/>
              <a:gd name="connsiteX550" fmla="*/ 10797212 w 12225867"/>
              <a:gd name="connsiteY550" fmla="*/ 12305318 h 13823997"/>
              <a:gd name="connsiteX551" fmla="*/ 10764972 w 12225867"/>
              <a:gd name="connsiteY551" fmla="*/ 12301322 h 13823997"/>
              <a:gd name="connsiteX552" fmla="*/ 10716614 w 12225867"/>
              <a:gd name="connsiteY552" fmla="*/ 12301322 h 13823997"/>
              <a:gd name="connsiteX553" fmla="*/ 10583624 w 12225867"/>
              <a:gd name="connsiteY553" fmla="*/ 12301322 h 13823997"/>
              <a:gd name="connsiteX554" fmla="*/ 10583624 w 12225867"/>
              <a:gd name="connsiteY554" fmla="*/ 12466473 h 13823997"/>
              <a:gd name="connsiteX555" fmla="*/ 10683030 w 12225867"/>
              <a:gd name="connsiteY555" fmla="*/ 12466473 h 13823997"/>
              <a:gd name="connsiteX556" fmla="*/ 10683030 w 12225867"/>
              <a:gd name="connsiteY556" fmla="*/ 12447827 h 13823997"/>
              <a:gd name="connsiteX557" fmla="*/ 10606460 w 12225867"/>
              <a:gd name="connsiteY557" fmla="*/ 12447827 h 13823997"/>
              <a:gd name="connsiteX558" fmla="*/ 10606460 w 12225867"/>
              <a:gd name="connsiteY558" fmla="*/ 12393221 h 13823997"/>
              <a:gd name="connsiteX559" fmla="*/ 10674972 w 12225867"/>
              <a:gd name="connsiteY559" fmla="*/ 12393221 h 13823997"/>
              <a:gd name="connsiteX560" fmla="*/ 10674972 w 12225867"/>
              <a:gd name="connsiteY560" fmla="*/ 12374575 h 13823997"/>
              <a:gd name="connsiteX561" fmla="*/ 10606460 w 12225867"/>
              <a:gd name="connsiteY561" fmla="*/ 12374575 h 13823997"/>
              <a:gd name="connsiteX562" fmla="*/ 10606460 w 12225867"/>
              <a:gd name="connsiteY562" fmla="*/ 12319968 h 13823997"/>
              <a:gd name="connsiteX563" fmla="*/ 10683030 w 12225867"/>
              <a:gd name="connsiteY563" fmla="*/ 12319968 h 13823997"/>
              <a:gd name="connsiteX564" fmla="*/ 10683030 w 12225867"/>
              <a:gd name="connsiteY564" fmla="*/ 12301322 h 13823997"/>
              <a:gd name="connsiteX565" fmla="*/ 10583624 w 12225867"/>
              <a:gd name="connsiteY565" fmla="*/ 12301322 h 13823997"/>
              <a:gd name="connsiteX566" fmla="*/ 10438548 w 12225867"/>
              <a:gd name="connsiteY566" fmla="*/ 12301322 h 13823997"/>
              <a:gd name="connsiteX567" fmla="*/ 10438548 w 12225867"/>
              <a:gd name="connsiteY567" fmla="*/ 12465141 h 13823997"/>
              <a:gd name="connsiteX568" fmla="*/ 10460040 w 12225867"/>
              <a:gd name="connsiteY568" fmla="*/ 12465141 h 13823997"/>
              <a:gd name="connsiteX569" fmla="*/ 10460040 w 12225867"/>
              <a:gd name="connsiteY569" fmla="*/ 12394553 h 13823997"/>
              <a:gd name="connsiteX570" fmla="*/ 10484220 w 12225867"/>
              <a:gd name="connsiteY570" fmla="*/ 12394553 h 13823997"/>
              <a:gd name="connsiteX571" fmla="*/ 10496310 w 12225867"/>
              <a:gd name="connsiteY571" fmla="*/ 12395884 h 13823997"/>
              <a:gd name="connsiteX572" fmla="*/ 10505712 w 12225867"/>
              <a:gd name="connsiteY572" fmla="*/ 12399880 h 13823997"/>
              <a:gd name="connsiteX573" fmla="*/ 10512428 w 12225867"/>
              <a:gd name="connsiteY573" fmla="*/ 12407871 h 13823997"/>
              <a:gd name="connsiteX574" fmla="*/ 10517804 w 12225867"/>
              <a:gd name="connsiteY574" fmla="*/ 12421190 h 13823997"/>
              <a:gd name="connsiteX575" fmla="*/ 10524520 w 12225867"/>
              <a:gd name="connsiteY575" fmla="*/ 12451823 h 13823997"/>
              <a:gd name="connsiteX576" fmla="*/ 10527206 w 12225867"/>
              <a:gd name="connsiteY576" fmla="*/ 12459814 h 13823997"/>
              <a:gd name="connsiteX577" fmla="*/ 10531236 w 12225867"/>
              <a:gd name="connsiteY577" fmla="*/ 12466473 h 13823997"/>
              <a:gd name="connsiteX578" fmla="*/ 10531236 w 12225867"/>
              <a:gd name="connsiteY578" fmla="*/ 12465141 h 13823997"/>
              <a:gd name="connsiteX579" fmla="*/ 10556760 w 12225867"/>
              <a:gd name="connsiteY579" fmla="*/ 12465141 h 13823997"/>
              <a:gd name="connsiteX580" fmla="*/ 10548700 w 12225867"/>
              <a:gd name="connsiteY580" fmla="*/ 12447827 h 13823997"/>
              <a:gd name="connsiteX581" fmla="*/ 10540640 w 12225867"/>
              <a:gd name="connsiteY581" fmla="*/ 12414531 h 13823997"/>
              <a:gd name="connsiteX582" fmla="*/ 10529892 w 12225867"/>
              <a:gd name="connsiteY582" fmla="*/ 12394553 h 13823997"/>
              <a:gd name="connsiteX583" fmla="*/ 10511086 w 12225867"/>
              <a:gd name="connsiteY583" fmla="*/ 12386561 h 13823997"/>
              <a:gd name="connsiteX584" fmla="*/ 10525864 w 12225867"/>
              <a:gd name="connsiteY584" fmla="*/ 12383898 h 13823997"/>
              <a:gd name="connsiteX585" fmla="*/ 10537952 w 12225867"/>
              <a:gd name="connsiteY585" fmla="*/ 12375906 h 13823997"/>
              <a:gd name="connsiteX586" fmla="*/ 10546012 w 12225867"/>
              <a:gd name="connsiteY586" fmla="*/ 12363920 h 13823997"/>
              <a:gd name="connsiteX587" fmla="*/ 10548700 w 12225867"/>
              <a:gd name="connsiteY587" fmla="*/ 12346605 h 13823997"/>
              <a:gd name="connsiteX588" fmla="*/ 10535266 w 12225867"/>
              <a:gd name="connsiteY588" fmla="*/ 12313309 h 13823997"/>
              <a:gd name="connsiteX589" fmla="*/ 10493624 w 12225867"/>
              <a:gd name="connsiteY589" fmla="*/ 12301322 h 13823997"/>
              <a:gd name="connsiteX590" fmla="*/ 10438548 w 12225867"/>
              <a:gd name="connsiteY590" fmla="*/ 12301322 h 13823997"/>
              <a:gd name="connsiteX591" fmla="*/ 10304216 w 12225867"/>
              <a:gd name="connsiteY591" fmla="*/ 12301322 h 13823997"/>
              <a:gd name="connsiteX592" fmla="*/ 10304216 w 12225867"/>
              <a:gd name="connsiteY592" fmla="*/ 12466473 h 13823997"/>
              <a:gd name="connsiteX593" fmla="*/ 10403620 w 12225867"/>
              <a:gd name="connsiteY593" fmla="*/ 12466473 h 13823997"/>
              <a:gd name="connsiteX594" fmla="*/ 10403620 w 12225867"/>
              <a:gd name="connsiteY594" fmla="*/ 12447827 h 13823997"/>
              <a:gd name="connsiteX595" fmla="*/ 10327052 w 12225867"/>
              <a:gd name="connsiteY595" fmla="*/ 12447827 h 13823997"/>
              <a:gd name="connsiteX596" fmla="*/ 10327052 w 12225867"/>
              <a:gd name="connsiteY596" fmla="*/ 12393221 h 13823997"/>
              <a:gd name="connsiteX597" fmla="*/ 10395560 w 12225867"/>
              <a:gd name="connsiteY597" fmla="*/ 12393221 h 13823997"/>
              <a:gd name="connsiteX598" fmla="*/ 10395560 w 12225867"/>
              <a:gd name="connsiteY598" fmla="*/ 12374575 h 13823997"/>
              <a:gd name="connsiteX599" fmla="*/ 10327052 w 12225867"/>
              <a:gd name="connsiteY599" fmla="*/ 12374575 h 13823997"/>
              <a:gd name="connsiteX600" fmla="*/ 10327052 w 12225867"/>
              <a:gd name="connsiteY600" fmla="*/ 12319968 h 13823997"/>
              <a:gd name="connsiteX601" fmla="*/ 10403620 w 12225867"/>
              <a:gd name="connsiteY601" fmla="*/ 12319968 h 13823997"/>
              <a:gd name="connsiteX602" fmla="*/ 10403620 w 12225867"/>
              <a:gd name="connsiteY602" fmla="*/ 12301322 h 13823997"/>
              <a:gd name="connsiteX603" fmla="*/ 10304216 w 12225867"/>
              <a:gd name="connsiteY603" fmla="*/ 12301322 h 13823997"/>
              <a:gd name="connsiteX604" fmla="*/ 9780320 w 12225867"/>
              <a:gd name="connsiteY604" fmla="*/ 12301322 h 13823997"/>
              <a:gd name="connsiteX605" fmla="*/ 9780320 w 12225867"/>
              <a:gd name="connsiteY605" fmla="*/ 12466473 h 13823997"/>
              <a:gd name="connsiteX606" fmla="*/ 9803156 w 12225867"/>
              <a:gd name="connsiteY606" fmla="*/ 12466473 h 13823997"/>
              <a:gd name="connsiteX607" fmla="*/ 9803156 w 12225867"/>
              <a:gd name="connsiteY607" fmla="*/ 12403876 h 13823997"/>
              <a:gd name="connsiteX608" fmla="*/ 9830024 w 12225867"/>
              <a:gd name="connsiteY608" fmla="*/ 12403876 h 13823997"/>
              <a:gd name="connsiteX609" fmla="*/ 9871668 w 12225867"/>
              <a:gd name="connsiteY609" fmla="*/ 12389225 h 13823997"/>
              <a:gd name="connsiteX610" fmla="*/ 9885100 w 12225867"/>
              <a:gd name="connsiteY610" fmla="*/ 12350601 h 13823997"/>
              <a:gd name="connsiteX611" fmla="*/ 9871668 w 12225867"/>
              <a:gd name="connsiteY611" fmla="*/ 12314641 h 13823997"/>
              <a:gd name="connsiteX612" fmla="*/ 9827336 w 12225867"/>
              <a:gd name="connsiteY612" fmla="*/ 12301322 h 13823997"/>
              <a:gd name="connsiteX613" fmla="*/ 9780320 w 12225867"/>
              <a:gd name="connsiteY613" fmla="*/ 12301322 h 13823997"/>
              <a:gd name="connsiteX614" fmla="*/ 9222844 w 12225867"/>
              <a:gd name="connsiteY614" fmla="*/ 12301322 h 13823997"/>
              <a:gd name="connsiteX615" fmla="*/ 9222844 w 12225867"/>
              <a:gd name="connsiteY615" fmla="*/ 12367915 h 13823997"/>
              <a:gd name="connsiteX616" fmla="*/ 9377326 w 12225867"/>
              <a:gd name="connsiteY616" fmla="*/ 12438504 h 13823997"/>
              <a:gd name="connsiteX617" fmla="*/ 9428372 w 12225867"/>
              <a:gd name="connsiteY617" fmla="*/ 12394553 h 13823997"/>
              <a:gd name="connsiteX618" fmla="*/ 9222844 w 12225867"/>
              <a:gd name="connsiteY618" fmla="*/ 12301322 h 13823997"/>
              <a:gd name="connsiteX619" fmla="*/ 9205380 w 12225867"/>
              <a:gd name="connsiteY619" fmla="*/ 12301322 h 13823997"/>
              <a:gd name="connsiteX620" fmla="*/ 9131500 w 12225867"/>
              <a:gd name="connsiteY620" fmla="*/ 12313309 h 13823997"/>
              <a:gd name="connsiteX621" fmla="*/ 9151648 w 12225867"/>
              <a:gd name="connsiteY621" fmla="*/ 12377238 h 13823997"/>
              <a:gd name="connsiteX622" fmla="*/ 9205380 w 12225867"/>
              <a:gd name="connsiteY622" fmla="*/ 12367915 h 13823997"/>
              <a:gd name="connsiteX623" fmla="*/ 9205380 w 12225867"/>
              <a:gd name="connsiteY623" fmla="*/ 12301322 h 13823997"/>
              <a:gd name="connsiteX624" fmla="*/ 10157794 w 12225867"/>
              <a:gd name="connsiteY624" fmla="*/ 12299990 h 13823997"/>
              <a:gd name="connsiteX625" fmla="*/ 10128240 w 12225867"/>
              <a:gd name="connsiteY625" fmla="*/ 12407871 h 13823997"/>
              <a:gd name="connsiteX626" fmla="*/ 10124212 w 12225867"/>
              <a:gd name="connsiteY626" fmla="*/ 12426517 h 13823997"/>
              <a:gd name="connsiteX627" fmla="*/ 10121524 w 12225867"/>
              <a:gd name="connsiteY627" fmla="*/ 12441168 h 13823997"/>
              <a:gd name="connsiteX628" fmla="*/ 10120180 w 12225867"/>
              <a:gd name="connsiteY628" fmla="*/ 12453155 h 13823997"/>
              <a:gd name="connsiteX629" fmla="*/ 10118836 w 12225867"/>
              <a:gd name="connsiteY629" fmla="*/ 12453155 h 13823997"/>
              <a:gd name="connsiteX630" fmla="*/ 10116152 w 12225867"/>
              <a:gd name="connsiteY630" fmla="*/ 12441168 h 13823997"/>
              <a:gd name="connsiteX631" fmla="*/ 10113464 w 12225867"/>
              <a:gd name="connsiteY631" fmla="*/ 12426517 h 13823997"/>
              <a:gd name="connsiteX632" fmla="*/ 10109434 w 12225867"/>
              <a:gd name="connsiteY632" fmla="*/ 12409203 h 13823997"/>
              <a:gd name="connsiteX633" fmla="*/ 10081224 w 12225867"/>
              <a:gd name="connsiteY633" fmla="*/ 12302654 h 13823997"/>
              <a:gd name="connsiteX634" fmla="*/ 10058388 w 12225867"/>
              <a:gd name="connsiteY634" fmla="*/ 12302654 h 13823997"/>
              <a:gd name="connsiteX635" fmla="*/ 10104060 w 12225867"/>
              <a:gd name="connsiteY635" fmla="*/ 12467805 h 13823997"/>
              <a:gd name="connsiteX636" fmla="*/ 10134956 w 12225867"/>
              <a:gd name="connsiteY636" fmla="*/ 12467805 h 13823997"/>
              <a:gd name="connsiteX637" fmla="*/ 10161824 w 12225867"/>
              <a:gd name="connsiteY637" fmla="*/ 12365251 h 13823997"/>
              <a:gd name="connsiteX638" fmla="*/ 10165852 w 12225867"/>
              <a:gd name="connsiteY638" fmla="*/ 12347937 h 13823997"/>
              <a:gd name="connsiteX639" fmla="*/ 10168540 w 12225867"/>
              <a:gd name="connsiteY639" fmla="*/ 12334619 h 13823997"/>
              <a:gd name="connsiteX640" fmla="*/ 10169884 w 12225867"/>
              <a:gd name="connsiteY640" fmla="*/ 12322632 h 13823997"/>
              <a:gd name="connsiteX641" fmla="*/ 10171228 w 12225867"/>
              <a:gd name="connsiteY641" fmla="*/ 12322632 h 13823997"/>
              <a:gd name="connsiteX642" fmla="*/ 10172570 w 12225867"/>
              <a:gd name="connsiteY642" fmla="*/ 12334619 h 13823997"/>
              <a:gd name="connsiteX643" fmla="*/ 10173912 w 12225867"/>
              <a:gd name="connsiteY643" fmla="*/ 12347937 h 13823997"/>
              <a:gd name="connsiteX644" fmla="*/ 10177944 w 12225867"/>
              <a:gd name="connsiteY644" fmla="*/ 12365251 h 13823997"/>
              <a:gd name="connsiteX645" fmla="*/ 10204810 w 12225867"/>
              <a:gd name="connsiteY645" fmla="*/ 12467805 h 13823997"/>
              <a:gd name="connsiteX646" fmla="*/ 10235706 w 12225867"/>
              <a:gd name="connsiteY646" fmla="*/ 12467805 h 13823997"/>
              <a:gd name="connsiteX647" fmla="*/ 10281380 w 12225867"/>
              <a:gd name="connsiteY647" fmla="*/ 12302654 h 13823997"/>
              <a:gd name="connsiteX648" fmla="*/ 10259886 w 12225867"/>
              <a:gd name="connsiteY648" fmla="*/ 12302654 h 13823997"/>
              <a:gd name="connsiteX649" fmla="*/ 10231676 w 12225867"/>
              <a:gd name="connsiteY649" fmla="*/ 12410535 h 13823997"/>
              <a:gd name="connsiteX650" fmla="*/ 10227646 w 12225867"/>
              <a:gd name="connsiteY650" fmla="*/ 12427849 h 13823997"/>
              <a:gd name="connsiteX651" fmla="*/ 10224960 w 12225867"/>
              <a:gd name="connsiteY651" fmla="*/ 12441168 h 13823997"/>
              <a:gd name="connsiteX652" fmla="*/ 10223616 w 12225867"/>
              <a:gd name="connsiteY652" fmla="*/ 12453155 h 13823997"/>
              <a:gd name="connsiteX653" fmla="*/ 10222272 w 12225867"/>
              <a:gd name="connsiteY653" fmla="*/ 12453155 h 13823997"/>
              <a:gd name="connsiteX654" fmla="*/ 10219586 w 12225867"/>
              <a:gd name="connsiteY654" fmla="*/ 12441168 h 13823997"/>
              <a:gd name="connsiteX655" fmla="*/ 10216900 w 12225867"/>
              <a:gd name="connsiteY655" fmla="*/ 12427849 h 13823997"/>
              <a:gd name="connsiteX656" fmla="*/ 10212870 w 12225867"/>
              <a:gd name="connsiteY656" fmla="*/ 12409203 h 13823997"/>
              <a:gd name="connsiteX657" fmla="*/ 10183316 w 12225867"/>
              <a:gd name="connsiteY657" fmla="*/ 12299990 h 13823997"/>
              <a:gd name="connsiteX658" fmla="*/ 10157794 w 12225867"/>
              <a:gd name="connsiteY658" fmla="*/ 12299990 h 13823997"/>
              <a:gd name="connsiteX659" fmla="*/ 9975102 w 12225867"/>
              <a:gd name="connsiteY659" fmla="*/ 12297326 h 13823997"/>
              <a:gd name="connsiteX660" fmla="*/ 9944206 w 12225867"/>
              <a:gd name="connsiteY660" fmla="*/ 12302653 h 13823997"/>
              <a:gd name="connsiteX661" fmla="*/ 9921370 w 12225867"/>
              <a:gd name="connsiteY661" fmla="*/ 12319968 h 13823997"/>
              <a:gd name="connsiteX662" fmla="*/ 9906592 w 12225867"/>
              <a:gd name="connsiteY662" fmla="*/ 12346605 h 13823997"/>
              <a:gd name="connsiteX663" fmla="*/ 9901220 w 12225867"/>
              <a:gd name="connsiteY663" fmla="*/ 12383897 h 13823997"/>
              <a:gd name="connsiteX664" fmla="*/ 9906592 w 12225867"/>
              <a:gd name="connsiteY664" fmla="*/ 12421190 h 13823997"/>
              <a:gd name="connsiteX665" fmla="*/ 9921370 w 12225867"/>
              <a:gd name="connsiteY665" fmla="*/ 12447827 h 13823997"/>
              <a:gd name="connsiteX666" fmla="*/ 9944206 w 12225867"/>
              <a:gd name="connsiteY666" fmla="*/ 12463809 h 13823997"/>
              <a:gd name="connsiteX667" fmla="*/ 9975102 w 12225867"/>
              <a:gd name="connsiteY667" fmla="*/ 12469137 h 13823997"/>
              <a:gd name="connsiteX668" fmla="*/ 10006000 w 12225867"/>
              <a:gd name="connsiteY668" fmla="*/ 12463809 h 13823997"/>
              <a:gd name="connsiteX669" fmla="*/ 10028836 w 12225867"/>
              <a:gd name="connsiteY669" fmla="*/ 12447827 h 13823997"/>
              <a:gd name="connsiteX670" fmla="*/ 10043612 w 12225867"/>
              <a:gd name="connsiteY670" fmla="*/ 12421190 h 13823997"/>
              <a:gd name="connsiteX671" fmla="*/ 10048984 w 12225867"/>
              <a:gd name="connsiteY671" fmla="*/ 12383897 h 13823997"/>
              <a:gd name="connsiteX672" fmla="*/ 10043612 w 12225867"/>
              <a:gd name="connsiteY672" fmla="*/ 12346605 h 13823997"/>
              <a:gd name="connsiteX673" fmla="*/ 10028836 w 12225867"/>
              <a:gd name="connsiteY673" fmla="*/ 12319968 h 13823997"/>
              <a:gd name="connsiteX674" fmla="*/ 10006000 w 12225867"/>
              <a:gd name="connsiteY674" fmla="*/ 12302653 h 13823997"/>
              <a:gd name="connsiteX675" fmla="*/ 9975102 w 12225867"/>
              <a:gd name="connsiteY675" fmla="*/ 12297326 h 13823997"/>
              <a:gd name="connsiteX676" fmla="*/ 9089856 w 12225867"/>
              <a:gd name="connsiteY676" fmla="*/ 12237392 h 13823997"/>
              <a:gd name="connsiteX677" fmla="*/ 8983734 w 12225867"/>
              <a:gd name="connsiteY677" fmla="*/ 12294662 h 13823997"/>
              <a:gd name="connsiteX678" fmla="*/ 9025376 w 12225867"/>
              <a:gd name="connsiteY678" fmla="*/ 12346605 h 13823997"/>
              <a:gd name="connsiteX679" fmla="*/ 9110006 w 12225867"/>
              <a:gd name="connsiteY679" fmla="*/ 12301322 h 13823997"/>
              <a:gd name="connsiteX680" fmla="*/ 9089856 w 12225867"/>
              <a:gd name="connsiteY680" fmla="*/ 12237392 h 13823997"/>
              <a:gd name="connsiteX681" fmla="*/ 9221500 w 12225867"/>
              <a:gd name="connsiteY681" fmla="*/ 12216082 h 13823997"/>
              <a:gd name="connsiteX682" fmla="*/ 9221500 w 12225867"/>
              <a:gd name="connsiteY682" fmla="*/ 12282675 h 13823997"/>
              <a:gd name="connsiteX683" fmla="*/ 9440462 w 12225867"/>
              <a:gd name="connsiteY683" fmla="*/ 12382565 h 13823997"/>
              <a:gd name="connsiteX684" fmla="*/ 9491508 w 12225867"/>
              <a:gd name="connsiteY684" fmla="*/ 12338614 h 13823997"/>
              <a:gd name="connsiteX685" fmla="*/ 9221500 w 12225867"/>
              <a:gd name="connsiteY685" fmla="*/ 12216082 h 13823997"/>
              <a:gd name="connsiteX686" fmla="*/ 9221500 w 12225867"/>
              <a:gd name="connsiteY686" fmla="*/ 12133507 h 13823997"/>
              <a:gd name="connsiteX687" fmla="*/ 9221500 w 12225867"/>
              <a:gd name="connsiteY687" fmla="*/ 12200100 h 13823997"/>
              <a:gd name="connsiteX688" fmla="*/ 9504940 w 12225867"/>
              <a:gd name="connsiteY688" fmla="*/ 12327959 h 13823997"/>
              <a:gd name="connsiteX689" fmla="*/ 9555988 w 12225867"/>
              <a:gd name="connsiteY689" fmla="*/ 12284008 h 13823997"/>
              <a:gd name="connsiteX690" fmla="*/ 9221500 w 12225867"/>
              <a:gd name="connsiteY690" fmla="*/ 12133507 h 13823997"/>
              <a:gd name="connsiteX691" fmla="*/ 35340 w 12225867"/>
              <a:gd name="connsiteY691" fmla="*/ 9352130 h 13823997"/>
              <a:gd name="connsiteX692" fmla="*/ 41818 w 12225867"/>
              <a:gd name="connsiteY692" fmla="*/ 9358750 h 13823997"/>
              <a:gd name="connsiteX693" fmla="*/ 44044 w 12225867"/>
              <a:gd name="connsiteY693" fmla="*/ 9356476 h 13823997"/>
              <a:gd name="connsiteX694" fmla="*/ 42996 w 12225867"/>
              <a:gd name="connsiteY694" fmla="*/ 9361158 h 13823997"/>
              <a:gd name="connsiteX695" fmla="*/ 36713 w 12225867"/>
              <a:gd name="connsiteY695" fmla="*/ 9359553 h 13823997"/>
              <a:gd name="connsiteX696" fmla="*/ 32394 w 12225867"/>
              <a:gd name="connsiteY696" fmla="*/ 9355140 h 13823997"/>
              <a:gd name="connsiteX697" fmla="*/ 35340 w 12225867"/>
              <a:gd name="connsiteY697" fmla="*/ 9352130 h 13823997"/>
              <a:gd name="connsiteX698" fmla="*/ 35180 w 12225867"/>
              <a:gd name="connsiteY698" fmla="*/ 9351967 h 13823997"/>
              <a:gd name="connsiteX699" fmla="*/ 35475 w 12225867"/>
              <a:gd name="connsiteY699" fmla="*/ 9351992 h 13823997"/>
              <a:gd name="connsiteX700" fmla="*/ 35340 w 12225867"/>
              <a:gd name="connsiteY700" fmla="*/ 9352130 h 13823997"/>
              <a:gd name="connsiteX701" fmla="*/ 35180 w 12225867"/>
              <a:gd name="connsiteY701" fmla="*/ 9351967 h 13823997"/>
              <a:gd name="connsiteX702" fmla="*/ 49916 w 12225867"/>
              <a:gd name="connsiteY702" fmla="*/ 9350475 h 13823997"/>
              <a:gd name="connsiteX703" fmla="*/ 50463 w 12225867"/>
              <a:gd name="connsiteY703" fmla="*/ 9350909 h 13823997"/>
              <a:gd name="connsiteX704" fmla="*/ 50064 w 12225867"/>
              <a:gd name="connsiteY704" fmla="*/ 9351529 h 13823997"/>
              <a:gd name="connsiteX705" fmla="*/ 49370 w 12225867"/>
              <a:gd name="connsiteY705" fmla="*/ 9351033 h 13823997"/>
              <a:gd name="connsiteX706" fmla="*/ 49916 w 12225867"/>
              <a:gd name="connsiteY706" fmla="*/ 9350475 h 13823997"/>
              <a:gd name="connsiteX707" fmla="*/ 45828 w 12225867"/>
              <a:gd name="connsiteY707" fmla="*/ 9348499 h 13823997"/>
              <a:gd name="connsiteX708" fmla="*/ 49370 w 12225867"/>
              <a:gd name="connsiteY708" fmla="*/ 9351033 h 13823997"/>
              <a:gd name="connsiteX709" fmla="*/ 44044 w 12225867"/>
              <a:gd name="connsiteY709" fmla="*/ 9356476 h 13823997"/>
              <a:gd name="connsiteX710" fmla="*/ 45828 w 12225867"/>
              <a:gd name="connsiteY710" fmla="*/ 9348499 h 13823997"/>
              <a:gd name="connsiteX711" fmla="*/ 44918 w 12225867"/>
              <a:gd name="connsiteY711" fmla="*/ 9346502 h 13823997"/>
              <a:gd name="connsiteX712" fmla="*/ 46070 w 12225867"/>
              <a:gd name="connsiteY712" fmla="*/ 9347418 h 13823997"/>
              <a:gd name="connsiteX713" fmla="*/ 45828 w 12225867"/>
              <a:gd name="connsiteY713" fmla="*/ 9348499 h 13823997"/>
              <a:gd name="connsiteX714" fmla="*/ 44770 w 12225867"/>
              <a:gd name="connsiteY714" fmla="*/ 9347742 h 13823997"/>
              <a:gd name="connsiteX715" fmla="*/ 44918 w 12225867"/>
              <a:gd name="connsiteY715" fmla="*/ 9346502 h 13823997"/>
              <a:gd name="connsiteX716" fmla="*/ 41750 w 12225867"/>
              <a:gd name="connsiteY716" fmla="*/ 9345581 h 13823997"/>
              <a:gd name="connsiteX717" fmla="*/ 44770 w 12225867"/>
              <a:gd name="connsiteY717" fmla="*/ 9347742 h 13823997"/>
              <a:gd name="connsiteX718" fmla="*/ 44174 w 12225867"/>
              <a:gd name="connsiteY718" fmla="*/ 9352732 h 13823997"/>
              <a:gd name="connsiteX719" fmla="*/ 35475 w 12225867"/>
              <a:gd name="connsiteY719" fmla="*/ 9351992 h 13823997"/>
              <a:gd name="connsiteX720" fmla="*/ 41750 w 12225867"/>
              <a:gd name="connsiteY720" fmla="*/ 9345581 h 13823997"/>
              <a:gd name="connsiteX721" fmla="*/ 43621 w 12225867"/>
              <a:gd name="connsiteY721" fmla="*/ 9345472 h 13823997"/>
              <a:gd name="connsiteX722" fmla="*/ 44966 w 12225867"/>
              <a:gd name="connsiteY722" fmla="*/ 9346096 h 13823997"/>
              <a:gd name="connsiteX723" fmla="*/ 44918 w 12225867"/>
              <a:gd name="connsiteY723" fmla="*/ 9346502 h 13823997"/>
              <a:gd name="connsiteX724" fmla="*/ 43621 w 12225867"/>
              <a:gd name="connsiteY724" fmla="*/ 9345472 h 13823997"/>
              <a:gd name="connsiteX725" fmla="*/ 42629 w 12225867"/>
              <a:gd name="connsiteY725" fmla="*/ 9344683 h 13823997"/>
              <a:gd name="connsiteX726" fmla="*/ 43621 w 12225867"/>
              <a:gd name="connsiteY726" fmla="*/ 9345472 h 13823997"/>
              <a:gd name="connsiteX727" fmla="*/ 42409 w 12225867"/>
              <a:gd name="connsiteY727" fmla="*/ 9344908 h 13823997"/>
              <a:gd name="connsiteX728" fmla="*/ 42629 w 12225867"/>
              <a:gd name="connsiteY728" fmla="*/ 9344683 h 13823997"/>
              <a:gd name="connsiteX729" fmla="*/ 58608 w 12225867"/>
              <a:gd name="connsiteY729" fmla="*/ 9341594 h 13823997"/>
              <a:gd name="connsiteX730" fmla="*/ 51242 w 12225867"/>
              <a:gd name="connsiteY730" fmla="*/ 9351529 h 13823997"/>
              <a:gd name="connsiteX731" fmla="*/ 50463 w 12225867"/>
              <a:gd name="connsiteY731" fmla="*/ 9350909 h 13823997"/>
              <a:gd name="connsiteX732" fmla="*/ 52324 w 12225867"/>
              <a:gd name="connsiteY732" fmla="*/ 9348015 h 13823997"/>
              <a:gd name="connsiteX733" fmla="*/ 58608 w 12225867"/>
              <a:gd name="connsiteY733" fmla="*/ 9341594 h 13823997"/>
              <a:gd name="connsiteX734" fmla="*/ 47882 w 12225867"/>
              <a:gd name="connsiteY734" fmla="*/ 9339316 h 13823997"/>
              <a:gd name="connsiteX735" fmla="*/ 46234 w 12225867"/>
              <a:gd name="connsiteY735" fmla="*/ 9346685 h 13823997"/>
              <a:gd name="connsiteX736" fmla="*/ 44966 w 12225867"/>
              <a:gd name="connsiteY736" fmla="*/ 9346096 h 13823997"/>
              <a:gd name="connsiteX737" fmla="*/ 45483 w 12225867"/>
              <a:gd name="connsiteY737" fmla="*/ 9341767 h 13823997"/>
              <a:gd name="connsiteX738" fmla="*/ 47882 w 12225867"/>
              <a:gd name="connsiteY738" fmla="*/ 9339316 h 13823997"/>
              <a:gd name="connsiteX739" fmla="*/ 46222 w 12225867"/>
              <a:gd name="connsiteY739" fmla="*/ 9335573 h 13823997"/>
              <a:gd name="connsiteX740" fmla="*/ 45483 w 12225867"/>
              <a:gd name="connsiteY740" fmla="*/ 9341767 h 13823997"/>
              <a:gd name="connsiteX741" fmla="*/ 42629 w 12225867"/>
              <a:gd name="connsiteY741" fmla="*/ 9344683 h 13823997"/>
              <a:gd name="connsiteX742" fmla="*/ 40640 w 12225867"/>
              <a:gd name="connsiteY742" fmla="*/ 9343102 h 13823997"/>
              <a:gd name="connsiteX743" fmla="*/ 46222 w 12225867"/>
              <a:gd name="connsiteY743" fmla="*/ 9335573 h 13823997"/>
              <a:gd name="connsiteX744" fmla="*/ 48004 w 12225867"/>
              <a:gd name="connsiteY744" fmla="*/ 9333169 h 13823997"/>
              <a:gd name="connsiteX745" fmla="*/ 46222 w 12225867"/>
              <a:gd name="connsiteY745" fmla="*/ 9335573 h 13823997"/>
              <a:gd name="connsiteX746" fmla="*/ 46301 w 12225867"/>
              <a:gd name="connsiteY746" fmla="*/ 9334909 h 13823997"/>
              <a:gd name="connsiteX747" fmla="*/ 48004 w 12225867"/>
              <a:gd name="connsiteY747" fmla="*/ 9333169 h 13823997"/>
              <a:gd name="connsiteX748" fmla="*/ 48782 w 12225867"/>
              <a:gd name="connsiteY748" fmla="*/ 9332120 h 13823997"/>
              <a:gd name="connsiteX749" fmla="*/ 48964 w 12225867"/>
              <a:gd name="connsiteY749" fmla="*/ 9332188 h 13823997"/>
              <a:gd name="connsiteX750" fmla="*/ 48004 w 12225867"/>
              <a:gd name="connsiteY750" fmla="*/ 9333169 h 13823997"/>
              <a:gd name="connsiteX751" fmla="*/ 48782 w 12225867"/>
              <a:gd name="connsiteY751" fmla="*/ 9332120 h 13823997"/>
              <a:gd name="connsiteX752" fmla="*/ 49628 w 12225867"/>
              <a:gd name="connsiteY752" fmla="*/ 9331510 h 13823997"/>
              <a:gd name="connsiteX753" fmla="*/ 49437 w 12225867"/>
              <a:gd name="connsiteY753" fmla="*/ 9332364 h 13823997"/>
              <a:gd name="connsiteX754" fmla="*/ 48964 w 12225867"/>
              <a:gd name="connsiteY754" fmla="*/ 9332188 h 13823997"/>
              <a:gd name="connsiteX755" fmla="*/ 49628 w 12225867"/>
              <a:gd name="connsiteY755" fmla="*/ 9331510 h 13823997"/>
              <a:gd name="connsiteX756" fmla="*/ 46010 w 12225867"/>
              <a:gd name="connsiteY756" fmla="*/ 9331090 h 13823997"/>
              <a:gd name="connsiteX757" fmla="*/ 46725 w 12225867"/>
              <a:gd name="connsiteY757" fmla="*/ 9331356 h 13823997"/>
              <a:gd name="connsiteX758" fmla="*/ 46301 w 12225867"/>
              <a:gd name="connsiteY758" fmla="*/ 9334909 h 13823997"/>
              <a:gd name="connsiteX759" fmla="*/ 38358 w 12225867"/>
              <a:gd name="connsiteY759" fmla="*/ 9343027 h 13823997"/>
              <a:gd name="connsiteX760" fmla="*/ 38339 w 12225867"/>
              <a:gd name="connsiteY760" fmla="*/ 9343018 h 13823997"/>
              <a:gd name="connsiteX761" fmla="*/ 46010 w 12225867"/>
              <a:gd name="connsiteY761" fmla="*/ 9331090 h 13823997"/>
              <a:gd name="connsiteX762" fmla="*/ 67999 w 12225867"/>
              <a:gd name="connsiteY762" fmla="*/ 9328928 h 13823997"/>
              <a:gd name="connsiteX763" fmla="*/ 69501 w 12225867"/>
              <a:gd name="connsiteY763" fmla="*/ 9330463 h 13823997"/>
              <a:gd name="connsiteX764" fmla="*/ 58608 w 12225867"/>
              <a:gd name="connsiteY764" fmla="*/ 9341594 h 13823997"/>
              <a:gd name="connsiteX765" fmla="*/ 67999 w 12225867"/>
              <a:gd name="connsiteY765" fmla="*/ 9328928 h 13823997"/>
              <a:gd name="connsiteX766" fmla="*/ 73035 w 12225867"/>
              <a:gd name="connsiteY766" fmla="*/ 9326852 h 13823997"/>
              <a:gd name="connsiteX767" fmla="*/ 73506 w 12225867"/>
              <a:gd name="connsiteY767" fmla="*/ 9327334 h 13823997"/>
              <a:gd name="connsiteX768" fmla="*/ 70090 w 12225867"/>
              <a:gd name="connsiteY768" fmla="*/ 9331065 h 13823997"/>
              <a:gd name="connsiteX769" fmla="*/ 69501 w 12225867"/>
              <a:gd name="connsiteY769" fmla="*/ 9330463 h 13823997"/>
              <a:gd name="connsiteX770" fmla="*/ 73035 w 12225867"/>
              <a:gd name="connsiteY770" fmla="*/ 9326852 h 13823997"/>
              <a:gd name="connsiteX771" fmla="*/ 63023 w 12225867"/>
              <a:gd name="connsiteY771" fmla="*/ 9323843 h 13823997"/>
              <a:gd name="connsiteX772" fmla="*/ 65947 w 12225867"/>
              <a:gd name="connsiteY772" fmla="*/ 9326831 h 13823997"/>
              <a:gd name="connsiteX773" fmla="*/ 52324 w 12225867"/>
              <a:gd name="connsiteY773" fmla="*/ 9348015 h 13823997"/>
              <a:gd name="connsiteX774" fmla="*/ 49916 w 12225867"/>
              <a:gd name="connsiteY774" fmla="*/ 9350475 h 13823997"/>
              <a:gd name="connsiteX775" fmla="*/ 46070 w 12225867"/>
              <a:gd name="connsiteY775" fmla="*/ 9347418 h 13823997"/>
              <a:gd name="connsiteX776" fmla="*/ 46234 w 12225867"/>
              <a:gd name="connsiteY776" fmla="*/ 9346685 h 13823997"/>
              <a:gd name="connsiteX777" fmla="*/ 48886 w 12225867"/>
              <a:gd name="connsiteY777" fmla="*/ 9347917 h 13823997"/>
              <a:gd name="connsiteX778" fmla="*/ 56514 w 12225867"/>
              <a:gd name="connsiteY778" fmla="*/ 9330495 h 13823997"/>
              <a:gd name="connsiteX779" fmla="*/ 63023 w 12225867"/>
              <a:gd name="connsiteY779" fmla="*/ 9323843 h 13823997"/>
              <a:gd name="connsiteX780" fmla="*/ 68750 w 12225867"/>
              <a:gd name="connsiteY780" fmla="*/ 9322473 h 13823997"/>
              <a:gd name="connsiteX781" fmla="*/ 71045 w 12225867"/>
              <a:gd name="connsiteY781" fmla="*/ 9324819 h 13823997"/>
              <a:gd name="connsiteX782" fmla="*/ 67999 w 12225867"/>
              <a:gd name="connsiteY782" fmla="*/ 9328928 h 13823997"/>
              <a:gd name="connsiteX783" fmla="*/ 65947 w 12225867"/>
              <a:gd name="connsiteY783" fmla="*/ 9326831 h 13823997"/>
              <a:gd name="connsiteX784" fmla="*/ 68750 w 12225867"/>
              <a:gd name="connsiteY784" fmla="*/ 9322473 h 13823997"/>
              <a:gd name="connsiteX785" fmla="*/ 56066 w 12225867"/>
              <a:gd name="connsiteY785" fmla="*/ 9322295 h 13823997"/>
              <a:gd name="connsiteX786" fmla="*/ 54776 w 12225867"/>
              <a:gd name="connsiteY786" fmla="*/ 9326250 h 13823997"/>
              <a:gd name="connsiteX787" fmla="*/ 49628 w 12225867"/>
              <a:gd name="connsiteY787" fmla="*/ 9331510 h 13823997"/>
              <a:gd name="connsiteX788" fmla="*/ 49798 w 12225867"/>
              <a:gd name="connsiteY788" fmla="*/ 9330750 h 13823997"/>
              <a:gd name="connsiteX789" fmla="*/ 56066 w 12225867"/>
              <a:gd name="connsiteY789" fmla="*/ 9322295 h 13823997"/>
              <a:gd name="connsiteX790" fmla="*/ 51701 w 12225867"/>
              <a:gd name="connsiteY790" fmla="*/ 9322240 h 13823997"/>
              <a:gd name="connsiteX791" fmla="*/ 49798 w 12225867"/>
              <a:gd name="connsiteY791" fmla="*/ 9330750 h 13823997"/>
              <a:gd name="connsiteX792" fmla="*/ 48782 w 12225867"/>
              <a:gd name="connsiteY792" fmla="*/ 9332120 h 13823997"/>
              <a:gd name="connsiteX793" fmla="*/ 46725 w 12225867"/>
              <a:gd name="connsiteY793" fmla="*/ 9331356 h 13823997"/>
              <a:gd name="connsiteX794" fmla="*/ 46927 w 12225867"/>
              <a:gd name="connsiteY794" fmla="*/ 9329664 h 13823997"/>
              <a:gd name="connsiteX795" fmla="*/ 51701 w 12225867"/>
              <a:gd name="connsiteY795" fmla="*/ 9322240 h 13823997"/>
              <a:gd name="connsiteX796" fmla="*/ 73584 w 12225867"/>
              <a:gd name="connsiteY796" fmla="*/ 9321394 h 13823997"/>
              <a:gd name="connsiteX797" fmla="*/ 75980 w 12225867"/>
              <a:gd name="connsiteY797" fmla="*/ 9323842 h 13823997"/>
              <a:gd name="connsiteX798" fmla="*/ 73035 w 12225867"/>
              <a:gd name="connsiteY798" fmla="*/ 9326852 h 13823997"/>
              <a:gd name="connsiteX799" fmla="*/ 71045 w 12225867"/>
              <a:gd name="connsiteY799" fmla="*/ 9324819 h 13823997"/>
              <a:gd name="connsiteX800" fmla="*/ 73584 w 12225867"/>
              <a:gd name="connsiteY800" fmla="*/ 9321394 h 13823997"/>
              <a:gd name="connsiteX801" fmla="*/ 60519 w 12225867"/>
              <a:gd name="connsiteY801" fmla="*/ 9320382 h 13823997"/>
              <a:gd name="connsiteX802" fmla="*/ 60852 w 12225867"/>
              <a:gd name="connsiteY802" fmla="*/ 9320586 h 13823997"/>
              <a:gd name="connsiteX803" fmla="*/ 56514 w 12225867"/>
              <a:gd name="connsiteY803" fmla="*/ 9330495 h 13823997"/>
              <a:gd name="connsiteX804" fmla="*/ 47882 w 12225867"/>
              <a:gd name="connsiteY804" fmla="*/ 9339316 h 13823997"/>
              <a:gd name="connsiteX805" fmla="*/ 49437 w 12225867"/>
              <a:gd name="connsiteY805" fmla="*/ 9332364 h 13823997"/>
              <a:gd name="connsiteX806" fmla="*/ 52420 w 12225867"/>
              <a:gd name="connsiteY806" fmla="*/ 9333472 h 13823997"/>
              <a:gd name="connsiteX807" fmla="*/ 54776 w 12225867"/>
              <a:gd name="connsiteY807" fmla="*/ 9326250 h 13823997"/>
              <a:gd name="connsiteX808" fmla="*/ 60519 w 12225867"/>
              <a:gd name="connsiteY808" fmla="*/ 9320382 h 13823997"/>
              <a:gd name="connsiteX809" fmla="*/ 57328 w 12225867"/>
              <a:gd name="connsiteY809" fmla="*/ 9318426 h 13823997"/>
              <a:gd name="connsiteX810" fmla="*/ 58433 w 12225867"/>
              <a:gd name="connsiteY810" fmla="*/ 9319103 h 13823997"/>
              <a:gd name="connsiteX811" fmla="*/ 56066 w 12225867"/>
              <a:gd name="connsiteY811" fmla="*/ 9322295 h 13823997"/>
              <a:gd name="connsiteX812" fmla="*/ 57328 w 12225867"/>
              <a:gd name="connsiteY812" fmla="*/ 9318426 h 13823997"/>
              <a:gd name="connsiteX813" fmla="*/ 46593 w 12225867"/>
              <a:gd name="connsiteY813" fmla="*/ 9317538 h 13823997"/>
              <a:gd name="connsiteX814" fmla="*/ 48322 w 12225867"/>
              <a:gd name="connsiteY814" fmla="*/ 9317980 h 13823997"/>
              <a:gd name="connsiteX815" fmla="*/ 46927 w 12225867"/>
              <a:gd name="connsiteY815" fmla="*/ 9329664 h 13823997"/>
              <a:gd name="connsiteX816" fmla="*/ 46010 w 12225867"/>
              <a:gd name="connsiteY816" fmla="*/ 9331090 h 13823997"/>
              <a:gd name="connsiteX817" fmla="*/ 41408 w 12225867"/>
              <a:gd name="connsiteY817" fmla="*/ 9329380 h 13823997"/>
              <a:gd name="connsiteX818" fmla="*/ 46593 w 12225867"/>
              <a:gd name="connsiteY818" fmla="*/ 9317538 h 13823997"/>
              <a:gd name="connsiteX819" fmla="*/ 67987 w 12225867"/>
              <a:gd name="connsiteY819" fmla="*/ 9315674 h 13823997"/>
              <a:gd name="connsiteX820" fmla="*/ 71086 w 12225867"/>
              <a:gd name="connsiteY820" fmla="*/ 9318841 h 13823997"/>
              <a:gd name="connsiteX821" fmla="*/ 68750 w 12225867"/>
              <a:gd name="connsiteY821" fmla="*/ 9322473 h 13823997"/>
              <a:gd name="connsiteX822" fmla="*/ 66556 w 12225867"/>
              <a:gd name="connsiteY822" fmla="*/ 9320232 h 13823997"/>
              <a:gd name="connsiteX823" fmla="*/ 63023 w 12225867"/>
              <a:gd name="connsiteY823" fmla="*/ 9323843 h 13823997"/>
              <a:gd name="connsiteX824" fmla="*/ 60666 w 12225867"/>
              <a:gd name="connsiteY824" fmla="*/ 9321435 h 13823997"/>
              <a:gd name="connsiteX825" fmla="*/ 61218 w 12225867"/>
              <a:gd name="connsiteY825" fmla="*/ 9320811 h 13823997"/>
              <a:gd name="connsiteX826" fmla="*/ 64200 w 12225867"/>
              <a:gd name="connsiteY826" fmla="*/ 9322639 h 13823997"/>
              <a:gd name="connsiteX827" fmla="*/ 67987 w 12225867"/>
              <a:gd name="connsiteY827" fmla="*/ 9315674 h 13823997"/>
              <a:gd name="connsiteX828" fmla="*/ 38284 w 12225867"/>
              <a:gd name="connsiteY828" fmla="*/ 9315416 h 13823997"/>
              <a:gd name="connsiteX829" fmla="*/ 43359 w 12225867"/>
              <a:gd name="connsiteY829" fmla="*/ 9316712 h 13823997"/>
              <a:gd name="connsiteX830" fmla="*/ 39462 w 12225867"/>
              <a:gd name="connsiteY830" fmla="*/ 9328657 h 13823997"/>
              <a:gd name="connsiteX831" fmla="*/ 41408 w 12225867"/>
              <a:gd name="connsiteY831" fmla="*/ 9329380 h 13823997"/>
              <a:gd name="connsiteX832" fmla="*/ 35928 w 12225867"/>
              <a:gd name="connsiteY832" fmla="*/ 9341898 h 13823997"/>
              <a:gd name="connsiteX833" fmla="*/ 38339 w 12225867"/>
              <a:gd name="connsiteY833" fmla="*/ 9343018 h 13823997"/>
              <a:gd name="connsiteX834" fmla="*/ 38286 w 12225867"/>
              <a:gd name="connsiteY834" fmla="*/ 9343100 h 13823997"/>
              <a:gd name="connsiteX835" fmla="*/ 38358 w 12225867"/>
              <a:gd name="connsiteY835" fmla="*/ 9343027 h 13823997"/>
              <a:gd name="connsiteX836" fmla="*/ 42409 w 12225867"/>
              <a:gd name="connsiteY836" fmla="*/ 9344908 h 13823997"/>
              <a:gd name="connsiteX837" fmla="*/ 41750 w 12225867"/>
              <a:gd name="connsiteY837" fmla="*/ 9345581 h 13823997"/>
              <a:gd name="connsiteX838" fmla="*/ 38284 w 12225867"/>
              <a:gd name="connsiteY838" fmla="*/ 9343102 h 13823997"/>
              <a:gd name="connsiteX839" fmla="*/ 32394 w 12225867"/>
              <a:gd name="connsiteY839" fmla="*/ 9349120 h 13823997"/>
              <a:gd name="connsiteX840" fmla="*/ 35180 w 12225867"/>
              <a:gd name="connsiteY840" fmla="*/ 9351967 h 13823997"/>
              <a:gd name="connsiteX841" fmla="*/ 30203 w 12225867"/>
              <a:gd name="connsiteY841" fmla="*/ 9351543 h 13823997"/>
              <a:gd name="connsiteX842" fmla="*/ 38284 w 12225867"/>
              <a:gd name="connsiteY842" fmla="*/ 9315416 h 13823997"/>
              <a:gd name="connsiteX843" fmla="*/ 66556 w 12225867"/>
              <a:gd name="connsiteY843" fmla="*/ 9314212 h 13823997"/>
              <a:gd name="connsiteX844" fmla="*/ 66816 w 12225867"/>
              <a:gd name="connsiteY844" fmla="*/ 9314478 h 13823997"/>
              <a:gd name="connsiteX845" fmla="*/ 61218 w 12225867"/>
              <a:gd name="connsiteY845" fmla="*/ 9320811 h 13823997"/>
              <a:gd name="connsiteX846" fmla="*/ 60852 w 12225867"/>
              <a:gd name="connsiteY846" fmla="*/ 9320586 h 13823997"/>
              <a:gd name="connsiteX847" fmla="*/ 61283 w 12225867"/>
              <a:gd name="connsiteY847" fmla="*/ 9319602 h 13823997"/>
              <a:gd name="connsiteX848" fmla="*/ 66556 w 12225867"/>
              <a:gd name="connsiteY848" fmla="*/ 9314212 h 13823997"/>
              <a:gd name="connsiteX849" fmla="*/ 71546 w 12225867"/>
              <a:gd name="connsiteY849" fmla="*/ 9309127 h 13823997"/>
              <a:gd name="connsiteX850" fmla="*/ 67987 w 12225867"/>
              <a:gd name="connsiteY850" fmla="*/ 9315674 h 13823997"/>
              <a:gd name="connsiteX851" fmla="*/ 66816 w 12225867"/>
              <a:gd name="connsiteY851" fmla="*/ 9314478 h 13823997"/>
              <a:gd name="connsiteX852" fmla="*/ 71546 w 12225867"/>
              <a:gd name="connsiteY852" fmla="*/ 9309127 h 13823997"/>
              <a:gd name="connsiteX853" fmla="*/ 65925 w 12225867"/>
              <a:gd name="connsiteY853" fmla="*/ 9308999 h 13823997"/>
              <a:gd name="connsiteX854" fmla="*/ 61283 w 12225867"/>
              <a:gd name="connsiteY854" fmla="*/ 9319602 h 13823997"/>
              <a:gd name="connsiteX855" fmla="*/ 60519 w 12225867"/>
              <a:gd name="connsiteY855" fmla="*/ 9320382 h 13823997"/>
              <a:gd name="connsiteX856" fmla="*/ 58433 w 12225867"/>
              <a:gd name="connsiteY856" fmla="*/ 9319103 h 13823997"/>
              <a:gd name="connsiteX857" fmla="*/ 65925 w 12225867"/>
              <a:gd name="connsiteY857" fmla="*/ 9308999 h 13823997"/>
              <a:gd name="connsiteX858" fmla="*/ 60596 w 12225867"/>
              <a:gd name="connsiteY858" fmla="*/ 9308409 h 13823997"/>
              <a:gd name="connsiteX859" fmla="*/ 57328 w 12225867"/>
              <a:gd name="connsiteY859" fmla="*/ 9318426 h 13823997"/>
              <a:gd name="connsiteX860" fmla="*/ 55052 w 12225867"/>
              <a:gd name="connsiteY860" fmla="*/ 9317030 h 13823997"/>
              <a:gd name="connsiteX861" fmla="*/ 60596 w 12225867"/>
              <a:gd name="connsiteY861" fmla="*/ 9308409 h 13823997"/>
              <a:gd name="connsiteX862" fmla="*/ 73011 w 12225867"/>
              <a:gd name="connsiteY862" fmla="*/ 9306432 h 13823997"/>
              <a:gd name="connsiteX863" fmla="*/ 73573 w 12225867"/>
              <a:gd name="connsiteY863" fmla="*/ 9306834 h 13823997"/>
              <a:gd name="connsiteX864" fmla="*/ 71546 w 12225867"/>
              <a:gd name="connsiteY864" fmla="*/ 9309127 h 13823997"/>
              <a:gd name="connsiteX865" fmla="*/ 73011 w 12225867"/>
              <a:gd name="connsiteY865" fmla="*/ 9306432 h 13823997"/>
              <a:gd name="connsiteX866" fmla="*/ 73929 w 12225867"/>
              <a:gd name="connsiteY866" fmla="*/ 9306431 h 13823997"/>
              <a:gd name="connsiteX867" fmla="*/ 80692 w 12225867"/>
              <a:gd name="connsiteY867" fmla="*/ 9311806 h 13823997"/>
              <a:gd name="connsiteX868" fmla="*/ 73584 w 12225867"/>
              <a:gd name="connsiteY868" fmla="*/ 9321394 h 13823997"/>
              <a:gd name="connsiteX869" fmla="*/ 71086 w 12225867"/>
              <a:gd name="connsiteY869" fmla="*/ 9318841 h 13823997"/>
              <a:gd name="connsiteX870" fmla="*/ 77158 w 12225867"/>
              <a:gd name="connsiteY870" fmla="*/ 9309398 h 13823997"/>
              <a:gd name="connsiteX871" fmla="*/ 73573 w 12225867"/>
              <a:gd name="connsiteY871" fmla="*/ 9306834 h 13823997"/>
              <a:gd name="connsiteX872" fmla="*/ 73929 w 12225867"/>
              <a:gd name="connsiteY872" fmla="*/ 9306431 h 13823997"/>
              <a:gd name="connsiteX873" fmla="*/ 70090 w 12225867"/>
              <a:gd name="connsiteY873" fmla="*/ 9303380 h 13823997"/>
              <a:gd name="connsiteX874" fmla="*/ 73289 w 12225867"/>
              <a:gd name="connsiteY874" fmla="*/ 9305922 h 13823997"/>
              <a:gd name="connsiteX875" fmla="*/ 73011 w 12225867"/>
              <a:gd name="connsiteY875" fmla="*/ 9306432 h 13823997"/>
              <a:gd name="connsiteX876" fmla="*/ 69624 w 12225867"/>
              <a:gd name="connsiteY876" fmla="*/ 9304009 h 13823997"/>
              <a:gd name="connsiteX877" fmla="*/ 70090 w 12225867"/>
              <a:gd name="connsiteY877" fmla="*/ 9303380 h 13823997"/>
              <a:gd name="connsiteX878" fmla="*/ 47772 w 12225867"/>
              <a:gd name="connsiteY878" fmla="*/ 9303185 h 13823997"/>
              <a:gd name="connsiteX879" fmla="*/ 50064 w 12225867"/>
              <a:gd name="connsiteY879" fmla="*/ 9303380 h 13823997"/>
              <a:gd name="connsiteX880" fmla="*/ 49042 w 12225867"/>
              <a:gd name="connsiteY880" fmla="*/ 9311944 h 13823997"/>
              <a:gd name="connsiteX881" fmla="*/ 46593 w 12225867"/>
              <a:gd name="connsiteY881" fmla="*/ 9317538 h 13823997"/>
              <a:gd name="connsiteX882" fmla="*/ 43359 w 12225867"/>
              <a:gd name="connsiteY882" fmla="*/ 9316712 h 13823997"/>
              <a:gd name="connsiteX883" fmla="*/ 47772 w 12225867"/>
              <a:gd name="connsiteY883" fmla="*/ 9303185 h 13823997"/>
              <a:gd name="connsiteX884" fmla="*/ 68471 w 12225867"/>
              <a:gd name="connsiteY884" fmla="*/ 9303184 h 13823997"/>
              <a:gd name="connsiteX885" fmla="*/ 69624 w 12225867"/>
              <a:gd name="connsiteY885" fmla="*/ 9304009 h 13823997"/>
              <a:gd name="connsiteX886" fmla="*/ 65925 w 12225867"/>
              <a:gd name="connsiteY886" fmla="*/ 9308999 h 13823997"/>
              <a:gd name="connsiteX887" fmla="*/ 68471 w 12225867"/>
              <a:gd name="connsiteY887" fmla="*/ 9303184 h 13823997"/>
              <a:gd name="connsiteX888" fmla="*/ 63456 w 12225867"/>
              <a:gd name="connsiteY888" fmla="*/ 9299641 h 13823997"/>
              <a:gd name="connsiteX889" fmla="*/ 68912 w 12225867"/>
              <a:gd name="connsiteY889" fmla="*/ 9302175 h 13823997"/>
              <a:gd name="connsiteX890" fmla="*/ 68471 w 12225867"/>
              <a:gd name="connsiteY890" fmla="*/ 9303184 h 13823997"/>
              <a:gd name="connsiteX891" fmla="*/ 65378 w 12225867"/>
              <a:gd name="connsiteY891" fmla="*/ 9300972 h 13823997"/>
              <a:gd name="connsiteX892" fmla="*/ 60596 w 12225867"/>
              <a:gd name="connsiteY892" fmla="*/ 9308409 h 13823997"/>
              <a:gd name="connsiteX893" fmla="*/ 63456 w 12225867"/>
              <a:gd name="connsiteY893" fmla="*/ 9299641 h 13823997"/>
              <a:gd name="connsiteX894" fmla="*/ 55954 w 12225867"/>
              <a:gd name="connsiteY894" fmla="*/ 9296156 h 13823997"/>
              <a:gd name="connsiteX895" fmla="*/ 61493 w 12225867"/>
              <a:gd name="connsiteY895" fmla="*/ 9298729 h 13823997"/>
              <a:gd name="connsiteX896" fmla="*/ 52420 w 12225867"/>
              <a:gd name="connsiteY896" fmla="*/ 9315416 h 13823997"/>
              <a:gd name="connsiteX897" fmla="*/ 55052 w 12225867"/>
              <a:gd name="connsiteY897" fmla="*/ 9317030 h 13823997"/>
              <a:gd name="connsiteX898" fmla="*/ 51701 w 12225867"/>
              <a:gd name="connsiteY898" fmla="*/ 9322240 h 13823997"/>
              <a:gd name="connsiteX899" fmla="*/ 52420 w 12225867"/>
              <a:gd name="connsiteY899" fmla="*/ 9319027 h 13823997"/>
              <a:gd name="connsiteX900" fmla="*/ 48322 w 12225867"/>
              <a:gd name="connsiteY900" fmla="*/ 9317980 h 13823997"/>
              <a:gd name="connsiteX901" fmla="*/ 49042 w 12225867"/>
              <a:gd name="connsiteY901" fmla="*/ 9311944 h 13823997"/>
              <a:gd name="connsiteX902" fmla="*/ 55954 w 12225867"/>
              <a:gd name="connsiteY902" fmla="*/ 9296156 h 13823997"/>
              <a:gd name="connsiteX903" fmla="*/ 67145 w 12225867"/>
              <a:gd name="connsiteY903" fmla="*/ 9288334 h 13823997"/>
              <a:gd name="connsiteX904" fmla="*/ 63456 w 12225867"/>
              <a:gd name="connsiteY904" fmla="*/ 9299641 h 13823997"/>
              <a:gd name="connsiteX905" fmla="*/ 61493 w 12225867"/>
              <a:gd name="connsiteY905" fmla="*/ 9298729 h 13823997"/>
              <a:gd name="connsiteX906" fmla="*/ 67145 w 12225867"/>
              <a:gd name="connsiteY906" fmla="*/ 9288334 h 13823997"/>
              <a:gd name="connsiteX907" fmla="*/ 75980 w 12225867"/>
              <a:gd name="connsiteY907" fmla="*/ 9272082 h 13823997"/>
              <a:gd name="connsiteX908" fmla="*/ 67145 w 12225867"/>
              <a:gd name="connsiteY908" fmla="*/ 9288334 h 13823997"/>
              <a:gd name="connsiteX909" fmla="*/ 67734 w 12225867"/>
              <a:gd name="connsiteY909" fmla="*/ 9286527 h 13823997"/>
              <a:gd name="connsiteX910" fmla="*/ 54776 w 12225867"/>
              <a:gd name="connsiteY910" fmla="*/ 9281712 h 13823997"/>
              <a:gd name="connsiteX911" fmla="*/ 47772 w 12225867"/>
              <a:gd name="connsiteY911" fmla="*/ 9303185 h 13823997"/>
              <a:gd name="connsiteX912" fmla="*/ 35928 w 12225867"/>
              <a:gd name="connsiteY912" fmla="*/ 9302176 h 13823997"/>
              <a:gd name="connsiteX913" fmla="*/ 30038 w 12225867"/>
              <a:gd name="connsiteY913" fmla="*/ 9351529 h 13823997"/>
              <a:gd name="connsiteX914" fmla="*/ 30203 w 12225867"/>
              <a:gd name="connsiteY914" fmla="*/ 9351543 h 13823997"/>
              <a:gd name="connsiteX915" fmla="*/ 28860 w 12225867"/>
              <a:gd name="connsiteY915" fmla="*/ 9357547 h 13823997"/>
              <a:gd name="connsiteX916" fmla="*/ 36713 w 12225867"/>
              <a:gd name="connsiteY916" fmla="*/ 9359553 h 13823997"/>
              <a:gd name="connsiteX917" fmla="*/ 41818 w 12225867"/>
              <a:gd name="connsiteY917" fmla="*/ 9364770 h 13823997"/>
              <a:gd name="connsiteX918" fmla="*/ 75980 w 12225867"/>
              <a:gd name="connsiteY918" fmla="*/ 9329862 h 13823997"/>
              <a:gd name="connsiteX919" fmla="*/ 73506 w 12225867"/>
              <a:gd name="connsiteY919" fmla="*/ 9327334 h 13823997"/>
              <a:gd name="connsiteX920" fmla="*/ 104252 w 12225867"/>
              <a:gd name="connsiteY920" fmla="*/ 9293750 h 13823997"/>
              <a:gd name="connsiteX921" fmla="*/ 93650 w 12225867"/>
              <a:gd name="connsiteY921" fmla="*/ 9284120 h 13823997"/>
              <a:gd name="connsiteX922" fmla="*/ 73929 w 12225867"/>
              <a:gd name="connsiteY922" fmla="*/ 9306431 h 13823997"/>
              <a:gd name="connsiteX923" fmla="*/ 73289 w 12225867"/>
              <a:gd name="connsiteY923" fmla="*/ 9305922 h 13823997"/>
              <a:gd name="connsiteX924" fmla="*/ 87760 w 12225867"/>
              <a:gd name="connsiteY924" fmla="*/ 9279304 h 13823997"/>
              <a:gd name="connsiteX925" fmla="*/ 75980 w 12225867"/>
              <a:gd name="connsiteY925" fmla="*/ 9272082 h 13823997"/>
              <a:gd name="connsiteX926" fmla="*/ 128574 w 12225867"/>
              <a:gd name="connsiteY926" fmla="*/ 9249636 h 13823997"/>
              <a:gd name="connsiteX927" fmla="*/ 128741 w 12225867"/>
              <a:gd name="connsiteY927" fmla="*/ 9249788 h 13823997"/>
              <a:gd name="connsiteX928" fmla="*/ 111324 w 12225867"/>
              <a:gd name="connsiteY928" fmla="*/ 9273282 h 13823997"/>
              <a:gd name="connsiteX929" fmla="*/ 131692 w 12225867"/>
              <a:gd name="connsiteY929" fmla="*/ 9252469 h 13823997"/>
              <a:gd name="connsiteX930" fmla="*/ 136057 w 12225867"/>
              <a:gd name="connsiteY930" fmla="*/ 9256434 h 13823997"/>
              <a:gd name="connsiteX931" fmla="*/ 138852 w 12225867"/>
              <a:gd name="connsiteY931" fmla="*/ 9253272 h 13823997"/>
              <a:gd name="connsiteX932" fmla="*/ 141358 w 12225867"/>
              <a:gd name="connsiteY932" fmla="*/ 9255832 h 13823997"/>
              <a:gd name="connsiteX933" fmla="*/ 110142 w 12225867"/>
              <a:gd name="connsiteY933" fmla="*/ 9287731 h 13823997"/>
              <a:gd name="connsiteX934" fmla="*/ 103663 w 12225867"/>
              <a:gd name="connsiteY934" fmla="*/ 9281110 h 13823997"/>
              <a:gd name="connsiteX935" fmla="*/ 111320 w 12225867"/>
              <a:gd name="connsiteY935" fmla="*/ 9273287 h 13823997"/>
              <a:gd name="connsiteX936" fmla="*/ 108007 w 12225867"/>
              <a:gd name="connsiteY936" fmla="*/ 9270653 h 13823997"/>
              <a:gd name="connsiteX937" fmla="*/ 128574 w 12225867"/>
              <a:gd name="connsiteY937" fmla="*/ 9249636 h 13823997"/>
              <a:gd name="connsiteX938" fmla="*/ 134879 w 12225867"/>
              <a:gd name="connsiteY938" fmla="*/ 9243193 h 13823997"/>
              <a:gd name="connsiteX939" fmla="*/ 141648 w 12225867"/>
              <a:gd name="connsiteY939" fmla="*/ 9250109 h 13823997"/>
              <a:gd name="connsiteX940" fmla="*/ 138852 w 12225867"/>
              <a:gd name="connsiteY940" fmla="*/ 9253272 h 13823997"/>
              <a:gd name="connsiteX941" fmla="*/ 134879 w 12225867"/>
              <a:gd name="connsiteY941" fmla="*/ 9249212 h 13823997"/>
              <a:gd name="connsiteX942" fmla="*/ 131692 w 12225867"/>
              <a:gd name="connsiteY942" fmla="*/ 9252469 h 13823997"/>
              <a:gd name="connsiteX943" fmla="*/ 128741 w 12225867"/>
              <a:gd name="connsiteY943" fmla="*/ 9249788 h 13823997"/>
              <a:gd name="connsiteX944" fmla="*/ 129729 w 12225867"/>
              <a:gd name="connsiteY944" fmla="*/ 9248456 h 13823997"/>
              <a:gd name="connsiteX945" fmla="*/ 134879 w 12225867"/>
              <a:gd name="connsiteY945" fmla="*/ 9243193 h 13823997"/>
              <a:gd name="connsiteX946" fmla="*/ 138649 w 12225867"/>
              <a:gd name="connsiteY946" fmla="*/ 9231879 h 13823997"/>
              <a:gd name="connsiteX947" fmla="*/ 140769 w 12225867"/>
              <a:gd name="connsiteY947" fmla="*/ 9233564 h 13823997"/>
              <a:gd name="connsiteX948" fmla="*/ 129729 w 12225867"/>
              <a:gd name="connsiteY948" fmla="*/ 9248456 h 13823997"/>
              <a:gd name="connsiteX949" fmla="*/ 128574 w 12225867"/>
              <a:gd name="connsiteY949" fmla="*/ 9249636 h 13823997"/>
              <a:gd name="connsiteX950" fmla="*/ 125456 w 12225867"/>
              <a:gd name="connsiteY950" fmla="*/ 9246804 h 13823997"/>
              <a:gd name="connsiteX951" fmla="*/ 138649 w 12225867"/>
              <a:gd name="connsiteY951" fmla="*/ 9231879 h 13823997"/>
              <a:gd name="connsiteX952" fmla="*/ 57983 w 12225867"/>
              <a:gd name="connsiteY952" fmla="*/ 9225956 h 13823997"/>
              <a:gd name="connsiteX953" fmla="*/ 54776 w 12225867"/>
              <a:gd name="connsiteY953" fmla="*/ 9252823 h 13823997"/>
              <a:gd name="connsiteX954" fmla="*/ 52117 w 12225867"/>
              <a:gd name="connsiteY954" fmla="*/ 9252597 h 13823997"/>
              <a:gd name="connsiteX955" fmla="*/ 57983 w 12225867"/>
              <a:gd name="connsiteY955" fmla="*/ 9225956 h 13823997"/>
              <a:gd name="connsiteX956" fmla="*/ 102470 w 12225867"/>
              <a:gd name="connsiteY956" fmla="*/ 9225526 h 13823997"/>
              <a:gd name="connsiteX957" fmla="*/ 100987 w 12225867"/>
              <a:gd name="connsiteY957" fmla="*/ 9228913 h 13823997"/>
              <a:gd name="connsiteX958" fmla="*/ 100718 w 12225867"/>
              <a:gd name="connsiteY958" fmla="*/ 9228748 h 13823997"/>
              <a:gd name="connsiteX959" fmla="*/ 102470 w 12225867"/>
              <a:gd name="connsiteY959" fmla="*/ 9225526 h 13823997"/>
              <a:gd name="connsiteX960" fmla="*/ 129993 w 12225867"/>
              <a:gd name="connsiteY960" fmla="*/ 9225373 h 13823997"/>
              <a:gd name="connsiteX961" fmla="*/ 131345 w 12225867"/>
              <a:gd name="connsiteY961" fmla="*/ 9226341 h 13823997"/>
              <a:gd name="connsiteX962" fmla="*/ 104594 w 12225867"/>
              <a:gd name="connsiteY962" fmla="*/ 9267940 h 13823997"/>
              <a:gd name="connsiteX963" fmla="*/ 100718 w 12225867"/>
              <a:gd name="connsiteY963" fmla="*/ 9264860 h 13823997"/>
              <a:gd name="connsiteX964" fmla="*/ 129993 w 12225867"/>
              <a:gd name="connsiteY964" fmla="*/ 9225373 h 13823997"/>
              <a:gd name="connsiteX965" fmla="*/ 73624 w 12225867"/>
              <a:gd name="connsiteY965" fmla="*/ 9222730 h 13823997"/>
              <a:gd name="connsiteX966" fmla="*/ 71152 w 12225867"/>
              <a:gd name="connsiteY966" fmla="*/ 9233957 h 13823997"/>
              <a:gd name="connsiteX967" fmla="*/ 70090 w 12225867"/>
              <a:gd name="connsiteY967" fmla="*/ 9233563 h 13823997"/>
              <a:gd name="connsiteX968" fmla="*/ 73624 w 12225867"/>
              <a:gd name="connsiteY968" fmla="*/ 9222730 h 13823997"/>
              <a:gd name="connsiteX969" fmla="*/ 88305 w 12225867"/>
              <a:gd name="connsiteY969" fmla="*/ 9222264 h 13823997"/>
              <a:gd name="connsiteX970" fmla="*/ 83048 w 12225867"/>
              <a:gd name="connsiteY970" fmla="*/ 9238378 h 13823997"/>
              <a:gd name="connsiteX971" fmla="*/ 81502 w 12225867"/>
              <a:gd name="connsiteY971" fmla="*/ 9237803 h 13823997"/>
              <a:gd name="connsiteX972" fmla="*/ 88305 w 12225867"/>
              <a:gd name="connsiteY972" fmla="*/ 9222264 h 13823997"/>
              <a:gd name="connsiteX973" fmla="*/ 119566 w 12225867"/>
              <a:gd name="connsiteY973" fmla="*/ 9217915 h 13823997"/>
              <a:gd name="connsiteX974" fmla="*/ 121545 w 12225867"/>
              <a:gd name="connsiteY974" fmla="*/ 9219330 h 13823997"/>
              <a:gd name="connsiteX975" fmla="*/ 112498 w 12225867"/>
              <a:gd name="connsiteY975" fmla="*/ 9235970 h 13823997"/>
              <a:gd name="connsiteX976" fmla="*/ 109240 w 12225867"/>
              <a:gd name="connsiteY976" fmla="*/ 9233972 h 13823997"/>
              <a:gd name="connsiteX977" fmla="*/ 119566 w 12225867"/>
              <a:gd name="connsiteY977" fmla="*/ 9217915 h 13823997"/>
              <a:gd name="connsiteX978" fmla="*/ 124278 w 12225867"/>
              <a:gd name="connsiteY978" fmla="*/ 9185414 h 13823997"/>
              <a:gd name="connsiteX979" fmla="*/ 102470 w 12225867"/>
              <a:gd name="connsiteY979" fmla="*/ 9225526 h 13823997"/>
              <a:gd name="connsiteX980" fmla="*/ 108964 w 12225867"/>
              <a:gd name="connsiteY980" fmla="*/ 9210692 h 13823997"/>
              <a:gd name="connsiteX981" fmla="*/ 96006 w 12225867"/>
              <a:gd name="connsiteY981" fmla="*/ 9204673 h 13823997"/>
              <a:gd name="connsiteX982" fmla="*/ 88305 w 12225867"/>
              <a:gd name="connsiteY982" fmla="*/ 9222264 h 13823997"/>
              <a:gd name="connsiteX983" fmla="*/ 98362 w 12225867"/>
              <a:gd name="connsiteY983" fmla="*/ 9191433 h 13823997"/>
              <a:gd name="connsiteX984" fmla="*/ 85404 w 12225867"/>
              <a:gd name="connsiteY984" fmla="*/ 9186618 h 13823997"/>
              <a:gd name="connsiteX985" fmla="*/ 73624 w 12225867"/>
              <a:gd name="connsiteY985" fmla="*/ 9222730 h 13823997"/>
              <a:gd name="connsiteX986" fmla="*/ 59488 w 12225867"/>
              <a:gd name="connsiteY986" fmla="*/ 9219119 h 13823997"/>
              <a:gd name="connsiteX987" fmla="*/ 57983 w 12225867"/>
              <a:gd name="connsiteY987" fmla="*/ 9225956 h 13823997"/>
              <a:gd name="connsiteX988" fmla="*/ 60666 w 12225867"/>
              <a:gd name="connsiteY988" fmla="*/ 9203471 h 13823997"/>
              <a:gd name="connsiteX989" fmla="*/ 46530 w 12225867"/>
              <a:gd name="connsiteY989" fmla="*/ 9202267 h 13823997"/>
              <a:gd name="connsiteX990" fmla="*/ 40640 w 12225867"/>
              <a:gd name="connsiteY990" fmla="*/ 9251620 h 13823997"/>
              <a:gd name="connsiteX991" fmla="*/ 52117 w 12225867"/>
              <a:gd name="connsiteY991" fmla="*/ 9252597 h 13823997"/>
              <a:gd name="connsiteX992" fmla="*/ 48886 w 12225867"/>
              <a:gd name="connsiteY992" fmla="*/ 9267267 h 13823997"/>
              <a:gd name="connsiteX993" fmla="*/ 63022 w 12225867"/>
              <a:gd name="connsiteY993" fmla="*/ 9270878 h 13823997"/>
              <a:gd name="connsiteX994" fmla="*/ 71152 w 12225867"/>
              <a:gd name="connsiteY994" fmla="*/ 9233957 h 13823997"/>
              <a:gd name="connsiteX995" fmla="*/ 81502 w 12225867"/>
              <a:gd name="connsiteY995" fmla="*/ 9237803 h 13823997"/>
              <a:gd name="connsiteX996" fmla="*/ 75980 w 12225867"/>
              <a:gd name="connsiteY996" fmla="*/ 9250415 h 13823997"/>
              <a:gd name="connsiteX997" fmla="*/ 88938 w 12225867"/>
              <a:gd name="connsiteY997" fmla="*/ 9256434 h 13823997"/>
              <a:gd name="connsiteX998" fmla="*/ 100987 w 12225867"/>
              <a:gd name="connsiteY998" fmla="*/ 9228913 h 13823997"/>
              <a:gd name="connsiteX999" fmla="*/ 109240 w 12225867"/>
              <a:gd name="connsiteY999" fmla="*/ 9233972 h 13823997"/>
              <a:gd name="connsiteX1000" fmla="*/ 92472 w 12225867"/>
              <a:gd name="connsiteY1000" fmla="*/ 9260046 h 13823997"/>
              <a:gd name="connsiteX1001" fmla="*/ 104252 w 12225867"/>
              <a:gd name="connsiteY1001" fmla="*/ 9268472 h 13823997"/>
              <a:gd name="connsiteX1002" fmla="*/ 104594 w 12225867"/>
              <a:gd name="connsiteY1002" fmla="*/ 9267940 h 13823997"/>
              <a:gd name="connsiteX1003" fmla="*/ 108007 w 12225867"/>
              <a:gd name="connsiteY1003" fmla="*/ 9270653 h 13823997"/>
              <a:gd name="connsiteX1004" fmla="*/ 100718 w 12225867"/>
              <a:gd name="connsiteY1004" fmla="*/ 9278101 h 13823997"/>
              <a:gd name="connsiteX1005" fmla="*/ 103663 w 12225867"/>
              <a:gd name="connsiteY1005" fmla="*/ 9281110 h 13823997"/>
              <a:gd name="connsiteX1006" fmla="*/ 100718 w 12225867"/>
              <a:gd name="connsiteY1006" fmla="*/ 9284120 h 13823997"/>
              <a:gd name="connsiteX1007" fmla="*/ 110142 w 12225867"/>
              <a:gd name="connsiteY1007" fmla="*/ 9293750 h 13823997"/>
              <a:gd name="connsiteX1008" fmla="*/ 144303 w 12225867"/>
              <a:gd name="connsiteY1008" fmla="*/ 9258842 h 13823997"/>
              <a:gd name="connsiteX1009" fmla="*/ 141358 w 12225867"/>
              <a:gd name="connsiteY1009" fmla="*/ 9255832 h 13823997"/>
              <a:gd name="connsiteX1010" fmla="*/ 144303 w 12225867"/>
              <a:gd name="connsiteY1010" fmla="*/ 9252822 h 13823997"/>
              <a:gd name="connsiteX1011" fmla="*/ 141648 w 12225867"/>
              <a:gd name="connsiteY1011" fmla="*/ 9250109 h 13823997"/>
              <a:gd name="connsiteX1012" fmla="*/ 169041 w 12225867"/>
              <a:gd name="connsiteY1012" fmla="*/ 9219119 h 13823997"/>
              <a:gd name="connsiteX1013" fmla="*/ 158439 w 12225867"/>
              <a:gd name="connsiteY1013" fmla="*/ 9209489 h 13823997"/>
              <a:gd name="connsiteX1014" fmla="*/ 138649 w 12225867"/>
              <a:gd name="connsiteY1014" fmla="*/ 9231879 h 13823997"/>
              <a:gd name="connsiteX1015" fmla="*/ 130167 w 12225867"/>
              <a:gd name="connsiteY1015" fmla="*/ 9225138 h 13823997"/>
              <a:gd name="connsiteX1016" fmla="*/ 129993 w 12225867"/>
              <a:gd name="connsiteY1016" fmla="*/ 9225373 h 13823997"/>
              <a:gd name="connsiteX1017" fmla="*/ 121545 w 12225867"/>
              <a:gd name="connsiteY1017" fmla="*/ 9219330 h 13823997"/>
              <a:gd name="connsiteX1018" fmla="*/ 136057 w 12225867"/>
              <a:gd name="connsiteY1018" fmla="*/ 9192636 h 13823997"/>
              <a:gd name="connsiteX1019" fmla="*/ 124278 w 12225867"/>
              <a:gd name="connsiteY1019" fmla="*/ 9185414 h 13823997"/>
              <a:gd name="connsiteX1020" fmla="*/ 204381 w 12225867"/>
              <a:gd name="connsiteY1020" fmla="*/ 9172173 h 13823997"/>
              <a:gd name="connsiteX1021" fmla="*/ 206997 w 12225867"/>
              <a:gd name="connsiteY1021" fmla="*/ 9174846 h 13823997"/>
              <a:gd name="connsiteX1022" fmla="*/ 200848 w 12225867"/>
              <a:gd name="connsiteY1022" fmla="*/ 9181803 h 13823997"/>
              <a:gd name="connsiteX1023" fmla="*/ 204381 w 12225867"/>
              <a:gd name="connsiteY1023" fmla="*/ 9178193 h 13823997"/>
              <a:gd name="connsiteX1024" fmla="*/ 210860 w 12225867"/>
              <a:gd name="connsiteY1024" fmla="*/ 9184813 h 13823997"/>
              <a:gd name="connsiteX1025" fmla="*/ 179643 w 12225867"/>
              <a:gd name="connsiteY1025" fmla="*/ 9216711 h 13823997"/>
              <a:gd name="connsiteX1026" fmla="*/ 173164 w 12225867"/>
              <a:gd name="connsiteY1026" fmla="*/ 9210091 h 13823997"/>
              <a:gd name="connsiteX1027" fmla="*/ 200847 w 12225867"/>
              <a:gd name="connsiteY1027" fmla="*/ 9181804 h 13823997"/>
              <a:gd name="connsiteX1028" fmla="*/ 197728 w 12225867"/>
              <a:gd name="connsiteY1028" fmla="*/ 9178971 h 13823997"/>
              <a:gd name="connsiteX1029" fmla="*/ 204381 w 12225867"/>
              <a:gd name="connsiteY1029" fmla="*/ 9172173 h 13823997"/>
              <a:gd name="connsiteX1030" fmla="*/ 190245 w 12225867"/>
              <a:gd name="connsiteY1030" fmla="*/ 9145692 h 13823997"/>
              <a:gd name="connsiteX1031" fmla="*/ 160795 w 12225867"/>
              <a:gd name="connsiteY1031" fmla="*/ 9185415 h 13823997"/>
              <a:gd name="connsiteX1032" fmla="*/ 171397 w 12225867"/>
              <a:gd name="connsiteY1032" fmla="*/ 9193841 h 13823997"/>
              <a:gd name="connsiteX1033" fmla="*/ 200847 w 12225867"/>
              <a:gd name="connsiteY1033" fmla="*/ 9154118 h 13823997"/>
              <a:gd name="connsiteX1034" fmla="*/ 190245 w 12225867"/>
              <a:gd name="connsiteY1034" fmla="*/ 9145692 h 13823997"/>
              <a:gd name="connsiteX1035" fmla="*/ 223229 w 12225867"/>
              <a:gd name="connsiteY1035" fmla="*/ 9134858 h 13823997"/>
              <a:gd name="connsiteX1036" fmla="*/ 190245 w 12225867"/>
              <a:gd name="connsiteY1036" fmla="*/ 9172174 h 13823997"/>
              <a:gd name="connsiteX1037" fmla="*/ 197728 w 12225867"/>
              <a:gd name="connsiteY1037" fmla="*/ 9178971 h 13823997"/>
              <a:gd name="connsiteX1038" fmla="*/ 170219 w 12225867"/>
              <a:gd name="connsiteY1038" fmla="*/ 9207081 h 13823997"/>
              <a:gd name="connsiteX1039" fmla="*/ 173164 w 12225867"/>
              <a:gd name="connsiteY1039" fmla="*/ 9210091 h 13823997"/>
              <a:gd name="connsiteX1040" fmla="*/ 170219 w 12225867"/>
              <a:gd name="connsiteY1040" fmla="*/ 9213100 h 13823997"/>
              <a:gd name="connsiteX1041" fmla="*/ 179643 w 12225867"/>
              <a:gd name="connsiteY1041" fmla="*/ 9223934 h 13823997"/>
              <a:gd name="connsiteX1042" fmla="*/ 213805 w 12225867"/>
              <a:gd name="connsiteY1042" fmla="*/ 9187822 h 13823997"/>
              <a:gd name="connsiteX1043" fmla="*/ 210860 w 12225867"/>
              <a:gd name="connsiteY1043" fmla="*/ 9184813 h 13823997"/>
              <a:gd name="connsiteX1044" fmla="*/ 213805 w 12225867"/>
              <a:gd name="connsiteY1044" fmla="*/ 9181803 h 13823997"/>
              <a:gd name="connsiteX1045" fmla="*/ 206997 w 12225867"/>
              <a:gd name="connsiteY1045" fmla="*/ 9174846 h 13823997"/>
              <a:gd name="connsiteX1046" fmla="*/ 233831 w 12225867"/>
              <a:gd name="connsiteY1046" fmla="*/ 9144488 h 13823997"/>
              <a:gd name="connsiteX1047" fmla="*/ 223229 w 12225867"/>
              <a:gd name="connsiteY1047" fmla="*/ 9134858 h 13823997"/>
              <a:gd name="connsiteX1048" fmla="*/ 173753 w 12225867"/>
              <a:gd name="connsiteY1048" fmla="*/ 9134858 h 13823997"/>
              <a:gd name="connsiteX1049" fmla="*/ 146659 w 12225867"/>
              <a:gd name="connsiteY1049" fmla="*/ 9176989 h 13823997"/>
              <a:gd name="connsiteX1050" fmla="*/ 158439 w 12225867"/>
              <a:gd name="connsiteY1050" fmla="*/ 9185415 h 13823997"/>
              <a:gd name="connsiteX1051" fmla="*/ 185533 w 12225867"/>
              <a:gd name="connsiteY1051" fmla="*/ 9143285 h 13823997"/>
              <a:gd name="connsiteX1052" fmla="*/ 173753 w 12225867"/>
              <a:gd name="connsiteY1052" fmla="*/ 9134858 h 13823997"/>
              <a:gd name="connsiteX1053" fmla="*/ 80692 w 12225867"/>
              <a:gd name="connsiteY1053" fmla="*/ 9121617 h 13823997"/>
              <a:gd name="connsiteX1054" fmla="*/ 70090 w 12225867"/>
              <a:gd name="connsiteY1054" fmla="*/ 9169766 h 13823997"/>
              <a:gd name="connsiteX1055" fmla="*/ 84226 w 12225867"/>
              <a:gd name="connsiteY1055" fmla="*/ 9173377 h 13823997"/>
              <a:gd name="connsiteX1056" fmla="*/ 94828 w 12225867"/>
              <a:gd name="connsiteY1056" fmla="*/ 9125228 h 13823997"/>
              <a:gd name="connsiteX1057" fmla="*/ 80692 w 12225867"/>
              <a:gd name="connsiteY1057" fmla="*/ 9121617 h 13823997"/>
              <a:gd name="connsiteX1058" fmla="*/ 136057 w 12225867"/>
              <a:gd name="connsiteY1058" fmla="*/ 9113191 h 13823997"/>
              <a:gd name="connsiteX1059" fmla="*/ 116032 w 12225867"/>
              <a:gd name="connsiteY1059" fmla="*/ 9158932 h 13823997"/>
              <a:gd name="connsiteX1060" fmla="*/ 128989 w 12225867"/>
              <a:gd name="connsiteY1060" fmla="*/ 9164951 h 13823997"/>
              <a:gd name="connsiteX1061" fmla="*/ 149015 w 12225867"/>
              <a:gd name="connsiteY1061" fmla="*/ 9119209 h 13823997"/>
              <a:gd name="connsiteX1062" fmla="*/ 136057 w 12225867"/>
              <a:gd name="connsiteY1062" fmla="*/ 9113191 h 13823997"/>
              <a:gd name="connsiteX1063" fmla="*/ 273883 w 12225867"/>
              <a:gd name="connsiteY1063" fmla="*/ 9108376 h 13823997"/>
              <a:gd name="connsiteX1064" fmla="*/ 280362 w 12225867"/>
              <a:gd name="connsiteY1064" fmla="*/ 9114996 h 13823997"/>
              <a:gd name="connsiteX1065" fmla="*/ 249145 w 12225867"/>
              <a:gd name="connsiteY1065" fmla="*/ 9146895 h 13823997"/>
              <a:gd name="connsiteX1066" fmla="*/ 242667 w 12225867"/>
              <a:gd name="connsiteY1066" fmla="*/ 9140275 h 13823997"/>
              <a:gd name="connsiteX1067" fmla="*/ 273883 w 12225867"/>
              <a:gd name="connsiteY1067" fmla="*/ 9108376 h 13823997"/>
              <a:gd name="connsiteX1068" fmla="*/ 58310 w 12225867"/>
              <a:gd name="connsiteY1068" fmla="*/ 9102358 h 13823997"/>
              <a:gd name="connsiteX1069" fmla="*/ 52420 w 12225867"/>
              <a:gd name="connsiteY1069" fmla="*/ 9151711 h 13823997"/>
              <a:gd name="connsiteX1070" fmla="*/ 65378 w 12225867"/>
              <a:gd name="connsiteY1070" fmla="*/ 9154118 h 13823997"/>
              <a:gd name="connsiteX1071" fmla="*/ 72446 w 12225867"/>
              <a:gd name="connsiteY1071" fmla="*/ 9103562 h 13823997"/>
              <a:gd name="connsiteX1072" fmla="*/ 58310 w 12225867"/>
              <a:gd name="connsiteY1072" fmla="*/ 9102358 h 13823997"/>
              <a:gd name="connsiteX1073" fmla="*/ 273883 w 12225867"/>
              <a:gd name="connsiteY1073" fmla="*/ 9102357 h 13823997"/>
              <a:gd name="connsiteX1074" fmla="*/ 239721 w 12225867"/>
              <a:gd name="connsiteY1074" fmla="*/ 9137265 h 13823997"/>
              <a:gd name="connsiteX1075" fmla="*/ 242667 w 12225867"/>
              <a:gd name="connsiteY1075" fmla="*/ 9140275 h 13823997"/>
              <a:gd name="connsiteX1076" fmla="*/ 239721 w 12225867"/>
              <a:gd name="connsiteY1076" fmla="*/ 9143285 h 13823997"/>
              <a:gd name="connsiteX1077" fmla="*/ 249145 w 12225867"/>
              <a:gd name="connsiteY1077" fmla="*/ 9152914 h 13823997"/>
              <a:gd name="connsiteX1078" fmla="*/ 283307 w 12225867"/>
              <a:gd name="connsiteY1078" fmla="*/ 9118006 h 13823997"/>
              <a:gd name="connsiteX1079" fmla="*/ 280362 w 12225867"/>
              <a:gd name="connsiteY1079" fmla="*/ 9114996 h 13823997"/>
              <a:gd name="connsiteX1080" fmla="*/ 283307 w 12225867"/>
              <a:gd name="connsiteY1080" fmla="*/ 9111987 h 13823997"/>
              <a:gd name="connsiteX1081" fmla="*/ 273883 w 12225867"/>
              <a:gd name="connsiteY1081" fmla="*/ 9102357 h 13823997"/>
              <a:gd name="connsiteX1082" fmla="*/ 171397 w 12225867"/>
              <a:gd name="connsiteY1082" fmla="*/ 9097542 h 13823997"/>
              <a:gd name="connsiteX1083" fmla="*/ 147837 w 12225867"/>
              <a:gd name="connsiteY1083" fmla="*/ 9140876 h 13823997"/>
              <a:gd name="connsiteX1084" fmla="*/ 159617 w 12225867"/>
              <a:gd name="connsiteY1084" fmla="*/ 9148099 h 13823997"/>
              <a:gd name="connsiteX1085" fmla="*/ 183177 w 12225867"/>
              <a:gd name="connsiteY1085" fmla="*/ 9104765 h 13823997"/>
              <a:gd name="connsiteX1086" fmla="*/ 171397 w 12225867"/>
              <a:gd name="connsiteY1086" fmla="*/ 9097542 h 13823997"/>
              <a:gd name="connsiteX1087" fmla="*/ 116032 w 12225867"/>
              <a:gd name="connsiteY1087" fmla="*/ 9091524 h 13823997"/>
              <a:gd name="connsiteX1088" fmla="*/ 100718 w 12225867"/>
              <a:gd name="connsiteY1088" fmla="*/ 9138469 h 13823997"/>
              <a:gd name="connsiteX1089" fmla="*/ 113676 w 12225867"/>
              <a:gd name="connsiteY1089" fmla="*/ 9143284 h 13823997"/>
              <a:gd name="connsiteX1090" fmla="*/ 128989 w 12225867"/>
              <a:gd name="connsiteY1090" fmla="*/ 9096339 h 13823997"/>
              <a:gd name="connsiteX1091" fmla="*/ 116032 w 12225867"/>
              <a:gd name="connsiteY1091" fmla="*/ 9091524 h 13823997"/>
              <a:gd name="connsiteX1092" fmla="*/ 250323 w 12225867"/>
              <a:gd name="connsiteY1092" fmla="*/ 9067450 h 13823997"/>
              <a:gd name="connsiteX1093" fmla="*/ 220873 w 12225867"/>
              <a:gd name="connsiteY1093" fmla="*/ 9107173 h 13823997"/>
              <a:gd name="connsiteX1094" fmla="*/ 231475 w 12225867"/>
              <a:gd name="connsiteY1094" fmla="*/ 9115599 h 13823997"/>
              <a:gd name="connsiteX1095" fmla="*/ 260925 w 12225867"/>
              <a:gd name="connsiteY1095" fmla="*/ 9075876 h 13823997"/>
              <a:gd name="connsiteX1096" fmla="*/ 250323 w 12225867"/>
              <a:gd name="connsiteY1096" fmla="*/ 9067450 h 13823997"/>
              <a:gd name="connsiteX1097" fmla="*/ 288019 w 12225867"/>
              <a:gd name="connsiteY1097" fmla="*/ 9060227 h 13823997"/>
              <a:gd name="connsiteX1098" fmla="*/ 255035 w 12225867"/>
              <a:gd name="connsiteY1098" fmla="*/ 9097543 h 13823997"/>
              <a:gd name="connsiteX1099" fmla="*/ 265637 w 12225867"/>
              <a:gd name="connsiteY1099" fmla="*/ 9107173 h 13823997"/>
              <a:gd name="connsiteX1100" fmla="*/ 298621 w 12225867"/>
              <a:gd name="connsiteY1100" fmla="*/ 9069857 h 13823997"/>
              <a:gd name="connsiteX1101" fmla="*/ 288019 w 12225867"/>
              <a:gd name="connsiteY1101" fmla="*/ 9060227 h 13823997"/>
              <a:gd name="connsiteX1102" fmla="*/ 227941 w 12225867"/>
              <a:gd name="connsiteY1102" fmla="*/ 9051802 h 13823997"/>
              <a:gd name="connsiteX1103" fmla="*/ 200847 w 12225867"/>
              <a:gd name="connsiteY1103" fmla="*/ 9093932 h 13823997"/>
              <a:gd name="connsiteX1104" fmla="*/ 212627 w 12225867"/>
              <a:gd name="connsiteY1104" fmla="*/ 9102358 h 13823997"/>
              <a:gd name="connsiteX1105" fmla="*/ 239721 w 12225867"/>
              <a:gd name="connsiteY1105" fmla="*/ 9060227 h 13823997"/>
              <a:gd name="connsiteX1106" fmla="*/ 227941 w 12225867"/>
              <a:gd name="connsiteY1106" fmla="*/ 9051802 h 13823997"/>
              <a:gd name="connsiteX1107" fmla="*/ 342206 w 12225867"/>
              <a:gd name="connsiteY1107" fmla="*/ 9037357 h 13823997"/>
              <a:gd name="connsiteX1108" fmla="*/ 348685 w 12225867"/>
              <a:gd name="connsiteY1108" fmla="*/ 9043977 h 13823997"/>
              <a:gd name="connsiteX1109" fmla="*/ 317468 w 12225867"/>
              <a:gd name="connsiteY1109" fmla="*/ 9075875 h 13823997"/>
              <a:gd name="connsiteX1110" fmla="*/ 310991 w 12225867"/>
              <a:gd name="connsiteY1110" fmla="*/ 9069255 h 13823997"/>
              <a:gd name="connsiteX1111" fmla="*/ 342206 w 12225867"/>
              <a:gd name="connsiteY1111" fmla="*/ 9037357 h 13823997"/>
              <a:gd name="connsiteX1112" fmla="*/ 342206 w 12225867"/>
              <a:gd name="connsiteY1112" fmla="*/ 9031337 h 13823997"/>
              <a:gd name="connsiteX1113" fmla="*/ 308045 w 12225867"/>
              <a:gd name="connsiteY1113" fmla="*/ 9066245 h 13823997"/>
              <a:gd name="connsiteX1114" fmla="*/ 310991 w 12225867"/>
              <a:gd name="connsiteY1114" fmla="*/ 9069255 h 13823997"/>
              <a:gd name="connsiteX1115" fmla="*/ 308045 w 12225867"/>
              <a:gd name="connsiteY1115" fmla="*/ 9072265 h 13823997"/>
              <a:gd name="connsiteX1116" fmla="*/ 317468 w 12225867"/>
              <a:gd name="connsiteY1116" fmla="*/ 9081895 h 13823997"/>
              <a:gd name="connsiteX1117" fmla="*/ 351630 w 12225867"/>
              <a:gd name="connsiteY1117" fmla="*/ 9046987 h 13823997"/>
              <a:gd name="connsiteX1118" fmla="*/ 348685 w 12225867"/>
              <a:gd name="connsiteY1118" fmla="*/ 9043977 h 13823997"/>
              <a:gd name="connsiteX1119" fmla="*/ 351630 w 12225867"/>
              <a:gd name="connsiteY1119" fmla="*/ 9040967 h 13823997"/>
              <a:gd name="connsiteX1120" fmla="*/ 342206 w 12225867"/>
              <a:gd name="connsiteY1120" fmla="*/ 9031337 h 13823997"/>
              <a:gd name="connsiteX1121" fmla="*/ 101896 w 12225867"/>
              <a:gd name="connsiteY1121" fmla="*/ 9024115 h 13823997"/>
              <a:gd name="connsiteX1122" fmla="*/ 91294 w 12225867"/>
              <a:gd name="connsiteY1122" fmla="*/ 9072264 h 13823997"/>
              <a:gd name="connsiteX1123" fmla="*/ 105430 w 12225867"/>
              <a:gd name="connsiteY1123" fmla="*/ 9075876 h 13823997"/>
              <a:gd name="connsiteX1124" fmla="*/ 116032 w 12225867"/>
              <a:gd name="connsiteY1124" fmla="*/ 9027727 h 13823997"/>
              <a:gd name="connsiteX1125" fmla="*/ 101896 w 12225867"/>
              <a:gd name="connsiteY1125" fmla="*/ 9024115 h 13823997"/>
              <a:gd name="connsiteX1126" fmla="*/ 176109 w 12225867"/>
              <a:gd name="connsiteY1126" fmla="*/ 9021708 h 13823997"/>
              <a:gd name="connsiteX1127" fmla="*/ 156083 w 12225867"/>
              <a:gd name="connsiteY1127" fmla="*/ 9067449 h 13823997"/>
              <a:gd name="connsiteX1128" fmla="*/ 169041 w 12225867"/>
              <a:gd name="connsiteY1128" fmla="*/ 9073468 h 13823997"/>
              <a:gd name="connsiteX1129" fmla="*/ 189067 w 12225867"/>
              <a:gd name="connsiteY1129" fmla="*/ 9027726 h 13823997"/>
              <a:gd name="connsiteX1130" fmla="*/ 176109 w 12225867"/>
              <a:gd name="connsiteY1130" fmla="*/ 9021708 h 13823997"/>
              <a:gd name="connsiteX1131" fmla="*/ 218517 w 12225867"/>
              <a:gd name="connsiteY1131" fmla="*/ 9010874 h 13823997"/>
              <a:gd name="connsiteX1132" fmla="*/ 194957 w 12225867"/>
              <a:gd name="connsiteY1132" fmla="*/ 9054208 h 13823997"/>
              <a:gd name="connsiteX1133" fmla="*/ 206737 w 12225867"/>
              <a:gd name="connsiteY1133" fmla="*/ 9061431 h 13823997"/>
              <a:gd name="connsiteX1134" fmla="*/ 230297 w 12225867"/>
              <a:gd name="connsiteY1134" fmla="*/ 9018096 h 13823997"/>
              <a:gd name="connsiteX1135" fmla="*/ 218517 w 12225867"/>
              <a:gd name="connsiteY1135" fmla="*/ 9010874 h 13823997"/>
              <a:gd name="connsiteX1136" fmla="*/ 68912 w 12225867"/>
              <a:gd name="connsiteY1136" fmla="*/ 9003653 h 13823997"/>
              <a:gd name="connsiteX1137" fmla="*/ 63022 w 12225867"/>
              <a:gd name="connsiteY1137" fmla="*/ 9053005 h 13823997"/>
              <a:gd name="connsiteX1138" fmla="*/ 77158 w 12225867"/>
              <a:gd name="connsiteY1138" fmla="*/ 9054209 h 13823997"/>
              <a:gd name="connsiteX1139" fmla="*/ 83048 w 12225867"/>
              <a:gd name="connsiteY1139" fmla="*/ 9004857 h 13823997"/>
              <a:gd name="connsiteX1140" fmla="*/ 68912 w 12225867"/>
              <a:gd name="connsiteY1140" fmla="*/ 9003653 h 13823997"/>
              <a:gd name="connsiteX1141" fmla="*/ 146659 w 12225867"/>
              <a:gd name="connsiteY1141" fmla="*/ 8997634 h 13823997"/>
              <a:gd name="connsiteX1142" fmla="*/ 131345 w 12225867"/>
              <a:gd name="connsiteY1142" fmla="*/ 9044579 h 13823997"/>
              <a:gd name="connsiteX1143" fmla="*/ 145481 w 12225867"/>
              <a:gd name="connsiteY1143" fmla="*/ 9049394 h 13823997"/>
              <a:gd name="connsiteX1144" fmla="*/ 159617 w 12225867"/>
              <a:gd name="connsiteY1144" fmla="*/ 9002448 h 13823997"/>
              <a:gd name="connsiteX1145" fmla="*/ 146659 w 12225867"/>
              <a:gd name="connsiteY1145" fmla="*/ 8997634 h 13823997"/>
              <a:gd name="connsiteX1146" fmla="*/ 310401 w 12225867"/>
              <a:gd name="connsiteY1146" fmla="*/ 8988004 h 13823997"/>
              <a:gd name="connsiteX1147" fmla="*/ 280951 w 12225867"/>
              <a:gd name="connsiteY1147" fmla="*/ 9027727 h 13823997"/>
              <a:gd name="connsiteX1148" fmla="*/ 291553 w 12225867"/>
              <a:gd name="connsiteY1148" fmla="*/ 9036153 h 13823997"/>
              <a:gd name="connsiteX1149" fmla="*/ 321002 w 12225867"/>
              <a:gd name="connsiteY1149" fmla="*/ 8996430 h 13823997"/>
              <a:gd name="connsiteX1150" fmla="*/ 310401 w 12225867"/>
              <a:gd name="connsiteY1150" fmla="*/ 8988004 h 13823997"/>
              <a:gd name="connsiteX1151" fmla="*/ 352808 w 12225867"/>
              <a:gd name="connsiteY1151" fmla="*/ 8985597 h 13823997"/>
              <a:gd name="connsiteX1152" fmla="*/ 319824 w 12225867"/>
              <a:gd name="connsiteY1152" fmla="*/ 9022912 h 13823997"/>
              <a:gd name="connsiteX1153" fmla="*/ 330426 w 12225867"/>
              <a:gd name="connsiteY1153" fmla="*/ 9032542 h 13823997"/>
              <a:gd name="connsiteX1154" fmla="*/ 363410 w 12225867"/>
              <a:gd name="connsiteY1154" fmla="*/ 8995226 h 13823997"/>
              <a:gd name="connsiteX1155" fmla="*/ 352808 w 12225867"/>
              <a:gd name="connsiteY1155" fmla="*/ 8985597 h 13823997"/>
              <a:gd name="connsiteX1156" fmla="*/ 282129 w 12225867"/>
              <a:gd name="connsiteY1156" fmla="*/ 8968745 h 13823997"/>
              <a:gd name="connsiteX1157" fmla="*/ 255035 w 12225867"/>
              <a:gd name="connsiteY1157" fmla="*/ 9010875 h 13823997"/>
              <a:gd name="connsiteX1158" fmla="*/ 266815 w 12225867"/>
              <a:gd name="connsiteY1158" fmla="*/ 9019301 h 13823997"/>
              <a:gd name="connsiteX1159" fmla="*/ 293909 w 12225867"/>
              <a:gd name="connsiteY1159" fmla="*/ 8977171 h 13823997"/>
              <a:gd name="connsiteX1160" fmla="*/ 282129 w 12225867"/>
              <a:gd name="connsiteY1160" fmla="*/ 8968745 h 13823997"/>
              <a:gd name="connsiteX1161" fmla="*/ 411708 w 12225867"/>
              <a:gd name="connsiteY1161" fmla="*/ 8967541 h 13823997"/>
              <a:gd name="connsiteX1162" fmla="*/ 417598 w 12225867"/>
              <a:gd name="connsiteY1162" fmla="*/ 8973559 h 13823997"/>
              <a:gd name="connsiteX1163" fmla="*/ 386970 w 12225867"/>
              <a:gd name="connsiteY1163" fmla="*/ 9004856 h 13823997"/>
              <a:gd name="connsiteX1164" fmla="*/ 381080 w 12225867"/>
              <a:gd name="connsiteY1164" fmla="*/ 8998838 h 13823997"/>
              <a:gd name="connsiteX1165" fmla="*/ 411708 w 12225867"/>
              <a:gd name="connsiteY1165" fmla="*/ 8967541 h 13823997"/>
              <a:gd name="connsiteX1166" fmla="*/ 411708 w 12225867"/>
              <a:gd name="connsiteY1166" fmla="*/ 8960318 h 13823997"/>
              <a:gd name="connsiteX1167" fmla="*/ 377546 w 12225867"/>
              <a:gd name="connsiteY1167" fmla="*/ 8995226 h 13823997"/>
              <a:gd name="connsiteX1168" fmla="*/ 381080 w 12225867"/>
              <a:gd name="connsiteY1168" fmla="*/ 8998838 h 13823997"/>
              <a:gd name="connsiteX1169" fmla="*/ 377546 w 12225867"/>
              <a:gd name="connsiteY1169" fmla="*/ 9002449 h 13823997"/>
              <a:gd name="connsiteX1170" fmla="*/ 386970 w 12225867"/>
              <a:gd name="connsiteY1170" fmla="*/ 9012079 h 13823997"/>
              <a:gd name="connsiteX1171" fmla="*/ 421132 w 12225867"/>
              <a:gd name="connsiteY1171" fmla="*/ 8977171 h 13823997"/>
              <a:gd name="connsiteX1172" fmla="*/ 417598 w 12225867"/>
              <a:gd name="connsiteY1172" fmla="*/ 8973559 h 13823997"/>
              <a:gd name="connsiteX1173" fmla="*/ 421132 w 12225867"/>
              <a:gd name="connsiteY1173" fmla="*/ 8969948 h 13823997"/>
              <a:gd name="connsiteX1174" fmla="*/ 411708 w 12225867"/>
              <a:gd name="connsiteY1174" fmla="*/ 8960318 h 13823997"/>
              <a:gd name="connsiteX1175" fmla="*/ 214983 w 12225867"/>
              <a:gd name="connsiteY1175" fmla="*/ 8930225 h 13823997"/>
              <a:gd name="connsiteX1176" fmla="*/ 194957 w 12225867"/>
              <a:gd name="connsiteY1176" fmla="*/ 8975966 h 13823997"/>
              <a:gd name="connsiteX1177" fmla="*/ 207915 w 12225867"/>
              <a:gd name="connsiteY1177" fmla="*/ 8981985 h 13823997"/>
              <a:gd name="connsiteX1178" fmla="*/ 227941 w 12225867"/>
              <a:gd name="connsiteY1178" fmla="*/ 8936243 h 13823997"/>
              <a:gd name="connsiteX1179" fmla="*/ 214983 w 12225867"/>
              <a:gd name="connsiteY1179" fmla="*/ 8930225 h 13823997"/>
              <a:gd name="connsiteX1180" fmla="*/ 123100 w 12225867"/>
              <a:gd name="connsiteY1180" fmla="*/ 8926614 h 13823997"/>
              <a:gd name="connsiteX1181" fmla="*/ 112498 w 12225867"/>
              <a:gd name="connsiteY1181" fmla="*/ 8974763 h 13823997"/>
              <a:gd name="connsiteX1182" fmla="*/ 126633 w 12225867"/>
              <a:gd name="connsiteY1182" fmla="*/ 8978374 h 13823997"/>
              <a:gd name="connsiteX1183" fmla="*/ 137235 w 12225867"/>
              <a:gd name="connsiteY1183" fmla="*/ 8930225 h 13823997"/>
              <a:gd name="connsiteX1184" fmla="*/ 123100 w 12225867"/>
              <a:gd name="connsiteY1184" fmla="*/ 8926614 h 13823997"/>
              <a:gd name="connsiteX1185" fmla="*/ 265637 w 12225867"/>
              <a:gd name="connsiteY1185" fmla="*/ 8923002 h 13823997"/>
              <a:gd name="connsiteX1186" fmla="*/ 242077 w 12225867"/>
              <a:gd name="connsiteY1186" fmla="*/ 8966336 h 13823997"/>
              <a:gd name="connsiteX1187" fmla="*/ 253857 w 12225867"/>
              <a:gd name="connsiteY1187" fmla="*/ 8973559 h 13823997"/>
              <a:gd name="connsiteX1188" fmla="*/ 277417 w 12225867"/>
              <a:gd name="connsiteY1188" fmla="*/ 8930225 h 13823997"/>
              <a:gd name="connsiteX1189" fmla="*/ 265637 w 12225867"/>
              <a:gd name="connsiteY1189" fmla="*/ 8923002 h 13823997"/>
              <a:gd name="connsiteX1190" fmla="*/ 417598 w 12225867"/>
              <a:gd name="connsiteY1190" fmla="*/ 8910966 h 13823997"/>
              <a:gd name="connsiteX1191" fmla="*/ 384614 w 12225867"/>
              <a:gd name="connsiteY1191" fmla="*/ 8948281 h 13823997"/>
              <a:gd name="connsiteX1192" fmla="*/ 395216 w 12225867"/>
              <a:gd name="connsiteY1192" fmla="*/ 8957911 h 13823997"/>
              <a:gd name="connsiteX1193" fmla="*/ 428200 w 12225867"/>
              <a:gd name="connsiteY1193" fmla="*/ 8920596 h 13823997"/>
              <a:gd name="connsiteX1194" fmla="*/ 417598 w 12225867"/>
              <a:gd name="connsiteY1194" fmla="*/ 8910966 h 13823997"/>
              <a:gd name="connsiteX1195" fmla="*/ 370478 w 12225867"/>
              <a:gd name="connsiteY1195" fmla="*/ 8909762 h 13823997"/>
              <a:gd name="connsiteX1196" fmla="*/ 341028 w 12225867"/>
              <a:gd name="connsiteY1196" fmla="*/ 8949485 h 13823997"/>
              <a:gd name="connsiteX1197" fmla="*/ 351630 w 12225867"/>
              <a:gd name="connsiteY1197" fmla="*/ 8957911 h 13823997"/>
              <a:gd name="connsiteX1198" fmla="*/ 381080 w 12225867"/>
              <a:gd name="connsiteY1198" fmla="*/ 8918188 h 13823997"/>
              <a:gd name="connsiteX1199" fmla="*/ 370478 w 12225867"/>
              <a:gd name="connsiteY1199" fmla="*/ 8909762 h 13823997"/>
              <a:gd name="connsiteX1200" fmla="*/ 79514 w 12225867"/>
              <a:gd name="connsiteY1200" fmla="*/ 8904947 h 13823997"/>
              <a:gd name="connsiteX1201" fmla="*/ 73624 w 12225867"/>
              <a:gd name="connsiteY1201" fmla="*/ 8954300 h 13823997"/>
              <a:gd name="connsiteX1202" fmla="*/ 87760 w 12225867"/>
              <a:gd name="connsiteY1202" fmla="*/ 8955504 h 13823997"/>
              <a:gd name="connsiteX1203" fmla="*/ 93650 w 12225867"/>
              <a:gd name="connsiteY1203" fmla="*/ 8906151 h 13823997"/>
              <a:gd name="connsiteX1204" fmla="*/ 79514 w 12225867"/>
              <a:gd name="connsiteY1204" fmla="*/ 8904947 h 13823997"/>
              <a:gd name="connsiteX1205" fmla="*/ 178465 w 12225867"/>
              <a:gd name="connsiteY1205" fmla="*/ 8902539 h 13823997"/>
              <a:gd name="connsiteX1206" fmla="*/ 163151 w 12225867"/>
              <a:gd name="connsiteY1206" fmla="*/ 8949485 h 13823997"/>
              <a:gd name="connsiteX1207" fmla="*/ 176109 w 12225867"/>
              <a:gd name="connsiteY1207" fmla="*/ 8954300 h 13823997"/>
              <a:gd name="connsiteX1208" fmla="*/ 191423 w 12225867"/>
              <a:gd name="connsiteY1208" fmla="*/ 8907354 h 13823997"/>
              <a:gd name="connsiteX1209" fmla="*/ 178465 w 12225867"/>
              <a:gd name="connsiteY1209" fmla="*/ 8902539 h 13823997"/>
              <a:gd name="connsiteX1210" fmla="*/ 481210 w 12225867"/>
              <a:gd name="connsiteY1210" fmla="*/ 8896521 h 13823997"/>
              <a:gd name="connsiteX1211" fmla="*/ 487689 w 12225867"/>
              <a:gd name="connsiteY1211" fmla="*/ 8903141 h 13823997"/>
              <a:gd name="connsiteX1212" fmla="*/ 456472 w 12225867"/>
              <a:gd name="connsiteY1212" fmla="*/ 8935040 h 13823997"/>
              <a:gd name="connsiteX1213" fmla="*/ 449993 w 12225867"/>
              <a:gd name="connsiteY1213" fmla="*/ 8928420 h 13823997"/>
              <a:gd name="connsiteX1214" fmla="*/ 481210 w 12225867"/>
              <a:gd name="connsiteY1214" fmla="*/ 8896521 h 13823997"/>
              <a:gd name="connsiteX1215" fmla="*/ 481210 w 12225867"/>
              <a:gd name="connsiteY1215" fmla="*/ 8890502 h 13823997"/>
              <a:gd name="connsiteX1216" fmla="*/ 447048 w 12225867"/>
              <a:gd name="connsiteY1216" fmla="*/ 8925410 h 13823997"/>
              <a:gd name="connsiteX1217" fmla="*/ 449993 w 12225867"/>
              <a:gd name="connsiteY1217" fmla="*/ 8928420 h 13823997"/>
              <a:gd name="connsiteX1218" fmla="*/ 447048 w 12225867"/>
              <a:gd name="connsiteY1218" fmla="*/ 8931429 h 13823997"/>
              <a:gd name="connsiteX1219" fmla="*/ 456472 w 12225867"/>
              <a:gd name="connsiteY1219" fmla="*/ 8941059 h 13823997"/>
              <a:gd name="connsiteX1220" fmla="*/ 490634 w 12225867"/>
              <a:gd name="connsiteY1220" fmla="*/ 8906151 h 13823997"/>
              <a:gd name="connsiteX1221" fmla="*/ 487689 w 12225867"/>
              <a:gd name="connsiteY1221" fmla="*/ 8903141 h 13823997"/>
              <a:gd name="connsiteX1222" fmla="*/ 490634 w 12225867"/>
              <a:gd name="connsiteY1222" fmla="*/ 8900132 h 13823997"/>
              <a:gd name="connsiteX1223" fmla="*/ 481210 w 12225867"/>
              <a:gd name="connsiteY1223" fmla="*/ 8890502 h 13823997"/>
              <a:gd name="connsiteX1224" fmla="*/ 336316 w 12225867"/>
              <a:gd name="connsiteY1224" fmla="*/ 8885687 h 13823997"/>
              <a:gd name="connsiteX1225" fmla="*/ 309223 w 12225867"/>
              <a:gd name="connsiteY1225" fmla="*/ 8927818 h 13823997"/>
              <a:gd name="connsiteX1226" fmla="*/ 321002 w 12225867"/>
              <a:gd name="connsiteY1226" fmla="*/ 8936244 h 13823997"/>
              <a:gd name="connsiteX1227" fmla="*/ 348096 w 12225867"/>
              <a:gd name="connsiteY1227" fmla="*/ 8894114 h 13823997"/>
              <a:gd name="connsiteX1228" fmla="*/ 336316 w 12225867"/>
              <a:gd name="connsiteY1228" fmla="*/ 8885687 h 13823997"/>
              <a:gd name="connsiteX1229" fmla="*/ 255035 w 12225867"/>
              <a:gd name="connsiteY1229" fmla="*/ 8839945 h 13823997"/>
              <a:gd name="connsiteX1230" fmla="*/ 235009 w 12225867"/>
              <a:gd name="connsiteY1230" fmla="*/ 8885687 h 13823997"/>
              <a:gd name="connsiteX1231" fmla="*/ 247967 w 12225867"/>
              <a:gd name="connsiteY1231" fmla="*/ 8891705 h 13823997"/>
              <a:gd name="connsiteX1232" fmla="*/ 267993 w 12225867"/>
              <a:gd name="connsiteY1232" fmla="*/ 8845964 h 13823997"/>
              <a:gd name="connsiteX1233" fmla="*/ 255035 w 12225867"/>
              <a:gd name="connsiteY1233" fmla="*/ 8839945 h 13823997"/>
              <a:gd name="connsiteX1234" fmla="*/ 482388 w 12225867"/>
              <a:gd name="connsiteY1234" fmla="*/ 8836335 h 13823997"/>
              <a:gd name="connsiteX1235" fmla="*/ 449404 w 12225867"/>
              <a:gd name="connsiteY1235" fmla="*/ 8873650 h 13823997"/>
              <a:gd name="connsiteX1236" fmla="*/ 460006 w 12225867"/>
              <a:gd name="connsiteY1236" fmla="*/ 8883280 h 13823997"/>
              <a:gd name="connsiteX1237" fmla="*/ 492990 w 12225867"/>
              <a:gd name="connsiteY1237" fmla="*/ 8845965 h 13823997"/>
              <a:gd name="connsiteX1238" fmla="*/ 482388 w 12225867"/>
              <a:gd name="connsiteY1238" fmla="*/ 8836335 h 13823997"/>
              <a:gd name="connsiteX1239" fmla="*/ 313935 w 12225867"/>
              <a:gd name="connsiteY1239" fmla="*/ 8835131 h 13823997"/>
              <a:gd name="connsiteX1240" fmla="*/ 290375 w 12225867"/>
              <a:gd name="connsiteY1240" fmla="*/ 8878465 h 13823997"/>
              <a:gd name="connsiteX1241" fmla="*/ 302155 w 12225867"/>
              <a:gd name="connsiteY1241" fmla="*/ 8885687 h 13823997"/>
              <a:gd name="connsiteX1242" fmla="*/ 325714 w 12225867"/>
              <a:gd name="connsiteY1242" fmla="*/ 8842353 h 13823997"/>
              <a:gd name="connsiteX1243" fmla="*/ 313935 w 12225867"/>
              <a:gd name="connsiteY1243" fmla="*/ 8835131 h 13823997"/>
              <a:gd name="connsiteX1244" fmla="*/ 430556 w 12225867"/>
              <a:gd name="connsiteY1244" fmla="*/ 8830317 h 13823997"/>
              <a:gd name="connsiteX1245" fmla="*/ 401106 w 12225867"/>
              <a:gd name="connsiteY1245" fmla="*/ 8870039 h 13823997"/>
              <a:gd name="connsiteX1246" fmla="*/ 411708 w 12225867"/>
              <a:gd name="connsiteY1246" fmla="*/ 8878465 h 13823997"/>
              <a:gd name="connsiteX1247" fmla="*/ 441158 w 12225867"/>
              <a:gd name="connsiteY1247" fmla="*/ 8839946 h 13823997"/>
              <a:gd name="connsiteX1248" fmla="*/ 430556 w 12225867"/>
              <a:gd name="connsiteY1248" fmla="*/ 8830317 h 13823997"/>
              <a:gd name="connsiteX1249" fmla="*/ 144303 w 12225867"/>
              <a:gd name="connsiteY1249" fmla="*/ 8827908 h 13823997"/>
              <a:gd name="connsiteX1250" fmla="*/ 133701 w 12225867"/>
              <a:gd name="connsiteY1250" fmla="*/ 8877261 h 13823997"/>
              <a:gd name="connsiteX1251" fmla="*/ 147837 w 12225867"/>
              <a:gd name="connsiteY1251" fmla="*/ 8880872 h 13823997"/>
              <a:gd name="connsiteX1252" fmla="*/ 158439 w 12225867"/>
              <a:gd name="connsiteY1252" fmla="*/ 8831520 h 13823997"/>
              <a:gd name="connsiteX1253" fmla="*/ 144303 w 12225867"/>
              <a:gd name="connsiteY1253" fmla="*/ 8827908 h 13823997"/>
              <a:gd name="connsiteX1254" fmla="*/ 549533 w 12225867"/>
              <a:gd name="connsiteY1254" fmla="*/ 8825501 h 13823997"/>
              <a:gd name="connsiteX1255" fmla="*/ 556012 w 12225867"/>
              <a:gd name="connsiteY1255" fmla="*/ 8832122 h 13823997"/>
              <a:gd name="connsiteX1256" fmla="*/ 524795 w 12225867"/>
              <a:gd name="connsiteY1256" fmla="*/ 8864020 h 13823997"/>
              <a:gd name="connsiteX1257" fmla="*/ 518317 w 12225867"/>
              <a:gd name="connsiteY1257" fmla="*/ 8857400 h 13823997"/>
              <a:gd name="connsiteX1258" fmla="*/ 549533 w 12225867"/>
              <a:gd name="connsiteY1258" fmla="*/ 8825501 h 13823997"/>
              <a:gd name="connsiteX1259" fmla="*/ 549533 w 12225867"/>
              <a:gd name="connsiteY1259" fmla="*/ 8819482 h 13823997"/>
              <a:gd name="connsiteX1260" fmla="*/ 515371 w 12225867"/>
              <a:gd name="connsiteY1260" fmla="*/ 8854390 h 13823997"/>
              <a:gd name="connsiteX1261" fmla="*/ 518317 w 12225867"/>
              <a:gd name="connsiteY1261" fmla="*/ 8857400 h 13823997"/>
              <a:gd name="connsiteX1262" fmla="*/ 515371 w 12225867"/>
              <a:gd name="connsiteY1262" fmla="*/ 8860410 h 13823997"/>
              <a:gd name="connsiteX1263" fmla="*/ 524795 w 12225867"/>
              <a:gd name="connsiteY1263" fmla="*/ 8870039 h 13823997"/>
              <a:gd name="connsiteX1264" fmla="*/ 558957 w 12225867"/>
              <a:gd name="connsiteY1264" fmla="*/ 8835131 h 13823997"/>
              <a:gd name="connsiteX1265" fmla="*/ 556012 w 12225867"/>
              <a:gd name="connsiteY1265" fmla="*/ 8832122 h 13823997"/>
              <a:gd name="connsiteX1266" fmla="*/ 558957 w 12225867"/>
              <a:gd name="connsiteY1266" fmla="*/ 8829112 h 13823997"/>
              <a:gd name="connsiteX1267" fmla="*/ 549533 w 12225867"/>
              <a:gd name="connsiteY1267" fmla="*/ 8819482 h 13823997"/>
              <a:gd name="connsiteX1268" fmla="*/ 209093 w 12225867"/>
              <a:gd name="connsiteY1268" fmla="*/ 8807445 h 13823997"/>
              <a:gd name="connsiteX1269" fmla="*/ 193779 w 12225867"/>
              <a:gd name="connsiteY1269" fmla="*/ 8854391 h 13823997"/>
              <a:gd name="connsiteX1270" fmla="*/ 206737 w 12225867"/>
              <a:gd name="connsiteY1270" fmla="*/ 8859205 h 13823997"/>
              <a:gd name="connsiteX1271" fmla="*/ 222051 w 12225867"/>
              <a:gd name="connsiteY1271" fmla="*/ 8812260 h 13823997"/>
              <a:gd name="connsiteX1272" fmla="*/ 209093 w 12225867"/>
              <a:gd name="connsiteY1272" fmla="*/ 8807445 h 13823997"/>
              <a:gd name="connsiteX1273" fmla="*/ 90116 w 12225867"/>
              <a:gd name="connsiteY1273" fmla="*/ 8805038 h 13823997"/>
              <a:gd name="connsiteX1274" fmla="*/ 84226 w 12225867"/>
              <a:gd name="connsiteY1274" fmla="*/ 8854391 h 13823997"/>
              <a:gd name="connsiteX1275" fmla="*/ 98362 w 12225867"/>
              <a:gd name="connsiteY1275" fmla="*/ 8855595 h 13823997"/>
              <a:gd name="connsiteX1276" fmla="*/ 104252 w 12225867"/>
              <a:gd name="connsiteY1276" fmla="*/ 8806242 h 13823997"/>
              <a:gd name="connsiteX1277" fmla="*/ 90116 w 12225867"/>
              <a:gd name="connsiteY1277" fmla="*/ 8805038 h 13823997"/>
              <a:gd name="connsiteX1278" fmla="*/ 390504 w 12225867"/>
              <a:gd name="connsiteY1278" fmla="*/ 8802631 h 13823997"/>
              <a:gd name="connsiteX1279" fmla="*/ 363410 w 12225867"/>
              <a:gd name="connsiteY1279" fmla="*/ 8844761 h 13823997"/>
              <a:gd name="connsiteX1280" fmla="*/ 375190 w 12225867"/>
              <a:gd name="connsiteY1280" fmla="*/ 8853187 h 13823997"/>
              <a:gd name="connsiteX1281" fmla="*/ 402284 w 12225867"/>
              <a:gd name="connsiteY1281" fmla="*/ 8811057 h 13823997"/>
              <a:gd name="connsiteX1282" fmla="*/ 390504 w 12225867"/>
              <a:gd name="connsiteY1282" fmla="*/ 8802631 h 13823997"/>
              <a:gd name="connsiteX1283" fmla="*/ 547177 w 12225867"/>
              <a:gd name="connsiteY1283" fmla="*/ 8761704 h 13823997"/>
              <a:gd name="connsiteX1284" fmla="*/ 514193 w 12225867"/>
              <a:gd name="connsiteY1284" fmla="*/ 8799020 h 13823997"/>
              <a:gd name="connsiteX1285" fmla="*/ 524795 w 12225867"/>
              <a:gd name="connsiteY1285" fmla="*/ 8808649 h 13823997"/>
              <a:gd name="connsiteX1286" fmla="*/ 557779 w 12225867"/>
              <a:gd name="connsiteY1286" fmla="*/ 8771334 h 13823997"/>
              <a:gd name="connsiteX1287" fmla="*/ 547177 w 12225867"/>
              <a:gd name="connsiteY1287" fmla="*/ 8761704 h 13823997"/>
              <a:gd name="connsiteX1288" fmla="*/ 619035 w 12225867"/>
              <a:gd name="connsiteY1288" fmla="*/ 8755686 h 13823997"/>
              <a:gd name="connsiteX1289" fmla="*/ 624925 w 12225867"/>
              <a:gd name="connsiteY1289" fmla="*/ 8761704 h 13823997"/>
              <a:gd name="connsiteX1290" fmla="*/ 594297 w 12225867"/>
              <a:gd name="connsiteY1290" fmla="*/ 8793000 h 13823997"/>
              <a:gd name="connsiteX1291" fmla="*/ 588407 w 12225867"/>
              <a:gd name="connsiteY1291" fmla="*/ 8786982 h 13823997"/>
              <a:gd name="connsiteX1292" fmla="*/ 619035 w 12225867"/>
              <a:gd name="connsiteY1292" fmla="*/ 8755686 h 13823997"/>
              <a:gd name="connsiteX1293" fmla="*/ 490634 w 12225867"/>
              <a:gd name="connsiteY1293" fmla="*/ 8752075 h 13823997"/>
              <a:gd name="connsiteX1294" fmla="*/ 461184 w 12225867"/>
              <a:gd name="connsiteY1294" fmla="*/ 8791797 h 13823997"/>
              <a:gd name="connsiteX1295" fmla="*/ 471786 w 12225867"/>
              <a:gd name="connsiteY1295" fmla="*/ 8800223 h 13823997"/>
              <a:gd name="connsiteX1296" fmla="*/ 501236 w 12225867"/>
              <a:gd name="connsiteY1296" fmla="*/ 8760500 h 13823997"/>
              <a:gd name="connsiteX1297" fmla="*/ 490634 w 12225867"/>
              <a:gd name="connsiteY1297" fmla="*/ 8752075 h 13823997"/>
              <a:gd name="connsiteX1298" fmla="*/ 619035 w 12225867"/>
              <a:gd name="connsiteY1298" fmla="*/ 8748462 h 13823997"/>
              <a:gd name="connsiteX1299" fmla="*/ 584873 w 12225867"/>
              <a:gd name="connsiteY1299" fmla="*/ 8783370 h 13823997"/>
              <a:gd name="connsiteX1300" fmla="*/ 588407 w 12225867"/>
              <a:gd name="connsiteY1300" fmla="*/ 8786982 h 13823997"/>
              <a:gd name="connsiteX1301" fmla="*/ 584873 w 12225867"/>
              <a:gd name="connsiteY1301" fmla="*/ 8790593 h 13823997"/>
              <a:gd name="connsiteX1302" fmla="*/ 594297 w 12225867"/>
              <a:gd name="connsiteY1302" fmla="*/ 8800223 h 13823997"/>
              <a:gd name="connsiteX1303" fmla="*/ 628459 w 12225867"/>
              <a:gd name="connsiteY1303" fmla="*/ 8765315 h 13823997"/>
              <a:gd name="connsiteX1304" fmla="*/ 624925 w 12225867"/>
              <a:gd name="connsiteY1304" fmla="*/ 8761704 h 13823997"/>
              <a:gd name="connsiteX1305" fmla="*/ 628459 w 12225867"/>
              <a:gd name="connsiteY1305" fmla="*/ 8758092 h 13823997"/>
              <a:gd name="connsiteX1306" fmla="*/ 619035 w 12225867"/>
              <a:gd name="connsiteY1306" fmla="*/ 8748462 h 13823997"/>
              <a:gd name="connsiteX1307" fmla="*/ 361054 w 12225867"/>
              <a:gd name="connsiteY1307" fmla="*/ 8748462 h 13823997"/>
              <a:gd name="connsiteX1308" fmla="*/ 337494 w 12225867"/>
              <a:gd name="connsiteY1308" fmla="*/ 8791797 h 13823997"/>
              <a:gd name="connsiteX1309" fmla="*/ 349274 w 12225867"/>
              <a:gd name="connsiteY1309" fmla="*/ 8799019 h 13823997"/>
              <a:gd name="connsiteX1310" fmla="*/ 372834 w 12225867"/>
              <a:gd name="connsiteY1310" fmla="*/ 8755685 h 13823997"/>
              <a:gd name="connsiteX1311" fmla="*/ 361054 w 12225867"/>
              <a:gd name="connsiteY1311" fmla="*/ 8748462 h 13823997"/>
              <a:gd name="connsiteX1312" fmla="*/ 295087 w 12225867"/>
              <a:gd name="connsiteY1312" fmla="*/ 8748462 h 13823997"/>
              <a:gd name="connsiteX1313" fmla="*/ 275061 w 12225867"/>
              <a:gd name="connsiteY1313" fmla="*/ 8794204 h 13823997"/>
              <a:gd name="connsiteX1314" fmla="*/ 288019 w 12225867"/>
              <a:gd name="connsiteY1314" fmla="*/ 8800223 h 13823997"/>
              <a:gd name="connsiteX1315" fmla="*/ 308045 w 12225867"/>
              <a:gd name="connsiteY1315" fmla="*/ 8754481 h 13823997"/>
              <a:gd name="connsiteX1316" fmla="*/ 295087 w 12225867"/>
              <a:gd name="connsiteY1316" fmla="*/ 8748462 h 13823997"/>
              <a:gd name="connsiteX1317" fmla="*/ 165507 w 12225867"/>
              <a:gd name="connsiteY1317" fmla="*/ 8730407 h 13823997"/>
              <a:gd name="connsiteX1318" fmla="*/ 154905 w 12225867"/>
              <a:gd name="connsiteY1318" fmla="*/ 8779760 h 13823997"/>
              <a:gd name="connsiteX1319" fmla="*/ 169041 w 12225867"/>
              <a:gd name="connsiteY1319" fmla="*/ 8783371 h 13823997"/>
              <a:gd name="connsiteX1320" fmla="*/ 179643 w 12225867"/>
              <a:gd name="connsiteY1320" fmla="*/ 8734018 h 13823997"/>
              <a:gd name="connsiteX1321" fmla="*/ 165507 w 12225867"/>
              <a:gd name="connsiteY1321" fmla="*/ 8730407 h 13823997"/>
              <a:gd name="connsiteX1322" fmla="*/ 444692 w 12225867"/>
              <a:gd name="connsiteY1322" fmla="*/ 8719574 h 13823997"/>
              <a:gd name="connsiteX1323" fmla="*/ 417598 w 12225867"/>
              <a:gd name="connsiteY1323" fmla="*/ 8761704 h 13823997"/>
              <a:gd name="connsiteX1324" fmla="*/ 429378 w 12225867"/>
              <a:gd name="connsiteY1324" fmla="*/ 8770130 h 13823997"/>
              <a:gd name="connsiteX1325" fmla="*/ 456472 w 12225867"/>
              <a:gd name="connsiteY1325" fmla="*/ 8728000 h 13823997"/>
              <a:gd name="connsiteX1326" fmla="*/ 444692 w 12225867"/>
              <a:gd name="connsiteY1326" fmla="*/ 8719574 h 13823997"/>
              <a:gd name="connsiteX1327" fmla="*/ 239721 w 12225867"/>
              <a:gd name="connsiteY1327" fmla="*/ 8713555 h 13823997"/>
              <a:gd name="connsiteX1328" fmla="*/ 224407 w 12225867"/>
              <a:gd name="connsiteY1328" fmla="*/ 8760500 h 13823997"/>
              <a:gd name="connsiteX1329" fmla="*/ 237365 w 12225867"/>
              <a:gd name="connsiteY1329" fmla="*/ 8765315 h 13823997"/>
              <a:gd name="connsiteX1330" fmla="*/ 252679 w 12225867"/>
              <a:gd name="connsiteY1330" fmla="*/ 8718370 h 13823997"/>
              <a:gd name="connsiteX1331" fmla="*/ 239721 w 12225867"/>
              <a:gd name="connsiteY1331" fmla="*/ 8713555 h 13823997"/>
              <a:gd name="connsiteX1332" fmla="*/ 100718 w 12225867"/>
              <a:gd name="connsiteY1332" fmla="*/ 8706333 h 13823997"/>
              <a:gd name="connsiteX1333" fmla="*/ 94828 w 12225867"/>
              <a:gd name="connsiteY1333" fmla="*/ 8755686 h 13823997"/>
              <a:gd name="connsiteX1334" fmla="*/ 108964 w 12225867"/>
              <a:gd name="connsiteY1334" fmla="*/ 8756889 h 13823997"/>
              <a:gd name="connsiteX1335" fmla="*/ 114854 w 12225867"/>
              <a:gd name="connsiteY1335" fmla="*/ 8707537 h 13823997"/>
              <a:gd name="connsiteX1336" fmla="*/ 100718 w 12225867"/>
              <a:gd name="connsiteY1336" fmla="*/ 8706333 h 13823997"/>
              <a:gd name="connsiteX1337" fmla="*/ 611967 w 12225867"/>
              <a:gd name="connsiteY1337" fmla="*/ 8687073 h 13823997"/>
              <a:gd name="connsiteX1338" fmla="*/ 578983 w 12225867"/>
              <a:gd name="connsiteY1338" fmla="*/ 8724389 h 13823997"/>
              <a:gd name="connsiteX1339" fmla="*/ 589585 w 12225867"/>
              <a:gd name="connsiteY1339" fmla="*/ 8734019 h 13823997"/>
              <a:gd name="connsiteX1340" fmla="*/ 622569 w 12225867"/>
              <a:gd name="connsiteY1340" fmla="*/ 8696703 h 13823997"/>
              <a:gd name="connsiteX1341" fmla="*/ 611967 w 12225867"/>
              <a:gd name="connsiteY1341" fmla="*/ 8687073 h 13823997"/>
              <a:gd name="connsiteX1342" fmla="*/ 688537 w 12225867"/>
              <a:gd name="connsiteY1342" fmla="*/ 8683462 h 13823997"/>
              <a:gd name="connsiteX1343" fmla="*/ 695604 w 12225867"/>
              <a:gd name="connsiteY1343" fmla="*/ 8690684 h 13823997"/>
              <a:gd name="connsiteX1344" fmla="*/ 663799 w 12225867"/>
              <a:gd name="connsiteY1344" fmla="*/ 8723184 h 13823997"/>
              <a:gd name="connsiteX1345" fmla="*/ 656731 w 12225867"/>
              <a:gd name="connsiteY1345" fmla="*/ 8715963 h 13823997"/>
              <a:gd name="connsiteX1346" fmla="*/ 688537 w 12225867"/>
              <a:gd name="connsiteY1346" fmla="*/ 8683462 h 13823997"/>
              <a:gd name="connsiteX1347" fmla="*/ 688537 w 12225867"/>
              <a:gd name="connsiteY1347" fmla="*/ 8678647 h 13823997"/>
              <a:gd name="connsiteX1348" fmla="*/ 654375 w 12225867"/>
              <a:gd name="connsiteY1348" fmla="*/ 8713555 h 13823997"/>
              <a:gd name="connsiteX1349" fmla="*/ 656731 w 12225867"/>
              <a:gd name="connsiteY1349" fmla="*/ 8715963 h 13823997"/>
              <a:gd name="connsiteX1350" fmla="*/ 653197 w 12225867"/>
              <a:gd name="connsiteY1350" fmla="*/ 8719574 h 13823997"/>
              <a:gd name="connsiteX1351" fmla="*/ 663799 w 12225867"/>
              <a:gd name="connsiteY1351" fmla="*/ 8729204 h 13823997"/>
              <a:gd name="connsiteX1352" fmla="*/ 697960 w 12225867"/>
              <a:gd name="connsiteY1352" fmla="*/ 8693092 h 13823997"/>
              <a:gd name="connsiteX1353" fmla="*/ 695604 w 12225867"/>
              <a:gd name="connsiteY1353" fmla="*/ 8690684 h 13823997"/>
              <a:gd name="connsiteX1354" fmla="*/ 697960 w 12225867"/>
              <a:gd name="connsiteY1354" fmla="*/ 8688276 h 13823997"/>
              <a:gd name="connsiteX1355" fmla="*/ 688537 w 12225867"/>
              <a:gd name="connsiteY1355" fmla="*/ 8678647 h 13823997"/>
              <a:gd name="connsiteX1356" fmla="*/ 549533 w 12225867"/>
              <a:gd name="connsiteY1356" fmla="*/ 8672629 h 13823997"/>
              <a:gd name="connsiteX1357" fmla="*/ 520083 w 12225867"/>
              <a:gd name="connsiteY1357" fmla="*/ 8712351 h 13823997"/>
              <a:gd name="connsiteX1358" fmla="*/ 530685 w 12225867"/>
              <a:gd name="connsiteY1358" fmla="*/ 8720778 h 13823997"/>
              <a:gd name="connsiteX1359" fmla="*/ 560135 w 12225867"/>
              <a:gd name="connsiteY1359" fmla="*/ 8681055 h 13823997"/>
              <a:gd name="connsiteX1360" fmla="*/ 549533 w 12225867"/>
              <a:gd name="connsiteY1360" fmla="*/ 8672629 h 13823997"/>
              <a:gd name="connsiteX1361" fmla="*/ 408174 w 12225867"/>
              <a:gd name="connsiteY1361" fmla="*/ 8660591 h 13823997"/>
              <a:gd name="connsiteX1362" fmla="*/ 384614 w 12225867"/>
              <a:gd name="connsiteY1362" fmla="*/ 8703925 h 13823997"/>
              <a:gd name="connsiteX1363" fmla="*/ 396394 w 12225867"/>
              <a:gd name="connsiteY1363" fmla="*/ 8711147 h 13823997"/>
              <a:gd name="connsiteX1364" fmla="*/ 419954 w 12225867"/>
              <a:gd name="connsiteY1364" fmla="*/ 8667813 h 13823997"/>
              <a:gd name="connsiteX1365" fmla="*/ 408174 w 12225867"/>
              <a:gd name="connsiteY1365" fmla="*/ 8660591 h 13823997"/>
              <a:gd name="connsiteX1366" fmla="*/ 333960 w 12225867"/>
              <a:gd name="connsiteY1366" fmla="*/ 8656979 h 13823997"/>
              <a:gd name="connsiteX1367" fmla="*/ 313935 w 12225867"/>
              <a:gd name="connsiteY1367" fmla="*/ 8702721 h 13823997"/>
              <a:gd name="connsiteX1368" fmla="*/ 326892 w 12225867"/>
              <a:gd name="connsiteY1368" fmla="*/ 8708740 h 13823997"/>
              <a:gd name="connsiteX1369" fmla="*/ 346918 w 12225867"/>
              <a:gd name="connsiteY1369" fmla="*/ 8662998 h 13823997"/>
              <a:gd name="connsiteX1370" fmla="*/ 333960 w 12225867"/>
              <a:gd name="connsiteY1370" fmla="*/ 8656979 h 13823997"/>
              <a:gd name="connsiteX1371" fmla="*/ 498880 w 12225867"/>
              <a:gd name="connsiteY1371" fmla="*/ 8636517 h 13823997"/>
              <a:gd name="connsiteX1372" fmla="*/ 471786 w 12225867"/>
              <a:gd name="connsiteY1372" fmla="*/ 8678647 h 13823997"/>
              <a:gd name="connsiteX1373" fmla="*/ 483566 w 12225867"/>
              <a:gd name="connsiteY1373" fmla="*/ 8687073 h 13823997"/>
              <a:gd name="connsiteX1374" fmla="*/ 510659 w 12225867"/>
              <a:gd name="connsiteY1374" fmla="*/ 8644943 h 13823997"/>
              <a:gd name="connsiteX1375" fmla="*/ 498880 w 12225867"/>
              <a:gd name="connsiteY1375" fmla="*/ 8636517 h 13823997"/>
              <a:gd name="connsiteX1376" fmla="*/ 186711 w 12225867"/>
              <a:gd name="connsiteY1376" fmla="*/ 8634109 h 13823997"/>
              <a:gd name="connsiteX1377" fmla="*/ 176109 w 12225867"/>
              <a:gd name="connsiteY1377" fmla="*/ 8682258 h 13823997"/>
              <a:gd name="connsiteX1378" fmla="*/ 190245 w 12225867"/>
              <a:gd name="connsiteY1378" fmla="*/ 8685869 h 13823997"/>
              <a:gd name="connsiteX1379" fmla="*/ 200847 w 12225867"/>
              <a:gd name="connsiteY1379" fmla="*/ 8637720 h 13823997"/>
              <a:gd name="connsiteX1380" fmla="*/ 186711 w 12225867"/>
              <a:gd name="connsiteY1380" fmla="*/ 8634109 h 13823997"/>
              <a:gd name="connsiteX1381" fmla="*/ 271527 w 12225867"/>
              <a:gd name="connsiteY1381" fmla="*/ 8618461 h 13823997"/>
              <a:gd name="connsiteX1382" fmla="*/ 256213 w 12225867"/>
              <a:gd name="connsiteY1382" fmla="*/ 8665406 h 13823997"/>
              <a:gd name="connsiteX1383" fmla="*/ 269171 w 12225867"/>
              <a:gd name="connsiteY1383" fmla="*/ 8670221 h 13823997"/>
              <a:gd name="connsiteX1384" fmla="*/ 284485 w 12225867"/>
              <a:gd name="connsiteY1384" fmla="*/ 8623276 h 13823997"/>
              <a:gd name="connsiteX1385" fmla="*/ 271527 w 12225867"/>
              <a:gd name="connsiteY1385" fmla="*/ 8618461 h 13823997"/>
              <a:gd name="connsiteX1386" fmla="*/ 756860 w 12225867"/>
              <a:gd name="connsiteY1386" fmla="*/ 8613646 h 13823997"/>
              <a:gd name="connsiteX1387" fmla="*/ 763339 w 12225867"/>
              <a:gd name="connsiteY1387" fmla="*/ 8620267 h 13823997"/>
              <a:gd name="connsiteX1388" fmla="*/ 732122 w 12225867"/>
              <a:gd name="connsiteY1388" fmla="*/ 8652165 h 13823997"/>
              <a:gd name="connsiteX1389" fmla="*/ 725643 w 12225867"/>
              <a:gd name="connsiteY1389" fmla="*/ 8645545 h 13823997"/>
              <a:gd name="connsiteX1390" fmla="*/ 756860 w 12225867"/>
              <a:gd name="connsiteY1390" fmla="*/ 8613646 h 13823997"/>
              <a:gd name="connsiteX1391" fmla="*/ 677935 w 12225867"/>
              <a:gd name="connsiteY1391" fmla="*/ 8612443 h 13823997"/>
              <a:gd name="connsiteX1392" fmla="*/ 644951 w 12225867"/>
              <a:gd name="connsiteY1392" fmla="*/ 8649758 h 13823997"/>
              <a:gd name="connsiteX1393" fmla="*/ 655553 w 12225867"/>
              <a:gd name="connsiteY1393" fmla="*/ 8659388 h 13823997"/>
              <a:gd name="connsiteX1394" fmla="*/ 688537 w 12225867"/>
              <a:gd name="connsiteY1394" fmla="*/ 8622072 h 13823997"/>
              <a:gd name="connsiteX1395" fmla="*/ 677935 w 12225867"/>
              <a:gd name="connsiteY1395" fmla="*/ 8612443 h 13823997"/>
              <a:gd name="connsiteX1396" fmla="*/ 756860 w 12225867"/>
              <a:gd name="connsiteY1396" fmla="*/ 8607627 h 13823997"/>
              <a:gd name="connsiteX1397" fmla="*/ 722698 w 12225867"/>
              <a:gd name="connsiteY1397" fmla="*/ 8642535 h 13823997"/>
              <a:gd name="connsiteX1398" fmla="*/ 725643 w 12225867"/>
              <a:gd name="connsiteY1398" fmla="*/ 8645545 h 13823997"/>
              <a:gd name="connsiteX1399" fmla="*/ 722698 w 12225867"/>
              <a:gd name="connsiteY1399" fmla="*/ 8648554 h 13823997"/>
              <a:gd name="connsiteX1400" fmla="*/ 732122 w 12225867"/>
              <a:gd name="connsiteY1400" fmla="*/ 8658184 h 13823997"/>
              <a:gd name="connsiteX1401" fmla="*/ 766284 w 12225867"/>
              <a:gd name="connsiteY1401" fmla="*/ 8623276 h 13823997"/>
              <a:gd name="connsiteX1402" fmla="*/ 763339 w 12225867"/>
              <a:gd name="connsiteY1402" fmla="*/ 8620267 h 13823997"/>
              <a:gd name="connsiteX1403" fmla="*/ 766284 w 12225867"/>
              <a:gd name="connsiteY1403" fmla="*/ 8617257 h 13823997"/>
              <a:gd name="connsiteX1404" fmla="*/ 756860 w 12225867"/>
              <a:gd name="connsiteY1404" fmla="*/ 8607627 h 13823997"/>
              <a:gd name="connsiteX1405" fmla="*/ 111320 w 12225867"/>
              <a:gd name="connsiteY1405" fmla="*/ 8606424 h 13823997"/>
              <a:gd name="connsiteX1406" fmla="*/ 105430 w 12225867"/>
              <a:gd name="connsiteY1406" fmla="*/ 8655777 h 13823997"/>
              <a:gd name="connsiteX1407" fmla="*/ 119566 w 12225867"/>
              <a:gd name="connsiteY1407" fmla="*/ 8656980 h 13823997"/>
              <a:gd name="connsiteX1408" fmla="*/ 125455 w 12225867"/>
              <a:gd name="connsiteY1408" fmla="*/ 8607628 h 13823997"/>
              <a:gd name="connsiteX1409" fmla="*/ 111320 w 12225867"/>
              <a:gd name="connsiteY1409" fmla="*/ 8606424 h 13823997"/>
              <a:gd name="connsiteX1410" fmla="*/ 609611 w 12225867"/>
              <a:gd name="connsiteY1410" fmla="*/ 8594387 h 13823997"/>
              <a:gd name="connsiteX1411" fmla="*/ 580161 w 12225867"/>
              <a:gd name="connsiteY1411" fmla="*/ 8634109 h 13823997"/>
              <a:gd name="connsiteX1412" fmla="*/ 590763 w 12225867"/>
              <a:gd name="connsiteY1412" fmla="*/ 8642536 h 13823997"/>
              <a:gd name="connsiteX1413" fmla="*/ 620213 w 12225867"/>
              <a:gd name="connsiteY1413" fmla="*/ 8602813 h 13823997"/>
              <a:gd name="connsiteX1414" fmla="*/ 609611 w 12225867"/>
              <a:gd name="connsiteY1414" fmla="*/ 8594387 h 13823997"/>
              <a:gd name="connsiteX1415" fmla="*/ 456472 w 12225867"/>
              <a:gd name="connsiteY1415" fmla="*/ 8573923 h 13823997"/>
              <a:gd name="connsiteX1416" fmla="*/ 432912 w 12225867"/>
              <a:gd name="connsiteY1416" fmla="*/ 8617257 h 13823997"/>
              <a:gd name="connsiteX1417" fmla="*/ 444692 w 12225867"/>
              <a:gd name="connsiteY1417" fmla="*/ 8624479 h 13823997"/>
              <a:gd name="connsiteX1418" fmla="*/ 468252 w 12225867"/>
              <a:gd name="connsiteY1418" fmla="*/ 8581145 h 13823997"/>
              <a:gd name="connsiteX1419" fmla="*/ 456472 w 12225867"/>
              <a:gd name="connsiteY1419" fmla="*/ 8573923 h 13823997"/>
              <a:gd name="connsiteX1420" fmla="*/ 374012 w 12225867"/>
              <a:gd name="connsiteY1420" fmla="*/ 8565497 h 13823997"/>
              <a:gd name="connsiteX1421" fmla="*/ 353986 w 12225867"/>
              <a:gd name="connsiteY1421" fmla="*/ 8611238 h 13823997"/>
              <a:gd name="connsiteX1422" fmla="*/ 366944 w 12225867"/>
              <a:gd name="connsiteY1422" fmla="*/ 8617257 h 13823997"/>
              <a:gd name="connsiteX1423" fmla="*/ 386970 w 12225867"/>
              <a:gd name="connsiteY1423" fmla="*/ 8571515 h 13823997"/>
              <a:gd name="connsiteX1424" fmla="*/ 374012 w 12225867"/>
              <a:gd name="connsiteY1424" fmla="*/ 8565497 h 13823997"/>
              <a:gd name="connsiteX1425" fmla="*/ 553067 w 12225867"/>
              <a:gd name="connsiteY1425" fmla="*/ 8553460 h 13823997"/>
              <a:gd name="connsiteX1426" fmla="*/ 525973 w 12225867"/>
              <a:gd name="connsiteY1426" fmla="*/ 8595591 h 13823997"/>
              <a:gd name="connsiteX1427" fmla="*/ 537753 w 12225867"/>
              <a:gd name="connsiteY1427" fmla="*/ 8604016 h 13823997"/>
              <a:gd name="connsiteX1428" fmla="*/ 564847 w 12225867"/>
              <a:gd name="connsiteY1428" fmla="*/ 8561886 h 13823997"/>
              <a:gd name="connsiteX1429" fmla="*/ 553067 w 12225867"/>
              <a:gd name="connsiteY1429" fmla="*/ 8553460 h 13823997"/>
              <a:gd name="connsiteX1430" fmla="*/ 826362 w 12225867"/>
              <a:gd name="connsiteY1430" fmla="*/ 8543830 h 13823997"/>
              <a:gd name="connsiteX1431" fmla="*/ 832252 w 12225867"/>
              <a:gd name="connsiteY1431" fmla="*/ 8549848 h 13823997"/>
              <a:gd name="connsiteX1432" fmla="*/ 801624 w 12225867"/>
              <a:gd name="connsiteY1432" fmla="*/ 8581145 h 13823997"/>
              <a:gd name="connsiteX1433" fmla="*/ 795735 w 12225867"/>
              <a:gd name="connsiteY1433" fmla="*/ 8575127 h 13823997"/>
              <a:gd name="connsiteX1434" fmla="*/ 826362 w 12225867"/>
              <a:gd name="connsiteY1434" fmla="*/ 8543830 h 13823997"/>
              <a:gd name="connsiteX1435" fmla="*/ 742724 w 12225867"/>
              <a:gd name="connsiteY1435" fmla="*/ 8537812 h 13823997"/>
              <a:gd name="connsiteX1436" fmla="*/ 709740 w 12225867"/>
              <a:gd name="connsiteY1436" fmla="*/ 8575127 h 13823997"/>
              <a:gd name="connsiteX1437" fmla="*/ 720342 w 12225867"/>
              <a:gd name="connsiteY1437" fmla="*/ 8584757 h 13823997"/>
              <a:gd name="connsiteX1438" fmla="*/ 753326 w 12225867"/>
              <a:gd name="connsiteY1438" fmla="*/ 8547442 h 13823997"/>
              <a:gd name="connsiteX1439" fmla="*/ 742724 w 12225867"/>
              <a:gd name="connsiteY1439" fmla="*/ 8537812 h 13823997"/>
              <a:gd name="connsiteX1440" fmla="*/ 826362 w 12225867"/>
              <a:gd name="connsiteY1440" fmla="*/ 8536607 h 13823997"/>
              <a:gd name="connsiteX1441" fmla="*/ 792200 w 12225867"/>
              <a:gd name="connsiteY1441" fmla="*/ 8571515 h 13823997"/>
              <a:gd name="connsiteX1442" fmla="*/ 795735 w 12225867"/>
              <a:gd name="connsiteY1442" fmla="*/ 8575127 h 13823997"/>
              <a:gd name="connsiteX1443" fmla="*/ 792200 w 12225867"/>
              <a:gd name="connsiteY1443" fmla="*/ 8578738 h 13823997"/>
              <a:gd name="connsiteX1444" fmla="*/ 801624 w 12225867"/>
              <a:gd name="connsiteY1444" fmla="*/ 8588368 h 13823997"/>
              <a:gd name="connsiteX1445" fmla="*/ 835786 w 12225867"/>
              <a:gd name="connsiteY1445" fmla="*/ 8553460 h 13823997"/>
              <a:gd name="connsiteX1446" fmla="*/ 832252 w 12225867"/>
              <a:gd name="connsiteY1446" fmla="*/ 8549848 h 13823997"/>
              <a:gd name="connsiteX1447" fmla="*/ 835786 w 12225867"/>
              <a:gd name="connsiteY1447" fmla="*/ 8546237 h 13823997"/>
              <a:gd name="connsiteX1448" fmla="*/ 826362 w 12225867"/>
              <a:gd name="connsiteY1448" fmla="*/ 8536607 h 13823997"/>
              <a:gd name="connsiteX1449" fmla="*/ 207915 w 12225867"/>
              <a:gd name="connsiteY1449" fmla="*/ 8536607 h 13823997"/>
              <a:gd name="connsiteX1450" fmla="*/ 197313 w 12225867"/>
              <a:gd name="connsiteY1450" fmla="*/ 8584756 h 13823997"/>
              <a:gd name="connsiteX1451" fmla="*/ 211449 w 12225867"/>
              <a:gd name="connsiteY1451" fmla="*/ 8588368 h 13823997"/>
              <a:gd name="connsiteX1452" fmla="*/ 222051 w 12225867"/>
              <a:gd name="connsiteY1452" fmla="*/ 8540219 h 13823997"/>
              <a:gd name="connsiteX1453" fmla="*/ 207915 w 12225867"/>
              <a:gd name="connsiteY1453" fmla="*/ 8536607 h 13823997"/>
              <a:gd name="connsiteX1454" fmla="*/ 302155 w 12225867"/>
              <a:gd name="connsiteY1454" fmla="*/ 8523367 h 13823997"/>
              <a:gd name="connsiteX1455" fmla="*/ 286841 w 12225867"/>
              <a:gd name="connsiteY1455" fmla="*/ 8570312 h 13823997"/>
              <a:gd name="connsiteX1456" fmla="*/ 299799 w 12225867"/>
              <a:gd name="connsiteY1456" fmla="*/ 8575127 h 13823997"/>
              <a:gd name="connsiteX1457" fmla="*/ 315112 w 12225867"/>
              <a:gd name="connsiteY1457" fmla="*/ 8528182 h 13823997"/>
              <a:gd name="connsiteX1458" fmla="*/ 302155 w 12225867"/>
              <a:gd name="connsiteY1458" fmla="*/ 8523367 h 13823997"/>
              <a:gd name="connsiteX1459" fmla="*/ 669689 w 12225867"/>
              <a:gd name="connsiteY1459" fmla="*/ 8514941 h 13823997"/>
              <a:gd name="connsiteX1460" fmla="*/ 640239 w 12225867"/>
              <a:gd name="connsiteY1460" fmla="*/ 8554664 h 13823997"/>
              <a:gd name="connsiteX1461" fmla="*/ 650841 w 12225867"/>
              <a:gd name="connsiteY1461" fmla="*/ 8563090 h 13823997"/>
              <a:gd name="connsiteX1462" fmla="*/ 680291 w 12225867"/>
              <a:gd name="connsiteY1462" fmla="*/ 8523367 h 13823997"/>
              <a:gd name="connsiteX1463" fmla="*/ 669689 w 12225867"/>
              <a:gd name="connsiteY1463" fmla="*/ 8514941 h 13823997"/>
              <a:gd name="connsiteX1464" fmla="*/ 121922 w 12225867"/>
              <a:gd name="connsiteY1464" fmla="*/ 8507719 h 13823997"/>
              <a:gd name="connsiteX1465" fmla="*/ 116032 w 12225867"/>
              <a:gd name="connsiteY1465" fmla="*/ 8557071 h 13823997"/>
              <a:gd name="connsiteX1466" fmla="*/ 130167 w 12225867"/>
              <a:gd name="connsiteY1466" fmla="*/ 8558275 h 13823997"/>
              <a:gd name="connsiteX1467" fmla="*/ 136057 w 12225867"/>
              <a:gd name="connsiteY1467" fmla="*/ 8508922 h 13823997"/>
              <a:gd name="connsiteX1468" fmla="*/ 121922 w 12225867"/>
              <a:gd name="connsiteY1468" fmla="*/ 8507719 h 13823997"/>
              <a:gd name="connsiteX1469" fmla="*/ 503591 w 12225867"/>
              <a:gd name="connsiteY1469" fmla="*/ 8486051 h 13823997"/>
              <a:gd name="connsiteX1470" fmla="*/ 480032 w 12225867"/>
              <a:gd name="connsiteY1470" fmla="*/ 8529385 h 13823997"/>
              <a:gd name="connsiteX1471" fmla="*/ 491812 w 12225867"/>
              <a:gd name="connsiteY1471" fmla="*/ 8536607 h 13823997"/>
              <a:gd name="connsiteX1472" fmla="*/ 515371 w 12225867"/>
              <a:gd name="connsiteY1472" fmla="*/ 8493273 h 13823997"/>
              <a:gd name="connsiteX1473" fmla="*/ 503591 w 12225867"/>
              <a:gd name="connsiteY1473" fmla="*/ 8486051 h 13823997"/>
              <a:gd name="connsiteX1474" fmla="*/ 414064 w 12225867"/>
              <a:gd name="connsiteY1474" fmla="*/ 8474014 h 13823997"/>
              <a:gd name="connsiteX1475" fmla="*/ 394038 w 12225867"/>
              <a:gd name="connsiteY1475" fmla="*/ 8519755 h 13823997"/>
              <a:gd name="connsiteX1476" fmla="*/ 406996 w 12225867"/>
              <a:gd name="connsiteY1476" fmla="*/ 8525774 h 13823997"/>
              <a:gd name="connsiteX1477" fmla="*/ 427022 w 12225867"/>
              <a:gd name="connsiteY1477" fmla="*/ 8480032 h 13823997"/>
              <a:gd name="connsiteX1478" fmla="*/ 414064 w 12225867"/>
              <a:gd name="connsiteY1478" fmla="*/ 8474014 h 13823997"/>
              <a:gd name="connsiteX1479" fmla="*/ 895863 w 12225867"/>
              <a:gd name="connsiteY1479" fmla="*/ 8472811 h 13823997"/>
              <a:gd name="connsiteX1480" fmla="*/ 901753 w 12225867"/>
              <a:gd name="connsiteY1480" fmla="*/ 8478829 h 13823997"/>
              <a:gd name="connsiteX1481" fmla="*/ 871126 w 12225867"/>
              <a:gd name="connsiteY1481" fmla="*/ 8510125 h 13823997"/>
              <a:gd name="connsiteX1482" fmla="*/ 865237 w 12225867"/>
              <a:gd name="connsiteY1482" fmla="*/ 8504107 h 13823997"/>
              <a:gd name="connsiteX1483" fmla="*/ 895863 w 12225867"/>
              <a:gd name="connsiteY1483" fmla="*/ 8472811 h 13823997"/>
              <a:gd name="connsiteX1484" fmla="*/ 607255 w 12225867"/>
              <a:gd name="connsiteY1484" fmla="*/ 8470403 h 13823997"/>
              <a:gd name="connsiteX1485" fmla="*/ 580161 w 12225867"/>
              <a:gd name="connsiteY1485" fmla="*/ 8512533 h 13823997"/>
              <a:gd name="connsiteX1486" fmla="*/ 591941 w 12225867"/>
              <a:gd name="connsiteY1486" fmla="*/ 8520960 h 13823997"/>
              <a:gd name="connsiteX1487" fmla="*/ 619035 w 12225867"/>
              <a:gd name="connsiteY1487" fmla="*/ 8478829 h 13823997"/>
              <a:gd name="connsiteX1488" fmla="*/ 607255 w 12225867"/>
              <a:gd name="connsiteY1488" fmla="*/ 8470403 h 13823997"/>
              <a:gd name="connsiteX1489" fmla="*/ 895863 w 12225867"/>
              <a:gd name="connsiteY1489" fmla="*/ 8465588 h 13823997"/>
              <a:gd name="connsiteX1490" fmla="*/ 861702 w 12225867"/>
              <a:gd name="connsiteY1490" fmla="*/ 8500495 h 13823997"/>
              <a:gd name="connsiteX1491" fmla="*/ 865237 w 12225867"/>
              <a:gd name="connsiteY1491" fmla="*/ 8504107 h 13823997"/>
              <a:gd name="connsiteX1492" fmla="*/ 861702 w 12225867"/>
              <a:gd name="connsiteY1492" fmla="*/ 8507719 h 13823997"/>
              <a:gd name="connsiteX1493" fmla="*/ 871126 w 12225867"/>
              <a:gd name="connsiteY1493" fmla="*/ 8517349 h 13823997"/>
              <a:gd name="connsiteX1494" fmla="*/ 905287 w 12225867"/>
              <a:gd name="connsiteY1494" fmla="*/ 8482440 h 13823997"/>
              <a:gd name="connsiteX1495" fmla="*/ 901753 w 12225867"/>
              <a:gd name="connsiteY1495" fmla="*/ 8478829 h 13823997"/>
              <a:gd name="connsiteX1496" fmla="*/ 905287 w 12225867"/>
              <a:gd name="connsiteY1496" fmla="*/ 8475218 h 13823997"/>
              <a:gd name="connsiteX1497" fmla="*/ 895863 w 12225867"/>
              <a:gd name="connsiteY1497" fmla="*/ 8465588 h 13823997"/>
              <a:gd name="connsiteX1498" fmla="*/ 807514 w 12225867"/>
              <a:gd name="connsiteY1498" fmla="*/ 8463181 h 13823997"/>
              <a:gd name="connsiteX1499" fmla="*/ 774530 w 12225867"/>
              <a:gd name="connsiteY1499" fmla="*/ 8500496 h 13823997"/>
              <a:gd name="connsiteX1500" fmla="*/ 785132 w 12225867"/>
              <a:gd name="connsiteY1500" fmla="*/ 8510126 h 13823997"/>
              <a:gd name="connsiteX1501" fmla="*/ 818116 w 12225867"/>
              <a:gd name="connsiteY1501" fmla="*/ 8472811 h 13823997"/>
              <a:gd name="connsiteX1502" fmla="*/ 807514 w 12225867"/>
              <a:gd name="connsiteY1502" fmla="*/ 8463181 h 13823997"/>
              <a:gd name="connsiteX1503" fmla="*/ 229119 w 12225867"/>
              <a:gd name="connsiteY1503" fmla="*/ 8439106 h 13823997"/>
              <a:gd name="connsiteX1504" fmla="*/ 218517 w 12225867"/>
              <a:gd name="connsiteY1504" fmla="*/ 8487255 h 13823997"/>
              <a:gd name="connsiteX1505" fmla="*/ 232653 w 12225867"/>
              <a:gd name="connsiteY1505" fmla="*/ 8490866 h 13823997"/>
              <a:gd name="connsiteX1506" fmla="*/ 243255 w 12225867"/>
              <a:gd name="connsiteY1506" fmla="*/ 8442717 h 13823997"/>
              <a:gd name="connsiteX1507" fmla="*/ 229119 w 12225867"/>
              <a:gd name="connsiteY1507" fmla="*/ 8439106 h 13823997"/>
              <a:gd name="connsiteX1508" fmla="*/ 729766 w 12225867"/>
              <a:gd name="connsiteY1508" fmla="*/ 8436699 h 13823997"/>
              <a:gd name="connsiteX1509" fmla="*/ 700316 w 12225867"/>
              <a:gd name="connsiteY1509" fmla="*/ 8476422 h 13823997"/>
              <a:gd name="connsiteX1510" fmla="*/ 710918 w 12225867"/>
              <a:gd name="connsiteY1510" fmla="*/ 8484848 h 13823997"/>
              <a:gd name="connsiteX1511" fmla="*/ 740368 w 12225867"/>
              <a:gd name="connsiteY1511" fmla="*/ 8445125 h 13823997"/>
              <a:gd name="connsiteX1512" fmla="*/ 729766 w 12225867"/>
              <a:gd name="connsiteY1512" fmla="*/ 8436699 h 13823997"/>
              <a:gd name="connsiteX1513" fmla="*/ 332782 w 12225867"/>
              <a:gd name="connsiteY1513" fmla="*/ 8428272 h 13823997"/>
              <a:gd name="connsiteX1514" fmla="*/ 317468 w 12225867"/>
              <a:gd name="connsiteY1514" fmla="*/ 8475218 h 13823997"/>
              <a:gd name="connsiteX1515" fmla="*/ 330426 w 12225867"/>
              <a:gd name="connsiteY1515" fmla="*/ 8480033 h 13823997"/>
              <a:gd name="connsiteX1516" fmla="*/ 345740 w 12225867"/>
              <a:gd name="connsiteY1516" fmla="*/ 8433088 h 13823997"/>
              <a:gd name="connsiteX1517" fmla="*/ 332782 w 12225867"/>
              <a:gd name="connsiteY1517" fmla="*/ 8428272 h 13823997"/>
              <a:gd name="connsiteX1518" fmla="*/ 133701 w 12225867"/>
              <a:gd name="connsiteY1518" fmla="*/ 8407810 h 13823997"/>
              <a:gd name="connsiteX1519" fmla="*/ 127811 w 12225867"/>
              <a:gd name="connsiteY1519" fmla="*/ 8457163 h 13823997"/>
              <a:gd name="connsiteX1520" fmla="*/ 141947 w 12225867"/>
              <a:gd name="connsiteY1520" fmla="*/ 8458366 h 13823997"/>
              <a:gd name="connsiteX1521" fmla="*/ 147837 w 12225867"/>
              <a:gd name="connsiteY1521" fmla="*/ 8409014 h 13823997"/>
              <a:gd name="connsiteX1522" fmla="*/ 133701 w 12225867"/>
              <a:gd name="connsiteY1522" fmla="*/ 8407810 h 13823997"/>
              <a:gd name="connsiteX1523" fmla="*/ 964187 w 12225867"/>
              <a:gd name="connsiteY1523" fmla="*/ 8401791 h 13823997"/>
              <a:gd name="connsiteX1524" fmla="*/ 970666 w 12225867"/>
              <a:gd name="connsiteY1524" fmla="*/ 8408411 h 13823997"/>
              <a:gd name="connsiteX1525" fmla="*/ 939449 w 12225867"/>
              <a:gd name="connsiteY1525" fmla="*/ 8440309 h 13823997"/>
              <a:gd name="connsiteX1526" fmla="*/ 932970 w 12225867"/>
              <a:gd name="connsiteY1526" fmla="*/ 8433690 h 13823997"/>
              <a:gd name="connsiteX1527" fmla="*/ 964187 w 12225867"/>
              <a:gd name="connsiteY1527" fmla="*/ 8401791 h 13823997"/>
              <a:gd name="connsiteX1528" fmla="*/ 550711 w 12225867"/>
              <a:gd name="connsiteY1528" fmla="*/ 8399383 h 13823997"/>
              <a:gd name="connsiteX1529" fmla="*/ 527151 w 12225867"/>
              <a:gd name="connsiteY1529" fmla="*/ 8442717 h 13823997"/>
              <a:gd name="connsiteX1530" fmla="*/ 538931 w 12225867"/>
              <a:gd name="connsiteY1530" fmla="*/ 8449939 h 13823997"/>
              <a:gd name="connsiteX1531" fmla="*/ 562491 w 12225867"/>
              <a:gd name="connsiteY1531" fmla="*/ 8406605 h 13823997"/>
              <a:gd name="connsiteX1532" fmla="*/ 550711 w 12225867"/>
              <a:gd name="connsiteY1532" fmla="*/ 8399383 h 13823997"/>
              <a:gd name="connsiteX1533" fmla="*/ 964187 w 12225867"/>
              <a:gd name="connsiteY1533" fmla="*/ 8395772 h 13823997"/>
              <a:gd name="connsiteX1534" fmla="*/ 930025 w 12225867"/>
              <a:gd name="connsiteY1534" fmla="*/ 8430680 h 13823997"/>
              <a:gd name="connsiteX1535" fmla="*/ 932970 w 12225867"/>
              <a:gd name="connsiteY1535" fmla="*/ 8433690 h 13823997"/>
              <a:gd name="connsiteX1536" fmla="*/ 930025 w 12225867"/>
              <a:gd name="connsiteY1536" fmla="*/ 8436699 h 13823997"/>
              <a:gd name="connsiteX1537" fmla="*/ 939449 w 12225867"/>
              <a:gd name="connsiteY1537" fmla="*/ 8446329 h 13823997"/>
              <a:gd name="connsiteX1538" fmla="*/ 973611 w 12225867"/>
              <a:gd name="connsiteY1538" fmla="*/ 8411421 h 13823997"/>
              <a:gd name="connsiteX1539" fmla="*/ 970666 w 12225867"/>
              <a:gd name="connsiteY1539" fmla="*/ 8408411 h 13823997"/>
              <a:gd name="connsiteX1540" fmla="*/ 973611 w 12225867"/>
              <a:gd name="connsiteY1540" fmla="*/ 8405401 h 13823997"/>
              <a:gd name="connsiteX1541" fmla="*/ 964187 w 12225867"/>
              <a:gd name="connsiteY1541" fmla="*/ 8395772 h 13823997"/>
              <a:gd name="connsiteX1542" fmla="*/ 872304 w 12225867"/>
              <a:gd name="connsiteY1542" fmla="*/ 8388550 h 13823997"/>
              <a:gd name="connsiteX1543" fmla="*/ 839320 w 12225867"/>
              <a:gd name="connsiteY1543" fmla="*/ 8425866 h 13823997"/>
              <a:gd name="connsiteX1544" fmla="*/ 849922 w 12225867"/>
              <a:gd name="connsiteY1544" fmla="*/ 8435495 h 13823997"/>
              <a:gd name="connsiteX1545" fmla="*/ 882906 w 12225867"/>
              <a:gd name="connsiteY1545" fmla="*/ 8398180 h 13823997"/>
              <a:gd name="connsiteX1546" fmla="*/ 872304 w 12225867"/>
              <a:gd name="connsiteY1546" fmla="*/ 8388550 h 13823997"/>
              <a:gd name="connsiteX1547" fmla="*/ 661443 w 12225867"/>
              <a:gd name="connsiteY1547" fmla="*/ 8387346 h 13823997"/>
              <a:gd name="connsiteX1548" fmla="*/ 634349 w 12225867"/>
              <a:gd name="connsiteY1548" fmla="*/ 8429477 h 13823997"/>
              <a:gd name="connsiteX1549" fmla="*/ 646129 w 12225867"/>
              <a:gd name="connsiteY1549" fmla="*/ 8437903 h 13823997"/>
              <a:gd name="connsiteX1550" fmla="*/ 673223 w 12225867"/>
              <a:gd name="connsiteY1550" fmla="*/ 8395772 h 13823997"/>
              <a:gd name="connsiteX1551" fmla="*/ 661443 w 12225867"/>
              <a:gd name="connsiteY1551" fmla="*/ 8387346 h 13823997"/>
              <a:gd name="connsiteX1552" fmla="*/ 452938 w 12225867"/>
              <a:gd name="connsiteY1552" fmla="*/ 8382531 h 13823997"/>
              <a:gd name="connsiteX1553" fmla="*/ 432912 w 12225867"/>
              <a:gd name="connsiteY1553" fmla="*/ 8428272 h 13823997"/>
              <a:gd name="connsiteX1554" fmla="*/ 445870 w 12225867"/>
              <a:gd name="connsiteY1554" fmla="*/ 8434291 h 13823997"/>
              <a:gd name="connsiteX1555" fmla="*/ 465896 w 12225867"/>
              <a:gd name="connsiteY1555" fmla="*/ 8388549 h 13823997"/>
              <a:gd name="connsiteX1556" fmla="*/ 452938 w 12225867"/>
              <a:gd name="connsiteY1556" fmla="*/ 8382531 h 13823997"/>
              <a:gd name="connsiteX1557" fmla="*/ 789844 w 12225867"/>
              <a:gd name="connsiteY1557" fmla="*/ 8357253 h 13823997"/>
              <a:gd name="connsiteX1558" fmla="*/ 760394 w 12225867"/>
              <a:gd name="connsiteY1558" fmla="*/ 8396976 h 13823997"/>
              <a:gd name="connsiteX1559" fmla="*/ 770996 w 12225867"/>
              <a:gd name="connsiteY1559" fmla="*/ 8405402 h 13823997"/>
              <a:gd name="connsiteX1560" fmla="*/ 800446 w 12225867"/>
              <a:gd name="connsiteY1560" fmla="*/ 8365679 h 13823997"/>
              <a:gd name="connsiteX1561" fmla="*/ 789844 w 12225867"/>
              <a:gd name="connsiteY1561" fmla="*/ 8357253 h 13823997"/>
              <a:gd name="connsiteX1562" fmla="*/ 250323 w 12225867"/>
              <a:gd name="connsiteY1562" fmla="*/ 8340401 h 13823997"/>
              <a:gd name="connsiteX1563" fmla="*/ 239721 w 12225867"/>
              <a:gd name="connsiteY1563" fmla="*/ 8389753 h 13823997"/>
              <a:gd name="connsiteX1564" fmla="*/ 253857 w 12225867"/>
              <a:gd name="connsiteY1564" fmla="*/ 8393364 h 13823997"/>
              <a:gd name="connsiteX1565" fmla="*/ 264459 w 12225867"/>
              <a:gd name="connsiteY1565" fmla="*/ 8344012 h 13823997"/>
              <a:gd name="connsiteX1566" fmla="*/ 250323 w 12225867"/>
              <a:gd name="connsiteY1566" fmla="*/ 8340401 h 13823997"/>
              <a:gd name="connsiteX1567" fmla="*/ 363410 w 12225867"/>
              <a:gd name="connsiteY1567" fmla="*/ 8334382 h 13823997"/>
              <a:gd name="connsiteX1568" fmla="*/ 348096 w 12225867"/>
              <a:gd name="connsiteY1568" fmla="*/ 8381327 h 13823997"/>
              <a:gd name="connsiteX1569" fmla="*/ 361054 w 12225867"/>
              <a:gd name="connsiteY1569" fmla="*/ 8386142 h 13823997"/>
              <a:gd name="connsiteX1570" fmla="*/ 376368 w 12225867"/>
              <a:gd name="connsiteY1570" fmla="*/ 8339197 h 13823997"/>
              <a:gd name="connsiteX1571" fmla="*/ 363410 w 12225867"/>
              <a:gd name="connsiteY1571" fmla="*/ 8334382 h 13823997"/>
              <a:gd name="connsiteX1572" fmla="*/ 1033689 w 12225867"/>
              <a:gd name="connsiteY1572" fmla="*/ 8331975 h 13823997"/>
              <a:gd name="connsiteX1573" fmla="*/ 1039579 w 12225867"/>
              <a:gd name="connsiteY1573" fmla="*/ 8337994 h 13823997"/>
              <a:gd name="connsiteX1574" fmla="*/ 1008951 w 12225867"/>
              <a:gd name="connsiteY1574" fmla="*/ 8369290 h 13823997"/>
              <a:gd name="connsiteX1575" fmla="*/ 1003061 w 12225867"/>
              <a:gd name="connsiteY1575" fmla="*/ 8363272 h 13823997"/>
              <a:gd name="connsiteX1576" fmla="*/ 1033689 w 12225867"/>
              <a:gd name="connsiteY1576" fmla="*/ 8331975 h 13823997"/>
              <a:gd name="connsiteX1577" fmla="*/ 1033689 w 12225867"/>
              <a:gd name="connsiteY1577" fmla="*/ 8324752 h 13823997"/>
              <a:gd name="connsiteX1578" fmla="*/ 999527 w 12225867"/>
              <a:gd name="connsiteY1578" fmla="*/ 8359660 h 13823997"/>
              <a:gd name="connsiteX1579" fmla="*/ 1003061 w 12225867"/>
              <a:gd name="connsiteY1579" fmla="*/ 8363272 h 13823997"/>
              <a:gd name="connsiteX1580" fmla="*/ 999527 w 12225867"/>
              <a:gd name="connsiteY1580" fmla="*/ 8366883 h 13823997"/>
              <a:gd name="connsiteX1581" fmla="*/ 1008951 w 12225867"/>
              <a:gd name="connsiteY1581" fmla="*/ 8376513 h 13823997"/>
              <a:gd name="connsiteX1582" fmla="*/ 1043113 w 12225867"/>
              <a:gd name="connsiteY1582" fmla="*/ 8341605 h 13823997"/>
              <a:gd name="connsiteX1583" fmla="*/ 1039579 w 12225867"/>
              <a:gd name="connsiteY1583" fmla="*/ 8337994 h 13823997"/>
              <a:gd name="connsiteX1584" fmla="*/ 1043113 w 12225867"/>
              <a:gd name="connsiteY1584" fmla="*/ 8334382 h 13823997"/>
              <a:gd name="connsiteX1585" fmla="*/ 1033689 w 12225867"/>
              <a:gd name="connsiteY1585" fmla="*/ 8324752 h 13823997"/>
              <a:gd name="connsiteX1586" fmla="*/ 937093 w 12225867"/>
              <a:gd name="connsiteY1586" fmla="*/ 8313919 h 13823997"/>
              <a:gd name="connsiteX1587" fmla="*/ 904109 w 12225867"/>
              <a:gd name="connsiteY1587" fmla="*/ 8351235 h 13823997"/>
              <a:gd name="connsiteX1588" fmla="*/ 914711 w 12225867"/>
              <a:gd name="connsiteY1588" fmla="*/ 8360865 h 13823997"/>
              <a:gd name="connsiteX1589" fmla="*/ 947695 w 12225867"/>
              <a:gd name="connsiteY1589" fmla="*/ 8323549 h 13823997"/>
              <a:gd name="connsiteX1590" fmla="*/ 937093 w 12225867"/>
              <a:gd name="connsiteY1590" fmla="*/ 8313919 h 13823997"/>
              <a:gd name="connsiteX1591" fmla="*/ 599009 w 12225867"/>
              <a:gd name="connsiteY1591" fmla="*/ 8311511 h 13823997"/>
              <a:gd name="connsiteX1592" fmla="*/ 575449 w 12225867"/>
              <a:gd name="connsiteY1592" fmla="*/ 8354845 h 13823997"/>
              <a:gd name="connsiteX1593" fmla="*/ 587229 w 12225867"/>
              <a:gd name="connsiteY1593" fmla="*/ 8362067 h 13823997"/>
              <a:gd name="connsiteX1594" fmla="*/ 610789 w 12225867"/>
              <a:gd name="connsiteY1594" fmla="*/ 8318734 h 13823997"/>
              <a:gd name="connsiteX1595" fmla="*/ 599009 w 12225867"/>
              <a:gd name="connsiteY1595" fmla="*/ 8311511 h 13823997"/>
              <a:gd name="connsiteX1596" fmla="*/ 144303 w 12225867"/>
              <a:gd name="connsiteY1596" fmla="*/ 8309104 h 13823997"/>
              <a:gd name="connsiteX1597" fmla="*/ 138413 w 12225867"/>
              <a:gd name="connsiteY1597" fmla="*/ 8358457 h 13823997"/>
              <a:gd name="connsiteX1598" fmla="*/ 152549 w 12225867"/>
              <a:gd name="connsiteY1598" fmla="*/ 8359661 h 13823997"/>
              <a:gd name="connsiteX1599" fmla="*/ 158439 w 12225867"/>
              <a:gd name="connsiteY1599" fmla="*/ 8310308 h 13823997"/>
              <a:gd name="connsiteX1600" fmla="*/ 144303 w 12225867"/>
              <a:gd name="connsiteY1600" fmla="*/ 8309104 h 13823997"/>
              <a:gd name="connsiteX1601" fmla="*/ 715630 w 12225867"/>
              <a:gd name="connsiteY1601" fmla="*/ 8304289 h 13823997"/>
              <a:gd name="connsiteX1602" fmla="*/ 688537 w 12225867"/>
              <a:gd name="connsiteY1602" fmla="*/ 8346420 h 13823997"/>
              <a:gd name="connsiteX1603" fmla="*/ 700316 w 12225867"/>
              <a:gd name="connsiteY1603" fmla="*/ 8354846 h 13823997"/>
              <a:gd name="connsiteX1604" fmla="*/ 727410 w 12225867"/>
              <a:gd name="connsiteY1604" fmla="*/ 8312716 h 13823997"/>
              <a:gd name="connsiteX1605" fmla="*/ 715630 w 12225867"/>
              <a:gd name="connsiteY1605" fmla="*/ 8304289 h 13823997"/>
              <a:gd name="connsiteX1606" fmla="*/ 492990 w 12225867"/>
              <a:gd name="connsiteY1606" fmla="*/ 8292252 h 13823997"/>
              <a:gd name="connsiteX1607" fmla="*/ 472964 w 12225867"/>
              <a:gd name="connsiteY1607" fmla="*/ 8337993 h 13823997"/>
              <a:gd name="connsiteX1608" fmla="*/ 485922 w 12225867"/>
              <a:gd name="connsiteY1608" fmla="*/ 8344011 h 13823997"/>
              <a:gd name="connsiteX1609" fmla="*/ 505947 w 12225867"/>
              <a:gd name="connsiteY1609" fmla="*/ 8298270 h 13823997"/>
              <a:gd name="connsiteX1610" fmla="*/ 492990 w 12225867"/>
              <a:gd name="connsiteY1610" fmla="*/ 8292252 h 13823997"/>
              <a:gd name="connsiteX1611" fmla="*/ 849922 w 12225867"/>
              <a:gd name="connsiteY1611" fmla="*/ 8279011 h 13823997"/>
              <a:gd name="connsiteX1612" fmla="*/ 820472 w 12225867"/>
              <a:gd name="connsiteY1612" fmla="*/ 8318734 h 13823997"/>
              <a:gd name="connsiteX1613" fmla="*/ 831074 w 12225867"/>
              <a:gd name="connsiteY1613" fmla="*/ 8327160 h 13823997"/>
              <a:gd name="connsiteX1614" fmla="*/ 860524 w 12225867"/>
              <a:gd name="connsiteY1614" fmla="*/ 8287437 h 13823997"/>
              <a:gd name="connsiteX1615" fmla="*/ 849922 w 12225867"/>
              <a:gd name="connsiteY1615" fmla="*/ 8279011 h 13823997"/>
              <a:gd name="connsiteX1616" fmla="*/ 1103190 w 12225867"/>
              <a:gd name="connsiteY1616" fmla="*/ 8260955 h 13823997"/>
              <a:gd name="connsiteX1617" fmla="*/ 1109080 w 12225867"/>
              <a:gd name="connsiteY1617" fmla="*/ 8266974 h 13823997"/>
              <a:gd name="connsiteX1618" fmla="*/ 1078452 w 12225867"/>
              <a:gd name="connsiteY1618" fmla="*/ 8298270 h 13823997"/>
              <a:gd name="connsiteX1619" fmla="*/ 1072563 w 12225867"/>
              <a:gd name="connsiteY1619" fmla="*/ 8292252 h 13823997"/>
              <a:gd name="connsiteX1620" fmla="*/ 1103190 w 12225867"/>
              <a:gd name="connsiteY1620" fmla="*/ 8260955 h 13823997"/>
              <a:gd name="connsiteX1621" fmla="*/ 1103190 w 12225867"/>
              <a:gd name="connsiteY1621" fmla="*/ 8253732 h 13823997"/>
              <a:gd name="connsiteX1622" fmla="*/ 1069029 w 12225867"/>
              <a:gd name="connsiteY1622" fmla="*/ 8288641 h 13823997"/>
              <a:gd name="connsiteX1623" fmla="*/ 1072563 w 12225867"/>
              <a:gd name="connsiteY1623" fmla="*/ 8292252 h 13823997"/>
              <a:gd name="connsiteX1624" fmla="*/ 1069029 w 12225867"/>
              <a:gd name="connsiteY1624" fmla="*/ 8295863 h 13823997"/>
              <a:gd name="connsiteX1625" fmla="*/ 1078452 w 12225867"/>
              <a:gd name="connsiteY1625" fmla="*/ 8305493 h 13823997"/>
              <a:gd name="connsiteX1626" fmla="*/ 1112614 w 12225867"/>
              <a:gd name="connsiteY1626" fmla="*/ 8270585 h 13823997"/>
              <a:gd name="connsiteX1627" fmla="*/ 1109080 w 12225867"/>
              <a:gd name="connsiteY1627" fmla="*/ 8266974 h 13823997"/>
              <a:gd name="connsiteX1628" fmla="*/ 1112614 w 12225867"/>
              <a:gd name="connsiteY1628" fmla="*/ 8263362 h 13823997"/>
              <a:gd name="connsiteX1629" fmla="*/ 1103190 w 12225867"/>
              <a:gd name="connsiteY1629" fmla="*/ 8253732 h 13823997"/>
              <a:gd name="connsiteX1630" fmla="*/ 271527 w 12225867"/>
              <a:gd name="connsiteY1630" fmla="*/ 8242899 h 13823997"/>
              <a:gd name="connsiteX1631" fmla="*/ 260925 w 12225867"/>
              <a:gd name="connsiteY1631" fmla="*/ 8292252 h 13823997"/>
              <a:gd name="connsiteX1632" fmla="*/ 275061 w 12225867"/>
              <a:gd name="connsiteY1632" fmla="*/ 8295863 h 13823997"/>
              <a:gd name="connsiteX1633" fmla="*/ 285663 w 12225867"/>
              <a:gd name="connsiteY1633" fmla="*/ 8246510 h 13823997"/>
              <a:gd name="connsiteX1634" fmla="*/ 271527 w 12225867"/>
              <a:gd name="connsiteY1634" fmla="*/ 8242899 h 13823997"/>
              <a:gd name="connsiteX1635" fmla="*/ 1001883 w 12225867"/>
              <a:gd name="connsiteY1635" fmla="*/ 8239289 h 13823997"/>
              <a:gd name="connsiteX1636" fmla="*/ 968899 w 12225867"/>
              <a:gd name="connsiteY1636" fmla="*/ 8276604 h 13823997"/>
              <a:gd name="connsiteX1637" fmla="*/ 979501 w 12225867"/>
              <a:gd name="connsiteY1637" fmla="*/ 8286234 h 13823997"/>
              <a:gd name="connsiteX1638" fmla="*/ 1012485 w 12225867"/>
              <a:gd name="connsiteY1638" fmla="*/ 8248918 h 13823997"/>
              <a:gd name="connsiteX1639" fmla="*/ 1001883 w 12225867"/>
              <a:gd name="connsiteY1639" fmla="*/ 8239289 h 13823997"/>
              <a:gd name="connsiteX1640" fmla="*/ 395216 w 12225867"/>
              <a:gd name="connsiteY1640" fmla="*/ 8239288 h 13823997"/>
              <a:gd name="connsiteX1641" fmla="*/ 379902 w 12225867"/>
              <a:gd name="connsiteY1641" fmla="*/ 8286233 h 13823997"/>
              <a:gd name="connsiteX1642" fmla="*/ 392860 w 12225867"/>
              <a:gd name="connsiteY1642" fmla="*/ 8291048 h 13823997"/>
              <a:gd name="connsiteX1643" fmla="*/ 408174 w 12225867"/>
              <a:gd name="connsiteY1643" fmla="*/ 8244103 h 13823997"/>
              <a:gd name="connsiteX1644" fmla="*/ 395216 w 12225867"/>
              <a:gd name="connsiteY1644" fmla="*/ 8239288 h 13823997"/>
              <a:gd name="connsiteX1645" fmla="*/ 646129 w 12225867"/>
              <a:gd name="connsiteY1645" fmla="*/ 8224843 h 13823997"/>
              <a:gd name="connsiteX1646" fmla="*/ 622569 w 12225867"/>
              <a:gd name="connsiteY1646" fmla="*/ 8268177 h 13823997"/>
              <a:gd name="connsiteX1647" fmla="*/ 634349 w 12225867"/>
              <a:gd name="connsiteY1647" fmla="*/ 8275399 h 13823997"/>
              <a:gd name="connsiteX1648" fmla="*/ 657909 w 12225867"/>
              <a:gd name="connsiteY1648" fmla="*/ 8232065 h 13823997"/>
              <a:gd name="connsiteX1649" fmla="*/ 646129 w 12225867"/>
              <a:gd name="connsiteY1649" fmla="*/ 8224843 h 13823997"/>
              <a:gd name="connsiteX1650" fmla="*/ 769818 w 12225867"/>
              <a:gd name="connsiteY1650" fmla="*/ 8221233 h 13823997"/>
              <a:gd name="connsiteX1651" fmla="*/ 742724 w 12225867"/>
              <a:gd name="connsiteY1651" fmla="*/ 8263363 h 13823997"/>
              <a:gd name="connsiteX1652" fmla="*/ 754504 w 12225867"/>
              <a:gd name="connsiteY1652" fmla="*/ 8271789 h 13823997"/>
              <a:gd name="connsiteX1653" fmla="*/ 781598 w 12225867"/>
              <a:gd name="connsiteY1653" fmla="*/ 8229658 h 13823997"/>
              <a:gd name="connsiteX1654" fmla="*/ 769818 w 12225867"/>
              <a:gd name="connsiteY1654" fmla="*/ 8221233 h 13823997"/>
              <a:gd name="connsiteX1655" fmla="*/ 154905 w 12225867"/>
              <a:gd name="connsiteY1655" fmla="*/ 8209196 h 13823997"/>
              <a:gd name="connsiteX1656" fmla="*/ 149015 w 12225867"/>
              <a:gd name="connsiteY1656" fmla="*/ 8258548 h 13823997"/>
              <a:gd name="connsiteX1657" fmla="*/ 163151 w 12225867"/>
              <a:gd name="connsiteY1657" fmla="*/ 8259752 h 13823997"/>
              <a:gd name="connsiteX1658" fmla="*/ 169041 w 12225867"/>
              <a:gd name="connsiteY1658" fmla="*/ 8210399 h 13823997"/>
              <a:gd name="connsiteX1659" fmla="*/ 154905 w 12225867"/>
              <a:gd name="connsiteY1659" fmla="*/ 8209196 h 13823997"/>
              <a:gd name="connsiteX1660" fmla="*/ 533041 w 12225867"/>
              <a:gd name="connsiteY1660" fmla="*/ 8200768 h 13823997"/>
              <a:gd name="connsiteX1661" fmla="*/ 513015 w 12225867"/>
              <a:gd name="connsiteY1661" fmla="*/ 8246510 h 13823997"/>
              <a:gd name="connsiteX1662" fmla="*/ 525973 w 12225867"/>
              <a:gd name="connsiteY1662" fmla="*/ 8252529 h 13823997"/>
              <a:gd name="connsiteX1663" fmla="*/ 545999 w 12225867"/>
              <a:gd name="connsiteY1663" fmla="*/ 8206787 h 13823997"/>
              <a:gd name="connsiteX1664" fmla="*/ 533041 w 12225867"/>
              <a:gd name="connsiteY1664" fmla="*/ 8200768 h 13823997"/>
              <a:gd name="connsiteX1665" fmla="*/ 909999 w 12225867"/>
              <a:gd name="connsiteY1665" fmla="*/ 8199565 h 13823997"/>
              <a:gd name="connsiteX1666" fmla="*/ 880550 w 12225867"/>
              <a:gd name="connsiteY1666" fmla="*/ 8239289 h 13823997"/>
              <a:gd name="connsiteX1667" fmla="*/ 891151 w 12225867"/>
              <a:gd name="connsiteY1667" fmla="*/ 8247714 h 13823997"/>
              <a:gd name="connsiteX1668" fmla="*/ 920601 w 12225867"/>
              <a:gd name="connsiteY1668" fmla="*/ 8207992 h 13823997"/>
              <a:gd name="connsiteX1669" fmla="*/ 909999 w 12225867"/>
              <a:gd name="connsiteY1669" fmla="*/ 8199565 h 13823997"/>
              <a:gd name="connsiteX1670" fmla="*/ 1171514 w 12225867"/>
              <a:gd name="connsiteY1670" fmla="*/ 8189936 h 13823997"/>
              <a:gd name="connsiteX1671" fmla="*/ 1177993 w 12225867"/>
              <a:gd name="connsiteY1671" fmla="*/ 8196556 h 13823997"/>
              <a:gd name="connsiteX1672" fmla="*/ 1146776 w 12225867"/>
              <a:gd name="connsiteY1672" fmla="*/ 8228454 h 13823997"/>
              <a:gd name="connsiteX1673" fmla="*/ 1140298 w 12225867"/>
              <a:gd name="connsiteY1673" fmla="*/ 8221834 h 13823997"/>
              <a:gd name="connsiteX1674" fmla="*/ 1171514 w 12225867"/>
              <a:gd name="connsiteY1674" fmla="*/ 8189936 h 13823997"/>
              <a:gd name="connsiteX1675" fmla="*/ 1171514 w 12225867"/>
              <a:gd name="connsiteY1675" fmla="*/ 8183917 h 13823997"/>
              <a:gd name="connsiteX1676" fmla="*/ 1137352 w 12225867"/>
              <a:gd name="connsiteY1676" fmla="*/ 8218824 h 13823997"/>
              <a:gd name="connsiteX1677" fmla="*/ 1140298 w 12225867"/>
              <a:gd name="connsiteY1677" fmla="*/ 8221834 h 13823997"/>
              <a:gd name="connsiteX1678" fmla="*/ 1137352 w 12225867"/>
              <a:gd name="connsiteY1678" fmla="*/ 8224844 h 13823997"/>
              <a:gd name="connsiteX1679" fmla="*/ 1146776 w 12225867"/>
              <a:gd name="connsiteY1679" fmla="*/ 8234474 h 13823997"/>
              <a:gd name="connsiteX1680" fmla="*/ 1180938 w 12225867"/>
              <a:gd name="connsiteY1680" fmla="*/ 8199565 h 13823997"/>
              <a:gd name="connsiteX1681" fmla="*/ 1177993 w 12225867"/>
              <a:gd name="connsiteY1681" fmla="*/ 8196556 h 13823997"/>
              <a:gd name="connsiteX1682" fmla="*/ 1180938 w 12225867"/>
              <a:gd name="connsiteY1682" fmla="*/ 8193546 h 13823997"/>
              <a:gd name="connsiteX1683" fmla="*/ 1171514 w 12225867"/>
              <a:gd name="connsiteY1683" fmla="*/ 8183917 h 13823997"/>
              <a:gd name="connsiteX1684" fmla="*/ 1066673 w 12225867"/>
              <a:gd name="connsiteY1684" fmla="*/ 8164658 h 13823997"/>
              <a:gd name="connsiteX1685" fmla="*/ 1033689 w 12225867"/>
              <a:gd name="connsiteY1685" fmla="*/ 8201973 h 13823997"/>
              <a:gd name="connsiteX1686" fmla="*/ 1044291 w 12225867"/>
              <a:gd name="connsiteY1686" fmla="*/ 8211603 h 13823997"/>
              <a:gd name="connsiteX1687" fmla="*/ 1077274 w 12225867"/>
              <a:gd name="connsiteY1687" fmla="*/ 8174288 h 13823997"/>
              <a:gd name="connsiteX1688" fmla="*/ 1066673 w 12225867"/>
              <a:gd name="connsiteY1688" fmla="*/ 8164658 h 13823997"/>
              <a:gd name="connsiteX1689" fmla="*/ 292731 w 12225867"/>
              <a:gd name="connsiteY1689" fmla="*/ 8146601 h 13823997"/>
              <a:gd name="connsiteX1690" fmla="*/ 282129 w 12225867"/>
              <a:gd name="connsiteY1690" fmla="*/ 8194750 h 13823997"/>
              <a:gd name="connsiteX1691" fmla="*/ 296265 w 12225867"/>
              <a:gd name="connsiteY1691" fmla="*/ 8198362 h 13823997"/>
              <a:gd name="connsiteX1692" fmla="*/ 306867 w 12225867"/>
              <a:gd name="connsiteY1692" fmla="*/ 8150213 h 13823997"/>
              <a:gd name="connsiteX1693" fmla="*/ 292731 w 12225867"/>
              <a:gd name="connsiteY1693" fmla="*/ 8146601 h 13823997"/>
              <a:gd name="connsiteX1694" fmla="*/ 425844 w 12225867"/>
              <a:gd name="connsiteY1694" fmla="*/ 8144194 h 13823997"/>
              <a:gd name="connsiteX1695" fmla="*/ 410530 w 12225867"/>
              <a:gd name="connsiteY1695" fmla="*/ 8191139 h 13823997"/>
              <a:gd name="connsiteX1696" fmla="*/ 423488 w 12225867"/>
              <a:gd name="connsiteY1696" fmla="*/ 8195954 h 13823997"/>
              <a:gd name="connsiteX1697" fmla="*/ 438802 w 12225867"/>
              <a:gd name="connsiteY1697" fmla="*/ 8149009 h 13823997"/>
              <a:gd name="connsiteX1698" fmla="*/ 425844 w 12225867"/>
              <a:gd name="connsiteY1698" fmla="*/ 8144194 h 13823997"/>
              <a:gd name="connsiteX1699" fmla="*/ 824006 w 12225867"/>
              <a:gd name="connsiteY1699" fmla="*/ 8138176 h 13823997"/>
              <a:gd name="connsiteX1700" fmla="*/ 796912 w 12225867"/>
              <a:gd name="connsiteY1700" fmla="*/ 8180306 h 13823997"/>
              <a:gd name="connsiteX1701" fmla="*/ 808692 w 12225867"/>
              <a:gd name="connsiteY1701" fmla="*/ 8188732 h 13823997"/>
              <a:gd name="connsiteX1702" fmla="*/ 835786 w 12225867"/>
              <a:gd name="connsiteY1702" fmla="*/ 8146602 h 13823997"/>
              <a:gd name="connsiteX1703" fmla="*/ 824006 w 12225867"/>
              <a:gd name="connsiteY1703" fmla="*/ 8138176 h 13823997"/>
              <a:gd name="connsiteX1704" fmla="*/ 693249 w 12225867"/>
              <a:gd name="connsiteY1704" fmla="*/ 8136971 h 13823997"/>
              <a:gd name="connsiteX1705" fmla="*/ 669689 w 12225867"/>
              <a:gd name="connsiteY1705" fmla="*/ 8180305 h 13823997"/>
              <a:gd name="connsiteX1706" fmla="*/ 681469 w 12225867"/>
              <a:gd name="connsiteY1706" fmla="*/ 8187527 h 13823997"/>
              <a:gd name="connsiteX1707" fmla="*/ 705028 w 12225867"/>
              <a:gd name="connsiteY1707" fmla="*/ 8144194 h 13823997"/>
              <a:gd name="connsiteX1708" fmla="*/ 693249 w 12225867"/>
              <a:gd name="connsiteY1708" fmla="*/ 8136971 h 13823997"/>
              <a:gd name="connsiteX1709" fmla="*/ 970077 w 12225867"/>
              <a:gd name="connsiteY1709" fmla="*/ 8121323 h 13823997"/>
              <a:gd name="connsiteX1710" fmla="*/ 940627 w 12225867"/>
              <a:gd name="connsiteY1710" fmla="*/ 8161047 h 13823997"/>
              <a:gd name="connsiteX1711" fmla="*/ 951229 w 12225867"/>
              <a:gd name="connsiteY1711" fmla="*/ 8169472 h 13823997"/>
              <a:gd name="connsiteX1712" fmla="*/ 980679 w 12225867"/>
              <a:gd name="connsiteY1712" fmla="*/ 8129750 h 13823997"/>
              <a:gd name="connsiteX1713" fmla="*/ 970077 w 12225867"/>
              <a:gd name="connsiteY1713" fmla="*/ 8121323 h 13823997"/>
              <a:gd name="connsiteX1714" fmla="*/ 1241016 w 12225867"/>
              <a:gd name="connsiteY1714" fmla="*/ 8118916 h 13823997"/>
              <a:gd name="connsiteX1715" fmla="*/ 1247495 w 12225867"/>
              <a:gd name="connsiteY1715" fmla="*/ 8125537 h 13823997"/>
              <a:gd name="connsiteX1716" fmla="*/ 1216278 w 12225867"/>
              <a:gd name="connsiteY1716" fmla="*/ 8157434 h 13823997"/>
              <a:gd name="connsiteX1717" fmla="*/ 1209800 w 12225867"/>
              <a:gd name="connsiteY1717" fmla="*/ 8150815 h 13823997"/>
              <a:gd name="connsiteX1718" fmla="*/ 1241016 w 12225867"/>
              <a:gd name="connsiteY1718" fmla="*/ 8118916 h 13823997"/>
              <a:gd name="connsiteX1719" fmla="*/ 1241016 w 12225867"/>
              <a:gd name="connsiteY1719" fmla="*/ 8112897 h 13823997"/>
              <a:gd name="connsiteX1720" fmla="*/ 1206854 w 12225867"/>
              <a:gd name="connsiteY1720" fmla="*/ 8147805 h 13823997"/>
              <a:gd name="connsiteX1721" fmla="*/ 1209800 w 12225867"/>
              <a:gd name="connsiteY1721" fmla="*/ 8150815 h 13823997"/>
              <a:gd name="connsiteX1722" fmla="*/ 1206854 w 12225867"/>
              <a:gd name="connsiteY1722" fmla="*/ 8153824 h 13823997"/>
              <a:gd name="connsiteX1723" fmla="*/ 1216278 w 12225867"/>
              <a:gd name="connsiteY1723" fmla="*/ 8164658 h 13823997"/>
              <a:gd name="connsiteX1724" fmla="*/ 1250440 w 12225867"/>
              <a:gd name="connsiteY1724" fmla="*/ 8128546 h 13823997"/>
              <a:gd name="connsiteX1725" fmla="*/ 1247495 w 12225867"/>
              <a:gd name="connsiteY1725" fmla="*/ 8125537 h 13823997"/>
              <a:gd name="connsiteX1726" fmla="*/ 1250440 w 12225867"/>
              <a:gd name="connsiteY1726" fmla="*/ 8122527 h 13823997"/>
              <a:gd name="connsiteX1727" fmla="*/ 1241016 w 12225867"/>
              <a:gd name="connsiteY1727" fmla="*/ 8112897 h 13823997"/>
              <a:gd name="connsiteX1728" fmla="*/ 165507 w 12225867"/>
              <a:gd name="connsiteY1728" fmla="*/ 8110490 h 13823997"/>
              <a:gd name="connsiteX1729" fmla="*/ 159617 w 12225867"/>
              <a:gd name="connsiteY1729" fmla="*/ 8159843 h 13823997"/>
              <a:gd name="connsiteX1730" fmla="*/ 173753 w 12225867"/>
              <a:gd name="connsiteY1730" fmla="*/ 8161047 h 13823997"/>
              <a:gd name="connsiteX1731" fmla="*/ 179643 w 12225867"/>
              <a:gd name="connsiteY1731" fmla="*/ 8111694 h 13823997"/>
              <a:gd name="connsiteX1732" fmla="*/ 165507 w 12225867"/>
              <a:gd name="connsiteY1732" fmla="*/ 8110490 h 13823997"/>
              <a:gd name="connsiteX1733" fmla="*/ 573093 w 12225867"/>
              <a:gd name="connsiteY1733" fmla="*/ 8109285 h 13823997"/>
              <a:gd name="connsiteX1734" fmla="*/ 553067 w 12225867"/>
              <a:gd name="connsiteY1734" fmla="*/ 8155027 h 13823997"/>
              <a:gd name="connsiteX1735" fmla="*/ 566025 w 12225867"/>
              <a:gd name="connsiteY1735" fmla="*/ 8161046 h 13823997"/>
              <a:gd name="connsiteX1736" fmla="*/ 586051 w 12225867"/>
              <a:gd name="connsiteY1736" fmla="*/ 8115304 h 13823997"/>
              <a:gd name="connsiteX1737" fmla="*/ 573093 w 12225867"/>
              <a:gd name="connsiteY1737" fmla="*/ 8109285 h 13823997"/>
              <a:gd name="connsiteX1738" fmla="*/ 1131462 w 12225867"/>
              <a:gd name="connsiteY1738" fmla="*/ 8090027 h 13823997"/>
              <a:gd name="connsiteX1739" fmla="*/ 1098478 w 12225867"/>
              <a:gd name="connsiteY1739" fmla="*/ 8127342 h 13823997"/>
              <a:gd name="connsiteX1740" fmla="*/ 1109080 w 12225867"/>
              <a:gd name="connsiteY1740" fmla="*/ 8136972 h 13823997"/>
              <a:gd name="connsiteX1741" fmla="*/ 1142064 w 12225867"/>
              <a:gd name="connsiteY1741" fmla="*/ 8099657 h 13823997"/>
              <a:gd name="connsiteX1742" fmla="*/ 1131462 w 12225867"/>
              <a:gd name="connsiteY1742" fmla="*/ 8090027 h 13823997"/>
              <a:gd name="connsiteX1743" fmla="*/ 878194 w 12225867"/>
              <a:gd name="connsiteY1743" fmla="*/ 8055119 h 13823997"/>
              <a:gd name="connsiteX1744" fmla="*/ 851100 w 12225867"/>
              <a:gd name="connsiteY1744" fmla="*/ 8097249 h 13823997"/>
              <a:gd name="connsiteX1745" fmla="*/ 862880 w 12225867"/>
              <a:gd name="connsiteY1745" fmla="*/ 8105675 h 13823997"/>
              <a:gd name="connsiteX1746" fmla="*/ 889973 w 12225867"/>
              <a:gd name="connsiteY1746" fmla="*/ 8063545 h 13823997"/>
              <a:gd name="connsiteX1747" fmla="*/ 878194 w 12225867"/>
              <a:gd name="connsiteY1747" fmla="*/ 8055119 h 13823997"/>
              <a:gd name="connsiteX1748" fmla="*/ 740368 w 12225867"/>
              <a:gd name="connsiteY1748" fmla="*/ 8050303 h 13823997"/>
              <a:gd name="connsiteX1749" fmla="*/ 716808 w 12225867"/>
              <a:gd name="connsiteY1749" fmla="*/ 8093637 h 13823997"/>
              <a:gd name="connsiteX1750" fmla="*/ 728588 w 12225867"/>
              <a:gd name="connsiteY1750" fmla="*/ 8100860 h 13823997"/>
              <a:gd name="connsiteX1751" fmla="*/ 752148 w 12225867"/>
              <a:gd name="connsiteY1751" fmla="*/ 8057526 h 13823997"/>
              <a:gd name="connsiteX1752" fmla="*/ 740368 w 12225867"/>
              <a:gd name="connsiteY1752" fmla="*/ 8050303 h 13823997"/>
              <a:gd name="connsiteX1753" fmla="*/ 456472 w 12225867"/>
              <a:gd name="connsiteY1753" fmla="*/ 8050303 h 13823997"/>
              <a:gd name="connsiteX1754" fmla="*/ 441158 w 12225867"/>
              <a:gd name="connsiteY1754" fmla="*/ 8097249 h 13823997"/>
              <a:gd name="connsiteX1755" fmla="*/ 454116 w 12225867"/>
              <a:gd name="connsiteY1755" fmla="*/ 8102064 h 13823997"/>
              <a:gd name="connsiteX1756" fmla="*/ 469430 w 12225867"/>
              <a:gd name="connsiteY1756" fmla="*/ 8055118 h 13823997"/>
              <a:gd name="connsiteX1757" fmla="*/ 456472 w 12225867"/>
              <a:gd name="connsiteY1757" fmla="*/ 8050303 h 13823997"/>
              <a:gd name="connsiteX1758" fmla="*/ 1310517 w 12225867"/>
              <a:gd name="connsiteY1758" fmla="*/ 8049100 h 13823997"/>
              <a:gd name="connsiteX1759" fmla="*/ 1316407 w 12225867"/>
              <a:gd name="connsiteY1759" fmla="*/ 8055119 h 13823997"/>
              <a:gd name="connsiteX1760" fmla="*/ 1285779 w 12225867"/>
              <a:gd name="connsiteY1760" fmla="*/ 8086415 h 13823997"/>
              <a:gd name="connsiteX1761" fmla="*/ 1279889 w 12225867"/>
              <a:gd name="connsiteY1761" fmla="*/ 8080397 h 13823997"/>
              <a:gd name="connsiteX1762" fmla="*/ 1310517 w 12225867"/>
              <a:gd name="connsiteY1762" fmla="*/ 8049100 h 13823997"/>
              <a:gd name="connsiteX1763" fmla="*/ 313935 w 12225867"/>
              <a:gd name="connsiteY1763" fmla="*/ 8049100 h 13823997"/>
              <a:gd name="connsiteX1764" fmla="*/ 303333 w 12225867"/>
              <a:gd name="connsiteY1764" fmla="*/ 8097249 h 13823997"/>
              <a:gd name="connsiteX1765" fmla="*/ 317468 w 12225867"/>
              <a:gd name="connsiteY1765" fmla="*/ 8100860 h 13823997"/>
              <a:gd name="connsiteX1766" fmla="*/ 328070 w 12225867"/>
              <a:gd name="connsiteY1766" fmla="*/ 8052711 h 13823997"/>
              <a:gd name="connsiteX1767" fmla="*/ 313935 w 12225867"/>
              <a:gd name="connsiteY1767" fmla="*/ 8049100 h 13823997"/>
              <a:gd name="connsiteX1768" fmla="*/ 1030155 w 12225867"/>
              <a:gd name="connsiteY1768" fmla="*/ 8041878 h 13823997"/>
              <a:gd name="connsiteX1769" fmla="*/ 1000705 w 12225867"/>
              <a:gd name="connsiteY1769" fmla="*/ 8081601 h 13823997"/>
              <a:gd name="connsiteX1770" fmla="*/ 1011307 w 12225867"/>
              <a:gd name="connsiteY1770" fmla="*/ 8090027 h 13823997"/>
              <a:gd name="connsiteX1771" fmla="*/ 1040757 w 12225867"/>
              <a:gd name="connsiteY1771" fmla="*/ 8050304 h 13823997"/>
              <a:gd name="connsiteX1772" fmla="*/ 1030155 w 12225867"/>
              <a:gd name="connsiteY1772" fmla="*/ 8041878 h 13823997"/>
              <a:gd name="connsiteX1773" fmla="*/ 1310517 w 12225867"/>
              <a:gd name="connsiteY1773" fmla="*/ 8041877 h 13823997"/>
              <a:gd name="connsiteX1774" fmla="*/ 1276355 w 12225867"/>
              <a:gd name="connsiteY1774" fmla="*/ 8076785 h 13823997"/>
              <a:gd name="connsiteX1775" fmla="*/ 1279889 w 12225867"/>
              <a:gd name="connsiteY1775" fmla="*/ 8080397 h 13823997"/>
              <a:gd name="connsiteX1776" fmla="*/ 1276355 w 12225867"/>
              <a:gd name="connsiteY1776" fmla="*/ 8084008 h 13823997"/>
              <a:gd name="connsiteX1777" fmla="*/ 1285779 w 12225867"/>
              <a:gd name="connsiteY1777" fmla="*/ 8093638 h 13823997"/>
              <a:gd name="connsiteX1778" fmla="*/ 1319941 w 12225867"/>
              <a:gd name="connsiteY1778" fmla="*/ 8058730 h 13823997"/>
              <a:gd name="connsiteX1779" fmla="*/ 1316407 w 12225867"/>
              <a:gd name="connsiteY1779" fmla="*/ 8055119 h 13823997"/>
              <a:gd name="connsiteX1780" fmla="*/ 1319941 w 12225867"/>
              <a:gd name="connsiteY1780" fmla="*/ 8051507 h 13823997"/>
              <a:gd name="connsiteX1781" fmla="*/ 1310517 w 12225867"/>
              <a:gd name="connsiteY1781" fmla="*/ 8041877 h 13823997"/>
              <a:gd name="connsiteX1782" fmla="*/ 611967 w 12225867"/>
              <a:gd name="connsiteY1782" fmla="*/ 8017803 h 13823997"/>
              <a:gd name="connsiteX1783" fmla="*/ 591941 w 12225867"/>
              <a:gd name="connsiteY1783" fmla="*/ 8063544 h 13823997"/>
              <a:gd name="connsiteX1784" fmla="*/ 604899 w 12225867"/>
              <a:gd name="connsiteY1784" fmla="*/ 8069563 h 13823997"/>
              <a:gd name="connsiteX1785" fmla="*/ 624925 w 12225867"/>
              <a:gd name="connsiteY1785" fmla="*/ 8023821 h 13823997"/>
              <a:gd name="connsiteX1786" fmla="*/ 611967 w 12225867"/>
              <a:gd name="connsiteY1786" fmla="*/ 8017803 h 13823997"/>
              <a:gd name="connsiteX1787" fmla="*/ 1197430 w 12225867"/>
              <a:gd name="connsiteY1787" fmla="*/ 8015396 h 13823997"/>
              <a:gd name="connsiteX1788" fmla="*/ 1164446 w 12225867"/>
              <a:gd name="connsiteY1788" fmla="*/ 8052711 h 13823997"/>
              <a:gd name="connsiteX1789" fmla="*/ 1175048 w 12225867"/>
              <a:gd name="connsiteY1789" fmla="*/ 8062341 h 13823997"/>
              <a:gd name="connsiteX1790" fmla="*/ 1208032 w 12225867"/>
              <a:gd name="connsiteY1790" fmla="*/ 8025026 h 13823997"/>
              <a:gd name="connsiteX1791" fmla="*/ 1197430 w 12225867"/>
              <a:gd name="connsiteY1791" fmla="*/ 8015396 h 13823997"/>
              <a:gd name="connsiteX1792" fmla="*/ 176109 w 12225867"/>
              <a:gd name="connsiteY1792" fmla="*/ 8011785 h 13823997"/>
              <a:gd name="connsiteX1793" fmla="*/ 170219 w 12225867"/>
              <a:gd name="connsiteY1793" fmla="*/ 8061137 h 13823997"/>
              <a:gd name="connsiteX1794" fmla="*/ 184355 w 12225867"/>
              <a:gd name="connsiteY1794" fmla="*/ 8062341 h 13823997"/>
              <a:gd name="connsiteX1795" fmla="*/ 190245 w 12225867"/>
              <a:gd name="connsiteY1795" fmla="*/ 8012988 h 13823997"/>
              <a:gd name="connsiteX1796" fmla="*/ 176109 w 12225867"/>
              <a:gd name="connsiteY1796" fmla="*/ 8011785 h 13823997"/>
              <a:gd name="connsiteX1797" fmla="*/ 1378841 w 12225867"/>
              <a:gd name="connsiteY1797" fmla="*/ 7978080 h 13823997"/>
              <a:gd name="connsiteX1798" fmla="*/ 1385320 w 12225867"/>
              <a:gd name="connsiteY1798" fmla="*/ 7984701 h 13823997"/>
              <a:gd name="connsiteX1799" fmla="*/ 1354103 w 12225867"/>
              <a:gd name="connsiteY1799" fmla="*/ 8016599 h 13823997"/>
              <a:gd name="connsiteX1800" fmla="*/ 1347624 w 12225867"/>
              <a:gd name="connsiteY1800" fmla="*/ 8009979 h 13823997"/>
              <a:gd name="connsiteX1801" fmla="*/ 1378841 w 12225867"/>
              <a:gd name="connsiteY1801" fmla="*/ 7978080 h 13823997"/>
              <a:gd name="connsiteX1802" fmla="*/ 932381 w 12225867"/>
              <a:gd name="connsiteY1802" fmla="*/ 7972062 h 13823997"/>
              <a:gd name="connsiteX1803" fmla="*/ 905287 w 12225867"/>
              <a:gd name="connsiteY1803" fmla="*/ 8014192 h 13823997"/>
              <a:gd name="connsiteX1804" fmla="*/ 917067 w 12225867"/>
              <a:gd name="connsiteY1804" fmla="*/ 8022618 h 13823997"/>
              <a:gd name="connsiteX1805" fmla="*/ 944161 w 12225867"/>
              <a:gd name="connsiteY1805" fmla="*/ 7980488 h 13823997"/>
              <a:gd name="connsiteX1806" fmla="*/ 932381 w 12225867"/>
              <a:gd name="connsiteY1806" fmla="*/ 7972062 h 13823997"/>
              <a:gd name="connsiteX1807" fmla="*/ 1378841 w 12225867"/>
              <a:gd name="connsiteY1807" fmla="*/ 7972061 h 13823997"/>
              <a:gd name="connsiteX1808" fmla="*/ 1344679 w 12225867"/>
              <a:gd name="connsiteY1808" fmla="*/ 8006969 h 13823997"/>
              <a:gd name="connsiteX1809" fmla="*/ 1347624 w 12225867"/>
              <a:gd name="connsiteY1809" fmla="*/ 8009979 h 13823997"/>
              <a:gd name="connsiteX1810" fmla="*/ 1344679 w 12225867"/>
              <a:gd name="connsiteY1810" fmla="*/ 8012988 h 13823997"/>
              <a:gd name="connsiteX1811" fmla="*/ 1354103 w 12225867"/>
              <a:gd name="connsiteY1811" fmla="*/ 8022618 h 13823997"/>
              <a:gd name="connsiteX1812" fmla="*/ 1388265 w 12225867"/>
              <a:gd name="connsiteY1812" fmla="*/ 7987710 h 13823997"/>
              <a:gd name="connsiteX1813" fmla="*/ 1385320 w 12225867"/>
              <a:gd name="connsiteY1813" fmla="*/ 7984701 h 13823997"/>
              <a:gd name="connsiteX1814" fmla="*/ 1388265 w 12225867"/>
              <a:gd name="connsiteY1814" fmla="*/ 7981691 h 13823997"/>
              <a:gd name="connsiteX1815" fmla="*/ 1378841 w 12225867"/>
              <a:gd name="connsiteY1815" fmla="*/ 7972061 h 13823997"/>
              <a:gd name="connsiteX1816" fmla="*/ 1090232 w 12225867"/>
              <a:gd name="connsiteY1816" fmla="*/ 7963636 h 13823997"/>
              <a:gd name="connsiteX1817" fmla="*/ 1060783 w 12225867"/>
              <a:gd name="connsiteY1817" fmla="*/ 8003359 h 13823997"/>
              <a:gd name="connsiteX1818" fmla="*/ 1071385 w 12225867"/>
              <a:gd name="connsiteY1818" fmla="*/ 8011785 h 13823997"/>
              <a:gd name="connsiteX1819" fmla="*/ 1100834 w 12225867"/>
              <a:gd name="connsiteY1819" fmla="*/ 7972062 h 13823997"/>
              <a:gd name="connsiteX1820" fmla="*/ 1090232 w 12225867"/>
              <a:gd name="connsiteY1820" fmla="*/ 7963636 h 13823997"/>
              <a:gd name="connsiteX1821" fmla="*/ 788666 w 12225867"/>
              <a:gd name="connsiteY1821" fmla="*/ 7962432 h 13823997"/>
              <a:gd name="connsiteX1822" fmla="*/ 765106 w 12225867"/>
              <a:gd name="connsiteY1822" fmla="*/ 8005766 h 13823997"/>
              <a:gd name="connsiteX1823" fmla="*/ 776886 w 12225867"/>
              <a:gd name="connsiteY1823" fmla="*/ 8012988 h 13823997"/>
              <a:gd name="connsiteX1824" fmla="*/ 800446 w 12225867"/>
              <a:gd name="connsiteY1824" fmla="*/ 7969654 h 13823997"/>
              <a:gd name="connsiteX1825" fmla="*/ 788666 w 12225867"/>
              <a:gd name="connsiteY1825" fmla="*/ 7962432 h 13823997"/>
              <a:gd name="connsiteX1826" fmla="*/ 487100 w 12225867"/>
              <a:gd name="connsiteY1826" fmla="*/ 7955209 h 13823997"/>
              <a:gd name="connsiteX1827" fmla="*/ 471786 w 12225867"/>
              <a:gd name="connsiteY1827" fmla="*/ 8002154 h 13823997"/>
              <a:gd name="connsiteX1828" fmla="*/ 484744 w 12225867"/>
              <a:gd name="connsiteY1828" fmla="*/ 8006969 h 13823997"/>
              <a:gd name="connsiteX1829" fmla="*/ 500058 w 12225867"/>
              <a:gd name="connsiteY1829" fmla="*/ 7960024 h 13823997"/>
              <a:gd name="connsiteX1830" fmla="*/ 487100 w 12225867"/>
              <a:gd name="connsiteY1830" fmla="*/ 7955209 h 13823997"/>
              <a:gd name="connsiteX1831" fmla="*/ 335138 w 12225867"/>
              <a:gd name="connsiteY1831" fmla="*/ 7951598 h 13823997"/>
              <a:gd name="connsiteX1832" fmla="*/ 324536 w 12225867"/>
              <a:gd name="connsiteY1832" fmla="*/ 7999747 h 13823997"/>
              <a:gd name="connsiteX1833" fmla="*/ 338672 w 12225867"/>
              <a:gd name="connsiteY1833" fmla="*/ 8003358 h 13823997"/>
              <a:gd name="connsiteX1834" fmla="*/ 349274 w 12225867"/>
              <a:gd name="connsiteY1834" fmla="*/ 7955209 h 13823997"/>
              <a:gd name="connsiteX1835" fmla="*/ 335138 w 12225867"/>
              <a:gd name="connsiteY1835" fmla="*/ 7951598 h 13823997"/>
              <a:gd name="connsiteX1836" fmla="*/ 1262219 w 12225867"/>
              <a:gd name="connsiteY1836" fmla="*/ 7940765 h 13823997"/>
              <a:gd name="connsiteX1837" fmla="*/ 1229236 w 12225867"/>
              <a:gd name="connsiteY1837" fmla="*/ 7978080 h 13823997"/>
              <a:gd name="connsiteX1838" fmla="*/ 1239838 w 12225867"/>
              <a:gd name="connsiteY1838" fmla="*/ 7987710 h 13823997"/>
              <a:gd name="connsiteX1839" fmla="*/ 1272821 w 12225867"/>
              <a:gd name="connsiteY1839" fmla="*/ 7950395 h 13823997"/>
              <a:gd name="connsiteX1840" fmla="*/ 1262219 w 12225867"/>
              <a:gd name="connsiteY1840" fmla="*/ 7940765 h 13823997"/>
              <a:gd name="connsiteX1841" fmla="*/ 652019 w 12225867"/>
              <a:gd name="connsiteY1841" fmla="*/ 7926320 h 13823997"/>
              <a:gd name="connsiteX1842" fmla="*/ 631993 w 12225867"/>
              <a:gd name="connsiteY1842" fmla="*/ 7972061 h 13823997"/>
              <a:gd name="connsiteX1843" fmla="*/ 644951 w 12225867"/>
              <a:gd name="connsiteY1843" fmla="*/ 7978080 h 13823997"/>
              <a:gd name="connsiteX1844" fmla="*/ 664977 w 12225867"/>
              <a:gd name="connsiteY1844" fmla="*/ 7932338 h 13823997"/>
              <a:gd name="connsiteX1845" fmla="*/ 652019 w 12225867"/>
              <a:gd name="connsiteY1845" fmla="*/ 7926320 h 13823997"/>
              <a:gd name="connsiteX1846" fmla="*/ 187889 w 12225867"/>
              <a:gd name="connsiteY1846" fmla="*/ 7911876 h 13823997"/>
              <a:gd name="connsiteX1847" fmla="*/ 181999 w 12225867"/>
              <a:gd name="connsiteY1847" fmla="*/ 7961229 h 13823997"/>
              <a:gd name="connsiteX1848" fmla="*/ 194957 w 12225867"/>
              <a:gd name="connsiteY1848" fmla="*/ 7962432 h 13823997"/>
              <a:gd name="connsiteX1849" fmla="*/ 202025 w 12225867"/>
              <a:gd name="connsiteY1849" fmla="*/ 7913080 h 13823997"/>
              <a:gd name="connsiteX1850" fmla="*/ 187889 w 12225867"/>
              <a:gd name="connsiteY1850" fmla="*/ 7911876 h 13823997"/>
              <a:gd name="connsiteX1851" fmla="*/ 1448343 w 12225867"/>
              <a:gd name="connsiteY1851" fmla="*/ 7908265 h 13823997"/>
              <a:gd name="connsiteX1852" fmla="*/ 1454233 w 12225867"/>
              <a:gd name="connsiteY1852" fmla="*/ 7914283 h 13823997"/>
              <a:gd name="connsiteX1853" fmla="*/ 1423605 w 12225867"/>
              <a:gd name="connsiteY1853" fmla="*/ 7945580 h 13823997"/>
              <a:gd name="connsiteX1854" fmla="*/ 1417715 w 12225867"/>
              <a:gd name="connsiteY1854" fmla="*/ 7939562 h 13823997"/>
              <a:gd name="connsiteX1855" fmla="*/ 1448343 w 12225867"/>
              <a:gd name="connsiteY1855" fmla="*/ 7908265 h 13823997"/>
              <a:gd name="connsiteX1856" fmla="*/ 1448343 w 12225867"/>
              <a:gd name="connsiteY1856" fmla="*/ 7901042 h 13823997"/>
              <a:gd name="connsiteX1857" fmla="*/ 1414181 w 12225867"/>
              <a:gd name="connsiteY1857" fmla="*/ 7935950 h 13823997"/>
              <a:gd name="connsiteX1858" fmla="*/ 1417715 w 12225867"/>
              <a:gd name="connsiteY1858" fmla="*/ 7939562 h 13823997"/>
              <a:gd name="connsiteX1859" fmla="*/ 1414181 w 12225867"/>
              <a:gd name="connsiteY1859" fmla="*/ 7943173 h 13823997"/>
              <a:gd name="connsiteX1860" fmla="*/ 1423605 w 12225867"/>
              <a:gd name="connsiteY1860" fmla="*/ 7952802 h 13823997"/>
              <a:gd name="connsiteX1861" fmla="*/ 1457767 w 12225867"/>
              <a:gd name="connsiteY1861" fmla="*/ 7917894 h 13823997"/>
              <a:gd name="connsiteX1862" fmla="*/ 1454233 w 12225867"/>
              <a:gd name="connsiteY1862" fmla="*/ 7914283 h 13823997"/>
              <a:gd name="connsiteX1863" fmla="*/ 1457767 w 12225867"/>
              <a:gd name="connsiteY1863" fmla="*/ 7910671 h 13823997"/>
              <a:gd name="connsiteX1864" fmla="*/ 1448343 w 12225867"/>
              <a:gd name="connsiteY1864" fmla="*/ 7901042 h 13823997"/>
              <a:gd name="connsiteX1865" fmla="*/ 986569 w 12225867"/>
              <a:gd name="connsiteY1865" fmla="*/ 7887801 h 13823997"/>
              <a:gd name="connsiteX1866" fmla="*/ 959475 w 12225867"/>
              <a:gd name="connsiteY1866" fmla="*/ 7929932 h 13823997"/>
              <a:gd name="connsiteX1867" fmla="*/ 971255 w 12225867"/>
              <a:gd name="connsiteY1867" fmla="*/ 7938358 h 13823997"/>
              <a:gd name="connsiteX1868" fmla="*/ 998349 w 12225867"/>
              <a:gd name="connsiteY1868" fmla="*/ 7896227 h 13823997"/>
              <a:gd name="connsiteX1869" fmla="*/ 986569 w 12225867"/>
              <a:gd name="connsiteY1869" fmla="*/ 7887801 h 13823997"/>
              <a:gd name="connsiteX1870" fmla="*/ 1150310 w 12225867"/>
              <a:gd name="connsiteY1870" fmla="*/ 7884190 h 13823997"/>
              <a:gd name="connsiteX1871" fmla="*/ 1120860 w 12225867"/>
              <a:gd name="connsiteY1871" fmla="*/ 7923913 h 13823997"/>
              <a:gd name="connsiteX1872" fmla="*/ 1131462 w 12225867"/>
              <a:gd name="connsiteY1872" fmla="*/ 7932339 h 13823997"/>
              <a:gd name="connsiteX1873" fmla="*/ 1160912 w 12225867"/>
              <a:gd name="connsiteY1873" fmla="*/ 7892616 h 13823997"/>
              <a:gd name="connsiteX1874" fmla="*/ 1150310 w 12225867"/>
              <a:gd name="connsiteY1874" fmla="*/ 7884190 h 13823997"/>
              <a:gd name="connsiteX1875" fmla="*/ 835786 w 12225867"/>
              <a:gd name="connsiteY1875" fmla="*/ 7875763 h 13823997"/>
              <a:gd name="connsiteX1876" fmla="*/ 812226 w 12225867"/>
              <a:gd name="connsiteY1876" fmla="*/ 7919097 h 13823997"/>
              <a:gd name="connsiteX1877" fmla="*/ 824006 w 12225867"/>
              <a:gd name="connsiteY1877" fmla="*/ 7926320 h 13823997"/>
              <a:gd name="connsiteX1878" fmla="*/ 847566 w 12225867"/>
              <a:gd name="connsiteY1878" fmla="*/ 7882986 h 13823997"/>
              <a:gd name="connsiteX1879" fmla="*/ 835786 w 12225867"/>
              <a:gd name="connsiteY1879" fmla="*/ 7875763 h 13823997"/>
              <a:gd name="connsiteX1880" fmla="*/ 1327009 w 12225867"/>
              <a:gd name="connsiteY1880" fmla="*/ 7866134 h 13823997"/>
              <a:gd name="connsiteX1881" fmla="*/ 1294025 w 12225867"/>
              <a:gd name="connsiteY1881" fmla="*/ 7903450 h 13823997"/>
              <a:gd name="connsiteX1882" fmla="*/ 1304627 w 12225867"/>
              <a:gd name="connsiteY1882" fmla="*/ 7913080 h 13823997"/>
              <a:gd name="connsiteX1883" fmla="*/ 1337611 w 12225867"/>
              <a:gd name="connsiteY1883" fmla="*/ 7875764 h 13823997"/>
              <a:gd name="connsiteX1884" fmla="*/ 1327009 w 12225867"/>
              <a:gd name="connsiteY1884" fmla="*/ 7866134 h 13823997"/>
              <a:gd name="connsiteX1885" fmla="*/ 518905 w 12225867"/>
              <a:gd name="connsiteY1885" fmla="*/ 7860115 h 13823997"/>
              <a:gd name="connsiteX1886" fmla="*/ 503591 w 12225867"/>
              <a:gd name="connsiteY1886" fmla="*/ 7907060 h 13823997"/>
              <a:gd name="connsiteX1887" fmla="*/ 516549 w 12225867"/>
              <a:gd name="connsiteY1887" fmla="*/ 7911875 h 13823997"/>
              <a:gd name="connsiteX1888" fmla="*/ 531863 w 12225867"/>
              <a:gd name="connsiteY1888" fmla="*/ 7864930 h 13823997"/>
              <a:gd name="connsiteX1889" fmla="*/ 518905 w 12225867"/>
              <a:gd name="connsiteY1889" fmla="*/ 7860115 h 13823997"/>
              <a:gd name="connsiteX1890" fmla="*/ 356342 w 12225867"/>
              <a:gd name="connsiteY1890" fmla="*/ 7852893 h 13823997"/>
              <a:gd name="connsiteX1891" fmla="*/ 345740 w 12225867"/>
              <a:gd name="connsiteY1891" fmla="*/ 7902246 h 13823997"/>
              <a:gd name="connsiteX1892" fmla="*/ 359876 w 12225867"/>
              <a:gd name="connsiteY1892" fmla="*/ 7905857 h 13823997"/>
              <a:gd name="connsiteX1893" fmla="*/ 370478 w 12225867"/>
              <a:gd name="connsiteY1893" fmla="*/ 7856504 h 13823997"/>
              <a:gd name="connsiteX1894" fmla="*/ 356342 w 12225867"/>
              <a:gd name="connsiteY1894" fmla="*/ 7852893 h 13823997"/>
              <a:gd name="connsiteX1895" fmla="*/ 1517844 w 12225867"/>
              <a:gd name="connsiteY1895" fmla="*/ 7837245 h 13823997"/>
              <a:gd name="connsiteX1896" fmla="*/ 1523734 w 12225867"/>
              <a:gd name="connsiteY1896" fmla="*/ 7843264 h 13823997"/>
              <a:gd name="connsiteX1897" fmla="*/ 1493106 w 12225867"/>
              <a:gd name="connsiteY1897" fmla="*/ 7874560 h 13823997"/>
              <a:gd name="connsiteX1898" fmla="*/ 1487216 w 12225867"/>
              <a:gd name="connsiteY1898" fmla="*/ 7868542 h 13823997"/>
              <a:gd name="connsiteX1899" fmla="*/ 1517844 w 12225867"/>
              <a:gd name="connsiteY1899" fmla="*/ 7837245 h 13823997"/>
              <a:gd name="connsiteX1900" fmla="*/ 692071 w 12225867"/>
              <a:gd name="connsiteY1900" fmla="*/ 7836041 h 13823997"/>
              <a:gd name="connsiteX1901" fmla="*/ 672045 w 12225867"/>
              <a:gd name="connsiteY1901" fmla="*/ 7881782 h 13823997"/>
              <a:gd name="connsiteX1902" fmla="*/ 685003 w 12225867"/>
              <a:gd name="connsiteY1902" fmla="*/ 7887801 h 13823997"/>
              <a:gd name="connsiteX1903" fmla="*/ 705028 w 12225867"/>
              <a:gd name="connsiteY1903" fmla="*/ 7842059 h 13823997"/>
              <a:gd name="connsiteX1904" fmla="*/ 692071 w 12225867"/>
              <a:gd name="connsiteY1904" fmla="*/ 7836041 h 13823997"/>
              <a:gd name="connsiteX1905" fmla="*/ 1517844 w 12225867"/>
              <a:gd name="connsiteY1905" fmla="*/ 7830022 h 13823997"/>
              <a:gd name="connsiteX1906" fmla="*/ 1483682 w 12225867"/>
              <a:gd name="connsiteY1906" fmla="*/ 7864930 h 13823997"/>
              <a:gd name="connsiteX1907" fmla="*/ 1487216 w 12225867"/>
              <a:gd name="connsiteY1907" fmla="*/ 7868542 h 13823997"/>
              <a:gd name="connsiteX1908" fmla="*/ 1483682 w 12225867"/>
              <a:gd name="connsiteY1908" fmla="*/ 7872153 h 13823997"/>
              <a:gd name="connsiteX1909" fmla="*/ 1493106 w 12225867"/>
              <a:gd name="connsiteY1909" fmla="*/ 7881783 h 13823997"/>
              <a:gd name="connsiteX1910" fmla="*/ 1527268 w 12225867"/>
              <a:gd name="connsiteY1910" fmla="*/ 7846875 h 13823997"/>
              <a:gd name="connsiteX1911" fmla="*/ 1523734 w 12225867"/>
              <a:gd name="connsiteY1911" fmla="*/ 7843264 h 13823997"/>
              <a:gd name="connsiteX1912" fmla="*/ 1527268 w 12225867"/>
              <a:gd name="connsiteY1912" fmla="*/ 7839652 h 13823997"/>
              <a:gd name="connsiteX1913" fmla="*/ 1517844 w 12225867"/>
              <a:gd name="connsiteY1913" fmla="*/ 7830022 h 13823997"/>
              <a:gd name="connsiteX1914" fmla="*/ 198491 w 12225867"/>
              <a:gd name="connsiteY1914" fmla="*/ 7813171 h 13823997"/>
              <a:gd name="connsiteX1915" fmla="*/ 192601 w 12225867"/>
              <a:gd name="connsiteY1915" fmla="*/ 7862523 h 13823997"/>
              <a:gd name="connsiteX1916" fmla="*/ 206737 w 12225867"/>
              <a:gd name="connsiteY1916" fmla="*/ 7863727 h 13823997"/>
              <a:gd name="connsiteX1917" fmla="*/ 212627 w 12225867"/>
              <a:gd name="connsiteY1917" fmla="*/ 7814374 h 13823997"/>
              <a:gd name="connsiteX1918" fmla="*/ 198491 w 12225867"/>
              <a:gd name="connsiteY1918" fmla="*/ 7813171 h 13823997"/>
              <a:gd name="connsiteX1919" fmla="*/ 1210388 w 12225867"/>
              <a:gd name="connsiteY1919" fmla="*/ 7805948 h 13823997"/>
              <a:gd name="connsiteX1920" fmla="*/ 1180938 w 12225867"/>
              <a:gd name="connsiteY1920" fmla="*/ 7845671 h 13823997"/>
              <a:gd name="connsiteX1921" fmla="*/ 1191540 w 12225867"/>
              <a:gd name="connsiteY1921" fmla="*/ 7854097 h 13823997"/>
              <a:gd name="connsiteX1922" fmla="*/ 1220990 w 12225867"/>
              <a:gd name="connsiteY1922" fmla="*/ 7814374 h 13823997"/>
              <a:gd name="connsiteX1923" fmla="*/ 1210388 w 12225867"/>
              <a:gd name="connsiteY1923" fmla="*/ 7805948 h 13823997"/>
              <a:gd name="connsiteX1924" fmla="*/ 1040757 w 12225867"/>
              <a:gd name="connsiteY1924" fmla="*/ 7804744 h 13823997"/>
              <a:gd name="connsiteX1925" fmla="*/ 1013663 w 12225867"/>
              <a:gd name="connsiteY1925" fmla="*/ 7846875 h 13823997"/>
              <a:gd name="connsiteX1926" fmla="*/ 1025443 w 12225867"/>
              <a:gd name="connsiteY1926" fmla="*/ 7855301 h 13823997"/>
              <a:gd name="connsiteX1927" fmla="*/ 1052537 w 12225867"/>
              <a:gd name="connsiteY1927" fmla="*/ 7813170 h 13823997"/>
              <a:gd name="connsiteX1928" fmla="*/ 1040757 w 12225867"/>
              <a:gd name="connsiteY1928" fmla="*/ 7804744 h 13823997"/>
              <a:gd name="connsiteX1929" fmla="*/ 1391799 w 12225867"/>
              <a:gd name="connsiteY1929" fmla="*/ 7791503 h 13823997"/>
              <a:gd name="connsiteX1930" fmla="*/ 1358815 w 12225867"/>
              <a:gd name="connsiteY1930" fmla="*/ 7828819 h 13823997"/>
              <a:gd name="connsiteX1931" fmla="*/ 1369417 w 12225867"/>
              <a:gd name="connsiteY1931" fmla="*/ 7838449 h 13823997"/>
              <a:gd name="connsiteX1932" fmla="*/ 1402401 w 12225867"/>
              <a:gd name="connsiteY1932" fmla="*/ 7801133 h 13823997"/>
              <a:gd name="connsiteX1933" fmla="*/ 1391799 w 12225867"/>
              <a:gd name="connsiteY1933" fmla="*/ 7791503 h 13823997"/>
              <a:gd name="connsiteX1934" fmla="*/ 882906 w 12225867"/>
              <a:gd name="connsiteY1934" fmla="*/ 7787892 h 13823997"/>
              <a:gd name="connsiteX1935" fmla="*/ 859346 w 12225867"/>
              <a:gd name="connsiteY1935" fmla="*/ 7831226 h 13823997"/>
              <a:gd name="connsiteX1936" fmla="*/ 871126 w 12225867"/>
              <a:gd name="connsiteY1936" fmla="*/ 7838448 h 13823997"/>
              <a:gd name="connsiteX1937" fmla="*/ 894685 w 12225867"/>
              <a:gd name="connsiteY1937" fmla="*/ 7795114 h 13823997"/>
              <a:gd name="connsiteX1938" fmla="*/ 882906 w 12225867"/>
              <a:gd name="connsiteY1938" fmla="*/ 7787892 h 13823997"/>
              <a:gd name="connsiteX1939" fmla="*/ 1586168 w 12225867"/>
              <a:gd name="connsiteY1939" fmla="*/ 7766225 h 13823997"/>
              <a:gd name="connsiteX1940" fmla="*/ 1592647 w 12225867"/>
              <a:gd name="connsiteY1940" fmla="*/ 7772846 h 13823997"/>
              <a:gd name="connsiteX1941" fmla="*/ 1561430 w 12225867"/>
              <a:gd name="connsiteY1941" fmla="*/ 7804744 h 13823997"/>
              <a:gd name="connsiteX1942" fmla="*/ 1554951 w 12225867"/>
              <a:gd name="connsiteY1942" fmla="*/ 7798124 h 13823997"/>
              <a:gd name="connsiteX1943" fmla="*/ 1586168 w 12225867"/>
              <a:gd name="connsiteY1943" fmla="*/ 7766225 h 13823997"/>
              <a:gd name="connsiteX1944" fmla="*/ 549533 w 12225867"/>
              <a:gd name="connsiteY1944" fmla="*/ 7765021 h 13823997"/>
              <a:gd name="connsiteX1945" fmla="*/ 534219 w 12225867"/>
              <a:gd name="connsiteY1945" fmla="*/ 7811966 h 13823997"/>
              <a:gd name="connsiteX1946" fmla="*/ 547177 w 12225867"/>
              <a:gd name="connsiteY1946" fmla="*/ 7816781 h 13823997"/>
              <a:gd name="connsiteX1947" fmla="*/ 562491 w 12225867"/>
              <a:gd name="connsiteY1947" fmla="*/ 7769836 h 13823997"/>
              <a:gd name="connsiteX1948" fmla="*/ 549533 w 12225867"/>
              <a:gd name="connsiteY1948" fmla="*/ 7765021 h 13823997"/>
              <a:gd name="connsiteX1949" fmla="*/ 1586168 w 12225867"/>
              <a:gd name="connsiteY1949" fmla="*/ 7760206 h 13823997"/>
              <a:gd name="connsiteX1950" fmla="*/ 1552006 w 12225867"/>
              <a:gd name="connsiteY1950" fmla="*/ 7795114 h 13823997"/>
              <a:gd name="connsiteX1951" fmla="*/ 1554951 w 12225867"/>
              <a:gd name="connsiteY1951" fmla="*/ 7798124 h 13823997"/>
              <a:gd name="connsiteX1952" fmla="*/ 1552006 w 12225867"/>
              <a:gd name="connsiteY1952" fmla="*/ 7801133 h 13823997"/>
              <a:gd name="connsiteX1953" fmla="*/ 1561430 w 12225867"/>
              <a:gd name="connsiteY1953" fmla="*/ 7810763 h 13823997"/>
              <a:gd name="connsiteX1954" fmla="*/ 1595592 w 12225867"/>
              <a:gd name="connsiteY1954" fmla="*/ 7775855 h 13823997"/>
              <a:gd name="connsiteX1955" fmla="*/ 1592647 w 12225867"/>
              <a:gd name="connsiteY1955" fmla="*/ 7772846 h 13823997"/>
              <a:gd name="connsiteX1956" fmla="*/ 1595592 w 12225867"/>
              <a:gd name="connsiteY1956" fmla="*/ 7769836 h 13823997"/>
              <a:gd name="connsiteX1957" fmla="*/ 1586168 w 12225867"/>
              <a:gd name="connsiteY1957" fmla="*/ 7760206 h 13823997"/>
              <a:gd name="connsiteX1958" fmla="*/ 377546 w 12225867"/>
              <a:gd name="connsiteY1958" fmla="*/ 7755391 h 13823997"/>
              <a:gd name="connsiteX1959" fmla="*/ 366944 w 12225867"/>
              <a:gd name="connsiteY1959" fmla="*/ 7804744 h 13823997"/>
              <a:gd name="connsiteX1960" fmla="*/ 381080 w 12225867"/>
              <a:gd name="connsiteY1960" fmla="*/ 7808355 h 13823997"/>
              <a:gd name="connsiteX1961" fmla="*/ 391682 w 12225867"/>
              <a:gd name="connsiteY1961" fmla="*/ 7759003 h 13823997"/>
              <a:gd name="connsiteX1962" fmla="*/ 377546 w 12225867"/>
              <a:gd name="connsiteY1962" fmla="*/ 7755391 h 13823997"/>
              <a:gd name="connsiteX1963" fmla="*/ 730944 w 12225867"/>
              <a:gd name="connsiteY1963" fmla="*/ 7744558 h 13823997"/>
              <a:gd name="connsiteX1964" fmla="*/ 710918 w 12225867"/>
              <a:gd name="connsiteY1964" fmla="*/ 7790299 h 13823997"/>
              <a:gd name="connsiteX1965" fmla="*/ 723876 w 12225867"/>
              <a:gd name="connsiteY1965" fmla="*/ 7796318 h 13823997"/>
              <a:gd name="connsiteX1966" fmla="*/ 743902 w 12225867"/>
              <a:gd name="connsiteY1966" fmla="*/ 7750576 h 13823997"/>
              <a:gd name="connsiteX1967" fmla="*/ 730944 w 12225867"/>
              <a:gd name="connsiteY1967" fmla="*/ 7744558 h 13823997"/>
              <a:gd name="connsiteX1968" fmla="*/ 1270466 w 12225867"/>
              <a:gd name="connsiteY1968" fmla="*/ 7726502 h 13823997"/>
              <a:gd name="connsiteX1969" fmla="*/ 1241016 w 12225867"/>
              <a:gd name="connsiteY1969" fmla="*/ 7766225 h 13823997"/>
              <a:gd name="connsiteX1970" fmla="*/ 1251618 w 12225867"/>
              <a:gd name="connsiteY1970" fmla="*/ 7774651 h 13823997"/>
              <a:gd name="connsiteX1971" fmla="*/ 1281067 w 12225867"/>
              <a:gd name="connsiteY1971" fmla="*/ 7734928 h 13823997"/>
              <a:gd name="connsiteX1972" fmla="*/ 1270466 w 12225867"/>
              <a:gd name="connsiteY1972" fmla="*/ 7726502 h 13823997"/>
              <a:gd name="connsiteX1973" fmla="*/ 1096122 w 12225867"/>
              <a:gd name="connsiteY1973" fmla="*/ 7721688 h 13823997"/>
              <a:gd name="connsiteX1974" fmla="*/ 1069029 w 12225867"/>
              <a:gd name="connsiteY1974" fmla="*/ 7763818 h 13823997"/>
              <a:gd name="connsiteX1975" fmla="*/ 1080809 w 12225867"/>
              <a:gd name="connsiteY1975" fmla="*/ 7772244 h 13823997"/>
              <a:gd name="connsiteX1976" fmla="*/ 1107902 w 12225867"/>
              <a:gd name="connsiteY1976" fmla="*/ 7730114 h 13823997"/>
              <a:gd name="connsiteX1977" fmla="*/ 1096122 w 12225867"/>
              <a:gd name="connsiteY1977" fmla="*/ 7721688 h 13823997"/>
              <a:gd name="connsiteX1978" fmla="*/ 1456588 w 12225867"/>
              <a:gd name="connsiteY1978" fmla="*/ 7716873 h 13823997"/>
              <a:gd name="connsiteX1979" fmla="*/ 1423605 w 12225867"/>
              <a:gd name="connsiteY1979" fmla="*/ 7754188 h 13823997"/>
              <a:gd name="connsiteX1980" fmla="*/ 1434207 w 12225867"/>
              <a:gd name="connsiteY1980" fmla="*/ 7763818 h 13823997"/>
              <a:gd name="connsiteX1981" fmla="*/ 1467190 w 12225867"/>
              <a:gd name="connsiteY1981" fmla="*/ 7726502 h 13823997"/>
              <a:gd name="connsiteX1982" fmla="*/ 1456588 w 12225867"/>
              <a:gd name="connsiteY1982" fmla="*/ 7716873 h 13823997"/>
              <a:gd name="connsiteX1983" fmla="*/ 209093 w 12225867"/>
              <a:gd name="connsiteY1983" fmla="*/ 7713262 h 13823997"/>
              <a:gd name="connsiteX1984" fmla="*/ 203203 w 12225867"/>
              <a:gd name="connsiteY1984" fmla="*/ 7762614 h 13823997"/>
              <a:gd name="connsiteX1985" fmla="*/ 217339 w 12225867"/>
              <a:gd name="connsiteY1985" fmla="*/ 7763818 h 13823997"/>
              <a:gd name="connsiteX1986" fmla="*/ 223229 w 12225867"/>
              <a:gd name="connsiteY1986" fmla="*/ 7714465 h 13823997"/>
              <a:gd name="connsiteX1987" fmla="*/ 209093 w 12225867"/>
              <a:gd name="connsiteY1987" fmla="*/ 7713262 h 13823997"/>
              <a:gd name="connsiteX1988" fmla="*/ 931203 w 12225867"/>
              <a:gd name="connsiteY1988" fmla="*/ 7700020 h 13823997"/>
              <a:gd name="connsiteX1989" fmla="*/ 907643 w 12225867"/>
              <a:gd name="connsiteY1989" fmla="*/ 7743354 h 13823997"/>
              <a:gd name="connsiteX1990" fmla="*/ 919423 w 12225867"/>
              <a:gd name="connsiteY1990" fmla="*/ 7750576 h 13823997"/>
              <a:gd name="connsiteX1991" fmla="*/ 942983 w 12225867"/>
              <a:gd name="connsiteY1991" fmla="*/ 7707242 h 13823997"/>
              <a:gd name="connsiteX1992" fmla="*/ 931203 w 12225867"/>
              <a:gd name="connsiteY1992" fmla="*/ 7700020 h 13823997"/>
              <a:gd name="connsiteX1993" fmla="*/ 1655670 w 12225867"/>
              <a:gd name="connsiteY1993" fmla="*/ 7696409 h 13823997"/>
              <a:gd name="connsiteX1994" fmla="*/ 1661559 w 12225867"/>
              <a:gd name="connsiteY1994" fmla="*/ 7702428 h 13823997"/>
              <a:gd name="connsiteX1995" fmla="*/ 1630932 w 12225867"/>
              <a:gd name="connsiteY1995" fmla="*/ 7733724 h 13823997"/>
              <a:gd name="connsiteX1996" fmla="*/ 1625042 w 12225867"/>
              <a:gd name="connsiteY1996" fmla="*/ 7727706 h 13823997"/>
              <a:gd name="connsiteX1997" fmla="*/ 1655670 w 12225867"/>
              <a:gd name="connsiteY1997" fmla="*/ 7696409 h 13823997"/>
              <a:gd name="connsiteX1998" fmla="*/ 1655670 w 12225867"/>
              <a:gd name="connsiteY1998" fmla="*/ 7689186 h 13823997"/>
              <a:gd name="connsiteX1999" fmla="*/ 1621508 w 12225867"/>
              <a:gd name="connsiteY1999" fmla="*/ 7724094 h 13823997"/>
              <a:gd name="connsiteX2000" fmla="*/ 1625042 w 12225867"/>
              <a:gd name="connsiteY2000" fmla="*/ 7727706 h 13823997"/>
              <a:gd name="connsiteX2001" fmla="*/ 1621508 w 12225867"/>
              <a:gd name="connsiteY2001" fmla="*/ 7731317 h 13823997"/>
              <a:gd name="connsiteX2002" fmla="*/ 1630932 w 12225867"/>
              <a:gd name="connsiteY2002" fmla="*/ 7740947 h 13823997"/>
              <a:gd name="connsiteX2003" fmla="*/ 1665093 w 12225867"/>
              <a:gd name="connsiteY2003" fmla="*/ 7706039 h 13823997"/>
              <a:gd name="connsiteX2004" fmla="*/ 1661559 w 12225867"/>
              <a:gd name="connsiteY2004" fmla="*/ 7702428 h 13823997"/>
              <a:gd name="connsiteX2005" fmla="*/ 1665093 w 12225867"/>
              <a:gd name="connsiteY2005" fmla="*/ 7698816 h 13823997"/>
              <a:gd name="connsiteX2006" fmla="*/ 1655670 w 12225867"/>
              <a:gd name="connsiteY2006" fmla="*/ 7689186 h 13823997"/>
              <a:gd name="connsiteX2007" fmla="*/ 580161 w 12225867"/>
              <a:gd name="connsiteY2007" fmla="*/ 7671131 h 13823997"/>
              <a:gd name="connsiteX2008" fmla="*/ 564847 w 12225867"/>
              <a:gd name="connsiteY2008" fmla="*/ 7718076 h 13823997"/>
              <a:gd name="connsiteX2009" fmla="*/ 577805 w 12225867"/>
              <a:gd name="connsiteY2009" fmla="*/ 7722891 h 13823997"/>
              <a:gd name="connsiteX2010" fmla="*/ 593119 w 12225867"/>
              <a:gd name="connsiteY2010" fmla="*/ 7675946 h 13823997"/>
              <a:gd name="connsiteX2011" fmla="*/ 580161 w 12225867"/>
              <a:gd name="connsiteY2011" fmla="*/ 7671131 h 13823997"/>
              <a:gd name="connsiteX2012" fmla="*/ 398750 w 12225867"/>
              <a:gd name="connsiteY2012" fmla="*/ 7657890 h 13823997"/>
              <a:gd name="connsiteX2013" fmla="*/ 388148 w 12225867"/>
              <a:gd name="connsiteY2013" fmla="*/ 7707242 h 13823997"/>
              <a:gd name="connsiteX2014" fmla="*/ 402284 w 12225867"/>
              <a:gd name="connsiteY2014" fmla="*/ 7710854 h 13823997"/>
              <a:gd name="connsiteX2015" fmla="*/ 412886 w 12225867"/>
              <a:gd name="connsiteY2015" fmla="*/ 7661501 h 13823997"/>
              <a:gd name="connsiteX2016" fmla="*/ 398750 w 12225867"/>
              <a:gd name="connsiteY2016" fmla="*/ 7657890 h 13823997"/>
              <a:gd name="connsiteX2017" fmla="*/ 770996 w 12225867"/>
              <a:gd name="connsiteY2017" fmla="*/ 7653075 h 13823997"/>
              <a:gd name="connsiteX2018" fmla="*/ 750970 w 12225867"/>
              <a:gd name="connsiteY2018" fmla="*/ 7698816 h 13823997"/>
              <a:gd name="connsiteX2019" fmla="*/ 763928 w 12225867"/>
              <a:gd name="connsiteY2019" fmla="*/ 7704835 h 13823997"/>
              <a:gd name="connsiteX2020" fmla="*/ 783954 w 12225867"/>
              <a:gd name="connsiteY2020" fmla="*/ 7659093 h 13823997"/>
              <a:gd name="connsiteX2021" fmla="*/ 770996 w 12225867"/>
              <a:gd name="connsiteY2021" fmla="*/ 7653075 h 13823997"/>
              <a:gd name="connsiteX2022" fmla="*/ 1330543 w 12225867"/>
              <a:gd name="connsiteY2022" fmla="*/ 7648260 h 13823997"/>
              <a:gd name="connsiteX2023" fmla="*/ 1301093 w 12225867"/>
              <a:gd name="connsiteY2023" fmla="*/ 7687983 h 13823997"/>
              <a:gd name="connsiteX2024" fmla="*/ 1311695 w 12225867"/>
              <a:gd name="connsiteY2024" fmla="*/ 7696409 h 13823997"/>
              <a:gd name="connsiteX2025" fmla="*/ 1341145 w 12225867"/>
              <a:gd name="connsiteY2025" fmla="*/ 7656686 h 13823997"/>
              <a:gd name="connsiteX2026" fmla="*/ 1330543 w 12225867"/>
              <a:gd name="connsiteY2026" fmla="*/ 7648260 h 13823997"/>
              <a:gd name="connsiteX2027" fmla="*/ 1521378 w 12225867"/>
              <a:gd name="connsiteY2027" fmla="*/ 7642242 h 13823997"/>
              <a:gd name="connsiteX2028" fmla="*/ 1488394 w 12225867"/>
              <a:gd name="connsiteY2028" fmla="*/ 7679557 h 13823997"/>
              <a:gd name="connsiteX2029" fmla="*/ 1498996 w 12225867"/>
              <a:gd name="connsiteY2029" fmla="*/ 7689187 h 13823997"/>
              <a:gd name="connsiteX2030" fmla="*/ 1531980 w 12225867"/>
              <a:gd name="connsiteY2030" fmla="*/ 7651872 h 13823997"/>
              <a:gd name="connsiteX2031" fmla="*/ 1521378 w 12225867"/>
              <a:gd name="connsiteY2031" fmla="*/ 7642242 h 13823997"/>
              <a:gd name="connsiteX2032" fmla="*/ 1150310 w 12225867"/>
              <a:gd name="connsiteY2032" fmla="*/ 7638631 h 13823997"/>
              <a:gd name="connsiteX2033" fmla="*/ 1123216 w 12225867"/>
              <a:gd name="connsiteY2033" fmla="*/ 7680761 h 13823997"/>
              <a:gd name="connsiteX2034" fmla="*/ 1134996 w 12225867"/>
              <a:gd name="connsiteY2034" fmla="*/ 7689187 h 13823997"/>
              <a:gd name="connsiteX2035" fmla="*/ 1162090 w 12225867"/>
              <a:gd name="connsiteY2035" fmla="*/ 7647057 h 13823997"/>
              <a:gd name="connsiteX2036" fmla="*/ 1150310 w 12225867"/>
              <a:gd name="connsiteY2036" fmla="*/ 7638631 h 13823997"/>
              <a:gd name="connsiteX2037" fmla="*/ 1725171 w 12225867"/>
              <a:gd name="connsiteY2037" fmla="*/ 7625390 h 13823997"/>
              <a:gd name="connsiteX2038" fmla="*/ 1731061 w 12225867"/>
              <a:gd name="connsiteY2038" fmla="*/ 7631408 h 13823997"/>
              <a:gd name="connsiteX2039" fmla="*/ 1700433 w 12225867"/>
              <a:gd name="connsiteY2039" fmla="*/ 7662704 h 13823997"/>
              <a:gd name="connsiteX2040" fmla="*/ 1694544 w 12225867"/>
              <a:gd name="connsiteY2040" fmla="*/ 7656687 h 13823997"/>
              <a:gd name="connsiteX2041" fmla="*/ 1725171 w 12225867"/>
              <a:gd name="connsiteY2041" fmla="*/ 7625390 h 13823997"/>
              <a:gd name="connsiteX2042" fmla="*/ 1725171 w 12225867"/>
              <a:gd name="connsiteY2042" fmla="*/ 7618167 h 13823997"/>
              <a:gd name="connsiteX2043" fmla="*/ 1691009 w 12225867"/>
              <a:gd name="connsiteY2043" fmla="*/ 7653075 h 13823997"/>
              <a:gd name="connsiteX2044" fmla="*/ 1694544 w 12225867"/>
              <a:gd name="connsiteY2044" fmla="*/ 7656687 h 13823997"/>
              <a:gd name="connsiteX2045" fmla="*/ 1691009 w 12225867"/>
              <a:gd name="connsiteY2045" fmla="*/ 7660298 h 13823997"/>
              <a:gd name="connsiteX2046" fmla="*/ 1700433 w 12225867"/>
              <a:gd name="connsiteY2046" fmla="*/ 7669928 h 13823997"/>
              <a:gd name="connsiteX2047" fmla="*/ 1734595 w 12225867"/>
              <a:gd name="connsiteY2047" fmla="*/ 7635019 h 13823997"/>
              <a:gd name="connsiteX2048" fmla="*/ 1731061 w 12225867"/>
              <a:gd name="connsiteY2048" fmla="*/ 7631408 h 13823997"/>
              <a:gd name="connsiteX2049" fmla="*/ 1734595 w 12225867"/>
              <a:gd name="connsiteY2049" fmla="*/ 7627797 h 13823997"/>
              <a:gd name="connsiteX2050" fmla="*/ 1725171 w 12225867"/>
              <a:gd name="connsiteY2050" fmla="*/ 7618167 h 13823997"/>
              <a:gd name="connsiteX2051" fmla="*/ 219695 w 12225867"/>
              <a:gd name="connsiteY2051" fmla="*/ 7614556 h 13823997"/>
              <a:gd name="connsiteX2052" fmla="*/ 213805 w 12225867"/>
              <a:gd name="connsiteY2052" fmla="*/ 7663909 h 13823997"/>
              <a:gd name="connsiteX2053" fmla="*/ 227941 w 12225867"/>
              <a:gd name="connsiteY2053" fmla="*/ 7665113 h 13823997"/>
              <a:gd name="connsiteX2054" fmla="*/ 233831 w 12225867"/>
              <a:gd name="connsiteY2054" fmla="*/ 7615760 h 13823997"/>
              <a:gd name="connsiteX2055" fmla="*/ 219695 w 12225867"/>
              <a:gd name="connsiteY2055" fmla="*/ 7614556 h 13823997"/>
              <a:gd name="connsiteX2056" fmla="*/ 978323 w 12225867"/>
              <a:gd name="connsiteY2056" fmla="*/ 7613352 h 13823997"/>
              <a:gd name="connsiteX2057" fmla="*/ 954763 w 12225867"/>
              <a:gd name="connsiteY2057" fmla="*/ 7656686 h 13823997"/>
              <a:gd name="connsiteX2058" fmla="*/ 966543 w 12225867"/>
              <a:gd name="connsiteY2058" fmla="*/ 7663908 h 13823997"/>
              <a:gd name="connsiteX2059" fmla="*/ 990103 w 12225867"/>
              <a:gd name="connsiteY2059" fmla="*/ 7620574 h 13823997"/>
              <a:gd name="connsiteX2060" fmla="*/ 978323 w 12225867"/>
              <a:gd name="connsiteY2060" fmla="*/ 7613352 h 13823997"/>
              <a:gd name="connsiteX2061" fmla="*/ 610789 w 12225867"/>
              <a:gd name="connsiteY2061" fmla="*/ 7576037 h 13823997"/>
              <a:gd name="connsiteX2062" fmla="*/ 595475 w 12225867"/>
              <a:gd name="connsiteY2062" fmla="*/ 7622982 h 13823997"/>
              <a:gd name="connsiteX2063" fmla="*/ 608433 w 12225867"/>
              <a:gd name="connsiteY2063" fmla="*/ 7627797 h 13823997"/>
              <a:gd name="connsiteX2064" fmla="*/ 623747 w 12225867"/>
              <a:gd name="connsiteY2064" fmla="*/ 7580851 h 13823997"/>
              <a:gd name="connsiteX2065" fmla="*/ 610789 w 12225867"/>
              <a:gd name="connsiteY2065" fmla="*/ 7576037 h 13823997"/>
              <a:gd name="connsiteX2066" fmla="*/ 1390621 w 12225867"/>
              <a:gd name="connsiteY2066" fmla="*/ 7568815 h 13823997"/>
              <a:gd name="connsiteX2067" fmla="*/ 1361171 w 12225867"/>
              <a:gd name="connsiteY2067" fmla="*/ 7608538 h 13823997"/>
              <a:gd name="connsiteX2068" fmla="*/ 1371773 w 12225867"/>
              <a:gd name="connsiteY2068" fmla="*/ 7616964 h 13823997"/>
              <a:gd name="connsiteX2069" fmla="*/ 1401223 w 12225867"/>
              <a:gd name="connsiteY2069" fmla="*/ 7577241 h 13823997"/>
              <a:gd name="connsiteX2070" fmla="*/ 1390621 w 12225867"/>
              <a:gd name="connsiteY2070" fmla="*/ 7568815 h 13823997"/>
              <a:gd name="connsiteX2071" fmla="*/ 1586168 w 12225867"/>
              <a:gd name="connsiteY2071" fmla="*/ 7567611 h 13823997"/>
              <a:gd name="connsiteX2072" fmla="*/ 1553184 w 12225867"/>
              <a:gd name="connsiteY2072" fmla="*/ 7604926 h 13823997"/>
              <a:gd name="connsiteX2073" fmla="*/ 1563786 w 12225867"/>
              <a:gd name="connsiteY2073" fmla="*/ 7614556 h 13823997"/>
              <a:gd name="connsiteX2074" fmla="*/ 1596770 w 12225867"/>
              <a:gd name="connsiteY2074" fmla="*/ 7577241 h 13823997"/>
              <a:gd name="connsiteX2075" fmla="*/ 1586168 w 12225867"/>
              <a:gd name="connsiteY2075" fmla="*/ 7567611 h 13823997"/>
              <a:gd name="connsiteX2076" fmla="*/ 811048 w 12225867"/>
              <a:gd name="connsiteY2076" fmla="*/ 7561592 h 13823997"/>
              <a:gd name="connsiteX2077" fmla="*/ 791022 w 12225867"/>
              <a:gd name="connsiteY2077" fmla="*/ 7607333 h 13823997"/>
              <a:gd name="connsiteX2078" fmla="*/ 803980 w 12225867"/>
              <a:gd name="connsiteY2078" fmla="*/ 7613352 h 13823997"/>
              <a:gd name="connsiteX2079" fmla="*/ 824006 w 12225867"/>
              <a:gd name="connsiteY2079" fmla="*/ 7567610 h 13823997"/>
              <a:gd name="connsiteX2080" fmla="*/ 811048 w 12225867"/>
              <a:gd name="connsiteY2080" fmla="*/ 7561592 h 13823997"/>
              <a:gd name="connsiteX2081" fmla="*/ 419954 w 12225867"/>
              <a:gd name="connsiteY2081" fmla="*/ 7561592 h 13823997"/>
              <a:gd name="connsiteX2082" fmla="*/ 409352 w 12225867"/>
              <a:gd name="connsiteY2082" fmla="*/ 7609741 h 13823997"/>
              <a:gd name="connsiteX2083" fmla="*/ 423488 w 12225867"/>
              <a:gd name="connsiteY2083" fmla="*/ 7613352 h 13823997"/>
              <a:gd name="connsiteX2084" fmla="*/ 434090 w 12225867"/>
              <a:gd name="connsiteY2084" fmla="*/ 7565203 h 13823997"/>
              <a:gd name="connsiteX2085" fmla="*/ 419954 w 12225867"/>
              <a:gd name="connsiteY2085" fmla="*/ 7561592 h 13823997"/>
              <a:gd name="connsiteX2086" fmla="*/ 1204498 w 12225867"/>
              <a:gd name="connsiteY2086" fmla="*/ 7555574 h 13823997"/>
              <a:gd name="connsiteX2087" fmla="*/ 1177404 w 12225867"/>
              <a:gd name="connsiteY2087" fmla="*/ 7597704 h 13823997"/>
              <a:gd name="connsiteX2088" fmla="*/ 1189184 w 12225867"/>
              <a:gd name="connsiteY2088" fmla="*/ 7606130 h 13823997"/>
              <a:gd name="connsiteX2089" fmla="*/ 1216278 w 12225867"/>
              <a:gd name="connsiteY2089" fmla="*/ 7564000 h 13823997"/>
              <a:gd name="connsiteX2090" fmla="*/ 1204498 w 12225867"/>
              <a:gd name="connsiteY2090" fmla="*/ 7555574 h 13823997"/>
              <a:gd name="connsiteX2091" fmla="*/ 1794673 w 12225867"/>
              <a:gd name="connsiteY2091" fmla="*/ 7554370 h 13823997"/>
              <a:gd name="connsiteX2092" fmla="*/ 1801152 w 12225867"/>
              <a:gd name="connsiteY2092" fmla="*/ 7560991 h 13823997"/>
              <a:gd name="connsiteX2093" fmla="*/ 1769935 w 12225867"/>
              <a:gd name="connsiteY2093" fmla="*/ 7592888 h 13823997"/>
              <a:gd name="connsiteX2094" fmla="*/ 1763457 w 12225867"/>
              <a:gd name="connsiteY2094" fmla="*/ 7586269 h 13823997"/>
              <a:gd name="connsiteX2095" fmla="*/ 1794673 w 12225867"/>
              <a:gd name="connsiteY2095" fmla="*/ 7554370 h 13823997"/>
              <a:gd name="connsiteX2096" fmla="*/ 1794673 w 12225867"/>
              <a:gd name="connsiteY2096" fmla="*/ 7548351 h 13823997"/>
              <a:gd name="connsiteX2097" fmla="*/ 1760511 w 12225867"/>
              <a:gd name="connsiteY2097" fmla="*/ 7583259 h 13823997"/>
              <a:gd name="connsiteX2098" fmla="*/ 1763457 w 12225867"/>
              <a:gd name="connsiteY2098" fmla="*/ 7586269 h 13823997"/>
              <a:gd name="connsiteX2099" fmla="*/ 1760511 w 12225867"/>
              <a:gd name="connsiteY2099" fmla="*/ 7589278 h 13823997"/>
              <a:gd name="connsiteX2100" fmla="*/ 1769935 w 12225867"/>
              <a:gd name="connsiteY2100" fmla="*/ 7598908 h 13823997"/>
              <a:gd name="connsiteX2101" fmla="*/ 1804097 w 12225867"/>
              <a:gd name="connsiteY2101" fmla="*/ 7564000 h 13823997"/>
              <a:gd name="connsiteX2102" fmla="*/ 1801152 w 12225867"/>
              <a:gd name="connsiteY2102" fmla="*/ 7560991 h 13823997"/>
              <a:gd name="connsiteX2103" fmla="*/ 1804097 w 12225867"/>
              <a:gd name="connsiteY2103" fmla="*/ 7557981 h 13823997"/>
              <a:gd name="connsiteX2104" fmla="*/ 1794673 w 12225867"/>
              <a:gd name="connsiteY2104" fmla="*/ 7548351 h 13823997"/>
              <a:gd name="connsiteX2105" fmla="*/ 1025443 w 12225867"/>
              <a:gd name="connsiteY2105" fmla="*/ 7525480 h 13823997"/>
              <a:gd name="connsiteX2106" fmla="*/ 1001883 w 12225867"/>
              <a:gd name="connsiteY2106" fmla="*/ 7568814 h 13823997"/>
              <a:gd name="connsiteX2107" fmla="*/ 1013663 w 12225867"/>
              <a:gd name="connsiteY2107" fmla="*/ 7576036 h 13823997"/>
              <a:gd name="connsiteX2108" fmla="*/ 1037223 w 12225867"/>
              <a:gd name="connsiteY2108" fmla="*/ 7532702 h 13823997"/>
              <a:gd name="connsiteX2109" fmla="*/ 1025443 w 12225867"/>
              <a:gd name="connsiteY2109" fmla="*/ 7525480 h 13823997"/>
              <a:gd name="connsiteX2110" fmla="*/ 230297 w 12225867"/>
              <a:gd name="connsiteY2110" fmla="*/ 7514647 h 13823997"/>
              <a:gd name="connsiteX2111" fmla="*/ 224407 w 12225867"/>
              <a:gd name="connsiteY2111" fmla="*/ 7564000 h 13823997"/>
              <a:gd name="connsiteX2112" fmla="*/ 238543 w 12225867"/>
              <a:gd name="connsiteY2112" fmla="*/ 7565204 h 13823997"/>
              <a:gd name="connsiteX2113" fmla="*/ 244433 w 12225867"/>
              <a:gd name="connsiteY2113" fmla="*/ 7515851 h 13823997"/>
              <a:gd name="connsiteX2114" fmla="*/ 230297 w 12225867"/>
              <a:gd name="connsiteY2114" fmla="*/ 7514647 h 13823997"/>
              <a:gd name="connsiteX2115" fmla="*/ 1650957 w 12225867"/>
              <a:gd name="connsiteY2115" fmla="*/ 7492980 h 13823997"/>
              <a:gd name="connsiteX2116" fmla="*/ 1617974 w 12225867"/>
              <a:gd name="connsiteY2116" fmla="*/ 7530296 h 13823997"/>
              <a:gd name="connsiteX2117" fmla="*/ 1628576 w 12225867"/>
              <a:gd name="connsiteY2117" fmla="*/ 7539925 h 13823997"/>
              <a:gd name="connsiteX2118" fmla="*/ 1661559 w 12225867"/>
              <a:gd name="connsiteY2118" fmla="*/ 7502610 h 13823997"/>
              <a:gd name="connsiteX2119" fmla="*/ 1650957 w 12225867"/>
              <a:gd name="connsiteY2119" fmla="*/ 7492980 h 13823997"/>
              <a:gd name="connsiteX2120" fmla="*/ 1450698 w 12225867"/>
              <a:gd name="connsiteY2120" fmla="*/ 7490573 h 13823997"/>
              <a:gd name="connsiteX2121" fmla="*/ 1421249 w 12225867"/>
              <a:gd name="connsiteY2121" fmla="*/ 7530296 h 13823997"/>
              <a:gd name="connsiteX2122" fmla="*/ 1431851 w 12225867"/>
              <a:gd name="connsiteY2122" fmla="*/ 7538722 h 13823997"/>
              <a:gd name="connsiteX2123" fmla="*/ 1461300 w 12225867"/>
              <a:gd name="connsiteY2123" fmla="*/ 7498999 h 13823997"/>
              <a:gd name="connsiteX2124" fmla="*/ 1450698 w 12225867"/>
              <a:gd name="connsiteY2124" fmla="*/ 7490573 h 13823997"/>
              <a:gd name="connsiteX2125" fmla="*/ 1862996 w 12225867"/>
              <a:gd name="connsiteY2125" fmla="*/ 7483350 h 13823997"/>
              <a:gd name="connsiteX2126" fmla="*/ 1869475 w 12225867"/>
              <a:gd name="connsiteY2126" fmla="*/ 7489971 h 13823997"/>
              <a:gd name="connsiteX2127" fmla="*/ 1838259 w 12225867"/>
              <a:gd name="connsiteY2127" fmla="*/ 7521869 h 13823997"/>
              <a:gd name="connsiteX2128" fmla="*/ 1831780 w 12225867"/>
              <a:gd name="connsiteY2128" fmla="*/ 7515249 h 13823997"/>
              <a:gd name="connsiteX2129" fmla="*/ 1862996 w 12225867"/>
              <a:gd name="connsiteY2129" fmla="*/ 7483350 h 13823997"/>
              <a:gd name="connsiteX2130" fmla="*/ 642595 w 12225867"/>
              <a:gd name="connsiteY2130" fmla="*/ 7480943 h 13823997"/>
              <a:gd name="connsiteX2131" fmla="*/ 627281 w 12225867"/>
              <a:gd name="connsiteY2131" fmla="*/ 7527888 h 13823997"/>
              <a:gd name="connsiteX2132" fmla="*/ 640239 w 12225867"/>
              <a:gd name="connsiteY2132" fmla="*/ 7532703 h 13823997"/>
              <a:gd name="connsiteX2133" fmla="*/ 655553 w 12225867"/>
              <a:gd name="connsiteY2133" fmla="*/ 7485757 h 13823997"/>
              <a:gd name="connsiteX2134" fmla="*/ 642595 w 12225867"/>
              <a:gd name="connsiteY2134" fmla="*/ 7480943 h 13823997"/>
              <a:gd name="connsiteX2135" fmla="*/ 1862996 w 12225867"/>
              <a:gd name="connsiteY2135" fmla="*/ 7477331 h 13823997"/>
              <a:gd name="connsiteX2136" fmla="*/ 1828835 w 12225867"/>
              <a:gd name="connsiteY2136" fmla="*/ 7512239 h 13823997"/>
              <a:gd name="connsiteX2137" fmla="*/ 1831780 w 12225867"/>
              <a:gd name="connsiteY2137" fmla="*/ 7515249 h 13823997"/>
              <a:gd name="connsiteX2138" fmla="*/ 1828835 w 12225867"/>
              <a:gd name="connsiteY2138" fmla="*/ 7518258 h 13823997"/>
              <a:gd name="connsiteX2139" fmla="*/ 1838259 w 12225867"/>
              <a:gd name="connsiteY2139" fmla="*/ 7527888 h 13823997"/>
              <a:gd name="connsiteX2140" fmla="*/ 1872420 w 12225867"/>
              <a:gd name="connsiteY2140" fmla="*/ 7492980 h 13823997"/>
              <a:gd name="connsiteX2141" fmla="*/ 1869475 w 12225867"/>
              <a:gd name="connsiteY2141" fmla="*/ 7489971 h 13823997"/>
              <a:gd name="connsiteX2142" fmla="*/ 1872420 w 12225867"/>
              <a:gd name="connsiteY2142" fmla="*/ 7486961 h 13823997"/>
              <a:gd name="connsiteX2143" fmla="*/ 1862996 w 12225867"/>
              <a:gd name="connsiteY2143" fmla="*/ 7477331 h 13823997"/>
              <a:gd name="connsiteX2144" fmla="*/ 1258686 w 12225867"/>
              <a:gd name="connsiteY2144" fmla="*/ 7472517 h 13823997"/>
              <a:gd name="connsiteX2145" fmla="*/ 1231592 w 12225867"/>
              <a:gd name="connsiteY2145" fmla="*/ 7514647 h 13823997"/>
              <a:gd name="connsiteX2146" fmla="*/ 1243372 w 12225867"/>
              <a:gd name="connsiteY2146" fmla="*/ 7523073 h 13823997"/>
              <a:gd name="connsiteX2147" fmla="*/ 1270465 w 12225867"/>
              <a:gd name="connsiteY2147" fmla="*/ 7480943 h 13823997"/>
              <a:gd name="connsiteX2148" fmla="*/ 1258686 w 12225867"/>
              <a:gd name="connsiteY2148" fmla="*/ 7472517 h 13823997"/>
              <a:gd name="connsiteX2149" fmla="*/ 849922 w 12225867"/>
              <a:gd name="connsiteY2149" fmla="*/ 7470109 h 13823997"/>
              <a:gd name="connsiteX2150" fmla="*/ 829896 w 12225867"/>
              <a:gd name="connsiteY2150" fmla="*/ 7515850 h 13823997"/>
              <a:gd name="connsiteX2151" fmla="*/ 842854 w 12225867"/>
              <a:gd name="connsiteY2151" fmla="*/ 7521869 h 13823997"/>
              <a:gd name="connsiteX2152" fmla="*/ 862880 w 12225867"/>
              <a:gd name="connsiteY2152" fmla="*/ 7476127 h 13823997"/>
              <a:gd name="connsiteX2153" fmla="*/ 849922 w 12225867"/>
              <a:gd name="connsiteY2153" fmla="*/ 7470109 h 13823997"/>
              <a:gd name="connsiteX2154" fmla="*/ 441158 w 12225867"/>
              <a:gd name="connsiteY2154" fmla="*/ 7464090 h 13823997"/>
              <a:gd name="connsiteX2155" fmla="*/ 430556 w 12225867"/>
              <a:gd name="connsiteY2155" fmla="*/ 7512239 h 13823997"/>
              <a:gd name="connsiteX2156" fmla="*/ 444692 w 12225867"/>
              <a:gd name="connsiteY2156" fmla="*/ 7515851 h 13823997"/>
              <a:gd name="connsiteX2157" fmla="*/ 455294 w 12225867"/>
              <a:gd name="connsiteY2157" fmla="*/ 7467702 h 13823997"/>
              <a:gd name="connsiteX2158" fmla="*/ 441158 w 12225867"/>
              <a:gd name="connsiteY2158" fmla="*/ 7464090 h 13823997"/>
              <a:gd name="connsiteX2159" fmla="*/ 1073740 w 12225867"/>
              <a:gd name="connsiteY2159" fmla="*/ 7438812 h 13823997"/>
              <a:gd name="connsiteX2160" fmla="*/ 1050181 w 12225867"/>
              <a:gd name="connsiteY2160" fmla="*/ 7482146 h 13823997"/>
              <a:gd name="connsiteX2161" fmla="*/ 1061961 w 12225867"/>
              <a:gd name="connsiteY2161" fmla="*/ 7489368 h 13823997"/>
              <a:gd name="connsiteX2162" fmla="*/ 1085520 w 12225867"/>
              <a:gd name="connsiteY2162" fmla="*/ 7446034 h 13823997"/>
              <a:gd name="connsiteX2163" fmla="*/ 1073740 w 12225867"/>
              <a:gd name="connsiteY2163" fmla="*/ 7438812 h 13823997"/>
              <a:gd name="connsiteX2164" fmla="*/ 1716925 w 12225867"/>
              <a:gd name="connsiteY2164" fmla="*/ 7418349 h 13823997"/>
              <a:gd name="connsiteX2165" fmla="*/ 1683941 w 12225867"/>
              <a:gd name="connsiteY2165" fmla="*/ 7455665 h 13823997"/>
              <a:gd name="connsiteX2166" fmla="*/ 1694543 w 12225867"/>
              <a:gd name="connsiteY2166" fmla="*/ 7465295 h 13823997"/>
              <a:gd name="connsiteX2167" fmla="*/ 1727527 w 12225867"/>
              <a:gd name="connsiteY2167" fmla="*/ 7427979 h 13823997"/>
              <a:gd name="connsiteX2168" fmla="*/ 1716925 w 12225867"/>
              <a:gd name="connsiteY2168" fmla="*/ 7418349 h 13823997"/>
              <a:gd name="connsiteX2169" fmla="*/ 240899 w 12225867"/>
              <a:gd name="connsiteY2169" fmla="*/ 7415942 h 13823997"/>
              <a:gd name="connsiteX2170" fmla="*/ 235009 w 12225867"/>
              <a:gd name="connsiteY2170" fmla="*/ 7465295 h 13823997"/>
              <a:gd name="connsiteX2171" fmla="*/ 249145 w 12225867"/>
              <a:gd name="connsiteY2171" fmla="*/ 7466498 h 13823997"/>
              <a:gd name="connsiteX2172" fmla="*/ 255035 w 12225867"/>
              <a:gd name="connsiteY2172" fmla="*/ 7417146 h 13823997"/>
              <a:gd name="connsiteX2173" fmla="*/ 240899 w 12225867"/>
              <a:gd name="connsiteY2173" fmla="*/ 7415942 h 13823997"/>
              <a:gd name="connsiteX2174" fmla="*/ 1932498 w 12225867"/>
              <a:gd name="connsiteY2174" fmla="*/ 7413535 h 13823997"/>
              <a:gd name="connsiteX2175" fmla="*/ 1938388 w 12225867"/>
              <a:gd name="connsiteY2175" fmla="*/ 7419553 h 13823997"/>
              <a:gd name="connsiteX2176" fmla="*/ 1907760 w 12225867"/>
              <a:gd name="connsiteY2176" fmla="*/ 7450849 h 13823997"/>
              <a:gd name="connsiteX2177" fmla="*/ 1901870 w 12225867"/>
              <a:gd name="connsiteY2177" fmla="*/ 7444831 h 13823997"/>
              <a:gd name="connsiteX2178" fmla="*/ 1932498 w 12225867"/>
              <a:gd name="connsiteY2178" fmla="*/ 7413535 h 13823997"/>
              <a:gd name="connsiteX2179" fmla="*/ 1510776 w 12225867"/>
              <a:gd name="connsiteY2179" fmla="*/ 7411127 h 13823997"/>
              <a:gd name="connsiteX2180" fmla="*/ 1481326 w 12225867"/>
              <a:gd name="connsiteY2180" fmla="*/ 7450850 h 13823997"/>
              <a:gd name="connsiteX2181" fmla="*/ 1491928 w 12225867"/>
              <a:gd name="connsiteY2181" fmla="*/ 7459276 h 13823997"/>
              <a:gd name="connsiteX2182" fmla="*/ 1521378 w 12225867"/>
              <a:gd name="connsiteY2182" fmla="*/ 7419553 h 13823997"/>
              <a:gd name="connsiteX2183" fmla="*/ 1510776 w 12225867"/>
              <a:gd name="connsiteY2183" fmla="*/ 7411127 h 13823997"/>
              <a:gd name="connsiteX2184" fmla="*/ 1932498 w 12225867"/>
              <a:gd name="connsiteY2184" fmla="*/ 7406311 h 13823997"/>
              <a:gd name="connsiteX2185" fmla="*/ 1898336 w 12225867"/>
              <a:gd name="connsiteY2185" fmla="*/ 7441220 h 13823997"/>
              <a:gd name="connsiteX2186" fmla="*/ 1901870 w 12225867"/>
              <a:gd name="connsiteY2186" fmla="*/ 7444831 h 13823997"/>
              <a:gd name="connsiteX2187" fmla="*/ 1898336 w 12225867"/>
              <a:gd name="connsiteY2187" fmla="*/ 7448442 h 13823997"/>
              <a:gd name="connsiteX2188" fmla="*/ 1907760 w 12225867"/>
              <a:gd name="connsiteY2188" fmla="*/ 7458072 h 13823997"/>
              <a:gd name="connsiteX2189" fmla="*/ 1941922 w 12225867"/>
              <a:gd name="connsiteY2189" fmla="*/ 7423164 h 13823997"/>
              <a:gd name="connsiteX2190" fmla="*/ 1938388 w 12225867"/>
              <a:gd name="connsiteY2190" fmla="*/ 7419553 h 13823997"/>
              <a:gd name="connsiteX2191" fmla="*/ 1941922 w 12225867"/>
              <a:gd name="connsiteY2191" fmla="*/ 7415941 h 13823997"/>
              <a:gd name="connsiteX2192" fmla="*/ 1932498 w 12225867"/>
              <a:gd name="connsiteY2192" fmla="*/ 7406311 h 13823997"/>
              <a:gd name="connsiteX2193" fmla="*/ 1312873 w 12225867"/>
              <a:gd name="connsiteY2193" fmla="*/ 7389460 h 13823997"/>
              <a:gd name="connsiteX2194" fmla="*/ 1285779 w 12225867"/>
              <a:gd name="connsiteY2194" fmla="*/ 7431590 h 13823997"/>
              <a:gd name="connsiteX2195" fmla="*/ 1297559 w 12225867"/>
              <a:gd name="connsiteY2195" fmla="*/ 7440016 h 13823997"/>
              <a:gd name="connsiteX2196" fmla="*/ 1324653 w 12225867"/>
              <a:gd name="connsiteY2196" fmla="*/ 7397886 h 13823997"/>
              <a:gd name="connsiteX2197" fmla="*/ 1312873 w 12225867"/>
              <a:gd name="connsiteY2197" fmla="*/ 7389460 h 13823997"/>
              <a:gd name="connsiteX2198" fmla="*/ 673223 w 12225867"/>
              <a:gd name="connsiteY2198" fmla="*/ 7385848 h 13823997"/>
              <a:gd name="connsiteX2199" fmla="*/ 657909 w 12225867"/>
              <a:gd name="connsiteY2199" fmla="*/ 7432794 h 13823997"/>
              <a:gd name="connsiteX2200" fmla="*/ 670867 w 12225867"/>
              <a:gd name="connsiteY2200" fmla="*/ 7437609 h 13823997"/>
              <a:gd name="connsiteX2201" fmla="*/ 686181 w 12225867"/>
              <a:gd name="connsiteY2201" fmla="*/ 7390663 h 13823997"/>
              <a:gd name="connsiteX2202" fmla="*/ 673223 w 12225867"/>
              <a:gd name="connsiteY2202" fmla="*/ 7385848 h 13823997"/>
              <a:gd name="connsiteX2203" fmla="*/ 889973 w 12225867"/>
              <a:gd name="connsiteY2203" fmla="*/ 7378626 h 13823997"/>
              <a:gd name="connsiteX2204" fmla="*/ 869948 w 12225867"/>
              <a:gd name="connsiteY2204" fmla="*/ 7424367 h 13823997"/>
              <a:gd name="connsiteX2205" fmla="*/ 882906 w 12225867"/>
              <a:gd name="connsiteY2205" fmla="*/ 7430386 h 13823997"/>
              <a:gd name="connsiteX2206" fmla="*/ 902931 w 12225867"/>
              <a:gd name="connsiteY2206" fmla="*/ 7384645 h 13823997"/>
              <a:gd name="connsiteX2207" fmla="*/ 889973 w 12225867"/>
              <a:gd name="connsiteY2207" fmla="*/ 7378626 h 13823997"/>
              <a:gd name="connsiteX2208" fmla="*/ 462362 w 12225867"/>
              <a:gd name="connsiteY2208" fmla="*/ 7366589 h 13823997"/>
              <a:gd name="connsiteX2209" fmla="*/ 451760 w 12225867"/>
              <a:gd name="connsiteY2209" fmla="*/ 7414738 h 13823997"/>
              <a:gd name="connsiteX2210" fmla="*/ 465896 w 12225867"/>
              <a:gd name="connsiteY2210" fmla="*/ 7418349 h 13823997"/>
              <a:gd name="connsiteX2211" fmla="*/ 476498 w 12225867"/>
              <a:gd name="connsiteY2211" fmla="*/ 7370200 h 13823997"/>
              <a:gd name="connsiteX2212" fmla="*/ 462362 w 12225867"/>
              <a:gd name="connsiteY2212" fmla="*/ 7366589 h 13823997"/>
              <a:gd name="connsiteX2213" fmla="*/ 1120860 w 12225867"/>
              <a:gd name="connsiteY2213" fmla="*/ 7350940 h 13823997"/>
              <a:gd name="connsiteX2214" fmla="*/ 1097300 w 12225867"/>
              <a:gd name="connsiteY2214" fmla="*/ 7394274 h 13823997"/>
              <a:gd name="connsiteX2215" fmla="*/ 1109080 w 12225867"/>
              <a:gd name="connsiteY2215" fmla="*/ 7401497 h 13823997"/>
              <a:gd name="connsiteX2216" fmla="*/ 1132640 w 12225867"/>
              <a:gd name="connsiteY2216" fmla="*/ 7358162 h 13823997"/>
              <a:gd name="connsiteX2217" fmla="*/ 1120860 w 12225867"/>
              <a:gd name="connsiteY2217" fmla="*/ 7350940 h 13823997"/>
              <a:gd name="connsiteX2218" fmla="*/ 1781715 w 12225867"/>
              <a:gd name="connsiteY2218" fmla="*/ 7343719 h 13823997"/>
              <a:gd name="connsiteX2219" fmla="*/ 1748731 w 12225867"/>
              <a:gd name="connsiteY2219" fmla="*/ 7381034 h 13823997"/>
              <a:gd name="connsiteX2220" fmla="*/ 1759333 w 12225867"/>
              <a:gd name="connsiteY2220" fmla="*/ 7390664 h 13823997"/>
              <a:gd name="connsiteX2221" fmla="*/ 1792317 w 12225867"/>
              <a:gd name="connsiteY2221" fmla="*/ 7353348 h 13823997"/>
              <a:gd name="connsiteX2222" fmla="*/ 1781715 w 12225867"/>
              <a:gd name="connsiteY2222" fmla="*/ 7343719 h 13823997"/>
              <a:gd name="connsiteX2223" fmla="*/ 2002000 w 12225867"/>
              <a:gd name="connsiteY2223" fmla="*/ 7342515 h 13823997"/>
              <a:gd name="connsiteX2224" fmla="*/ 2008478 w 12225867"/>
              <a:gd name="connsiteY2224" fmla="*/ 7349135 h 13823997"/>
              <a:gd name="connsiteX2225" fmla="*/ 1977262 w 12225867"/>
              <a:gd name="connsiteY2225" fmla="*/ 7381033 h 13823997"/>
              <a:gd name="connsiteX2226" fmla="*/ 1970783 w 12225867"/>
              <a:gd name="connsiteY2226" fmla="*/ 7374414 h 13823997"/>
              <a:gd name="connsiteX2227" fmla="*/ 2002000 w 12225867"/>
              <a:gd name="connsiteY2227" fmla="*/ 7342515 h 13823997"/>
              <a:gd name="connsiteX2228" fmla="*/ 2002000 w 12225867"/>
              <a:gd name="connsiteY2228" fmla="*/ 7336496 h 13823997"/>
              <a:gd name="connsiteX2229" fmla="*/ 1967838 w 12225867"/>
              <a:gd name="connsiteY2229" fmla="*/ 7371404 h 13823997"/>
              <a:gd name="connsiteX2230" fmla="*/ 1970783 w 12225867"/>
              <a:gd name="connsiteY2230" fmla="*/ 7374414 h 13823997"/>
              <a:gd name="connsiteX2231" fmla="*/ 1967838 w 12225867"/>
              <a:gd name="connsiteY2231" fmla="*/ 7377423 h 13823997"/>
              <a:gd name="connsiteX2232" fmla="*/ 1977262 w 12225867"/>
              <a:gd name="connsiteY2232" fmla="*/ 7387053 h 13823997"/>
              <a:gd name="connsiteX2233" fmla="*/ 2011424 w 12225867"/>
              <a:gd name="connsiteY2233" fmla="*/ 7352145 h 13823997"/>
              <a:gd name="connsiteX2234" fmla="*/ 2008478 w 12225867"/>
              <a:gd name="connsiteY2234" fmla="*/ 7349135 h 13823997"/>
              <a:gd name="connsiteX2235" fmla="*/ 2011424 w 12225867"/>
              <a:gd name="connsiteY2235" fmla="*/ 7346125 h 13823997"/>
              <a:gd name="connsiteX2236" fmla="*/ 2002000 w 12225867"/>
              <a:gd name="connsiteY2236" fmla="*/ 7336496 h 13823997"/>
              <a:gd name="connsiteX2237" fmla="*/ 1570854 w 12225867"/>
              <a:gd name="connsiteY2237" fmla="*/ 7332885 h 13823997"/>
              <a:gd name="connsiteX2238" fmla="*/ 1541404 w 12225867"/>
              <a:gd name="connsiteY2238" fmla="*/ 7372608 h 13823997"/>
              <a:gd name="connsiteX2239" fmla="*/ 1552006 w 12225867"/>
              <a:gd name="connsiteY2239" fmla="*/ 7381034 h 13823997"/>
              <a:gd name="connsiteX2240" fmla="*/ 1581456 w 12225867"/>
              <a:gd name="connsiteY2240" fmla="*/ 7341311 h 13823997"/>
              <a:gd name="connsiteX2241" fmla="*/ 1570854 w 12225867"/>
              <a:gd name="connsiteY2241" fmla="*/ 7332885 h 13823997"/>
              <a:gd name="connsiteX2242" fmla="*/ 251501 w 12225867"/>
              <a:gd name="connsiteY2242" fmla="*/ 7316033 h 13823997"/>
              <a:gd name="connsiteX2243" fmla="*/ 245611 w 12225867"/>
              <a:gd name="connsiteY2243" fmla="*/ 7365386 h 13823997"/>
              <a:gd name="connsiteX2244" fmla="*/ 259747 w 12225867"/>
              <a:gd name="connsiteY2244" fmla="*/ 7366589 h 13823997"/>
              <a:gd name="connsiteX2245" fmla="*/ 265637 w 12225867"/>
              <a:gd name="connsiteY2245" fmla="*/ 7317237 h 13823997"/>
              <a:gd name="connsiteX2246" fmla="*/ 251501 w 12225867"/>
              <a:gd name="connsiteY2246" fmla="*/ 7316033 h 13823997"/>
              <a:gd name="connsiteX2247" fmla="*/ 1367061 w 12225867"/>
              <a:gd name="connsiteY2247" fmla="*/ 7306403 h 13823997"/>
              <a:gd name="connsiteX2248" fmla="*/ 1339967 w 12225867"/>
              <a:gd name="connsiteY2248" fmla="*/ 7348534 h 13823997"/>
              <a:gd name="connsiteX2249" fmla="*/ 1351747 w 12225867"/>
              <a:gd name="connsiteY2249" fmla="*/ 7356960 h 13823997"/>
              <a:gd name="connsiteX2250" fmla="*/ 1378841 w 12225867"/>
              <a:gd name="connsiteY2250" fmla="*/ 7314829 h 13823997"/>
              <a:gd name="connsiteX2251" fmla="*/ 1367061 w 12225867"/>
              <a:gd name="connsiteY2251" fmla="*/ 7306403 h 13823997"/>
              <a:gd name="connsiteX2252" fmla="*/ 703850 w 12225867"/>
              <a:gd name="connsiteY2252" fmla="*/ 7291958 h 13823997"/>
              <a:gd name="connsiteX2253" fmla="*/ 688537 w 12225867"/>
              <a:gd name="connsiteY2253" fmla="*/ 7338903 h 13823997"/>
              <a:gd name="connsiteX2254" fmla="*/ 701494 w 12225867"/>
              <a:gd name="connsiteY2254" fmla="*/ 7343718 h 13823997"/>
              <a:gd name="connsiteX2255" fmla="*/ 716808 w 12225867"/>
              <a:gd name="connsiteY2255" fmla="*/ 7296773 h 13823997"/>
              <a:gd name="connsiteX2256" fmla="*/ 703850 w 12225867"/>
              <a:gd name="connsiteY2256" fmla="*/ 7291958 h 13823997"/>
              <a:gd name="connsiteX2257" fmla="*/ 930025 w 12225867"/>
              <a:gd name="connsiteY2257" fmla="*/ 7288347 h 13823997"/>
              <a:gd name="connsiteX2258" fmla="*/ 909999 w 12225867"/>
              <a:gd name="connsiteY2258" fmla="*/ 7334088 h 13823997"/>
              <a:gd name="connsiteX2259" fmla="*/ 922957 w 12225867"/>
              <a:gd name="connsiteY2259" fmla="*/ 7340107 h 13823997"/>
              <a:gd name="connsiteX2260" fmla="*/ 942983 w 12225867"/>
              <a:gd name="connsiteY2260" fmla="*/ 7294365 h 13823997"/>
              <a:gd name="connsiteX2261" fmla="*/ 930025 w 12225867"/>
              <a:gd name="connsiteY2261" fmla="*/ 7288347 h 13823997"/>
              <a:gd name="connsiteX2262" fmla="*/ 2070323 w 12225867"/>
              <a:gd name="connsiteY2262" fmla="*/ 7271495 h 13823997"/>
              <a:gd name="connsiteX2263" fmla="*/ 2076802 w 12225867"/>
              <a:gd name="connsiteY2263" fmla="*/ 7278116 h 13823997"/>
              <a:gd name="connsiteX2264" fmla="*/ 2045585 w 12225867"/>
              <a:gd name="connsiteY2264" fmla="*/ 7310014 h 13823997"/>
              <a:gd name="connsiteX2265" fmla="*/ 2039106 w 12225867"/>
              <a:gd name="connsiteY2265" fmla="*/ 7303394 h 13823997"/>
              <a:gd name="connsiteX2266" fmla="*/ 2070323 w 12225867"/>
              <a:gd name="connsiteY2266" fmla="*/ 7271495 h 13823997"/>
              <a:gd name="connsiteX2267" fmla="*/ 1846504 w 12225867"/>
              <a:gd name="connsiteY2267" fmla="*/ 7269088 h 13823997"/>
              <a:gd name="connsiteX2268" fmla="*/ 1813521 w 12225867"/>
              <a:gd name="connsiteY2268" fmla="*/ 7306403 h 13823997"/>
              <a:gd name="connsiteX2269" fmla="*/ 1824122 w 12225867"/>
              <a:gd name="connsiteY2269" fmla="*/ 7316033 h 13823997"/>
              <a:gd name="connsiteX2270" fmla="*/ 1857106 w 12225867"/>
              <a:gd name="connsiteY2270" fmla="*/ 7278718 h 13823997"/>
              <a:gd name="connsiteX2271" fmla="*/ 1846504 w 12225867"/>
              <a:gd name="connsiteY2271" fmla="*/ 7269088 h 13823997"/>
              <a:gd name="connsiteX2272" fmla="*/ 483566 w 12225867"/>
              <a:gd name="connsiteY2272" fmla="*/ 7267884 h 13823997"/>
              <a:gd name="connsiteX2273" fmla="*/ 472964 w 12225867"/>
              <a:gd name="connsiteY2273" fmla="*/ 7317236 h 13823997"/>
              <a:gd name="connsiteX2274" fmla="*/ 487100 w 12225867"/>
              <a:gd name="connsiteY2274" fmla="*/ 7320847 h 13823997"/>
              <a:gd name="connsiteX2275" fmla="*/ 497702 w 12225867"/>
              <a:gd name="connsiteY2275" fmla="*/ 7271495 h 13823997"/>
              <a:gd name="connsiteX2276" fmla="*/ 483566 w 12225867"/>
              <a:gd name="connsiteY2276" fmla="*/ 7267884 h 13823997"/>
              <a:gd name="connsiteX2277" fmla="*/ 2070323 w 12225867"/>
              <a:gd name="connsiteY2277" fmla="*/ 7265476 h 13823997"/>
              <a:gd name="connsiteX2278" fmla="*/ 2036161 w 12225867"/>
              <a:gd name="connsiteY2278" fmla="*/ 7300384 h 13823997"/>
              <a:gd name="connsiteX2279" fmla="*/ 2039106 w 12225867"/>
              <a:gd name="connsiteY2279" fmla="*/ 7303394 h 13823997"/>
              <a:gd name="connsiteX2280" fmla="*/ 2036161 w 12225867"/>
              <a:gd name="connsiteY2280" fmla="*/ 7306403 h 13823997"/>
              <a:gd name="connsiteX2281" fmla="*/ 2045585 w 12225867"/>
              <a:gd name="connsiteY2281" fmla="*/ 7316033 h 13823997"/>
              <a:gd name="connsiteX2282" fmla="*/ 2079747 w 12225867"/>
              <a:gd name="connsiteY2282" fmla="*/ 7281125 h 13823997"/>
              <a:gd name="connsiteX2283" fmla="*/ 2076802 w 12225867"/>
              <a:gd name="connsiteY2283" fmla="*/ 7278116 h 13823997"/>
              <a:gd name="connsiteX2284" fmla="*/ 2079747 w 12225867"/>
              <a:gd name="connsiteY2284" fmla="*/ 7275106 h 13823997"/>
              <a:gd name="connsiteX2285" fmla="*/ 2070323 w 12225867"/>
              <a:gd name="connsiteY2285" fmla="*/ 7265476 h 13823997"/>
              <a:gd name="connsiteX2286" fmla="*/ 1167980 w 12225867"/>
              <a:gd name="connsiteY2286" fmla="*/ 7264272 h 13823997"/>
              <a:gd name="connsiteX2287" fmla="*/ 1144420 w 12225867"/>
              <a:gd name="connsiteY2287" fmla="*/ 7307606 h 13823997"/>
              <a:gd name="connsiteX2288" fmla="*/ 1156200 w 12225867"/>
              <a:gd name="connsiteY2288" fmla="*/ 7314829 h 13823997"/>
              <a:gd name="connsiteX2289" fmla="*/ 1179760 w 12225867"/>
              <a:gd name="connsiteY2289" fmla="*/ 7271494 h 13823997"/>
              <a:gd name="connsiteX2290" fmla="*/ 1167980 w 12225867"/>
              <a:gd name="connsiteY2290" fmla="*/ 7264272 h 13823997"/>
              <a:gd name="connsiteX2291" fmla="*/ 1629754 w 12225867"/>
              <a:gd name="connsiteY2291" fmla="*/ 7253439 h 13823997"/>
              <a:gd name="connsiteX2292" fmla="*/ 1600304 w 12225867"/>
              <a:gd name="connsiteY2292" fmla="*/ 7293162 h 13823997"/>
              <a:gd name="connsiteX2293" fmla="*/ 1610906 w 12225867"/>
              <a:gd name="connsiteY2293" fmla="*/ 7301588 h 13823997"/>
              <a:gd name="connsiteX2294" fmla="*/ 1640356 w 12225867"/>
              <a:gd name="connsiteY2294" fmla="*/ 7261865 h 13823997"/>
              <a:gd name="connsiteX2295" fmla="*/ 1629754 w 12225867"/>
              <a:gd name="connsiteY2295" fmla="*/ 7253439 h 13823997"/>
              <a:gd name="connsiteX2296" fmla="*/ 1421249 w 12225867"/>
              <a:gd name="connsiteY2296" fmla="*/ 7223346 h 13823997"/>
              <a:gd name="connsiteX2297" fmla="*/ 1394155 w 12225867"/>
              <a:gd name="connsiteY2297" fmla="*/ 7265477 h 13823997"/>
              <a:gd name="connsiteX2298" fmla="*/ 1405935 w 12225867"/>
              <a:gd name="connsiteY2298" fmla="*/ 7273903 h 13823997"/>
              <a:gd name="connsiteX2299" fmla="*/ 1433029 w 12225867"/>
              <a:gd name="connsiteY2299" fmla="*/ 7231772 h 13823997"/>
              <a:gd name="connsiteX2300" fmla="*/ 1421249 w 12225867"/>
              <a:gd name="connsiteY2300" fmla="*/ 7223346 h 13823997"/>
              <a:gd name="connsiteX2301" fmla="*/ 263281 w 12225867"/>
              <a:gd name="connsiteY2301" fmla="*/ 7217328 h 13823997"/>
              <a:gd name="connsiteX2302" fmla="*/ 257391 w 12225867"/>
              <a:gd name="connsiteY2302" fmla="*/ 7266680 h 13823997"/>
              <a:gd name="connsiteX2303" fmla="*/ 271527 w 12225867"/>
              <a:gd name="connsiteY2303" fmla="*/ 7267884 h 13823997"/>
              <a:gd name="connsiteX2304" fmla="*/ 277417 w 12225867"/>
              <a:gd name="connsiteY2304" fmla="*/ 7218532 h 13823997"/>
              <a:gd name="connsiteX2305" fmla="*/ 263281 w 12225867"/>
              <a:gd name="connsiteY2305" fmla="*/ 7217328 h 13823997"/>
              <a:gd name="connsiteX2306" fmla="*/ 2139825 w 12225867"/>
              <a:gd name="connsiteY2306" fmla="*/ 7201679 h 13823997"/>
              <a:gd name="connsiteX2307" fmla="*/ 2145715 w 12225867"/>
              <a:gd name="connsiteY2307" fmla="*/ 7207698 h 13823997"/>
              <a:gd name="connsiteX2308" fmla="*/ 2115087 w 12225867"/>
              <a:gd name="connsiteY2308" fmla="*/ 7238994 h 13823997"/>
              <a:gd name="connsiteX2309" fmla="*/ 2109198 w 12225867"/>
              <a:gd name="connsiteY2309" fmla="*/ 7232976 h 13823997"/>
              <a:gd name="connsiteX2310" fmla="*/ 2139825 w 12225867"/>
              <a:gd name="connsiteY2310" fmla="*/ 7201679 h 13823997"/>
              <a:gd name="connsiteX2311" fmla="*/ 970077 w 12225867"/>
              <a:gd name="connsiteY2311" fmla="*/ 7196864 h 13823997"/>
              <a:gd name="connsiteX2312" fmla="*/ 950051 w 12225867"/>
              <a:gd name="connsiteY2312" fmla="*/ 7242605 h 13823997"/>
              <a:gd name="connsiteX2313" fmla="*/ 963009 w 12225867"/>
              <a:gd name="connsiteY2313" fmla="*/ 7248624 h 13823997"/>
              <a:gd name="connsiteX2314" fmla="*/ 983035 w 12225867"/>
              <a:gd name="connsiteY2314" fmla="*/ 7202882 h 13823997"/>
              <a:gd name="connsiteX2315" fmla="*/ 970077 w 12225867"/>
              <a:gd name="connsiteY2315" fmla="*/ 7196864 h 13823997"/>
              <a:gd name="connsiteX2316" fmla="*/ 734478 w 12225867"/>
              <a:gd name="connsiteY2316" fmla="*/ 7196864 h 13823997"/>
              <a:gd name="connsiteX2317" fmla="*/ 719164 w 12225867"/>
              <a:gd name="connsiteY2317" fmla="*/ 7243809 h 13823997"/>
              <a:gd name="connsiteX2318" fmla="*/ 732122 w 12225867"/>
              <a:gd name="connsiteY2318" fmla="*/ 7248624 h 13823997"/>
              <a:gd name="connsiteX2319" fmla="*/ 747436 w 12225867"/>
              <a:gd name="connsiteY2319" fmla="*/ 7201679 h 13823997"/>
              <a:gd name="connsiteX2320" fmla="*/ 734478 w 12225867"/>
              <a:gd name="connsiteY2320" fmla="*/ 7196864 h 13823997"/>
              <a:gd name="connsiteX2321" fmla="*/ 1911294 w 12225867"/>
              <a:gd name="connsiteY2321" fmla="*/ 7194457 h 13823997"/>
              <a:gd name="connsiteX2322" fmla="*/ 1878310 w 12225867"/>
              <a:gd name="connsiteY2322" fmla="*/ 7231772 h 13823997"/>
              <a:gd name="connsiteX2323" fmla="*/ 1888912 w 12225867"/>
              <a:gd name="connsiteY2323" fmla="*/ 7241402 h 13823997"/>
              <a:gd name="connsiteX2324" fmla="*/ 1921896 w 12225867"/>
              <a:gd name="connsiteY2324" fmla="*/ 7204087 h 13823997"/>
              <a:gd name="connsiteX2325" fmla="*/ 1911294 w 12225867"/>
              <a:gd name="connsiteY2325" fmla="*/ 7194457 h 13823997"/>
              <a:gd name="connsiteX2326" fmla="*/ 2139825 w 12225867"/>
              <a:gd name="connsiteY2326" fmla="*/ 7194456 h 13823997"/>
              <a:gd name="connsiteX2327" fmla="*/ 2105663 w 12225867"/>
              <a:gd name="connsiteY2327" fmla="*/ 7229364 h 13823997"/>
              <a:gd name="connsiteX2328" fmla="*/ 2109198 w 12225867"/>
              <a:gd name="connsiteY2328" fmla="*/ 7232976 h 13823997"/>
              <a:gd name="connsiteX2329" fmla="*/ 2105663 w 12225867"/>
              <a:gd name="connsiteY2329" fmla="*/ 7236587 h 13823997"/>
              <a:gd name="connsiteX2330" fmla="*/ 2115087 w 12225867"/>
              <a:gd name="connsiteY2330" fmla="*/ 7246217 h 13823997"/>
              <a:gd name="connsiteX2331" fmla="*/ 2149249 w 12225867"/>
              <a:gd name="connsiteY2331" fmla="*/ 7211309 h 13823997"/>
              <a:gd name="connsiteX2332" fmla="*/ 2145715 w 12225867"/>
              <a:gd name="connsiteY2332" fmla="*/ 7207698 h 13823997"/>
              <a:gd name="connsiteX2333" fmla="*/ 2149249 w 12225867"/>
              <a:gd name="connsiteY2333" fmla="*/ 7204086 h 13823997"/>
              <a:gd name="connsiteX2334" fmla="*/ 2139825 w 12225867"/>
              <a:gd name="connsiteY2334" fmla="*/ 7194456 h 13823997"/>
              <a:gd name="connsiteX2335" fmla="*/ 1215100 w 12225867"/>
              <a:gd name="connsiteY2335" fmla="*/ 7176400 h 13823997"/>
              <a:gd name="connsiteX2336" fmla="*/ 1191540 w 12225867"/>
              <a:gd name="connsiteY2336" fmla="*/ 7219734 h 13823997"/>
              <a:gd name="connsiteX2337" fmla="*/ 1203320 w 12225867"/>
              <a:gd name="connsiteY2337" fmla="*/ 7226957 h 13823997"/>
              <a:gd name="connsiteX2338" fmla="*/ 1226880 w 12225867"/>
              <a:gd name="connsiteY2338" fmla="*/ 7183623 h 13823997"/>
              <a:gd name="connsiteX2339" fmla="*/ 1215100 w 12225867"/>
              <a:gd name="connsiteY2339" fmla="*/ 7176400 h 13823997"/>
              <a:gd name="connsiteX2340" fmla="*/ 1689831 w 12225867"/>
              <a:gd name="connsiteY2340" fmla="*/ 7175197 h 13823997"/>
              <a:gd name="connsiteX2341" fmla="*/ 1660381 w 12225867"/>
              <a:gd name="connsiteY2341" fmla="*/ 7214920 h 13823997"/>
              <a:gd name="connsiteX2342" fmla="*/ 1670983 w 12225867"/>
              <a:gd name="connsiteY2342" fmla="*/ 7223346 h 13823997"/>
              <a:gd name="connsiteX2343" fmla="*/ 1700433 w 12225867"/>
              <a:gd name="connsiteY2343" fmla="*/ 7183623 h 13823997"/>
              <a:gd name="connsiteX2344" fmla="*/ 1689831 w 12225867"/>
              <a:gd name="connsiteY2344" fmla="*/ 7175197 h 13823997"/>
              <a:gd name="connsiteX2345" fmla="*/ 504770 w 12225867"/>
              <a:gd name="connsiteY2345" fmla="*/ 7170382 h 13823997"/>
              <a:gd name="connsiteX2346" fmla="*/ 494168 w 12225867"/>
              <a:gd name="connsiteY2346" fmla="*/ 7219735 h 13823997"/>
              <a:gd name="connsiteX2347" fmla="*/ 508303 w 12225867"/>
              <a:gd name="connsiteY2347" fmla="*/ 7223346 h 13823997"/>
              <a:gd name="connsiteX2348" fmla="*/ 518905 w 12225867"/>
              <a:gd name="connsiteY2348" fmla="*/ 7173993 h 13823997"/>
              <a:gd name="connsiteX2349" fmla="*/ 504770 w 12225867"/>
              <a:gd name="connsiteY2349" fmla="*/ 7170382 h 13823997"/>
              <a:gd name="connsiteX2350" fmla="*/ 1475436 w 12225867"/>
              <a:gd name="connsiteY2350" fmla="*/ 7140289 h 13823997"/>
              <a:gd name="connsiteX2351" fmla="*/ 1448343 w 12225867"/>
              <a:gd name="connsiteY2351" fmla="*/ 7182420 h 13823997"/>
              <a:gd name="connsiteX2352" fmla="*/ 1460122 w 12225867"/>
              <a:gd name="connsiteY2352" fmla="*/ 7190846 h 13823997"/>
              <a:gd name="connsiteX2353" fmla="*/ 1487216 w 12225867"/>
              <a:gd name="connsiteY2353" fmla="*/ 7148715 h 13823997"/>
              <a:gd name="connsiteX2354" fmla="*/ 1475436 w 12225867"/>
              <a:gd name="connsiteY2354" fmla="*/ 7140289 h 13823997"/>
              <a:gd name="connsiteX2355" fmla="*/ 2209327 w 12225867"/>
              <a:gd name="connsiteY2355" fmla="*/ 7130660 h 13823997"/>
              <a:gd name="connsiteX2356" fmla="*/ 2215805 w 12225867"/>
              <a:gd name="connsiteY2356" fmla="*/ 7137280 h 13823997"/>
              <a:gd name="connsiteX2357" fmla="*/ 2184589 w 12225867"/>
              <a:gd name="connsiteY2357" fmla="*/ 7169178 h 13823997"/>
              <a:gd name="connsiteX2358" fmla="*/ 2178111 w 12225867"/>
              <a:gd name="connsiteY2358" fmla="*/ 7162558 h 13823997"/>
              <a:gd name="connsiteX2359" fmla="*/ 2209327 w 12225867"/>
              <a:gd name="connsiteY2359" fmla="*/ 7130660 h 13823997"/>
              <a:gd name="connsiteX2360" fmla="*/ 2209327 w 12225867"/>
              <a:gd name="connsiteY2360" fmla="*/ 7124640 h 13823997"/>
              <a:gd name="connsiteX2361" fmla="*/ 2175165 w 12225867"/>
              <a:gd name="connsiteY2361" fmla="*/ 7159548 h 13823997"/>
              <a:gd name="connsiteX2362" fmla="*/ 2178111 w 12225867"/>
              <a:gd name="connsiteY2362" fmla="*/ 7162558 h 13823997"/>
              <a:gd name="connsiteX2363" fmla="*/ 2175165 w 12225867"/>
              <a:gd name="connsiteY2363" fmla="*/ 7165568 h 13823997"/>
              <a:gd name="connsiteX2364" fmla="*/ 2184589 w 12225867"/>
              <a:gd name="connsiteY2364" fmla="*/ 7175197 h 13823997"/>
              <a:gd name="connsiteX2365" fmla="*/ 2218750 w 12225867"/>
              <a:gd name="connsiteY2365" fmla="*/ 7140289 h 13823997"/>
              <a:gd name="connsiteX2366" fmla="*/ 2215805 w 12225867"/>
              <a:gd name="connsiteY2366" fmla="*/ 7137280 h 13823997"/>
              <a:gd name="connsiteX2367" fmla="*/ 2218750 w 12225867"/>
              <a:gd name="connsiteY2367" fmla="*/ 7134270 h 13823997"/>
              <a:gd name="connsiteX2368" fmla="*/ 2209327 w 12225867"/>
              <a:gd name="connsiteY2368" fmla="*/ 7124640 h 13823997"/>
              <a:gd name="connsiteX2369" fmla="*/ 1976084 w 12225867"/>
              <a:gd name="connsiteY2369" fmla="*/ 7119826 h 13823997"/>
              <a:gd name="connsiteX2370" fmla="*/ 1943100 w 12225867"/>
              <a:gd name="connsiteY2370" fmla="*/ 7157141 h 13823997"/>
              <a:gd name="connsiteX2371" fmla="*/ 1953702 w 12225867"/>
              <a:gd name="connsiteY2371" fmla="*/ 7166771 h 13823997"/>
              <a:gd name="connsiteX2372" fmla="*/ 1986686 w 12225867"/>
              <a:gd name="connsiteY2372" fmla="*/ 7129456 h 13823997"/>
              <a:gd name="connsiteX2373" fmla="*/ 1976084 w 12225867"/>
              <a:gd name="connsiteY2373" fmla="*/ 7119826 h 13823997"/>
              <a:gd name="connsiteX2374" fmla="*/ 273883 w 12225867"/>
              <a:gd name="connsiteY2374" fmla="*/ 7117419 h 13823997"/>
              <a:gd name="connsiteX2375" fmla="*/ 267993 w 12225867"/>
              <a:gd name="connsiteY2375" fmla="*/ 7166771 h 13823997"/>
              <a:gd name="connsiteX2376" fmla="*/ 282129 w 12225867"/>
              <a:gd name="connsiteY2376" fmla="*/ 7167975 h 13823997"/>
              <a:gd name="connsiteX2377" fmla="*/ 288019 w 12225867"/>
              <a:gd name="connsiteY2377" fmla="*/ 7118623 h 13823997"/>
              <a:gd name="connsiteX2378" fmla="*/ 273883 w 12225867"/>
              <a:gd name="connsiteY2378" fmla="*/ 7117419 h 13823997"/>
              <a:gd name="connsiteX2379" fmla="*/ 1008951 w 12225867"/>
              <a:gd name="connsiteY2379" fmla="*/ 7105381 h 13823997"/>
              <a:gd name="connsiteX2380" fmla="*/ 988925 w 12225867"/>
              <a:gd name="connsiteY2380" fmla="*/ 7151122 h 13823997"/>
              <a:gd name="connsiteX2381" fmla="*/ 1001883 w 12225867"/>
              <a:gd name="connsiteY2381" fmla="*/ 7157141 h 13823997"/>
              <a:gd name="connsiteX2382" fmla="*/ 1021909 w 12225867"/>
              <a:gd name="connsiteY2382" fmla="*/ 7111399 h 13823997"/>
              <a:gd name="connsiteX2383" fmla="*/ 1008951 w 12225867"/>
              <a:gd name="connsiteY2383" fmla="*/ 7105381 h 13823997"/>
              <a:gd name="connsiteX2384" fmla="*/ 766284 w 12225867"/>
              <a:gd name="connsiteY2384" fmla="*/ 7101770 h 13823997"/>
              <a:gd name="connsiteX2385" fmla="*/ 750970 w 12225867"/>
              <a:gd name="connsiteY2385" fmla="*/ 7148715 h 13823997"/>
              <a:gd name="connsiteX2386" fmla="*/ 763928 w 12225867"/>
              <a:gd name="connsiteY2386" fmla="*/ 7153530 h 13823997"/>
              <a:gd name="connsiteX2387" fmla="*/ 779242 w 12225867"/>
              <a:gd name="connsiteY2387" fmla="*/ 7106585 h 13823997"/>
              <a:gd name="connsiteX2388" fmla="*/ 766284 w 12225867"/>
              <a:gd name="connsiteY2388" fmla="*/ 7101770 h 13823997"/>
              <a:gd name="connsiteX2389" fmla="*/ 1749909 w 12225867"/>
              <a:gd name="connsiteY2389" fmla="*/ 7095752 h 13823997"/>
              <a:gd name="connsiteX2390" fmla="*/ 1720459 w 12225867"/>
              <a:gd name="connsiteY2390" fmla="*/ 7135474 h 13823997"/>
              <a:gd name="connsiteX2391" fmla="*/ 1731061 w 12225867"/>
              <a:gd name="connsiteY2391" fmla="*/ 7143901 h 13823997"/>
              <a:gd name="connsiteX2392" fmla="*/ 1760511 w 12225867"/>
              <a:gd name="connsiteY2392" fmla="*/ 7104178 h 13823997"/>
              <a:gd name="connsiteX2393" fmla="*/ 1749909 w 12225867"/>
              <a:gd name="connsiteY2393" fmla="*/ 7095752 h 13823997"/>
              <a:gd name="connsiteX2394" fmla="*/ 1263398 w 12225867"/>
              <a:gd name="connsiteY2394" fmla="*/ 7089732 h 13823997"/>
              <a:gd name="connsiteX2395" fmla="*/ 1239838 w 12225867"/>
              <a:gd name="connsiteY2395" fmla="*/ 7133066 h 13823997"/>
              <a:gd name="connsiteX2396" fmla="*/ 1251618 w 12225867"/>
              <a:gd name="connsiteY2396" fmla="*/ 7140289 h 13823997"/>
              <a:gd name="connsiteX2397" fmla="*/ 1275177 w 12225867"/>
              <a:gd name="connsiteY2397" fmla="*/ 7096955 h 13823997"/>
              <a:gd name="connsiteX2398" fmla="*/ 1263398 w 12225867"/>
              <a:gd name="connsiteY2398" fmla="*/ 7089732 h 13823997"/>
              <a:gd name="connsiteX2399" fmla="*/ 525973 w 12225867"/>
              <a:gd name="connsiteY2399" fmla="*/ 7074084 h 13823997"/>
              <a:gd name="connsiteX2400" fmla="*/ 515371 w 12225867"/>
              <a:gd name="connsiteY2400" fmla="*/ 7122233 h 13823997"/>
              <a:gd name="connsiteX2401" fmla="*/ 529507 w 12225867"/>
              <a:gd name="connsiteY2401" fmla="*/ 7125844 h 13823997"/>
              <a:gd name="connsiteX2402" fmla="*/ 540109 w 12225867"/>
              <a:gd name="connsiteY2402" fmla="*/ 7077695 h 13823997"/>
              <a:gd name="connsiteX2403" fmla="*/ 525973 w 12225867"/>
              <a:gd name="connsiteY2403" fmla="*/ 7074084 h 13823997"/>
              <a:gd name="connsiteX2404" fmla="*/ 2277650 w 12225867"/>
              <a:gd name="connsiteY2404" fmla="*/ 7059640 h 13823997"/>
              <a:gd name="connsiteX2405" fmla="*/ 2284129 w 12225867"/>
              <a:gd name="connsiteY2405" fmla="*/ 7066260 h 13823997"/>
              <a:gd name="connsiteX2406" fmla="*/ 2252912 w 12225867"/>
              <a:gd name="connsiteY2406" fmla="*/ 7098158 h 13823997"/>
              <a:gd name="connsiteX2407" fmla="*/ 2246434 w 12225867"/>
              <a:gd name="connsiteY2407" fmla="*/ 7091539 h 13823997"/>
              <a:gd name="connsiteX2408" fmla="*/ 2277650 w 12225867"/>
              <a:gd name="connsiteY2408" fmla="*/ 7059640 h 13823997"/>
              <a:gd name="connsiteX2409" fmla="*/ 1529624 w 12225867"/>
              <a:gd name="connsiteY2409" fmla="*/ 7057232 h 13823997"/>
              <a:gd name="connsiteX2410" fmla="*/ 1502530 w 12225867"/>
              <a:gd name="connsiteY2410" fmla="*/ 7099363 h 13823997"/>
              <a:gd name="connsiteX2411" fmla="*/ 1514310 w 12225867"/>
              <a:gd name="connsiteY2411" fmla="*/ 7107789 h 13823997"/>
              <a:gd name="connsiteX2412" fmla="*/ 1541404 w 12225867"/>
              <a:gd name="connsiteY2412" fmla="*/ 7065659 h 13823997"/>
              <a:gd name="connsiteX2413" fmla="*/ 1529624 w 12225867"/>
              <a:gd name="connsiteY2413" fmla="*/ 7057232 h 13823997"/>
              <a:gd name="connsiteX2414" fmla="*/ 2277650 w 12225867"/>
              <a:gd name="connsiteY2414" fmla="*/ 7053621 h 13823997"/>
              <a:gd name="connsiteX2415" fmla="*/ 2243488 w 12225867"/>
              <a:gd name="connsiteY2415" fmla="*/ 7088529 h 13823997"/>
              <a:gd name="connsiteX2416" fmla="*/ 2246434 w 12225867"/>
              <a:gd name="connsiteY2416" fmla="*/ 7091539 h 13823997"/>
              <a:gd name="connsiteX2417" fmla="*/ 2243488 w 12225867"/>
              <a:gd name="connsiteY2417" fmla="*/ 7094548 h 13823997"/>
              <a:gd name="connsiteX2418" fmla="*/ 2252912 w 12225867"/>
              <a:gd name="connsiteY2418" fmla="*/ 7104178 h 13823997"/>
              <a:gd name="connsiteX2419" fmla="*/ 2287074 w 12225867"/>
              <a:gd name="connsiteY2419" fmla="*/ 7069270 h 13823997"/>
              <a:gd name="connsiteX2420" fmla="*/ 2284129 w 12225867"/>
              <a:gd name="connsiteY2420" fmla="*/ 7066260 h 13823997"/>
              <a:gd name="connsiteX2421" fmla="*/ 2287074 w 12225867"/>
              <a:gd name="connsiteY2421" fmla="*/ 7063250 h 13823997"/>
              <a:gd name="connsiteX2422" fmla="*/ 2277650 w 12225867"/>
              <a:gd name="connsiteY2422" fmla="*/ 7053621 h 13823997"/>
              <a:gd name="connsiteX2423" fmla="*/ 2040873 w 12225867"/>
              <a:gd name="connsiteY2423" fmla="*/ 7045195 h 13823997"/>
              <a:gd name="connsiteX2424" fmla="*/ 2007890 w 12225867"/>
              <a:gd name="connsiteY2424" fmla="*/ 7082511 h 13823997"/>
              <a:gd name="connsiteX2425" fmla="*/ 2018491 w 12225867"/>
              <a:gd name="connsiteY2425" fmla="*/ 7092141 h 13823997"/>
              <a:gd name="connsiteX2426" fmla="*/ 2051475 w 12225867"/>
              <a:gd name="connsiteY2426" fmla="*/ 7054825 h 13823997"/>
              <a:gd name="connsiteX2427" fmla="*/ 2040873 w 12225867"/>
              <a:gd name="connsiteY2427" fmla="*/ 7045195 h 13823997"/>
              <a:gd name="connsiteX2428" fmla="*/ 291553 w 12225867"/>
              <a:gd name="connsiteY2428" fmla="*/ 7018713 h 13823997"/>
              <a:gd name="connsiteX2429" fmla="*/ 277417 w 12225867"/>
              <a:gd name="connsiteY2429" fmla="*/ 7019917 h 13823997"/>
              <a:gd name="connsiteX2430" fmla="*/ 280951 w 12225867"/>
              <a:gd name="connsiteY2430" fmla="*/ 7047603 h 13823997"/>
              <a:gd name="connsiteX2431" fmla="*/ 278595 w 12225867"/>
              <a:gd name="connsiteY2431" fmla="*/ 7068066 h 13823997"/>
              <a:gd name="connsiteX2432" fmla="*/ 292731 w 12225867"/>
              <a:gd name="connsiteY2432" fmla="*/ 7069270 h 13823997"/>
              <a:gd name="connsiteX2433" fmla="*/ 295087 w 12225867"/>
              <a:gd name="connsiteY2433" fmla="*/ 7048807 h 13823997"/>
              <a:gd name="connsiteX2434" fmla="*/ 291553 w 12225867"/>
              <a:gd name="connsiteY2434" fmla="*/ 7018713 h 13823997"/>
              <a:gd name="connsiteX2435" fmla="*/ 1781715 w 12225867"/>
              <a:gd name="connsiteY2435" fmla="*/ 7017510 h 13823997"/>
              <a:gd name="connsiteX2436" fmla="*/ 1771113 w 12225867"/>
              <a:gd name="connsiteY2436" fmla="*/ 7025936 h 13823997"/>
              <a:gd name="connsiteX2437" fmla="*/ 1787605 w 12225867"/>
              <a:gd name="connsiteY2437" fmla="*/ 7047603 h 13823997"/>
              <a:gd name="connsiteX2438" fmla="*/ 1780537 w 12225867"/>
              <a:gd name="connsiteY2438" fmla="*/ 7057232 h 13823997"/>
              <a:gd name="connsiteX2439" fmla="*/ 1791139 w 12225867"/>
              <a:gd name="connsiteY2439" fmla="*/ 7065659 h 13823997"/>
              <a:gd name="connsiteX2440" fmla="*/ 1804097 w 12225867"/>
              <a:gd name="connsiteY2440" fmla="*/ 7047603 h 13823997"/>
              <a:gd name="connsiteX2441" fmla="*/ 1781715 w 12225867"/>
              <a:gd name="connsiteY2441" fmla="*/ 7017510 h 13823997"/>
              <a:gd name="connsiteX2442" fmla="*/ 1036045 w 12225867"/>
              <a:gd name="connsiteY2442" fmla="*/ 7013898 h 13823997"/>
              <a:gd name="connsiteX2443" fmla="*/ 1023087 w 12225867"/>
              <a:gd name="connsiteY2443" fmla="*/ 7019916 h 13823997"/>
              <a:gd name="connsiteX2444" fmla="*/ 1034867 w 12225867"/>
              <a:gd name="connsiteY2444" fmla="*/ 7047602 h 13823997"/>
              <a:gd name="connsiteX2445" fmla="*/ 1028977 w 12225867"/>
              <a:gd name="connsiteY2445" fmla="*/ 7059639 h 13823997"/>
              <a:gd name="connsiteX2446" fmla="*/ 1041935 w 12225867"/>
              <a:gd name="connsiteY2446" fmla="*/ 7065658 h 13823997"/>
              <a:gd name="connsiteX2447" fmla="*/ 1050181 w 12225867"/>
              <a:gd name="connsiteY2447" fmla="*/ 7047602 h 13823997"/>
              <a:gd name="connsiteX2448" fmla="*/ 1036045 w 12225867"/>
              <a:gd name="connsiteY2448" fmla="*/ 7013898 h 13823997"/>
              <a:gd name="connsiteX2449" fmla="*/ 785132 w 12225867"/>
              <a:gd name="connsiteY2449" fmla="*/ 7006676 h 13823997"/>
              <a:gd name="connsiteX2450" fmla="*/ 772174 w 12225867"/>
              <a:gd name="connsiteY2450" fmla="*/ 7011491 h 13823997"/>
              <a:gd name="connsiteX2451" fmla="*/ 783954 w 12225867"/>
              <a:gd name="connsiteY2451" fmla="*/ 7047602 h 13823997"/>
              <a:gd name="connsiteX2452" fmla="*/ 781598 w 12225867"/>
              <a:gd name="connsiteY2452" fmla="*/ 7054825 h 13823997"/>
              <a:gd name="connsiteX2453" fmla="*/ 794556 w 12225867"/>
              <a:gd name="connsiteY2453" fmla="*/ 7059640 h 13823997"/>
              <a:gd name="connsiteX2454" fmla="*/ 798090 w 12225867"/>
              <a:gd name="connsiteY2454" fmla="*/ 7046399 h 13823997"/>
              <a:gd name="connsiteX2455" fmla="*/ 785132 w 12225867"/>
              <a:gd name="connsiteY2455" fmla="*/ 7006676 h 13823997"/>
              <a:gd name="connsiteX2456" fmla="*/ 1276355 w 12225867"/>
              <a:gd name="connsiteY2456" fmla="*/ 7001861 h 13823997"/>
              <a:gd name="connsiteX2457" fmla="*/ 1264576 w 12225867"/>
              <a:gd name="connsiteY2457" fmla="*/ 7009083 h 13823997"/>
              <a:gd name="connsiteX2458" fmla="*/ 1286957 w 12225867"/>
              <a:gd name="connsiteY2458" fmla="*/ 7051213 h 13823997"/>
              <a:gd name="connsiteX2459" fmla="*/ 1291669 w 12225867"/>
              <a:gd name="connsiteY2459" fmla="*/ 7048806 h 13823997"/>
              <a:gd name="connsiteX2460" fmla="*/ 1298737 w 12225867"/>
              <a:gd name="connsiteY2460" fmla="*/ 7052417 h 13823997"/>
              <a:gd name="connsiteX2461" fmla="*/ 1301093 w 12225867"/>
              <a:gd name="connsiteY2461" fmla="*/ 7047602 h 13823997"/>
              <a:gd name="connsiteX2462" fmla="*/ 1276355 w 12225867"/>
              <a:gd name="connsiteY2462" fmla="*/ 7001861 h 13823997"/>
              <a:gd name="connsiteX2463" fmla="*/ 2251734 w 12225867"/>
              <a:gd name="connsiteY2463" fmla="*/ 6989824 h 13823997"/>
              <a:gd name="connsiteX2464" fmla="*/ 2282362 w 12225867"/>
              <a:gd name="connsiteY2464" fmla="*/ 7021121 h 13823997"/>
              <a:gd name="connsiteX2465" fmla="*/ 2276472 w 12225867"/>
              <a:gd name="connsiteY2465" fmla="*/ 7027139 h 13823997"/>
              <a:gd name="connsiteX2466" fmla="*/ 2245844 w 12225867"/>
              <a:gd name="connsiteY2466" fmla="*/ 6995843 h 13823997"/>
              <a:gd name="connsiteX2467" fmla="*/ 2251734 w 12225867"/>
              <a:gd name="connsiteY2467" fmla="*/ 6989824 h 13823997"/>
              <a:gd name="connsiteX2468" fmla="*/ 2251734 w 12225867"/>
              <a:gd name="connsiteY2468" fmla="*/ 6982601 h 13823997"/>
              <a:gd name="connsiteX2469" fmla="*/ 2242310 w 12225867"/>
              <a:gd name="connsiteY2469" fmla="*/ 6992231 h 13823997"/>
              <a:gd name="connsiteX2470" fmla="*/ 2245844 w 12225867"/>
              <a:gd name="connsiteY2470" fmla="*/ 6995843 h 13823997"/>
              <a:gd name="connsiteX2471" fmla="*/ 2242310 w 12225867"/>
              <a:gd name="connsiteY2471" fmla="*/ 6999454 h 13823997"/>
              <a:gd name="connsiteX2472" fmla="*/ 2276472 w 12225867"/>
              <a:gd name="connsiteY2472" fmla="*/ 7034362 h 13823997"/>
              <a:gd name="connsiteX2473" fmla="*/ 2285896 w 12225867"/>
              <a:gd name="connsiteY2473" fmla="*/ 7024732 h 13823997"/>
              <a:gd name="connsiteX2474" fmla="*/ 2282362 w 12225867"/>
              <a:gd name="connsiteY2474" fmla="*/ 7021121 h 13823997"/>
              <a:gd name="connsiteX2475" fmla="*/ 2285896 w 12225867"/>
              <a:gd name="connsiteY2475" fmla="*/ 7017509 h 13823997"/>
              <a:gd name="connsiteX2476" fmla="*/ 2251734 w 12225867"/>
              <a:gd name="connsiteY2476" fmla="*/ 6982601 h 13823997"/>
              <a:gd name="connsiteX2477" fmla="*/ 531863 w 12225867"/>
              <a:gd name="connsiteY2477" fmla="*/ 6976583 h 13823997"/>
              <a:gd name="connsiteX2478" fmla="*/ 517727 w 12225867"/>
              <a:gd name="connsiteY2478" fmla="*/ 6980194 h 13823997"/>
              <a:gd name="connsiteX2479" fmla="*/ 528329 w 12225867"/>
              <a:gd name="connsiteY2479" fmla="*/ 7028343 h 13823997"/>
              <a:gd name="connsiteX2480" fmla="*/ 542465 w 12225867"/>
              <a:gd name="connsiteY2480" fmla="*/ 7024732 h 13823997"/>
              <a:gd name="connsiteX2481" fmla="*/ 531863 w 12225867"/>
              <a:gd name="connsiteY2481" fmla="*/ 6976583 h 13823997"/>
              <a:gd name="connsiteX2482" fmla="*/ 1506064 w 12225867"/>
              <a:gd name="connsiteY2482" fmla="*/ 6974176 h 13823997"/>
              <a:gd name="connsiteX2483" fmla="*/ 1494284 w 12225867"/>
              <a:gd name="connsiteY2483" fmla="*/ 6982602 h 13823997"/>
              <a:gd name="connsiteX2484" fmla="*/ 1521378 w 12225867"/>
              <a:gd name="connsiteY2484" fmla="*/ 7024732 h 13823997"/>
              <a:gd name="connsiteX2485" fmla="*/ 1533158 w 12225867"/>
              <a:gd name="connsiteY2485" fmla="*/ 7016306 h 13823997"/>
              <a:gd name="connsiteX2486" fmla="*/ 1506064 w 12225867"/>
              <a:gd name="connsiteY2486" fmla="*/ 6974176 h 13823997"/>
              <a:gd name="connsiteX2487" fmla="*/ 1989042 w 12225867"/>
              <a:gd name="connsiteY2487" fmla="*/ 6970564 h 13823997"/>
              <a:gd name="connsiteX2488" fmla="*/ 1978440 w 12225867"/>
              <a:gd name="connsiteY2488" fmla="*/ 6980194 h 13823997"/>
              <a:gd name="connsiteX2489" fmla="*/ 2011424 w 12225867"/>
              <a:gd name="connsiteY2489" fmla="*/ 7017510 h 13823997"/>
              <a:gd name="connsiteX2490" fmla="*/ 2022025 w 12225867"/>
              <a:gd name="connsiteY2490" fmla="*/ 7007880 h 13823997"/>
              <a:gd name="connsiteX2491" fmla="*/ 1989042 w 12225867"/>
              <a:gd name="connsiteY2491" fmla="*/ 6970564 h 13823997"/>
              <a:gd name="connsiteX2492" fmla="*/ 1722815 w 12225867"/>
              <a:gd name="connsiteY2492" fmla="*/ 6938065 h 13823997"/>
              <a:gd name="connsiteX2493" fmla="*/ 1712213 w 12225867"/>
              <a:gd name="connsiteY2493" fmla="*/ 6946491 h 13823997"/>
              <a:gd name="connsiteX2494" fmla="*/ 1741663 w 12225867"/>
              <a:gd name="connsiteY2494" fmla="*/ 6986213 h 13823997"/>
              <a:gd name="connsiteX2495" fmla="*/ 1752265 w 12225867"/>
              <a:gd name="connsiteY2495" fmla="*/ 6977787 h 13823997"/>
              <a:gd name="connsiteX2496" fmla="*/ 1722815 w 12225867"/>
              <a:gd name="connsiteY2496" fmla="*/ 6938065 h 13823997"/>
              <a:gd name="connsiteX2497" fmla="*/ 995993 w 12225867"/>
              <a:gd name="connsiteY2497" fmla="*/ 6922415 h 13823997"/>
              <a:gd name="connsiteX2498" fmla="*/ 983035 w 12225867"/>
              <a:gd name="connsiteY2498" fmla="*/ 6928433 h 13823997"/>
              <a:gd name="connsiteX2499" fmla="*/ 1003061 w 12225867"/>
              <a:gd name="connsiteY2499" fmla="*/ 6974175 h 13823997"/>
              <a:gd name="connsiteX2500" fmla="*/ 1016019 w 12225867"/>
              <a:gd name="connsiteY2500" fmla="*/ 6968156 h 13823997"/>
              <a:gd name="connsiteX2501" fmla="*/ 995993 w 12225867"/>
              <a:gd name="connsiteY2501" fmla="*/ 6922415 h 13823997"/>
              <a:gd name="connsiteX2502" fmla="*/ 2182233 w 12225867"/>
              <a:gd name="connsiteY2502" fmla="*/ 6918805 h 13823997"/>
              <a:gd name="connsiteX2503" fmla="*/ 2213449 w 12225867"/>
              <a:gd name="connsiteY2503" fmla="*/ 6950703 h 13823997"/>
              <a:gd name="connsiteX2504" fmla="*/ 2206971 w 12225867"/>
              <a:gd name="connsiteY2504" fmla="*/ 6957325 h 13823997"/>
              <a:gd name="connsiteX2505" fmla="*/ 2175754 w 12225867"/>
              <a:gd name="connsiteY2505" fmla="*/ 6925425 h 13823997"/>
              <a:gd name="connsiteX2506" fmla="*/ 2182233 w 12225867"/>
              <a:gd name="connsiteY2506" fmla="*/ 6918805 h 13823997"/>
              <a:gd name="connsiteX2507" fmla="*/ 280951 w 12225867"/>
              <a:gd name="connsiteY2507" fmla="*/ 6918804 h 13823997"/>
              <a:gd name="connsiteX2508" fmla="*/ 266815 w 12225867"/>
              <a:gd name="connsiteY2508" fmla="*/ 6920008 h 13823997"/>
              <a:gd name="connsiteX2509" fmla="*/ 272705 w 12225867"/>
              <a:gd name="connsiteY2509" fmla="*/ 6969361 h 13823997"/>
              <a:gd name="connsiteX2510" fmla="*/ 286841 w 12225867"/>
              <a:gd name="connsiteY2510" fmla="*/ 6968157 h 13823997"/>
              <a:gd name="connsiteX2511" fmla="*/ 280951 w 12225867"/>
              <a:gd name="connsiteY2511" fmla="*/ 6918804 h 13823997"/>
              <a:gd name="connsiteX2512" fmla="*/ 1229236 w 12225867"/>
              <a:gd name="connsiteY2512" fmla="*/ 6915194 h 13823997"/>
              <a:gd name="connsiteX2513" fmla="*/ 1217456 w 12225867"/>
              <a:gd name="connsiteY2513" fmla="*/ 6922415 h 13823997"/>
              <a:gd name="connsiteX2514" fmla="*/ 1241016 w 12225867"/>
              <a:gd name="connsiteY2514" fmla="*/ 6965749 h 13823997"/>
              <a:gd name="connsiteX2515" fmla="*/ 1252796 w 12225867"/>
              <a:gd name="connsiteY2515" fmla="*/ 6958528 h 13823997"/>
              <a:gd name="connsiteX2516" fmla="*/ 1229236 w 12225867"/>
              <a:gd name="connsiteY2516" fmla="*/ 6915194 h 13823997"/>
              <a:gd name="connsiteX2517" fmla="*/ 2182233 w 12225867"/>
              <a:gd name="connsiteY2517" fmla="*/ 6912786 h 13823997"/>
              <a:gd name="connsiteX2518" fmla="*/ 2172809 w 12225867"/>
              <a:gd name="connsiteY2518" fmla="*/ 6922415 h 13823997"/>
              <a:gd name="connsiteX2519" fmla="*/ 2175754 w 12225867"/>
              <a:gd name="connsiteY2519" fmla="*/ 6925425 h 13823997"/>
              <a:gd name="connsiteX2520" fmla="*/ 2172809 w 12225867"/>
              <a:gd name="connsiteY2520" fmla="*/ 6928436 h 13823997"/>
              <a:gd name="connsiteX2521" fmla="*/ 2206971 w 12225867"/>
              <a:gd name="connsiteY2521" fmla="*/ 6963342 h 13823997"/>
              <a:gd name="connsiteX2522" fmla="*/ 2216394 w 12225867"/>
              <a:gd name="connsiteY2522" fmla="*/ 6953712 h 13823997"/>
              <a:gd name="connsiteX2523" fmla="*/ 2213449 w 12225867"/>
              <a:gd name="connsiteY2523" fmla="*/ 6950703 h 13823997"/>
              <a:gd name="connsiteX2524" fmla="*/ 2216394 w 12225867"/>
              <a:gd name="connsiteY2524" fmla="*/ 6947694 h 13823997"/>
              <a:gd name="connsiteX2525" fmla="*/ 2182233 w 12225867"/>
              <a:gd name="connsiteY2525" fmla="*/ 6912786 h 13823997"/>
              <a:gd name="connsiteX2526" fmla="*/ 753326 w 12225867"/>
              <a:gd name="connsiteY2526" fmla="*/ 6912786 h 13823997"/>
              <a:gd name="connsiteX2527" fmla="*/ 740368 w 12225867"/>
              <a:gd name="connsiteY2527" fmla="*/ 6917602 h 13823997"/>
              <a:gd name="connsiteX2528" fmla="*/ 755682 w 12225867"/>
              <a:gd name="connsiteY2528" fmla="*/ 6964545 h 13823997"/>
              <a:gd name="connsiteX2529" fmla="*/ 768640 w 12225867"/>
              <a:gd name="connsiteY2529" fmla="*/ 6959732 h 13823997"/>
              <a:gd name="connsiteX2530" fmla="*/ 753326 w 12225867"/>
              <a:gd name="connsiteY2530" fmla="*/ 6912786 h 13823997"/>
              <a:gd name="connsiteX2531" fmla="*/ 1924252 w 12225867"/>
              <a:gd name="connsiteY2531" fmla="*/ 6895934 h 13823997"/>
              <a:gd name="connsiteX2532" fmla="*/ 1913650 w 12225867"/>
              <a:gd name="connsiteY2532" fmla="*/ 6905565 h 13823997"/>
              <a:gd name="connsiteX2533" fmla="*/ 1946634 w 12225867"/>
              <a:gd name="connsiteY2533" fmla="*/ 6942881 h 13823997"/>
              <a:gd name="connsiteX2534" fmla="*/ 1957236 w 12225867"/>
              <a:gd name="connsiteY2534" fmla="*/ 6933249 h 13823997"/>
              <a:gd name="connsiteX2535" fmla="*/ 1924252 w 12225867"/>
              <a:gd name="connsiteY2535" fmla="*/ 6895934 h 13823997"/>
              <a:gd name="connsiteX2536" fmla="*/ 1451877 w 12225867"/>
              <a:gd name="connsiteY2536" fmla="*/ 6891121 h 13823997"/>
              <a:gd name="connsiteX2537" fmla="*/ 1440097 w 12225867"/>
              <a:gd name="connsiteY2537" fmla="*/ 6899547 h 13823997"/>
              <a:gd name="connsiteX2538" fmla="*/ 1467190 w 12225867"/>
              <a:gd name="connsiteY2538" fmla="*/ 6941675 h 13823997"/>
              <a:gd name="connsiteX2539" fmla="*/ 1478970 w 12225867"/>
              <a:gd name="connsiteY2539" fmla="*/ 6933249 h 13823997"/>
              <a:gd name="connsiteX2540" fmla="*/ 1451877 w 12225867"/>
              <a:gd name="connsiteY2540" fmla="*/ 6891121 h 13823997"/>
              <a:gd name="connsiteX2541" fmla="*/ 510659 w 12225867"/>
              <a:gd name="connsiteY2541" fmla="*/ 6877878 h 13823997"/>
              <a:gd name="connsiteX2542" fmla="*/ 496524 w 12225867"/>
              <a:gd name="connsiteY2542" fmla="*/ 6881489 h 13823997"/>
              <a:gd name="connsiteX2543" fmla="*/ 507125 w 12225867"/>
              <a:gd name="connsiteY2543" fmla="*/ 6930841 h 13823997"/>
              <a:gd name="connsiteX2544" fmla="*/ 521261 w 12225867"/>
              <a:gd name="connsiteY2544" fmla="*/ 6927231 h 13823997"/>
              <a:gd name="connsiteX2545" fmla="*/ 510659 w 12225867"/>
              <a:gd name="connsiteY2545" fmla="*/ 6877878 h 13823997"/>
              <a:gd name="connsiteX2546" fmla="*/ 1662737 w 12225867"/>
              <a:gd name="connsiteY2546" fmla="*/ 6859824 h 13823997"/>
              <a:gd name="connsiteX2547" fmla="*/ 1652135 w 12225867"/>
              <a:gd name="connsiteY2547" fmla="*/ 6868250 h 13823997"/>
              <a:gd name="connsiteX2548" fmla="*/ 1681585 w 12225867"/>
              <a:gd name="connsiteY2548" fmla="*/ 6907972 h 13823997"/>
              <a:gd name="connsiteX2549" fmla="*/ 1692187 w 12225867"/>
              <a:gd name="connsiteY2549" fmla="*/ 6899547 h 13823997"/>
              <a:gd name="connsiteX2550" fmla="*/ 1662737 w 12225867"/>
              <a:gd name="connsiteY2550" fmla="*/ 6859824 h 13823997"/>
              <a:gd name="connsiteX2551" fmla="*/ 2112731 w 12225867"/>
              <a:gd name="connsiteY2551" fmla="*/ 6847787 h 13823997"/>
              <a:gd name="connsiteX2552" fmla="*/ 2143948 w 12225867"/>
              <a:gd name="connsiteY2552" fmla="*/ 6879685 h 13823997"/>
              <a:gd name="connsiteX2553" fmla="*/ 2137469 w 12225867"/>
              <a:gd name="connsiteY2553" fmla="*/ 6886305 h 13823997"/>
              <a:gd name="connsiteX2554" fmla="*/ 2106253 w 12225867"/>
              <a:gd name="connsiteY2554" fmla="*/ 6854407 h 13823997"/>
              <a:gd name="connsiteX2555" fmla="*/ 2112731 w 12225867"/>
              <a:gd name="connsiteY2555" fmla="*/ 6847787 h 13823997"/>
              <a:gd name="connsiteX2556" fmla="*/ 2112731 w 12225867"/>
              <a:gd name="connsiteY2556" fmla="*/ 6841766 h 13823997"/>
              <a:gd name="connsiteX2557" fmla="*/ 2103307 w 12225867"/>
              <a:gd name="connsiteY2557" fmla="*/ 6851395 h 13823997"/>
              <a:gd name="connsiteX2558" fmla="*/ 2106253 w 12225867"/>
              <a:gd name="connsiteY2558" fmla="*/ 6854407 h 13823997"/>
              <a:gd name="connsiteX2559" fmla="*/ 2103307 w 12225867"/>
              <a:gd name="connsiteY2559" fmla="*/ 6857416 h 13823997"/>
              <a:gd name="connsiteX2560" fmla="*/ 2137469 w 12225867"/>
              <a:gd name="connsiteY2560" fmla="*/ 6892323 h 13823997"/>
              <a:gd name="connsiteX2561" fmla="*/ 2146893 w 12225867"/>
              <a:gd name="connsiteY2561" fmla="*/ 6882695 h 13823997"/>
              <a:gd name="connsiteX2562" fmla="*/ 2143948 w 12225867"/>
              <a:gd name="connsiteY2562" fmla="*/ 6879685 h 13823997"/>
              <a:gd name="connsiteX2563" fmla="*/ 2146893 w 12225867"/>
              <a:gd name="connsiteY2563" fmla="*/ 6876673 h 13823997"/>
              <a:gd name="connsiteX2564" fmla="*/ 2112731 w 12225867"/>
              <a:gd name="connsiteY2564" fmla="*/ 6841766 h 13823997"/>
              <a:gd name="connsiteX2565" fmla="*/ 955941 w 12225867"/>
              <a:gd name="connsiteY2565" fmla="*/ 6830933 h 13823997"/>
              <a:gd name="connsiteX2566" fmla="*/ 942983 w 12225867"/>
              <a:gd name="connsiteY2566" fmla="*/ 6836953 h 13823997"/>
              <a:gd name="connsiteX2567" fmla="*/ 963009 w 12225867"/>
              <a:gd name="connsiteY2567" fmla="*/ 6882693 h 13823997"/>
              <a:gd name="connsiteX2568" fmla="*/ 975967 w 12225867"/>
              <a:gd name="connsiteY2568" fmla="*/ 6876673 h 13823997"/>
              <a:gd name="connsiteX2569" fmla="*/ 955941 w 12225867"/>
              <a:gd name="connsiteY2569" fmla="*/ 6830933 h 13823997"/>
              <a:gd name="connsiteX2570" fmla="*/ 1182116 w 12225867"/>
              <a:gd name="connsiteY2570" fmla="*/ 6827321 h 13823997"/>
              <a:gd name="connsiteX2571" fmla="*/ 1170336 w 12225867"/>
              <a:gd name="connsiteY2571" fmla="*/ 6834545 h 13823997"/>
              <a:gd name="connsiteX2572" fmla="*/ 1193896 w 12225867"/>
              <a:gd name="connsiteY2572" fmla="*/ 6877879 h 13823997"/>
              <a:gd name="connsiteX2573" fmla="*/ 1205676 w 12225867"/>
              <a:gd name="connsiteY2573" fmla="*/ 6870655 h 13823997"/>
              <a:gd name="connsiteX2574" fmla="*/ 1182116 w 12225867"/>
              <a:gd name="connsiteY2574" fmla="*/ 6827321 h 13823997"/>
              <a:gd name="connsiteX2575" fmla="*/ 1859462 w 12225867"/>
              <a:gd name="connsiteY2575" fmla="*/ 6821303 h 13823997"/>
              <a:gd name="connsiteX2576" fmla="*/ 1848860 w 12225867"/>
              <a:gd name="connsiteY2576" fmla="*/ 6830935 h 13823997"/>
              <a:gd name="connsiteX2577" fmla="*/ 1881844 w 12225867"/>
              <a:gd name="connsiteY2577" fmla="*/ 6868250 h 13823997"/>
              <a:gd name="connsiteX2578" fmla="*/ 1892446 w 12225867"/>
              <a:gd name="connsiteY2578" fmla="*/ 6858618 h 13823997"/>
              <a:gd name="connsiteX2579" fmla="*/ 1859462 w 12225867"/>
              <a:gd name="connsiteY2579" fmla="*/ 6821303 h 13823997"/>
              <a:gd name="connsiteX2580" fmla="*/ 270349 w 12225867"/>
              <a:gd name="connsiteY2580" fmla="*/ 6820100 h 13823997"/>
              <a:gd name="connsiteX2581" fmla="*/ 256213 w 12225867"/>
              <a:gd name="connsiteY2581" fmla="*/ 6821303 h 13823997"/>
              <a:gd name="connsiteX2582" fmla="*/ 262103 w 12225867"/>
              <a:gd name="connsiteY2582" fmla="*/ 6870657 h 13823997"/>
              <a:gd name="connsiteX2583" fmla="*/ 276239 w 12225867"/>
              <a:gd name="connsiteY2583" fmla="*/ 6869452 h 13823997"/>
              <a:gd name="connsiteX2584" fmla="*/ 270349 w 12225867"/>
              <a:gd name="connsiteY2584" fmla="*/ 6820100 h 13823997"/>
              <a:gd name="connsiteX2585" fmla="*/ 722698 w 12225867"/>
              <a:gd name="connsiteY2585" fmla="*/ 6817692 h 13823997"/>
              <a:gd name="connsiteX2586" fmla="*/ 709740 w 12225867"/>
              <a:gd name="connsiteY2586" fmla="*/ 6822507 h 13823997"/>
              <a:gd name="connsiteX2587" fmla="*/ 725054 w 12225867"/>
              <a:gd name="connsiteY2587" fmla="*/ 6869452 h 13823997"/>
              <a:gd name="connsiteX2588" fmla="*/ 738012 w 12225867"/>
              <a:gd name="connsiteY2588" fmla="*/ 6864636 h 13823997"/>
              <a:gd name="connsiteX2589" fmla="*/ 722698 w 12225867"/>
              <a:gd name="connsiteY2589" fmla="*/ 6817692 h 13823997"/>
              <a:gd name="connsiteX2590" fmla="*/ 1397689 w 12225867"/>
              <a:gd name="connsiteY2590" fmla="*/ 6808064 h 13823997"/>
              <a:gd name="connsiteX2591" fmla="*/ 1385909 w 12225867"/>
              <a:gd name="connsiteY2591" fmla="*/ 6816490 h 13823997"/>
              <a:gd name="connsiteX2592" fmla="*/ 1413003 w 12225867"/>
              <a:gd name="connsiteY2592" fmla="*/ 6858618 h 13823997"/>
              <a:gd name="connsiteX2593" fmla="*/ 1424783 w 12225867"/>
              <a:gd name="connsiteY2593" fmla="*/ 6850192 h 13823997"/>
              <a:gd name="connsiteX2594" fmla="*/ 1397689 w 12225867"/>
              <a:gd name="connsiteY2594" fmla="*/ 6808064 h 13823997"/>
              <a:gd name="connsiteX2595" fmla="*/ 488278 w 12225867"/>
              <a:gd name="connsiteY2595" fmla="*/ 6781579 h 13823997"/>
              <a:gd name="connsiteX2596" fmla="*/ 475320 w 12225867"/>
              <a:gd name="connsiteY2596" fmla="*/ 6783987 h 13823997"/>
              <a:gd name="connsiteX2597" fmla="*/ 485922 w 12225867"/>
              <a:gd name="connsiteY2597" fmla="*/ 6833340 h 13823997"/>
              <a:gd name="connsiteX2598" fmla="*/ 498880 w 12225867"/>
              <a:gd name="connsiteY2598" fmla="*/ 6830933 h 13823997"/>
              <a:gd name="connsiteX2599" fmla="*/ 488278 w 12225867"/>
              <a:gd name="connsiteY2599" fmla="*/ 6781579 h 13823997"/>
              <a:gd name="connsiteX2600" fmla="*/ 1602660 w 12225867"/>
              <a:gd name="connsiteY2600" fmla="*/ 6780377 h 13823997"/>
              <a:gd name="connsiteX2601" fmla="*/ 1592058 w 12225867"/>
              <a:gd name="connsiteY2601" fmla="*/ 6788803 h 13823997"/>
              <a:gd name="connsiteX2602" fmla="*/ 1621508 w 12225867"/>
              <a:gd name="connsiteY2602" fmla="*/ 6828527 h 13823997"/>
              <a:gd name="connsiteX2603" fmla="*/ 1632110 w 12225867"/>
              <a:gd name="connsiteY2603" fmla="*/ 6820100 h 13823997"/>
              <a:gd name="connsiteX2604" fmla="*/ 1602660 w 12225867"/>
              <a:gd name="connsiteY2604" fmla="*/ 6780377 h 13823997"/>
              <a:gd name="connsiteX2605" fmla="*/ 2044407 w 12225867"/>
              <a:gd name="connsiteY2605" fmla="*/ 6777969 h 13823997"/>
              <a:gd name="connsiteX2606" fmla="*/ 2075035 w 12225867"/>
              <a:gd name="connsiteY2606" fmla="*/ 6809266 h 13823997"/>
              <a:gd name="connsiteX2607" fmla="*/ 2069145 w 12225867"/>
              <a:gd name="connsiteY2607" fmla="*/ 6815285 h 13823997"/>
              <a:gd name="connsiteX2608" fmla="*/ 2038518 w 12225867"/>
              <a:gd name="connsiteY2608" fmla="*/ 6783988 h 13823997"/>
              <a:gd name="connsiteX2609" fmla="*/ 2044407 w 12225867"/>
              <a:gd name="connsiteY2609" fmla="*/ 6777969 h 13823997"/>
              <a:gd name="connsiteX2610" fmla="*/ 2044407 w 12225867"/>
              <a:gd name="connsiteY2610" fmla="*/ 6770747 h 13823997"/>
              <a:gd name="connsiteX2611" fmla="*/ 2034983 w 12225867"/>
              <a:gd name="connsiteY2611" fmla="*/ 6780377 h 13823997"/>
              <a:gd name="connsiteX2612" fmla="*/ 2038518 w 12225867"/>
              <a:gd name="connsiteY2612" fmla="*/ 6783988 h 13823997"/>
              <a:gd name="connsiteX2613" fmla="*/ 2034983 w 12225867"/>
              <a:gd name="connsiteY2613" fmla="*/ 6787601 h 13823997"/>
              <a:gd name="connsiteX2614" fmla="*/ 2069145 w 12225867"/>
              <a:gd name="connsiteY2614" fmla="*/ 6822507 h 13823997"/>
              <a:gd name="connsiteX2615" fmla="*/ 2078569 w 12225867"/>
              <a:gd name="connsiteY2615" fmla="*/ 6812877 h 13823997"/>
              <a:gd name="connsiteX2616" fmla="*/ 2075035 w 12225867"/>
              <a:gd name="connsiteY2616" fmla="*/ 6809266 h 13823997"/>
              <a:gd name="connsiteX2617" fmla="*/ 2078569 w 12225867"/>
              <a:gd name="connsiteY2617" fmla="*/ 6805656 h 13823997"/>
              <a:gd name="connsiteX2618" fmla="*/ 2044407 w 12225867"/>
              <a:gd name="connsiteY2618" fmla="*/ 6770747 h 13823997"/>
              <a:gd name="connsiteX2619" fmla="*/ 1794673 w 12225867"/>
              <a:gd name="connsiteY2619" fmla="*/ 6746672 h 13823997"/>
              <a:gd name="connsiteX2620" fmla="*/ 1784071 w 12225867"/>
              <a:gd name="connsiteY2620" fmla="*/ 6756304 h 13823997"/>
              <a:gd name="connsiteX2621" fmla="*/ 1817055 w 12225867"/>
              <a:gd name="connsiteY2621" fmla="*/ 6793619 h 13823997"/>
              <a:gd name="connsiteX2622" fmla="*/ 1827656 w 12225867"/>
              <a:gd name="connsiteY2622" fmla="*/ 6783988 h 13823997"/>
              <a:gd name="connsiteX2623" fmla="*/ 1794673 w 12225867"/>
              <a:gd name="connsiteY2623" fmla="*/ 6746672 h 13823997"/>
              <a:gd name="connsiteX2624" fmla="*/ 1133818 w 12225867"/>
              <a:gd name="connsiteY2624" fmla="*/ 6740654 h 13823997"/>
              <a:gd name="connsiteX2625" fmla="*/ 1122038 w 12225867"/>
              <a:gd name="connsiteY2625" fmla="*/ 6747876 h 13823997"/>
              <a:gd name="connsiteX2626" fmla="*/ 1145598 w 12225867"/>
              <a:gd name="connsiteY2626" fmla="*/ 6791211 h 13823997"/>
              <a:gd name="connsiteX2627" fmla="*/ 1157378 w 12225867"/>
              <a:gd name="connsiteY2627" fmla="*/ 6783987 h 13823997"/>
              <a:gd name="connsiteX2628" fmla="*/ 1133818 w 12225867"/>
              <a:gd name="connsiteY2628" fmla="*/ 6740654 h 13823997"/>
              <a:gd name="connsiteX2629" fmla="*/ 915889 w 12225867"/>
              <a:gd name="connsiteY2629" fmla="*/ 6740654 h 13823997"/>
              <a:gd name="connsiteX2630" fmla="*/ 902931 w 12225867"/>
              <a:gd name="connsiteY2630" fmla="*/ 6746672 h 13823997"/>
              <a:gd name="connsiteX2631" fmla="*/ 922957 w 12225867"/>
              <a:gd name="connsiteY2631" fmla="*/ 6792414 h 13823997"/>
              <a:gd name="connsiteX2632" fmla="*/ 935915 w 12225867"/>
              <a:gd name="connsiteY2632" fmla="*/ 6786395 h 13823997"/>
              <a:gd name="connsiteX2633" fmla="*/ 915889 w 12225867"/>
              <a:gd name="connsiteY2633" fmla="*/ 6740654 h 13823997"/>
              <a:gd name="connsiteX2634" fmla="*/ 1343501 w 12225867"/>
              <a:gd name="connsiteY2634" fmla="*/ 6725007 h 13823997"/>
              <a:gd name="connsiteX2635" fmla="*/ 1331721 w 12225867"/>
              <a:gd name="connsiteY2635" fmla="*/ 6733433 h 13823997"/>
              <a:gd name="connsiteX2636" fmla="*/ 1358815 w 12225867"/>
              <a:gd name="connsiteY2636" fmla="*/ 6775561 h 13823997"/>
              <a:gd name="connsiteX2637" fmla="*/ 1370595 w 12225867"/>
              <a:gd name="connsiteY2637" fmla="*/ 6767135 h 13823997"/>
              <a:gd name="connsiteX2638" fmla="*/ 1343501 w 12225867"/>
              <a:gd name="connsiteY2638" fmla="*/ 6725007 h 13823997"/>
              <a:gd name="connsiteX2639" fmla="*/ 692071 w 12225867"/>
              <a:gd name="connsiteY2639" fmla="*/ 6722598 h 13823997"/>
              <a:gd name="connsiteX2640" fmla="*/ 679113 w 12225867"/>
              <a:gd name="connsiteY2640" fmla="*/ 6727413 h 13823997"/>
              <a:gd name="connsiteX2641" fmla="*/ 694427 w 12225867"/>
              <a:gd name="connsiteY2641" fmla="*/ 6774358 h 13823997"/>
              <a:gd name="connsiteX2642" fmla="*/ 707384 w 12225867"/>
              <a:gd name="connsiteY2642" fmla="*/ 6769543 h 13823997"/>
              <a:gd name="connsiteX2643" fmla="*/ 692071 w 12225867"/>
              <a:gd name="connsiteY2643" fmla="*/ 6722598 h 13823997"/>
              <a:gd name="connsiteX2644" fmla="*/ 258569 w 12225867"/>
              <a:gd name="connsiteY2644" fmla="*/ 6720190 h 13823997"/>
              <a:gd name="connsiteX2645" fmla="*/ 244433 w 12225867"/>
              <a:gd name="connsiteY2645" fmla="*/ 6721395 h 13823997"/>
              <a:gd name="connsiteX2646" fmla="*/ 250323 w 12225867"/>
              <a:gd name="connsiteY2646" fmla="*/ 6770747 h 13823997"/>
              <a:gd name="connsiteX2647" fmla="*/ 264459 w 12225867"/>
              <a:gd name="connsiteY2647" fmla="*/ 6769543 h 13823997"/>
              <a:gd name="connsiteX2648" fmla="*/ 258569 w 12225867"/>
              <a:gd name="connsiteY2648" fmla="*/ 6720190 h 13823997"/>
              <a:gd name="connsiteX2649" fmla="*/ 1974906 w 12225867"/>
              <a:gd name="connsiteY2649" fmla="*/ 6706949 h 13823997"/>
              <a:gd name="connsiteX2650" fmla="*/ 2006123 w 12225867"/>
              <a:gd name="connsiteY2650" fmla="*/ 6738848 h 13823997"/>
              <a:gd name="connsiteX2651" fmla="*/ 1999644 w 12225867"/>
              <a:gd name="connsiteY2651" fmla="*/ 6745470 h 13823997"/>
              <a:gd name="connsiteX2652" fmla="*/ 1968427 w 12225867"/>
              <a:gd name="connsiteY2652" fmla="*/ 6713571 h 13823997"/>
              <a:gd name="connsiteX2653" fmla="*/ 1974906 w 12225867"/>
              <a:gd name="connsiteY2653" fmla="*/ 6706949 h 13823997"/>
              <a:gd name="connsiteX2654" fmla="*/ 1542582 w 12225867"/>
              <a:gd name="connsiteY2654" fmla="*/ 6702136 h 13823997"/>
              <a:gd name="connsiteX2655" fmla="*/ 1531980 w 12225867"/>
              <a:gd name="connsiteY2655" fmla="*/ 6710562 h 13823997"/>
              <a:gd name="connsiteX2656" fmla="*/ 1561430 w 12225867"/>
              <a:gd name="connsiteY2656" fmla="*/ 6750284 h 13823997"/>
              <a:gd name="connsiteX2657" fmla="*/ 1572032 w 12225867"/>
              <a:gd name="connsiteY2657" fmla="*/ 6741859 h 13823997"/>
              <a:gd name="connsiteX2658" fmla="*/ 1542582 w 12225867"/>
              <a:gd name="connsiteY2658" fmla="*/ 6702136 h 13823997"/>
              <a:gd name="connsiteX2659" fmla="*/ 1974906 w 12225867"/>
              <a:gd name="connsiteY2659" fmla="*/ 6700931 h 13823997"/>
              <a:gd name="connsiteX2660" fmla="*/ 1965482 w 12225867"/>
              <a:gd name="connsiteY2660" fmla="*/ 6710562 h 13823997"/>
              <a:gd name="connsiteX2661" fmla="*/ 1968427 w 12225867"/>
              <a:gd name="connsiteY2661" fmla="*/ 6713571 h 13823997"/>
              <a:gd name="connsiteX2662" fmla="*/ 1965482 w 12225867"/>
              <a:gd name="connsiteY2662" fmla="*/ 6716581 h 13823997"/>
              <a:gd name="connsiteX2663" fmla="*/ 1999644 w 12225867"/>
              <a:gd name="connsiteY2663" fmla="*/ 6751488 h 13823997"/>
              <a:gd name="connsiteX2664" fmla="*/ 2009068 w 12225867"/>
              <a:gd name="connsiteY2664" fmla="*/ 6741859 h 13823997"/>
              <a:gd name="connsiteX2665" fmla="*/ 2006123 w 12225867"/>
              <a:gd name="connsiteY2665" fmla="*/ 6738848 h 13823997"/>
              <a:gd name="connsiteX2666" fmla="*/ 2009068 w 12225867"/>
              <a:gd name="connsiteY2666" fmla="*/ 6735838 h 13823997"/>
              <a:gd name="connsiteX2667" fmla="*/ 1974906 w 12225867"/>
              <a:gd name="connsiteY2667" fmla="*/ 6700931 h 13823997"/>
              <a:gd name="connsiteX2668" fmla="*/ 468252 w 12225867"/>
              <a:gd name="connsiteY2668" fmla="*/ 6684078 h 13823997"/>
              <a:gd name="connsiteX2669" fmla="*/ 454116 w 12225867"/>
              <a:gd name="connsiteY2669" fmla="*/ 6687690 h 13823997"/>
              <a:gd name="connsiteX2670" fmla="*/ 464718 w 12225867"/>
              <a:gd name="connsiteY2670" fmla="*/ 6735838 h 13823997"/>
              <a:gd name="connsiteX2671" fmla="*/ 478854 w 12225867"/>
              <a:gd name="connsiteY2671" fmla="*/ 6732227 h 13823997"/>
              <a:gd name="connsiteX2672" fmla="*/ 468252 w 12225867"/>
              <a:gd name="connsiteY2672" fmla="*/ 6684078 h 13823997"/>
              <a:gd name="connsiteX2673" fmla="*/ 1729883 w 12225867"/>
              <a:gd name="connsiteY2673" fmla="*/ 6670839 h 13823997"/>
              <a:gd name="connsiteX2674" fmla="*/ 1719281 w 12225867"/>
              <a:gd name="connsiteY2674" fmla="*/ 6680468 h 13823997"/>
              <a:gd name="connsiteX2675" fmla="*/ 1752265 w 12225867"/>
              <a:gd name="connsiteY2675" fmla="*/ 6717783 h 13823997"/>
              <a:gd name="connsiteX2676" fmla="*/ 1762867 w 12225867"/>
              <a:gd name="connsiteY2676" fmla="*/ 6708154 h 13823997"/>
              <a:gd name="connsiteX2677" fmla="*/ 1729883 w 12225867"/>
              <a:gd name="connsiteY2677" fmla="*/ 6670839 h 13823997"/>
              <a:gd name="connsiteX2678" fmla="*/ 1086698 w 12225867"/>
              <a:gd name="connsiteY2678" fmla="*/ 6652781 h 13823997"/>
              <a:gd name="connsiteX2679" fmla="*/ 1074919 w 12225867"/>
              <a:gd name="connsiteY2679" fmla="*/ 6660004 h 13823997"/>
              <a:gd name="connsiteX2680" fmla="*/ 1098478 w 12225867"/>
              <a:gd name="connsiteY2680" fmla="*/ 6703338 h 13823997"/>
              <a:gd name="connsiteX2681" fmla="*/ 1110258 w 12225867"/>
              <a:gd name="connsiteY2681" fmla="*/ 6696116 h 13823997"/>
              <a:gd name="connsiteX2682" fmla="*/ 1086698 w 12225867"/>
              <a:gd name="connsiteY2682" fmla="*/ 6652781 h 13823997"/>
              <a:gd name="connsiteX2683" fmla="*/ 877016 w 12225867"/>
              <a:gd name="connsiteY2683" fmla="*/ 6649170 h 13823997"/>
              <a:gd name="connsiteX2684" fmla="*/ 864058 w 12225867"/>
              <a:gd name="connsiteY2684" fmla="*/ 6655188 h 13823997"/>
              <a:gd name="connsiteX2685" fmla="*/ 884083 w 12225867"/>
              <a:gd name="connsiteY2685" fmla="*/ 6700930 h 13823997"/>
              <a:gd name="connsiteX2686" fmla="*/ 897041 w 12225867"/>
              <a:gd name="connsiteY2686" fmla="*/ 6694912 h 13823997"/>
              <a:gd name="connsiteX2687" fmla="*/ 877016 w 12225867"/>
              <a:gd name="connsiteY2687" fmla="*/ 6649170 h 13823997"/>
              <a:gd name="connsiteX2688" fmla="*/ 1289313 w 12225867"/>
              <a:gd name="connsiteY2688" fmla="*/ 6641949 h 13823997"/>
              <a:gd name="connsiteX2689" fmla="*/ 1277533 w 12225867"/>
              <a:gd name="connsiteY2689" fmla="*/ 6650376 h 13823997"/>
              <a:gd name="connsiteX2690" fmla="*/ 1304627 w 12225867"/>
              <a:gd name="connsiteY2690" fmla="*/ 6692504 h 13823997"/>
              <a:gd name="connsiteX2691" fmla="*/ 1316407 w 12225867"/>
              <a:gd name="connsiteY2691" fmla="*/ 6684078 h 13823997"/>
              <a:gd name="connsiteX2692" fmla="*/ 1289313 w 12225867"/>
              <a:gd name="connsiteY2692" fmla="*/ 6641949 h 13823997"/>
              <a:gd name="connsiteX2693" fmla="*/ 1905404 w 12225867"/>
              <a:gd name="connsiteY2693" fmla="*/ 6635931 h 13823997"/>
              <a:gd name="connsiteX2694" fmla="*/ 1936621 w 12225867"/>
              <a:gd name="connsiteY2694" fmla="*/ 6667830 h 13823997"/>
              <a:gd name="connsiteX2695" fmla="*/ 1930142 w 12225867"/>
              <a:gd name="connsiteY2695" fmla="*/ 6674450 h 13823997"/>
              <a:gd name="connsiteX2696" fmla="*/ 1898925 w 12225867"/>
              <a:gd name="connsiteY2696" fmla="*/ 6642551 h 13823997"/>
              <a:gd name="connsiteX2697" fmla="*/ 1905404 w 12225867"/>
              <a:gd name="connsiteY2697" fmla="*/ 6635931 h 13823997"/>
              <a:gd name="connsiteX2698" fmla="*/ 1905404 w 12225867"/>
              <a:gd name="connsiteY2698" fmla="*/ 6629912 h 13823997"/>
              <a:gd name="connsiteX2699" fmla="*/ 1895980 w 12225867"/>
              <a:gd name="connsiteY2699" fmla="*/ 6639542 h 13823997"/>
              <a:gd name="connsiteX2700" fmla="*/ 1898925 w 12225867"/>
              <a:gd name="connsiteY2700" fmla="*/ 6642551 h 13823997"/>
              <a:gd name="connsiteX2701" fmla="*/ 1895980 w 12225867"/>
              <a:gd name="connsiteY2701" fmla="*/ 6645560 h 13823997"/>
              <a:gd name="connsiteX2702" fmla="*/ 1930142 w 12225867"/>
              <a:gd name="connsiteY2702" fmla="*/ 6680468 h 13823997"/>
              <a:gd name="connsiteX2703" fmla="*/ 1939566 w 12225867"/>
              <a:gd name="connsiteY2703" fmla="*/ 6670839 h 13823997"/>
              <a:gd name="connsiteX2704" fmla="*/ 1936621 w 12225867"/>
              <a:gd name="connsiteY2704" fmla="*/ 6667830 h 13823997"/>
              <a:gd name="connsiteX2705" fmla="*/ 1939566 w 12225867"/>
              <a:gd name="connsiteY2705" fmla="*/ 6664820 h 13823997"/>
              <a:gd name="connsiteX2706" fmla="*/ 1905404 w 12225867"/>
              <a:gd name="connsiteY2706" fmla="*/ 6629912 h 13823997"/>
              <a:gd name="connsiteX2707" fmla="*/ 661443 w 12225867"/>
              <a:gd name="connsiteY2707" fmla="*/ 6628707 h 13823997"/>
              <a:gd name="connsiteX2708" fmla="*/ 648485 w 12225867"/>
              <a:gd name="connsiteY2708" fmla="*/ 6633523 h 13823997"/>
              <a:gd name="connsiteX2709" fmla="*/ 663799 w 12225867"/>
              <a:gd name="connsiteY2709" fmla="*/ 6680467 h 13823997"/>
              <a:gd name="connsiteX2710" fmla="*/ 676757 w 12225867"/>
              <a:gd name="connsiteY2710" fmla="*/ 6675653 h 13823997"/>
              <a:gd name="connsiteX2711" fmla="*/ 661443 w 12225867"/>
              <a:gd name="connsiteY2711" fmla="*/ 6628707 h 13823997"/>
              <a:gd name="connsiteX2712" fmla="*/ 1482504 w 12225867"/>
              <a:gd name="connsiteY2712" fmla="*/ 6622689 h 13823997"/>
              <a:gd name="connsiteX2713" fmla="*/ 1471902 w 12225867"/>
              <a:gd name="connsiteY2713" fmla="*/ 6631116 h 13823997"/>
              <a:gd name="connsiteX2714" fmla="*/ 1501352 w 12225867"/>
              <a:gd name="connsiteY2714" fmla="*/ 6670839 h 13823997"/>
              <a:gd name="connsiteX2715" fmla="*/ 1511954 w 12225867"/>
              <a:gd name="connsiteY2715" fmla="*/ 6662413 h 13823997"/>
              <a:gd name="connsiteX2716" fmla="*/ 1482504 w 12225867"/>
              <a:gd name="connsiteY2716" fmla="*/ 6622689 h 13823997"/>
              <a:gd name="connsiteX2717" fmla="*/ 247967 w 12225867"/>
              <a:gd name="connsiteY2717" fmla="*/ 6621485 h 13823997"/>
              <a:gd name="connsiteX2718" fmla="*/ 233831 w 12225867"/>
              <a:gd name="connsiteY2718" fmla="*/ 6622689 h 13823997"/>
              <a:gd name="connsiteX2719" fmla="*/ 239721 w 12225867"/>
              <a:gd name="connsiteY2719" fmla="*/ 6672041 h 13823997"/>
              <a:gd name="connsiteX2720" fmla="*/ 253857 w 12225867"/>
              <a:gd name="connsiteY2720" fmla="*/ 6670838 h 13823997"/>
              <a:gd name="connsiteX2721" fmla="*/ 247967 w 12225867"/>
              <a:gd name="connsiteY2721" fmla="*/ 6621485 h 13823997"/>
              <a:gd name="connsiteX2722" fmla="*/ 1665093 w 12225867"/>
              <a:gd name="connsiteY2722" fmla="*/ 6596208 h 13823997"/>
              <a:gd name="connsiteX2723" fmla="*/ 1654491 w 12225867"/>
              <a:gd name="connsiteY2723" fmla="*/ 6605838 h 13823997"/>
              <a:gd name="connsiteX2724" fmla="*/ 1687475 w 12225867"/>
              <a:gd name="connsiteY2724" fmla="*/ 6643153 h 13823997"/>
              <a:gd name="connsiteX2725" fmla="*/ 1698077 w 12225867"/>
              <a:gd name="connsiteY2725" fmla="*/ 6633524 h 13823997"/>
              <a:gd name="connsiteX2726" fmla="*/ 1665093 w 12225867"/>
              <a:gd name="connsiteY2726" fmla="*/ 6596208 h 13823997"/>
              <a:gd name="connsiteX2727" fmla="*/ 447048 w 12225867"/>
              <a:gd name="connsiteY2727" fmla="*/ 6585373 h 13823997"/>
              <a:gd name="connsiteX2728" fmla="*/ 432912 w 12225867"/>
              <a:gd name="connsiteY2728" fmla="*/ 6588984 h 13823997"/>
              <a:gd name="connsiteX2729" fmla="*/ 443514 w 12225867"/>
              <a:gd name="connsiteY2729" fmla="*/ 6638338 h 13823997"/>
              <a:gd name="connsiteX2730" fmla="*/ 457650 w 12225867"/>
              <a:gd name="connsiteY2730" fmla="*/ 6634725 h 13823997"/>
              <a:gd name="connsiteX2731" fmla="*/ 447048 w 12225867"/>
              <a:gd name="connsiteY2731" fmla="*/ 6585373 h 13823997"/>
              <a:gd name="connsiteX2732" fmla="*/ 1837080 w 12225867"/>
              <a:gd name="connsiteY2732" fmla="*/ 6566116 h 13823997"/>
              <a:gd name="connsiteX2733" fmla="*/ 1867708 w 12225867"/>
              <a:gd name="connsiteY2733" fmla="*/ 6597411 h 13823997"/>
              <a:gd name="connsiteX2734" fmla="*/ 1861818 w 12225867"/>
              <a:gd name="connsiteY2734" fmla="*/ 6603429 h 13823997"/>
              <a:gd name="connsiteX2735" fmla="*/ 1831191 w 12225867"/>
              <a:gd name="connsiteY2735" fmla="*/ 6572133 h 13823997"/>
              <a:gd name="connsiteX2736" fmla="*/ 1837080 w 12225867"/>
              <a:gd name="connsiteY2736" fmla="*/ 6566116 h 13823997"/>
              <a:gd name="connsiteX2737" fmla="*/ 1039579 w 12225867"/>
              <a:gd name="connsiteY2737" fmla="*/ 6564911 h 13823997"/>
              <a:gd name="connsiteX2738" fmla="*/ 1027799 w 12225867"/>
              <a:gd name="connsiteY2738" fmla="*/ 6572132 h 13823997"/>
              <a:gd name="connsiteX2739" fmla="*/ 1051359 w 12225867"/>
              <a:gd name="connsiteY2739" fmla="*/ 6615466 h 13823997"/>
              <a:gd name="connsiteX2740" fmla="*/ 1063139 w 12225867"/>
              <a:gd name="connsiteY2740" fmla="*/ 6608244 h 13823997"/>
              <a:gd name="connsiteX2741" fmla="*/ 1039579 w 12225867"/>
              <a:gd name="connsiteY2741" fmla="*/ 6564911 h 13823997"/>
              <a:gd name="connsiteX2742" fmla="*/ 1837080 w 12225867"/>
              <a:gd name="connsiteY2742" fmla="*/ 6558893 h 13823997"/>
              <a:gd name="connsiteX2743" fmla="*/ 1827656 w 12225867"/>
              <a:gd name="connsiteY2743" fmla="*/ 6568522 h 13823997"/>
              <a:gd name="connsiteX2744" fmla="*/ 1831191 w 12225867"/>
              <a:gd name="connsiteY2744" fmla="*/ 6572133 h 13823997"/>
              <a:gd name="connsiteX2745" fmla="*/ 1827656 w 12225867"/>
              <a:gd name="connsiteY2745" fmla="*/ 6575745 h 13823997"/>
              <a:gd name="connsiteX2746" fmla="*/ 1861818 w 12225867"/>
              <a:gd name="connsiteY2746" fmla="*/ 6610653 h 13823997"/>
              <a:gd name="connsiteX2747" fmla="*/ 1871242 w 12225867"/>
              <a:gd name="connsiteY2747" fmla="*/ 6601021 h 13823997"/>
              <a:gd name="connsiteX2748" fmla="*/ 1867708 w 12225867"/>
              <a:gd name="connsiteY2748" fmla="*/ 6597411 h 13823997"/>
              <a:gd name="connsiteX2749" fmla="*/ 1871242 w 12225867"/>
              <a:gd name="connsiteY2749" fmla="*/ 6593800 h 13823997"/>
              <a:gd name="connsiteX2750" fmla="*/ 1837080 w 12225867"/>
              <a:gd name="connsiteY2750" fmla="*/ 6558893 h 13823997"/>
              <a:gd name="connsiteX2751" fmla="*/ 1235126 w 12225867"/>
              <a:gd name="connsiteY2751" fmla="*/ 6558893 h 13823997"/>
              <a:gd name="connsiteX2752" fmla="*/ 1223346 w 12225867"/>
              <a:gd name="connsiteY2752" fmla="*/ 6567319 h 13823997"/>
              <a:gd name="connsiteX2753" fmla="*/ 1250440 w 12225867"/>
              <a:gd name="connsiteY2753" fmla="*/ 6609447 h 13823997"/>
              <a:gd name="connsiteX2754" fmla="*/ 1262219 w 12225867"/>
              <a:gd name="connsiteY2754" fmla="*/ 6601021 h 13823997"/>
              <a:gd name="connsiteX2755" fmla="*/ 1235126 w 12225867"/>
              <a:gd name="connsiteY2755" fmla="*/ 6558893 h 13823997"/>
              <a:gd name="connsiteX2756" fmla="*/ 836964 w 12225867"/>
              <a:gd name="connsiteY2756" fmla="*/ 6557687 h 13823997"/>
              <a:gd name="connsiteX2757" fmla="*/ 824006 w 12225867"/>
              <a:gd name="connsiteY2757" fmla="*/ 6563705 h 13823997"/>
              <a:gd name="connsiteX2758" fmla="*/ 844032 w 12225867"/>
              <a:gd name="connsiteY2758" fmla="*/ 6609447 h 13823997"/>
              <a:gd name="connsiteX2759" fmla="*/ 856990 w 12225867"/>
              <a:gd name="connsiteY2759" fmla="*/ 6603429 h 13823997"/>
              <a:gd name="connsiteX2760" fmla="*/ 836964 w 12225867"/>
              <a:gd name="connsiteY2760" fmla="*/ 6557687 h 13823997"/>
              <a:gd name="connsiteX2761" fmla="*/ 1422427 w 12225867"/>
              <a:gd name="connsiteY2761" fmla="*/ 6544448 h 13823997"/>
              <a:gd name="connsiteX2762" fmla="*/ 1411825 w 12225867"/>
              <a:gd name="connsiteY2762" fmla="*/ 6552874 h 13823997"/>
              <a:gd name="connsiteX2763" fmla="*/ 1441275 w 12225867"/>
              <a:gd name="connsiteY2763" fmla="*/ 6592596 h 13823997"/>
              <a:gd name="connsiteX2764" fmla="*/ 1451877 w 12225867"/>
              <a:gd name="connsiteY2764" fmla="*/ 6584171 h 13823997"/>
              <a:gd name="connsiteX2765" fmla="*/ 1422427 w 12225867"/>
              <a:gd name="connsiteY2765" fmla="*/ 6544448 h 13823997"/>
              <a:gd name="connsiteX2766" fmla="*/ 629637 w 12225867"/>
              <a:gd name="connsiteY2766" fmla="*/ 6533613 h 13823997"/>
              <a:gd name="connsiteX2767" fmla="*/ 616679 w 12225867"/>
              <a:gd name="connsiteY2767" fmla="*/ 6538428 h 13823997"/>
              <a:gd name="connsiteX2768" fmla="*/ 631993 w 12225867"/>
              <a:gd name="connsiteY2768" fmla="*/ 6585374 h 13823997"/>
              <a:gd name="connsiteX2769" fmla="*/ 644951 w 12225867"/>
              <a:gd name="connsiteY2769" fmla="*/ 6580558 h 13823997"/>
              <a:gd name="connsiteX2770" fmla="*/ 629637 w 12225867"/>
              <a:gd name="connsiteY2770" fmla="*/ 6533613 h 13823997"/>
              <a:gd name="connsiteX2771" fmla="*/ 1600304 w 12225867"/>
              <a:gd name="connsiteY2771" fmla="*/ 6521577 h 13823997"/>
              <a:gd name="connsiteX2772" fmla="*/ 1589702 w 12225867"/>
              <a:gd name="connsiteY2772" fmla="*/ 6531208 h 13823997"/>
              <a:gd name="connsiteX2773" fmla="*/ 1622686 w 12225867"/>
              <a:gd name="connsiteY2773" fmla="*/ 6568522 h 13823997"/>
              <a:gd name="connsiteX2774" fmla="*/ 1633288 w 12225867"/>
              <a:gd name="connsiteY2774" fmla="*/ 6558893 h 13823997"/>
              <a:gd name="connsiteX2775" fmla="*/ 1600304 w 12225867"/>
              <a:gd name="connsiteY2775" fmla="*/ 6521577 h 13823997"/>
              <a:gd name="connsiteX2776" fmla="*/ 237365 w 12225867"/>
              <a:gd name="connsiteY2776" fmla="*/ 6521577 h 13823997"/>
              <a:gd name="connsiteX2777" fmla="*/ 223229 w 12225867"/>
              <a:gd name="connsiteY2777" fmla="*/ 6522780 h 13823997"/>
              <a:gd name="connsiteX2778" fmla="*/ 229119 w 12225867"/>
              <a:gd name="connsiteY2778" fmla="*/ 6572133 h 13823997"/>
              <a:gd name="connsiteX2779" fmla="*/ 243255 w 12225867"/>
              <a:gd name="connsiteY2779" fmla="*/ 6570929 h 13823997"/>
              <a:gd name="connsiteX2780" fmla="*/ 237365 w 12225867"/>
              <a:gd name="connsiteY2780" fmla="*/ 6521577 h 13823997"/>
              <a:gd name="connsiteX2781" fmla="*/ 1767579 w 12225867"/>
              <a:gd name="connsiteY2781" fmla="*/ 6495096 h 13823997"/>
              <a:gd name="connsiteX2782" fmla="*/ 1798796 w 12225867"/>
              <a:gd name="connsiteY2782" fmla="*/ 6526994 h 13823997"/>
              <a:gd name="connsiteX2783" fmla="*/ 1792317 w 12225867"/>
              <a:gd name="connsiteY2783" fmla="*/ 6533614 h 13823997"/>
              <a:gd name="connsiteX2784" fmla="*/ 1761101 w 12225867"/>
              <a:gd name="connsiteY2784" fmla="*/ 6501716 h 13823997"/>
              <a:gd name="connsiteX2785" fmla="*/ 1767579 w 12225867"/>
              <a:gd name="connsiteY2785" fmla="*/ 6495096 h 13823997"/>
              <a:gd name="connsiteX2786" fmla="*/ 1767579 w 12225867"/>
              <a:gd name="connsiteY2786" fmla="*/ 6489077 h 13823997"/>
              <a:gd name="connsiteX2787" fmla="*/ 1758155 w 12225867"/>
              <a:gd name="connsiteY2787" fmla="*/ 6498706 h 13823997"/>
              <a:gd name="connsiteX2788" fmla="*/ 1761101 w 12225867"/>
              <a:gd name="connsiteY2788" fmla="*/ 6501716 h 13823997"/>
              <a:gd name="connsiteX2789" fmla="*/ 1758155 w 12225867"/>
              <a:gd name="connsiteY2789" fmla="*/ 6504725 h 13823997"/>
              <a:gd name="connsiteX2790" fmla="*/ 1792317 w 12225867"/>
              <a:gd name="connsiteY2790" fmla="*/ 6539633 h 13823997"/>
              <a:gd name="connsiteX2791" fmla="*/ 1801741 w 12225867"/>
              <a:gd name="connsiteY2791" fmla="*/ 6530004 h 13823997"/>
              <a:gd name="connsiteX2792" fmla="*/ 1798796 w 12225867"/>
              <a:gd name="connsiteY2792" fmla="*/ 6526994 h 13823997"/>
              <a:gd name="connsiteX2793" fmla="*/ 1801741 w 12225867"/>
              <a:gd name="connsiteY2793" fmla="*/ 6523985 h 13823997"/>
              <a:gd name="connsiteX2794" fmla="*/ 1767579 w 12225867"/>
              <a:gd name="connsiteY2794" fmla="*/ 6489077 h 13823997"/>
              <a:gd name="connsiteX2795" fmla="*/ 425844 w 12225867"/>
              <a:gd name="connsiteY2795" fmla="*/ 6487871 h 13823997"/>
              <a:gd name="connsiteX2796" fmla="*/ 411708 w 12225867"/>
              <a:gd name="connsiteY2796" fmla="*/ 6491482 h 13823997"/>
              <a:gd name="connsiteX2797" fmla="*/ 422310 w 12225867"/>
              <a:gd name="connsiteY2797" fmla="*/ 6540836 h 13823997"/>
              <a:gd name="connsiteX2798" fmla="*/ 436446 w 12225867"/>
              <a:gd name="connsiteY2798" fmla="*/ 6537224 h 13823997"/>
              <a:gd name="connsiteX2799" fmla="*/ 425844 w 12225867"/>
              <a:gd name="connsiteY2799" fmla="*/ 6487871 h 13823997"/>
              <a:gd name="connsiteX2800" fmla="*/ 991281 w 12225867"/>
              <a:gd name="connsiteY2800" fmla="*/ 6478242 h 13823997"/>
              <a:gd name="connsiteX2801" fmla="*/ 979501 w 12225867"/>
              <a:gd name="connsiteY2801" fmla="*/ 6485464 h 13823997"/>
              <a:gd name="connsiteX2802" fmla="*/ 1003061 w 12225867"/>
              <a:gd name="connsiteY2802" fmla="*/ 6528798 h 13823997"/>
              <a:gd name="connsiteX2803" fmla="*/ 1014841 w 12225867"/>
              <a:gd name="connsiteY2803" fmla="*/ 6521577 h 13823997"/>
              <a:gd name="connsiteX2804" fmla="*/ 991281 w 12225867"/>
              <a:gd name="connsiteY2804" fmla="*/ 6478242 h 13823997"/>
              <a:gd name="connsiteX2805" fmla="*/ 1180938 w 12225867"/>
              <a:gd name="connsiteY2805" fmla="*/ 6475835 h 13823997"/>
              <a:gd name="connsiteX2806" fmla="*/ 1169158 w 12225867"/>
              <a:gd name="connsiteY2806" fmla="*/ 6484262 h 13823997"/>
              <a:gd name="connsiteX2807" fmla="*/ 1196252 w 12225867"/>
              <a:gd name="connsiteY2807" fmla="*/ 6526392 h 13823997"/>
              <a:gd name="connsiteX2808" fmla="*/ 1208032 w 12225867"/>
              <a:gd name="connsiteY2808" fmla="*/ 6517967 h 13823997"/>
              <a:gd name="connsiteX2809" fmla="*/ 1180938 w 12225867"/>
              <a:gd name="connsiteY2809" fmla="*/ 6475835 h 13823997"/>
              <a:gd name="connsiteX2810" fmla="*/ 796912 w 12225867"/>
              <a:gd name="connsiteY2810" fmla="*/ 6466204 h 13823997"/>
              <a:gd name="connsiteX2811" fmla="*/ 783954 w 12225867"/>
              <a:gd name="connsiteY2811" fmla="*/ 6472222 h 13823997"/>
              <a:gd name="connsiteX2812" fmla="*/ 803980 w 12225867"/>
              <a:gd name="connsiteY2812" fmla="*/ 6517964 h 13823997"/>
              <a:gd name="connsiteX2813" fmla="*/ 816938 w 12225867"/>
              <a:gd name="connsiteY2813" fmla="*/ 6511945 h 13823997"/>
              <a:gd name="connsiteX2814" fmla="*/ 796912 w 12225867"/>
              <a:gd name="connsiteY2814" fmla="*/ 6466204 h 13823997"/>
              <a:gd name="connsiteX2815" fmla="*/ 1362349 w 12225867"/>
              <a:gd name="connsiteY2815" fmla="*/ 6465002 h 13823997"/>
              <a:gd name="connsiteX2816" fmla="*/ 1351747 w 12225867"/>
              <a:gd name="connsiteY2816" fmla="*/ 6473428 h 13823997"/>
              <a:gd name="connsiteX2817" fmla="*/ 1381197 w 12225867"/>
              <a:gd name="connsiteY2817" fmla="*/ 6513151 h 13823997"/>
              <a:gd name="connsiteX2818" fmla="*/ 1391799 w 12225867"/>
              <a:gd name="connsiteY2818" fmla="*/ 6504725 h 13823997"/>
              <a:gd name="connsiteX2819" fmla="*/ 1362349 w 12225867"/>
              <a:gd name="connsiteY2819" fmla="*/ 6465002 h 13823997"/>
              <a:gd name="connsiteX2820" fmla="*/ 1535514 w 12225867"/>
              <a:gd name="connsiteY2820" fmla="*/ 6446947 h 13823997"/>
              <a:gd name="connsiteX2821" fmla="*/ 1524912 w 12225867"/>
              <a:gd name="connsiteY2821" fmla="*/ 6456577 h 13823997"/>
              <a:gd name="connsiteX2822" fmla="*/ 1557896 w 12225867"/>
              <a:gd name="connsiteY2822" fmla="*/ 6493891 h 13823997"/>
              <a:gd name="connsiteX2823" fmla="*/ 1568498 w 12225867"/>
              <a:gd name="connsiteY2823" fmla="*/ 6484262 h 13823997"/>
              <a:gd name="connsiteX2824" fmla="*/ 1535514 w 12225867"/>
              <a:gd name="connsiteY2824" fmla="*/ 6446947 h 13823997"/>
              <a:gd name="connsiteX2825" fmla="*/ 599009 w 12225867"/>
              <a:gd name="connsiteY2825" fmla="*/ 6438519 h 13823997"/>
              <a:gd name="connsiteX2826" fmla="*/ 586051 w 12225867"/>
              <a:gd name="connsiteY2826" fmla="*/ 6443333 h 13823997"/>
              <a:gd name="connsiteX2827" fmla="*/ 601365 w 12225867"/>
              <a:gd name="connsiteY2827" fmla="*/ 6490280 h 13823997"/>
              <a:gd name="connsiteX2828" fmla="*/ 614323 w 12225867"/>
              <a:gd name="connsiteY2828" fmla="*/ 6485464 h 13823997"/>
              <a:gd name="connsiteX2829" fmla="*/ 599009 w 12225867"/>
              <a:gd name="connsiteY2829" fmla="*/ 6438519 h 13823997"/>
              <a:gd name="connsiteX2830" fmla="*/ 1698077 w 12225867"/>
              <a:gd name="connsiteY2830" fmla="*/ 6424075 h 13823997"/>
              <a:gd name="connsiteX2831" fmla="*/ 1729294 w 12225867"/>
              <a:gd name="connsiteY2831" fmla="*/ 6455974 h 13823997"/>
              <a:gd name="connsiteX2832" fmla="*/ 1722815 w 12225867"/>
              <a:gd name="connsiteY2832" fmla="*/ 6462596 h 13823997"/>
              <a:gd name="connsiteX2833" fmla="*/ 1691598 w 12225867"/>
              <a:gd name="connsiteY2833" fmla="*/ 6430697 h 13823997"/>
              <a:gd name="connsiteX2834" fmla="*/ 1698077 w 12225867"/>
              <a:gd name="connsiteY2834" fmla="*/ 6424075 h 13823997"/>
              <a:gd name="connsiteX2835" fmla="*/ 226763 w 12225867"/>
              <a:gd name="connsiteY2835" fmla="*/ 6422872 h 13823997"/>
              <a:gd name="connsiteX2836" fmla="*/ 212627 w 12225867"/>
              <a:gd name="connsiteY2836" fmla="*/ 6424075 h 13823997"/>
              <a:gd name="connsiteX2837" fmla="*/ 218517 w 12225867"/>
              <a:gd name="connsiteY2837" fmla="*/ 6473427 h 13823997"/>
              <a:gd name="connsiteX2838" fmla="*/ 232653 w 12225867"/>
              <a:gd name="connsiteY2838" fmla="*/ 6472223 h 13823997"/>
              <a:gd name="connsiteX2839" fmla="*/ 226763 w 12225867"/>
              <a:gd name="connsiteY2839" fmla="*/ 6422872 h 13823997"/>
              <a:gd name="connsiteX2840" fmla="*/ 1698077 w 12225867"/>
              <a:gd name="connsiteY2840" fmla="*/ 6418057 h 13823997"/>
              <a:gd name="connsiteX2841" fmla="*/ 1688653 w 12225867"/>
              <a:gd name="connsiteY2841" fmla="*/ 6427687 h 13823997"/>
              <a:gd name="connsiteX2842" fmla="*/ 1691598 w 12225867"/>
              <a:gd name="connsiteY2842" fmla="*/ 6430697 h 13823997"/>
              <a:gd name="connsiteX2843" fmla="*/ 1688653 w 12225867"/>
              <a:gd name="connsiteY2843" fmla="*/ 6433707 h 13823997"/>
              <a:gd name="connsiteX2844" fmla="*/ 1722815 w 12225867"/>
              <a:gd name="connsiteY2844" fmla="*/ 6468614 h 13823997"/>
              <a:gd name="connsiteX2845" fmla="*/ 1732239 w 12225867"/>
              <a:gd name="connsiteY2845" fmla="*/ 6458983 h 13823997"/>
              <a:gd name="connsiteX2846" fmla="*/ 1729294 w 12225867"/>
              <a:gd name="connsiteY2846" fmla="*/ 6455974 h 13823997"/>
              <a:gd name="connsiteX2847" fmla="*/ 1732239 w 12225867"/>
              <a:gd name="connsiteY2847" fmla="*/ 6452964 h 13823997"/>
              <a:gd name="connsiteX2848" fmla="*/ 1698077 w 12225867"/>
              <a:gd name="connsiteY2848" fmla="*/ 6418057 h 13823997"/>
              <a:gd name="connsiteX2849" fmla="*/ 1126750 w 12225867"/>
              <a:gd name="connsiteY2849" fmla="*/ 6392779 h 13823997"/>
              <a:gd name="connsiteX2850" fmla="*/ 1114970 w 12225867"/>
              <a:gd name="connsiteY2850" fmla="*/ 6401205 h 13823997"/>
              <a:gd name="connsiteX2851" fmla="*/ 1142064 w 12225867"/>
              <a:gd name="connsiteY2851" fmla="*/ 6443336 h 13823997"/>
              <a:gd name="connsiteX2852" fmla="*/ 1153844 w 12225867"/>
              <a:gd name="connsiteY2852" fmla="*/ 6434910 h 13823997"/>
              <a:gd name="connsiteX2853" fmla="*/ 1126750 w 12225867"/>
              <a:gd name="connsiteY2853" fmla="*/ 6392779 h 13823997"/>
              <a:gd name="connsiteX2854" fmla="*/ 944161 w 12225867"/>
              <a:gd name="connsiteY2854" fmla="*/ 6390370 h 13823997"/>
              <a:gd name="connsiteX2855" fmla="*/ 932381 w 12225867"/>
              <a:gd name="connsiteY2855" fmla="*/ 6397593 h 13823997"/>
              <a:gd name="connsiteX2856" fmla="*/ 955941 w 12225867"/>
              <a:gd name="connsiteY2856" fmla="*/ 6440927 h 13823997"/>
              <a:gd name="connsiteX2857" fmla="*/ 967721 w 12225867"/>
              <a:gd name="connsiteY2857" fmla="*/ 6433704 h 13823997"/>
              <a:gd name="connsiteX2858" fmla="*/ 944161 w 12225867"/>
              <a:gd name="connsiteY2858" fmla="*/ 6390370 h 13823997"/>
              <a:gd name="connsiteX2859" fmla="*/ 404640 w 12225867"/>
              <a:gd name="connsiteY2859" fmla="*/ 6390370 h 13823997"/>
              <a:gd name="connsiteX2860" fmla="*/ 390504 w 12225867"/>
              <a:gd name="connsiteY2860" fmla="*/ 6393982 h 13823997"/>
              <a:gd name="connsiteX2861" fmla="*/ 401106 w 12225867"/>
              <a:gd name="connsiteY2861" fmla="*/ 6443333 h 13823997"/>
              <a:gd name="connsiteX2862" fmla="*/ 415242 w 12225867"/>
              <a:gd name="connsiteY2862" fmla="*/ 6439722 h 13823997"/>
              <a:gd name="connsiteX2863" fmla="*/ 404640 w 12225867"/>
              <a:gd name="connsiteY2863" fmla="*/ 6390370 h 13823997"/>
              <a:gd name="connsiteX2864" fmla="*/ 1302271 w 12225867"/>
              <a:gd name="connsiteY2864" fmla="*/ 6386760 h 13823997"/>
              <a:gd name="connsiteX2865" fmla="*/ 1291669 w 12225867"/>
              <a:gd name="connsiteY2865" fmla="*/ 6395186 h 13823997"/>
              <a:gd name="connsiteX2866" fmla="*/ 1321119 w 12225867"/>
              <a:gd name="connsiteY2866" fmla="*/ 6434910 h 13823997"/>
              <a:gd name="connsiteX2867" fmla="*/ 1331721 w 12225867"/>
              <a:gd name="connsiteY2867" fmla="*/ 6426484 h 13823997"/>
              <a:gd name="connsiteX2868" fmla="*/ 1302271 w 12225867"/>
              <a:gd name="connsiteY2868" fmla="*/ 6386760 h 13823997"/>
              <a:gd name="connsiteX2869" fmla="*/ 756860 w 12225867"/>
              <a:gd name="connsiteY2869" fmla="*/ 6374722 h 13823997"/>
              <a:gd name="connsiteX2870" fmla="*/ 743902 w 12225867"/>
              <a:gd name="connsiteY2870" fmla="*/ 6380739 h 13823997"/>
              <a:gd name="connsiteX2871" fmla="*/ 763928 w 12225867"/>
              <a:gd name="connsiteY2871" fmla="*/ 6426482 h 13823997"/>
              <a:gd name="connsiteX2872" fmla="*/ 776886 w 12225867"/>
              <a:gd name="connsiteY2872" fmla="*/ 6420462 h 13823997"/>
              <a:gd name="connsiteX2873" fmla="*/ 756860 w 12225867"/>
              <a:gd name="connsiteY2873" fmla="*/ 6374722 h 13823997"/>
              <a:gd name="connsiteX2874" fmla="*/ 1469546 w 12225867"/>
              <a:gd name="connsiteY2874" fmla="*/ 6372315 h 13823997"/>
              <a:gd name="connsiteX2875" fmla="*/ 1458945 w 12225867"/>
              <a:gd name="connsiteY2875" fmla="*/ 6381947 h 13823997"/>
              <a:gd name="connsiteX2876" fmla="*/ 1491928 w 12225867"/>
              <a:gd name="connsiteY2876" fmla="*/ 6419260 h 13823997"/>
              <a:gd name="connsiteX2877" fmla="*/ 1502530 w 12225867"/>
              <a:gd name="connsiteY2877" fmla="*/ 6409633 h 13823997"/>
              <a:gd name="connsiteX2878" fmla="*/ 1469546 w 12225867"/>
              <a:gd name="connsiteY2878" fmla="*/ 6372315 h 13823997"/>
              <a:gd name="connsiteX2879" fmla="*/ 1629754 w 12225867"/>
              <a:gd name="connsiteY2879" fmla="*/ 6354260 h 13823997"/>
              <a:gd name="connsiteX2880" fmla="*/ 1660381 w 12225867"/>
              <a:gd name="connsiteY2880" fmla="*/ 6385557 h 13823997"/>
              <a:gd name="connsiteX2881" fmla="*/ 1654491 w 12225867"/>
              <a:gd name="connsiteY2881" fmla="*/ 6391576 h 13823997"/>
              <a:gd name="connsiteX2882" fmla="*/ 1623864 w 12225867"/>
              <a:gd name="connsiteY2882" fmla="*/ 6360278 h 13823997"/>
              <a:gd name="connsiteX2883" fmla="*/ 1629754 w 12225867"/>
              <a:gd name="connsiteY2883" fmla="*/ 6354260 h 13823997"/>
              <a:gd name="connsiteX2884" fmla="*/ 1629754 w 12225867"/>
              <a:gd name="connsiteY2884" fmla="*/ 6347036 h 13823997"/>
              <a:gd name="connsiteX2885" fmla="*/ 1620330 w 12225867"/>
              <a:gd name="connsiteY2885" fmla="*/ 6356667 h 13823997"/>
              <a:gd name="connsiteX2886" fmla="*/ 1623864 w 12225867"/>
              <a:gd name="connsiteY2886" fmla="*/ 6360278 h 13823997"/>
              <a:gd name="connsiteX2887" fmla="*/ 1620330 w 12225867"/>
              <a:gd name="connsiteY2887" fmla="*/ 6363889 h 13823997"/>
              <a:gd name="connsiteX2888" fmla="*/ 1654491 w 12225867"/>
              <a:gd name="connsiteY2888" fmla="*/ 6398798 h 13823997"/>
              <a:gd name="connsiteX2889" fmla="*/ 1663915 w 12225867"/>
              <a:gd name="connsiteY2889" fmla="*/ 6389167 h 13823997"/>
              <a:gd name="connsiteX2890" fmla="*/ 1660381 w 12225867"/>
              <a:gd name="connsiteY2890" fmla="*/ 6385557 h 13823997"/>
              <a:gd name="connsiteX2891" fmla="*/ 1663915 w 12225867"/>
              <a:gd name="connsiteY2891" fmla="*/ 6381944 h 13823997"/>
              <a:gd name="connsiteX2892" fmla="*/ 1629754 w 12225867"/>
              <a:gd name="connsiteY2892" fmla="*/ 6347036 h 13823997"/>
              <a:gd name="connsiteX2893" fmla="*/ 568381 w 12225867"/>
              <a:gd name="connsiteY2893" fmla="*/ 6344629 h 13823997"/>
              <a:gd name="connsiteX2894" fmla="*/ 555423 w 12225867"/>
              <a:gd name="connsiteY2894" fmla="*/ 6349444 h 13823997"/>
              <a:gd name="connsiteX2895" fmla="*/ 570737 w 12225867"/>
              <a:gd name="connsiteY2895" fmla="*/ 6396389 h 13823997"/>
              <a:gd name="connsiteX2896" fmla="*/ 583695 w 12225867"/>
              <a:gd name="connsiteY2896" fmla="*/ 6391573 h 13823997"/>
              <a:gd name="connsiteX2897" fmla="*/ 568381 w 12225867"/>
              <a:gd name="connsiteY2897" fmla="*/ 6344629 h 13823997"/>
              <a:gd name="connsiteX2898" fmla="*/ 216161 w 12225867"/>
              <a:gd name="connsiteY2898" fmla="*/ 6322962 h 13823997"/>
              <a:gd name="connsiteX2899" fmla="*/ 202025 w 12225867"/>
              <a:gd name="connsiteY2899" fmla="*/ 6324165 h 13823997"/>
              <a:gd name="connsiteX2900" fmla="*/ 207915 w 12225867"/>
              <a:gd name="connsiteY2900" fmla="*/ 6373518 h 13823997"/>
              <a:gd name="connsiteX2901" fmla="*/ 222051 w 12225867"/>
              <a:gd name="connsiteY2901" fmla="*/ 6372315 h 13823997"/>
              <a:gd name="connsiteX2902" fmla="*/ 216161 w 12225867"/>
              <a:gd name="connsiteY2902" fmla="*/ 6322962 h 13823997"/>
              <a:gd name="connsiteX2903" fmla="*/ 1072562 w 12225867"/>
              <a:gd name="connsiteY2903" fmla="*/ 6309722 h 13823997"/>
              <a:gd name="connsiteX2904" fmla="*/ 1060783 w 12225867"/>
              <a:gd name="connsiteY2904" fmla="*/ 6318149 h 13823997"/>
              <a:gd name="connsiteX2905" fmla="*/ 1087876 w 12225867"/>
              <a:gd name="connsiteY2905" fmla="*/ 6360278 h 13823997"/>
              <a:gd name="connsiteX2906" fmla="*/ 1099656 w 12225867"/>
              <a:gd name="connsiteY2906" fmla="*/ 6351852 h 13823997"/>
              <a:gd name="connsiteX2907" fmla="*/ 1072562 w 12225867"/>
              <a:gd name="connsiteY2907" fmla="*/ 6309722 h 13823997"/>
              <a:gd name="connsiteX2908" fmla="*/ 1242194 w 12225867"/>
              <a:gd name="connsiteY2908" fmla="*/ 6307314 h 13823997"/>
              <a:gd name="connsiteX2909" fmla="*/ 1231592 w 12225867"/>
              <a:gd name="connsiteY2909" fmla="*/ 6315740 h 13823997"/>
              <a:gd name="connsiteX2910" fmla="*/ 1261042 w 12225867"/>
              <a:gd name="connsiteY2910" fmla="*/ 6355463 h 13823997"/>
              <a:gd name="connsiteX2911" fmla="*/ 1271643 w 12225867"/>
              <a:gd name="connsiteY2911" fmla="*/ 6347038 h 13823997"/>
              <a:gd name="connsiteX2912" fmla="*/ 1242194 w 12225867"/>
              <a:gd name="connsiteY2912" fmla="*/ 6307314 h 13823997"/>
              <a:gd name="connsiteX2913" fmla="*/ 897041 w 12225867"/>
              <a:gd name="connsiteY2913" fmla="*/ 6303702 h 13823997"/>
              <a:gd name="connsiteX2914" fmla="*/ 885261 w 12225867"/>
              <a:gd name="connsiteY2914" fmla="*/ 6310924 h 13823997"/>
              <a:gd name="connsiteX2915" fmla="*/ 908821 w 12225867"/>
              <a:gd name="connsiteY2915" fmla="*/ 6354259 h 13823997"/>
              <a:gd name="connsiteX2916" fmla="*/ 920601 w 12225867"/>
              <a:gd name="connsiteY2916" fmla="*/ 6347036 h 13823997"/>
              <a:gd name="connsiteX2917" fmla="*/ 897041 w 12225867"/>
              <a:gd name="connsiteY2917" fmla="*/ 6303702 h 13823997"/>
              <a:gd name="connsiteX2918" fmla="*/ 1404757 w 12225867"/>
              <a:gd name="connsiteY2918" fmla="*/ 6297685 h 13823997"/>
              <a:gd name="connsiteX2919" fmla="*/ 1394155 w 12225867"/>
              <a:gd name="connsiteY2919" fmla="*/ 6307315 h 13823997"/>
              <a:gd name="connsiteX2920" fmla="*/ 1427139 w 12225867"/>
              <a:gd name="connsiteY2920" fmla="*/ 6344629 h 13823997"/>
              <a:gd name="connsiteX2921" fmla="*/ 1437741 w 12225867"/>
              <a:gd name="connsiteY2921" fmla="*/ 6335000 h 13823997"/>
              <a:gd name="connsiteX2922" fmla="*/ 1404757 w 12225867"/>
              <a:gd name="connsiteY2922" fmla="*/ 6297685 h 13823997"/>
              <a:gd name="connsiteX2923" fmla="*/ 383436 w 12225867"/>
              <a:gd name="connsiteY2923" fmla="*/ 6292868 h 13823997"/>
              <a:gd name="connsiteX2924" fmla="*/ 369300 w 12225867"/>
              <a:gd name="connsiteY2924" fmla="*/ 6296479 h 13823997"/>
              <a:gd name="connsiteX2925" fmla="*/ 379902 w 12225867"/>
              <a:gd name="connsiteY2925" fmla="*/ 6345833 h 13823997"/>
              <a:gd name="connsiteX2926" fmla="*/ 394038 w 12225867"/>
              <a:gd name="connsiteY2926" fmla="*/ 6342222 h 13823997"/>
              <a:gd name="connsiteX2927" fmla="*/ 383436 w 12225867"/>
              <a:gd name="connsiteY2927" fmla="*/ 6292868 h 13823997"/>
              <a:gd name="connsiteX2928" fmla="*/ 1560252 w 12225867"/>
              <a:gd name="connsiteY2928" fmla="*/ 6283240 h 13823997"/>
              <a:gd name="connsiteX2929" fmla="*/ 1591469 w 12225867"/>
              <a:gd name="connsiteY2929" fmla="*/ 6315139 h 13823997"/>
              <a:gd name="connsiteX2930" fmla="*/ 1584990 w 12225867"/>
              <a:gd name="connsiteY2930" fmla="*/ 6321758 h 13823997"/>
              <a:gd name="connsiteX2931" fmla="*/ 1553774 w 12225867"/>
              <a:gd name="connsiteY2931" fmla="*/ 6289860 h 13823997"/>
              <a:gd name="connsiteX2932" fmla="*/ 1560252 w 12225867"/>
              <a:gd name="connsiteY2932" fmla="*/ 6283240 h 13823997"/>
              <a:gd name="connsiteX2933" fmla="*/ 717986 w 12225867"/>
              <a:gd name="connsiteY2933" fmla="*/ 6283239 h 13823997"/>
              <a:gd name="connsiteX2934" fmla="*/ 705028 w 12225867"/>
              <a:gd name="connsiteY2934" fmla="*/ 6289258 h 13823997"/>
              <a:gd name="connsiteX2935" fmla="*/ 725054 w 12225867"/>
              <a:gd name="connsiteY2935" fmla="*/ 6335000 h 13823997"/>
              <a:gd name="connsiteX2936" fmla="*/ 738012 w 12225867"/>
              <a:gd name="connsiteY2936" fmla="*/ 6328979 h 13823997"/>
              <a:gd name="connsiteX2937" fmla="*/ 717986 w 12225867"/>
              <a:gd name="connsiteY2937" fmla="*/ 6283239 h 13823997"/>
              <a:gd name="connsiteX2938" fmla="*/ 1560252 w 12225867"/>
              <a:gd name="connsiteY2938" fmla="*/ 6277221 h 13823997"/>
              <a:gd name="connsiteX2939" fmla="*/ 1550828 w 12225867"/>
              <a:gd name="connsiteY2939" fmla="*/ 6286850 h 13823997"/>
              <a:gd name="connsiteX2940" fmla="*/ 1553774 w 12225867"/>
              <a:gd name="connsiteY2940" fmla="*/ 6289860 h 13823997"/>
              <a:gd name="connsiteX2941" fmla="*/ 1550828 w 12225867"/>
              <a:gd name="connsiteY2941" fmla="*/ 6292869 h 13823997"/>
              <a:gd name="connsiteX2942" fmla="*/ 1584990 w 12225867"/>
              <a:gd name="connsiteY2942" fmla="*/ 6327778 h 13823997"/>
              <a:gd name="connsiteX2943" fmla="*/ 1594414 w 12225867"/>
              <a:gd name="connsiteY2943" fmla="*/ 6318149 h 13823997"/>
              <a:gd name="connsiteX2944" fmla="*/ 1591469 w 12225867"/>
              <a:gd name="connsiteY2944" fmla="*/ 6315139 h 13823997"/>
              <a:gd name="connsiteX2945" fmla="*/ 1594414 w 12225867"/>
              <a:gd name="connsiteY2945" fmla="*/ 6312129 h 13823997"/>
              <a:gd name="connsiteX2946" fmla="*/ 1560252 w 12225867"/>
              <a:gd name="connsiteY2946" fmla="*/ 6277221 h 13823997"/>
              <a:gd name="connsiteX2947" fmla="*/ 537753 w 12225867"/>
              <a:gd name="connsiteY2947" fmla="*/ 6249535 h 13823997"/>
              <a:gd name="connsiteX2948" fmla="*/ 524795 w 12225867"/>
              <a:gd name="connsiteY2948" fmla="*/ 6254350 h 13823997"/>
              <a:gd name="connsiteX2949" fmla="*/ 540109 w 12225867"/>
              <a:gd name="connsiteY2949" fmla="*/ 6301295 h 13823997"/>
              <a:gd name="connsiteX2950" fmla="*/ 553067 w 12225867"/>
              <a:gd name="connsiteY2950" fmla="*/ 6296479 h 13823997"/>
              <a:gd name="connsiteX2951" fmla="*/ 537753 w 12225867"/>
              <a:gd name="connsiteY2951" fmla="*/ 6249535 h 13823997"/>
              <a:gd name="connsiteX2952" fmla="*/ 1182116 w 12225867"/>
              <a:gd name="connsiteY2952" fmla="*/ 6229072 h 13823997"/>
              <a:gd name="connsiteX2953" fmla="*/ 1171514 w 12225867"/>
              <a:gd name="connsiteY2953" fmla="*/ 6237499 h 13823997"/>
              <a:gd name="connsiteX2954" fmla="*/ 1200964 w 12225867"/>
              <a:gd name="connsiteY2954" fmla="*/ 6277221 h 13823997"/>
              <a:gd name="connsiteX2955" fmla="*/ 1211566 w 12225867"/>
              <a:gd name="connsiteY2955" fmla="*/ 6268795 h 13823997"/>
              <a:gd name="connsiteX2956" fmla="*/ 1182116 w 12225867"/>
              <a:gd name="connsiteY2956" fmla="*/ 6229072 h 13823997"/>
              <a:gd name="connsiteX2957" fmla="*/ 1018375 w 12225867"/>
              <a:gd name="connsiteY2957" fmla="*/ 6226665 h 13823997"/>
              <a:gd name="connsiteX2958" fmla="*/ 1006595 w 12225867"/>
              <a:gd name="connsiteY2958" fmla="*/ 6235091 h 13823997"/>
              <a:gd name="connsiteX2959" fmla="*/ 1033689 w 12225867"/>
              <a:gd name="connsiteY2959" fmla="*/ 6277221 h 13823997"/>
              <a:gd name="connsiteX2960" fmla="*/ 1045469 w 12225867"/>
              <a:gd name="connsiteY2960" fmla="*/ 6268795 h 13823997"/>
              <a:gd name="connsiteX2961" fmla="*/ 1018375 w 12225867"/>
              <a:gd name="connsiteY2961" fmla="*/ 6226665 h 13823997"/>
              <a:gd name="connsiteX2962" fmla="*/ 205559 w 12225867"/>
              <a:gd name="connsiteY2962" fmla="*/ 6224256 h 13823997"/>
              <a:gd name="connsiteX2963" fmla="*/ 191423 w 12225867"/>
              <a:gd name="connsiteY2963" fmla="*/ 6225460 h 13823997"/>
              <a:gd name="connsiteX2964" fmla="*/ 197313 w 12225867"/>
              <a:gd name="connsiteY2964" fmla="*/ 6274813 h 13823997"/>
              <a:gd name="connsiteX2965" fmla="*/ 211449 w 12225867"/>
              <a:gd name="connsiteY2965" fmla="*/ 6273610 h 13823997"/>
              <a:gd name="connsiteX2966" fmla="*/ 205559 w 12225867"/>
              <a:gd name="connsiteY2966" fmla="*/ 6224256 h 13823997"/>
              <a:gd name="connsiteX2967" fmla="*/ 1339967 w 12225867"/>
              <a:gd name="connsiteY2967" fmla="*/ 6223053 h 13823997"/>
              <a:gd name="connsiteX2968" fmla="*/ 1329365 w 12225867"/>
              <a:gd name="connsiteY2968" fmla="*/ 6232684 h 13823997"/>
              <a:gd name="connsiteX2969" fmla="*/ 1362349 w 12225867"/>
              <a:gd name="connsiteY2969" fmla="*/ 6269999 h 13823997"/>
              <a:gd name="connsiteX2970" fmla="*/ 1372951 w 12225867"/>
              <a:gd name="connsiteY2970" fmla="*/ 6260370 h 13823997"/>
              <a:gd name="connsiteX2971" fmla="*/ 1339967 w 12225867"/>
              <a:gd name="connsiteY2971" fmla="*/ 6223053 h 13823997"/>
              <a:gd name="connsiteX2972" fmla="*/ 848744 w 12225867"/>
              <a:gd name="connsiteY2972" fmla="*/ 6215830 h 13823997"/>
              <a:gd name="connsiteX2973" fmla="*/ 836964 w 12225867"/>
              <a:gd name="connsiteY2973" fmla="*/ 6223053 h 13823997"/>
              <a:gd name="connsiteX2974" fmla="*/ 860524 w 12225867"/>
              <a:gd name="connsiteY2974" fmla="*/ 6266387 h 13823997"/>
              <a:gd name="connsiteX2975" fmla="*/ 872304 w 12225867"/>
              <a:gd name="connsiteY2975" fmla="*/ 6259164 h 13823997"/>
              <a:gd name="connsiteX2976" fmla="*/ 848744 w 12225867"/>
              <a:gd name="connsiteY2976" fmla="*/ 6215830 h 13823997"/>
              <a:gd name="connsiteX2977" fmla="*/ 1490750 w 12225867"/>
              <a:gd name="connsiteY2977" fmla="*/ 6212220 h 13823997"/>
              <a:gd name="connsiteX2978" fmla="*/ 1521967 w 12225867"/>
              <a:gd name="connsiteY2978" fmla="*/ 6244119 h 13823997"/>
              <a:gd name="connsiteX2979" fmla="*/ 1515488 w 12225867"/>
              <a:gd name="connsiteY2979" fmla="*/ 6250739 h 13823997"/>
              <a:gd name="connsiteX2980" fmla="*/ 1484272 w 12225867"/>
              <a:gd name="connsiteY2980" fmla="*/ 6218841 h 13823997"/>
              <a:gd name="connsiteX2981" fmla="*/ 1490750 w 12225867"/>
              <a:gd name="connsiteY2981" fmla="*/ 6212220 h 13823997"/>
              <a:gd name="connsiteX2982" fmla="*/ 1490750 w 12225867"/>
              <a:gd name="connsiteY2982" fmla="*/ 6206202 h 13823997"/>
              <a:gd name="connsiteX2983" fmla="*/ 1481326 w 12225867"/>
              <a:gd name="connsiteY2983" fmla="*/ 6215831 h 13823997"/>
              <a:gd name="connsiteX2984" fmla="*/ 1484272 w 12225867"/>
              <a:gd name="connsiteY2984" fmla="*/ 6218841 h 13823997"/>
              <a:gd name="connsiteX2985" fmla="*/ 1481326 w 12225867"/>
              <a:gd name="connsiteY2985" fmla="*/ 6221851 h 13823997"/>
              <a:gd name="connsiteX2986" fmla="*/ 1515488 w 12225867"/>
              <a:gd name="connsiteY2986" fmla="*/ 6256758 h 13823997"/>
              <a:gd name="connsiteX2987" fmla="*/ 1524912 w 12225867"/>
              <a:gd name="connsiteY2987" fmla="*/ 6247129 h 13823997"/>
              <a:gd name="connsiteX2988" fmla="*/ 1521967 w 12225867"/>
              <a:gd name="connsiteY2988" fmla="*/ 6244119 h 13823997"/>
              <a:gd name="connsiteX2989" fmla="*/ 1524912 w 12225867"/>
              <a:gd name="connsiteY2989" fmla="*/ 6241109 h 13823997"/>
              <a:gd name="connsiteX2990" fmla="*/ 1490750 w 12225867"/>
              <a:gd name="connsiteY2990" fmla="*/ 6206202 h 13823997"/>
              <a:gd name="connsiteX2991" fmla="*/ 362232 w 12225867"/>
              <a:gd name="connsiteY2991" fmla="*/ 6196571 h 13823997"/>
              <a:gd name="connsiteX2992" fmla="*/ 348096 w 12225867"/>
              <a:gd name="connsiteY2992" fmla="*/ 6200182 h 13823997"/>
              <a:gd name="connsiteX2993" fmla="*/ 358698 w 12225867"/>
              <a:gd name="connsiteY2993" fmla="*/ 6248331 h 13823997"/>
              <a:gd name="connsiteX2994" fmla="*/ 372834 w 12225867"/>
              <a:gd name="connsiteY2994" fmla="*/ 6244719 h 13823997"/>
              <a:gd name="connsiteX2995" fmla="*/ 362232 w 12225867"/>
              <a:gd name="connsiteY2995" fmla="*/ 6196571 h 13823997"/>
              <a:gd name="connsiteX2996" fmla="*/ 677935 w 12225867"/>
              <a:gd name="connsiteY2996" fmla="*/ 6192959 h 13823997"/>
              <a:gd name="connsiteX2997" fmla="*/ 664977 w 12225867"/>
              <a:gd name="connsiteY2997" fmla="*/ 6198978 h 13823997"/>
              <a:gd name="connsiteX2998" fmla="*/ 685003 w 12225867"/>
              <a:gd name="connsiteY2998" fmla="*/ 6244719 h 13823997"/>
              <a:gd name="connsiteX2999" fmla="*/ 697960 w 12225867"/>
              <a:gd name="connsiteY2999" fmla="*/ 6238701 h 13823997"/>
              <a:gd name="connsiteX3000" fmla="*/ 677935 w 12225867"/>
              <a:gd name="connsiteY3000" fmla="*/ 6192959 h 13823997"/>
              <a:gd name="connsiteX3001" fmla="*/ 507125 w 12225867"/>
              <a:gd name="connsiteY3001" fmla="*/ 6154441 h 13823997"/>
              <a:gd name="connsiteX3002" fmla="*/ 494168 w 12225867"/>
              <a:gd name="connsiteY3002" fmla="*/ 6159256 h 13823997"/>
              <a:gd name="connsiteX3003" fmla="*/ 509481 w 12225867"/>
              <a:gd name="connsiteY3003" fmla="*/ 6206201 h 13823997"/>
              <a:gd name="connsiteX3004" fmla="*/ 522439 w 12225867"/>
              <a:gd name="connsiteY3004" fmla="*/ 6201385 h 13823997"/>
              <a:gd name="connsiteX3005" fmla="*/ 507125 w 12225867"/>
              <a:gd name="connsiteY3005" fmla="*/ 6154441 h 13823997"/>
              <a:gd name="connsiteX3006" fmla="*/ 1122038 w 12225867"/>
              <a:gd name="connsiteY3006" fmla="*/ 6149627 h 13823997"/>
              <a:gd name="connsiteX3007" fmla="*/ 1111436 w 12225867"/>
              <a:gd name="connsiteY3007" fmla="*/ 6158053 h 13823997"/>
              <a:gd name="connsiteX3008" fmla="*/ 1140886 w 12225867"/>
              <a:gd name="connsiteY3008" fmla="*/ 6197775 h 13823997"/>
              <a:gd name="connsiteX3009" fmla="*/ 1151488 w 12225867"/>
              <a:gd name="connsiteY3009" fmla="*/ 6189349 h 13823997"/>
              <a:gd name="connsiteX3010" fmla="*/ 1122038 w 12225867"/>
              <a:gd name="connsiteY3010" fmla="*/ 6149627 h 13823997"/>
              <a:gd name="connsiteX3011" fmla="*/ 1275177 w 12225867"/>
              <a:gd name="connsiteY3011" fmla="*/ 6148423 h 13823997"/>
              <a:gd name="connsiteX3012" fmla="*/ 1264576 w 12225867"/>
              <a:gd name="connsiteY3012" fmla="*/ 6158053 h 13823997"/>
              <a:gd name="connsiteX3013" fmla="*/ 1297559 w 12225867"/>
              <a:gd name="connsiteY3013" fmla="*/ 6195369 h 13823997"/>
              <a:gd name="connsiteX3014" fmla="*/ 1308161 w 12225867"/>
              <a:gd name="connsiteY3014" fmla="*/ 6185738 h 13823997"/>
              <a:gd name="connsiteX3015" fmla="*/ 1275177 w 12225867"/>
              <a:gd name="connsiteY3015" fmla="*/ 6148423 h 13823997"/>
              <a:gd name="connsiteX3016" fmla="*/ 964187 w 12225867"/>
              <a:gd name="connsiteY3016" fmla="*/ 6143608 h 13823997"/>
              <a:gd name="connsiteX3017" fmla="*/ 952407 w 12225867"/>
              <a:gd name="connsiteY3017" fmla="*/ 6152035 h 13823997"/>
              <a:gd name="connsiteX3018" fmla="*/ 979501 w 12225867"/>
              <a:gd name="connsiteY3018" fmla="*/ 6194164 h 13823997"/>
              <a:gd name="connsiteX3019" fmla="*/ 991281 w 12225867"/>
              <a:gd name="connsiteY3019" fmla="*/ 6185738 h 13823997"/>
              <a:gd name="connsiteX3020" fmla="*/ 964187 w 12225867"/>
              <a:gd name="connsiteY3020" fmla="*/ 6143608 h 13823997"/>
              <a:gd name="connsiteX3021" fmla="*/ 1422427 w 12225867"/>
              <a:gd name="connsiteY3021" fmla="*/ 6142404 h 13823997"/>
              <a:gd name="connsiteX3022" fmla="*/ 1453054 w 12225867"/>
              <a:gd name="connsiteY3022" fmla="*/ 6173701 h 13823997"/>
              <a:gd name="connsiteX3023" fmla="*/ 1447165 w 12225867"/>
              <a:gd name="connsiteY3023" fmla="*/ 6179720 h 13823997"/>
              <a:gd name="connsiteX3024" fmla="*/ 1416537 w 12225867"/>
              <a:gd name="connsiteY3024" fmla="*/ 6148423 h 13823997"/>
              <a:gd name="connsiteX3025" fmla="*/ 1422427 w 12225867"/>
              <a:gd name="connsiteY3025" fmla="*/ 6142404 h 13823997"/>
              <a:gd name="connsiteX3026" fmla="*/ 1422427 w 12225867"/>
              <a:gd name="connsiteY3026" fmla="*/ 6135182 h 13823997"/>
              <a:gd name="connsiteX3027" fmla="*/ 1413003 w 12225867"/>
              <a:gd name="connsiteY3027" fmla="*/ 6144812 h 13823997"/>
              <a:gd name="connsiteX3028" fmla="*/ 1416537 w 12225867"/>
              <a:gd name="connsiteY3028" fmla="*/ 6148423 h 13823997"/>
              <a:gd name="connsiteX3029" fmla="*/ 1413003 w 12225867"/>
              <a:gd name="connsiteY3029" fmla="*/ 6152035 h 13823997"/>
              <a:gd name="connsiteX3030" fmla="*/ 1447165 w 12225867"/>
              <a:gd name="connsiteY3030" fmla="*/ 6186943 h 13823997"/>
              <a:gd name="connsiteX3031" fmla="*/ 1456588 w 12225867"/>
              <a:gd name="connsiteY3031" fmla="*/ 6177312 h 13823997"/>
              <a:gd name="connsiteX3032" fmla="*/ 1453054 w 12225867"/>
              <a:gd name="connsiteY3032" fmla="*/ 6173701 h 13823997"/>
              <a:gd name="connsiteX3033" fmla="*/ 1456588 w 12225867"/>
              <a:gd name="connsiteY3033" fmla="*/ 6170090 h 13823997"/>
              <a:gd name="connsiteX3034" fmla="*/ 1422427 w 12225867"/>
              <a:gd name="connsiteY3034" fmla="*/ 6135182 h 13823997"/>
              <a:gd name="connsiteX3035" fmla="*/ 801624 w 12225867"/>
              <a:gd name="connsiteY3035" fmla="*/ 6129162 h 13823997"/>
              <a:gd name="connsiteX3036" fmla="*/ 789844 w 12225867"/>
              <a:gd name="connsiteY3036" fmla="*/ 6136385 h 13823997"/>
              <a:gd name="connsiteX3037" fmla="*/ 813404 w 12225867"/>
              <a:gd name="connsiteY3037" fmla="*/ 6179719 h 13823997"/>
              <a:gd name="connsiteX3038" fmla="*/ 825184 w 12225867"/>
              <a:gd name="connsiteY3038" fmla="*/ 6172496 h 13823997"/>
              <a:gd name="connsiteX3039" fmla="*/ 801624 w 12225867"/>
              <a:gd name="connsiteY3039" fmla="*/ 6129162 h 13823997"/>
              <a:gd name="connsiteX3040" fmla="*/ 193779 w 12225867"/>
              <a:gd name="connsiteY3040" fmla="*/ 6125551 h 13823997"/>
              <a:gd name="connsiteX3041" fmla="*/ 179643 w 12225867"/>
              <a:gd name="connsiteY3041" fmla="*/ 6126755 h 13823997"/>
              <a:gd name="connsiteX3042" fmla="*/ 185533 w 12225867"/>
              <a:gd name="connsiteY3042" fmla="*/ 6176108 h 13823997"/>
              <a:gd name="connsiteX3043" fmla="*/ 199669 w 12225867"/>
              <a:gd name="connsiteY3043" fmla="*/ 6174904 h 13823997"/>
              <a:gd name="connsiteX3044" fmla="*/ 193779 w 12225867"/>
              <a:gd name="connsiteY3044" fmla="*/ 6125551 h 13823997"/>
              <a:gd name="connsiteX3045" fmla="*/ 637883 w 12225867"/>
              <a:gd name="connsiteY3045" fmla="*/ 6101477 h 13823997"/>
              <a:gd name="connsiteX3046" fmla="*/ 624925 w 12225867"/>
              <a:gd name="connsiteY3046" fmla="*/ 6107495 h 13823997"/>
              <a:gd name="connsiteX3047" fmla="*/ 644951 w 12225867"/>
              <a:gd name="connsiteY3047" fmla="*/ 6153237 h 13823997"/>
              <a:gd name="connsiteX3048" fmla="*/ 657909 w 12225867"/>
              <a:gd name="connsiteY3048" fmla="*/ 6147218 h 13823997"/>
              <a:gd name="connsiteX3049" fmla="*/ 637883 w 12225867"/>
              <a:gd name="connsiteY3049" fmla="*/ 6101477 h 13823997"/>
              <a:gd name="connsiteX3050" fmla="*/ 341028 w 12225867"/>
              <a:gd name="connsiteY3050" fmla="*/ 6097865 h 13823997"/>
              <a:gd name="connsiteX3051" fmla="*/ 326892 w 12225867"/>
              <a:gd name="connsiteY3051" fmla="*/ 6101477 h 13823997"/>
              <a:gd name="connsiteX3052" fmla="*/ 337494 w 12225867"/>
              <a:gd name="connsiteY3052" fmla="*/ 6150830 h 13823997"/>
              <a:gd name="connsiteX3053" fmla="*/ 351630 w 12225867"/>
              <a:gd name="connsiteY3053" fmla="*/ 6146015 h 13823997"/>
              <a:gd name="connsiteX3054" fmla="*/ 341028 w 12225867"/>
              <a:gd name="connsiteY3054" fmla="*/ 6097865 h 13823997"/>
              <a:gd name="connsiteX3055" fmla="*/ 1210388 w 12225867"/>
              <a:gd name="connsiteY3055" fmla="*/ 6073792 h 13823997"/>
              <a:gd name="connsiteX3056" fmla="*/ 1199786 w 12225867"/>
              <a:gd name="connsiteY3056" fmla="*/ 6083423 h 13823997"/>
              <a:gd name="connsiteX3057" fmla="*/ 1232770 w 12225867"/>
              <a:gd name="connsiteY3057" fmla="*/ 6120738 h 13823997"/>
              <a:gd name="connsiteX3058" fmla="*/ 1243372 w 12225867"/>
              <a:gd name="connsiteY3058" fmla="*/ 6111107 h 13823997"/>
              <a:gd name="connsiteX3059" fmla="*/ 1210388 w 12225867"/>
              <a:gd name="connsiteY3059" fmla="*/ 6073792 h 13823997"/>
              <a:gd name="connsiteX3060" fmla="*/ 1352925 w 12225867"/>
              <a:gd name="connsiteY3060" fmla="*/ 6071385 h 13823997"/>
              <a:gd name="connsiteX3061" fmla="*/ 1383553 w 12225867"/>
              <a:gd name="connsiteY3061" fmla="*/ 6102681 h 13823997"/>
              <a:gd name="connsiteX3062" fmla="*/ 1377663 w 12225867"/>
              <a:gd name="connsiteY3062" fmla="*/ 6108700 h 13823997"/>
              <a:gd name="connsiteX3063" fmla="*/ 1347035 w 12225867"/>
              <a:gd name="connsiteY3063" fmla="*/ 6077404 h 13823997"/>
              <a:gd name="connsiteX3064" fmla="*/ 1352925 w 12225867"/>
              <a:gd name="connsiteY3064" fmla="*/ 6071385 h 13823997"/>
              <a:gd name="connsiteX3065" fmla="*/ 1061961 w 12225867"/>
              <a:gd name="connsiteY3065" fmla="*/ 6071384 h 13823997"/>
              <a:gd name="connsiteX3066" fmla="*/ 1051359 w 12225867"/>
              <a:gd name="connsiteY3066" fmla="*/ 6079810 h 13823997"/>
              <a:gd name="connsiteX3067" fmla="*/ 1080809 w 12225867"/>
              <a:gd name="connsiteY3067" fmla="*/ 6119533 h 13823997"/>
              <a:gd name="connsiteX3068" fmla="*/ 1091410 w 12225867"/>
              <a:gd name="connsiteY3068" fmla="*/ 6111107 h 13823997"/>
              <a:gd name="connsiteX3069" fmla="*/ 1061961 w 12225867"/>
              <a:gd name="connsiteY3069" fmla="*/ 6071384 h 13823997"/>
              <a:gd name="connsiteX3070" fmla="*/ 1352925 w 12225867"/>
              <a:gd name="connsiteY3070" fmla="*/ 6064162 h 13823997"/>
              <a:gd name="connsiteX3071" fmla="*/ 1343501 w 12225867"/>
              <a:gd name="connsiteY3071" fmla="*/ 6073792 h 13823997"/>
              <a:gd name="connsiteX3072" fmla="*/ 1347035 w 12225867"/>
              <a:gd name="connsiteY3072" fmla="*/ 6077404 h 13823997"/>
              <a:gd name="connsiteX3073" fmla="*/ 1343501 w 12225867"/>
              <a:gd name="connsiteY3073" fmla="*/ 6081015 h 13823997"/>
              <a:gd name="connsiteX3074" fmla="*/ 1377663 w 12225867"/>
              <a:gd name="connsiteY3074" fmla="*/ 6115923 h 13823997"/>
              <a:gd name="connsiteX3075" fmla="*/ 1387087 w 12225867"/>
              <a:gd name="connsiteY3075" fmla="*/ 6106293 h 13823997"/>
              <a:gd name="connsiteX3076" fmla="*/ 1383553 w 12225867"/>
              <a:gd name="connsiteY3076" fmla="*/ 6102681 h 13823997"/>
              <a:gd name="connsiteX3077" fmla="*/ 1387087 w 12225867"/>
              <a:gd name="connsiteY3077" fmla="*/ 6099070 h 13823997"/>
              <a:gd name="connsiteX3078" fmla="*/ 1352925 w 12225867"/>
              <a:gd name="connsiteY3078" fmla="*/ 6064162 h 13823997"/>
              <a:gd name="connsiteX3079" fmla="*/ 909999 w 12225867"/>
              <a:gd name="connsiteY3079" fmla="*/ 6060552 h 13823997"/>
              <a:gd name="connsiteX3080" fmla="*/ 898219 w 12225867"/>
              <a:gd name="connsiteY3080" fmla="*/ 6068977 h 13823997"/>
              <a:gd name="connsiteX3081" fmla="*/ 925313 w 12225867"/>
              <a:gd name="connsiteY3081" fmla="*/ 6111107 h 13823997"/>
              <a:gd name="connsiteX3082" fmla="*/ 937093 w 12225867"/>
              <a:gd name="connsiteY3082" fmla="*/ 6102681 h 13823997"/>
              <a:gd name="connsiteX3083" fmla="*/ 909999 w 12225867"/>
              <a:gd name="connsiteY3083" fmla="*/ 6060552 h 13823997"/>
              <a:gd name="connsiteX3084" fmla="*/ 475320 w 12225867"/>
              <a:gd name="connsiteY3084" fmla="*/ 6059347 h 13823997"/>
              <a:gd name="connsiteX3085" fmla="*/ 462362 w 12225867"/>
              <a:gd name="connsiteY3085" fmla="*/ 6064162 h 13823997"/>
              <a:gd name="connsiteX3086" fmla="*/ 477676 w 12225867"/>
              <a:gd name="connsiteY3086" fmla="*/ 6111107 h 13823997"/>
              <a:gd name="connsiteX3087" fmla="*/ 490634 w 12225867"/>
              <a:gd name="connsiteY3087" fmla="*/ 6106291 h 13823997"/>
              <a:gd name="connsiteX3088" fmla="*/ 475320 w 12225867"/>
              <a:gd name="connsiteY3088" fmla="*/ 6059347 h 13823997"/>
              <a:gd name="connsiteX3089" fmla="*/ 754504 w 12225867"/>
              <a:gd name="connsiteY3089" fmla="*/ 6041291 h 13823997"/>
              <a:gd name="connsiteX3090" fmla="*/ 742724 w 12225867"/>
              <a:gd name="connsiteY3090" fmla="*/ 6048513 h 13823997"/>
              <a:gd name="connsiteX3091" fmla="*/ 766284 w 12225867"/>
              <a:gd name="connsiteY3091" fmla="*/ 6091847 h 13823997"/>
              <a:gd name="connsiteX3092" fmla="*/ 778064 w 12225867"/>
              <a:gd name="connsiteY3092" fmla="*/ 6084625 h 13823997"/>
              <a:gd name="connsiteX3093" fmla="*/ 754504 w 12225867"/>
              <a:gd name="connsiteY3093" fmla="*/ 6041291 h 13823997"/>
              <a:gd name="connsiteX3094" fmla="*/ 183177 w 12225867"/>
              <a:gd name="connsiteY3094" fmla="*/ 6025642 h 13823997"/>
              <a:gd name="connsiteX3095" fmla="*/ 169041 w 12225867"/>
              <a:gd name="connsiteY3095" fmla="*/ 6026847 h 13823997"/>
              <a:gd name="connsiteX3096" fmla="*/ 174931 w 12225867"/>
              <a:gd name="connsiteY3096" fmla="*/ 6076198 h 13823997"/>
              <a:gd name="connsiteX3097" fmla="*/ 189067 w 12225867"/>
              <a:gd name="connsiteY3097" fmla="*/ 6074995 h 13823997"/>
              <a:gd name="connsiteX3098" fmla="*/ 183177 w 12225867"/>
              <a:gd name="connsiteY3098" fmla="*/ 6025642 h 13823997"/>
              <a:gd name="connsiteX3099" fmla="*/ 599009 w 12225867"/>
              <a:gd name="connsiteY3099" fmla="*/ 6009994 h 13823997"/>
              <a:gd name="connsiteX3100" fmla="*/ 586051 w 12225867"/>
              <a:gd name="connsiteY3100" fmla="*/ 6016012 h 13823997"/>
              <a:gd name="connsiteX3101" fmla="*/ 606077 w 12225867"/>
              <a:gd name="connsiteY3101" fmla="*/ 6061754 h 13823997"/>
              <a:gd name="connsiteX3102" fmla="*/ 619035 w 12225867"/>
              <a:gd name="connsiteY3102" fmla="*/ 6055736 h 13823997"/>
              <a:gd name="connsiteX3103" fmla="*/ 599009 w 12225867"/>
              <a:gd name="connsiteY3103" fmla="*/ 6009994 h 13823997"/>
              <a:gd name="connsiteX3104" fmla="*/ 1283423 w 12225867"/>
              <a:gd name="connsiteY3104" fmla="*/ 6000366 h 13823997"/>
              <a:gd name="connsiteX3105" fmla="*/ 1314640 w 12225867"/>
              <a:gd name="connsiteY3105" fmla="*/ 6032265 h 13823997"/>
              <a:gd name="connsiteX3106" fmla="*/ 1308161 w 12225867"/>
              <a:gd name="connsiteY3106" fmla="*/ 6038884 h 13823997"/>
              <a:gd name="connsiteX3107" fmla="*/ 1276945 w 12225867"/>
              <a:gd name="connsiteY3107" fmla="*/ 6006986 h 13823997"/>
              <a:gd name="connsiteX3108" fmla="*/ 1283423 w 12225867"/>
              <a:gd name="connsiteY3108" fmla="*/ 6000366 h 13823997"/>
              <a:gd name="connsiteX3109" fmla="*/ 319824 w 12225867"/>
              <a:gd name="connsiteY3109" fmla="*/ 6000363 h 13823997"/>
              <a:gd name="connsiteX3110" fmla="*/ 305689 w 12225867"/>
              <a:gd name="connsiteY3110" fmla="*/ 6003975 h 13823997"/>
              <a:gd name="connsiteX3111" fmla="*/ 316290 w 12225867"/>
              <a:gd name="connsiteY3111" fmla="*/ 6053328 h 13823997"/>
              <a:gd name="connsiteX3112" fmla="*/ 330426 w 12225867"/>
              <a:gd name="connsiteY3112" fmla="*/ 6049717 h 13823997"/>
              <a:gd name="connsiteX3113" fmla="*/ 319824 w 12225867"/>
              <a:gd name="connsiteY3113" fmla="*/ 6000363 h 13823997"/>
              <a:gd name="connsiteX3114" fmla="*/ 1145598 w 12225867"/>
              <a:gd name="connsiteY3114" fmla="*/ 5999161 h 13823997"/>
              <a:gd name="connsiteX3115" fmla="*/ 1134996 w 12225867"/>
              <a:gd name="connsiteY3115" fmla="*/ 6008792 h 13823997"/>
              <a:gd name="connsiteX3116" fmla="*/ 1167980 w 12225867"/>
              <a:gd name="connsiteY3116" fmla="*/ 6046107 h 13823997"/>
              <a:gd name="connsiteX3117" fmla="*/ 1178582 w 12225867"/>
              <a:gd name="connsiteY3117" fmla="*/ 6036476 h 13823997"/>
              <a:gd name="connsiteX3118" fmla="*/ 1145598 w 12225867"/>
              <a:gd name="connsiteY3118" fmla="*/ 5999161 h 13823997"/>
              <a:gd name="connsiteX3119" fmla="*/ 1283423 w 12225867"/>
              <a:gd name="connsiteY3119" fmla="*/ 5994347 h 13823997"/>
              <a:gd name="connsiteX3120" fmla="*/ 1273999 w 12225867"/>
              <a:gd name="connsiteY3120" fmla="*/ 6003976 h 13823997"/>
              <a:gd name="connsiteX3121" fmla="*/ 1276945 w 12225867"/>
              <a:gd name="connsiteY3121" fmla="*/ 6006986 h 13823997"/>
              <a:gd name="connsiteX3122" fmla="*/ 1273999 w 12225867"/>
              <a:gd name="connsiteY3122" fmla="*/ 6009997 h 13823997"/>
              <a:gd name="connsiteX3123" fmla="*/ 1308161 w 12225867"/>
              <a:gd name="connsiteY3123" fmla="*/ 6044903 h 13823997"/>
              <a:gd name="connsiteX3124" fmla="*/ 1317585 w 12225867"/>
              <a:gd name="connsiteY3124" fmla="*/ 6035274 h 13823997"/>
              <a:gd name="connsiteX3125" fmla="*/ 1314640 w 12225867"/>
              <a:gd name="connsiteY3125" fmla="*/ 6032265 h 13823997"/>
              <a:gd name="connsiteX3126" fmla="*/ 1317585 w 12225867"/>
              <a:gd name="connsiteY3126" fmla="*/ 6029254 h 13823997"/>
              <a:gd name="connsiteX3127" fmla="*/ 1283423 w 12225867"/>
              <a:gd name="connsiteY3127" fmla="*/ 5994347 h 13823997"/>
              <a:gd name="connsiteX3128" fmla="*/ 1001883 w 12225867"/>
              <a:gd name="connsiteY3128" fmla="*/ 5991940 h 13823997"/>
              <a:gd name="connsiteX3129" fmla="*/ 991281 w 12225867"/>
              <a:gd name="connsiteY3129" fmla="*/ 6000366 h 13823997"/>
              <a:gd name="connsiteX3130" fmla="*/ 1020731 w 12225867"/>
              <a:gd name="connsiteY3130" fmla="*/ 6040089 h 13823997"/>
              <a:gd name="connsiteX3131" fmla="*/ 1031333 w 12225867"/>
              <a:gd name="connsiteY3131" fmla="*/ 6031662 h 13823997"/>
              <a:gd name="connsiteX3132" fmla="*/ 1001883 w 12225867"/>
              <a:gd name="connsiteY3132" fmla="*/ 5991940 h 13823997"/>
              <a:gd name="connsiteX3133" fmla="*/ 855812 w 12225867"/>
              <a:gd name="connsiteY3133" fmla="*/ 5976290 h 13823997"/>
              <a:gd name="connsiteX3134" fmla="*/ 844032 w 12225867"/>
              <a:gd name="connsiteY3134" fmla="*/ 5984716 h 13823997"/>
              <a:gd name="connsiteX3135" fmla="*/ 871126 w 12225867"/>
              <a:gd name="connsiteY3135" fmla="*/ 6026847 h 13823997"/>
              <a:gd name="connsiteX3136" fmla="*/ 882906 w 12225867"/>
              <a:gd name="connsiteY3136" fmla="*/ 6018421 h 13823997"/>
              <a:gd name="connsiteX3137" fmla="*/ 855812 w 12225867"/>
              <a:gd name="connsiteY3137" fmla="*/ 5976290 h 13823997"/>
              <a:gd name="connsiteX3138" fmla="*/ 444692 w 12225867"/>
              <a:gd name="connsiteY3138" fmla="*/ 5965456 h 13823997"/>
              <a:gd name="connsiteX3139" fmla="*/ 431734 w 12225867"/>
              <a:gd name="connsiteY3139" fmla="*/ 5970271 h 13823997"/>
              <a:gd name="connsiteX3140" fmla="*/ 447048 w 12225867"/>
              <a:gd name="connsiteY3140" fmla="*/ 6017216 h 13823997"/>
              <a:gd name="connsiteX3141" fmla="*/ 460006 w 12225867"/>
              <a:gd name="connsiteY3141" fmla="*/ 6012402 h 13823997"/>
              <a:gd name="connsiteX3142" fmla="*/ 444692 w 12225867"/>
              <a:gd name="connsiteY3142" fmla="*/ 5965456 h 13823997"/>
              <a:gd name="connsiteX3143" fmla="*/ 707384 w 12225867"/>
              <a:gd name="connsiteY3143" fmla="*/ 5954623 h 13823997"/>
              <a:gd name="connsiteX3144" fmla="*/ 695604 w 12225867"/>
              <a:gd name="connsiteY3144" fmla="*/ 5961845 h 13823997"/>
              <a:gd name="connsiteX3145" fmla="*/ 719164 w 12225867"/>
              <a:gd name="connsiteY3145" fmla="*/ 6005179 h 13823997"/>
              <a:gd name="connsiteX3146" fmla="*/ 730944 w 12225867"/>
              <a:gd name="connsiteY3146" fmla="*/ 5997957 h 13823997"/>
              <a:gd name="connsiteX3147" fmla="*/ 707384 w 12225867"/>
              <a:gd name="connsiteY3147" fmla="*/ 5954623 h 13823997"/>
              <a:gd name="connsiteX3148" fmla="*/ 1215100 w 12225867"/>
              <a:gd name="connsiteY3148" fmla="*/ 5930549 h 13823997"/>
              <a:gd name="connsiteX3149" fmla="*/ 1245728 w 12225867"/>
              <a:gd name="connsiteY3149" fmla="*/ 5961847 h 13823997"/>
              <a:gd name="connsiteX3150" fmla="*/ 1239838 w 12225867"/>
              <a:gd name="connsiteY3150" fmla="*/ 5967865 h 13823997"/>
              <a:gd name="connsiteX3151" fmla="*/ 1209210 w 12225867"/>
              <a:gd name="connsiteY3151" fmla="*/ 5936568 h 13823997"/>
              <a:gd name="connsiteX3152" fmla="*/ 1215100 w 12225867"/>
              <a:gd name="connsiteY3152" fmla="*/ 5930549 h 13823997"/>
              <a:gd name="connsiteX3153" fmla="*/ 172575 w 12225867"/>
              <a:gd name="connsiteY3153" fmla="*/ 5925733 h 13823997"/>
              <a:gd name="connsiteX3154" fmla="*/ 158439 w 12225867"/>
              <a:gd name="connsiteY3154" fmla="*/ 5926937 h 13823997"/>
              <a:gd name="connsiteX3155" fmla="*/ 164329 w 12225867"/>
              <a:gd name="connsiteY3155" fmla="*/ 5977493 h 13823997"/>
              <a:gd name="connsiteX3156" fmla="*/ 178465 w 12225867"/>
              <a:gd name="connsiteY3156" fmla="*/ 5975087 h 13823997"/>
              <a:gd name="connsiteX3157" fmla="*/ 172575 w 12225867"/>
              <a:gd name="connsiteY3157" fmla="*/ 5925733 h 13823997"/>
              <a:gd name="connsiteX3158" fmla="*/ 1080809 w 12225867"/>
              <a:gd name="connsiteY3158" fmla="*/ 5924530 h 13823997"/>
              <a:gd name="connsiteX3159" fmla="*/ 1070207 w 12225867"/>
              <a:gd name="connsiteY3159" fmla="*/ 5934161 h 13823997"/>
              <a:gd name="connsiteX3160" fmla="*/ 1103190 w 12225867"/>
              <a:gd name="connsiteY3160" fmla="*/ 5971476 h 13823997"/>
              <a:gd name="connsiteX3161" fmla="*/ 1113792 w 12225867"/>
              <a:gd name="connsiteY3161" fmla="*/ 5961847 h 13823997"/>
              <a:gd name="connsiteX3162" fmla="*/ 1080809 w 12225867"/>
              <a:gd name="connsiteY3162" fmla="*/ 5924530 h 13823997"/>
              <a:gd name="connsiteX3163" fmla="*/ 1215100 w 12225867"/>
              <a:gd name="connsiteY3163" fmla="*/ 5923327 h 13823997"/>
              <a:gd name="connsiteX3164" fmla="*/ 1205676 w 12225867"/>
              <a:gd name="connsiteY3164" fmla="*/ 5932958 h 13823997"/>
              <a:gd name="connsiteX3165" fmla="*/ 1209210 w 12225867"/>
              <a:gd name="connsiteY3165" fmla="*/ 5936568 h 13823997"/>
              <a:gd name="connsiteX3166" fmla="*/ 1205676 w 12225867"/>
              <a:gd name="connsiteY3166" fmla="*/ 5940180 h 13823997"/>
              <a:gd name="connsiteX3167" fmla="*/ 1239838 w 12225867"/>
              <a:gd name="connsiteY3167" fmla="*/ 5975088 h 13823997"/>
              <a:gd name="connsiteX3168" fmla="*/ 1249262 w 12225867"/>
              <a:gd name="connsiteY3168" fmla="*/ 5965458 h 13823997"/>
              <a:gd name="connsiteX3169" fmla="*/ 1245728 w 12225867"/>
              <a:gd name="connsiteY3169" fmla="*/ 5961847 h 13823997"/>
              <a:gd name="connsiteX3170" fmla="*/ 1249262 w 12225867"/>
              <a:gd name="connsiteY3170" fmla="*/ 5958235 h 13823997"/>
              <a:gd name="connsiteX3171" fmla="*/ 1215100 w 12225867"/>
              <a:gd name="connsiteY3171" fmla="*/ 5923327 h 13823997"/>
              <a:gd name="connsiteX3172" fmla="*/ 558957 w 12225867"/>
              <a:gd name="connsiteY3172" fmla="*/ 5918511 h 13823997"/>
              <a:gd name="connsiteX3173" fmla="*/ 545999 w 12225867"/>
              <a:gd name="connsiteY3173" fmla="*/ 5924530 h 13823997"/>
              <a:gd name="connsiteX3174" fmla="*/ 566025 w 12225867"/>
              <a:gd name="connsiteY3174" fmla="*/ 5970271 h 13823997"/>
              <a:gd name="connsiteX3175" fmla="*/ 578983 w 12225867"/>
              <a:gd name="connsiteY3175" fmla="*/ 5964252 h 13823997"/>
              <a:gd name="connsiteX3176" fmla="*/ 558957 w 12225867"/>
              <a:gd name="connsiteY3176" fmla="*/ 5918511 h 13823997"/>
              <a:gd name="connsiteX3177" fmla="*/ 941805 w 12225867"/>
              <a:gd name="connsiteY3177" fmla="*/ 5913698 h 13823997"/>
              <a:gd name="connsiteX3178" fmla="*/ 931203 w 12225867"/>
              <a:gd name="connsiteY3178" fmla="*/ 5922124 h 13823997"/>
              <a:gd name="connsiteX3179" fmla="*/ 960653 w 12225867"/>
              <a:gd name="connsiteY3179" fmla="*/ 5961847 h 13823997"/>
              <a:gd name="connsiteX3180" fmla="*/ 971255 w 12225867"/>
              <a:gd name="connsiteY3180" fmla="*/ 5953421 h 13823997"/>
              <a:gd name="connsiteX3181" fmla="*/ 941805 w 12225867"/>
              <a:gd name="connsiteY3181" fmla="*/ 5913698 h 13823997"/>
              <a:gd name="connsiteX3182" fmla="*/ 298621 w 12225867"/>
              <a:gd name="connsiteY3182" fmla="*/ 5904066 h 13823997"/>
              <a:gd name="connsiteX3183" fmla="*/ 284485 w 12225867"/>
              <a:gd name="connsiteY3183" fmla="*/ 5907677 h 13823997"/>
              <a:gd name="connsiteX3184" fmla="*/ 295087 w 12225867"/>
              <a:gd name="connsiteY3184" fmla="*/ 5955827 h 13823997"/>
              <a:gd name="connsiteX3185" fmla="*/ 309223 w 12225867"/>
              <a:gd name="connsiteY3185" fmla="*/ 5952215 h 13823997"/>
              <a:gd name="connsiteX3186" fmla="*/ 298621 w 12225867"/>
              <a:gd name="connsiteY3186" fmla="*/ 5904066 h 13823997"/>
              <a:gd name="connsiteX3187" fmla="*/ 801624 w 12225867"/>
              <a:gd name="connsiteY3187" fmla="*/ 5894438 h 13823997"/>
              <a:gd name="connsiteX3188" fmla="*/ 789844 w 12225867"/>
              <a:gd name="connsiteY3188" fmla="*/ 5902863 h 13823997"/>
              <a:gd name="connsiteX3189" fmla="*/ 816938 w 12225867"/>
              <a:gd name="connsiteY3189" fmla="*/ 5943790 h 13823997"/>
              <a:gd name="connsiteX3190" fmla="*/ 828718 w 12225867"/>
              <a:gd name="connsiteY3190" fmla="*/ 5936567 h 13823997"/>
              <a:gd name="connsiteX3191" fmla="*/ 801624 w 12225867"/>
              <a:gd name="connsiteY3191" fmla="*/ 5894438 h 13823997"/>
              <a:gd name="connsiteX3192" fmla="*/ 414064 w 12225867"/>
              <a:gd name="connsiteY3192" fmla="*/ 5870362 h 13823997"/>
              <a:gd name="connsiteX3193" fmla="*/ 401106 w 12225867"/>
              <a:gd name="connsiteY3193" fmla="*/ 5875177 h 13823997"/>
              <a:gd name="connsiteX3194" fmla="*/ 416420 w 12225867"/>
              <a:gd name="connsiteY3194" fmla="*/ 5922122 h 13823997"/>
              <a:gd name="connsiteX3195" fmla="*/ 429378 w 12225867"/>
              <a:gd name="connsiteY3195" fmla="*/ 5917306 h 13823997"/>
              <a:gd name="connsiteX3196" fmla="*/ 414064 w 12225867"/>
              <a:gd name="connsiteY3196" fmla="*/ 5870362 h 13823997"/>
              <a:gd name="connsiteX3197" fmla="*/ 659087 w 12225867"/>
              <a:gd name="connsiteY3197" fmla="*/ 5866751 h 13823997"/>
              <a:gd name="connsiteX3198" fmla="*/ 647307 w 12225867"/>
              <a:gd name="connsiteY3198" fmla="*/ 5873973 h 13823997"/>
              <a:gd name="connsiteX3199" fmla="*/ 670867 w 12225867"/>
              <a:gd name="connsiteY3199" fmla="*/ 5917307 h 13823997"/>
              <a:gd name="connsiteX3200" fmla="*/ 682647 w 12225867"/>
              <a:gd name="connsiteY3200" fmla="*/ 5910085 h 13823997"/>
              <a:gd name="connsiteX3201" fmla="*/ 659087 w 12225867"/>
              <a:gd name="connsiteY3201" fmla="*/ 5866751 h 13823997"/>
              <a:gd name="connsiteX3202" fmla="*/ 1145598 w 12225867"/>
              <a:gd name="connsiteY3202" fmla="*/ 5859530 h 13823997"/>
              <a:gd name="connsiteX3203" fmla="*/ 1176226 w 12225867"/>
              <a:gd name="connsiteY3203" fmla="*/ 5890826 h 13823997"/>
              <a:gd name="connsiteX3204" fmla="*/ 1170336 w 12225867"/>
              <a:gd name="connsiteY3204" fmla="*/ 5896845 h 13823997"/>
              <a:gd name="connsiteX3205" fmla="*/ 1139708 w 12225867"/>
              <a:gd name="connsiteY3205" fmla="*/ 5865549 h 13823997"/>
              <a:gd name="connsiteX3206" fmla="*/ 1145598 w 12225867"/>
              <a:gd name="connsiteY3206" fmla="*/ 5859530 h 13823997"/>
              <a:gd name="connsiteX3207" fmla="*/ 1145598 w 12225867"/>
              <a:gd name="connsiteY3207" fmla="*/ 5852307 h 13823997"/>
              <a:gd name="connsiteX3208" fmla="*/ 1136174 w 12225867"/>
              <a:gd name="connsiteY3208" fmla="*/ 5861937 h 13823997"/>
              <a:gd name="connsiteX3209" fmla="*/ 1139708 w 12225867"/>
              <a:gd name="connsiteY3209" fmla="*/ 5865549 h 13823997"/>
              <a:gd name="connsiteX3210" fmla="*/ 1136174 w 12225867"/>
              <a:gd name="connsiteY3210" fmla="*/ 5869161 h 13823997"/>
              <a:gd name="connsiteX3211" fmla="*/ 1170336 w 12225867"/>
              <a:gd name="connsiteY3211" fmla="*/ 5904068 h 13823997"/>
              <a:gd name="connsiteX3212" fmla="*/ 1179760 w 12225867"/>
              <a:gd name="connsiteY3212" fmla="*/ 5894438 h 13823997"/>
              <a:gd name="connsiteX3213" fmla="*/ 1176226 w 12225867"/>
              <a:gd name="connsiteY3213" fmla="*/ 5890826 h 13823997"/>
              <a:gd name="connsiteX3214" fmla="*/ 1179760 w 12225867"/>
              <a:gd name="connsiteY3214" fmla="*/ 5887216 h 13823997"/>
              <a:gd name="connsiteX3215" fmla="*/ 1145598 w 12225867"/>
              <a:gd name="connsiteY3215" fmla="*/ 5852307 h 13823997"/>
              <a:gd name="connsiteX3216" fmla="*/ 1014841 w 12225867"/>
              <a:gd name="connsiteY3216" fmla="*/ 5849900 h 13823997"/>
              <a:gd name="connsiteX3217" fmla="*/ 1004239 w 12225867"/>
              <a:gd name="connsiteY3217" fmla="*/ 5859530 h 13823997"/>
              <a:gd name="connsiteX3218" fmla="*/ 1037223 w 12225867"/>
              <a:gd name="connsiteY3218" fmla="*/ 5896846 h 13823997"/>
              <a:gd name="connsiteX3219" fmla="*/ 1047825 w 12225867"/>
              <a:gd name="connsiteY3219" fmla="*/ 5887216 h 13823997"/>
              <a:gd name="connsiteX3220" fmla="*/ 1014841 w 12225867"/>
              <a:gd name="connsiteY3220" fmla="*/ 5849900 h 13823997"/>
              <a:gd name="connsiteX3221" fmla="*/ 881728 w 12225867"/>
              <a:gd name="connsiteY3221" fmla="*/ 5834252 h 13823997"/>
              <a:gd name="connsiteX3222" fmla="*/ 871126 w 12225867"/>
              <a:gd name="connsiteY3222" fmla="*/ 5842678 h 13823997"/>
              <a:gd name="connsiteX3223" fmla="*/ 900575 w 12225867"/>
              <a:gd name="connsiteY3223" fmla="*/ 5882401 h 13823997"/>
              <a:gd name="connsiteX3224" fmla="*/ 911177 w 12225867"/>
              <a:gd name="connsiteY3224" fmla="*/ 5873975 h 13823997"/>
              <a:gd name="connsiteX3225" fmla="*/ 881728 w 12225867"/>
              <a:gd name="connsiteY3225" fmla="*/ 5834252 h 13823997"/>
              <a:gd name="connsiteX3226" fmla="*/ 518905 w 12225867"/>
              <a:gd name="connsiteY3226" fmla="*/ 5827028 h 13823997"/>
              <a:gd name="connsiteX3227" fmla="*/ 505947 w 12225867"/>
              <a:gd name="connsiteY3227" fmla="*/ 5833046 h 13823997"/>
              <a:gd name="connsiteX3228" fmla="*/ 525973 w 12225867"/>
              <a:gd name="connsiteY3228" fmla="*/ 5878788 h 13823997"/>
              <a:gd name="connsiteX3229" fmla="*/ 538931 w 12225867"/>
              <a:gd name="connsiteY3229" fmla="*/ 5872769 h 13823997"/>
              <a:gd name="connsiteX3230" fmla="*/ 518905 w 12225867"/>
              <a:gd name="connsiteY3230" fmla="*/ 5827028 h 13823997"/>
              <a:gd name="connsiteX3231" fmla="*/ 161973 w 12225867"/>
              <a:gd name="connsiteY3231" fmla="*/ 5827028 h 13823997"/>
              <a:gd name="connsiteX3232" fmla="*/ 147837 w 12225867"/>
              <a:gd name="connsiteY3232" fmla="*/ 5828232 h 13823997"/>
              <a:gd name="connsiteX3233" fmla="*/ 153727 w 12225867"/>
              <a:gd name="connsiteY3233" fmla="*/ 5877585 h 13823997"/>
              <a:gd name="connsiteX3234" fmla="*/ 167863 w 12225867"/>
              <a:gd name="connsiteY3234" fmla="*/ 5876380 h 13823997"/>
              <a:gd name="connsiteX3235" fmla="*/ 161973 w 12225867"/>
              <a:gd name="connsiteY3235" fmla="*/ 5827028 h 13823997"/>
              <a:gd name="connsiteX3236" fmla="*/ 747436 w 12225867"/>
              <a:gd name="connsiteY3236" fmla="*/ 5811380 h 13823997"/>
              <a:gd name="connsiteX3237" fmla="*/ 735656 w 12225867"/>
              <a:gd name="connsiteY3237" fmla="*/ 5819807 h 13823997"/>
              <a:gd name="connsiteX3238" fmla="*/ 762750 w 12225867"/>
              <a:gd name="connsiteY3238" fmla="*/ 5860733 h 13823997"/>
              <a:gd name="connsiteX3239" fmla="*/ 774530 w 12225867"/>
              <a:gd name="connsiteY3239" fmla="*/ 5853512 h 13823997"/>
              <a:gd name="connsiteX3240" fmla="*/ 747436 w 12225867"/>
              <a:gd name="connsiteY3240" fmla="*/ 5811380 h 13823997"/>
              <a:gd name="connsiteX3241" fmla="*/ 276239 w 12225867"/>
              <a:gd name="connsiteY3241" fmla="*/ 5806565 h 13823997"/>
              <a:gd name="connsiteX3242" fmla="*/ 263281 w 12225867"/>
              <a:gd name="connsiteY3242" fmla="*/ 5810175 h 13823997"/>
              <a:gd name="connsiteX3243" fmla="*/ 273883 w 12225867"/>
              <a:gd name="connsiteY3243" fmla="*/ 5858325 h 13823997"/>
              <a:gd name="connsiteX3244" fmla="*/ 286841 w 12225867"/>
              <a:gd name="connsiteY3244" fmla="*/ 5855917 h 13823997"/>
              <a:gd name="connsiteX3245" fmla="*/ 276239 w 12225867"/>
              <a:gd name="connsiteY3245" fmla="*/ 5806565 h 13823997"/>
              <a:gd name="connsiteX3246" fmla="*/ 1076097 w 12225867"/>
              <a:gd name="connsiteY3246" fmla="*/ 5788512 h 13823997"/>
              <a:gd name="connsiteX3247" fmla="*/ 1107313 w 12225867"/>
              <a:gd name="connsiteY3247" fmla="*/ 5820409 h 13823997"/>
              <a:gd name="connsiteX3248" fmla="*/ 1100834 w 12225867"/>
              <a:gd name="connsiteY3248" fmla="*/ 5827029 h 13823997"/>
              <a:gd name="connsiteX3249" fmla="*/ 1069619 w 12225867"/>
              <a:gd name="connsiteY3249" fmla="*/ 5795131 h 13823997"/>
              <a:gd name="connsiteX3250" fmla="*/ 1076097 w 12225867"/>
              <a:gd name="connsiteY3250" fmla="*/ 5788512 h 13823997"/>
              <a:gd name="connsiteX3251" fmla="*/ 1076097 w 12225867"/>
              <a:gd name="connsiteY3251" fmla="*/ 5782492 h 13823997"/>
              <a:gd name="connsiteX3252" fmla="*/ 1066673 w 12225867"/>
              <a:gd name="connsiteY3252" fmla="*/ 5792121 h 13823997"/>
              <a:gd name="connsiteX3253" fmla="*/ 1069619 w 12225867"/>
              <a:gd name="connsiteY3253" fmla="*/ 5795131 h 13823997"/>
              <a:gd name="connsiteX3254" fmla="*/ 1066673 w 12225867"/>
              <a:gd name="connsiteY3254" fmla="*/ 5798140 h 13823997"/>
              <a:gd name="connsiteX3255" fmla="*/ 1100834 w 12225867"/>
              <a:gd name="connsiteY3255" fmla="*/ 5833048 h 13823997"/>
              <a:gd name="connsiteX3256" fmla="*/ 1110258 w 12225867"/>
              <a:gd name="connsiteY3256" fmla="*/ 5823418 h 13823997"/>
              <a:gd name="connsiteX3257" fmla="*/ 1107313 w 12225867"/>
              <a:gd name="connsiteY3257" fmla="*/ 5820409 h 13823997"/>
              <a:gd name="connsiteX3258" fmla="*/ 1110258 w 12225867"/>
              <a:gd name="connsiteY3258" fmla="*/ 5817400 h 13823997"/>
              <a:gd name="connsiteX3259" fmla="*/ 1076097 w 12225867"/>
              <a:gd name="connsiteY3259" fmla="*/ 5782492 h 13823997"/>
              <a:gd name="connsiteX3260" fmla="*/ 611967 w 12225867"/>
              <a:gd name="connsiteY3260" fmla="*/ 5780083 h 13823997"/>
              <a:gd name="connsiteX3261" fmla="*/ 600187 w 12225867"/>
              <a:gd name="connsiteY3261" fmla="*/ 5787305 h 13823997"/>
              <a:gd name="connsiteX3262" fmla="*/ 623747 w 12225867"/>
              <a:gd name="connsiteY3262" fmla="*/ 5830640 h 13823997"/>
              <a:gd name="connsiteX3263" fmla="*/ 635527 w 12225867"/>
              <a:gd name="connsiteY3263" fmla="*/ 5823417 h 13823997"/>
              <a:gd name="connsiteX3264" fmla="*/ 611967 w 12225867"/>
              <a:gd name="connsiteY3264" fmla="*/ 5780083 h 13823997"/>
              <a:gd name="connsiteX3265" fmla="*/ 950051 w 12225867"/>
              <a:gd name="connsiteY3265" fmla="*/ 5775269 h 13823997"/>
              <a:gd name="connsiteX3266" fmla="*/ 939449 w 12225867"/>
              <a:gd name="connsiteY3266" fmla="*/ 5784899 h 13823997"/>
              <a:gd name="connsiteX3267" fmla="*/ 972433 w 12225867"/>
              <a:gd name="connsiteY3267" fmla="*/ 5822215 h 13823997"/>
              <a:gd name="connsiteX3268" fmla="*/ 983035 w 12225867"/>
              <a:gd name="connsiteY3268" fmla="*/ 5812585 h 13823997"/>
              <a:gd name="connsiteX3269" fmla="*/ 950051 w 12225867"/>
              <a:gd name="connsiteY3269" fmla="*/ 5775269 h 13823997"/>
              <a:gd name="connsiteX3270" fmla="*/ 383436 w 12225867"/>
              <a:gd name="connsiteY3270" fmla="*/ 5775268 h 13823997"/>
              <a:gd name="connsiteX3271" fmla="*/ 370478 w 12225867"/>
              <a:gd name="connsiteY3271" fmla="*/ 5780083 h 13823997"/>
              <a:gd name="connsiteX3272" fmla="*/ 385792 w 12225867"/>
              <a:gd name="connsiteY3272" fmla="*/ 5827028 h 13823997"/>
              <a:gd name="connsiteX3273" fmla="*/ 398750 w 12225867"/>
              <a:gd name="connsiteY3273" fmla="*/ 5822213 h 13823997"/>
              <a:gd name="connsiteX3274" fmla="*/ 383436 w 12225867"/>
              <a:gd name="connsiteY3274" fmla="*/ 5775268 h 13823997"/>
              <a:gd name="connsiteX3275" fmla="*/ 821650 w 12225867"/>
              <a:gd name="connsiteY3275" fmla="*/ 5756010 h 13823997"/>
              <a:gd name="connsiteX3276" fmla="*/ 811048 w 12225867"/>
              <a:gd name="connsiteY3276" fmla="*/ 5764436 h 13823997"/>
              <a:gd name="connsiteX3277" fmla="*/ 840498 w 12225867"/>
              <a:gd name="connsiteY3277" fmla="*/ 5804158 h 13823997"/>
              <a:gd name="connsiteX3278" fmla="*/ 851100 w 12225867"/>
              <a:gd name="connsiteY3278" fmla="*/ 5795732 h 13823997"/>
              <a:gd name="connsiteX3279" fmla="*/ 821650 w 12225867"/>
              <a:gd name="connsiteY3279" fmla="*/ 5756010 h 13823997"/>
              <a:gd name="connsiteX3280" fmla="*/ 480032 w 12225867"/>
              <a:gd name="connsiteY3280" fmla="*/ 5735545 h 13823997"/>
              <a:gd name="connsiteX3281" fmla="*/ 467074 w 12225867"/>
              <a:gd name="connsiteY3281" fmla="*/ 5741564 h 13823997"/>
              <a:gd name="connsiteX3282" fmla="*/ 487100 w 12225867"/>
              <a:gd name="connsiteY3282" fmla="*/ 5787305 h 13823997"/>
              <a:gd name="connsiteX3283" fmla="*/ 500058 w 12225867"/>
              <a:gd name="connsiteY3283" fmla="*/ 5781286 h 13823997"/>
              <a:gd name="connsiteX3284" fmla="*/ 480032 w 12225867"/>
              <a:gd name="connsiteY3284" fmla="*/ 5735545 h 13823997"/>
              <a:gd name="connsiteX3285" fmla="*/ 151371 w 12225867"/>
              <a:gd name="connsiteY3285" fmla="*/ 5728323 h 13823997"/>
              <a:gd name="connsiteX3286" fmla="*/ 137235 w 12225867"/>
              <a:gd name="connsiteY3286" fmla="*/ 5729526 h 13823997"/>
              <a:gd name="connsiteX3287" fmla="*/ 143125 w 12225867"/>
              <a:gd name="connsiteY3287" fmla="*/ 5778880 h 13823997"/>
              <a:gd name="connsiteX3288" fmla="*/ 157261 w 12225867"/>
              <a:gd name="connsiteY3288" fmla="*/ 5777675 h 13823997"/>
              <a:gd name="connsiteX3289" fmla="*/ 151371 w 12225867"/>
              <a:gd name="connsiteY3289" fmla="*/ 5728323 h 13823997"/>
              <a:gd name="connsiteX3290" fmla="*/ 693249 w 12225867"/>
              <a:gd name="connsiteY3290" fmla="*/ 5727121 h 13823997"/>
              <a:gd name="connsiteX3291" fmla="*/ 681469 w 12225867"/>
              <a:gd name="connsiteY3291" fmla="*/ 5735547 h 13823997"/>
              <a:gd name="connsiteX3292" fmla="*/ 708562 w 12225867"/>
              <a:gd name="connsiteY3292" fmla="*/ 5777676 h 13823997"/>
              <a:gd name="connsiteX3293" fmla="*/ 720342 w 12225867"/>
              <a:gd name="connsiteY3293" fmla="*/ 5769250 h 13823997"/>
              <a:gd name="connsiteX3294" fmla="*/ 693249 w 12225867"/>
              <a:gd name="connsiteY3294" fmla="*/ 5727121 h 13823997"/>
              <a:gd name="connsiteX3295" fmla="*/ 1007773 w 12225867"/>
              <a:gd name="connsiteY3295" fmla="*/ 5718695 h 13823997"/>
              <a:gd name="connsiteX3296" fmla="*/ 1038401 w 12225867"/>
              <a:gd name="connsiteY3296" fmla="*/ 5749991 h 13823997"/>
              <a:gd name="connsiteX3297" fmla="*/ 1032511 w 12225867"/>
              <a:gd name="connsiteY3297" fmla="*/ 5756010 h 13823997"/>
              <a:gd name="connsiteX3298" fmla="*/ 1001884 w 12225867"/>
              <a:gd name="connsiteY3298" fmla="*/ 5724712 h 13823997"/>
              <a:gd name="connsiteX3299" fmla="*/ 1007773 w 12225867"/>
              <a:gd name="connsiteY3299" fmla="*/ 5718695 h 13823997"/>
              <a:gd name="connsiteX3300" fmla="*/ 1007773 w 12225867"/>
              <a:gd name="connsiteY3300" fmla="*/ 5711472 h 13823997"/>
              <a:gd name="connsiteX3301" fmla="*/ 998349 w 12225867"/>
              <a:gd name="connsiteY3301" fmla="*/ 5721101 h 13823997"/>
              <a:gd name="connsiteX3302" fmla="*/ 1001884 w 12225867"/>
              <a:gd name="connsiteY3302" fmla="*/ 5724712 h 13823997"/>
              <a:gd name="connsiteX3303" fmla="*/ 998349 w 12225867"/>
              <a:gd name="connsiteY3303" fmla="*/ 5728324 h 13823997"/>
              <a:gd name="connsiteX3304" fmla="*/ 1032511 w 12225867"/>
              <a:gd name="connsiteY3304" fmla="*/ 5763232 h 13823997"/>
              <a:gd name="connsiteX3305" fmla="*/ 1041935 w 12225867"/>
              <a:gd name="connsiteY3305" fmla="*/ 5753602 h 13823997"/>
              <a:gd name="connsiteX3306" fmla="*/ 1038401 w 12225867"/>
              <a:gd name="connsiteY3306" fmla="*/ 5749991 h 13823997"/>
              <a:gd name="connsiteX3307" fmla="*/ 1041935 w 12225867"/>
              <a:gd name="connsiteY3307" fmla="*/ 5746380 h 13823997"/>
              <a:gd name="connsiteX3308" fmla="*/ 1007773 w 12225867"/>
              <a:gd name="connsiteY3308" fmla="*/ 5711472 h 13823997"/>
              <a:gd name="connsiteX3309" fmla="*/ 256213 w 12225867"/>
              <a:gd name="connsiteY3309" fmla="*/ 5707859 h 13823997"/>
              <a:gd name="connsiteX3310" fmla="*/ 242077 w 12225867"/>
              <a:gd name="connsiteY3310" fmla="*/ 5711471 h 13823997"/>
              <a:gd name="connsiteX3311" fmla="*/ 252679 w 12225867"/>
              <a:gd name="connsiteY3311" fmla="*/ 5760823 h 13823997"/>
              <a:gd name="connsiteX3312" fmla="*/ 266815 w 12225867"/>
              <a:gd name="connsiteY3312" fmla="*/ 5757212 h 13823997"/>
              <a:gd name="connsiteX3313" fmla="*/ 256213 w 12225867"/>
              <a:gd name="connsiteY3313" fmla="*/ 5707859 h 13823997"/>
              <a:gd name="connsiteX3314" fmla="*/ 886440 w 12225867"/>
              <a:gd name="connsiteY3314" fmla="*/ 5700639 h 13823997"/>
              <a:gd name="connsiteX3315" fmla="*/ 875838 w 12225867"/>
              <a:gd name="connsiteY3315" fmla="*/ 5710267 h 13823997"/>
              <a:gd name="connsiteX3316" fmla="*/ 907643 w 12225867"/>
              <a:gd name="connsiteY3316" fmla="*/ 5747583 h 13823997"/>
              <a:gd name="connsiteX3317" fmla="*/ 919423 w 12225867"/>
              <a:gd name="connsiteY3317" fmla="*/ 5737954 h 13823997"/>
              <a:gd name="connsiteX3318" fmla="*/ 886440 w 12225867"/>
              <a:gd name="connsiteY3318" fmla="*/ 5700639 h 13823997"/>
              <a:gd name="connsiteX3319" fmla="*/ 564847 w 12225867"/>
              <a:gd name="connsiteY3319" fmla="*/ 5692211 h 13823997"/>
              <a:gd name="connsiteX3320" fmla="*/ 553067 w 12225867"/>
              <a:gd name="connsiteY3320" fmla="*/ 5699433 h 13823997"/>
              <a:gd name="connsiteX3321" fmla="*/ 576627 w 12225867"/>
              <a:gd name="connsiteY3321" fmla="*/ 5742767 h 13823997"/>
              <a:gd name="connsiteX3322" fmla="*/ 588407 w 12225867"/>
              <a:gd name="connsiteY3322" fmla="*/ 5735545 h 13823997"/>
              <a:gd name="connsiteX3323" fmla="*/ 564847 w 12225867"/>
              <a:gd name="connsiteY3323" fmla="*/ 5692211 h 13823997"/>
              <a:gd name="connsiteX3324" fmla="*/ 351630 w 12225867"/>
              <a:gd name="connsiteY3324" fmla="*/ 5680174 h 13823997"/>
              <a:gd name="connsiteX3325" fmla="*/ 338672 w 12225867"/>
              <a:gd name="connsiteY3325" fmla="*/ 5684988 h 13823997"/>
              <a:gd name="connsiteX3326" fmla="*/ 353986 w 12225867"/>
              <a:gd name="connsiteY3326" fmla="*/ 5731934 h 13823997"/>
              <a:gd name="connsiteX3327" fmla="*/ 366944 w 12225867"/>
              <a:gd name="connsiteY3327" fmla="*/ 5727119 h 13823997"/>
              <a:gd name="connsiteX3328" fmla="*/ 351630 w 12225867"/>
              <a:gd name="connsiteY3328" fmla="*/ 5680174 h 13823997"/>
              <a:gd name="connsiteX3329" fmla="*/ 761572 w 12225867"/>
              <a:gd name="connsiteY3329" fmla="*/ 5677767 h 13823997"/>
              <a:gd name="connsiteX3330" fmla="*/ 750970 w 12225867"/>
              <a:gd name="connsiteY3330" fmla="*/ 5686194 h 13823997"/>
              <a:gd name="connsiteX3331" fmla="*/ 781598 w 12225867"/>
              <a:gd name="connsiteY3331" fmla="*/ 5724712 h 13823997"/>
              <a:gd name="connsiteX3332" fmla="*/ 791022 w 12225867"/>
              <a:gd name="connsiteY3332" fmla="*/ 5717490 h 13823997"/>
              <a:gd name="connsiteX3333" fmla="*/ 761572 w 12225867"/>
              <a:gd name="connsiteY3333" fmla="*/ 5677767 h 13823997"/>
              <a:gd name="connsiteX3334" fmla="*/ 938271 w 12225867"/>
              <a:gd name="connsiteY3334" fmla="*/ 5647674 h 13823997"/>
              <a:gd name="connsiteX3335" fmla="*/ 968899 w 12225867"/>
              <a:gd name="connsiteY3335" fmla="*/ 5678972 h 13823997"/>
              <a:gd name="connsiteX3336" fmla="*/ 963009 w 12225867"/>
              <a:gd name="connsiteY3336" fmla="*/ 5684990 h 13823997"/>
              <a:gd name="connsiteX3337" fmla="*/ 932381 w 12225867"/>
              <a:gd name="connsiteY3337" fmla="*/ 5653694 h 13823997"/>
              <a:gd name="connsiteX3338" fmla="*/ 938271 w 12225867"/>
              <a:gd name="connsiteY3338" fmla="*/ 5647674 h 13823997"/>
              <a:gd name="connsiteX3339" fmla="*/ 439980 w 12225867"/>
              <a:gd name="connsiteY3339" fmla="*/ 5645266 h 13823997"/>
              <a:gd name="connsiteX3340" fmla="*/ 427022 w 12225867"/>
              <a:gd name="connsiteY3340" fmla="*/ 5651283 h 13823997"/>
              <a:gd name="connsiteX3341" fmla="*/ 447048 w 12225867"/>
              <a:gd name="connsiteY3341" fmla="*/ 5697026 h 13823997"/>
              <a:gd name="connsiteX3342" fmla="*/ 460006 w 12225867"/>
              <a:gd name="connsiteY3342" fmla="*/ 5691006 h 13823997"/>
              <a:gd name="connsiteX3343" fmla="*/ 439980 w 12225867"/>
              <a:gd name="connsiteY3343" fmla="*/ 5645266 h 13823997"/>
              <a:gd name="connsiteX3344" fmla="*/ 639061 w 12225867"/>
              <a:gd name="connsiteY3344" fmla="*/ 5644063 h 13823997"/>
              <a:gd name="connsiteX3345" fmla="*/ 627281 w 12225867"/>
              <a:gd name="connsiteY3345" fmla="*/ 5652490 h 13823997"/>
              <a:gd name="connsiteX3346" fmla="*/ 654375 w 12225867"/>
              <a:gd name="connsiteY3346" fmla="*/ 5694619 h 13823997"/>
              <a:gd name="connsiteX3347" fmla="*/ 666155 w 12225867"/>
              <a:gd name="connsiteY3347" fmla="*/ 5686193 h 13823997"/>
              <a:gd name="connsiteX3348" fmla="*/ 639061 w 12225867"/>
              <a:gd name="connsiteY3348" fmla="*/ 5644063 h 13823997"/>
              <a:gd name="connsiteX3349" fmla="*/ 938271 w 12225867"/>
              <a:gd name="connsiteY3349" fmla="*/ 5640451 h 13823997"/>
              <a:gd name="connsiteX3350" fmla="*/ 928847 w 12225867"/>
              <a:gd name="connsiteY3350" fmla="*/ 5650083 h 13823997"/>
              <a:gd name="connsiteX3351" fmla="*/ 932381 w 12225867"/>
              <a:gd name="connsiteY3351" fmla="*/ 5653694 h 13823997"/>
              <a:gd name="connsiteX3352" fmla="*/ 928847 w 12225867"/>
              <a:gd name="connsiteY3352" fmla="*/ 5657306 h 13823997"/>
              <a:gd name="connsiteX3353" fmla="*/ 963009 w 12225867"/>
              <a:gd name="connsiteY3353" fmla="*/ 5692213 h 13823997"/>
              <a:gd name="connsiteX3354" fmla="*/ 972433 w 12225867"/>
              <a:gd name="connsiteY3354" fmla="*/ 5682583 h 13823997"/>
              <a:gd name="connsiteX3355" fmla="*/ 968899 w 12225867"/>
              <a:gd name="connsiteY3355" fmla="*/ 5678972 h 13823997"/>
              <a:gd name="connsiteX3356" fmla="*/ 972433 w 12225867"/>
              <a:gd name="connsiteY3356" fmla="*/ 5675361 h 13823997"/>
              <a:gd name="connsiteX3357" fmla="*/ 938271 w 12225867"/>
              <a:gd name="connsiteY3357" fmla="*/ 5640451 h 13823997"/>
              <a:gd name="connsiteX3358" fmla="*/ 140769 w 12225867"/>
              <a:gd name="connsiteY3358" fmla="*/ 5628413 h 13823997"/>
              <a:gd name="connsiteX3359" fmla="*/ 126633 w 12225867"/>
              <a:gd name="connsiteY3359" fmla="*/ 5629617 h 13823997"/>
              <a:gd name="connsiteX3360" fmla="*/ 132523 w 12225867"/>
              <a:gd name="connsiteY3360" fmla="*/ 5678970 h 13823997"/>
              <a:gd name="connsiteX3361" fmla="*/ 146659 w 12225867"/>
              <a:gd name="connsiteY3361" fmla="*/ 5677766 h 13823997"/>
              <a:gd name="connsiteX3362" fmla="*/ 140769 w 12225867"/>
              <a:gd name="connsiteY3362" fmla="*/ 5628413 h 13823997"/>
              <a:gd name="connsiteX3363" fmla="*/ 820472 w 12225867"/>
              <a:gd name="connsiteY3363" fmla="*/ 5626007 h 13823997"/>
              <a:gd name="connsiteX3364" fmla="*/ 809870 w 12225867"/>
              <a:gd name="connsiteY3364" fmla="*/ 5635638 h 13823997"/>
              <a:gd name="connsiteX3365" fmla="*/ 842854 w 12225867"/>
              <a:gd name="connsiteY3365" fmla="*/ 5672952 h 13823997"/>
              <a:gd name="connsiteX3366" fmla="*/ 853456 w 12225867"/>
              <a:gd name="connsiteY3366" fmla="*/ 5663322 h 13823997"/>
              <a:gd name="connsiteX3367" fmla="*/ 820472 w 12225867"/>
              <a:gd name="connsiteY3367" fmla="*/ 5626007 h 13823997"/>
              <a:gd name="connsiteX3368" fmla="*/ 235009 w 12225867"/>
              <a:gd name="connsiteY3368" fmla="*/ 5610357 h 13823997"/>
              <a:gd name="connsiteX3369" fmla="*/ 220873 w 12225867"/>
              <a:gd name="connsiteY3369" fmla="*/ 5613969 h 13823997"/>
              <a:gd name="connsiteX3370" fmla="*/ 231475 w 12225867"/>
              <a:gd name="connsiteY3370" fmla="*/ 5663322 h 13823997"/>
              <a:gd name="connsiteX3371" fmla="*/ 245611 w 12225867"/>
              <a:gd name="connsiteY3371" fmla="*/ 5659711 h 13823997"/>
              <a:gd name="connsiteX3372" fmla="*/ 235009 w 12225867"/>
              <a:gd name="connsiteY3372" fmla="*/ 5610357 h 13823997"/>
              <a:gd name="connsiteX3373" fmla="*/ 516549 w 12225867"/>
              <a:gd name="connsiteY3373" fmla="*/ 5605543 h 13823997"/>
              <a:gd name="connsiteX3374" fmla="*/ 504770 w 12225867"/>
              <a:gd name="connsiteY3374" fmla="*/ 5612766 h 13823997"/>
              <a:gd name="connsiteX3375" fmla="*/ 528329 w 12225867"/>
              <a:gd name="connsiteY3375" fmla="*/ 5656100 h 13823997"/>
              <a:gd name="connsiteX3376" fmla="*/ 540109 w 12225867"/>
              <a:gd name="connsiteY3376" fmla="*/ 5648877 h 13823997"/>
              <a:gd name="connsiteX3377" fmla="*/ 516549 w 12225867"/>
              <a:gd name="connsiteY3377" fmla="*/ 5605543 h 13823997"/>
              <a:gd name="connsiteX3378" fmla="*/ 702672 w 12225867"/>
              <a:gd name="connsiteY3378" fmla="*/ 5598322 h 13823997"/>
              <a:gd name="connsiteX3379" fmla="*/ 692071 w 12225867"/>
              <a:gd name="connsiteY3379" fmla="*/ 5606747 h 13823997"/>
              <a:gd name="connsiteX3380" fmla="*/ 721520 w 12225867"/>
              <a:gd name="connsiteY3380" fmla="*/ 5646471 h 13823997"/>
              <a:gd name="connsiteX3381" fmla="*/ 732122 w 12225867"/>
              <a:gd name="connsiteY3381" fmla="*/ 5638044 h 13823997"/>
              <a:gd name="connsiteX3382" fmla="*/ 702672 w 12225867"/>
              <a:gd name="connsiteY3382" fmla="*/ 5598322 h 13823997"/>
              <a:gd name="connsiteX3383" fmla="*/ 321002 w 12225867"/>
              <a:gd name="connsiteY3383" fmla="*/ 5585080 h 13823997"/>
              <a:gd name="connsiteX3384" fmla="*/ 308045 w 12225867"/>
              <a:gd name="connsiteY3384" fmla="*/ 5589895 h 13823997"/>
              <a:gd name="connsiteX3385" fmla="*/ 323358 w 12225867"/>
              <a:gd name="connsiteY3385" fmla="*/ 5638044 h 13823997"/>
              <a:gd name="connsiteX3386" fmla="*/ 336316 w 12225867"/>
              <a:gd name="connsiteY3386" fmla="*/ 5632025 h 13823997"/>
              <a:gd name="connsiteX3387" fmla="*/ 321002 w 12225867"/>
              <a:gd name="connsiteY3387" fmla="*/ 5585080 h 13823997"/>
              <a:gd name="connsiteX3388" fmla="*/ 868770 w 12225867"/>
              <a:gd name="connsiteY3388" fmla="*/ 5576655 h 13823997"/>
              <a:gd name="connsiteX3389" fmla="*/ 899986 w 12225867"/>
              <a:gd name="connsiteY3389" fmla="*/ 5608554 h 13823997"/>
              <a:gd name="connsiteX3390" fmla="*/ 893507 w 12225867"/>
              <a:gd name="connsiteY3390" fmla="*/ 5615174 h 13823997"/>
              <a:gd name="connsiteX3391" fmla="*/ 862291 w 12225867"/>
              <a:gd name="connsiteY3391" fmla="*/ 5583276 h 13823997"/>
              <a:gd name="connsiteX3392" fmla="*/ 868770 w 12225867"/>
              <a:gd name="connsiteY3392" fmla="*/ 5576655 h 13823997"/>
              <a:gd name="connsiteX3393" fmla="*/ 868770 w 12225867"/>
              <a:gd name="connsiteY3393" fmla="*/ 5570636 h 13823997"/>
              <a:gd name="connsiteX3394" fmla="*/ 859346 w 12225867"/>
              <a:gd name="connsiteY3394" fmla="*/ 5580267 h 13823997"/>
              <a:gd name="connsiteX3395" fmla="*/ 862291 w 12225867"/>
              <a:gd name="connsiteY3395" fmla="*/ 5583276 h 13823997"/>
              <a:gd name="connsiteX3396" fmla="*/ 859346 w 12225867"/>
              <a:gd name="connsiteY3396" fmla="*/ 5586285 h 13823997"/>
              <a:gd name="connsiteX3397" fmla="*/ 893507 w 12225867"/>
              <a:gd name="connsiteY3397" fmla="*/ 5621192 h 13823997"/>
              <a:gd name="connsiteX3398" fmla="*/ 902931 w 12225867"/>
              <a:gd name="connsiteY3398" fmla="*/ 5611562 h 13823997"/>
              <a:gd name="connsiteX3399" fmla="*/ 899986 w 12225867"/>
              <a:gd name="connsiteY3399" fmla="*/ 5608554 h 13823997"/>
              <a:gd name="connsiteX3400" fmla="*/ 902931 w 12225867"/>
              <a:gd name="connsiteY3400" fmla="*/ 5605545 h 13823997"/>
              <a:gd name="connsiteX3401" fmla="*/ 868770 w 12225867"/>
              <a:gd name="connsiteY3401" fmla="*/ 5570636 h 13823997"/>
              <a:gd name="connsiteX3402" fmla="*/ 584873 w 12225867"/>
              <a:gd name="connsiteY3402" fmla="*/ 5561007 h 13823997"/>
              <a:gd name="connsiteX3403" fmla="*/ 573093 w 12225867"/>
              <a:gd name="connsiteY3403" fmla="*/ 5569433 h 13823997"/>
              <a:gd name="connsiteX3404" fmla="*/ 600187 w 12225867"/>
              <a:gd name="connsiteY3404" fmla="*/ 5611562 h 13823997"/>
              <a:gd name="connsiteX3405" fmla="*/ 611967 w 12225867"/>
              <a:gd name="connsiteY3405" fmla="*/ 5603136 h 13823997"/>
              <a:gd name="connsiteX3406" fmla="*/ 584873 w 12225867"/>
              <a:gd name="connsiteY3406" fmla="*/ 5561007 h 13823997"/>
              <a:gd name="connsiteX3407" fmla="*/ 399928 w 12225867"/>
              <a:gd name="connsiteY3407" fmla="*/ 5553783 h 13823997"/>
              <a:gd name="connsiteX3408" fmla="*/ 386970 w 12225867"/>
              <a:gd name="connsiteY3408" fmla="*/ 5559801 h 13823997"/>
              <a:gd name="connsiteX3409" fmla="*/ 406996 w 12225867"/>
              <a:gd name="connsiteY3409" fmla="*/ 5605543 h 13823997"/>
              <a:gd name="connsiteX3410" fmla="*/ 419954 w 12225867"/>
              <a:gd name="connsiteY3410" fmla="*/ 5599523 h 13823997"/>
              <a:gd name="connsiteX3411" fmla="*/ 399928 w 12225867"/>
              <a:gd name="connsiteY3411" fmla="*/ 5553783 h 13823997"/>
              <a:gd name="connsiteX3412" fmla="*/ 755682 w 12225867"/>
              <a:gd name="connsiteY3412" fmla="*/ 5551376 h 13823997"/>
              <a:gd name="connsiteX3413" fmla="*/ 745080 w 12225867"/>
              <a:gd name="connsiteY3413" fmla="*/ 5561007 h 13823997"/>
              <a:gd name="connsiteX3414" fmla="*/ 778064 w 12225867"/>
              <a:gd name="connsiteY3414" fmla="*/ 5598322 h 13823997"/>
              <a:gd name="connsiteX3415" fmla="*/ 788666 w 12225867"/>
              <a:gd name="connsiteY3415" fmla="*/ 5588691 h 13823997"/>
              <a:gd name="connsiteX3416" fmla="*/ 755682 w 12225867"/>
              <a:gd name="connsiteY3416" fmla="*/ 5551376 h 13823997"/>
              <a:gd name="connsiteX3417" fmla="*/ 130167 w 12225867"/>
              <a:gd name="connsiteY3417" fmla="*/ 5528504 h 13823997"/>
              <a:gd name="connsiteX3418" fmla="*/ 116032 w 12225867"/>
              <a:gd name="connsiteY3418" fmla="*/ 5529708 h 13823997"/>
              <a:gd name="connsiteX3419" fmla="*/ 120744 w 12225867"/>
              <a:gd name="connsiteY3419" fmla="*/ 5580264 h 13823997"/>
              <a:gd name="connsiteX3420" fmla="*/ 134879 w 12225867"/>
              <a:gd name="connsiteY3420" fmla="*/ 5577857 h 13823997"/>
              <a:gd name="connsiteX3421" fmla="*/ 130167 w 12225867"/>
              <a:gd name="connsiteY3421" fmla="*/ 5528504 h 13823997"/>
              <a:gd name="connsiteX3422" fmla="*/ 642595 w 12225867"/>
              <a:gd name="connsiteY3422" fmla="*/ 5518876 h 13823997"/>
              <a:gd name="connsiteX3423" fmla="*/ 631993 w 12225867"/>
              <a:gd name="connsiteY3423" fmla="*/ 5527302 h 13823997"/>
              <a:gd name="connsiteX3424" fmla="*/ 661443 w 12225867"/>
              <a:gd name="connsiteY3424" fmla="*/ 5567025 h 13823997"/>
              <a:gd name="connsiteX3425" fmla="*/ 672045 w 12225867"/>
              <a:gd name="connsiteY3425" fmla="*/ 5558598 h 13823997"/>
              <a:gd name="connsiteX3426" fmla="*/ 642595 w 12225867"/>
              <a:gd name="connsiteY3426" fmla="*/ 5518876 h 13823997"/>
              <a:gd name="connsiteX3427" fmla="*/ 469430 w 12225867"/>
              <a:gd name="connsiteY3427" fmla="*/ 5517671 h 13823997"/>
              <a:gd name="connsiteX3428" fmla="*/ 457650 w 12225867"/>
              <a:gd name="connsiteY3428" fmla="*/ 5524893 h 13823997"/>
              <a:gd name="connsiteX3429" fmla="*/ 481210 w 12225867"/>
              <a:gd name="connsiteY3429" fmla="*/ 5568227 h 13823997"/>
              <a:gd name="connsiteX3430" fmla="*/ 492990 w 12225867"/>
              <a:gd name="connsiteY3430" fmla="*/ 5561006 h 13823997"/>
              <a:gd name="connsiteX3431" fmla="*/ 469430 w 12225867"/>
              <a:gd name="connsiteY3431" fmla="*/ 5517671 h 13823997"/>
              <a:gd name="connsiteX3432" fmla="*/ 213805 w 12225867"/>
              <a:gd name="connsiteY3432" fmla="*/ 5512855 h 13823997"/>
              <a:gd name="connsiteX3433" fmla="*/ 199669 w 12225867"/>
              <a:gd name="connsiteY3433" fmla="*/ 5516468 h 13823997"/>
              <a:gd name="connsiteX3434" fmla="*/ 210271 w 12225867"/>
              <a:gd name="connsiteY3434" fmla="*/ 5565820 h 13823997"/>
              <a:gd name="connsiteX3435" fmla="*/ 224407 w 12225867"/>
              <a:gd name="connsiteY3435" fmla="*/ 5562209 h 13823997"/>
              <a:gd name="connsiteX3436" fmla="*/ 213805 w 12225867"/>
              <a:gd name="connsiteY3436" fmla="*/ 5512855 h 13823997"/>
              <a:gd name="connsiteX3437" fmla="*/ 800446 w 12225867"/>
              <a:gd name="connsiteY3437" fmla="*/ 5506838 h 13823997"/>
              <a:gd name="connsiteX3438" fmla="*/ 831074 w 12225867"/>
              <a:gd name="connsiteY3438" fmla="*/ 5538136 h 13823997"/>
              <a:gd name="connsiteX3439" fmla="*/ 825184 w 12225867"/>
              <a:gd name="connsiteY3439" fmla="*/ 5544154 h 13823997"/>
              <a:gd name="connsiteX3440" fmla="*/ 794556 w 12225867"/>
              <a:gd name="connsiteY3440" fmla="*/ 5512858 h 13823997"/>
              <a:gd name="connsiteX3441" fmla="*/ 800446 w 12225867"/>
              <a:gd name="connsiteY3441" fmla="*/ 5506838 h 13823997"/>
              <a:gd name="connsiteX3442" fmla="*/ 800446 w 12225867"/>
              <a:gd name="connsiteY3442" fmla="*/ 5499615 h 13823997"/>
              <a:gd name="connsiteX3443" fmla="*/ 791022 w 12225867"/>
              <a:gd name="connsiteY3443" fmla="*/ 5509247 h 13823997"/>
              <a:gd name="connsiteX3444" fmla="*/ 794556 w 12225867"/>
              <a:gd name="connsiteY3444" fmla="*/ 5512858 h 13823997"/>
              <a:gd name="connsiteX3445" fmla="*/ 791022 w 12225867"/>
              <a:gd name="connsiteY3445" fmla="*/ 5516469 h 13823997"/>
              <a:gd name="connsiteX3446" fmla="*/ 825184 w 12225867"/>
              <a:gd name="connsiteY3446" fmla="*/ 5551376 h 13823997"/>
              <a:gd name="connsiteX3447" fmla="*/ 834608 w 12225867"/>
              <a:gd name="connsiteY3447" fmla="*/ 5541747 h 13823997"/>
              <a:gd name="connsiteX3448" fmla="*/ 831074 w 12225867"/>
              <a:gd name="connsiteY3448" fmla="*/ 5538136 h 13823997"/>
              <a:gd name="connsiteX3449" fmla="*/ 834608 w 12225867"/>
              <a:gd name="connsiteY3449" fmla="*/ 5534524 h 13823997"/>
              <a:gd name="connsiteX3450" fmla="*/ 800446 w 12225867"/>
              <a:gd name="connsiteY3450" fmla="*/ 5499615 h 13823997"/>
              <a:gd name="connsiteX3451" fmla="*/ 290375 w 12225867"/>
              <a:gd name="connsiteY3451" fmla="*/ 5491189 h 13823997"/>
              <a:gd name="connsiteX3452" fmla="*/ 277417 w 12225867"/>
              <a:gd name="connsiteY3452" fmla="*/ 5496003 h 13823997"/>
              <a:gd name="connsiteX3453" fmla="*/ 292731 w 12225867"/>
              <a:gd name="connsiteY3453" fmla="*/ 5542949 h 13823997"/>
              <a:gd name="connsiteX3454" fmla="*/ 305689 w 12225867"/>
              <a:gd name="connsiteY3454" fmla="*/ 5538135 h 13823997"/>
              <a:gd name="connsiteX3455" fmla="*/ 290375 w 12225867"/>
              <a:gd name="connsiteY3455" fmla="*/ 5491189 h 13823997"/>
              <a:gd name="connsiteX3456" fmla="*/ 530685 w 12225867"/>
              <a:gd name="connsiteY3456" fmla="*/ 5477949 h 13823997"/>
              <a:gd name="connsiteX3457" fmla="*/ 518905 w 12225867"/>
              <a:gd name="connsiteY3457" fmla="*/ 5486376 h 13823997"/>
              <a:gd name="connsiteX3458" fmla="*/ 545999 w 12225867"/>
              <a:gd name="connsiteY3458" fmla="*/ 5528505 h 13823997"/>
              <a:gd name="connsiteX3459" fmla="*/ 557779 w 12225867"/>
              <a:gd name="connsiteY3459" fmla="*/ 5520080 h 13823997"/>
              <a:gd name="connsiteX3460" fmla="*/ 530685 w 12225867"/>
              <a:gd name="connsiteY3460" fmla="*/ 5477949 h 13823997"/>
              <a:gd name="connsiteX3461" fmla="*/ 690893 w 12225867"/>
              <a:gd name="connsiteY3461" fmla="*/ 5476747 h 13823997"/>
              <a:gd name="connsiteX3462" fmla="*/ 680291 w 12225867"/>
              <a:gd name="connsiteY3462" fmla="*/ 5486376 h 13823997"/>
              <a:gd name="connsiteX3463" fmla="*/ 713274 w 12225867"/>
              <a:gd name="connsiteY3463" fmla="*/ 5523692 h 13823997"/>
              <a:gd name="connsiteX3464" fmla="*/ 723876 w 12225867"/>
              <a:gd name="connsiteY3464" fmla="*/ 5514063 h 13823997"/>
              <a:gd name="connsiteX3465" fmla="*/ 690893 w 12225867"/>
              <a:gd name="connsiteY3465" fmla="*/ 5476747 h 13823997"/>
              <a:gd name="connsiteX3466" fmla="*/ 359876 w 12225867"/>
              <a:gd name="connsiteY3466" fmla="*/ 5462300 h 13823997"/>
              <a:gd name="connsiteX3467" fmla="*/ 346918 w 12225867"/>
              <a:gd name="connsiteY3467" fmla="*/ 5468318 h 13823997"/>
              <a:gd name="connsiteX3468" fmla="*/ 366944 w 12225867"/>
              <a:gd name="connsiteY3468" fmla="*/ 5514060 h 13823997"/>
              <a:gd name="connsiteX3469" fmla="*/ 379902 w 12225867"/>
              <a:gd name="connsiteY3469" fmla="*/ 5508041 h 13823997"/>
              <a:gd name="connsiteX3470" fmla="*/ 359876 w 12225867"/>
              <a:gd name="connsiteY3470" fmla="*/ 5462300 h 13823997"/>
              <a:gd name="connsiteX3471" fmla="*/ 581339 w 12225867"/>
              <a:gd name="connsiteY3471" fmla="*/ 5440635 h 13823997"/>
              <a:gd name="connsiteX3472" fmla="*/ 570737 w 12225867"/>
              <a:gd name="connsiteY3472" fmla="*/ 5449060 h 13823997"/>
              <a:gd name="connsiteX3473" fmla="*/ 601365 w 12225867"/>
              <a:gd name="connsiteY3473" fmla="*/ 5488782 h 13823997"/>
              <a:gd name="connsiteX3474" fmla="*/ 610789 w 12225867"/>
              <a:gd name="connsiteY3474" fmla="*/ 5480358 h 13823997"/>
              <a:gd name="connsiteX3475" fmla="*/ 581339 w 12225867"/>
              <a:gd name="connsiteY3475" fmla="*/ 5440635 h 13823997"/>
              <a:gd name="connsiteX3476" fmla="*/ 730944 w 12225867"/>
              <a:gd name="connsiteY3476" fmla="*/ 5435821 h 13823997"/>
              <a:gd name="connsiteX3477" fmla="*/ 761572 w 12225867"/>
              <a:gd name="connsiteY3477" fmla="*/ 5467116 h 13823997"/>
              <a:gd name="connsiteX3478" fmla="*/ 755682 w 12225867"/>
              <a:gd name="connsiteY3478" fmla="*/ 5473136 h 13823997"/>
              <a:gd name="connsiteX3479" fmla="*/ 725055 w 12225867"/>
              <a:gd name="connsiteY3479" fmla="*/ 5441837 h 13823997"/>
              <a:gd name="connsiteX3480" fmla="*/ 730944 w 12225867"/>
              <a:gd name="connsiteY3480" fmla="*/ 5435821 h 13823997"/>
              <a:gd name="connsiteX3481" fmla="*/ 422310 w 12225867"/>
              <a:gd name="connsiteY3481" fmla="*/ 5429800 h 13823997"/>
              <a:gd name="connsiteX3482" fmla="*/ 410530 w 12225867"/>
              <a:gd name="connsiteY3482" fmla="*/ 5437022 h 13823997"/>
              <a:gd name="connsiteX3483" fmla="*/ 434090 w 12225867"/>
              <a:gd name="connsiteY3483" fmla="*/ 5480356 h 13823997"/>
              <a:gd name="connsiteX3484" fmla="*/ 445870 w 12225867"/>
              <a:gd name="connsiteY3484" fmla="*/ 5473133 h 13823997"/>
              <a:gd name="connsiteX3485" fmla="*/ 422310 w 12225867"/>
              <a:gd name="connsiteY3485" fmla="*/ 5429800 h 13823997"/>
              <a:gd name="connsiteX3486" fmla="*/ 118388 w 12225867"/>
              <a:gd name="connsiteY3486" fmla="*/ 5429800 h 13823997"/>
              <a:gd name="connsiteX3487" fmla="*/ 104252 w 12225867"/>
              <a:gd name="connsiteY3487" fmla="*/ 5431003 h 13823997"/>
              <a:gd name="connsiteX3488" fmla="*/ 110142 w 12225867"/>
              <a:gd name="connsiteY3488" fmla="*/ 5480357 h 13823997"/>
              <a:gd name="connsiteX3489" fmla="*/ 124277 w 12225867"/>
              <a:gd name="connsiteY3489" fmla="*/ 5479152 h 13823997"/>
              <a:gd name="connsiteX3490" fmla="*/ 118388 w 12225867"/>
              <a:gd name="connsiteY3490" fmla="*/ 5429800 h 13823997"/>
              <a:gd name="connsiteX3491" fmla="*/ 730944 w 12225867"/>
              <a:gd name="connsiteY3491" fmla="*/ 5428598 h 13823997"/>
              <a:gd name="connsiteX3492" fmla="*/ 721520 w 12225867"/>
              <a:gd name="connsiteY3492" fmla="*/ 5438227 h 13823997"/>
              <a:gd name="connsiteX3493" fmla="*/ 725055 w 12225867"/>
              <a:gd name="connsiteY3493" fmla="*/ 5441837 h 13823997"/>
              <a:gd name="connsiteX3494" fmla="*/ 721520 w 12225867"/>
              <a:gd name="connsiteY3494" fmla="*/ 5445449 h 13823997"/>
              <a:gd name="connsiteX3495" fmla="*/ 755682 w 12225867"/>
              <a:gd name="connsiteY3495" fmla="*/ 5480358 h 13823997"/>
              <a:gd name="connsiteX3496" fmla="*/ 765106 w 12225867"/>
              <a:gd name="connsiteY3496" fmla="*/ 5470727 h 13823997"/>
              <a:gd name="connsiteX3497" fmla="*/ 761572 w 12225867"/>
              <a:gd name="connsiteY3497" fmla="*/ 5467116 h 13823997"/>
              <a:gd name="connsiteX3498" fmla="*/ 765106 w 12225867"/>
              <a:gd name="connsiteY3498" fmla="*/ 5463505 h 13823997"/>
              <a:gd name="connsiteX3499" fmla="*/ 730944 w 12225867"/>
              <a:gd name="connsiteY3499" fmla="*/ 5428598 h 13823997"/>
              <a:gd name="connsiteX3500" fmla="*/ 192601 w 12225867"/>
              <a:gd name="connsiteY3500" fmla="*/ 5415355 h 13823997"/>
              <a:gd name="connsiteX3501" fmla="*/ 178465 w 12225867"/>
              <a:gd name="connsiteY3501" fmla="*/ 5418966 h 13823997"/>
              <a:gd name="connsiteX3502" fmla="*/ 189067 w 12225867"/>
              <a:gd name="connsiteY3502" fmla="*/ 5468319 h 13823997"/>
              <a:gd name="connsiteX3503" fmla="*/ 203203 w 12225867"/>
              <a:gd name="connsiteY3503" fmla="*/ 5464708 h 13823997"/>
              <a:gd name="connsiteX3504" fmla="*/ 192601 w 12225867"/>
              <a:gd name="connsiteY3504" fmla="*/ 5415355 h 13823997"/>
              <a:gd name="connsiteX3505" fmla="*/ 626103 w 12225867"/>
              <a:gd name="connsiteY3505" fmla="*/ 5402116 h 13823997"/>
              <a:gd name="connsiteX3506" fmla="*/ 615501 w 12225867"/>
              <a:gd name="connsiteY3506" fmla="*/ 5411744 h 13823997"/>
              <a:gd name="connsiteX3507" fmla="*/ 648485 w 12225867"/>
              <a:gd name="connsiteY3507" fmla="*/ 5449060 h 13823997"/>
              <a:gd name="connsiteX3508" fmla="*/ 659087 w 12225867"/>
              <a:gd name="connsiteY3508" fmla="*/ 5439432 h 13823997"/>
              <a:gd name="connsiteX3509" fmla="*/ 626103 w 12225867"/>
              <a:gd name="connsiteY3509" fmla="*/ 5402116 h 13823997"/>
              <a:gd name="connsiteX3510" fmla="*/ 476498 w 12225867"/>
              <a:gd name="connsiteY3510" fmla="*/ 5396096 h 13823997"/>
              <a:gd name="connsiteX3511" fmla="*/ 464718 w 12225867"/>
              <a:gd name="connsiteY3511" fmla="*/ 5404522 h 13823997"/>
              <a:gd name="connsiteX3512" fmla="*/ 491812 w 12225867"/>
              <a:gd name="connsiteY3512" fmla="*/ 5445449 h 13823997"/>
              <a:gd name="connsiteX3513" fmla="*/ 503591 w 12225867"/>
              <a:gd name="connsiteY3513" fmla="*/ 5438227 h 13823997"/>
              <a:gd name="connsiteX3514" fmla="*/ 476498 w 12225867"/>
              <a:gd name="connsiteY3514" fmla="*/ 5396096 h 13823997"/>
              <a:gd name="connsiteX3515" fmla="*/ 259747 w 12225867"/>
              <a:gd name="connsiteY3515" fmla="*/ 5396095 h 13823997"/>
              <a:gd name="connsiteX3516" fmla="*/ 246789 w 12225867"/>
              <a:gd name="connsiteY3516" fmla="*/ 5400910 h 13823997"/>
              <a:gd name="connsiteX3517" fmla="*/ 262103 w 12225867"/>
              <a:gd name="connsiteY3517" fmla="*/ 5447855 h 13823997"/>
              <a:gd name="connsiteX3518" fmla="*/ 275061 w 12225867"/>
              <a:gd name="connsiteY3518" fmla="*/ 5443041 h 13823997"/>
              <a:gd name="connsiteX3519" fmla="*/ 259747 w 12225867"/>
              <a:gd name="connsiteY3519" fmla="*/ 5396095 h 13823997"/>
              <a:gd name="connsiteX3520" fmla="*/ 321002 w 12225867"/>
              <a:gd name="connsiteY3520" fmla="*/ 5370817 h 13823997"/>
              <a:gd name="connsiteX3521" fmla="*/ 308045 w 12225867"/>
              <a:gd name="connsiteY3521" fmla="*/ 5376836 h 13823997"/>
              <a:gd name="connsiteX3522" fmla="*/ 328070 w 12225867"/>
              <a:gd name="connsiteY3522" fmla="*/ 5422577 h 13823997"/>
              <a:gd name="connsiteX3523" fmla="*/ 341028 w 12225867"/>
              <a:gd name="connsiteY3523" fmla="*/ 5416558 h 13823997"/>
              <a:gd name="connsiteX3524" fmla="*/ 321002 w 12225867"/>
              <a:gd name="connsiteY3524" fmla="*/ 5370817 h 13823997"/>
              <a:gd name="connsiteX3525" fmla="*/ 661443 w 12225867"/>
              <a:gd name="connsiteY3525" fmla="*/ 5364800 h 13823997"/>
              <a:gd name="connsiteX3526" fmla="*/ 692659 w 12225867"/>
              <a:gd name="connsiteY3526" fmla="*/ 5396698 h 13823997"/>
              <a:gd name="connsiteX3527" fmla="*/ 686181 w 12225867"/>
              <a:gd name="connsiteY3527" fmla="*/ 5403317 h 13823997"/>
              <a:gd name="connsiteX3528" fmla="*/ 654965 w 12225867"/>
              <a:gd name="connsiteY3528" fmla="*/ 5371420 h 13823997"/>
              <a:gd name="connsiteX3529" fmla="*/ 661443 w 12225867"/>
              <a:gd name="connsiteY3529" fmla="*/ 5364800 h 13823997"/>
              <a:gd name="connsiteX3530" fmla="*/ 522439 w 12225867"/>
              <a:gd name="connsiteY3530" fmla="*/ 5361189 h 13823997"/>
              <a:gd name="connsiteX3531" fmla="*/ 511837 w 12225867"/>
              <a:gd name="connsiteY3531" fmla="*/ 5369616 h 13823997"/>
              <a:gd name="connsiteX3532" fmla="*/ 541287 w 12225867"/>
              <a:gd name="connsiteY3532" fmla="*/ 5409338 h 13823997"/>
              <a:gd name="connsiteX3533" fmla="*/ 551889 w 12225867"/>
              <a:gd name="connsiteY3533" fmla="*/ 5400911 h 13823997"/>
              <a:gd name="connsiteX3534" fmla="*/ 522439 w 12225867"/>
              <a:gd name="connsiteY3534" fmla="*/ 5361189 h 13823997"/>
              <a:gd name="connsiteX3535" fmla="*/ 661443 w 12225867"/>
              <a:gd name="connsiteY3535" fmla="*/ 5358783 h 13823997"/>
              <a:gd name="connsiteX3536" fmla="*/ 652019 w 12225867"/>
              <a:gd name="connsiteY3536" fmla="*/ 5368411 h 13823997"/>
              <a:gd name="connsiteX3537" fmla="*/ 654965 w 12225867"/>
              <a:gd name="connsiteY3537" fmla="*/ 5371420 h 13823997"/>
              <a:gd name="connsiteX3538" fmla="*/ 652019 w 12225867"/>
              <a:gd name="connsiteY3538" fmla="*/ 5374430 h 13823997"/>
              <a:gd name="connsiteX3539" fmla="*/ 686181 w 12225867"/>
              <a:gd name="connsiteY3539" fmla="*/ 5409338 h 13823997"/>
              <a:gd name="connsiteX3540" fmla="*/ 695604 w 12225867"/>
              <a:gd name="connsiteY3540" fmla="*/ 5399709 h 13823997"/>
              <a:gd name="connsiteX3541" fmla="*/ 692659 w 12225867"/>
              <a:gd name="connsiteY3541" fmla="*/ 5396698 h 13823997"/>
              <a:gd name="connsiteX3542" fmla="*/ 695604 w 12225867"/>
              <a:gd name="connsiteY3542" fmla="*/ 5393689 h 13823997"/>
              <a:gd name="connsiteX3543" fmla="*/ 661443 w 12225867"/>
              <a:gd name="connsiteY3543" fmla="*/ 5358783 h 13823997"/>
              <a:gd name="connsiteX3544" fmla="*/ 374012 w 12225867"/>
              <a:gd name="connsiteY3544" fmla="*/ 5343131 h 13823997"/>
              <a:gd name="connsiteX3545" fmla="*/ 362232 w 12225867"/>
              <a:gd name="connsiteY3545" fmla="*/ 5350354 h 13823997"/>
              <a:gd name="connsiteX3546" fmla="*/ 385792 w 12225867"/>
              <a:gd name="connsiteY3546" fmla="*/ 5393689 h 13823997"/>
              <a:gd name="connsiteX3547" fmla="*/ 397572 w 12225867"/>
              <a:gd name="connsiteY3547" fmla="*/ 5386466 h 13823997"/>
              <a:gd name="connsiteX3548" fmla="*/ 374012 w 12225867"/>
              <a:gd name="connsiteY3548" fmla="*/ 5343131 h 13823997"/>
              <a:gd name="connsiteX3549" fmla="*/ 107786 w 12225867"/>
              <a:gd name="connsiteY3549" fmla="*/ 5331095 h 13823997"/>
              <a:gd name="connsiteX3550" fmla="*/ 93650 w 12225867"/>
              <a:gd name="connsiteY3550" fmla="*/ 5332298 h 13823997"/>
              <a:gd name="connsiteX3551" fmla="*/ 99540 w 12225867"/>
              <a:gd name="connsiteY3551" fmla="*/ 5381650 h 13823997"/>
              <a:gd name="connsiteX3552" fmla="*/ 113676 w 12225867"/>
              <a:gd name="connsiteY3552" fmla="*/ 5380446 h 13823997"/>
              <a:gd name="connsiteX3553" fmla="*/ 107786 w 12225867"/>
              <a:gd name="connsiteY3553" fmla="*/ 5331095 h 13823997"/>
              <a:gd name="connsiteX3554" fmla="*/ 561313 w 12225867"/>
              <a:gd name="connsiteY3554" fmla="*/ 5327484 h 13823997"/>
              <a:gd name="connsiteX3555" fmla="*/ 550711 w 12225867"/>
              <a:gd name="connsiteY3555" fmla="*/ 5337114 h 13823997"/>
              <a:gd name="connsiteX3556" fmla="*/ 583695 w 12225867"/>
              <a:gd name="connsiteY3556" fmla="*/ 5374430 h 13823997"/>
              <a:gd name="connsiteX3557" fmla="*/ 594297 w 12225867"/>
              <a:gd name="connsiteY3557" fmla="*/ 5364800 h 13823997"/>
              <a:gd name="connsiteX3558" fmla="*/ 561313 w 12225867"/>
              <a:gd name="connsiteY3558" fmla="*/ 5327484 h 13823997"/>
              <a:gd name="connsiteX3559" fmla="*/ 171397 w 12225867"/>
              <a:gd name="connsiteY3559" fmla="*/ 5319057 h 13823997"/>
              <a:gd name="connsiteX3560" fmla="*/ 157261 w 12225867"/>
              <a:gd name="connsiteY3560" fmla="*/ 5322667 h 13823997"/>
              <a:gd name="connsiteX3561" fmla="*/ 167863 w 12225867"/>
              <a:gd name="connsiteY3561" fmla="*/ 5370817 h 13823997"/>
              <a:gd name="connsiteX3562" fmla="*/ 181999 w 12225867"/>
              <a:gd name="connsiteY3562" fmla="*/ 5368409 h 13823997"/>
              <a:gd name="connsiteX3563" fmla="*/ 171397 w 12225867"/>
              <a:gd name="connsiteY3563" fmla="*/ 5319057 h 13823997"/>
              <a:gd name="connsiteX3564" fmla="*/ 422310 w 12225867"/>
              <a:gd name="connsiteY3564" fmla="*/ 5311835 h 13823997"/>
              <a:gd name="connsiteX3565" fmla="*/ 410530 w 12225867"/>
              <a:gd name="connsiteY3565" fmla="*/ 5320262 h 13823997"/>
              <a:gd name="connsiteX3566" fmla="*/ 437624 w 12225867"/>
              <a:gd name="connsiteY3566" fmla="*/ 5362393 h 13823997"/>
              <a:gd name="connsiteX3567" fmla="*/ 449404 w 12225867"/>
              <a:gd name="connsiteY3567" fmla="*/ 5353967 h 13823997"/>
              <a:gd name="connsiteX3568" fmla="*/ 422310 w 12225867"/>
              <a:gd name="connsiteY3568" fmla="*/ 5311835 h 13823997"/>
              <a:gd name="connsiteX3569" fmla="*/ 227941 w 12225867"/>
              <a:gd name="connsiteY3569" fmla="*/ 5302204 h 13823997"/>
              <a:gd name="connsiteX3570" fmla="*/ 214983 w 12225867"/>
              <a:gd name="connsiteY3570" fmla="*/ 5307020 h 13823997"/>
              <a:gd name="connsiteX3571" fmla="*/ 230297 w 12225867"/>
              <a:gd name="connsiteY3571" fmla="*/ 5353964 h 13823997"/>
              <a:gd name="connsiteX3572" fmla="*/ 243255 w 12225867"/>
              <a:gd name="connsiteY3572" fmla="*/ 5349150 h 13823997"/>
              <a:gd name="connsiteX3573" fmla="*/ 227941 w 12225867"/>
              <a:gd name="connsiteY3573" fmla="*/ 5302204 h 13823997"/>
              <a:gd name="connsiteX3574" fmla="*/ 591941 w 12225867"/>
              <a:gd name="connsiteY3574" fmla="*/ 5293780 h 13823997"/>
              <a:gd name="connsiteX3575" fmla="*/ 623354 w 12225867"/>
              <a:gd name="connsiteY3575" fmla="*/ 5325880 h 13823997"/>
              <a:gd name="connsiteX3576" fmla="*/ 617857 w 12225867"/>
              <a:gd name="connsiteY3576" fmla="*/ 5332300 h 13823997"/>
              <a:gd name="connsiteX3577" fmla="*/ 585512 w 12225867"/>
              <a:gd name="connsiteY3577" fmla="*/ 5300350 h 13823997"/>
              <a:gd name="connsiteX3578" fmla="*/ 591941 w 12225867"/>
              <a:gd name="connsiteY3578" fmla="*/ 5293780 h 13823997"/>
              <a:gd name="connsiteX3579" fmla="*/ 591941 w 12225867"/>
              <a:gd name="connsiteY3579" fmla="*/ 5287761 h 13823997"/>
              <a:gd name="connsiteX3580" fmla="*/ 582517 w 12225867"/>
              <a:gd name="connsiteY3580" fmla="*/ 5297391 h 13823997"/>
              <a:gd name="connsiteX3581" fmla="*/ 585512 w 12225867"/>
              <a:gd name="connsiteY3581" fmla="*/ 5300350 h 13823997"/>
              <a:gd name="connsiteX3582" fmla="*/ 582517 w 12225867"/>
              <a:gd name="connsiteY3582" fmla="*/ 5303411 h 13823997"/>
              <a:gd name="connsiteX3583" fmla="*/ 617857 w 12225867"/>
              <a:gd name="connsiteY3583" fmla="*/ 5339523 h 13823997"/>
              <a:gd name="connsiteX3584" fmla="*/ 626103 w 12225867"/>
              <a:gd name="connsiteY3584" fmla="*/ 5328689 h 13823997"/>
              <a:gd name="connsiteX3585" fmla="*/ 623354 w 12225867"/>
              <a:gd name="connsiteY3585" fmla="*/ 5325880 h 13823997"/>
              <a:gd name="connsiteX3586" fmla="*/ 626103 w 12225867"/>
              <a:gd name="connsiteY3586" fmla="*/ 5322668 h 13823997"/>
              <a:gd name="connsiteX3587" fmla="*/ 591941 w 12225867"/>
              <a:gd name="connsiteY3587" fmla="*/ 5287761 h 13823997"/>
              <a:gd name="connsiteX3588" fmla="*/ 462362 w 12225867"/>
              <a:gd name="connsiteY3588" fmla="*/ 5282947 h 13823997"/>
              <a:gd name="connsiteX3589" fmla="*/ 451760 w 12225867"/>
              <a:gd name="connsiteY3589" fmla="*/ 5291373 h 13823997"/>
              <a:gd name="connsiteX3590" fmla="*/ 481210 w 12225867"/>
              <a:gd name="connsiteY3590" fmla="*/ 5331096 h 13823997"/>
              <a:gd name="connsiteX3591" fmla="*/ 491812 w 12225867"/>
              <a:gd name="connsiteY3591" fmla="*/ 5322669 h 13823997"/>
              <a:gd name="connsiteX3592" fmla="*/ 462362 w 12225867"/>
              <a:gd name="connsiteY3592" fmla="*/ 5282947 h 13823997"/>
              <a:gd name="connsiteX3593" fmla="*/ 280951 w 12225867"/>
              <a:gd name="connsiteY3593" fmla="*/ 5279335 h 13823997"/>
              <a:gd name="connsiteX3594" fmla="*/ 267993 w 12225867"/>
              <a:gd name="connsiteY3594" fmla="*/ 5285353 h 13823997"/>
              <a:gd name="connsiteX3595" fmla="*/ 288019 w 12225867"/>
              <a:gd name="connsiteY3595" fmla="*/ 5331095 h 13823997"/>
              <a:gd name="connsiteX3596" fmla="*/ 300977 w 12225867"/>
              <a:gd name="connsiteY3596" fmla="*/ 5325075 h 13823997"/>
              <a:gd name="connsiteX3597" fmla="*/ 280951 w 12225867"/>
              <a:gd name="connsiteY3597" fmla="*/ 5279335 h 13823997"/>
              <a:gd name="connsiteX3598" fmla="*/ 326892 w 12225867"/>
              <a:gd name="connsiteY3598" fmla="*/ 5255259 h 13823997"/>
              <a:gd name="connsiteX3599" fmla="*/ 315112 w 12225867"/>
              <a:gd name="connsiteY3599" fmla="*/ 5262482 h 13823997"/>
              <a:gd name="connsiteX3600" fmla="*/ 338672 w 12225867"/>
              <a:gd name="connsiteY3600" fmla="*/ 5305817 h 13823997"/>
              <a:gd name="connsiteX3601" fmla="*/ 350452 w 12225867"/>
              <a:gd name="connsiteY3601" fmla="*/ 5298594 h 13823997"/>
              <a:gd name="connsiteX3602" fmla="*/ 326892 w 12225867"/>
              <a:gd name="connsiteY3602" fmla="*/ 5255259 h 13823997"/>
              <a:gd name="connsiteX3603" fmla="*/ 495346 w 12225867"/>
              <a:gd name="connsiteY3603" fmla="*/ 5252854 h 13823997"/>
              <a:gd name="connsiteX3604" fmla="*/ 484744 w 12225867"/>
              <a:gd name="connsiteY3604" fmla="*/ 5262484 h 13823997"/>
              <a:gd name="connsiteX3605" fmla="*/ 517727 w 12225867"/>
              <a:gd name="connsiteY3605" fmla="*/ 5299800 h 13823997"/>
              <a:gd name="connsiteX3606" fmla="*/ 528329 w 12225867"/>
              <a:gd name="connsiteY3606" fmla="*/ 5290169 h 13823997"/>
              <a:gd name="connsiteX3607" fmla="*/ 495346 w 12225867"/>
              <a:gd name="connsiteY3607" fmla="*/ 5252854 h 13823997"/>
              <a:gd name="connsiteX3608" fmla="*/ 97184 w 12225867"/>
              <a:gd name="connsiteY3608" fmla="*/ 5231185 h 13823997"/>
              <a:gd name="connsiteX3609" fmla="*/ 83048 w 12225867"/>
              <a:gd name="connsiteY3609" fmla="*/ 5232389 h 13823997"/>
              <a:gd name="connsiteX3610" fmla="*/ 88938 w 12225867"/>
              <a:gd name="connsiteY3610" fmla="*/ 5281741 h 13823997"/>
              <a:gd name="connsiteX3611" fmla="*/ 103074 w 12225867"/>
              <a:gd name="connsiteY3611" fmla="*/ 5280538 h 13823997"/>
              <a:gd name="connsiteX3612" fmla="*/ 97184 w 12225867"/>
              <a:gd name="connsiteY3612" fmla="*/ 5231185 h 13823997"/>
              <a:gd name="connsiteX3613" fmla="*/ 368122 w 12225867"/>
              <a:gd name="connsiteY3613" fmla="*/ 5228779 h 13823997"/>
              <a:gd name="connsiteX3614" fmla="*/ 356342 w 12225867"/>
              <a:gd name="connsiteY3614" fmla="*/ 5237204 h 13823997"/>
              <a:gd name="connsiteX3615" fmla="*/ 383436 w 12225867"/>
              <a:gd name="connsiteY3615" fmla="*/ 5279336 h 13823997"/>
              <a:gd name="connsiteX3616" fmla="*/ 395216 w 12225867"/>
              <a:gd name="connsiteY3616" fmla="*/ 5270909 h 13823997"/>
              <a:gd name="connsiteX3617" fmla="*/ 368122 w 12225867"/>
              <a:gd name="connsiteY3617" fmla="*/ 5228779 h 13823997"/>
              <a:gd name="connsiteX3618" fmla="*/ 523617 w 12225867"/>
              <a:gd name="connsiteY3618" fmla="*/ 5223964 h 13823997"/>
              <a:gd name="connsiteX3619" fmla="*/ 554245 w 12225867"/>
              <a:gd name="connsiteY3619" fmla="*/ 5255262 h 13823997"/>
              <a:gd name="connsiteX3620" fmla="*/ 548355 w 12225867"/>
              <a:gd name="connsiteY3620" fmla="*/ 5261280 h 13823997"/>
              <a:gd name="connsiteX3621" fmla="*/ 517727 w 12225867"/>
              <a:gd name="connsiteY3621" fmla="*/ 5229984 h 13823997"/>
              <a:gd name="connsiteX3622" fmla="*/ 523617 w 12225867"/>
              <a:gd name="connsiteY3622" fmla="*/ 5223964 h 13823997"/>
              <a:gd name="connsiteX3623" fmla="*/ 150193 w 12225867"/>
              <a:gd name="connsiteY3623" fmla="*/ 5220352 h 13823997"/>
              <a:gd name="connsiteX3624" fmla="*/ 136057 w 12225867"/>
              <a:gd name="connsiteY3624" fmla="*/ 5223962 h 13823997"/>
              <a:gd name="connsiteX3625" fmla="*/ 146659 w 12225867"/>
              <a:gd name="connsiteY3625" fmla="*/ 5273315 h 13823997"/>
              <a:gd name="connsiteX3626" fmla="*/ 160795 w 12225867"/>
              <a:gd name="connsiteY3626" fmla="*/ 5269704 h 13823997"/>
              <a:gd name="connsiteX3627" fmla="*/ 150193 w 12225867"/>
              <a:gd name="connsiteY3627" fmla="*/ 5220352 h 13823997"/>
              <a:gd name="connsiteX3628" fmla="*/ 523617 w 12225867"/>
              <a:gd name="connsiteY3628" fmla="*/ 5216742 h 13823997"/>
              <a:gd name="connsiteX3629" fmla="*/ 514193 w 12225867"/>
              <a:gd name="connsiteY3629" fmla="*/ 5226372 h 13823997"/>
              <a:gd name="connsiteX3630" fmla="*/ 517727 w 12225867"/>
              <a:gd name="connsiteY3630" fmla="*/ 5229984 h 13823997"/>
              <a:gd name="connsiteX3631" fmla="*/ 514193 w 12225867"/>
              <a:gd name="connsiteY3631" fmla="*/ 5233594 h 13823997"/>
              <a:gd name="connsiteX3632" fmla="*/ 548355 w 12225867"/>
              <a:gd name="connsiteY3632" fmla="*/ 5268502 h 13823997"/>
              <a:gd name="connsiteX3633" fmla="*/ 557779 w 12225867"/>
              <a:gd name="connsiteY3633" fmla="*/ 5258873 h 13823997"/>
              <a:gd name="connsiteX3634" fmla="*/ 554245 w 12225867"/>
              <a:gd name="connsiteY3634" fmla="*/ 5255262 h 13823997"/>
              <a:gd name="connsiteX3635" fmla="*/ 557779 w 12225867"/>
              <a:gd name="connsiteY3635" fmla="*/ 5251650 h 13823997"/>
              <a:gd name="connsiteX3636" fmla="*/ 523617 w 12225867"/>
              <a:gd name="connsiteY3636" fmla="*/ 5216742 h 13823997"/>
              <a:gd name="connsiteX3637" fmla="*/ 197313 w 12225867"/>
              <a:gd name="connsiteY3637" fmla="*/ 5207111 h 13823997"/>
              <a:gd name="connsiteX3638" fmla="*/ 184355 w 12225867"/>
              <a:gd name="connsiteY3638" fmla="*/ 5211926 h 13823997"/>
              <a:gd name="connsiteX3639" fmla="*/ 199669 w 12225867"/>
              <a:gd name="connsiteY3639" fmla="*/ 5258871 h 13823997"/>
              <a:gd name="connsiteX3640" fmla="*/ 212627 w 12225867"/>
              <a:gd name="connsiteY3640" fmla="*/ 5254056 h 13823997"/>
              <a:gd name="connsiteX3641" fmla="*/ 197313 w 12225867"/>
              <a:gd name="connsiteY3641" fmla="*/ 5207111 h 13823997"/>
              <a:gd name="connsiteX3642" fmla="*/ 402284 w 12225867"/>
              <a:gd name="connsiteY3642" fmla="*/ 5203502 h 13823997"/>
              <a:gd name="connsiteX3643" fmla="*/ 391682 w 12225867"/>
              <a:gd name="connsiteY3643" fmla="*/ 5211926 h 13823997"/>
              <a:gd name="connsiteX3644" fmla="*/ 421132 w 12225867"/>
              <a:gd name="connsiteY3644" fmla="*/ 5251650 h 13823997"/>
              <a:gd name="connsiteX3645" fmla="*/ 431734 w 12225867"/>
              <a:gd name="connsiteY3645" fmla="*/ 5243224 h 13823997"/>
              <a:gd name="connsiteX3646" fmla="*/ 402284 w 12225867"/>
              <a:gd name="connsiteY3646" fmla="*/ 5203502 h 13823997"/>
              <a:gd name="connsiteX3647" fmla="*/ 242077 w 12225867"/>
              <a:gd name="connsiteY3647" fmla="*/ 5189055 h 13823997"/>
              <a:gd name="connsiteX3648" fmla="*/ 229119 w 12225867"/>
              <a:gd name="connsiteY3648" fmla="*/ 5195073 h 13823997"/>
              <a:gd name="connsiteX3649" fmla="*/ 247967 w 12225867"/>
              <a:gd name="connsiteY3649" fmla="*/ 5239611 h 13823997"/>
              <a:gd name="connsiteX3650" fmla="*/ 262103 w 12225867"/>
              <a:gd name="connsiteY3650" fmla="*/ 5234797 h 13823997"/>
              <a:gd name="connsiteX3651" fmla="*/ 242077 w 12225867"/>
              <a:gd name="connsiteY3651" fmla="*/ 5189055 h 13823997"/>
              <a:gd name="connsiteX3652" fmla="*/ 430556 w 12225867"/>
              <a:gd name="connsiteY3652" fmla="*/ 5178224 h 13823997"/>
              <a:gd name="connsiteX3653" fmla="*/ 419954 w 12225867"/>
              <a:gd name="connsiteY3653" fmla="*/ 5187852 h 13823997"/>
              <a:gd name="connsiteX3654" fmla="*/ 452938 w 12225867"/>
              <a:gd name="connsiteY3654" fmla="*/ 5225169 h 13823997"/>
              <a:gd name="connsiteX3655" fmla="*/ 463540 w 12225867"/>
              <a:gd name="connsiteY3655" fmla="*/ 5215538 h 13823997"/>
              <a:gd name="connsiteX3656" fmla="*/ 430556 w 12225867"/>
              <a:gd name="connsiteY3656" fmla="*/ 5178224 h 13823997"/>
              <a:gd name="connsiteX3657" fmla="*/ 279773 w 12225867"/>
              <a:gd name="connsiteY3657" fmla="*/ 5168592 h 13823997"/>
              <a:gd name="connsiteX3658" fmla="*/ 267993 w 12225867"/>
              <a:gd name="connsiteY3658" fmla="*/ 5175815 h 13823997"/>
              <a:gd name="connsiteX3659" fmla="*/ 291553 w 12225867"/>
              <a:gd name="connsiteY3659" fmla="*/ 5219148 h 13823997"/>
              <a:gd name="connsiteX3660" fmla="*/ 303333 w 12225867"/>
              <a:gd name="connsiteY3660" fmla="*/ 5211926 h 13823997"/>
              <a:gd name="connsiteX3661" fmla="*/ 279773 w 12225867"/>
              <a:gd name="connsiteY3661" fmla="*/ 5168592 h 13823997"/>
              <a:gd name="connsiteX3662" fmla="*/ 454116 w 12225867"/>
              <a:gd name="connsiteY3662" fmla="*/ 5152945 h 13823997"/>
              <a:gd name="connsiteX3663" fmla="*/ 485333 w 12225867"/>
              <a:gd name="connsiteY3663" fmla="*/ 5184844 h 13823997"/>
              <a:gd name="connsiteX3664" fmla="*/ 478854 w 12225867"/>
              <a:gd name="connsiteY3664" fmla="*/ 5191464 h 13823997"/>
              <a:gd name="connsiteX3665" fmla="*/ 447638 w 12225867"/>
              <a:gd name="connsiteY3665" fmla="*/ 5159565 h 13823997"/>
              <a:gd name="connsiteX3666" fmla="*/ 454116 w 12225867"/>
              <a:gd name="connsiteY3666" fmla="*/ 5152945 h 13823997"/>
              <a:gd name="connsiteX3667" fmla="*/ 454116 w 12225867"/>
              <a:gd name="connsiteY3667" fmla="*/ 5146926 h 13823997"/>
              <a:gd name="connsiteX3668" fmla="*/ 444692 w 12225867"/>
              <a:gd name="connsiteY3668" fmla="*/ 5156555 h 13823997"/>
              <a:gd name="connsiteX3669" fmla="*/ 447638 w 12225867"/>
              <a:gd name="connsiteY3669" fmla="*/ 5159565 h 13823997"/>
              <a:gd name="connsiteX3670" fmla="*/ 444692 w 12225867"/>
              <a:gd name="connsiteY3670" fmla="*/ 5162575 h 13823997"/>
              <a:gd name="connsiteX3671" fmla="*/ 478854 w 12225867"/>
              <a:gd name="connsiteY3671" fmla="*/ 5197483 h 13823997"/>
              <a:gd name="connsiteX3672" fmla="*/ 488278 w 12225867"/>
              <a:gd name="connsiteY3672" fmla="*/ 5187853 h 13823997"/>
              <a:gd name="connsiteX3673" fmla="*/ 485333 w 12225867"/>
              <a:gd name="connsiteY3673" fmla="*/ 5184844 h 13823997"/>
              <a:gd name="connsiteX3674" fmla="*/ 488278 w 12225867"/>
              <a:gd name="connsiteY3674" fmla="*/ 5181834 h 13823997"/>
              <a:gd name="connsiteX3675" fmla="*/ 454116 w 12225867"/>
              <a:gd name="connsiteY3675" fmla="*/ 5146926 h 13823997"/>
              <a:gd name="connsiteX3676" fmla="*/ 313935 w 12225867"/>
              <a:gd name="connsiteY3676" fmla="*/ 5145722 h 13823997"/>
              <a:gd name="connsiteX3677" fmla="*/ 302155 w 12225867"/>
              <a:gd name="connsiteY3677" fmla="*/ 5154147 h 13823997"/>
              <a:gd name="connsiteX3678" fmla="*/ 329248 w 12225867"/>
              <a:gd name="connsiteY3678" fmla="*/ 5196279 h 13823997"/>
              <a:gd name="connsiteX3679" fmla="*/ 341028 w 12225867"/>
              <a:gd name="connsiteY3679" fmla="*/ 5187852 h 13823997"/>
              <a:gd name="connsiteX3680" fmla="*/ 313935 w 12225867"/>
              <a:gd name="connsiteY3680" fmla="*/ 5145722 h 13823997"/>
              <a:gd name="connsiteX3681" fmla="*/ 86582 w 12225867"/>
              <a:gd name="connsiteY3681" fmla="*/ 5132480 h 13823997"/>
              <a:gd name="connsiteX3682" fmla="*/ 72446 w 12225867"/>
              <a:gd name="connsiteY3682" fmla="*/ 5133683 h 13823997"/>
              <a:gd name="connsiteX3683" fmla="*/ 78336 w 12225867"/>
              <a:gd name="connsiteY3683" fmla="*/ 5183037 h 13823997"/>
              <a:gd name="connsiteX3684" fmla="*/ 92472 w 12225867"/>
              <a:gd name="connsiteY3684" fmla="*/ 5180628 h 13823997"/>
              <a:gd name="connsiteX3685" fmla="*/ 86582 w 12225867"/>
              <a:gd name="connsiteY3685" fmla="*/ 5132480 h 13823997"/>
              <a:gd name="connsiteX3686" fmla="*/ 342206 w 12225867"/>
              <a:gd name="connsiteY3686" fmla="*/ 5125259 h 13823997"/>
              <a:gd name="connsiteX3687" fmla="*/ 331604 w 12225867"/>
              <a:gd name="connsiteY3687" fmla="*/ 5133684 h 13823997"/>
              <a:gd name="connsiteX3688" fmla="*/ 361054 w 12225867"/>
              <a:gd name="connsiteY3688" fmla="*/ 5173408 h 13823997"/>
              <a:gd name="connsiteX3689" fmla="*/ 371656 w 12225867"/>
              <a:gd name="connsiteY3689" fmla="*/ 5164982 h 13823997"/>
              <a:gd name="connsiteX3690" fmla="*/ 342206 w 12225867"/>
              <a:gd name="connsiteY3690" fmla="*/ 5125259 h 13823997"/>
              <a:gd name="connsiteX3691" fmla="*/ 128989 w 12225867"/>
              <a:gd name="connsiteY3691" fmla="*/ 5124054 h 13823997"/>
              <a:gd name="connsiteX3692" fmla="*/ 114854 w 12225867"/>
              <a:gd name="connsiteY3692" fmla="*/ 5127664 h 13823997"/>
              <a:gd name="connsiteX3693" fmla="*/ 125455 w 12225867"/>
              <a:gd name="connsiteY3693" fmla="*/ 5175814 h 13823997"/>
              <a:gd name="connsiteX3694" fmla="*/ 139591 w 12225867"/>
              <a:gd name="connsiteY3694" fmla="*/ 5172202 h 13823997"/>
              <a:gd name="connsiteX3695" fmla="*/ 128989 w 12225867"/>
              <a:gd name="connsiteY3695" fmla="*/ 5124054 h 13823997"/>
              <a:gd name="connsiteX3696" fmla="*/ 166685 w 12225867"/>
              <a:gd name="connsiteY3696" fmla="*/ 5112017 h 13823997"/>
              <a:gd name="connsiteX3697" fmla="*/ 153727 w 12225867"/>
              <a:gd name="connsiteY3697" fmla="*/ 5116832 h 13823997"/>
              <a:gd name="connsiteX3698" fmla="*/ 169041 w 12225867"/>
              <a:gd name="connsiteY3698" fmla="*/ 5163777 h 13823997"/>
              <a:gd name="connsiteX3699" fmla="*/ 181999 w 12225867"/>
              <a:gd name="connsiteY3699" fmla="*/ 5158962 h 13823997"/>
              <a:gd name="connsiteX3700" fmla="*/ 166685 w 12225867"/>
              <a:gd name="connsiteY3700" fmla="*/ 5112017 h 13823997"/>
              <a:gd name="connsiteX3701" fmla="*/ 365766 w 12225867"/>
              <a:gd name="connsiteY3701" fmla="*/ 5103591 h 13823997"/>
              <a:gd name="connsiteX3702" fmla="*/ 355164 w 12225867"/>
              <a:gd name="connsiteY3702" fmla="*/ 5113222 h 13823997"/>
              <a:gd name="connsiteX3703" fmla="*/ 388148 w 12225867"/>
              <a:gd name="connsiteY3703" fmla="*/ 5150537 h 13823997"/>
              <a:gd name="connsiteX3704" fmla="*/ 398750 w 12225867"/>
              <a:gd name="connsiteY3704" fmla="*/ 5140908 h 13823997"/>
              <a:gd name="connsiteX3705" fmla="*/ 365766 w 12225867"/>
              <a:gd name="connsiteY3705" fmla="*/ 5103591 h 13823997"/>
              <a:gd name="connsiteX3706" fmla="*/ 202025 w 12225867"/>
              <a:gd name="connsiteY3706" fmla="*/ 5097572 h 13823997"/>
              <a:gd name="connsiteX3707" fmla="*/ 189067 w 12225867"/>
              <a:gd name="connsiteY3707" fmla="*/ 5103590 h 13823997"/>
              <a:gd name="connsiteX3708" fmla="*/ 209093 w 12225867"/>
              <a:gd name="connsiteY3708" fmla="*/ 5149332 h 13823997"/>
              <a:gd name="connsiteX3709" fmla="*/ 222051 w 12225867"/>
              <a:gd name="connsiteY3709" fmla="*/ 5143313 h 13823997"/>
              <a:gd name="connsiteX3710" fmla="*/ 202025 w 12225867"/>
              <a:gd name="connsiteY3710" fmla="*/ 5097572 h 13823997"/>
              <a:gd name="connsiteX3711" fmla="*/ 385792 w 12225867"/>
              <a:gd name="connsiteY3711" fmla="*/ 5083129 h 13823997"/>
              <a:gd name="connsiteX3712" fmla="*/ 416420 w 12225867"/>
              <a:gd name="connsiteY3712" fmla="*/ 5114426 h 13823997"/>
              <a:gd name="connsiteX3713" fmla="*/ 410530 w 12225867"/>
              <a:gd name="connsiteY3713" fmla="*/ 5120444 h 13823997"/>
              <a:gd name="connsiteX3714" fmla="*/ 379902 w 12225867"/>
              <a:gd name="connsiteY3714" fmla="*/ 5089147 h 13823997"/>
              <a:gd name="connsiteX3715" fmla="*/ 385792 w 12225867"/>
              <a:gd name="connsiteY3715" fmla="*/ 5083129 h 13823997"/>
              <a:gd name="connsiteX3716" fmla="*/ 232653 w 12225867"/>
              <a:gd name="connsiteY3716" fmla="*/ 5080720 h 13823997"/>
              <a:gd name="connsiteX3717" fmla="*/ 220873 w 12225867"/>
              <a:gd name="connsiteY3717" fmla="*/ 5087943 h 13823997"/>
              <a:gd name="connsiteX3718" fmla="*/ 244433 w 12225867"/>
              <a:gd name="connsiteY3718" fmla="*/ 5131277 h 13823997"/>
              <a:gd name="connsiteX3719" fmla="*/ 256213 w 12225867"/>
              <a:gd name="connsiteY3719" fmla="*/ 5124055 h 13823997"/>
              <a:gd name="connsiteX3720" fmla="*/ 232653 w 12225867"/>
              <a:gd name="connsiteY3720" fmla="*/ 5080720 h 13823997"/>
              <a:gd name="connsiteX3721" fmla="*/ 385792 w 12225867"/>
              <a:gd name="connsiteY3721" fmla="*/ 5075906 h 13823997"/>
              <a:gd name="connsiteX3722" fmla="*/ 376368 w 12225867"/>
              <a:gd name="connsiteY3722" fmla="*/ 5085536 h 13823997"/>
              <a:gd name="connsiteX3723" fmla="*/ 379902 w 12225867"/>
              <a:gd name="connsiteY3723" fmla="*/ 5089147 h 13823997"/>
              <a:gd name="connsiteX3724" fmla="*/ 376368 w 12225867"/>
              <a:gd name="connsiteY3724" fmla="*/ 5092759 h 13823997"/>
              <a:gd name="connsiteX3725" fmla="*/ 410530 w 12225867"/>
              <a:gd name="connsiteY3725" fmla="*/ 5127667 h 13823997"/>
              <a:gd name="connsiteX3726" fmla="*/ 419954 w 12225867"/>
              <a:gd name="connsiteY3726" fmla="*/ 5118037 h 13823997"/>
              <a:gd name="connsiteX3727" fmla="*/ 416420 w 12225867"/>
              <a:gd name="connsiteY3727" fmla="*/ 5114426 h 13823997"/>
              <a:gd name="connsiteX3728" fmla="*/ 419954 w 12225867"/>
              <a:gd name="connsiteY3728" fmla="*/ 5110815 h 13823997"/>
              <a:gd name="connsiteX3729" fmla="*/ 385792 w 12225867"/>
              <a:gd name="connsiteY3729" fmla="*/ 5075906 h 13823997"/>
              <a:gd name="connsiteX3730" fmla="*/ 259747 w 12225867"/>
              <a:gd name="connsiteY3730" fmla="*/ 5062666 h 13823997"/>
              <a:gd name="connsiteX3731" fmla="*/ 247967 w 12225867"/>
              <a:gd name="connsiteY3731" fmla="*/ 5071091 h 13823997"/>
              <a:gd name="connsiteX3732" fmla="*/ 275061 w 12225867"/>
              <a:gd name="connsiteY3732" fmla="*/ 5113222 h 13823997"/>
              <a:gd name="connsiteX3733" fmla="*/ 286841 w 12225867"/>
              <a:gd name="connsiteY3733" fmla="*/ 5104795 h 13823997"/>
              <a:gd name="connsiteX3734" fmla="*/ 259747 w 12225867"/>
              <a:gd name="connsiteY3734" fmla="*/ 5062666 h 13823997"/>
              <a:gd name="connsiteX3735" fmla="*/ 282129 w 12225867"/>
              <a:gd name="connsiteY3735" fmla="*/ 5045812 h 13823997"/>
              <a:gd name="connsiteX3736" fmla="*/ 271527 w 12225867"/>
              <a:gd name="connsiteY3736" fmla="*/ 5054239 h 13823997"/>
              <a:gd name="connsiteX3737" fmla="*/ 300977 w 12225867"/>
              <a:gd name="connsiteY3737" fmla="*/ 5093961 h 13823997"/>
              <a:gd name="connsiteX3738" fmla="*/ 311579 w 12225867"/>
              <a:gd name="connsiteY3738" fmla="*/ 5085536 h 13823997"/>
              <a:gd name="connsiteX3739" fmla="*/ 282129 w 12225867"/>
              <a:gd name="connsiteY3739" fmla="*/ 5045812 h 13823997"/>
              <a:gd name="connsiteX3740" fmla="*/ 75980 w 12225867"/>
              <a:gd name="connsiteY3740" fmla="*/ 5032572 h 13823997"/>
              <a:gd name="connsiteX3741" fmla="*/ 61844 w 12225867"/>
              <a:gd name="connsiteY3741" fmla="*/ 5033775 h 13823997"/>
              <a:gd name="connsiteX3742" fmla="*/ 67734 w 12225867"/>
              <a:gd name="connsiteY3742" fmla="*/ 5083127 h 13823997"/>
              <a:gd name="connsiteX3743" fmla="*/ 81870 w 12225867"/>
              <a:gd name="connsiteY3743" fmla="*/ 5081923 h 13823997"/>
              <a:gd name="connsiteX3744" fmla="*/ 75980 w 12225867"/>
              <a:gd name="connsiteY3744" fmla="*/ 5032572 h 13823997"/>
              <a:gd name="connsiteX3745" fmla="*/ 300977 w 12225867"/>
              <a:gd name="connsiteY3745" fmla="*/ 5028961 h 13823997"/>
              <a:gd name="connsiteX3746" fmla="*/ 290375 w 12225867"/>
              <a:gd name="connsiteY3746" fmla="*/ 5038591 h 13823997"/>
              <a:gd name="connsiteX3747" fmla="*/ 323358 w 12225867"/>
              <a:gd name="connsiteY3747" fmla="*/ 5075906 h 13823997"/>
              <a:gd name="connsiteX3748" fmla="*/ 333960 w 12225867"/>
              <a:gd name="connsiteY3748" fmla="*/ 5066277 h 13823997"/>
              <a:gd name="connsiteX3749" fmla="*/ 300977 w 12225867"/>
              <a:gd name="connsiteY3749" fmla="*/ 5028961 h 13823997"/>
              <a:gd name="connsiteX3750" fmla="*/ 107786 w 12225867"/>
              <a:gd name="connsiteY3750" fmla="*/ 5025349 h 13823997"/>
              <a:gd name="connsiteX3751" fmla="*/ 93650 w 12225867"/>
              <a:gd name="connsiteY3751" fmla="*/ 5028959 h 13823997"/>
              <a:gd name="connsiteX3752" fmla="*/ 104252 w 12225867"/>
              <a:gd name="connsiteY3752" fmla="*/ 5078312 h 13823997"/>
              <a:gd name="connsiteX3753" fmla="*/ 118388 w 12225867"/>
              <a:gd name="connsiteY3753" fmla="*/ 5074701 h 13823997"/>
              <a:gd name="connsiteX3754" fmla="*/ 107786 w 12225867"/>
              <a:gd name="connsiteY3754" fmla="*/ 5025349 h 13823997"/>
              <a:gd name="connsiteX3755" fmla="*/ 136057 w 12225867"/>
              <a:gd name="connsiteY3755" fmla="*/ 5016923 h 13823997"/>
              <a:gd name="connsiteX3756" fmla="*/ 123100 w 12225867"/>
              <a:gd name="connsiteY3756" fmla="*/ 5021738 h 13823997"/>
              <a:gd name="connsiteX3757" fmla="*/ 138413 w 12225867"/>
              <a:gd name="connsiteY3757" fmla="*/ 5068683 h 13823997"/>
              <a:gd name="connsiteX3758" fmla="*/ 151371 w 12225867"/>
              <a:gd name="connsiteY3758" fmla="*/ 5063868 h 13823997"/>
              <a:gd name="connsiteX3759" fmla="*/ 136057 w 12225867"/>
              <a:gd name="connsiteY3759" fmla="*/ 5016923 h 13823997"/>
              <a:gd name="connsiteX3760" fmla="*/ 316290 w 12225867"/>
              <a:gd name="connsiteY3760" fmla="*/ 5012108 h 13823997"/>
              <a:gd name="connsiteX3761" fmla="*/ 346918 w 12225867"/>
              <a:gd name="connsiteY3761" fmla="*/ 5043406 h 13823997"/>
              <a:gd name="connsiteX3762" fmla="*/ 341028 w 12225867"/>
              <a:gd name="connsiteY3762" fmla="*/ 5049424 h 13823997"/>
              <a:gd name="connsiteX3763" fmla="*/ 310401 w 12225867"/>
              <a:gd name="connsiteY3763" fmla="*/ 5018128 h 13823997"/>
              <a:gd name="connsiteX3764" fmla="*/ 316290 w 12225867"/>
              <a:gd name="connsiteY3764" fmla="*/ 5012108 h 13823997"/>
              <a:gd name="connsiteX3765" fmla="*/ 161973 w 12225867"/>
              <a:gd name="connsiteY3765" fmla="*/ 5006089 h 13823997"/>
              <a:gd name="connsiteX3766" fmla="*/ 149015 w 12225867"/>
              <a:gd name="connsiteY3766" fmla="*/ 5012107 h 13823997"/>
              <a:gd name="connsiteX3767" fmla="*/ 169041 w 12225867"/>
              <a:gd name="connsiteY3767" fmla="*/ 5057849 h 13823997"/>
              <a:gd name="connsiteX3768" fmla="*/ 181999 w 12225867"/>
              <a:gd name="connsiteY3768" fmla="*/ 5051830 h 13823997"/>
              <a:gd name="connsiteX3769" fmla="*/ 161973 w 12225867"/>
              <a:gd name="connsiteY3769" fmla="*/ 5006089 h 13823997"/>
              <a:gd name="connsiteX3770" fmla="*/ 316290 w 12225867"/>
              <a:gd name="connsiteY3770" fmla="*/ 5004886 h 13823997"/>
              <a:gd name="connsiteX3771" fmla="*/ 306867 w 12225867"/>
              <a:gd name="connsiteY3771" fmla="*/ 5014517 h 13823997"/>
              <a:gd name="connsiteX3772" fmla="*/ 310401 w 12225867"/>
              <a:gd name="connsiteY3772" fmla="*/ 5018128 h 13823997"/>
              <a:gd name="connsiteX3773" fmla="*/ 306867 w 12225867"/>
              <a:gd name="connsiteY3773" fmla="*/ 5021739 h 13823997"/>
              <a:gd name="connsiteX3774" fmla="*/ 341028 w 12225867"/>
              <a:gd name="connsiteY3774" fmla="*/ 5056647 h 13823997"/>
              <a:gd name="connsiteX3775" fmla="*/ 350452 w 12225867"/>
              <a:gd name="connsiteY3775" fmla="*/ 5047018 h 13823997"/>
              <a:gd name="connsiteX3776" fmla="*/ 346918 w 12225867"/>
              <a:gd name="connsiteY3776" fmla="*/ 5043406 h 13823997"/>
              <a:gd name="connsiteX3777" fmla="*/ 350452 w 12225867"/>
              <a:gd name="connsiteY3777" fmla="*/ 5039794 h 13823997"/>
              <a:gd name="connsiteX3778" fmla="*/ 316290 w 12225867"/>
              <a:gd name="connsiteY3778" fmla="*/ 5004886 h 13823997"/>
              <a:gd name="connsiteX3779" fmla="*/ 184355 w 12225867"/>
              <a:gd name="connsiteY3779" fmla="*/ 4994052 h 13823997"/>
              <a:gd name="connsiteX3780" fmla="*/ 172575 w 12225867"/>
              <a:gd name="connsiteY3780" fmla="*/ 5001274 h 13823997"/>
              <a:gd name="connsiteX3781" fmla="*/ 196135 w 12225867"/>
              <a:gd name="connsiteY3781" fmla="*/ 5044608 h 13823997"/>
              <a:gd name="connsiteX3782" fmla="*/ 207915 w 12225867"/>
              <a:gd name="connsiteY3782" fmla="*/ 5037387 h 13823997"/>
              <a:gd name="connsiteX3783" fmla="*/ 184355 w 12225867"/>
              <a:gd name="connsiteY3783" fmla="*/ 4994052 h 13823997"/>
              <a:gd name="connsiteX3784" fmla="*/ 205559 w 12225867"/>
              <a:gd name="connsiteY3784" fmla="*/ 4979608 h 13823997"/>
              <a:gd name="connsiteX3785" fmla="*/ 193779 w 12225867"/>
              <a:gd name="connsiteY3785" fmla="*/ 4988034 h 13823997"/>
              <a:gd name="connsiteX3786" fmla="*/ 220873 w 12225867"/>
              <a:gd name="connsiteY3786" fmla="*/ 5030165 h 13823997"/>
              <a:gd name="connsiteX3787" fmla="*/ 232653 w 12225867"/>
              <a:gd name="connsiteY3787" fmla="*/ 5021738 h 13823997"/>
              <a:gd name="connsiteX3788" fmla="*/ 205559 w 12225867"/>
              <a:gd name="connsiteY3788" fmla="*/ 4979608 h 13823997"/>
              <a:gd name="connsiteX3789" fmla="*/ 222051 w 12225867"/>
              <a:gd name="connsiteY3789" fmla="*/ 4967570 h 13823997"/>
              <a:gd name="connsiteX3790" fmla="*/ 211449 w 12225867"/>
              <a:gd name="connsiteY3790" fmla="*/ 4975997 h 13823997"/>
              <a:gd name="connsiteX3791" fmla="*/ 240899 w 12225867"/>
              <a:gd name="connsiteY3791" fmla="*/ 5015720 h 13823997"/>
              <a:gd name="connsiteX3792" fmla="*/ 251501 w 12225867"/>
              <a:gd name="connsiteY3792" fmla="*/ 5007294 h 13823997"/>
              <a:gd name="connsiteX3793" fmla="*/ 222051 w 12225867"/>
              <a:gd name="connsiteY3793" fmla="*/ 4967570 h 13823997"/>
              <a:gd name="connsiteX3794" fmla="*/ 236187 w 12225867"/>
              <a:gd name="connsiteY3794" fmla="*/ 4954329 h 13823997"/>
              <a:gd name="connsiteX3795" fmla="*/ 225585 w 12225867"/>
              <a:gd name="connsiteY3795" fmla="*/ 4963960 h 13823997"/>
              <a:gd name="connsiteX3796" fmla="*/ 258569 w 12225867"/>
              <a:gd name="connsiteY3796" fmla="*/ 5001276 h 13823997"/>
              <a:gd name="connsiteX3797" fmla="*/ 269171 w 12225867"/>
              <a:gd name="connsiteY3797" fmla="*/ 4991646 h 13823997"/>
              <a:gd name="connsiteX3798" fmla="*/ 236187 w 12225867"/>
              <a:gd name="connsiteY3798" fmla="*/ 4954329 h 13823997"/>
              <a:gd name="connsiteX3799" fmla="*/ 246789 w 12225867"/>
              <a:gd name="connsiteY3799" fmla="*/ 4941090 h 13823997"/>
              <a:gd name="connsiteX3800" fmla="*/ 278006 w 12225867"/>
              <a:gd name="connsiteY3800" fmla="*/ 4972988 h 13823997"/>
              <a:gd name="connsiteX3801" fmla="*/ 271527 w 12225867"/>
              <a:gd name="connsiteY3801" fmla="*/ 4979608 h 13823997"/>
              <a:gd name="connsiteX3802" fmla="*/ 240311 w 12225867"/>
              <a:gd name="connsiteY3802" fmla="*/ 4947709 h 13823997"/>
              <a:gd name="connsiteX3803" fmla="*/ 246789 w 12225867"/>
              <a:gd name="connsiteY3803" fmla="*/ 4941090 h 13823997"/>
              <a:gd name="connsiteX3804" fmla="*/ 246789 w 12225867"/>
              <a:gd name="connsiteY3804" fmla="*/ 4935071 h 13823997"/>
              <a:gd name="connsiteX3805" fmla="*/ 237365 w 12225867"/>
              <a:gd name="connsiteY3805" fmla="*/ 4944700 h 13823997"/>
              <a:gd name="connsiteX3806" fmla="*/ 240311 w 12225867"/>
              <a:gd name="connsiteY3806" fmla="*/ 4947709 h 13823997"/>
              <a:gd name="connsiteX3807" fmla="*/ 237365 w 12225867"/>
              <a:gd name="connsiteY3807" fmla="*/ 4950719 h 13823997"/>
              <a:gd name="connsiteX3808" fmla="*/ 271527 w 12225867"/>
              <a:gd name="connsiteY3808" fmla="*/ 4985627 h 13823997"/>
              <a:gd name="connsiteX3809" fmla="*/ 280951 w 12225867"/>
              <a:gd name="connsiteY3809" fmla="*/ 4975997 h 13823997"/>
              <a:gd name="connsiteX3810" fmla="*/ 278006 w 12225867"/>
              <a:gd name="connsiteY3810" fmla="*/ 4972988 h 13823997"/>
              <a:gd name="connsiteX3811" fmla="*/ 280951 w 12225867"/>
              <a:gd name="connsiteY3811" fmla="*/ 4969978 h 13823997"/>
              <a:gd name="connsiteX3812" fmla="*/ 246789 w 12225867"/>
              <a:gd name="connsiteY3812" fmla="*/ 4935071 h 13823997"/>
              <a:gd name="connsiteX3813" fmla="*/ 64200 w 12225867"/>
              <a:gd name="connsiteY3813" fmla="*/ 4933865 h 13823997"/>
              <a:gd name="connsiteX3814" fmla="*/ 50064 w 12225867"/>
              <a:gd name="connsiteY3814" fmla="*/ 4935070 h 13823997"/>
              <a:gd name="connsiteX3815" fmla="*/ 55954 w 12225867"/>
              <a:gd name="connsiteY3815" fmla="*/ 4984422 h 13823997"/>
              <a:gd name="connsiteX3816" fmla="*/ 70090 w 12225867"/>
              <a:gd name="connsiteY3816" fmla="*/ 4983218 h 13823997"/>
              <a:gd name="connsiteX3817" fmla="*/ 64200 w 12225867"/>
              <a:gd name="connsiteY3817" fmla="*/ 4933865 h 13823997"/>
              <a:gd name="connsiteX3818" fmla="*/ 86582 w 12225867"/>
              <a:gd name="connsiteY3818" fmla="*/ 4927847 h 13823997"/>
              <a:gd name="connsiteX3819" fmla="*/ 72446 w 12225867"/>
              <a:gd name="connsiteY3819" fmla="*/ 4931457 h 13823997"/>
              <a:gd name="connsiteX3820" fmla="*/ 83048 w 12225867"/>
              <a:gd name="connsiteY3820" fmla="*/ 4980810 h 13823997"/>
              <a:gd name="connsiteX3821" fmla="*/ 97184 w 12225867"/>
              <a:gd name="connsiteY3821" fmla="*/ 4977199 h 13823997"/>
              <a:gd name="connsiteX3822" fmla="*/ 86582 w 12225867"/>
              <a:gd name="connsiteY3822" fmla="*/ 4927847 h 13823997"/>
              <a:gd name="connsiteX3823" fmla="*/ 104252 w 12225867"/>
              <a:gd name="connsiteY3823" fmla="*/ 4923032 h 13823997"/>
              <a:gd name="connsiteX3824" fmla="*/ 91294 w 12225867"/>
              <a:gd name="connsiteY3824" fmla="*/ 4927847 h 13823997"/>
              <a:gd name="connsiteX3825" fmla="*/ 106608 w 12225867"/>
              <a:gd name="connsiteY3825" fmla="*/ 4974792 h 13823997"/>
              <a:gd name="connsiteX3826" fmla="*/ 119566 w 12225867"/>
              <a:gd name="connsiteY3826" fmla="*/ 4969977 h 13823997"/>
              <a:gd name="connsiteX3827" fmla="*/ 104252 w 12225867"/>
              <a:gd name="connsiteY3827" fmla="*/ 4923032 h 13823997"/>
              <a:gd name="connsiteX3828" fmla="*/ 121922 w 12225867"/>
              <a:gd name="connsiteY3828" fmla="*/ 4914606 h 13823997"/>
              <a:gd name="connsiteX3829" fmla="*/ 108964 w 12225867"/>
              <a:gd name="connsiteY3829" fmla="*/ 4920625 h 13823997"/>
              <a:gd name="connsiteX3830" fmla="*/ 128989 w 12225867"/>
              <a:gd name="connsiteY3830" fmla="*/ 4966366 h 13823997"/>
              <a:gd name="connsiteX3831" fmla="*/ 141947 w 12225867"/>
              <a:gd name="connsiteY3831" fmla="*/ 4960347 h 13823997"/>
              <a:gd name="connsiteX3832" fmla="*/ 121922 w 12225867"/>
              <a:gd name="connsiteY3832" fmla="*/ 4914606 h 13823997"/>
              <a:gd name="connsiteX3833" fmla="*/ 137235 w 12225867"/>
              <a:gd name="connsiteY3833" fmla="*/ 4906181 h 13823997"/>
              <a:gd name="connsiteX3834" fmla="*/ 125455 w 12225867"/>
              <a:gd name="connsiteY3834" fmla="*/ 4913402 h 13823997"/>
              <a:gd name="connsiteX3835" fmla="*/ 149015 w 12225867"/>
              <a:gd name="connsiteY3835" fmla="*/ 4956737 h 13823997"/>
              <a:gd name="connsiteX3836" fmla="*/ 160795 w 12225867"/>
              <a:gd name="connsiteY3836" fmla="*/ 4949514 h 13823997"/>
              <a:gd name="connsiteX3837" fmla="*/ 137235 w 12225867"/>
              <a:gd name="connsiteY3837" fmla="*/ 4906181 h 13823997"/>
              <a:gd name="connsiteX3838" fmla="*/ 162032 w 12225867"/>
              <a:gd name="connsiteY3838" fmla="*/ 4888206 h 13823997"/>
              <a:gd name="connsiteX3839" fmla="*/ 173633 w 12225867"/>
              <a:gd name="connsiteY3839" fmla="*/ 4903852 h 13823997"/>
              <a:gd name="connsiteX3840" fmla="*/ 160795 w 12225867"/>
              <a:gd name="connsiteY3840" fmla="*/ 4889329 h 13823997"/>
              <a:gd name="connsiteX3841" fmla="*/ 162032 w 12225867"/>
              <a:gd name="connsiteY3841" fmla="*/ 4888206 h 13823997"/>
              <a:gd name="connsiteX3842" fmla="*/ 171397 w 12225867"/>
              <a:gd name="connsiteY3842" fmla="*/ 4879700 h 13823997"/>
              <a:gd name="connsiteX3843" fmla="*/ 202145 w 12225867"/>
              <a:gd name="connsiteY3843" fmla="*/ 4914485 h 13823997"/>
              <a:gd name="connsiteX3844" fmla="*/ 202025 w 12225867"/>
              <a:gd name="connsiteY3844" fmla="*/ 4914609 h 13823997"/>
              <a:gd name="connsiteX3845" fmla="*/ 169526 w 12225867"/>
              <a:gd name="connsiteY3845" fmla="*/ 4881400 h 13823997"/>
              <a:gd name="connsiteX3846" fmla="*/ 171397 w 12225867"/>
              <a:gd name="connsiteY3846" fmla="*/ 4879700 h 13823997"/>
              <a:gd name="connsiteX3847" fmla="*/ 177287 w 12225867"/>
              <a:gd name="connsiteY3847" fmla="*/ 4870069 h 13823997"/>
              <a:gd name="connsiteX3848" fmla="*/ 208504 w 12225867"/>
              <a:gd name="connsiteY3848" fmla="*/ 4901968 h 13823997"/>
              <a:gd name="connsiteX3849" fmla="*/ 202025 w 12225867"/>
              <a:gd name="connsiteY3849" fmla="*/ 4908587 h 13823997"/>
              <a:gd name="connsiteX3850" fmla="*/ 170809 w 12225867"/>
              <a:gd name="connsiteY3850" fmla="*/ 4876689 h 13823997"/>
              <a:gd name="connsiteX3851" fmla="*/ 177287 w 12225867"/>
              <a:gd name="connsiteY3851" fmla="*/ 4870069 h 13823997"/>
              <a:gd name="connsiteX3852" fmla="*/ 177287 w 12225867"/>
              <a:gd name="connsiteY3852" fmla="*/ 4864050 h 13823997"/>
              <a:gd name="connsiteX3853" fmla="*/ 167863 w 12225867"/>
              <a:gd name="connsiteY3853" fmla="*/ 4873681 h 13823997"/>
              <a:gd name="connsiteX3854" fmla="*/ 170809 w 12225867"/>
              <a:gd name="connsiteY3854" fmla="*/ 4876689 h 13823997"/>
              <a:gd name="connsiteX3855" fmla="*/ 167863 w 12225867"/>
              <a:gd name="connsiteY3855" fmla="*/ 4879701 h 13823997"/>
              <a:gd name="connsiteX3856" fmla="*/ 169526 w 12225867"/>
              <a:gd name="connsiteY3856" fmla="*/ 4881400 h 13823997"/>
              <a:gd name="connsiteX3857" fmla="*/ 162032 w 12225867"/>
              <a:gd name="connsiteY3857" fmla="*/ 4888206 h 13823997"/>
              <a:gd name="connsiteX3858" fmla="*/ 161973 w 12225867"/>
              <a:gd name="connsiteY3858" fmla="*/ 4888127 h 13823997"/>
              <a:gd name="connsiteX3859" fmla="*/ 151371 w 12225867"/>
              <a:gd name="connsiteY3859" fmla="*/ 4896552 h 13823997"/>
              <a:gd name="connsiteX3860" fmla="*/ 139591 w 12225867"/>
              <a:gd name="connsiteY3860" fmla="*/ 4904978 h 13823997"/>
              <a:gd name="connsiteX3861" fmla="*/ 166685 w 12225867"/>
              <a:gd name="connsiteY3861" fmla="*/ 4947107 h 13823997"/>
              <a:gd name="connsiteX3862" fmla="*/ 178465 w 12225867"/>
              <a:gd name="connsiteY3862" fmla="*/ 4938681 h 13823997"/>
              <a:gd name="connsiteX3863" fmla="*/ 151371 w 12225867"/>
              <a:gd name="connsiteY3863" fmla="*/ 4896552 h 13823997"/>
              <a:gd name="connsiteX3864" fmla="*/ 180821 w 12225867"/>
              <a:gd name="connsiteY3864" fmla="*/ 4936274 h 13823997"/>
              <a:gd name="connsiteX3865" fmla="*/ 191423 w 12225867"/>
              <a:gd name="connsiteY3865" fmla="*/ 4927848 h 13823997"/>
              <a:gd name="connsiteX3866" fmla="*/ 173633 w 12225867"/>
              <a:gd name="connsiteY3866" fmla="*/ 4903852 h 13823997"/>
              <a:gd name="connsiteX3867" fmla="*/ 193779 w 12225867"/>
              <a:gd name="connsiteY3867" fmla="*/ 4926645 h 13823997"/>
              <a:gd name="connsiteX3868" fmla="*/ 204381 w 12225867"/>
              <a:gd name="connsiteY3868" fmla="*/ 4917016 h 13823997"/>
              <a:gd name="connsiteX3869" fmla="*/ 202145 w 12225867"/>
              <a:gd name="connsiteY3869" fmla="*/ 4914485 h 13823997"/>
              <a:gd name="connsiteX3870" fmla="*/ 211449 w 12225867"/>
              <a:gd name="connsiteY3870" fmla="*/ 4904978 h 13823997"/>
              <a:gd name="connsiteX3871" fmla="*/ 208504 w 12225867"/>
              <a:gd name="connsiteY3871" fmla="*/ 4901968 h 13823997"/>
              <a:gd name="connsiteX3872" fmla="*/ 211449 w 12225867"/>
              <a:gd name="connsiteY3872" fmla="*/ 4898959 h 13823997"/>
              <a:gd name="connsiteX3873" fmla="*/ 177287 w 12225867"/>
              <a:gd name="connsiteY3873" fmla="*/ 4864050 h 13823997"/>
              <a:gd name="connsiteX3874" fmla="*/ 54801 w 12225867"/>
              <a:gd name="connsiteY3874" fmla="*/ 4834168 h 13823997"/>
              <a:gd name="connsiteX3875" fmla="*/ 59272 w 12225867"/>
              <a:gd name="connsiteY3875" fmla="*/ 4871626 h 13823997"/>
              <a:gd name="connsiteX3876" fmla="*/ 51242 w 12225867"/>
              <a:gd name="connsiteY3876" fmla="*/ 4835159 h 13823997"/>
              <a:gd name="connsiteX3877" fmla="*/ 54801 w 12225867"/>
              <a:gd name="connsiteY3877" fmla="*/ 4834168 h 13823997"/>
              <a:gd name="connsiteX3878" fmla="*/ 64200 w 12225867"/>
              <a:gd name="connsiteY3878" fmla="*/ 4831548 h 13823997"/>
              <a:gd name="connsiteX3879" fmla="*/ 72356 w 12225867"/>
              <a:gd name="connsiteY3879" fmla="*/ 4868587 h 13823997"/>
              <a:gd name="connsiteX3880" fmla="*/ 60666 w 12225867"/>
              <a:gd name="connsiteY3880" fmla="*/ 4832753 h 13823997"/>
              <a:gd name="connsiteX3881" fmla="*/ 63026 w 12225867"/>
              <a:gd name="connsiteY3881" fmla="*/ 4831876 h 13823997"/>
              <a:gd name="connsiteX3882" fmla="*/ 64200 w 12225867"/>
              <a:gd name="connsiteY3882" fmla="*/ 4831548 h 13823997"/>
              <a:gd name="connsiteX3883" fmla="*/ 73624 w 12225867"/>
              <a:gd name="connsiteY3883" fmla="*/ 4827938 h 13823997"/>
              <a:gd name="connsiteX3884" fmla="*/ 85495 w 12225867"/>
              <a:gd name="connsiteY3884" fmla="*/ 4864327 h 13823997"/>
              <a:gd name="connsiteX3885" fmla="*/ 70131 w 12225867"/>
              <a:gd name="connsiteY3885" fmla="*/ 4829235 h 13823997"/>
              <a:gd name="connsiteX3886" fmla="*/ 73624 w 12225867"/>
              <a:gd name="connsiteY3886" fmla="*/ 4827938 h 13823997"/>
              <a:gd name="connsiteX3887" fmla="*/ 83298 w 12225867"/>
              <a:gd name="connsiteY3887" fmla="*/ 4823693 h 13823997"/>
              <a:gd name="connsiteX3888" fmla="*/ 103074 w 12225867"/>
              <a:gd name="connsiteY3888" fmla="*/ 4868864 h 13823997"/>
              <a:gd name="connsiteX3889" fmla="*/ 101611 w 12225867"/>
              <a:gd name="connsiteY3889" fmla="*/ 4869544 h 13823997"/>
              <a:gd name="connsiteX3890" fmla="*/ 78336 w 12225867"/>
              <a:gd name="connsiteY3890" fmla="*/ 4826735 h 13823997"/>
              <a:gd name="connsiteX3891" fmla="*/ 83298 w 12225867"/>
              <a:gd name="connsiteY3891" fmla="*/ 4823693 h 13823997"/>
              <a:gd name="connsiteX3892" fmla="*/ 90116 w 12225867"/>
              <a:gd name="connsiteY3892" fmla="*/ 4819513 h 13823997"/>
              <a:gd name="connsiteX3893" fmla="*/ 113676 w 12225867"/>
              <a:gd name="connsiteY3893" fmla="*/ 4862846 h 13823997"/>
              <a:gd name="connsiteX3894" fmla="*/ 112276 w 12225867"/>
              <a:gd name="connsiteY3894" fmla="*/ 4863704 h 13823997"/>
              <a:gd name="connsiteX3895" fmla="*/ 85626 w 12225867"/>
              <a:gd name="connsiteY3895" fmla="*/ 4822265 h 13823997"/>
              <a:gd name="connsiteX3896" fmla="*/ 90116 w 12225867"/>
              <a:gd name="connsiteY3896" fmla="*/ 4819513 h 13823997"/>
              <a:gd name="connsiteX3897" fmla="*/ 97187 w 12225867"/>
              <a:gd name="connsiteY3897" fmla="*/ 4813627 h 13823997"/>
              <a:gd name="connsiteX3898" fmla="*/ 96006 w 12225867"/>
              <a:gd name="connsiteY3898" fmla="*/ 4814699 h 13823997"/>
              <a:gd name="connsiteX3899" fmla="*/ 102317 w 12225867"/>
              <a:gd name="connsiteY3899" fmla="*/ 4821839 h 13823997"/>
              <a:gd name="connsiteX3900" fmla="*/ 123100 w 12225867"/>
              <a:gd name="connsiteY3900" fmla="*/ 4855624 h 13823997"/>
              <a:gd name="connsiteX3901" fmla="*/ 120494 w 12225867"/>
              <a:gd name="connsiteY3901" fmla="*/ 4857695 h 13823997"/>
              <a:gd name="connsiteX3902" fmla="*/ 91294 w 12225867"/>
              <a:gd name="connsiteY3902" fmla="*/ 4818309 h 13823997"/>
              <a:gd name="connsiteX3903" fmla="*/ 97187 w 12225867"/>
              <a:gd name="connsiteY3903" fmla="*/ 4813627 h 13823997"/>
              <a:gd name="connsiteX3904" fmla="*/ 97237 w 12225867"/>
              <a:gd name="connsiteY3904" fmla="*/ 4813581 h 13823997"/>
              <a:gd name="connsiteX3905" fmla="*/ 97240 w 12225867"/>
              <a:gd name="connsiteY3905" fmla="*/ 4813585 h 13823997"/>
              <a:gd name="connsiteX3906" fmla="*/ 97187 w 12225867"/>
              <a:gd name="connsiteY3906" fmla="*/ 4813627 h 13823997"/>
              <a:gd name="connsiteX3907" fmla="*/ 97237 w 12225867"/>
              <a:gd name="connsiteY3907" fmla="*/ 4813581 h 13823997"/>
              <a:gd name="connsiteX3908" fmla="*/ 100571 w 12225867"/>
              <a:gd name="connsiteY3908" fmla="*/ 4810935 h 13823997"/>
              <a:gd name="connsiteX3909" fmla="*/ 109257 w 12225867"/>
              <a:gd name="connsiteY3909" fmla="*/ 4819813 h 13823997"/>
              <a:gd name="connsiteX3910" fmla="*/ 131345 w 12225867"/>
              <a:gd name="connsiteY3910" fmla="*/ 4849607 h 13823997"/>
              <a:gd name="connsiteX3911" fmla="*/ 128711 w 12225867"/>
              <a:gd name="connsiteY3911" fmla="*/ 4851701 h 13823997"/>
              <a:gd name="connsiteX3912" fmla="*/ 102317 w 12225867"/>
              <a:gd name="connsiteY3912" fmla="*/ 4821839 h 13823997"/>
              <a:gd name="connsiteX3913" fmla="*/ 97240 w 12225867"/>
              <a:gd name="connsiteY3913" fmla="*/ 4813585 h 13823997"/>
              <a:gd name="connsiteX3914" fmla="*/ 100571 w 12225867"/>
              <a:gd name="connsiteY3914" fmla="*/ 4810935 h 13823997"/>
              <a:gd name="connsiteX3915" fmla="*/ 103582 w 12225867"/>
              <a:gd name="connsiteY3915" fmla="*/ 4807818 h 13823997"/>
              <a:gd name="connsiteX3916" fmla="*/ 133701 w 12225867"/>
              <a:gd name="connsiteY3916" fmla="*/ 4837570 h 13823997"/>
              <a:gd name="connsiteX3917" fmla="*/ 134505 w 12225867"/>
              <a:gd name="connsiteY3917" fmla="*/ 4836630 h 13823997"/>
              <a:gd name="connsiteX3918" fmla="*/ 137411 w 12225867"/>
              <a:gd name="connsiteY3918" fmla="*/ 4839918 h 13823997"/>
              <a:gd name="connsiteX3919" fmla="*/ 133701 w 12225867"/>
              <a:gd name="connsiteY3919" fmla="*/ 4844792 h 13823997"/>
              <a:gd name="connsiteX3920" fmla="*/ 109257 w 12225867"/>
              <a:gd name="connsiteY3920" fmla="*/ 4819813 h 13823997"/>
              <a:gd name="connsiteX3921" fmla="*/ 101896 w 12225867"/>
              <a:gd name="connsiteY3921" fmla="*/ 4809883 h 13823997"/>
              <a:gd name="connsiteX3922" fmla="*/ 100571 w 12225867"/>
              <a:gd name="connsiteY3922" fmla="*/ 4810935 h 13823997"/>
              <a:gd name="connsiteX3923" fmla="*/ 100372 w 12225867"/>
              <a:gd name="connsiteY3923" fmla="*/ 4810733 h 13823997"/>
              <a:gd name="connsiteX3924" fmla="*/ 103582 w 12225867"/>
              <a:gd name="connsiteY3924" fmla="*/ 4807818 h 13823997"/>
              <a:gd name="connsiteX3925" fmla="*/ 107786 w 12225867"/>
              <a:gd name="connsiteY3925" fmla="*/ 4799051 h 13823997"/>
              <a:gd name="connsiteX3926" fmla="*/ 139198 w 12225867"/>
              <a:gd name="connsiteY3926" fmla="*/ 4831150 h 13823997"/>
              <a:gd name="connsiteX3927" fmla="*/ 134505 w 12225867"/>
              <a:gd name="connsiteY3927" fmla="*/ 4836630 h 13823997"/>
              <a:gd name="connsiteX3928" fmla="*/ 106608 w 12225867"/>
              <a:gd name="connsiteY3928" fmla="*/ 4805068 h 13823997"/>
              <a:gd name="connsiteX3929" fmla="*/ 103582 w 12225867"/>
              <a:gd name="connsiteY3929" fmla="*/ 4807818 h 13823997"/>
              <a:gd name="connsiteX3930" fmla="*/ 101357 w 12225867"/>
              <a:gd name="connsiteY3930" fmla="*/ 4805620 h 13823997"/>
              <a:gd name="connsiteX3931" fmla="*/ 107786 w 12225867"/>
              <a:gd name="connsiteY3931" fmla="*/ 4799051 h 13823997"/>
              <a:gd name="connsiteX3932" fmla="*/ 107786 w 12225867"/>
              <a:gd name="connsiteY3932" fmla="*/ 4793030 h 13823997"/>
              <a:gd name="connsiteX3933" fmla="*/ 98362 w 12225867"/>
              <a:gd name="connsiteY3933" fmla="*/ 4802661 h 13823997"/>
              <a:gd name="connsiteX3934" fmla="*/ 101357 w 12225867"/>
              <a:gd name="connsiteY3934" fmla="*/ 4805620 h 13823997"/>
              <a:gd name="connsiteX3935" fmla="*/ 98362 w 12225867"/>
              <a:gd name="connsiteY3935" fmla="*/ 4808680 h 13823997"/>
              <a:gd name="connsiteX3936" fmla="*/ 100372 w 12225867"/>
              <a:gd name="connsiteY3936" fmla="*/ 4810733 h 13823997"/>
              <a:gd name="connsiteX3937" fmla="*/ 97237 w 12225867"/>
              <a:gd name="connsiteY3937" fmla="*/ 4813581 h 13823997"/>
              <a:gd name="connsiteX3938" fmla="*/ 97184 w 12225867"/>
              <a:gd name="connsiteY3938" fmla="*/ 4813494 h 13823997"/>
              <a:gd name="connsiteX3939" fmla="*/ 85404 w 12225867"/>
              <a:gd name="connsiteY3939" fmla="*/ 4821921 h 13823997"/>
              <a:gd name="connsiteX3940" fmla="*/ 85626 w 12225867"/>
              <a:gd name="connsiteY3940" fmla="*/ 4822265 h 13823997"/>
              <a:gd name="connsiteX3941" fmla="*/ 83298 w 12225867"/>
              <a:gd name="connsiteY3941" fmla="*/ 4823693 h 13823997"/>
              <a:gd name="connsiteX3942" fmla="*/ 83048 w 12225867"/>
              <a:gd name="connsiteY3942" fmla="*/ 4823123 h 13823997"/>
              <a:gd name="connsiteX3943" fmla="*/ 70090 w 12225867"/>
              <a:gd name="connsiteY3943" fmla="*/ 4829141 h 13823997"/>
              <a:gd name="connsiteX3944" fmla="*/ 70131 w 12225867"/>
              <a:gd name="connsiteY3944" fmla="*/ 4829235 h 13823997"/>
              <a:gd name="connsiteX3945" fmla="*/ 63026 w 12225867"/>
              <a:gd name="connsiteY3945" fmla="*/ 4831876 h 13823997"/>
              <a:gd name="connsiteX3946" fmla="*/ 54801 w 12225867"/>
              <a:gd name="connsiteY3946" fmla="*/ 4834168 h 13823997"/>
              <a:gd name="connsiteX3947" fmla="*/ 54776 w 12225867"/>
              <a:gd name="connsiteY3947" fmla="*/ 4833956 h 13823997"/>
              <a:gd name="connsiteX3948" fmla="*/ 40640 w 12225867"/>
              <a:gd name="connsiteY3948" fmla="*/ 4835160 h 13823997"/>
              <a:gd name="connsiteX3949" fmla="*/ 45352 w 12225867"/>
              <a:gd name="connsiteY3949" fmla="*/ 4884513 h 13823997"/>
              <a:gd name="connsiteX3950" fmla="*/ 60666 w 12225867"/>
              <a:gd name="connsiteY3950" fmla="*/ 4883310 h 13823997"/>
              <a:gd name="connsiteX3951" fmla="*/ 59272 w 12225867"/>
              <a:gd name="connsiteY3951" fmla="*/ 4871626 h 13823997"/>
              <a:gd name="connsiteX3952" fmla="*/ 61844 w 12225867"/>
              <a:gd name="connsiteY3952" fmla="*/ 4883308 h 13823997"/>
              <a:gd name="connsiteX3953" fmla="*/ 74802 w 12225867"/>
              <a:gd name="connsiteY3953" fmla="*/ 4879697 h 13823997"/>
              <a:gd name="connsiteX3954" fmla="*/ 72356 w 12225867"/>
              <a:gd name="connsiteY3954" fmla="*/ 4868587 h 13823997"/>
              <a:gd name="connsiteX3955" fmla="*/ 75980 w 12225867"/>
              <a:gd name="connsiteY3955" fmla="*/ 4879698 h 13823997"/>
              <a:gd name="connsiteX3956" fmla="*/ 88938 w 12225867"/>
              <a:gd name="connsiteY3956" fmla="*/ 4874883 h 13823997"/>
              <a:gd name="connsiteX3957" fmla="*/ 85495 w 12225867"/>
              <a:gd name="connsiteY3957" fmla="*/ 4864327 h 13823997"/>
              <a:gd name="connsiteX3958" fmla="*/ 90116 w 12225867"/>
              <a:gd name="connsiteY3958" fmla="*/ 4874883 h 13823997"/>
              <a:gd name="connsiteX3959" fmla="*/ 101611 w 12225867"/>
              <a:gd name="connsiteY3959" fmla="*/ 4869544 h 13823997"/>
              <a:gd name="connsiteX3960" fmla="*/ 101896 w 12225867"/>
              <a:gd name="connsiteY3960" fmla="*/ 4870069 h 13823997"/>
              <a:gd name="connsiteX3961" fmla="*/ 112276 w 12225867"/>
              <a:gd name="connsiteY3961" fmla="*/ 4863704 h 13823997"/>
              <a:gd name="connsiteX3962" fmla="*/ 112498 w 12225867"/>
              <a:gd name="connsiteY3962" fmla="*/ 4864050 h 13823997"/>
              <a:gd name="connsiteX3963" fmla="*/ 120494 w 12225867"/>
              <a:gd name="connsiteY3963" fmla="*/ 4857695 h 13823997"/>
              <a:gd name="connsiteX3964" fmla="*/ 120744 w 12225867"/>
              <a:gd name="connsiteY3964" fmla="*/ 4858033 h 13823997"/>
              <a:gd name="connsiteX3965" fmla="*/ 128711 w 12225867"/>
              <a:gd name="connsiteY3965" fmla="*/ 4851701 h 13823997"/>
              <a:gd name="connsiteX3966" fmla="*/ 128989 w 12225867"/>
              <a:gd name="connsiteY3966" fmla="*/ 4852015 h 13823997"/>
              <a:gd name="connsiteX3967" fmla="*/ 139591 w 12225867"/>
              <a:gd name="connsiteY3967" fmla="*/ 4842383 h 13823997"/>
              <a:gd name="connsiteX3968" fmla="*/ 137411 w 12225867"/>
              <a:gd name="connsiteY3968" fmla="*/ 4839918 h 13823997"/>
              <a:gd name="connsiteX3969" fmla="*/ 141947 w 12225867"/>
              <a:gd name="connsiteY3969" fmla="*/ 4833957 h 13823997"/>
              <a:gd name="connsiteX3970" fmla="*/ 139198 w 12225867"/>
              <a:gd name="connsiteY3970" fmla="*/ 4831150 h 13823997"/>
              <a:gd name="connsiteX3971" fmla="*/ 141947 w 12225867"/>
              <a:gd name="connsiteY3971" fmla="*/ 4827938 h 13823997"/>
              <a:gd name="connsiteX3972" fmla="*/ 107786 w 12225867"/>
              <a:gd name="connsiteY3972" fmla="*/ 4793030 h 13823997"/>
              <a:gd name="connsiteX3973" fmla="*/ 45353 w 12225867"/>
              <a:gd name="connsiteY3973" fmla="*/ 4784604 h 13823997"/>
              <a:gd name="connsiteX3974" fmla="*/ 45352 w 12225867"/>
              <a:gd name="connsiteY3974" fmla="*/ 4784604 h 13823997"/>
              <a:gd name="connsiteX3975" fmla="*/ 45352 w 12225867"/>
              <a:gd name="connsiteY3975" fmla="*/ 4784604 h 13823997"/>
              <a:gd name="connsiteX3976" fmla="*/ 45353 w 12225867"/>
              <a:gd name="connsiteY3976" fmla="*/ 4784604 h 13823997"/>
              <a:gd name="connsiteX3977" fmla="*/ 48736 w 12225867"/>
              <a:gd name="connsiteY3977" fmla="*/ 4783347 h 13823997"/>
              <a:gd name="connsiteX3978" fmla="*/ 48782 w 12225867"/>
              <a:gd name="connsiteY3978" fmla="*/ 4783728 h 13823997"/>
              <a:gd name="connsiteX3979" fmla="*/ 45353 w 12225867"/>
              <a:gd name="connsiteY3979" fmla="*/ 4784604 h 13823997"/>
              <a:gd name="connsiteX3980" fmla="*/ 48736 w 12225867"/>
              <a:gd name="connsiteY3980" fmla="*/ 4783347 h 13823997"/>
              <a:gd name="connsiteX3981" fmla="*/ 53301 w 12225867"/>
              <a:gd name="connsiteY3981" fmla="*/ 4781650 h 13823997"/>
              <a:gd name="connsiteX3982" fmla="*/ 53408 w 12225867"/>
              <a:gd name="connsiteY3982" fmla="*/ 4781847 h 13823997"/>
              <a:gd name="connsiteX3983" fmla="*/ 50064 w 12225867"/>
              <a:gd name="connsiteY3983" fmla="*/ 4783400 h 13823997"/>
              <a:gd name="connsiteX3984" fmla="*/ 49858 w 12225867"/>
              <a:gd name="connsiteY3984" fmla="*/ 4782930 h 13823997"/>
              <a:gd name="connsiteX3985" fmla="*/ 53301 w 12225867"/>
              <a:gd name="connsiteY3985" fmla="*/ 4781650 h 13823997"/>
              <a:gd name="connsiteX3986" fmla="*/ 54584 w 12225867"/>
              <a:gd name="connsiteY3986" fmla="*/ 4781301 h 13823997"/>
              <a:gd name="connsiteX3987" fmla="*/ 54639 w 12225867"/>
              <a:gd name="connsiteY3987" fmla="*/ 4781558 h 13823997"/>
              <a:gd name="connsiteX3988" fmla="*/ 53598 w 12225867"/>
              <a:gd name="connsiteY3988" fmla="*/ 4782195 h 13823997"/>
              <a:gd name="connsiteX3989" fmla="*/ 53408 w 12225867"/>
              <a:gd name="connsiteY3989" fmla="*/ 4781847 h 13823997"/>
              <a:gd name="connsiteX3990" fmla="*/ 54584 w 12225867"/>
              <a:gd name="connsiteY3990" fmla="*/ 4781301 h 13823997"/>
              <a:gd name="connsiteX3991" fmla="*/ 55950 w 12225867"/>
              <a:gd name="connsiteY3991" fmla="*/ 4780666 h 13823997"/>
              <a:gd name="connsiteX3992" fmla="*/ 54584 w 12225867"/>
              <a:gd name="connsiteY3992" fmla="*/ 4781301 h 13823997"/>
              <a:gd name="connsiteX3993" fmla="*/ 54558 w 12225867"/>
              <a:gd name="connsiteY3993" fmla="*/ 4781183 h 13823997"/>
              <a:gd name="connsiteX3994" fmla="*/ 55950 w 12225867"/>
              <a:gd name="connsiteY3994" fmla="*/ 4780666 h 13823997"/>
              <a:gd name="connsiteX3995" fmla="*/ 56545 w 12225867"/>
              <a:gd name="connsiteY3995" fmla="*/ 4780389 h 13823997"/>
              <a:gd name="connsiteX3996" fmla="*/ 56316 w 12225867"/>
              <a:gd name="connsiteY3996" fmla="*/ 4780530 h 13823997"/>
              <a:gd name="connsiteX3997" fmla="*/ 55950 w 12225867"/>
              <a:gd name="connsiteY3997" fmla="*/ 4780666 h 13823997"/>
              <a:gd name="connsiteX3998" fmla="*/ 56545 w 12225867"/>
              <a:gd name="connsiteY3998" fmla="*/ 4780389 h 13823997"/>
              <a:gd name="connsiteX3999" fmla="*/ 56688 w 12225867"/>
              <a:gd name="connsiteY3999" fmla="*/ 4780302 h 13823997"/>
              <a:gd name="connsiteX4000" fmla="*/ 56699 w 12225867"/>
              <a:gd name="connsiteY4000" fmla="*/ 4780319 h 13823997"/>
              <a:gd name="connsiteX4001" fmla="*/ 56545 w 12225867"/>
              <a:gd name="connsiteY4001" fmla="*/ 4780389 h 13823997"/>
              <a:gd name="connsiteX4002" fmla="*/ 56688 w 12225867"/>
              <a:gd name="connsiteY4002" fmla="*/ 4780302 h 13823997"/>
              <a:gd name="connsiteX4003" fmla="*/ 58248 w 12225867"/>
              <a:gd name="connsiteY4003" fmla="*/ 4779599 h 13823997"/>
              <a:gd name="connsiteX4004" fmla="*/ 58310 w 12225867"/>
              <a:gd name="connsiteY4004" fmla="*/ 4779788 h 13823997"/>
              <a:gd name="connsiteX4005" fmla="*/ 56735 w 12225867"/>
              <a:gd name="connsiteY4005" fmla="*/ 4780374 h 13823997"/>
              <a:gd name="connsiteX4006" fmla="*/ 56699 w 12225867"/>
              <a:gd name="connsiteY4006" fmla="*/ 4780319 h 13823997"/>
              <a:gd name="connsiteX4007" fmla="*/ 58248 w 12225867"/>
              <a:gd name="connsiteY4007" fmla="*/ 4779599 h 13823997"/>
              <a:gd name="connsiteX4008" fmla="*/ 48247 w 12225867"/>
              <a:gd name="connsiteY4008" fmla="*/ 4779251 h 13823997"/>
              <a:gd name="connsiteX4009" fmla="*/ 49858 w 12225867"/>
              <a:gd name="connsiteY4009" fmla="*/ 4782930 h 13823997"/>
              <a:gd name="connsiteX4010" fmla="*/ 48736 w 12225867"/>
              <a:gd name="connsiteY4010" fmla="*/ 4783347 h 13823997"/>
              <a:gd name="connsiteX4011" fmla="*/ 48247 w 12225867"/>
              <a:gd name="connsiteY4011" fmla="*/ 4779251 h 13823997"/>
              <a:gd name="connsiteX4012" fmla="*/ 60631 w 12225867"/>
              <a:gd name="connsiteY4012" fmla="*/ 4778492 h 13823997"/>
              <a:gd name="connsiteX4013" fmla="*/ 60608 w 12225867"/>
              <a:gd name="connsiteY4013" fmla="*/ 4778508 h 13823997"/>
              <a:gd name="connsiteX4014" fmla="*/ 60605 w 12225867"/>
              <a:gd name="connsiteY4014" fmla="*/ 4778504 h 13823997"/>
              <a:gd name="connsiteX4015" fmla="*/ 60631 w 12225867"/>
              <a:gd name="connsiteY4015" fmla="*/ 4778492 h 13823997"/>
              <a:gd name="connsiteX4016" fmla="*/ 60298 w 12225867"/>
              <a:gd name="connsiteY4016" fmla="*/ 4778089 h 13823997"/>
              <a:gd name="connsiteX4017" fmla="*/ 60605 w 12225867"/>
              <a:gd name="connsiteY4017" fmla="*/ 4778504 h 13823997"/>
              <a:gd name="connsiteX4018" fmla="*/ 58248 w 12225867"/>
              <a:gd name="connsiteY4018" fmla="*/ 4779599 h 13823997"/>
              <a:gd name="connsiteX4019" fmla="*/ 58179 w 12225867"/>
              <a:gd name="connsiteY4019" fmla="*/ 4779388 h 13823997"/>
              <a:gd name="connsiteX4020" fmla="*/ 60298 w 12225867"/>
              <a:gd name="connsiteY4020" fmla="*/ 4778089 h 13823997"/>
              <a:gd name="connsiteX4021" fmla="*/ 62188 w 12225867"/>
              <a:gd name="connsiteY4021" fmla="*/ 4777377 h 13823997"/>
              <a:gd name="connsiteX4022" fmla="*/ 61003 w 12225867"/>
              <a:gd name="connsiteY4022" fmla="*/ 4778319 h 13823997"/>
              <a:gd name="connsiteX4023" fmla="*/ 60631 w 12225867"/>
              <a:gd name="connsiteY4023" fmla="*/ 4778492 h 13823997"/>
              <a:gd name="connsiteX4024" fmla="*/ 62188 w 12225867"/>
              <a:gd name="connsiteY4024" fmla="*/ 4777377 h 13823997"/>
              <a:gd name="connsiteX4025" fmla="*/ 62806 w 12225867"/>
              <a:gd name="connsiteY4025" fmla="*/ 4776886 h 13823997"/>
              <a:gd name="connsiteX4026" fmla="*/ 62822 w 12225867"/>
              <a:gd name="connsiteY4026" fmla="*/ 4776924 h 13823997"/>
              <a:gd name="connsiteX4027" fmla="*/ 62188 w 12225867"/>
              <a:gd name="connsiteY4027" fmla="*/ 4777377 h 13823997"/>
              <a:gd name="connsiteX4028" fmla="*/ 62806 w 12225867"/>
              <a:gd name="connsiteY4028" fmla="*/ 4776886 h 13823997"/>
              <a:gd name="connsiteX4029" fmla="*/ 63234 w 12225867"/>
              <a:gd name="connsiteY4029" fmla="*/ 4776290 h 13823997"/>
              <a:gd name="connsiteX4030" fmla="*/ 63367 w 12225867"/>
              <a:gd name="connsiteY4030" fmla="*/ 4776439 h 13823997"/>
              <a:gd name="connsiteX4031" fmla="*/ 62806 w 12225867"/>
              <a:gd name="connsiteY4031" fmla="*/ 4776886 h 13823997"/>
              <a:gd name="connsiteX4032" fmla="*/ 62690 w 12225867"/>
              <a:gd name="connsiteY4032" fmla="*/ 4776623 h 13823997"/>
              <a:gd name="connsiteX4033" fmla="*/ 63234 w 12225867"/>
              <a:gd name="connsiteY4033" fmla="*/ 4776290 h 13823997"/>
              <a:gd name="connsiteX4034" fmla="*/ 68685 w 12225867"/>
              <a:gd name="connsiteY4034" fmla="*/ 4772214 h 13823997"/>
              <a:gd name="connsiteX4035" fmla="*/ 68912 w 12225867"/>
              <a:gd name="connsiteY4035" fmla="*/ 4772568 h 13823997"/>
              <a:gd name="connsiteX4036" fmla="*/ 63418 w 12225867"/>
              <a:gd name="connsiteY4036" fmla="*/ 4776497 h 13823997"/>
              <a:gd name="connsiteX4037" fmla="*/ 63367 w 12225867"/>
              <a:gd name="connsiteY4037" fmla="*/ 4776439 h 13823997"/>
              <a:gd name="connsiteX4038" fmla="*/ 64650 w 12225867"/>
              <a:gd name="connsiteY4038" fmla="*/ 4775421 h 13823997"/>
              <a:gd name="connsiteX4039" fmla="*/ 65378 w 12225867"/>
              <a:gd name="connsiteY4039" fmla="*/ 4774975 h 13823997"/>
              <a:gd name="connsiteX4040" fmla="*/ 65328 w 12225867"/>
              <a:gd name="connsiteY4040" fmla="*/ 4774882 h 13823997"/>
              <a:gd name="connsiteX4041" fmla="*/ 68685 w 12225867"/>
              <a:gd name="connsiteY4041" fmla="*/ 4772214 h 13823997"/>
              <a:gd name="connsiteX4042" fmla="*/ 59210 w 12225867"/>
              <a:gd name="connsiteY4042" fmla="*/ 4768673 h 13823997"/>
              <a:gd name="connsiteX4043" fmla="*/ 64200 w 12225867"/>
              <a:gd name="connsiteY4043" fmla="*/ 4773772 h 13823997"/>
              <a:gd name="connsiteX4044" fmla="*/ 64537 w 12225867"/>
              <a:gd name="connsiteY4044" fmla="*/ 4773427 h 13823997"/>
              <a:gd name="connsiteX4045" fmla="*/ 65328 w 12225867"/>
              <a:gd name="connsiteY4045" fmla="*/ 4774882 h 13823997"/>
              <a:gd name="connsiteX4046" fmla="*/ 64650 w 12225867"/>
              <a:gd name="connsiteY4046" fmla="*/ 4775421 h 13823997"/>
              <a:gd name="connsiteX4047" fmla="*/ 63234 w 12225867"/>
              <a:gd name="connsiteY4047" fmla="*/ 4776290 h 13823997"/>
              <a:gd name="connsiteX4048" fmla="*/ 61867 w 12225867"/>
              <a:gd name="connsiteY4048" fmla="*/ 4774743 h 13823997"/>
              <a:gd name="connsiteX4049" fmla="*/ 59210 w 12225867"/>
              <a:gd name="connsiteY4049" fmla="*/ 4768673 h 13823997"/>
              <a:gd name="connsiteX4050" fmla="*/ 69745 w 12225867"/>
              <a:gd name="connsiteY4050" fmla="*/ 4768106 h 13823997"/>
              <a:gd name="connsiteX4051" fmla="*/ 71268 w 12225867"/>
              <a:gd name="connsiteY4051" fmla="*/ 4770160 h 13823997"/>
              <a:gd name="connsiteX4052" fmla="*/ 68685 w 12225867"/>
              <a:gd name="connsiteY4052" fmla="*/ 4772214 h 13823997"/>
              <a:gd name="connsiteX4053" fmla="*/ 67511 w 12225867"/>
              <a:gd name="connsiteY4053" fmla="*/ 4770389 h 13823997"/>
              <a:gd name="connsiteX4054" fmla="*/ 69745 w 12225867"/>
              <a:gd name="connsiteY4054" fmla="*/ 4768106 h 13823997"/>
              <a:gd name="connsiteX4055" fmla="*/ 51281 w 12225867"/>
              <a:gd name="connsiteY4055" fmla="*/ 4765928 h 13823997"/>
              <a:gd name="connsiteX4056" fmla="*/ 55758 w 12225867"/>
              <a:gd name="connsiteY4056" fmla="*/ 4771965 h 13823997"/>
              <a:gd name="connsiteX4057" fmla="*/ 58179 w 12225867"/>
              <a:gd name="connsiteY4057" fmla="*/ 4779388 h 13823997"/>
              <a:gd name="connsiteX4058" fmla="*/ 56688 w 12225867"/>
              <a:gd name="connsiteY4058" fmla="*/ 4780302 h 13823997"/>
              <a:gd name="connsiteX4059" fmla="*/ 53206 w 12225867"/>
              <a:gd name="connsiteY4059" fmla="*/ 4774887 h 13823997"/>
              <a:gd name="connsiteX4060" fmla="*/ 51281 w 12225867"/>
              <a:gd name="connsiteY4060" fmla="*/ 4765928 h 13823997"/>
              <a:gd name="connsiteX4061" fmla="*/ 53621 w 12225867"/>
              <a:gd name="connsiteY4061" fmla="*/ 4765415 h 13823997"/>
              <a:gd name="connsiteX4062" fmla="*/ 61867 w 12225867"/>
              <a:gd name="connsiteY4062" fmla="*/ 4774743 h 13823997"/>
              <a:gd name="connsiteX4063" fmla="*/ 62690 w 12225867"/>
              <a:gd name="connsiteY4063" fmla="*/ 4776623 h 13823997"/>
              <a:gd name="connsiteX4064" fmla="*/ 60298 w 12225867"/>
              <a:gd name="connsiteY4064" fmla="*/ 4778089 h 13823997"/>
              <a:gd name="connsiteX4065" fmla="*/ 55758 w 12225867"/>
              <a:gd name="connsiteY4065" fmla="*/ 4771965 h 13823997"/>
              <a:gd name="connsiteX4066" fmla="*/ 53621 w 12225867"/>
              <a:gd name="connsiteY4066" fmla="*/ 4765415 h 13823997"/>
              <a:gd name="connsiteX4067" fmla="*/ 46478 w 12225867"/>
              <a:gd name="connsiteY4067" fmla="*/ 4764426 h 13823997"/>
              <a:gd name="connsiteX4068" fmla="*/ 53206 w 12225867"/>
              <a:gd name="connsiteY4068" fmla="*/ 4774887 h 13823997"/>
              <a:gd name="connsiteX4069" fmla="*/ 54558 w 12225867"/>
              <a:gd name="connsiteY4069" fmla="*/ 4781183 h 13823997"/>
              <a:gd name="connsiteX4070" fmla="*/ 53301 w 12225867"/>
              <a:gd name="connsiteY4070" fmla="*/ 4781650 h 13823997"/>
              <a:gd name="connsiteX4071" fmla="*/ 47193 w 12225867"/>
              <a:gd name="connsiteY4071" fmla="*/ 4770415 h 13823997"/>
              <a:gd name="connsiteX4072" fmla="*/ 46478 w 12225867"/>
              <a:gd name="connsiteY4072" fmla="*/ 4764426 h 13823997"/>
              <a:gd name="connsiteX4073" fmla="*/ 69771 w 12225867"/>
              <a:gd name="connsiteY4073" fmla="*/ 4762060 h 13823997"/>
              <a:gd name="connsiteX4074" fmla="*/ 72566 w 12225867"/>
              <a:gd name="connsiteY4074" fmla="*/ 4765223 h 13823997"/>
              <a:gd name="connsiteX4075" fmla="*/ 69745 w 12225867"/>
              <a:gd name="connsiteY4075" fmla="*/ 4768106 h 13823997"/>
              <a:gd name="connsiteX4076" fmla="*/ 67206 w 12225867"/>
              <a:gd name="connsiteY4076" fmla="*/ 4764681 h 13823997"/>
              <a:gd name="connsiteX4077" fmla="*/ 69771 w 12225867"/>
              <a:gd name="connsiteY4077" fmla="*/ 4762060 h 13823997"/>
              <a:gd name="connsiteX4078" fmla="*/ 58017 w 12225867"/>
              <a:gd name="connsiteY4078" fmla="*/ 4761435 h 13823997"/>
              <a:gd name="connsiteX4079" fmla="*/ 64200 w 12225867"/>
              <a:gd name="connsiteY4079" fmla="*/ 4767753 h 13823997"/>
              <a:gd name="connsiteX4080" fmla="*/ 65175 w 12225867"/>
              <a:gd name="connsiteY4080" fmla="*/ 4766757 h 13823997"/>
              <a:gd name="connsiteX4081" fmla="*/ 67511 w 12225867"/>
              <a:gd name="connsiteY4081" fmla="*/ 4770389 h 13823997"/>
              <a:gd name="connsiteX4082" fmla="*/ 64537 w 12225867"/>
              <a:gd name="connsiteY4082" fmla="*/ 4773427 h 13823997"/>
              <a:gd name="connsiteX4083" fmla="*/ 58017 w 12225867"/>
              <a:gd name="connsiteY4083" fmla="*/ 4761435 h 13823997"/>
              <a:gd name="connsiteX4084" fmla="*/ 49807 w 12225867"/>
              <a:gd name="connsiteY4084" fmla="*/ 4759064 h 13823997"/>
              <a:gd name="connsiteX4085" fmla="*/ 52421 w 12225867"/>
              <a:gd name="connsiteY4085" fmla="*/ 4761736 h 13823997"/>
              <a:gd name="connsiteX4086" fmla="*/ 53621 w 12225867"/>
              <a:gd name="connsiteY4086" fmla="*/ 4765415 h 13823997"/>
              <a:gd name="connsiteX4087" fmla="*/ 50384 w 12225867"/>
              <a:gd name="connsiteY4087" fmla="*/ 4761753 h 13823997"/>
              <a:gd name="connsiteX4088" fmla="*/ 49807 w 12225867"/>
              <a:gd name="connsiteY4088" fmla="*/ 4759064 h 13823997"/>
              <a:gd name="connsiteX4089" fmla="*/ 45500 w 12225867"/>
              <a:gd name="connsiteY4089" fmla="*/ 4756227 h 13823997"/>
              <a:gd name="connsiteX4090" fmla="*/ 50384 w 12225867"/>
              <a:gd name="connsiteY4090" fmla="*/ 4761753 h 13823997"/>
              <a:gd name="connsiteX4091" fmla="*/ 51281 w 12225867"/>
              <a:gd name="connsiteY4091" fmla="*/ 4765928 h 13823997"/>
              <a:gd name="connsiteX4092" fmla="*/ 45770 w 12225867"/>
              <a:gd name="connsiteY4092" fmla="*/ 4758494 h 13823997"/>
              <a:gd name="connsiteX4093" fmla="*/ 45500 w 12225867"/>
              <a:gd name="connsiteY4093" fmla="*/ 4756227 h 13823997"/>
              <a:gd name="connsiteX4094" fmla="*/ 49476 w 12225867"/>
              <a:gd name="connsiteY4094" fmla="*/ 4752708 h 13823997"/>
              <a:gd name="connsiteX4095" fmla="*/ 54442 w 12225867"/>
              <a:gd name="connsiteY4095" fmla="*/ 4757782 h 13823997"/>
              <a:gd name="connsiteX4096" fmla="*/ 59210 w 12225867"/>
              <a:gd name="connsiteY4096" fmla="*/ 4768673 h 13823997"/>
              <a:gd name="connsiteX4097" fmla="*/ 52421 w 12225867"/>
              <a:gd name="connsiteY4097" fmla="*/ 4761736 h 13823997"/>
              <a:gd name="connsiteX4098" fmla="*/ 49476 w 12225867"/>
              <a:gd name="connsiteY4098" fmla="*/ 4752708 h 13823997"/>
              <a:gd name="connsiteX4099" fmla="*/ 44469 w 12225867"/>
              <a:gd name="connsiteY4099" fmla="*/ 4747591 h 13823997"/>
              <a:gd name="connsiteX4100" fmla="*/ 48150 w 12225867"/>
              <a:gd name="connsiteY4100" fmla="*/ 4751353 h 13823997"/>
              <a:gd name="connsiteX4101" fmla="*/ 49807 w 12225867"/>
              <a:gd name="connsiteY4101" fmla="*/ 4759064 h 13823997"/>
              <a:gd name="connsiteX4102" fmla="*/ 45287 w 12225867"/>
              <a:gd name="connsiteY4102" fmla="*/ 4754446 h 13823997"/>
              <a:gd name="connsiteX4103" fmla="*/ 44469 w 12225867"/>
              <a:gd name="connsiteY4103" fmla="*/ 4747591 h 13823997"/>
              <a:gd name="connsiteX4104" fmla="*/ 32742 w 12225867"/>
              <a:gd name="connsiteY4104" fmla="*/ 4743835 h 13823997"/>
              <a:gd name="connsiteX4105" fmla="*/ 47193 w 12225867"/>
              <a:gd name="connsiteY4105" fmla="*/ 4770415 h 13823997"/>
              <a:gd name="connsiteX4106" fmla="*/ 48247 w 12225867"/>
              <a:gd name="connsiteY4106" fmla="*/ 4779251 h 13823997"/>
              <a:gd name="connsiteX4107" fmla="*/ 32742 w 12225867"/>
              <a:gd name="connsiteY4107" fmla="*/ 4743835 h 13823997"/>
              <a:gd name="connsiteX4108" fmla="*/ 34898 w 12225867"/>
              <a:gd name="connsiteY4108" fmla="*/ 4743831 h 13823997"/>
              <a:gd name="connsiteX4109" fmla="*/ 45287 w 12225867"/>
              <a:gd name="connsiteY4109" fmla="*/ 4754446 h 13823997"/>
              <a:gd name="connsiteX4110" fmla="*/ 45500 w 12225867"/>
              <a:gd name="connsiteY4110" fmla="*/ 4756227 h 13823997"/>
              <a:gd name="connsiteX4111" fmla="*/ 36751 w 12225867"/>
              <a:gd name="connsiteY4111" fmla="*/ 4746330 h 13823997"/>
              <a:gd name="connsiteX4112" fmla="*/ 34898 w 12225867"/>
              <a:gd name="connsiteY4112" fmla="*/ 4743831 h 13823997"/>
              <a:gd name="connsiteX4113" fmla="*/ 46446 w 12225867"/>
              <a:gd name="connsiteY4113" fmla="*/ 4743417 h 13823997"/>
              <a:gd name="connsiteX4114" fmla="*/ 49476 w 12225867"/>
              <a:gd name="connsiteY4114" fmla="*/ 4752708 h 13823997"/>
              <a:gd name="connsiteX4115" fmla="*/ 48150 w 12225867"/>
              <a:gd name="connsiteY4115" fmla="*/ 4751353 h 13823997"/>
              <a:gd name="connsiteX4116" fmla="*/ 46446 w 12225867"/>
              <a:gd name="connsiteY4116" fmla="*/ 4743417 h 13823997"/>
              <a:gd name="connsiteX4117" fmla="*/ 52815 w 12225867"/>
              <a:gd name="connsiteY4117" fmla="*/ 4742879 h 13823997"/>
              <a:gd name="connsiteX4118" fmla="*/ 70679 w 12225867"/>
              <a:gd name="connsiteY4118" fmla="*/ 4761133 h 13823997"/>
              <a:gd name="connsiteX4119" fmla="*/ 69771 w 12225867"/>
              <a:gd name="connsiteY4119" fmla="*/ 4762060 h 13823997"/>
              <a:gd name="connsiteX4120" fmla="*/ 52815 w 12225867"/>
              <a:gd name="connsiteY4120" fmla="*/ 4742879 h 13823997"/>
              <a:gd name="connsiteX4121" fmla="*/ 47870 w 12225867"/>
              <a:gd name="connsiteY4121" fmla="*/ 4742771 h 13823997"/>
              <a:gd name="connsiteX4122" fmla="*/ 58017 w 12225867"/>
              <a:gd name="connsiteY4122" fmla="*/ 4761435 h 13823997"/>
              <a:gd name="connsiteX4123" fmla="*/ 54442 w 12225867"/>
              <a:gd name="connsiteY4123" fmla="*/ 4757782 h 13823997"/>
              <a:gd name="connsiteX4124" fmla="*/ 47870 w 12225867"/>
              <a:gd name="connsiteY4124" fmla="*/ 4742771 h 13823997"/>
              <a:gd name="connsiteX4125" fmla="*/ 30893 w 12225867"/>
              <a:gd name="connsiteY4125" fmla="*/ 4740434 h 13823997"/>
              <a:gd name="connsiteX4126" fmla="*/ 31019 w 12225867"/>
              <a:gd name="connsiteY4126" fmla="*/ 4740666 h 13823997"/>
              <a:gd name="connsiteX4127" fmla="*/ 45352 w 12225867"/>
              <a:gd name="connsiteY4127" fmla="*/ 4784604 h 13823997"/>
              <a:gd name="connsiteX4128" fmla="*/ 43583 w 12225867"/>
              <a:gd name="connsiteY4128" fmla="*/ 4785056 h 13823997"/>
              <a:gd name="connsiteX4129" fmla="*/ 40534 w 12225867"/>
              <a:gd name="connsiteY4129" fmla="*/ 4785315 h 13823997"/>
              <a:gd name="connsiteX4130" fmla="*/ 30893 w 12225867"/>
              <a:gd name="connsiteY4130" fmla="*/ 4740434 h 13823997"/>
              <a:gd name="connsiteX4131" fmla="*/ 30835 w 12225867"/>
              <a:gd name="connsiteY4131" fmla="*/ 4740103 h 13823997"/>
              <a:gd name="connsiteX4132" fmla="*/ 31689 w 12225867"/>
              <a:gd name="connsiteY4132" fmla="*/ 4741430 h 13823997"/>
              <a:gd name="connsiteX4133" fmla="*/ 32742 w 12225867"/>
              <a:gd name="connsiteY4133" fmla="*/ 4743835 h 13823997"/>
              <a:gd name="connsiteX4134" fmla="*/ 31019 w 12225867"/>
              <a:gd name="connsiteY4134" fmla="*/ 4740666 h 13823997"/>
              <a:gd name="connsiteX4135" fmla="*/ 30835 w 12225867"/>
              <a:gd name="connsiteY4135" fmla="*/ 4740103 h 13823997"/>
              <a:gd name="connsiteX4136" fmla="*/ 30796 w 12225867"/>
              <a:gd name="connsiteY4136" fmla="*/ 4739984 h 13823997"/>
              <a:gd name="connsiteX4137" fmla="*/ 30835 w 12225867"/>
              <a:gd name="connsiteY4137" fmla="*/ 4740103 h 13823997"/>
              <a:gd name="connsiteX4138" fmla="*/ 30815 w 12225867"/>
              <a:gd name="connsiteY4138" fmla="*/ 4740072 h 13823997"/>
              <a:gd name="connsiteX4139" fmla="*/ 30796 w 12225867"/>
              <a:gd name="connsiteY4139" fmla="*/ 4739984 h 13823997"/>
              <a:gd name="connsiteX4140" fmla="*/ 31750 w 12225867"/>
              <a:gd name="connsiteY4140" fmla="*/ 4739582 h 13823997"/>
              <a:gd name="connsiteX4141" fmla="*/ 34898 w 12225867"/>
              <a:gd name="connsiteY4141" fmla="*/ 4743831 h 13823997"/>
              <a:gd name="connsiteX4142" fmla="*/ 31216 w 12225867"/>
              <a:gd name="connsiteY4142" fmla="*/ 4740068 h 13823997"/>
              <a:gd name="connsiteX4143" fmla="*/ 31750 w 12225867"/>
              <a:gd name="connsiteY4143" fmla="*/ 4739582 h 13823997"/>
              <a:gd name="connsiteX4144" fmla="*/ 30042 w 12225867"/>
              <a:gd name="connsiteY4144" fmla="*/ 4738869 h 13823997"/>
              <a:gd name="connsiteX4145" fmla="*/ 30815 w 12225867"/>
              <a:gd name="connsiteY4145" fmla="*/ 4740072 h 13823997"/>
              <a:gd name="connsiteX4146" fmla="*/ 30893 w 12225867"/>
              <a:gd name="connsiteY4146" fmla="*/ 4740434 h 13823997"/>
              <a:gd name="connsiteX4147" fmla="*/ 30042 w 12225867"/>
              <a:gd name="connsiteY4147" fmla="*/ 4738869 h 13823997"/>
              <a:gd name="connsiteX4148" fmla="*/ 30039 w 12225867"/>
              <a:gd name="connsiteY4148" fmla="*/ 4738863 h 13823997"/>
              <a:gd name="connsiteX4149" fmla="*/ 30042 w 12225867"/>
              <a:gd name="connsiteY4149" fmla="*/ 4738869 h 13823997"/>
              <a:gd name="connsiteX4150" fmla="*/ 30038 w 12225867"/>
              <a:gd name="connsiteY4150" fmla="*/ 4738864 h 13823997"/>
              <a:gd name="connsiteX4151" fmla="*/ 30039 w 12225867"/>
              <a:gd name="connsiteY4151" fmla="*/ 4738863 h 13823997"/>
              <a:gd name="connsiteX4152" fmla="*/ 30048 w 12225867"/>
              <a:gd name="connsiteY4152" fmla="*/ 4738856 h 13823997"/>
              <a:gd name="connsiteX4153" fmla="*/ 30039 w 12225867"/>
              <a:gd name="connsiteY4153" fmla="*/ 4738863 h 13823997"/>
              <a:gd name="connsiteX4154" fmla="*/ 30038 w 12225867"/>
              <a:gd name="connsiteY4154" fmla="*/ 4738863 h 13823997"/>
              <a:gd name="connsiteX4155" fmla="*/ 30048 w 12225867"/>
              <a:gd name="connsiteY4155" fmla="*/ 4738856 h 13823997"/>
              <a:gd name="connsiteX4156" fmla="*/ 30357 w 12225867"/>
              <a:gd name="connsiteY4156" fmla="*/ 4738635 h 13823997"/>
              <a:gd name="connsiteX4157" fmla="*/ 30365 w 12225867"/>
              <a:gd name="connsiteY4157" fmla="*/ 4738662 h 13823997"/>
              <a:gd name="connsiteX4158" fmla="*/ 30048 w 12225867"/>
              <a:gd name="connsiteY4158" fmla="*/ 4738856 h 13823997"/>
              <a:gd name="connsiteX4159" fmla="*/ 30357 w 12225867"/>
              <a:gd name="connsiteY4159" fmla="*/ 4738635 h 13823997"/>
              <a:gd name="connsiteX4160" fmla="*/ 30454 w 12225867"/>
              <a:gd name="connsiteY4160" fmla="*/ 4738607 h 13823997"/>
              <a:gd name="connsiteX4161" fmla="*/ 30545 w 12225867"/>
              <a:gd name="connsiteY4161" fmla="*/ 4738816 h 13823997"/>
              <a:gd name="connsiteX4162" fmla="*/ 30796 w 12225867"/>
              <a:gd name="connsiteY4162" fmla="*/ 4739984 h 13823997"/>
              <a:gd name="connsiteX4163" fmla="*/ 30365 w 12225867"/>
              <a:gd name="connsiteY4163" fmla="*/ 4738662 h 13823997"/>
              <a:gd name="connsiteX4164" fmla="*/ 30454 w 12225867"/>
              <a:gd name="connsiteY4164" fmla="*/ 4738607 h 13823997"/>
              <a:gd name="connsiteX4165" fmla="*/ 30487 w 12225867"/>
              <a:gd name="connsiteY4165" fmla="*/ 4738543 h 13823997"/>
              <a:gd name="connsiteX4166" fmla="*/ 30495 w 12225867"/>
              <a:gd name="connsiteY4166" fmla="*/ 4738582 h 13823997"/>
              <a:gd name="connsiteX4167" fmla="*/ 30454 w 12225867"/>
              <a:gd name="connsiteY4167" fmla="*/ 4738607 h 13823997"/>
              <a:gd name="connsiteX4168" fmla="*/ 30440 w 12225867"/>
              <a:gd name="connsiteY4168" fmla="*/ 4738576 h 13823997"/>
              <a:gd name="connsiteX4169" fmla="*/ 30487 w 12225867"/>
              <a:gd name="connsiteY4169" fmla="*/ 4738543 h 13823997"/>
              <a:gd name="connsiteX4170" fmla="*/ 30038 w 12225867"/>
              <a:gd name="connsiteY4170" fmla="*/ 4737659 h 13823997"/>
              <a:gd name="connsiteX4171" fmla="*/ 30440 w 12225867"/>
              <a:gd name="connsiteY4171" fmla="*/ 4738576 h 13823997"/>
              <a:gd name="connsiteX4172" fmla="*/ 30357 w 12225867"/>
              <a:gd name="connsiteY4172" fmla="*/ 4738635 h 13823997"/>
              <a:gd name="connsiteX4173" fmla="*/ 30038 w 12225867"/>
              <a:gd name="connsiteY4173" fmla="*/ 4737659 h 13823997"/>
              <a:gd name="connsiteX4174" fmla="*/ 30273 w 12225867"/>
              <a:gd name="connsiteY4174" fmla="*/ 4737549 h 13823997"/>
              <a:gd name="connsiteX4175" fmla="*/ 30278 w 12225867"/>
              <a:gd name="connsiteY4175" fmla="*/ 4737570 h 13823997"/>
              <a:gd name="connsiteX4176" fmla="*/ 30038 w 12225867"/>
              <a:gd name="connsiteY4176" fmla="*/ 4737659 h 13823997"/>
              <a:gd name="connsiteX4177" fmla="*/ 30273 w 12225867"/>
              <a:gd name="connsiteY4177" fmla="*/ 4737549 h 13823997"/>
              <a:gd name="connsiteX4178" fmla="*/ 34161 w 12225867"/>
              <a:gd name="connsiteY4178" fmla="*/ 4737059 h 13823997"/>
              <a:gd name="connsiteX4179" fmla="*/ 34334 w 12225867"/>
              <a:gd name="connsiteY4179" fmla="*/ 4737236 h 13823997"/>
              <a:gd name="connsiteX4180" fmla="*/ 31750 w 12225867"/>
              <a:gd name="connsiteY4180" fmla="*/ 4739582 h 13823997"/>
              <a:gd name="connsiteX4181" fmla="*/ 31724 w 12225867"/>
              <a:gd name="connsiteY4181" fmla="*/ 4739550 h 13823997"/>
              <a:gd name="connsiteX4182" fmla="*/ 34161 w 12225867"/>
              <a:gd name="connsiteY4182" fmla="*/ 4737059 h 13823997"/>
              <a:gd name="connsiteX4183" fmla="*/ 33718 w 12225867"/>
              <a:gd name="connsiteY4183" fmla="*/ 4736606 h 13823997"/>
              <a:gd name="connsiteX4184" fmla="*/ 33866 w 12225867"/>
              <a:gd name="connsiteY4184" fmla="*/ 4736757 h 13823997"/>
              <a:gd name="connsiteX4185" fmla="*/ 31216 w 12225867"/>
              <a:gd name="connsiteY4185" fmla="*/ 4738864 h 13823997"/>
              <a:gd name="connsiteX4186" fmla="*/ 31724 w 12225867"/>
              <a:gd name="connsiteY4186" fmla="*/ 4739550 h 13823997"/>
              <a:gd name="connsiteX4187" fmla="*/ 31216 w 12225867"/>
              <a:gd name="connsiteY4187" fmla="*/ 4740068 h 13823997"/>
              <a:gd name="connsiteX4188" fmla="*/ 36751 w 12225867"/>
              <a:gd name="connsiteY4188" fmla="*/ 4746330 h 13823997"/>
              <a:gd name="connsiteX4189" fmla="*/ 45770 w 12225867"/>
              <a:gd name="connsiteY4189" fmla="*/ 4758494 h 13823997"/>
              <a:gd name="connsiteX4190" fmla="*/ 46478 w 12225867"/>
              <a:gd name="connsiteY4190" fmla="*/ 4764426 h 13823997"/>
              <a:gd name="connsiteX4191" fmla="*/ 31689 w 12225867"/>
              <a:gd name="connsiteY4191" fmla="*/ 4741430 h 13823997"/>
              <a:gd name="connsiteX4192" fmla="*/ 30545 w 12225867"/>
              <a:gd name="connsiteY4192" fmla="*/ 4738816 h 13823997"/>
              <a:gd name="connsiteX4193" fmla="*/ 30495 w 12225867"/>
              <a:gd name="connsiteY4193" fmla="*/ 4738582 h 13823997"/>
              <a:gd name="connsiteX4194" fmla="*/ 33718 w 12225867"/>
              <a:gd name="connsiteY4194" fmla="*/ 4736606 h 13823997"/>
              <a:gd name="connsiteX4195" fmla="*/ 33492 w 12225867"/>
              <a:gd name="connsiteY4195" fmla="*/ 4736376 h 13823997"/>
              <a:gd name="connsiteX4196" fmla="*/ 33502 w 12225867"/>
              <a:gd name="connsiteY4196" fmla="*/ 4736386 h 13823997"/>
              <a:gd name="connsiteX4197" fmla="*/ 30487 w 12225867"/>
              <a:gd name="connsiteY4197" fmla="*/ 4738543 h 13823997"/>
              <a:gd name="connsiteX4198" fmla="*/ 30278 w 12225867"/>
              <a:gd name="connsiteY4198" fmla="*/ 4737570 h 13823997"/>
              <a:gd name="connsiteX4199" fmla="*/ 33492 w 12225867"/>
              <a:gd name="connsiteY4199" fmla="*/ 4736376 h 13823997"/>
              <a:gd name="connsiteX4200" fmla="*/ 33208 w 12225867"/>
              <a:gd name="connsiteY4200" fmla="*/ 4736085 h 13823997"/>
              <a:gd name="connsiteX4201" fmla="*/ 33276 w 12225867"/>
              <a:gd name="connsiteY4201" fmla="*/ 4736155 h 13823997"/>
              <a:gd name="connsiteX4202" fmla="*/ 30273 w 12225867"/>
              <a:gd name="connsiteY4202" fmla="*/ 4737549 h 13823997"/>
              <a:gd name="connsiteX4203" fmla="*/ 30038 w 12225867"/>
              <a:gd name="connsiteY4203" fmla="*/ 4736454 h 13823997"/>
              <a:gd name="connsiteX4204" fmla="*/ 30622 w 12225867"/>
              <a:gd name="connsiteY4204" fmla="*/ 4736305 h 13823997"/>
              <a:gd name="connsiteX4205" fmla="*/ 33208 w 12225867"/>
              <a:gd name="connsiteY4205" fmla="*/ 4736085 h 13823997"/>
              <a:gd name="connsiteX4206" fmla="*/ 34020 w 12225867"/>
              <a:gd name="connsiteY4206" fmla="*/ 4736016 h 13823997"/>
              <a:gd name="connsiteX4207" fmla="*/ 33544 w 12225867"/>
              <a:gd name="connsiteY4207" fmla="*/ 4736356 h 13823997"/>
              <a:gd name="connsiteX4208" fmla="*/ 33492 w 12225867"/>
              <a:gd name="connsiteY4208" fmla="*/ 4736376 h 13823997"/>
              <a:gd name="connsiteX4209" fmla="*/ 33276 w 12225867"/>
              <a:gd name="connsiteY4209" fmla="*/ 4736155 h 13823997"/>
              <a:gd name="connsiteX4210" fmla="*/ 33476 w 12225867"/>
              <a:gd name="connsiteY4210" fmla="*/ 4736062 h 13823997"/>
              <a:gd name="connsiteX4211" fmla="*/ 34020 w 12225867"/>
              <a:gd name="connsiteY4211" fmla="*/ 4736016 h 13823997"/>
              <a:gd name="connsiteX4212" fmla="*/ 34787 w 12225867"/>
              <a:gd name="connsiteY4212" fmla="*/ 4735951 h 13823997"/>
              <a:gd name="connsiteX4213" fmla="*/ 33718 w 12225867"/>
              <a:gd name="connsiteY4213" fmla="*/ 4736606 h 13823997"/>
              <a:gd name="connsiteX4214" fmla="*/ 33502 w 12225867"/>
              <a:gd name="connsiteY4214" fmla="*/ 4736386 h 13823997"/>
              <a:gd name="connsiteX4215" fmla="*/ 33544 w 12225867"/>
              <a:gd name="connsiteY4215" fmla="*/ 4736356 h 13823997"/>
              <a:gd name="connsiteX4216" fmla="*/ 34590 w 12225867"/>
              <a:gd name="connsiteY4216" fmla="*/ 4735967 h 13823997"/>
              <a:gd name="connsiteX4217" fmla="*/ 34787 w 12225867"/>
              <a:gd name="connsiteY4217" fmla="*/ 4735951 h 13823997"/>
              <a:gd name="connsiteX4218" fmla="*/ 35287 w 12225867"/>
              <a:gd name="connsiteY4218" fmla="*/ 4735908 h 13823997"/>
              <a:gd name="connsiteX4219" fmla="*/ 34161 w 12225867"/>
              <a:gd name="connsiteY4219" fmla="*/ 4737059 h 13823997"/>
              <a:gd name="connsiteX4220" fmla="*/ 33866 w 12225867"/>
              <a:gd name="connsiteY4220" fmla="*/ 4736757 h 13823997"/>
              <a:gd name="connsiteX4221" fmla="*/ 34893 w 12225867"/>
              <a:gd name="connsiteY4221" fmla="*/ 4735942 h 13823997"/>
              <a:gd name="connsiteX4222" fmla="*/ 35287 w 12225867"/>
              <a:gd name="connsiteY4222" fmla="*/ 4735908 h 13823997"/>
              <a:gd name="connsiteX4223" fmla="*/ 35098 w 12225867"/>
              <a:gd name="connsiteY4223" fmla="*/ 4735779 h 13823997"/>
              <a:gd name="connsiteX4224" fmla="*/ 34893 w 12225867"/>
              <a:gd name="connsiteY4224" fmla="*/ 4735942 h 13823997"/>
              <a:gd name="connsiteX4225" fmla="*/ 34787 w 12225867"/>
              <a:gd name="connsiteY4225" fmla="*/ 4735951 h 13823997"/>
              <a:gd name="connsiteX4226" fmla="*/ 35021 w 12225867"/>
              <a:gd name="connsiteY4226" fmla="*/ 4735807 h 13823997"/>
              <a:gd name="connsiteX4227" fmla="*/ 35098 w 12225867"/>
              <a:gd name="connsiteY4227" fmla="*/ 4735779 h 13823997"/>
              <a:gd name="connsiteX4228" fmla="*/ 44801 w 12225867"/>
              <a:gd name="connsiteY4228" fmla="*/ 4735763 h 13823997"/>
              <a:gd name="connsiteX4229" fmla="*/ 47870 w 12225867"/>
              <a:gd name="connsiteY4229" fmla="*/ 4742771 h 13823997"/>
              <a:gd name="connsiteX4230" fmla="*/ 45286 w 12225867"/>
              <a:gd name="connsiteY4230" fmla="*/ 4738017 h 13823997"/>
              <a:gd name="connsiteX4231" fmla="*/ 44801 w 12225867"/>
              <a:gd name="connsiteY4231" fmla="*/ 4735763 h 13823997"/>
              <a:gd name="connsiteX4232" fmla="*/ 43782 w 12225867"/>
              <a:gd name="connsiteY4232" fmla="*/ 4735252 h 13823997"/>
              <a:gd name="connsiteX4233" fmla="*/ 45286 w 12225867"/>
              <a:gd name="connsiteY4233" fmla="*/ 4738017 h 13823997"/>
              <a:gd name="connsiteX4234" fmla="*/ 46446 w 12225867"/>
              <a:gd name="connsiteY4234" fmla="*/ 4743417 h 13823997"/>
              <a:gd name="connsiteX4235" fmla="*/ 43782 w 12225867"/>
              <a:gd name="connsiteY4235" fmla="*/ 4735252 h 13823997"/>
              <a:gd name="connsiteX4236" fmla="*/ 42996 w 12225867"/>
              <a:gd name="connsiteY4236" fmla="*/ 4735251 h 13823997"/>
              <a:gd name="connsiteX4237" fmla="*/ 44469 w 12225867"/>
              <a:gd name="connsiteY4237" fmla="*/ 4747591 h 13823997"/>
              <a:gd name="connsiteX4238" fmla="*/ 34334 w 12225867"/>
              <a:gd name="connsiteY4238" fmla="*/ 4737236 h 13823997"/>
              <a:gd name="connsiteX4239" fmla="*/ 35849 w 12225867"/>
              <a:gd name="connsiteY4239" fmla="*/ 4735860 h 13823997"/>
              <a:gd name="connsiteX4240" fmla="*/ 42996 w 12225867"/>
              <a:gd name="connsiteY4240" fmla="*/ 4735251 h 13823997"/>
              <a:gd name="connsiteX4241" fmla="*/ 36521 w 12225867"/>
              <a:gd name="connsiteY4241" fmla="*/ 4735250 h 13823997"/>
              <a:gd name="connsiteX4242" fmla="*/ 35849 w 12225867"/>
              <a:gd name="connsiteY4242" fmla="*/ 4735860 h 13823997"/>
              <a:gd name="connsiteX4243" fmla="*/ 35287 w 12225867"/>
              <a:gd name="connsiteY4243" fmla="*/ 4735908 h 13823997"/>
              <a:gd name="connsiteX4244" fmla="*/ 35594 w 12225867"/>
              <a:gd name="connsiteY4244" fmla="*/ 4735594 h 13823997"/>
              <a:gd name="connsiteX4245" fmla="*/ 36521 w 12225867"/>
              <a:gd name="connsiteY4245" fmla="*/ 4735250 h 13823997"/>
              <a:gd name="connsiteX4246" fmla="*/ 35933 w 12225867"/>
              <a:gd name="connsiteY4246" fmla="*/ 4735248 h 13823997"/>
              <a:gd name="connsiteX4247" fmla="*/ 35594 w 12225867"/>
              <a:gd name="connsiteY4247" fmla="*/ 4735594 h 13823997"/>
              <a:gd name="connsiteX4248" fmla="*/ 35098 w 12225867"/>
              <a:gd name="connsiteY4248" fmla="*/ 4735779 h 13823997"/>
              <a:gd name="connsiteX4249" fmla="*/ 35200 w 12225867"/>
              <a:gd name="connsiteY4249" fmla="*/ 4735698 h 13823997"/>
              <a:gd name="connsiteX4250" fmla="*/ 35933 w 12225867"/>
              <a:gd name="connsiteY4250" fmla="*/ 4735248 h 13823997"/>
              <a:gd name="connsiteX4251" fmla="*/ 35277 w 12225867"/>
              <a:gd name="connsiteY4251" fmla="*/ 4735116 h 13823997"/>
              <a:gd name="connsiteX4252" fmla="*/ 34842 w 12225867"/>
              <a:gd name="connsiteY4252" fmla="*/ 4735428 h 13823997"/>
              <a:gd name="connsiteX4253" fmla="*/ 33476 w 12225867"/>
              <a:gd name="connsiteY4253" fmla="*/ 4736062 h 13823997"/>
              <a:gd name="connsiteX4254" fmla="*/ 33208 w 12225867"/>
              <a:gd name="connsiteY4254" fmla="*/ 4736085 h 13823997"/>
              <a:gd name="connsiteX4255" fmla="*/ 32863 w 12225867"/>
              <a:gd name="connsiteY4255" fmla="*/ 4735733 h 13823997"/>
              <a:gd name="connsiteX4256" fmla="*/ 35277 w 12225867"/>
              <a:gd name="connsiteY4256" fmla="*/ 4735116 h 13823997"/>
              <a:gd name="connsiteX4257" fmla="*/ 36242 w 12225867"/>
              <a:gd name="connsiteY4257" fmla="*/ 4734870 h 13823997"/>
              <a:gd name="connsiteX4258" fmla="*/ 35200 w 12225867"/>
              <a:gd name="connsiteY4258" fmla="*/ 4735698 h 13823997"/>
              <a:gd name="connsiteX4259" fmla="*/ 35021 w 12225867"/>
              <a:gd name="connsiteY4259" fmla="*/ 4735807 h 13823997"/>
              <a:gd name="connsiteX4260" fmla="*/ 34590 w 12225867"/>
              <a:gd name="connsiteY4260" fmla="*/ 4735967 h 13823997"/>
              <a:gd name="connsiteX4261" fmla="*/ 34020 w 12225867"/>
              <a:gd name="connsiteY4261" fmla="*/ 4736016 h 13823997"/>
              <a:gd name="connsiteX4262" fmla="*/ 34842 w 12225867"/>
              <a:gd name="connsiteY4262" fmla="*/ 4735428 h 13823997"/>
              <a:gd name="connsiteX4263" fmla="*/ 35800 w 12225867"/>
              <a:gd name="connsiteY4263" fmla="*/ 4734983 h 13823997"/>
              <a:gd name="connsiteX4264" fmla="*/ 36242 w 12225867"/>
              <a:gd name="connsiteY4264" fmla="*/ 4734870 h 13823997"/>
              <a:gd name="connsiteX4265" fmla="*/ 36770 w 12225867"/>
              <a:gd name="connsiteY4265" fmla="*/ 4734735 h 13823997"/>
              <a:gd name="connsiteX4266" fmla="*/ 35933 w 12225867"/>
              <a:gd name="connsiteY4266" fmla="*/ 4735248 h 13823997"/>
              <a:gd name="connsiteX4267" fmla="*/ 36324 w 12225867"/>
              <a:gd name="connsiteY4267" fmla="*/ 4734849 h 13823997"/>
              <a:gd name="connsiteX4268" fmla="*/ 36770 w 12225867"/>
              <a:gd name="connsiteY4268" fmla="*/ 4734735 h 13823997"/>
              <a:gd name="connsiteX4269" fmla="*/ 36520 w 12225867"/>
              <a:gd name="connsiteY4269" fmla="*/ 4734648 h 13823997"/>
              <a:gd name="connsiteX4270" fmla="*/ 36324 w 12225867"/>
              <a:gd name="connsiteY4270" fmla="*/ 4734849 h 13823997"/>
              <a:gd name="connsiteX4271" fmla="*/ 36242 w 12225867"/>
              <a:gd name="connsiteY4271" fmla="*/ 4734870 h 13823997"/>
              <a:gd name="connsiteX4272" fmla="*/ 36520 w 12225867"/>
              <a:gd name="connsiteY4272" fmla="*/ 4734648 h 13823997"/>
              <a:gd name="connsiteX4273" fmla="*/ 44506 w 12225867"/>
              <a:gd name="connsiteY4273" fmla="*/ 4734388 h 13823997"/>
              <a:gd name="connsiteX4274" fmla="*/ 45501 w 12225867"/>
              <a:gd name="connsiteY4274" fmla="*/ 4735404 h 13823997"/>
              <a:gd name="connsiteX4275" fmla="*/ 67206 w 12225867"/>
              <a:gd name="connsiteY4275" fmla="*/ 4764681 h 13823997"/>
              <a:gd name="connsiteX4276" fmla="*/ 65175 w 12225867"/>
              <a:gd name="connsiteY4276" fmla="*/ 4766757 h 13823997"/>
              <a:gd name="connsiteX4277" fmla="*/ 44580 w 12225867"/>
              <a:gd name="connsiteY4277" fmla="*/ 4734731 h 13823997"/>
              <a:gd name="connsiteX4278" fmla="*/ 44506 w 12225867"/>
              <a:gd name="connsiteY4278" fmla="*/ 4734388 h 13823997"/>
              <a:gd name="connsiteX4279" fmla="*/ 37746 w 12225867"/>
              <a:gd name="connsiteY4279" fmla="*/ 4734137 h 13823997"/>
              <a:gd name="connsiteX4280" fmla="*/ 37212 w 12225867"/>
              <a:gd name="connsiteY4280" fmla="*/ 4734622 h 13823997"/>
              <a:gd name="connsiteX4281" fmla="*/ 36770 w 12225867"/>
              <a:gd name="connsiteY4281" fmla="*/ 4734735 h 13823997"/>
              <a:gd name="connsiteX4282" fmla="*/ 37746 w 12225867"/>
              <a:gd name="connsiteY4282" fmla="*/ 4734137 h 13823997"/>
              <a:gd name="connsiteX4283" fmla="*/ 38140 w 12225867"/>
              <a:gd name="connsiteY4283" fmla="*/ 4733896 h 13823997"/>
              <a:gd name="connsiteX4284" fmla="*/ 37746 w 12225867"/>
              <a:gd name="connsiteY4284" fmla="*/ 4734137 h 13823997"/>
              <a:gd name="connsiteX4285" fmla="*/ 37878 w 12225867"/>
              <a:gd name="connsiteY4285" fmla="*/ 4734017 h 13823997"/>
              <a:gd name="connsiteX4286" fmla="*/ 38140 w 12225867"/>
              <a:gd name="connsiteY4286" fmla="*/ 4733896 h 13823997"/>
              <a:gd name="connsiteX4287" fmla="*/ 43951 w 12225867"/>
              <a:gd name="connsiteY4287" fmla="*/ 4733822 h 13823997"/>
              <a:gd name="connsiteX4288" fmla="*/ 44077 w 12225867"/>
              <a:gd name="connsiteY4288" fmla="*/ 4733950 h 13823997"/>
              <a:gd name="connsiteX4289" fmla="*/ 44580 w 12225867"/>
              <a:gd name="connsiteY4289" fmla="*/ 4734731 h 13823997"/>
              <a:gd name="connsiteX4290" fmla="*/ 44801 w 12225867"/>
              <a:gd name="connsiteY4290" fmla="*/ 4735763 h 13823997"/>
              <a:gd name="connsiteX4291" fmla="*/ 43951 w 12225867"/>
              <a:gd name="connsiteY4291" fmla="*/ 4733822 h 13823997"/>
              <a:gd name="connsiteX4292" fmla="*/ 40404 w 12225867"/>
              <a:gd name="connsiteY4292" fmla="*/ 4733806 h 13823997"/>
              <a:gd name="connsiteX4293" fmla="*/ 36521 w 12225867"/>
              <a:gd name="connsiteY4293" fmla="*/ 4735250 h 13823997"/>
              <a:gd name="connsiteX4294" fmla="*/ 37212 w 12225867"/>
              <a:gd name="connsiteY4294" fmla="*/ 4734622 h 13823997"/>
              <a:gd name="connsiteX4295" fmla="*/ 40404 w 12225867"/>
              <a:gd name="connsiteY4295" fmla="*/ 4733806 h 13823997"/>
              <a:gd name="connsiteX4296" fmla="*/ 44248 w 12225867"/>
              <a:gd name="connsiteY4296" fmla="*/ 4733186 h 13823997"/>
              <a:gd name="connsiteX4297" fmla="*/ 52815 w 12225867"/>
              <a:gd name="connsiteY4297" fmla="*/ 4742879 h 13823997"/>
              <a:gd name="connsiteX4298" fmla="*/ 45501 w 12225867"/>
              <a:gd name="connsiteY4298" fmla="*/ 4735404 h 13823997"/>
              <a:gd name="connsiteX4299" fmla="*/ 44408 w 12225867"/>
              <a:gd name="connsiteY4299" fmla="*/ 4733930 h 13823997"/>
              <a:gd name="connsiteX4300" fmla="*/ 44248 w 12225867"/>
              <a:gd name="connsiteY4300" fmla="*/ 4733186 h 13823997"/>
              <a:gd name="connsiteX4301" fmla="*/ 43087 w 12225867"/>
              <a:gd name="connsiteY4301" fmla="*/ 4733121 h 13823997"/>
              <a:gd name="connsiteX4302" fmla="*/ 43782 w 12225867"/>
              <a:gd name="connsiteY4302" fmla="*/ 4735252 h 13823997"/>
              <a:gd name="connsiteX4303" fmla="*/ 42680 w 12225867"/>
              <a:gd name="connsiteY4303" fmla="*/ 4733225 h 13823997"/>
              <a:gd name="connsiteX4304" fmla="*/ 43087 w 12225867"/>
              <a:gd name="connsiteY4304" fmla="*/ 4733121 h 13823997"/>
              <a:gd name="connsiteX4305" fmla="*/ 43480 w 12225867"/>
              <a:gd name="connsiteY4305" fmla="*/ 4733021 h 13823997"/>
              <a:gd name="connsiteX4306" fmla="*/ 43859 w 12225867"/>
              <a:gd name="connsiteY4306" fmla="*/ 4733610 h 13823997"/>
              <a:gd name="connsiteX4307" fmla="*/ 43951 w 12225867"/>
              <a:gd name="connsiteY4307" fmla="*/ 4733822 h 13823997"/>
              <a:gd name="connsiteX4308" fmla="*/ 43230 w 12225867"/>
              <a:gd name="connsiteY4308" fmla="*/ 4733085 h 13823997"/>
              <a:gd name="connsiteX4309" fmla="*/ 43480 w 12225867"/>
              <a:gd name="connsiteY4309" fmla="*/ 4733021 h 13823997"/>
              <a:gd name="connsiteX4310" fmla="*/ 42560 w 12225867"/>
              <a:gd name="connsiteY4310" fmla="*/ 4733005 h 13823997"/>
              <a:gd name="connsiteX4311" fmla="*/ 42680 w 12225867"/>
              <a:gd name="connsiteY4311" fmla="*/ 4733225 h 13823997"/>
              <a:gd name="connsiteX4312" fmla="*/ 40404 w 12225867"/>
              <a:gd name="connsiteY4312" fmla="*/ 4733806 h 13823997"/>
              <a:gd name="connsiteX4313" fmla="*/ 42560 w 12225867"/>
              <a:gd name="connsiteY4313" fmla="*/ 4733005 h 13823997"/>
              <a:gd name="connsiteX4314" fmla="*/ 43693 w 12225867"/>
              <a:gd name="connsiteY4314" fmla="*/ 4732966 h 13823997"/>
              <a:gd name="connsiteX4315" fmla="*/ 44408 w 12225867"/>
              <a:gd name="connsiteY4315" fmla="*/ 4733930 h 13823997"/>
              <a:gd name="connsiteX4316" fmla="*/ 44506 w 12225867"/>
              <a:gd name="connsiteY4316" fmla="*/ 4734388 h 13823997"/>
              <a:gd name="connsiteX4317" fmla="*/ 44077 w 12225867"/>
              <a:gd name="connsiteY4317" fmla="*/ 4733950 h 13823997"/>
              <a:gd name="connsiteX4318" fmla="*/ 43859 w 12225867"/>
              <a:gd name="connsiteY4318" fmla="*/ 4733610 h 13823997"/>
              <a:gd name="connsiteX4319" fmla="*/ 43589 w 12225867"/>
              <a:gd name="connsiteY4319" fmla="*/ 4732993 h 13823997"/>
              <a:gd name="connsiteX4320" fmla="*/ 43693 w 12225867"/>
              <a:gd name="connsiteY4320" fmla="*/ 4732966 h 13823997"/>
              <a:gd name="connsiteX4321" fmla="*/ 42997 w 12225867"/>
              <a:gd name="connsiteY4321" fmla="*/ 4732846 h 13823997"/>
              <a:gd name="connsiteX4322" fmla="*/ 43230 w 12225867"/>
              <a:gd name="connsiteY4322" fmla="*/ 4733085 h 13823997"/>
              <a:gd name="connsiteX4323" fmla="*/ 43087 w 12225867"/>
              <a:gd name="connsiteY4323" fmla="*/ 4733121 h 13823997"/>
              <a:gd name="connsiteX4324" fmla="*/ 42997 w 12225867"/>
              <a:gd name="connsiteY4324" fmla="*/ 4732846 h 13823997"/>
              <a:gd name="connsiteX4325" fmla="*/ 44174 w 12225867"/>
              <a:gd name="connsiteY4325" fmla="*/ 4732844 h 13823997"/>
              <a:gd name="connsiteX4326" fmla="*/ 44248 w 12225867"/>
              <a:gd name="connsiteY4326" fmla="*/ 4733186 h 13823997"/>
              <a:gd name="connsiteX4327" fmla="*/ 43987 w 12225867"/>
              <a:gd name="connsiteY4327" fmla="*/ 4732891 h 13823997"/>
              <a:gd name="connsiteX4328" fmla="*/ 44174 w 12225867"/>
              <a:gd name="connsiteY4328" fmla="*/ 4732844 h 13823997"/>
              <a:gd name="connsiteX4329" fmla="*/ 42995 w 12225867"/>
              <a:gd name="connsiteY4329" fmla="*/ 4732844 h 13823997"/>
              <a:gd name="connsiteX4330" fmla="*/ 42996 w 12225867"/>
              <a:gd name="connsiteY4330" fmla="*/ 4732844 h 13823997"/>
              <a:gd name="connsiteX4331" fmla="*/ 42997 w 12225867"/>
              <a:gd name="connsiteY4331" fmla="*/ 4732846 h 13823997"/>
              <a:gd name="connsiteX4332" fmla="*/ 42995 w 12225867"/>
              <a:gd name="connsiteY4332" fmla="*/ 4732844 h 13823997"/>
              <a:gd name="connsiteX4333" fmla="*/ 42185 w 12225867"/>
              <a:gd name="connsiteY4333" fmla="*/ 4732017 h 13823997"/>
              <a:gd name="connsiteX4334" fmla="*/ 42995 w 12225867"/>
              <a:gd name="connsiteY4334" fmla="*/ 4732844 h 13823997"/>
              <a:gd name="connsiteX4335" fmla="*/ 42560 w 12225867"/>
              <a:gd name="connsiteY4335" fmla="*/ 4733005 h 13823997"/>
              <a:gd name="connsiteX4336" fmla="*/ 42055 w 12225867"/>
              <a:gd name="connsiteY4336" fmla="*/ 4732076 h 13823997"/>
              <a:gd name="connsiteX4337" fmla="*/ 42185 w 12225867"/>
              <a:gd name="connsiteY4337" fmla="*/ 4732017 h 13823997"/>
              <a:gd name="connsiteX4338" fmla="*/ 43109 w 12225867"/>
              <a:gd name="connsiteY4338" fmla="*/ 4731898 h 13823997"/>
              <a:gd name="connsiteX4339" fmla="*/ 43987 w 12225867"/>
              <a:gd name="connsiteY4339" fmla="*/ 4732891 h 13823997"/>
              <a:gd name="connsiteX4340" fmla="*/ 43693 w 12225867"/>
              <a:gd name="connsiteY4340" fmla="*/ 4732966 h 13823997"/>
              <a:gd name="connsiteX4341" fmla="*/ 43409 w 12225867"/>
              <a:gd name="connsiteY4341" fmla="*/ 4732584 h 13823997"/>
              <a:gd name="connsiteX4342" fmla="*/ 43109 w 12225867"/>
              <a:gd name="connsiteY4342" fmla="*/ 4731898 h 13823997"/>
              <a:gd name="connsiteX4343" fmla="*/ 42783 w 12225867"/>
              <a:gd name="connsiteY4343" fmla="*/ 4731738 h 13823997"/>
              <a:gd name="connsiteX4344" fmla="*/ 43409 w 12225867"/>
              <a:gd name="connsiteY4344" fmla="*/ 4732584 h 13823997"/>
              <a:gd name="connsiteX4345" fmla="*/ 43589 w 12225867"/>
              <a:gd name="connsiteY4345" fmla="*/ 4732993 h 13823997"/>
              <a:gd name="connsiteX4346" fmla="*/ 43480 w 12225867"/>
              <a:gd name="connsiteY4346" fmla="*/ 4733021 h 13823997"/>
              <a:gd name="connsiteX4347" fmla="*/ 42685 w 12225867"/>
              <a:gd name="connsiteY4347" fmla="*/ 4731785 h 13823997"/>
              <a:gd name="connsiteX4348" fmla="*/ 42783 w 12225867"/>
              <a:gd name="connsiteY4348" fmla="*/ 4731738 h 13823997"/>
              <a:gd name="connsiteX4349" fmla="*/ 41817 w 12225867"/>
              <a:gd name="connsiteY4349" fmla="*/ 4731641 h 13823997"/>
              <a:gd name="connsiteX4350" fmla="*/ 41820 w 12225867"/>
              <a:gd name="connsiteY4350" fmla="*/ 4731644 h 13823997"/>
              <a:gd name="connsiteX4351" fmla="*/ 42055 w 12225867"/>
              <a:gd name="connsiteY4351" fmla="*/ 4732076 h 13823997"/>
              <a:gd name="connsiteX4352" fmla="*/ 38140 w 12225867"/>
              <a:gd name="connsiteY4352" fmla="*/ 4733896 h 13823997"/>
              <a:gd name="connsiteX4353" fmla="*/ 41817 w 12225867"/>
              <a:gd name="connsiteY4353" fmla="*/ 4731641 h 13823997"/>
              <a:gd name="connsiteX4354" fmla="*/ 42996 w 12225867"/>
              <a:gd name="connsiteY4354" fmla="*/ 4731640 h 13823997"/>
              <a:gd name="connsiteX4355" fmla="*/ 43109 w 12225867"/>
              <a:gd name="connsiteY4355" fmla="*/ 4731898 h 13823997"/>
              <a:gd name="connsiteX4356" fmla="*/ 42915 w 12225867"/>
              <a:gd name="connsiteY4356" fmla="*/ 4731678 h 13823997"/>
              <a:gd name="connsiteX4357" fmla="*/ 42996 w 12225867"/>
              <a:gd name="connsiteY4357" fmla="*/ 4731640 h 13823997"/>
              <a:gd name="connsiteX4358" fmla="*/ 41155 w 12225867"/>
              <a:gd name="connsiteY4358" fmla="*/ 4730964 h 13823997"/>
              <a:gd name="connsiteX4359" fmla="*/ 41194 w 12225867"/>
              <a:gd name="connsiteY4359" fmla="*/ 4731005 h 13823997"/>
              <a:gd name="connsiteX4360" fmla="*/ 37878 w 12225867"/>
              <a:gd name="connsiteY4360" fmla="*/ 4734017 h 13823997"/>
              <a:gd name="connsiteX4361" fmla="*/ 36522 w 12225867"/>
              <a:gd name="connsiteY4361" fmla="*/ 4734647 h 13823997"/>
              <a:gd name="connsiteX4362" fmla="*/ 36521 w 12225867"/>
              <a:gd name="connsiteY4362" fmla="*/ 4734648 h 13823997"/>
              <a:gd name="connsiteX4363" fmla="*/ 36521 w 12225867"/>
              <a:gd name="connsiteY4363" fmla="*/ 4734647 h 13823997"/>
              <a:gd name="connsiteX4364" fmla="*/ 36520 w 12225867"/>
              <a:gd name="connsiteY4364" fmla="*/ 4734648 h 13823997"/>
              <a:gd name="connsiteX4365" fmla="*/ 36521 w 12225867"/>
              <a:gd name="connsiteY4365" fmla="*/ 4734648 h 13823997"/>
              <a:gd name="connsiteX4366" fmla="*/ 36520 w 12225867"/>
              <a:gd name="connsiteY4366" fmla="*/ 4734648 h 13823997"/>
              <a:gd name="connsiteX4367" fmla="*/ 35800 w 12225867"/>
              <a:gd name="connsiteY4367" fmla="*/ 4734983 h 13823997"/>
              <a:gd name="connsiteX4368" fmla="*/ 35277 w 12225867"/>
              <a:gd name="connsiteY4368" fmla="*/ 4735116 h 13823997"/>
              <a:gd name="connsiteX4369" fmla="*/ 37895 w 12225867"/>
              <a:gd name="connsiteY4369" fmla="*/ 4733244 h 13823997"/>
              <a:gd name="connsiteX4370" fmla="*/ 36524 w 12225867"/>
              <a:gd name="connsiteY4370" fmla="*/ 4734645 h 13823997"/>
              <a:gd name="connsiteX4371" fmla="*/ 41155 w 12225867"/>
              <a:gd name="connsiteY4371" fmla="*/ 4730964 h 13823997"/>
              <a:gd name="connsiteX4372" fmla="*/ 41818 w 12225867"/>
              <a:gd name="connsiteY4372" fmla="*/ 4730437 h 13823997"/>
              <a:gd name="connsiteX4373" fmla="*/ 41155 w 12225867"/>
              <a:gd name="connsiteY4373" fmla="*/ 4730964 h 13823997"/>
              <a:gd name="connsiteX4374" fmla="*/ 41125 w 12225867"/>
              <a:gd name="connsiteY4374" fmla="*/ 4730933 h 13823997"/>
              <a:gd name="connsiteX4375" fmla="*/ 41818 w 12225867"/>
              <a:gd name="connsiteY4375" fmla="*/ 4730437 h 13823997"/>
              <a:gd name="connsiteX4376" fmla="*/ 41818 w 12225867"/>
              <a:gd name="connsiteY4376" fmla="*/ 4730437 h 13823997"/>
              <a:gd name="connsiteX4377" fmla="*/ 42685 w 12225867"/>
              <a:gd name="connsiteY4377" fmla="*/ 4731785 h 13823997"/>
              <a:gd name="connsiteX4378" fmla="*/ 42185 w 12225867"/>
              <a:gd name="connsiteY4378" fmla="*/ 4732017 h 13823997"/>
              <a:gd name="connsiteX4379" fmla="*/ 41820 w 12225867"/>
              <a:gd name="connsiteY4379" fmla="*/ 4731644 h 13823997"/>
              <a:gd name="connsiteX4380" fmla="*/ 41818 w 12225867"/>
              <a:gd name="connsiteY4380" fmla="*/ 4731640 h 13823997"/>
              <a:gd name="connsiteX4381" fmla="*/ 41817 w 12225867"/>
              <a:gd name="connsiteY4381" fmla="*/ 4731641 h 13823997"/>
              <a:gd name="connsiteX4382" fmla="*/ 41194 w 12225867"/>
              <a:gd name="connsiteY4382" fmla="*/ 4731005 h 13823997"/>
              <a:gd name="connsiteX4383" fmla="*/ 41818 w 12225867"/>
              <a:gd name="connsiteY4383" fmla="*/ 4730437 h 13823997"/>
              <a:gd name="connsiteX4384" fmla="*/ 41818 w 12225867"/>
              <a:gd name="connsiteY4384" fmla="*/ 4730437 h 13823997"/>
              <a:gd name="connsiteX4385" fmla="*/ 42915 w 12225867"/>
              <a:gd name="connsiteY4385" fmla="*/ 4731678 h 13823997"/>
              <a:gd name="connsiteX4386" fmla="*/ 42783 w 12225867"/>
              <a:gd name="connsiteY4386" fmla="*/ 4731738 h 13823997"/>
              <a:gd name="connsiteX4387" fmla="*/ 41818 w 12225867"/>
              <a:gd name="connsiteY4387" fmla="*/ 4730437 h 13823997"/>
              <a:gd name="connsiteX4388" fmla="*/ 40640 w 12225867"/>
              <a:gd name="connsiteY4388" fmla="*/ 4730437 h 13823997"/>
              <a:gd name="connsiteX4389" fmla="*/ 41125 w 12225867"/>
              <a:gd name="connsiteY4389" fmla="*/ 4730933 h 13823997"/>
              <a:gd name="connsiteX4390" fmla="*/ 37895 w 12225867"/>
              <a:gd name="connsiteY4390" fmla="*/ 4733244 h 13823997"/>
              <a:gd name="connsiteX4391" fmla="*/ 40640 w 12225867"/>
              <a:gd name="connsiteY4391" fmla="*/ 4730437 h 13823997"/>
              <a:gd name="connsiteX4392" fmla="*/ 41818 w 12225867"/>
              <a:gd name="connsiteY4392" fmla="*/ 4723216 h 13823997"/>
              <a:gd name="connsiteX4393" fmla="*/ 31216 w 12225867"/>
              <a:gd name="connsiteY4393" fmla="*/ 4734050 h 13823997"/>
              <a:gd name="connsiteX4394" fmla="*/ 32863 w 12225867"/>
              <a:gd name="connsiteY4394" fmla="*/ 4735733 h 13823997"/>
              <a:gd name="connsiteX4395" fmla="*/ 30622 w 12225867"/>
              <a:gd name="connsiteY4395" fmla="*/ 4736305 h 13823997"/>
              <a:gd name="connsiteX4396" fmla="*/ 28860 w 12225867"/>
              <a:gd name="connsiteY4396" fmla="*/ 4736455 h 13823997"/>
              <a:gd name="connsiteX4397" fmla="*/ 34750 w 12225867"/>
              <a:gd name="connsiteY4397" fmla="*/ 4785808 h 13823997"/>
              <a:gd name="connsiteX4398" fmla="*/ 40534 w 12225867"/>
              <a:gd name="connsiteY4398" fmla="*/ 4785315 h 13823997"/>
              <a:gd name="connsiteX4399" fmla="*/ 40640 w 12225867"/>
              <a:gd name="connsiteY4399" fmla="*/ 4785808 h 13823997"/>
              <a:gd name="connsiteX4400" fmla="*/ 43583 w 12225867"/>
              <a:gd name="connsiteY4400" fmla="*/ 4785056 h 13823997"/>
              <a:gd name="connsiteX4401" fmla="*/ 48886 w 12225867"/>
              <a:gd name="connsiteY4401" fmla="*/ 4784604 h 13823997"/>
              <a:gd name="connsiteX4402" fmla="*/ 48782 w 12225867"/>
              <a:gd name="connsiteY4402" fmla="*/ 4783728 h 13823997"/>
              <a:gd name="connsiteX4403" fmla="*/ 54776 w 12225867"/>
              <a:gd name="connsiteY4403" fmla="*/ 4782196 h 13823997"/>
              <a:gd name="connsiteX4404" fmla="*/ 54639 w 12225867"/>
              <a:gd name="connsiteY4404" fmla="*/ 4781558 h 13823997"/>
              <a:gd name="connsiteX4405" fmla="*/ 56316 w 12225867"/>
              <a:gd name="connsiteY4405" fmla="*/ 4780530 h 13823997"/>
              <a:gd name="connsiteX4406" fmla="*/ 56735 w 12225867"/>
              <a:gd name="connsiteY4406" fmla="*/ 4780374 h 13823997"/>
              <a:gd name="connsiteX4407" fmla="*/ 57132 w 12225867"/>
              <a:gd name="connsiteY4407" fmla="*/ 4780993 h 13823997"/>
              <a:gd name="connsiteX4408" fmla="*/ 60608 w 12225867"/>
              <a:gd name="connsiteY4408" fmla="*/ 4778508 h 13823997"/>
              <a:gd name="connsiteX4409" fmla="*/ 60666 w 12225867"/>
              <a:gd name="connsiteY4409" fmla="*/ 4778587 h 13823997"/>
              <a:gd name="connsiteX4410" fmla="*/ 61003 w 12225867"/>
              <a:gd name="connsiteY4410" fmla="*/ 4778319 h 13823997"/>
              <a:gd name="connsiteX4411" fmla="*/ 63022 w 12225867"/>
              <a:gd name="connsiteY4411" fmla="*/ 4777381 h 13823997"/>
              <a:gd name="connsiteX4412" fmla="*/ 62822 w 12225867"/>
              <a:gd name="connsiteY4412" fmla="*/ 4776924 h 13823997"/>
              <a:gd name="connsiteX4413" fmla="*/ 63418 w 12225867"/>
              <a:gd name="connsiteY4413" fmla="*/ 4776497 h 13823997"/>
              <a:gd name="connsiteX4414" fmla="*/ 64200 w 12225867"/>
              <a:gd name="connsiteY4414" fmla="*/ 4777381 h 13823997"/>
              <a:gd name="connsiteX4415" fmla="*/ 74802 w 12225867"/>
              <a:gd name="connsiteY4415" fmla="*/ 4767753 h 13823997"/>
              <a:gd name="connsiteX4416" fmla="*/ 72566 w 12225867"/>
              <a:gd name="connsiteY4416" fmla="*/ 4765223 h 13823997"/>
              <a:gd name="connsiteX4417" fmla="*/ 73624 w 12225867"/>
              <a:gd name="connsiteY4417" fmla="*/ 4764140 h 13823997"/>
              <a:gd name="connsiteX4418" fmla="*/ 70679 w 12225867"/>
              <a:gd name="connsiteY4418" fmla="*/ 4761133 h 13823997"/>
              <a:gd name="connsiteX4419" fmla="*/ 74802 w 12225867"/>
              <a:gd name="connsiteY4419" fmla="*/ 4756919 h 13823997"/>
              <a:gd name="connsiteX4420" fmla="*/ 41818 w 12225867"/>
              <a:gd name="connsiteY4420" fmla="*/ 4723216 h 13823997"/>
              <a:gd name="connsiteX4421" fmla="*/ 1435 w 12225867"/>
              <a:gd name="connsiteY4421" fmla="*/ 0 h 13823997"/>
              <a:gd name="connsiteX4422" fmla="*/ 12208933 w 12225867"/>
              <a:gd name="connsiteY4422" fmla="*/ 114227 h 13823997"/>
              <a:gd name="connsiteX4423" fmla="*/ 12225867 w 12225867"/>
              <a:gd name="connsiteY4423" fmla="*/ 13823997 h 13823997"/>
              <a:gd name="connsiteX4424" fmla="*/ 0 w 12225867"/>
              <a:gd name="connsiteY4424" fmla="*/ 13807063 h 13823997"/>
              <a:gd name="connsiteX4425" fmla="*/ 1435 w 12225867"/>
              <a:gd name="connsiteY4425" fmla="*/ 0 h 13823997"/>
              <a:gd name="connsiteX0" fmla="*/ 9390760 w 12225867"/>
              <a:gd name="connsiteY0" fmla="*/ 12937953 h 13823997"/>
              <a:gd name="connsiteX1" fmla="*/ 9221500 w 12225867"/>
              <a:gd name="connsiteY1" fmla="*/ 12980573 h 13823997"/>
              <a:gd name="connsiteX2" fmla="*/ 9221500 w 12225867"/>
              <a:gd name="connsiteY2" fmla="*/ 13047166 h 13823997"/>
              <a:gd name="connsiteX3" fmla="*/ 9423000 w 12225867"/>
              <a:gd name="connsiteY3" fmla="*/ 12996555 h 13823997"/>
              <a:gd name="connsiteX4" fmla="*/ 9390760 w 12225867"/>
              <a:gd name="connsiteY4" fmla="*/ 12937953 h 13823997"/>
              <a:gd name="connsiteX5" fmla="*/ 9351804 w 12225867"/>
              <a:gd name="connsiteY5" fmla="*/ 12864701 h 13823997"/>
              <a:gd name="connsiteX6" fmla="*/ 9221500 w 12225867"/>
              <a:gd name="connsiteY6" fmla="*/ 12896666 h 13823997"/>
              <a:gd name="connsiteX7" fmla="*/ 9221500 w 12225867"/>
              <a:gd name="connsiteY7" fmla="*/ 12963259 h 13823997"/>
              <a:gd name="connsiteX8" fmla="*/ 9382700 w 12225867"/>
              <a:gd name="connsiteY8" fmla="*/ 12923303 h 13823997"/>
              <a:gd name="connsiteX9" fmla="*/ 9351804 w 12225867"/>
              <a:gd name="connsiteY9" fmla="*/ 12864701 h 13823997"/>
              <a:gd name="connsiteX10" fmla="*/ 9312848 w 12225867"/>
              <a:gd name="connsiteY10" fmla="*/ 12790116 h 13823997"/>
              <a:gd name="connsiteX11" fmla="*/ 9221500 w 12225867"/>
              <a:gd name="connsiteY11" fmla="*/ 12812758 h 13823997"/>
              <a:gd name="connsiteX12" fmla="*/ 9221500 w 12225867"/>
              <a:gd name="connsiteY12" fmla="*/ 12879351 h 13823997"/>
              <a:gd name="connsiteX13" fmla="*/ 9343744 w 12225867"/>
              <a:gd name="connsiteY13" fmla="*/ 12848718 h 13823997"/>
              <a:gd name="connsiteX14" fmla="*/ 9312848 w 12225867"/>
              <a:gd name="connsiteY14" fmla="*/ 12790116 h 13823997"/>
              <a:gd name="connsiteX15" fmla="*/ 9053588 w 12225867"/>
              <a:gd name="connsiteY15" fmla="*/ 12747497 h 13823997"/>
              <a:gd name="connsiteX16" fmla="*/ 9003884 w 12225867"/>
              <a:gd name="connsiteY16" fmla="*/ 12792780 h 13823997"/>
              <a:gd name="connsiteX17" fmla="*/ 9204038 w 12225867"/>
              <a:gd name="connsiteY17" fmla="*/ 12879352 h 13823997"/>
              <a:gd name="connsiteX18" fmla="*/ 9204038 w 12225867"/>
              <a:gd name="connsiteY18" fmla="*/ 12812758 h 13823997"/>
              <a:gd name="connsiteX19" fmla="*/ 9053588 w 12225867"/>
              <a:gd name="connsiteY19" fmla="*/ 12747497 h 13823997"/>
              <a:gd name="connsiteX20" fmla="*/ 10947664 w 12225867"/>
              <a:gd name="connsiteY20" fmla="*/ 12746164 h 13823997"/>
              <a:gd name="connsiteX21" fmla="*/ 10977218 w 12225867"/>
              <a:gd name="connsiteY21" fmla="*/ 12759483 h 13823997"/>
              <a:gd name="connsiteX22" fmla="*/ 10986620 w 12225867"/>
              <a:gd name="connsiteY22" fmla="*/ 12798107 h 13823997"/>
              <a:gd name="connsiteX23" fmla="*/ 10977218 w 12225867"/>
              <a:gd name="connsiteY23" fmla="*/ 12836731 h 13823997"/>
              <a:gd name="connsiteX24" fmla="*/ 10947664 w 12225867"/>
              <a:gd name="connsiteY24" fmla="*/ 12850050 h 13823997"/>
              <a:gd name="connsiteX25" fmla="*/ 10918112 w 12225867"/>
              <a:gd name="connsiteY25" fmla="*/ 12836731 h 13823997"/>
              <a:gd name="connsiteX26" fmla="*/ 10908708 w 12225867"/>
              <a:gd name="connsiteY26" fmla="*/ 12798107 h 13823997"/>
              <a:gd name="connsiteX27" fmla="*/ 10918112 w 12225867"/>
              <a:gd name="connsiteY27" fmla="*/ 12759483 h 13823997"/>
              <a:gd name="connsiteX28" fmla="*/ 10947664 w 12225867"/>
              <a:gd name="connsiteY28" fmla="*/ 12746164 h 13823997"/>
              <a:gd name="connsiteX29" fmla="*/ 10644076 w 12225867"/>
              <a:gd name="connsiteY29" fmla="*/ 12746164 h 13823997"/>
              <a:gd name="connsiteX30" fmla="*/ 10673628 w 12225867"/>
              <a:gd name="connsiteY30" fmla="*/ 12759483 h 13823997"/>
              <a:gd name="connsiteX31" fmla="*/ 10683032 w 12225867"/>
              <a:gd name="connsiteY31" fmla="*/ 12798107 h 13823997"/>
              <a:gd name="connsiteX32" fmla="*/ 10673628 w 12225867"/>
              <a:gd name="connsiteY32" fmla="*/ 12836731 h 13823997"/>
              <a:gd name="connsiteX33" fmla="*/ 10644076 w 12225867"/>
              <a:gd name="connsiteY33" fmla="*/ 12850050 h 13823997"/>
              <a:gd name="connsiteX34" fmla="*/ 10614522 w 12225867"/>
              <a:gd name="connsiteY34" fmla="*/ 12836731 h 13823997"/>
              <a:gd name="connsiteX35" fmla="*/ 10605120 w 12225867"/>
              <a:gd name="connsiteY35" fmla="*/ 12798107 h 13823997"/>
              <a:gd name="connsiteX36" fmla="*/ 10614522 w 12225867"/>
              <a:gd name="connsiteY36" fmla="*/ 12759483 h 13823997"/>
              <a:gd name="connsiteX37" fmla="*/ 10644076 w 12225867"/>
              <a:gd name="connsiteY37" fmla="*/ 12746164 h 13823997"/>
              <a:gd name="connsiteX38" fmla="*/ 8845372 w 12225867"/>
              <a:gd name="connsiteY38" fmla="*/ 12731514 h 13823997"/>
              <a:gd name="connsiteX39" fmla="*/ 8782236 w 12225867"/>
              <a:gd name="connsiteY39" fmla="*/ 12754156 h 13823997"/>
              <a:gd name="connsiteX40" fmla="*/ 8869552 w 12225867"/>
              <a:gd name="connsiteY40" fmla="*/ 12896665 h 13823997"/>
              <a:gd name="connsiteX41" fmla="*/ 8919254 w 12225867"/>
              <a:gd name="connsiteY41" fmla="*/ 12851382 h 13823997"/>
              <a:gd name="connsiteX42" fmla="*/ 8845372 w 12225867"/>
              <a:gd name="connsiteY42" fmla="*/ 12731514 h 13823997"/>
              <a:gd name="connsiteX43" fmla="*/ 11209612 w 12225867"/>
              <a:gd name="connsiteY43" fmla="*/ 12715532 h 13823997"/>
              <a:gd name="connsiteX44" fmla="*/ 11266032 w 12225867"/>
              <a:gd name="connsiteY44" fmla="*/ 12826077 h 13823997"/>
              <a:gd name="connsiteX45" fmla="*/ 11266032 w 12225867"/>
              <a:gd name="connsiteY45" fmla="*/ 12880683 h 13823997"/>
              <a:gd name="connsiteX46" fmla="*/ 11304988 w 12225867"/>
              <a:gd name="connsiteY46" fmla="*/ 12880683 h 13823997"/>
              <a:gd name="connsiteX47" fmla="*/ 11304988 w 12225867"/>
              <a:gd name="connsiteY47" fmla="*/ 12826077 h 13823997"/>
              <a:gd name="connsiteX48" fmla="*/ 11358720 w 12225867"/>
              <a:gd name="connsiteY48" fmla="*/ 12715532 h 13823997"/>
              <a:gd name="connsiteX49" fmla="*/ 11318420 w 12225867"/>
              <a:gd name="connsiteY49" fmla="*/ 12715532 h 13823997"/>
              <a:gd name="connsiteX50" fmla="*/ 11299612 w 12225867"/>
              <a:gd name="connsiteY50" fmla="*/ 12755488 h 13823997"/>
              <a:gd name="connsiteX51" fmla="*/ 11292896 w 12225867"/>
              <a:gd name="connsiteY51" fmla="*/ 12770139 h 13823997"/>
              <a:gd name="connsiteX52" fmla="*/ 11288868 w 12225867"/>
              <a:gd name="connsiteY52" fmla="*/ 12780793 h 13823997"/>
              <a:gd name="connsiteX53" fmla="*/ 11286180 w 12225867"/>
              <a:gd name="connsiteY53" fmla="*/ 12790117 h 13823997"/>
              <a:gd name="connsiteX54" fmla="*/ 11284836 w 12225867"/>
              <a:gd name="connsiteY54" fmla="*/ 12790117 h 13823997"/>
              <a:gd name="connsiteX55" fmla="*/ 11283492 w 12225867"/>
              <a:gd name="connsiteY55" fmla="*/ 12780793 h 13823997"/>
              <a:gd name="connsiteX56" fmla="*/ 11279464 w 12225867"/>
              <a:gd name="connsiteY56" fmla="*/ 12768807 h 13823997"/>
              <a:gd name="connsiteX57" fmla="*/ 11272748 w 12225867"/>
              <a:gd name="connsiteY57" fmla="*/ 12754156 h 13823997"/>
              <a:gd name="connsiteX58" fmla="*/ 11252596 w 12225867"/>
              <a:gd name="connsiteY58" fmla="*/ 12715532 h 13823997"/>
              <a:gd name="connsiteX59" fmla="*/ 11209612 w 12225867"/>
              <a:gd name="connsiteY59" fmla="*/ 12715532 h 13823997"/>
              <a:gd name="connsiteX60" fmla="*/ 10751540 w 12225867"/>
              <a:gd name="connsiteY60" fmla="*/ 12715532 h 13823997"/>
              <a:gd name="connsiteX61" fmla="*/ 10751540 w 12225867"/>
              <a:gd name="connsiteY61" fmla="*/ 12880683 h 13823997"/>
              <a:gd name="connsiteX62" fmla="*/ 10854976 w 12225867"/>
              <a:gd name="connsiteY62" fmla="*/ 12880683 h 13823997"/>
              <a:gd name="connsiteX63" fmla="*/ 10854976 w 12225867"/>
              <a:gd name="connsiteY63" fmla="*/ 12847387 h 13823997"/>
              <a:gd name="connsiteX64" fmla="*/ 10790496 w 12225867"/>
              <a:gd name="connsiteY64" fmla="*/ 12847387 h 13823997"/>
              <a:gd name="connsiteX65" fmla="*/ 10790496 w 12225867"/>
              <a:gd name="connsiteY65" fmla="*/ 12715532 h 13823997"/>
              <a:gd name="connsiteX66" fmla="*/ 10751540 w 12225867"/>
              <a:gd name="connsiteY66" fmla="*/ 12715532 h 13823997"/>
              <a:gd name="connsiteX67" fmla="*/ 10391532 w 12225867"/>
              <a:gd name="connsiteY67" fmla="*/ 12715532 h 13823997"/>
              <a:gd name="connsiteX68" fmla="*/ 10391532 w 12225867"/>
              <a:gd name="connsiteY68" fmla="*/ 12882015 h 13823997"/>
              <a:gd name="connsiteX69" fmla="*/ 10430488 w 12225867"/>
              <a:gd name="connsiteY69" fmla="*/ 12882015 h 13823997"/>
              <a:gd name="connsiteX70" fmla="*/ 10430488 w 12225867"/>
              <a:gd name="connsiteY70" fmla="*/ 12816754 h 13823997"/>
              <a:gd name="connsiteX71" fmla="*/ 10430488 w 12225867"/>
              <a:gd name="connsiteY71" fmla="*/ 12800771 h 13823997"/>
              <a:gd name="connsiteX72" fmla="*/ 10430488 w 12225867"/>
              <a:gd name="connsiteY72" fmla="*/ 12788785 h 13823997"/>
              <a:gd name="connsiteX73" fmla="*/ 10429144 w 12225867"/>
              <a:gd name="connsiteY73" fmla="*/ 12779462 h 13823997"/>
              <a:gd name="connsiteX74" fmla="*/ 10430488 w 12225867"/>
              <a:gd name="connsiteY74" fmla="*/ 12779462 h 13823997"/>
              <a:gd name="connsiteX75" fmla="*/ 10434516 w 12225867"/>
              <a:gd name="connsiteY75" fmla="*/ 12786121 h 13823997"/>
              <a:gd name="connsiteX76" fmla="*/ 10446608 w 12225867"/>
              <a:gd name="connsiteY76" fmla="*/ 12803435 h 13823997"/>
              <a:gd name="connsiteX77" fmla="*/ 10505712 w 12225867"/>
              <a:gd name="connsiteY77" fmla="*/ 12882015 h 13823997"/>
              <a:gd name="connsiteX78" fmla="*/ 10540640 w 12225867"/>
              <a:gd name="connsiteY78" fmla="*/ 12882015 h 13823997"/>
              <a:gd name="connsiteX79" fmla="*/ 10540640 w 12225867"/>
              <a:gd name="connsiteY79" fmla="*/ 12716864 h 13823997"/>
              <a:gd name="connsiteX80" fmla="*/ 10501684 w 12225867"/>
              <a:gd name="connsiteY80" fmla="*/ 12716864 h 13823997"/>
              <a:gd name="connsiteX81" fmla="*/ 10501684 w 12225867"/>
              <a:gd name="connsiteY81" fmla="*/ 12783457 h 13823997"/>
              <a:gd name="connsiteX82" fmla="*/ 10501684 w 12225867"/>
              <a:gd name="connsiteY82" fmla="*/ 12798108 h 13823997"/>
              <a:gd name="connsiteX83" fmla="*/ 10501684 w 12225867"/>
              <a:gd name="connsiteY83" fmla="*/ 12808763 h 13823997"/>
              <a:gd name="connsiteX84" fmla="*/ 10501684 w 12225867"/>
              <a:gd name="connsiteY84" fmla="*/ 12818086 h 13823997"/>
              <a:gd name="connsiteX85" fmla="*/ 10500340 w 12225867"/>
              <a:gd name="connsiteY85" fmla="*/ 12818086 h 13823997"/>
              <a:gd name="connsiteX86" fmla="*/ 10496310 w 12225867"/>
              <a:gd name="connsiteY86" fmla="*/ 12811426 h 13823997"/>
              <a:gd name="connsiteX87" fmla="*/ 10492280 w 12225867"/>
              <a:gd name="connsiteY87" fmla="*/ 12804767 h 13823997"/>
              <a:gd name="connsiteX88" fmla="*/ 10485564 w 12225867"/>
              <a:gd name="connsiteY88" fmla="*/ 12795444 h 13823997"/>
              <a:gd name="connsiteX89" fmla="*/ 10427800 w 12225867"/>
              <a:gd name="connsiteY89" fmla="*/ 12715532 h 13823997"/>
              <a:gd name="connsiteX90" fmla="*/ 10391532 w 12225867"/>
              <a:gd name="connsiteY90" fmla="*/ 12715532 h 13823997"/>
              <a:gd name="connsiteX91" fmla="*/ 10211526 w 12225867"/>
              <a:gd name="connsiteY91" fmla="*/ 12715532 h 13823997"/>
              <a:gd name="connsiteX92" fmla="*/ 10211526 w 12225867"/>
              <a:gd name="connsiteY92" fmla="*/ 12880683 h 13823997"/>
              <a:gd name="connsiteX93" fmla="*/ 10249140 w 12225867"/>
              <a:gd name="connsiteY93" fmla="*/ 12880683 h 13823997"/>
              <a:gd name="connsiteX94" fmla="*/ 10249140 w 12225867"/>
              <a:gd name="connsiteY94" fmla="*/ 12812758 h 13823997"/>
              <a:gd name="connsiteX95" fmla="*/ 10313618 w 12225867"/>
              <a:gd name="connsiteY95" fmla="*/ 12812758 h 13823997"/>
              <a:gd name="connsiteX96" fmla="*/ 10313618 w 12225867"/>
              <a:gd name="connsiteY96" fmla="*/ 12880683 h 13823997"/>
              <a:gd name="connsiteX97" fmla="*/ 10352574 w 12225867"/>
              <a:gd name="connsiteY97" fmla="*/ 12880683 h 13823997"/>
              <a:gd name="connsiteX98" fmla="*/ 10352574 w 12225867"/>
              <a:gd name="connsiteY98" fmla="*/ 12715532 h 13823997"/>
              <a:gd name="connsiteX99" fmla="*/ 10313618 w 12225867"/>
              <a:gd name="connsiteY99" fmla="*/ 12715532 h 13823997"/>
              <a:gd name="connsiteX100" fmla="*/ 10313618 w 12225867"/>
              <a:gd name="connsiteY100" fmla="*/ 12779462 h 13823997"/>
              <a:gd name="connsiteX101" fmla="*/ 10249140 w 12225867"/>
              <a:gd name="connsiteY101" fmla="*/ 12779462 h 13823997"/>
              <a:gd name="connsiteX102" fmla="*/ 10249140 w 12225867"/>
              <a:gd name="connsiteY102" fmla="*/ 12715532 h 13823997"/>
              <a:gd name="connsiteX103" fmla="*/ 10211526 w 12225867"/>
              <a:gd name="connsiteY103" fmla="*/ 12715532 h 13823997"/>
              <a:gd name="connsiteX104" fmla="*/ 9907936 w 12225867"/>
              <a:gd name="connsiteY104" fmla="*/ 12715532 h 13823997"/>
              <a:gd name="connsiteX105" fmla="*/ 9907936 w 12225867"/>
              <a:gd name="connsiteY105" fmla="*/ 12880683 h 13823997"/>
              <a:gd name="connsiteX106" fmla="*/ 10020776 w 12225867"/>
              <a:gd name="connsiteY106" fmla="*/ 12880683 h 13823997"/>
              <a:gd name="connsiteX107" fmla="*/ 10020776 w 12225867"/>
              <a:gd name="connsiteY107" fmla="*/ 12847387 h 13823997"/>
              <a:gd name="connsiteX108" fmla="*/ 9946892 w 12225867"/>
              <a:gd name="connsiteY108" fmla="*/ 12847387 h 13823997"/>
              <a:gd name="connsiteX109" fmla="*/ 9946892 w 12225867"/>
              <a:gd name="connsiteY109" fmla="*/ 12812758 h 13823997"/>
              <a:gd name="connsiteX110" fmla="*/ 10011372 w 12225867"/>
              <a:gd name="connsiteY110" fmla="*/ 12812758 h 13823997"/>
              <a:gd name="connsiteX111" fmla="*/ 10011372 w 12225867"/>
              <a:gd name="connsiteY111" fmla="*/ 12780793 h 13823997"/>
              <a:gd name="connsiteX112" fmla="*/ 9946892 w 12225867"/>
              <a:gd name="connsiteY112" fmla="*/ 12780793 h 13823997"/>
              <a:gd name="connsiteX113" fmla="*/ 9946892 w 12225867"/>
              <a:gd name="connsiteY113" fmla="*/ 12748829 h 13823997"/>
              <a:gd name="connsiteX114" fmla="*/ 10020776 w 12225867"/>
              <a:gd name="connsiteY114" fmla="*/ 12748829 h 13823997"/>
              <a:gd name="connsiteX115" fmla="*/ 10020776 w 12225867"/>
              <a:gd name="connsiteY115" fmla="*/ 12715532 h 13823997"/>
              <a:gd name="connsiteX116" fmla="*/ 9907936 w 12225867"/>
              <a:gd name="connsiteY116" fmla="*/ 12715532 h 13823997"/>
              <a:gd name="connsiteX117" fmla="*/ 9758828 w 12225867"/>
              <a:gd name="connsiteY117" fmla="*/ 12715532 h 13823997"/>
              <a:gd name="connsiteX118" fmla="*/ 9758828 w 12225867"/>
              <a:gd name="connsiteY118" fmla="*/ 12748829 h 13823997"/>
              <a:gd name="connsiteX119" fmla="*/ 9804500 w 12225867"/>
              <a:gd name="connsiteY119" fmla="*/ 12748829 h 13823997"/>
              <a:gd name="connsiteX120" fmla="*/ 9804500 w 12225867"/>
              <a:gd name="connsiteY120" fmla="*/ 12880683 h 13823997"/>
              <a:gd name="connsiteX121" fmla="*/ 9842114 w 12225867"/>
              <a:gd name="connsiteY121" fmla="*/ 12880683 h 13823997"/>
              <a:gd name="connsiteX122" fmla="*/ 9842114 w 12225867"/>
              <a:gd name="connsiteY122" fmla="*/ 12748829 h 13823997"/>
              <a:gd name="connsiteX123" fmla="*/ 9889130 w 12225867"/>
              <a:gd name="connsiteY123" fmla="*/ 12748829 h 13823997"/>
              <a:gd name="connsiteX124" fmla="*/ 9889130 w 12225867"/>
              <a:gd name="connsiteY124" fmla="*/ 12715532 h 13823997"/>
              <a:gd name="connsiteX125" fmla="*/ 9758828 w 12225867"/>
              <a:gd name="connsiteY125" fmla="*/ 12715532 h 13823997"/>
              <a:gd name="connsiteX126" fmla="*/ 11127668 w 12225867"/>
              <a:gd name="connsiteY126" fmla="*/ 12711536 h 13823997"/>
              <a:gd name="connsiteX127" fmla="*/ 11067220 w 12225867"/>
              <a:gd name="connsiteY127" fmla="*/ 12734178 h 13823997"/>
              <a:gd name="connsiteX128" fmla="*/ 11045728 w 12225867"/>
              <a:gd name="connsiteY128" fmla="*/ 12798107 h 13823997"/>
              <a:gd name="connsiteX129" fmla="*/ 11051100 w 12225867"/>
              <a:gd name="connsiteY129" fmla="*/ 12835400 h 13823997"/>
              <a:gd name="connsiteX130" fmla="*/ 11065876 w 12225867"/>
              <a:gd name="connsiteY130" fmla="*/ 12862037 h 13823997"/>
              <a:gd name="connsiteX131" fmla="*/ 11090056 w 12225867"/>
              <a:gd name="connsiteY131" fmla="*/ 12878019 h 13823997"/>
              <a:gd name="connsiteX132" fmla="*/ 11119608 w 12225867"/>
              <a:gd name="connsiteY132" fmla="*/ 12883347 h 13823997"/>
              <a:gd name="connsiteX133" fmla="*/ 11146476 w 12225867"/>
              <a:gd name="connsiteY133" fmla="*/ 12878019 h 13823997"/>
              <a:gd name="connsiteX134" fmla="*/ 11165282 w 12225867"/>
              <a:gd name="connsiteY134" fmla="*/ 12862037 h 13823997"/>
              <a:gd name="connsiteX135" fmla="*/ 11172000 w 12225867"/>
              <a:gd name="connsiteY135" fmla="*/ 12880683 h 13823997"/>
              <a:gd name="connsiteX136" fmla="*/ 11196178 w 12225867"/>
              <a:gd name="connsiteY136" fmla="*/ 12880683 h 13823997"/>
              <a:gd name="connsiteX137" fmla="*/ 11196178 w 12225867"/>
              <a:gd name="connsiteY137" fmla="*/ 12792780 h 13823997"/>
              <a:gd name="connsiteX138" fmla="*/ 11196178 w 12225867"/>
              <a:gd name="connsiteY138" fmla="*/ 12791448 h 13823997"/>
              <a:gd name="connsiteX139" fmla="*/ 11123640 w 12225867"/>
              <a:gd name="connsiteY139" fmla="*/ 12791448 h 13823997"/>
              <a:gd name="connsiteX140" fmla="*/ 11123640 w 12225867"/>
              <a:gd name="connsiteY140" fmla="*/ 12822081 h 13823997"/>
              <a:gd name="connsiteX141" fmla="*/ 11159908 w 12225867"/>
              <a:gd name="connsiteY141" fmla="*/ 12822081 h 13823997"/>
              <a:gd name="connsiteX142" fmla="*/ 11159908 w 12225867"/>
              <a:gd name="connsiteY142" fmla="*/ 12827408 h 13823997"/>
              <a:gd name="connsiteX143" fmla="*/ 11151848 w 12225867"/>
              <a:gd name="connsiteY143" fmla="*/ 12844723 h 13823997"/>
              <a:gd name="connsiteX144" fmla="*/ 11126326 w 12225867"/>
              <a:gd name="connsiteY144" fmla="*/ 12851382 h 13823997"/>
              <a:gd name="connsiteX145" fmla="*/ 11107520 w 12225867"/>
              <a:gd name="connsiteY145" fmla="*/ 12847386 h 13823997"/>
              <a:gd name="connsiteX146" fmla="*/ 11095430 w 12225867"/>
              <a:gd name="connsiteY146" fmla="*/ 12835400 h 13823997"/>
              <a:gd name="connsiteX147" fmla="*/ 11088712 w 12225867"/>
              <a:gd name="connsiteY147" fmla="*/ 12818085 h 13823997"/>
              <a:gd name="connsiteX148" fmla="*/ 11086028 w 12225867"/>
              <a:gd name="connsiteY148" fmla="*/ 12796775 h 13823997"/>
              <a:gd name="connsiteX149" fmla="*/ 11090056 w 12225867"/>
              <a:gd name="connsiteY149" fmla="*/ 12771470 h 13823997"/>
              <a:gd name="connsiteX150" fmla="*/ 11099460 w 12225867"/>
              <a:gd name="connsiteY150" fmla="*/ 12755488 h 13823997"/>
              <a:gd name="connsiteX151" fmla="*/ 11112892 w 12225867"/>
              <a:gd name="connsiteY151" fmla="*/ 12746164 h 13823997"/>
              <a:gd name="connsiteX152" fmla="*/ 11126326 w 12225867"/>
              <a:gd name="connsiteY152" fmla="*/ 12743501 h 13823997"/>
              <a:gd name="connsiteX153" fmla="*/ 11158566 w 12225867"/>
              <a:gd name="connsiteY153" fmla="*/ 12770138 h 13823997"/>
              <a:gd name="connsiteX154" fmla="*/ 11196178 w 12225867"/>
              <a:gd name="connsiteY154" fmla="*/ 12752824 h 13823997"/>
              <a:gd name="connsiteX155" fmla="*/ 11170656 w 12225867"/>
              <a:gd name="connsiteY155" fmla="*/ 12722191 h 13823997"/>
              <a:gd name="connsiteX156" fmla="*/ 11127668 w 12225867"/>
              <a:gd name="connsiteY156" fmla="*/ 12711536 h 13823997"/>
              <a:gd name="connsiteX157" fmla="*/ 10124210 w 12225867"/>
              <a:gd name="connsiteY157" fmla="*/ 12711536 h 13823997"/>
              <a:gd name="connsiteX158" fmla="*/ 10063760 w 12225867"/>
              <a:gd name="connsiteY158" fmla="*/ 12734178 h 13823997"/>
              <a:gd name="connsiteX159" fmla="*/ 10042268 w 12225867"/>
              <a:gd name="connsiteY159" fmla="*/ 12798107 h 13823997"/>
              <a:gd name="connsiteX160" fmla="*/ 10047640 w 12225867"/>
              <a:gd name="connsiteY160" fmla="*/ 12835400 h 13823997"/>
              <a:gd name="connsiteX161" fmla="*/ 10063760 w 12225867"/>
              <a:gd name="connsiteY161" fmla="*/ 12862037 h 13823997"/>
              <a:gd name="connsiteX162" fmla="*/ 10087940 w 12225867"/>
              <a:gd name="connsiteY162" fmla="*/ 12879351 h 13823997"/>
              <a:gd name="connsiteX163" fmla="*/ 10118836 w 12225867"/>
              <a:gd name="connsiteY163" fmla="*/ 12884679 h 13823997"/>
              <a:gd name="connsiteX164" fmla="*/ 10143016 w 12225867"/>
              <a:gd name="connsiteY164" fmla="*/ 12882015 h 13823997"/>
              <a:gd name="connsiteX165" fmla="*/ 10161824 w 12225867"/>
              <a:gd name="connsiteY165" fmla="*/ 12875356 h 13823997"/>
              <a:gd name="connsiteX166" fmla="*/ 10176600 w 12225867"/>
              <a:gd name="connsiteY166" fmla="*/ 12863369 h 13823997"/>
              <a:gd name="connsiteX167" fmla="*/ 10188690 w 12225867"/>
              <a:gd name="connsiteY167" fmla="*/ 12846054 h 13823997"/>
              <a:gd name="connsiteX168" fmla="*/ 10157792 w 12225867"/>
              <a:gd name="connsiteY168" fmla="*/ 12827408 h 13823997"/>
              <a:gd name="connsiteX169" fmla="*/ 10143016 w 12225867"/>
              <a:gd name="connsiteY169" fmla="*/ 12844723 h 13823997"/>
              <a:gd name="connsiteX170" fmla="*/ 10122868 w 12225867"/>
              <a:gd name="connsiteY170" fmla="*/ 12850050 h 13823997"/>
              <a:gd name="connsiteX171" fmla="*/ 10091972 w 12225867"/>
              <a:gd name="connsiteY171" fmla="*/ 12836731 h 13823997"/>
              <a:gd name="connsiteX172" fmla="*/ 10081224 w 12225867"/>
              <a:gd name="connsiteY172" fmla="*/ 12798107 h 13823997"/>
              <a:gd name="connsiteX173" fmla="*/ 10091972 w 12225867"/>
              <a:gd name="connsiteY173" fmla="*/ 12759483 h 13823997"/>
              <a:gd name="connsiteX174" fmla="*/ 10121524 w 12225867"/>
              <a:gd name="connsiteY174" fmla="*/ 12744833 h 13823997"/>
              <a:gd name="connsiteX175" fmla="*/ 10143016 w 12225867"/>
              <a:gd name="connsiteY175" fmla="*/ 12751492 h 13823997"/>
              <a:gd name="connsiteX176" fmla="*/ 10153764 w 12225867"/>
              <a:gd name="connsiteY176" fmla="*/ 12770138 h 13823997"/>
              <a:gd name="connsiteX177" fmla="*/ 10191376 w 12225867"/>
              <a:gd name="connsiteY177" fmla="*/ 12752824 h 13823997"/>
              <a:gd name="connsiteX178" fmla="*/ 10165852 w 12225867"/>
              <a:gd name="connsiteY178" fmla="*/ 12722191 h 13823997"/>
              <a:gd name="connsiteX179" fmla="*/ 10124210 w 12225867"/>
              <a:gd name="connsiteY179" fmla="*/ 12711536 h 13823997"/>
              <a:gd name="connsiteX180" fmla="*/ 10947664 w 12225867"/>
              <a:gd name="connsiteY180" fmla="*/ 12710204 h 13823997"/>
              <a:gd name="connsiteX181" fmla="*/ 10889902 w 12225867"/>
              <a:gd name="connsiteY181" fmla="*/ 12732846 h 13823997"/>
              <a:gd name="connsiteX182" fmla="*/ 10868408 w 12225867"/>
              <a:gd name="connsiteY182" fmla="*/ 12796775 h 13823997"/>
              <a:gd name="connsiteX183" fmla="*/ 10889902 w 12225867"/>
              <a:gd name="connsiteY183" fmla="*/ 12860705 h 13823997"/>
              <a:gd name="connsiteX184" fmla="*/ 10947664 w 12225867"/>
              <a:gd name="connsiteY184" fmla="*/ 12883347 h 13823997"/>
              <a:gd name="connsiteX185" fmla="*/ 11005428 w 12225867"/>
              <a:gd name="connsiteY185" fmla="*/ 12860705 h 13823997"/>
              <a:gd name="connsiteX186" fmla="*/ 11026920 w 12225867"/>
              <a:gd name="connsiteY186" fmla="*/ 12796775 h 13823997"/>
              <a:gd name="connsiteX187" fmla="*/ 11005428 w 12225867"/>
              <a:gd name="connsiteY187" fmla="*/ 12732846 h 13823997"/>
              <a:gd name="connsiteX188" fmla="*/ 10947664 w 12225867"/>
              <a:gd name="connsiteY188" fmla="*/ 12710204 h 13823997"/>
              <a:gd name="connsiteX189" fmla="*/ 10644076 w 12225867"/>
              <a:gd name="connsiteY189" fmla="*/ 12710204 h 13823997"/>
              <a:gd name="connsiteX190" fmla="*/ 10586312 w 12225867"/>
              <a:gd name="connsiteY190" fmla="*/ 12732846 h 13823997"/>
              <a:gd name="connsiteX191" fmla="*/ 10564820 w 12225867"/>
              <a:gd name="connsiteY191" fmla="*/ 12796775 h 13823997"/>
              <a:gd name="connsiteX192" fmla="*/ 10586312 w 12225867"/>
              <a:gd name="connsiteY192" fmla="*/ 12860705 h 13823997"/>
              <a:gd name="connsiteX193" fmla="*/ 10644076 w 12225867"/>
              <a:gd name="connsiteY193" fmla="*/ 12883347 h 13823997"/>
              <a:gd name="connsiteX194" fmla="*/ 10701838 w 12225867"/>
              <a:gd name="connsiteY194" fmla="*/ 12860705 h 13823997"/>
              <a:gd name="connsiteX195" fmla="*/ 10723332 w 12225867"/>
              <a:gd name="connsiteY195" fmla="*/ 12796775 h 13823997"/>
              <a:gd name="connsiteX196" fmla="*/ 10701838 w 12225867"/>
              <a:gd name="connsiteY196" fmla="*/ 12732846 h 13823997"/>
              <a:gd name="connsiteX197" fmla="*/ 10644076 w 12225867"/>
              <a:gd name="connsiteY197" fmla="*/ 12710204 h 13823997"/>
              <a:gd name="connsiteX198" fmla="*/ 8924628 w 12225867"/>
              <a:gd name="connsiteY198" fmla="*/ 12702213 h 13823997"/>
              <a:gd name="connsiteX199" fmla="*/ 8861492 w 12225867"/>
              <a:gd name="connsiteY199" fmla="*/ 12724855 h 13823997"/>
              <a:gd name="connsiteX200" fmla="*/ 8931344 w 12225867"/>
              <a:gd name="connsiteY200" fmla="*/ 12838063 h 13823997"/>
              <a:gd name="connsiteX201" fmla="*/ 8981048 w 12225867"/>
              <a:gd name="connsiteY201" fmla="*/ 12792780 h 13823997"/>
              <a:gd name="connsiteX202" fmla="*/ 8924628 w 12225867"/>
              <a:gd name="connsiteY202" fmla="*/ 12702213 h 13823997"/>
              <a:gd name="connsiteX203" fmla="*/ 9435088 w 12225867"/>
              <a:gd name="connsiteY203" fmla="*/ 12631624 h 13823997"/>
              <a:gd name="connsiteX204" fmla="*/ 9326280 w 12225867"/>
              <a:gd name="connsiteY204" fmla="*/ 12782125 h 13823997"/>
              <a:gd name="connsiteX205" fmla="*/ 9358520 w 12225867"/>
              <a:gd name="connsiteY205" fmla="*/ 12840727 h 13823997"/>
              <a:gd name="connsiteX206" fmla="*/ 9500912 w 12225867"/>
              <a:gd name="connsiteY206" fmla="*/ 12642279 h 13823997"/>
              <a:gd name="connsiteX207" fmla="*/ 9435088 w 12225867"/>
              <a:gd name="connsiteY207" fmla="*/ 12631624 h 13823997"/>
              <a:gd name="connsiteX208" fmla="*/ 9803156 w 12225867"/>
              <a:gd name="connsiteY208" fmla="*/ 12600992 h 13823997"/>
              <a:gd name="connsiteX209" fmla="*/ 9834054 w 12225867"/>
              <a:gd name="connsiteY209" fmla="*/ 12600992 h 13823997"/>
              <a:gd name="connsiteX210" fmla="*/ 9860920 w 12225867"/>
              <a:gd name="connsiteY210" fmla="*/ 12607651 h 13823997"/>
              <a:gd name="connsiteX211" fmla="*/ 9868980 w 12225867"/>
              <a:gd name="connsiteY211" fmla="*/ 12626297 h 13823997"/>
              <a:gd name="connsiteX212" fmla="*/ 9859576 w 12225867"/>
              <a:gd name="connsiteY212" fmla="*/ 12648939 h 13823997"/>
              <a:gd name="connsiteX213" fmla="*/ 9834054 w 12225867"/>
              <a:gd name="connsiteY213" fmla="*/ 12655598 h 13823997"/>
              <a:gd name="connsiteX214" fmla="*/ 9803156 w 12225867"/>
              <a:gd name="connsiteY214" fmla="*/ 12655598 h 13823997"/>
              <a:gd name="connsiteX215" fmla="*/ 9803156 w 12225867"/>
              <a:gd name="connsiteY215" fmla="*/ 12600992 h 13823997"/>
              <a:gd name="connsiteX216" fmla="*/ 8921940 w 12225867"/>
              <a:gd name="connsiteY216" fmla="*/ 12578350 h 13823997"/>
              <a:gd name="connsiteX217" fmla="*/ 8921940 w 12225867"/>
              <a:gd name="connsiteY217" fmla="*/ 12590337 h 13823997"/>
              <a:gd name="connsiteX218" fmla="*/ 8936716 w 12225867"/>
              <a:gd name="connsiteY218" fmla="*/ 12680904 h 13823997"/>
              <a:gd name="connsiteX219" fmla="*/ 8942092 w 12225867"/>
              <a:gd name="connsiteY219" fmla="*/ 12695554 h 13823997"/>
              <a:gd name="connsiteX220" fmla="*/ 8994480 w 12225867"/>
              <a:gd name="connsiteY220" fmla="*/ 12780794 h 13823997"/>
              <a:gd name="connsiteX221" fmla="*/ 9044184 w 12225867"/>
              <a:gd name="connsiteY221" fmla="*/ 12735510 h 13823997"/>
              <a:gd name="connsiteX222" fmla="*/ 9005228 w 12225867"/>
              <a:gd name="connsiteY222" fmla="*/ 12672912 h 13823997"/>
              <a:gd name="connsiteX223" fmla="*/ 8999852 w 12225867"/>
              <a:gd name="connsiteY223" fmla="*/ 12658262 h 13823997"/>
              <a:gd name="connsiteX224" fmla="*/ 8989108 w 12225867"/>
              <a:gd name="connsiteY224" fmla="*/ 12590337 h 13823997"/>
              <a:gd name="connsiteX225" fmla="*/ 8989108 w 12225867"/>
              <a:gd name="connsiteY225" fmla="*/ 12582346 h 13823997"/>
              <a:gd name="connsiteX226" fmla="*/ 8921940 w 12225867"/>
              <a:gd name="connsiteY226" fmla="*/ 12578350 h 13823997"/>
              <a:gd name="connsiteX227" fmla="*/ 10132272 w 12225867"/>
              <a:gd name="connsiteY227" fmla="*/ 12539726 h 13823997"/>
              <a:gd name="connsiteX228" fmla="*/ 10151078 w 12225867"/>
              <a:gd name="connsiteY228" fmla="*/ 12539726 h 13823997"/>
              <a:gd name="connsiteX229" fmla="*/ 10169884 w 12225867"/>
              <a:gd name="connsiteY229" fmla="*/ 12542389 h 13823997"/>
              <a:gd name="connsiteX230" fmla="*/ 10184660 w 12225867"/>
              <a:gd name="connsiteY230" fmla="*/ 12550381 h 13823997"/>
              <a:gd name="connsiteX231" fmla="*/ 10194064 w 12225867"/>
              <a:gd name="connsiteY231" fmla="*/ 12566363 h 13823997"/>
              <a:gd name="connsiteX232" fmla="*/ 10196750 w 12225867"/>
              <a:gd name="connsiteY232" fmla="*/ 12590337 h 13823997"/>
              <a:gd name="connsiteX233" fmla="*/ 10194064 w 12225867"/>
              <a:gd name="connsiteY233" fmla="*/ 12614310 h 13823997"/>
              <a:gd name="connsiteX234" fmla="*/ 10184660 w 12225867"/>
              <a:gd name="connsiteY234" fmla="*/ 12630293 h 13823997"/>
              <a:gd name="connsiteX235" fmla="*/ 10169884 w 12225867"/>
              <a:gd name="connsiteY235" fmla="*/ 12638284 h 13823997"/>
              <a:gd name="connsiteX236" fmla="*/ 10149734 w 12225867"/>
              <a:gd name="connsiteY236" fmla="*/ 12640948 h 13823997"/>
              <a:gd name="connsiteX237" fmla="*/ 10132272 w 12225867"/>
              <a:gd name="connsiteY237" fmla="*/ 12640948 h 13823997"/>
              <a:gd name="connsiteX238" fmla="*/ 10132272 w 12225867"/>
              <a:gd name="connsiteY238" fmla="*/ 12539726 h 13823997"/>
              <a:gd name="connsiteX239" fmla="*/ 9801814 w 12225867"/>
              <a:gd name="connsiteY239" fmla="*/ 12525075 h 13823997"/>
              <a:gd name="connsiteX240" fmla="*/ 9827336 w 12225867"/>
              <a:gd name="connsiteY240" fmla="*/ 12525075 h 13823997"/>
              <a:gd name="connsiteX241" fmla="*/ 9851516 w 12225867"/>
              <a:gd name="connsiteY241" fmla="*/ 12531735 h 13823997"/>
              <a:gd name="connsiteX242" fmla="*/ 9859576 w 12225867"/>
              <a:gd name="connsiteY242" fmla="*/ 12553044 h 13823997"/>
              <a:gd name="connsiteX243" fmla="*/ 9851516 w 12225867"/>
              <a:gd name="connsiteY243" fmla="*/ 12574354 h 13823997"/>
              <a:gd name="connsiteX244" fmla="*/ 9828680 w 12225867"/>
              <a:gd name="connsiteY244" fmla="*/ 12581014 h 13823997"/>
              <a:gd name="connsiteX245" fmla="*/ 9828680 w 12225867"/>
              <a:gd name="connsiteY245" fmla="*/ 12579682 h 13823997"/>
              <a:gd name="connsiteX246" fmla="*/ 9801814 w 12225867"/>
              <a:gd name="connsiteY246" fmla="*/ 12579682 h 13823997"/>
              <a:gd name="connsiteX247" fmla="*/ 9801814 w 12225867"/>
              <a:gd name="connsiteY247" fmla="*/ 12525075 h 13823997"/>
              <a:gd name="connsiteX248" fmla="*/ 10721988 w 12225867"/>
              <a:gd name="connsiteY248" fmla="*/ 12507761 h 13823997"/>
              <a:gd name="connsiteX249" fmla="*/ 10721988 w 12225867"/>
              <a:gd name="connsiteY249" fmla="*/ 12672912 h 13823997"/>
              <a:gd name="connsiteX250" fmla="*/ 10760944 w 12225867"/>
              <a:gd name="connsiteY250" fmla="*/ 12672912 h 13823997"/>
              <a:gd name="connsiteX251" fmla="*/ 10760944 w 12225867"/>
              <a:gd name="connsiteY251" fmla="*/ 12606319 h 13823997"/>
              <a:gd name="connsiteX252" fmla="*/ 10824080 w 12225867"/>
              <a:gd name="connsiteY252" fmla="*/ 12606319 h 13823997"/>
              <a:gd name="connsiteX253" fmla="*/ 10824080 w 12225867"/>
              <a:gd name="connsiteY253" fmla="*/ 12672912 h 13823997"/>
              <a:gd name="connsiteX254" fmla="*/ 10863036 w 12225867"/>
              <a:gd name="connsiteY254" fmla="*/ 12672912 h 13823997"/>
              <a:gd name="connsiteX255" fmla="*/ 10863036 w 12225867"/>
              <a:gd name="connsiteY255" fmla="*/ 12507761 h 13823997"/>
              <a:gd name="connsiteX256" fmla="*/ 10824080 w 12225867"/>
              <a:gd name="connsiteY256" fmla="*/ 12507761 h 13823997"/>
              <a:gd name="connsiteX257" fmla="*/ 10824080 w 12225867"/>
              <a:gd name="connsiteY257" fmla="*/ 12573022 h 13823997"/>
              <a:gd name="connsiteX258" fmla="*/ 10760944 w 12225867"/>
              <a:gd name="connsiteY258" fmla="*/ 12573022 h 13823997"/>
              <a:gd name="connsiteX259" fmla="*/ 10760944 w 12225867"/>
              <a:gd name="connsiteY259" fmla="*/ 12507761 h 13823997"/>
              <a:gd name="connsiteX260" fmla="*/ 10721988 w 12225867"/>
              <a:gd name="connsiteY260" fmla="*/ 12507761 h 13823997"/>
              <a:gd name="connsiteX261" fmla="*/ 10413024 w 12225867"/>
              <a:gd name="connsiteY261" fmla="*/ 12507761 h 13823997"/>
              <a:gd name="connsiteX262" fmla="*/ 10413024 w 12225867"/>
              <a:gd name="connsiteY262" fmla="*/ 12541058 h 13823997"/>
              <a:gd name="connsiteX263" fmla="*/ 10458696 w 12225867"/>
              <a:gd name="connsiteY263" fmla="*/ 12541058 h 13823997"/>
              <a:gd name="connsiteX264" fmla="*/ 10458696 w 12225867"/>
              <a:gd name="connsiteY264" fmla="*/ 12672912 h 13823997"/>
              <a:gd name="connsiteX265" fmla="*/ 10496310 w 12225867"/>
              <a:gd name="connsiteY265" fmla="*/ 12672912 h 13823997"/>
              <a:gd name="connsiteX266" fmla="*/ 10496310 w 12225867"/>
              <a:gd name="connsiteY266" fmla="*/ 12541058 h 13823997"/>
              <a:gd name="connsiteX267" fmla="*/ 10541982 w 12225867"/>
              <a:gd name="connsiteY267" fmla="*/ 12541058 h 13823997"/>
              <a:gd name="connsiteX268" fmla="*/ 10541982 w 12225867"/>
              <a:gd name="connsiteY268" fmla="*/ 12507761 h 13823997"/>
              <a:gd name="connsiteX269" fmla="*/ 10413024 w 12225867"/>
              <a:gd name="connsiteY269" fmla="*/ 12507761 h 13823997"/>
              <a:gd name="connsiteX270" fmla="*/ 10261228 w 12225867"/>
              <a:gd name="connsiteY270" fmla="*/ 12507761 h 13823997"/>
              <a:gd name="connsiteX271" fmla="*/ 10261228 w 12225867"/>
              <a:gd name="connsiteY271" fmla="*/ 12618306 h 13823997"/>
              <a:gd name="connsiteX272" fmla="*/ 10266602 w 12225867"/>
              <a:gd name="connsiteY272" fmla="*/ 12646275 h 13823997"/>
              <a:gd name="connsiteX273" fmla="*/ 10281380 w 12225867"/>
              <a:gd name="connsiteY273" fmla="*/ 12663589 h 13823997"/>
              <a:gd name="connsiteX274" fmla="*/ 10302872 w 12225867"/>
              <a:gd name="connsiteY274" fmla="*/ 12672912 h 13823997"/>
              <a:gd name="connsiteX275" fmla="*/ 10329738 w 12225867"/>
              <a:gd name="connsiteY275" fmla="*/ 12675576 h 13823997"/>
              <a:gd name="connsiteX276" fmla="*/ 10356604 w 12225867"/>
              <a:gd name="connsiteY276" fmla="*/ 12672912 h 13823997"/>
              <a:gd name="connsiteX277" fmla="*/ 10378098 w 12225867"/>
              <a:gd name="connsiteY277" fmla="*/ 12663589 h 13823997"/>
              <a:gd name="connsiteX278" fmla="*/ 10392874 w 12225867"/>
              <a:gd name="connsiteY278" fmla="*/ 12646275 h 13823997"/>
              <a:gd name="connsiteX279" fmla="*/ 10398248 w 12225867"/>
              <a:gd name="connsiteY279" fmla="*/ 12618306 h 13823997"/>
              <a:gd name="connsiteX280" fmla="*/ 10398248 w 12225867"/>
              <a:gd name="connsiteY280" fmla="*/ 12509093 h 13823997"/>
              <a:gd name="connsiteX281" fmla="*/ 10361978 w 12225867"/>
              <a:gd name="connsiteY281" fmla="*/ 12509093 h 13823997"/>
              <a:gd name="connsiteX282" fmla="*/ 10361978 w 12225867"/>
              <a:gd name="connsiteY282" fmla="*/ 12607651 h 13823997"/>
              <a:gd name="connsiteX283" fmla="*/ 10360634 w 12225867"/>
              <a:gd name="connsiteY283" fmla="*/ 12623633 h 13823997"/>
              <a:gd name="connsiteX284" fmla="*/ 10355260 w 12225867"/>
              <a:gd name="connsiteY284" fmla="*/ 12635620 h 13823997"/>
              <a:gd name="connsiteX285" fmla="*/ 10345858 w 12225867"/>
              <a:gd name="connsiteY285" fmla="*/ 12643611 h 13823997"/>
              <a:gd name="connsiteX286" fmla="*/ 10331080 w 12225867"/>
              <a:gd name="connsiteY286" fmla="*/ 12646275 h 13823997"/>
              <a:gd name="connsiteX287" fmla="*/ 10316304 w 12225867"/>
              <a:gd name="connsiteY287" fmla="*/ 12643611 h 13823997"/>
              <a:gd name="connsiteX288" fmla="*/ 10306902 w 12225867"/>
              <a:gd name="connsiteY288" fmla="*/ 12635620 h 13823997"/>
              <a:gd name="connsiteX289" fmla="*/ 10301528 w 12225867"/>
              <a:gd name="connsiteY289" fmla="*/ 12623633 h 13823997"/>
              <a:gd name="connsiteX290" fmla="*/ 10300184 w 12225867"/>
              <a:gd name="connsiteY290" fmla="*/ 12607651 h 13823997"/>
              <a:gd name="connsiteX291" fmla="*/ 10300184 w 12225867"/>
              <a:gd name="connsiteY291" fmla="*/ 12507761 h 13823997"/>
              <a:gd name="connsiteX292" fmla="*/ 10261228 w 12225867"/>
              <a:gd name="connsiteY292" fmla="*/ 12507761 h 13823997"/>
              <a:gd name="connsiteX293" fmla="*/ 10094658 w 12225867"/>
              <a:gd name="connsiteY293" fmla="*/ 12507761 h 13823997"/>
              <a:gd name="connsiteX294" fmla="*/ 10094658 w 12225867"/>
              <a:gd name="connsiteY294" fmla="*/ 12672912 h 13823997"/>
              <a:gd name="connsiteX295" fmla="*/ 10153764 w 12225867"/>
              <a:gd name="connsiteY295" fmla="*/ 12672912 h 13823997"/>
              <a:gd name="connsiteX296" fmla="*/ 10187348 w 12225867"/>
              <a:gd name="connsiteY296" fmla="*/ 12668917 h 13823997"/>
              <a:gd name="connsiteX297" fmla="*/ 10214212 w 12225867"/>
              <a:gd name="connsiteY297" fmla="*/ 12654266 h 13823997"/>
              <a:gd name="connsiteX298" fmla="*/ 10231676 w 12225867"/>
              <a:gd name="connsiteY298" fmla="*/ 12627629 h 13823997"/>
              <a:gd name="connsiteX299" fmla="*/ 10238392 w 12225867"/>
              <a:gd name="connsiteY299" fmla="*/ 12589005 h 13823997"/>
              <a:gd name="connsiteX300" fmla="*/ 10231676 w 12225867"/>
              <a:gd name="connsiteY300" fmla="*/ 12551713 h 13823997"/>
              <a:gd name="connsiteX301" fmla="*/ 10214212 w 12225867"/>
              <a:gd name="connsiteY301" fmla="*/ 12526407 h 13823997"/>
              <a:gd name="connsiteX302" fmla="*/ 10188690 w 12225867"/>
              <a:gd name="connsiteY302" fmla="*/ 12511757 h 13823997"/>
              <a:gd name="connsiteX303" fmla="*/ 10156452 w 12225867"/>
              <a:gd name="connsiteY303" fmla="*/ 12507761 h 13823997"/>
              <a:gd name="connsiteX304" fmla="*/ 10094658 w 12225867"/>
              <a:gd name="connsiteY304" fmla="*/ 12507761 h 13823997"/>
              <a:gd name="connsiteX305" fmla="*/ 9894504 w 12225867"/>
              <a:gd name="connsiteY305" fmla="*/ 12507761 h 13823997"/>
              <a:gd name="connsiteX306" fmla="*/ 9948236 w 12225867"/>
              <a:gd name="connsiteY306" fmla="*/ 12607651 h 13823997"/>
              <a:gd name="connsiteX307" fmla="*/ 9948236 w 12225867"/>
              <a:gd name="connsiteY307" fmla="*/ 12672912 h 13823997"/>
              <a:gd name="connsiteX308" fmla="*/ 9969728 w 12225867"/>
              <a:gd name="connsiteY308" fmla="*/ 12672912 h 13823997"/>
              <a:gd name="connsiteX309" fmla="*/ 9969728 w 12225867"/>
              <a:gd name="connsiteY309" fmla="*/ 12607651 h 13823997"/>
              <a:gd name="connsiteX310" fmla="*/ 10019432 w 12225867"/>
              <a:gd name="connsiteY310" fmla="*/ 12507761 h 13823997"/>
              <a:gd name="connsiteX311" fmla="*/ 9996596 w 12225867"/>
              <a:gd name="connsiteY311" fmla="*/ 12507761 h 13823997"/>
              <a:gd name="connsiteX312" fmla="*/ 9969728 w 12225867"/>
              <a:gd name="connsiteY312" fmla="*/ 12565031 h 13823997"/>
              <a:gd name="connsiteX313" fmla="*/ 9964356 w 12225867"/>
              <a:gd name="connsiteY313" fmla="*/ 12577018 h 13823997"/>
              <a:gd name="connsiteX314" fmla="*/ 9961668 w 12225867"/>
              <a:gd name="connsiteY314" fmla="*/ 12585009 h 13823997"/>
              <a:gd name="connsiteX315" fmla="*/ 9960324 w 12225867"/>
              <a:gd name="connsiteY315" fmla="*/ 12591669 h 13823997"/>
              <a:gd name="connsiteX316" fmla="*/ 9958982 w 12225867"/>
              <a:gd name="connsiteY316" fmla="*/ 12591669 h 13823997"/>
              <a:gd name="connsiteX317" fmla="*/ 9956296 w 12225867"/>
              <a:gd name="connsiteY317" fmla="*/ 12585009 h 13823997"/>
              <a:gd name="connsiteX318" fmla="*/ 9952266 w 12225867"/>
              <a:gd name="connsiteY318" fmla="*/ 12577018 h 13823997"/>
              <a:gd name="connsiteX319" fmla="*/ 9946892 w 12225867"/>
              <a:gd name="connsiteY319" fmla="*/ 12565031 h 13823997"/>
              <a:gd name="connsiteX320" fmla="*/ 9920026 w 12225867"/>
              <a:gd name="connsiteY320" fmla="*/ 12507761 h 13823997"/>
              <a:gd name="connsiteX321" fmla="*/ 9894504 w 12225867"/>
              <a:gd name="connsiteY321" fmla="*/ 12507761 h 13823997"/>
              <a:gd name="connsiteX322" fmla="*/ 9780320 w 12225867"/>
              <a:gd name="connsiteY322" fmla="*/ 12507761 h 13823997"/>
              <a:gd name="connsiteX323" fmla="*/ 9780320 w 12225867"/>
              <a:gd name="connsiteY323" fmla="*/ 12672912 h 13823997"/>
              <a:gd name="connsiteX324" fmla="*/ 9828680 w 12225867"/>
              <a:gd name="connsiteY324" fmla="*/ 12672912 h 13823997"/>
              <a:gd name="connsiteX325" fmla="*/ 9873010 w 12225867"/>
              <a:gd name="connsiteY325" fmla="*/ 12660926 h 13823997"/>
              <a:gd name="connsiteX326" fmla="*/ 9887786 w 12225867"/>
              <a:gd name="connsiteY326" fmla="*/ 12626297 h 13823997"/>
              <a:gd name="connsiteX327" fmla="*/ 9885100 w 12225867"/>
              <a:gd name="connsiteY327" fmla="*/ 12610315 h 13823997"/>
              <a:gd name="connsiteX328" fmla="*/ 9877040 w 12225867"/>
              <a:gd name="connsiteY328" fmla="*/ 12598328 h 13823997"/>
              <a:gd name="connsiteX329" fmla="*/ 9864950 w 12225867"/>
              <a:gd name="connsiteY329" fmla="*/ 12591669 h 13823997"/>
              <a:gd name="connsiteX330" fmla="*/ 9851516 w 12225867"/>
              <a:gd name="connsiteY330" fmla="*/ 12589005 h 13823997"/>
              <a:gd name="connsiteX331" fmla="*/ 9874352 w 12225867"/>
              <a:gd name="connsiteY331" fmla="*/ 12577018 h 13823997"/>
              <a:gd name="connsiteX332" fmla="*/ 9882412 w 12225867"/>
              <a:gd name="connsiteY332" fmla="*/ 12550381 h 13823997"/>
              <a:gd name="connsiteX333" fmla="*/ 9868980 w 12225867"/>
              <a:gd name="connsiteY333" fmla="*/ 12518416 h 13823997"/>
              <a:gd name="connsiteX334" fmla="*/ 9830024 w 12225867"/>
              <a:gd name="connsiteY334" fmla="*/ 12507761 h 13823997"/>
              <a:gd name="connsiteX335" fmla="*/ 9780320 w 12225867"/>
              <a:gd name="connsiteY335" fmla="*/ 12507761 h 13823997"/>
              <a:gd name="connsiteX336" fmla="*/ 10634672 w 12225867"/>
              <a:gd name="connsiteY336" fmla="*/ 12503765 h 13823997"/>
              <a:gd name="connsiteX337" fmla="*/ 10574222 w 12225867"/>
              <a:gd name="connsiteY337" fmla="*/ 12526407 h 13823997"/>
              <a:gd name="connsiteX338" fmla="*/ 10552728 w 12225867"/>
              <a:gd name="connsiteY338" fmla="*/ 12590336 h 13823997"/>
              <a:gd name="connsiteX339" fmla="*/ 10558102 w 12225867"/>
              <a:gd name="connsiteY339" fmla="*/ 12627629 h 13823997"/>
              <a:gd name="connsiteX340" fmla="*/ 10574222 w 12225867"/>
              <a:gd name="connsiteY340" fmla="*/ 12654266 h 13823997"/>
              <a:gd name="connsiteX341" fmla="*/ 10598402 w 12225867"/>
              <a:gd name="connsiteY341" fmla="*/ 12671580 h 13823997"/>
              <a:gd name="connsiteX342" fmla="*/ 10629298 w 12225867"/>
              <a:gd name="connsiteY342" fmla="*/ 12676908 h 13823997"/>
              <a:gd name="connsiteX343" fmla="*/ 10653478 w 12225867"/>
              <a:gd name="connsiteY343" fmla="*/ 12674244 h 13823997"/>
              <a:gd name="connsiteX344" fmla="*/ 10672284 w 12225867"/>
              <a:gd name="connsiteY344" fmla="*/ 12667584 h 13823997"/>
              <a:gd name="connsiteX345" fmla="*/ 10687060 w 12225867"/>
              <a:gd name="connsiteY345" fmla="*/ 12655598 h 13823997"/>
              <a:gd name="connsiteX346" fmla="*/ 10699152 w 12225867"/>
              <a:gd name="connsiteY346" fmla="*/ 12638283 h 13823997"/>
              <a:gd name="connsiteX347" fmla="*/ 10668254 w 12225867"/>
              <a:gd name="connsiteY347" fmla="*/ 12619637 h 13823997"/>
              <a:gd name="connsiteX348" fmla="*/ 10653478 w 12225867"/>
              <a:gd name="connsiteY348" fmla="*/ 12636952 h 13823997"/>
              <a:gd name="connsiteX349" fmla="*/ 10633328 w 12225867"/>
              <a:gd name="connsiteY349" fmla="*/ 12642279 h 13823997"/>
              <a:gd name="connsiteX350" fmla="*/ 10602432 w 12225867"/>
              <a:gd name="connsiteY350" fmla="*/ 12628960 h 13823997"/>
              <a:gd name="connsiteX351" fmla="*/ 10591684 w 12225867"/>
              <a:gd name="connsiteY351" fmla="*/ 12590336 h 13823997"/>
              <a:gd name="connsiteX352" fmla="*/ 10602432 w 12225867"/>
              <a:gd name="connsiteY352" fmla="*/ 12551712 h 13823997"/>
              <a:gd name="connsiteX353" fmla="*/ 10631984 w 12225867"/>
              <a:gd name="connsiteY353" fmla="*/ 12537062 h 13823997"/>
              <a:gd name="connsiteX354" fmla="*/ 10653478 w 12225867"/>
              <a:gd name="connsiteY354" fmla="*/ 12543721 h 13823997"/>
              <a:gd name="connsiteX355" fmla="*/ 10664224 w 12225867"/>
              <a:gd name="connsiteY355" fmla="*/ 12562367 h 13823997"/>
              <a:gd name="connsiteX356" fmla="*/ 10701836 w 12225867"/>
              <a:gd name="connsiteY356" fmla="*/ 12545053 h 13823997"/>
              <a:gd name="connsiteX357" fmla="*/ 10676314 w 12225867"/>
              <a:gd name="connsiteY357" fmla="*/ 12514420 h 13823997"/>
              <a:gd name="connsiteX358" fmla="*/ 10634672 w 12225867"/>
              <a:gd name="connsiteY358" fmla="*/ 12503765 h 13823997"/>
              <a:gd name="connsiteX359" fmla="*/ 9482104 w 12225867"/>
              <a:gd name="connsiteY359" fmla="*/ 12479792 h 13823997"/>
              <a:gd name="connsiteX360" fmla="*/ 9420312 w 12225867"/>
              <a:gd name="connsiteY360" fmla="*/ 12506429 h 13823997"/>
              <a:gd name="connsiteX361" fmla="*/ 9437776 w 12225867"/>
              <a:gd name="connsiteY361" fmla="*/ 12590337 h 13823997"/>
              <a:gd name="connsiteX362" fmla="*/ 9436432 w 12225867"/>
              <a:gd name="connsiteY362" fmla="*/ 12616974 h 13823997"/>
              <a:gd name="connsiteX363" fmla="*/ 9502254 w 12225867"/>
              <a:gd name="connsiteY363" fmla="*/ 12627629 h 13823997"/>
              <a:gd name="connsiteX364" fmla="*/ 9504940 w 12225867"/>
              <a:gd name="connsiteY364" fmla="*/ 12590337 h 13823997"/>
              <a:gd name="connsiteX365" fmla="*/ 9482104 w 12225867"/>
              <a:gd name="connsiteY365" fmla="*/ 12479792 h 13823997"/>
              <a:gd name="connsiteX366" fmla="*/ 9205380 w 12225867"/>
              <a:gd name="connsiteY366" fmla="*/ 12450490 h 13823997"/>
              <a:gd name="connsiteX367" fmla="*/ 9213440 w 12225867"/>
              <a:gd name="connsiteY367" fmla="*/ 12450490 h 13823997"/>
              <a:gd name="connsiteX368" fmla="*/ 9221500 w 12225867"/>
              <a:gd name="connsiteY368" fmla="*/ 12450490 h 13823997"/>
              <a:gd name="connsiteX369" fmla="*/ 9312848 w 12225867"/>
              <a:gd name="connsiteY369" fmla="*/ 12491778 h 13823997"/>
              <a:gd name="connsiteX370" fmla="*/ 9323592 w 12225867"/>
              <a:gd name="connsiteY370" fmla="*/ 12503765 h 13823997"/>
              <a:gd name="connsiteX371" fmla="*/ 9337026 w 12225867"/>
              <a:gd name="connsiteY371" fmla="*/ 12525075 h 13823997"/>
              <a:gd name="connsiteX372" fmla="*/ 9343744 w 12225867"/>
              <a:gd name="connsiteY372" fmla="*/ 12539725 h 13823997"/>
              <a:gd name="connsiteX373" fmla="*/ 9353146 w 12225867"/>
              <a:gd name="connsiteY373" fmla="*/ 12589004 h 13823997"/>
              <a:gd name="connsiteX374" fmla="*/ 9353146 w 12225867"/>
              <a:gd name="connsiteY374" fmla="*/ 12602323 h 13823997"/>
              <a:gd name="connsiteX375" fmla="*/ 9350460 w 12225867"/>
              <a:gd name="connsiteY375" fmla="*/ 12619637 h 13823997"/>
              <a:gd name="connsiteX376" fmla="*/ 9287324 w 12225867"/>
              <a:gd name="connsiteY376" fmla="*/ 12708872 h 13823997"/>
              <a:gd name="connsiteX377" fmla="*/ 9272548 w 12225867"/>
              <a:gd name="connsiteY377" fmla="*/ 12716864 h 13823997"/>
              <a:gd name="connsiteX378" fmla="*/ 9221500 w 12225867"/>
              <a:gd name="connsiteY378" fmla="*/ 12728850 h 13823997"/>
              <a:gd name="connsiteX379" fmla="*/ 9213440 w 12225867"/>
              <a:gd name="connsiteY379" fmla="*/ 12728850 h 13823997"/>
              <a:gd name="connsiteX380" fmla="*/ 9205380 w 12225867"/>
              <a:gd name="connsiteY380" fmla="*/ 12728850 h 13823997"/>
              <a:gd name="connsiteX381" fmla="*/ 9116722 w 12225867"/>
              <a:gd name="connsiteY381" fmla="*/ 12690226 h 13823997"/>
              <a:gd name="connsiteX382" fmla="*/ 9105976 w 12225867"/>
              <a:gd name="connsiteY382" fmla="*/ 12678239 h 13823997"/>
              <a:gd name="connsiteX383" fmla="*/ 9084484 w 12225867"/>
              <a:gd name="connsiteY383" fmla="*/ 12644943 h 13823997"/>
              <a:gd name="connsiteX384" fmla="*/ 9079108 w 12225867"/>
              <a:gd name="connsiteY384" fmla="*/ 12630292 h 13823997"/>
              <a:gd name="connsiteX385" fmla="*/ 9073736 w 12225867"/>
              <a:gd name="connsiteY385" fmla="*/ 12590336 h 13823997"/>
              <a:gd name="connsiteX386" fmla="*/ 9073736 w 12225867"/>
              <a:gd name="connsiteY386" fmla="*/ 12587673 h 13823997"/>
              <a:gd name="connsiteX387" fmla="*/ 9075080 w 12225867"/>
              <a:gd name="connsiteY387" fmla="*/ 12571690 h 13823997"/>
              <a:gd name="connsiteX388" fmla="*/ 9119408 w 12225867"/>
              <a:gd name="connsiteY388" fmla="*/ 12486451 h 13823997"/>
              <a:gd name="connsiteX389" fmla="*/ 9131500 w 12225867"/>
              <a:gd name="connsiteY389" fmla="*/ 12475796 h 13823997"/>
              <a:gd name="connsiteX390" fmla="*/ 9162396 w 12225867"/>
              <a:gd name="connsiteY390" fmla="*/ 12459813 h 13823997"/>
              <a:gd name="connsiteX391" fmla="*/ 9178516 w 12225867"/>
              <a:gd name="connsiteY391" fmla="*/ 12454486 h 13823997"/>
              <a:gd name="connsiteX392" fmla="*/ 9205380 w 12225867"/>
              <a:gd name="connsiteY392" fmla="*/ 12450490 h 13823997"/>
              <a:gd name="connsiteX393" fmla="*/ 9560018 w 12225867"/>
              <a:gd name="connsiteY393" fmla="*/ 12446495 h 13823997"/>
              <a:gd name="connsiteX394" fmla="*/ 9498224 w 12225867"/>
              <a:gd name="connsiteY394" fmla="*/ 12473132 h 13823997"/>
              <a:gd name="connsiteX395" fmla="*/ 9522404 w 12225867"/>
              <a:gd name="connsiteY395" fmla="*/ 12590337 h 13823997"/>
              <a:gd name="connsiteX396" fmla="*/ 9519718 w 12225867"/>
              <a:gd name="connsiteY396" fmla="*/ 12630293 h 13823997"/>
              <a:gd name="connsiteX397" fmla="*/ 9585540 w 12225867"/>
              <a:gd name="connsiteY397" fmla="*/ 12640947 h 13823997"/>
              <a:gd name="connsiteX398" fmla="*/ 9589572 w 12225867"/>
              <a:gd name="connsiteY398" fmla="*/ 12591668 h 13823997"/>
              <a:gd name="connsiteX399" fmla="*/ 9560018 w 12225867"/>
              <a:gd name="connsiteY399" fmla="*/ 12446495 h 13823997"/>
              <a:gd name="connsiteX400" fmla="*/ 9439120 w 12225867"/>
              <a:gd name="connsiteY400" fmla="*/ 12406539 h 13823997"/>
              <a:gd name="connsiteX401" fmla="*/ 9388072 w 12225867"/>
              <a:gd name="connsiteY401" fmla="*/ 12450491 h 13823997"/>
              <a:gd name="connsiteX402" fmla="*/ 9414940 w 12225867"/>
              <a:gd name="connsiteY402" fmla="*/ 12491778 h 13823997"/>
              <a:gd name="connsiteX403" fmla="*/ 9476732 w 12225867"/>
              <a:gd name="connsiteY403" fmla="*/ 12465141 h 13823997"/>
              <a:gd name="connsiteX404" fmla="*/ 9439120 w 12225867"/>
              <a:gd name="connsiteY404" fmla="*/ 12406539 h 13823997"/>
              <a:gd name="connsiteX405" fmla="*/ 8418196 w 12225867"/>
              <a:gd name="connsiteY405" fmla="*/ 12406539 h 13823997"/>
              <a:gd name="connsiteX406" fmla="*/ 8418196 w 12225867"/>
              <a:gd name="connsiteY406" fmla="*/ 12775466 h 13823997"/>
              <a:gd name="connsiteX407" fmla="*/ 8668054 w 12225867"/>
              <a:gd name="connsiteY407" fmla="*/ 12775466 h 13823997"/>
              <a:gd name="connsiteX408" fmla="*/ 8668054 w 12225867"/>
              <a:gd name="connsiteY408" fmla="*/ 12702213 h 13823997"/>
              <a:gd name="connsiteX409" fmla="*/ 8504168 w 12225867"/>
              <a:gd name="connsiteY409" fmla="*/ 12702213 h 13823997"/>
              <a:gd name="connsiteX410" fmla="*/ 8504168 w 12225867"/>
              <a:gd name="connsiteY410" fmla="*/ 12624965 h 13823997"/>
              <a:gd name="connsiteX411" fmla="*/ 8649248 w 12225867"/>
              <a:gd name="connsiteY411" fmla="*/ 12624965 h 13823997"/>
              <a:gd name="connsiteX412" fmla="*/ 8649248 w 12225867"/>
              <a:gd name="connsiteY412" fmla="*/ 12554376 h 13823997"/>
              <a:gd name="connsiteX413" fmla="*/ 8504168 w 12225867"/>
              <a:gd name="connsiteY413" fmla="*/ 12554376 h 13823997"/>
              <a:gd name="connsiteX414" fmla="*/ 8504168 w 12225867"/>
              <a:gd name="connsiteY414" fmla="*/ 12481124 h 13823997"/>
              <a:gd name="connsiteX415" fmla="*/ 8668054 w 12225867"/>
              <a:gd name="connsiteY415" fmla="*/ 12481124 h 13823997"/>
              <a:gd name="connsiteX416" fmla="*/ 8668054 w 12225867"/>
              <a:gd name="connsiteY416" fmla="*/ 12406539 h 13823997"/>
              <a:gd name="connsiteX417" fmla="*/ 8418196 w 12225867"/>
              <a:gd name="connsiteY417" fmla="*/ 12406539 h 13823997"/>
              <a:gd name="connsiteX418" fmla="*/ 7714298 w 12225867"/>
              <a:gd name="connsiteY418" fmla="*/ 12406539 h 13823997"/>
              <a:gd name="connsiteX419" fmla="*/ 7714298 w 12225867"/>
              <a:gd name="connsiteY419" fmla="*/ 12775466 h 13823997"/>
              <a:gd name="connsiteX420" fmla="*/ 7800270 w 12225867"/>
              <a:gd name="connsiteY420" fmla="*/ 12775466 h 13823997"/>
              <a:gd name="connsiteX421" fmla="*/ 7800270 w 12225867"/>
              <a:gd name="connsiteY421" fmla="*/ 12639616 h 13823997"/>
              <a:gd name="connsiteX422" fmla="*/ 7937288 w 12225867"/>
              <a:gd name="connsiteY422" fmla="*/ 12639616 h 13823997"/>
              <a:gd name="connsiteX423" fmla="*/ 7937288 w 12225867"/>
              <a:gd name="connsiteY423" fmla="*/ 12569027 h 13823997"/>
              <a:gd name="connsiteX424" fmla="*/ 7800270 w 12225867"/>
              <a:gd name="connsiteY424" fmla="*/ 12569027 h 13823997"/>
              <a:gd name="connsiteX425" fmla="*/ 7800270 w 12225867"/>
              <a:gd name="connsiteY425" fmla="*/ 12481124 h 13823997"/>
              <a:gd name="connsiteX426" fmla="*/ 7956096 w 12225867"/>
              <a:gd name="connsiteY426" fmla="*/ 12481124 h 13823997"/>
              <a:gd name="connsiteX427" fmla="*/ 7956096 w 12225867"/>
              <a:gd name="connsiteY427" fmla="*/ 12406539 h 13823997"/>
              <a:gd name="connsiteX428" fmla="*/ 7714298 w 12225867"/>
              <a:gd name="connsiteY428" fmla="*/ 12406539 h 13823997"/>
              <a:gd name="connsiteX429" fmla="*/ 8271776 w 12225867"/>
              <a:gd name="connsiteY429" fmla="*/ 12405207 h 13823997"/>
              <a:gd name="connsiteX430" fmla="*/ 8200580 w 12225867"/>
              <a:gd name="connsiteY430" fmla="*/ 12530402 h 13823997"/>
              <a:gd name="connsiteX431" fmla="*/ 8187146 w 12225867"/>
              <a:gd name="connsiteY431" fmla="*/ 12554376 h 13823997"/>
              <a:gd name="connsiteX432" fmla="*/ 8179086 w 12225867"/>
              <a:gd name="connsiteY432" fmla="*/ 12571690 h 13823997"/>
              <a:gd name="connsiteX433" fmla="*/ 8173712 w 12225867"/>
              <a:gd name="connsiteY433" fmla="*/ 12585009 h 13823997"/>
              <a:gd name="connsiteX434" fmla="*/ 8171026 w 12225867"/>
              <a:gd name="connsiteY434" fmla="*/ 12585009 h 13823997"/>
              <a:gd name="connsiteX435" fmla="*/ 8165652 w 12225867"/>
              <a:gd name="connsiteY435" fmla="*/ 12571690 h 13823997"/>
              <a:gd name="connsiteX436" fmla="*/ 8157592 w 12225867"/>
              <a:gd name="connsiteY436" fmla="*/ 12555708 h 13823997"/>
              <a:gd name="connsiteX437" fmla="*/ 8145504 w 12225867"/>
              <a:gd name="connsiteY437" fmla="*/ 12531734 h 13823997"/>
              <a:gd name="connsiteX438" fmla="*/ 8075652 w 12225867"/>
              <a:gd name="connsiteY438" fmla="*/ 12406539 h 13823997"/>
              <a:gd name="connsiteX439" fmla="*/ 7988336 w 12225867"/>
              <a:gd name="connsiteY439" fmla="*/ 12406539 h 13823997"/>
              <a:gd name="connsiteX440" fmla="*/ 7988336 w 12225867"/>
              <a:gd name="connsiteY440" fmla="*/ 12776798 h 13823997"/>
              <a:gd name="connsiteX441" fmla="*/ 8074308 w 12225867"/>
              <a:gd name="connsiteY441" fmla="*/ 12776798 h 13823997"/>
              <a:gd name="connsiteX442" fmla="*/ 8074308 w 12225867"/>
              <a:gd name="connsiteY442" fmla="*/ 12612978 h 13823997"/>
              <a:gd name="connsiteX443" fmla="*/ 8074308 w 12225867"/>
              <a:gd name="connsiteY443" fmla="*/ 12586341 h 13823997"/>
              <a:gd name="connsiteX444" fmla="*/ 8072964 w 12225867"/>
              <a:gd name="connsiteY444" fmla="*/ 12566363 h 13823997"/>
              <a:gd name="connsiteX445" fmla="*/ 8071620 w 12225867"/>
              <a:gd name="connsiteY445" fmla="*/ 12550380 h 13823997"/>
              <a:gd name="connsiteX446" fmla="*/ 8074308 w 12225867"/>
              <a:gd name="connsiteY446" fmla="*/ 12550380 h 13823997"/>
              <a:gd name="connsiteX447" fmla="*/ 8081024 w 12225867"/>
              <a:gd name="connsiteY447" fmla="*/ 12566363 h 13823997"/>
              <a:gd name="connsiteX448" fmla="*/ 8090428 w 12225867"/>
              <a:gd name="connsiteY448" fmla="*/ 12583677 h 13823997"/>
              <a:gd name="connsiteX449" fmla="*/ 8102516 w 12225867"/>
              <a:gd name="connsiteY449" fmla="*/ 12606319 h 13823997"/>
              <a:gd name="connsiteX450" fmla="*/ 8153564 w 12225867"/>
              <a:gd name="connsiteY450" fmla="*/ 12690226 h 13823997"/>
              <a:gd name="connsiteX451" fmla="*/ 8195206 w 12225867"/>
              <a:gd name="connsiteY451" fmla="*/ 12690226 h 13823997"/>
              <a:gd name="connsiteX452" fmla="*/ 8244908 w 12225867"/>
              <a:gd name="connsiteY452" fmla="*/ 12606319 h 13823997"/>
              <a:gd name="connsiteX453" fmla="*/ 8257000 w 12225867"/>
              <a:gd name="connsiteY453" fmla="*/ 12585009 h 13823997"/>
              <a:gd name="connsiteX454" fmla="*/ 8265058 w 12225867"/>
              <a:gd name="connsiteY454" fmla="*/ 12567695 h 13823997"/>
              <a:gd name="connsiteX455" fmla="*/ 8271776 w 12225867"/>
              <a:gd name="connsiteY455" fmla="*/ 12550380 h 13823997"/>
              <a:gd name="connsiteX456" fmla="*/ 8274462 w 12225867"/>
              <a:gd name="connsiteY456" fmla="*/ 12550380 h 13823997"/>
              <a:gd name="connsiteX457" fmla="*/ 8273118 w 12225867"/>
              <a:gd name="connsiteY457" fmla="*/ 12566363 h 13823997"/>
              <a:gd name="connsiteX458" fmla="*/ 8271776 w 12225867"/>
              <a:gd name="connsiteY458" fmla="*/ 12586341 h 13823997"/>
              <a:gd name="connsiteX459" fmla="*/ 8271776 w 12225867"/>
              <a:gd name="connsiteY459" fmla="*/ 12612978 h 13823997"/>
              <a:gd name="connsiteX460" fmla="*/ 8271776 w 12225867"/>
              <a:gd name="connsiteY460" fmla="*/ 12774134 h 13823997"/>
              <a:gd name="connsiteX461" fmla="*/ 8356404 w 12225867"/>
              <a:gd name="connsiteY461" fmla="*/ 12774134 h 13823997"/>
              <a:gd name="connsiteX462" fmla="*/ 8356404 w 12225867"/>
              <a:gd name="connsiteY462" fmla="*/ 12405207 h 13823997"/>
              <a:gd name="connsiteX463" fmla="*/ 8271776 w 12225867"/>
              <a:gd name="connsiteY463" fmla="*/ 12405207 h 13823997"/>
              <a:gd name="connsiteX464" fmla="*/ 9205380 w 12225867"/>
              <a:gd name="connsiteY464" fmla="*/ 12385229 h 13823997"/>
              <a:gd name="connsiteX465" fmla="*/ 9157022 w 12225867"/>
              <a:gd name="connsiteY465" fmla="*/ 12393220 h 13823997"/>
              <a:gd name="connsiteX466" fmla="*/ 9140902 w 12225867"/>
              <a:gd name="connsiteY466" fmla="*/ 12398548 h 13823997"/>
              <a:gd name="connsiteX467" fmla="*/ 9088512 w 12225867"/>
              <a:gd name="connsiteY467" fmla="*/ 12426517 h 13823997"/>
              <a:gd name="connsiteX468" fmla="*/ 9076424 w 12225867"/>
              <a:gd name="connsiteY468" fmla="*/ 12437172 h 13823997"/>
              <a:gd name="connsiteX469" fmla="*/ 9006570 w 12225867"/>
              <a:gd name="connsiteY469" fmla="*/ 12569026 h 13823997"/>
              <a:gd name="connsiteX470" fmla="*/ 9005228 w 12225867"/>
              <a:gd name="connsiteY470" fmla="*/ 12585009 h 13823997"/>
              <a:gd name="connsiteX471" fmla="*/ 9005228 w 12225867"/>
              <a:gd name="connsiteY471" fmla="*/ 12591668 h 13823997"/>
              <a:gd name="connsiteX472" fmla="*/ 9014630 w 12225867"/>
              <a:gd name="connsiteY472" fmla="*/ 12654266 h 13823997"/>
              <a:gd name="connsiteX473" fmla="*/ 9020004 w 12225867"/>
              <a:gd name="connsiteY473" fmla="*/ 12668916 h 13823997"/>
              <a:gd name="connsiteX474" fmla="*/ 9054930 w 12225867"/>
              <a:gd name="connsiteY474" fmla="*/ 12724855 h 13823997"/>
              <a:gd name="connsiteX475" fmla="*/ 9065676 w 12225867"/>
              <a:gd name="connsiteY475" fmla="*/ 12736842 h 13823997"/>
              <a:gd name="connsiteX476" fmla="*/ 9204038 w 12225867"/>
              <a:gd name="connsiteY476" fmla="*/ 12796776 h 13823997"/>
              <a:gd name="connsiteX477" fmla="*/ 9212098 w 12225867"/>
              <a:gd name="connsiteY477" fmla="*/ 12796776 h 13823997"/>
              <a:gd name="connsiteX478" fmla="*/ 9220158 w 12225867"/>
              <a:gd name="connsiteY478" fmla="*/ 12796776 h 13823997"/>
              <a:gd name="connsiteX479" fmla="*/ 9302100 w 12225867"/>
              <a:gd name="connsiteY479" fmla="*/ 12776798 h 13823997"/>
              <a:gd name="connsiteX480" fmla="*/ 9316876 w 12225867"/>
              <a:gd name="connsiteY480" fmla="*/ 12768806 h 13823997"/>
              <a:gd name="connsiteX481" fmla="*/ 9414940 w 12225867"/>
              <a:gd name="connsiteY481" fmla="*/ 12631624 h 13823997"/>
              <a:gd name="connsiteX482" fmla="*/ 9417626 w 12225867"/>
              <a:gd name="connsiteY482" fmla="*/ 12615642 h 13823997"/>
              <a:gd name="connsiteX483" fmla="*/ 9418968 w 12225867"/>
              <a:gd name="connsiteY483" fmla="*/ 12591668 h 13823997"/>
              <a:gd name="connsiteX484" fmla="*/ 9405536 w 12225867"/>
              <a:gd name="connsiteY484" fmla="*/ 12513088 h 13823997"/>
              <a:gd name="connsiteX485" fmla="*/ 9398820 w 12225867"/>
              <a:gd name="connsiteY485" fmla="*/ 12498438 h 13823997"/>
              <a:gd name="connsiteX486" fmla="*/ 9374640 w 12225867"/>
              <a:gd name="connsiteY486" fmla="*/ 12461145 h 13823997"/>
              <a:gd name="connsiteX487" fmla="*/ 9363892 w 12225867"/>
              <a:gd name="connsiteY487" fmla="*/ 12449159 h 13823997"/>
              <a:gd name="connsiteX488" fmla="*/ 9221500 w 12225867"/>
              <a:gd name="connsiteY488" fmla="*/ 12385229 h 13823997"/>
              <a:gd name="connsiteX489" fmla="*/ 9213440 w 12225867"/>
              <a:gd name="connsiteY489" fmla="*/ 12385229 h 13823997"/>
              <a:gd name="connsiteX490" fmla="*/ 9205380 w 12225867"/>
              <a:gd name="connsiteY490" fmla="*/ 12385229 h 13823997"/>
              <a:gd name="connsiteX491" fmla="*/ 9022690 w 12225867"/>
              <a:gd name="connsiteY491" fmla="*/ 12370579 h 13823997"/>
              <a:gd name="connsiteX492" fmla="*/ 8921940 w 12225867"/>
              <a:gd name="connsiteY492" fmla="*/ 12562368 h 13823997"/>
              <a:gd name="connsiteX493" fmla="*/ 8989108 w 12225867"/>
              <a:gd name="connsiteY493" fmla="*/ 12567695 h 13823997"/>
              <a:gd name="connsiteX494" fmla="*/ 9065676 w 12225867"/>
              <a:gd name="connsiteY494" fmla="*/ 12422522 h 13823997"/>
              <a:gd name="connsiteX495" fmla="*/ 9022690 w 12225867"/>
              <a:gd name="connsiteY495" fmla="*/ 12370579 h 13823997"/>
              <a:gd name="connsiteX496" fmla="*/ 10458696 w 12225867"/>
              <a:gd name="connsiteY496" fmla="*/ 12319968 h 13823997"/>
              <a:gd name="connsiteX497" fmla="*/ 10490936 w 12225867"/>
              <a:gd name="connsiteY497" fmla="*/ 12319968 h 13823997"/>
              <a:gd name="connsiteX498" fmla="*/ 10516460 w 12225867"/>
              <a:gd name="connsiteY498" fmla="*/ 12327959 h 13823997"/>
              <a:gd name="connsiteX499" fmla="*/ 10524520 w 12225867"/>
              <a:gd name="connsiteY499" fmla="*/ 12349269 h 13823997"/>
              <a:gd name="connsiteX500" fmla="*/ 10516460 w 12225867"/>
              <a:gd name="connsiteY500" fmla="*/ 12371911 h 13823997"/>
              <a:gd name="connsiteX501" fmla="*/ 10490936 w 12225867"/>
              <a:gd name="connsiteY501" fmla="*/ 12378570 h 13823997"/>
              <a:gd name="connsiteX502" fmla="*/ 10458696 w 12225867"/>
              <a:gd name="connsiteY502" fmla="*/ 12378570 h 13823997"/>
              <a:gd name="connsiteX503" fmla="*/ 10458696 w 12225867"/>
              <a:gd name="connsiteY503" fmla="*/ 12319968 h 13823997"/>
              <a:gd name="connsiteX504" fmla="*/ 9801814 w 12225867"/>
              <a:gd name="connsiteY504" fmla="*/ 12319968 h 13823997"/>
              <a:gd name="connsiteX505" fmla="*/ 9827336 w 12225867"/>
              <a:gd name="connsiteY505" fmla="*/ 12319968 h 13823997"/>
              <a:gd name="connsiteX506" fmla="*/ 9854204 w 12225867"/>
              <a:gd name="connsiteY506" fmla="*/ 12327959 h 13823997"/>
              <a:gd name="connsiteX507" fmla="*/ 9863608 w 12225867"/>
              <a:gd name="connsiteY507" fmla="*/ 12351933 h 13823997"/>
              <a:gd name="connsiteX508" fmla="*/ 9862264 w 12225867"/>
              <a:gd name="connsiteY508" fmla="*/ 12365252 h 13823997"/>
              <a:gd name="connsiteX509" fmla="*/ 9856890 w 12225867"/>
              <a:gd name="connsiteY509" fmla="*/ 12375906 h 13823997"/>
              <a:gd name="connsiteX510" fmla="*/ 9846144 w 12225867"/>
              <a:gd name="connsiteY510" fmla="*/ 12382566 h 13823997"/>
              <a:gd name="connsiteX511" fmla="*/ 9828680 w 12225867"/>
              <a:gd name="connsiteY511" fmla="*/ 12385230 h 13823997"/>
              <a:gd name="connsiteX512" fmla="*/ 9803156 w 12225867"/>
              <a:gd name="connsiteY512" fmla="*/ 12385230 h 13823997"/>
              <a:gd name="connsiteX513" fmla="*/ 9801814 w 12225867"/>
              <a:gd name="connsiteY513" fmla="*/ 12385230 h 13823997"/>
              <a:gd name="connsiteX514" fmla="*/ 9801814 w 12225867"/>
              <a:gd name="connsiteY514" fmla="*/ 12319968 h 13823997"/>
              <a:gd name="connsiteX515" fmla="*/ 10738108 w 12225867"/>
              <a:gd name="connsiteY515" fmla="*/ 12318636 h 13823997"/>
              <a:gd name="connsiteX516" fmla="*/ 10764972 w 12225867"/>
              <a:gd name="connsiteY516" fmla="*/ 12318636 h 13823997"/>
              <a:gd name="connsiteX517" fmla="*/ 10786466 w 12225867"/>
              <a:gd name="connsiteY517" fmla="*/ 12321300 h 13823997"/>
              <a:gd name="connsiteX518" fmla="*/ 10803930 w 12225867"/>
              <a:gd name="connsiteY518" fmla="*/ 12331955 h 13823997"/>
              <a:gd name="connsiteX519" fmla="*/ 10816020 w 12225867"/>
              <a:gd name="connsiteY519" fmla="*/ 12351933 h 13823997"/>
              <a:gd name="connsiteX520" fmla="*/ 10820048 w 12225867"/>
              <a:gd name="connsiteY520" fmla="*/ 12382566 h 13823997"/>
              <a:gd name="connsiteX521" fmla="*/ 10816020 w 12225867"/>
              <a:gd name="connsiteY521" fmla="*/ 12411867 h 13823997"/>
              <a:gd name="connsiteX522" fmla="*/ 10803930 w 12225867"/>
              <a:gd name="connsiteY522" fmla="*/ 12431845 h 13823997"/>
              <a:gd name="connsiteX523" fmla="*/ 10785124 w 12225867"/>
              <a:gd name="connsiteY523" fmla="*/ 12443832 h 13823997"/>
              <a:gd name="connsiteX524" fmla="*/ 10762288 w 12225867"/>
              <a:gd name="connsiteY524" fmla="*/ 12447827 h 13823997"/>
              <a:gd name="connsiteX525" fmla="*/ 10738108 w 12225867"/>
              <a:gd name="connsiteY525" fmla="*/ 12447827 h 13823997"/>
              <a:gd name="connsiteX526" fmla="*/ 10738108 w 12225867"/>
              <a:gd name="connsiteY526" fmla="*/ 12318636 h 13823997"/>
              <a:gd name="connsiteX527" fmla="*/ 9975102 w 12225867"/>
              <a:gd name="connsiteY527" fmla="*/ 12317304 h 13823997"/>
              <a:gd name="connsiteX528" fmla="*/ 10012716 w 12225867"/>
              <a:gd name="connsiteY528" fmla="*/ 12334618 h 13823997"/>
              <a:gd name="connsiteX529" fmla="*/ 10026148 w 12225867"/>
              <a:gd name="connsiteY529" fmla="*/ 12383897 h 13823997"/>
              <a:gd name="connsiteX530" fmla="*/ 10012716 w 12225867"/>
              <a:gd name="connsiteY530" fmla="*/ 12433176 h 13823997"/>
              <a:gd name="connsiteX531" fmla="*/ 9975102 w 12225867"/>
              <a:gd name="connsiteY531" fmla="*/ 12450491 h 13823997"/>
              <a:gd name="connsiteX532" fmla="*/ 9937490 w 12225867"/>
              <a:gd name="connsiteY532" fmla="*/ 12433176 h 13823997"/>
              <a:gd name="connsiteX533" fmla="*/ 9924056 w 12225867"/>
              <a:gd name="connsiteY533" fmla="*/ 12383897 h 13823997"/>
              <a:gd name="connsiteX534" fmla="*/ 9937490 w 12225867"/>
              <a:gd name="connsiteY534" fmla="*/ 12334618 h 13823997"/>
              <a:gd name="connsiteX535" fmla="*/ 9975102 w 12225867"/>
              <a:gd name="connsiteY535" fmla="*/ 12317304 h 13823997"/>
              <a:gd name="connsiteX536" fmla="*/ 9115380 w 12225867"/>
              <a:gd name="connsiteY536" fmla="*/ 12317304 h 13823997"/>
              <a:gd name="connsiteX537" fmla="*/ 9036124 w 12225867"/>
              <a:gd name="connsiteY537" fmla="*/ 12359924 h 13823997"/>
              <a:gd name="connsiteX538" fmla="*/ 9077766 w 12225867"/>
              <a:gd name="connsiteY538" fmla="*/ 12411866 h 13823997"/>
              <a:gd name="connsiteX539" fmla="*/ 9135528 w 12225867"/>
              <a:gd name="connsiteY539" fmla="*/ 12381234 h 13823997"/>
              <a:gd name="connsiteX540" fmla="*/ 9115380 w 12225867"/>
              <a:gd name="connsiteY540" fmla="*/ 12317304 h 13823997"/>
              <a:gd name="connsiteX541" fmla="*/ 10716614 w 12225867"/>
              <a:gd name="connsiteY541" fmla="*/ 12301322 h 13823997"/>
              <a:gd name="connsiteX542" fmla="*/ 10716614 w 12225867"/>
              <a:gd name="connsiteY542" fmla="*/ 12466473 h 13823997"/>
              <a:gd name="connsiteX543" fmla="*/ 10763630 w 12225867"/>
              <a:gd name="connsiteY543" fmla="*/ 12466473 h 13823997"/>
              <a:gd name="connsiteX544" fmla="*/ 10794526 w 12225867"/>
              <a:gd name="connsiteY544" fmla="*/ 12462478 h 13823997"/>
              <a:gd name="connsiteX545" fmla="*/ 10820048 w 12225867"/>
              <a:gd name="connsiteY545" fmla="*/ 12447827 h 13823997"/>
              <a:gd name="connsiteX546" fmla="*/ 10837512 w 12225867"/>
              <a:gd name="connsiteY546" fmla="*/ 12421190 h 13823997"/>
              <a:gd name="connsiteX547" fmla="*/ 10844228 w 12225867"/>
              <a:gd name="connsiteY547" fmla="*/ 12382566 h 13823997"/>
              <a:gd name="connsiteX548" fmla="*/ 10838856 w 12225867"/>
              <a:gd name="connsiteY548" fmla="*/ 12345274 h 13823997"/>
              <a:gd name="connsiteX549" fmla="*/ 10822736 w 12225867"/>
              <a:gd name="connsiteY549" fmla="*/ 12319968 h 13823997"/>
              <a:gd name="connsiteX550" fmla="*/ 10797212 w 12225867"/>
              <a:gd name="connsiteY550" fmla="*/ 12305318 h 13823997"/>
              <a:gd name="connsiteX551" fmla="*/ 10764972 w 12225867"/>
              <a:gd name="connsiteY551" fmla="*/ 12301322 h 13823997"/>
              <a:gd name="connsiteX552" fmla="*/ 10716614 w 12225867"/>
              <a:gd name="connsiteY552" fmla="*/ 12301322 h 13823997"/>
              <a:gd name="connsiteX553" fmla="*/ 10583624 w 12225867"/>
              <a:gd name="connsiteY553" fmla="*/ 12301322 h 13823997"/>
              <a:gd name="connsiteX554" fmla="*/ 10583624 w 12225867"/>
              <a:gd name="connsiteY554" fmla="*/ 12466473 h 13823997"/>
              <a:gd name="connsiteX555" fmla="*/ 10683030 w 12225867"/>
              <a:gd name="connsiteY555" fmla="*/ 12466473 h 13823997"/>
              <a:gd name="connsiteX556" fmla="*/ 10683030 w 12225867"/>
              <a:gd name="connsiteY556" fmla="*/ 12447827 h 13823997"/>
              <a:gd name="connsiteX557" fmla="*/ 10606460 w 12225867"/>
              <a:gd name="connsiteY557" fmla="*/ 12447827 h 13823997"/>
              <a:gd name="connsiteX558" fmla="*/ 10606460 w 12225867"/>
              <a:gd name="connsiteY558" fmla="*/ 12393221 h 13823997"/>
              <a:gd name="connsiteX559" fmla="*/ 10674972 w 12225867"/>
              <a:gd name="connsiteY559" fmla="*/ 12393221 h 13823997"/>
              <a:gd name="connsiteX560" fmla="*/ 10674972 w 12225867"/>
              <a:gd name="connsiteY560" fmla="*/ 12374575 h 13823997"/>
              <a:gd name="connsiteX561" fmla="*/ 10606460 w 12225867"/>
              <a:gd name="connsiteY561" fmla="*/ 12374575 h 13823997"/>
              <a:gd name="connsiteX562" fmla="*/ 10606460 w 12225867"/>
              <a:gd name="connsiteY562" fmla="*/ 12319968 h 13823997"/>
              <a:gd name="connsiteX563" fmla="*/ 10683030 w 12225867"/>
              <a:gd name="connsiteY563" fmla="*/ 12319968 h 13823997"/>
              <a:gd name="connsiteX564" fmla="*/ 10683030 w 12225867"/>
              <a:gd name="connsiteY564" fmla="*/ 12301322 h 13823997"/>
              <a:gd name="connsiteX565" fmla="*/ 10583624 w 12225867"/>
              <a:gd name="connsiteY565" fmla="*/ 12301322 h 13823997"/>
              <a:gd name="connsiteX566" fmla="*/ 10438548 w 12225867"/>
              <a:gd name="connsiteY566" fmla="*/ 12301322 h 13823997"/>
              <a:gd name="connsiteX567" fmla="*/ 10438548 w 12225867"/>
              <a:gd name="connsiteY567" fmla="*/ 12465141 h 13823997"/>
              <a:gd name="connsiteX568" fmla="*/ 10460040 w 12225867"/>
              <a:gd name="connsiteY568" fmla="*/ 12465141 h 13823997"/>
              <a:gd name="connsiteX569" fmla="*/ 10460040 w 12225867"/>
              <a:gd name="connsiteY569" fmla="*/ 12394553 h 13823997"/>
              <a:gd name="connsiteX570" fmla="*/ 10484220 w 12225867"/>
              <a:gd name="connsiteY570" fmla="*/ 12394553 h 13823997"/>
              <a:gd name="connsiteX571" fmla="*/ 10496310 w 12225867"/>
              <a:gd name="connsiteY571" fmla="*/ 12395884 h 13823997"/>
              <a:gd name="connsiteX572" fmla="*/ 10505712 w 12225867"/>
              <a:gd name="connsiteY572" fmla="*/ 12399880 h 13823997"/>
              <a:gd name="connsiteX573" fmla="*/ 10512428 w 12225867"/>
              <a:gd name="connsiteY573" fmla="*/ 12407871 h 13823997"/>
              <a:gd name="connsiteX574" fmla="*/ 10517804 w 12225867"/>
              <a:gd name="connsiteY574" fmla="*/ 12421190 h 13823997"/>
              <a:gd name="connsiteX575" fmla="*/ 10524520 w 12225867"/>
              <a:gd name="connsiteY575" fmla="*/ 12451823 h 13823997"/>
              <a:gd name="connsiteX576" fmla="*/ 10527206 w 12225867"/>
              <a:gd name="connsiteY576" fmla="*/ 12459814 h 13823997"/>
              <a:gd name="connsiteX577" fmla="*/ 10531236 w 12225867"/>
              <a:gd name="connsiteY577" fmla="*/ 12466473 h 13823997"/>
              <a:gd name="connsiteX578" fmla="*/ 10531236 w 12225867"/>
              <a:gd name="connsiteY578" fmla="*/ 12465141 h 13823997"/>
              <a:gd name="connsiteX579" fmla="*/ 10556760 w 12225867"/>
              <a:gd name="connsiteY579" fmla="*/ 12465141 h 13823997"/>
              <a:gd name="connsiteX580" fmla="*/ 10548700 w 12225867"/>
              <a:gd name="connsiteY580" fmla="*/ 12447827 h 13823997"/>
              <a:gd name="connsiteX581" fmla="*/ 10540640 w 12225867"/>
              <a:gd name="connsiteY581" fmla="*/ 12414531 h 13823997"/>
              <a:gd name="connsiteX582" fmla="*/ 10529892 w 12225867"/>
              <a:gd name="connsiteY582" fmla="*/ 12394553 h 13823997"/>
              <a:gd name="connsiteX583" fmla="*/ 10511086 w 12225867"/>
              <a:gd name="connsiteY583" fmla="*/ 12386561 h 13823997"/>
              <a:gd name="connsiteX584" fmla="*/ 10525864 w 12225867"/>
              <a:gd name="connsiteY584" fmla="*/ 12383898 h 13823997"/>
              <a:gd name="connsiteX585" fmla="*/ 10537952 w 12225867"/>
              <a:gd name="connsiteY585" fmla="*/ 12375906 h 13823997"/>
              <a:gd name="connsiteX586" fmla="*/ 10546012 w 12225867"/>
              <a:gd name="connsiteY586" fmla="*/ 12363920 h 13823997"/>
              <a:gd name="connsiteX587" fmla="*/ 10548700 w 12225867"/>
              <a:gd name="connsiteY587" fmla="*/ 12346605 h 13823997"/>
              <a:gd name="connsiteX588" fmla="*/ 10535266 w 12225867"/>
              <a:gd name="connsiteY588" fmla="*/ 12313309 h 13823997"/>
              <a:gd name="connsiteX589" fmla="*/ 10493624 w 12225867"/>
              <a:gd name="connsiteY589" fmla="*/ 12301322 h 13823997"/>
              <a:gd name="connsiteX590" fmla="*/ 10438548 w 12225867"/>
              <a:gd name="connsiteY590" fmla="*/ 12301322 h 13823997"/>
              <a:gd name="connsiteX591" fmla="*/ 10304216 w 12225867"/>
              <a:gd name="connsiteY591" fmla="*/ 12301322 h 13823997"/>
              <a:gd name="connsiteX592" fmla="*/ 10304216 w 12225867"/>
              <a:gd name="connsiteY592" fmla="*/ 12466473 h 13823997"/>
              <a:gd name="connsiteX593" fmla="*/ 10403620 w 12225867"/>
              <a:gd name="connsiteY593" fmla="*/ 12466473 h 13823997"/>
              <a:gd name="connsiteX594" fmla="*/ 10403620 w 12225867"/>
              <a:gd name="connsiteY594" fmla="*/ 12447827 h 13823997"/>
              <a:gd name="connsiteX595" fmla="*/ 10327052 w 12225867"/>
              <a:gd name="connsiteY595" fmla="*/ 12447827 h 13823997"/>
              <a:gd name="connsiteX596" fmla="*/ 10327052 w 12225867"/>
              <a:gd name="connsiteY596" fmla="*/ 12393221 h 13823997"/>
              <a:gd name="connsiteX597" fmla="*/ 10395560 w 12225867"/>
              <a:gd name="connsiteY597" fmla="*/ 12393221 h 13823997"/>
              <a:gd name="connsiteX598" fmla="*/ 10395560 w 12225867"/>
              <a:gd name="connsiteY598" fmla="*/ 12374575 h 13823997"/>
              <a:gd name="connsiteX599" fmla="*/ 10327052 w 12225867"/>
              <a:gd name="connsiteY599" fmla="*/ 12374575 h 13823997"/>
              <a:gd name="connsiteX600" fmla="*/ 10327052 w 12225867"/>
              <a:gd name="connsiteY600" fmla="*/ 12319968 h 13823997"/>
              <a:gd name="connsiteX601" fmla="*/ 10403620 w 12225867"/>
              <a:gd name="connsiteY601" fmla="*/ 12319968 h 13823997"/>
              <a:gd name="connsiteX602" fmla="*/ 10403620 w 12225867"/>
              <a:gd name="connsiteY602" fmla="*/ 12301322 h 13823997"/>
              <a:gd name="connsiteX603" fmla="*/ 10304216 w 12225867"/>
              <a:gd name="connsiteY603" fmla="*/ 12301322 h 13823997"/>
              <a:gd name="connsiteX604" fmla="*/ 9780320 w 12225867"/>
              <a:gd name="connsiteY604" fmla="*/ 12301322 h 13823997"/>
              <a:gd name="connsiteX605" fmla="*/ 9780320 w 12225867"/>
              <a:gd name="connsiteY605" fmla="*/ 12466473 h 13823997"/>
              <a:gd name="connsiteX606" fmla="*/ 9803156 w 12225867"/>
              <a:gd name="connsiteY606" fmla="*/ 12466473 h 13823997"/>
              <a:gd name="connsiteX607" fmla="*/ 9803156 w 12225867"/>
              <a:gd name="connsiteY607" fmla="*/ 12403876 h 13823997"/>
              <a:gd name="connsiteX608" fmla="*/ 9830024 w 12225867"/>
              <a:gd name="connsiteY608" fmla="*/ 12403876 h 13823997"/>
              <a:gd name="connsiteX609" fmla="*/ 9871668 w 12225867"/>
              <a:gd name="connsiteY609" fmla="*/ 12389225 h 13823997"/>
              <a:gd name="connsiteX610" fmla="*/ 9885100 w 12225867"/>
              <a:gd name="connsiteY610" fmla="*/ 12350601 h 13823997"/>
              <a:gd name="connsiteX611" fmla="*/ 9871668 w 12225867"/>
              <a:gd name="connsiteY611" fmla="*/ 12314641 h 13823997"/>
              <a:gd name="connsiteX612" fmla="*/ 9827336 w 12225867"/>
              <a:gd name="connsiteY612" fmla="*/ 12301322 h 13823997"/>
              <a:gd name="connsiteX613" fmla="*/ 9780320 w 12225867"/>
              <a:gd name="connsiteY613" fmla="*/ 12301322 h 13823997"/>
              <a:gd name="connsiteX614" fmla="*/ 9222844 w 12225867"/>
              <a:gd name="connsiteY614" fmla="*/ 12301322 h 13823997"/>
              <a:gd name="connsiteX615" fmla="*/ 9222844 w 12225867"/>
              <a:gd name="connsiteY615" fmla="*/ 12367915 h 13823997"/>
              <a:gd name="connsiteX616" fmla="*/ 9377326 w 12225867"/>
              <a:gd name="connsiteY616" fmla="*/ 12438504 h 13823997"/>
              <a:gd name="connsiteX617" fmla="*/ 9428372 w 12225867"/>
              <a:gd name="connsiteY617" fmla="*/ 12394553 h 13823997"/>
              <a:gd name="connsiteX618" fmla="*/ 9222844 w 12225867"/>
              <a:gd name="connsiteY618" fmla="*/ 12301322 h 13823997"/>
              <a:gd name="connsiteX619" fmla="*/ 9205380 w 12225867"/>
              <a:gd name="connsiteY619" fmla="*/ 12301322 h 13823997"/>
              <a:gd name="connsiteX620" fmla="*/ 9131500 w 12225867"/>
              <a:gd name="connsiteY620" fmla="*/ 12313309 h 13823997"/>
              <a:gd name="connsiteX621" fmla="*/ 9151648 w 12225867"/>
              <a:gd name="connsiteY621" fmla="*/ 12377238 h 13823997"/>
              <a:gd name="connsiteX622" fmla="*/ 9205380 w 12225867"/>
              <a:gd name="connsiteY622" fmla="*/ 12367915 h 13823997"/>
              <a:gd name="connsiteX623" fmla="*/ 9205380 w 12225867"/>
              <a:gd name="connsiteY623" fmla="*/ 12301322 h 13823997"/>
              <a:gd name="connsiteX624" fmla="*/ 10157794 w 12225867"/>
              <a:gd name="connsiteY624" fmla="*/ 12299990 h 13823997"/>
              <a:gd name="connsiteX625" fmla="*/ 10128240 w 12225867"/>
              <a:gd name="connsiteY625" fmla="*/ 12407871 h 13823997"/>
              <a:gd name="connsiteX626" fmla="*/ 10124212 w 12225867"/>
              <a:gd name="connsiteY626" fmla="*/ 12426517 h 13823997"/>
              <a:gd name="connsiteX627" fmla="*/ 10121524 w 12225867"/>
              <a:gd name="connsiteY627" fmla="*/ 12441168 h 13823997"/>
              <a:gd name="connsiteX628" fmla="*/ 10120180 w 12225867"/>
              <a:gd name="connsiteY628" fmla="*/ 12453155 h 13823997"/>
              <a:gd name="connsiteX629" fmla="*/ 10118836 w 12225867"/>
              <a:gd name="connsiteY629" fmla="*/ 12453155 h 13823997"/>
              <a:gd name="connsiteX630" fmla="*/ 10116152 w 12225867"/>
              <a:gd name="connsiteY630" fmla="*/ 12441168 h 13823997"/>
              <a:gd name="connsiteX631" fmla="*/ 10113464 w 12225867"/>
              <a:gd name="connsiteY631" fmla="*/ 12426517 h 13823997"/>
              <a:gd name="connsiteX632" fmla="*/ 10109434 w 12225867"/>
              <a:gd name="connsiteY632" fmla="*/ 12409203 h 13823997"/>
              <a:gd name="connsiteX633" fmla="*/ 10081224 w 12225867"/>
              <a:gd name="connsiteY633" fmla="*/ 12302654 h 13823997"/>
              <a:gd name="connsiteX634" fmla="*/ 10058388 w 12225867"/>
              <a:gd name="connsiteY634" fmla="*/ 12302654 h 13823997"/>
              <a:gd name="connsiteX635" fmla="*/ 10104060 w 12225867"/>
              <a:gd name="connsiteY635" fmla="*/ 12467805 h 13823997"/>
              <a:gd name="connsiteX636" fmla="*/ 10134956 w 12225867"/>
              <a:gd name="connsiteY636" fmla="*/ 12467805 h 13823997"/>
              <a:gd name="connsiteX637" fmla="*/ 10161824 w 12225867"/>
              <a:gd name="connsiteY637" fmla="*/ 12365251 h 13823997"/>
              <a:gd name="connsiteX638" fmla="*/ 10165852 w 12225867"/>
              <a:gd name="connsiteY638" fmla="*/ 12347937 h 13823997"/>
              <a:gd name="connsiteX639" fmla="*/ 10168540 w 12225867"/>
              <a:gd name="connsiteY639" fmla="*/ 12334619 h 13823997"/>
              <a:gd name="connsiteX640" fmla="*/ 10169884 w 12225867"/>
              <a:gd name="connsiteY640" fmla="*/ 12322632 h 13823997"/>
              <a:gd name="connsiteX641" fmla="*/ 10171228 w 12225867"/>
              <a:gd name="connsiteY641" fmla="*/ 12322632 h 13823997"/>
              <a:gd name="connsiteX642" fmla="*/ 10172570 w 12225867"/>
              <a:gd name="connsiteY642" fmla="*/ 12334619 h 13823997"/>
              <a:gd name="connsiteX643" fmla="*/ 10173912 w 12225867"/>
              <a:gd name="connsiteY643" fmla="*/ 12347937 h 13823997"/>
              <a:gd name="connsiteX644" fmla="*/ 10177944 w 12225867"/>
              <a:gd name="connsiteY644" fmla="*/ 12365251 h 13823997"/>
              <a:gd name="connsiteX645" fmla="*/ 10204810 w 12225867"/>
              <a:gd name="connsiteY645" fmla="*/ 12467805 h 13823997"/>
              <a:gd name="connsiteX646" fmla="*/ 10235706 w 12225867"/>
              <a:gd name="connsiteY646" fmla="*/ 12467805 h 13823997"/>
              <a:gd name="connsiteX647" fmla="*/ 10281380 w 12225867"/>
              <a:gd name="connsiteY647" fmla="*/ 12302654 h 13823997"/>
              <a:gd name="connsiteX648" fmla="*/ 10259886 w 12225867"/>
              <a:gd name="connsiteY648" fmla="*/ 12302654 h 13823997"/>
              <a:gd name="connsiteX649" fmla="*/ 10231676 w 12225867"/>
              <a:gd name="connsiteY649" fmla="*/ 12410535 h 13823997"/>
              <a:gd name="connsiteX650" fmla="*/ 10227646 w 12225867"/>
              <a:gd name="connsiteY650" fmla="*/ 12427849 h 13823997"/>
              <a:gd name="connsiteX651" fmla="*/ 10224960 w 12225867"/>
              <a:gd name="connsiteY651" fmla="*/ 12441168 h 13823997"/>
              <a:gd name="connsiteX652" fmla="*/ 10223616 w 12225867"/>
              <a:gd name="connsiteY652" fmla="*/ 12453155 h 13823997"/>
              <a:gd name="connsiteX653" fmla="*/ 10222272 w 12225867"/>
              <a:gd name="connsiteY653" fmla="*/ 12453155 h 13823997"/>
              <a:gd name="connsiteX654" fmla="*/ 10219586 w 12225867"/>
              <a:gd name="connsiteY654" fmla="*/ 12441168 h 13823997"/>
              <a:gd name="connsiteX655" fmla="*/ 10216900 w 12225867"/>
              <a:gd name="connsiteY655" fmla="*/ 12427849 h 13823997"/>
              <a:gd name="connsiteX656" fmla="*/ 10212870 w 12225867"/>
              <a:gd name="connsiteY656" fmla="*/ 12409203 h 13823997"/>
              <a:gd name="connsiteX657" fmla="*/ 10183316 w 12225867"/>
              <a:gd name="connsiteY657" fmla="*/ 12299990 h 13823997"/>
              <a:gd name="connsiteX658" fmla="*/ 10157794 w 12225867"/>
              <a:gd name="connsiteY658" fmla="*/ 12299990 h 13823997"/>
              <a:gd name="connsiteX659" fmla="*/ 9975102 w 12225867"/>
              <a:gd name="connsiteY659" fmla="*/ 12297326 h 13823997"/>
              <a:gd name="connsiteX660" fmla="*/ 9944206 w 12225867"/>
              <a:gd name="connsiteY660" fmla="*/ 12302653 h 13823997"/>
              <a:gd name="connsiteX661" fmla="*/ 9921370 w 12225867"/>
              <a:gd name="connsiteY661" fmla="*/ 12319968 h 13823997"/>
              <a:gd name="connsiteX662" fmla="*/ 9906592 w 12225867"/>
              <a:gd name="connsiteY662" fmla="*/ 12346605 h 13823997"/>
              <a:gd name="connsiteX663" fmla="*/ 9901220 w 12225867"/>
              <a:gd name="connsiteY663" fmla="*/ 12383897 h 13823997"/>
              <a:gd name="connsiteX664" fmla="*/ 9906592 w 12225867"/>
              <a:gd name="connsiteY664" fmla="*/ 12421190 h 13823997"/>
              <a:gd name="connsiteX665" fmla="*/ 9921370 w 12225867"/>
              <a:gd name="connsiteY665" fmla="*/ 12447827 h 13823997"/>
              <a:gd name="connsiteX666" fmla="*/ 9944206 w 12225867"/>
              <a:gd name="connsiteY666" fmla="*/ 12463809 h 13823997"/>
              <a:gd name="connsiteX667" fmla="*/ 9975102 w 12225867"/>
              <a:gd name="connsiteY667" fmla="*/ 12469137 h 13823997"/>
              <a:gd name="connsiteX668" fmla="*/ 10006000 w 12225867"/>
              <a:gd name="connsiteY668" fmla="*/ 12463809 h 13823997"/>
              <a:gd name="connsiteX669" fmla="*/ 10028836 w 12225867"/>
              <a:gd name="connsiteY669" fmla="*/ 12447827 h 13823997"/>
              <a:gd name="connsiteX670" fmla="*/ 10043612 w 12225867"/>
              <a:gd name="connsiteY670" fmla="*/ 12421190 h 13823997"/>
              <a:gd name="connsiteX671" fmla="*/ 10048984 w 12225867"/>
              <a:gd name="connsiteY671" fmla="*/ 12383897 h 13823997"/>
              <a:gd name="connsiteX672" fmla="*/ 10043612 w 12225867"/>
              <a:gd name="connsiteY672" fmla="*/ 12346605 h 13823997"/>
              <a:gd name="connsiteX673" fmla="*/ 10028836 w 12225867"/>
              <a:gd name="connsiteY673" fmla="*/ 12319968 h 13823997"/>
              <a:gd name="connsiteX674" fmla="*/ 10006000 w 12225867"/>
              <a:gd name="connsiteY674" fmla="*/ 12302653 h 13823997"/>
              <a:gd name="connsiteX675" fmla="*/ 9975102 w 12225867"/>
              <a:gd name="connsiteY675" fmla="*/ 12297326 h 13823997"/>
              <a:gd name="connsiteX676" fmla="*/ 9089856 w 12225867"/>
              <a:gd name="connsiteY676" fmla="*/ 12237392 h 13823997"/>
              <a:gd name="connsiteX677" fmla="*/ 8983734 w 12225867"/>
              <a:gd name="connsiteY677" fmla="*/ 12294662 h 13823997"/>
              <a:gd name="connsiteX678" fmla="*/ 9025376 w 12225867"/>
              <a:gd name="connsiteY678" fmla="*/ 12346605 h 13823997"/>
              <a:gd name="connsiteX679" fmla="*/ 9110006 w 12225867"/>
              <a:gd name="connsiteY679" fmla="*/ 12301322 h 13823997"/>
              <a:gd name="connsiteX680" fmla="*/ 9089856 w 12225867"/>
              <a:gd name="connsiteY680" fmla="*/ 12237392 h 13823997"/>
              <a:gd name="connsiteX681" fmla="*/ 9221500 w 12225867"/>
              <a:gd name="connsiteY681" fmla="*/ 12216082 h 13823997"/>
              <a:gd name="connsiteX682" fmla="*/ 9221500 w 12225867"/>
              <a:gd name="connsiteY682" fmla="*/ 12282675 h 13823997"/>
              <a:gd name="connsiteX683" fmla="*/ 9440462 w 12225867"/>
              <a:gd name="connsiteY683" fmla="*/ 12382565 h 13823997"/>
              <a:gd name="connsiteX684" fmla="*/ 9491508 w 12225867"/>
              <a:gd name="connsiteY684" fmla="*/ 12338614 h 13823997"/>
              <a:gd name="connsiteX685" fmla="*/ 9221500 w 12225867"/>
              <a:gd name="connsiteY685" fmla="*/ 12216082 h 13823997"/>
              <a:gd name="connsiteX686" fmla="*/ 9221500 w 12225867"/>
              <a:gd name="connsiteY686" fmla="*/ 12133507 h 13823997"/>
              <a:gd name="connsiteX687" fmla="*/ 9221500 w 12225867"/>
              <a:gd name="connsiteY687" fmla="*/ 12200100 h 13823997"/>
              <a:gd name="connsiteX688" fmla="*/ 9504940 w 12225867"/>
              <a:gd name="connsiteY688" fmla="*/ 12327959 h 13823997"/>
              <a:gd name="connsiteX689" fmla="*/ 9555988 w 12225867"/>
              <a:gd name="connsiteY689" fmla="*/ 12284008 h 13823997"/>
              <a:gd name="connsiteX690" fmla="*/ 9221500 w 12225867"/>
              <a:gd name="connsiteY690" fmla="*/ 12133507 h 13823997"/>
              <a:gd name="connsiteX691" fmla="*/ 35340 w 12225867"/>
              <a:gd name="connsiteY691" fmla="*/ 9352130 h 13823997"/>
              <a:gd name="connsiteX692" fmla="*/ 41818 w 12225867"/>
              <a:gd name="connsiteY692" fmla="*/ 9358750 h 13823997"/>
              <a:gd name="connsiteX693" fmla="*/ 44044 w 12225867"/>
              <a:gd name="connsiteY693" fmla="*/ 9356476 h 13823997"/>
              <a:gd name="connsiteX694" fmla="*/ 42996 w 12225867"/>
              <a:gd name="connsiteY694" fmla="*/ 9361158 h 13823997"/>
              <a:gd name="connsiteX695" fmla="*/ 36713 w 12225867"/>
              <a:gd name="connsiteY695" fmla="*/ 9359553 h 13823997"/>
              <a:gd name="connsiteX696" fmla="*/ 32394 w 12225867"/>
              <a:gd name="connsiteY696" fmla="*/ 9355140 h 13823997"/>
              <a:gd name="connsiteX697" fmla="*/ 35340 w 12225867"/>
              <a:gd name="connsiteY697" fmla="*/ 9352130 h 13823997"/>
              <a:gd name="connsiteX698" fmla="*/ 35180 w 12225867"/>
              <a:gd name="connsiteY698" fmla="*/ 9351967 h 13823997"/>
              <a:gd name="connsiteX699" fmla="*/ 35475 w 12225867"/>
              <a:gd name="connsiteY699" fmla="*/ 9351992 h 13823997"/>
              <a:gd name="connsiteX700" fmla="*/ 35340 w 12225867"/>
              <a:gd name="connsiteY700" fmla="*/ 9352130 h 13823997"/>
              <a:gd name="connsiteX701" fmla="*/ 35180 w 12225867"/>
              <a:gd name="connsiteY701" fmla="*/ 9351967 h 13823997"/>
              <a:gd name="connsiteX702" fmla="*/ 49916 w 12225867"/>
              <a:gd name="connsiteY702" fmla="*/ 9350475 h 13823997"/>
              <a:gd name="connsiteX703" fmla="*/ 50463 w 12225867"/>
              <a:gd name="connsiteY703" fmla="*/ 9350909 h 13823997"/>
              <a:gd name="connsiteX704" fmla="*/ 50064 w 12225867"/>
              <a:gd name="connsiteY704" fmla="*/ 9351529 h 13823997"/>
              <a:gd name="connsiteX705" fmla="*/ 49370 w 12225867"/>
              <a:gd name="connsiteY705" fmla="*/ 9351033 h 13823997"/>
              <a:gd name="connsiteX706" fmla="*/ 49916 w 12225867"/>
              <a:gd name="connsiteY706" fmla="*/ 9350475 h 13823997"/>
              <a:gd name="connsiteX707" fmla="*/ 45828 w 12225867"/>
              <a:gd name="connsiteY707" fmla="*/ 9348499 h 13823997"/>
              <a:gd name="connsiteX708" fmla="*/ 49370 w 12225867"/>
              <a:gd name="connsiteY708" fmla="*/ 9351033 h 13823997"/>
              <a:gd name="connsiteX709" fmla="*/ 44044 w 12225867"/>
              <a:gd name="connsiteY709" fmla="*/ 9356476 h 13823997"/>
              <a:gd name="connsiteX710" fmla="*/ 45828 w 12225867"/>
              <a:gd name="connsiteY710" fmla="*/ 9348499 h 13823997"/>
              <a:gd name="connsiteX711" fmla="*/ 44918 w 12225867"/>
              <a:gd name="connsiteY711" fmla="*/ 9346502 h 13823997"/>
              <a:gd name="connsiteX712" fmla="*/ 46070 w 12225867"/>
              <a:gd name="connsiteY712" fmla="*/ 9347418 h 13823997"/>
              <a:gd name="connsiteX713" fmla="*/ 45828 w 12225867"/>
              <a:gd name="connsiteY713" fmla="*/ 9348499 h 13823997"/>
              <a:gd name="connsiteX714" fmla="*/ 44770 w 12225867"/>
              <a:gd name="connsiteY714" fmla="*/ 9347742 h 13823997"/>
              <a:gd name="connsiteX715" fmla="*/ 44918 w 12225867"/>
              <a:gd name="connsiteY715" fmla="*/ 9346502 h 13823997"/>
              <a:gd name="connsiteX716" fmla="*/ 41750 w 12225867"/>
              <a:gd name="connsiteY716" fmla="*/ 9345581 h 13823997"/>
              <a:gd name="connsiteX717" fmla="*/ 44770 w 12225867"/>
              <a:gd name="connsiteY717" fmla="*/ 9347742 h 13823997"/>
              <a:gd name="connsiteX718" fmla="*/ 44174 w 12225867"/>
              <a:gd name="connsiteY718" fmla="*/ 9352732 h 13823997"/>
              <a:gd name="connsiteX719" fmla="*/ 35475 w 12225867"/>
              <a:gd name="connsiteY719" fmla="*/ 9351992 h 13823997"/>
              <a:gd name="connsiteX720" fmla="*/ 41750 w 12225867"/>
              <a:gd name="connsiteY720" fmla="*/ 9345581 h 13823997"/>
              <a:gd name="connsiteX721" fmla="*/ 43621 w 12225867"/>
              <a:gd name="connsiteY721" fmla="*/ 9345472 h 13823997"/>
              <a:gd name="connsiteX722" fmla="*/ 44966 w 12225867"/>
              <a:gd name="connsiteY722" fmla="*/ 9346096 h 13823997"/>
              <a:gd name="connsiteX723" fmla="*/ 44918 w 12225867"/>
              <a:gd name="connsiteY723" fmla="*/ 9346502 h 13823997"/>
              <a:gd name="connsiteX724" fmla="*/ 43621 w 12225867"/>
              <a:gd name="connsiteY724" fmla="*/ 9345472 h 13823997"/>
              <a:gd name="connsiteX725" fmla="*/ 42629 w 12225867"/>
              <a:gd name="connsiteY725" fmla="*/ 9344683 h 13823997"/>
              <a:gd name="connsiteX726" fmla="*/ 43621 w 12225867"/>
              <a:gd name="connsiteY726" fmla="*/ 9345472 h 13823997"/>
              <a:gd name="connsiteX727" fmla="*/ 42409 w 12225867"/>
              <a:gd name="connsiteY727" fmla="*/ 9344908 h 13823997"/>
              <a:gd name="connsiteX728" fmla="*/ 42629 w 12225867"/>
              <a:gd name="connsiteY728" fmla="*/ 9344683 h 13823997"/>
              <a:gd name="connsiteX729" fmla="*/ 58608 w 12225867"/>
              <a:gd name="connsiteY729" fmla="*/ 9341594 h 13823997"/>
              <a:gd name="connsiteX730" fmla="*/ 51242 w 12225867"/>
              <a:gd name="connsiteY730" fmla="*/ 9351529 h 13823997"/>
              <a:gd name="connsiteX731" fmla="*/ 50463 w 12225867"/>
              <a:gd name="connsiteY731" fmla="*/ 9350909 h 13823997"/>
              <a:gd name="connsiteX732" fmla="*/ 52324 w 12225867"/>
              <a:gd name="connsiteY732" fmla="*/ 9348015 h 13823997"/>
              <a:gd name="connsiteX733" fmla="*/ 58608 w 12225867"/>
              <a:gd name="connsiteY733" fmla="*/ 9341594 h 13823997"/>
              <a:gd name="connsiteX734" fmla="*/ 47882 w 12225867"/>
              <a:gd name="connsiteY734" fmla="*/ 9339316 h 13823997"/>
              <a:gd name="connsiteX735" fmla="*/ 46234 w 12225867"/>
              <a:gd name="connsiteY735" fmla="*/ 9346685 h 13823997"/>
              <a:gd name="connsiteX736" fmla="*/ 44966 w 12225867"/>
              <a:gd name="connsiteY736" fmla="*/ 9346096 h 13823997"/>
              <a:gd name="connsiteX737" fmla="*/ 45483 w 12225867"/>
              <a:gd name="connsiteY737" fmla="*/ 9341767 h 13823997"/>
              <a:gd name="connsiteX738" fmla="*/ 47882 w 12225867"/>
              <a:gd name="connsiteY738" fmla="*/ 9339316 h 13823997"/>
              <a:gd name="connsiteX739" fmla="*/ 46222 w 12225867"/>
              <a:gd name="connsiteY739" fmla="*/ 9335573 h 13823997"/>
              <a:gd name="connsiteX740" fmla="*/ 45483 w 12225867"/>
              <a:gd name="connsiteY740" fmla="*/ 9341767 h 13823997"/>
              <a:gd name="connsiteX741" fmla="*/ 42629 w 12225867"/>
              <a:gd name="connsiteY741" fmla="*/ 9344683 h 13823997"/>
              <a:gd name="connsiteX742" fmla="*/ 40640 w 12225867"/>
              <a:gd name="connsiteY742" fmla="*/ 9343102 h 13823997"/>
              <a:gd name="connsiteX743" fmla="*/ 46222 w 12225867"/>
              <a:gd name="connsiteY743" fmla="*/ 9335573 h 13823997"/>
              <a:gd name="connsiteX744" fmla="*/ 48004 w 12225867"/>
              <a:gd name="connsiteY744" fmla="*/ 9333169 h 13823997"/>
              <a:gd name="connsiteX745" fmla="*/ 46222 w 12225867"/>
              <a:gd name="connsiteY745" fmla="*/ 9335573 h 13823997"/>
              <a:gd name="connsiteX746" fmla="*/ 46301 w 12225867"/>
              <a:gd name="connsiteY746" fmla="*/ 9334909 h 13823997"/>
              <a:gd name="connsiteX747" fmla="*/ 48004 w 12225867"/>
              <a:gd name="connsiteY747" fmla="*/ 9333169 h 13823997"/>
              <a:gd name="connsiteX748" fmla="*/ 48782 w 12225867"/>
              <a:gd name="connsiteY748" fmla="*/ 9332120 h 13823997"/>
              <a:gd name="connsiteX749" fmla="*/ 48964 w 12225867"/>
              <a:gd name="connsiteY749" fmla="*/ 9332188 h 13823997"/>
              <a:gd name="connsiteX750" fmla="*/ 48004 w 12225867"/>
              <a:gd name="connsiteY750" fmla="*/ 9333169 h 13823997"/>
              <a:gd name="connsiteX751" fmla="*/ 48782 w 12225867"/>
              <a:gd name="connsiteY751" fmla="*/ 9332120 h 13823997"/>
              <a:gd name="connsiteX752" fmla="*/ 49628 w 12225867"/>
              <a:gd name="connsiteY752" fmla="*/ 9331510 h 13823997"/>
              <a:gd name="connsiteX753" fmla="*/ 49437 w 12225867"/>
              <a:gd name="connsiteY753" fmla="*/ 9332364 h 13823997"/>
              <a:gd name="connsiteX754" fmla="*/ 48964 w 12225867"/>
              <a:gd name="connsiteY754" fmla="*/ 9332188 h 13823997"/>
              <a:gd name="connsiteX755" fmla="*/ 49628 w 12225867"/>
              <a:gd name="connsiteY755" fmla="*/ 9331510 h 13823997"/>
              <a:gd name="connsiteX756" fmla="*/ 46010 w 12225867"/>
              <a:gd name="connsiteY756" fmla="*/ 9331090 h 13823997"/>
              <a:gd name="connsiteX757" fmla="*/ 46725 w 12225867"/>
              <a:gd name="connsiteY757" fmla="*/ 9331356 h 13823997"/>
              <a:gd name="connsiteX758" fmla="*/ 46301 w 12225867"/>
              <a:gd name="connsiteY758" fmla="*/ 9334909 h 13823997"/>
              <a:gd name="connsiteX759" fmla="*/ 38358 w 12225867"/>
              <a:gd name="connsiteY759" fmla="*/ 9343027 h 13823997"/>
              <a:gd name="connsiteX760" fmla="*/ 38339 w 12225867"/>
              <a:gd name="connsiteY760" fmla="*/ 9343018 h 13823997"/>
              <a:gd name="connsiteX761" fmla="*/ 46010 w 12225867"/>
              <a:gd name="connsiteY761" fmla="*/ 9331090 h 13823997"/>
              <a:gd name="connsiteX762" fmla="*/ 67999 w 12225867"/>
              <a:gd name="connsiteY762" fmla="*/ 9328928 h 13823997"/>
              <a:gd name="connsiteX763" fmla="*/ 69501 w 12225867"/>
              <a:gd name="connsiteY763" fmla="*/ 9330463 h 13823997"/>
              <a:gd name="connsiteX764" fmla="*/ 58608 w 12225867"/>
              <a:gd name="connsiteY764" fmla="*/ 9341594 h 13823997"/>
              <a:gd name="connsiteX765" fmla="*/ 67999 w 12225867"/>
              <a:gd name="connsiteY765" fmla="*/ 9328928 h 13823997"/>
              <a:gd name="connsiteX766" fmla="*/ 73035 w 12225867"/>
              <a:gd name="connsiteY766" fmla="*/ 9326852 h 13823997"/>
              <a:gd name="connsiteX767" fmla="*/ 73506 w 12225867"/>
              <a:gd name="connsiteY767" fmla="*/ 9327334 h 13823997"/>
              <a:gd name="connsiteX768" fmla="*/ 70090 w 12225867"/>
              <a:gd name="connsiteY768" fmla="*/ 9331065 h 13823997"/>
              <a:gd name="connsiteX769" fmla="*/ 69501 w 12225867"/>
              <a:gd name="connsiteY769" fmla="*/ 9330463 h 13823997"/>
              <a:gd name="connsiteX770" fmla="*/ 73035 w 12225867"/>
              <a:gd name="connsiteY770" fmla="*/ 9326852 h 13823997"/>
              <a:gd name="connsiteX771" fmla="*/ 63023 w 12225867"/>
              <a:gd name="connsiteY771" fmla="*/ 9323843 h 13823997"/>
              <a:gd name="connsiteX772" fmla="*/ 65947 w 12225867"/>
              <a:gd name="connsiteY772" fmla="*/ 9326831 h 13823997"/>
              <a:gd name="connsiteX773" fmla="*/ 52324 w 12225867"/>
              <a:gd name="connsiteY773" fmla="*/ 9348015 h 13823997"/>
              <a:gd name="connsiteX774" fmla="*/ 49916 w 12225867"/>
              <a:gd name="connsiteY774" fmla="*/ 9350475 h 13823997"/>
              <a:gd name="connsiteX775" fmla="*/ 46070 w 12225867"/>
              <a:gd name="connsiteY775" fmla="*/ 9347418 h 13823997"/>
              <a:gd name="connsiteX776" fmla="*/ 46234 w 12225867"/>
              <a:gd name="connsiteY776" fmla="*/ 9346685 h 13823997"/>
              <a:gd name="connsiteX777" fmla="*/ 48886 w 12225867"/>
              <a:gd name="connsiteY777" fmla="*/ 9347917 h 13823997"/>
              <a:gd name="connsiteX778" fmla="*/ 56514 w 12225867"/>
              <a:gd name="connsiteY778" fmla="*/ 9330495 h 13823997"/>
              <a:gd name="connsiteX779" fmla="*/ 63023 w 12225867"/>
              <a:gd name="connsiteY779" fmla="*/ 9323843 h 13823997"/>
              <a:gd name="connsiteX780" fmla="*/ 68750 w 12225867"/>
              <a:gd name="connsiteY780" fmla="*/ 9322473 h 13823997"/>
              <a:gd name="connsiteX781" fmla="*/ 71045 w 12225867"/>
              <a:gd name="connsiteY781" fmla="*/ 9324819 h 13823997"/>
              <a:gd name="connsiteX782" fmla="*/ 67999 w 12225867"/>
              <a:gd name="connsiteY782" fmla="*/ 9328928 h 13823997"/>
              <a:gd name="connsiteX783" fmla="*/ 65947 w 12225867"/>
              <a:gd name="connsiteY783" fmla="*/ 9326831 h 13823997"/>
              <a:gd name="connsiteX784" fmla="*/ 68750 w 12225867"/>
              <a:gd name="connsiteY784" fmla="*/ 9322473 h 13823997"/>
              <a:gd name="connsiteX785" fmla="*/ 56066 w 12225867"/>
              <a:gd name="connsiteY785" fmla="*/ 9322295 h 13823997"/>
              <a:gd name="connsiteX786" fmla="*/ 54776 w 12225867"/>
              <a:gd name="connsiteY786" fmla="*/ 9326250 h 13823997"/>
              <a:gd name="connsiteX787" fmla="*/ 49628 w 12225867"/>
              <a:gd name="connsiteY787" fmla="*/ 9331510 h 13823997"/>
              <a:gd name="connsiteX788" fmla="*/ 49798 w 12225867"/>
              <a:gd name="connsiteY788" fmla="*/ 9330750 h 13823997"/>
              <a:gd name="connsiteX789" fmla="*/ 56066 w 12225867"/>
              <a:gd name="connsiteY789" fmla="*/ 9322295 h 13823997"/>
              <a:gd name="connsiteX790" fmla="*/ 51701 w 12225867"/>
              <a:gd name="connsiteY790" fmla="*/ 9322240 h 13823997"/>
              <a:gd name="connsiteX791" fmla="*/ 49798 w 12225867"/>
              <a:gd name="connsiteY791" fmla="*/ 9330750 h 13823997"/>
              <a:gd name="connsiteX792" fmla="*/ 48782 w 12225867"/>
              <a:gd name="connsiteY792" fmla="*/ 9332120 h 13823997"/>
              <a:gd name="connsiteX793" fmla="*/ 46725 w 12225867"/>
              <a:gd name="connsiteY793" fmla="*/ 9331356 h 13823997"/>
              <a:gd name="connsiteX794" fmla="*/ 46927 w 12225867"/>
              <a:gd name="connsiteY794" fmla="*/ 9329664 h 13823997"/>
              <a:gd name="connsiteX795" fmla="*/ 51701 w 12225867"/>
              <a:gd name="connsiteY795" fmla="*/ 9322240 h 13823997"/>
              <a:gd name="connsiteX796" fmla="*/ 73584 w 12225867"/>
              <a:gd name="connsiteY796" fmla="*/ 9321394 h 13823997"/>
              <a:gd name="connsiteX797" fmla="*/ 75980 w 12225867"/>
              <a:gd name="connsiteY797" fmla="*/ 9323842 h 13823997"/>
              <a:gd name="connsiteX798" fmla="*/ 73035 w 12225867"/>
              <a:gd name="connsiteY798" fmla="*/ 9326852 h 13823997"/>
              <a:gd name="connsiteX799" fmla="*/ 71045 w 12225867"/>
              <a:gd name="connsiteY799" fmla="*/ 9324819 h 13823997"/>
              <a:gd name="connsiteX800" fmla="*/ 73584 w 12225867"/>
              <a:gd name="connsiteY800" fmla="*/ 9321394 h 13823997"/>
              <a:gd name="connsiteX801" fmla="*/ 60519 w 12225867"/>
              <a:gd name="connsiteY801" fmla="*/ 9320382 h 13823997"/>
              <a:gd name="connsiteX802" fmla="*/ 60852 w 12225867"/>
              <a:gd name="connsiteY802" fmla="*/ 9320586 h 13823997"/>
              <a:gd name="connsiteX803" fmla="*/ 56514 w 12225867"/>
              <a:gd name="connsiteY803" fmla="*/ 9330495 h 13823997"/>
              <a:gd name="connsiteX804" fmla="*/ 47882 w 12225867"/>
              <a:gd name="connsiteY804" fmla="*/ 9339316 h 13823997"/>
              <a:gd name="connsiteX805" fmla="*/ 49437 w 12225867"/>
              <a:gd name="connsiteY805" fmla="*/ 9332364 h 13823997"/>
              <a:gd name="connsiteX806" fmla="*/ 52420 w 12225867"/>
              <a:gd name="connsiteY806" fmla="*/ 9333472 h 13823997"/>
              <a:gd name="connsiteX807" fmla="*/ 54776 w 12225867"/>
              <a:gd name="connsiteY807" fmla="*/ 9326250 h 13823997"/>
              <a:gd name="connsiteX808" fmla="*/ 60519 w 12225867"/>
              <a:gd name="connsiteY808" fmla="*/ 9320382 h 13823997"/>
              <a:gd name="connsiteX809" fmla="*/ 57328 w 12225867"/>
              <a:gd name="connsiteY809" fmla="*/ 9318426 h 13823997"/>
              <a:gd name="connsiteX810" fmla="*/ 58433 w 12225867"/>
              <a:gd name="connsiteY810" fmla="*/ 9319103 h 13823997"/>
              <a:gd name="connsiteX811" fmla="*/ 56066 w 12225867"/>
              <a:gd name="connsiteY811" fmla="*/ 9322295 h 13823997"/>
              <a:gd name="connsiteX812" fmla="*/ 57328 w 12225867"/>
              <a:gd name="connsiteY812" fmla="*/ 9318426 h 13823997"/>
              <a:gd name="connsiteX813" fmla="*/ 46593 w 12225867"/>
              <a:gd name="connsiteY813" fmla="*/ 9317538 h 13823997"/>
              <a:gd name="connsiteX814" fmla="*/ 48322 w 12225867"/>
              <a:gd name="connsiteY814" fmla="*/ 9317980 h 13823997"/>
              <a:gd name="connsiteX815" fmla="*/ 46927 w 12225867"/>
              <a:gd name="connsiteY815" fmla="*/ 9329664 h 13823997"/>
              <a:gd name="connsiteX816" fmla="*/ 46010 w 12225867"/>
              <a:gd name="connsiteY816" fmla="*/ 9331090 h 13823997"/>
              <a:gd name="connsiteX817" fmla="*/ 41408 w 12225867"/>
              <a:gd name="connsiteY817" fmla="*/ 9329380 h 13823997"/>
              <a:gd name="connsiteX818" fmla="*/ 46593 w 12225867"/>
              <a:gd name="connsiteY818" fmla="*/ 9317538 h 13823997"/>
              <a:gd name="connsiteX819" fmla="*/ 67987 w 12225867"/>
              <a:gd name="connsiteY819" fmla="*/ 9315674 h 13823997"/>
              <a:gd name="connsiteX820" fmla="*/ 71086 w 12225867"/>
              <a:gd name="connsiteY820" fmla="*/ 9318841 h 13823997"/>
              <a:gd name="connsiteX821" fmla="*/ 68750 w 12225867"/>
              <a:gd name="connsiteY821" fmla="*/ 9322473 h 13823997"/>
              <a:gd name="connsiteX822" fmla="*/ 66556 w 12225867"/>
              <a:gd name="connsiteY822" fmla="*/ 9320232 h 13823997"/>
              <a:gd name="connsiteX823" fmla="*/ 63023 w 12225867"/>
              <a:gd name="connsiteY823" fmla="*/ 9323843 h 13823997"/>
              <a:gd name="connsiteX824" fmla="*/ 60666 w 12225867"/>
              <a:gd name="connsiteY824" fmla="*/ 9321435 h 13823997"/>
              <a:gd name="connsiteX825" fmla="*/ 61218 w 12225867"/>
              <a:gd name="connsiteY825" fmla="*/ 9320811 h 13823997"/>
              <a:gd name="connsiteX826" fmla="*/ 64200 w 12225867"/>
              <a:gd name="connsiteY826" fmla="*/ 9322639 h 13823997"/>
              <a:gd name="connsiteX827" fmla="*/ 67987 w 12225867"/>
              <a:gd name="connsiteY827" fmla="*/ 9315674 h 13823997"/>
              <a:gd name="connsiteX828" fmla="*/ 38284 w 12225867"/>
              <a:gd name="connsiteY828" fmla="*/ 9315416 h 13823997"/>
              <a:gd name="connsiteX829" fmla="*/ 43359 w 12225867"/>
              <a:gd name="connsiteY829" fmla="*/ 9316712 h 13823997"/>
              <a:gd name="connsiteX830" fmla="*/ 39462 w 12225867"/>
              <a:gd name="connsiteY830" fmla="*/ 9328657 h 13823997"/>
              <a:gd name="connsiteX831" fmla="*/ 41408 w 12225867"/>
              <a:gd name="connsiteY831" fmla="*/ 9329380 h 13823997"/>
              <a:gd name="connsiteX832" fmla="*/ 35928 w 12225867"/>
              <a:gd name="connsiteY832" fmla="*/ 9341898 h 13823997"/>
              <a:gd name="connsiteX833" fmla="*/ 38339 w 12225867"/>
              <a:gd name="connsiteY833" fmla="*/ 9343018 h 13823997"/>
              <a:gd name="connsiteX834" fmla="*/ 38286 w 12225867"/>
              <a:gd name="connsiteY834" fmla="*/ 9343100 h 13823997"/>
              <a:gd name="connsiteX835" fmla="*/ 38358 w 12225867"/>
              <a:gd name="connsiteY835" fmla="*/ 9343027 h 13823997"/>
              <a:gd name="connsiteX836" fmla="*/ 42409 w 12225867"/>
              <a:gd name="connsiteY836" fmla="*/ 9344908 h 13823997"/>
              <a:gd name="connsiteX837" fmla="*/ 41750 w 12225867"/>
              <a:gd name="connsiteY837" fmla="*/ 9345581 h 13823997"/>
              <a:gd name="connsiteX838" fmla="*/ 38284 w 12225867"/>
              <a:gd name="connsiteY838" fmla="*/ 9343102 h 13823997"/>
              <a:gd name="connsiteX839" fmla="*/ 32394 w 12225867"/>
              <a:gd name="connsiteY839" fmla="*/ 9349120 h 13823997"/>
              <a:gd name="connsiteX840" fmla="*/ 35180 w 12225867"/>
              <a:gd name="connsiteY840" fmla="*/ 9351967 h 13823997"/>
              <a:gd name="connsiteX841" fmla="*/ 30203 w 12225867"/>
              <a:gd name="connsiteY841" fmla="*/ 9351543 h 13823997"/>
              <a:gd name="connsiteX842" fmla="*/ 38284 w 12225867"/>
              <a:gd name="connsiteY842" fmla="*/ 9315416 h 13823997"/>
              <a:gd name="connsiteX843" fmla="*/ 66556 w 12225867"/>
              <a:gd name="connsiteY843" fmla="*/ 9314212 h 13823997"/>
              <a:gd name="connsiteX844" fmla="*/ 66816 w 12225867"/>
              <a:gd name="connsiteY844" fmla="*/ 9314478 h 13823997"/>
              <a:gd name="connsiteX845" fmla="*/ 61218 w 12225867"/>
              <a:gd name="connsiteY845" fmla="*/ 9320811 h 13823997"/>
              <a:gd name="connsiteX846" fmla="*/ 60852 w 12225867"/>
              <a:gd name="connsiteY846" fmla="*/ 9320586 h 13823997"/>
              <a:gd name="connsiteX847" fmla="*/ 61283 w 12225867"/>
              <a:gd name="connsiteY847" fmla="*/ 9319602 h 13823997"/>
              <a:gd name="connsiteX848" fmla="*/ 66556 w 12225867"/>
              <a:gd name="connsiteY848" fmla="*/ 9314212 h 13823997"/>
              <a:gd name="connsiteX849" fmla="*/ 71546 w 12225867"/>
              <a:gd name="connsiteY849" fmla="*/ 9309127 h 13823997"/>
              <a:gd name="connsiteX850" fmla="*/ 67987 w 12225867"/>
              <a:gd name="connsiteY850" fmla="*/ 9315674 h 13823997"/>
              <a:gd name="connsiteX851" fmla="*/ 66816 w 12225867"/>
              <a:gd name="connsiteY851" fmla="*/ 9314478 h 13823997"/>
              <a:gd name="connsiteX852" fmla="*/ 71546 w 12225867"/>
              <a:gd name="connsiteY852" fmla="*/ 9309127 h 13823997"/>
              <a:gd name="connsiteX853" fmla="*/ 65925 w 12225867"/>
              <a:gd name="connsiteY853" fmla="*/ 9308999 h 13823997"/>
              <a:gd name="connsiteX854" fmla="*/ 61283 w 12225867"/>
              <a:gd name="connsiteY854" fmla="*/ 9319602 h 13823997"/>
              <a:gd name="connsiteX855" fmla="*/ 60519 w 12225867"/>
              <a:gd name="connsiteY855" fmla="*/ 9320382 h 13823997"/>
              <a:gd name="connsiteX856" fmla="*/ 58433 w 12225867"/>
              <a:gd name="connsiteY856" fmla="*/ 9319103 h 13823997"/>
              <a:gd name="connsiteX857" fmla="*/ 65925 w 12225867"/>
              <a:gd name="connsiteY857" fmla="*/ 9308999 h 13823997"/>
              <a:gd name="connsiteX858" fmla="*/ 60596 w 12225867"/>
              <a:gd name="connsiteY858" fmla="*/ 9308409 h 13823997"/>
              <a:gd name="connsiteX859" fmla="*/ 57328 w 12225867"/>
              <a:gd name="connsiteY859" fmla="*/ 9318426 h 13823997"/>
              <a:gd name="connsiteX860" fmla="*/ 55052 w 12225867"/>
              <a:gd name="connsiteY860" fmla="*/ 9317030 h 13823997"/>
              <a:gd name="connsiteX861" fmla="*/ 60596 w 12225867"/>
              <a:gd name="connsiteY861" fmla="*/ 9308409 h 13823997"/>
              <a:gd name="connsiteX862" fmla="*/ 73011 w 12225867"/>
              <a:gd name="connsiteY862" fmla="*/ 9306432 h 13823997"/>
              <a:gd name="connsiteX863" fmla="*/ 73573 w 12225867"/>
              <a:gd name="connsiteY863" fmla="*/ 9306834 h 13823997"/>
              <a:gd name="connsiteX864" fmla="*/ 71546 w 12225867"/>
              <a:gd name="connsiteY864" fmla="*/ 9309127 h 13823997"/>
              <a:gd name="connsiteX865" fmla="*/ 73011 w 12225867"/>
              <a:gd name="connsiteY865" fmla="*/ 9306432 h 13823997"/>
              <a:gd name="connsiteX866" fmla="*/ 73929 w 12225867"/>
              <a:gd name="connsiteY866" fmla="*/ 9306431 h 13823997"/>
              <a:gd name="connsiteX867" fmla="*/ 80692 w 12225867"/>
              <a:gd name="connsiteY867" fmla="*/ 9311806 h 13823997"/>
              <a:gd name="connsiteX868" fmla="*/ 73584 w 12225867"/>
              <a:gd name="connsiteY868" fmla="*/ 9321394 h 13823997"/>
              <a:gd name="connsiteX869" fmla="*/ 71086 w 12225867"/>
              <a:gd name="connsiteY869" fmla="*/ 9318841 h 13823997"/>
              <a:gd name="connsiteX870" fmla="*/ 77158 w 12225867"/>
              <a:gd name="connsiteY870" fmla="*/ 9309398 h 13823997"/>
              <a:gd name="connsiteX871" fmla="*/ 73573 w 12225867"/>
              <a:gd name="connsiteY871" fmla="*/ 9306834 h 13823997"/>
              <a:gd name="connsiteX872" fmla="*/ 73929 w 12225867"/>
              <a:gd name="connsiteY872" fmla="*/ 9306431 h 13823997"/>
              <a:gd name="connsiteX873" fmla="*/ 70090 w 12225867"/>
              <a:gd name="connsiteY873" fmla="*/ 9303380 h 13823997"/>
              <a:gd name="connsiteX874" fmla="*/ 73289 w 12225867"/>
              <a:gd name="connsiteY874" fmla="*/ 9305922 h 13823997"/>
              <a:gd name="connsiteX875" fmla="*/ 73011 w 12225867"/>
              <a:gd name="connsiteY875" fmla="*/ 9306432 h 13823997"/>
              <a:gd name="connsiteX876" fmla="*/ 69624 w 12225867"/>
              <a:gd name="connsiteY876" fmla="*/ 9304009 h 13823997"/>
              <a:gd name="connsiteX877" fmla="*/ 70090 w 12225867"/>
              <a:gd name="connsiteY877" fmla="*/ 9303380 h 13823997"/>
              <a:gd name="connsiteX878" fmla="*/ 47772 w 12225867"/>
              <a:gd name="connsiteY878" fmla="*/ 9303185 h 13823997"/>
              <a:gd name="connsiteX879" fmla="*/ 50064 w 12225867"/>
              <a:gd name="connsiteY879" fmla="*/ 9303380 h 13823997"/>
              <a:gd name="connsiteX880" fmla="*/ 49042 w 12225867"/>
              <a:gd name="connsiteY880" fmla="*/ 9311944 h 13823997"/>
              <a:gd name="connsiteX881" fmla="*/ 46593 w 12225867"/>
              <a:gd name="connsiteY881" fmla="*/ 9317538 h 13823997"/>
              <a:gd name="connsiteX882" fmla="*/ 43359 w 12225867"/>
              <a:gd name="connsiteY882" fmla="*/ 9316712 h 13823997"/>
              <a:gd name="connsiteX883" fmla="*/ 47772 w 12225867"/>
              <a:gd name="connsiteY883" fmla="*/ 9303185 h 13823997"/>
              <a:gd name="connsiteX884" fmla="*/ 68471 w 12225867"/>
              <a:gd name="connsiteY884" fmla="*/ 9303184 h 13823997"/>
              <a:gd name="connsiteX885" fmla="*/ 69624 w 12225867"/>
              <a:gd name="connsiteY885" fmla="*/ 9304009 h 13823997"/>
              <a:gd name="connsiteX886" fmla="*/ 65925 w 12225867"/>
              <a:gd name="connsiteY886" fmla="*/ 9308999 h 13823997"/>
              <a:gd name="connsiteX887" fmla="*/ 68471 w 12225867"/>
              <a:gd name="connsiteY887" fmla="*/ 9303184 h 13823997"/>
              <a:gd name="connsiteX888" fmla="*/ 63456 w 12225867"/>
              <a:gd name="connsiteY888" fmla="*/ 9299641 h 13823997"/>
              <a:gd name="connsiteX889" fmla="*/ 68912 w 12225867"/>
              <a:gd name="connsiteY889" fmla="*/ 9302175 h 13823997"/>
              <a:gd name="connsiteX890" fmla="*/ 68471 w 12225867"/>
              <a:gd name="connsiteY890" fmla="*/ 9303184 h 13823997"/>
              <a:gd name="connsiteX891" fmla="*/ 65378 w 12225867"/>
              <a:gd name="connsiteY891" fmla="*/ 9300972 h 13823997"/>
              <a:gd name="connsiteX892" fmla="*/ 60596 w 12225867"/>
              <a:gd name="connsiteY892" fmla="*/ 9308409 h 13823997"/>
              <a:gd name="connsiteX893" fmla="*/ 63456 w 12225867"/>
              <a:gd name="connsiteY893" fmla="*/ 9299641 h 13823997"/>
              <a:gd name="connsiteX894" fmla="*/ 55954 w 12225867"/>
              <a:gd name="connsiteY894" fmla="*/ 9296156 h 13823997"/>
              <a:gd name="connsiteX895" fmla="*/ 61493 w 12225867"/>
              <a:gd name="connsiteY895" fmla="*/ 9298729 h 13823997"/>
              <a:gd name="connsiteX896" fmla="*/ 52420 w 12225867"/>
              <a:gd name="connsiteY896" fmla="*/ 9315416 h 13823997"/>
              <a:gd name="connsiteX897" fmla="*/ 55052 w 12225867"/>
              <a:gd name="connsiteY897" fmla="*/ 9317030 h 13823997"/>
              <a:gd name="connsiteX898" fmla="*/ 51701 w 12225867"/>
              <a:gd name="connsiteY898" fmla="*/ 9322240 h 13823997"/>
              <a:gd name="connsiteX899" fmla="*/ 52420 w 12225867"/>
              <a:gd name="connsiteY899" fmla="*/ 9319027 h 13823997"/>
              <a:gd name="connsiteX900" fmla="*/ 48322 w 12225867"/>
              <a:gd name="connsiteY900" fmla="*/ 9317980 h 13823997"/>
              <a:gd name="connsiteX901" fmla="*/ 49042 w 12225867"/>
              <a:gd name="connsiteY901" fmla="*/ 9311944 h 13823997"/>
              <a:gd name="connsiteX902" fmla="*/ 55954 w 12225867"/>
              <a:gd name="connsiteY902" fmla="*/ 9296156 h 13823997"/>
              <a:gd name="connsiteX903" fmla="*/ 67145 w 12225867"/>
              <a:gd name="connsiteY903" fmla="*/ 9288334 h 13823997"/>
              <a:gd name="connsiteX904" fmla="*/ 63456 w 12225867"/>
              <a:gd name="connsiteY904" fmla="*/ 9299641 h 13823997"/>
              <a:gd name="connsiteX905" fmla="*/ 61493 w 12225867"/>
              <a:gd name="connsiteY905" fmla="*/ 9298729 h 13823997"/>
              <a:gd name="connsiteX906" fmla="*/ 67145 w 12225867"/>
              <a:gd name="connsiteY906" fmla="*/ 9288334 h 13823997"/>
              <a:gd name="connsiteX907" fmla="*/ 75980 w 12225867"/>
              <a:gd name="connsiteY907" fmla="*/ 9272082 h 13823997"/>
              <a:gd name="connsiteX908" fmla="*/ 67145 w 12225867"/>
              <a:gd name="connsiteY908" fmla="*/ 9288334 h 13823997"/>
              <a:gd name="connsiteX909" fmla="*/ 67734 w 12225867"/>
              <a:gd name="connsiteY909" fmla="*/ 9286527 h 13823997"/>
              <a:gd name="connsiteX910" fmla="*/ 54776 w 12225867"/>
              <a:gd name="connsiteY910" fmla="*/ 9281712 h 13823997"/>
              <a:gd name="connsiteX911" fmla="*/ 47772 w 12225867"/>
              <a:gd name="connsiteY911" fmla="*/ 9303185 h 13823997"/>
              <a:gd name="connsiteX912" fmla="*/ 35928 w 12225867"/>
              <a:gd name="connsiteY912" fmla="*/ 9302176 h 13823997"/>
              <a:gd name="connsiteX913" fmla="*/ 30038 w 12225867"/>
              <a:gd name="connsiteY913" fmla="*/ 9351529 h 13823997"/>
              <a:gd name="connsiteX914" fmla="*/ 30203 w 12225867"/>
              <a:gd name="connsiteY914" fmla="*/ 9351543 h 13823997"/>
              <a:gd name="connsiteX915" fmla="*/ 28860 w 12225867"/>
              <a:gd name="connsiteY915" fmla="*/ 9357547 h 13823997"/>
              <a:gd name="connsiteX916" fmla="*/ 36713 w 12225867"/>
              <a:gd name="connsiteY916" fmla="*/ 9359553 h 13823997"/>
              <a:gd name="connsiteX917" fmla="*/ 41818 w 12225867"/>
              <a:gd name="connsiteY917" fmla="*/ 9364770 h 13823997"/>
              <a:gd name="connsiteX918" fmla="*/ 75980 w 12225867"/>
              <a:gd name="connsiteY918" fmla="*/ 9329862 h 13823997"/>
              <a:gd name="connsiteX919" fmla="*/ 73506 w 12225867"/>
              <a:gd name="connsiteY919" fmla="*/ 9327334 h 13823997"/>
              <a:gd name="connsiteX920" fmla="*/ 104252 w 12225867"/>
              <a:gd name="connsiteY920" fmla="*/ 9293750 h 13823997"/>
              <a:gd name="connsiteX921" fmla="*/ 93650 w 12225867"/>
              <a:gd name="connsiteY921" fmla="*/ 9284120 h 13823997"/>
              <a:gd name="connsiteX922" fmla="*/ 73929 w 12225867"/>
              <a:gd name="connsiteY922" fmla="*/ 9306431 h 13823997"/>
              <a:gd name="connsiteX923" fmla="*/ 73289 w 12225867"/>
              <a:gd name="connsiteY923" fmla="*/ 9305922 h 13823997"/>
              <a:gd name="connsiteX924" fmla="*/ 87760 w 12225867"/>
              <a:gd name="connsiteY924" fmla="*/ 9279304 h 13823997"/>
              <a:gd name="connsiteX925" fmla="*/ 75980 w 12225867"/>
              <a:gd name="connsiteY925" fmla="*/ 9272082 h 13823997"/>
              <a:gd name="connsiteX926" fmla="*/ 128574 w 12225867"/>
              <a:gd name="connsiteY926" fmla="*/ 9249636 h 13823997"/>
              <a:gd name="connsiteX927" fmla="*/ 128741 w 12225867"/>
              <a:gd name="connsiteY927" fmla="*/ 9249788 h 13823997"/>
              <a:gd name="connsiteX928" fmla="*/ 111324 w 12225867"/>
              <a:gd name="connsiteY928" fmla="*/ 9273282 h 13823997"/>
              <a:gd name="connsiteX929" fmla="*/ 131692 w 12225867"/>
              <a:gd name="connsiteY929" fmla="*/ 9252469 h 13823997"/>
              <a:gd name="connsiteX930" fmla="*/ 136057 w 12225867"/>
              <a:gd name="connsiteY930" fmla="*/ 9256434 h 13823997"/>
              <a:gd name="connsiteX931" fmla="*/ 138852 w 12225867"/>
              <a:gd name="connsiteY931" fmla="*/ 9253272 h 13823997"/>
              <a:gd name="connsiteX932" fmla="*/ 141358 w 12225867"/>
              <a:gd name="connsiteY932" fmla="*/ 9255832 h 13823997"/>
              <a:gd name="connsiteX933" fmla="*/ 110142 w 12225867"/>
              <a:gd name="connsiteY933" fmla="*/ 9287731 h 13823997"/>
              <a:gd name="connsiteX934" fmla="*/ 103663 w 12225867"/>
              <a:gd name="connsiteY934" fmla="*/ 9281110 h 13823997"/>
              <a:gd name="connsiteX935" fmla="*/ 111320 w 12225867"/>
              <a:gd name="connsiteY935" fmla="*/ 9273287 h 13823997"/>
              <a:gd name="connsiteX936" fmla="*/ 108007 w 12225867"/>
              <a:gd name="connsiteY936" fmla="*/ 9270653 h 13823997"/>
              <a:gd name="connsiteX937" fmla="*/ 128574 w 12225867"/>
              <a:gd name="connsiteY937" fmla="*/ 9249636 h 13823997"/>
              <a:gd name="connsiteX938" fmla="*/ 134879 w 12225867"/>
              <a:gd name="connsiteY938" fmla="*/ 9243193 h 13823997"/>
              <a:gd name="connsiteX939" fmla="*/ 141648 w 12225867"/>
              <a:gd name="connsiteY939" fmla="*/ 9250109 h 13823997"/>
              <a:gd name="connsiteX940" fmla="*/ 138852 w 12225867"/>
              <a:gd name="connsiteY940" fmla="*/ 9253272 h 13823997"/>
              <a:gd name="connsiteX941" fmla="*/ 134879 w 12225867"/>
              <a:gd name="connsiteY941" fmla="*/ 9249212 h 13823997"/>
              <a:gd name="connsiteX942" fmla="*/ 131692 w 12225867"/>
              <a:gd name="connsiteY942" fmla="*/ 9252469 h 13823997"/>
              <a:gd name="connsiteX943" fmla="*/ 128741 w 12225867"/>
              <a:gd name="connsiteY943" fmla="*/ 9249788 h 13823997"/>
              <a:gd name="connsiteX944" fmla="*/ 129729 w 12225867"/>
              <a:gd name="connsiteY944" fmla="*/ 9248456 h 13823997"/>
              <a:gd name="connsiteX945" fmla="*/ 134879 w 12225867"/>
              <a:gd name="connsiteY945" fmla="*/ 9243193 h 13823997"/>
              <a:gd name="connsiteX946" fmla="*/ 138649 w 12225867"/>
              <a:gd name="connsiteY946" fmla="*/ 9231879 h 13823997"/>
              <a:gd name="connsiteX947" fmla="*/ 140769 w 12225867"/>
              <a:gd name="connsiteY947" fmla="*/ 9233564 h 13823997"/>
              <a:gd name="connsiteX948" fmla="*/ 129729 w 12225867"/>
              <a:gd name="connsiteY948" fmla="*/ 9248456 h 13823997"/>
              <a:gd name="connsiteX949" fmla="*/ 128574 w 12225867"/>
              <a:gd name="connsiteY949" fmla="*/ 9249636 h 13823997"/>
              <a:gd name="connsiteX950" fmla="*/ 125456 w 12225867"/>
              <a:gd name="connsiteY950" fmla="*/ 9246804 h 13823997"/>
              <a:gd name="connsiteX951" fmla="*/ 138649 w 12225867"/>
              <a:gd name="connsiteY951" fmla="*/ 9231879 h 13823997"/>
              <a:gd name="connsiteX952" fmla="*/ 57983 w 12225867"/>
              <a:gd name="connsiteY952" fmla="*/ 9225956 h 13823997"/>
              <a:gd name="connsiteX953" fmla="*/ 54776 w 12225867"/>
              <a:gd name="connsiteY953" fmla="*/ 9252823 h 13823997"/>
              <a:gd name="connsiteX954" fmla="*/ 52117 w 12225867"/>
              <a:gd name="connsiteY954" fmla="*/ 9252597 h 13823997"/>
              <a:gd name="connsiteX955" fmla="*/ 57983 w 12225867"/>
              <a:gd name="connsiteY955" fmla="*/ 9225956 h 13823997"/>
              <a:gd name="connsiteX956" fmla="*/ 102470 w 12225867"/>
              <a:gd name="connsiteY956" fmla="*/ 9225526 h 13823997"/>
              <a:gd name="connsiteX957" fmla="*/ 100987 w 12225867"/>
              <a:gd name="connsiteY957" fmla="*/ 9228913 h 13823997"/>
              <a:gd name="connsiteX958" fmla="*/ 100718 w 12225867"/>
              <a:gd name="connsiteY958" fmla="*/ 9228748 h 13823997"/>
              <a:gd name="connsiteX959" fmla="*/ 102470 w 12225867"/>
              <a:gd name="connsiteY959" fmla="*/ 9225526 h 13823997"/>
              <a:gd name="connsiteX960" fmla="*/ 129993 w 12225867"/>
              <a:gd name="connsiteY960" fmla="*/ 9225373 h 13823997"/>
              <a:gd name="connsiteX961" fmla="*/ 131345 w 12225867"/>
              <a:gd name="connsiteY961" fmla="*/ 9226341 h 13823997"/>
              <a:gd name="connsiteX962" fmla="*/ 104594 w 12225867"/>
              <a:gd name="connsiteY962" fmla="*/ 9267940 h 13823997"/>
              <a:gd name="connsiteX963" fmla="*/ 100718 w 12225867"/>
              <a:gd name="connsiteY963" fmla="*/ 9264860 h 13823997"/>
              <a:gd name="connsiteX964" fmla="*/ 129993 w 12225867"/>
              <a:gd name="connsiteY964" fmla="*/ 9225373 h 13823997"/>
              <a:gd name="connsiteX965" fmla="*/ 73624 w 12225867"/>
              <a:gd name="connsiteY965" fmla="*/ 9222730 h 13823997"/>
              <a:gd name="connsiteX966" fmla="*/ 71152 w 12225867"/>
              <a:gd name="connsiteY966" fmla="*/ 9233957 h 13823997"/>
              <a:gd name="connsiteX967" fmla="*/ 70090 w 12225867"/>
              <a:gd name="connsiteY967" fmla="*/ 9233563 h 13823997"/>
              <a:gd name="connsiteX968" fmla="*/ 73624 w 12225867"/>
              <a:gd name="connsiteY968" fmla="*/ 9222730 h 13823997"/>
              <a:gd name="connsiteX969" fmla="*/ 88305 w 12225867"/>
              <a:gd name="connsiteY969" fmla="*/ 9222264 h 13823997"/>
              <a:gd name="connsiteX970" fmla="*/ 83048 w 12225867"/>
              <a:gd name="connsiteY970" fmla="*/ 9238378 h 13823997"/>
              <a:gd name="connsiteX971" fmla="*/ 81502 w 12225867"/>
              <a:gd name="connsiteY971" fmla="*/ 9237803 h 13823997"/>
              <a:gd name="connsiteX972" fmla="*/ 88305 w 12225867"/>
              <a:gd name="connsiteY972" fmla="*/ 9222264 h 13823997"/>
              <a:gd name="connsiteX973" fmla="*/ 119566 w 12225867"/>
              <a:gd name="connsiteY973" fmla="*/ 9217915 h 13823997"/>
              <a:gd name="connsiteX974" fmla="*/ 121545 w 12225867"/>
              <a:gd name="connsiteY974" fmla="*/ 9219330 h 13823997"/>
              <a:gd name="connsiteX975" fmla="*/ 112498 w 12225867"/>
              <a:gd name="connsiteY975" fmla="*/ 9235970 h 13823997"/>
              <a:gd name="connsiteX976" fmla="*/ 109240 w 12225867"/>
              <a:gd name="connsiteY976" fmla="*/ 9233972 h 13823997"/>
              <a:gd name="connsiteX977" fmla="*/ 119566 w 12225867"/>
              <a:gd name="connsiteY977" fmla="*/ 9217915 h 13823997"/>
              <a:gd name="connsiteX978" fmla="*/ 124278 w 12225867"/>
              <a:gd name="connsiteY978" fmla="*/ 9185414 h 13823997"/>
              <a:gd name="connsiteX979" fmla="*/ 102470 w 12225867"/>
              <a:gd name="connsiteY979" fmla="*/ 9225526 h 13823997"/>
              <a:gd name="connsiteX980" fmla="*/ 108964 w 12225867"/>
              <a:gd name="connsiteY980" fmla="*/ 9210692 h 13823997"/>
              <a:gd name="connsiteX981" fmla="*/ 96006 w 12225867"/>
              <a:gd name="connsiteY981" fmla="*/ 9204673 h 13823997"/>
              <a:gd name="connsiteX982" fmla="*/ 88305 w 12225867"/>
              <a:gd name="connsiteY982" fmla="*/ 9222264 h 13823997"/>
              <a:gd name="connsiteX983" fmla="*/ 98362 w 12225867"/>
              <a:gd name="connsiteY983" fmla="*/ 9191433 h 13823997"/>
              <a:gd name="connsiteX984" fmla="*/ 85404 w 12225867"/>
              <a:gd name="connsiteY984" fmla="*/ 9186618 h 13823997"/>
              <a:gd name="connsiteX985" fmla="*/ 73624 w 12225867"/>
              <a:gd name="connsiteY985" fmla="*/ 9222730 h 13823997"/>
              <a:gd name="connsiteX986" fmla="*/ 59488 w 12225867"/>
              <a:gd name="connsiteY986" fmla="*/ 9219119 h 13823997"/>
              <a:gd name="connsiteX987" fmla="*/ 57983 w 12225867"/>
              <a:gd name="connsiteY987" fmla="*/ 9225956 h 13823997"/>
              <a:gd name="connsiteX988" fmla="*/ 60666 w 12225867"/>
              <a:gd name="connsiteY988" fmla="*/ 9203471 h 13823997"/>
              <a:gd name="connsiteX989" fmla="*/ 46530 w 12225867"/>
              <a:gd name="connsiteY989" fmla="*/ 9202267 h 13823997"/>
              <a:gd name="connsiteX990" fmla="*/ 40640 w 12225867"/>
              <a:gd name="connsiteY990" fmla="*/ 9251620 h 13823997"/>
              <a:gd name="connsiteX991" fmla="*/ 52117 w 12225867"/>
              <a:gd name="connsiteY991" fmla="*/ 9252597 h 13823997"/>
              <a:gd name="connsiteX992" fmla="*/ 48886 w 12225867"/>
              <a:gd name="connsiteY992" fmla="*/ 9267267 h 13823997"/>
              <a:gd name="connsiteX993" fmla="*/ 63022 w 12225867"/>
              <a:gd name="connsiteY993" fmla="*/ 9270878 h 13823997"/>
              <a:gd name="connsiteX994" fmla="*/ 71152 w 12225867"/>
              <a:gd name="connsiteY994" fmla="*/ 9233957 h 13823997"/>
              <a:gd name="connsiteX995" fmla="*/ 81502 w 12225867"/>
              <a:gd name="connsiteY995" fmla="*/ 9237803 h 13823997"/>
              <a:gd name="connsiteX996" fmla="*/ 75980 w 12225867"/>
              <a:gd name="connsiteY996" fmla="*/ 9250415 h 13823997"/>
              <a:gd name="connsiteX997" fmla="*/ 88938 w 12225867"/>
              <a:gd name="connsiteY997" fmla="*/ 9256434 h 13823997"/>
              <a:gd name="connsiteX998" fmla="*/ 100987 w 12225867"/>
              <a:gd name="connsiteY998" fmla="*/ 9228913 h 13823997"/>
              <a:gd name="connsiteX999" fmla="*/ 109240 w 12225867"/>
              <a:gd name="connsiteY999" fmla="*/ 9233972 h 13823997"/>
              <a:gd name="connsiteX1000" fmla="*/ 92472 w 12225867"/>
              <a:gd name="connsiteY1000" fmla="*/ 9260046 h 13823997"/>
              <a:gd name="connsiteX1001" fmla="*/ 104252 w 12225867"/>
              <a:gd name="connsiteY1001" fmla="*/ 9268472 h 13823997"/>
              <a:gd name="connsiteX1002" fmla="*/ 104594 w 12225867"/>
              <a:gd name="connsiteY1002" fmla="*/ 9267940 h 13823997"/>
              <a:gd name="connsiteX1003" fmla="*/ 108007 w 12225867"/>
              <a:gd name="connsiteY1003" fmla="*/ 9270653 h 13823997"/>
              <a:gd name="connsiteX1004" fmla="*/ 100718 w 12225867"/>
              <a:gd name="connsiteY1004" fmla="*/ 9278101 h 13823997"/>
              <a:gd name="connsiteX1005" fmla="*/ 103663 w 12225867"/>
              <a:gd name="connsiteY1005" fmla="*/ 9281110 h 13823997"/>
              <a:gd name="connsiteX1006" fmla="*/ 100718 w 12225867"/>
              <a:gd name="connsiteY1006" fmla="*/ 9284120 h 13823997"/>
              <a:gd name="connsiteX1007" fmla="*/ 110142 w 12225867"/>
              <a:gd name="connsiteY1007" fmla="*/ 9293750 h 13823997"/>
              <a:gd name="connsiteX1008" fmla="*/ 144303 w 12225867"/>
              <a:gd name="connsiteY1008" fmla="*/ 9258842 h 13823997"/>
              <a:gd name="connsiteX1009" fmla="*/ 141358 w 12225867"/>
              <a:gd name="connsiteY1009" fmla="*/ 9255832 h 13823997"/>
              <a:gd name="connsiteX1010" fmla="*/ 144303 w 12225867"/>
              <a:gd name="connsiteY1010" fmla="*/ 9252822 h 13823997"/>
              <a:gd name="connsiteX1011" fmla="*/ 141648 w 12225867"/>
              <a:gd name="connsiteY1011" fmla="*/ 9250109 h 13823997"/>
              <a:gd name="connsiteX1012" fmla="*/ 169041 w 12225867"/>
              <a:gd name="connsiteY1012" fmla="*/ 9219119 h 13823997"/>
              <a:gd name="connsiteX1013" fmla="*/ 158439 w 12225867"/>
              <a:gd name="connsiteY1013" fmla="*/ 9209489 h 13823997"/>
              <a:gd name="connsiteX1014" fmla="*/ 138649 w 12225867"/>
              <a:gd name="connsiteY1014" fmla="*/ 9231879 h 13823997"/>
              <a:gd name="connsiteX1015" fmla="*/ 130167 w 12225867"/>
              <a:gd name="connsiteY1015" fmla="*/ 9225138 h 13823997"/>
              <a:gd name="connsiteX1016" fmla="*/ 129993 w 12225867"/>
              <a:gd name="connsiteY1016" fmla="*/ 9225373 h 13823997"/>
              <a:gd name="connsiteX1017" fmla="*/ 121545 w 12225867"/>
              <a:gd name="connsiteY1017" fmla="*/ 9219330 h 13823997"/>
              <a:gd name="connsiteX1018" fmla="*/ 136057 w 12225867"/>
              <a:gd name="connsiteY1018" fmla="*/ 9192636 h 13823997"/>
              <a:gd name="connsiteX1019" fmla="*/ 124278 w 12225867"/>
              <a:gd name="connsiteY1019" fmla="*/ 9185414 h 13823997"/>
              <a:gd name="connsiteX1020" fmla="*/ 204381 w 12225867"/>
              <a:gd name="connsiteY1020" fmla="*/ 9172173 h 13823997"/>
              <a:gd name="connsiteX1021" fmla="*/ 206997 w 12225867"/>
              <a:gd name="connsiteY1021" fmla="*/ 9174846 h 13823997"/>
              <a:gd name="connsiteX1022" fmla="*/ 200848 w 12225867"/>
              <a:gd name="connsiteY1022" fmla="*/ 9181803 h 13823997"/>
              <a:gd name="connsiteX1023" fmla="*/ 204381 w 12225867"/>
              <a:gd name="connsiteY1023" fmla="*/ 9178193 h 13823997"/>
              <a:gd name="connsiteX1024" fmla="*/ 210860 w 12225867"/>
              <a:gd name="connsiteY1024" fmla="*/ 9184813 h 13823997"/>
              <a:gd name="connsiteX1025" fmla="*/ 179643 w 12225867"/>
              <a:gd name="connsiteY1025" fmla="*/ 9216711 h 13823997"/>
              <a:gd name="connsiteX1026" fmla="*/ 173164 w 12225867"/>
              <a:gd name="connsiteY1026" fmla="*/ 9210091 h 13823997"/>
              <a:gd name="connsiteX1027" fmla="*/ 200847 w 12225867"/>
              <a:gd name="connsiteY1027" fmla="*/ 9181804 h 13823997"/>
              <a:gd name="connsiteX1028" fmla="*/ 197728 w 12225867"/>
              <a:gd name="connsiteY1028" fmla="*/ 9178971 h 13823997"/>
              <a:gd name="connsiteX1029" fmla="*/ 204381 w 12225867"/>
              <a:gd name="connsiteY1029" fmla="*/ 9172173 h 13823997"/>
              <a:gd name="connsiteX1030" fmla="*/ 190245 w 12225867"/>
              <a:gd name="connsiteY1030" fmla="*/ 9145692 h 13823997"/>
              <a:gd name="connsiteX1031" fmla="*/ 160795 w 12225867"/>
              <a:gd name="connsiteY1031" fmla="*/ 9185415 h 13823997"/>
              <a:gd name="connsiteX1032" fmla="*/ 171397 w 12225867"/>
              <a:gd name="connsiteY1032" fmla="*/ 9193841 h 13823997"/>
              <a:gd name="connsiteX1033" fmla="*/ 200847 w 12225867"/>
              <a:gd name="connsiteY1033" fmla="*/ 9154118 h 13823997"/>
              <a:gd name="connsiteX1034" fmla="*/ 190245 w 12225867"/>
              <a:gd name="connsiteY1034" fmla="*/ 9145692 h 13823997"/>
              <a:gd name="connsiteX1035" fmla="*/ 223229 w 12225867"/>
              <a:gd name="connsiteY1035" fmla="*/ 9134858 h 13823997"/>
              <a:gd name="connsiteX1036" fmla="*/ 190245 w 12225867"/>
              <a:gd name="connsiteY1036" fmla="*/ 9172174 h 13823997"/>
              <a:gd name="connsiteX1037" fmla="*/ 197728 w 12225867"/>
              <a:gd name="connsiteY1037" fmla="*/ 9178971 h 13823997"/>
              <a:gd name="connsiteX1038" fmla="*/ 170219 w 12225867"/>
              <a:gd name="connsiteY1038" fmla="*/ 9207081 h 13823997"/>
              <a:gd name="connsiteX1039" fmla="*/ 173164 w 12225867"/>
              <a:gd name="connsiteY1039" fmla="*/ 9210091 h 13823997"/>
              <a:gd name="connsiteX1040" fmla="*/ 170219 w 12225867"/>
              <a:gd name="connsiteY1040" fmla="*/ 9213100 h 13823997"/>
              <a:gd name="connsiteX1041" fmla="*/ 179643 w 12225867"/>
              <a:gd name="connsiteY1041" fmla="*/ 9223934 h 13823997"/>
              <a:gd name="connsiteX1042" fmla="*/ 213805 w 12225867"/>
              <a:gd name="connsiteY1042" fmla="*/ 9187822 h 13823997"/>
              <a:gd name="connsiteX1043" fmla="*/ 210860 w 12225867"/>
              <a:gd name="connsiteY1043" fmla="*/ 9184813 h 13823997"/>
              <a:gd name="connsiteX1044" fmla="*/ 213805 w 12225867"/>
              <a:gd name="connsiteY1044" fmla="*/ 9181803 h 13823997"/>
              <a:gd name="connsiteX1045" fmla="*/ 206997 w 12225867"/>
              <a:gd name="connsiteY1045" fmla="*/ 9174846 h 13823997"/>
              <a:gd name="connsiteX1046" fmla="*/ 233831 w 12225867"/>
              <a:gd name="connsiteY1046" fmla="*/ 9144488 h 13823997"/>
              <a:gd name="connsiteX1047" fmla="*/ 223229 w 12225867"/>
              <a:gd name="connsiteY1047" fmla="*/ 9134858 h 13823997"/>
              <a:gd name="connsiteX1048" fmla="*/ 173753 w 12225867"/>
              <a:gd name="connsiteY1048" fmla="*/ 9134858 h 13823997"/>
              <a:gd name="connsiteX1049" fmla="*/ 146659 w 12225867"/>
              <a:gd name="connsiteY1049" fmla="*/ 9176989 h 13823997"/>
              <a:gd name="connsiteX1050" fmla="*/ 158439 w 12225867"/>
              <a:gd name="connsiteY1050" fmla="*/ 9185415 h 13823997"/>
              <a:gd name="connsiteX1051" fmla="*/ 185533 w 12225867"/>
              <a:gd name="connsiteY1051" fmla="*/ 9143285 h 13823997"/>
              <a:gd name="connsiteX1052" fmla="*/ 173753 w 12225867"/>
              <a:gd name="connsiteY1052" fmla="*/ 9134858 h 13823997"/>
              <a:gd name="connsiteX1053" fmla="*/ 80692 w 12225867"/>
              <a:gd name="connsiteY1053" fmla="*/ 9121617 h 13823997"/>
              <a:gd name="connsiteX1054" fmla="*/ 70090 w 12225867"/>
              <a:gd name="connsiteY1054" fmla="*/ 9169766 h 13823997"/>
              <a:gd name="connsiteX1055" fmla="*/ 84226 w 12225867"/>
              <a:gd name="connsiteY1055" fmla="*/ 9173377 h 13823997"/>
              <a:gd name="connsiteX1056" fmla="*/ 94828 w 12225867"/>
              <a:gd name="connsiteY1056" fmla="*/ 9125228 h 13823997"/>
              <a:gd name="connsiteX1057" fmla="*/ 80692 w 12225867"/>
              <a:gd name="connsiteY1057" fmla="*/ 9121617 h 13823997"/>
              <a:gd name="connsiteX1058" fmla="*/ 136057 w 12225867"/>
              <a:gd name="connsiteY1058" fmla="*/ 9113191 h 13823997"/>
              <a:gd name="connsiteX1059" fmla="*/ 116032 w 12225867"/>
              <a:gd name="connsiteY1059" fmla="*/ 9158932 h 13823997"/>
              <a:gd name="connsiteX1060" fmla="*/ 128989 w 12225867"/>
              <a:gd name="connsiteY1060" fmla="*/ 9164951 h 13823997"/>
              <a:gd name="connsiteX1061" fmla="*/ 149015 w 12225867"/>
              <a:gd name="connsiteY1061" fmla="*/ 9119209 h 13823997"/>
              <a:gd name="connsiteX1062" fmla="*/ 136057 w 12225867"/>
              <a:gd name="connsiteY1062" fmla="*/ 9113191 h 13823997"/>
              <a:gd name="connsiteX1063" fmla="*/ 273883 w 12225867"/>
              <a:gd name="connsiteY1063" fmla="*/ 9108376 h 13823997"/>
              <a:gd name="connsiteX1064" fmla="*/ 280362 w 12225867"/>
              <a:gd name="connsiteY1064" fmla="*/ 9114996 h 13823997"/>
              <a:gd name="connsiteX1065" fmla="*/ 249145 w 12225867"/>
              <a:gd name="connsiteY1065" fmla="*/ 9146895 h 13823997"/>
              <a:gd name="connsiteX1066" fmla="*/ 242667 w 12225867"/>
              <a:gd name="connsiteY1066" fmla="*/ 9140275 h 13823997"/>
              <a:gd name="connsiteX1067" fmla="*/ 273883 w 12225867"/>
              <a:gd name="connsiteY1067" fmla="*/ 9108376 h 13823997"/>
              <a:gd name="connsiteX1068" fmla="*/ 58310 w 12225867"/>
              <a:gd name="connsiteY1068" fmla="*/ 9102358 h 13823997"/>
              <a:gd name="connsiteX1069" fmla="*/ 52420 w 12225867"/>
              <a:gd name="connsiteY1069" fmla="*/ 9151711 h 13823997"/>
              <a:gd name="connsiteX1070" fmla="*/ 65378 w 12225867"/>
              <a:gd name="connsiteY1070" fmla="*/ 9154118 h 13823997"/>
              <a:gd name="connsiteX1071" fmla="*/ 72446 w 12225867"/>
              <a:gd name="connsiteY1071" fmla="*/ 9103562 h 13823997"/>
              <a:gd name="connsiteX1072" fmla="*/ 58310 w 12225867"/>
              <a:gd name="connsiteY1072" fmla="*/ 9102358 h 13823997"/>
              <a:gd name="connsiteX1073" fmla="*/ 273883 w 12225867"/>
              <a:gd name="connsiteY1073" fmla="*/ 9102357 h 13823997"/>
              <a:gd name="connsiteX1074" fmla="*/ 239721 w 12225867"/>
              <a:gd name="connsiteY1074" fmla="*/ 9137265 h 13823997"/>
              <a:gd name="connsiteX1075" fmla="*/ 242667 w 12225867"/>
              <a:gd name="connsiteY1075" fmla="*/ 9140275 h 13823997"/>
              <a:gd name="connsiteX1076" fmla="*/ 239721 w 12225867"/>
              <a:gd name="connsiteY1076" fmla="*/ 9143285 h 13823997"/>
              <a:gd name="connsiteX1077" fmla="*/ 249145 w 12225867"/>
              <a:gd name="connsiteY1077" fmla="*/ 9152914 h 13823997"/>
              <a:gd name="connsiteX1078" fmla="*/ 283307 w 12225867"/>
              <a:gd name="connsiteY1078" fmla="*/ 9118006 h 13823997"/>
              <a:gd name="connsiteX1079" fmla="*/ 280362 w 12225867"/>
              <a:gd name="connsiteY1079" fmla="*/ 9114996 h 13823997"/>
              <a:gd name="connsiteX1080" fmla="*/ 283307 w 12225867"/>
              <a:gd name="connsiteY1080" fmla="*/ 9111987 h 13823997"/>
              <a:gd name="connsiteX1081" fmla="*/ 273883 w 12225867"/>
              <a:gd name="connsiteY1081" fmla="*/ 9102357 h 13823997"/>
              <a:gd name="connsiteX1082" fmla="*/ 171397 w 12225867"/>
              <a:gd name="connsiteY1082" fmla="*/ 9097542 h 13823997"/>
              <a:gd name="connsiteX1083" fmla="*/ 147837 w 12225867"/>
              <a:gd name="connsiteY1083" fmla="*/ 9140876 h 13823997"/>
              <a:gd name="connsiteX1084" fmla="*/ 159617 w 12225867"/>
              <a:gd name="connsiteY1084" fmla="*/ 9148099 h 13823997"/>
              <a:gd name="connsiteX1085" fmla="*/ 183177 w 12225867"/>
              <a:gd name="connsiteY1085" fmla="*/ 9104765 h 13823997"/>
              <a:gd name="connsiteX1086" fmla="*/ 171397 w 12225867"/>
              <a:gd name="connsiteY1086" fmla="*/ 9097542 h 13823997"/>
              <a:gd name="connsiteX1087" fmla="*/ 116032 w 12225867"/>
              <a:gd name="connsiteY1087" fmla="*/ 9091524 h 13823997"/>
              <a:gd name="connsiteX1088" fmla="*/ 100718 w 12225867"/>
              <a:gd name="connsiteY1088" fmla="*/ 9138469 h 13823997"/>
              <a:gd name="connsiteX1089" fmla="*/ 113676 w 12225867"/>
              <a:gd name="connsiteY1089" fmla="*/ 9143284 h 13823997"/>
              <a:gd name="connsiteX1090" fmla="*/ 128989 w 12225867"/>
              <a:gd name="connsiteY1090" fmla="*/ 9096339 h 13823997"/>
              <a:gd name="connsiteX1091" fmla="*/ 116032 w 12225867"/>
              <a:gd name="connsiteY1091" fmla="*/ 9091524 h 13823997"/>
              <a:gd name="connsiteX1092" fmla="*/ 250323 w 12225867"/>
              <a:gd name="connsiteY1092" fmla="*/ 9067450 h 13823997"/>
              <a:gd name="connsiteX1093" fmla="*/ 220873 w 12225867"/>
              <a:gd name="connsiteY1093" fmla="*/ 9107173 h 13823997"/>
              <a:gd name="connsiteX1094" fmla="*/ 231475 w 12225867"/>
              <a:gd name="connsiteY1094" fmla="*/ 9115599 h 13823997"/>
              <a:gd name="connsiteX1095" fmla="*/ 260925 w 12225867"/>
              <a:gd name="connsiteY1095" fmla="*/ 9075876 h 13823997"/>
              <a:gd name="connsiteX1096" fmla="*/ 250323 w 12225867"/>
              <a:gd name="connsiteY1096" fmla="*/ 9067450 h 13823997"/>
              <a:gd name="connsiteX1097" fmla="*/ 288019 w 12225867"/>
              <a:gd name="connsiteY1097" fmla="*/ 9060227 h 13823997"/>
              <a:gd name="connsiteX1098" fmla="*/ 255035 w 12225867"/>
              <a:gd name="connsiteY1098" fmla="*/ 9097543 h 13823997"/>
              <a:gd name="connsiteX1099" fmla="*/ 265637 w 12225867"/>
              <a:gd name="connsiteY1099" fmla="*/ 9107173 h 13823997"/>
              <a:gd name="connsiteX1100" fmla="*/ 298621 w 12225867"/>
              <a:gd name="connsiteY1100" fmla="*/ 9069857 h 13823997"/>
              <a:gd name="connsiteX1101" fmla="*/ 288019 w 12225867"/>
              <a:gd name="connsiteY1101" fmla="*/ 9060227 h 13823997"/>
              <a:gd name="connsiteX1102" fmla="*/ 227941 w 12225867"/>
              <a:gd name="connsiteY1102" fmla="*/ 9051802 h 13823997"/>
              <a:gd name="connsiteX1103" fmla="*/ 200847 w 12225867"/>
              <a:gd name="connsiteY1103" fmla="*/ 9093932 h 13823997"/>
              <a:gd name="connsiteX1104" fmla="*/ 212627 w 12225867"/>
              <a:gd name="connsiteY1104" fmla="*/ 9102358 h 13823997"/>
              <a:gd name="connsiteX1105" fmla="*/ 239721 w 12225867"/>
              <a:gd name="connsiteY1105" fmla="*/ 9060227 h 13823997"/>
              <a:gd name="connsiteX1106" fmla="*/ 227941 w 12225867"/>
              <a:gd name="connsiteY1106" fmla="*/ 9051802 h 13823997"/>
              <a:gd name="connsiteX1107" fmla="*/ 342206 w 12225867"/>
              <a:gd name="connsiteY1107" fmla="*/ 9037357 h 13823997"/>
              <a:gd name="connsiteX1108" fmla="*/ 348685 w 12225867"/>
              <a:gd name="connsiteY1108" fmla="*/ 9043977 h 13823997"/>
              <a:gd name="connsiteX1109" fmla="*/ 317468 w 12225867"/>
              <a:gd name="connsiteY1109" fmla="*/ 9075875 h 13823997"/>
              <a:gd name="connsiteX1110" fmla="*/ 310991 w 12225867"/>
              <a:gd name="connsiteY1110" fmla="*/ 9069255 h 13823997"/>
              <a:gd name="connsiteX1111" fmla="*/ 342206 w 12225867"/>
              <a:gd name="connsiteY1111" fmla="*/ 9037357 h 13823997"/>
              <a:gd name="connsiteX1112" fmla="*/ 342206 w 12225867"/>
              <a:gd name="connsiteY1112" fmla="*/ 9031337 h 13823997"/>
              <a:gd name="connsiteX1113" fmla="*/ 308045 w 12225867"/>
              <a:gd name="connsiteY1113" fmla="*/ 9066245 h 13823997"/>
              <a:gd name="connsiteX1114" fmla="*/ 310991 w 12225867"/>
              <a:gd name="connsiteY1114" fmla="*/ 9069255 h 13823997"/>
              <a:gd name="connsiteX1115" fmla="*/ 308045 w 12225867"/>
              <a:gd name="connsiteY1115" fmla="*/ 9072265 h 13823997"/>
              <a:gd name="connsiteX1116" fmla="*/ 317468 w 12225867"/>
              <a:gd name="connsiteY1116" fmla="*/ 9081895 h 13823997"/>
              <a:gd name="connsiteX1117" fmla="*/ 351630 w 12225867"/>
              <a:gd name="connsiteY1117" fmla="*/ 9046987 h 13823997"/>
              <a:gd name="connsiteX1118" fmla="*/ 348685 w 12225867"/>
              <a:gd name="connsiteY1118" fmla="*/ 9043977 h 13823997"/>
              <a:gd name="connsiteX1119" fmla="*/ 351630 w 12225867"/>
              <a:gd name="connsiteY1119" fmla="*/ 9040967 h 13823997"/>
              <a:gd name="connsiteX1120" fmla="*/ 342206 w 12225867"/>
              <a:gd name="connsiteY1120" fmla="*/ 9031337 h 13823997"/>
              <a:gd name="connsiteX1121" fmla="*/ 101896 w 12225867"/>
              <a:gd name="connsiteY1121" fmla="*/ 9024115 h 13823997"/>
              <a:gd name="connsiteX1122" fmla="*/ 91294 w 12225867"/>
              <a:gd name="connsiteY1122" fmla="*/ 9072264 h 13823997"/>
              <a:gd name="connsiteX1123" fmla="*/ 105430 w 12225867"/>
              <a:gd name="connsiteY1123" fmla="*/ 9075876 h 13823997"/>
              <a:gd name="connsiteX1124" fmla="*/ 116032 w 12225867"/>
              <a:gd name="connsiteY1124" fmla="*/ 9027727 h 13823997"/>
              <a:gd name="connsiteX1125" fmla="*/ 101896 w 12225867"/>
              <a:gd name="connsiteY1125" fmla="*/ 9024115 h 13823997"/>
              <a:gd name="connsiteX1126" fmla="*/ 176109 w 12225867"/>
              <a:gd name="connsiteY1126" fmla="*/ 9021708 h 13823997"/>
              <a:gd name="connsiteX1127" fmla="*/ 156083 w 12225867"/>
              <a:gd name="connsiteY1127" fmla="*/ 9067449 h 13823997"/>
              <a:gd name="connsiteX1128" fmla="*/ 169041 w 12225867"/>
              <a:gd name="connsiteY1128" fmla="*/ 9073468 h 13823997"/>
              <a:gd name="connsiteX1129" fmla="*/ 189067 w 12225867"/>
              <a:gd name="connsiteY1129" fmla="*/ 9027726 h 13823997"/>
              <a:gd name="connsiteX1130" fmla="*/ 176109 w 12225867"/>
              <a:gd name="connsiteY1130" fmla="*/ 9021708 h 13823997"/>
              <a:gd name="connsiteX1131" fmla="*/ 218517 w 12225867"/>
              <a:gd name="connsiteY1131" fmla="*/ 9010874 h 13823997"/>
              <a:gd name="connsiteX1132" fmla="*/ 194957 w 12225867"/>
              <a:gd name="connsiteY1132" fmla="*/ 9054208 h 13823997"/>
              <a:gd name="connsiteX1133" fmla="*/ 206737 w 12225867"/>
              <a:gd name="connsiteY1133" fmla="*/ 9061431 h 13823997"/>
              <a:gd name="connsiteX1134" fmla="*/ 230297 w 12225867"/>
              <a:gd name="connsiteY1134" fmla="*/ 9018096 h 13823997"/>
              <a:gd name="connsiteX1135" fmla="*/ 218517 w 12225867"/>
              <a:gd name="connsiteY1135" fmla="*/ 9010874 h 13823997"/>
              <a:gd name="connsiteX1136" fmla="*/ 68912 w 12225867"/>
              <a:gd name="connsiteY1136" fmla="*/ 9003653 h 13823997"/>
              <a:gd name="connsiteX1137" fmla="*/ 63022 w 12225867"/>
              <a:gd name="connsiteY1137" fmla="*/ 9053005 h 13823997"/>
              <a:gd name="connsiteX1138" fmla="*/ 77158 w 12225867"/>
              <a:gd name="connsiteY1138" fmla="*/ 9054209 h 13823997"/>
              <a:gd name="connsiteX1139" fmla="*/ 83048 w 12225867"/>
              <a:gd name="connsiteY1139" fmla="*/ 9004857 h 13823997"/>
              <a:gd name="connsiteX1140" fmla="*/ 68912 w 12225867"/>
              <a:gd name="connsiteY1140" fmla="*/ 9003653 h 13823997"/>
              <a:gd name="connsiteX1141" fmla="*/ 146659 w 12225867"/>
              <a:gd name="connsiteY1141" fmla="*/ 8997634 h 13823997"/>
              <a:gd name="connsiteX1142" fmla="*/ 131345 w 12225867"/>
              <a:gd name="connsiteY1142" fmla="*/ 9044579 h 13823997"/>
              <a:gd name="connsiteX1143" fmla="*/ 145481 w 12225867"/>
              <a:gd name="connsiteY1143" fmla="*/ 9049394 h 13823997"/>
              <a:gd name="connsiteX1144" fmla="*/ 159617 w 12225867"/>
              <a:gd name="connsiteY1144" fmla="*/ 9002448 h 13823997"/>
              <a:gd name="connsiteX1145" fmla="*/ 146659 w 12225867"/>
              <a:gd name="connsiteY1145" fmla="*/ 8997634 h 13823997"/>
              <a:gd name="connsiteX1146" fmla="*/ 310401 w 12225867"/>
              <a:gd name="connsiteY1146" fmla="*/ 8988004 h 13823997"/>
              <a:gd name="connsiteX1147" fmla="*/ 280951 w 12225867"/>
              <a:gd name="connsiteY1147" fmla="*/ 9027727 h 13823997"/>
              <a:gd name="connsiteX1148" fmla="*/ 291553 w 12225867"/>
              <a:gd name="connsiteY1148" fmla="*/ 9036153 h 13823997"/>
              <a:gd name="connsiteX1149" fmla="*/ 321002 w 12225867"/>
              <a:gd name="connsiteY1149" fmla="*/ 8996430 h 13823997"/>
              <a:gd name="connsiteX1150" fmla="*/ 310401 w 12225867"/>
              <a:gd name="connsiteY1150" fmla="*/ 8988004 h 13823997"/>
              <a:gd name="connsiteX1151" fmla="*/ 352808 w 12225867"/>
              <a:gd name="connsiteY1151" fmla="*/ 8985597 h 13823997"/>
              <a:gd name="connsiteX1152" fmla="*/ 319824 w 12225867"/>
              <a:gd name="connsiteY1152" fmla="*/ 9022912 h 13823997"/>
              <a:gd name="connsiteX1153" fmla="*/ 330426 w 12225867"/>
              <a:gd name="connsiteY1153" fmla="*/ 9032542 h 13823997"/>
              <a:gd name="connsiteX1154" fmla="*/ 363410 w 12225867"/>
              <a:gd name="connsiteY1154" fmla="*/ 8995226 h 13823997"/>
              <a:gd name="connsiteX1155" fmla="*/ 352808 w 12225867"/>
              <a:gd name="connsiteY1155" fmla="*/ 8985597 h 13823997"/>
              <a:gd name="connsiteX1156" fmla="*/ 282129 w 12225867"/>
              <a:gd name="connsiteY1156" fmla="*/ 8968745 h 13823997"/>
              <a:gd name="connsiteX1157" fmla="*/ 255035 w 12225867"/>
              <a:gd name="connsiteY1157" fmla="*/ 9010875 h 13823997"/>
              <a:gd name="connsiteX1158" fmla="*/ 266815 w 12225867"/>
              <a:gd name="connsiteY1158" fmla="*/ 9019301 h 13823997"/>
              <a:gd name="connsiteX1159" fmla="*/ 293909 w 12225867"/>
              <a:gd name="connsiteY1159" fmla="*/ 8977171 h 13823997"/>
              <a:gd name="connsiteX1160" fmla="*/ 282129 w 12225867"/>
              <a:gd name="connsiteY1160" fmla="*/ 8968745 h 13823997"/>
              <a:gd name="connsiteX1161" fmla="*/ 411708 w 12225867"/>
              <a:gd name="connsiteY1161" fmla="*/ 8967541 h 13823997"/>
              <a:gd name="connsiteX1162" fmla="*/ 417598 w 12225867"/>
              <a:gd name="connsiteY1162" fmla="*/ 8973559 h 13823997"/>
              <a:gd name="connsiteX1163" fmla="*/ 386970 w 12225867"/>
              <a:gd name="connsiteY1163" fmla="*/ 9004856 h 13823997"/>
              <a:gd name="connsiteX1164" fmla="*/ 381080 w 12225867"/>
              <a:gd name="connsiteY1164" fmla="*/ 8998838 h 13823997"/>
              <a:gd name="connsiteX1165" fmla="*/ 411708 w 12225867"/>
              <a:gd name="connsiteY1165" fmla="*/ 8967541 h 13823997"/>
              <a:gd name="connsiteX1166" fmla="*/ 411708 w 12225867"/>
              <a:gd name="connsiteY1166" fmla="*/ 8960318 h 13823997"/>
              <a:gd name="connsiteX1167" fmla="*/ 377546 w 12225867"/>
              <a:gd name="connsiteY1167" fmla="*/ 8995226 h 13823997"/>
              <a:gd name="connsiteX1168" fmla="*/ 381080 w 12225867"/>
              <a:gd name="connsiteY1168" fmla="*/ 8998838 h 13823997"/>
              <a:gd name="connsiteX1169" fmla="*/ 377546 w 12225867"/>
              <a:gd name="connsiteY1169" fmla="*/ 9002449 h 13823997"/>
              <a:gd name="connsiteX1170" fmla="*/ 386970 w 12225867"/>
              <a:gd name="connsiteY1170" fmla="*/ 9012079 h 13823997"/>
              <a:gd name="connsiteX1171" fmla="*/ 421132 w 12225867"/>
              <a:gd name="connsiteY1171" fmla="*/ 8977171 h 13823997"/>
              <a:gd name="connsiteX1172" fmla="*/ 417598 w 12225867"/>
              <a:gd name="connsiteY1172" fmla="*/ 8973559 h 13823997"/>
              <a:gd name="connsiteX1173" fmla="*/ 421132 w 12225867"/>
              <a:gd name="connsiteY1173" fmla="*/ 8969948 h 13823997"/>
              <a:gd name="connsiteX1174" fmla="*/ 411708 w 12225867"/>
              <a:gd name="connsiteY1174" fmla="*/ 8960318 h 13823997"/>
              <a:gd name="connsiteX1175" fmla="*/ 214983 w 12225867"/>
              <a:gd name="connsiteY1175" fmla="*/ 8930225 h 13823997"/>
              <a:gd name="connsiteX1176" fmla="*/ 194957 w 12225867"/>
              <a:gd name="connsiteY1176" fmla="*/ 8975966 h 13823997"/>
              <a:gd name="connsiteX1177" fmla="*/ 207915 w 12225867"/>
              <a:gd name="connsiteY1177" fmla="*/ 8981985 h 13823997"/>
              <a:gd name="connsiteX1178" fmla="*/ 227941 w 12225867"/>
              <a:gd name="connsiteY1178" fmla="*/ 8936243 h 13823997"/>
              <a:gd name="connsiteX1179" fmla="*/ 214983 w 12225867"/>
              <a:gd name="connsiteY1179" fmla="*/ 8930225 h 13823997"/>
              <a:gd name="connsiteX1180" fmla="*/ 123100 w 12225867"/>
              <a:gd name="connsiteY1180" fmla="*/ 8926614 h 13823997"/>
              <a:gd name="connsiteX1181" fmla="*/ 112498 w 12225867"/>
              <a:gd name="connsiteY1181" fmla="*/ 8974763 h 13823997"/>
              <a:gd name="connsiteX1182" fmla="*/ 126633 w 12225867"/>
              <a:gd name="connsiteY1182" fmla="*/ 8978374 h 13823997"/>
              <a:gd name="connsiteX1183" fmla="*/ 137235 w 12225867"/>
              <a:gd name="connsiteY1183" fmla="*/ 8930225 h 13823997"/>
              <a:gd name="connsiteX1184" fmla="*/ 123100 w 12225867"/>
              <a:gd name="connsiteY1184" fmla="*/ 8926614 h 13823997"/>
              <a:gd name="connsiteX1185" fmla="*/ 265637 w 12225867"/>
              <a:gd name="connsiteY1185" fmla="*/ 8923002 h 13823997"/>
              <a:gd name="connsiteX1186" fmla="*/ 242077 w 12225867"/>
              <a:gd name="connsiteY1186" fmla="*/ 8966336 h 13823997"/>
              <a:gd name="connsiteX1187" fmla="*/ 253857 w 12225867"/>
              <a:gd name="connsiteY1187" fmla="*/ 8973559 h 13823997"/>
              <a:gd name="connsiteX1188" fmla="*/ 277417 w 12225867"/>
              <a:gd name="connsiteY1188" fmla="*/ 8930225 h 13823997"/>
              <a:gd name="connsiteX1189" fmla="*/ 265637 w 12225867"/>
              <a:gd name="connsiteY1189" fmla="*/ 8923002 h 13823997"/>
              <a:gd name="connsiteX1190" fmla="*/ 417598 w 12225867"/>
              <a:gd name="connsiteY1190" fmla="*/ 8910966 h 13823997"/>
              <a:gd name="connsiteX1191" fmla="*/ 384614 w 12225867"/>
              <a:gd name="connsiteY1191" fmla="*/ 8948281 h 13823997"/>
              <a:gd name="connsiteX1192" fmla="*/ 395216 w 12225867"/>
              <a:gd name="connsiteY1192" fmla="*/ 8957911 h 13823997"/>
              <a:gd name="connsiteX1193" fmla="*/ 428200 w 12225867"/>
              <a:gd name="connsiteY1193" fmla="*/ 8920596 h 13823997"/>
              <a:gd name="connsiteX1194" fmla="*/ 417598 w 12225867"/>
              <a:gd name="connsiteY1194" fmla="*/ 8910966 h 13823997"/>
              <a:gd name="connsiteX1195" fmla="*/ 370478 w 12225867"/>
              <a:gd name="connsiteY1195" fmla="*/ 8909762 h 13823997"/>
              <a:gd name="connsiteX1196" fmla="*/ 341028 w 12225867"/>
              <a:gd name="connsiteY1196" fmla="*/ 8949485 h 13823997"/>
              <a:gd name="connsiteX1197" fmla="*/ 351630 w 12225867"/>
              <a:gd name="connsiteY1197" fmla="*/ 8957911 h 13823997"/>
              <a:gd name="connsiteX1198" fmla="*/ 381080 w 12225867"/>
              <a:gd name="connsiteY1198" fmla="*/ 8918188 h 13823997"/>
              <a:gd name="connsiteX1199" fmla="*/ 370478 w 12225867"/>
              <a:gd name="connsiteY1199" fmla="*/ 8909762 h 13823997"/>
              <a:gd name="connsiteX1200" fmla="*/ 79514 w 12225867"/>
              <a:gd name="connsiteY1200" fmla="*/ 8904947 h 13823997"/>
              <a:gd name="connsiteX1201" fmla="*/ 73624 w 12225867"/>
              <a:gd name="connsiteY1201" fmla="*/ 8954300 h 13823997"/>
              <a:gd name="connsiteX1202" fmla="*/ 87760 w 12225867"/>
              <a:gd name="connsiteY1202" fmla="*/ 8955504 h 13823997"/>
              <a:gd name="connsiteX1203" fmla="*/ 93650 w 12225867"/>
              <a:gd name="connsiteY1203" fmla="*/ 8906151 h 13823997"/>
              <a:gd name="connsiteX1204" fmla="*/ 79514 w 12225867"/>
              <a:gd name="connsiteY1204" fmla="*/ 8904947 h 13823997"/>
              <a:gd name="connsiteX1205" fmla="*/ 178465 w 12225867"/>
              <a:gd name="connsiteY1205" fmla="*/ 8902539 h 13823997"/>
              <a:gd name="connsiteX1206" fmla="*/ 163151 w 12225867"/>
              <a:gd name="connsiteY1206" fmla="*/ 8949485 h 13823997"/>
              <a:gd name="connsiteX1207" fmla="*/ 176109 w 12225867"/>
              <a:gd name="connsiteY1207" fmla="*/ 8954300 h 13823997"/>
              <a:gd name="connsiteX1208" fmla="*/ 191423 w 12225867"/>
              <a:gd name="connsiteY1208" fmla="*/ 8907354 h 13823997"/>
              <a:gd name="connsiteX1209" fmla="*/ 178465 w 12225867"/>
              <a:gd name="connsiteY1209" fmla="*/ 8902539 h 13823997"/>
              <a:gd name="connsiteX1210" fmla="*/ 481210 w 12225867"/>
              <a:gd name="connsiteY1210" fmla="*/ 8896521 h 13823997"/>
              <a:gd name="connsiteX1211" fmla="*/ 487689 w 12225867"/>
              <a:gd name="connsiteY1211" fmla="*/ 8903141 h 13823997"/>
              <a:gd name="connsiteX1212" fmla="*/ 456472 w 12225867"/>
              <a:gd name="connsiteY1212" fmla="*/ 8935040 h 13823997"/>
              <a:gd name="connsiteX1213" fmla="*/ 449993 w 12225867"/>
              <a:gd name="connsiteY1213" fmla="*/ 8928420 h 13823997"/>
              <a:gd name="connsiteX1214" fmla="*/ 481210 w 12225867"/>
              <a:gd name="connsiteY1214" fmla="*/ 8896521 h 13823997"/>
              <a:gd name="connsiteX1215" fmla="*/ 481210 w 12225867"/>
              <a:gd name="connsiteY1215" fmla="*/ 8890502 h 13823997"/>
              <a:gd name="connsiteX1216" fmla="*/ 447048 w 12225867"/>
              <a:gd name="connsiteY1216" fmla="*/ 8925410 h 13823997"/>
              <a:gd name="connsiteX1217" fmla="*/ 449993 w 12225867"/>
              <a:gd name="connsiteY1217" fmla="*/ 8928420 h 13823997"/>
              <a:gd name="connsiteX1218" fmla="*/ 447048 w 12225867"/>
              <a:gd name="connsiteY1218" fmla="*/ 8931429 h 13823997"/>
              <a:gd name="connsiteX1219" fmla="*/ 456472 w 12225867"/>
              <a:gd name="connsiteY1219" fmla="*/ 8941059 h 13823997"/>
              <a:gd name="connsiteX1220" fmla="*/ 490634 w 12225867"/>
              <a:gd name="connsiteY1220" fmla="*/ 8906151 h 13823997"/>
              <a:gd name="connsiteX1221" fmla="*/ 487689 w 12225867"/>
              <a:gd name="connsiteY1221" fmla="*/ 8903141 h 13823997"/>
              <a:gd name="connsiteX1222" fmla="*/ 490634 w 12225867"/>
              <a:gd name="connsiteY1222" fmla="*/ 8900132 h 13823997"/>
              <a:gd name="connsiteX1223" fmla="*/ 481210 w 12225867"/>
              <a:gd name="connsiteY1223" fmla="*/ 8890502 h 13823997"/>
              <a:gd name="connsiteX1224" fmla="*/ 336316 w 12225867"/>
              <a:gd name="connsiteY1224" fmla="*/ 8885687 h 13823997"/>
              <a:gd name="connsiteX1225" fmla="*/ 309223 w 12225867"/>
              <a:gd name="connsiteY1225" fmla="*/ 8927818 h 13823997"/>
              <a:gd name="connsiteX1226" fmla="*/ 321002 w 12225867"/>
              <a:gd name="connsiteY1226" fmla="*/ 8936244 h 13823997"/>
              <a:gd name="connsiteX1227" fmla="*/ 348096 w 12225867"/>
              <a:gd name="connsiteY1227" fmla="*/ 8894114 h 13823997"/>
              <a:gd name="connsiteX1228" fmla="*/ 336316 w 12225867"/>
              <a:gd name="connsiteY1228" fmla="*/ 8885687 h 13823997"/>
              <a:gd name="connsiteX1229" fmla="*/ 255035 w 12225867"/>
              <a:gd name="connsiteY1229" fmla="*/ 8839945 h 13823997"/>
              <a:gd name="connsiteX1230" fmla="*/ 235009 w 12225867"/>
              <a:gd name="connsiteY1230" fmla="*/ 8885687 h 13823997"/>
              <a:gd name="connsiteX1231" fmla="*/ 247967 w 12225867"/>
              <a:gd name="connsiteY1231" fmla="*/ 8891705 h 13823997"/>
              <a:gd name="connsiteX1232" fmla="*/ 267993 w 12225867"/>
              <a:gd name="connsiteY1232" fmla="*/ 8845964 h 13823997"/>
              <a:gd name="connsiteX1233" fmla="*/ 255035 w 12225867"/>
              <a:gd name="connsiteY1233" fmla="*/ 8839945 h 13823997"/>
              <a:gd name="connsiteX1234" fmla="*/ 482388 w 12225867"/>
              <a:gd name="connsiteY1234" fmla="*/ 8836335 h 13823997"/>
              <a:gd name="connsiteX1235" fmla="*/ 449404 w 12225867"/>
              <a:gd name="connsiteY1235" fmla="*/ 8873650 h 13823997"/>
              <a:gd name="connsiteX1236" fmla="*/ 460006 w 12225867"/>
              <a:gd name="connsiteY1236" fmla="*/ 8883280 h 13823997"/>
              <a:gd name="connsiteX1237" fmla="*/ 492990 w 12225867"/>
              <a:gd name="connsiteY1237" fmla="*/ 8845965 h 13823997"/>
              <a:gd name="connsiteX1238" fmla="*/ 482388 w 12225867"/>
              <a:gd name="connsiteY1238" fmla="*/ 8836335 h 13823997"/>
              <a:gd name="connsiteX1239" fmla="*/ 313935 w 12225867"/>
              <a:gd name="connsiteY1239" fmla="*/ 8835131 h 13823997"/>
              <a:gd name="connsiteX1240" fmla="*/ 290375 w 12225867"/>
              <a:gd name="connsiteY1240" fmla="*/ 8878465 h 13823997"/>
              <a:gd name="connsiteX1241" fmla="*/ 302155 w 12225867"/>
              <a:gd name="connsiteY1241" fmla="*/ 8885687 h 13823997"/>
              <a:gd name="connsiteX1242" fmla="*/ 325714 w 12225867"/>
              <a:gd name="connsiteY1242" fmla="*/ 8842353 h 13823997"/>
              <a:gd name="connsiteX1243" fmla="*/ 313935 w 12225867"/>
              <a:gd name="connsiteY1243" fmla="*/ 8835131 h 13823997"/>
              <a:gd name="connsiteX1244" fmla="*/ 430556 w 12225867"/>
              <a:gd name="connsiteY1244" fmla="*/ 8830317 h 13823997"/>
              <a:gd name="connsiteX1245" fmla="*/ 401106 w 12225867"/>
              <a:gd name="connsiteY1245" fmla="*/ 8870039 h 13823997"/>
              <a:gd name="connsiteX1246" fmla="*/ 411708 w 12225867"/>
              <a:gd name="connsiteY1246" fmla="*/ 8878465 h 13823997"/>
              <a:gd name="connsiteX1247" fmla="*/ 441158 w 12225867"/>
              <a:gd name="connsiteY1247" fmla="*/ 8839946 h 13823997"/>
              <a:gd name="connsiteX1248" fmla="*/ 430556 w 12225867"/>
              <a:gd name="connsiteY1248" fmla="*/ 8830317 h 13823997"/>
              <a:gd name="connsiteX1249" fmla="*/ 144303 w 12225867"/>
              <a:gd name="connsiteY1249" fmla="*/ 8827908 h 13823997"/>
              <a:gd name="connsiteX1250" fmla="*/ 133701 w 12225867"/>
              <a:gd name="connsiteY1250" fmla="*/ 8877261 h 13823997"/>
              <a:gd name="connsiteX1251" fmla="*/ 147837 w 12225867"/>
              <a:gd name="connsiteY1251" fmla="*/ 8880872 h 13823997"/>
              <a:gd name="connsiteX1252" fmla="*/ 158439 w 12225867"/>
              <a:gd name="connsiteY1252" fmla="*/ 8831520 h 13823997"/>
              <a:gd name="connsiteX1253" fmla="*/ 144303 w 12225867"/>
              <a:gd name="connsiteY1253" fmla="*/ 8827908 h 13823997"/>
              <a:gd name="connsiteX1254" fmla="*/ 549533 w 12225867"/>
              <a:gd name="connsiteY1254" fmla="*/ 8825501 h 13823997"/>
              <a:gd name="connsiteX1255" fmla="*/ 556012 w 12225867"/>
              <a:gd name="connsiteY1255" fmla="*/ 8832122 h 13823997"/>
              <a:gd name="connsiteX1256" fmla="*/ 524795 w 12225867"/>
              <a:gd name="connsiteY1256" fmla="*/ 8864020 h 13823997"/>
              <a:gd name="connsiteX1257" fmla="*/ 518317 w 12225867"/>
              <a:gd name="connsiteY1257" fmla="*/ 8857400 h 13823997"/>
              <a:gd name="connsiteX1258" fmla="*/ 549533 w 12225867"/>
              <a:gd name="connsiteY1258" fmla="*/ 8825501 h 13823997"/>
              <a:gd name="connsiteX1259" fmla="*/ 549533 w 12225867"/>
              <a:gd name="connsiteY1259" fmla="*/ 8819482 h 13823997"/>
              <a:gd name="connsiteX1260" fmla="*/ 515371 w 12225867"/>
              <a:gd name="connsiteY1260" fmla="*/ 8854390 h 13823997"/>
              <a:gd name="connsiteX1261" fmla="*/ 518317 w 12225867"/>
              <a:gd name="connsiteY1261" fmla="*/ 8857400 h 13823997"/>
              <a:gd name="connsiteX1262" fmla="*/ 515371 w 12225867"/>
              <a:gd name="connsiteY1262" fmla="*/ 8860410 h 13823997"/>
              <a:gd name="connsiteX1263" fmla="*/ 524795 w 12225867"/>
              <a:gd name="connsiteY1263" fmla="*/ 8870039 h 13823997"/>
              <a:gd name="connsiteX1264" fmla="*/ 558957 w 12225867"/>
              <a:gd name="connsiteY1264" fmla="*/ 8835131 h 13823997"/>
              <a:gd name="connsiteX1265" fmla="*/ 556012 w 12225867"/>
              <a:gd name="connsiteY1265" fmla="*/ 8832122 h 13823997"/>
              <a:gd name="connsiteX1266" fmla="*/ 558957 w 12225867"/>
              <a:gd name="connsiteY1266" fmla="*/ 8829112 h 13823997"/>
              <a:gd name="connsiteX1267" fmla="*/ 549533 w 12225867"/>
              <a:gd name="connsiteY1267" fmla="*/ 8819482 h 13823997"/>
              <a:gd name="connsiteX1268" fmla="*/ 209093 w 12225867"/>
              <a:gd name="connsiteY1268" fmla="*/ 8807445 h 13823997"/>
              <a:gd name="connsiteX1269" fmla="*/ 193779 w 12225867"/>
              <a:gd name="connsiteY1269" fmla="*/ 8854391 h 13823997"/>
              <a:gd name="connsiteX1270" fmla="*/ 206737 w 12225867"/>
              <a:gd name="connsiteY1270" fmla="*/ 8859205 h 13823997"/>
              <a:gd name="connsiteX1271" fmla="*/ 222051 w 12225867"/>
              <a:gd name="connsiteY1271" fmla="*/ 8812260 h 13823997"/>
              <a:gd name="connsiteX1272" fmla="*/ 209093 w 12225867"/>
              <a:gd name="connsiteY1272" fmla="*/ 8807445 h 13823997"/>
              <a:gd name="connsiteX1273" fmla="*/ 90116 w 12225867"/>
              <a:gd name="connsiteY1273" fmla="*/ 8805038 h 13823997"/>
              <a:gd name="connsiteX1274" fmla="*/ 84226 w 12225867"/>
              <a:gd name="connsiteY1274" fmla="*/ 8854391 h 13823997"/>
              <a:gd name="connsiteX1275" fmla="*/ 98362 w 12225867"/>
              <a:gd name="connsiteY1275" fmla="*/ 8855595 h 13823997"/>
              <a:gd name="connsiteX1276" fmla="*/ 104252 w 12225867"/>
              <a:gd name="connsiteY1276" fmla="*/ 8806242 h 13823997"/>
              <a:gd name="connsiteX1277" fmla="*/ 90116 w 12225867"/>
              <a:gd name="connsiteY1277" fmla="*/ 8805038 h 13823997"/>
              <a:gd name="connsiteX1278" fmla="*/ 390504 w 12225867"/>
              <a:gd name="connsiteY1278" fmla="*/ 8802631 h 13823997"/>
              <a:gd name="connsiteX1279" fmla="*/ 363410 w 12225867"/>
              <a:gd name="connsiteY1279" fmla="*/ 8844761 h 13823997"/>
              <a:gd name="connsiteX1280" fmla="*/ 375190 w 12225867"/>
              <a:gd name="connsiteY1280" fmla="*/ 8853187 h 13823997"/>
              <a:gd name="connsiteX1281" fmla="*/ 402284 w 12225867"/>
              <a:gd name="connsiteY1281" fmla="*/ 8811057 h 13823997"/>
              <a:gd name="connsiteX1282" fmla="*/ 390504 w 12225867"/>
              <a:gd name="connsiteY1282" fmla="*/ 8802631 h 13823997"/>
              <a:gd name="connsiteX1283" fmla="*/ 547177 w 12225867"/>
              <a:gd name="connsiteY1283" fmla="*/ 8761704 h 13823997"/>
              <a:gd name="connsiteX1284" fmla="*/ 514193 w 12225867"/>
              <a:gd name="connsiteY1284" fmla="*/ 8799020 h 13823997"/>
              <a:gd name="connsiteX1285" fmla="*/ 524795 w 12225867"/>
              <a:gd name="connsiteY1285" fmla="*/ 8808649 h 13823997"/>
              <a:gd name="connsiteX1286" fmla="*/ 557779 w 12225867"/>
              <a:gd name="connsiteY1286" fmla="*/ 8771334 h 13823997"/>
              <a:gd name="connsiteX1287" fmla="*/ 547177 w 12225867"/>
              <a:gd name="connsiteY1287" fmla="*/ 8761704 h 13823997"/>
              <a:gd name="connsiteX1288" fmla="*/ 619035 w 12225867"/>
              <a:gd name="connsiteY1288" fmla="*/ 8755686 h 13823997"/>
              <a:gd name="connsiteX1289" fmla="*/ 624925 w 12225867"/>
              <a:gd name="connsiteY1289" fmla="*/ 8761704 h 13823997"/>
              <a:gd name="connsiteX1290" fmla="*/ 594297 w 12225867"/>
              <a:gd name="connsiteY1290" fmla="*/ 8793000 h 13823997"/>
              <a:gd name="connsiteX1291" fmla="*/ 588407 w 12225867"/>
              <a:gd name="connsiteY1291" fmla="*/ 8786982 h 13823997"/>
              <a:gd name="connsiteX1292" fmla="*/ 619035 w 12225867"/>
              <a:gd name="connsiteY1292" fmla="*/ 8755686 h 13823997"/>
              <a:gd name="connsiteX1293" fmla="*/ 490634 w 12225867"/>
              <a:gd name="connsiteY1293" fmla="*/ 8752075 h 13823997"/>
              <a:gd name="connsiteX1294" fmla="*/ 461184 w 12225867"/>
              <a:gd name="connsiteY1294" fmla="*/ 8791797 h 13823997"/>
              <a:gd name="connsiteX1295" fmla="*/ 471786 w 12225867"/>
              <a:gd name="connsiteY1295" fmla="*/ 8800223 h 13823997"/>
              <a:gd name="connsiteX1296" fmla="*/ 501236 w 12225867"/>
              <a:gd name="connsiteY1296" fmla="*/ 8760500 h 13823997"/>
              <a:gd name="connsiteX1297" fmla="*/ 490634 w 12225867"/>
              <a:gd name="connsiteY1297" fmla="*/ 8752075 h 13823997"/>
              <a:gd name="connsiteX1298" fmla="*/ 619035 w 12225867"/>
              <a:gd name="connsiteY1298" fmla="*/ 8748462 h 13823997"/>
              <a:gd name="connsiteX1299" fmla="*/ 584873 w 12225867"/>
              <a:gd name="connsiteY1299" fmla="*/ 8783370 h 13823997"/>
              <a:gd name="connsiteX1300" fmla="*/ 588407 w 12225867"/>
              <a:gd name="connsiteY1300" fmla="*/ 8786982 h 13823997"/>
              <a:gd name="connsiteX1301" fmla="*/ 584873 w 12225867"/>
              <a:gd name="connsiteY1301" fmla="*/ 8790593 h 13823997"/>
              <a:gd name="connsiteX1302" fmla="*/ 594297 w 12225867"/>
              <a:gd name="connsiteY1302" fmla="*/ 8800223 h 13823997"/>
              <a:gd name="connsiteX1303" fmla="*/ 628459 w 12225867"/>
              <a:gd name="connsiteY1303" fmla="*/ 8765315 h 13823997"/>
              <a:gd name="connsiteX1304" fmla="*/ 624925 w 12225867"/>
              <a:gd name="connsiteY1304" fmla="*/ 8761704 h 13823997"/>
              <a:gd name="connsiteX1305" fmla="*/ 628459 w 12225867"/>
              <a:gd name="connsiteY1305" fmla="*/ 8758092 h 13823997"/>
              <a:gd name="connsiteX1306" fmla="*/ 619035 w 12225867"/>
              <a:gd name="connsiteY1306" fmla="*/ 8748462 h 13823997"/>
              <a:gd name="connsiteX1307" fmla="*/ 361054 w 12225867"/>
              <a:gd name="connsiteY1307" fmla="*/ 8748462 h 13823997"/>
              <a:gd name="connsiteX1308" fmla="*/ 337494 w 12225867"/>
              <a:gd name="connsiteY1308" fmla="*/ 8791797 h 13823997"/>
              <a:gd name="connsiteX1309" fmla="*/ 349274 w 12225867"/>
              <a:gd name="connsiteY1309" fmla="*/ 8799019 h 13823997"/>
              <a:gd name="connsiteX1310" fmla="*/ 372834 w 12225867"/>
              <a:gd name="connsiteY1310" fmla="*/ 8755685 h 13823997"/>
              <a:gd name="connsiteX1311" fmla="*/ 361054 w 12225867"/>
              <a:gd name="connsiteY1311" fmla="*/ 8748462 h 13823997"/>
              <a:gd name="connsiteX1312" fmla="*/ 295087 w 12225867"/>
              <a:gd name="connsiteY1312" fmla="*/ 8748462 h 13823997"/>
              <a:gd name="connsiteX1313" fmla="*/ 275061 w 12225867"/>
              <a:gd name="connsiteY1313" fmla="*/ 8794204 h 13823997"/>
              <a:gd name="connsiteX1314" fmla="*/ 288019 w 12225867"/>
              <a:gd name="connsiteY1314" fmla="*/ 8800223 h 13823997"/>
              <a:gd name="connsiteX1315" fmla="*/ 308045 w 12225867"/>
              <a:gd name="connsiteY1315" fmla="*/ 8754481 h 13823997"/>
              <a:gd name="connsiteX1316" fmla="*/ 295087 w 12225867"/>
              <a:gd name="connsiteY1316" fmla="*/ 8748462 h 13823997"/>
              <a:gd name="connsiteX1317" fmla="*/ 165507 w 12225867"/>
              <a:gd name="connsiteY1317" fmla="*/ 8730407 h 13823997"/>
              <a:gd name="connsiteX1318" fmla="*/ 154905 w 12225867"/>
              <a:gd name="connsiteY1318" fmla="*/ 8779760 h 13823997"/>
              <a:gd name="connsiteX1319" fmla="*/ 169041 w 12225867"/>
              <a:gd name="connsiteY1319" fmla="*/ 8783371 h 13823997"/>
              <a:gd name="connsiteX1320" fmla="*/ 179643 w 12225867"/>
              <a:gd name="connsiteY1320" fmla="*/ 8734018 h 13823997"/>
              <a:gd name="connsiteX1321" fmla="*/ 165507 w 12225867"/>
              <a:gd name="connsiteY1321" fmla="*/ 8730407 h 13823997"/>
              <a:gd name="connsiteX1322" fmla="*/ 444692 w 12225867"/>
              <a:gd name="connsiteY1322" fmla="*/ 8719574 h 13823997"/>
              <a:gd name="connsiteX1323" fmla="*/ 417598 w 12225867"/>
              <a:gd name="connsiteY1323" fmla="*/ 8761704 h 13823997"/>
              <a:gd name="connsiteX1324" fmla="*/ 429378 w 12225867"/>
              <a:gd name="connsiteY1324" fmla="*/ 8770130 h 13823997"/>
              <a:gd name="connsiteX1325" fmla="*/ 456472 w 12225867"/>
              <a:gd name="connsiteY1325" fmla="*/ 8728000 h 13823997"/>
              <a:gd name="connsiteX1326" fmla="*/ 444692 w 12225867"/>
              <a:gd name="connsiteY1326" fmla="*/ 8719574 h 13823997"/>
              <a:gd name="connsiteX1327" fmla="*/ 239721 w 12225867"/>
              <a:gd name="connsiteY1327" fmla="*/ 8713555 h 13823997"/>
              <a:gd name="connsiteX1328" fmla="*/ 224407 w 12225867"/>
              <a:gd name="connsiteY1328" fmla="*/ 8760500 h 13823997"/>
              <a:gd name="connsiteX1329" fmla="*/ 237365 w 12225867"/>
              <a:gd name="connsiteY1329" fmla="*/ 8765315 h 13823997"/>
              <a:gd name="connsiteX1330" fmla="*/ 252679 w 12225867"/>
              <a:gd name="connsiteY1330" fmla="*/ 8718370 h 13823997"/>
              <a:gd name="connsiteX1331" fmla="*/ 239721 w 12225867"/>
              <a:gd name="connsiteY1331" fmla="*/ 8713555 h 13823997"/>
              <a:gd name="connsiteX1332" fmla="*/ 100718 w 12225867"/>
              <a:gd name="connsiteY1332" fmla="*/ 8706333 h 13823997"/>
              <a:gd name="connsiteX1333" fmla="*/ 94828 w 12225867"/>
              <a:gd name="connsiteY1333" fmla="*/ 8755686 h 13823997"/>
              <a:gd name="connsiteX1334" fmla="*/ 108964 w 12225867"/>
              <a:gd name="connsiteY1334" fmla="*/ 8756889 h 13823997"/>
              <a:gd name="connsiteX1335" fmla="*/ 114854 w 12225867"/>
              <a:gd name="connsiteY1335" fmla="*/ 8707537 h 13823997"/>
              <a:gd name="connsiteX1336" fmla="*/ 100718 w 12225867"/>
              <a:gd name="connsiteY1336" fmla="*/ 8706333 h 13823997"/>
              <a:gd name="connsiteX1337" fmla="*/ 611967 w 12225867"/>
              <a:gd name="connsiteY1337" fmla="*/ 8687073 h 13823997"/>
              <a:gd name="connsiteX1338" fmla="*/ 578983 w 12225867"/>
              <a:gd name="connsiteY1338" fmla="*/ 8724389 h 13823997"/>
              <a:gd name="connsiteX1339" fmla="*/ 589585 w 12225867"/>
              <a:gd name="connsiteY1339" fmla="*/ 8734019 h 13823997"/>
              <a:gd name="connsiteX1340" fmla="*/ 622569 w 12225867"/>
              <a:gd name="connsiteY1340" fmla="*/ 8696703 h 13823997"/>
              <a:gd name="connsiteX1341" fmla="*/ 611967 w 12225867"/>
              <a:gd name="connsiteY1341" fmla="*/ 8687073 h 13823997"/>
              <a:gd name="connsiteX1342" fmla="*/ 688537 w 12225867"/>
              <a:gd name="connsiteY1342" fmla="*/ 8683462 h 13823997"/>
              <a:gd name="connsiteX1343" fmla="*/ 695604 w 12225867"/>
              <a:gd name="connsiteY1343" fmla="*/ 8690684 h 13823997"/>
              <a:gd name="connsiteX1344" fmla="*/ 663799 w 12225867"/>
              <a:gd name="connsiteY1344" fmla="*/ 8723184 h 13823997"/>
              <a:gd name="connsiteX1345" fmla="*/ 656731 w 12225867"/>
              <a:gd name="connsiteY1345" fmla="*/ 8715963 h 13823997"/>
              <a:gd name="connsiteX1346" fmla="*/ 688537 w 12225867"/>
              <a:gd name="connsiteY1346" fmla="*/ 8683462 h 13823997"/>
              <a:gd name="connsiteX1347" fmla="*/ 688537 w 12225867"/>
              <a:gd name="connsiteY1347" fmla="*/ 8678647 h 13823997"/>
              <a:gd name="connsiteX1348" fmla="*/ 654375 w 12225867"/>
              <a:gd name="connsiteY1348" fmla="*/ 8713555 h 13823997"/>
              <a:gd name="connsiteX1349" fmla="*/ 656731 w 12225867"/>
              <a:gd name="connsiteY1349" fmla="*/ 8715963 h 13823997"/>
              <a:gd name="connsiteX1350" fmla="*/ 653197 w 12225867"/>
              <a:gd name="connsiteY1350" fmla="*/ 8719574 h 13823997"/>
              <a:gd name="connsiteX1351" fmla="*/ 663799 w 12225867"/>
              <a:gd name="connsiteY1351" fmla="*/ 8729204 h 13823997"/>
              <a:gd name="connsiteX1352" fmla="*/ 697960 w 12225867"/>
              <a:gd name="connsiteY1352" fmla="*/ 8693092 h 13823997"/>
              <a:gd name="connsiteX1353" fmla="*/ 695604 w 12225867"/>
              <a:gd name="connsiteY1353" fmla="*/ 8690684 h 13823997"/>
              <a:gd name="connsiteX1354" fmla="*/ 697960 w 12225867"/>
              <a:gd name="connsiteY1354" fmla="*/ 8688276 h 13823997"/>
              <a:gd name="connsiteX1355" fmla="*/ 688537 w 12225867"/>
              <a:gd name="connsiteY1355" fmla="*/ 8678647 h 13823997"/>
              <a:gd name="connsiteX1356" fmla="*/ 549533 w 12225867"/>
              <a:gd name="connsiteY1356" fmla="*/ 8672629 h 13823997"/>
              <a:gd name="connsiteX1357" fmla="*/ 520083 w 12225867"/>
              <a:gd name="connsiteY1357" fmla="*/ 8712351 h 13823997"/>
              <a:gd name="connsiteX1358" fmla="*/ 530685 w 12225867"/>
              <a:gd name="connsiteY1358" fmla="*/ 8720778 h 13823997"/>
              <a:gd name="connsiteX1359" fmla="*/ 560135 w 12225867"/>
              <a:gd name="connsiteY1359" fmla="*/ 8681055 h 13823997"/>
              <a:gd name="connsiteX1360" fmla="*/ 549533 w 12225867"/>
              <a:gd name="connsiteY1360" fmla="*/ 8672629 h 13823997"/>
              <a:gd name="connsiteX1361" fmla="*/ 408174 w 12225867"/>
              <a:gd name="connsiteY1361" fmla="*/ 8660591 h 13823997"/>
              <a:gd name="connsiteX1362" fmla="*/ 384614 w 12225867"/>
              <a:gd name="connsiteY1362" fmla="*/ 8703925 h 13823997"/>
              <a:gd name="connsiteX1363" fmla="*/ 396394 w 12225867"/>
              <a:gd name="connsiteY1363" fmla="*/ 8711147 h 13823997"/>
              <a:gd name="connsiteX1364" fmla="*/ 419954 w 12225867"/>
              <a:gd name="connsiteY1364" fmla="*/ 8667813 h 13823997"/>
              <a:gd name="connsiteX1365" fmla="*/ 408174 w 12225867"/>
              <a:gd name="connsiteY1365" fmla="*/ 8660591 h 13823997"/>
              <a:gd name="connsiteX1366" fmla="*/ 333960 w 12225867"/>
              <a:gd name="connsiteY1366" fmla="*/ 8656979 h 13823997"/>
              <a:gd name="connsiteX1367" fmla="*/ 313935 w 12225867"/>
              <a:gd name="connsiteY1367" fmla="*/ 8702721 h 13823997"/>
              <a:gd name="connsiteX1368" fmla="*/ 326892 w 12225867"/>
              <a:gd name="connsiteY1368" fmla="*/ 8708740 h 13823997"/>
              <a:gd name="connsiteX1369" fmla="*/ 346918 w 12225867"/>
              <a:gd name="connsiteY1369" fmla="*/ 8662998 h 13823997"/>
              <a:gd name="connsiteX1370" fmla="*/ 333960 w 12225867"/>
              <a:gd name="connsiteY1370" fmla="*/ 8656979 h 13823997"/>
              <a:gd name="connsiteX1371" fmla="*/ 498880 w 12225867"/>
              <a:gd name="connsiteY1371" fmla="*/ 8636517 h 13823997"/>
              <a:gd name="connsiteX1372" fmla="*/ 471786 w 12225867"/>
              <a:gd name="connsiteY1372" fmla="*/ 8678647 h 13823997"/>
              <a:gd name="connsiteX1373" fmla="*/ 483566 w 12225867"/>
              <a:gd name="connsiteY1373" fmla="*/ 8687073 h 13823997"/>
              <a:gd name="connsiteX1374" fmla="*/ 510659 w 12225867"/>
              <a:gd name="connsiteY1374" fmla="*/ 8644943 h 13823997"/>
              <a:gd name="connsiteX1375" fmla="*/ 498880 w 12225867"/>
              <a:gd name="connsiteY1375" fmla="*/ 8636517 h 13823997"/>
              <a:gd name="connsiteX1376" fmla="*/ 186711 w 12225867"/>
              <a:gd name="connsiteY1376" fmla="*/ 8634109 h 13823997"/>
              <a:gd name="connsiteX1377" fmla="*/ 176109 w 12225867"/>
              <a:gd name="connsiteY1377" fmla="*/ 8682258 h 13823997"/>
              <a:gd name="connsiteX1378" fmla="*/ 190245 w 12225867"/>
              <a:gd name="connsiteY1378" fmla="*/ 8685869 h 13823997"/>
              <a:gd name="connsiteX1379" fmla="*/ 200847 w 12225867"/>
              <a:gd name="connsiteY1379" fmla="*/ 8637720 h 13823997"/>
              <a:gd name="connsiteX1380" fmla="*/ 186711 w 12225867"/>
              <a:gd name="connsiteY1380" fmla="*/ 8634109 h 13823997"/>
              <a:gd name="connsiteX1381" fmla="*/ 271527 w 12225867"/>
              <a:gd name="connsiteY1381" fmla="*/ 8618461 h 13823997"/>
              <a:gd name="connsiteX1382" fmla="*/ 256213 w 12225867"/>
              <a:gd name="connsiteY1382" fmla="*/ 8665406 h 13823997"/>
              <a:gd name="connsiteX1383" fmla="*/ 269171 w 12225867"/>
              <a:gd name="connsiteY1383" fmla="*/ 8670221 h 13823997"/>
              <a:gd name="connsiteX1384" fmla="*/ 284485 w 12225867"/>
              <a:gd name="connsiteY1384" fmla="*/ 8623276 h 13823997"/>
              <a:gd name="connsiteX1385" fmla="*/ 271527 w 12225867"/>
              <a:gd name="connsiteY1385" fmla="*/ 8618461 h 13823997"/>
              <a:gd name="connsiteX1386" fmla="*/ 756860 w 12225867"/>
              <a:gd name="connsiteY1386" fmla="*/ 8613646 h 13823997"/>
              <a:gd name="connsiteX1387" fmla="*/ 763339 w 12225867"/>
              <a:gd name="connsiteY1387" fmla="*/ 8620267 h 13823997"/>
              <a:gd name="connsiteX1388" fmla="*/ 732122 w 12225867"/>
              <a:gd name="connsiteY1388" fmla="*/ 8652165 h 13823997"/>
              <a:gd name="connsiteX1389" fmla="*/ 725643 w 12225867"/>
              <a:gd name="connsiteY1389" fmla="*/ 8645545 h 13823997"/>
              <a:gd name="connsiteX1390" fmla="*/ 756860 w 12225867"/>
              <a:gd name="connsiteY1390" fmla="*/ 8613646 h 13823997"/>
              <a:gd name="connsiteX1391" fmla="*/ 677935 w 12225867"/>
              <a:gd name="connsiteY1391" fmla="*/ 8612443 h 13823997"/>
              <a:gd name="connsiteX1392" fmla="*/ 644951 w 12225867"/>
              <a:gd name="connsiteY1392" fmla="*/ 8649758 h 13823997"/>
              <a:gd name="connsiteX1393" fmla="*/ 655553 w 12225867"/>
              <a:gd name="connsiteY1393" fmla="*/ 8659388 h 13823997"/>
              <a:gd name="connsiteX1394" fmla="*/ 688537 w 12225867"/>
              <a:gd name="connsiteY1394" fmla="*/ 8622072 h 13823997"/>
              <a:gd name="connsiteX1395" fmla="*/ 677935 w 12225867"/>
              <a:gd name="connsiteY1395" fmla="*/ 8612443 h 13823997"/>
              <a:gd name="connsiteX1396" fmla="*/ 756860 w 12225867"/>
              <a:gd name="connsiteY1396" fmla="*/ 8607627 h 13823997"/>
              <a:gd name="connsiteX1397" fmla="*/ 722698 w 12225867"/>
              <a:gd name="connsiteY1397" fmla="*/ 8642535 h 13823997"/>
              <a:gd name="connsiteX1398" fmla="*/ 725643 w 12225867"/>
              <a:gd name="connsiteY1398" fmla="*/ 8645545 h 13823997"/>
              <a:gd name="connsiteX1399" fmla="*/ 722698 w 12225867"/>
              <a:gd name="connsiteY1399" fmla="*/ 8648554 h 13823997"/>
              <a:gd name="connsiteX1400" fmla="*/ 732122 w 12225867"/>
              <a:gd name="connsiteY1400" fmla="*/ 8658184 h 13823997"/>
              <a:gd name="connsiteX1401" fmla="*/ 766284 w 12225867"/>
              <a:gd name="connsiteY1401" fmla="*/ 8623276 h 13823997"/>
              <a:gd name="connsiteX1402" fmla="*/ 763339 w 12225867"/>
              <a:gd name="connsiteY1402" fmla="*/ 8620267 h 13823997"/>
              <a:gd name="connsiteX1403" fmla="*/ 766284 w 12225867"/>
              <a:gd name="connsiteY1403" fmla="*/ 8617257 h 13823997"/>
              <a:gd name="connsiteX1404" fmla="*/ 756860 w 12225867"/>
              <a:gd name="connsiteY1404" fmla="*/ 8607627 h 13823997"/>
              <a:gd name="connsiteX1405" fmla="*/ 111320 w 12225867"/>
              <a:gd name="connsiteY1405" fmla="*/ 8606424 h 13823997"/>
              <a:gd name="connsiteX1406" fmla="*/ 105430 w 12225867"/>
              <a:gd name="connsiteY1406" fmla="*/ 8655777 h 13823997"/>
              <a:gd name="connsiteX1407" fmla="*/ 119566 w 12225867"/>
              <a:gd name="connsiteY1407" fmla="*/ 8656980 h 13823997"/>
              <a:gd name="connsiteX1408" fmla="*/ 125455 w 12225867"/>
              <a:gd name="connsiteY1408" fmla="*/ 8607628 h 13823997"/>
              <a:gd name="connsiteX1409" fmla="*/ 111320 w 12225867"/>
              <a:gd name="connsiteY1409" fmla="*/ 8606424 h 13823997"/>
              <a:gd name="connsiteX1410" fmla="*/ 609611 w 12225867"/>
              <a:gd name="connsiteY1410" fmla="*/ 8594387 h 13823997"/>
              <a:gd name="connsiteX1411" fmla="*/ 580161 w 12225867"/>
              <a:gd name="connsiteY1411" fmla="*/ 8634109 h 13823997"/>
              <a:gd name="connsiteX1412" fmla="*/ 590763 w 12225867"/>
              <a:gd name="connsiteY1412" fmla="*/ 8642536 h 13823997"/>
              <a:gd name="connsiteX1413" fmla="*/ 620213 w 12225867"/>
              <a:gd name="connsiteY1413" fmla="*/ 8602813 h 13823997"/>
              <a:gd name="connsiteX1414" fmla="*/ 609611 w 12225867"/>
              <a:gd name="connsiteY1414" fmla="*/ 8594387 h 13823997"/>
              <a:gd name="connsiteX1415" fmla="*/ 456472 w 12225867"/>
              <a:gd name="connsiteY1415" fmla="*/ 8573923 h 13823997"/>
              <a:gd name="connsiteX1416" fmla="*/ 432912 w 12225867"/>
              <a:gd name="connsiteY1416" fmla="*/ 8617257 h 13823997"/>
              <a:gd name="connsiteX1417" fmla="*/ 444692 w 12225867"/>
              <a:gd name="connsiteY1417" fmla="*/ 8624479 h 13823997"/>
              <a:gd name="connsiteX1418" fmla="*/ 468252 w 12225867"/>
              <a:gd name="connsiteY1418" fmla="*/ 8581145 h 13823997"/>
              <a:gd name="connsiteX1419" fmla="*/ 456472 w 12225867"/>
              <a:gd name="connsiteY1419" fmla="*/ 8573923 h 13823997"/>
              <a:gd name="connsiteX1420" fmla="*/ 374012 w 12225867"/>
              <a:gd name="connsiteY1420" fmla="*/ 8565497 h 13823997"/>
              <a:gd name="connsiteX1421" fmla="*/ 353986 w 12225867"/>
              <a:gd name="connsiteY1421" fmla="*/ 8611238 h 13823997"/>
              <a:gd name="connsiteX1422" fmla="*/ 366944 w 12225867"/>
              <a:gd name="connsiteY1422" fmla="*/ 8617257 h 13823997"/>
              <a:gd name="connsiteX1423" fmla="*/ 386970 w 12225867"/>
              <a:gd name="connsiteY1423" fmla="*/ 8571515 h 13823997"/>
              <a:gd name="connsiteX1424" fmla="*/ 374012 w 12225867"/>
              <a:gd name="connsiteY1424" fmla="*/ 8565497 h 13823997"/>
              <a:gd name="connsiteX1425" fmla="*/ 553067 w 12225867"/>
              <a:gd name="connsiteY1425" fmla="*/ 8553460 h 13823997"/>
              <a:gd name="connsiteX1426" fmla="*/ 525973 w 12225867"/>
              <a:gd name="connsiteY1426" fmla="*/ 8595591 h 13823997"/>
              <a:gd name="connsiteX1427" fmla="*/ 537753 w 12225867"/>
              <a:gd name="connsiteY1427" fmla="*/ 8604016 h 13823997"/>
              <a:gd name="connsiteX1428" fmla="*/ 564847 w 12225867"/>
              <a:gd name="connsiteY1428" fmla="*/ 8561886 h 13823997"/>
              <a:gd name="connsiteX1429" fmla="*/ 553067 w 12225867"/>
              <a:gd name="connsiteY1429" fmla="*/ 8553460 h 13823997"/>
              <a:gd name="connsiteX1430" fmla="*/ 826362 w 12225867"/>
              <a:gd name="connsiteY1430" fmla="*/ 8543830 h 13823997"/>
              <a:gd name="connsiteX1431" fmla="*/ 832252 w 12225867"/>
              <a:gd name="connsiteY1431" fmla="*/ 8549848 h 13823997"/>
              <a:gd name="connsiteX1432" fmla="*/ 801624 w 12225867"/>
              <a:gd name="connsiteY1432" fmla="*/ 8581145 h 13823997"/>
              <a:gd name="connsiteX1433" fmla="*/ 795735 w 12225867"/>
              <a:gd name="connsiteY1433" fmla="*/ 8575127 h 13823997"/>
              <a:gd name="connsiteX1434" fmla="*/ 826362 w 12225867"/>
              <a:gd name="connsiteY1434" fmla="*/ 8543830 h 13823997"/>
              <a:gd name="connsiteX1435" fmla="*/ 742724 w 12225867"/>
              <a:gd name="connsiteY1435" fmla="*/ 8537812 h 13823997"/>
              <a:gd name="connsiteX1436" fmla="*/ 709740 w 12225867"/>
              <a:gd name="connsiteY1436" fmla="*/ 8575127 h 13823997"/>
              <a:gd name="connsiteX1437" fmla="*/ 720342 w 12225867"/>
              <a:gd name="connsiteY1437" fmla="*/ 8584757 h 13823997"/>
              <a:gd name="connsiteX1438" fmla="*/ 753326 w 12225867"/>
              <a:gd name="connsiteY1438" fmla="*/ 8547442 h 13823997"/>
              <a:gd name="connsiteX1439" fmla="*/ 742724 w 12225867"/>
              <a:gd name="connsiteY1439" fmla="*/ 8537812 h 13823997"/>
              <a:gd name="connsiteX1440" fmla="*/ 826362 w 12225867"/>
              <a:gd name="connsiteY1440" fmla="*/ 8536607 h 13823997"/>
              <a:gd name="connsiteX1441" fmla="*/ 792200 w 12225867"/>
              <a:gd name="connsiteY1441" fmla="*/ 8571515 h 13823997"/>
              <a:gd name="connsiteX1442" fmla="*/ 795735 w 12225867"/>
              <a:gd name="connsiteY1442" fmla="*/ 8575127 h 13823997"/>
              <a:gd name="connsiteX1443" fmla="*/ 792200 w 12225867"/>
              <a:gd name="connsiteY1443" fmla="*/ 8578738 h 13823997"/>
              <a:gd name="connsiteX1444" fmla="*/ 801624 w 12225867"/>
              <a:gd name="connsiteY1444" fmla="*/ 8588368 h 13823997"/>
              <a:gd name="connsiteX1445" fmla="*/ 835786 w 12225867"/>
              <a:gd name="connsiteY1445" fmla="*/ 8553460 h 13823997"/>
              <a:gd name="connsiteX1446" fmla="*/ 832252 w 12225867"/>
              <a:gd name="connsiteY1446" fmla="*/ 8549848 h 13823997"/>
              <a:gd name="connsiteX1447" fmla="*/ 835786 w 12225867"/>
              <a:gd name="connsiteY1447" fmla="*/ 8546237 h 13823997"/>
              <a:gd name="connsiteX1448" fmla="*/ 826362 w 12225867"/>
              <a:gd name="connsiteY1448" fmla="*/ 8536607 h 13823997"/>
              <a:gd name="connsiteX1449" fmla="*/ 207915 w 12225867"/>
              <a:gd name="connsiteY1449" fmla="*/ 8536607 h 13823997"/>
              <a:gd name="connsiteX1450" fmla="*/ 197313 w 12225867"/>
              <a:gd name="connsiteY1450" fmla="*/ 8584756 h 13823997"/>
              <a:gd name="connsiteX1451" fmla="*/ 211449 w 12225867"/>
              <a:gd name="connsiteY1451" fmla="*/ 8588368 h 13823997"/>
              <a:gd name="connsiteX1452" fmla="*/ 222051 w 12225867"/>
              <a:gd name="connsiteY1452" fmla="*/ 8540219 h 13823997"/>
              <a:gd name="connsiteX1453" fmla="*/ 207915 w 12225867"/>
              <a:gd name="connsiteY1453" fmla="*/ 8536607 h 13823997"/>
              <a:gd name="connsiteX1454" fmla="*/ 302155 w 12225867"/>
              <a:gd name="connsiteY1454" fmla="*/ 8523367 h 13823997"/>
              <a:gd name="connsiteX1455" fmla="*/ 286841 w 12225867"/>
              <a:gd name="connsiteY1455" fmla="*/ 8570312 h 13823997"/>
              <a:gd name="connsiteX1456" fmla="*/ 299799 w 12225867"/>
              <a:gd name="connsiteY1456" fmla="*/ 8575127 h 13823997"/>
              <a:gd name="connsiteX1457" fmla="*/ 315112 w 12225867"/>
              <a:gd name="connsiteY1457" fmla="*/ 8528182 h 13823997"/>
              <a:gd name="connsiteX1458" fmla="*/ 302155 w 12225867"/>
              <a:gd name="connsiteY1458" fmla="*/ 8523367 h 13823997"/>
              <a:gd name="connsiteX1459" fmla="*/ 669689 w 12225867"/>
              <a:gd name="connsiteY1459" fmla="*/ 8514941 h 13823997"/>
              <a:gd name="connsiteX1460" fmla="*/ 640239 w 12225867"/>
              <a:gd name="connsiteY1460" fmla="*/ 8554664 h 13823997"/>
              <a:gd name="connsiteX1461" fmla="*/ 650841 w 12225867"/>
              <a:gd name="connsiteY1461" fmla="*/ 8563090 h 13823997"/>
              <a:gd name="connsiteX1462" fmla="*/ 680291 w 12225867"/>
              <a:gd name="connsiteY1462" fmla="*/ 8523367 h 13823997"/>
              <a:gd name="connsiteX1463" fmla="*/ 669689 w 12225867"/>
              <a:gd name="connsiteY1463" fmla="*/ 8514941 h 13823997"/>
              <a:gd name="connsiteX1464" fmla="*/ 121922 w 12225867"/>
              <a:gd name="connsiteY1464" fmla="*/ 8507719 h 13823997"/>
              <a:gd name="connsiteX1465" fmla="*/ 116032 w 12225867"/>
              <a:gd name="connsiteY1465" fmla="*/ 8557071 h 13823997"/>
              <a:gd name="connsiteX1466" fmla="*/ 130167 w 12225867"/>
              <a:gd name="connsiteY1466" fmla="*/ 8558275 h 13823997"/>
              <a:gd name="connsiteX1467" fmla="*/ 136057 w 12225867"/>
              <a:gd name="connsiteY1467" fmla="*/ 8508922 h 13823997"/>
              <a:gd name="connsiteX1468" fmla="*/ 121922 w 12225867"/>
              <a:gd name="connsiteY1468" fmla="*/ 8507719 h 13823997"/>
              <a:gd name="connsiteX1469" fmla="*/ 503591 w 12225867"/>
              <a:gd name="connsiteY1469" fmla="*/ 8486051 h 13823997"/>
              <a:gd name="connsiteX1470" fmla="*/ 480032 w 12225867"/>
              <a:gd name="connsiteY1470" fmla="*/ 8529385 h 13823997"/>
              <a:gd name="connsiteX1471" fmla="*/ 491812 w 12225867"/>
              <a:gd name="connsiteY1471" fmla="*/ 8536607 h 13823997"/>
              <a:gd name="connsiteX1472" fmla="*/ 515371 w 12225867"/>
              <a:gd name="connsiteY1472" fmla="*/ 8493273 h 13823997"/>
              <a:gd name="connsiteX1473" fmla="*/ 503591 w 12225867"/>
              <a:gd name="connsiteY1473" fmla="*/ 8486051 h 13823997"/>
              <a:gd name="connsiteX1474" fmla="*/ 414064 w 12225867"/>
              <a:gd name="connsiteY1474" fmla="*/ 8474014 h 13823997"/>
              <a:gd name="connsiteX1475" fmla="*/ 394038 w 12225867"/>
              <a:gd name="connsiteY1475" fmla="*/ 8519755 h 13823997"/>
              <a:gd name="connsiteX1476" fmla="*/ 406996 w 12225867"/>
              <a:gd name="connsiteY1476" fmla="*/ 8525774 h 13823997"/>
              <a:gd name="connsiteX1477" fmla="*/ 427022 w 12225867"/>
              <a:gd name="connsiteY1477" fmla="*/ 8480032 h 13823997"/>
              <a:gd name="connsiteX1478" fmla="*/ 414064 w 12225867"/>
              <a:gd name="connsiteY1478" fmla="*/ 8474014 h 13823997"/>
              <a:gd name="connsiteX1479" fmla="*/ 895863 w 12225867"/>
              <a:gd name="connsiteY1479" fmla="*/ 8472811 h 13823997"/>
              <a:gd name="connsiteX1480" fmla="*/ 901753 w 12225867"/>
              <a:gd name="connsiteY1480" fmla="*/ 8478829 h 13823997"/>
              <a:gd name="connsiteX1481" fmla="*/ 871126 w 12225867"/>
              <a:gd name="connsiteY1481" fmla="*/ 8510125 h 13823997"/>
              <a:gd name="connsiteX1482" fmla="*/ 865237 w 12225867"/>
              <a:gd name="connsiteY1482" fmla="*/ 8504107 h 13823997"/>
              <a:gd name="connsiteX1483" fmla="*/ 895863 w 12225867"/>
              <a:gd name="connsiteY1483" fmla="*/ 8472811 h 13823997"/>
              <a:gd name="connsiteX1484" fmla="*/ 607255 w 12225867"/>
              <a:gd name="connsiteY1484" fmla="*/ 8470403 h 13823997"/>
              <a:gd name="connsiteX1485" fmla="*/ 580161 w 12225867"/>
              <a:gd name="connsiteY1485" fmla="*/ 8512533 h 13823997"/>
              <a:gd name="connsiteX1486" fmla="*/ 591941 w 12225867"/>
              <a:gd name="connsiteY1486" fmla="*/ 8520960 h 13823997"/>
              <a:gd name="connsiteX1487" fmla="*/ 619035 w 12225867"/>
              <a:gd name="connsiteY1487" fmla="*/ 8478829 h 13823997"/>
              <a:gd name="connsiteX1488" fmla="*/ 607255 w 12225867"/>
              <a:gd name="connsiteY1488" fmla="*/ 8470403 h 13823997"/>
              <a:gd name="connsiteX1489" fmla="*/ 895863 w 12225867"/>
              <a:gd name="connsiteY1489" fmla="*/ 8465588 h 13823997"/>
              <a:gd name="connsiteX1490" fmla="*/ 861702 w 12225867"/>
              <a:gd name="connsiteY1490" fmla="*/ 8500495 h 13823997"/>
              <a:gd name="connsiteX1491" fmla="*/ 865237 w 12225867"/>
              <a:gd name="connsiteY1491" fmla="*/ 8504107 h 13823997"/>
              <a:gd name="connsiteX1492" fmla="*/ 861702 w 12225867"/>
              <a:gd name="connsiteY1492" fmla="*/ 8507719 h 13823997"/>
              <a:gd name="connsiteX1493" fmla="*/ 871126 w 12225867"/>
              <a:gd name="connsiteY1493" fmla="*/ 8517349 h 13823997"/>
              <a:gd name="connsiteX1494" fmla="*/ 905287 w 12225867"/>
              <a:gd name="connsiteY1494" fmla="*/ 8482440 h 13823997"/>
              <a:gd name="connsiteX1495" fmla="*/ 901753 w 12225867"/>
              <a:gd name="connsiteY1495" fmla="*/ 8478829 h 13823997"/>
              <a:gd name="connsiteX1496" fmla="*/ 905287 w 12225867"/>
              <a:gd name="connsiteY1496" fmla="*/ 8475218 h 13823997"/>
              <a:gd name="connsiteX1497" fmla="*/ 895863 w 12225867"/>
              <a:gd name="connsiteY1497" fmla="*/ 8465588 h 13823997"/>
              <a:gd name="connsiteX1498" fmla="*/ 807514 w 12225867"/>
              <a:gd name="connsiteY1498" fmla="*/ 8463181 h 13823997"/>
              <a:gd name="connsiteX1499" fmla="*/ 774530 w 12225867"/>
              <a:gd name="connsiteY1499" fmla="*/ 8500496 h 13823997"/>
              <a:gd name="connsiteX1500" fmla="*/ 785132 w 12225867"/>
              <a:gd name="connsiteY1500" fmla="*/ 8510126 h 13823997"/>
              <a:gd name="connsiteX1501" fmla="*/ 818116 w 12225867"/>
              <a:gd name="connsiteY1501" fmla="*/ 8472811 h 13823997"/>
              <a:gd name="connsiteX1502" fmla="*/ 807514 w 12225867"/>
              <a:gd name="connsiteY1502" fmla="*/ 8463181 h 13823997"/>
              <a:gd name="connsiteX1503" fmla="*/ 229119 w 12225867"/>
              <a:gd name="connsiteY1503" fmla="*/ 8439106 h 13823997"/>
              <a:gd name="connsiteX1504" fmla="*/ 218517 w 12225867"/>
              <a:gd name="connsiteY1504" fmla="*/ 8487255 h 13823997"/>
              <a:gd name="connsiteX1505" fmla="*/ 232653 w 12225867"/>
              <a:gd name="connsiteY1505" fmla="*/ 8490866 h 13823997"/>
              <a:gd name="connsiteX1506" fmla="*/ 243255 w 12225867"/>
              <a:gd name="connsiteY1506" fmla="*/ 8442717 h 13823997"/>
              <a:gd name="connsiteX1507" fmla="*/ 229119 w 12225867"/>
              <a:gd name="connsiteY1507" fmla="*/ 8439106 h 13823997"/>
              <a:gd name="connsiteX1508" fmla="*/ 729766 w 12225867"/>
              <a:gd name="connsiteY1508" fmla="*/ 8436699 h 13823997"/>
              <a:gd name="connsiteX1509" fmla="*/ 700316 w 12225867"/>
              <a:gd name="connsiteY1509" fmla="*/ 8476422 h 13823997"/>
              <a:gd name="connsiteX1510" fmla="*/ 710918 w 12225867"/>
              <a:gd name="connsiteY1510" fmla="*/ 8484848 h 13823997"/>
              <a:gd name="connsiteX1511" fmla="*/ 740368 w 12225867"/>
              <a:gd name="connsiteY1511" fmla="*/ 8445125 h 13823997"/>
              <a:gd name="connsiteX1512" fmla="*/ 729766 w 12225867"/>
              <a:gd name="connsiteY1512" fmla="*/ 8436699 h 13823997"/>
              <a:gd name="connsiteX1513" fmla="*/ 332782 w 12225867"/>
              <a:gd name="connsiteY1513" fmla="*/ 8428272 h 13823997"/>
              <a:gd name="connsiteX1514" fmla="*/ 317468 w 12225867"/>
              <a:gd name="connsiteY1514" fmla="*/ 8475218 h 13823997"/>
              <a:gd name="connsiteX1515" fmla="*/ 330426 w 12225867"/>
              <a:gd name="connsiteY1515" fmla="*/ 8480033 h 13823997"/>
              <a:gd name="connsiteX1516" fmla="*/ 345740 w 12225867"/>
              <a:gd name="connsiteY1516" fmla="*/ 8433088 h 13823997"/>
              <a:gd name="connsiteX1517" fmla="*/ 332782 w 12225867"/>
              <a:gd name="connsiteY1517" fmla="*/ 8428272 h 13823997"/>
              <a:gd name="connsiteX1518" fmla="*/ 133701 w 12225867"/>
              <a:gd name="connsiteY1518" fmla="*/ 8407810 h 13823997"/>
              <a:gd name="connsiteX1519" fmla="*/ 127811 w 12225867"/>
              <a:gd name="connsiteY1519" fmla="*/ 8457163 h 13823997"/>
              <a:gd name="connsiteX1520" fmla="*/ 141947 w 12225867"/>
              <a:gd name="connsiteY1520" fmla="*/ 8458366 h 13823997"/>
              <a:gd name="connsiteX1521" fmla="*/ 147837 w 12225867"/>
              <a:gd name="connsiteY1521" fmla="*/ 8409014 h 13823997"/>
              <a:gd name="connsiteX1522" fmla="*/ 133701 w 12225867"/>
              <a:gd name="connsiteY1522" fmla="*/ 8407810 h 13823997"/>
              <a:gd name="connsiteX1523" fmla="*/ 964187 w 12225867"/>
              <a:gd name="connsiteY1523" fmla="*/ 8401791 h 13823997"/>
              <a:gd name="connsiteX1524" fmla="*/ 970666 w 12225867"/>
              <a:gd name="connsiteY1524" fmla="*/ 8408411 h 13823997"/>
              <a:gd name="connsiteX1525" fmla="*/ 939449 w 12225867"/>
              <a:gd name="connsiteY1525" fmla="*/ 8440309 h 13823997"/>
              <a:gd name="connsiteX1526" fmla="*/ 932970 w 12225867"/>
              <a:gd name="connsiteY1526" fmla="*/ 8433690 h 13823997"/>
              <a:gd name="connsiteX1527" fmla="*/ 964187 w 12225867"/>
              <a:gd name="connsiteY1527" fmla="*/ 8401791 h 13823997"/>
              <a:gd name="connsiteX1528" fmla="*/ 550711 w 12225867"/>
              <a:gd name="connsiteY1528" fmla="*/ 8399383 h 13823997"/>
              <a:gd name="connsiteX1529" fmla="*/ 527151 w 12225867"/>
              <a:gd name="connsiteY1529" fmla="*/ 8442717 h 13823997"/>
              <a:gd name="connsiteX1530" fmla="*/ 538931 w 12225867"/>
              <a:gd name="connsiteY1530" fmla="*/ 8449939 h 13823997"/>
              <a:gd name="connsiteX1531" fmla="*/ 562491 w 12225867"/>
              <a:gd name="connsiteY1531" fmla="*/ 8406605 h 13823997"/>
              <a:gd name="connsiteX1532" fmla="*/ 550711 w 12225867"/>
              <a:gd name="connsiteY1532" fmla="*/ 8399383 h 13823997"/>
              <a:gd name="connsiteX1533" fmla="*/ 964187 w 12225867"/>
              <a:gd name="connsiteY1533" fmla="*/ 8395772 h 13823997"/>
              <a:gd name="connsiteX1534" fmla="*/ 930025 w 12225867"/>
              <a:gd name="connsiteY1534" fmla="*/ 8430680 h 13823997"/>
              <a:gd name="connsiteX1535" fmla="*/ 932970 w 12225867"/>
              <a:gd name="connsiteY1535" fmla="*/ 8433690 h 13823997"/>
              <a:gd name="connsiteX1536" fmla="*/ 930025 w 12225867"/>
              <a:gd name="connsiteY1536" fmla="*/ 8436699 h 13823997"/>
              <a:gd name="connsiteX1537" fmla="*/ 939449 w 12225867"/>
              <a:gd name="connsiteY1537" fmla="*/ 8446329 h 13823997"/>
              <a:gd name="connsiteX1538" fmla="*/ 973611 w 12225867"/>
              <a:gd name="connsiteY1538" fmla="*/ 8411421 h 13823997"/>
              <a:gd name="connsiteX1539" fmla="*/ 970666 w 12225867"/>
              <a:gd name="connsiteY1539" fmla="*/ 8408411 h 13823997"/>
              <a:gd name="connsiteX1540" fmla="*/ 973611 w 12225867"/>
              <a:gd name="connsiteY1540" fmla="*/ 8405401 h 13823997"/>
              <a:gd name="connsiteX1541" fmla="*/ 964187 w 12225867"/>
              <a:gd name="connsiteY1541" fmla="*/ 8395772 h 13823997"/>
              <a:gd name="connsiteX1542" fmla="*/ 872304 w 12225867"/>
              <a:gd name="connsiteY1542" fmla="*/ 8388550 h 13823997"/>
              <a:gd name="connsiteX1543" fmla="*/ 839320 w 12225867"/>
              <a:gd name="connsiteY1543" fmla="*/ 8425866 h 13823997"/>
              <a:gd name="connsiteX1544" fmla="*/ 849922 w 12225867"/>
              <a:gd name="connsiteY1544" fmla="*/ 8435495 h 13823997"/>
              <a:gd name="connsiteX1545" fmla="*/ 882906 w 12225867"/>
              <a:gd name="connsiteY1545" fmla="*/ 8398180 h 13823997"/>
              <a:gd name="connsiteX1546" fmla="*/ 872304 w 12225867"/>
              <a:gd name="connsiteY1546" fmla="*/ 8388550 h 13823997"/>
              <a:gd name="connsiteX1547" fmla="*/ 661443 w 12225867"/>
              <a:gd name="connsiteY1547" fmla="*/ 8387346 h 13823997"/>
              <a:gd name="connsiteX1548" fmla="*/ 634349 w 12225867"/>
              <a:gd name="connsiteY1548" fmla="*/ 8429477 h 13823997"/>
              <a:gd name="connsiteX1549" fmla="*/ 646129 w 12225867"/>
              <a:gd name="connsiteY1549" fmla="*/ 8437903 h 13823997"/>
              <a:gd name="connsiteX1550" fmla="*/ 673223 w 12225867"/>
              <a:gd name="connsiteY1550" fmla="*/ 8395772 h 13823997"/>
              <a:gd name="connsiteX1551" fmla="*/ 661443 w 12225867"/>
              <a:gd name="connsiteY1551" fmla="*/ 8387346 h 13823997"/>
              <a:gd name="connsiteX1552" fmla="*/ 452938 w 12225867"/>
              <a:gd name="connsiteY1552" fmla="*/ 8382531 h 13823997"/>
              <a:gd name="connsiteX1553" fmla="*/ 432912 w 12225867"/>
              <a:gd name="connsiteY1553" fmla="*/ 8428272 h 13823997"/>
              <a:gd name="connsiteX1554" fmla="*/ 445870 w 12225867"/>
              <a:gd name="connsiteY1554" fmla="*/ 8434291 h 13823997"/>
              <a:gd name="connsiteX1555" fmla="*/ 465896 w 12225867"/>
              <a:gd name="connsiteY1555" fmla="*/ 8388549 h 13823997"/>
              <a:gd name="connsiteX1556" fmla="*/ 452938 w 12225867"/>
              <a:gd name="connsiteY1556" fmla="*/ 8382531 h 13823997"/>
              <a:gd name="connsiteX1557" fmla="*/ 789844 w 12225867"/>
              <a:gd name="connsiteY1557" fmla="*/ 8357253 h 13823997"/>
              <a:gd name="connsiteX1558" fmla="*/ 760394 w 12225867"/>
              <a:gd name="connsiteY1558" fmla="*/ 8396976 h 13823997"/>
              <a:gd name="connsiteX1559" fmla="*/ 770996 w 12225867"/>
              <a:gd name="connsiteY1559" fmla="*/ 8405402 h 13823997"/>
              <a:gd name="connsiteX1560" fmla="*/ 800446 w 12225867"/>
              <a:gd name="connsiteY1560" fmla="*/ 8365679 h 13823997"/>
              <a:gd name="connsiteX1561" fmla="*/ 789844 w 12225867"/>
              <a:gd name="connsiteY1561" fmla="*/ 8357253 h 13823997"/>
              <a:gd name="connsiteX1562" fmla="*/ 250323 w 12225867"/>
              <a:gd name="connsiteY1562" fmla="*/ 8340401 h 13823997"/>
              <a:gd name="connsiteX1563" fmla="*/ 239721 w 12225867"/>
              <a:gd name="connsiteY1563" fmla="*/ 8389753 h 13823997"/>
              <a:gd name="connsiteX1564" fmla="*/ 253857 w 12225867"/>
              <a:gd name="connsiteY1564" fmla="*/ 8393364 h 13823997"/>
              <a:gd name="connsiteX1565" fmla="*/ 264459 w 12225867"/>
              <a:gd name="connsiteY1565" fmla="*/ 8344012 h 13823997"/>
              <a:gd name="connsiteX1566" fmla="*/ 250323 w 12225867"/>
              <a:gd name="connsiteY1566" fmla="*/ 8340401 h 13823997"/>
              <a:gd name="connsiteX1567" fmla="*/ 363410 w 12225867"/>
              <a:gd name="connsiteY1567" fmla="*/ 8334382 h 13823997"/>
              <a:gd name="connsiteX1568" fmla="*/ 348096 w 12225867"/>
              <a:gd name="connsiteY1568" fmla="*/ 8381327 h 13823997"/>
              <a:gd name="connsiteX1569" fmla="*/ 361054 w 12225867"/>
              <a:gd name="connsiteY1569" fmla="*/ 8386142 h 13823997"/>
              <a:gd name="connsiteX1570" fmla="*/ 376368 w 12225867"/>
              <a:gd name="connsiteY1570" fmla="*/ 8339197 h 13823997"/>
              <a:gd name="connsiteX1571" fmla="*/ 363410 w 12225867"/>
              <a:gd name="connsiteY1571" fmla="*/ 8334382 h 13823997"/>
              <a:gd name="connsiteX1572" fmla="*/ 1033689 w 12225867"/>
              <a:gd name="connsiteY1572" fmla="*/ 8331975 h 13823997"/>
              <a:gd name="connsiteX1573" fmla="*/ 1039579 w 12225867"/>
              <a:gd name="connsiteY1573" fmla="*/ 8337994 h 13823997"/>
              <a:gd name="connsiteX1574" fmla="*/ 1008951 w 12225867"/>
              <a:gd name="connsiteY1574" fmla="*/ 8369290 h 13823997"/>
              <a:gd name="connsiteX1575" fmla="*/ 1003061 w 12225867"/>
              <a:gd name="connsiteY1575" fmla="*/ 8363272 h 13823997"/>
              <a:gd name="connsiteX1576" fmla="*/ 1033689 w 12225867"/>
              <a:gd name="connsiteY1576" fmla="*/ 8331975 h 13823997"/>
              <a:gd name="connsiteX1577" fmla="*/ 1033689 w 12225867"/>
              <a:gd name="connsiteY1577" fmla="*/ 8324752 h 13823997"/>
              <a:gd name="connsiteX1578" fmla="*/ 999527 w 12225867"/>
              <a:gd name="connsiteY1578" fmla="*/ 8359660 h 13823997"/>
              <a:gd name="connsiteX1579" fmla="*/ 1003061 w 12225867"/>
              <a:gd name="connsiteY1579" fmla="*/ 8363272 h 13823997"/>
              <a:gd name="connsiteX1580" fmla="*/ 999527 w 12225867"/>
              <a:gd name="connsiteY1580" fmla="*/ 8366883 h 13823997"/>
              <a:gd name="connsiteX1581" fmla="*/ 1008951 w 12225867"/>
              <a:gd name="connsiteY1581" fmla="*/ 8376513 h 13823997"/>
              <a:gd name="connsiteX1582" fmla="*/ 1043113 w 12225867"/>
              <a:gd name="connsiteY1582" fmla="*/ 8341605 h 13823997"/>
              <a:gd name="connsiteX1583" fmla="*/ 1039579 w 12225867"/>
              <a:gd name="connsiteY1583" fmla="*/ 8337994 h 13823997"/>
              <a:gd name="connsiteX1584" fmla="*/ 1043113 w 12225867"/>
              <a:gd name="connsiteY1584" fmla="*/ 8334382 h 13823997"/>
              <a:gd name="connsiteX1585" fmla="*/ 1033689 w 12225867"/>
              <a:gd name="connsiteY1585" fmla="*/ 8324752 h 13823997"/>
              <a:gd name="connsiteX1586" fmla="*/ 937093 w 12225867"/>
              <a:gd name="connsiteY1586" fmla="*/ 8313919 h 13823997"/>
              <a:gd name="connsiteX1587" fmla="*/ 904109 w 12225867"/>
              <a:gd name="connsiteY1587" fmla="*/ 8351235 h 13823997"/>
              <a:gd name="connsiteX1588" fmla="*/ 914711 w 12225867"/>
              <a:gd name="connsiteY1588" fmla="*/ 8360865 h 13823997"/>
              <a:gd name="connsiteX1589" fmla="*/ 947695 w 12225867"/>
              <a:gd name="connsiteY1589" fmla="*/ 8323549 h 13823997"/>
              <a:gd name="connsiteX1590" fmla="*/ 937093 w 12225867"/>
              <a:gd name="connsiteY1590" fmla="*/ 8313919 h 13823997"/>
              <a:gd name="connsiteX1591" fmla="*/ 599009 w 12225867"/>
              <a:gd name="connsiteY1591" fmla="*/ 8311511 h 13823997"/>
              <a:gd name="connsiteX1592" fmla="*/ 575449 w 12225867"/>
              <a:gd name="connsiteY1592" fmla="*/ 8354845 h 13823997"/>
              <a:gd name="connsiteX1593" fmla="*/ 587229 w 12225867"/>
              <a:gd name="connsiteY1593" fmla="*/ 8362067 h 13823997"/>
              <a:gd name="connsiteX1594" fmla="*/ 610789 w 12225867"/>
              <a:gd name="connsiteY1594" fmla="*/ 8318734 h 13823997"/>
              <a:gd name="connsiteX1595" fmla="*/ 599009 w 12225867"/>
              <a:gd name="connsiteY1595" fmla="*/ 8311511 h 13823997"/>
              <a:gd name="connsiteX1596" fmla="*/ 144303 w 12225867"/>
              <a:gd name="connsiteY1596" fmla="*/ 8309104 h 13823997"/>
              <a:gd name="connsiteX1597" fmla="*/ 138413 w 12225867"/>
              <a:gd name="connsiteY1597" fmla="*/ 8358457 h 13823997"/>
              <a:gd name="connsiteX1598" fmla="*/ 152549 w 12225867"/>
              <a:gd name="connsiteY1598" fmla="*/ 8359661 h 13823997"/>
              <a:gd name="connsiteX1599" fmla="*/ 158439 w 12225867"/>
              <a:gd name="connsiteY1599" fmla="*/ 8310308 h 13823997"/>
              <a:gd name="connsiteX1600" fmla="*/ 144303 w 12225867"/>
              <a:gd name="connsiteY1600" fmla="*/ 8309104 h 13823997"/>
              <a:gd name="connsiteX1601" fmla="*/ 715630 w 12225867"/>
              <a:gd name="connsiteY1601" fmla="*/ 8304289 h 13823997"/>
              <a:gd name="connsiteX1602" fmla="*/ 688537 w 12225867"/>
              <a:gd name="connsiteY1602" fmla="*/ 8346420 h 13823997"/>
              <a:gd name="connsiteX1603" fmla="*/ 700316 w 12225867"/>
              <a:gd name="connsiteY1603" fmla="*/ 8354846 h 13823997"/>
              <a:gd name="connsiteX1604" fmla="*/ 727410 w 12225867"/>
              <a:gd name="connsiteY1604" fmla="*/ 8312716 h 13823997"/>
              <a:gd name="connsiteX1605" fmla="*/ 715630 w 12225867"/>
              <a:gd name="connsiteY1605" fmla="*/ 8304289 h 13823997"/>
              <a:gd name="connsiteX1606" fmla="*/ 492990 w 12225867"/>
              <a:gd name="connsiteY1606" fmla="*/ 8292252 h 13823997"/>
              <a:gd name="connsiteX1607" fmla="*/ 472964 w 12225867"/>
              <a:gd name="connsiteY1607" fmla="*/ 8337993 h 13823997"/>
              <a:gd name="connsiteX1608" fmla="*/ 485922 w 12225867"/>
              <a:gd name="connsiteY1608" fmla="*/ 8344011 h 13823997"/>
              <a:gd name="connsiteX1609" fmla="*/ 505947 w 12225867"/>
              <a:gd name="connsiteY1609" fmla="*/ 8298270 h 13823997"/>
              <a:gd name="connsiteX1610" fmla="*/ 492990 w 12225867"/>
              <a:gd name="connsiteY1610" fmla="*/ 8292252 h 13823997"/>
              <a:gd name="connsiteX1611" fmla="*/ 849922 w 12225867"/>
              <a:gd name="connsiteY1611" fmla="*/ 8279011 h 13823997"/>
              <a:gd name="connsiteX1612" fmla="*/ 820472 w 12225867"/>
              <a:gd name="connsiteY1612" fmla="*/ 8318734 h 13823997"/>
              <a:gd name="connsiteX1613" fmla="*/ 831074 w 12225867"/>
              <a:gd name="connsiteY1613" fmla="*/ 8327160 h 13823997"/>
              <a:gd name="connsiteX1614" fmla="*/ 860524 w 12225867"/>
              <a:gd name="connsiteY1614" fmla="*/ 8287437 h 13823997"/>
              <a:gd name="connsiteX1615" fmla="*/ 849922 w 12225867"/>
              <a:gd name="connsiteY1615" fmla="*/ 8279011 h 13823997"/>
              <a:gd name="connsiteX1616" fmla="*/ 1103190 w 12225867"/>
              <a:gd name="connsiteY1616" fmla="*/ 8260955 h 13823997"/>
              <a:gd name="connsiteX1617" fmla="*/ 1109080 w 12225867"/>
              <a:gd name="connsiteY1617" fmla="*/ 8266974 h 13823997"/>
              <a:gd name="connsiteX1618" fmla="*/ 1078452 w 12225867"/>
              <a:gd name="connsiteY1618" fmla="*/ 8298270 h 13823997"/>
              <a:gd name="connsiteX1619" fmla="*/ 1072563 w 12225867"/>
              <a:gd name="connsiteY1619" fmla="*/ 8292252 h 13823997"/>
              <a:gd name="connsiteX1620" fmla="*/ 1103190 w 12225867"/>
              <a:gd name="connsiteY1620" fmla="*/ 8260955 h 13823997"/>
              <a:gd name="connsiteX1621" fmla="*/ 1103190 w 12225867"/>
              <a:gd name="connsiteY1621" fmla="*/ 8253732 h 13823997"/>
              <a:gd name="connsiteX1622" fmla="*/ 1069029 w 12225867"/>
              <a:gd name="connsiteY1622" fmla="*/ 8288641 h 13823997"/>
              <a:gd name="connsiteX1623" fmla="*/ 1072563 w 12225867"/>
              <a:gd name="connsiteY1623" fmla="*/ 8292252 h 13823997"/>
              <a:gd name="connsiteX1624" fmla="*/ 1069029 w 12225867"/>
              <a:gd name="connsiteY1624" fmla="*/ 8295863 h 13823997"/>
              <a:gd name="connsiteX1625" fmla="*/ 1078452 w 12225867"/>
              <a:gd name="connsiteY1625" fmla="*/ 8305493 h 13823997"/>
              <a:gd name="connsiteX1626" fmla="*/ 1112614 w 12225867"/>
              <a:gd name="connsiteY1626" fmla="*/ 8270585 h 13823997"/>
              <a:gd name="connsiteX1627" fmla="*/ 1109080 w 12225867"/>
              <a:gd name="connsiteY1627" fmla="*/ 8266974 h 13823997"/>
              <a:gd name="connsiteX1628" fmla="*/ 1112614 w 12225867"/>
              <a:gd name="connsiteY1628" fmla="*/ 8263362 h 13823997"/>
              <a:gd name="connsiteX1629" fmla="*/ 1103190 w 12225867"/>
              <a:gd name="connsiteY1629" fmla="*/ 8253732 h 13823997"/>
              <a:gd name="connsiteX1630" fmla="*/ 271527 w 12225867"/>
              <a:gd name="connsiteY1630" fmla="*/ 8242899 h 13823997"/>
              <a:gd name="connsiteX1631" fmla="*/ 260925 w 12225867"/>
              <a:gd name="connsiteY1631" fmla="*/ 8292252 h 13823997"/>
              <a:gd name="connsiteX1632" fmla="*/ 275061 w 12225867"/>
              <a:gd name="connsiteY1632" fmla="*/ 8295863 h 13823997"/>
              <a:gd name="connsiteX1633" fmla="*/ 285663 w 12225867"/>
              <a:gd name="connsiteY1633" fmla="*/ 8246510 h 13823997"/>
              <a:gd name="connsiteX1634" fmla="*/ 271527 w 12225867"/>
              <a:gd name="connsiteY1634" fmla="*/ 8242899 h 13823997"/>
              <a:gd name="connsiteX1635" fmla="*/ 1001883 w 12225867"/>
              <a:gd name="connsiteY1635" fmla="*/ 8239289 h 13823997"/>
              <a:gd name="connsiteX1636" fmla="*/ 968899 w 12225867"/>
              <a:gd name="connsiteY1636" fmla="*/ 8276604 h 13823997"/>
              <a:gd name="connsiteX1637" fmla="*/ 979501 w 12225867"/>
              <a:gd name="connsiteY1637" fmla="*/ 8286234 h 13823997"/>
              <a:gd name="connsiteX1638" fmla="*/ 1012485 w 12225867"/>
              <a:gd name="connsiteY1638" fmla="*/ 8248918 h 13823997"/>
              <a:gd name="connsiteX1639" fmla="*/ 1001883 w 12225867"/>
              <a:gd name="connsiteY1639" fmla="*/ 8239289 h 13823997"/>
              <a:gd name="connsiteX1640" fmla="*/ 395216 w 12225867"/>
              <a:gd name="connsiteY1640" fmla="*/ 8239288 h 13823997"/>
              <a:gd name="connsiteX1641" fmla="*/ 379902 w 12225867"/>
              <a:gd name="connsiteY1641" fmla="*/ 8286233 h 13823997"/>
              <a:gd name="connsiteX1642" fmla="*/ 392860 w 12225867"/>
              <a:gd name="connsiteY1642" fmla="*/ 8291048 h 13823997"/>
              <a:gd name="connsiteX1643" fmla="*/ 408174 w 12225867"/>
              <a:gd name="connsiteY1643" fmla="*/ 8244103 h 13823997"/>
              <a:gd name="connsiteX1644" fmla="*/ 395216 w 12225867"/>
              <a:gd name="connsiteY1644" fmla="*/ 8239288 h 13823997"/>
              <a:gd name="connsiteX1645" fmla="*/ 646129 w 12225867"/>
              <a:gd name="connsiteY1645" fmla="*/ 8224843 h 13823997"/>
              <a:gd name="connsiteX1646" fmla="*/ 622569 w 12225867"/>
              <a:gd name="connsiteY1646" fmla="*/ 8268177 h 13823997"/>
              <a:gd name="connsiteX1647" fmla="*/ 634349 w 12225867"/>
              <a:gd name="connsiteY1647" fmla="*/ 8275399 h 13823997"/>
              <a:gd name="connsiteX1648" fmla="*/ 657909 w 12225867"/>
              <a:gd name="connsiteY1648" fmla="*/ 8232065 h 13823997"/>
              <a:gd name="connsiteX1649" fmla="*/ 646129 w 12225867"/>
              <a:gd name="connsiteY1649" fmla="*/ 8224843 h 13823997"/>
              <a:gd name="connsiteX1650" fmla="*/ 769818 w 12225867"/>
              <a:gd name="connsiteY1650" fmla="*/ 8221233 h 13823997"/>
              <a:gd name="connsiteX1651" fmla="*/ 742724 w 12225867"/>
              <a:gd name="connsiteY1651" fmla="*/ 8263363 h 13823997"/>
              <a:gd name="connsiteX1652" fmla="*/ 754504 w 12225867"/>
              <a:gd name="connsiteY1652" fmla="*/ 8271789 h 13823997"/>
              <a:gd name="connsiteX1653" fmla="*/ 781598 w 12225867"/>
              <a:gd name="connsiteY1653" fmla="*/ 8229658 h 13823997"/>
              <a:gd name="connsiteX1654" fmla="*/ 769818 w 12225867"/>
              <a:gd name="connsiteY1654" fmla="*/ 8221233 h 13823997"/>
              <a:gd name="connsiteX1655" fmla="*/ 154905 w 12225867"/>
              <a:gd name="connsiteY1655" fmla="*/ 8209196 h 13823997"/>
              <a:gd name="connsiteX1656" fmla="*/ 149015 w 12225867"/>
              <a:gd name="connsiteY1656" fmla="*/ 8258548 h 13823997"/>
              <a:gd name="connsiteX1657" fmla="*/ 163151 w 12225867"/>
              <a:gd name="connsiteY1657" fmla="*/ 8259752 h 13823997"/>
              <a:gd name="connsiteX1658" fmla="*/ 169041 w 12225867"/>
              <a:gd name="connsiteY1658" fmla="*/ 8210399 h 13823997"/>
              <a:gd name="connsiteX1659" fmla="*/ 154905 w 12225867"/>
              <a:gd name="connsiteY1659" fmla="*/ 8209196 h 13823997"/>
              <a:gd name="connsiteX1660" fmla="*/ 533041 w 12225867"/>
              <a:gd name="connsiteY1660" fmla="*/ 8200768 h 13823997"/>
              <a:gd name="connsiteX1661" fmla="*/ 513015 w 12225867"/>
              <a:gd name="connsiteY1661" fmla="*/ 8246510 h 13823997"/>
              <a:gd name="connsiteX1662" fmla="*/ 525973 w 12225867"/>
              <a:gd name="connsiteY1662" fmla="*/ 8252529 h 13823997"/>
              <a:gd name="connsiteX1663" fmla="*/ 545999 w 12225867"/>
              <a:gd name="connsiteY1663" fmla="*/ 8206787 h 13823997"/>
              <a:gd name="connsiteX1664" fmla="*/ 533041 w 12225867"/>
              <a:gd name="connsiteY1664" fmla="*/ 8200768 h 13823997"/>
              <a:gd name="connsiteX1665" fmla="*/ 909999 w 12225867"/>
              <a:gd name="connsiteY1665" fmla="*/ 8199565 h 13823997"/>
              <a:gd name="connsiteX1666" fmla="*/ 880550 w 12225867"/>
              <a:gd name="connsiteY1666" fmla="*/ 8239289 h 13823997"/>
              <a:gd name="connsiteX1667" fmla="*/ 891151 w 12225867"/>
              <a:gd name="connsiteY1667" fmla="*/ 8247714 h 13823997"/>
              <a:gd name="connsiteX1668" fmla="*/ 920601 w 12225867"/>
              <a:gd name="connsiteY1668" fmla="*/ 8207992 h 13823997"/>
              <a:gd name="connsiteX1669" fmla="*/ 909999 w 12225867"/>
              <a:gd name="connsiteY1669" fmla="*/ 8199565 h 13823997"/>
              <a:gd name="connsiteX1670" fmla="*/ 1171514 w 12225867"/>
              <a:gd name="connsiteY1670" fmla="*/ 8189936 h 13823997"/>
              <a:gd name="connsiteX1671" fmla="*/ 1177993 w 12225867"/>
              <a:gd name="connsiteY1671" fmla="*/ 8196556 h 13823997"/>
              <a:gd name="connsiteX1672" fmla="*/ 1146776 w 12225867"/>
              <a:gd name="connsiteY1672" fmla="*/ 8228454 h 13823997"/>
              <a:gd name="connsiteX1673" fmla="*/ 1140298 w 12225867"/>
              <a:gd name="connsiteY1673" fmla="*/ 8221834 h 13823997"/>
              <a:gd name="connsiteX1674" fmla="*/ 1171514 w 12225867"/>
              <a:gd name="connsiteY1674" fmla="*/ 8189936 h 13823997"/>
              <a:gd name="connsiteX1675" fmla="*/ 1171514 w 12225867"/>
              <a:gd name="connsiteY1675" fmla="*/ 8183917 h 13823997"/>
              <a:gd name="connsiteX1676" fmla="*/ 1137352 w 12225867"/>
              <a:gd name="connsiteY1676" fmla="*/ 8218824 h 13823997"/>
              <a:gd name="connsiteX1677" fmla="*/ 1140298 w 12225867"/>
              <a:gd name="connsiteY1677" fmla="*/ 8221834 h 13823997"/>
              <a:gd name="connsiteX1678" fmla="*/ 1137352 w 12225867"/>
              <a:gd name="connsiteY1678" fmla="*/ 8224844 h 13823997"/>
              <a:gd name="connsiteX1679" fmla="*/ 1146776 w 12225867"/>
              <a:gd name="connsiteY1679" fmla="*/ 8234474 h 13823997"/>
              <a:gd name="connsiteX1680" fmla="*/ 1180938 w 12225867"/>
              <a:gd name="connsiteY1680" fmla="*/ 8199565 h 13823997"/>
              <a:gd name="connsiteX1681" fmla="*/ 1177993 w 12225867"/>
              <a:gd name="connsiteY1681" fmla="*/ 8196556 h 13823997"/>
              <a:gd name="connsiteX1682" fmla="*/ 1180938 w 12225867"/>
              <a:gd name="connsiteY1682" fmla="*/ 8193546 h 13823997"/>
              <a:gd name="connsiteX1683" fmla="*/ 1171514 w 12225867"/>
              <a:gd name="connsiteY1683" fmla="*/ 8183917 h 13823997"/>
              <a:gd name="connsiteX1684" fmla="*/ 1066673 w 12225867"/>
              <a:gd name="connsiteY1684" fmla="*/ 8164658 h 13823997"/>
              <a:gd name="connsiteX1685" fmla="*/ 1033689 w 12225867"/>
              <a:gd name="connsiteY1685" fmla="*/ 8201973 h 13823997"/>
              <a:gd name="connsiteX1686" fmla="*/ 1044291 w 12225867"/>
              <a:gd name="connsiteY1686" fmla="*/ 8211603 h 13823997"/>
              <a:gd name="connsiteX1687" fmla="*/ 1077274 w 12225867"/>
              <a:gd name="connsiteY1687" fmla="*/ 8174288 h 13823997"/>
              <a:gd name="connsiteX1688" fmla="*/ 1066673 w 12225867"/>
              <a:gd name="connsiteY1688" fmla="*/ 8164658 h 13823997"/>
              <a:gd name="connsiteX1689" fmla="*/ 292731 w 12225867"/>
              <a:gd name="connsiteY1689" fmla="*/ 8146601 h 13823997"/>
              <a:gd name="connsiteX1690" fmla="*/ 282129 w 12225867"/>
              <a:gd name="connsiteY1690" fmla="*/ 8194750 h 13823997"/>
              <a:gd name="connsiteX1691" fmla="*/ 296265 w 12225867"/>
              <a:gd name="connsiteY1691" fmla="*/ 8198362 h 13823997"/>
              <a:gd name="connsiteX1692" fmla="*/ 306867 w 12225867"/>
              <a:gd name="connsiteY1692" fmla="*/ 8150213 h 13823997"/>
              <a:gd name="connsiteX1693" fmla="*/ 292731 w 12225867"/>
              <a:gd name="connsiteY1693" fmla="*/ 8146601 h 13823997"/>
              <a:gd name="connsiteX1694" fmla="*/ 425844 w 12225867"/>
              <a:gd name="connsiteY1694" fmla="*/ 8144194 h 13823997"/>
              <a:gd name="connsiteX1695" fmla="*/ 410530 w 12225867"/>
              <a:gd name="connsiteY1695" fmla="*/ 8191139 h 13823997"/>
              <a:gd name="connsiteX1696" fmla="*/ 423488 w 12225867"/>
              <a:gd name="connsiteY1696" fmla="*/ 8195954 h 13823997"/>
              <a:gd name="connsiteX1697" fmla="*/ 438802 w 12225867"/>
              <a:gd name="connsiteY1697" fmla="*/ 8149009 h 13823997"/>
              <a:gd name="connsiteX1698" fmla="*/ 425844 w 12225867"/>
              <a:gd name="connsiteY1698" fmla="*/ 8144194 h 13823997"/>
              <a:gd name="connsiteX1699" fmla="*/ 824006 w 12225867"/>
              <a:gd name="connsiteY1699" fmla="*/ 8138176 h 13823997"/>
              <a:gd name="connsiteX1700" fmla="*/ 796912 w 12225867"/>
              <a:gd name="connsiteY1700" fmla="*/ 8180306 h 13823997"/>
              <a:gd name="connsiteX1701" fmla="*/ 808692 w 12225867"/>
              <a:gd name="connsiteY1701" fmla="*/ 8188732 h 13823997"/>
              <a:gd name="connsiteX1702" fmla="*/ 835786 w 12225867"/>
              <a:gd name="connsiteY1702" fmla="*/ 8146602 h 13823997"/>
              <a:gd name="connsiteX1703" fmla="*/ 824006 w 12225867"/>
              <a:gd name="connsiteY1703" fmla="*/ 8138176 h 13823997"/>
              <a:gd name="connsiteX1704" fmla="*/ 693249 w 12225867"/>
              <a:gd name="connsiteY1704" fmla="*/ 8136971 h 13823997"/>
              <a:gd name="connsiteX1705" fmla="*/ 669689 w 12225867"/>
              <a:gd name="connsiteY1705" fmla="*/ 8180305 h 13823997"/>
              <a:gd name="connsiteX1706" fmla="*/ 681469 w 12225867"/>
              <a:gd name="connsiteY1706" fmla="*/ 8187527 h 13823997"/>
              <a:gd name="connsiteX1707" fmla="*/ 705028 w 12225867"/>
              <a:gd name="connsiteY1707" fmla="*/ 8144194 h 13823997"/>
              <a:gd name="connsiteX1708" fmla="*/ 693249 w 12225867"/>
              <a:gd name="connsiteY1708" fmla="*/ 8136971 h 13823997"/>
              <a:gd name="connsiteX1709" fmla="*/ 970077 w 12225867"/>
              <a:gd name="connsiteY1709" fmla="*/ 8121323 h 13823997"/>
              <a:gd name="connsiteX1710" fmla="*/ 940627 w 12225867"/>
              <a:gd name="connsiteY1710" fmla="*/ 8161047 h 13823997"/>
              <a:gd name="connsiteX1711" fmla="*/ 951229 w 12225867"/>
              <a:gd name="connsiteY1711" fmla="*/ 8169472 h 13823997"/>
              <a:gd name="connsiteX1712" fmla="*/ 980679 w 12225867"/>
              <a:gd name="connsiteY1712" fmla="*/ 8129750 h 13823997"/>
              <a:gd name="connsiteX1713" fmla="*/ 970077 w 12225867"/>
              <a:gd name="connsiteY1713" fmla="*/ 8121323 h 13823997"/>
              <a:gd name="connsiteX1714" fmla="*/ 1241016 w 12225867"/>
              <a:gd name="connsiteY1714" fmla="*/ 8118916 h 13823997"/>
              <a:gd name="connsiteX1715" fmla="*/ 1247495 w 12225867"/>
              <a:gd name="connsiteY1715" fmla="*/ 8125537 h 13823997"/>
              <a:gd name="connsiteX1716" fmla="*/ 1216278 w 12225867"/>
              <a:gd name="connsiteY1716" fmla="*/ 8157434 h 13823997"/>
              <a:gd name="connsiteX1717" fmla="*/ 1209800 w 12225867"/>
              <a:gd name="connsiteY1717" fmla="*/ 8150815 h 13823997"/>
              <a:gd name="connsiteX1718" fmla="*/ 1241016 w 12225867"/>
              <a:gd name="connsiteY1718" fmla="*/ 8118916 h 13823997"/>
              <a:gd name="connsiteX1719" fmla="*/ 1241016 w 12225867"/>
              <a:gd name="connsiteY1719" fmla="*/ 8112897 h 13823997"/>
              <a:gd name="connsiteX1720" fmla="*/ 1206854 w 12225867"/>
              <a:gd name="connsiteY1720" fmla="*/ 8147805 h 13823997"/>
              <a:gd name="connsiteX1721" fmla="*/ 1209800 w 12225867"/>
              <a:gd name="connsiteY1721" fmla="*/ 8150815 h 13823997"/>
              <a:gd name="connsiteX1722" fmla="*/ 1206854 w 12225867"/>
              <a:gd name="connsiteY1722" fmla="*/ 8153824 h 13823997"/>
              <a:gd name="connsiteX1723" fmla="*/ 1216278 w 12225867"/>
              <a:gd name="connsiteY1723" fmla="*/ 8164658 h 13823997"/>
              <a:gd name="connsiteX1724" fmla="*/ 1250440 w 12225867"/>
              <a:gd name="connsiteY1724" fmla="*/ 8128546 h 13823997"/>
              <a:gd name="connsiteX1725" fmla="*/ 1247495 w 12225867"/>
              <a:gd name="connsiteY1725" fmla="*/ 8125537 h 13823997"/>
              <a:gd name="connsiteX1726" fmla="*/ 1250440 w 12225867"/>
              <a:gd name="connsiteY1726" fmla="*/ 8122527 h 13823997"/>
              <a:gd name="connsiteX1727" fmla="*/ 1241016 w 12225867"/>
              <a:gd name="connsiteY1727" fmla="*/ 8112897 h 13823997"/>
              <a:gd name="connsiteX1728" fmla="*/ 165507 w 12225867"/>
              <a:gd name="connsiteY1728" fmla="*/ 8110490 h 13823997"/>
              <a:gd name="connsiteX1729" fmla="*/ 159617 w 12225867"/>
              <a:gd name="connsiteY1729" fmla="*/ 8159843 h 13823997"/>
              <a:gd name="connsiteX1730" fmla="*/ 173753 w 12225867"/>
              <a:gd name="connsiteY1730" fmla="*/ 8161047 h 13823997"/>
              <a:gd name="connsiteX1731" fmla="*/ 179643 w 12225867"/>
              <a:gd name="connsiteY1731" fmla="*/ 8111694 h 13823997"/>
              <a:gd name="connsiteX1732" fmla="*/ 165507 w 12225867"/>
              <a:gd name="connsiteY1732" fmla="*/ 8110490 h 13823997"/>
              <a:gd name="connsiteX1733" fmla="*/ 573093 w 12225867"/>
              <a:gd name="connsiteY1733" fmla="*/ 8109285 h 13823997"/>
              <a:gd name="connsiteX1734" fmla="*/ 553067 w 12225867"/>
              <a:gd name="connsiteY1734" fmla="*/ 8155027 h 13823997"/>
              <a:gd name="connsiteX1735" fmla="*/ 566025 w 12225867"/>
              <a:gd name="connsiteY1735" fmla="*/ 8161046 h 13823997"/>
              <a:gd name="connsiteX1736" fmla="*/ 586051 w 12225867"/>
              <a:gd name="connsiteY1736" fmla="*/ 8115304 h 13823997"/>
              <a:gd name="connsiteX1737" fmla="*/ 573093 w 12225867"/>
              <a:gd name="connsiteY1737" fmla="*/ 8109285 h 13823997"/>
              <a:gd name="connsiteX1738" fmla="*/ 1131462 w 12225867"/>
              <a:gd name="connsiteY1738" fmla="*/ 8090027 h 13823997"/>
              <a:gd name="connsiteX1739" fmla="*/ 1098478 w 12225867"/>
              <a:gd name="connsiteY1739" fmla="*/ 8127342 h 13823997"/>
              <a:gd name="connsiteX1740" fmla="*/ 1109080 w 12225867"/>
              <a:gd name="connsiteY1740" fmla="*/ 8136972 h 13823997"/>
              <a:gd name="connsiteX1741" fmla="*/ 1142064 w 12225867"/>
              <a:gd name="connsiteY1741" fmla="*/ 8099657 h 13823997"/>
              <a:gd name="connsiteX1742" fmla="*/ 1131462 w 12225867"/>
              <a:gd name="connsiteY1742" fmla="*/ 8090027 h 13823997"/>
              <a:gd name="connsiteX1743" fmla="*/ 878194 w 12225867"/>
              <a:gd name="connsiteY1743" fmla="*/ 8055119 h 13823997"/>
              <a:gd name="connsiteX1744" fmla="*/ 851100 w 12225867"/>
              <a:gd name="connsiteY1744" fmla="*/ 8097249 h 13823997"/>
              <a:gd name="connsiteX1745" fmla="*/ 862880 w 12225867"/>
              <a:gd name="connsiteY1745" fmla="*/ 8105675 h 13823997"/>
              <a:gd name="connsiteX1746" fmla="*/ 889973 w 12225867"/>
              <a:gd name="connsiteY1746" fmla="*/ 8063545 h 13823997"/>
              <a:gd name="connsiteX1747" fmla="*/ 878194 w 12225867"/>
              <a:gd name="connsiteY1747" fmla="*/ 8055119 h 13823997"/>
              <a:gd name="connsiteX1748" fmla="*/ 740368 w 12225867"/>
              <a:gd name="connsiteY1748" fmla="*/ 8050303 h 13823997"/>
              <a:gd name="connsiteX1749" fmla="*/ 716808 w 12225867"/>
              <a:gd name="connsiteY1749" fmla="*/ 8093637 h 13823997"/>
              <a:gd name="connsiteX1750" fmla="*/ 728588 w 12225867"/>
              <a:gd name="connsiteY1750" fmla="*/ 8100860 h 13823997"/>
              <a:gd name="connsiteX1751" fmla="*/ 752148 w 12225867"/>
              <a:gd name="connsiteY1751" fmla="*/ 8057526 h 13823997"/>
              <a:gd name="connsiteX1752" fmla="*/ 740368 w 12225867"/>
              <a:gd name="connsiteY1752" fmla="*/ 8050303 h 13823997"/>
              <a:gd name="connsiteX1753" fmla="*/ 456472 w 12225867"/>
              <a:gd name="connsiteY1753" fmla="*/ 8050303 h 13823997"/>
              <a:gd name="connsiteX1754" fmla="*/ 441158 w 12225867"/>
              <a:gd name="connsiteY1754" fmla="*/ 8097249 h 13823997"/>
              <a:gd name="connsiteX1755" fmla="*/ 454116 w 12225867"/>
              <a:gd name="connsiteY1755" fmla="*/ 8102064 h 13823997"/>
              <a:gd name="connsiteX1756" fmla="*/ 469430 w 12225867"/>
              <a:gd name="connsiteY1756" fmla="*/ 8055118 h 13823997"/>
              <a:gd name="connsiteX1757" fmla="*/ 456472 w 12225867"/>
              <a:gd name="connsiteY1757" fmla="*/ 8050303 h 13823997"/>
              <a:gd name="connsiteX1758" fmla="*/ 1310517 w 12225867"/>
              <a:gd name="connsiteY1758" fmla="*/ 8049100 h 13823997"/>
              <a:gd name="connsiteX1759" fmla="*/ 1316407 w 12225867"/>
              <a:gd name="connsiteY1759" fmla="*/ 8055119 h 13823997"/>
              <a:gd name="connsiteX1760" fmla="*/ 1285779 w 12225867"/>
              <a:gd name="connsiteY1760" fmla="*/ 8086415 h 13823997"/>
              <a:gd name="connsiteX1761" fmla="*/ 1279889 w 12225867"/>
              <a:gd name="connsiteY1761" fmla="*/ 8080397 h 13823997"/>
              <a:gd name="connsiteX1762" fmla="*/ 1310517 w 12225867"/>
              <a:gd name="connsiteY1762" fmla="*/ 8049100 h 13823997"/>
              <a:gd name="connsiteX1763" fmla="*/ 313935 w 12225867"/>
              <a:gd name="connsiteY1763" fmla="*/ 8049100 h 13823997"/>
              <a:gd name="connsiteX1764" fmla="*/ 303333 w 12225867"/>
              <a:gd name="connsiteY1764" fmla="*/ 8097249 h 13823997"/>
              <a:gd name="connsiteX1765" fmla="*/ 317468 w 12225867"/>
              <a:gd name="connsiteY1765" fmla="*/ 8100860 h 13823997"/>
              <a:gd name="connsiteX1766" fmla="*/ 328070 w 12225867"/>
              <a:gd name="connsiteY1766" fmla="*/ 8052711 h 13823997"/>
              <a:gd name="connsiteX1767" fmla="*/ 313935 w 12225867"/>
              <a:gd name="connsiteY1767" fmla="*/ 8049100 h 13823997"/>
              <a:gd name="connsiteX1768" fmla="*/ 1030155 w 12225867"/>
              <a:gd name="connsiteY1768" fmla="*/ 8041878 h 13823997"/>
              <a:gd name="connsiteX1769" fmla="*/ 1000705 w 12225867"/>
              <a:gd name="connsiteY1769" fmla="*/ 8081601 h 13823997"/>
              <a:gd name="connsiteX1770" fmla="*/ 1011307 w 12225867"/>
              <a:gd name="connsiteY1770" fmla="*/ 8090027 h 13823997"/>
              <a:gd name="connsiteX1771" fmla="*/ 1040757 w 12225867"/>
              <a:gd name="connsiteY1771" fmla="*/ 8050304 h 13823997"/>
              <a:gd name="connsiteX1772" fmla="*/ 1030155 w 12225867"/>
              <a:gd name="connsiteY1772" fmla="*/ 8041878 h 13823997"/>
              <a:gd name="connsiteX1773" fmla="*/ 1310517 w 12225867"/>
              <a:gd name="connsiteY1773" fmla="*/ 8041877 h 13823997"/>
              <a:gd name="connsiteX1774" fmla="*/ 1276355 w 12225867"/>
              <a:gd name="connsiteY1774" fmla="*/ 8076785 h 13823997"/>
              <a:gd name="connsiteX1775" fmla="*/ 1279889 w 12225867"/>
              <a:gd name="connsiteY1775" fmla="*/ 8080397 h 13823997"/>
              <a:gd name="connsiteX1776" fmla="*/ 1276355 w 12225867"/>
              <a:gd name="connsiteY1776" fmla="*/ 8084008 h 13823997"/>
              <a:gd name="connsiteX1777" fmla="*/ 1285779 w 12225867"/>
              <a:gd name="connsiteY1777" fmla="*/ 8093638 h 13823997"/>
              <a:gd name="connsiteX1778" fmla="*/ 1319941 w 12225867"/>
              <a:gd name="connsiteY1778" fmla="*/ 8058730 h 13823997"/>
              <a:gd name="connsiteX1779" fmla="*/ 1316407 w 12225867"/>
              <a:gd name="connsiteY1779" fmla="*/ 8055119 h 13823997"/>
              <a:gd name="connsiteX1780" fmla="*/ 1319941 w 12225867"/>
              <a:gd name="connsiteY1780" fmla="*/ 8051507 h 13823997"/>
              <a:gd name="connsiteX1781" fmla="*/ 1310517 w 12225867"/>
              <a:gd name="connsiteY1781" fmla="*/ 8041877 h 13823997"/>
              <a:gd name="connsiteX1782" fmla="*/ 611967 w 12225867"/>
              <a:gd name="connsiteY1782" fmla="*/ 8017803 h 13823997"/>
              <a:gd name="connsiteX1783" fmla="*/ 591941 w 12225867"/>
              <a:gd name="connsiteY1783" fmla="*/ 8063544 h 13823997"/>
              <a:gd name="connsiteX1784" fmla="*/ 604899 w 12225867"/>
              <a:gd name="connsiteY1784" fmla="*/ 8069563 h 13823997"/>
              <a:gd name="connsiteX1785" fmla="*/ 624925 w 12225867"/>
              <a:gd name="connsiteY1785" fmla="*/ 8023821 h 13823997"/>
              <a:gd name="connsiteX1786" fmla="*/ 611967 w 12225867"/>
              <a:gd name="connsiteY1786" fmla="*/ 8017803 h 13823997"/>
              <a:gd name="connsiteX1787" fmla="*/ 1197430 w 12225867"/>
              <a:gd name="connsiteY1787" fmla="*/ 8015396 h 13823997"/>
              <a:gd name="connsiteX1788" fmla="*/ 1164446 w 12225867"/>
              <a:gd name="connsiteY1788" fmla="*/ 8052711 h 13823997"/>
              <a:gd name="connsiteX1789" fmla="*/ 1175048 w 12225867"/>
              <a:gd name="connsiteY1789" fmla="*/ 8062341 h 13823997"/>
              <a:gd name="connsiteX1790" fmla="*/ 1208032 w 12225867"/>
              <a:gd name="connsiteY1790" fmla="*/ 8025026 h 13823997"/>
              <a:gd name="connsiteX1791" fmla="*/ 1197430 w 12225867"/>
              <a:gd name="connsiteY1791" fmla="*/ 8015396 h 13823997"/>
              <a:gd name="connsiteX1792" fmla="*/ 176109 w 12225867"/>
              <a:gd name="connsiteY1792" fmla="*/ 8011785 h 13823997"/>
              <a:gd name="connsiteX1793" fmla="*/ 170219 w 12225867"/>
              <a:gd name="connsiteY1793" fmla="*/ 8061137 h 13823997"/>
              <a:gd name="connsiteX1794" fmla="*/ 184355 w 12225867"/>
              <a:gd name="connsiteY1794" fmla="*/ 8062341 h 13823997"/>
              <a:gd name="connsiteX1795" fmla="*/ 190245 w 12225867"/>
              <a:gd name="connsiteY1795" fmla="*/ 8012988 h 13823997"/>
              <a:gd name="connsiteX1796" fmla="*/ 176109 w 12225867"/>
              <a:gd name="connsiteY1796" fmla="*/ 8011785 h 13823997"/>
              <a:gd name="connsiteX1797" fmla="*/ 1378841 w 12225867"/>
              <a:gd name="connsiteY1797" fmla="*/ 7978080 h 13823997"/>
              <a:gd name="connsiteX1798" fmla="*/ 1385320 w 12225867"/>
              <a:gd name="connsiteY1798" fmla="*/ 7984701 h 13823997"/>
              <a:gd name="connsiteX1799" fmla="*/ 1354103 w 12225867"/>
              <a:gd name="connsiteY1799" fmla="*/ 8016599 h 13823997"/>
              <a:gd name="connsiteX1800" fmla="*/ 1347624 w 12225867"/>
              <a:gd name="connsiteY1800" fmla="*/ 8009979 h 13823997"/>
              <a:gd name="connsiteX1801" fmla="*/ 1378841 w 12225867"/>
              <a:gd name="connsiteY1801" fmla="*/ 7978080 h 13823997"/>
              <a:gd name="connsiteX1802" fmla="*/ 932381 w 12225867"/>
              <a:gd name="connsiteY1802" fmla="*/ 7972062 h 13823997"/>
              <a:gd name="connsiteX1803" fmla="*/ 905287 w 12225867"/>
              <a:gd name="connsiteY1803" fmla="*/ 8014192 h 13823997"/>
              <a:gd name="connsiteX1804" fmla="*/ 917067 w 12225867"/>
              <a:gd name="connsiteY1804" fmla="*/ 8022618 h 13823997"/>
              <a:gd name="connsiteX1805" fmla="*/ 944161 w 12225867"/>
              <a:gd name="connsiteY1805" fmla="*/ 7980488 h 13823997"/>
              <a:gd name="connsiteX1806" fmla="*/ 932381 w 12225867"/>
              <a:gd name="connsiteY1806" fmla="*/ 7972062 h 13823997"/>
              <a:gd name="connsiteX1807" fmla="*/ 1378841 w 12225867"/>
              <a:gd name="connsiteY1807" fmla="*/ 7972061 h 13823997"/>
              <a:gd name="connsiteX1808" fmla="*/ 1344679 w 12225867"/>
              <a:gd name="connsiteY1808" fmla="*/ 8006969 h 13823997"/>
              <a:gd name="connsiteX1809" fmla="*/ 1347624 w 12225867"/>
              <a:gd name="connsiteY1809" fmla="*/ 8009979 h 13823997"/>
              <a:gd name="connsiteX1810" fmla="*/ 1344679 w 12225867"/>
              <a:gd name="connsiteY1810" fmla="*/ 8012988 h 13823997"/>
              <a:gd name="connsiteX1811" fmla="*/ 1354103 w 12225867"/>
              <a:gd name="connsiteY1811" fmla="*/ 8022618 h 13823997"/>
              <a:gd name="connsiteX1812" fmla="*/ 1388265 w 12225867"/>
              <a:gd name="connsiteY1812" fmla="*/ 7987710 h 13823997"/>
              <a:gd name="connsiteX1813" fmla="*/ 1385320 w 12225867"/>
              <a:gd name="connsiteY1813" fmla="*/ 7984701 h 13823997"/>
              <a:gd name="connsiteX1814" fmla="*/ 1388265 w 12225867"/>
              <a:gd name="connsiteY1814" fmla="*/ 7981691 h 13823997"/>
              <a:gd name="connsiteX1815" fmla="*/ 1378841 w 12225867"/>
              <a:gd name="connsiteY1815" fmla="*/ 7972061 h 13823997"/>
              <a:gd name="connsiteX1816" fmla="*/ 1090232 w 12225867"/>
              <a:gd name="connsiteY1816" fmla="*/ 7963636 h 13823997"/>
              <a:gd name="connsiteX1817" fmla="*/ 1060783 w 12225867"/>
              <a:gd name="connsiteY1817" fmla="*/ 8003359 h 13823997"/>
              <a:gd name="connsiteX1818" fmla="*/ 1071385 w 12225867"/>
              <a:gd name="connsiteY1818" fmla="*/ 8011785 h 13823997"/>
              <a:gd name="connsiteX1819" fmla="*/ 1100834 w 12225867"/>
              <a:gd name="connsiteY1819" fmla="*/ 7972062 h 13823997"/>
              <a:gd name="connsiteX1820" fmla="*/ 1090232 w 12225867"/>
              <a:gd name="connsiteY1820" fmla="*/ 7963636 h 13823997"/>
              <a:gd name="connsiteX1821" fmla="*/ 788666 w 12225867"/>
              <a:gd name="connsiteY1821" fmla="*/ 7962432 h 13823997"/>
              <a:gd name="connsiteX1822" fmla="*/ 765106 w 12225867"/>
              <a:gd name="connsiteY1822" fmla="*/ 8005766 h 13823997"/>
              <a:gd name="connsiteX1823" fmla="*/ 776886 w 12225867"/>
              <a:gd name="connsiteY1823" fmla="*/ 8012988 h 13823997"/>
              <a:gd name="connsiteX1824" fmla="*/ 800446 w 12225867"/>
              <a:gd name="connsiteY1824" fmla="*/ 7969654 h 13823997"/>
              <a:gd name="connsiteX1825" fmla="*/ 788666 w 12225867"/>
              <a:gd name="connsiteY1825" fmla="*/ 7962432 h 13823997"/>
              <a:gd name="connsiteX1826" fmla="*/ 487100 w 12225867"/>
              <a:gd name="connsiteY1826" fmla="*/ 7955209 h 13823997"/>
              <a:gd name="connsiteX1827" fmla="*/ 471786 w 12225867"/>
              <a:gd name="connsiteY1827" fmla="*/ 8002154 h 13823997"/>
              <a:gd name="connsiteX1828" fmla="*/ 484744 w 12225867"/>
              <a:gd name="connsiteY1828" fmla="*/ 8006969 h 13823997"/>
              <a:gd name="connsiteX1829" fmla="*/ 500058 w 12225867"/>
              <a:gd name="connsiteY1829" fmla="*/ 7960024 h 13823997"/>
              <a:gd name="connsiteX1830" fmla="*/ 487100 w 12225867"/>
              <a:gd name="connsiteY1830" fmla="*/ 7955209 h 13823997"/>
              <a:gd name="connsiteX1831" fmla="*/ 335138 w 12225867"/>
              <a:gd name="connsiteY1831" fmla="*/ 7951598 h 13823997"/>
              <a:gd name="connsiteX1832" fmla="*/ 324536 w 12225867"/>
              <a:gd name="connsiteY1832" fmla="*/ 7999747 h 13823997"/>
              <a:gd name="connsiteX1833" fmla="*/ 338672 w 12225867"/>
              <a:gd name="connsiteY1833" fmla="*/ 8003358 h 13823997"/>
              <a:gd name="connsiteX1834" fmla="*/ 349274 w 12225867"/>
              <a:gd name="connsiteY1834" fmla="*/ 7955209 h 13823997"/>
              <a:gd name="connsiteX1835" fmla="*/ 335138 w 12225867"/>
              <a:gd name="connsiteY1835" fmla="*/ 7951598 h 13823997"/>
              <a:gd name="connsiteX1836" fmla="*/ 1262219 w 12225867"/>
              <a:gd name="connsiteY1836" fmla="*/ 7940765 h 13823997"/>
              <a:gd name="connsiteX1837" fmla="*/ 1229236 w 12225867"/>
              <a:gd name="connsiteY1837" fmla="*/ 7978080 h 13823997"/>
              <a:gd name="connsiteX1838" fmla="*/ 1239838 w 12225867"/>
              <a:gd name="connsiteY1838" fmla="*/ 7987710 h 13823997"/>
              <a:gd name="connsiteX1839" fmla="*/ 1272821 w 12225867"/>
              <a:gd name="connsiteY1839" fmla="*/ 7950395 h 13823997"/>
              <a:gd name="connsiteX1840" fmla="*/ 1262219 w 12225867"/>
              <a:gd name="connsiteY1840" fmla="*/ 7940765 h 13823997"/>
              <a:gd name="connsiteX1841" fmla="*/ 652019 w 12225867"/>
              <a:gd name="connsiteY1841" fmla="*/ 7926320 h 13823997"/>
              <a:gd name="connsiteX1842" fmla="*/ 631993 w 12225867"/>
              <a:gd name="connsiteY1842" fmla="*/ 7972061 h 13823997"/>
              <a:gd name="connsiteX1843" fmla="*/ 644951 w 12225867"/>
              <a:gd name="connsiteY1843" fmla="*/ 7978080 h 13823997"/>
              <a:gd name="connsiteX1844" fmla="*/ 664977 w 12225867"/>
              <a:gd name="connsiteY1844" fmla="*/ 7932338 h 13823997"/>
              <a:gd name="connsiteX1845" fmla="*/ 652019 w 12225867"/>
              <a:gd name="connsiteY1845" fmla="*/ 7926320 h 13823997"/>
              <a:gd name="connsiteX1846" fmla="*/ 187889 w 12225867"/>
              <a:gd name="connsiteY1846" fmla="*/ 7911876 h 13823997"/>
              <a:gd name="connsiteX1847" fmla="*/ 181999 w 12225867"/>
              <a:gd name="connsiteY1847" fmla="*/ 7961229 h 13823997"/>
              <a:gd name="connsiteX1848" fmla="*/ 194957 w 12225867"/>
              <a:gd name="connsiteY1848" fmla="*/ 7962432 h 13823997"/>
              <a:gd name="connsiteX1849" fmla="*/ 202025 w 12225867"/>
              <a:gd name="connsiteY1849" fmla="*/ 7913080 h 13823997"/>
              <a:gd name="connsiteX1850" fmla="*/ 187889 w 12225867"/>
              <a:gd name="connsiteY1850" fmla="*/ 7911876 h 13823997"/>
              <a:gd name="connsiteX1851" fmla="*/ 1448343 w 12225867"/>
              <a:gd name="connsiteY1851" fmla="*/ 7908265 h 13823997"/>
              <a:gd name="connsiteX1852" fmla="*/ 1454233 w 12225867"/>
              <a:gd name="connsiteY1852" fmla="*/ 7914283 h 13823997"/>
              <a:gd name="connsiteX1853" fmla="*/ 1423605 w 12225867"/>
              <a:gd name="connsiteY1853" fmla="*/ 7945580 h 13823997"/>
              <a:gd name="connsiteX1854" fmla="*/ 1417715 w 12225867"/>
              <a:gd name="connsiteY1854" fmla="*/ 7939562 h 13823997"/>
              <a:gd name="connsiteX1855" fmla="*/ 1448343 w 12225867"/>
              <a:gd name="connsiteY1855" fmla="*/ 7908265 h 13823997"/>
              <a:gd name="connsiteX1856" fmla="*/ 1448343 w 12225867"/>
              <a:gd name="connsiteY1856" fmla="*/ 7901042 h 13823997"/>
              <a:gd name="connsiteX1857" fmla="*/ 1414181 w 12225867"/>
              <a:gd name="connsiteY1857" fmla="*/ 7935950 h 13823997"/>
              <a:gd name="connsiteX1858" fmla="*/ 1417715 w 12225867"/>
              <a:gd name="connsiteY1858" fmla="*/ 7939562 h 13823997"/>
              <a:gd name="connsiteX1859" fmla="*/ 1414181 w 12225867"/>
              <a:gd name="connsiteY1859" fmla="*/ 7943173 h 13823997"/>
              <a:gd name="connsiteX1860" fmla="*/ 1423605 w 12225867"/>
              <a:gd name="connsiteY1860" fmla="*/ 7952802 h 13823997"/>
              <a:gd name="connsiteX1861" fmla="*/ 1457767 w 12225867"/>
              <a:gd name="connsiteY1861" fmla="*/ 7917894 h 13823997"/>
              <a:gd name="connsiteX1862" fmla="*/ 1454233 w 12225867"/>
              <a:gd name="connsiteY1862" fmla="*/ 7914283 h 13823997"/>
              <a:gd name="connsiteX1863" fmla="*/ 1457767 w 12225867"/>
              <a:gd name="connsiteY1863" fmla="*/ 7910671 h 13823997"/>
              <a:gd name="connsiteX1864" fmla="*/ 1448343 w 12225867"/>
              <a:gd name="connsiteY1864" fmla="*/ 7901042 h 13823997"/>
              <a:gd name="connsiteX1865" fmla="*/ 986569 w 12225867"/>
              <a:gd name="connsiteY1865" fmla="*/ 7887801 h 13823997"/>
              <a:gd name="connsiteX1866" fmla="*/ 959475 w 12225867"/>
              <a:gd name="connsiteY1866" fmla="*/ 7929932 h 13823997"/>
              <a:gd name="connsiteX1867" fmla="*/ 971255 w 12225867"/>
              <a:gd name="connsiteY1867" fmla="*/ 7938358 h 13823997"/>
              <a:gd name="connsiteX1868" fmla="*/ 998349 w 12225867"/>
              <a:gd name="connsiteY1868" fmla="*/ 7896227 h 13823997"/>
              <a:gd name="connsiteX1869" fmla="*/ 986569 w 12225867"/>
              <a:gd name="connsiteY1869" fmla="*/ 7887801 h 13823997"/>
              <a:gd name="connsiteX1870" fmla="*/ 1150310 w 12225867"/>
              <a:gd name="connsiteY1870" fmla="*/ 7884190 h 13823997"/>
              <a:gd name="connsiteX1871" fmla="*/ 1120860 w 12225867"/>
              <a:gd name="connsiteY1871" fmla="*/ 7923913 h 13823997"/>
              <a:gd name="connsiteX1872" fmla="*/ 1131462 w 12225867"/>
              <a:gd name="connsiteY1872" fmla="*/ 7932339 h 13823997"/>
              <a:gd name="connsiteX1873" fmla="*/ 1160912 w 12225867"/>
              <a:gd name="connsiteY1873" fmla="*/ 7892616 h 13823997"/>
              <a:gd name="connsiteX1874" fmla="*/ 1150310 w 12225867"/>
              <a:gd name="connsiteY1874" fmla="*/ 7884190 h 13823997"/>
              <a:gd name="connsiteX1875" fmla="*/ 835786 w 12225867"/>
              <a:gd name="connsiteY1875" fmla="*/ 7875763 h 13823997"/>
              <a:gd name="connsiteX1876" fmla="*/ 812226 w 12225867"/>
              <a:gd name="connsiteY1876" fmla="*/ 7919097 h 13823997"/>
              <a:gd name="connsiteX1877" fmla="*/ 824006 w 12225867"/>
              <a:gd name="connsiteY1877" fmla="*/ 7926320 h 13823997"/>
              <a:gd name="connsiteX1878" fmla="*/ 847566 w 12225867"/>
              <a:gd name="connsiteY1878" fmla="*/ 7882986 h 13823997"/>
              <a:gd name="connsiteX1879" fmla="*/ 835786 w 12225867"/>
              <a:gd name="connsiteY1879" fmla="*/ 7875763 h 13823997"/>
              <a:gd name="connsiteX1880" fmla="*/ 1327009 w 12225867"/>
              <a:gd name="connsiteY1880" fmla="*/ 7866134 h 13823997"/>
              <a:gd name="connsiteX1881" fmla="*/ 1294025 w 12225867"/>
              <a:gd name="connsiteY1881" fmla="*/ 7903450 h 13823997"/>
              <a:gd name="connsiteX1882" fmla="*/ 1304627 w 12225867"/>
              <a:gd name="connsiteY1882" fmla="*/ 7913080 h 13823997"/>
              <a:gd name="connsiteX1883" fmla="*/ 1337611 w 12225867"/>
              <a:gd name="connsiteY1883" fmla="*/ 7875764 h 13823997"/>
              <a:gd name="connsiteX1884" fmla="*/ 1327009 w 12225867"/>
              <a:gd name="connsiteY1884" fmla="*/ 7866134 h 13823997"/>
              <a:gd name="connsiteX1885" fmla="*/ 518905 w 12225867"/>
              <a:gd name="connsiteY1885" fmla="*/ 7860115 h 13823997"/>
              <a:gd name="connsiteX1886" fmla="*/ 503591 w 12225867"/>
              <a:gd name="connsiteY1886" fmla="*/ 7907060 h 13823997"/>
              <a:gd name="connsiteX1887" fmla="*/ 516549 w 12225867"/>
              <a:gd name="connsiteY1887" fmla="*/ 7911875 h 13823997"/>
              <a:gd name="connsiteX1888" fmla="*/ 531863 w 12225867"/>
              <a:gd name="connsiteY1888" fmla="*/ 7864930 h 13823997"/>
              <a:gd name="connsiteX1889" fmla="*/ 518905 w 12225867"/>
              <a:gd name="connsiteY1889" fmla="*/ 7860115 h 13823997"/>
              <a:gd name="connsiteX1890" fmla="*/ 356342 w 12225867"/>
              <a:gd name="connsiteY1890" fmla="*/ 7852893 h 13823997"/>
              <a:gd name="connsiteX1891" fmla="*/ 345740 w 12225867"/>
              <a:gd name="connsiteY1891" fmla="*/ 7902246 h 13823997"/>
              <a:gd name="connsiteX1892" fmla="*/ 359876 w 12225867"/>
              <a:gd name="connsiteY1892" fmla="*/ 7905857 h 13823997"/>
              <a:gd name="connsiteX1893" fmla="*/ 370478 w 12225867"/>
              <a:gd name="connsiteY1893" fmla="*/ 7856504 h 13823997"/>
              <a:gd name="connsiteX1894" fmla="*/ 356342 w 12225867"/>
              <a:gd name="connsiteY1894" fmla="*/ 7852893 h 13823997"/>
              <a:gd name="connsiteX1895" fmla="*/ 1517844 w 12225867"/>
              <a:gd name="connsiteY1895" fmla="*/ 7837245 h 13823997"/>
              <a:gd name="connsiteX1896" fmla="*/ 1523734 w 12225867"/>
              <a:gd name="connsiteY1896" fmla="*/ 7843264 h 13823997"/>
              <a:gd name="connsiteX1897" fmla="*/ 1493106 w 12225867"/>
              <a:gd name="connsiteY1897" fmla="*/ 7874560 h 13823997"/>
              <a:gd name="connsiteX1898" fmla="*/ 1487216 w 12225867"/>
              <a:gd name="connsiteY1898" fmla="*/ 7868542 h 13823997"/>
              <a:gd name="connsiteX1899" fmla="*/ 1517844 w 12225867"/>
              <a:gd name="connsiteY1899" fmla="*/ 7837245 h 13823997"/>
              <a:gd name="connsiteX1900" fmla="*/ 692071 w 12225867"/>
              <a:gd name="connsiteY1900" fmla="*/ 7836041 h 13823997"/>
              <a:gd name="connsiteX1901" fmla="*/ 672045 w 12225867"/>
              <a:gd name="connsiteY1901" fmla="*/ 7881782 h 13823997"/>
              <a:gd name="connsiteX1902" fmla="*/ 685003 w 12225867"/>
              <a:gd name="connsiteY1902" fmla="*/ 7887801 h 13823997"/>
              <a:gd name="connsiteX1903" fmla="*/ 705028 w 12225867"/>
              <a:gd name="connsiteY1903" fmla="*/ 7842059 h 13823997"/>
              <a:gd name="connsiteX1904" fmla="*/ 692071 w 12225867"/>
              <a:gd name="connsiteY1904" fmla="*/ 7836041 h 13823997"/>
              <a:gd name="connsiteX1905" fmla="*/ 1517844 w 12225867"/>
              <a:gd name="connsiteY1905" fmla="*/ 7830022 h 13823997"/>
              <a:gd name="connsiteX1906" fmla="*/ 1483682 w 12225867"/>
              <a:gd name="connsiteY1906" fmla="*/ 7864930 h 13823997"/>
              <a:gd name="connsiteX1907" fmla="*/ 1487216 w 12225867"/>
              <a:gd name="connsiteY1907" fmla="*/ 7868542 h 13823997"/>
              <a:gd name="connsiteX1908" fmla="*/ 1483682 w 12225867"/>
              <a:gd name="connsiteY1908" fmla="*/ 7872153 h 13823997"/>
              <a:gd name="connsiteX1909" fmla="*/ 1493106 w 12225867"/>
              <a:gd name="connsiteY1909" fmla="*/ 7881783 h 13823997"/>
              <a:gd name="connsiteX1910" fmla="*/ 1527268 w 12225867"/>
              <a:gd name="connsiteY1910" fmla="*/ 7846875 h 13823997"/>
              <a:gd name="connsiteX1911" fmla="*/ 1523734 w 12225867"/>
              <a:gd name="connsiteY1911" fmla="*/ 7843264 h 13823997"/>
              <a:gd name="connsiteX1912" fmla="*/ 1527268 w 12225867"/>
              <a:gd name="connsiteY1912" fmla="*/ 7839652 h 13823997"/>
              <a:gd name="connsiteX1913" fmla="*/ 1517844 w 12225867"/>
              <a:gd name="connsiteY1913" fmla="*/ 7830022 h 13823997"/>
              <a:gd name="connsiteX1914" fmla="*/ 198491 w 12225867"/>
              <a:gd name="connsiteY1914" fmla="*/ 7813171 h 13823997"/>
              <a:gd name="connsiteX1915" fmla="*/ 192601 w 12225867"/>
              <a:gd name="connsiteY1915" fmla="*/ 7862523 h 13823997"/>
              <a:gd name="connsiteX1916" fmla="*/ 206737 w 12225867"/>
              <a:gd name="connsiteY1916" fmla="*/ 7863727 h 13823997"/>
              <a:gd name="connsiteX1917" fmla="*/ 212627 w 12225867"/>
              <a:gd name="connsiteY1917" fmla="*/ 7814374 h 13823997"/>
              <a:gd name="connsiteX1918" fmla="*/ 198491 w 12225867"/>
              <a:gd name="connsiteY1918" fmla="*/ 7813171 h 13823997"/>
              <a:gd name="connsiteX1919" fmla="*/ 1210388 w 12225867"/>
              <a:gd name="connsiteY1919" fmla="*/ 7805948 h 13823997"/>
              <a:gd name="connsiteX1920" fmla="*/ 1180938 w 12225867"/>
              <a:gd name="connsiteY1920" fmla="*/ 7845671 h 13823997"/>
              <a:gd name="connsiteX1921" fmla="*/ 1191540 w 12225867"/>
              <a:gd name="connsiteY1921" fmla="*/ 7854097 h 13823997"/>
              <a:gd name="connsiteX1922" fmla="*/ 1220990 w 12225867"/>
              <a:gd name="connsiteY1922" fmla="*/ 7814374 h 13823997"/>
              <a:gd name="connsiteX1923" fmla="*/ 1210388 w 12225867"/>
              <a:gd name="connsiteY1923" fmla="*/ 7805948 h 13823997"/>
              <a:gd name="connsiteX1924" fmla="*/ 1040757 w 12225867"/>
              <a:gd name="connsiteY1924" fmla="*/ 7804744 h 13823997"/>
              <a:gd name="connsiteX1925" fmla="*/ 1013663 w 12225867"/>
              <a:gd name="connsiteY1925" fmla="*/ 7846875 h 13823997"/>
              <a:gd name="connsiteX1926" fmla="*/ 1025443 w 12225867"/>
              <a:gd name="connsiteY1926" fmla="*/ 7855301 h 13823997"/>
              <a:gd name="connsiteX1927" fmla="*/ 1052537 w 12225867"/>
              <a:gd name="connsiteY1927" fmla="*/ 7813170 h 13823997"/>
              <a:gd name="connsiteX1928" fmla="*/ 1040757 w 12225867"/>
              <a:gd name="connsiteY1928" fmla="*/ 7804744 h 13823997"/>
              <a:gd name="connsiteX1929" fmla="*/ 1391799 w 12225867"/>
              <a:gd name="connsiteY1929" fmla="*/ 7791503 h 13823997"/>
              <a:gd name="connsiteX1930" fmla="*/ 1358815 w 12225867"/>
              <a:gd name="connsiteY1930" fmla="*/ 7828819 h 13823997"/>
              <a:gd name="connsiteX1931" fmla="*/ 1369417 w 12225867"/>
              <a:gd name="connsiteY1931" fmla="*/ 7838449 h 13823997"/>
              <a:gd name="connsiteX1932" fmla="*/ 1402401 w 12225867"/>
              <a:gd name="connsiteY1932" fmla="*/ 7801133 h 13823997"/>
              <a:gd name="connsiteX1933" fmla="*/ 1391799 w 12225867"/>
              <a:gd name="connsiteY1933" fmla="*/ 7791503 h 13823997"/>
              <a:gd name="connsiteX1934" fmla="*/ 882906 w 12225867"/>
              <a:gd name="connsiteY1934" fmla="*/ 7787892 h 13823997"/>
              <a:gd name="connsiteX1935" fmla="*/ 859346 w 12225867"/>
              <a:gd name="connsiteY1935" fmla="*/ 7831226 h 13823997"/>
              <a:gd name="connsiteX1936" fmla="*/ 871126 w 12225867"/>
              <a:gd name="connsiteY1936" fmla="*/ 7838448 h 13823997"/>
              <a:gd name="connsiteX1937" fmla="*/ 894685 w 12225867"/>
              <a:gd name="connsiteY1937" fmla="*/ 7795114 h 13823997"/>
              <a:gd name="connsiteX1938" fmla="*/ 882906 w 12225867"/>
              <a:gd name="connsiteY1938" fmla="*/ 7787892 h 13823997"/>
              <a:gd name="connsiteX1939" fmla="*/ 1586168 w 12225867"/>
              <a:gd name="connsiteY1939" fmla="*/ 7766225 h 13823997"/>
              <a:gd name="connsiteX1940" fmla="*/ 1592647 w 12225867"/>
              <a:gd name="connsiteY1940" fmla="*/ 7772846 h 13823997"/>
              <a:gd name="connsiteX1941" fmla="*/ 1561430 w 12225867"/>
              <a:gd name="connsiteY1941" fmla="*/ 7804744 h 13823997"/>
              <a:gd name="connsiteX1942" fmla="*/ 1554951 w 12225867"/>
              <a:gd name="connsiteY1942" fmla="*/ 7798124 h 13823997"/>
              <a:gd name="connsiteX1943" fmla="*/ 1586168 w 12225867"/>
              <a:gd name="connsiteY1943" fmla="*/ 7766225 h 13823997"/>
              <a:gd name="connsiteX1944" fmla="*/ 549533 w 12225867"/>
              <a:gd name="connsiteY1944" fmla="*/ 7765021 h 13823997"/>
              <a:gd name="connsiteX1945" fmla="*/ 534219 w 12225867"/>
              <a:gd name="connsiteY1945" fmla="*/ 7811966 h 13823997"/>
              <a:gd name="connsiteX1946" fmla="*/ 547177 w 12225867"/>
              <a:gd name="connsiteY1946" fmla="*/ 7816781 h 13823997"/>
              <a:gd name="connsiteX1947" fmla="*/ 562491 w 12225867"/>
              <a:gd name="connsiteY1947" fmla="*/ 7769836 h 13823997"/>
              <a:gd name="connsiteX1948" fmla="*/ 549533 w 12225867"/>
              <a:gd name="connsiteY1948" fmla="*/ 7765021 h 13823997"/>
              <a:gd name="connsiteX1949" fmla="*/ 1586168 w 12225867"/>
              <a:gd name="connsiteY1949" fmla="*/ 7760206 h 13823997"/>
              <a:gd name="connsiteX1950" fmla="*/ 1552006 w 12225867"/>
              <a:gd name="connsiteY1950" fmla="*/ 7795114 h 13823997"/>
              <a:gd name="connsiteX1951" fmla="*/ 1554951 w 12225867"/>
              <a:gd name="connsiteY1951" fmla="*/ 7798124 h 13823997"/>
              <a:gd name="connsiteX1952" fmla="*/ 1552006 w 12225867"/>
              <a:gd name="connsiteY1952" fmla="*/ 7801133 h 13823997"/>
              <a:gd name="connsiteX1953" fmla="*/ 1561430 w 12225867"/>
              <a:gd name="connsiteY1953" fmla="*/ 7810763 h 13823997"/>
              <a:gd name="connsiteX1954" fmla="*/ 1595592 w 12225867"/>
              <a:gd name="connsiteY1954" fmla="*/ 7775855 h 13823997"/>
              <a:gd name="connsiteX1955" fmla="*/ 1592647 w 12225867"/>
              <a:gd name="connsiteY1955" fmla="*/ 7772846 h 13823997"/>
              <a:gd name="connsiteX1956" fmla="*/ 1595592 w 12225867"/>
              <a:gd name="connsiteY1956" fmla="*/ 7769836 h 13823997"/>
              <a:gd name="connsiteX1957" fmla="*/ 1586168 w 12225867"/>
              <a:gd name="connsiteY1957" fmla="*/ 7760206 h 13823997"/>
              <a:gd name="connsiteX1958" fmla="*/ 377546 w 12225867"/>
              <a:gd name="connsiteY1958" fmla="*/ 7755391 h 13823997"/>
              <a:gd name="connsiteX1959" fmla="*/ 366944 w 12225867"/>
              <a:gd name="connsiteY1959" fmla="*/ 7804744 h 13823997"/>
              <a:gd name="connsiteX1960" fmla="*/ 381080 w 12225867"/>
              <a:gd name="connsiteY1960" fmla="*/ 7808355 h 13823997"/>
              <a:gd name="connsiteX1961" fmla="*/ 391682 w 12225867"/>
              <a:gd name="connsiteY1961" fmla="*/ 7759003 h 13823997"/>
              <a:gd name="connsiteX1962" fmla="*/ 377546 w 12225867"/>
              <a:gd name="connsiteY1962" fmla="*/ 7755391 h 13823997"/>
              <a:gd name="connsiteX1963" fmla="*/ 730944 w 12225867"/>
              <a:gd name="connsiteY1963" fmla="*/ 7744558 h 13823997"/>
              <a:gd name="connsiteX1964" fmla="*/ 710918 w 12225867"/>
              <a:gd name="connsiteY1964" fmla="*/ 7790299 h 13823997"/>
              <a:gd name="connsiteX1965" fmla="*/ 723876 w 12225867"/>
              <a:gd name="connsiteY1965" fmla="*/ 7796318 h 13823997"/>
              <a:gd name="connsiteX1966" fmla="*/ 743902 w 12225867"/>
              <a:gd name="connsiteY1966" fmla="*/ 7750576 h 13823997"/>
              <a:gd name="connsiteX1967" fmla="*/ 730944 w 12225867"/>
              <a:gd name="connsiteY1967" fmla="*/ 7744558 h 13823997"/>
              <a:gd name="connsiteX1968" fmla="*/ 1270466 w 12225867"/>
              <a:gd name="connsiteY1968" fmla="*/ 7726502 h 13823997"/>
              <a:gd name="connsiteX1969" fmla="*/ 1241016 w 12225867"/>
              <a:gd name="connsiteY1969" fmla="*/ 7766225 h 13823997"/>
              <a:gd name="connsiteX1970" fmla="*/ 1251618 w 12225867"/>
              <a:gd name="connsiteY1970" fmla="*/ 7774651 h 13823997"/>
              <a:gd name="connsiteX1971" fmla="*/ 1281067 w 12225867"/>
              <a:gd name="connsiteY1971" fmla="*/ 7734928 h 13823997"/>
              <a:gd name="connsiteX1972" fmla="*/ 1270466 w 12225867"/>
              <a:gd name="connsiteY1972" fmla="*/ 7726502 h 13823997"/>
              <a:gd name="connsiteX1973" fmla="*/ 1096122 w 12225867"/>
              <a:gd name="connsiteY1973" fmla="*/ 7721688 h 13823997"/>
              <a:gd name="connsiteX1974" fmla="*/ 1069029 w 12225867"/>
              <a:gd name="connsiteY1974" fmla="*/ 7763818 h 13823997"/>
              <a:gd name="connsiteX1975" fmla="*/ 1080809 w 12225867"/>
              <a:gd name="connsiteY1975" fmla="*/ 7772244 h 13823997"/>
              <a:gd name="connsiteX1976" fmla="*/ 1107902 w 12225867"/>
              <a:gd name="connsiteY1976" fmla="*/ 7730114 h 13823997"/>
              <a:gd name="connsiteX1977" fmla="*/ 1096122 w 12225867"/>
              <a:gd name="connsiteY1977" fmla="*/ 7721688 h 13823997"/>
              <a:gd name="connsiteX1978" fmla="*/ 1456588 w 12225867"/>
              <a:gd name="connsiteY1978" fmla="*/ 7716873 h 13823997"/>
              <a:gd name="connsiteX1979" fmla="*/ 1423605 w 12225867"/>
              <a:gd name="connsiteY1979" fmla="*/ 7754188 h 13823997"/>
              <a:gd name="connsiteX1980" fmla="*/ 1434207 w 12225867"/>
              <a:gd name="connsiteY1980" fmla="*/ 7763818 h 13823997"/>
              <a:gd name="connsiteX1981" fmla="*/ 1467190 w 12225867"/>
              <a:gd name="connsiteY1981" fmla="*/ 7726502 h 13823997"/>
              <a:gd name="connsiteX1982" fmla="*/ 1456588 w 12225867"/>
              <a:gd name="connsiteY1982" fmla="*/ 7716873 h 13823997"/>
              <a:gd name="connsiteX1983" fmla="*/ 209093 w 12225867"/>
              <a:gd name="connsiteY1983" fmla="*/ 7713262 h 13823997"/>
              <a:gd name="connsiteX1984" fmla="*/ 203203 w 12225867"/>
              <a:gd name="connsiteY1984" fmla="*/ 7762614 h 13823997"/>
              <a:gd name="connsiteX1985" fmla="*/ 217339 w 12225867"/>
              <a:gd name="connsiteY1985" fmla="*/ 7763818 h 13823997"/>
              <a:gd name="connsiteX1986" fmla="*/ 223229 w 12225867"/>
              <a:gd name="connsiteY1986" fmla="*/ 7714465 h 13823997"/>
              <a:gd name="connsiteX1987" fmla="*/ 209093 w 12225867"/>
              <a:gd name="connsiteY1987" fmla="*/ 7713262 h 13823997"/>
              <a:gd name="connsiteX1988" fmla="*/ 931203 w 12225867"/>
              <a:gd name="connsiteY1988" fmla="*/ 7700020 h 13823997"/>
              <a:gd name="connsiteX1989" fmla="*/ 907643 w 12225867"/>
              <a:gd name="connsiteY1989" fmla="*/ 7743354 h 13823997"/>
              <a:gd name="connsiteX1990" fmla="*/ 919423 w 12225867"/>
              <a:gd name="connsiteY1990" fmla="*/ 7750576 h 13823997"/>
              <a:gd name="connsiteX1991" fmla="*/ 942983 w 12225867"/>
              <a:gd name="connsiteY1991" fmla="*/ 7707242 h 13823997"/>
              <a:gd name="connsiteX1992" fmla="*/ 931203 w 12225867"/>
              <a:gd name="connsiteY1992" fmla="*/ 7700020 h 13823997"/>
              <a:gd name="connsiteX1993" fmla="*/ 1655670 w 12225867"/>
              <a:gd name="connsiteY1993" fmla="*/ 7696409 h 13823997"/>
              <a:gd name="connsiteX1994" fmla="*/ 1661559 w 12225867"/>
              <a:gd name="connsiteY1994" fmla="*/ 7702428 h 13823997"/>
              <a:gd name="connsiteX1995" fmla="*/ 1630932 w 12225867"/>
              <a:gd name="connsiteY1995" fmla="*/ 7733724 h 13823997"/>
              <a:gd name="connsiteX1996" fmla="*/ 1625042 w 12225867"/>
              <a:gd name="connsiteY1996" fmla="*/ 7727706 h 13823997"/>
              <a:gd name="connsiteX1997" fmla="*/ 1655670 w 12225867"/>
              <a:gd name="connsiteY1997" fmla="*/ 7696409 h 13823997"/>
              <a:gd name="connsiteX1998" fmla="*/ 1655670 w 12225867"/>
              <a:gd name="connsiteY1998" fmla="*/ 7689186 h 13823997"/>
              <a:gd name="connsiteX1999" fmla="*/ 1621508 w 12225867"/>
              <a:gd name="connsiteY1999" fmla="*/ 7724094 h 13823997"/>
              <a:gd name="connsiteX2000" fmla="*/ 1625042 w 12225867"/>
              <a:gd name="connsiteY2000" fmla="*/ 7727706 h 13823997"/>
              <a:gd name="connsiteX2001" fmla="*/ 1621508 w 12225867"/>
              <a:gd name="connsiteY2001" fmla="*/ 7731317 h 13823997"/>
              <a:gd name="connsiteX2002" fmla="*/ 1630932 w 12225867"/>
              <a:gd name="connsiteY2002" fmla="*/ 7740947 h 13823997"/>
              <a:gd name="connsiteX2003" fmla="*/ 1665093 w 12225867"/>
              <a:gd name="connsiteY2003" fmla="*/ 7706039 h 13823997"/>
              <a:gd name="connsiteX2004" fmla="*/ 1661559 w 12225867"/>
              <a:gd name="connsiteY2004" fmla="*/ 7702428 h 13823997"/>
              <a:gd name="connsiteX2005" fmla="*/ 1665093 w 12225867"/>
              <a:gd name="connsiteY2005" fmla="*/ 7698816 h 13823997"/>
              <a:gd name="connsiteX2006" fmla="*/ 1655670 w 12225867"/>
              <a:gd name="connsiteY2006" fmla="*/ 7689186 h 13823997"/>
              <a:gd name="connsiteX2007" fmla="*/ 580161 w 12225867"/>
              <a:gd name="connsiteY2007" fmla="*/ 7671131 h 13823997"/>
              <a:gd name="connsiteX2008" fmla="*/ 564847 w 12225867"/>
              <a:gd name="connsiteY2008" fmla="*/ 7718076 h 13823997"/>
              <a:gd name="connsiteX2009" fmla="*/ 577805 w 12225867"/>
              <a:gd name="connsiteY2009" fmla="*/ 7722891 h 13823997"/>
              <a:gd name="connsiteX2010" fmla="*/ 593119 w 12225867"/>
              <a:gd name="connsiteY2010" fmla="*/ 7675946 h 13823997"/>
              <a:gd name="connsiteX2011" fmla="*/ 580161 w 12225867"/>
              <a:gd name="connsiteY2011" fmla="*/ 7671131 h 13823997"/>
              <a:gd name="connsiteX2012" fmla="*/ 398750 w 12225867"/>
              <a:gd name="connsiteY2012" fmla="*/ 7657890 h 13823997"/>
              <a:gd name="connsiteX2013" fmla="*/ 388148 w 12225867"/>
              <a:gd name="connsiteY2013" fmla="*/ 7707242 h 13823997"/>
              <a:gd name="connsiteX2014" fmla="*/ 402284 w 12225867"/>
              <a:gd name="connsiteY2014" fmla="*/ 7710854 h 13823997"/>
              <a:gd name="connsiteX2015" fmla="*/ 412886 w 12225867"/>
              <a:gd name="connsiteY2015" fmla="*/ 7661501 h 13823997"/>
              <a:gd name="connsiteX2016" fmla="*/ 398750 w 12225867"/>
              <a:gd name="connsiteY2016" fmla="*/ 7657890 h 13823997"/>
              <a:gd name="connsiteX2017" fmla="*/ 770996 w 12225867"/>
              <a:gd name="connsiteY2017" fmla="*/ 7653075 h 13823997"/>
              <a:gd name="connsiteX2018" fmla="*/ 750970 w 12225867"/>
              <a:gd name="connsiteY2018" fmla="*/ 7698816 h 13823997"/>
              <a:gd name="connsiteX2019" fmla="*/ 763928 w 12225867"/>
              <a:gd name="connsiteY2019" fmla="*/ 7704835 h 13823997"/>
              <a:gd name="connsiteX2020" fmla="*/ 783954 w 12225867"/>
              <a:gd name="connsiteY2020" fmla="*/ 7659093 h 13823997"/>
              <a:gd name="connsiteX2021" fmla="*/ 770996 w 12225867"/>
              <a:gd name="connsiteY2021" fmla="*/ 7653075 h 13823997"/>
              <a:gd name="connsiteX2022" fmla="*/ 1330543 w 12225867"/>
              <a:gd name="connsiteY2022" fmla="*/ 7648260 h 13823997"/>
              <a:gd name="connsiteX2023" fmla="*/ 1301093 w 12225867"/>
              <a:gd name="connsiteY2023" fmla="*/ 7687983 h 13823997"/>
              <a:gd name="connsiteX2024" fmla="*/ 1311695 w 12225867"/>
              <a:gd name="connsiteY2024" fmla="*/ 7696409 h 13823997"/>
              <a:gd name="connsiteX2025" fmla="*/ 1341145 w 12225867"/>
              <a:gd name="connsiteY2025" fmla="*/ 7656686 h 13823997"/>
              <a:gd name="connsiteX2026" fmla="*/ 1330543 w 12225867"/>
              <a:gd name="connsiteY2026" fmla="*/ 7648260 h 13823997"/>
              <a:gd name="connsiteX2027" fmla="*/ 1521378 w 12225867"/>
              <a:gd name="connsiteY2027" fmla="*/ 7642242 h 13823997"/>
              <a:gd name="connsiteX2028" fmla="*/ 1488394 w 12225867"/>
              <a:gd name="connsiteY2028" fmla="*/ 7679557 h 13823997"/>
              <a:gd name="connsiteX2029" fmla="*/ 1498996 w 12225867"/>
              <a:gd name="connsiteY2029" fmla="*/ 7689187 h 13823997"/>
              <a:gd name="connsiteX2030" fmla="*/ 1531980 w 12225867"/>
              <a:gd name="connsiteY2030" fmla="*/ 7651872 h 13823997"/>
              <a:gd name="connsiteX2031" fmla="*/ 1521378 w 12225867"/>
              <a:gd name="connsiteY2031" fmla="*/ 7642242 h 13823997"/>
              <a:gd name="connsiteX2032" fmla="*/ 1150310 w 12225867"/>
              <a:gd name="connsiteY2032" fmla="*/ 7638631 h 13823997"/>
              <a:gd name="connsiteX2033" fmla="*/ 1123216 w 12225867"/>
              <a:gd name="connsiteY2033" fmla="*/ 7680761 h 13823997"/>
              <a:gd name="connsiteX2034" fmla="*/ 1134996 w 12225867"/>
              <a:gd name="connsiteY2034" fmla="*/ 7689187 h 13823997"/>
              <a:gd name="connsiteX2035" fmla="*/ 1162090 w 12225867"/>
              <a:gd name="connsiteY2035" fmla="*/ 7647057 h 13823997"/>
              <a:gd name="connsiteX2036" fmla="*/ 1150310 w 12225867"/>
              <a:gd name="connsiteY2036" fmla="*/ 7638631 h 13823997"/>
              <a:gd name="connsiteX2037" fmla="*/ 1725171 w 12225867"/>
              <a:gd name="connsiteY2037" fmla="*/ 7625390 h 13823997"/>
              <a:gd name="connsiteX2038" fmla="*/ 1731061 w 12225867"/>
              <a:gd name="connsiteY2038" fmla="*/ 7631408 h 13823997"/>
              <a:gd name="connsiteX2039" fmla="*/ 1700433 w 12225867"/>
              <a:gd name="connsiteY2039" fmla="*/ 7662704 h 13823997"/>
              <a:gd name="connsiteX2040" fmla="*/ 1694544 w 12225867"/>
              <a:gd name="connsiteY2040" fmla="*/ 7656687 h 13823997"/>
              <a:gd name="connsiteX2041" fmla="*/ 1725171 w 12225867"/>
              <a:gd name="connsiteY2041" fmla="*/ 7625390 h 13823997"/>
              <a:gd name="connsiteX2042" fmla="*/ 1725171 w 12225867"/>
              <a:gd name="connsiteY2042" fmla="*/ 7618167 h 13823997"/>
              <a:gd name="connsiteX2043" fmla="*/ 1691009 w 12225867"/>
              <a:gd name="connsiteY2043" fmla="*/ 7653075 h 13823997"/>
              <a:gd name="connsiteX2044" fmla="*/ 1694544 w 12225867"/>
              <a:gd name="connsiteY2044" fmla="*/ 7656687 h 13823997"/>
              <a:gd name="connsiteX2045" fmla="*/ 1691009 w 12225867"/>
              <a:gd name="connsiteY2045" fmla="*/ 7660298 h 13823997"/>
              <a:gd name="connsiteX2046" fmla="*/ 1700433 w 12225867"/>
              <a:gd name="connsiteY2046" fmla="*/ 7669928 h 13823997"/>
              <a:gd name="connsiteX2047" fmla="*/ 1734595 w 12225867"/>
              <a:gd name="connsiteY2047" fmla="*/ 7635019 h 13823997"/>
              <a:gd name="connsiteX2048" fmla="*/ 1731061 w 12225867"/>
              <a:gd name="connsiteY2048" fmla="*/ 7631408 h 13823997"/>
              <a:gd name="connsiteX2049" fmla="*/ 1734595 w 12225867"/>
              <a:gd name="connsiteY2049" fmla="*/ 7627797 h 13823997"/>
              <a:gd name="connsiteX2050" fmla="*/ 1725171 w 12225867"/>
              <a:gd name="connsiteY2050" fmla="*/ 7618167 h 13823997"/>
              <a:gd name="connsiteX2051" fmla="*/ 219695 w 12225867"/>
              <a:gd name="connsiteY2051" fmla="*/ 7614556 h 13823997"/>
              <a:gd name="connsiteX2052" fmla="*/ 213805 w 12225867"/>
              <a:gd name="connsiteY2052" fmla="*/ 7663909 h 13823997"/>
              <a:gd name="connsiteX2053" fmla="*/ 227941 w 12225867"/>
              <a:gd name="connsiteY2053" fmla="*/ 7665113 h 13823997"/>
              <a:gd name="connsiteX2054" fmla="*/ 233831 w 12225867"/>
              <a:gd name="connsiteY2054" fmla="*/ 7615760 h 13823997"/>
              <a:gd name="connsiteX2055" fmla="*/ 219695 w 12225867"/>
              <a:gd name="connsiteY2055" fmla="*/ 7614556 h 13823997"/>
              <a:gd name="connsiteX2056" fmla="*/ 978323 w 12225867"/>
              <a:gd name="connsiteY2056" fmla="*/ 7613352 h 13823997"/>
              <a:gd name="connsiteX2057" fmla="*/ 954763 w 12225867"/>
              <a:gd name="connsiteY2057" fmla="*/ 7656686 h 13823997"/>
              <a:gd name="connsiteX2058" fmla="*/ 966543 w 12225867"/>
              <a:gd name="connsiteY2058" fmla="*/ 7663908 h 13823997"/>
              <a:gd name="connsiteX2059" fmla="*/ 990103 w 12225867"/>
              <a:gd name="connsiteY2059" fmla="*/ 7620574 h 13823997"/>
              <a:gd name="connsiteX2060" fmla="*/ 978323 w 12225867"/>
              <a:gd name="connsiteY2060" fmla="*/ 7613352 h 13823997"/>
              <a:gd name="connsiteX2061" fmla="*/ 610789 w 12225867"/>
              <a:gd name="connsiteY2061" fmla="*/ 7576037 h 13823997"/>
              <a:gd name="connsiteX2062" fmla="*/ 595475 w 12225867"/>
              <a:gd name="connsiteY2062" fmla="*/ 7622982 h 13823997"/>
              <a:gd name="connsiteX2063" fmla="*/ 608433 w 12225867"/>
              <a:gd name="connsiteY2063" fmla="*/ 7627797 h 13823997"/>
              <a:gd name="connsiteX2064" fmla="*/ 623747 w 12225867"/>
              <a:gd name="connsiteY2064" fmla="*/ 7580851 h 13823997"/>
              <a:gd name="connsiteX2065" fmla="*/ 610789 w 12225867"/>
              <a:gd name="connsiteY2065" fmla="*/ 7576037 h 13823997"/>
              <a:gd name="connsiteX2066" fmla="*/ 1390621 w 12225867"/>
              <a:gd name="connsiteY2066" fmla="*/ 7568815 h 13823997"/>
              <a:gd name="connsiteX2067" fmla="*/ 1361171 w 12225867"/>
              <a:gd name="connsiteY2067" fmla="*/ 7608538 h 13823997"/>
              <a:gd name="connsiteX2068" fmla="*/ 1371773 w 12225867"/>
              <a:gd name="connsiteY2068" fmla="*/ 7616964 h 13823997"/>
              <a:gd name="connsiteX2069" fmla="*/ 1401223 w 12225867"/>
              <a:gd name="connsiteY2069" fmla="*/ 7577241 h 13823997"/>
              <a:gd name="connsiteX2070" fmla="*/ 1390621 w 12225867"/>
              <a:gd name="connsiteY2070" fmla="*/ 7568815 h 13823997"/>
              <a:gd name="connsiteX2071" fmla="*/ 1586168 w 12225867"/>
              <a:gd name="connsiteY2071" fmla="*/ 7567611 h 13823997"/>
              <a:gd name="connsiteX2072" fmla="*/ 1553184 w 12225867"/>
              <a:gd name="connsiteY2072" fmla="*/ 7604926 h 13823997"/>
              <a:gd name="connsiteX2073" fmla="*/ 1563786 w 12225867"/>
              <a:gd name="connsiteY2073" fmla="*/ 7614556 h 13823997"/>
              <a:gd name="connsiteX2074" fmla="*/ 1596770 w 12225867"/>
              <a:gd name="connsiteY2074" fmla="*/ 7577241 h 13823997"/>
              <a:gd name="connsiteX2075" fmla="*/ 1586168 w 12225867"/>
              <a:gd name="connsiteY2075" fmla="*/ 7567611 h 13823997"/>
              <a:gd name="connsiteX2076" fmla="*/ 811048 w 12225867"/>
              <a:gd name="connsiteY2076" fmla="*/ 7561592 h 13823997"/>
              <a:gd name="connsiteX2077" fmla="*/ 791022 w 12225867"/>
              <a:gd name="connsiteY2077" fmla="*/ 7607333 h 13823997"/>
              <a:gd name="connsiteX2078" fmla="*/ 803980 w 12225867"/>
              <a:gd name="connsiteY2078" fmla="*/ 7613352 h 13823997"/>
              <a:gd name="connsiteX2079" fmla="*/ 824006 w 12225867"/>
              <a:gd name="connsiteY2079" fmla="*/ 7567610 h 13823997"/>
              <a:gd name="connsiteX2080" fmla="*/ 811048 w 12225867"/>
              <a:gd name="connsiteY2080" fmla="*/ 7561592 h 13823997"/>
              <a:gd name="connsiteX2081" fmla="*/ 419954 w 12225867"/>
              <a:gd name="connsiteY2081" fmla="*/ 7561592 h 13823997"/>
              <a:gd name="connsiteX2082" fmla="*/ 409352 w 12225867"/>
              <a:gd name="connsiteY2082" fmla="*/ 7609741 h 13823997"/>
              <a:gd name="connsiteX2083" fmla="*/ 423488 w 12225867"/>
              <a:gd name="connsiteY2083" fmla="*/ 7613352 h 13823997"/>
              <a:gd name="connsiteX2084" fmla="*/ 434090 w 12225867"/>
              <a:gd name="connsiteY2084" fmla="*/ 7565203 h 13823997"/>
              <a:gd name="connsiteX2085" fmla="*/ 419954 w 12225867"/>
              <a:gd name="connsiteY2085" fmla="*/ 7561592 h 13823997"/>
              <a:gd name="connsiteX2086" fmla="*/ 1204498 w 12225867"/>
              <a:gd name="connsiteY2086" fmla="*/ 7555574 h 13823997"/>
              <a:gd name="connsiteX2087" fmla="*/ 1177404 w 12225867"/>
              <a:gd name="connsiteY2087" fmla="*/ 7597704 h 13823997"/>
              <a:gd name="connsiteX2088" fmla="*/ 1189184 w 12225867"/>
              <a:gd name="connsiteY2088" fmla="*/ 7606130 h 13823997"/>
              <a:gd name="connsiteX2089" fmla="*/ 1216278 w 12225867"/>
              <a:gd name="connsiteY2089" fmla="*/ 7564000 h 13823997"/>
              <a:gd name="connsiteX2090" fmla="*/ 1204498 w 12225867"/>
              <a:gd name="connsiteY2090" fmla="*/ 7555574 h 13823997"/>
              <a:gd name="connsiteX2091" fmla="*/ 1794673 w 12225867"/>
              <a:gd name="connsiteY2091" fmla="*/ 7554370 h 13823997"/>
              <a:gd name="connsiteX2092" fmla="*/ 1801152 w 12225867"/>
              <a:gd name="connsiteY2092" fmla="*/ 7560991 h 13823997"/>
              <a:gd name="connsiteX2093" fmla="*/ 1769935 w 12225867"/>
              <a:gd name="connsiteY2093" fmla="*/ 7592888 h 13823997"/>
              <a:gd name="connsiteX2094" fmla="*/ 1763457 w 12225867"/>
              <a:gd name="connsiteY2094" fmla="*/ 7586269 h 13823997"/>
              <a:gd name="connsiteX2095" fmla="*/ 1794673 w 12225867"/>
              <a:gd name="connsiteY2095" fmla="*/ 7554370 h 13823997"/>
              <a:gd name="connsiteX2096" fmla="*/ 1794673 w 12225867"/>
              <a:gd name="connsiteY2096" fmla="*/ 7548351 h 13823997"/>
              <a:gd name="connsiteX2097" fmla="*/ 1760511 w 12225867"/>
              <a:gd name="connsiteY2097" fmla="*/ 7583259 h 13823997"/>
              <a:gd name="connsiteX2098" fmla="*/ 1763457 w 12225867"/>
              <a:gd name="connsiteY2098" fmla="*/ 7586269 h 13823997"/>
              <a:gd name="connsiteX2099" fmla="*/ 1760511 w 12225867"/>
              <a:gd name="connsiteY2099" fmla="*/ 7589278 h 13823997"/>
              <a:gd name="connsiteX2100" fmla="*/ 1769935 w 12225867"/>
              <a:gd name="connsiteY2100" fmla="*/ 7598908 h 13823997"/>
              <a:gd name="connsiteX2101" fmla="*/ 1804097 w 12225867"/>
              <a:gd name="connsiteY2101" fmla="*/ 7564000 h 13823997"/>
              <a:gd name="connsiteX2102" fmla="*/ 1801152 w 12225867"/>
              <a:gd name="connsiteY2102" fmla="*/ 7560991 h 13823997"/>
              <a:gd name="connsiteX2103" fmla="*/ 1804097 w 12225867"/>
              <a:gd name="connsiteY2103" fmla="*/ 7557981 h 13823997"/>
              <a:gd name="connsiteX2104" fmla="*/ 1794673 w 12225867"/>
              <a:gd name="connsiteY2104" fmla="*/ 7548351 h 13823997"/>
              <a:gd name="connsiteX2105" fmla="*/ 1025443 w 12225867"/>
              <a:gd name="connsiteY2105" fmla="*/ 7525480 h 13823997"/>
              <a:gd name="connsiteX2106" fmla="*/ 1001883 w 12225867"/>
              <a:gd name="connsiteY2106" fmla="*/ 7568814 h 13823997"/>
              <a:gd name="connsiteX2107" fmla="*/ 1013663 w 12225867"/>
              <a:gd name="connsiteY2107" fmla="*/ 7576036 h 13823997"/>
              <a:gd name="connsiteX2108" fmla="*/ 1037223 w 12225867"/>
              <a:gd name="connsiteY2108" fmla="*/ 7532702 h 13823997"/>
              <a:gd name="connsiteX2109" fmla="*/ 1025443 w 12225867"/>
              <a:gd name="connsiteY2109" fmla="*/ 7525480 h 13823997"/>
              <a:gd name="connsiteX2110" fmla="*/ 230297 w 12225867"/>
              <a:gd name="connsiteY2110" fmla="*/ 7514647 h 13823997"/>
              <a:gd name="connsiteX2111" fmla="*/ 224407 w 12225867"/>
              <a:gd name="connsiteY2111" fmla="*/ 7564000 h 13823997"/>
              <a:gd name="connsiteX2112" fmla="*/ 238543 w 12225867"/>
              <a:gd name="connsiteY2112" fmla="*/ 7565204 h 13823997"/>
              <a:gd name="connsiteX2113" fmla="*/ 244433 w 12225867"/>
              <a:gd name="connsiteY2113" fmla="*/ 7515851 h 13823997"/>
              <a:gd name="connsiteX2114" fmla="*/ 230297 w 12225867"/>
              <a:gd name="connsiteY2114" fmla="*/ 7514647 h 13823997"/>
              <a:gd name="connsiteX2115" fmla="*/ 1650957 w 12225867"/>
              <a:gd name="connsiteY2115" fmla="*/ 7492980 h 13823997"/>
              <a:gd name="connsiteX2116" fmla="*/ 1617974 w 12225867"/>
              <a:gd name="connsiteY2116" fmla="*/ 7530296 h 13823997"/>
              <a:gd name="connsiteX2117" fmla="*/ 1628576 w 12225867"/>
              <a:gd name="connsiteY2117" fmla="*/ 7539925 h 13823997"/>
              <a:gd name="connsiteX2118" fmla="*/ 1661559 w 12225867"/>
              <a:gd name="connsiteY2118" fmla="*/ 7502610 h 13823997"/>
              <a:gd name="connsiteX2119" fmla="*/ 1650957 w 12225867"/>
              <a:gd name="connsiteY2119" fmla="*/ 7492980 h 13823997"/>
              <a:gd name="connsiteX2120" fmla="*/ 1450698 w 12225867"/>
              <a:gd name="connsiteY2120" fmla="*/ 7490573 h 13823997"/>
              <a:gd name="connsiteX2121" fmla="*/ 1421249 w 12225867"/>
              <a:gd name="connsiteY2121" fmla="*/ 7530296 h 13823997"/>
              <a:gd name="connsiteX2122" fmla="*/ 1431851 w 12225867"/>
              <a:gd name="connsiteY2122" fmla="*/ 7538722 h 13823997"/>
              <a:gd name="connsiteX2123" fmla="*/ 1461300 w 12225867"/>
              <a:gd name="connsiteY2123" fmla="*/ 7498999 h 13823997"/>
              <a:gd name="connsiteX2124" fmla="*/ 1450698 w 12225867"/>
              <a:gd name="connsiteY2124" fmla="*/ 7490573 h 13823997"/>
              <a:gd name="connsiteX2125" fmla="*/ 1862996 w 12225867"/>
              <a:gd name="connsiteY2125" fmla="*/ 7483350 h 13823997"/>
              <a:gd name="connsiteX2126" fmla="*/ 1869475 w 12225867"/>
              <a:gd name="connsiteY2126" fmla="*/ 7489971 h 13823997"/>
              <a:gd name="connsiteX2127" fmla="*/ 1838259 w 12225867"/>
              <a:gd name="connsiteY2127" fmla="*/ 7521869 h 13823997"/>
              <a:gd name="connsiteX2128" fmla="*/ 1831780 w 12225867"/>
              <a:gd name="connsiteY2128" fmla="*/ 7515249 h 13823997"/>
              <a:gd name="connsiteX2129" fmla="*/ 1862996 w 12225867"/>
              <a:gd name="connsiteY2129" fmla="*/ 7483350 h 13823997"/>
              <a:gd name="connsiteX2130" fmla="*/ 642595 w 12225867"/>
              <a:gd name="connsiteY2130" fmla="*/ 7480943 h 13823997"/>
              <a:gd name="connsiteX2131" fmla="*/ 627281 w 12225867"/>
              <a:gd name="connsiteY2131" fmla="*/ 7527888 h 13823997"/>
              <a:gd name="connsiteX2132" fmla="*/ 640239 w 12225867"/>
              <a:gd name="connsiteY2132" fmla="*/ 7532703 h 13823997"/>
              <a:gd name="connsiteX2133" fmla="*/ 655553 w 12225867"/>
              <a:gd name="connsiteY2133" fmla="*/ 7485757 h 13823997"/>
              <a:gd name="connsiteX2134" fmla="*/ 642595 w 12225867"/>
              <a:gd name="connsiteY2134" fmla="*/ 7480943 h 13823997"/>
              <a:gd name="connsiteX2135" fmla="*/ 1862996 w 12225867"/>
              <a:gd name="connsiteY2135" fmla="*/ 7477331 h 13823997"/>
              <a:gd name="connsiteX2136" fmla="*/ 1828835 w 12225867"/>
              <a:gd name="connsiteY2136" fmla="*/ 7512239 h 13823997"/>
              <a:gd name="connsiteX2137" fmla="*/ 1831780 w 12225867"/>
              <a:gd name="connsiteY2137" fmla="*/ 7515249 h 13823997"/>
              <a:gd name="connsiteX2138" fmla="*/ 1828835 w 12225867"/>
              <a:gd name="connsiteY2138" fmla="*/ 7518258 h 13823997"/>
              <a:gd name="connsiteX2139" fmla="*/ 1838259 w 12225867"/>
              <a:gd name="connsiteY2139" fmla="*/ 7527888 h 13823997"/>
              <a:gd name="connsiteX2140" fmla="*/ 1872420 w 12225867"/>
              <a:gd name="connsiteY2140" fmla="*/ 7492980 h 13823997"/>
              <a:gd name="connsiteX2141" fmla="*/ 1869475 w 12225867"/>
              <a:gd name="connsiteY2141" fmla="*/ 7489971 h 13823997"/>
              <a:gd name="connsiteX2142" fmla="*/ 1872420 w 12225867"/>
              <a:gd name="connsiteY2142" fmla="*/ 7486961 h 13823997"/>
              <a:gd name="connsiteX2143" fmla="*/ 1862996 w 12225867"/>
              <a:gd name="connsiteY2143" fmla="*/ 7477331 h 13823997"/>
              <a:gd name="connsiteX2144" fmla="*/ 1258686 w 12225867"/>
              <a:gd name="connsiteY2144" fmla="*/ 7472517 h 13823997"/>
              <a:gd name="connsiteX2145" fmla="*/ 1231592 w 12225867"/>
              <a:gd name="connsiteY2145" fmla="*/ 7514647 h 13823997"/>
              <a:gd name="connsiteX2146" fmla="*/ 1243372 w 12225867"/>
              <a:gd name="connsiteY2146" fmla="*/ 7523073 h 13823997"/>
              <a:gd name="connsiteX2147" fmla="*/ 1270465 w 12225867"/>
              <a:gd name="connsiteY2147" fmla="*/ 7480943 h 13823997"/>
              <a:gd name="connsiteX2148" fmla="*/ 1258686 w 12225867"/>
              <a:gd name="connsiteY2148" fmla="*/ 7472517 h 13823997"/>
              <a:gd name="connsiteX2149" fmla="*/ 849922 w 12225867"/>
              <a:gd name="connsiteY2149" fmla="*/ 7470109 h 13823997"/>
              <a:gd name="connsiteX2150" fmla="*/ 829896 w 12225867"/>
              <a:gd name="connsiteY2150" fmla="*/ 7515850 h 13823997"/>
              <a:gd name="connsiteX2151" fmla="*/ 842854 w 12225867"/>
              <a:gd name="connsiteY2151" fmla="*/ 7521869 h 13823997"/>
              <a:gd name="connsiteX2152" fmla="*/ 862880 w 12225867"/>
              <a:gd name="connsiteY2152" fmla="*/ 7476127 h 13823997"/>
              <a:gd name="connsiteX2153" fmla="*/ 849922 w 12225867"/>
              <a:gd name="connsiteY2153" fmla="*/ 7470109 h 13823997"/>
              <a:gd name="connsiteX2154" fmla="*/ 441158 w 12225867"/>
              <a:gd name="connsiteY2154" fmla="*/ 7464090 h 13823997"/>
              <a:gd name="connsiteX2155" fmla="*/ 430556 w 12225867"/>
              <a:gd name="connsiteY2155" fmla="*/ 7512239 h 13823997"/>
              <a:gd name="connsiteX2156" fmla="*/ 444692 w 12225867"/>
              <a:gd name="connsiteY2156" fmla="*/ 7515851 h 13823997"/>
              <a:gd name="connsiteX2157" fmla="*/ 455294 w 12225867"/>
              <a:gd name="connsiteY2157" fmla="*/ 7467702 h 13823997"/>
              <a:gd name="connsiteX2158" fmla="*/ 441158 w 12225867"/>
              <a:gd name="connsiteY2158" fmla="*/ 7464090 h 13823997"/>
              <a:gd name="connsiteX2159" fmla="*/ 1073740 w 12225867"/>
              <a:gd name="connsiteY2159" fmla="*/ 7438812 h 13823997"/>
              <a:gd name="connsiteX2160" fmla="*/ 1050181 w 12225867"/>
              <a:gd name="connsiteY2160" fmla="*/ 7482146 h 13823997"/>
              <a:gd name="connsiteX2161" fmla="*/ 1061961 w 12225867"/>
              <a:gd name="connsiteY2161" fmla="*/ 7489368 h 13823997"/>
              <a:gd name="connsiteX2162" fmla="*/ 1085520 w 12225867"/>
              <a:gd name="connsiteY2162" fmla="*/ 7446034 h 13823997"/>
              <a:gd name="connsiteX2163" fmla="*/ 1073740 w 12225867"/>
              <a:gd name="connsiteY2163" fmla="*/ 7438812 h 13823997"/>
              <a:gd name="connsiteX2164" fmla="*/ 1716925 w 12225867"/>
              <a:gd name="connsiteY2164" fmla="*/ 7418349 h 13823997"/>
              <a:gd name="connsiteX2165" fmla="*/ 1683941 w 12225867"/>
              <a:gd name="connsiteY2165" fmla="*/ 7455665 h 13823997"/>
              <a:gd name="connsiteX2166" fmla="*/ 1694543 w 12225867"/>
              <a:gd name="connsiteY2166" fmla="*/ 7465295 h 13823997"/>
              <a:gd name="connsiteX2167" fmla="*/ 1727527 w 12225867"/>
              <a:gd name="connsiteY2167" fmla="*/ 7427979 h 13823997"/>
              <a:gd name="connsiteX2168" fmla="*/ 1716925 w 12225867"/>
              <a:gd name="connsiteY2168" fmla="*/ 7418349 h 13823997"/>
              <a:gd name="connsiteX2169" fmla="*/ 240899 w 12225867"/>
              <a:gd name="connsiteY2169" fmla="*/ 7415942 h 13823997"/>
              <a:gd name="connsiteX2170" fmla="*/ 235009 w 12225867"/>
              <a:gd name="connsiteY2170" fmla="*/ 7465295 h 13823997"/>
              <a:gd name="connsiteX2171" fmla="*/ 249145 w 12225867"/>
              <a:gd name="connsiteY2171" fmla="*/ 7466498 h 13823997"/>
              <a:gd name="connsiteX2172" fmla="*/ 255035 w 12225867"/>
              <a:gd name="connsiteY2172" fmla="*/ 7417146 h 13823997"/>
              <a:gd name="connsiteX2173" fmla="*/ 240899 w 12225867"/>
              <a:gd name="connsiteY2173" fmla="*/ 7415942 h 13823997"/>
              <a:gd name="connsiteX2174" fmla="*/ 1932498 w 12225867"/>
              <a:gd name="connsiteY2174" fmla="*/ 7413535 h 13823997"/>
              <a:gd name="connsiteX2175" fmla="*/ 1938388 w 12225867"/>
              <a:gd name="connsiteY2175" fmla="*/ 7419553 h 13823997"/>
              <a:gd name="connsiteX2176" fmla="*/ 1907760 w 12225867"/>
              <a:gd name="connsiteY2176" fmla="*/ 7450849 h 13823997"/>
              <a:gd name="connsiteX2177" fmla="*/ 1901870 w 12225867"/>
              <a:gd name="connsiteY2177" fmla="*/ 7444831 h 13823997"/>
              <a:gd name="connsiteX2178" fmla="*/ 1932498 w 12225867"/>
              <a:gd name="connsiteY2178" fmla="*/ 7413535 h 13823997"/>
              <a:gd name="connsiteX2179" fmla="*/ 1510776 w 12225867"/>
              <a:gd name="connsiteY2179" fmla="*/ 7411127 h 13823997"/>
              <a:gd name="connsiteX2180" fmla="*/ 1481326 w 12225867"/>
              <a:gd name="connsiteY2180" fmla="*/ 7450850 h 13823997"/>
              <a:gd name="connsiteX2181" fmla="*/ 1491928 w 12225867"/>
              <a:gd name="connsiteY2181" fmla="*/ 7459276 h 13823997"/>
              <a:gd name="connsiteX2182" fmla="*/ 1521378 w 12225867"/>
              <a:gd name="connsiteY2182" fmla="*/ 7419553 h 13823997"/>
              <a:gd name="connsiteX2183" fmla="*/ 1510776 w 12225867"/>
              <a:gd name="connsiteY2183" fmla="*/ 7411127 h 13823997"/>
              <a:gd name="connsiteX2184" fmla="*/ 1932498 w 12225867"/>
              <a:gd name="connsiteY2184" fmla="*/ 7406311 h 13823997"/>
              <a:gd name="connsiteX2185" fmla="*/ 1898336 w 12225867"/>
              <a:gd name="connsiteY2185" fmla="*/ 7441220 h 13823997"/>
              <a:gd name="connsiteX2186" fmla="*/ 1901870 w 12225867"/>
              <a:gd name="connsiteY2186" fmla="*/ 7444831 h 13823997"/>
              <a:gd name="connsiteX2187" fmla="*/ 1898336 w 12225867"/>
              <a:gd name="connsiteY2187" fmla="*/ 7448442 h 13823997"/>
              <a:gd name="connsiteX2188" fmla="*/ 1907760 w 12225867"/>
              <a:gd name="connsiteY2188" fmla="*/ 7458072 h 13823997"/>
              <a:gd name="connsiteX2189" fmla="*/ 1941922 w 12225867"/>
              <a:gd name="connsiteY2189" fmla="*/ 7423164 h 13823997"/>
              <a:gd name="connsiteX2190" fmla="*/ 1938388 w 12225867"/>
              <a:gd name="connsiteY2190" fmla="*/ 7419553 h 13823997"/>
              <a:gd name="connsiteX2191" fmla="*/ 1941922 w 12225867"/>
              <a:gd name="connsiteY2191" fmla="*/ 7415941 h 13823997"/>
              <a:gd name="connsiteX2192" fmla="*/ 1932498 w 12225867"/>
              <a:gd name="connsiteY2192" fmla="*/ 7406311 h 13823997"/>
              <a:gd name="connsiteX2193" fmla="*/ 1312873 w 12225867"/>
              <a:gd name="connsiteY2193" fmla="*/ 7389460 h 13823997"/>
              <a:gd name="connsiteX2194" fmla="*/ 1285779 w 12225867"/>
              <a:gd name="connsiteY2194" fmla="*/ 7431590 h 13823997"/>
              <a:gd name="connsiteX2195" fmla="*/ 1297559 w 12225867"/>
              <a:gd name="connsiteY2195" fmla="*/ 7440016 h 13823997"/>
              <a:gd name="connsiteX2196" fmla="*/ 1324653 w 12225867"/>
              <a:gd name="connsiteY2196" fmla="*/ 7397886 h 13823997"/>
              <a:gd name="connsiteX2197" fmla="*/ 1312873 w 12225867"/>
              <a:gd name="connsiteY2197" fmla="*/ 7389460 h 13823997"/>
              <a:gd name="connsiteX2198" fmla="*/ 673223 w 12225867"/>
              <a:gd name="connsiteY2198" fmla="*/ 7385848 h 13823997"/>
              <a:gd name="connsiteX2199" fmla="*/ 657909 w 12225867"/>
              <a:gd name="connsiteY2199" fmla="*/ 7432794 h 13823997"/>
              <a:gd name="connsiteX2200" fmla="*/ 670867 w 12225867"/>
              <a:gd name="connsiteY2200" fmla="*/ 7437609 h 13823997"/>
              <a:gd name="connsiteX2201" fmla="*/ 686181 w 12225867"/>
              <a:gd name="connsiteY2201" fmla="*/ 7390663 h 13823997"/>
              <a:gd name="connsiteX2202" fmla="*/ 673223 w 12225867"/>
              <a:gd name="connsiteY2202" fmla="*/ 7385848 h 13823997"/>
              <a:gd name="connsiteX2203" fmla="*/ 889973 w 12225867"/>
              <a:gd name="connsiteY2203" fmla="*/ 7378626 h 13823997"/>
              <a:gd name="connsiteX2204" fmla="*/ 869948 w 12225867"/>
              <a:gd name="connsiteY2204" fmla="*/ 7424367 h 13823997"/>
              <a:gd name="connsiteX2205" fmla="*/ 882906 w 12225867"/>
              <a:gd name="connsiteY2205" fmla="*/ 7430386 h 13823997"/>
              <a:gd name="connsiteX2206" fmla="*/ 902931 w 12225867"/>
              <a:gd name="connsiteY2206" fmla="*/ 7384645 h 13823997"/>
              <a:gd name="connsiteX2207" fmla="*/ 889973 w 12225867"/>
              <a:gd name="connsiteY2207" fmla="*/ 7378626 h 13823997"/>
              <a:gd name="connsiteX2208" fmla="*/ 462362 w 12225867"/>
              <a:gd name="connsiteY2208" fmla="*/ 7366589 h 13823997"/>
              <a:gd name="connsiteX2209" fmla="*/ 451760 w 12225867"/>
              <a:gd name="connsiteY2209" fmla="*/ 7414738 h 13823997"/>
              <a:gd name="connsiteX2210" fmla="*/ 465896 w 12225867"/>
              <a:gd name="connsiteY2210" fmla="*/ 7418349 h 13823997"/>
              <a:gd name="connsiteX2211" fmla="*/ 476498 w 12225867"/>
              <a:gd name="connsiteY2211" fmla="*/ 7370200 h 13823997"/>
              <a:gd name="connsiteX2212" fmla="*/ 462362 w 12225867"/>
              <a:gd name="connsiteY2212" fmla="*/ 7366589 h 13823997"/>
              <a:gd name="connsiteX2213" fmla="*/ 1120860 w 12225867"/>
              <a:gd name="connsiteY2213" fmla="*/ 7350940 h 13823997"/>
              <a:gd name="connsiteX2214" fmla="*/ 1097300 w 12225867"/>
              <a:gd name="connsiteY2214" fmla="*/ 7394274 h 13823997"/>
              <a:gd name="connsiteX2215" fmla="*/ 1109080 w 12225867"/>
              <a:gd name="connsiteY2215" fmla="*/ 7401497 h 13823997"/>
              <a:gd name="connsiteX2216" fmla="*/ 1132640 w 12225867"/>
              <a:gd name="connsiteY2216" fmla="*/ 7358162 h 13823997"/>
              <a:gd name="connsiteX2217" fmla="*/ 1120860 w 12225867"/>
              <a:gd name="connsiteY2217" fmla="*/ 7350940 h 13823997"/>
              <a:gd name="connsiteX2218" fmla="*/ 1781715 w 12225867"/>
              <a:gd name="connsiteY2218" fmla="*/ 7343719 h 13823997"/>
              <a:gd name="connsiteX2219" fmla="*/ 1748731 w 12225867"/>
              <a:gd name="connsiteY2219" fmla="*/ 7381034 h 13823997"/>
              <a:gd name="connsiteX2220" fmla="*/ 1759333 w 12225867"/>
              <a:gd name="connsiteY2220" fmla="*/ 7390664 h 13823997"/>
              <a:gd name="connsiteX2221" fmla="*/ 1792317 w 12225867"/>
              <a:gd name="connsiteY2221" fmla="*/ 7353348 h 13823997"/>
              <a:gd name="connsiteX2222" fmla="*/ 1781715 w 12225867"/>
              <a:gd name="connsiteY2222" fmla="*/ 7343719 h 13823997"/>
              <a:gd name="connsiteX2223" fmla="*/ 2002000 w 12225867"/>
              <a:gd name="connsiteY2223" fmla="*/ 7342515 h 13823997"/>
              <a:gd name="connsiteX2224" fmla="*/ 2008478 w 12225867"/>
              <a:gd name="connsiteY2224" fmla="*/ 7349135 h 13823997"/>
              <a:gd name="connsiteX2225" fmla="*/ 1977262 w 12225867"/>
              <a:gd name="connsiteY2225" fmla="*/ 7381033 h 13823997"/>
              <a:gd name="connsiteX2226" fmla="*/ 1970783 w 12225867"/>
              <a:gd name="connsiteY2226" fmla="*/ 7374414 h 13823997"/>
              <a:gd name="connsiteX2227" fmla="*/ 2002000 w 12225867"/>
              <a:gd name="connsiteY2227" fmla="*/ 7342515 h 13823997"/>
              <a:gd name="connsiteX2228" fmla="*/ 2002000 w 12225867"/>
              <a:gd name="connsiteY2228" fmla="*/ 7336496 h 13823997"/>
              <a:gd name="connsiteX2229" fmla="*/ 1967838 w 12225867"/>
              <a:gd name="connsiteY2229" fmla="*/ 7371404 h 13823997"/>
              <a:gd name="connsiteX2230" fmla="*/ 1970783 w 12225867"/>
              <a:gd name="connsiteY2230" fmla="*/ 7374414 h 13823997"/>
              <a:gd name="connsiteX2231" fmla="*/ 1967838 w 12225867"/>
              <a:gd name="connsiteY2231" fmla="*/ 7377423 h 13823997"/>
              <a:gd name="connsiteX2232" fmla="*/ 1977262 w 12225867"/>
              <a:gd name="connsiteY2232" fmla="*/ 7387053 h 13823997"/>
              <a:gd name="connsiteX2233" fmla="*/ 2011424 w 12225867"/>
              <a:gd name="connsiteY2233" fmla="*/ 7352145 h 13823997"/>
              <a:gd name="connsiteX2234" fmla="*/ 2008478 w 12225867"/>
              <a:gd name="connsiteY2234" fmla="*/ 7349135 h 13823997"/>
              <a:gd name="connsiteX2235" fmla="*/ 2011424 w 12225867"/>
              <a:gd name="connsiteY2235" fmla="*/ 7346125 h 13823997"/>
              <a:gd name="connsiteX2236" fmla="*/ 2002000 w 12225867"/>
              <a:gd name="connsiteY2236" fmla="*/ 7336496 h 13823997"/>
              <a:gd name="connsiteX2237" fmla="*/ 1570854 w 12225867"/>
              <a:gd name="connsiteY2237" fmla="*/ 7332885 h 13823997"/>
              <a:gd name="connsiteX2238" fmla="*/ 1541404 w 12225867"/>
              <a:gd name="connsiteY2238" fmla="*/ 7372608 h 13823997"/>
              <a:gd name="connsiteX2239" fmla="*/ 1552006 w 12225867"/>
              <a:gd name="connsiteY2239" fmla="*/ 7381034 h 13823997"/>
              <a:gd name="connsiteX2240" fmla="*/ 1581456 w 12225867"/>
              <a:gd name="connsiteY2240" fmla="*/ 7341311 h 13823997"/>
              <a:gd name="connsiteX2241" fmla="*/ 1570854 w 12225867"/>
              <a:gd name="connsiteY2241" fmla="*/ 7332885 h 13823997"/>
              <a:gd name="connsiteX2242" fmla="*/ 251501 w 12225867"/>
              <a:gd name="connsiteY2242" fmla="*/ 7316033 h 13823997"/>
              <a:gd name="connsiteX2243" fmla="*/ 245611 w 12225867"/>
              <a:gd name="connsiteY2243" fmla="*/ 7365386 h 13823997"/>
              <a:gd name="connsiteX2244" fmla="*/ 259747 w 12225867"/>
              <a:gd name="connsiteY2244" fmla="*/ 7366589 h 13823997"/>
              <a:gd name="connsiteX2245" fmla="*/ 265637 w 12225867"/>
              <a:gd name="connsiteY2245" fmla="*/ 7317237 h 13823997"/>
              <a:gd name="connsiteX2246" fmla="*/ 251501 w 12225867"/>
              <a:gd name="connsiteY2246" fmla="*/ 7316033 h 13823997"/>
              <a:gd name="connsiteX2247" fmla="*/ 1367061 w 12225867"/>
              <a:gd name="connsiteY2247" fmla="*/ 7306403 h 13823997"/>
              <a:gd name="connsiteX2248" fmla="*/ 1339967 w 12225867"/>
              <a:gd name="connsiteY2248" fmla="*/ 7348534 h 13823997"/>
              <a:gd name="connsiteX2249" fmla="*/ 1351747 w 12225867"/>
              <a:gd name="connsiteY2249" fmla="*/ 7356960 h 13823997"/>
              <a:gd name="connsiteX2250" fmla="*/ 1378841 w 12225867"/>
              <a:gd name="connsiteY2250" fmla="*/ 7314829 h 13823997"/>
              <a:gd name="connsiteX2251" fmla="*/ 1367061 w 12225867"/>
              <a:gd name="connsiteY2251" fmla="*/ 7306403 h 13823997"/>
              <a:gd name="connsiteX2252" fmla="*/ 703850 w 12225867"/>
              <a:gd name="connsiteY2252" fmla="*/ 7291958 h 13823997"/>
              <a:gd name="connsiteX2253" fmla="*/ 688537 w 12225867"/>
              <a:gd name="connsiteY2253" fmla="*/ 7338903 h 13823997"/>
              <a:gd name="connsiteX2254" fmla="*/ 701494 w 12225867"/>
              <a:gd name="connsiteY2254" fmla="*/ 7343718 h 13823997"/>
              <a:gd name="connsiteX2255" fmla="*/ 716808 w 12225867"/>
              <a:gd name="connsiteY2255" fmla="*/ 7296773 h 13823997"/>
              <a:gd name="connsiteX2256" fmla="*/ 703850 w 12225867"/>
              <a:gd name="connsiteY2256" fmla="*/ 7291958 h 13823997"/>
              <a:gd name="connsiteX2257" fmla="*/ 930025 w 12225867"/>
              <a:gd name="connsiteY2257" fmla="*/ 7288347 h 13823997"/>
              <a:gd name="connsiteX2258" fmla="*/ 909999 w 12225867"/>
              <a:gd name="connsiteY2258" fmla="*/ 7334088 h 13823997"/>
              <a:gd name="connsiteX2259" fmla="*/ 922957 w 12225867"/>
              <a:gd name="connsiteY2259" fmla="*/ 7340107 h 13823997"/>
              <a:gd name="connsiteX2260" fmla="*/ 942983 w 12225867"/>
              <a:gd name="connsiteY2260" fmla="*/ 7294365 h 13823997"/>
              <a:gd name="connsiteX2261" fmla="*/ 930025 w 12225867"/>
              <a:gd name="connsiteY2261" fmla="*/ 7288347 h 13823997"/>
              <a:gd name="connsiteX2262" fmla="*/ 2070323 w 12225867"/>
              <a:gd name="connsiteY2262" fmla="*/ 7271495 h 13823997"/>
              <a:gd name="connsiteX2263" fmla="*/ 2076802 w 12225867"/>
              <a:gd name="connsiteY2263" fmla="*/ 7278116 h 13823997"/>
              <a:gd name="connsiteX2264" fmla="*/ 2045585 w 12225867"/>
              <a:gd name="connsiteY2264" fmla="*/ 7310014 h 13823997"/>
              <a:gd name="connsiteX2265" fmla="*/ 2039106 w 12225867"/>
              <a:gd name="connsiteY2265" fmla="*/ 7303394 h 13823997"/>
              <a:gd name="connsiteX2266" fmla="*/ 2070323 w 12225867"/>
              <a:gd name="connsiteY2266" fmla="*/ 7271495 h 13823997"/>
              <a:gd name="connsiteX2267" fmla="*/ 1846504 w 12225867"/>
              <a:gd name="connsiteY2267" fmla="*/ 7269088 h 13823997"/>
              <a:gd name="connsiteX2268" fmla="*/ 1813521 w 12225867"/>
              <a:gd name="connsiteY2268" fmla="*/ 7306403 h 13823997"/>
              <a:gd name="connsiteX2269" fmla="*/ 1824122 w 12225867"/>
              <a:gd name="connsiteY2269" fmla="*/ 7316033 h 13823997"/>
              <a:gd name="connsiteX2270" fmla="*/ 1857106 w 12225867"/>
              <a:gd name="connsiteY2270" fmla="*/ 7278718 h 13823997"/>
              <a:gd name="connsiteX2271" fmla="*/ 1846504 w 12225867"/>
              <a:gd name="connsiteY2271" fmla="*/ 7269088 h 13823997"/>
              <a:gd name="connsiteX2272" fmla="*/ 483566 w 12225867"/>
              <a:gd name="connsiteY2272" fmla="*/ 7267884 h 13823997"/>
              <a:gd name="connsiteX2273" fmla="*/ 472964 w 12225867"/>
              <a:gd name="connsiteY2273" fmla="*/ 7317236 h 13823997"/>
              <a:gd name="connsiteX2274" fmla="*/ 487100 w 12225867"/>
              <a:gd name="connsiteY2274" fmla="*/ 7320847 h 13823997"/>
              <a:gd name="connsiteX2275" fmla="*/ 497702 w 12225867"/>
              <a:gd name="connsiteY2275" fmla="*/ 7271495 h 13823997"/>
              <a:gd name="connsiteX2276" fmla="*/ 483566 w 12225867"/>
              <a:gd name="connsiteY2276" fmla="*/ 7267884 h 13823997"/>
              <a:gd name="connsiteX2277" fmla="*/ 2070323 w 12225867"/>
              <a:gd name="connsiteY2277" fmla="*/ 7265476 h 13823997"/>
              <a:gd name="connsiteX2278" fmla="*/ 2036161 w 12225867"/>
              <a:gd name="connsiteY2278" fmla="*/ 7300384 h 13823997"/>
              <a:gd name="connsiteX2279" fmla="*/ 2039106 w 12225867"/>
              <a:gd name="connsiteY2279" fmla="*/ 7303394 h 13823997"/>
              <a:gd name="connsiteX2280" fmla="*/ 2036161 w 12225867"/>
              <a:gd name="connsiteY2280" fmla="*/ 7306403 h 13823997"/>
              <a:gd name="connsiteX2281" fmla="*/ 2045585 w 12225867"/>
              <a:gd name="connsiteY2281" fmla="*/ 7316033 h 13823997"/>
              <a:gd name="connsiteX2282" fmla="*/ 2079747 w 12225867"/>
              <a:gd name="connsiteY2282" fmla="*/ 7281125 h 13823997"/>
              <a:gd name="connsiteX2283" fmla="*/ 2076802 w 12225867"/>
              <a:gd name="connsiteY2283" fmla="*/ 7278116 h 13823997"/>
              <a:gd name="connsiteX2284" fmla="*/ 2079747 w 12225867"/>
              <a:gd name="connsiteY2284" fmla="*/ 7275106 h 13823997"/>
              <a:gd name="connsiteX2285" fmla="*/ 2070323 w 12225867"/>
              <a:gd name="connsiteY2285" fmla="*/ 7265476 h 13823997"/>
              <a:gd name="connsiteX2286" fmla="*/ 1167980 w 12225867"/>
              <a:gd name="connsiteY2286" fmla="*/ 7264272 h 13823997"/>
              <a:gd name="connsiteX2287" fmla="*/ 1144420 w 12225867"/>
              <a:gd name="connsiteY2287" fmla="*/ 7307606 h 13823997"/>
              <a:gd name="connsiteX2288" fmla="*/ 1156200 w 12225867"/>
              <a:gd name="connsiteY2288" fmla="*/ 7314829 h 13823997"/>
              <a:gd name="connsiteX2289" fmla="*/ 1179760 w 12225867"/>
              <a:gd name="connsiteY2289" fmla="*/ 7271494 h 13823997"/>
              <a:gd name="connsiteX2290" fmla="*/ 1167980 w 12225867"/>
              <a:gd name="connsiteY2290" fmla="*/ 7264272 h 13823997"/>
              <a:gd name="connsiteX2291" fmla="*/ 1629754 w 12225867"/>
              <a:gd name="connsiteY2291" fmla="*/ 7253439 h 13823997"/>
              <a:gd name="connsiteX2292" fmla="*/ 1600304 w 12225867"/>
              <a:gd name="connsiteY2292" fmla="*/ 7293162 h 13823997"/>
              <a:gd name="connsiteX2293" fmla="*/ 1610906 w 12225867"/>
              <a:gd name="connsiteY2293" fmla="*/ 7301588 h 13823997"/>
              <a:gd name="connsiteX2294" fmla="*/ 1640356 w 12225867"/>
              <a:gd name="connsiteY2294" fmla="*/ 7261865 h 13823997"/>
              <a:gd name="connsiteX2295" fmla="*/ 1629754 w 12225867"/>
              <a:gd name="connsiteY2295" fmla="*/ 7253439 h 13823997"/>
              <a:gd name="connsiteX2296" fmla="*/ 1421249 w 12225867"/>
              <a:gd name="connsiteY2296" fmla="*/ 7223346 h 13823997"/>
              <a:gd name="connsiteX2297" fmla="*/ 1394155 w 12225867"/>
              <a:gd name="connsiteY2297" fmla="*/ 7265477 h 13823997"/>
              <a:gd name="connsiteX2298" fmla="*/ 1405935 w 12225867"/>
              <a:gd name="connsiteY2298" fmla="*/ 7273903 h 13823997"/>
              <a:gd name="connsiteX2299" fmla="*/ 1433029 w 12225867"/>
              <a:gd name="connsiteY2299" fmla="*/ 7231772 h 13823997"/>
              <a:gd name="connsiteX2300" fmla="*/ 1421249 w 12225867"/>
              <a:gd name="connsiteY2300" fmla="*/ 7223346 h 13823997"/>
              <a:gd name="connsiteX2301" fmla="*/ 263281 w 12225867"/>
              <a:gd name="connsiteY2301" fmla="*/ 7217328 h 13823997"/>
              <a:gd name="connsiteX2302" fmla="*/ 257391 w 12225867"/>
              <a:gd name="connsiteY2302" fmla="*/ 7266680 h 13823997"/>
              <a:gd name="connsiteX2303" fmla="*/ 271527 w 12225867"/>
              <a:gd name="connsiteY2303" fmla="*/ 7267884 h 13823997"/>
              <a:gd name="connsiteX2304" fmla="*/ 277417 w 12225867"/>
              <a:gd name="connsiteY2304" fmla="*/ 7218532 h 13823997"/>
              <a:gd name="connsiteX2305" fmla="*/ 263281 w 12225867"/>
              <a:gd name="connsiteY2305" fmla="*/ 7217328 h 13823997"/>
              <a:gd name="connsiteX2306" fmla="*/ 2139825 w 12225867"/>
              <a:gd name="connsiteY2306" fmla="*/ 7201679 h 13823997"/>
              <a:gd name="connsiteX2307" fmla="*/ 2145715 w 12225867"/>
              <a:gd name="connsiteY2307" fmla="*/ 7207698 h 13823997"/>
              <a:gd name="connsiteX2308" fmla="*/ 2115087 w 12225867"/>
              <a:gd name="connsiteY2308" fmla="*/ 7238994 h 13823997"/>
              <a:gd name="connsiteX2309" fmla="*/ 2109198 w 12225867"/>
              <a:gd name="connsiteY2309" fmla="*/ 7232976 h 13823997"/>
              <a:gd name="connsiteX2310" fmla="*/ 2139825 w 12225867"/>
              <a:gd name="connsiteY2310" fmla="*/ 7201679 h 13823997"/>
              <a:gd name="connsiteX2311" fmla="*/ 970077 w 12225867"/>
              <a:gd name="connsiteY2311" fmla="*/ 7196864 h 13823997"/>
              <a:gd name="connsiteX2312" fmla="*/ 950051 w 12225867"/>
              <a:gd name="connsiteY2312" fmla="*/ 7242605 h 13823997"/>
              <a:gd name="connsiteX2313" fmla="*/ 963009 w 12225867"/>
              <a:gd name="connsiteY2313" fmla="*/ 7248624 h 13823997"/>
              <a:gd name="connsiteX2314" fmla="*/ 983035 w 12225867"/>
              <a:gd name="connsiteY2314" fmla="*/ 7202882 h 13823997"/>
              <a:gd name="connsiteX2315" fmla="*/ 970077 w 12225867"/>
              <a:gd name="connsiteY2315" fmla="*/ 7196864 h 13823997"/>
              <a:gd name="connsiteX2316" fmla="*/ 734478 w 12225867"/>
              <a:gd name="connsiteY2316" fmla="*/ 7196864 h 13823997"/>
              <a:gd name="connsiteX2317" fmla="*/ 719164 w 12225867"/>
              <a:gd name="connsiteY2317" fmla="*/ 7243809 h 13823997"/>
              <a:gd name="connsiteX2318" fmla="*/ 732122 w 12225867"/>
              <a:gd name="connsiteY2318" fmla="*/ 7248624 h 13823997"/>
              <a:gd name="connsiteX2319" fmla="*/ 747436 w 12225867"/>
              <a:gd name="connsiteY2319" fmla="*/ 7201679 h 13823997"/>
              <a:gd name="connsiteX2320" fmla="*/ 734478 w 12225867"/>
              <a:gd name="connsiteY2320" fmla="*/ 7196864 h 13823997"/>
              <a:gd name="connsiteX2321" fmla="*/ 1911294 w 12225867"/>
              <a:gd name="connsiteY2321" fmla="*/ 7194457 h 13823997"/>
              <a:gd name="connsiteX2322" fmla="*/ 1878310 w 12225867"/>
              <a:gd name="connsiteY2322" fmla="*/ 7231772 h 13823997"/>
              <a:gd name="connsiteX2323" fmla="*/ 1888912 w 12225867"/>
              <a:gd name="connsiteY2323" fmla="*/ 7241402 h 13823997"/>
              <a:gd name="connsiteX2324" fmla="*/ 1921896 w 12225867"/>
              <a:gd name="connsiteY2324" fmla="*/ 7204087 h 13823997"/>
              <a:gd name="connsiteX2325" fmla="*/ 1911294 w 12225867"/>
              <a:gd name="connsiteY2325" fmla="*/ 7194457 h 13823997"/>
              <a:gd name="connsiteX2326" fmla="*/ 2139825 w 12225867"/>
              <a:gd name="connsiteY2326" fmla="*/ 7194456 h 13823997"/>
              <a:gd name="connsiteX2327" fmla="*/ 2105663 w 12225867"/>
              <a:gd name="connsiteY2327" fmla="*/ 7229364 h 13823997"/>
              <a:gd name="connsiteX2328" fmla="*/ 2109198 w 12225867"/>
              <a:gd name="connsiteY2328" fmla="*/ 7232976 h 13823997"/>
              <a:gd name="connsiteX2329" fmla="*/ 2105663 w 12225867"/>
              <a:gd name="connsiteY2329" fmla="*/ 7236587 h 13823997"/>
              <a:gd name="connsiteX2330" fmla="*/ 2115087 w 12225867"/>
              <a:gd name="connsiteY2330" fmla="*/ 7246217 h 13823997"/>
              <a:gd name="connsiteX2331" fmla="*/ 2149249 w 12225867"/>
              <a:gd name="connsiteY2331" fmla="*/ 7211309 h 13823997"/>
              <a:gd name="connsiteX2332" fmla="*/ 2145715 w 12225867"/>
              <a:gd name="connsiteY2332" fmla="*/ 7207698 h 13823997"/>
              <a:gd name="connsiteX2333" fmla="*/ 2149249 w 12225867"/>
              <a:gd name="connsiteY2333" fmla="*/ 7204086 h 13823997"/>
              <a:gd name="connsiteX2334" fmla="*/ 2139825 w 12225867"/>
              <a:gd name="connsiteY2334" fmla="*/ 7194456 h 13823997"/>
              <a:gd name="connsiteX2335" fmla="*/ 1215100 w 12225867"/>
              <a:gd name="connsiteY2335" fmla="*/ 7176400 h 13823997"/>
              <a:gd name="connsiteX2336" fmla="*/ 1191540 w 12225867"/>
              <a:gd name="connsiteY2336" fmla="*/ 7219734 h 13823997"/>
              <a:gd name="connsiteX2337" fmla="*/ 1203320 w 12225867"/>
              <a:gd name="connsiteY2337" fmla="*/ 7226957 h 13823997"/>
              <a:gd name="connsiteX2338" fmla="*/ 1226880 w 12225867"/>
              <a:gd name="connsiteY2338" fmla="*/ 7183623 h 13823997"/>
              <a:gd name="connsiteX2339" fmla="*/ 1215100 w 12225867"/>
              <a:gd name="connsiteY2339" fmla="*/ 7176400 h 13823997"/>
              <a:gd name="connsiteX2340" fmla="*/ 1689831 w 12225867"/>
              <a:gd name="connsiteY2340" fmla="*/ 7175197 h 13823997"/>
              <a:gd name="connsiteX2341" fmla="*/ 1660381 w 12225867"/>
              <a:gd name="connsiteY2341" fmla="*/ 7214920 h 13823997"/>
              <a:gd name="connsiteX2342" fmla="*/ 1670983 w 12225867"/>
              <a:gd name="connsiteY2342" fmla="*/ 7223346 h 13823997"/>
              <a:gd name="connsiteX2343" fmla="*/ 1700433 w 12225867"/>
              <a:gd name="connsiteY2343" fmla="*/ 7183623 h 13823997"/>
              <a:gd name="connsiteX2344" fmla="*/ 1689831 w 12225867"/>
              <a:gd name="connsiteY2344" fmla="*/ 7175197 h 13823997"/>
              <a:gd name="connsiteX2345" fmla="*/ 504770 w 12225867"/>
              <a:gd name="connsiteY2345" fmla="*/ 7170382 h 13823997"/>
              <a:gd name="connsiteX2346" fmla="*/ 494168 w 12225867"/>
              <a:gd name="connsiteY2346" fmla="*/ 7219735 h 13823997"/>
              <a:gd name="connsiteX2347" fmla="*/ 508303 w 12225867"/>
              <a:gd name="connsiteY2347" fmla="*/ 7223346 h 13823997"/>
              <a:gd name="connsiteX2348" fmla="*/ 518905 w 12225867"/>
              <a:gd name="connsiteY2348" fmla="*/ 7173993 h 13823997"/>
              <a:gd name="connsiteX2349" fmla="*/ 504770 w 12225867"/>
              <a:gd name="connsiteY2349" fmla="*/ 7170382 h 13823997"/>
              <a:gd name="connsiteX2350" fmla="*/ 1475436 w 12225867"/>
              <a:gd name="connsiteY2350" fmla="*/ 7140289 h 13823997"/>
              <a:gd name="connsiteX2351" fmla="*/ 1448343 w 12225867"/>
              <a:gd name="connsiteY2351" fmla="*/ 7182420 h 13823997"/>
              <a:gd name="connsiteX2352" fmla="*/ 1460122 w 12225867"/>
              <a:gd name="connsiteY2352" fmla="*/ 7190846 h 13823997"/>
              <a:gd name="connsiteX2353" fmla="*/ 1487216 w 12225867"/>
              <a:gd name="connsiteY2353" fmla="*/ 7148715 h 13823997"/>
              <a:gd name="connsiteX2354" fmla="*/ 1475436 w 12225867"/>
              <a:gd name="connsiteY2354" fmla="*/ 7140289 h 13823997"/>
              <a:gd name="connsiteX2355" fmla="*/ 2209327 w 12225867"/>
              <a:gd name="connsiteY2355" fmla="*/ 7130660 h 13823997"/>
              <a:gd name="connsiteX2356" fmla="*/ 2215805 w 12225867"/>
              <a:gd name="connsiteY2356" fmla="*/ 7137280 h 13823997"/>
              <a:gd name="connsiteX2357" fmla="*/ 2184589 w 12225867"/>
              <a:gd name="connsiteY2357" fmla="*/ 7169178 h 13823997"/>
              <a:gd name="connsiteX2358" fmla="*/ 2178111 w 12225867"/>
              <a:gd name="connsiteY2358" fmla="*/ 7162558 h 13823997"/>
              <a:gd name="connsiteX2359" fmla="*/ 2209327 w 12225867"/>
              <a:gd name="connsiteY2359" fmla="*/ 7130660 h 13823997"/>
              <a:gd name="connsiteX2360" fmla="*/ 2209327 w 12225867"/>
              <a:gd name="connsiteY2360" fmla="*/ 7124640 h 13823997"/>
              <a:gd name="connsiteX2361" fmla="*/ 2175165 w 12225867"/>
              <a:gd name="connsiteY2361" fmla="*/ 7159548 h 13823997"/>
              <a:gd name="connsiteX2362" fmla="*/ 2178111 w 12225867"/>
              <a:gd name="connsiteY2362" fmla="*/ 7162558 h 13823997"/>
              <a:gd name="connsiteX2363" fmla="*/ 2175165 w 12225867"/>
              <a:gd name="connsiteY2363" fmla="*/ 7165568 h 13823997"/>
              <a:gd name="connsiteX2364" fmla="*/ 2184589 w 12225867"/>
              <a:gd name="connsiteY2364" fmla="*/ 7175197 h 13823997"/>
              <a:gd name="connsiteX2365" fmla="*/ 2218750 w 12225867"/>
              <a:gd name="connsiteY2365" fmla="*/ 7140289 h 13823997"/>
              <a:gd name="connsiteX2366" fmla="*/ 2215805 w 12225867"/>
              <a:gd name="connsiteY2366" fmla="*/ 7137280 h 13823997"/>
              <a:gd name="connsiteX2367" fmla="*/ 2218750 w 12225867"/>
              <a:gd name="connsiteY2367" fmla="*/ 7134270 h 13823997"/>
              <a:gd name="connsiteX2368" fmla="*/ 2209327 w 12225867"/>
              <a:gd name="connsiteY2368" fmla="*/ 7124640 h 13823997"/>
              <a:gd name="connsiteX2369" fmla="*/ 1976084 w 12225867"/>
              <a:gd name="connsiteY2369" fmla="*/ 7119826 h 13823997"/>
              <a:gd name="connsiteX2370" fmla="*/ 1943100 w 12225867"/>
              <a:gd name="connsiteY2370" fmla="*/ 7157141 h 13823997"/>
              <a:gd name="connsiteX2371" fmla="*/ 1953702 w 12225867"/>
              <a:gd name="connsiteY2371" fmla="*/ 7166771 h 13823997"/>
              <a:gd name="connsiteX2372" fmla="*/ 1986686 w 12225867"/>
              <a:gd name="connsiteY2372" fmla="*/ 7129456 h 13823997"/>
              <a:gd name="connsiteX2373" fmla="*/ 1976084 w 12225867"/>
              <a:gd name="connsiteY2373" fmla="*/ 7119826 h 13823997"/>
              <a:gd name="connsiteX2374" fmla="*/ 273883 w 12225867"/>
              <a:gd name="connsiteY2374" fmla="*/ 7117419 h 13823997"/>
              <a:gd name="connsiteX2375" fmla="*/ 267993 w 12225867"/>
              <a:gd name="connsiteY2375" fmla="*/ 7166771 h 13823997"/>
              <a:gd name="connsiteX2376" fmla="*/ 282129 w 12225867"/>
              <a:gd name="connsiteY2376" fmla="*/ 7167975 h 13823997"/>
              <a:gd name="connsiteX2377" fmla="*/ 288019 w 12225867"/>
              <a:gd name="connsiteY2377" fmla="*/ 7118623 h 13823997"/>
              <a:gd name="connsiteX2378" fmla="*/ 273883 w 12225867"/>
              <a:gd name="connsiteY2378" fmla="*/ 7117419 h 13823997"/>
              <a:gd name="connsiteX2379" fmla="*/ 1008951 w 12225867"/>
              <a:gd name="connsiteY2379" fmla="*/ 7105381 h 13823997"/>
              <a:gd name="connsiteX2380" fmla="*/ 988925 w 12225867"/>
              <a:gd name="connsiteY2380" fmla="*/ 7151122 h 13823997"/>
              <a:gd name="connsiteX2381" fmla="*/ 1001883 w 12225867"/>
              <a:gd name="connsiteY2381" fmla="*/ 7157141 h 13823997"/>
              <a:gd name="connsiteX2382" fmla="*/ 1021909 w 12225867"/>
              <a:gd name="connsiteY2382" fmla="*/ 7111399 h 13823997"/>
              <a:gd name="connsiteX2383" fmla="*/ 1008951 w 12225867"/>
              <a:gd name="connsiteY2383" fmla="*/ 7105381 h 13823997"/>
              <a:gd name="connsiteX2384" fmla="*/ 766284 w 12225867"/>
              <a:gd name="connsiteY2384" fmla="*/ 7101770 h 13823997"/>
              <a:gd name="connsiteX2385" fmla="*/ 750970 w 12225867"/>
              <a:gd name="connsiteY2385" fmla="*/ 7148715 h 13823997"/>
              <a:gd name="connsiteX2386" fmla="*/ 763928 w 12225867"/>
              <a:gd name="connsiteY2386" fmla="*/ 7153530 h 13823997"/>
              <a:gd name="connsiteX2387" fmla="*/ 779242 w 12225867"/>
              <a:gd name="connsiteY2387" fmla="*/ 7106585 h 13823997"/>
              <a:gd name="connsiteX2388" fmla="*/ 766284 w 12225867"/>
              <a:gd name="connsiteY2388" fmla="*/ 7101770 h 13823997"/>
              <a:gd name="connsiteX2389" fmla="*/ 1749909 w 12225867"/>
              <a:gd name="connsiteY2389" fmla="*/ 7095752 h 13823997"/>
              <a:gd name="connsiteX2390" fmla="*/ 1720459 w 12225867"/>
              <a:gd name="connsiteY2390" fmla="*/ 7135474 h 13823997"/>
              <a:gd name="connsiteX2391" fmla="*/ 1731061 w 12225867"/>
              <a:gd name="connsiteY2391" fmla="*/ 7143901 h 13823997"/>
              <a:gd name="connsiteX2392" fmla="*/ 1760511 w 12225867"/>
              <a:gd name="connsiteY2392" fmla="*/ 7104178 h 13823997"/>
              <a:gd name="connsiteX2393" fmla="*/ 1749909 w 12225867"/>
              <a:gd name="connsiteY2393" fmla="*/ 7095752 h 13823997"/>
              <a:gd name="connsiteX2394" fmla="*/ 1263398 w 12225867"/>
              <a:gd name="connsiteY2394" fmla="*/ 7089732 h 13823997"/>
              <a:gd name="connsiteX2395" fmla="*/ 1239838 w 12225867"/>
              <a:gd name="connsiteY2395" fmla="*/ 7133066 h 13823997"/>
              <a:gd name="connsiteX2396" fmla="*/ 1251618 w 12225867"/>
              <a:gd name="connsiteY2396" fmla="*/ 7140289 h 13823997"/>
              <a:gd name="connsiteX2397" fmla="*/ 1275177 w 12225867"/>
              <a:gd name="connsiteY2397" fmla="*/ 7096955 h 13823997"/>
              <a:gd name="connsiteX2398" fmla="*/ 1263398 w 12225867"/>
              <a:gd name="connsiteY2398" fmla="*/ 7089732 h 13823997"/>
              <a:gd name="connsiteX2399" fmla="*/ 525973 w 12225867"/>
              <a:gd name="connsiteY2399" fmla="*/ 7074084 h 13823997"/>
              <a:gd name="connsiteX2400" fmla="*/ 515371 w 12225867"/>
              <a:gd name="connsiteY2400" fmla="*/ 7122233 h 13823997"/>
              <a:gd name="connsiteX2401" fmla="*/ 529507 w 12225867"/>
              <a:gd name="connsiteY2401" fmla="*/ 7125844 h 13823997"/>
              <a:gd name="connsiteX2402" fmla="*/ 540109 w 12225867"/>
              <a:gd name="connsiteY2402" fmla="*/ 7077695 h 13823997"/>
              <a:gd name="connsiteX2403" fmla="*/ 525973 w 12225867"/>
              <a:gd name="connsiteY2403" fmla="*/ 7074084 h 13823997"/>
              <a:gd name="connsiteX2404" fmla="*/ 2277650 w 12225867"/>
              <a:gd name="connsiteY2404" fmla="*/ 7059640 h 13823997"/>
              <a:gd name="connsiteX2405" fmla="*/ 2284129 w 12225867"/>
              <a:gd name="connsiteY2405" fmla="*/ 7066260 h 13823997"/>
              <a:gd name="connsiteX2406" fmla="*/ 2252912 w 12225867"/>
              <a:gd name="connsiteY2406" fmla="*/ 7098158 h 13823997"/>
              <a:gd name="connsiteX2407" fmla="*/ 2246434 w 12225867"/>
              <a:gd name="connsiteY2407" fmla="*/ 7091539 h 13823997"/>
              <a:gd name="connsiteX2408" fmla="*/ 2277650 w 12225867"/>
              <a:gd name="connsiteY2408" fmla="*/ 7059640 h 13823997"/>
              <a:gd name="connsiteX2409" fmla="*/ 1529624 w 12225867"/>
              <a:gd name="connsiteY2409" fmla="*/ 7057232 h 13823997"/>
              <a:gd name="connsiteX2410" fmla="*/ 1502530 w 12225867"/>
              <a:gd name="connsiteY2410" fmla="*/ 7099363 h 13823997"/>
              <a:gd name="connsiteX2411" fmla="*/ 1514310 w 12225867"/>
              <a:gd name="connsiteY2411" fmla="*/ 7107789 h 13823997"/>
              <a:gd name="connsiteX2412" fmla="*/ 1541404 w 12225867"/>
              <a:gd name="connsiteY2412" fmla="*/ 7065659 h 13823997"/>
              <a:gd name="connsiteX2413" fmla="*/ 1529624 w 12225867"/>
              <a:gd name="connsiteY2413" fmla="*/ 7057232 h 13823997"/>
              <a:gd name="connsiteX2414" fmla="*/ 2277650 w 12225867"/>
              <a:gd name="connsiteY2414" fmla="*/ 7053621 h 13823997"/>
              <a:gd name="connsiteX2415" fmla="*/ 2243488 w 12225867"/>
              <a:gd name="connsiteY2415" fmla="*/ 7088529 h 13823997"/>
              <a:gd name="connsiteX2416" fmla="*/ 2246434 w 12225867"/>
              <a:gd name="connsiteY2416" fmla="*/ 7091539 h 13823997"/>
              <a:gd name="connsiteX2417" fmla="*/ 2243488 w 12225867"/>
              <a:gd name="connsiteY2417" fmla="*/ 7094548 h 13823997"/>
              <a:gd name="connsiteX2418" fmla="*/ 2252912 w 12225867"/>
              <a:gd name="connsiteY2418" fmla="*/ 7104178 h 13823997"/>
              <a:gd name="connsiteX2419" fmla="*/ 2287074 w 12225867"/>
              <a:gd name="connsiteY2419" fmla="*/ 7069270 h 13823997"/>
              <a:gd name="connsiteX2420" fmla="*/ 2284129 w 12225867"/>
              <a:gd name="connsiteY2420" fmla="*/ 7066260 h 13823997"/>
              <a:gd name="connsiteX2421" fmla="*/ 2287074 w 12225867"/>
              <a:gd name="connsiteY2421" fmla="*/ 7063250 h 13823997"/>
              <a:gd name="connsiteX2422" fmla="*/ 2277650 w 12225867"/>
              <a:gd name="connsiteY2422" fmla="*/ 7053621 h 13823997"/>
              <a:gd name="connsiteX2423" fmla="*/ 2040873 w 12225867"/>
              <a:gd name="connsiteY2423" fmla="*/ 7045195 h 13823997"/>
              <a:gd name="connsiteX2424" fmla="*/ 2007890 w 12225867"/>
              <a:gd name="connsiteY2424" fmla="*/ 7082511 h 13823997"/>
              <a:gd name="connsiteX2425" fmla="*/ 2018491 w 12225867"/>
              <a:gd name="connsiteY2425" fmla="*/ 7092141 h 13823997"/>
              <a:gd name="connsiteX2426" fmla="*/ 2051475 w 12225867"/>
              <a:gd name="connsiteY2426" fmla="*/ 7054825 h 13823997"/>
              <a:gd name="connsiteX2427" fmla="*/ 2040873 w 12225867"/>
              <a:gd name="connsiteY2427" fmla="*/ 7045195 h 13823997"/>
              <a:gd name="connsiteX2428" fmla="*/ 291553 w 12225867"/>
              <a:gd name="connsiteY2428" fmla="*/ 7018713 h 13823997"/>
              <a:gd name="connsiteX2429" fmla="*/ 277417 w 12225867"/>
              <a:gd name="connsiteY2429" fmla="*/ 7019917 h 13823997"/>
              <a:gd name="connsiteX2430" fmla="*/ 280951 w 12225867"/>
              <a:gd name="connsiteY2430" fmla="*/ 7047603 h 13823997"/>
              <a:gd name="connsiteX2431" fmla="*/ 278595 w 12225867"/>
              <a:gd name="connsiteY2431" fmla="*/ 7068066 h 13823997"/>
              <a:gd name="connsiteX2432" fmla="*/ 292731 w 12225867"/>
              <a:gd name="connsiteY2432" fmla="*/ 7069270 h 13823997"/>
              <a:gd name="connsiteX2433" fmla="*/ 295087 w 12225867"/>
              <a:gd name="connsiteY2433" fmla="*/ 7048807 h 13823997"/>
              <a:gd name="connsiteX2434" fmla="*/ 291553 w 12225867"/>
              <a:gd name="connsiteY2434" fmla="*/ 7018713 h 13823997"/>
              <a:gd name="connsiteX2435" fmla="*/ 1781715 w 12225867"/>
              <a:gd name="connsiteY2435" fmla="*/ 7017510 h 13823997"/>
              <a:gd name="connsiteX2436" fmla="*/ 1771113 w 12225867"/>
              <a:gd name="connsiteY2436" fmla="*/ 7025936 h 13823997"/>
              <a:gd name="connsiteX2437" fmla="*/ 1787605 w 12225867"/>
              <a:gd name="connsiteY2437" fmla="*/ 7047603 h 13823997"/>
              <a:gd name="connsiteX2438" fmla="*/ 1780537 w 12225867"/>
              <a:gd name="connsiteY2438" fmla="*/ 7057232 h 13823997"/>
              <a:gd name="connsiteX2439" fmla="*/ 1791139 w 12225867"/>
              <a:gd name="connsiteY2439" fmla="*/ 7065659 h 13823997"/>
              <a:gd name="connsiteX2440" fmla="*/ 1804097 w 12225867"/>
              <a:gd name="connsiteY2440" fmla="*/ 7047603 h 13823997"/>
              <a:gd name="connsiteX2441" fmla="*/ 1781715 w 12225867"/>
              <a:gd name="connsiteY2441" fmla="*/ 7017510 h 13823997"/>
              <a:gd name="connsiteX2442" fmla="*/ 1036045 w 12225867"/>
              <a:gd name="connsiteY2442" fmla="*/ 7013898 h 13823997"/>
              <a:gd name="connsiteX2443" fmla="*/ 1023087 w 12225867"/>
              <a:gd name="connsiteY2443" fmla="*/ 7019916 h 13823997"/>
              <a:gd name="connsiteX2444" fmla="*/ 1034867 w 12225867"/>
              <a:gd name="connsiteY2444" fmla="*/ 7047602 h 13823997"/>
              <a:gd name="connsiteX2445" fmla="*/ 1028977 w 12225867"/>
              <a:gd name="connsiteY2445" fmla="*/ 7059639 h 13823997"/>
              <a:gd name="connsiteX2446" fmla="*/ 1041935 w 12225867"/>
              <a:gd name="connsiteY2446" fmla="*/ 7065658 h 13823997"/>
              <a:gd name="connsiteX2447" fmla="*/ 1050181 w 12225867"/>
              <a:gd name="connsiteY2447" fmla="*/ 7047602 h 13823997"/>
              <a:gd name="connsiteX2448" fmla="*/ 1036045 w 12225867"/>
              <a:gd name="connsiteY2448" fmla="*/ 7013898 h 13823997"/>
              <a:gd name="connsiteX2449" fmla="*/ 785132 w 12225867"/>
              <a:gd name="connsiteY2449" fmla="*/ 7006676 h 13823997"/>
              <a:gd name="connsiteX2450" fmla="*/ 772174 w 12225867"/>
              <a:gd name="connsiteY2450" fmla="*/ 7011491 h 13823997"/>
              <a:gd name="connsiteX2451" fmla="*/ 783954 w 12225867"/>
              <a:gd name="connsiteY2451" fmla="*/ 7047602 h 13823997"/>
              <a:gd name="connsiteX2452" fmla="*/ 781598 w 12225867"/>
              <a:gd name="connsiteY2452" fmla="*/ 7054825 h 13823997"/>
              <a:gd name="connsiteX2453" fmla="*/ 794556 w 12225867"/>
              <a:gd name="connsiteY2453" fmla="*/ 7059640 h 13823997"/>
              <a:gd name="connsiteX2454" fmla="*/ 798090 w 12225867"/>
              <a:gd name="connsiteY2454" fmla="*/ 7046399 h 13823997"/>
              <a:gd name="connsiteX2455" fmla="*/ 785132 w 12225867"/>
              <a:gd name="connsiteY2455" fmla="*/ 7006676 h 13823997"/>
              <a:gd name="connsiteX2456" fmla="*/ 1276355 w 12225867"/>
              <a:gd name="connsiteY2456" fmla="*/ 7001861 h 13823997"/>
              <a:gd name="connsiteX2457" fmla="*/ 1264576 w 12225867"/>
              <a:gd name="connsiteY2457" fmla="*/ 7009083 h 13823997"/>
              <a:gd name="connsiteX2458" fmla="*/ 1286957 w 12225867"/>
              <a:gd name="connsiteY2458" fmla="*/ 7051213 h 13823997"/>
              <a:gd name="connsiteX2459" fmla="*/ 1291669 w 12225867"/>
              <a:gd name="connsiteY2459" fmla="*/ 7048806 h 13823997"/>
              <a:gd name="connsiteX2460" fmla="*/ 1298737 w 12225867"/>
              <a:gd name="connsiteY2460" fmla="*/ 7052417 h 13823997"/>
              <a:gd name="connsiteX2461" fmla="*/ 1301093 w 12225867"/>
              <a:gd name="connsiteY2461" fmla="*/ 7047602 h 13823997"/>
              <a:gd name="connsiteX2462" fmla="*/ 1276355 w 12225867"/>
              <a:gd name="connsiteY2462" fmla="*/ 7001861 h 13823997"/>
              <a:gd name="connsiteX2463" fmla="*/ 2251734 w 12225867"/>
              <a:gd name="connsiteY2463" fmla="*/ 6989824 h 13823997"/>
              <a:gd name="connsiteX2464" fmla="*/ 2282362 w 12225867"/>
              <a:gd name="connsiteY2464" fmla="*/ 7021121 h 13823997"/>
              <a:gd name="connsiteX2465" fmla="*/ 2276472 w 12225867"/>
              <a:gd name="connsiteY2465" fmla="*/ 7027139 h 13823997"/>
              <a:gd name="connsiteX2466" fmla="*/ 2245844 w 12225867"/>
              <a:gd name="connsiteY2466" fmla="*/ 6995843 h 13823997"/>
              <a:gd name="connsiteX2467" fmla="*/ 2251734 w 12225867"/>
              <a:gd name="connsiteY2467" fmla="*/ 6989824 h 13823997"/>
              <a:gd name="connsiteX2468" fmla="*/ 2251734 w 12225867"/>
              <a:gd name="connsiteY2468" fmla="*/ 6982601 h 13823997"/>
              <a:gd name="connsiteX2469" fmla="*/ 2242310 w 12225867"/>
              <a:gd name="connsiteY2469" fmla="*/ 6992231 h 13823997"/>
              <a:gd name="connsiteX2470" fmla="*/ 2245844 w 12225867"/>
              <a:gd name="connsiteY2470" fmla="*/ 6995843 h 13823997"/>
              <a:gd name="connsiteX2471" fmla="*/ 2242310 w 12225867"/>
              <a:gd name="connsiteY2471" fmla="*/ 6999454 h 13823997"/>
              <a:gd name="connsiteX2472" fmla="*/ 2276472 w 12225867"/>
              <a:gd name="connsiteY2472" fmla="*/ 7034362 h 13823997"/>
              <a:gd name="connsiteX2473" fmla="*/ 2285896 w 12225867"/>
              <a:gd name="connsiteY2473" fmla="*/ 7024732 h 13823997"/>
              <a:gd name="connsiteX2474" fmla="*/ 2282362 w 12225867"/>
              <a:gd name="connsiteY2474" fmla="*/ 7021121 h 13823997"/>
              <a:gd name="connsiteX2475" fmla="*/ 2285896 w 12225867"/>
              <a:gd name="connsiteY2475" fmla="*/ 7017509 h 13823997"/>
              <a:gd name="connsiteX2476" fmla="*/ 2251734 w 12225867"/>
              <a:gd name="connsiteY2476" fmla="*/ 6982601 h 13823997"/>
              <a:gd name="connsiteX2477" fmla="*/ 531863 w 12225867"/>
              <a:gd name="connsiteY2477" fmla="*/ 6976583 h 13823997"/>
              <a:gd name="connsiteX2478" fmla="*/ 517727 w 12225867"/>
              <a:gd name="connsiteY2478" fmla="*/ 6980194 h 13823997"/>
              <a:gd name="connsiteX2479" fmla="*/ 528329 w 12225867"/>
              <a:gd name="connsiteY2479" fmla="*/ 7028343 h 13823997"/>
              <a:gd name="connsiteX2480" fmla="*/ 542465 w 12225867"/>
              <a:gd name="connsiteY2480" fmla="*/ 7024732 h 13823997"/>
              <a:gd name="connsiteX2481" fmla="*/ 531863 w 12225867"/>
              <a:gd name="connsiteY2481" fmla="*/ 6976583 h 13823997"/>
              <a:gd name="connsiteX2482" fmla="*/ 1506064 w 12225867"/>
              <a:gd name="connsiteY2482" fmla="*/ 6974176 h 13823997"/>
              <a:gd name="connsiteX2483" fmla="*/ 1494284 w 12225867"/>
              <a:gd name="connsiteY2483" fmla="*/ 6982602 h 13823997"/>
              <a:gd name="connsiteX2484" fmla="*/ 1521378 w 12225867"/>
              <a:gd name="connsiteY2484" fmla="*/ 7024732 h 13823997"/>
              <a:gd name="connsiteX2485" fmla="*/ 1533158 w 12225867"/>
              <a:gd name="connsiteY2485" fmla="*/ 7016306 h 13823997"/>
              <a:gd name="connsiteX2486" fmla="*/ 1506064 w 12225867"/>
              <a:gd name="connsiteY2486" fmla="*/ 6974176 h 13823997"/>
              <a:gd name="connsiteX2487" fmla="*/ 1989042 w 12225867"/>
              <a:gd name="connsiteY2487" fmla="*/ 6970564 h 13823997"/>
              <a:gd name="connsiteX2488" fmla="*/ 1978440 w 12225867"/>
              <a:gd name="connsiteY2488" fmla="*/ 6980194 h 13823997"/>
              <a:gd name="connsiteX2489" fmla="*/ 2011424 w 12225867"/>
              <a:gd name="connsiteY2489" fmla="*/ 7017510 h 13823997"/>
              <a:gd name="connsiteX2490" fmla="*/ 2022025 w 12225867"/>
              <a:gd name="connsiteY2490" fmla="*/ 7007880 h 13823997"/>
              <a:gd name="connsiteX2491" fmla="*/ 1989042 w 12225867"/>
              <a:gd name="connsiteY2491" fmla="*/ 6970564 h 13823997"/>
              <a:gd name="connsiteX2492" fmla="*/ 1722815 w 12225867"/>
              <a:gd name="connsiteY2492" fmla="*/ 6938065 h 13823997"/>
              <a:gd name="connsiteX2493" fmla="*/ 1712213 w 12225867"/>
              <a:gd name="connsiteY2493" fmla="*/ 6946491 h 13823997"/>
              <a:gd name="connsiteX2494" fmla="*/ 1741663 w 12225867"/>
              <a:gd name="connsiteY2494" fmla="*/ 6986213 h 13823997"/>
              <a:gd name="connsiteX2495" fmla="*/ 1752265 w 12225867"/>
              <a:gd name="connsiteY2495" fmla="*/ 6977787 h 13823997"/>
              <a:gd name="connsiteX2496" fmla="*/ 1722815 w 12225867"/>
              <a:gd name="connsiteY2496" fmla="*/ 6938065 h 13823997"/>
              <a:gd name="connsiteX2497" fmla="*/ 995993 w 12225867"/>
              <a:gd name="connsiteY2497" fmla="*/ 6922415 h 13823997"/>
              <a:gd name="connsiteX2498" fmla="*/ 983035 w 12225867"/>
              <a:gd name="connsiteY2498" fmla="*/ 6928433 h 13823997"/>
              <a:gd name="connsiteX2499" fmla="*/ 1003061 w 12225867"/>
              <a:gd name="connsiteY2499" fmla="*/ 6974175 h 13823997"/>
              <a:gd name="connsiteX2500" fmla="*/ 1016019 w 12225867"/>
              <a:gd name="connsiteY2500" fmla="*/ 6968156 h 13823997"/>
              <a:gd name="connsiteX2501" fmla="*/ 995993 w 12225867"/>
              <a:gd name="connsiteY2501" fmla="*/ 6922415 h 13823997"/>
              <a:gd name="connsiteX2502" fmla="*/ 2182233 w 12225867"/>
              <a:gd name="connsiteY2502" fmla="*/ 6918805 h 13823997"/>
              <a:gd name="connsiteX2503" fmla="*/ 2213449 w 12225867"/>
              <a:gd name="connsiteY2503" fmla="*/ 6950703 h 13823997"/>
              <a:gd name="connsiteX2504" fmla="*/ 2206971 w 12225867"/>
              <a:gd name="connsiteY2504" fmla="*/ 6957325 h 13823997"/>
              <a:gd name="connsiteX2505" fmla="*/ 2175754 w 12225867"/>
              <a:gd name="connsiteY2505" fmla="*/ 6925425 h 13823997"/>
              <a:gd name="connsiteX2506" fmla="*/ 2182233 w 12225867"/>
              <a:gd name="connsiteY2506" fmla="*/ 6918805 h 13823997"/>
              <a:gd name="connsiteX2507" fmla="*/ 280951 w 12225867"/>
              <a:gd name="connsiteY2507" fmla="*/ 6918804 h 13823997"/>
              <a:gd name="connsiteX2508" fmla="*/ 266815 w 12225867"/>
              <a:gd name="connsiteY2508" fmla="*/ 6920008 h 13823997"/>
              <a:gd name="connsiteX2509" fmla="*/ 272705 w 12225867"/>
              <a:gd name="connsiteY2509" fmla="*/ 6969361 h 13823997"/>
              <a:gd name="connsiteX2510" fmla="*/ 286841 w 12225867"/>
              <a:gd name="connsiteY2510" fmla="*/ 6968157 h 13823997"/>
              <a:gd name="connsiteX2511" fmla="*/ 280951 w 12225867"/>
              <a:gd name="connsiteY2511" fmla="*/ 6918804 h 13823997"/>
              <a:gd name="connsiteX2512" fmla="*/ 1229236 w 12225867"/>
              <a:gd name="connsiteY2512" fmla="*/ 6915194 h 13823997"/>
              <a:gd name="connsiteX2513" fmla="*/ 1217456 w 12225867"/>
              <a:gd name="connsiteY2513" fmla="*/ 6922415 h 13823997"/>
              <a:gd name="connsiteX2514" fmla="*/ 1241016 w 12225867"/>
              <a:gd name="connsiteY2514" fmla="*/ 6965749 h 13823997"/>
              <a:gd name="connsiteX2515" fmla="*/ 1252796 w 12225867"/>
              <a:gd name="connsiteY2515" fmla="*/ 6958528 h 13823997"/>
              <a:gd name="connsiteX2516" fmla="*/ 1229236 w 12225867"/>
              <a:gd name="connsiteY2516" fmla="*/ 6915194 h 13823997"/>
              <a:gd name="connsiteX2517" fmla="*/ 2182233 w 12225867"/>
              <a:gd name="connsiteY2517" fmla="*/ 6912786 h 13823997"/>
              <a:gd name="connsiteX2518" fmla="*/ 2172809 w 12225867"/>
              <a:gd name="connsiteY2518" fmla="*/ 6922415 h 13823997"/>
              <a:gd name="connsiteX2519" fmla="*/ 2175754 w 12225867"/>
              <a:gd name="connsiteY2519" fmla="*/ 6925425 h 13823997"/>
              <a:gd name="connsiteX2520" fmla="*/ 2172809 w 12225867"/>
              <a:gd name="connsiteY2520" fmla="*/ 6928436 h 13823997"/>
              <a:gd name="connsiteX2521" fmla="*/ 2206971 w 12225867"/>
              <a:gd name="connsiteY2521" fmla="*/ 6963342 h 13823997"/>
              <a:gd name="connsiteX2522" fmla="*/ 2216394 w 12225867"/>
              <a:gd name="connsiteY2522" fmla="*/ 6953712 h 13823997"/>
              <a:gd name="connsiteX2523" fmla="*/ 2213449 w 12225867"/>
              <a:gd name="connsiteY2523" fmla="*/ 6950703 h 13823997"/>
              <a:gd name="connsiteX2524" fmla="*/ 2216394 w 12225867"/>
              <a:gd name="connsiteY2524" fmla="*/ 6947694 h 13823997"/>
              <a:gd name="connsiteX2525" fmla="*/ 2182233 w 12225867"/>
              <a:gd name="connsiteY2525" fmla="*/ 6912786 h 13823997"/>
              <a:gd name="connsiteX2526" fmla="*/ 753326 w 12225867"/>
              <a:gd name="connsiteY2526" fmla="*/ 6912786 h 13823997"/>
              <a:gd name="connsiteX2527" fmla="*/ 740368 w 12225867"/>
              <a:gd name="connsiteY2527" fmla="*/ 6917602 h 13823997"/>
              <a:gd name="connsiteX2528" fmla="*/ 755682 w 12225867"/>
              <a:gd name="connsiteY2528" fmla="*/ 6964545 h 13823997"/>
              <a:gd name="connsiteX2529" fmla="*/ 768640 w 12225867"/>
              <a:gd name="connsiteY2529" fmla="*/ 6959732 h 13823997"/>
              <a:gd name="connsiteX2530" fmla="*/ 753326 w 12225867"/>
              <a:gd name="connsiteY2530" fmla="*/ 6912786 h 13823997"/>
              <a:gd name="connsiteX2531" fmla="*/ 1924252 w 12225867"/>
              <a:gd name="connsiteY2531" fmla="*/ 6895934 h 13823997"/>
              <a:gd name="connsiteX2532" fmla="*/ 1913650 w 12225867"/>
              <a:gd name="connsiteY2532" fmla="*/ 6905565 h 13823997"/>
              <a:gd name="connsiteX2533" fmla="*/ 1946634 w 12225867"/>
              <a:gd name="connsiteY2533" fmla="*/ 6942881 h 13823997"/>
              <a:gd name="connsiteX2534" fmla="*/ 1957236 w 12225867"/>
              <a:gd name="connsiteY2534" fmla="*/ 6933249 h 13823997"/>
              <a:gd name="connsiteX2535" fmla="*/ 1924252 w 12225867"/>
              <a:gd name="connsiteY2535" fmla="*/ 6895934 h 13823997"/>
              <a:gd name="connsiteX2536" fmla="*/ 1451877 w 12225867"/>
              <a:gd name="connsiteY2536" fmla="*/ 6891121 h 13823997"/>
              <a:gd name="connsiteX2537" fmla="*/ 1440097 w 12225867"/>
              <a:gd name="connsiteY2537" fmla="*/ 6899547 h 13823997"/>
              <a:gd name="connsiteX2538" fmla="*/ 1467190 w 12225867"/>
              <a:gd name="connsiteY2538" fmla="*/ 6941675 h 13823997"/>
              <a:gd name="connsiteX2539" fmla="*/ 1478970 w 12225867"/>
              <a:gd name="connsiteY2539" fmla="*/ 6933249 h 13823997"/>
              <a:gd name="connsiteX2540" fmla="*/ 1451877 w 12225867"/>
              <a:gd name="connsiteY2540" fmla="*/ 6891121 h 13823997"/>
              <a:gd name="connsiteX2541" fmla="*/ 510659 w 12225867"/>
              <a:gd name="connsiteY2541" fmla="*/ 6877878 h 13823997"/>
              <a:gd name="connsiteX2542" fmla="*/ 496524 w 12225867"/>
              <a:gd name="connsiteY2542" fmla="*/ 6881489 h 13823997"/>
              <a:gd name="connsiteX2543" fmla="*/ 507125 w 12225867"/>
              <a:gd name="connsiteY2543" fmla="*/ 6930841 h 13823997"/>
              <a:gd name="connsiteX2544" fmla="*/ 521261 w 12225867"/>
              <a:gd name="connsiteY2544" fmla="*/ 6927231 h 13823997"/>
              <a:gd name="connsiteX2545" fmla="*/ 510659 w 12225867"/>
              <a:gd name="connsiteY2545" fmla="*/ 6877878 h 13823997"/>
              <a:gd name="connsiteX2546" fmla="*/ 1662737 w 12225867"/>
              <a:gd name="connsiteY2546" fmla="*/ 6859824 h 13823997"/>
              <a:gd name="connsiteX2547" fmla="*/ 1652135 w 12225867"/>
              <a:gd name="connsiteY2547" fmla="*/ 6868250 h 13823997"/>
              <a:gd name="connsiteX2548" fmla="*/ 1681585 w 12225867"/>
              <a:gd name="connsiteY2548" fmla="*/ 6907972 h 13823997"/>
              <a:gd name="connsiteX2549" fmla="*/ 1692187 w 12225867"/>
              <a:gd name="connsiteY2549" fmla="*/ 6899547 h 13823997"/>
              <a:gd name="connsiteX2550" fmla="*/ 1662737 w 12225867"/>
              <a:gd name="connsiteY2550" fmla="*/ 6859824 h 13823997"/>
              <a:gd name="connsiteX2551" fmla="*/ 2112731 w 12225867"/>
              <a:gd name="connsiteY2551" fmla="*/ 6847787 h 13823997"/>
              <a:gd name="connsiteX2552" fmla="*/ 2143948 w 12225867"/>
              <a:gd name="connsiteY2552" fmla="*/ 6879685 h 13823997"/>
              <a:gd name="connsiteX2553" fmla="*/ 2137469 w 12225867"/>
              <a:gd name="connsiteY2553" fmla="*/ 6886305 h 13823997"/>
              <a:gd name="connsiteX2554" fmla="*/ 2106253 w 12225867"/>
              <a:gd name="connsiteY2554" fmla="*/ 6854407 h 13823997"/>
              <a:gd name="connsiteX2555" fmla="*/ 2112731 w 12225867"/>
              <a:gd name="connsiteY2555" fmla="*/ 6847787 h 13823997"/>
              <a:gd name="connsiteX2556" fmla="*/ 2112731 w 12225867"/>
              <a:gd name="connsiteY2556" fmla="*/ 6841766 h 13823997"/>
              <a:gd name="connsiteX2557" fmla="*/ 2103307 w 12225867"/>
              <a:gd name="connsiteY2557" fmla="*/ 6851395 h 13823997"/>
              <a:gd name="connsiteX2558" fmla="*/ 2106253 w 12225867"/>
              <a:gd name="connsiteY2558" fmla="*/ 6854407 h 13823997"/>
              <a:gd name="connsiteX2559" fmla="*/ 2103307 w 12225867"/>
              <a:gd name="connsiteY2559" fmla="*/ 6857416 h 13823997"/>
              <a:gd name="connsiteX2560" fmla="*/ 2137469 w 12225867"/>
              <a:gd name="connsiteY2560" fmla="*/ 6892323 h 13823997"/>
              <a:gd name="connsiteX2561" fmla="*/ 2146893 w 12225867"/>
              <a:gd name="connsiteY2561" fmla="*/ 6882695 h 13823997"/>
              <a:gd name="connsiteX2562" fmla="*/ 2143948 w 12225867"/>
              <a:gd name="connsiteY2562" fmla="*/ 6879685 h 13823997"/>
              <a:gd name="connsiteX2563" fmla="*/ 2146893 w 12225867"/>
              <a:gd name="connsiteY2563" fmla="*/ 6876673 h 13823997"/>
              <a:gd name="connsiteX2564" fmla="*/ 2112731 w 12225867"/>
              <a:gd name="connsiteY2564" fmla="*/ 6841766 h 13823997"/>
              <a:gd name="connsiteX2565" fmla="*/ 955941 w 12225867"/>
              <a:gd name="connsiteY2565" fmla="*/ 6830933 h 13823997"/>
              <a:gd name="connsiteX2566" fmla="*/ 942983 w 12225867"/>
              <a:gd name="connsiteY2566" fmla="*/ 6836953 h 13823997"/>
              <a:gd name="connsiteX2567" fmla="*/ 963009 w 12225867"/>
              <a:gd name="connsiteY2567" fmla="*/ 6882693 h 13823997"/>
              <a:gd name="connsiteX2568" fmla="*/ 975967 w 12225867"/>
              <a:gd name="connsiteY2568" fmla="*/ 6876673 h 13823997"/>
              <a:gd name="connsiteX2569" fmla="*/ 955941 w 12225867"/>
              <a:gd name="connsiteY2569" fmla="*/ 6830933 h 13823997"/>
              <a:gd name="connsiteX2570" fmla="*/ 1182116 w 12225867"/>
              <a:gd name="connsiteY2570" fmla="*/ 6827321 h 13823997"/>
              <a:gd name="connsiteX2571" fmla="*/ 1170336 w 12225867"/>
              <a:gd name="connsiteY2571" fmla="*/ 6834545 h 13823997"/>
              <a:gd name="connsiteX2572" fmla="*/ 1193896 w 12225867"/>
              <a:gd name="connsiteY2572" fmla="*/ 6877879 h 13823997"/>
              <a:gd name="connsiteX2573" fmla="*/ 1205676 w 12225867"/>
              <a:gd name="connsiteY2573" fmla="*/ 6870655 h 13823997"/>
              <a:gd name="connsiteX2574" fmla="*/ 1182116 w 12225867"/>
              <a:gd name="connsiteY2574" fmla="*/ 6827321 h 13823997"/>
              <a:gd name="connsiteX2575" fmla="*/ 1859462 w 12225867"/>
              <a:gd name="connsiteY2575" fmla="*/ 6821303 h 13823997"/>
              <a:gd name="connsiteX2576" fmla="*/ 1848860 w 12225867"/>
              <a:gd name="connsiteY2576" fmla="*/ 6830935 h 13823997"/>
              <a:gd name="connsiteX2577" fmla="*/ 1881844 w 12225867"/>
              <a:gd name="connsiteY2577" fmla="*/ 6868250 h 13823997"/>
              <a:gd name="connsiteX2578" fmla="*/ 1892446 w 12225867"/>
              <a:gd name="connsiteY2578" fmla="*/ 6858618 h 13823997"/>
              <a:gd name="connsiteX2579" fmla="*/ 1859462 w 12225867"/>
              <a:gd name="connsiteY2579" fmla="*/ 6821303 h 13823997"/>
              <a:gd name="connsiteX2580" fmla="*/ 270349 w 12225867"/>
              <a:gd name="connsiteY2580" fmla="*/ 6820100 h 13823997"/>
              <a:gd name="connsiteX2581" fmla="*/ 256213 w 12225867"/>
              <a:gd name="connsiteY2581" fmla="*/ 6821303 h 13823997"/>
              <a:gd name="connsiteX2582" fmla="*/ 262103 w 12225867"/>
              <a:gd name="connsiteY2582" fmla="*/ 6870657 h 13823997"/>
              <a:gd name="connsiteX2583" fmla="*/ 276239 w 12225867"/>
              <a:gd name="connsiteY2583" fmla="*/ 6869452 h 13823997"/>
              <a:gd name="connsiteX2584" fmla="*/ 270349 w 12225867"/>
              <a:gd name="connsiteY2584" fmla="*/ 6820100 h 13823997"/>
              <a:gd name="connsiteX2585" fmla="*/ 722698 w 12225867"/>
              <a:gd name="connsiteY2585" fmla="*/ 6817692 h 13823997"/>
              <a:gd name="connsiteX2586" fmla="*/ 709740 w 12225867"/>
              <a:gd name="connsiteY2586" fmla="*/ 6822507 h 13823997"/>
              <a:gd name="connsiteX2587" fmla="*/ 725054 w 12225867"/>
              <a:gd name="connsiteY2587" fmla="*/ 6869452 h 13823997"/>
              <a:gd name="connsiteX2588" fmla="*/ 738012 w 12225867"/>
              <a:gd name="connsiteY2588" fmla="*/ 6864636 h 13823997"/>
              <a:gd name="connsiteX2589" fmla="*/ 722698 w 12225867"/>
              <a:gd name="connsiteY2589" fmla="*/ 6817692 h 13823997"/>
              <a:gd name="connsiteX2590" fmla="*/ 1397689 w 12225867"/>
              <a:gd name="connsiteY2590" fmla="*/ 6808064 h 13823997"/>
              <a:gd name="connsiteX2591" fmla="*/ 1385909 w 12225867"/>
              <a:gd name="connsiteY2591" fmla="*/ 6816490 h 13823997"/>
              <a:gd name="connsiteX2592" fmla="*/ 1413003 w 12225867"/>
              <a:gd name="connsiteY2592" fmla="*/ 6858618 h 13823997"/>
              <a:gd name="connsiteX2593" fmla="*/ 1424783 w 12225867"/>
              <a:gd name="connsiteY2593" fmla="*/ 6850192 h 13823997"/>
              <a:gd name="connsiteX2594" fmla="*/ 1397689 w 12225867"/>
              <a:gd name="connsiteY2594" fmla="*/ 6808064 h 13823997"/>
              <a:gd name="connsiteX2595" fmla="*/ 488278 w 12225867"/>
              <a:gd name="connsiteY2595" fmla="*/ 6781579 h 13823997"/>
              <a:gd name="connsiteX2596" fmla="*/ 475320 w 12225867"/>
              <a:gd name="connsiteY2596" fmla="*/ 6783987 h 13823997"/>
              <a:gd name="connsiteX2597" fmla="*/ 485922 w 12225867"/>
              <a:gd name="connsiteY2597" fmla="*/ 6833340 h 13823997"/>
              <a:gd name="connsiteX2598" fmla="*/ 498880 w 12225867"/>
              <a:gd name="connsiteY2598" fmla="*/ 6830933 h 13823997"/>
              <a:gd name="connsiteX2599" fmla="*/ 488278 w 12225867"/>
              <a:gd name="connsiteY2599" fmla="*/ 6781579 h 13823997"/>
              <a:gd name="connsiteX2600" fmla="*/ 1602660 w 12225867"/>
              <a:gd name="connsiteY2600" fmla="*/ 6780377 h 13823997"/>
              <a:gd name="connsiteX2601" fmla="*/ 1592058 w 12225867"/>
              <a:gd name="connsiteY2601" fmla="*/ 6788803 h 13823997"/>
              <a:gd name="connsiteX2602" fmla="*/ 1621508 w 12225867"/>
              <a:gd name="connsiteY2602" fmla="*/ 6828527 h 13823997"/>
              <a:gd name="connsiteX2603" fmla="*/ 1632110 w 12225867"/>
              <a:gd name="connsiteY2603" fmla="*/ 6820100 h 13823997"/>
              <a:gd name="connsiteX2604" fmla="*/ 1602660 w 12225867"/>
              <a:gd name="connsiteY2604" fmla="*/ 6780377 h 13823997"/>
              <a:gd name="connsiteX2605" fmla="*/ 2044407 w 12225867"/>
              <a:gd name="connsiteY2605" fmla="*/ 6777969 h 13823997"/>
              <a:gd name="connsiteX2606" fmla="*/ 2075035 w 12225867"/>
              <a:gd name="connsiteY2606" fmla="*/ 6809266 h 13823997"/>
              <a:gd name="connsiteX2607" fmla="*/ 2069145 w 12225867"/>
              <a:gd name="connsiteY2607" fmla="*/ 6815285 h 13823997"/>
              <a:gd name="connsiteX2608" fmla="*/ 2038518 w 12225867"/>
              <a:gd name="connsiteY2608" fmla="*/ 6783988 h 13823997"/>
              <a:gd name="connsiteX2609" fmla="*/ 2044407 w 12225867"/>
              <a:gd name="connsiteY2609" fmla="*/ 6777969 h 13823997"/>
              <a:gd name="connsiteX2610" fmla="*/ 2044407 w 12225867"/>
              <a:gd name="connsiteY2610" fmla="*/ 6770747 h 13823997"/>
              <a:gd name="connsiteX2611" fmla="*/ 2034983 w 12225867"/>
              <a:gd name="connsiteY2611" fmla="*/ 6780377 h 13823997"/>
              <a:gd name="connsiteX2612" fmla="*/ 2038518 w 12225867"/>
              <a:gd name="connsiteY2612" fmla="*/ 6783988 h 13823997"/>
              <a:gd name="connsiteX2613" fmla="*/ 2034983 w 12225867"/>
              <a:gd name="connsiteY2613" fmla="*/ 6787601 h 13823997"/>
              <a:gd name="connsiteX2614" fmla="*/ 2069145 w 12225867"/>
              <a:gd name="connsiteY2614" fmla="*/ 6822507 h 13823997"/>
              <a:gd name="connsiteX2615" fmla="*/ 2078569 w 12225867"/>
              <a:gd name="connsiteY2615" fmla="*/ 6812877 h 13823997"/>
              <a:gd name="connsiteX2616" fmla="*/ 2075035 w 12225867"/>
              <a:gd name="connsiteY2616" fmla="*/ 6809266 h 13823997"/>
              <a:gd name="connsiteX2617" fmla="*/ 2078569 w 12225867"/>
              <a:gd name="connsiteY2617" fmla="*/ 6805656 h 13823997"/>
              <a:gd name="connsiteX2618" fmla="*/ 2044407 w 12225867"/>
              <a:gd name="connsiteY2618" fmla="*/ 6770747 h 13823997"/>
              <a:gd name="connsiteX2619" fmla="*/ 1794673 w 12225867"/>
              <a:gd name="connsiteY2619" fmla="*/ 6746672 h 13823997"/>
              <a:gd name="connsiteX2620" fmla="*/ 1784071 w 12225867"/>
              <a:gd name="connsiteY2620" fmla="*/ 6756304 h 13823997"/>
              <a:gd name="connsiteX2621" fmla="*/ 1817055 w 12225867"/>
              <a:gd name="connsiteY2621" fmla="*/ 6793619 h 13823997"/>
              <a:gd name="connsiteX2622" fmla="*/ 1827656 w 12225867"/>
              <a:gd name="connsiteY2622" fmla="*/ 6783988 h 13823997"/>
              <a:gd name="connsiteX2623" fmla="*/ 1794673 w 12225867"/>
              <a:gd name="connsiteY2623" fmla="*/ 6746672 h 13823997"/>
              <a:gd name="connsiteX2624" fmla="*/ 1133818 w 12225867"/>
              <a:gd name="connsiteY2624" fmla="*/ 6740654 h 13823997"/>
              <a:gd name="connsiteX2625" fmla="*/ 1122038 w 12225867"/>
              <a:gd name="connsiteY2625" fmla="*/ 6747876 h 13823997"/>
              <a:gd name="connsiteX2626" fmla="*/ 1145598 w 12225867"/>
              <a:gd name="connsiteY2626" fmla="*/ 6791211 h 13823997"/>
              <a:gd name="connsiteX2627" fmla="*/ 1157378 w 12225867"/>
              <a:gd name="connsiteY2627" fmla="*/ 6783987 h 13823997"/>
              <a:gd name="connsiteX2628" fmla="*/ 1133818 w 12225867"/>
              <a:gd name="connsiteY2628" fmla="*/ 6740654 h 13823997"/>
              <a:gd name="connsiteX2629" fmla="*/ 915889 w 12225867"/>
              <a:gd name="connsiteY2629" fmla="*/ 6740654 h 13823997"/>
              <a:gd name="connsiteX2630" fmla="*/ 902931 w 12225867"/>
              <a:gd name="connsiteY2630" fmla="*/ 6746672 h 13823997"/>
              <a:gd name="connsiteX2631" fmla="*/ 922957 w 12225867"/>
              <a:gd name="connsiteY2631" fmla="*/ 6792414 h 13823997"/>
              <a:gd name="connsiteX2632" fmla="*/ 935915 w 12225867"/>
              <a:gd name="connsiteY2632" fmla="*/ 6786395 h 13823997"/>
              <a:gd name="connsiteX2633" fmla="*/ 915889 w 12225867"/>
              <a:gd name="connsiteY2633" fmla="*/ 6740654 h 13823997"/>
              <a:gd name="connsiteX2634" fmla="*/ 1343501 w 12225867"/>
              <a:gd name="connsiteY2634" fmla="*/ 6725007 h 13823997"/>
              <a:gd name="connsiteX2635" fmla="*/ 1331721 w 12225867"/>
              <a:gd name="connsiteY2635" fmla="*/ 6733433 h 13823997"/>
              <a:gd name="connsiteX2636" fmla="*/ 1358815 w 12225867"/>
              <a:gd name="connsiteY2636" fmla="*/ 6775561 h 13823997"/>
              <a:gd name="connsiteX2637" fmla="*/ 1370595 w 12225867"/>
              <a:gd name="connsiteY2637" fmla="*/ 6767135 h 13823997"/>
              <a:gd name="connsiteX2638" fmla="*/ 1343501 w 12225867"/>
              <a:gd name="connsiteY2638" fmla="*/ 6725007 h 13823997"/>
              <a:gd name="connsiteX2639" fmla="*/ 692071 w 12225867"/>
              <a:gd name="connsiteY2639" fmla="*/ 6722598 h 13823997"/>
              <a:gd name="connsiteX2640" fmla="*/ 679113 w 12225867"/>
              <a:gd name="connsiteY2640" fmla="*/ 6727413 h 13823997"/>
              <a:gd name="connsiteX2641" fmla="*/ 694427 w 12225867"/>
              <a:gd name="connsiteY2641" fmla="*/ 6774358 h 13823997"/>
              <a:gd name="connsiteX2642" fmla="*/ 707384 w 12225867"/>
              <a:gd name="connsiteY2642" fmla="*/ 6769543 h 13823997"/>
              <a:gd name="connsiteX2643" fmla="*/ 692071 w 12225867"/>
              <a:gd name="connsiteY2643" fmla="*/ 6722598 h 13823997"/>
              <a:gd name="connsiteX2644" fmla="*/ 258569 w 12225867"/>
              <a:gd name="connsiteY2644" fmla="*/ 6720190 h 13823997"/>
              <a:gd name="connsiteX2645" fmla="*/ 244433 w 12225867"/>
              <a:gd name="connsiteY2645" fmla="*/ 6721395 h 13823997"/>
              <a:gd name="connsiteX2646" fmla="*/ 250323 w 12225867"/>
              <a:gd name="connsiteY2646" fmla="*/ 6770747 h 13823997"/>
              <a:gd name="connsiteX2647" fmla="*/ 264459 w 12225867"/>
              <a:gd name="connsiteY2647" fmla="*/ 6769543 h 13823997"/>
              <a:gd name="connsiteX2648" fmla="*/ 258569 w 12225867"/>
              <a:gd name="connsiteY2648" fmla="*/ 6720190 h 13823997"/>
              <a:gd name="connsiteX2649" fmla="*/ 1974906 w 12225867"/>
              <a:gd name="connsiteY2649" fmla="*/ 6706949 h 13823997"/>
              <a:gd name="connsiteX2650" fmla="*/ 2006123 w 12225867"/>
              <a:gd name="connsiteY2650" fmla="*/ 6738848 h 13823997"/>
              <a:gd name="connsiteX2651" fmla="*/ 1999644 w 12225867"/>
              <a:gd name="connsiteY2651" fmla="*/ 6745470 h 13823997"/>
              <a:gd name="connsiteX2652" fmla="*/ 1968427 w 12225867"/>
              <a:gd name="connsiteY2652" fmla="*/ 6713571 h 13823997"/>
              <a:gd name="connsiteX2653" fmla="*/ 1974906 w 12225867"/>
              <a:gd name="connsiteY2653" fmla="*/ 6706949 h 13823997"/>
              <a:gd name="connsiteX2654" fmla="*/ 1542582 w 12225867"/>
              <a:gd name="connsiteY2654" fmla="*/ 6702136 h 13823997"/>
              <a:gd name="connsiteX2655" fmla="*/ 1531980 w 12225867"/>
              <a:gd name="connsiteY2655" fmla="*/ 6710562 h 13823997"/>
              <a:gd name="connsiteX2656" fmla="*/ 1561430 w 12225867"/>
              <a:gd name="connsiteY2656" fmla="*/ 6750284 h 13823997"/>
              <a:gd name="connsiteX2657" fmla="*/ 1572032 w 12225867"/>
              <a:gd name="connsiteY2657" fmla="*/ 6741859 h 13823997"/>
              <a:gd name="connsiteX2658" fmla="*/ 1542582 w 12225867"/>
              <a:gd name="connsiteY2658" fmla="*/ 6702136 h 13823997"/>
              <a:gd name="connsiteX2659" fmla="*/ 1974906 w 12225867"/>
              <a:gd name="connsiteY2659" fmla="*/ 6700931 h 13823997"/>
              <a:gd name="connsiteX2660" fmla="*/ 1965482 w 12225867"/>
              <a:gd name="connsiteY2660" fmla="*/ 6710562 h 13823997"/>
              <a:gd name="connsiteX2661" fmla="*/ 1968427 w 12225867"/>
              <a:gd name="connsiteY2661" fmla="*/ 6713571 h 13823997"/>
              <a:gd name="connsiteX2662" fmla="*/ 1965482 w 12225867"/>
              <a:gd name="connsiteY2662" fmla="*/ 6716581 h 13823997"/>
              <a:gd name="connsiteX2663" fmla="*/ 1999644 w 12225867"/>
              <a:gd name="connsiteY2663" fmla="*/ 6751488 h 13823997"/>
              <a:gd name="connsiteX2664" fmla="*/ 2009068 w 12225867"/>
              <a:gd name="connsiteY2664" fmla="*/ 6741859 h 13823997"/>
              <a:gd name="connsiteX2665" fmla="*/ 2006123 w 12225867"/>
              <a:gd name="connsiteY2665" fmla="*/ 6738848 h 13823997"/>
              <a:gd name="connsiteX2666" fmla="*/ 2009068 w 12225867"/>
              <a:gd name="connsiteY2666" fmla="*/ 6735838 h 13823997"/>
              <a:gd name="connsiteX2667" fmla="*/ 1974906 w 12225867"/>
              <a:gd name="connsiteY2667" fmla="*/ 6700931 h 13823997"/>
              <a:gd name="connsiteX2668" fmla="*/ 468252 w 12225867"/>
              <a:gd name="connsiteY2668" fmla="*/ 6684078 h 13823997"/>
              <a:gd name="connsiteX2669" fmla="*/ 454116 w 12225867"/>
              <a:gd name="connsiteY2669" fmla="*/ 6687690 h 13823997"/>
              <a:gd name="connsiteX2670" fmla="*/ 464718 w 12225867"/>
              <a:gd name="connsiteY2670" fmla="*/ 6735838 h 13823997"/>
              <a:gd name="connsiteX2671" fmla="*/ 478854 w 12225867"/>
              <a:gd name="connsiteY2671" fmla="*/ 6732227 h 13823997"/>
              <a:gd name="connsiteX2672" fmla="*/ 468252 w 12225867"/>
              <a:gd name="connsiteY2672" fmla="*/ 6684078 h 13823997"/>
              <a:gd name="connsiteX2673" fmla="*/ 1729883 w 12225867"/>
              <a:gd name="connsiteY2673" fmla="*/ 6670839 h 13823997"/>
              <a:gd name="connsiteX2674" fmla="*/ 1719281 w 12225867"/>
              <a:gd name="connsiteY2674" fmla="*/ 6680468 h 13823997"/>
              <a:gd name="connsiteX2675" fmla="*/ 1752265 w 12225867"/>
              <a:gd name="connsiteY2675" fmla="*/ 6717783 h 13823997"/>
              <a:gd name="connsiteX2676" fmla="*/ 1762867 w 12225867"/>
              <a:gd name="connsiteY2676" fmla="*/ 6708154 h 13823997"/>
              <a:gd name="connsiteX2677" fmla="*/ 1729883 w 12225867"/>
              <a:gd name="connsiteY2677" fmla="*/ 6670839 h 13823997"/>
              <a:gd name="connsiteX2678" fmla="*/ 1086698 w 12225867"/>
              <a:gd name="connsiteY2678" fmla="*/ 6652781 h 13823997"/>
              <a:gd name="connsiteX2679" fmla="*/ 1074919 w 12225867"/>
              <a:gd name="connsiteY2679" fmla="*/ 6660004 h 13823997"/>
              <a:gd name="connsiteX2680" fmla="*/ 1098478 w 12225867"/>
              <a:gd name="connsiteY2680" fmla="*/ 6703338 h 13823997"/>
              <a:gd name="connsiteX2681" fmla="*/ 1110258 w 12225867"/>
              <a:gd name="connsiteY2681" fmla="*/ 6696116 h 13823997"/>
              <a:gd name="connsiteX2682" fmla="*/ 1086698 w 12225867"/>
              <a:gd name="connsiteY2682" fmla="*/ 6652781 h 13823997"/>
              <a:gd name="connsiteX2683" fmla="*/ 877016 w 12225867"/>
              <a:gd name="connsiteY2683" fmla="*/ 6649170 h 13823997"/>
              <a:gd name="connsiteX2684" fmla="*/ 864058 w 12225867"/>
              <a:gd name="connsiteY2684" fmla="*/ 6655188 h 13823997"/>
              <a:gd name="connsiteX2685" fmla="*/ 884083 w 12225867"/>
              <a:gd name="connsiteY2685" fmla="*/ 6700930 h 13823997"/>
              <a:gd name="connsiteX2686" fmla="*/ 897041 w 12225867"/>
              <a:gd name="connsiteY2686" fmla="*/ 6694912 h 13823997"/>
              <a:gd name="connsiteX2687" fmla="*/ 877016 w 12225867"/>
              <a:gd name="connsiteY2687" fmla="*/ 6649170 h 13823997"/>
              <a:gd name="connsiteX2688" fmla="*/ 1289313 w 12225867"/>
              <a:gd name="connsiteY2688" fmla="*/ 6641949 h 13823997"/>
              <a:gd name="connsiteX2689" fmla="*/ 1277533 w 12225867"/>
              <a:gd name="connsiteY2689" fmla="*/ 6650376 h 13823997"/>
              <a:gd name="connsiteX2690" fmla="*/ 1304627 w 12225867"/>
              <a:gd name="connsiteY2690" fmla="*/ 6692504 h 13823997"/>
              <a:gd name="connsiteX2691" fmla="*/ 1316407 w 12225867"/>
              <a:gd name="connsiteY2691" fmla="*/ 6684078 h 13823997"/>
              <a:gd name="connsiteX2692" fmla="*/ 1289313 w 12225867"/>
              <a:gd name="connsiteY2692" fmla="*/ 6641949 h 13823997"/>
              <a:gd name="connsiteX2693" fmla="*/ 1905404 w 12225867"/>
              <a:gd name="connsiteY2693" fmla="*/ 6635931 h 13823997"/>
              <a:gd name="connsiteX2694" fmla="*/ 1936621 w 12225867"/>
              <a:gd name="connsiteY2694" fmla="*/ 6667830 h 13823997"/>
              <a:gd name="connsiteX2695" fmla="*/ 1930142 w 12225867"/>
              <a:gd name="connsiteY2695" fmla="*/ 6674450 h 13823997"/>
              <a:gd name="connsiteX2696" fmla="*/ 1898925 w 12225867"/>
              <a:gd name="connsiteY2696" fmla="*/ 6642551 h 13823997"/>
              <a:gd name="connsiteX2697" fmla="*/ 1905404 w 12225867"/>
              <a:gd name="connsiteY2697" fmla="*/ 6635931 h 13823997"/>
              <a:gd name="connsiteX2698" fmla="*/ 1905404 w 12225867"/>
              <a:gd name="connsiteY2698" fmla="*/ 6629912 h 13823997"/>
              <a:gd name="connsiteX2699" fmla="*/ 1895980 w 12225867"/>
              <a:gd name="connsiteY2699" fmla="*/ 6639542 h 13823997"/>
              <a:gd name="connsiteX2700" fmla="*/ 1898925 w 12225867"/>
              <a:gd name="connsiteY2700" fmla="*/ 6642551 h 13823997"/>
              <a:gd name="connsiteX2701" fmla="*/ 1895980 w 12225867"/>
              <a:gd name="connsiteY2701" fmla="*/ 6645560 h 13823997"/>
              <a:gd name="connsiteX2702" fmla="*/ 1930142 w 12225867"/>
              <a:gd name="connsiteY2702" fmla="*/ 6680468 h 13823997"/>
              <a:gd name="connsiteX2703" fmla="*/ 1939566 w 12225867"/>
              <a:gd name="connsiteY2703" fmla="*/ 6670839 h 13823997"/>
              <a:gd name="connsiteX2704" fmla="*/ 1936621 w 12225867"/>
              <a:gd name="connsiteY2704" fmla="*/ 6667830 h 13823997"/>
              <a:gd name="connsiteX2705" fmla="*/ 1939566 w 12225867"/>
              <a:gd name="connsiteY2705" fmla="*/ 6664820 h 13823997"/>
              <a:gd name="connsiteX2706" fmla="*/ 1905404 w 12225867"/>
              <a:gd name="connsiteY2706" fmla="*/ 6629912 h 13823997"/>
              <a:gd name="connsiteX2707" fmla="*/ 661443 w 12225867"/>
              <a:gd name="connsiteY2707" fmla="*/ 6628707 h 13823997"/>
              <a:gd name="connsiteX2708" fmla="*/ 648485 w 12225867"/>
              <a:gd name="connsiteY2708" fmla="*/ 6633523 h 13823997"/>
              <a:gd name="connsiteX2709" fmla="*/ 663799 w 12225867"/>
              <a:gd name="connsiteY2709" fmla="*/ 6680467 h 13823997"/>
              <a:gd name="connsiteX2710" fmla="*/ 676757 w 12225867"/>
              <a:gd name="connsiteY2710" fmla="*/ 6675653 h 13823997"/>
              <a:gd name="connsiteX2711" fmla="*/ 661443 w 12225867"/>
              <a:gd name="connsiteY2711" fmla="*/ 6628707 h 13823997"/>
              <a:gd name="connsiteX2712" fmla="*/ 1482504 w 12225867"/>
              <a:gd name="connsiteY2712" fmla="*/ 6622689 h 13823997"/>
              <a:gd name="connsiteX2713" fmla="*/ 1471902 w 12225867"/>
              <a:gd name="connsiteY2713" fmla="*/ 6631116 h 13823997"/>
              <a:gd name="connsiteX2714" fmla="*/ 1501352 w 12225867"/>
              <a:gd name="connsiteY2714" fmla="*/ 6670839 h 13823997"/>
              <a:gd name="connsiteX2715" fmla="*/ 1511954 w 12225867"/>
              <a:gd name="connsiteY2715" fmla="*/ 6662413 h 13823997"/>
              <a:gd name="connsiteX2716" fmla="*/ 1482504 w 12225867"/>
              <a:gd name="connsiteY2716" fmla="*/ 6622689 h 13823997"/>
              <a:gd name="connsiteX2717" fmla="*/ 247967 w 12225867"/>
              <a:gd name="connsiteY2717" fmla="*/ 6621485 h 13823997"/>
              <a:gd name="connsiteX2718" fmla="*/ 233831 w 12225867"/>
              <a:gd name="connsiteY2718" fmla="*/ 6622689 h 13823997"/>
              <a:gd name="connsiteX2719" fmla="*/ 239721 w 12225867"/>
              <a:gd name="connsiteY2719" fmla="*/ 6672041 h 13823997"/>
              <a:gd name="connsiteX2720" fmla="*/ 253857 w 12225867"/>
              <a:gd name="connsiteY2720" fmla="*/ 6670838 h 13823997"/>
              <a:gd name="connsiteX2721" fmla="*/ 247967 w 12225867"/>
              <a:gd name="connsiteY2721" fmla="*/ 6621485 h 13823997"/>
              <a:gd name="connsiteX2722" fmla="*/ 1665093 w 12225867"/>
              <a:gd name="connsiteY2722" fmla="*/ 6596208 h 13823997"/>
              <a:gd name="connsiteX2723" fmla="*/ 1654491 w 12225867"/>
              <a:gd name="connsiteY2723" fmla="*/ 6605838 h 13823997"/>
              <a:gd name="connsiteX2724" fmla="*/ 1687475 w 12225867"/>
              <a:gd name="connsiteY2724" fmla="*/ 6643153 h 13823997"/>
              <a:gd name="connsiteX2725" fmla="*/ 1698077 w 12225867"/>
              <a:gd name="connsiteY2725" fmla="*/ 6633524 h 13823997"/>
              <a:gd name="connsiteX2726" fmla="*/ 1665093 w 12225867"/>
              <a:gd name="connsiteY2726" fmla="*/ 6596208 h 13823997"/>
              <a:gd name="connsiteX2727" fmla="*/ 447048 w 12225867"/>
              <a:gd name="connsiteY2727" fmla="*/ 6585373 h 13823997"/>
              <a:gd name="connsiteX2728" fmla="*/ 432912 w 12225867"/>
              <a:gd name="connsiteY2728" fmla="*/ 6588984 h 13823997"/>
              <a:gd name="connsiteX2729" fmla="*/ 443514 w 12225867"/>
              <a:gd name="connsiteY2729" fmla="*/ 6638338 h 13823997"/>
              <a:gd name="connsiteX2730" fmla="*/ 457650 w 12225867"/>
              <a:gd name="connsiteY2730" fmla="*/ 6634725 h 13823997"/>
              <a:gd name="connsiteX2731" fmla="*/ 447048 w 12225867"/>
              <a:gd name="connsiteY2731" fmla="*/ 6585373 h 13823997"/>
              <a:gd name="connsiteX2732" fmla="*/ 1837080 w 12225867"/>
              <a:gd name="connsiteY2732" fmla="*/ 6566116 h 13823997"/>
              <a:gd name="connsiteX2733" fmla="*/ 1867708 w 12225867"/>
              <a:gd name="connsiteY2733" fmla="*/ 6597411 h 13823997"/>
              <a:gd name="connsiteX2734" fmla="*/ 1861818 w 12225867"/>
              <a:gd name="connsiteY2734" fmla="*/ 6603429 h 13823997"/>
              <a:gd name="connsiteX2735" fmla="*/ 1831191 w 12225867"/>
              <a:gd name="connsiteY2735" fmla="*/ 6572133 h 13823997"/>
              <a:gd name="connsiteX2736" fmla="*/ 1837080 w 12225867"/>
              <a:gd name="connsiteY2736" fmla="*/ 6566116 h 13823997"/>
              <a:gd name="connsiteX2737" fmla="*/ 1039579 w 12225867"/>
              <a:gd name="connsiteY2737" fmla="*/ 6564911 h 13823997"/>
              <a:gd name="connsiteX2738" fmla="*/ 1027799 w 12225867"/>
              <a:gd name="connsiteY2738" fmla="*/ 6572132 h 13823997"/>
              <a:gd name="connsiteX2739" fmla="*/ 1051359 w 12225867"/>
              <a:gd name="connsiteY2739" fmla="*/ 6615466 h 13823997"/>
              <a:gd name="connsiteX2740" fmla="*/ 1063139 w 12225867"/>
              <a:gd name="connsiteY2740" fmla="*/ 6608244 h 13823997"/>
              <a:gd name="connsiteX2741" fmla="*/ 1039579 w 12225867"/>
              <a:gd name="connsiteY2741" fmla="*/ 6564911 h 13823997"/>
              <a:gd name="connsiteX2742" fmla="*/ 1837080 w 12225867"/>
              <a:gd name="connsiteY2742" fmla="*/ 6558893 h 13823997"/>
              <a:gd name="connsiteX2743" fmla="*/ 1827656 w 12225867"/>
              <a:gd name="connsiteY2743" fmla="*/ 6568522 h 13823997"/>
              <a:gd name="connsiteX2744" fmla="*/ 1831191 w 12225867"/>
              <a:gd name="connsiteY2744" fmla="*/ 6572133 h 13823997"/>
              <a:gd name="connsiteX2745" fmla="*/ 1827656 w 12225867"/>
              <a:gd name="connsiteY2745" fmla="*/ 6575745 h 13823997"/>
              <a:gd name="connsiteX2746" fmla="*/ 1861818 w 12225867"/>
              <a:gd name="connsiteY2746" fmla="*/ 6610653 h 13823997"/>
              <a:gd name="connsiteX2747" fmla="*/ 1871242 w 12225867"/>
              <a:gd name="connsiteY2747" fmla="*/ 6601021 h 13823997"/>
              <a:gd name="connsiteX2748" fmla="*/ 1867708 w 12225867"/>
              <a:gd name="connsiteY2748" fmla="*/ 6597411 h 13823997"/>
              <a:gd name="connsiteX2749" fmla="*/ 1871242 w 12225867"/>
              <a:gd name="connsiteY2749" fmla="*/ 6593800 h 13823997"/>
              <a:gd name="connsiteX2750" fmla="*/ 1837080 w 12225867"/>
              <a:gd name="connsiteY2750" fmla="*/ 6558893 h 13823997"/>
              <a:gd name="connsiteX2751" fmla="*/ 1235126 w 12225867"/>
              <a:gd name="connsiteY2751" fmla="*/ 6558893 h 13823997"/>
              <a:gd name="connsiteX2752" fmla="*/ 1223346 w 12225867"/>
              <a:gd name="connsiteY2752" fmla="*/ 6567319 h 13823997"/>
              <a:gd name="connsiteX2753" fmla="*/ 1250440 w 12225867"/>
              <a:gd name="connsiteY2753" fmla="*/ 6609447 h 13823997"/>
              <a:gd name="connsiteX2754" fmla="*/ 1262219 w 12225867"/>
              <a:gd name="connsiteY2754" fmla="*/ 6601021 h 13823997"/>
              <a:gd name="connsiteX2755" fmla="*/ 1235126 w 12225867"/>
              <a:gd name="connsiteY2755" fmla="*/ 6558893 h 13823997"/>
              <a:gd name="connsiteX2756" fmla="*/ 836964 w 12225867"/>
              <a:gd name="connsiteY2756" fmla="*/ 6557687 h 13823997"/>
              <a:gd name="connsiteX2757" fmla="*/ 824006 w 12225867"/>
              <a:gd name="connsiteY2757" fmla="*/ 6563705 h 13823997"/>
              <a:gd name="connsiteX2758" fmla="*/ 844032 w 12225867"/>
              <a:gd name="connsiteY2758" fmla="*/ 6609447 h 13823997"/>
              <a:gd name="connsiteX2759" fmla="*/ 856990 w 12225867"/>
              <a:gd name="connsiteY2759" fmla="*/ 6603429 h 13823997"/>
              <a:gd name="connsiteX2760" fmla="*/ 836964 w 12225867"/>
              <a:gd name="connsiteY2760" fmla="*/ 6557687 h 13823997"/>
              <a:gd name="connsiteX2761" fmla="*/ 1422427 w 12225867"/>
              <a:gd name="connsiteY2761" fmla="*/ 6544448 h 13823997"/>
              <a:gd name="connsiteX2762" fmla="*/ 1411825 w 12225867"/>
              <a:gd name="connsiteY2762" fmla="*/ 6552874 h 13823997"/>
              <a:gd name="connsiteX2763" fmla="*/ 1441275 w 12225867"/>
              <a:gd name="connsiteY2763" fmla="*/ 6592596 h 13823997"/>
              <a:gd name="connsiteX2764" fmla="*/ 1451877 w 12225867"/>
              <a:gd name="connsiteY2764" fmla="*/ 6584171 h 13823997"/>
              <a:gd name="connsiteX2765" fmla="*/ 1422427 w 12225867"/>
              <a:gd name="connsiteY2765" fmla="*/ 6544448 h 13823997"/>
              <a:gd name="connsiteX2766" fmla="*/ 629637 w 12225867"/>
              <a:gd name="connsiteY2766" fmla="*/ 6533613 h 13823997"/>
              <a:gd name="connsiteX2767" fmla="*/ 616679 w 12225867"/>
              <a:gd name="connsiteY2767" fmla="*/ 6538428 h 13823997"/>
              <a:gd name="connsiteX2768" fmla="*/ 631993 w 12225867"/>
              <a:gd name="connsiteY2768" fmla="*/ 6585374 h 13823997"/>
              <a:gd name="connsiteX2769" fmla="*/ 644951 w 12225867"/>
              <a:gd name="connsiteY2769" fmla="*/ 6580558 h 13823997"/>
              <a:gd name="connsiteX2770" fmla="*/ 629637 w 12225867"/>
              <a:gd name="connsiteY2770" fmla="*/ 6533613 h 13823997"/>
              <a:gd name="connsiteX2771" fmla="*/ 1600304 w 12225867"/>
              <a:gd name="connsiteY2771" fmla="*/ 6521577 h 13823997"/>
              <a:gd name="connsiteX2772" fmla="*/ 1589702 w 12225867"/>
              <a:gd name="connsiteY2772" fmla="*/ 6531208 h 13823997"/>
              <a:gd name="connsiteX2773" fmla="*/ 1622686 w 12225867"/>
              <a:gd name="connsiteY2773" fmla="*/ 6568522 h 13823997"/>
              <a:gd name="connsiteX2774" fmla="*/ 1633288 w 12225867"/>
              <a:gd name="connsiteY2774" fmla="*/ 6558893 h 13823997"/>
              <a:gd name="connsiteX2775" fmla="*/ 1600304 w 12225867"/>
              <a:gd name="connsiteY2775" fmla="*/ 6521577 h 13823997"/>
              <a:gd name="connsiteX2776" fmla="*/ 237365 w 12225867"/>
              <a:gd name="connsiteY2776" fmla="*/ 6521577 h 13823997"/>
              <a:gd name="connsiteX2777" fmla="*/ 223229 w 12225867"/>
              <a:gd name="connsiteY2777" fmla="*/ 6522780 h 13823997"/>
              <a:gd name="connsiteX2778" fmla="*/ 229119 w 12225867"/>
              <a:gd name="connsiteY2778" fmla="*/ 6572133 h 13823997"/>
              <a:gd name="connsiteX2779" fmla="*/ 243255 w 12225867"/>
              <a:gd name="connsiteY2779" fmla="*/ 6570929 h 13823997"/>
              <a:gd name="connsiteX2780" fmla="*/ 237365 w 12225867"/>
              <a:gd name="connsiteY2780" fmla="*/ 6521577 h 13823997"/>
              <a:gd name="connsiteX2781" fmla="*/ 1767579 w 12225867"/>
              <a:gd name="connsiteY2781" fmla="*/ 6495096 h 13823997"/>
              <a:gd name="connsiteX2782" fmla="*/ 1798796 w 12225867"/>
              <a:gd name="connsiteY2782" fmla="*/ 6526994 h 13823997"/>
              <a:gd name="connsiteX2783" fmla="*/ 1792317 w 12225867"/>
              <a:gd name="connsiteY2783" fmla="*/ 6533614 h 13823997"/>
              <a:gd name="connsiteX2784" fmla="*/ 1761101 w 12225867"/>
              <a:gd name="connsiteY2784" fmla="*/ 6501716 h 13823997"/>
              <a:gd name="connsiteX2785" fmla="*/ 1767579 w 12225867"/>
              <a:gd name="connsiteY2785" fmla="*/ 6495096 h 13823997"/>
              <a:gd name="connsiteX2786" fmla="*/ 1767579 w 12225867"/>
              <a:gd name="connsiteY2786" fmla="*/ 6489077 h 13823997"/>
              <a:gd name="connsiteX2787" fmla="*/ 1758155 w 12225867"/>
              <a:gd name="connsiteY2787" fmla="*/ 6498706 h 13823997"/>
              <a:gd name="connsiteX2788" fmla="*/ 1761101 w 12225867"/>
              <a:gd name="connsiteY2788" fmla="*/ 6501716 h 13823997"/>
              <a:gd name="connsiteX2789" fmla="*/ 1758155 w 12225867"/>
              <a:gd name="connsiteY2789" fmla="*/ 6504725 h 13823997"/>
              <a:gd name="connsiteX2790" fmla="*/ 1792317 w 12225867"/>
              <a:gd name="connsiteY2790" fmla="*/ 6539633 h 13823997"/>
              <a:gd name="connsiteX2791" fmla="*/ 1801741 w 12225867"/>
              <a:gd name="connsiteY2791" fmla="*/ 6530004 h 13823997"/>
              <a:gd name="connsiteX2792" fmla="*/ 1798796 w 12225867"/>
              <a:gd name="connsiteY2792" fmla="*/ 6526994 h 13823997"/>
              <a:gd name="connsiteX2793" fmla="*/ 1801741 w 12225867"/>
              <a:gd name="connsiteY2793" fmla="*/ 6523985 h 13823997"/>
              <a:gd name="connsiteX2794" fmla="*/ 1767579 w 12225867"/>
              <a:gd name="connsiteY2794" fmla="*/ 6489077 h 13823997"/>
              <a:gd name="connsiteX2795" fmla="*/ 425844 w 12225867"/>
              <a:gd name="connsiteY2795" fmla="*/ 6487871 h 13823997"/>
              <a:gd name="connsiteX2796" fmla="*/ 411708 w 12225867"/>
              <a:gd name="connsiteY2796" fmla="*/ 6491482 h 13823997"/>
              <a:gd name="connsiteX2797" fmla="*/ 422310 w 12225867"/>
              <a:gd name="connsiteY2797" fmla="*/ 6540836 h 13823997"/>
              <a:gd name="connsiteX2798" fmla="*/ 436446 w 12225867"/>
              <a:gd name="connsiteY2798" fmla="*/ 6537224 h 13823997"/>
              <a:gd name="connsiteX2799" fmla="*/ 425844 w 12225867"/>
              <a:gd name="connsiteY2799" fmla="*/ 6487871 h 13823997"/>
              <a:gd name="connsiteX2800" fmla="*/ 991281 w 12225867"/>
              <a:gd name="connsiteY2800" fmla="*/ 6478242 h 13823997"/>
              <a:gd name="connsiteX2801" fmla="*/ 979501 w 12225867"/>
              <a:gd name="connsiteY2801" fmla="*/ 6485464 h 13823997"/>
              <a:gd name="connsiteX2802" fmla="*/ 1003061 w 12225867"/>
              <a:gd name="connsiteY2802" fmla="*/ 6528798 h 13823997"/>
              <a:gd name="connsiteX2803" fmla="*/ 1014841 w 12225867"/>
              <a:gd name="connsiteY2803" fmla="*/ 6521577 h 13823997"/>
              <a:gd name="connsiteX2804" fmla="*/ 991281 w 12225867"/>
              <a:gd name="connsiteY2804" fmla="*/ 6478242 h 13823997"/>
              <a:gd name="connsiteX2805" fmla="*/ 1180938 w 12225867"/>
              <a:gd name="connsiteY2805" fmla="*/ 6475835 h 13823997"/>
              <a:gd name="connsiteX2806" fmla="*/ 1169158 w 12225867"/>
              <a:gd name="connsiteY2806" fmla="*/ 6484262 h 13823997"/>
              <a:gd name="connsiteX2807" fmla="*/ 1196252 w 12225867"/>
              <a:gd name="connsiteY2807" fmla="*/ 6526392 h 13823997"/>
              <a:gd name="connsiteX2808" fmla="*/ 1208032 w 12225867"/>
              <a:gd name="connsiteY2808" fmla="*/ 6517967 h 13823997"/>
              <a:gd name="connsiteX2809" fmla="*/ 1180938 w 12225867"/>
              <a:gd name="connsiteY2809" fmla="*/ 6475835 h 13823997"/>
              <a:gd name="connsiteX2810" fmla="*/ 796912 w 12225867"/>
              <a:gd name="connsiteY2810" fmla="*/ 6466204 h 13823997"/>
              <a:gd name="connsiteX2811" fmla="*/ 783954 w 12225867"/>
              <a:gd name="connsiteY2811" fmla="*/ 6472222 h 13823997"/>
              <a:gd name="connsiteX2812" fmla="*/ 803980 w 12225867"/>
              <a:gd name="connsiteY2812" fmla="*/ 6517964 h 13823997"/>
              <a:gd name="connsiteX2813" fmla="*/ 816938 w 12225867"/>
              <a:gd name="connsiteY2813" fmla="*/ 6511945 h 13823997"/>
              <a:gd name="connsiteX2814" fmla="*/ 796912 w 12225867"/>
              <a:gd name="connsiteY2814" fmla="*/ 6466204 h 13823997"/>
              <a:gd name="connsiteX2815" fmla="*/ 1362349 w 12225867"/>
              <a:gd name="connsiteY2815" fmla="*/ 6465002 h 13823997"/>
              <a:gd name="connsiteX2816" fmla="*/ 1351747 w 12225867"/>
              <a:gd name="connsiteY2816" fmla="*/ 6473428 h 13823997"/>
              <a:gd name="connsiteX2817" fmla="*/ 1381197 w 12225867"/>
              <a:gd name="connsiteY2817" fmla="*/ 6513151 h 13823997"/>
              <a:gd name="connsiteX2818" fmla="*/ 1391799 w 12225867"/>
              <a:gd name="connsiteY2818" fmla="*/ 6504725 h 13823997"/>
              <a:gd name="connsiteX2819" fmla="*/ 1362349 w 12225867"/>
              <a:gd name="connsiteY2819" fmla="*/ 6465002 h 13823997"/>
              <a:gd name="connsiteX2820" fmla="*/ 1535514 w 12225867"/>
              <a:gd name="connsiteY2820" fmla="*/ 6446947 h 13823997"/>
              <a:gd name="connsiteX2821" fmla="*/ 1524912 w 12225867"/>
              <a:gd name="connsiteY2821" fmla="*/ 6456577 h 13823997"/>
              <a:gd name="connsiteX2822" fmla="*/ 1557896 w 12225867"/>
              <a:gd name="connsiteY2822" fmla="*/ 6493891 h 13823997"/>
              <a:gd name="connsiteX2823" fmla="*/ 1568498 w 12225867"/>
              <a:gd name="connsiteY2823" fmla="*/ 6484262 h 13823997"/>
              <a:gd name="connsiteX2824" fmla="*/ 1535514 w 12225867"/>
              <a:gd name="connsiteY2824" fmla="*/ 6446947 h 13823997"/>
              <a:gd name="connsiteX2825" fmla="*/ 599009 w 12225867"/>
              <a:gd name="connsiteY2825" fmla="*/ 6438519 h 13823997"/>
              <a:gd name="connsiteX2826" fmla="*/ 586051 w 12225867"/>
              <a:gd name="connsiteY2826" fmla="*/ 6443333 h 13823997"/>
              <a:gd name="connsiteX2827" fmla="*/ 601365 w 12225867"/>
              <a:gd name="connsiteY2827" fmla="*/ 6490280 h 13823997"/>
              <a:gd name="connsiteX2828" fmla="*/ 614323 w 12225867"/>
              <a:gd name="connsiteY2828" fmla="*/ 6485464 h 13823997"/>
              <a:gd name="connsiteX2829" fmla="*/ 599009 w 12225867"/>
              <a:gd name="connsiteY2829" fmla="*/ 6438519 h 13823997"/>
              <a:gd name="connsiteX2830" fmla="*/ 1698077 w 12225867"/>
              <a:gd name="connsiteY2830" fmla="*/ 6424075 h 13823997"/>
              <a:gd name="connsiteX2831" fmla="*/ 1729294 w 12225867"/>
              <a:gd name="connsiteY2831" fmla="*/ 6455974 h 13823997"/>
              <a:gd name="connsiteX2832" fmla="*/ 1722815 w 12225867"/>
              <a:gd name="connsiteY2832" fmla="*/ 6462596 h 13823997"/>
              <a:gd name="connsiteX2833" fmla="*/ 1691598 w 12225867"/>
              <a:gd name="connsiteY2833" fmla="*/ 6430697 h 13823997"/>
              <a:gd name="connsiteX2834" fmla="*/ 1698077 w 12225867"/>
              <a:gd name="connsiteY2834" fmla="*/ 6424075 h 13823997"/>
              <a:gd name="connsiteX2835" fmla="*/ 226763 w 12225867"/>
              <a:gd name="connsiteY2835" fmla="*/ 6422872 h 13823997"/>
              <a:gd name="connsiteX2836" fmla="*/ 212627 w 12225867"/>
              <a:gd name="connsiteY2836" fmla="*/ 6424075 h 13823997"/>
              <a:gd name="connsiteX2837" fmla="*/ 218517 w 12225867"/>
              <a:gd name="connsiteY2837" fmla="*/ 6473427 h 13823997"/>
              <a:gd name="connsiteX2838" fmla="*/ 232653 w 12225867"/>
              <a:gd name="connsiteY2838" fmla="*/ 6472223 h 13823997"/>
              <a:gd name="connsiteX2839" fmla="*/ 226763 w 12225867"/>
              <a:gd name="connsiteY2839" fmla="*/ 6422872 h 13823997"/>
              <a:gd name="connsiteX2840" fmla="*/ 1698077 w 12225867"/>
              <a:gd name="connsiteY2840" fmla="*/ 6418057 h 13823997"/>
              <a:gd name="connsiteX2841" fmla="*/ 1688653 w 12225867"/>
              <a:gd name="connsiteY2841" fmla="*/ 6427687 h 13823997"/>
              <a:gd name="connsiteX2842" fmla="*/ 1691598 w 12225867"/>
              <a:gd name="connsiteY2842" fmla="*/ 6430697 h 13823997"/>
              <a:gd name="connsiteX2843" fmla="*/ 1688653 w 12225867"/>
              <a:gd name="connsiteY2843" fmla="*/ 6433707 h 13823997"/>
              <a:gd name="connsiteX2844" fmla="*/ 1722815 w 12225867"/>
              <a:gd name="connsiteY2844" fmla="*/ 6468614 h 13823997"/>
              <a:gd name="connsiteX2845" fmla="*/ 1732239 w 12225867"/>
              <a:gd name="connsiteY2845" fmla="*/ 6458983 h 13823997"/>
              <a:gd name="connsiteX2846" fmla="*/ 1729294 w 12225867"/>
              <a:gd name="connsiteY2846" fmla="*/ 6455974 h 13823997"/>
              <a:gd name="connsiteX2847" fmla="*/ 1732239 w 12225867"/>
              <a:gd name="connsiteY2847" fmla="*/ 6452964 h 13823997"/>
              <a:gd name="connsiteX2848" fmla="*/ 1698077 w 12225867"/>
              <a:gd name="connsiteY2848" fmla="*/ 6418057 h 13823997"/>
              <a:gd name="connsiteX2849" fmla="*/ 1126750 w 12225867"/>
              <a:gd name="connsiteY2849" fmla="*/ 6392779 h 13823997"/>
              <a:gd name="connsiteX2850" fmla="*/ 1114970 w 12225867"/>
              <a:gd name="connsiteY2850" fmla="*/ 6401205 h 13823997"/>
              <a:gd name="connsiteX2851" fmla="*/ 1142064 w 12225867"/>
              <a:gd name="connsiteY2851" fmla="*/ 6443336 h 13823997"/>
              <a:gd name="connsiteX2852" fmla="*/ 1153844 w 12225867"/>
              <a:gd name="connsiteY2852" fmla="*/ 6434910 h 13823997"/>
              <a:gd name="connsiteX2853" fmla="*/ 1126750 w 12225867"/>
              <a:gd name="connsiteY2853" fmla="*/ 6392779 h 13823997"/>
              <a:gd name="connsiteX2854" fmla="*/ 944161 w 12225867"/>
              <a:gd name="connsiteY2854" fmla="*/ 6390370 h 13823997"/>
              <a:gd name="connsiteX2855" fmla="*/ 932381 w 12225867"/>
              <a:gd name="connsiteY2855" fmla="*/ 6397593 h 13823997"/>
              <a:gd name="connsiteX2856" fmla="*/ 955941 w 12225867"/>
              <a:gd name="connsiteY2856" fmla="*/ 6440927 h 13823997"/>
              <a:gd name="connsiteX2857" fmla="*/ 967721 w 12225867"/>
              <a:gd name="connsiteY2857" fmla="*/ 6433704 h 13823997"/>
              <a:gd name="connsiteX2858" fmla="*/ 944161 w 12225867"/>
              <a:gd name="connsiteY2858" fmla="*/ 6390370 h 13823997"/>
              <a:gd name="connsiteX2859" fmla="*/ 404640 w 12225867"/>
              <a:gd name="connsiteY2859" fmla="*/ 6390370 h 13823997"/>
              <a:gd name="connsiteX2860" fmla="*/ 390504 w 12225867"/>
              <a:gd name="connsiteY2860" fmla="*/ 6393982 h 13823997"/>
              <a:gd name="connsiteX2861" fmla="*/ 401106 w 12225867"/>
              <a:gd name="connsiteY2861" fmla="*/ 6443333 h 13823997"/>
              <a:gd name="connsiteX2862" fmla="*/ 415242 w 12225867"/>
              <a:gd name="connsiteY2862" fmla="*/ 6439722 h 13823997"/>
              <a:gd name="connsiteX2863" fmla="*/ 404640 w 12225867"/>
              <a:gd name="connsiteY2863" fmla="*/ 6390370 h 13823997"/>
              <a:gd name="connsiteX2864" fmla="*/ 1302271 w 12225867"/>
              <a:gd name="connsiteY2864" fmla="*/ 6386760 h 13823997"/>
              <a:gd name="connsiteX2865" fmla="*/ 1291669 w 12225867"/>
              <a:gd name="connsiteY2865" fmla="*/ 6395186 h 13823997"/>
              <a:gd name="connsiteX2866" fmla="*/ 1321119 w 12225867"/>
              <a:gd name="connsiteY2866" fmla="*/ 6434910 h 13823997"/>
              <a:gd name="connsiteX2867" fmla="*/ 1331721 w 12225867"/>
              <a:gd name="connsiteY2867" fmla="*/ 6426484 h 13823997"/>
              <a:gd name="connsiteX2868" fmla="*/ 1302271 w 12225867"/>
              <a:gd name="connsiteY2868" fmla="*/ 6386760 h 13823997"/>
              <a:gd name="connsiteX2869" fmla="*/ 756860 w 12225867"/>
              <a:gd name="connsiteY2869" fmla="*/ 6374722 h 13823997"/>
              <a:gd name="connsiteX2870" fmla="*/ 743902 w 12225867"/>
              <a:gd name="connsiteY2870" fmla="*/ 6380739 h 13823997"/>
              <a:gd name="connsiteX2871" fmla="*/ 763928 w 12225867"/>
              <a:gd name="connsiteY2871" fmla="*/ 6426482 h 13823997"/>
              <a:gd name="connsiteX2872" fmla="*/ 776886 w 12225867"/>
              <a:gd name="connsiteY2872" fmla="*/ 6420462 h 13823997"/>
              <a:gd name="connsiteX2873" fmla="*/ 756860 w 12225867"/>
              <a:gd name="connsiteY2873" fmla="*/ 6374722 h 13823997"/>
              <a:gd name="connsiteX2874" fmla="*/ 1469546 w 12225867"/>
              <a:gd name="connsiteY2874" fmla="*/ 6372315 h 13823997"/>
              <a:gd name="connsiteX2875" fmla="*/ 1458945 w 12225867"/>
              <a:gd name="connsiteY2875" fmla="*/ 6381947 h 13823997"/>
              <a:gd name="connsiteX2876" fmla="*/ 1491928 w 12225867"/>
              <a:gd name="connsiteY2876" fmla="*/ 6419260 h 13823997"/>
              <a:gd name="connsiteX2877" fmla="*/ 1502530 w 12225867"/>
              <a:gd name="connsiteY2877" fmla="*/ 6409633 h 13823997"/>
              <a:gd name="connsiteX2878" fmla="*/ 1469546 w 12225867"/>
              <a:gd name="connsiteY2878" fmla="*/ 6372315 h 13823997"/>
              <a:gd name="connsiteX2879" fmla="*/ 1629754 w 12225867"/>
              <a:gd name="connsiteY2879" fmla="*/ 6354260 h 13823997"/>
              <a:gd name="connsiteX2880" fmla="*/ 1660381 w 12225867"/>
              <a:gd name="connsiteY2880" fmla="*/ 6385557 h 13823997"/>
              <a:gd name="connsiteX2881" fmla="*/ 1654491 w 12225867"/>
              <a:gd name="connsiteY2881" fmla="*/ 6391576 h 13823997"/>
              <a:gd name="connsiteX2882" fmla="*/ 1623864 w 12225867"/>
              <a:gd name="connsiteY2882" fmla="*/ 6360278 h 13823997"/>
              <a:gd name="connsiteX2883" fmla="*/ 1629754 w 12225867"/>
              <a:gd name="connsiteY2883" fmla="*/ 6354260 h 13823997"/>
              <a:gd name="connsiteX2884" fmla="*/ 1629754 w 12225867"/>
              <a:gd name="connsiteY2884" fmla="*/ 6347036 h 13823997"/>
              <a:gd name="connsiteX2885" fmla="*/ 1620330 w 12225867"/>
              <a:gd name="connsiteY2885" fmla="*/ 6356667 h 13823997"/>
              <a:gd name="connsiteX2886" fmla="*/ 1623864 w 12225867"/>
              <a:gd name="connsiteY2886" fmla="*/ 6360278 h 13823997"/>
              <a:gd name="connsiteX2887" fmla="*/ 1620330 w 12225867"/>
              <a:gd name="connsiteY2887" fmla="*/ 6363889 h 13823997"/>
              <a:gd name="connsiteX2888" fmla="*/ 1654491 w 12225867"/>
              <a:gd name="connsiteY2888" fmla="*/ 6398798 h 13823997"/>
              <a:gd name="connsiteX2889" fmla="*/ 1663915 w 12225867"/>
              <a:gd name="connsiteY2889" fmla="*/ 6389167 h 13823997"/>
              <a:gd name="connsiteX2890" fmla="*/ 1660381 w 12225867"/>
              <a:gd name="connsiteY2890" fmla="*/ 6385557 h 13823997"/>
              <a:gd name="connsiteX2891" fmla="*/ 1663915 w 12225867"/>
              <a:gd name="connsiteY2891" fmla="*/ 6381944 h 13823997"/>
              <a:gd name="connsiteX2892" fmla="*/ 1629754 w 12225867"/>
              <a:gd name="connsiteY2892" fmla="*/ 6347036 h 13823997"/>
              <a:gd name="connsiteX2893" fmla="*/ 568381 w 12225867"/>
              <a:gd name="connsiteY2893" fmla="*/ 6344629 h 13823997"/>
              <a:gd name="connsiteX2894" fmla="*/ 555423 w 12225867"/>
              <a:gd name="connsiteY2894" fmla="*/ 6349444 h 13823997"/>
              <a:gd name="connsiteX2895" fmla="*/ 570737 w 12225867"/>
              <a:gd name="connsiteY2895" fmla="*/ 6396389 h 13823997"/>
              <a:gd name="connsiteX2896" fmla="*/ 583695 w 12225867"/>
              <a:gd name="connsiteY2896" fmla="*/ 6391573 h 13823997"/>
              <a:gd name="connsiteX2897" fmla="*/ 568381 w 12225867"/>
              <a:gd name="connsiteY2897" fmla="*/ 6344629 h 13823997"/>
              <a:gd name="connsiteX2898" fmla="*/ 216161 w 12225867"/>
              <a:gd name="connsiteY2898" fmla="*/ 6322962 h 13823997"/>
              <a:gd name="connsiteX2899" fmla="*/ 202025 w 12225867"/>
              <a:gd name="connsiteY2899" fmla="*/ 6324165 h 13823997"/>
              <a:gd name="connsiteX2900" fmla="*/ 207915 w 12225867"/>
              <a:gd name="connsiteY2900" fmla="*/ 6373518 h 13823997"/>
              <a:gd name="connsiteX2901" fmla="*/ 222051 w 12225867"/>
              <a:gd name="connsiteY2901" fmla="*/ 6372315 h 13823997"/>
              <a:gd name="connsiteX2902" fmla="*/ 216161 w 12225867"/>
              <a:gd name="connsiteY2902" fmla="*/ 6322962 h 13823997"/>
              <a:gd name="connsiteX2903" fmla="*/ 1072562 w 12225867"/>
              <a:gd name="connsiteY2903" fmla="*/ 6309722 h 13823997"/>
              <a:gd name="connsiteX2904" fmla="*/ 1060783 w 12225867"/>
              <a:gd name="connsiteY2904" fmla="*/ 6318149 h 13823997"/>
              <a:gd name="connsiteX2905" fmla="*/ 1087876 w 12225867"/>
              <a:gd name="connsiteY2905" fmla="*/ 6360278 h 13823997"/>
              <a:gd name="connsiteX2906" fmla="*/ 1099656 w 12225867"/>
              <a:gd name="connsiteY2906" fmla="*/ 6351852 h 13823997"/>
              <a:gd name="connsiteX2907" fmla="*/ 1072562 w 12225867"/>
              <a:gd name="connsiteY2907" fmla="*/ 6309722 h 13823997"/>
              <a:gd name="connsiteX2908" fmla="*/ 1242194 w 12225867"/>
              <a:gd name="connsiteY2908" fmla="*/ 6307314 h 13823997"/>
              <a:gd name="connsiteX2909" fmla="*/ 1231592 w 12225867"/>
              <a:gd name="connsiteY2909" fmla="*/ 6315740 h 13823997"/>
              <a:gd name="connsiteX2910" fmla="*/ 1261042 w 12225867"/>
              <a:gd name="connsiteY2910" fmla="*/ 6355463 h 13823997"/>
              <a:gd name="connsiteX2911" fmla="*/ 1271643 w 12225867"/>
              <a:gd name="connsiteY2911" fmla="*/ 6347038 h 13823997"/>
              <a:gd name="connsiteX2912" fmla="*/ 1242194 w 12225867"/>
              <a:gd name="connsiteY2912" fmla="*/ 6307314 h 13823997"/>
              <a:gd name="connsiteX2913" fmla="*/ 897041 w 12225867"/>
              <a:gd name="connsiteY2913" fmla="*/ 6303702 h 13823997"/>
              <a:gd name="connsiteX2914" fmla="*/ 885261 w 12225867"/>
              <a:gd name="connsiteY2914" fmla="*/ 6310924 h 13823997"/>
              <a:gd name="connsiteX2915" fmla="*/ 908821 w 12225867"/>
              <a:gd name="connsiteY2915" fmla="*/ 6354259 h 13823997"/>
              <a:gd name="connsiteX2916" fmla="*/ 920601 w 12225867"/>
              <a:gd name="connsiteY2916" fmla="*/ 6347036 h 13823997"/>
              <a:gd name="connsiteX2917" fmla="*/ 897041 w 12225867"/>
              <a:gd name="connsiteY2917" fmla="*/ 6303702 h 13823997"/>
              <a:gd name="connsiteX2918" fmla="*/ 1404757 w 12225867"/>
              <a:gd name="connsiteY2918" fmla="*/ 6297685 h 13823997"/>
              <a:gd name="connsiteX2919" fmla="*/ 1394155 w 12225867"/>
              <a:gd name="connsiteY2919" fmla="*/ 6307315 h 13823997"/>
              <a:gd name="connsiteX2920" fmla="*/ 1427139 w 12225867"/>
              <a:gd name="connsiteY2920" fmla="*/ 6344629 h 13823997"/>
              <a:gd name="connsiteX2921" fmla="*/ 1437741 w 12225867"/>
              <a:gd name="connsiteY2921" fmla="*/ 6335000 h 13823997"/>
              <a:gd name="connsiteX2922" fmla="*/ 1404757 w 12225867"/>
              <a:gd name="connsiteY2922" fmla="*/ 6297685 h 13823997"/>
              <a:gd name="connsiteX2923" fmla="*/ 383436 w 12225867"/>
              <a:gd name="connsiteY2923" fmla="*/ 6292868 h 13823997"/>
              <a:gd name="connsiteX2924" fmla="*/ 369300 w 12225867"/>
              <a:gd name="connsiteY2924" fmla="*/ 6296479 h 13823997"/>
              <a:gd name="connsiteX2925" fmla="*/ 379902 w 12225867"/>
              <a:gd name="connsiteY2925" fmla="*/ 6345833 h 13823997"/>
              <a:gd name="connsiteX2926" fmla="*/ 394038 w 12225867"/>
              <a:gd name="connsiteY2926" fmla="*/ 6342222 h 13823997"/>
              <a:gd name="connsiteX2927" fmla="*/ 383436 w 12225867"/>
              <a:gd name="connsiteY2927" fmla="*/ 6292868 h 13823997"/>
              <a:gd name="connsiteX2928" fmla="*/ 1560252 w 12225867"/>
              <a:gd name="connsiteY2928" fmla="*/ 6283240 h 13823997"/>
              <a:gd name="connsiteX2929" fmla="*/ 1591469 w 12225867"/>
              <a:gd name="connsiteY2929" fmla="*/ 6315139 h 13823997"/>
              <a:gd name="connsiteX2930" fmla="*/ 1584990 w 12225867"/>
              <a:gd name="connsiteY2930" fmla="*/ 6321758 h 13823997"/>
              <a:gd name="connsiteX2931" fmla="*/ 1553774 w 12225867"/>
              <a:gd name="connsiteY2931" fmla="*/ 6289860 h 13823997"/>
              <a:gd name="connsiteX2932" fmla="*/ 1560252 w 12225867"/>
              <a:gd name="connsiteY2932" fmla="*/ 6283240 h 13823997"/>
              <a:gd name="connsiteX2933" fmla="*/ 717986 w 12225867"/>
              <a:gd name="connsiteY2933" fmla="*/ 6283239 h 13823997"/>
              <a:gd name="connsiteX2934" fmla="*/ 705028 w 12225867"/>
              <a:gd name="connsiteY2934" fmla="*/ 6289258 h 13823997"/>
              <a:gd name="connsiteX2935" fmla="*/ 725054 w 12225867"/>
              <a:gd name="connsiteY2935" fmla="*/ 6335000 h 13823997"/>
              <a:gd name="connsiteX2936" fmla="*/ 738012 w 12225867"/>
              <a:gd name="connsiteY2936" fmla="*/ 6328979 h 13823997"/>
              <a:gd name="connsiteX2937" fmla="*/ 717986 w 12225867"/>
              <a:gd name="connsiteY2937" fmla="*/ 6283239 h 13823997"/>
              <a:gd name="connsiteX2938" fmla="*/ 1560252 w 12225867"/>
              <a:gd name="connsiteY2938" fmla="*/ 6277221 h 13823997"/>
              <a:gd name="connsiteX2939" fmla="*/ 1550828 w 12225867"/>
              <a:gd name="connsiteY2939" fmla="*/ 6286850 h 13823997"/>
              <a:gd name="connsiteX2940" fmla="*/ 1553774 w 12225867"/>
              <a:gd name="connsiteY2940" fmla="*/ 6289860 h 13823997"/>
              <a:gd name="connsiteX2941" fmla="*/ 1550828 w 12225867"/>
              <a:gd name="connsiteY2941" fmla="*/ 6292869 h 13823997"/>
              <a:gd name="connsiteX2942" fmla="*/ 1584990 w 12225867"/>
              <a:gd name="connsiteY2942" fmla="*/ 6327778 h 13823997"/>
              <a:gd name="connsiteX2943" fmla="*/ 1594414 w 12225867"/>
              <a:gd name="connsiteY2943" fmla="*/ 6318149 h 13823997"/>
              <a:gd name="connsiteX2944" fmla="*/ 1591469 w 12225867"/>
              <a:gd name="connsiteY2944" fmla="*/ 6315139 h 13823997"/>
              <a:gd name="connsiteX2945" fmla="*/ 1594414 w 12225867"/>
              <a:gd name="connsiteY2945" fmla="*/ 6312129 h 13823997"/>
              <a:gd name="connsiteX2946" fmla="*/ 1560252 w 12225867"/>
              <a:gd name="connsiteY2946" fmla="*/ 6277221 h 13823997"/>
              <a:gd name="connsiteX2947" fmla="*/ 537753 w 12225867"/>
              <a:gd name="connsiteY2947" fmla="*/ 6249535 h 13823997"/>
              <a:gd name="connsiteX2948" fmla="*/ 524795 w 12225867"/>
              <a:gd name="connsiteY2948" fmla="*/ 6254350 h 13823997"/>
              <a:gd name="connsiteX2949" fmla="*/ 540109 w 12225867"/>
              <a:gd name="connsiteY2949" fmla="*/ 6301295 h 13823997"/>
              <a:gd name="connsiteX2950" fmla="*/ 553067 w 12225867"/>
              <a:gd name="connsiteY2950" fmla="*/ 6296479 h 13823997"/>
              <a:gd name="connsiteX2951" fmla="*/ 537753 w 12225867"/>
              <a:gd name="connsiteY2951" fmla="*/ 6249535 h 13823997"/>
              <a:gd name="connsiteX2952" fmla="*/ 1182116 w 12225867"/>
              <a:gd name="connsiteY2952" fmla="*/ 6229072 h 13823997"/>
              <a:gd name="connsiteX2953" fmla="*/ 1171514 w 12225867"/>
              <a:gd name="connsiteY2953" fmla="*/ 6237499 h 13823997"/>
              <a:gd name="connsiteX2954" fmla="*/ 1200964 w 12225867"/>
              <a:gd name="connsiteY2954" fmla="*/ 6277221 h 13823997"/>
              <a:gd name="connsiteX2955" fmla="*/ 1211566 w 12225867"/>
              <a:gd name="connsiteY2955" fmla="*/ 6268795 h 13823997"/>
              <a:gd name="connsiteX2956" fmla="*/ 1182116 w 12225867"/>
              <a:gd name="connsiteY2956" fmla="*/ 6229072 h 13823997"/>
              <a:gd name="connsiteX2957" fmla="*/ 1018375 w 12225867"/>
              <a:gd name="connsiteY2957" fmla="*/ 6226665 h 13823997"/>
              <a:gd name="connsiteX2958" fmla="*/ 1006595 w 12225867"/>
              <a:gd name="connsiteY2958" fmla="*/ 6235091 h 13823997"/>
              <a:gd name="connsiteX2959" fmla="*/ 1033689 w 12225867"/>
              <a:gd name="connsiteY2959" fmla="*/ 6277221 h 13823997"/>
              <a:gd name="connsiteX2960" fmla="*/ 1045469 w 12225867"/>
              <a:gd name="connsiteY2960" fmla="*/ 6268795 h 13823997"/>
              <a:gd name="connsiteX2961" fmla="*/ 1018375 w 12225867"/>
              <a:gd name="connsiteY2961" fmla="*/ 6226665 h 13823997"/>
              <a:gd name="connsiteX2962" fmla="*/ 205559 w 12225867"/>
              <a:gd name="connsiteY2962" fmla="*/ 6224256 h 13823997"/>
              <a:gd name="connsiteX2963" fmla="*/ 191423 w 12225867"/>
              <a:gd name="connsiteY2963" fmla="*/ 6225460 h 13823997"/>
              <a:gd name="connsiteX2964" fmla="*/ 197313 w 12225867"/>
              <a:gd name="connsiteY2964" fmla="*/ 6274813 h 13823997"/>
              <a:gd name="connsiteX2965" fmla="*/ 211449 w 12225867"/>
              <a:gd name="connsiteY2965" fmla="*/ 6273610 h 13823997"/>
              <a:gd name="connsiteX2966" fmla="*/ 205559 w 12225867"/>
              <a:gd name="connsiteY2966" fmla="*/ 6224256 h 13823997"/>
              <a:gd name="connsiteX2967" fmla="*/ 1339967 w 12225867"/>
              <a:gd name="connsiteY2967" fmla="*/ 6223053 h 13823997"/>
              <a:gd name="connsiteX2968" fmla="*/ 1329365 w 12225867"/>
              <a:gd name="connsiteY2968" fmla="*/ 6232684 h 13823997"/>
              <a:gd name="connsiteX2969" fmla="*/ 1362349 w 12225867"/>
              <a:gd name="connsiteY2969" fmla="*/ 6269999 h 13823997"/>
              <a:gd name="connsiteX2970" fmla="*/ 1372951 w 12225867"/>
              <a:gd name="connsiteY2970" fmla="*/ 6260370 h 13823997"/>
              <a:gd name="connsiteX2971" fmla="*/ 1339967 w 12225867"/>
              <a:gd name="connsiteY2971" fmla="*/ 6223053 h 13823997"/>
              <a:gd name="connsiteX2972" fmla="*/ 848744 w 12225867"/>
              <a:gd name="connsiteY2972" fmla="*/ 6215830 h 13823997"/>
              <a:gd name="connsiteX2973" fmla="*/ 836964 w 12225867"/>
              <a:gd name="connsiteY2973" fmla="*/ 6223053 h 13823997"/>
              <a:gd name="connsiteX2974" fmla="*/ 860524 w 12225867"/>
              <a:gd name="connsiteY2974" fmla="*/ 6266387 h 13823997"/>
              <a:gd name="connsiteX2975" fmla="*/ 872304 w 12225867"/>
              <a:gd name="connsiteY2975" fmla="*/ 6259164 h 13823997"/>
              <a:gd name="connsiteX2976" fmla="*/ 848744 w 12225867"/>
              <a:gd name="connsiteY2976" fmla="*/ 6215830 h 13823997"/>
              <a:gd name="connsiteX2977" fmla="*/ 1490750 w 12225867"/>
              <a:gd name="connsiteY2977" fmla="*/ 6212220 h 13823997"/>
              <a:gd name="connsiteX2978" fmla="*/ 1521967 w 12225867"/>
              <a:gd name="connsiteY2978" fmla="*/ 6244119 h 13823997"/>
              <a:gd name="connsiteX2979" fmla="*/ 1515488 w 12225867"/>
              <a:gd name="connsiteY2979" fmla="*/ 6250739 h 13823997"/>
              <a:gd name="connsiteX2980" fmla="*/ 1484272 w 12225867"/>
              <a:gd name="connsiteY2980" fmla="*/ 6218841 h 13823997"/>
              <a:gd name="connsiteX2981" fmla="*/ 1490750 w 12225867"/>
              <a:gd name="connsiteY2981" fmla="*/ 6212220 h 13823997"/>
              <a:gd name="connsiteX2982" fmla="*/ 1490750 w 12225867"/>
              <a:gd name="connsiteY2982" fmla="*/ 6206202 h 13823997"/>
              <a:gd name="connsiteX2983" fmla="*/ 1481326 w 12225867"/>
              <a:gd name="connsiteY2983" fmla="*/ 6215831 h 13823997"/>
              <a:gd name="connsiteX2984" fmla="*/ 1484272 w 12225867"/>
              <a:gd name="connsiteY2984" fmla="*/ 6218841 h 13823997"/>
              <a:gd name="connsiteX2985" fmla="*/ 1481326 w 12225867"/>
              <a:gd name="connsiteY2985" fmla="*/ 6221851 h 13823997"/>
              <a:gd name="connsiteX2986" fmla="*/ 1515488 w 12225867"/>
              <a:gd name="connsiteY2986" fmla="*/ 6256758 h 13823997"/>
              <a:gd name="connsiteX2987" fmla="*/ 1524912 w 12225867"/>
              <a:gd name="connsiteY2987" fmla="*/ 6247129 h 13823997"/>
              <a:gd name="connsiteX2988" fmla="*/ 1521967 w 12225867"/>
              <a:gd name="connsiteY2988" fmla="*/ 6244119 h 13823997"/>
              <a:gd name="connsiteX2989" fmla="*/ 1524912 w 12225867"/>
              <a:gd name="connsiteY2989" fmla="*/ 6241109 h 13823997"/>
              <a:gd name="connsiteX2990" fmla="*/ 1490750 w 12225867"/>
              <a:gd name="connsiteY2990" fmla="*/ 6206202 h 13823997"/>
              <a:gd name="connsiteX2991" fmla="*/ 362232 w 12225867"/>
              <a:gd name="connsiteY2991" fmla="*/ 6196571 h 13823997"/>
              <a:gd name="connsiteX2992" fmla="*/ 348096 w 12225867"/>
              <a:gd name="connsiteY2992" fmla="*/ 6200182 h 13823997"/>
              <a:gd name="connsiteX2993" fmla="*/ 358698 w 12225867"/>
              <a:gd name="connsiteY2993" fmla="*/ 6248331 h 13823997"/>
              <a:gd name="connsiteX2994" fmla="*/ 372834 w 12225867"/>
              <a:gd name="connsiteY2994" fmla="*/ 6244719 h 13823997"/>
              <a:gd name="connsiteX2995" fmla="*/ 362232 w 12225867"/>
              <a:gd name="connsiteY2995" fmla="*/ 6196571 h 13823997"/>
              <a:gd name="connsiteX2996" fmla="*/ 677935 w 12225867"/>
              <a:gd name="connsiteY2996" fmla="*/ 6192959 h 13823997"/>
              <a:gd name="connsiteX2997" fmla="*/ 664977 w 12225867"/>
              <a:gd name="connsiteY2997" fmla="*/ 6198978 h 13823997"/>
              <a:gd name="connsiteX2998" fmla="*/ 685003 w 12225867"/>
              <a:gd name="connsiteY2998" fmla="*/ 6244719 h 13823997"/>
              <a:gd name="connsiteX2999" fmla="*/ 697960 w 12225867"/>
              <a:gd name="connsiteY2999" fmla="*/ 6238701 h 13823997"/>
              <a:gd name="connsiteX3000" fmla="*/ 677935 w 12225867"/>
              <a:gd name="connsiteY3000" fmla="*/ 6192959 h 13823997"/>
              <a:gd name="connsiteX3001" fmla="*/ 507125 w 12225867"/>
              <a:gd name="connsiteY3001" fmla="*/ 6154441 h 13823997"/>
              <a:gd name="connsiteX3002" fmla="*/ 494168 w 12225867"/>
              <a:gd name="connsiteY3002" fmla="*/ 6159256 h 13823997"/>
              <a:gd name="connsiteX3003" fmla="*/ 509481 w 12225867"/>
              <a:gd name="connsiteY3003" fmla="*/ 6206201 h 13823997"/>
              <a:gd name="connsiteX3004" fmla="*/ 522439 w 12225867"/>
              <a:gd name="connsiteY3004" fmla="*/ 6201385 h 13823997"/>
              <a:gd name="connsiteX3005" fmla="*/ 507125 w 12225867"/>
              <a:gd name="connsiteY3005" fmla="*/ 6154441 h 13823997"/>
              <a:gd name="connsiteX3006" fmla="*/ 1122038 w 12225867"/>
              <a:gd name="connsiteY3006" fmla="*/ 6149627 h 13823997"/>
              <a:gd name="connsiteX3007" fmla="*/ 1111436 w 12225867"/>
              <a:gd name="connsiteY3007" fmla="*/ 6158053 h 13823997"/>
              <a:gd name="connsiteX3008" fmla="*/ 1140886 w 12225867"/>
              <a:gd name="connsiteY3008" fmla="*/ 6197775 h 13823997"/>
              <a:gd name="connsiteX3009" fmla="*/ 1151488 w 12225867"/>
              <a:gd name="connsiteY3009" fmla="*/ 6189349 h 13823997"/>
              <a:gd name="connsiteX3010" fmla="*/ 1122038 w 12225867"/>
              <a:gd name="connsiteY3010" fmla="*/ 6149627 h 13823997"/>
              <a:gd name="connsiteX3011" fmla="*/ 1275177 w 12225867"/>
              <a:gd name="connsiteY3011" fmla="*/ 6148423 h 13823997"/>
              <a:gd name="connsiteX3012" fmla="*/ 1264576 w 12225867"/>
              <a:gd name="connsiteY3012" fmla="*/ 6158053 h 13823997"/>
              <a:gd name="connsiteX3013" fmla="*/ 1297559 w 12225867"/>
              <a:gd name="connsiteY3013" fmla="*/ 6195369 h 13823997"/>
              <a:gd name="connsiteX3014" fmla="*/ 1308161 w 12225867"/>
              <a:gd name="connsiteY3014" fmla="*/ 6185738 h 13823997"/>
              <a:gd name="connsiteX3015" fmla="*/ 1275177 w 12225867"/>
              <a:gd name="connsiteY3015" fmla="*/ 6148423 h 13823997"/>
              <a:gd name="connsiteX3016" fmla="*/ 964187 w 12225867"/>
              <a:gd name="connsiteY3016" fmla="*/ 6143608 h 13823997"/>
              <a:gd name="connsiteX3017" fmla="*/ 952407 w 12225867"/>
              <a:gd name="connsiteY3017" fmla="*/ 6152035 h 13823997"/>
              <a:gd name="connsiteX3018" fmla="*/ 979501 w 12225867"/>
              <a:gd name="connsiteY3018" fmla="*/ 6194164 h 13823997"/>
              <a:gd name="connsiteX3019" fmla="*/ 991281 w 12225867"/>
              <a:gd name="connsiteY3019" fmla="*/ 6185738 h 13823997"/>
              <a:gd name="connsiteX3020" fmla="*/ 964187 w 12225867"/>
              <a:gd name="connsiteY3020" fmla="*/ 6143608 h 13823997"/>
              <a:gd name="connsiteX3021" fmla="*/ 1422427 w 12225867"/>
              <a:gd name="connsiteY3021" fmla="*/ 6142404 h 13823997"/>
              <a:gd name="connsiteX3022" fmla="*/ 1453054 w 12225867"/>
              <a:gd name="connsiteY3022" fmla="*/ 6173701 h 13823997"/>
              <a:gd name="connsiteX3023" fmla="*/ 1447165 w 12225867"/>
              <a:gd name="connsiteY3023" fmla="*/ 6179720 h 13823997"/>
              <a:gd name="connsiteX3024" fmla="*/ 1416537 w 12225867"/>
              <a:gd name="connsiteY3024" fmla="*/ 6148423 h 13823997"/>
              <a:gd name="connsiteX3025" fmla="*/ 1422427 w 12225867"/>
              <a:gd name="connsiteY3025" fmla="*/ 6142404 h 13823997"/>
              <a:gd name="connsiteX3026" fmla="*/ 1422427 w 12225867"/>
              <a:gd name="connsiteY3026" fmla="*/ 6135182 h 13823997"/>
              <a:gd name="connsiteX3027" fmla="*/ 1413003 w 12225867"/>
              <a:gd name="connsiteY3027" fmla="*/ 6144812 h 13823997"/>
              <a:gd name="connsiteX3028" fmla="*/ 1416537 w 12225867"/>
              <a:gd name="connsiteY3028" fmla="*/ 6148423 h 13823997"/>
              <a:gd name="connsiteX3029" fmla="*/ 1413003 w 12225867"/>
              <a:gd name="connsiteY3029" fmla="*/ 6152035 h 13823997"/>
              <a:gd name="connsiteX3030" fmla="*/ 1447165 w 12225867"/>
              <a:gd name="connsiteY3030" fmla="*/ 6186943 h 13823997"/>
              <a:gd name="connsiteX3031" fmla="*/ 1456588 w 12225867"/>
              <a:gd name="connsiteY3031" fmla="*/ 6177312 h 13823997"/>
              <a:gd name="connsiteX3032" fmla="*/ 1453054 w 12225867"/>
              <a:gd name="connsiteY3032" fmla="*/ 6173701 h 13823997"/>
              <a:gd name="connsiteX3033" fmla="*/ 1456588 w 12225867"/>
              <a:gd name="connsiteY3033" fmla="*/ 6170090 h 13823997"/>
              <a:gd name="connsiteX3034" fmla="*/ 1422427 w 12225867"/>
              <a:gd name="connsiteY3034" fmla="*/ 6135182 h 13823997"/>
              <a:gd name="connsiteX3035" fmla="*/ 801624 w 12225867"/>
              <a:gd name="connsiteY3035" fmla="*/ 6129162 h 13823997"/>
              <a:gd name="connsiteX3036" fmla="*/ 789844 w 12225867"/>
              <a:gd name="connsiteY3036" fmla="*/ 6136385 h 13823997"/>
              <a:gd name="connsiteX3037" fmla="*/ 813404 w 12225867"/>
              <a:gd name="connsiteY3037" fmla="*/ 6179719 h 13823997"/>
              <a:gd name="connsiteX3038" fmla="*/ 825184 w 12225867"/>
              <a:gd name="connsiteY3038" fmla="*/ 6172496 h 13823997"/>
              <a:gd name="connsiteX3039" fmla="*/ 801624 w 12225867"/>
              <a:gd name="connsiteY3039" fmla="*/ 6129162 h 13823997"/>
              <a:gd name="connsiteX3040" fmla="*/ 193779 w 12225867"/>
              <a:gd name="connsiteY3040" fmla="*/ 6125551 h 13823997"/>
              <a:gd name="connsiteX3041" fmla="*/ 179643 w 12225867"/>
              <a:gd name="connsiteY3041" fmla="*/ 6126755 h 13823997"/>
              <a:gd name="connsiteX3042" fmla="*/ 185533 w 12225867"/>
              <a:gd name="connsiteY3042" fmla="*/ 6176108 h 13823997"/>
              <a:gd name="connsiteX3043" fmla="*/ 199669 w 12225867"/>
              <a:gd name="connsiteY3043" fmla="*/ 6174904 h 13823997"/>
              <a:gd name="connsiteX3044" fmla="*/ 193779 w 12225867"/>
              <a:gd name="connsiteY3044" fmla="*/ 6125551 h 13823997"/>
              <a:gd name="connsiteX3045" fmla="*/ 637883 w 12225867"/>
              <a:gd name="connsiteY3045" fmla="*/ 6101477 h 13823997"/>
              <a:gd name="connsiteX3046" fmla="*/ 624925 w 12225867"/>
              <a:gd name="connsiteY3046" fmla="*/ 6107495 h 13823997"/>
              <a:gd name="connsiteX3047" fmla="*/ 644951 w 12225867"/>
              <a:gd name="connsiteY3047" fmla="*/ 6153237 h 13823997"/>
              <a:gd name="connsiteX3048" fmla="*/ 657909 w 12225867"/>
              <a:gd name="connsiteY3048" fmla="*/ 6147218 h 13823997"/>
              <a:gd name="connsiteX3049" fmla="*/ 637883 w 12225867"/>
              <a:gd name="connsiteY3049" fmla="*/ 6101477 h 13823997"/>
              <a:gd name="connsiteX3050" fmla="*/ 341028 w 12225867"/>
              <a:gd name="connsiteY3050" fmla="*/ 6097865 h 13823997"/>
              <a:gd name="connsiteX3051" fmla="*/ 326892 w 12225867"/>
              <a:gd name="connsiteY3051" fmla="*/ 6101477 h 13823997"/>
              <a:gd name="connsiteX3052" fmla="*/ 337494 w 12225867"/>
              <a:gd name="connsiteY3052" fmla="*/ 6150830 h 13823997"/>
              <a:gd name="connsiteX3053" fmla="*/ 351630 w 12225867"/>
              <a:gd name="connsiteY3053" fmla="*/ 6146015 h 13823997"/>
              <a:gd name="connsiteX3054" fmla="*/ 341028 w 12225867"/>
              <a:gd name="connsiteY3054" fmla="*/ 6097865 h 13823997"/>
              <a:gd name="connsiteX3055" fmla="*/ 1210388 w 12225867"/>
              <a:gd name="connsiteY3055" fmla="*/ 6073792 h 13823997"/>
              <a:gd name="connsiteX3056" fmla="*/ 1199786 w 12225867"/>
              <a:gd name="connsiteY3056" fmla="*/ 6083423 h 13823997"/>
              <a:gd name="connsiteX3057" fmla="*/ 1232770 w 12225867"/>
              <a:gd name="connsiteY3057" fmla="*/ 6120738 h 13823997"/>
              <a:gd name="connsiteX3058" fmla="*/ 1243372 w 12225867"/>
              <a:gd name="connsiteY3058" fmla="*/ 6111107 h 13823997"/>
              <a:gd name="connsiteX3059" fmla="*/ 1210388 w 12225867"/>
              <a:gd name="connsiteY3059" fmla="*/ 6073792 h 13823997"/>
              <a:gd name="connsiteX3060" fmla="*/ 1352925 w 12225867"/>
              <a:gd name="connsiteY3060" fmla="*/ 6071385 h 13823997"/>
              <a:gd name="connsiteX3061" fmla="*/ 1383553 w 12225867"/>
              <a:gd name="connsiteY3061" fmla="*/ 6102681 h 13823997"/>
              <a:gd name="connsiteX3062" fmla="*/ 1377663 w 12225867"/>
              <a:gd name="connsiteY3062" fmla="*/ 6108700 h 13823997"/>
              <a:gd name="connsiteX3063" fmla="*/ 1347035 w 12225867"/>
              <a:gd name="connsiteY3063" fmla="*/ 6077404 h 13823997"/>
              <a:gd name="connsiteX3064" fmla="*/ 1352925 w 12225867"/>
              <a:gd name="connsiteY3064" fmla="*/ 6071385 h 13823997"/>
              <a:gd name="connsiteX3065" fmla="*/ 1061961 w 12225867"/>
              <a:gd name="connsiteY3065" fmla="*/ 6071384 h 13823997"/>
              <a:gd name="connsiteX3066" fmla="*/ 1051359 w 12225867"/>
              <a:gd name="connsiteY3066" fmla="*/ 6079810 h 13823997"/>
              <a:gd name="connsiteX3067" fmla="*/ 1080809 w 12225867"/>
              <a:gd name="connsiteY3067" fmla="*/ 6119533 h 13823997"/>
              <a:gd name="connsiteX3068" fmla="*/ 1091410 w 12225867"/>
              <a:gd name="connsiteY3068" fmla="*/ 6111107 h 13823997"/>
              <a:gd name="connsiteX3069" fmla="*/ 1061961 w 12225867"/>
              <a:gd name="connsiteY3069" fmla="*/ 6071384 h 13823997"/>
              <a:gd name="connsiteX3070" fmla="*/ 1352925 w 12225867"/>
              <a:gd name="connsiteY3070" fmla="*/ 6064162 h 13823997"/>
              <a:gd name="connsiteX3071" fmla="*/ 1343501 w 12225867"/>
              <a:gd name="connsiteY3071" fmla="*/ 6073792 h 13823997"/>
              <a:gd name="connsiteX3072" fmla="*/ 1347035 w 12225867"/>
              <a:gd name="connsiteY3072" fmla="*/ 6077404 h 13823997"/>
              <a:gd name="connsiteX3073" fmla="*/ 1343501 w 12225867"/>
              <a:gd name="connsiteY3073" fmla="*/ 6081015 h 13823997"/>
              <a:gd name="connsiteX3074" fmla="*/ 1377663 w 12225867"/>
              <a:gd name="connsiteY3074" fmla="*/ 6115923 h 13823997"/>
              <a:gd name="connsiteX3075" fmla="*/ 1387087 w 12225867"/>
              <a:gd name="connsiteY3075" fmla="*/ 6106293 h 13823997"/>
              <a:gd name="connsiteX3076" fmla="*/ 1383553 w 12225867"/>
              <a:gd name="connsiteY3076" fmla="*/ 6102681 h 13823997"/>
              <a:gd name="connsiteX3077" fmla="*/ 1387087 w 12225867"/>
              <a:gd name="connsiteY3077" fmla="*/ 6099070 h 13823997"/>
              <a:gd name="connsiteX3078" fmla="*/ 1352925 w 12225867"/>
              <a:gd name="connsiteY3078" fmla="*/ 6064162 h 13823997"/>
              <a:gd name="connsiteX3079" fmla="*/ 909999 w 12225867"/>
              <a:gd name="connsiteY3079" fmla="*/ 6060552 h 13823997"/>
              <a:gd name="connsiteX3080" fmla="*/ 898219 w 12225867"/>
              <a:gd name="connsiteY3080" fmla="*/ 6068977 h 13823997"/>
              <a:gd name="connsiteX3081" fmla="*/ 925313 w 12225867"/>
              <a:gd name="connsiteY3081" fmla="*/ 6111107 h 13823997"/>
              <a:gd name="connsiteX3082" fmla="*/ 937093 w 12225867"/>
              <a:gd name="connsiteY3082" fmla="*/ 6102681 h 13823997"/>
              <a:gd name="connsiteX3083" fmla="*/ 909999 w 12225867"/>
              <a:gd name="connsiteY3083" fmla="*/ 6060552 h 13823997"/>
              <a:gd name="connsiteX3084" fmla="*/ 475320 w 12225867"/>
              <a:gd name="connsiteY3084" fmla="*/ 6059347 h 13823997"/>
              <a:gd name="connsiteX3085" fmla="*/ 462362 w 12225867"/>
              <a:gd name="connsiteY3085" fmla="*/ 6064162 h 13823997"/>
              <a:gd name="connsiteX3086" fmla="*/ 477676 w 12225867"/>
              <a:gd name="connsiteY3086" fmla="*/ 6111107 h 13823997"/>
              <a:gd name="connsiteX3087" fmla="*/ 490634 w 12225867"/>
              <a:gd name="connsiteY3087" fmla="*/ 6106291 h 13823997"/>
              <a:gd name="connsiteX3088" fmla="*/ 475320 w 12225867"/>
              <a:gd name="connsiteY3088" fmla="*/ 6059347 h 13823997"/>
              <a:gd name="connsiteX3089" fmla="*/ 754504 w 12225867"/>
              <a:gd name="connsiteY3089" fmla="*/ 6041291 h 13823997"/>
              <a:gd name="connsiteX3090" fmla="*/ 742724 w 12225867"/>
              <a:gd name="connsiteY3090" fmla="*/ 6048513 h 13823997"/>
              <a:gd name="connsiteX3091" fmla="*/ 766284 w 12225867"/>
              <a:gd name="connsiteY3091" fmla="*/ 6091847 h 13823997"/>
              <a:gd name="connsiteX3092" fmla="*/ 778064 w 12225867"/>
              <a:gd name="connsiteY3092" fmla="*/ 6084625 h 13823997"/>
              <a:gd name="connsiteX3093" fmla="*/ 754504 w 12225867"/>
              <a:gd name="connsiteY3093" fmla="*/ 6041291 h 13823997"/>
              <a:gd name="connsiteX3094" fmla="*/ 183177 w 12225867"/>
              <a:gd name="connsiteY3094" fmla="*/ 6025642 h 13823997"/>
              <a:gd name="connsiteX3095" fmla="*/ 169041 w 12225867"/>
              <a:gd name="connsiteY3095" fmla="*/ 6026847 h 13823997"/>
              <a:gd name="connsiteX3096" fmla="*/ 174931 w 12225867"/>
              <a:gd name="connsiteY3096" fmla="*/ 6076198 h 13823997"/>
              <a:gd name="connsiteX3097" fmla="*/ 189067 w 12225867"/>
              <a:gd name="connsiteY3097" fmla="*/ 6074995 h 13823997"/>
              <a:gd name="connsiteX3098" fmla="*/ 183177 w 12225867"/>
              <a:gd name="connsiteY3098" fmla="*/ 6025642 h 13823997"/>
              <a:gd name="connsiteX3099" fmla="*/ 599009 w 12225867"/>
              <a:gd name="connsiteY3099" fmla="*/ 6009994 h 13823997"/>
              <a:gd name="connsiteX3100" fmla="*/ 586051 w 12225867"/>
              <a:gd name="connsiteY3100" fmla="*/ 6016012 h 13823997"/>
              <a:gd name="connsiteX3101" fmla="*/ 606077 w 12225867"/>
              <a:gd name="connsiteY3101" fmla="*/ 6061754 h 13823997"/>
              <a:gd name="connsiteX3102" fmla="*/ 619035 w 12225867"/>
              <a:gd name="connsiteY3102" fmla="*/ 6055736 h 13823997"/>
              <a:gd name="connsiteX3103" fmla="*/ 599009 w 12225867"/>
              <a:gd name="connsiteY3103" fmla="*/ 6009994 h 13823997"/>
              <a:gd name="connsiteX3104" fmla="*/ 1283423 w 12225867"/>
              <a:gd name="connsiteY3104" fmla="*/ 6000366 h 13823997"/>
              <a:gd name="connsiteX3105" fmla="*/ 1314640 w 12225867"/>
              <a:gd name="connsiteY3105" fmla="*/ 6032265 h 13823997"/>
              <a:gd name="connsiteX3106" fmla="*/ 1308161 w 12225867"/>
              <a:gd name="connsiteY3106" fmla="*/ 6038884 h 13823997"/>
              <a:gd name="connsiteX3107" fmla="*/ 1276945 w 12225867"/>
              <a:gd name="connsiteY3107" fmla="*/ 6006986 h 13823997"/>
              <a:gd name="connsiteX3108" fmla="*/ 1283423 w 12225867"/>
              <a:gd name="connsiteY3108" fmla="*/ 6000366 h 13823997"/>
              <a:gd name="connsiteX3109" fmla="*/ 319824 w 12225867"/>
              <a:gd name="connsiteY3109" fmla="*/ 6000363 h 13823997"/>
              <a:gd name="connsiteX3110" fmla="*/ 305689 w 12225867"/>
              <a:gd name="connsiteY3110" fmla="*/ 6003975 h 13823997"/>
              <a:gd name="connsiteX3111" fmla="*/ 316290 w 12225867"/>
              <a:gd name="connsiteY3111" fmla="*/ 6053328 h 13823997"/>
              <a:gd name="connsiteX3112" fmla="*/ 330426 w 12225867"/>
              <a:gd name="connsiteY3112" fmla="*/ 6049717 h 13823997"/>
              <a:gd name="connsiteX3113" fmla="*/ 319824 w 12225867"/>
              <a:gd name="connsiteY3113" fmla="*/ 6000363 h 13823997"/>
              <a:gd name="connsiteX3114" fmla="*/ 1145598 w 12225867"/>
              <a:gd name="connsiteY3114" fmla="*/ 5999161 h 13823997"/>
              <a:gd name="connsiteX3115" fmla="*/ 1134996 w 12225867"/>
              <a:gd name="connsiteY3115" fmla="*/ 6008792 h 13823997"/>
              <a:gd name="connsiteX3116" fmla="*/ 1167980 w 12225867"/>
              <a:gd name="connsiteY3116" fmla="*/ 6046107 h 13823997"/>
              <a:gd name="connsiteX3117" fmla="*/ 1178582 w 12225867"/>
              <a:gd name="connsiteY3117" fmla="*/ 6036476 h 13823997"/>
              <a:gd name="connsiteX3118" fmla="*/ 1145598 w 12225867"/>
              <a:gd name="connsiteY3118" fmla="*/ 5999161 h 13823997"/>
              <a:gd name="connsiteX3119" fmla="*/ 1283423 w 12225867"/>
              <a:gd name="connsiteY3119" fmla="*/ 5994347 h 13823997"/>
              <a:gd name="connsiteX3120" fmla="*/ 1273999 w 12225867"/>
              <a:gd name="connsiteY3120" fmla="*/ 6003976 h 13823997"/>
              <a:gd name="connsiteX3121" fmla="*/ 1276945 w 12225867"/>
              <a:gd name="connsiteY3121" fmla="*/ 6006986 h 13823997"/>
              <a:gd name="connsiteX3122" fmla="*/ 1273999 w 12225867"/>
              <a:gd name="connsiteY3122" fmla="*/ 6009997 h 13823997"/>
              <a:gd name="connsiteX3123" fmla="*/ 1308161 w 12225867"/>
              <a:gd name="connsiteY3123" fmla="*/ 6044903 h 13823997"/>
              <a:gd name="connsiteX3124" fmla="*/ 1317585 w 12225867"/>
              <a:gd name="connsiteY3124" fmla="*/ 6035274 h 13823997"/>
              <a:gd name="connsiteX3125" fmla="*/ 1314640 w 12225867"/>
              <a:gd name="connsiteY3125" fmla="*/ 6032265 h 13823997"/>
              <a:gd name="connsiteX3126" fmla="*/ 1317585 w 12225867"/>
              <a:gd name="connsiteY3126" fmla="*/ 6029254 h 13823997"/>
              <a:gd name="connsiteX3127" fmla="*/ 1283423 w 12225867"/>
              <a:gd name="connsiteY3127" fmla="*/ 5994347 h 13823997"/>
              <a:gd name="connsiteX3128" fmla="*/ 1001883 w 12225867"/>
              <a:gd name="connsiteY3128" fmla="*/ 5991940 h 13823997"/>
              <a:gd name="connsiteX3129" fmla="*/ 991281 w 12225867"/>
              <a:gd name="connsiteY3129" fmla="*/ 6000366 h 13823997"/>
              <a:gd name="connsiteX3130" fmla="*/ 1020731 w 12225867"/>
              <a:gd name="connsiteY3130" fmla="*/ 6040089 h 13823997"/>
              <a:gd name="connsiteX3131" fmla="*/ 1031333 w 12225867"/>
              <a:gd name="connsiteY3131" fmla="*/ 6031662 h 13823997"/>
              <a:gd name="connsiteX3132" fmla="*/ 1001883 w 12225867"/>
              <a:gd name="connsiteY3132" fmla="*/ 5991940 h 13823997"/>
              <a:gd name="connsiteX3133" fmla="*/ 855812 w 12225867"/>
              <a:gd name="connsiteY3133" fmla="*/ 5976290 h 13823997"/>
              <a:gd name="connsiteX3134" fmla="*/ 844032 w 12225867"/>
              <a:gd name="connsiteY3134" fmla="*/ 5984716 h 13823997"/>
              <a:gd name="connsiteX3135" fmla="*/ 871126 w 12225867"/>
              <a:gd name="connsiteY3135" fmla="*/ 6026847 h 13823997"/>
              <a:gd name="connsiteX3136" fmla="*/ 882906 w 12225867"/>
              <a:gd name="connsiteY3136" fmla="*/ 6018421 h 13823997"/>
              <a:gd name="connsiteX3137" fmla="*/ 855812 w 12225867"/>
              <a:gd name="connsiteY3137" fmla="*/ 5976290 h 13823997"/>
              <a:gd name="connsiteX3138" fmla="*/ 444692 w 12225867"/>
              <a:gd name="connsiteY3138" fmla="*/ 5965456 h 13823997"/>
              <a:gd name="connsiteX3139" fmla="*/ 431734 w 12225867"/>
              <a:gd name="connsiteY3139" fmla="*/ 5970271 h 13823997"/>
              <a:gd name="connsiteX3140" fmla="*/ 447048 w 12225867"/>
              <a:gd name="connsiteY3140" fmla="*/ 6017216 h 13823997"/>
              <a:gd name="connsiteX3141" fmla="*/ 460006 w 12225867"/>
              <a:gd name="connsiteY3141" fmla="*/ 6012402 h 13823997"/>
              <a:gd name="connsiteX3142" fmla="*/ 444692 w 12225867"/>
              <a:gd name="connsiteY3142" fmla="*/ 5965456 h 13823997"/>
              <a:gd name="connsiteX3143" fmla="*/ 707384 w 12225867"/>
              <a:gd name="connsiteY3143" fmla="*/ 5954623 h 13823997"/>
              <a:gd name="connsiteX3144" fmla="*/ 695604 w 12225867"/>
              <a:gd name="connsiteY3144" fmla="*/ 5961845 h 13823997"/>
              <a:gd name="connsiteX3145" fmla="*/ 719164 w 12225867"/>
              <a:gd name="connsiteY3145" fmla="*/ 6005179 h 13823997"/>
              <a:gd name="connsiteX3146" fmla="*/ 730944 w 12225867"/>
              <a:gd name="connsiteY3146" fmla="*/ 5997957 h 13823997"/>
              <a:gd name="connsiteX3147" fmla="*/ 707384 w 12225867"/>
              <a:gd name="connsiteY3147" fmla="*/ 5954623 h 13823997"/>
              <a:gd name="connsiteX3148" fmla="*/ 1215100 w 12225867"/>
              <a:gd name="connsiteY3148" fmla="*/ 5930549 h 13823997"/>
              <a:gd name="connsiteX3149" fmla="*/ 1245728 w 12225867"/>
              <a:gd name="connsiteY3149" fmla="*/ 5961847 h 13823997"/>
              <a:gd name="connsiteX3150" fmla="*/ 1239838 w 12225867"/>
              <a:gd name="connsiteY3150" fmla="*/ 5967865 h 13823997"/>
              <a:gd name="connsiteX3151" fmla="*/ 1209210 w 12225867"/>
              <a:gd name="connsiteY3151" fmla="*/ 5936568 h 13823997"/>
              <a:gd name="connsiteX3152" fmla="*/ 1215100 w 12225867"/>
              <a:gd name="connsiteY3152" fmla="*/ 5930549 h 13823997"/>
              <a:gd name="connsiteX3153" fmla="*/ 172575 w 12225867"/>
              <a:gd name="connsiteY3153" fmla="*/ 5925733 h 13823997"/>
              <a:gd name="connsiteX3154" fmla="*/ 158439 w 12225867"/>
              <a:gd name="connsiteY3154" fmla="*/ 5926937 h 13823997"/>
              <a:gd name="connsiteX3155" fmla="*/ 164329 w 12225867"/>
              <a:gd name="connsiteY3155" fmla="*/ 5977493 h 13823997"/>
              <a:gd name="connsiteX3156" fmla="*/ 178465 w 12225867"/>
              <a:gd name="connsiteY3156" fmla="*/ 5975087 h 13823997"/>
              <a:gd name="connsiteX3157" fmla="*/ 172575 w 12225867"/>
              <a:gd name="connsiteY3157" fmla="*/ 5925733 h 13823997"/>
              <a:gd name="connsiteX3158" fmla="*/ 1080809 w 12225867"/>
              <a:gd name="connsiteY3158" fmla="*/ 5924530 h 13823997"/>
              <a:gd name="connsiteX3159" fmla="*/ 1070207 w 12225867"/>
              <a:gd name="connsiteY3159" fmla="*/ 5934161 h 13823997"/>
              <a:gd name="connsiteX3160" fmla="*/ 1103190 w 12225867"/>
              <a:gd name="connsiteY3160" fmla="*/ 5971476 h 13823997"/>
              <a:gd name="connsiteX3161" fmla="*/ 1113792 w 12225867"/>
              <a:gd name="connsiteY3161" fmla="*/ 5961847 h 13823997"/>
              <a:gd name="connsiteX3162" fmla="*/ 1080809 w 12225867"/>
              <a:gd name="connsiteY3162" fmla="*/ 5924530 h 13823997"/>
              <a:gd name="connsiteX3163" fmla="*/ 1215100 w 12225867"/>
              <a:gd name="connsiteY3163" fmla="*/ 5923327 h 13823997"/>
              <a:gd name="connsiteX3164" fmla="*/ 1205676 w 12225867"/>
              <a:gd name="connsiteY3164" fmla="*/ 5932958 h 13823997"/>
              <a:gd name="connsiteX3165" fmla="*/ 1209210 w 12225867"/>
              <a:gd name="connsiteY3165" fmla="*/ 5936568 h 13823997"/>
              <a:gd name="connsiteX3166" fmla="*/ 1205676 w 12225867"/>
              <a:gd name="connsiteY3166" fmla="*/ 5940180 h 13823997"/>
              <a:gd name="connsiteX3167" fmla="*/ 1239838 w 12225867"/>
              <a:gd name="connsiteY3167" fmla="*/ 5975088 h 13823997"/>
              <a:gd name="connsiteX3168" fmla="*/ 1249262 w 12225867"/>
              <a:gd name="connsiteY3168" fmla="*/ 5965458 h 13823997"/>
              <a:gd name="connsiteX3169" fmla="*/ 1245728 w 12225867"/>
              <a:gd name="connsiteY3169" fmla="*/ 5961847 h 13823997"/>
              <a:gd name="connsiteX3170" fmla="*/ 1249262 w 12225867"/>
              <a:gd name="connsiteY3170" fmla="*/ 5958235 h 13823997"/>
              <a:gd name="connsiteX3171" fmla="*/ 1215100 w 12225867"/>
              <a:gd name="connsiteY3171" fmla="*/ 5923327 h 13823997"/>
              <a:gd name="connsiteX3172" fmla="*/ 558957 w 12225867"/>
              <a:gd name="connsiteY3172" fmla="*/ 5918511 h 13823997"/>
              <a:gd name="connsiteX3173" fmla="*/ 545999 w 12225867"/>
              <a:gd name="connsiteY3173" fmla="*/ 5924530 h 13823997"/>
              <a:gd name="connsiteX3174" fmla="*/ 566025 w 12225867"/>
              <a:gd name="connsiteY3174" fmla="*/ 5970271 h 13823997"/>
              <a:gd name="connsiteX3175" fmla="*/ 578983 w 12225867"/>
              <a:gd name="connsiteY3175" fmla="*/ 5964252 h 13823997"/>
              <a:gd name="connsiteX3176" fmla="*/ 558957 w 12225867"/>
              <a:gd name="connsiteY3176" fmla="*/ 5918511 h 13823997"/>
              <a:gd name="connsiteX3177" fmla="*/ 941805 w 12225867"/>
              <a:gd name="connsiteY3177" fmla="*/ 5913698 h 13823997"/>
              <a:gd name="connsiteX3178" fmla="*/ 931203 w 12225867"/>
              <a:gd name="connsiteY3178" fmla="*/ 5922124 h 13823997"/>
              <a:gd name="connsiteX3179" fmla="*/ 960653 w 12225867"/>
              <a:gd name="connsiteY3179" fmla="*/ 5961847 h 13823997"/>
              <a:gd name="connsiteX3180" fmla="*/ 971255 w 12225867"/>
              <a:gd name="connsiteY3180" fmla="*/ 5953421 h 13823997"/>
              <a:gd name="connsiteX3181" fmla="*/ 941805 w 12225867"/>
              <a:gd name="connsiteY3181" fmla="*/ 5913698 h 13823997"/>
              <a:gd name="connsiteX3182" fmla="*/ 298621 w 12225867"/>
              <a:gd name="connsiteY3182" fmla="*/ 5904066 h 13823997"/>
              <a:gd name="connsiteX3183" fmla="*/ 284485 w 12225867"/>
              <a:gd name="connsiteY3183" fmla="*/ 5907677 h 13823997"/>
              <a:gd name="connsiteX3184" fmla="*/ 295087 w 12225867"/>
              <a:gd name="connsiteY3184" fmla="*/ 5955827 h 13823997"/>
              <a:gd name="connsiteX3185" fmla="*/ 309223 w 12225867"/>
              <a:gd name="connsiteY3185" fmla="*/ 5952215 h 13823997"/>
              <a:gd name="connsiteX3186" fmla="*/ 298621 w 12225867"/>
              <a:gd name="connsiteY3186" fmla="*/ 5904066 h 13823997"/>
              <a:gd name="connsiteX3187" fmla="*/ 801624 w 12225867"/>
              <a:gd name="connsiteY3187" fmla="*/ 5894438 h 13823997"/>
              <a:gd name="connsiteX3188" fmla="*/ 789844 w 12225867"/>
              <a:gd name="connsiteY3188" fmla="*/ 5902863 h 13823997"/>
              <a:gd name="connsiteX3189" fmla="*/ 816938 w 12225867"/>
              <a:gd name="connsiteY3189" fmla="*/ 5943790 h 13823997"/>
              <a:gd name="connsiteX3190" fmla="*/ 828718 w 12225867"/>
              <a:gd name="connsiteY3190" fmla="*/ 5936567 h 13823997"/>
              <a:gd name="connsiteX3191" fmla="*/ 801624 w 12225867"/>
              <a:gd name="connsiteY3191" fmla="*/ 5894438 h 13823997"/>
              <a:gd name="connsiteX3192" fmla="*/ 414064 w 12225867"/>
              <a:gd name="connsiteY3192" fmla="*/ 5870362 h 13823997"/>
              <a:gd name="connsiteX3193" fmla="*/ 401106 w 12225867"/>
              <a:gd name="connsiteY3193" fmla="*/ 5875177 h 13823997"/>
              <a:gd name="connsiteX3194" fmla="*/ 416420 w 12225867"/>
              <a:gd name="connsiteY3194" fmla="*/ 5922122 h 13823997"/>
              <a:gd name="connsiteX3195" fmla="*/ 429378 w 12225867"/>
              <a:gd name="connsiteY3195" fmla="*/ 5917306 h 13823997"/>
              <a:gd name="connsiteX3196" fmla="*/ 414064 w 12225867"/>
              <a:gd name="connsiteY3196" fmla="*/ 5870362 h 13823997"/>
              <a:gd name="connsiteX3197" fmla="*/ 659087 w 12225867"/>
              <a:gd name="connsiteY3197" fmla="*/ 5866751 h 13823997"/>
              <a:gd name="connsiteX3198" fmla="*/ 647307 w 12225867"/>
              <a:gd name="connsiteY3198" fmla="*/ 5873973 h 13823997"/>
              <a:gd name="connsiteX3199" fmla="*/ 670867 w 12225867"/>
              <a:gd name="connsiteY3199" fmla="*/ 5917307 h 13823997"/>
              <a:gd name="connsiteX3200" fmla="*/ 682647 w 12225867"/>
              <a:gd name="connsiteY3200" fmla="*/ 5910085 h 13823997"/>
              <a:gd name="connsiteX3201" fmla="*/ 659087 w 12225867"/>
              <a:gd name="connsiteY3201" fmla="*/ 5866751 h 13823997"/>
              <a:gd name="connsiteX3202" fmla="*/ 1145598 w 12225867"/>
              <a:gd name="connsiteY3202" fmla="*/ 5859530 h 13823997"/>
              <a:gd name="connsiteX3203" fmla="*/ 1176226 w 12225867"/>
              <a:gd name="connsiteY3203" fmla="*/ 5890826 h 13823997"/>
              <a:gd name="connsiteX3204" fmla="*/ 1170336 w 12225867"/>
              <a:gd name="connsiteY3204" fmla="*/ 5896845 h 13823997"/>
              <a:gd name="connsiteX3205" fmla="*/ 1139708 w 12225867"/>
              <a:gd name="connsiteY3205" fmla="*/ 5865549 h 13823997"/>
              <a:gd name="connsiteX3206" fmla="*/ 1145598 w 12225867"/>
              <a:gd name="connsiteY3206" fmla="*/ 5859530 h 13823997"/>
              <a:gd name="connsiteX3207" fmla="*/ 1145598 w 12225867"/>
              <a:gd name="connsiteY3207" fmla="*/ 5852307 h 13823997"/>
              <a:gd name="connsiteX3208" fmla="*/ 1136174 w 12225867"/>
              <a:gd name="connsiteY3208" fmla="*/ 5861937 h 13823997"/>
              <a:gd name="connsiteX3209" fmla="*/ 1139708 w 12225867"/>
              <a:gd name="connsiteY3209" fmla="*/ 5865549 h 13823997"/>
              <a:gd name="connsiteX3210" fmla="*/ 1136174 w 12225867"/>
              <a:gd name="connsiteY3210" fmla="*/ 5869161 h 13823997"/>
              <a:gd name="connsiteX3211" fmla="*/ 1170336 w 12225867"/>
              <a:gd name="connsiteY3211" fmla="*/ 5904068 h 13823997"/>
              <a:gd name="connsiteX3212" fmla="*/ 1179760 w 12225867"/>
              <a:gd name="connsiteY3212" fmla="*/ 5894438 h 13823997"/>
              <a:gd name="connsiteX3213" fmla="*/ 1176226 w 12225867"/>
              <a:gd name="connsiteY3213" fmla="*/ 5890826 h 13823997"/>
              <a:gd name="connsiteX3214" fmla="*/ 1179760 w 12225867"/>
              <a:gd name="connsiteY3214" fmla="*/ 5887216 h 13823997"/>
              <a:gd name="connsiteX3215" fmla="*/ 1145598 w 12225867"/>
              <a:gd name="connsiteY3215" fmla="*/ 5852307 h 13823997"/>
              <a:gd name="connsiteX3216" fmla="*/ 1014841 w 12225867"/>
              <a:gd name="connsiteY3216" fmla="*/ 5849900 h 13823997"/>
              <a:gd name="connsiteX3217" fmla="*/ 1004239 w 12225867"/>
              <a:gd name="connsiteY3217" fmla="*/ 5859530 h 13823997"/>
              <a:gd name="connsiteX3218" fmla="*/ 1037223 w 12225867"/>
              <a:gd name="connsiteY3218" fmla="*/ 5896846 h 13823997"/>
              <a:gd name="connsiteX3219" fmla="*/ 1047825 w 12225867"/>
              <a:gd name="connsiteY3219" fmla="*/ 5887216 h 13823997"/>
              <a:gd name="connsiteX3220" fmla="*/ 1014841 w 12225867"/>
              <a:gd name="connsiteY3220" fmla="*/ 5849900 h 13823997"/>
              <a:gd name="connsiteX3221" fmla="*/ 881728 w 12225867"/>
              <a:gd name="connsiteY3221" fmla="*/ 5834252 h 13823997"/>
              <a:gd name="connsiteX3222" fmla="*/ 871126 w 12225867"/>
              <a:gd name="connsiteY3222" fmla="*/ 5842678 h 13823997"/>
              <a:gd name="connsiteX3223" fmla="*/ 900575 w 12225867"/>
              <a:gd name="connsiteY3223" fmla="*/ 5882401 h 13823997"/>
              <a:gd name="connsiteX3224" fmla="*/ 911177 w 12225867"/>
              <a:gd name="connsiteY3224" fmla="*/ 5873975 h 13823997"/>
              <a:gd name="connsiteX3225" fmla="*/ 881728 w 12225867"/>
              <a:gd name="connsiteY3225" fmla="*/ 5834252 h 13823997"/>
              <a:gd name="connsiteX3226" fmla="*/ 518905 w 12225867"/>
              <a:gd name="connsiteY3226" fmla="*/ 5827028 h 13823997"/>
              <a:gd name="connsiteX3227" fmla="*/ 505947 w 12225867"/>
              <a:gd name="connsiteY3227" fmla="*/ 5833046 h 13823997"/>
              <a:gd name="connsiteX3228" fmla="*/ 525973 w 12225867"/>
              <a:gd name="connsiteY3228" fmla="*/ 5878788 h 13823997"/>
              <a:gd name="connsiteX3229" fmla="*/ 538931 w 12225867"/>
              <a:gd name="connsiteY3229" fmla="*/ 5872769 h 13823997"/>
              <a:gd name="connsiteX3230" fmla="*/ 518905 w 12225867"/>
              <a:gd name="connsiteY3230" fmla="*/ 5827028 h 13823997"/>
              <a:gd name="connsiteX3231" fmla="*/ 161973 w 12225867"/>
              <a:gd name="connsiteY3231" fmla="*/ 5827028 h 13823997"/>
              <a:gd name="connsiteX3232" fmla="*/ 147837 w 12225867"/>
              <a:gd name="connsiteY3232" fmla="*/ 5828232 h 13823997"/>
              <a:gd name="connsiteX3233" fmla="*/ 153727 w 12225867"/>
              <a:gd name="connsiteY3233" fmla="*/ 5877585 h 13823997"/>
              <a:gd name="connsiteX3234" fmla="*/ 167863 w 12225867"/>
              <a:gd name="connsiteY3234" fmla="*/ 5876380 h 13823997"/>
              <a:gd name="connsiteX3235" fmla="*/ 161973 w 12225867"/>
              <a:gd name="connsiteY3235" fmla="*/ 5827028 h 13823997"/>
              <a:gd name="connsiteX3236" fmla="*/ 747436 w 12225867"/>
              <a:gd name="connsiteY3236" fmla="*/ 5811380 h 13823997"/>
              <a:gd name="connsiteX3237" fmla="*/ 735656 w 12225867"/>
              <a:gd name="connsiteY3237" fmla="*/ 5819807 h 13823997"/>
              <a:gd name="connsiteX3238" fmla="*/ 762750 w 12225867"/>
              <a:gd name="connsiteY3238" fmla="*/ 5860733 h 13823997"/>
              <a:gd name="connsiteX3239" fmla="*/ 774530 w 12225867"/>
              <a:gd name="connsiteY3239" fmla="*/ 5853512 h 13823997"/>
              <a:gd name="connsiteX3240" fmla="*/ 747436 w 12225867"/>
              <a:gd name="connsiteY3240" fmla="*/ 5811380 h 13823997"/>
              <a:gd name="connsiteX3241" fmla="*/ 276239 w 12225867"/>
              <a:gd name="connsiteY3241" fmla="*/ 5806565 h 13823997"/>
              <a:gd name="connsiteX3242" fmla="*/ 263281 w 12225867"/>
              <a:gd name="connsiteY3242" fmla="*/ 5810175 h 13823997"/>
              <a:gd name="connsiteX3243" fmla="*/ 273883 w 12225867"/>
              <a:gd name="connsiteY3243" fmla="*/ 5858325 h 13823997"/>
              <a:gd name="connsiteX3244" fmla="*/ 286841 w 12225867"/>
              <a:gd name="connsiteY3244" fmla="*/ 5855917 h 13823997"/>
              <a:gd name="connsiteX3245" fmla="*/ 276239 w 12225867"/>
              <a:gd name="connsiteY3245" fmla="*/ 5806565 h 13823997"/>
              <a:gd name="connsiteX3246" fmla="*/ 1076097 w 12225867"/>
              <a:gd name="connsiteY3246" fmla="*/ 5788512 h 13823997"/>
              <a:gd name="connsiteX3247" fmla="*/ 1107313 w 12225867"/>
              <a:gd name="connsiteY3247" fmla="*/ 5820409 h 13823997"/>
              <a:gd name="connsiteX3248" fmla="*/ 1100834 w 12225867"/>
              <a:gd name="connsiteY3248" fmla="*/ 5827029 h 13823997"/>
              <a:gd name="connsiteX3249" fmla="*/ 1069619 w 12225867"/>
              <a:gd name="connsiteY3249" fmla="*/ 5795131 h 13823997"/>
              <a:gd name="connsiteX3250" fmla="*/ 1076097 w 12225867"/>
              <a:gd name="connsiteY3250" fmla="*/ 5788512 h 13823997"/>
              <a:gd name="connsiteX3251" fmla="*/ 1076097 w 12225867"/>
              <a:gd name="connsiteY3251" fmla="*/ 5782492 h 13823997"/>
              <a:gd name="connsiteX3252" fmla="*/ 1066673 w 12225867"/>
              <a:gd name="connsiteY3252" fmla="*/ 5792121 h 13823997"/>
              <a:gd name="connsiteX3253" fmla="*/ 1069619 w 12225867"/>
              <a:gd name="connsiteY3253" fmla="*/ 5795131 h 13823997"/>
              <a:gd name="connsiteX3254" fmla="*/ 1066673 w 12225867"/>
              <a:gd name="connsiteY3254" fmla="*/ 5798140 h 13823997"/>
              <a:gd name="connsiteX3255" fmla="*/ 1100834 w 12225867"/>
              <a:gd name="connsiteY3255" fmla="*/ 5833048 h 13823997"/>
              <a:gd name="connsiteX3256" fmla="*/ 1110258 w 12225867"/>
              <a:gd name="connsiteY3256" fmla="*/ 5823418 h 13823997"/>
              <a:gd name="connsiteX3257" fmla="*/ 1107313 w 12225867"/>
              <a:gd name="connsiteY3257" fmla="*/ 5820409 h 13823997"/>
              <a:gd name="connsiteX3258" fmla="*/ 1110258 w 12225867"/>
              <a:gd name="connsiteY3258" fmla="*/ 5817400 h 13823997"/>
              <a:gd name="connsiteX3259" fmla="*/ 1076097 w 12225867"/>
              <a:gd name="connsiteY3259" fmla="*/ 5782492 h 13823997"/>
              <a:gd name="connsiteX3260" fmla="*/ 611967 w 12225867"/>
              <a:gd name="connsiteY3260" fmla="*/ 5780083 h 13823997"/>
              <a:gd name="connsiteX3261" fmla="*/ 600187 w 12225867"/>
              <a:gd name="connsiteY3261" fmla="*/ 5787305 h 13823997"/>
              <a:gd name="connsiteX3262" fmla="*/ 623747 w 12225867"/>
              <a:gd name="connsiteY3262" fmla="*/ 5830640 h 13823997"/>
              <a:gd name="connsiteX3263" fmla="*/ 635527 w 12225867"/>
              <a:gd name="connsiteY3263" fmla="*/ 5823417 h 13823997"/>
              <a:gd name="connsiteX3264" fmla="*/ 611967 w 12225867"/>
              <a:gd name="connsiteY3264" fmla="*/ 5780083 h 13823997"/>
              <a:gd name="connsiteX3265" fmla="*/ 950051 w 12225867"/>
              <a:gd name="connsiteY3265" fmla="*/ 5775269 h 13823997"/>
              <a:gd name="connsiteX3266" fmla="*/ 939449 w 12225867"/>
              <a:gd name="connsiteY3266" fmla="*/ 5784899 h 13823997"/>
              <a:gd name="connsiteX3267" fmla="*/ 972433 w 12225867"/>
              <a:gd name="connsiteY3267" fmla="*/ 5822215 h 13823997"/>
              <a:gd name="connsiteX3268" fmla="*/ 983035 w 12225867"/>
              <a:gd name="connsiteY3268" fmla="*/ 5812585 h 13823997"/>
              <a:gd name="connsiteX3269" fmla="*/ 950051 w 12225867"/>
              <a:gd name="connsiteY3269" fmla="*/ 5775269 h 13823997"/>
              <a:gd name="connsiteX3270" fmla="*/ 383436 w 12225867"/>
              <a:gd name="connsiteY3270" fmla="*/ 5775268 h 13823997"/>
              <a:gd name="connsiteX3271" fmla="*/ 370478 w 12225867"/>
              <a:gd name="connsiteY3271" fmla="*/ 5780083 h 13823997"/>
              <a:gd name="connsiteX3272" fmla="*/ 385792 w 12225867"/>
              <a:gd name="connsiteY3272" fmla="*/ 5827028 h 13823997"/>
              <a:gd name="connsiteX3273" fmla="*/ 398750 w 12225867"/>
              <a:gd name="connsiteY3273" fmla="*/ 5822213 h 13823997"/>
              <a:gd name="connsiteX3274" fmla="*/ 383436 w 12225867"/>
              <a:gd name="connsiteY3274" fmla="*/ 5775268 h 13823997"/>
              <a:gd name="connsiteX3275" fmla="*/ 821650 w 12225867"/>
              <a:gd name="connsiteY3275" fmla="*/ 5756010 h 13823997"/>
              <a:gd name="connsiteX3276" fmla="*/ 811048 w 12225867"/>
              <a:gd name="connsiteY3276" fmla="*/ 5764436 h 13823997"/>
              <a:gd name="connsiteX3277" fmla="*/ 840498 w 12225867"/>
              <a:gd name="connsiteY3277" fmla="*/ 5804158 h 13823997"/>
              <a:gd name="connsiteX3278" fmla="*/ 851100 w 12225867"/>
              <a:gd name="connsiteY3278" fmla="*/ 5795732 h 13823997"/>
              <a:gd name="connsiteX3279" fmla="*/ 821650 w 12225867"/>
              <a:gd name="connsiteY3279" fmla="*/ 5756010 h 13823997"/>
              <a:gd name="connsiteX3280" fmla="*/ 480032 w 12225867"/>
              <a:gd name="connsiteY3280" fmla="*/ 5735545 h 13823997"/>
              <a:gd name="connsiteX3281" fmla="*/ 467074 w 12225867"/>
              <a:gd name="connsiteY3281" fmla="*/ 5741564 h 13823997"/>
              <a:gd name="connsiteX3282" fmla="*/ 487100 w 12225867"/>
              <a:gd name="connsiteY3282" fmla="*/ 5787305 h 13823997"/>
              <a:gd name="connsiteX3283" fmla="*/ 500058 w 12225867"/>
              <a:gd name="connsiteY3283" fmla="*/ 5781286 h 13823997"/>
              <a:gd name="connsiteX3284" fmla="*/ 480032 w 12225867"/>
              <a:gd name="connsiteY3284" fmla="*/ 5735545 h 13823997"/>
              <a:gd name="connsiteX3285" fmla="*/ 151371 w 12225867"/>
              <a:gd name="connsiteY3285" fmla="*/ 5728323 h 13823997"/>
              <a:gd name="connsiteX3286" fmla="*/ 137235 w 12225867"/>
              <a:gd name="connsiteY3286" fmla="*/ 5729526 h 13823997"/>
              <a:gd name="connsiteX3287" fmla="*/ 143125 w 12225867"/>
              <a:gd name="connsiteY3287" fmla="*/ 5778880 h 13823997"/>
              <a:gd name="connsiteX3288" fmla="*/ 157261 w 12225867"/>
              <a:gd name="connsiteY3288" fmla="*/ 5777675 h 13823997"/>
              <a:gd name="connsiteX3289" fmla="*/ 151371 w 12225867"/>
              <a:gd name="connsiteY3289" fmla="*/ 5728323 h 13823997"/>
              <a:gd name="connsiteX3290" fmla="*/ 693249 w 12225867"/>
              <a:gd name="connsiteY3290" fmla="*/ 5727121 h 13823997"/>
              <a:gd name="connsiteX3291" fmla="*/ 681469 w 12225867"/>
              <a:gd name="connsiteY3291" fmla="*/ 5735547 h 13823997"/>
              <a:gd name="connsiteX3292" fmla="*/ 708562 w 12225867"/>
              <a:gd name="connsiteY3292" fmla="*/ 5777676 h 13823997"/>
              <a:gd name="connsiteX3293" fmla="*/ 720342 w 12225867"/>
              <a:gd name="connsiteY3293" fmla="*/ 5769250 h 13823997"/>
              <a:gd name="connsiteX3294" fmla="*/ 693249 w 12225867"/>
              <a:gd name="connsiteY3294" fmla="*/ 5727121 h 13823997"/>
              <a:gd name="connsiteX3295" fmla="*/ 1007773 w 12225867"/>
              <a:gd name="connsiteY3295" fmla="*/ 5718695 h 13823997"/>
              <a:gd name="connsiteX3296" fmla="*/ 1038401 w 12225867"/>
              <a:gd name="connsiteY3296" fmla="*/ 5749991 h 13823997"/>
              <a:gd name="connsiteX3297" fmla="*/ 1032511 w 12225867"/>
              <a:gd name="connsiteY3297" fmla="*/ 5756010 h 13823997"/>
              <a:gd name="connsiteX3298" fmla="*/ 1001884 w 12225867"/>
              <a:gd name="connsiteY3298" fmla="*/ 5724712 h 13823997"/>
              <a:gd name="connsiteX3299" fmla="*/ 1007773 w 12225867"/>
              <a:gd name="connsiteY3299" fmla="*/ 5718695 h 13823997"/>
              <a:gd name="connsiteX3300" fmla="*/ 1007773 w 12225867"/>
              <a:gd name="connsiteY3300" fmla="*/ 5711472 h 13823997"/>
              <a:gd name="connsiteX3301" fmla="*/ 998349 w 12225867"/>
              <a:gd name="connsiteY3301" fmla="*/ 5721101 h 13823997"/>
              <a:gd name="connsiteX3302" fmla="*/ 1001884 w 12225867"/>
              <a:gd name="connsiteY3302" fmla="*/ 5724712 h 13823997"/>
              <a:gd name="connsiteX3303" fmla="*/ 998349 w 12225867"/>
              <a:gd name="connsiteY3303" fmla="*/ 5728324 h 13823997"/>
              <a:gd name="connsiteX3304" fmla="*/ 1032511 w 12225867"/>
              <a:gd name="connsiteY3304" fmla="*/ 5763232 h 13823997"/>
              <a:gd name="connsiteX3305" fmla="*/ 1041935 w 12225867"/>
              <a:gd name="connsiteY3305" fmla="*/ 5753602 h 13823997"/>
              <a:gd name="connsiteX3306" fmla="*/ 1038401 w 12225867"/>
              <a:gd name="connsiteY3306" fmla="*/ 5749991 h 13823997"/>
              <a:gd name="connsiteX3307" fmla="*/ 1041935 w 12225867"/>
              <a:gd name="connsiteY3307" fmla="*/ 5746380 h 13823997"/>
              <a:gd name="connsiteX3308" fmla="*/ 1007773 w 12225867"/>
              <a:gd name="connsiteY3308" fmla="*/ 5711472 h 13823997"/>
              <a:gd name="connsiteX3309" fmla="*/ 256213 w 12225867"/>
              <a:gd name="connsiteY3309" fmla="*/ 5707859 h 13823997"/>
              <a:gd name="connsiteX3310" fmla="*/ 242077 w 12225867"/>
              <a:gd name="connsiteY3310" fmla="*/ 5711471 h 13823997"/>
              <a:gd name="connsiteX3311" fmla="*/ 252679 w 12225867"/>
              <a:gd name="connsiteY3311" fmla="*/ 5760823 h 13823997"/>
              <a:gd name="connsiteX3312" fmla="*/ 266815 w 12225867"/>
              <a:gd name="connsiteY3312" fmla="*/ 5757212 h 13823997"/>
              <a:gd name="connsiteX3313" fmla="*/ 256213 w 12225867"/>
              <a:gd name="connsiteY3313" fmla="*/ 5707859 h 13823997"/>
              <a:gd name="connsiteX3314" fmla="*/ 886440 w 12225867"/>
              <a:gd name="connsiteY3314" fmla="*/ 5700639 h 13823997"/>
              <a:gd name="connsiteX3315" fmla="*/ 875838 w 12225867"/>
              <a:gd name="connsiteY3315" fmla="*/ 5710267 h 13823997"/>
              <a:gd name="connsiteX3316" fmla="*/ 907643 w 12225867"/>
              <a:gd name="connsiteY3316" fmla="*/ 5747583 h 13823997"/>
              <a:gd name="connsiteX3317" fmla="*/ 919423 w 12225867"/>
              <a:gd name="connsiteY3317" fmla="*/ 5737954 h 13823997"/>
              <a:gd name="connsiteX3318" fmla="*/ 886440 w 12225867"/>
              <a:gd name="connsiteY3318" fmla="*/ 5700639 h 13823997"/>
              <a:gd name="connsiteX3319" fmla="*/ 564847 w 12225867"/>
              <a:gd name="connsiteY3319" fmla="*/ 5692211 h 13823997"/>
              <a:gd name="connsiteX3320" fmla="*/ 553067 w 12225867"/>
              <a:gd name="connsiteY3320" fmla="*/ 5699433 h 13823997"/>
              <a:gd name="connsiteX3321" fmla="*/ 576627 w 12225867"/>
              <a:gd name="connsiteY3321" fmla="*/ 5742767 h 13823997"/>
              <a:gd name="connsiteX3322" fmla="*/ 588407 w 12225867"/>
              <a:gd name="connsiteY3322" fmla="*/ 5735545 h 13823997"/>
              <a:gd name="connsiteX3323" fmla="*/ 564847 w 12225867"/>
              <a:gd name="connsiteY3323" fmla="*/ 5692211 h 13823997"/>
              <a:gd name="connsiteX3324" fmla="*/ 351630 w 12225867"/>
              <a:gd name="connsiteY3324" fmla="*/ 5680174 h 13823997"/>
              <a:gd name="connsiteX3325" fmla="*/ 338672 w 12225867"/>
              <a:gd name="connsiteY3325" fmla="*/ 5684988 h 13823997"/>
              <a:gd name="connsiteX3326" fmla="*/ 353986 w 12225867"/>
              <a:gd name="connsiteY3326" fmla="*/ 5731934 h 13823997"/>
              <a:gd name="connsiteX3327" fmla="*/ 366944 w 12225867"/>
              <a:gd name="connsiteY3327" fmla="*/ 5727119 h 13823997"/>
              <a:gd name="connsiteX3328" fmla="*/ 351630 w 12225867"/>
              <a:gd name="connsiteY3328" fmla="*/ 5680174 h 13823997"/>
              <a:gd name="connsiteX3329" fmla="*/ 761572 w 12225867"/>
              <a:gd name="connsiteY3329" fmla="*/ 5677767 h 13823997"/>
              <a:gd name="connsiteX3330" fmla="*/ 750970 w 12225867"/>
              <a:gd name="connsiteY3330" fmla="*/ 5686194 h 13823997"/>
              <a:gd name="connsiteX3331" fmla="*/ 781598 w 12225867"/>
              <a:gd name="connsiteY3331" fmla="*/ 5724712 h 13823997"/>
              <a:gd name="connsiteX3332" fmla="*/ 791022 w 12225867"/>
              <a:gd name="connsiteY3332" fmla="*/ 5717490 h 13823997"/>
              <a:gd name="connsiteX3333" fmla="*/ 761572 w 12225867"/>
              <a:gd name="connsiteY3333" fmla="*/ 5677767 h 13823997"/>
              <a:gd name="connsiteX3334" fmla="*/ 938271 w 12225867"/>
              <a:gd name="connsiteY3334" fmla="*/ 5647674 h 13823997"/>
              <a:gd name="connsiteX3335" fmla="*/ 968899 w 12225867"/>
              <a:gd name="connsiteY3335" fmla="*/ 5678972 h 13823997"/>
              <a:gd name="connsiteX3336" fmla="*/ 963009 w 12225867"/>
              <a:gd name="connsiteY3336" fmla="*/ 5684990 h 13823997"/>
              <a:gd name="connsiteX3337" fmla="*/ 932381 w 12225867"/>
              <a:gd name="connsiteY3337" fmla="*/ 5653694 h 13823997"/>
              <a:gd name="connsiteX3338" fmla="*/ 938271 w 12225867"/>
              <a:gd name="connsiteY3338" fmla="*/ 5647674 h 13823997"/>
              <a:gd name="connsiteX3339" fmla="*/ 439980 w 12225867"/>
              <a:gd name="connsiteY3339" fmla="*/ 5645266 h 13823997"/>
              <a:gd name="connsiteX3340" fmla="*/ 427022 w 12225867"/>
              <a:gd name="connsiteY3340" fmla="*/ 5651283 h 13823997"/>
              <a:gd name="connsiteX3341" fmla="*/ 447048 w 12225867"/>
              <a:gd name="connsiteY3341" fmla="*/ 5697026 h 13823997"/>
              <a:gd name="connsiteX3342" fmla="*/ 460006 w 12225867"/>
              <a:gd name="connsiteY3342" fmla="*/ 5691006 h 13823997"/>
              <a:gd name="connsiteX3343" fmla="*/ 439980 w 12225867"/>
              <a:gd name="connsiteY3343" fmla="*/ 5645266 h 13823997"/>
              <a:gd name="connsiteX3344" fmla="*/ 639061 w 12225867"/>
              <a:gd name="connsiteY3344" fmla="*/ 5644063 h 13823997"/>
              <a:gd name="connsiteX3345" fmla="*/ 627281 w 12225867"/>
              <a:gd name="connsiteY3345" fmla="*/ 5652490 h 13823997"/>
              <a:gd name="connsiteX3346" fmla="*/ 654375 w 12225867"/>
              <a:gd name="connsiteY3346" fmla="*/ 5694619 h 13823997"/>
              <a:gd name="connsiteX3347" fmla="*/ 666155 w 12225867"/>
              <a:gd name="connsiteY3347" fmla="*/ 5686193 h 13823997"/>
              <a:gd name="connsiteX3348" fmla="*/ 639061 w 12225867"/>
              <a:gd name="connsiteY3348" fmla="*/ 5644063 h 13823997"/>
              <a:gd name="connsiteX3349" fmla="*/ 938271 w 12225867"/>
              <a:gd name="connsiteY3349" fmla="*/ 5640451 h 13823997"/>
              <a:gd name="connsiteX3350" fmla="*/ 928847 w 12225867"/>
              <a:gd name="connsiteY3350" fmla="*/ 5650083 h 13823997"/>
              <a:gd name="connsiteX3351" fmla="*/ 932381 w 12225867"/>
              <a:gd name="connsiteY3351" fmla="*/ 5653694 h 13823997"/>
              <a:gd name="connsiteX3352" fmla="*/ 928847 w 12225867"/>
              <a:gd name="connsiteY3352" fmla="*/ 5657306 h 13823997"/>
              <a:gd name="connsiteX3353" fmla="*/ 963009 w 12225867"/>
              <a:gd name="connsiteY3353" fmla="*/ 5692213 h 13823997"/>
              <a:gd name="connsiteX3354" fmla="*/ 972433 w 12225867"/>
              <a:gd name="connsiteY3354" fmla="*/ 5682583 h 13823997"/>
              <a:gd name="connsiteX3355" fmla="*/ 968899 w 12225867"/>
              <a:gd name="connsiteY3355" fmla="*/ 5678972 h 13823997"/>
              <a:gd name="connsiteX3356" fmla="*/ 972433 w 12225867"/>
              <a:gd name="connsiteY3356" fmla="*/ 5675361 h 13823997"/>
              <a:gd name="connsiteX3357" fmla="*/ 938271 w 12225867"/>
              <a:gd name="connsiteY3357" fmla="*/ 5640451 h 13823997"/>
              <a:gd name="connsiteX3358" fmla="*/ 140769 w 12225867"/>
              <a:gd name="connsiteY3358" fmla="*/ 5628413 h 13823997"/>
              <a:gd name="connsiteX3359" fmla="*/ 126633 w 12225867"/>
              <a:gd name="connsiteY3359" fmla="*/ 5629617 h 13823997"/>
              <a:gd name="connsiteX3360" fmla="*/ 132523 w 12225867"/>
              <a:gd name="connsiteY3360" fmla="*/ 5678970 h 13823997"/>
              <a:gd name="connsiteX3361" fmla="*/ 146659 w 12225867"/>
              <a:gd name="connsiteY3361" fmla="*/ 5677766 h 13823997"/>
              <a:gd name="connsiteX3362" fmla="*/ 140769 w 12225867"/>
              <a:gd name="connsiteY3362" fmla="*/ 5628413 h 13823997"/>
              <a:gd name="connsiteX3363" fmla="*/ 820472 w 12225867"/>
              <a:gd name="connsiteY3363" fmla="*/ 5626007 h 13823997"/>
              <a:gd name="connsiteX3364" fmla="*/ 809870 w 12225867"/>
              <a:gd name="connsiteY3364" fmla="*/ 5635638 h 13823997"/>
              <a:gd name="connsiteX3365" fmla="*/ 842854 w 12225867"/>
              <a:gd name="connsiteY3365" fmla="*/ 5672952 h 13823997"/>
              <a:gd name="connsiteX3366" fmla="*/ 853456 w 12225867"/>
              <a:gd name="connsiteY3366" fmla="*/ 5663322 h 13823997"/>
              <a:gd name="connsiteX3367" fmla="*/ 820472 w 12225867"/>
              <a:gd name="connsiteY3367" fmla="*/ 5626007 h 13823997"/>
              <a:gd name="connsiteX3368" fmla="*/ 235009 w 12225867"/>
              <a:gd name="connsiteY3368" fmla="*/ 5610357 h 13823997"/>
              <a:gd name="connsiteX3369" fmla="*/ 220873 w 12225867"/>
              <a:gd name="connsiteY3369" fmla="*/ 5613969 h 13823997"/>
              <a:gd name="connsiteX3370" fmla="*/ 231475 w 12225867"/>
              <a:gd name="connsiteY3370" fmla="*/ 5663322 h 13823997"/>
              <a:gd name="connsiteX3371" fmla="*/ 245611 w 12225867"/>
              <a:gd name="connsiteY3371" fmla="*/ 5659711 h 13823997"/>
              <a:gd name="connsiteX3372" fmla="*/ 235009 w 12225867"/>
              <a:gd name="connsiteY3372" fmla="*/ 5610357 h 13823997"/>
              <a:gd name="connsiteX3373" fmla="*/ 516549 w 12225867"/>
              <a:gd name="connsiteY3373" fmla="*/ 5605543 h 13823997"/>
              <a:gd name="connsiteX3374" fmla="*/ 504770 w 12225867"/>
              <a:gd name="connsiteY3374" fmla="*/ 5612766 h 13823997"/>
              <a:gd name="connsiteX3375" fmla="*/ 528329 w 12225867"/>
              <a:gd name="connsiteY3375" fmla="*/ 5656100 h 13823997"/>
              <a:gd name="connsiteX3376" fmla="*/ 540109 w 12225867"/>
              <a:gd name="connsiteY3376" fmla="*/ 5648877 h 13823997"/>
              <a:gd name="connsiteX3377" fmla="*/ 516549 w 12225867"/>
              <a:gd name="connsiteY3377" fmla="*/ 5605543 h 13823997"/>
              <a:gd name="connsiteX3378" fmla="*/ 702672 w 12225867"/>
              <a:gd name="connsiteY3378" fmla="*/ 5598322 h 13823997"/>
              <a:gd name="connsiteX3379" fmla="*/ 692071 w 12225867"/>
              <a:gd name="connsiteY3379" fmla="*/ 5606747 h 13823997"/>
              <a:gd name="connsiteX3380" fmla="*/ 721520 w 12225867"/>
              <a:gd name="connsiteY3380" fmla="*/ 5646471 h 13823997"/>
              <a:gd name="connsiteX3381" fmla="*/ 732122 w 12225867"/>
              <a:gd name="connsiteY3381" fmla="*/ 5638044 h 13823997"/>
              <a:gd name="connsiteX3382" fmla="*/ 702672 w 12225867"/>
              <a:gd name="connsiteY3382" fmla="*/ 5598322 h 13823997"/>
              <a:gd name="connsiteX3383" fmla="*/ 321002 w 12225867"/>
              <a:gd name="connsiteY3383" fmla="*/ 5585080 h 13823997"/>
              <a:gd name="connsiteX3384" fmla="*/ 308045 w 12225867"/>
              <a:gd name="connsiteY3384" fmla="*/ 5589895 h 13823997"/>
              <a:gd name="connsiteX3385" fmla="*/ 323358 w 12225867"/>
              <a:gd name="connsiteY3385" fmla="*/ 5638044 h 13823997"/>
              <a:gd name="connsiteX3386" fmla="*/ 336316 w 12225867"/>
              <a:gd name="connsiteY3386" fmla="*/ 5632025 h 13823997"/>
              <a:gd name="connsiteX3387" fmla="*/ 321002 w 12225867"/>
              <a:gd name="connsiteY3387" fmla="*/ 5585080 h 13823997"/>
              <a:gd name="connsiteX3388" fmla="*/ 868770 w 12225867"/>
              <a:gd name="connsiteY3388" fmla="*/ 5576655 h 13823997"/>
              <a:gd name="connsiteX3389" fmla="*/ 899986 w 12225867"/>
              <a:gd name="connsiteY3389" fmla="*/ 5608554 h 13823997"/>
              <a:gd name="connsiteX3390" fmla="*/ 893507 w 12225867"/>
              <a:gd name="connsiteY3390" fmla="*/ 5615174 h 13823997"/>
              <a:gd name="connsiteX3391" fmla="*/ 862291 w 12225867"/>
              <a:gd name="connsiteY3391" fmla="*/ 5583276 h 13823997"/>
              <a:gd name="connsiteX3392" fmla="*/ 868770 w 12225867"/>
              <a:gd name="connsiteY3392" fmla="*/ 5576655 h 13823997"/>
              <a:gd name="connsiteX3393" fmla="*/ 868770 w 12225867"/>
              <a:gd name="connsiteY3393" fmla="*/ 5570636 h 13823997"/>
              <a:gd name="connsiteX3394" fmla="*/ 859346 w 12225867"/>
              <a:gd name="connsiteY3394" fmla="*/ 5580267 h 13823997"/>
              <a:gd name="connsiteX3395" fmla="*/ 862291 w 12225867"/>
              <a:gd name="connsiteY3395" fmla="*/ 5583276 h 13823997"/>
              <a:gd name="connsiteX3396" fmla="*/ 859346 w 12225867"/>
              <a:gd name="connsiteY3396" fmla="*/ 5586285 h 13823997"/>
              <a:gd name="connsiteX3397" fmla="*/ 893507 w 12225867"/>
              <a:gd name="connsiteY3397" fmla="*/ 5621192 h 13823997"/>
              <a:gd name="connsiteX3398" fmla="*/ 902931 w 12225867"/>
              <a:gd name="connsiteY3398" fmla="*/ 5611562 h 13823997"/>
              <a:gd name="connsiteX3399" fmla="*/ 899986 w 12225867"/>
              <a:gd name="connsiteY3399" fmla="*/ 5608554 h 13823997"/>
              <a:gd name="connsiteX3400" fmla="*/ 902931 w 12225867"/>
              <a:gd name="connsiteY3400" fmla="*/ 5605545 h 13823997"/>
              <a:gd name="connsiteX3401" fmla="*/ 868770 w 12225867"/>
              <a:gd name="connsiteY3401" fmla="*/ 5570636 h 13823997"/>
              <a:gd name="connsiteX3402" fmla="*/ 584873 w 12225867"/>
              <a:gd name="connsiteY3402" fmla="*/ 5561007 h 13823997"/>
              <a:gd name="connsiteX3403" fmla="*/ 573093 w 12225867"/>
              <a:gd name="connsiteY3403" fmla="*/ 5569433 h 13823997"/>
              <a:gd name="connsiteX3404" fmla="*/ 600187 w 12225867"/>
              <a:gd name="connsiteY3404" fmla="*/ 5611562 h 13823997"/>
              <a:gd name="connsiteX3405" fmla="*/ 611967 w 12225867"/>
              <a:gd name="connsiteY3405" fmla="*/ 5603136 h 13823997"/>
              <a:gd name="connsiteX3406" fmla="*/ 584873 w 12225867"/>
              <a:gd name="connsiteY3406" fmla="*/ 5561007 h 13823997"/>
              <a:gd name="connsiteX3407" fmla="*/ 399928 w 12225867"/>
              <a:gd name="connsiteY3407" fmla="*/ 5553783 h 13823997"/>
              <a:gd name="connsiteX3408" fmla="*/ 386970 w 12225867"/>
              <a:gd name="connsiteY3408" fmla="*/ 5559801 h 13823997"/>
              <a:gd name="connsiteX3409" fmla="*/ 406996 w 12225867"/>
              <a:gd name="connsiteY3409" fmla="*/ 5605543 h 13823997"/>
              <a:gd name="connsiteX3410" fmla="*/ 419954 w 12225867"/>
              <a:gd name="connsiteY3410" fmla="*/ 5599523 h 13823997"/>
              <a:gd name="connsiteX3411" fmla="*/ 399928 w 12225867"/>
              <a:gd name="connsiteY3411" fmla="*/ 5553783 h 13823997"/>
              <a:gd name="connsiteX3412" fmla="*/ 755682 w 12225867"/>
              <a:gd name="connsiteY3412" fmla="*/ 5551376 h 13823997"/>
              <a:gd name="connsiteX3413" fmla="*/ 745080 w 12225867"/>
              <a:gd name="connsiteY3413" fmla="*/ 5561007 h 13823997"/>
              <a:gd name="connsiteX3414" fmla="*/ 778064 w 12225867"/>
              <a:gd name="connsiteY3414" fmla="*/ 5598322 h 13823997"/>
              <a:gd name="connsiteX3415" fmla="*/ 788666 w 12225867"/>
              <a:gd name="connsiteY3415" fmla="*/ 5588691 h 13823997"/>
              <a:gd name="connsiteX3416" fmla="*/ 755682 w 12225867"/>
              <a:gd name="connsiteY3416" fmla="*/ 5551376 h 13823997"/>
              <a:gd name="connsiteX3417" fmla="*/ 130167 w 12225867"/>
              <a:gd name="connsiteY3417" fmla="*/ 5528504 h 13823997"/>
              <a:gd name="connsiteX3418" fmla="*/ 116032 w 12225867"/>
              <a:gd name="connsiteY3418" fmla="*/ 5529708 h 13823997"/>
              <a:gd name="connsiteX3419" fmla="*/ 120744 w 12225867"/>
              <a:gd name="connsiteY3419" fmla="*/ 5580264 h 13823997"/>
              <a:gd name="connsiteX3420" fmla="*/ 134879 w 12225867"/>
              <a:gd name="connsiteY3420" fmla="*/ 5577857 h 13823997"/>
              <a:gd name="connsiteX3421" fmla="*/ 130167 w 12225867"/>
              <a:gd name="connsiteY3421" fmla="*/ 5528504 h 13823997"/>
              <a:gd name="connsiteX3422" fmla="*/ 642595 w 12225867"/>
              <a:gd name="connsiteY3422" fmla="*/ 5518876 h 13823997"/>
              <a:gd name="connsiteX3423" fmla="*/ 631993 w 12225867"/>
              <a:gd name="connsiteY3423" fmla="*/ 5527302 h 13823997"/>
              <a:gd name="connsiteX3424" fmla="*/ 661443 w 12225867"/>
              <a:gd name="connsiteY3424" fmla="*/ 5567025 h 13823997"/>
              <a:gd name="connsiteX3425" fmla="*/ 672045 w 12225867"/>
              <a:gd name="connsiteY3425" fmla="*/ 5558598 h 13823997"/>
              <a:gd name="connsiteX3426" fmla="*/ 642595 w 12225867"/>
              <a:gd name="connsiteY3426" fmla="*/ 5518876 h 13823997"/>
              <a:gd name="connsiteX3427" fmla="*/ 469430 w 12225867"/>
              <a:gd name="connsiteY3427" fmla="*/ 5517671 h 13823997"/>
              <a:gd name="connsiteX3428" fmla="*/ 457650 w 12225867"/>
              <a:gd name="connsiteY3428" fmla="*/ 5524893 h 13823997"/>
              <a:gd name="connsiteX3429" fmla="*/ 481210 w 12225867"/>
              <a:gd name="connsiteY3429" fmla="*/ 5568227 h 13823997"/>
              <a:gd name="connsiteX3430" fmla="*/ 492990 w 12225867"/>
              <a:gd name="connsiteY3430" fmla="*/ 5561006 h 13823997"/>
              <a:gd name="connsiteX3431" fmla="*/ 469430 w 12225867"/>
              <a:gd name="connsiteY3431" fmla="*/ 5517671 h 13823997"/>
              <a:gd name="connsiteX3432" fmla="*/ 213805 w 12225867"/>
              <a:gd name="connsiteY3432" fmla="*/ 5512855 h 13823997"/>
              <a:gd name="connsiteX3433" fmla="*/ 199669 w 12225867"/>
              <a:gd name="connsiteY3433" fmla="*/ 5516468 h 13823997"/>
              <a:gd name="connsiteX3434" fmla="*/ 210271 w 12225867"/>
              <a:gd name="connsiteY3434" fmla="*/ 5565820 h 13823997"/>
              <a:gd name="connsiteX3435" fmla="*/ 224407 w 12225867"/>
              <a:gd name="connsiteY3435" fmla="*/ 5562209 h 13823997"/>
              <a:gd name="connsiteX3436" fmla="*/ 213805 w 12225867"/>
              <a:gd name="connsiteY3436" fmla="*/ 5512855 h 13823997"/>
              <a:gd name="connsiteX3437" fmla="*/ 800446 w 12225867"/>
              <a:gd name="connsiteY3437" fmla="*/ 5506838 h 13823997"/>
              <a:gd name="connsiteX3438" fmla="*/ 831074 w 12225867"/>
              <a:gd name="connsiteY3438" fmla="*/ 5538136 h 13823997"/>
              <a:gd name="connsiteX3439" fmla="*/ 825184 w 12225867"/>
              <a:gd name="connsiteY3439" fmla="*/ 5544154 h 13823997"/>
              <a:gd name="connsiteX3440" fmla="*/ 794556 w 12225867"/>
              <a:gd name="connsiteY3440" fmla="*/ 5512858 h 13823997"/>
              <a:gd name="connsiteX3441" fmla="*/ 800446 w 12225867"/>
              <a:gd name="connsiteY3441" fmla="*/ 5506838 h 13823997"/>
              <a:gd name="connsiteX3442" fmla="*/ 800446 w 12225867"/>
              <a:gd name="connsiteY3442" fmla="*/ 5499615 h 13823997"/>
              <a:gd name="connsiteX3443" fmla="*/ 791022 w 12225867"/>
              <a:gd name="connsiteY3443" fmla="*/ 5509247 h 13823997"/>
              <a:gd name="connsiteX3444" fmla="*/ 794556 w 12225867"/>
              <a:gd name="connsiteY3444" fmla="*/ 5512858 h 13823997"/>
              <a:gd name="connsiteX3445" fmla="*/ 791022 w 12225867"/>
              <a:gd name="connsiteY3445" fmla="*/ 5516469 h 13823997"/>
              <a:gd name="connsiteX3446" fmla="*/ 825184 w 12225867"/>
              <a:gd name="connsiteY3446" fmla="*/ 5551376 h 13823997"/>
              <a:gd name="connsiteX3447" fmla="*/ 834608 w 12225867"/>
              <a:gd name="connsiteY3447" fmla="*/ 5541747 h 13823997"/>
              <a:gd name="connsiteX3448" fmla="*/ 831074 w 12225867"/>
              <a:gd name="connsiteY3448" fmla="*/ 5538136 h 13823997"/>
              <a:gd name="connsiteX3449" fmla="*/ 834608 w 12225867"/>
              <a:gd name="connsiteY3449" fmla="*/ 5534524 h 13823997"/>
              <a:gd name="connsiteX3450" fmla="*/ 800446 w 12225867"/>
              <a:gd name="connsiteY3450" fmla="*/ 5499615 h 13823997"/>
              <a:gd name="connsiteX3451" fmla="*/ 290375 w 12225867"/>
              <a:gd name="connsiteY3451" fmla="*/ 5491189 h 13823997"/>
              <a:gd name="connsiteX3452" fmla="*/ 277417 w 12225867"/>
              <a:gd name="connsiteY3452" fmla="*/ 5496003 h 13823997"/>
              <a:gd name="connsiteX3453" fmla="*/ 292731 w 12225867"/>
              <a:gd name="connsiteY3453" fmla="*/ 5542949 h 13823997"/>
              <a:gd name="connsiteX3454" fmla="*/ 305689 w 12225867"/>
              <a:gd name="connsiteY3454" fmla="*/ 5538135 h 13823997"/>
              <a:gd name="connsiteX3455" fmla="*/ 290375 w 12225867"/>
              <a:gd name="connsiteY3455" fmla="*/ 5491189 h 13823997"/>
              <a:gd name="connsiteX3456" fmla="*/ 530685 w 12225867"/>
              <a:gd name="connsiteY3456" fmla="*/ 5477949 h 13823997"/>
              <a:gd name="connsiteX3457" fmla="*/ 518905 w 12225867"/>
              <a:gd name="connsiteY3457" fmla="*/ 5486376 h 13823997"/>
              <a:gd name="connsiteX3458" fmla="*/ 545999 w 12225867"/>
              <a:gd name="connsiteY3458" fmla="*/ 5528505 h 13823997"/>
              <a:gd name="connsiteX3459" fmla="*/ 557779 w 12225867"/>
              <a:gd name="connsiteY3459" fmla="*/ 5520080 h 13823997"/>
              <a:gd name="connsiteX3460" fmla="*/ 530685 w 12225867"/>
              <a:gd name="connsiteY3460" fmla="*/ 5477949 h 13823997"/>
              <a:gd name="connsiteX3461" fmla="*/ 690893 w 12225867"/>
              <a:gd name="connsiteY3461" fmla="*/ 5476747 h 13823997"/>
              <a:gd name="connsiteX3462" fmla="*/ 680291 w 12225867"/>
              <a:gd name="connsiteY3462" fmla="*/ 5486376 h 13823997"/>
              <a:gd name="connsiteX3463" fmla="*/ 713274 w 12225867"/>
              <a:gd name="connsiteY3463" fmla="*/ 5523692 h 13823997"/>
              <a:gd name="connsiteX3464" fmla="*/ 723876 w 12225867"/>
              <a:gd name="connsiteY3464" fmla="*/ 5514063 h 13823997"/>
              <a:gd name="connsiteX3465" fmla="*/ 690893 w 12225867"/>
              <a:gd name="connsiteY3465" fmla="*/ 5476747 h 13823997"/>
              <a:gd name="connsiteX3466" fmla="*/ 359876 w 12225867"/>
              <a:gd name="connsiteY3466" fmla="*/ 5462300 h 13823997"/>
              <a:gd name="connsiteX3467" fmla="*/ 346918 w 12225867"/>
              <a:gd name="connsiteY3467" fmla="*/ 5468318 h 13823997"/>
              <a:gd name="connsiteX3468" fmla="*/ 366944 w 12225867"/>
              <a:gd name="connsiteY3468" fmla="*/ 5514060 h 13823997"/>
              <a:gd name="connsiteX3469" fmla="*/ 379902 w 12225867"/>
              <a:gd name="connsiteY3469" fmla="*/ 5508041 h 13823997"/>
              <a:gd name="connsiteX3470" fmla="*/ 359876 w 12225867"/>
              <a:gd name="connsiteY3470" fmla="*/ 5462300 h 13823997"/>
              <a:gd name="connsiteX3471" fmla="*/ 581339 w 12225867"/>
              <a:gd name="connsiteY3471" fmla="*/ 5440635 h 13823997"/>
              <a:gd name="connsiteX3472" fmla="*/ 570737 w 12225867"/>
              <a:gd name="connsiteY3472" fmla="*/ 5449060 h 13823997"/>
              <a:gd name="connsiteX3473" fmla="*/ 601365 w 12225867"/>
              <a:gd name="connsiteY3473" fmla="*/ 5488782 h 13823997"/>
              <a:gd name="connsiteX3474" fmla="*/ 610789 w 12225867"/>
              <a:gd name="connsiteY3474" fmla="*/ 5480358 h 13823997"/>
              <a:gd name="connsiteX3475" fmla="*/ 581339 w 12225867"/>
              <a:gd name="connsiteY3475" fmla="*/ 5440635 h 13823997"/>
              <a:gd name="connsiteX3476" fmla="*/ 730944 w 12225867"/>
              <a:gd name="connsiteY3476" fmla="*/ 5435821 h 13823997"/>
              <a:gd name="connsiteX3477" fmla="*/ 761572 w 12225867"/>
              <a:gd name="connsiteY3477" fmla="*/ 5467116 h 13823997"/>
              <a:gd name="connsiteX3478" fmla="*/ 755682 w 12225867"/>
              <a:gd name="connsiteY3478" fmla="*/ 5473136 h 13823997"/>
              <a:gd name="connsiteX3479" fmla="*/ 725055 w 12225867"/>
              <a:gd name="connsiteY3479" fmla="*/ 5441837 h 13823997"/>
              <a:gd name="connsiteX3480" fmla="*/ 730944 w 12225867"/>
              <a:gd name="connsiteY3480" fmla="*/ 5435821 h 13823997"/>
              <a:gd name="connsiteX3481" fmla="*/ 422310 w 12225867"/>
              <a:gd name="connsiteY3481" fmla="*/ 5429800 h 13823997"/>
              <a:gd name="connsiteX3482" fmla="*/ 410530 w 12225867"/>
              <a:gd name="connsiteY3482" fmla="*/ 5437022 h 13823997"/>
              <a:gd name="connsiteX3483" fmla="*/ 434090 w 12225867"/>
              <a:gd name="connsiteY3483" fmla="*/ 5480356 h 13823997"/>
              <a:gd name="connsiteX3484" fmla="*/ 445870 w 12225867"/>
              <a:gd name="connsiteY3484" fmla="*/ 5473133 h 13823997"/>
              <a:gd name="connsiteX3485" fmla="*/ 422310 w 12225867"/>
              <a:gd name="connsiteY3485" fmla="*/ 5429800 h 13823997"/>
              <a:gd name="connsiteX3486" fmla="*/ 118388 w 12225867"/>
              <a:gd name="connsiteY3486" fmla="*/ 5429800 h 13823997"/>
              <a:gd name="connsiteX3487" fmla="*/ 104252 w 12225867"/>
              <a:gd name="connsiteY3487" fmla="*/ 5431003 h 13823997"/>
              <a:gd name="connsiteX3488" fmla="*/ 110142 w 12225867"/>
              <a:gd name="connsiteY3488" fmla="*/ 5480357 h 13823997"/>
              <a:gd name="connsiteX3489" fmla="*/ 124277 w 12225867"/>
              <a:gd name="connsiteY3489" fmla="*/ 5479152 h 13823997"/>
              <a:gd name="connsiteX3490" fmla="*/ 118388 w 12225867"/>
              <a:gd name="connsiteY3490" fmla="*/ 5429800 h 13823997"/>
              <a:gd name="connsiteX3491" fmla="*/ 730944 w 12225867"/>
              <a:gd name="connsiteY3491" fmla="*/ 5428598 h 13823997"/>
              <a:gd name="connsiteX3492" fmla="*/ 721520 w 12225867"/>
              <a:gd name="connsiteY3492" fmla="*/ 5438227 h 13823997"/>
              <a:gd name="connsiteX3493" fmla="*/ 725055 w 12225867"/>
              <a:gd name="connsiteY3493" fmla="*/ 5441837 h 13823997"/>
              <a:gd name="connsiteX3494" fmla="*/ 721520 w 12225867"/>
              <a:gd name="connsiteY3494" fmla="*/ 5445449 h 13823997"/>
              <a:gd name="connsiteX3495" fmla="*/ 755682 w 12225867"/>
              <a:gd name="connsiteY3495" fmla="*/ 5480358 h 13823997"/>
              <a:gd name="connsiteX3496" fmla="*/ 765106 w 12225867"/>
              <a:gd name="connsiteY3496" fmla="*/ 5470727 h 13823997"/>
              <a:gd name="connsiteX3497" fmla="*/ 761572 w 12225867"/>
              <a:gd name="connsiteY3497" fmla="*/ 5467116 h 13823997"/>
              <a:gd name="connsiteX3498" fmla="*/ 765106 w 12225867"/>
              <a:gd name="connsiteY3498" fmla="*/ 5463505 h 13823997"/>
              <a:gd name="connsiteX3499" fmla="*/ 730944 w 12225867"/>
              <a:gd name="connsiteY3499" fmla="*/ 5428598 h 13823997"/>
              <a:gd name="connsiteX3500" fmla="*/ 192601 w 12225867"/>
              <a:gd name="connsiteY3500" fmla="*/ 5415355 h 13823997"/>
              <a:gd name="connsiteX3501" fmla="*/ 178465 w 12225867"/>
              <a:gd name="connsiteY3501" fmla="*/ 5418966 h 13823997"/>
              <a:gd name="connsiteX3502" fmla="*/ 189067 w 12225867"/>
              <a:gd name="connsiteY3502" fmla="*/ 5468319 h 13823997"/>
              <a:gd name="connsiteX3503" fmla="*/ 203203 w 12225867"/>
              <a:gd name="connsiteY3503" fmla="*/ 5464708 h 13823997"/>
              <a:gd name="connsiteX3504" fmla="*/ 192601 w 12225867"/>
              <a:gd name="connsiteY3504" fmla="*/ 5415355 h 13823997"/>
              <a:gd name="connsiteX3505" fmla="*/ 626103 w 12225867"/>
              <a:gd name="connsiteY3505" fmla="*/ 5402116 h 13823997"/>
              <a:gd name="connsiteX3506" fmla="*/ 615501 w 12225867"/>
              <a:gd name="connsiteY3506" fmla="*/ 5411744 h 13823997"/>
              <a:gd name="connsiteX3507" fmla="*/ 648485 w 12225867"/>
              <a:gd name="connsiteY3507" fmla="*/ 5449060 h 13823997"/>
              <a:gd name="connsiteX3508" fmla="*/ 659087 w 12225867"/>
              <a:gd name="connsiteY3508" fmla="*/ 5439432 h 13823997"/>
              <a:gd name="connsiteX3509" fmla="*/ 626103 w 12225867"/>
              <a:gd name="connsiteY3509" fmla="*/ 5402116 h 13823997"/>
              <a:gd name="connsiteX3510" fmla="*/ 476498 w 12225867"/>
              <a:gd name="connsiteY3510" fmla="*/ 5396096 h 13823997"/>
              <a:gd name="connsiteX3511" fmla="*/ 464718 w 12225867"/>
              <a:gd name="connsiteY3511" fmla="*/ 5404522 h 13823997"/>
              <a:gd name="connsiteX3512" fmla="*/ 491812 w 12225867"/>
              <a:gd name="connsiteY3512" fmla="*/ 5445449 h 13823997"/>
              <a:gd name="connsiteX3513" fmla="*/ 503591 w 12225867"/>
              <a:gd name="connsiteY3513" fmla="*/ 5438227 h 13823997"/>
              <a:gd name="connsiteX3514" fmla="*/ 476498 w 12225867"/>
              <a:gd name="connsiteY3514" fmla="*/ 5396096 h 13823997"/>
              <a:gd name="connsiteX3515" fmla="*/ 259747 w 12225867"/>
              <a:gd name="connsiteY3515" fmla="*/ 5396095 h 13823997"/>
              <a:gd name="connsiteX3516" fmla="*/ 246789 w 12225867"/>
              <a:gd name="connsiteY3516" fmla="*/ 5400910 h 13823997"/>
              <a:gd name="connsiteX3517" fmla="*/ 262103 w 12225867"/>
              <a:gd name="connsiteY3517" fmla="*/ 5447855 h 13823997"/>
              <a:gd name="connsiteX3518" fmla="*/ 275061 w 12225867"/>
              <a:gd name="connsiteY3518" fmla="*/ 5443041 h 13823997"/>
              <a:gd name="connsiteX3519" fmla="*/ 259747 w 12225867"/>
              <a:gd name="connsiteY3519" fmla="*/ 5396095 h 13823997"/>
              <a:gd name="connsiteX3520" fmla="*/ 321002 w 12225867"/>
              <a:gd name="connsiteY3520" fmla="*/ 5370817 h 13823997"/>
              <a:gd name="connsiteX3521" fmla="*/ 308045 w 12225867"/>
              <a:gd name="connsiteY3521" fmla="*/ 5376836 h 13823997"/>
              <a:gd name="connsiteX3522" fmla="*/ 328070 w 12225867"/>
              <a:gd name="connsiteY3522" fmla="*/ 5422577 h 13823997"/>
              <a:gd name="connsiteX3523" fmla="*/ 341028 w 12225867"/>
              <a:gd name="connsiteY3523" fmla="*/ 5416558 h 13823997"/>
              <a:gd name="connsiteX3524" fmla="*/ 321002 w 12225867"/>
              <a:gd name="connsiteY3524" fmla="*/ 5370817 h 13823997"/>
              <a:gd name="connsiteX3525" fmla="*/ 661443 w 12225867"/>
              <a:gd name="connsiteY3525" fmla="*/ 5364800 h 13823997"/>
              <a:gd name="connsiteX3526" fmla="*/ 692659 w 12225867"/>
              <a:gd name="connsiteY3526" fmla="*/ 5396698 h 13823997"/>
              <a:gd name="connsiteX3527" fmla="*/ 686181 w 12225867"/>
              <a:gd name="connsiteY3527" fmla="*/ 5403317 h 13823997"/>
              <a:gd name="connsiteX3528" fmla="*/ 654965 w 12225867"/>
              <a:gd name="connsiteY3528" fmla="*/ 5371420 h 13823997"/>
              <a:gd name="connsiteX3529" fmla="*/ 661443 w 12225867"/>
              <a:gd name="connsiteY3529" fmla="*/ 5364800 h 13823997"/>
              <a:gd name="connsiteX3530" fmla="*/ 522439 w 12225867"/>
              <a:gd name="connsiteY3530" fmla="*/ 5361189 h 13823997"/>
              <a:gd name="connsiteX3531" fmla="*/ 511837 w 12225867"/>
              <a:gd name="connsiteY3531" fmla="*/ 5369616 h 13823997"/>
              <a:gd name="connsiteX3532" fmla="*/ 541287 w 12225867"/>
              <a:gd name="connsiteY3532" fmla="*/ 5409338 h 13823997"/>
              <a:gd name="connsiteX3533" fmla="*/ 551889 w 12225867"/>
              <a:gd name="connsiteY3533" fmla="*/ 5400911 h 13823997"/>
              <a:gd name="connsiteX3534" fmla="*/ 522439 w 12225867"/>
              <a:gd name="connsiteY3534" fmla="*/ 5361189 h 13823997"/>
              <a:gd name="connsiteX3535" fmla="*/ 661443 w 12225867"/>
              <a:gd name="connsiteY3535" fmla="*/ 5358783 h 13823997"/>
              <a:gd name="connsiteX3536" fmla="*/ 652019 w 12225867"/>
              <a:gd name="connsiteY3536" fmla="*/ 5368411 h 13823997"/>
              <a:gd name="connsiteX3537" fmla="*/ 654965 w 12225867"/>
              <a:gd name="connsiteY3537" fmla="*/ 5371420 h 13823997"/>
              <a:gd name="connsiteX3538" fmla="*/ 652019 w 12225867"/>
              <a:gd name="connsiteY3538" fmla="*/ 5374430 h 13823997"/>
              <a:gd name="connsiteX3539" fmla="*/ 686181 w 12225867"/>
              <a:gd name="connsiteY3539" fmla="*/ 5409338 h 13823997"/>
              <a:gd name="connsiteX3540" fmla="*/ 695604 w 12225867"/>
              <a:gd name="connsiteY3540" fmla="*/ 5399709 h 13823997"/>
              <a:gd name="connsiteX3541" fmla="*/ 692659 w 12225867"/>
              <a:gd name="connsiteY3541" fmla="*/ 5396698 h 13823997"/>
              <a:gd name="connsiteX3542" fmla="*/ 695604 w 12225867"/>
              <a:gd name="connsiteY3542" fmla="*/ 5393689 h 13823997"/>
              <a:gd name="connsiteX3543" fmla="*/ 661443 w 12225867"/>
              <a:gd name="connsiteY3543" fmla="*/ 5358783 h 13823997"/>
              <a:gd name="connsiteX3544" fmla="*/ 374012 w 12225867"/>
              <a:gd name="connsiteY3544" fmla="*/ 5343131 h 13823997"/>
              <a:gd name="connsiteX3545" fmla="*/ 362232 w 12225867"/>
              <a:gd name="connsiteY3545" fmla="*/ 5350354 h 13823997"/>
              <a:gd name="connsiteX3546" fmla="*/ 385792 w 12225867"/>
              <a:gd name="connsiteY3546" fmla="*/ 5393689 h 13823997"/>
              <a:gd name="connsiteX3547" fmla="*/ 397572 w 12225867"/>
              <a:gd name="connsiteY3547" fmla="*/ 5386466 h 13823997"/>
              <a:gd name="connsiteX3548" fmla="*/ 374012 w 12225867"/>
              <a:gd name="connsiteY3548" fmla="*/ 5343131 h 13823997"/>
              <a:gd name="connsiteX3549" fmla="*/ 107786 w 12225867"/>
              <a:gd name="connsiteY3549" fmla="*/ 5331095 h 13823997"/>
              <a:gd name="connsiteX3550" fmla="*/ 93650 w 12225867"/>
              <a:gd name="connsiteY3550" fmla="*/ 5332298 h 13823997"/>
              <a:gd name="connsiteX3551" fmla="*/ 99540 w 12225867"/>
              <a:gd name="connsiteY3551" fmla="*/ 5381650 h 13823997"/>
              <a:gd name="connsiteX3552" fmla="*/ 113676 w 12225867"/>
              <a:gd name="connsiteY3552" fmla="*/ 5380446 h 13823997"/>
              <a:gd name="connsiteX3553" fmla="*/ 107786 w 12225867"/>
              <a:gd name="connsiteY3553" fmla="*/ 5331095 h 13823997"/>
              <a:gd name="connsiteX3554" fmla="*/ 561313 w 12225867"/>
              <a:gd name="connsiteY3554" fmla="*/ 5327484 h 13823997"/>
              <a:gd name="connsiteX3555" fmla="*/ 550711 w 12225867"/>
              <a:gd name="connsiteY3555" fmla="*/ 5337114 h 13823997"/>
              <a:gd name="connsiteX3556" fmla="*/ 583695 w 12225867"/>
              <a:gd name="connsiteY3556" fmla="*/ 5374430 h 13823997"/>
              <a:gd name="connsiteX3557" fmla="*/ 594297 w 12225867"/>
              <a:gd name="connsiteY3557" fmla="*/ 5364800 h 13823997"/>
              <a:gd name="connsiteX3558" fmla="*/ 561313 w 12225867"/>
              <a:gd name="connsiteY3558" fmla="*/ 5327484 h 13823997"/>
              <a:gd name="connsiteX3559" fmla="*/ 171397 w 12225867"/>
              <a:gd name="connsiteY3559" fmla="*/ 5319057 h 13823997"/>
              <a:gd name="connsiteX3560" fmla="*/ 157261 w 12225867"/>
              <a:gd name="connsiteY3560" fmla="*/ 5322667 h 13823997"/>
              <a:gd name="connsiteX3561" fmla="*/ 167863 w 12225867"/>
              <a:gd name="connsiteY3561" fmla="*/ 5370817 h 13823997"/>
              <a:gd name="connsiteX3562" fmla="*/ 181999 w 12225867"/>
              <a:gd name="connsiteY3562" fmla="*/ 5368409 h 13823997"/>
              <a:gd name="connsiteX3563" fmla="*/ 171397 w 12225867"/>
              <a:gd name="connsiteY3563" fmla="*/ 5319057 h 13823997"/>
              <a:gd name="connsiteX3564" fmla="*/ 422310 w 12225867"/>
              <a:gd name="connsiteY3564" fmla="*/ 5311835 h 13823997"/>
              <a:gd name="connsiteX3565" fmla="*/ 410530 w 12225867"/>
              <a:gd name="connsiteY3565" fmla="*/ 5320262 h 13823997"/>
              <a:gd name="connsiteX3566" fmla="*/ 437624 w 12225867"/>
              <a:gd name="connsiteY3566" fmla="*/ 5362393 h 13823997"/>
              <a:gd name="connsiteX3567" fmla="*/ 449404 w 12225867"/>
              <a:gd name="connsiteY3567" fmla="*/ 5353967 h 13823997"/>
              <a:gd name="connsiteX3568" fmla="*/ 422310 w 12225867"/>
              <a:gd name="connsiteY3568" fmla="*/ 5311835 h 13823997"/>
              <a:gd name="connsiteX3569" fmla="*/ 227941 w 12225867"/>
              <a:gd name="connsiteY3569" fmla="*/ 5302204 h 13823997"/>
              <a:gd name="connsiteX3570" fmla="*/ 214983 w 12225867"/>
              <a:gd name="connsiteY3570" fmla="*/ 5307020 h 13823997"/>
              <a:gd name="connsiteX3571" fmla="*/ 230297 w 12225867"/>
              <a:gd name="connsiteY3571" fmla="*/ 5353964 h 13823997"/>
              <a:gd name="connsiteX3572" fmla="*/ 243255 w 12225867"/>
              <a:gd name="connsiteY3572" fmla="*/ 5349150 h 13823997"/>
              <a:gd name="connsiteX3573" fmla="*/ 227941 w 12225867"/>
              <a:gd name="connsiteY3573" fmla="*/ 5302204 h 13823997"/>
              <a:gd name="connsiteX3574" fmla="*/ 591941 w 12225867"/>
              <a:gd name="connsiteY3574" fmla="*/ 5293780 h 13823997"/>
              <a:gd name="connsiteX3575" fmla="*/ 623354 w 12225867"/>
              <a:gd name="connsiteY3575" fmla="*/ 5325880 h 13823997"/>
              <a:gd name="connsiteX3576" fmla="*/ 617857 w 12225867"/>
              <a:gd name="connsiteY3576" fmla="*/ 5332300 h 13823997"/>
              <a:gd name="connsiteX3577" fmla="*/ 585512 w 12225867"/>
              <a:gd name="connsiteY3577" fmla="*/ 5300350 h 13823997"/>
              <a:gd name="connsiteX3578" fmla="*/ 591941 w 12225867"/>
              <a:gd name="connsiteY3578" fmla="*/ 5293780 h 13823997"/>
              <a:gd name="connsiteX3579" fmla="*/ 591941 w 12225867"/>
              <a:gd name="connsiteY3579" fmla="*/ 5287761 h 13823997"/>
              <a:gd name="connsiteX3580" fmla="*/ 582517 w 12225867"/>
              <a:gd name="connsiteY3580" fmla="*/ 5297391 h 13823997"/>
              <a:gd name="connsiteX3581" fmla="*/ 585512 w 12225867"/>
              <a:gd name="connsiteY3581" fmla="*/ 5300350 h 13823997"/>
              <a:gd name="connsiteX3582" fmla="*/ 582517 w 12225867"/>
              <a:gd name="connsiteY3582" fmla="*/ 5303411 h 13823997"/>
              <a:gd name="connsiteX3583" fmla="*/ 617857 w 12225867"/>
              <a:gd name="connsiteY3583" fmla="*/ 5339523 h 13823997"/>
              <a:gd name="connsiteX3584" fmla="*/ 626103 w 12225867"/>
              <a:gd name="connsiteY3584" fmla="*/ 5328689 h 13823997"/>
              <a:gd name="connsiteX3585" fmla="*/ 623354 w 12225867"/>
              <a:gd name="connsiteY3585" fmla="*/ 5325880 h 13823997"/>
              <a:gd name="connsiteX3586" fmla="*/ 626103 w 12225867"/>
              <a:gd name="connsiteY3586" fmla="*/ 5322668 h 13823997"/>
              <a:gd name="connsiteX3587" fmla="*/ 591941 w 12225867"/>
              <a:gd name="connsiteY3587" fmla="*/ 5287761 h 13823997"/>
              <a:gd name="connsiteX3588" fmla="*/ 462362 w 12225867"/>
              <a:gd name="connsiteY3588" fmla="*/ 5282947 h 13823997"/>
              <a:gd name="connsiteX3589" fmla="*/ 451760 w 12225867"/>
              <a:gd name="connsiteY3589" fmla="*/ 5291373 h 13823997"/>
              <a:gd name="connsiteX3590" fmla="*/ 481210 w 12225867"/>
              <a:gd name="connsiteY3590" fmla="*/ 5331096 h 13823997"/>
              <a:gd name="connsiteX3591" fmla="*/ 491812 w 12225867"/>
              <a:gd name="connsiteY3591" fmla="*/ 5322669 h 13823997"/>
              <a:gd name="connsiteX3592" fmla="*/ 462362 w 12225867"/>
              <a:gd name="connsiteY3592" fmla="*/ 5282947 h 13823997"/>
              <a:gd name="connsiteX3593" fmla="*/ 280951 w 12225867"/>
              <a:gd name="connsiteY3593" fmla="*/ 5279335 h 13823997"/>
              <a:gd name="connsiteX3594" fmla="*/ 267993 w 12225867"/>
              <a:gd name="connsiteY3594" fmla="*/ 5285353 h 13823997"/>
              <a:gd name="connsiteX3595" fmla="*/ 288019 w 12225867"/>
              <a:gd name="connsiteY3595" fmla="*/ 5331095 h 13823997"/>
              <a:gd name="connsiteX3596" fmla="*/ 300977 w 12225867"/>
              <a:gd name="connsiteY3596" fmla="*/ 5325075 h 13823997"/>
              <a:gd name="connsiteX3597" fmla="*/ 280951 w 12225867"/>
              <a:gd name="connsiteY3597" fmla="*/ 5279335 h 13823997"/>
              <a:gd name="connsiteX3598" fmla="*/ 326892 w 12225867"/>
              <a:gd name="connsiteY3598" fmla="*/ 5255259 h 13823997"/>
              <a:gd name="connsiteX3599" fmla="*/ 315112 w 12225867"/>
              <a:gd name="connsiteY3599" fmla="*/ 5262482 h 13823997"/>
              <a:gd name="connsiteX3600" fmla="*/ 338672 w 12225867"/>
              <a:gd name="connsiteY3600" fmla="*/ 5305817 h 13823997"/>
              <a:gd name="connsiteX3601" fmla="*/ 350452 w 12225867"/>
              <a:gd name="connsiteY3601" fmla="*/ 5298594 h 13823997"/>
              <a:gd name="connsiteX3602" fmla="*/ 326892 w 12225867"/>
              <a:gd name="connsiteY3602" fmla="*/ 5255259 h 13823997"/>
              <a:gd name="connsiteX3603" fmla="*/ 495346 w 12225867"/>
              <a:gd name="connsiteY3603" fmla="*/ 5252854 h 13823997"/>
              <a:gd name="connsiteX3604" fmla="*/ 484744 w 12225867"/>
              <a:gd name="connsiteY3604" fmla="*/ 5262484 h 13823997"/>
              <a:gd name="connsiteX3605" fmla="*/ 517727 w 12225867"/>
              <a:gd name="connsiteY3605" fmla="*/ 5299800 h 13823997"/>
              <a:gd name="connsiteX3606" fmla="*/ 528329 w 12225867"/>
              <a:gd name="connsiteY3606" fmla="*/ 5290169 h 13823997"/>
              <a:gd name="connsiteX3607" fmla="*/ 495346 w 12225867"/>
              <a:gd name="connsiteY3607" fmla="*/ 5252854 h 13823997"/>
              <a:gd name="connsiteX3608" fmla="*/ 97184 w 12225867"/>
              <a:gd name="connsiteY3608" fmla="*/ 5231185 h 13823997"/>
              <a:gd name="connsiteX3609" fmla="*/ 83048 w 12225867"/>
              <a:gd name="connsiteY3609" fmla="*/ 5232389 h 13823997"/>
              <a:gd name="connsiteX3610" fmla="*/ 88938 w 12225867"/>
              <a:gd name="connsiteY3610" fmla="*/ 5281741 h 13823997"/>
              <a:gd name="connsiteX3611" fmla="*/ 103074 w 12225867"/>
              <a:gd name="connsiteY3611" fmla="*/ 5280538 h 13823997"/>
              <a:gd name="connsiteX3612" fmla="*/ 97184 w 12225867"/>
              <a:gd name="connsiteY3612" fmla="*/ 5231185 h 13823997"/>
              <a:gd name="connsiteX3613" fmla="*/ 368122 w 12225867"/>
              <a:gd name="connsiteY3613" fmla="*/ 5228779 h 13823997"/>
              <a:gd name="connsiteX3614" fmla="*/ 356342 w 12225867"/>
              <a:gd name="connsiteY3614" fmla="*/ 5237204 h 13823997"/>
              <a:gd name="connsiteX3615" fmla="*/ 383436 w 12225867"/>
              <a:gd name="connsiteY3615" fmla="*/ 5279336 h 13823997"/>
              <a:gd name="connsiteX3616" fmla="*/ 395216 w 12225867"/>
              <a:gd name="connsiteY3616" fmla="*/ 5270909 h 13823997"/>
              <a:gd name="connsiteX3617" fmla="*/ 368122 w 12225867"/>
              <a:gd name="connsiteY3617" fmla="*/ 5228779 h 13823997"/>
              <a:gd name="connsiteX3618" fmla="*/ 523617 w 12225867"/>
              <a:gd name="connsiteY3618" fmla="*/ 5223964 h 13823997"/>
              <a:gd name="connsiteX3619" fmla="*/ 554245 w 12225867"/>
              <a:gd name="connsiteY3619" fmla="*/ 5255262 h 13823997"/>
              <a:gd name="connsiteX3620" fmla="*/ 548355 w 12225867"/>
              <a:gd name="connsiteY3620" fmla="*/ 5261280 h 13823997"/>
              <a:gd name="connsiteX3621" fmla="*/ 517727 w 12225867"/>
              <a:gd name="connsiteY3621" fmla="*/ 5229984 h 13823997"/>
              <a:gd name="connsiteX3622" fmla="*/ 523617 w 12225867"/>
              <a:gd name="connsiteY3622" fmla="*/ 5223964 h 13823997"/>
              <a:gd name="connsiteX3623" fmla="*/ 150193 w 12225867"/>
              <a:gd name="connsiteY3623" fmla="*/ 5220352 h 13823997"/>
              <a:gd name="connsiteX3624" fmla="*/ 136057 w 12225867"/>
              <a:gd name="connsiteY3624" fmla="*/ 5223962 h 13823997"/>
              <a:gd name="connsiteX3625" fmla="*/ 146659 w 12225867"/>
              <a:gd name="connsiteY3625" fmla="*/ 5273315 h 13823997"/>
              <a:gd name="connsiteX3626" fmla="*/ 160795 w 12225867"/>
              <a:gd name="connsiteY3626" fmla="*/ 5269704 h 13823997"/>
              <a:gd name="connsiteX3627" fmla="*/ 150193 w 12225867"/>
              <a:gd name="connsiteY3627" fmla="*/ 5220352 h 13823997"/>
              <a:gd name="connsiteX3628" fmla="*/ 523617 w 12225867"/>
              <a:gd name="connsiteY3628" fmla="*/ 5216742 h 13823997"/>
              <a:gd name="connsiteX3629" fmla="*/ 514193 w 12225867"/>
              <a:gd name="connsiteY3629" fmla="*/ 5226372 h 13823997"/>
              <a:gd name="connsiteX3630" fmla="*/ 517727 w 12225867"/>
              <a:gd name="connsiteY3630" fmla="*/ 5229984 h 13823997"/>
              <a:gd name="connsiteX3631" fmla="*/ 514193 w 12225867"/>
              <a:gd name="connsiteY3631" fmla="*/ 5233594 h 13823997"/>
              <a:gd name="connsiteX3632" fmla="*/ 548355 w 12225867"/>
              <a:gd name="connsiteY3632" fmla="*/ 5268502 h 13823997"/>
              <a:gd name="connsiteX3633" fmla="*/ 557779 w 12225867"/>
              <a:gd name="connsiteY3633" fmla="*/ 5258873 h 13823997"/>
              <a:gd name="connsiteX3634" fmla="*/ 554245 w 12225867"/>
              <a:gd name="connsiteY3634" fmla="*/ 5255262 h 13823997"/>
              <a:gd name="connsiteX3635" fmla="*/ 557779 w 12225867"/>
              <a:gd name="connsiteY3635" fmla="*/ 5251650 h 13823997"/>
              <a:gd name="connsiteX3636" fmla="*/ 523617 w 12225867"/>
              <a:gd name="connsiteY3636" fmla="*/ 5216742 h 13823997"/>
              <a:gd name="connsiteX3637" fmla="*/ 197313 w 12225867"/>
              <a:gd name="connsiteY3637" fmla="*/ 5207111 h 13823997"/>
              <a:gd name="connsiteX3638" fmla="*/ 184355 w 12225867"/>
              <a:gd name="connsiteY3638" fmla="*/ 5211926 h 13823997"/>
              <a:gd name="connsiteX3639" fmla="*/ 199669 w 12225867"/>
              <a:gd name="connsiteY3639" fmla="*/ 5258871 h 13823997"/>
              <a:gd name="connsiteX3640" fmla="*/ 212627 w 12225867"/>
              <a:gd name="connsiteY3640" fmla="*/ 5254056 h 13823997"/>
              <a:gd name="connsiteX3641" fmla="*/ 197313 w 12225867"/>
              <a:gd name="connsiteY3641" fmla="*/ 5207111 h 13823997"/>
              <a:gd name="connsiteX3642" fmla="*/ 402284 w 12225867"/>
              <a:gd name="connsiteY3642" fmla="*/ 5203502 h 13823997"/>
              <a:gd name="connsiteX3643" fmla="*/ 391682 w 12225867"/>
              <a:gd name="connsiteY3643" fmla="*/ 5211926 h 13823997"/>
              <a:gd name="connsiteX3644" fmla="*/ 421132 w 12225867"/>
              <a:gd name="connsiteY3644" fmla="*/ 5251650 h 13823997"/>
              <a:gd name="connsiteX3645" fmla="*/ 431734 w 12225867"/>
              <a:gd name="connsiteY3645" fmla="*/ 5243224 h 13823997"/>
              <a:gd name="connsiteX3646" fmla="*/ 402284 w 12225867"/>
              <a:gd name="connsiteY3646" fmla="*/ 5203502 h 13823997"/>
              <a:gd name="connsiteX3647" fmla="*/ 242077 w 12225867"/>
              <a:gd name="connsiteY3647" fmla="*/ 5189055 h 13823997"/>
              <a:gd name="connsiteX3648" fmla="*/ 229119 w 12225867"/>
              <a:gd name="connsiteY3648" fmla="*/ 5195073 h 13823997"/>
              <a:gd name="connsiteX3649" fmla="*/ 247967 w 12225867"/>
              <a:gd name="connsiteY3649" fmla="*/ 5239611 h 13823997"/>
              <a:gd name="connsiteX3650" fmla="*/ 262103 w 12225867"/>
              <a:gd name="connsiteY3650" fmla="*/ 5234797 h 13823997"/>
              <a:gd name="connsiteX3651" fmla="*/ 242077 w 12225867"/>
              <a:gd name="connsiteY3651" fmla="*/ 5189055 h 13823997"/>
              <a:gd name="connsiteX3652" fmla="*/ 430556 w 12225867"/>
              <a:gd name="connsiteY3652" fmla="*/ 5178224 h 13823997"/>
              <a:gd name="connsiteX3653" fmla="*/ 419954 w 12225867"/>
              <a:gd name="connsiteY3653" fmla="*/ 5187852 h 13823997"/>
              <a:gd name="connsiteX3654" fmla="*/ 452938 w 12225867"/>
              <a:gd name="connsiteY3654" fmla="*/ 5225169 h 13823997"/>
              <a:gd name="connsiteX3655" fmla="*/ 463540 w 12225867"/>
              <a:gd name="connsiteY3655" fmla="*/ 5215538 h 13823997"/>
              <a:gd name="connsiteX3656" fmla="*/ 430556 w 12225867"/>
              <a:gd name="connsiteY3656" fmla="*/ 5178224 h 13823997"/>
              <a:gd name="connsiteX3657" fmla="*/ 279773 w 12225867"/>
              <a:gd name="connsiteY3657" fmla="*/ 5168592 h 13823997"/>
              <a:gd name="connsiteX3658" fmla="*/ 267993 w 12225867"/>
              <a:gd name="connsiteY3658" fmla="*/ 5175815 h 13823997"/>
              <a:gd name="connsiteX3659" fmla="*/ 291553 w 12225867"/>
              <a:gd name="connsiteY3659" fmla="*/ 5219148 h 13823997"/>
              <a:gd name="connsiteX3660" fmla="*/ 303333 w 12225867"/>
              <a:gd name="connsiteY3660" fmla="*/ 5211926 h 13823997"/>
              <a:gd name="connsiteX3661" fmla="*/ 279773 w 12225867"/>
              <a:gd name="connsiteY3661" fmla="*/ 5168592 h 13823997"/>
              <a:gd name="connsiteX3662" fmla="*/ 454116 w 12225867"/>
              <a:gd name="connsiteY3662" fmla="*/ 5152945 h 13823997"/>
              <a:gd name="connsiteX3663" fmla="*/ 485333 w 12225867"/>
              <a:gd name="connsiteY3663" fmla="*/ 5184844 h 13823997"/>
              <a:gd name="connsiteX3664" fmla="*/ 478854 w 12225867"/>
              <a:gd name="connsiteY3664" fmla="*/ 5191464 h 13823997"/>
              <a:gd name="connsiteX3665" fmla="*/ 447638 w 12225867"/>
              <a:gd name="connsiteY3665" fmla="*/ 5159565 h 13823997"/>
              <a:gd name="connsiteX3666" fmla="*/ 454116 w 12225867"/>
              <a:gd name="connsiteY3666" fmla="*/ 5152945 h 13823997"/>
              <a:gd name="connsiteX3667" fmla="*/ 454116 w 12225867"/>
              <a:gd name="connsiteY3667" fmla="*/ 5146926 h 13823997"/>
              <a:gd name="connsiteX3668" fmla="*/ 444692 w 12225867"/>
              <a:gd name="connsiteY3668" fmla="*/ 5156555 h 13823997"/>
              <a:gd name="connsiteX3669" fmla="*/ 447638 w 12225867"/>
              <a:gd name="connsiteY3669" fmla="*/ 5159565 h 13823997"/>
              <a:gd name="connsiteX3670" fmla="*/ 444692 w 12225867"/>
              <a:gd name="connsiteY3670" fmla="*/ 5162575 h 13823997"/>
              <a:gd name="connsiteX3671" fmla="*/ 478854 w 12225867"/>
              <a:gd name="connsiteY3671" fmla="*/ 5197483 h 13823997"/>
              <a:gd name="connsiteX3672" fmla="*/ 488278 w 12225867"/>
              <a:gd name="connsiteY3672" fmla="*/ 5187853 h 13823997"/>
              <a:gd name="connsiteX3673" fmla="*/ 485333 w 12225867"/>
              <a:gd name="connsiteY3673" fmla="*/ 5184844 h 13823997"/>
              <a:gd name="connsiteX3674" fmla="*/ 488278 w 12225867"/>
              <a:gd name="connsiteY3674" fmla="*/ 5181834 h 13823997"/>
              <a:gd name="connsiteX3675" fmla="*/ 454116 w 12225867"/>
              <a:gd name="connsiteY3675" fmla="*/ 5146926 h 13823997"/>
              <a:gd name="connsiteX3676" fmla="*/ 313935 w 12225867"/>
              <a:gd name="connsiteY3676" fmla="*/ 5145722 h 13823997"/>
              <a:gd name="connsiteX3677" fmla="*/ 302155 w 12225867"/>
              <a:gd name="connsiteY3677" fmla="*/ 5154147 h 13823997"/>
              <a:gd name="connsiteX3678" fmla="*/ 329248 w 12225867"/>
              <a:gd name="connsiteY3678" fmla="*/ 5196279 h 13823997"/>
              <a:gd name="connsiteX3679" fmla="*/ 341028 w 12225867"/>
              <a:gd name="connsiteY3679" fmla="*/ 5187852 h 13823997"/>
              <a:gd name="connsiteX3680" fmla="*/ 313935 w 12225867"/>
              <a:gd name="connsiteY3680" fmla="*/ 5145722 h 13823997"/>
              <a:gd name="connsiteX3681" fmla="*/ 86582 w 12225867"/>
              <a:gd name="connsiteY3681" fmla="*/ 5132480 h 13823997"/>
              <a:gd name="connsiteX3682" fmla="*/ 72446 w 12225867"/>
              <a:gd name="connsiteY3682" fmla="*/ 5133683 h 13823997"/>
              <a:gd name="connsiteX3683" fmla="*/ 78336 w 12225867"/>
              <a:gd name="connsiteY3683" fmla="*/ 5183037 h 13823997"/>
              <a:gd name="connsiteX3684" fmla="*/ 92472 w 12225867"/>
              <a:gd name="connsiteY3684" fmla="*/ 5180628 h 13823997"/>
              <a:gd name="connsiteX3685" fmla="*/ 86582 w 12225867"/>
              <a:gd name="connsiteY3685" fmla="*/ 5132480 h 13823997"/>
              <a:gd name="connsiteX3686" fmla="*/ 342206 w 12225867"/>
              <a:gd name="connsiteY3686" fmla="*/ 5125259 h 13823997"/>
              <a:gd name="connsiteX3687" fmla="*/ 331604 w 12225867"/>
              <a:gd name="connsiteY3687" fmla="*/ 5133684 h 13823997"/>
              <a:gd name="connsiteX3688" fmla="*/ 361054 w 12225867"/>
              <a:gd name="connsiteY3688" fmla="*/ 5173408 h 13823997"/>
              <a:gd name="connsiteX3689" fmla="*/ 371656 w 12225867"/>
              <a:gd name="connsiteY3689" fmla="*/ 5164982 h 13823997"/>
              <a:gd name="connsiteX3690" fmla="*/ 342206 w 12225867"/>
              <a:gd name="connsiteY3690" fmla="*/ 5125259 h 13823997"/>
              <a:gd name="connsiteX3691" fmla="*/ 128989 w 12225867"/>
              <a:gd name="connsiteY3691" fmla="*/ 5124054 h 13823997"/>
              <a:gd name="connsiteX3692" fmla="*/ 114854 w 12225867"/>
              <a:gd name="connsiteY3692" fmla="*/ 5127664 h 13823997"/>
              <a:gd name="connsiteX3693" fmla="*/ 125455 w 12225867"/>
              <a:gd name="connsiteY3693" fmla="*/ 5175814 h 13823997"/>
              <a:gd name="connsiteX3694" fmla="*/ 139591 w 12225867"/>
              <a:gd name="connsiteY3694" fmla="*/ 5172202 h 13823997"/>
              <a:gd name="connsiteX3695" fmla="*/ 128989 w 12225867"/>
              <a:gd name="connsiteY3695" fmla="*/ 5124054 h 13823997"/>
              <a:gd name="connsiteX3696" fmla="*/ 166685 w 12225867"/>
              <a:gd name="connsiteY3696" fmla="*/ 5112017 h 13823997"/>
              <a:gd name="connsiteX3697" fmla="*/ 153727 w 12225867"/>
              <a:gd name="connsiteY3697" fmla="*/ 5116832 h 13823997"/>
              <a:gd name="connsiteX3698" fmla="*/ 169041 w 12225867"/>
              <a:gd name="connsiteY3698" fmla="*/ 5163777 h 13823997"/>
              <a:gd name="connsiteX3699" fmla="*/ 181999 w 12225867"/>
              <a:gd name="connsiteY3699" fmla="*/ 5158962 h 13823997"/>
              <a:gd name="connsiteX3700" fmla="*/ 166685 w 12225867"/>
              <a:gd name="connsiteY3700" fmla="*/ 5112017 h 13823997"/>
              <a:gd name="connsiteX3701" fmla="*/ 365766 w 12225867"/>
              <a:gd name="connsiteY3701" fmla="*/ 5103591 h 13823997"/>
              <a:gd name="connsiteX3702" fmla="*/ 355164 w 12225867"/>
              <a:gd name="connsiteY3702" fmla="*/ 5113222 h 13823997"/>
              <a:gd name="connsiteX3703" fmla="*/ 388148 w 12225867"/>
              <a:gd name="connsiteY3703" fmla="*/ 5150537 h 13823997"/>
              <a:gd name="connsiteX3704" fmla="*/ 398750 w 12225867"/>
              <a:gd name="connsiteY3704" fmla="*/ 5140908 h 13823997"/>
              <a:gd name="connsiteX3705" fmla="*/ 365766 w 12225867"/>
              <a:gd name="connsiteY3705" fmla="*/ 5103591 h 13823997"/>
              <a:gd name="connsiteX3706" fmla="*/ 202025 w 12225867"/>
              <a:gd name="connsiteY3706" fmla="*/ 5097572 h 13823997"/>
              <a:gd name="connsiteX3707" fmla="*/ 189067 w 12225867"/>
              <a:gd name="connsiteY3707" fmla="*/ 5103590 h 13823997"/>
              <a:gd name="connsiteX3708" fmla="*/ 209093 w 12225867"/>
              <a:gd name="connsiteY3708" fmla="*/ 5149332 h 13823997"/>
              <a:gd name="connsiteX3709" fmla="*/ 222051 w 12225867"/>
              <a:gd name="connsiteY3709" fmla="*/ 5143313 h 13823997"/>
              <a:gd name="connsiteX3710" fmla="*/ 202025 w 12225867"/>
              <a:gd name="connsiteY3710" fmla="*/ 5097572 h 13823997"/>
              <a:gd name="connsiteX3711" fmla="*/ 385792 w 12225867"/>
              <a:gd name="connsiteY3711" fmla="*/ 5083129 h 13823997"/>
              <a:gd name="connsiteX3712" fmla="*/ 416420 w 12225867"/>
              <a:gd name="connsiteY3712" fmla="*/ 5114426 h 13823997"/>
              <a:gd name="connsiteX3713" fmla="*/ 410530 w 12225867"/>
              <a:gd name="connsiteY3713" fmla="*/ 5120444 h 13823997"/>
              <a:gd name="connsiteX3714" fmla="*/ 379902 w 12225867"/>
              <a:gd name="connsiteY3714" fmla="*/ 5089147 h 13823997"/>
              <a:gd name="connsiteX3715" fmla="*/ 385792 w 12225867"/>
              <a:gd name="connsiteY3715" fmla="*/ 5083129 h 13823997"/>
              <a:gd name="connsiteX3716" fmla="*/ 232653 w 12225867"/>
              <a:gd name="connsiteY3716" fmla="*/ 5080720 h 13823997"/>
              <a:gd name="connsiteX3717" fmla="*/ 220873 w 12225867"/>
              <a:gd name="connsiteY3717" fmla="*/ 5087943 h 13823997"/>
              <a:gd name="connsiteX3718" fmla="*/ 244433 w 12225867"/>
              <a:gd name="connsiteY3718" fmla="*/ 5131277 h 13823997"/>
              <a:gd name="connsiteX3719" fmla="*/ 256213 w 12225867"/>
              <a:gd name="connsiteY3719" fmla="*/ 5124055 h 13823997"/>
              <a:gd name="connsiteX3720" fmla="*/ 232653 w 12225867"/>
              <a:gd name="connsiteY3720" fmla="*/ 5080720 h 13823997"/>
              <a:gd name="connsiteX3721" fmla="*/ 385792 w 12225867"/>
              <a:gd name="connsiteY3721" fmla="*/ 5075906 h 13823997"/>
              <a:gd name="connsiteX3722" fmla="*/ 376368 w 12225867"/>
              <a:gd name="connsiteY3722" fmla="*/ 5085536 h 13823997"/>
              <a:gd name="connsiteX3723" fmla="*/ 379902 w 12225867"/>
              <a:gd name="connsiteY3723" fmla="*/ 5089147 h 13823997"/>
              <a:gd name="connsiteX3724" fmla="*/ 376368 w 12225867"/>
              <a:gd name="connsiteY3724" fmla="*/ 5092759 h 13823997"/>
              <a:gd name="connsiteX3725" fmla="*/ 410530 w 12225867"/>
              <a:gd name="connsiteY3725" fmla="*/ 5127667 h 13823997"/>
              <a:gd name="connsiteX3726" fmla="*/ 419954 w 12225867"/>
              <a:gd name="connsiteY3726" fmla="*/ 5118037 h 13823997"/>
              <a:gd name="connsiteX3727" fmla="*/ 416420 w 12225867"/>
              <a:gd name="connsiteY3727" fmla="*/ 5114426 h 13823997"/>
              <a:gd name="connsiteX3728" fmla="*/ 419954 w 12225867"/>
              <a:gd name="connsiteY3728" fmla="*/ 5110815 h 13823997"/>
              <a:gd name="connsiteX3729" fmla="*/ 385792 w 12225867"/>
              <a:gd name="connsiteY3729" fmla="*/ 5075906 h 13823997"/>
              <a:gd name="connsiteX3730" fmla="*/ 259747 w 12225867"/>
              <a:gd name="connsiteY3730" fmla="*/ 5062666 h 13823997"/>
              <a:gd name="connsiteX3731" fmla="*/ 247967 w 12225867"/>
              <a:gd name="connsiteY3731" fmla="*/ 5071091 h 13823997"/>
              <a:gd name="connsiteX3732" fmla="*/ 275061 w 12225867"/>
              <a:gd name="connsiteY3732" fmla="*/ 5113222 h 13823997"/>
              <a:gd name="connsiteX3733" fmla="*/ 286841 w 12225867"/>
              <a:gd name="connsiteY3733" fmla="*/ 5104795 h 13823997"/>
              <a:gd name="connsiteX3734" fmla="*/ 259747 w 12225867"/>
              <a:gd name="connsiteY3734" fmla="*/ 5062666 h 13823997"/>
              <a:gd name="connsiteX3735" fmla="*/ 282129 w 12225867"/>
              <a:gd name="connsiteY3735" fmla="*/ 5045812 h 13823997"/>
              <a:gd name="connsiteX3736" fmla="*/ 271527 w 12225867"/>
              <a:gd name="connsiteY3736" fmla="*/ 5054239 h 13823997"/>
              <a:gd name="connsiteX3737" fmla="*/ 300977 w 12225867"/>
              <a:gd name="connsiteY3737" fmla="*/ 5093961 h 13823997"/>
              <a:gd name="connsiteX3738" fmla="*/ 311579 w 12225867"/>
              <a:gd name="connsiteY3738" fmla="*/ 5085536 h 13823997"/>
              <a:gd name="connsiteX3739" fmla="*/ 282129 w 12225867"/>
              <a:gd name="connsiteY3739" fmla="*/ 5045812 h 13823997"/>
              <a:gd name="connsiteX3740" fmla="*/ 75980 w 12225867"/>
              <a:gd name="connsiteY3740" fmla="*/ 5032572 h 13823997"/>
              <a:gd name="connsiteX3741" fmla="*/ 61844 w 12225867"/>
              <a:gd name="connsiteY3741" fmla="*/ 5033775 h 13823997"/>
              <a:gd name="connsiteX3742" fmla="*/ 67734 w 12225867"/>
              <a:gd name="connsiteY3742" fmla="*/ 5083127 h 13823997"/>
              <a:gd name="connsiteX3743" fmla="*/ 81870 w 12225867"/>
              <a:gd name="connsiteY3743" fmla="*/ 5081923 h 13823997"/>
              <a:gd name="connsiteX3744" fmla="*/ 75980 w 12225867"/>
              <a:gd name="connsiteY3744" fmla="*/ 5032572 h 13823997"/>
              <a:gd name="connsiteX3745" fmla="*/ 300977 w 12225867"/>
              <a:gd name="connsiteY3745" fmla="*/ 5028961 h 13823997"/>
              <a:gd name="connsiteX3746" fmla="*/ 290375 w 12225867"/>
              <a:gd name="connsiteY3746" fmla="*/ 5038591 h 13823997"/>
              <a:gd name="connsiteX3747" fmla="*/ 323358 w 12225867"/>
              <a:gd name="connsiteY3747" fmla="*/ 5075906 h 13823997"/>
              <a:gd name="connsiteX3748" fmla="*/ 333960 w 12225867"/>
              <a:gd name="connsiteY3748" fmla="*/ 5066277 h 13823997"/>
              <a:gd name="connsiteX3749" fmla="*/ 300977 w 12225867"/>
              <a:gd name="connsiteY3749" fmla="*/ 5028961 h 13823997"/>
              <a:gd name="connsiteX3750" fmla="*/ 107786 w 12225867"/>
              <a:gd name="connsiteY3750" fmla="*/ 5025349 h 13823997"/>
              <a:gd name="connsiteX3751" fmla="*/ 93650 w 12225867"/>
              <a:gd name="connsiteY3751" fmla="*/ 5028959 h 13823997"/>
              <a:gd name="connsiteX3752" fmla="*/ 104252 w 12225867"/>
              <a:gd name="connsiteY3752" fmla="*/ 5078312 h 13823997"/>
              <a:gd name="connsiteX3753" fmla="*/ 118388 w 12225867"/>
              <a:gd name="connsiteY3753" fmla="*/ 5074701 h 13823997"/>
              <a:gd name="connsiteX3754" fmla="*/ 107786 w 12225867"/>
              <a:gd name="connsiteY3754" fmla="*/ 5025349 h 13823997"/>
              <a:gd name="connsiteX3755" fmla="*/ 136057 w 12225867"/>
              <a:gd name="connsiteY3755" fmla="*/ 5016923 h 13823997"/>
              <a:gd name="connsiteX3756" fmla="*/ 123100 w 12225867"/>
              <a:gd name="connsiteY3756" fmla="*/ 5021738 h 13823997"/>
              <a:gd name="connsiteX3757" fmla="*/ 138413 w 12225867"/>
              <a:gd name="connsiteY3757" fmla="*/ 5068683 h 13823997"/>
              <a:gd name="connsiteX3758" fmla="*/ 151371 w 12225867"/>
              <a:gd name="connsiteY3758" fmla="*/ 5063868 h 13823997"/>
              <a:gd name="connsiteX3759" fmla="*/ 136057 w 12225867"/>
              <a:gd name="connsiteY3759" fmla="*/ 5016923 h 13823997"/>
              <a:gd name="connsiteX3760" fmla="*/ 316290 w 12225867"/>
              <a:gd name="connsiteY3760" fmla="*/ 5012108 h 13823997"/>
              <a:gd name="connsiteX3761" fmla="*/ 346918 w 12225867"/>
              <a:gd name="connsiteY3761" fmla="*/ 5043406 h 13823997"/>
              <a:gd name="connsiteX3762" fmla="*/ 341028 w 12225867"/>
              <a:gd name="connsiteY3762" fmla="*/ 5049424 h 13823997"/>
              <a:gd name="connsiteX3763" fmla="*/ 310401 w 12225867"/>
              <a:gd name="connsiteY3763" fmla="*/ 5018128 h 13823997"/>
              <a:gd name="connsiteX3764" fmla="*/ 316290 w 12225867"/>
              <a:gd name="connsiteY3764" fmla="*/ 5012108 h 13823997"/>
              <a:gd name="connsiteX3765" fmla="*/ 161973 w 12225867"/>
              <a:gd name="connsiteY3765" fmla="*/ 5006089 h 13823997"/>
              <a:gd name="connsiteX3766" fmla="*/ 149015 w 12225867"/>
              <a:gd name="connsiteY3766" fmla="*/ 5012107 h 13823997"/>
              <a:gd name="connsiteX3767" fmla="*/ 169041 w 12225867"/>
              <a:gd name="connsiteY3767" fmla="*/ 5057849 h 13823997"/>
              <a:gd name="connsiteX3768" fmla="*/ 181999 w 12225867"/>
              <a:gd name="connsiteY3768" fmla="*/ 5051830 h 13823997"/>
              <a:gd name="connsiteX3769" fmla="*/ 161973 w 12225867"/>
              <a:gd name="connsiteY3769" fmla="*/ 5006089 h 13823997"/>
              <a:gd name="connsiteX3770" fmla="*/ 316290 w 12225867"/>
              <a:gd name="connsiteY3770" fmla="*/ 5004886 h 13823997"/>
              <a:gd name="connsiteX3771" fmla="*/ 306867 w 12225867"/>
              <a:gd name="connsiteY3771" fmla="*/ 5014517 h 13823997"/>
              <a:gd name="connsiteX3772" fmla="*/ 310401 w 12225867"/>
              <a:gd name="connsiteY3772" fmla="*/ 5018128 h 13823997"/>
              <a:gd name="connsiteX3773" fmla="*/ 306867 w 12225867"/>
              <a:gd name="connsiteY3773" fmla="*/ 5021739 h 13823997"/>
              <a:gd name="connsiteX3774" fmla="*/ 341028 w 12225867"/>
              <a:gd name="connsiteY3774" fmla="*/ 5056647 h 13823997"/>
              <a:gd name="connsiteX3775" fmla="*/ 350452 w 12225867"/>
              <a:gd name="connsiteY3775" fmla="*/ 5047018 h 13823997"/>
              <a:gd name="connsiteX3776" fmla="*/ 346918 w 12225867"/>
              <a:gd name="connsiteY3776" fmla="*/ 5043406 h 13823997"/>
              <a:gd name="connsiteX3777" fmla="*/ 350452 w 12225867"/>
              <a:gd name="connsiteY3777" fmla="*/ 5039794 h 13823997"/>
              <a:gd name="connsiteX3778" fmla="*/ 316290 w 12225867"/>
              <a:gd name="connsiteY3778" fmla="*/ 5004886 h 13823997"/>
              <a:gd name="connsiteX3779" fmla="*/ 184355 w 12225867"/>
              <a:gd name="connsiteY3779" fmla="*/ 4994052 h 13823997"/>
              <a:gd name="connsiteX3780" fmla="*/ 172575 w 12225867"/>
              <a:gd name="connsiteY3780" fmla="*/ 5001274 h 13823997"/>
              <a:gd name="connsiteX3781" fmla="*/ 196135 w 12225867"/>
              <a:gd name="connsiteY3781" fmla="*/ 5044608 h 13823997"/>
              <a:gd name="connsiteX3782" fmla="*/ 207915 w 12225867"/>
              <a:gd name="connsiteY3782" fmla="*/ 5037387 h 13823997"/>
              <a:gd name="connsiteX3783" fmla="*/ 184355 w 12225867"/>
              <a:gd name="connsiteY3783" fmla="*/ 4994052 h 13823997"/>
              <a:gd name="connsiteX3784" fmla="*/ 205559 w 12225867"/>
              <a:gd name="connsiteY3784" fmla="*/ 4979608 h 13823997"/>
              <a:gd name="connsiteX3785" fmla="*/ 193779 w 12225867"/>
              <a:gd name="connsiteY3785" fmla="*/ 4988034 h 13823997"/>
              <a:gd name="connsiteX3786" fmla="*/ 220873 w 12225867"/>
              <a:gd name="connsiteY3786" fmla="*/ 5030165 h 13823997"/>
              <a:gd name="connsiteX3787" fmla="*/ 232653 w 12225867"/>
              <a:gd name="connsiteY3787" fmla="*/ 5021738 h 13823997"/>
              <a:gd name="connsiteX3788" fmla="*/ 205559 w 12225867"/>
              <a:gd name="connsiteY3788" fmla="*/ 4979608 h 13823997"/>
              <a:gd name="connsiteX3789" fmla="*/ 222051 w 12225867"/>
              <a:gd name="connsiteY3789" fmla="*/ 4967570 h 13823997"/>
              <a:gd name="connsiteX3790" fmla="*/ 211449 w 12225867"/>
              <a:gd name="connsiteY3790" fmla="*/ 4975997 h 13823997"/>
              <a:gd name="connsiteX3791" fmla="*/ 240899 w 12225867"/>
              <a:gd name="connsiteY3791" fmla="*/ 5015720 h 13823997"/>
              <a:gd name="connsiteX3792" fmla="*/ 251501 w 12225867"/>
              <a:gd name="connsiteY3792" fmla="*/ 5007294 h 13823997"/>
              <a:gd name="connsiteX3793" fmla="*/ 222051 w 12225867"/>
              <a:gd name="connsiteY3793" fmla="*/ 4967570 h 13823997"/>
              <a:gd name="connsiteX3794" fmla="*/ 236187 w 12225867"/>
              <a:gd name="connsiteY3794" fmla="*/ 4954329 h 13823997"/>
              <a:gd name="connsiteX3795" fmla="*/ 225585 w 12225867"/>
              <a:gd name="connsiteY3795" fmla="*/ 4963960 h 13823997"/>
              <a:gd name="connsiteX3796" fmla="*/ 258569 w 12225867"/>
              <a:gd name="connsiteY3796" fmla="*/ 5001276 h 13823997"/>
              <a:gd name="connsiteX3797" fmla="*/ 269171 w 12225867"/>
              <a:gd name="connsiteY3797" fmla="*/ 4991646 h 13823997"/>
              <a:gd name="connsiteX3798" fmla="*/ 236187 w 12225867"/>
              <a:gd name="connsiteY3798" fmla="*/ 4954329 h 13823997"/>
              <a:gd name="connsiteX3799" fmla="*/ 246789 w 12225867"/>
              <a:gd name="connsiteY3799" fmla="*/ 4941090 h 13823997"/>
              <a:gd name="connsiteX3800" fmla="*/ 278006 w 12225867"/>
              <a:gd name="connsiteY3800" fmla="*/ 4972988 h 13823997"/>
              <a:gd name="connsiteX3801" fmla="*/ 271527 w 12225867"/>
              <a:gd name="connsiteY3801" fmla="*/ 4979608 h 13823997"/>
              <a:gd name="connsiteX3802" fmla="*/ 240311 w 12225867"/>
              <a:gd name="connsiteY3802" fmla="*/ 4947709 h 13823997"/>
              <a:gd name="connsiteX3803" fmla="*/ 246789 w 12225867"/>
              <a:gd name="connsiteY3803" fmla="*/ 4941090 h 13823997"/>
              <a:gd name="connsiteX3804" fmla="*/ 246789 w 12225867"/>
              <a:gd name="connsiteY3804" fmla="*/ 4935071 h 13823997"/>
              <a:gd name="connsiteX3805" fmla="*/ 237365 w 12225867"/>
              <a:gd name="connsiteY3805" fmla="*/ 4944700 h 13823997"/>
              <a:gd name="connsiteX3806" fmla="*/ 240311 w 12225867"/>
              <a:gd name="connsiteY3806" fmla="*/ 4947709 h 13823997"/>
              <a:gd name="connsiteX3807" fmla="*/ 237365 w 12225867"/>
              <a:gd name="connsiteY3807" fmla="*/ 4950719 h 13823997"/>
              <a:gd name="connsiteX3808" fmla="*/ 271527 w 12225867"/>
              <a:gd name="connsiteY3808" fmla="*/ 4985627 h 13823997"/>
              <a:gd name="connsiteX3809" fmla="*/ 280951 w 12225867"/>
              <a:gd name="connsiteY3809" fmla="*/ 4975997 h 13823997"/>
              <a:gd name="connsiteX3810" fmla="*/ 278006 w 12225867"/>
              <a:gd name="connsiteY3810" fmla="*/ 4972988 h 13823997"/>
              <a:gd name="connsiteX3811" fmla="*/ 280951 w 12225867"/>
              <a:gd name="connsiteY3811" fmla="*/ 4969978 h 13823997"/>
              <a:gd name="connsiteX3812" fmla="*/ 246789 w 12225867"/>
              <a:gd name="connsiteY3812" fmla="*/ 4935071 h 13823997"/>
              <a:gd name="connsiteX3813" fmla="*/ 64200 w 12225867"/>
              <a:gd name="connsiteY3813" fmla="*/ 4933865 h 13823997"/>
              <a:gd name="connsiteX3814" fmla="*/ 50064 w 12225867"/>
              <a:gd name="connsiteY3814" fmla="*/ 4935070 h 13823997"/>
              <a:gd name="connsiteX3815" fmla="*/ 55954 w 12225867"/>
              <a:gd name="connsiteY3815" fmla="*/ 4984422 h 13823997"/>
              <a:gd name="connsiteX3816" fmla="*/ 70090 w 12225867"/>
              <a:gd name="connsiteY3816" fmla="*/ 4983218 h 13823997"/>
              <a:gd name="connsiteX3817" fmla="*/ 64200 w 12225867"/>
              <a:gd name="connsiteY3817" fmla="*/ 4933865 h 13823997"/>
              <a:gd name="connsiteX3818" fmla="*/ 86582 w 12225867"/>
              <a:gd name="connsiteY3818" fmla="*/ 4927847 h 13823997"/>
              <a:gd name="connsiteX3819" fmla="*/ 72446 w 12225867"/>
              <a:gd name="connsiteY3819" fmla="*/ 4931457 h 13823997"/>
              <a:gd name="connsiteX3820" fmla="*/ 83048 w 12225867"/>
              <a:gd name="connsiteY3820" fmla="*/ 4980810 h 13823997"/>
              <a:gd name="connsiteX3821" fmla="*/ 97184 w 12225867"/>
              <a:gd name="connsiteY3821" fmla="*/ 4977199 h 13823997"/>
              <a:gd name="connsiteX3822" fmla="*/ 86582 w 12225867"/>
              <a:gd name="connsiteY3822" fmla="*/ 4927847 h 13823997"/>
              <a:gd name="connsiteX3823" fmla="*/ 104252 w 12225867"/>
              <a:gd name="connsiteY3823" fmla="*/ 4923032 h 13823997"/>
              <a:gd name="connsiteX3824" fmla="*/ 91294 w 12225867"/>
              <a:gd name="connsiteY3824" fmla="*/ 4927847 h 13823997"/>
              <a:gd name="connsiteX3825" fmla="*/ 106608 w 12225867"/>
              <a:gd name="connsiteY3825" fmla="*/ 4974792 h 13823997"/>
              <a:gd name="connsiteX3826" fmla="*/ 119566 w 12225867"/>
              <a:gd name="connsiteY3826" fmla="*/ 4969977 h 13823997"/>
              <a:gd name="connsiteX3827" fmla="*/ 104252 w 12225867"/>
              <a:gd name="connsiteY3827" fmla="*/ 4923032 h 13823997"/>
              <a:gd name="connsiteX3828" fmla="*/ 121922 w 12225867"/>
              <a:gd name="connsiteY3828" fmla="*/ 4914606 h 13823997"/>
              <a:gd name="connsiteX3829" fmla="*/ 108964 w 12225867"/>
              <a:gd name="connsiteY3829" fmla="*/ 4920625 h 13823997"/>
              <a:gd name="connsiteX3830" fmla="*/ 128989 w 12225867"/>
              <a:gd name="connsiteY3830" fmla="*/ 4966366 h 13823997"/>
              <a:gd name="connsiteX3831" fmla="*/ 141947 w 12225867"/>
              <a:gd name="connsiteY3831" fmla="*/ 4960347 h 13823997"/>
              <a:gd name="connsiteX3832" fmla="*/ 121922 w 12225867"/>
              <a:gd name="connsiteY3832" fmla="*/ 4914606 h 13823997"/>
              <a:gd name="connsiteX3833" fmla="*/ 137235 w 12225867"/>
              <a:gd name="connsiteY3833" fmla="*/ 4906181 h 13823997"/>
              <a:gd name="connsiteX3834" fmla="*/ 125455 w 12225867"/>
              <a:gd name="connsiteY3834" fmla="*/ 4913402 h 13823997"/>
              <a:gd name="connsiteX3835" fmla="*/ 149015 w 12225867"/>
              <a:gd name="connsiteY3835" fmla="*/ 4956737 h 13823997"/>
              <a:gd name="connsiteX3836" fmla="*/ 160795 w 12225867"/>
              <a:gd name="connsiteY3836" fmla="*/ 4949514 h 13823997"/>
              <a:gd name="connsiteX3837" fmla="*/ 137235 w 12225867"/>
              <a:gd name="connsiteY3837" fmla="*/ 4906181 h 13823997"/>
              <a:gd name="connsiteX3838" fmla="*/ 162032 w 12225867"/>
              <a:gd name="connsiteY3838" fmla="*/ 4888206 h 13823997"/>
              <a:gd name="connsiteX3839" fmla="*/ 173633 w 12225867"/>
              <a:gd name="connsiteY3839" fmla="*/ 4903852 h 13823997"/>
              <a:gd name="connsiteX3840" fmla="*/ 160795 w 12225867"/>
              <a:gd name="connsiteY3840" fmla="*/ 4889329 h 13823997"/>
              <a:gd name="connsiteX3841" fmla="*/ 162032 w 12225867"/>
              <a:gd name="connsiteY3841" fmla="*/ 4888206 h 13823997"/>
              <a:gd name="connsiteX3842" fmla="*/ 171397 w 12225867"/>
              <a:gd name="connsiteY3842" fmla="*/ 4879700 h 13823997"/>
              <a:gd name="connsiteX3843" fmla="*/ 202145 w 12225867"/>
              <a:gd name="connsiteY3843" fmla="*/ 4914485 h 13823997"/>
              <a:gd name="connsiteX3844" fmla="*/ 202025 w 12225867"/>
              <a:gd name="connsiteY3844" fmla="*/ 4914609 h 13823997"/>
              <a:gd name="connsiteX3845" fmla="*/ 169526 w 12225867"/>
              <a:gd name="connsiteY3845" fmla="*/ 4881400 h 13823997"/>
              <a:gd name="connsiteX3846" fmla="*/ 171397 w 12225867"/>
              <a:gd name="connsiteY3846" fmla="*/ 4879700 h 13823997"/>
              <a:gd name="connsiteX3847" fmla="*/ 177287 w 12225867"/>
              <a:gd name="connsiteY3847" fmla="*/ 4870069 h 13823997"/>
              <a:gd name="connsiteX3848" fmla="*/ 208504 w 12225867"/>
              <a:gd name="connsiteY3848" fmla="*/ 4901968 h 13823997"/>
              <a:gd name="connsiteX3849" fmla="*/ 202025 w 12225867"/>
              <a:gd name="connsiteY3849" fmla="*/ 4908587 h 13823997"/>
              <a:gd name="connsiteX3850" fmla="*/ 170809 w 12225867"/>
              <a:gd name="connsiteY3850" fmla="*/ 4876689 h 13823997"/>
              <a:gd name="connsiteX3851" fmla="*/ 177287 w 12225867"/>
              <a:gd name="connsiteY3851" fmla="*/ 4870069 h 13823997"/>
              <a:gd name="connsiteX3852" fmla="*/ 177287 w 12225867"/>
              <a:gd name="connsiteY3852" fmla="*/ 4864050 h 13823997"/>
              <a:gd name="connsiteX3853" fmla="*/ 167863 w 12225867"/>
              <a:gd name="connsiteY3853" fmla="*/ 4873681 h 13823997"/>
              <a:gd name="connsiteX3854" fmla="*/ 170809 w 12225867"/>
              <a:gd name="connsiteY3854" fmla="*/ 4876689 h 13823997"/>
              <a:gd name="connsiteX3855" fmla="*/ 167863 w 12225867"/>
              <a:gd name="connsiteY3855" fmla="*/ 4879701 h 13823997"/>
              <a:gd name="connsiteX3856" fmla="*/ 169526 w 12225867"/>
              <a:gd name="connsiteY3856" fmla="*/ 4881400 h 13823997"/>
              <a:gd name="connsiteX3857" fmla="*/ 162032 w 12225867"/>
              <a:gd name="connsiteY3857" fmla="*/ 4888206 h 13823997"/>
              <a:gd name="connsiteX3858" fmla="*/ 161973 w 12225867"/>
              <a:gd name="connsiteY3858" fmla="*/ 4888127 h 13823997"/>
              <a:gd name="connsiteX3859" fmla="*/ 151371 w 12225867"/>
              <a:gd name="connsiteY3859" fmla="*/ 4896552 h 13823997"/>
              <a:gd name="connsiteX3860" fmla="*/ 139591 w 12225867"/>
              <a:gd name="connsiteY3860" fmla="*/ 4904978 h 13823997"/>
              <a:gd name="connsiteX3861" fmla="*/ 166685 w 12225867"/>
              <a:gd name="connsiteY3861" fmla="*/ 4947107 h 13823997"/>
              <a:gd name="connsiteX3862" fmla="*/ 178465 w 12225867"/>
              <a:gd name="connsiteY3862" fmla="*/ 4938681 h 13823997"/>
              <a:gd name="connsiteX3863" fmla="*/ 151371 w 12225867"/>
              <a:gd name="connsiteY3863" fmla="*/ 4896552 h 13823997"/>
              <a:gd name="connsiteX3864" fmla="*/ 180821 w 12225867"/>
              <a:gd name="connsiteY3864" fmla="*/ 4936274 h 13823997"/>
              <a:gd name="connsiteX3865" fmla="*/ 191423 w 12225867"/>
              <a:gd name="connsiteY3865" fmla="*/ 4927848 h 13823997"/>
              <a:gd name="connsiteX3866" fmla="*/ 173633 w 12225867"/>
              <a:gd name="connsiteY3866" fmla="*/ 4903852 h 13823997"/>
              <a:gd name="connsiteX3867" fmla="*/ 193779 w 12225867"/>
              <a:gd name="connsiteY3867" fmla="*/ 4926645 h 13823997"/>
              <a:gd name="connsiteX3868" fmla="*/ 204381 w 12225867"/>
              <a:gd name="connsiteY3868" fmla="*/ 4917016 h 13823997"/>
              <a:gd name="connsiteX3869" fmla="*/ 202145 w 12225867"/>
              <a:gd name="connsiteY3869" fmla="*/ 4914485 h 13823997"/>
              <a:gd name="connsiteX3870" fmla="*/ 211449 w 12225867"/>
              <a:gd name="connsiteY3870" fmla="*/ 4904978 h 13823997"/>
              <a:gd name="connsiteX3871" fmla="*/ 208504 w 12225867"/>
              <a:gd name="connsiteY3871" fmla="*/ 4901968 h 13823997"/>
              <a:gd name="connsiteX3872" fmla="*/ 211449 w 12225867"/>
              <a:gd name="connsiteY3872" fmla="*/ 4898959 h 13823997"/>
              <a:gd name="connsiteX3873" fmla="*/ 177287 w 12225867"/>
              <a:gd name="connsiteY3873" fmla="*/ 4864050 h 13823997"/>
              <a:gd name="connsiteX3874" fmla="*/ 54801 w 12225867"/>
              <a:gd name="connsiteY3874" fmla="*/ 4834168 h 13823997"/>
              <a:gd name="connsiteX3875" fmla="*/ 59272 w 12225867"/>
              <a:gd name="connsiteY3875" fmla="*/ 4871626 h 13823997"/>
              <a:gd name="connsiteX3876" fmla="*/ 51242 w 12225867"/>
              <a:gd name="connsiteY3876" fmla="*/ 4835159 h 13823997"/>
              <a:gd name="connsiteX3877" fmla="*/ 54801 w 12225867"/>
              <a:gd name="connsiteY3877" fmla="*/ 4834168 h 13823997"/>
              <a:gd name="connsiteX3878" fmla="*/ 64200 w 12225867"/>
              <a:gd name="connsiteY3878" fmla="*/ 4831548 h 13823997"/>
              <a:gd name="connsiteX3879" fmla="*/ 72356 w 12225867"/>
              <a:gd name="connsiteY3879" fmla="*/ 4868587 h 13823997"/>
              <a:gd name="connsiteX3880" fmla="*/ 60666 w 12225867"/>
              <a:gd name="connsiteY3880" fmla="*/ 4832753 h 13823997"/>
              <a:gd name="connsiteX3881" fmla="*/ 63026 w 12225867"/>
              <a:gd name="connsiteY3881" fmla="*/ 4831876 h 13823997"/>
              <a:gd name="connsiteX3882" fmla="*/ 64200 w 12225867"/>
              <a:gd name="connsiteY3882" fmla="*/ 4831548 h 13823997"/>
              <a:gd name="connsiteX3883" fmla="*/ 73624 w 12225867"/>
              <a:gd name="connsiteY3883" fmla="*/ 4827938 h 13823997"/>
              <a:gd name="connsiteX3884" fmla="*/ 85495 w 12225867"/>
              <a:gd name="connsiteY3884" fmla="*/ 4864327 h 13823997"/>
              <a:gd name="connsiteX3885" fmla="*/ 70131 w 12225867"/>
              <a:gd name="connsiteY3885" fmla="*/ 4829235 h 13823997"/>
              <a:gd name="connsiteX3886" fmla="*/ 73624 w 12225867"/>
              <a:gd name="connsiteY3886" fmla="*/ 4827938 h 13823997"/>
              <a:gd name="connsiteX3887" fmla="*/ 83298 w 12225867"/>
              <a:gd name="connsiteY3887" fmla="*/ 4823693 h 13823997"/>
              <a:gd name="connsiteX3888" fmla="*/ 103074 w 12225867"/>
              <a:gd name="connsiteY3888" fmla="*/ 4868864 h 13823997"/>
              <a:gd name="connsiteX3889" fmla="*/ 101611 w 12225867"/>
              <a:gd name="connsiteY3889" fmla="*/ 4869544 h 13823997"/>
              <a:gd name="connsiteX3890" fmla="*/ 78336 w 12225867"/>
              <a:gd name="connsiteY3890" fmla="*/ 4826735 h 13823997"/>
              <a:gd name="connsiteX3891" fmla="*/ 83298 w 12225867"/>
              <a:gd name="connsiteY3891" fmla="*/ 4823693 h 13823997"/>
              <a:gd name="connsiteX3892" fmla="*/ 90116 w 12225867"/>
              <a:gd name="connsiteY3892" fmla="*/ 4819513 h 13823997"/>
              <a:gd name="connsiteX3893" fmla="*/ 113676 w 12225867"/>
              <a:gd name="connsiteY3893" fmla="*/ 4862846 h 13823997"/>
              <a:gd name="connsiteX3894" fmla="*/ 112276 w 12225867"/>
              <a:gd name="connsiteY3894" fmla="*/ 4863704 h 13823997"/>
              <a:gd name="connsiteX3895" fmla="*/ 85626 w 12225867"/>
              <a:gd name="connsiteY3895" fmla="*/ 4822265 h 13823997"/>
              <a:gd name="connsiteX3896" fmla="*/ 90116 w 12225867"/>
              <a:gd name="connsiteY3896" fmla="*/ 4819513 h 13823997"/>
              <a:gd name="connsiteX3897" fmla="*/ 97187 w 12225867"/>
              <a:gd name="connsiteY3897" fmla="*/ 4813627 h 13823997"/>
              <a:gd name="connsiteX3898" fmla="*/ 96006 w 12225867"/>
              <a:gd name="connsiteY3898" fmla="*/ 4814699 h 13823997"/>
              <a:gd name="connsiteX3899" fmla="*/ 102317 w 12225867"/>
              <a:gd name="connsiteY3899" fmla="*/ 4821839 h 13823997"/>
              <a:gd name="connsiteX3900" fmla="*/ 123100 w 12225867"/>
              <a:gd name="connsiteY3900" fmla="*/ 4855624 h 13823997"/>
              <a:gd name="connsiteX3901" fmla="*/ 120494 w 12225867"/>
              <a:gd name="connsiteY3901" fmla="*/ 4857695 h 13823997"/>
              <a:gd name="connsiteX3902" fmla="*/ 91294 w 12225867"/>
              <a:gd name="connsiteY3902" fmla="*/ 4818309 h 13823997"/>
              <a:gd name="connsiteX3903" fmla="*/ 97187 w 12225867"/>
              <a:gd name="connsiteY3903" fmla="*/ 4813627 h 13823997"/>
              <a:gd name="connsiteX3904" fmla="*/ 97237 w 12225867"/>
              <a:gd name="connsiteY3904" fmla="*/ 4813581 h 13823997"/>
              <a:gd name="connsiteX3905" fmla="*/ 97240 w 12225867"/>
              <a:gd name="connsiteY3905" fmla="*/ 4813585 h 13823997"/>
              <a:gd name="connsiteX3906" fmla="*/ 97187 w 12225867"/>
              <a:gd name="connsiteY3906" fmla="*/ 4813627 h 13823997"/>
              <a:gd name="connsiteX3907" fmla="*/ 97237 w 12225867"/>
              <a:gd name="connsiteY3907" fmla="*/ 4813581 h 13823997"/>
              <a:gd name="connsiteX3908" fmla="*/ 100571 w 12225867"/>
              <a:gd name="connsiteY3908" fmla="*/ 4810935 h 13823997"/>
              <a:gd name="connsiteX3909" fmla="*/ 109257 w 12225867"/>
              <a:gd name="connsiteY3909" fmla="*/ 4819813 h 13823997"/>
              <a:gd name="connsiteX3910" fmla="*/ 131345 w 12225867"/>
              <a:gd name="connsiteY3910" fmla="*/ 4849607 h 13823997"/>
              <a:gd name="connsiteX3911" fmla="*/ 128711 w 12225867"/>
              <a:gd name="connsiteY3911" fmla="*/ 4851701 h 13823997"/>
              <a:gd name="connsiteX3912" fmla="*/ 102317 w 12225867"/>
              <a:gd name="connsiteY3912" fmla="*/ 4821839 h 13823997"/>
              <a:gd name="connsiteX3913" fmla="*/ 97240 w 12225867"/>
              <a:gd name="connsiteY3913" fmla="*/ 4813585 h 13823997"/>
              <a:gd name="connsiteX3914" fmla="*/ 100571 w 12225867"/>
              <a:gd name="connsiteY3914" fmla="*/ 4810935 h 13823997"/>
              <a:gd name="connsiteX3915" fmla="*/ 103582 w 12225867"/>
              <a:gd name="connsiteY3915" fmla="*/ 4807818 h 13823997"/>
              <a:gd name="connsiteX3916" fmla="*/ 133701 w 12225867"/>
              <a:gd name="connsiteY3916" fmla="*/ 4837570 h 13823997"/>
              <a:gd name="connsiteX3917" fmla="*/ 134505 w 12225867"/>
              <a:gd name="connsiteY3917" fmla="*/ 4836630 h 13823997"/>
              <a:gd name="connsiteX3918" fmla="*/ 137411 w 12225867"/>
              <a:gd name="connsiteY3918" fmla="*/ 4839918 h 13823997"/>
              <a:gd name="connsiteX3919" fmla="*/ 133701 w 12225867"/>
              <a:gd name="connsiteY3919" fmla="*/ 4844792 h 13823997"/>
              <a:gd name="connsiteX3920" fmla="*/ 109257 w 12225867"/>
              <a:gd name="connsiteY3920" fmla="*/ 4819813 h 13823997"/>
              <a:gd name="connsiteX3921" fmla="*/ 101896 w 12225867"/>
              <a:gd name="connsiteY3921" fmla="*/ 4809883 h 13823997"/>
              <a:gd name="connsiteX3922" fmla="*/ 100571 w 12225867"/>
              <a:gd name="connsiteY3922" fmla="*/ 4810935 h 13823997"/>
              <a:gd name="connsiteX3923" fmla="*/ 100372 w 12225867"/>
              <a:gd name="connsiteY3923" fmla="*/ 4810733 h 13823997"/>
              <a:gd name="connsiteX3924" fmla="*/ 103582 w 12225867"/>
              <a:gd name="connsiteY3924" fmla="*/ 4807818 h 13823997"/>
              <a:gd name="connsiteX3925" fmla="*/ 107786 w 12225867"/>
              <a:gd name="connsiteY3925" fmla="*/ 4799051 h 13823997"/>
              <a:gd name="connsiteX3926" fmla="*/ 139198 w 12225867"/>
              <a:gd name="connsiteY3926" fmla="*/ 4831150 h 13823997"/>
              <a:gd name="connsiteX3927" fmla="*/ 134505 w 12225867"/>
              <a:gd name="connsiteY3927" fmla="*/ 4836630 h 13823997"/>
              <a:gd name="connsiteX3928" fmla="*/ 106608 w 12225867"/>
              <a:gd name="connsiteY3928" fmla="*/ 4805068 h 13823997"/>
              <a:gd name="connsiteX3929" fmla="*/ 103582 w 12225867"/>
              <a:gd name="connsiteY3929" fmla="*/ 4807818 h 13823997"/>
              <a:gd name="connsiteX3930" fmla="*/ 101357 w 12225867"/>
              <a:gd name="connsiteY3930" fmla="*/ 4805620 h 13823997"/>
              <a:gd name="connsiteX3931" fmla="*/ 107786 w 12225867"/>
              <a:gd name="connsiteY3931" fmla="*/ 4799051 h 13823997"/>
              <a:gd name="connsiteX3932" fmla="*/ 107786 w 12225867"/>
              <a:gd name="connsiteY3932" fmla="*/ 4793030 h 13823997"/>
              <a:gd name="connsiteX3933" fmla="*/ 98362 w 12225867"/>
              <a:gd name="connsiteY3933" fmla="*/ 4802661 h 13823997"/>
              <a:gd name="connsiteX3934" fmla="*/ 101357 w 12225867"/>
              <a:gd name="connsiteY3934" fmla="*/ 4805620 h 13823997"/>
              <a:gd name="connsiteX3935" fmla="*/ 98362 w 12225867"/>
              <a:gd name="connsiteY3935" fmla="*/ 4808680 h 13823997"/>
              <a:gd name="connsiteX3936" fmla="*/ 100372 w 12225867"/>
              <a:gd name="connsiteY3936" fmla="*/ 4810733 h 13823997"/>
              <a:gd name="connsiteX3937" fmla="*/ 97237 w 12225867"/>
              <a:gd name="connsiteY3937" fmla="*/ 4813581 h 13823997"/>
              <a:gd name="connsiteX3938" fmla="*/ 97184 w 12225867"/>
              <a:gd name="connsiteY3938" fmla="*/ 4813494 h 13823997"/>
              <a:gd name="connsiteX3939" fmla="*/ 85404 w 12225867"/>
              <a:gd name="connsiteY3939" fmla="*/ 4821921 h 13823997"/>
              <a:gd name="connsiteX3940" fmla="*/ 85626 w 12225867"/>
              <a:gd name="connsiteY3940" fmla="*/ 4822265 h 13823997"/>
              <a:gd name="connsiteX3941" fmla="*/ 83298 w 12225867"/>
              <a:gd name="connsiteY3941" fmla="*/ 4823693 h 13823997"/>
              <a:gd name="connsiteX3942" fmla="*/ 83048 w 12225867"/>
              <a:gd name="connsiteY3942" fmla="*/ 4823123 h 13823997"/>
              <a:gd name="connsiteX3943" fmla="*/ 70090 w 12225867"/>
              <a:gd name="connsiteY3943" fmla="*/ 4829141 h 13823997"/>
              <a:gd name="connsiteX3944" fmla="*/ 70131 w 12225867"/>
              <a:gd name="connsiteY3944" fmla="*/ 4829235 h 13823997"/>
              <a:gd name="connsiteX3945" fmla="*/ 63026 w 12225867"/>
              <a:gd name="connsiteY3945" fmla="*/ 4831876 h 13823997"/>
              <a:gd name="connsiteX3946" fmla="*/ 54801 w 12225867"/>
              <a:gd name="connsiteY3946" fmla="*/ 4834168 h 13823997"/>
              <a:gd name="connsiteX3947" fmla="*/ 54776 w 12225867"/>
              <a:gd name="connsiteY3947" fmla="*/ 4833956 h 13823997"/>
              <a:gd name="connsiteX3948" fmla="*/ 40640 w 12225867"/>
              <a:gd name="connsiteY3948" fmla="*/ 4835160 h 13823997"/>
              <a:gd name="connsiteX3949" fmla="*/ 45352 w 12225867"/>
              <a:gd name="connsiteY3949" fmla="*/ 4884513 h 13823997"/>
              <a:gd name="connsiteX3950" fmla="*/ 60666 w 12225867"/>
              <a:gd name="connsiteY3950" fmla="*/ 4883310 h 13823997"/>
              <a:gd name="connsiteX3951" fmla="*/ 59272 w 12225867"/>
              <a:gd name="connsiteY3951" fmla="*/ 4871626 h 13823997"/>
              <a:gd name="connsiteX3952" fmla="*/ 61844 w 12225867"/>
              <a:gd name="connsiteY3952" fmla="*/ 4883308 h 13823997"/>
              <a:gd name="connsiteX3953" fmla="*/ 74802 w 12225867"/>
              <a:gd name="connsiteY3953" fmla="*/ 4879697 h 13823997"/>
              <a:gd name="connsiteX3954" fmla="*/ 72356 w 12225867"/>
              <a:gd name="connsiteY3954" fmla="*/ 4868587 h 13823997"/>
              <a:gd name="connsiteX3955" fmla="*/ 75980 w 12225867"/>
              <a:gd name="connsiteY3955" fmla="*/ 4879698 h 13823997"/>
              <a:gd name="connsiteX3956" fmla="*/ 88938 w 12225867"/>
              <a:gd name="connsiteY3956" fmla="*/ 4874883 h 13823997"/>
              <a:gd name="connsiteX3957" fmla="*/ 85495 w 12225867"/>
              <a:gd name="connsiteY3957" fmla="*/ 4864327 h 13823997"/>
              <a:gd name="connsiteX3958" fmla="*/ 90116 w 12225867"/>
              <a:gd name="connsiteY3958" fmla="*/ 4874883 h 13823997"/>
              <a:gd name="connsiteX3959" fmla="*/ 101611 w 12225867"/>
              <a:gd name="connsiteY3959" fmla="*/ 4869544 h 13823997"/>
              <a:gd name="connsiteX3960" fmla="*/ 101896 w 12225867"/>
              <a:gd name="connsiteY3960" fmla="*/ 4870069 h 13823997"/>
              <a:gd name="connsiteX3961" fmla="*/ 112276 w 12225867"/>
              <a:gd name="connsiteY3961" fmla="*/ 4863704 h 13823997"/>
              <a:gd name="connsiteX3962" fmla="*/ 112498 w 12225867"/>
              <a:gd name="connsiteY3962" fmla="*/ 4864050 h 13823997"/>
              <a:gd name="connsiteX3963" fmla="*/ 120494 w 12225867"/>
              <a:gd name="connsiteY3963" fmla="*/ 4857695 h 13823997"/>
              <a:gd name="connsiteX3964" fmla="*/ 120744 w 12225867"/>
              <a:gd name="connsiteY3964" fmla="*/ 4858033 h 13823997"/>
              <a:gd name="connsiteX3965" fmla="*/ 128711 w 12225867"/>
              <a:gd name="connsiteY3965" fmla="*/ 4851701 h 13823997"/>
              <a:gd name="connsiteX3966" fmla="*/ 128989 w 12225867"/>
              <a:gd name="connsiteY3966" fmla="*/ 4852015 h 13823997"/>
              <a:gd name="connsiteX3967" fmla="*/ 139591 w 12225867"/>
              <a:gd name="connsiteY3967" fmla="*/ 4842383 h 13823997"/>
              <a:gd name="connsiteX3968" fmla="*/ 137411 w 12225867"/>
              <a:gd name="connsiteY3968" fmla="*/ 4839918 h 13823997"/>
              <a:gd name="connsiteX3969" fmla="*/ 141947 w 12225867"/>
              <a:gd name="connsiteY3969" fmla="*/ 4833957 h 13823997"/>
              <a:gd name="connsiteX3970" fmla="*/ 139198 w 12225867"/>
              <a:gd name="connsiteY3970" fmla="*/ 4831150 h 13823997"/>
              <a:gd name="connsiteX3971" fmla="*/ 141947 w 12225867"/>
              <a:gd name="connsiteY3971" fmla="*/ 4827938 h 13823997"/>
              <a:gd name="connsiteX3972" fmla="*/ 107786 w 12225867"/>
              <a:gd name="connsiteY3972" fmla="*/ 4793030 h 13823997"/>
              <a:gd name="connsiteX3973" fmla="*/ 45353 w 12225867"/>
              <a:gd name="connsiteY3973" fmla="*/ 4784604 h 13823997"/>
              <a:gd name="connsiteX3974" fmla="*/ 45352 w 12225867"/>
              <a:gd name="connsiteY3974" fmla="*/ 4784604 h 13823997"/>
              <a:gd name="connsiteX3975" fmla="*/ 45352 w 12225867"/>
              <a:gd name="connsiteY3975" fmla="*/ 4784604 h 13823997"/>
              <a:gd name="connsiteX3976" fmla="*/ 45353 w 12225867"/>
              <a:gd name="connsiteY3976" fmla="*/ 4784604 h 13823997"/>
              <a:gd name="connsiteX3977" fmla="*/ 48736 w 12225867"/>
              <a:gd name="connsiteY3977" fmla="*/ 4783347 h 13823997"/>
              <a:gd name="connsiteX3978" fmla="*/ 48782 w 12225867"/>
              <a:gd name="connsiteY3978" fmla="*/ 4783728 h 13823997"/>
              <a:gd name="connsiteX3979" fmla="*/ 45353 w 12225867"/>
              <a:gd name="connsiteY3979" fmla="*/ 4784604 h 13823997"/>
              <a:gd name="connsiteX3980" fmla="*/ 48736 w 12225867"/>
              <a:gd name="connsiteY3980" fmla="*/ 4783347 h 13823997"/>
              <a:gd name="connsiteX3981" fmla="*/ 53301 w 12225867"/>
              <a:gd name="connsiteY3981" fmla="*/ 4781650 h 13823997"/>
              <a:gd name="connsiteX3982" fmla="*/ 53408 w 12225867"/>
              <a:gd name="connsiteY3982" fmla="*/ 4781847 h 13823997"/>
              <a:gd name="connsiteX3983" fmla="*/ 50064 w 12225867"/>
              <a:gd name="connsiteY3983" fmla="*/ 4783400 h 13823997"/>
              <a:gd name="connsiteX3984" fmla="*/ 49858 w 12225867"/>
              <a:gd name="connsiteY3984" fmla="*/ 4782930 h 13823997"/>
              <a:gd name="connsiteX3985" fmla="*/ 53301 w 12225867"/>
              <a:gd name="connsiteY3985" fmla="*/ 4781650 h 13823997"/>
              <a:gd name="connsiteX3986" fmla="*/ 54584 w 12225867"/>
              <a:gd name="connsiteY3986" fmla="*/ 4781301 h 13823997"/>
              <a:gd name="connsiteX3987" fmla="*/ 54639 w 12225867"/>
              <a:gd name="connsiteY3987" fmla="*/ 4781558 h 13823997"/>
              <a:gd name="connsiteX3988" fmla="*/ 53598 w 12225867"/>
              <a:gd name="connsiteY3988" fmla="*/ 4782195 h 13823997"/>
              <a:gd name="connsiteX3989" fmla="*/ 53408 w 12225867"/>
              <a:gd name="connsiteY3989" fmla="*/ 4781847 h 13823997"/>
              <a:gd name="connsiteX3990" fmla="*/ 54584 w 12225867"/>
              <a:gd name="connsiteY3990" fmla="*/ 4781301 h 13823997"/>
              <a:gd name="connsiteX3991" fmla="*/ 55950 w 12225867"/>
              <a:gd name="connsiteY3991" fmla="*/ 4780666 h 13823997"/>
              <a:gd name="connsiteX3992" fmla="*/ 54584 w 12225867"/>
              <a:gd name="connsiteY3992" fmla="*/ 4781301 h 13823997"/>
              <a:gd name="connsiteX3993" fmla="*/ 54558 w 12225867"/>
              <a:gd name="connsiteY3993" fmla="*/ 4781183 h 13823997"/>
              <a:gd name="connsiteX3994" fmla="*/ 55950 w 12225867"/>
              <a:gd name="connsiteY3994" fmla="*/ 4780666 h 13823997"/>
              <a:gd name="connsiteX3995" fmla="*/ 56545 w 12225867"/>
              <a:gd name="connsiteY3995" fmla="*/ 4780389 h 13823997"/>
              <a:gd name="connsiteX3996" fmla="*/ 56316 w 12225867"/>
              <a:gd name="connsiteY3996" fmla="*/ 4780530 h 13823997"/>
              <a:gd name="connsiteX3997" fmla="*/ 55950 w 12225867"/>
              <a:gd name="connsiteY3997" fmla="*/ 4780666 h 13823997"/>
              <a:gd name="connsiteX3998" fmla="*/ 56545 w 12225867"/>
              <a:gd name="connsiteY3998" fmla="*/ 4780389 h 13823997"/>
              <a:gd name="connsiteX3999" fmla="*/ 56688 w 12225867"/>
              <a:gd name="connsiteY3999" fmla="*/ 4780302 h 13823997"/>
              <a:gd name="connsiteX4000" fmla="*/ 56699 w 12225867"/>
              <a:gd name="connsiteY4000" fmla="*/ 4780319 h 13823997"/>
              <a:gd name="connsiteX4001" fmla="*/ 56545 w 12225867"/>
              <a:gd name="connsiteY4001" fmla="*/ 4780389 h 13823997"/>
              <a:gd name="connsiteX4002" fmla="*/ 56688 w 12225867"/>
              <a:gd name="connsiteY4002" fmla="*/ 4780302 h 13823997"/>
              <a:gd name="connsiteX4003" fmla="*/ 58248 w 12225867"/>
              <a:gd name="connsiteY4003" fmla="*/ 4779599 h 13823997"/>
              <a:gd name="connsiteX4004" fmla="*/ 58310 w 12225867"/>
              <a:gd name="connsiteY4004" fmla="*/ 4779788 h 13823997"/>
              <a:gd name="connsiteX4005" fmla="*/ 56735 w 12225867"/>
              <a:gd name="connsiteY4005" fmla="*/ 4780374 h 13823997"/>
              <a:gd name="connsiteX4006" fmla="*/ 56699 w 12225867"/>
              <a:gd name="connsiteY4006" fmla="*/ 4780319 h 13823997"/>
              <a:gd name="connsiteX4007" fmla="*/ 58248 w 12225867"/>
              <a:gd name="connsiteY4007" fmla="*/ 4779599 h 13823997"/>
              <a:gd name="connsiteX4008" fmla="*/ 48247 w 12225867"/>
              <a:gd name="connsiteY4008" fmla="*/ 4779251 h 13823997"/>
              <a:gd name="connsiteX4009" fmla="*/ 49858 w 12225867"/>
              <a:gd name="connsiteY4009" fmla="*/ 4782930 h 13823997"/>
              <a:gd name="connsiteX4010" fmla="*/ 48736 w 12225867"/>
              <a:gd name="connsiteY4010" fmla="*/ 4783347 h 13823997"/>
              <a:gd name="connsiteX4011" fmla="*/ 48247 w 12225867"/>
              <a:gd name="connsiteY4011" fmla="*/ 4779251 h 13823997"/>
              <a:gd name="connsiteX4012" fmla="*/ 60631 w 12225867"/>
              <a:gd name="connsiteY4012" fmla="*/ 4778492 h 13823997"/>
              <a:gd name="connsiteX4013" fmla="*/ 60608 w 12225867"/>
              <a:gd name="connsiteY4013" fmla="*/ 4778508 h 13823997"/>
              <a:gd name="connsiteX4014" fmla="*/ 60605 w 12225867"/>
              <a:gd name="connsiteY4014" fmla="*/ 4778504 h 13823997"/>
              <a:gd name="connsiteX4015" fmla="*/ 60631 w 12225867"/>
              <a:gd name="connsiteY4015" fmla="*/ 4778492 h 13823997"/>
              <a:gd name="connsiteX4016" fmla="*/ 60298 w 12225867"/>
              <a:gd name="connsiteY4016" fmla="*/ 4778089 h 13823997"/>
              <a:gd name="connsiteX4017" fmla="*/ 60605 w 12225867"/>
              <a:gd name="connsiteY4017" fmla="*/ 4778504 h 13823997"/>
              <a:gd name="connsiteX4018" fmla="*/ 58248 w 12225867"/>
              <a:gd name="connsiteY4018" fmla="*/ 4779599 h 13823997"/>
              <a:gd name="connsiteX4019" fmla="*/ 58179 w 12225867"/>
              <a:gd name="connsiteY4019" fmla="*/ 4779388 h 13823997"/>
              <a:gd name="connsiteX4020" fmla="*/ 60298 w 12225867"/>
              <a:gd name="connsiteY4020" fmla="*/ 4778089 h 13823997"/>
              <a:gd name="connsiteX4021" fmla="*/ 62188 w 12225867"/>
              <a:gd name="connsiteY4021" fmla="*/ 4777377 h 13823997"/>
              <a:gd name="connsiteX4022" fmla="*/ 61003 w 12225867"/>
              <a:gd name="connsiteY4022" fmla="*/ 4778319 h 13823997"/>
              <a:gd name="connsiteX4023" fmla="*/ 60631 w 12225867"/>
              <a:gd name="connsiteY4023" fmla="*/ 4778492 h 13823997"/>
              <a:gd name="connsiteX4024" fmla="*/ 62188 w 12225867"/>
              <a:gd name="connsiteY4024" fmla="*/ 4777377 h 13823997"/>
              <a:gd name="connsiteX4025" fmla="*/ 62806 w 12225867"/>
              <a:gd name="connsiteY4025" fmla="*/ 4776886 h 13823997"/>
              <a:gd name="connsiteX4026" fmla="*/ 62822 w 12225867"/>
              <a:gd name="connsiteY4026" fmla="*/ 4776924 h 13823997"/>
              <a:gd name="connsiteX4027" fmla="*/ 62188 w 12225867"/>
              <a:gd name="connsiteY4027" fmla="*/ 4777377 h 13823997"/>
              <a:gd name="connsiteX4028" fmla="*/ 62806 w 12225867"/>
              <a:gd name="connsiteY4028" fmla="*/ 4776886 h 13823997"/>
              <a:gd name="connsiteX4029" fmla="*/ 63234 w 12225867"/>
              <a:gd name="connsiteY4029" fmla="*/ 4776290 h 13823997"/>
              <a:gd name="connsiteX4030" fmla="*/ 63367 w 12225867"/>
              <a:gd name="connsiteY4030" fmla="*/ 4776439 h 13823997"/>
              <a:gd name="connsiteX4031" fmla="*/ 62806 w 12225867"/>
              <a:gd name="connsiteY4031" fmla="*/ 4776886 h 13823997"/>
              <a:gd name="connsiteX4032" fmla="*/ 62690 w 12225867"/>
              <a:gd name="connsiteY4032" fmla="*/ 4776623 h 13823997"/>
              <a:gd name="connsiteX4033" fmla="*/ 63234 w 12225867"/>
              <a:gd name="connsiteY4033" fmla="*/ 4776290 h 13823997"/>
              <a:gd name="connsiteX4034" fmla="*/ 68685 w 12225867"/>
              <a:gd name="connsiteY4034" fmla="*/ 4772214 h 13823997"/>
              <a:gd name="connsiteX4035" fmla="*/ 68912 w 12225867"/>
              <a:gd name="connsiteY4035" fmla="*/ 4772568 h 13823997"/>
              <a:gd name="connsiteX4036" fmla="*/ 63418 w 12225867"/>
              <a:gd name="connsiteY4036" fmla="*/ 4776497 h 13823997"/>
              <a:gd name="connsiteX4037" fmla="*/ 63367 w 12225867"/>
              <a:gd name="connsiteY4037" fmla="*/ 4776439 h 13823997"/>
              <a:gd name="connsiteX4038" fmla="*/ 64650 w 12225867"/>
              <a:gd name="connsiteY4038" fmla="*/ 4775421 h 13823997"/>
              <a:gd name="connsiteX4039" fmla="*/ 65378 w 12225867"/>
              <a:gd name="connsiteY4039" fmla="*/ 4774975 h 13823997"/>
              <a:gd name="connsiteX4040" fmla="*/ 65328 w 12225867"/>
              <a:gd name="connsiteY4040" fmla="*/ 4774882 h 13823997"/>
              <a:gd name="connsiteX4041" fmla="*/ 68685 w 12225867"/>
              <a:gd name="connsiteY4041" fmla="*/ 4772214 h 13823997"/>
              <a:gd name="connsiteX4042" fmla="*/ 59210 w 12225867"/>
              <a:gd name="connsiteY4042" fmla="*/ 4768673 h 13823997"/>
              <a:gd name="connsiteX4043" fmla="*/ 64200 w 12225867"/>
              <a:gd name="connsiteY4043" fmla="*/ 4773772 h 13823997"/>
              <a:gd name="connsiteX4044" fmla="*/ 64537 w 12225867"/>
              <a:gd name="connsiteY4044" fmla="*/ 4773427 h 13823997"/>
              <a:gd name="connsiteX4045" fmla="*/ 65328 w 12225867"/>
              <a:gd name="connsiteY4045" fmla="*/ 4774882 h 13823997"/>
              <a:gd name="connsiteX4046" fmla="*/ 64650 w 12225867"/>
              <a:gd name="connsiteY4046" fmla="*/ 4775421 h 13823997"/>
              <a:gd name="connsiteX4047" fmla="*/ 63234 w 12225867"/>
              <a:gd name="connsiteY4047" fmla="*/ 4776290 h 13823997"/>
              <a:gd name="connsiteX4048" fmla="*/ 61867 w 12225867"/>
              <a:gd name="connsiteY4048" fmla="*/ 4774743 h 13823997"/>
              <a:gd name="connsiteX4049" fmla="*/ 59210 w 12225867"/>
              <a:gd name="connsiteY4049" fmla="*/ 4768673 h 13823997"/>
              <a:gd name="connsiteX4050" fmla="*/ 69745 w 12225867"/>
              <a:gd name="connsiteY4050" fmla="*/ 4768106 h 13823997"/>
              <a:gd name="connsiteX4051" fmla="*/ 71268 w 12225867"/>
              <a:gd name="connsiteY4051" fmla="*/ 4770160 h 13823997"/>
              <a:gd name="connsiteX4052" fmla="*/ 68685 w 12225867"/>
              <a:gd name="connsiteY4052" fmla="*/ 4772214 h 13823997"/>
              <a:gd name="connsiteX4053" fmla="*/ 67511 w 12225867"/>
              <a:gd name="connsiteY4053" fmla="*/ 4770389 h 13823997"/>
              <a:gd name="connsiteX4054" fmla="*/ 69745 w 12225867"/>
              <a:gd name="connsiteY4054" fmla="*/ 4768106 h 13823997"/>
              <a:gd name="connsiteX4055" fmla="*/ 51281 w 12225867"/>
              <a:gd name="connsiteY4055" fmla="*/ 4765928 h 13823997"/>
              <a:gd name="connsiteX4056" fmla="*/ 55758 w 12225867"/>
              <a:gd name="connsiteY4056" fmla="*/ 4771965 h 13823997"/>
              <a:gd name="connsiteX4057" fmla="*/ 58179 w 12225867"/>
              <a:gd name="connsiteY4057" fmla="*/ 4779388 h 13823997"/>
              <a:gd name="connsiteX4058" fmla="*/ 56688 w 12225867"/>
              <a:gd name="connsiteY4058" fmla="*/ 4780302 h 13823997"/>
              <a:gd name="connsiteX4059" fmla="*/ 53206 w 12225867"/>
              <a:gd name="connsiteY4059" fmla="*/ 4774887 h 13823997"/>
              <a:gd name="connsiteX4060" fmla="*/ 51281 w 12225867"/>
              <a:gd name="connsiteY4060" fmla="*/ 4765928 h 13823997"/>
              <a:gd name="connsiteX4061" fmla="*/ 53621 w 12225867"/>
              <a:gd name="connsiteY4061" fmla="*/ 4765415 h 13823997"/>
              <a:gd name="connsiteX4062" fmla="*/ 61867 w 12225867"/>
              <a:gd name="connsiteY4062" fmla="*/ 4774743 h 13823997"/>
              <a:gd name="connsiteX4063" fmla="*/ 62690 w 12225867"/>
              <a:gd name="connsiteY4063" fmla="*/ 4776623 h 13823997"/>
              <a:gd name="connsiteX4064" fmla="*/ 60298 w 12225867"/>
              <a:gd name="connsiteY4064" fmla="*/ 4778089 h 13823997"/>
              <a:gd name="connsiteX4065" fmla="*/ 55758 w 12225867"/>
              <a:gd name="connsiteY4065" fmla="*/ 4771965 h 13823997"/>
              <a:gd name="connsiteX4066" fmla="*/ 53621 w 12225867"/>
              <a:gd name="connsiteY4066" fmla="*/ 4765415 h 13823997"/>
              <a:gd name="connsiteX4067" fmla="*/ 46478 w 12225867"/>
              <a:gd name="connsiteY4067" fmla="*/ 4764426 h 13823997"/>
              <a:gd name="connsiteX4068" fmla="*/ 53206 w 12225867"/>
              <a:gd name="connsiteY4068" fmla="*/ 4774887 h 13823997"/>
              <a:gd name="connsiteX4069" fmla="*/ 54558 w 12225867"/>
              <a:gd name="connsiteY4069" fmla="*/ 4781183 h 13823997"/>
              <a:gd name="connsiteX4070" fmla="*/ 53301 w 12225867"/>
              <a:gd name="connsiteY4070" fmla="*/ 4781650 h 13823997"/>
              <a:gd name="connsiteX4071" fmla="*/ 47193 w 12225867"/>
              <a:gd name="connsiteY4071" fmla="*/ 4770415 h 13823997"/>
              <a:gd name="connsiteX4072" fmla="*/ 46478 w 12225867"/>
              <a:gd name="connsiteY4072" fmla="*/ 4764426 h 13823997"/>
              <a:gd name="connsiteX4073" fmla="*/ 69771 w 12225867"/>
              <a:gd name="connsiteY4073" fmla="*/ 4762060 h 13823997"/>
              <a:gd name="connsiteX4074" fmla="*/ 72566 w 12225867"/>
              <a:gd name="connsiteY4074" fmla="*/ 4765223 h 13823997"/>
              <a:gd name="connsiteX4075" fmla="*/ 69745 w 12225867"/>
              <a:gd name="connsiteY4075" fmla="*/ 4768106 h 13823997"/>
              <a:gd name="connsiteX4076" fmla="*/ 67206 w 12225867"/>
              <a:gd name="connsiteY4076" fmla="*/ 4764681 h 13823997"/>
              <a:gd name="connsiteX4077" fmla="*/ 69771 w 12225867"/>
              <a:gd name="connsiteY4077" fmla="*/ 4762060 h 13823997"/>
              <a:gd name="connsiteX4078" fmla="*/ 58017 w 12225867"/>
              <a:gd name="connsiteY4078" fmla="*/ 4761435 h 13823997"/>
              <a:gd name="connsiteX4079" fmla="*/ 64200 w 12225867"/>
              <a:gd name="connsiteY4079" fmla="*/ 4767753 h 13823997"/>
              <a:gd name="connsiteX4080" fmla="*/ 65175 w 12225867"/>
              <a:gd name="connsiteY4080" fmla="*/ 4766757 h 13823997"/>
              <a:gd name="connsiteX4081" fmla="*/ 67511 w 12225867"/>
              <a:gd name="connsiteY4081" fmla="*/ 4770389 h 13823997"/>
              <a:gd name="connsiteX4082" fmla="*/ 64537 w 12225867"/>
              <a:gd name="connsiteY4082" fmla="*/ 4773427 h 13823997"/>
              <a:gd name="connsiteX4083" fmla="*/ 58017 w 12225867"/>
              <a:gd name="connsiteY4083" fmla="*/ 4761435 h 13823997"/>
              <a:gd name="connsiteX4084" fmla="*/ 49807 w 12225867"/>
              <a:gd name="connsiteY4084" fmla="*/ 4759064 h 13823997"/>
              <a:gd name="connsiteX4085" fmla="*/ 52421 w 12225867"/>
              <a:gd name="connsiteY4085" fmla="*/ 4761736 h 13823997"/>
              <a:gd name="connsiteX4086" fmla="*/ 53621 w 12225867"/>
              <a:gd name="connsiteY4086" fmla="*/ 4765415 h 13823997"/>
              <a:gd name="connsiteX4087" fmla="*/ 50384 w 12225867"/>
              <a:gd name="connsiteY4087" fmla="*/ 4761753 h 13823997"/>
              <a:gd name="connsiteX4088" fmla="*/ 49807 w 12225867"/>
              <a:gd name="connsiteY4088" fmla="*/ 4759064 h 13823997"/>
              <a:gd name="connsiteX4089" fmla="*/ 45500 w 12225867"/>
              <a:gd name="connsiteY4089" fmla="*/ 4756227 h 13823997"/>
              <a:gd name="connsiteX4090" fmla="*/ 50384 w 12225867"/>
              <a:gd name="connsiteY4090" fmla="*/ 4761753 h 13823997"/>
              <a:gd name="connsiteX4091" fmla="*/ 51281 w 12225867"/>
              <a:gd name="connsiteY4091" fmla="*/ 4765928 h 13823997"/>
              <a:gd name="connsiteX4092" fmla="*/ 45770 w 12225867"/>
              <a:gd name="connsiteY4092" fmla="*/ 4758494 h 13823997"/>
              <a:gd name="connsiteX4093" fmla="*/ 45500 w 12225867"/>
              <a:gd name="connsiteY4093" fmla="*/ 4756227 h 13823997"/>
              <a:gd name="connsiteX4094" fmla="*/ 49476 w 12225867"/>
              <a:gd name="connsiteY4094" fmla="*/ 4752708 h 13823997"/>
              <a:gd name="connsiteX4095" fmla="*/ 54442 w 12225867"/>
              <a:gd name="connsiteY4095" fmla="*/ 4757782 h 13823997"/>
              <a:gd name="connsiteX4096" fmla="*/ 59210 w 12225867"/>
              <a:gd name="connsiteY4096" fmla="*/ 4768673 h 13823997"/>
              <a:gd name="connsiteX4097" fmla="*/ 52421 w 12225867"/>
              <a:gd name="connsiteY4097" fmla="*/ 4761736 h 13823997"/>
              <a:gd name="connsiteX4098" fmla="*/ 49476 w 12225867"/>
              <a:gd name="connsiteY4098" fmla="*/ 4752708 h 13823997"/>
              <a:gd name="connsiteX4099" fmla="*/ 44469 w 12225867"/>
              <a:gd name="connsiteY4099" fmla="*/ 4747591 h 13823997"/>
              <a:gd name="connsiteX4100" fmla="*/ 48150 w 12225867"/>
              <a:gd name="connsiteY4100" fmla="*/ 4751353 h 13823997"/>
              <a:gd name="connsiteX4101" fmla="*/ 49807 w 12225867"/>
              <a:gd name="connsiteY4101" fmla="*/ 4759064 h 13823997"/>
              <a:gd name="connsiteX4102" fmla="*/ 45287 w 12225867"/>
              <a:gd name="connsiteY4102" fmla="*/ 4754446 h 13823997"/>
              <a:gd name="connsiteX4103" fmla="*/ 44469 w 12225867"/>
              <a:gd name="connsiteY4103" fmla="*/ 4747591 h 13823997"/>
              <a:gd name="connsiteX4104" fmla="*/ 32742 w 12225867"/>
              <a:gd name="connsiteY4104" fmla="*/ 4743835 h 13823997"/>
              <a:gd name="connsiteX4105" fmla="*/ 47193 w 12225867"/>
              <a:gd name="connsiteY4105" fmla="*/ 4770415 h 13823997"/>
              <a:gd name="connsiteX4106" fmla="*/ 48247 w 12225867"/>
              <a:gd name="connsiteY4106" fmla="*/ 4779251 h 13823997"/>
              <a:gd name="connsiteX4107" fmla="*/ 32742 w 12225867"/>
              <a:gd name="connsiteY4107" fmla="*/ 4743835 h 13823997"/>
              <a:gd name="connsiteX4108" fmla="*/ 34898 w 12225867"/>
              <a:gd name="connsiteY4108" fmla="*/ 4743831 h 13823997"/>
              <a:gd name="connsiteX4109" fmla="*/ 45287 w 12225867"/>
              <a:gd name="connsiteY4109" fmla="*/ 4754446 h 13823997"/>
              <a:gd name="connsiteX4110" fmla="*/ 45500 w 12225867"/>
              <a:gd name="connsiteY4110" fmla="*/ 4756227 h 13823997"/>
              <a:gd name="connsiteX4111" fmla="*/ 36751 w 12225867"/>
              <a:gd name="connsiteY4111" fmla="*/ 4746330 h 13823997"/>
              <a:gd name="connsiteX4112" fmla="*/ 34898 w 12225867"/>
              <a:gd name="connsiteY4112" fmla="*/ 4743831 h 13823997"/>
              <a:gd name="connsiteX4113" fmla="*/ 46446 w 12225867"/>
              <a:gd name="connsiteY4113" fmla="*/ 4743417 h 13823997"/>
              <a:gd name="connsiteX4114" fmla="*/ 49476 w 12225867"/>
              <a:gd name="connsiteY4114" fmla="*/ 4752708 h 13823997"/>
              <a:gd name="connsiteX4115" fmla="*/ 48150 w 12225867"/>
              <a:gd name="connsiteY4115" fmla="*/ 4751353 h 13823997"/>
              <a:gd name="connsiteX4116" fmla="*/ 46446 w 12225867"/>
              <a:gd name="connsiteY4116" fmla="*/ 4743417 h 13823997"/>
              <a:gd name="connsiteX4117" fmla="*/ 52815 w 12225867"/>
              <a:gd name="connsiteY4117" fmla="*/ 4742879 h 13823997"/>
              <a:gd name="connsiteX4118" fmla="*/ 70679 w 12225867"/>
              <a:gd name="connsiteY4118" fmla="*/ 4761133 h 13823997"/>
              <a:gd name="connsiteX4119" fmla="*/ 69771 w 12225867"/>
              <a:gd name="connsiteY4119" fmla="*/ 4762060 h 13823997"/>
              <a:gd name="connsiteX4120" fmla="*/ 52815 w 12225867"/>
              <a:gd name="connsiteY4120" fmla="*/ 4742879 h 13823997"/>
              <a:gd name="connsiteX4121" fmla="*/ 47870 w 12225867"/>
              <a:gd name="connsiteY4121" fmla="*/ 4742771 h 13823997"/>
              <a:gd name="connsiteX4122" fmla="*/ 58017 w 12225867"/>
              <a:gd name="connsiteY4122" fmla="*/ 4761435 h 13823997"/>
              <a:gd name="connsiteX4123" fmla="*/ 54442 w 12225867"/>
              <a:gd name="connsiteY4123" fmla="*/ 4757782 h 13823997"/>
              <a:gd name="connsiteX4124" fmla="*/ 47870 w 12225867"/>
              <a:gd name="connsiteY4124" fmla="*/ 4742771 h 13823997"/>
              <a:gd name="connsiteX4125" fmla="*/ 30893 w 12225867"/>
              <a:gd name="connsiteY4125" fmla="*/ 4740434 h 13823997"/>
              <a:gd name="connsiteX4126" fmla="*/ 31019 w 12225867"/>
              <a:gd name="connsiteY4126" fmla="*/ 4740666 h 13823997"/>
              <a:gd name="connsiteX4127" fmla="*/ 45352 w 12225867"/>
              <a:gd name="connsiteY4127" fmla="*/ 4784604 h 13823997"/>
              <a:gd name="connsiteX4128" fmla="*/ 43583 w 12225867"/>
              <a:gd name="connsiteY4128" fmla="*/ 4785056 h 13823997"/>
              <a:gd name="connsiteX4129" fmla="*/ 40534 w 12225867"/>
              <a:gd name="connsiteY4129" fmla="*/ 4785315 h 13823997"/>
              <a:gd name="connsiteX4130" fmla="*/ 30893 w 12225867"/>
              <a:gd name="connsiteY4130" fmla="*/ 4740434 h 13823997"/>
              <a:gd name="connsiteX4131" fmla="*/ 30835 w 12225867"/>
              <a:gd name="connsiteY4131" fmla="*/ 4740103 h 13823997"/>
              <a:gd name="connsiteX4132" fmla="*/ 31689 w 12225867"/>
              <a:gd name="connsiteY4132" fmla="*/ 4741430 h 13823997"/>
              <a:gd name="connsiteX4133" fmla="*/ 32742 w 12225867"/>
              <a:gd name="connsiteY4133" fmla="*/ 4743835 h 13823997"/>
              <a:gd name="connsiteX4134" fmla="*/ 31019 w 12225867"/>
              <a:gd name="connsiteY4134" fmla="*/ 4740666 h 13823997"/>
              <a:gd name="connsiteX4135" fmla="*/ 30835 w 12225867"/>
              <a:gd name="connsiteY4135" fmla="*/ 4740103 h 13823997"/>
              <a:gd name="connsiteX4136" fmla="*/ 30796 w 12225867"/>
              <a:gd name="connsiteY4136" fmla="*/ 4739984 h 13823997"/>
              <a:gd name="connsiteX4137" fmla="*/ 30835 w 12225867"/>
              <a:gd name="connsiteY4137" fmla="*/ 4740103 h 13823997"/>
              <a:gd name="connsiteX4138" fmla="*/ 30815 w 12225867"/>
              <a:gd name="connsiteY4138" fmla="*/ 4740072 h 13823997"/>
              <a:gd name="connsiteX4139" fmla="*/ 30796 w 12225867"/>
              <a:gd name="connsiteY4139" fmla="*/ 4739984 h 13823997"/>
              <a:gd name="connsiteX4140" fmla="*/ 31750 w 12225867"/>
              <a:gd name="connsiteY4140" fmla="*/ 4739582 h 13823997"/>
              <a:gd name="connsiteX4141" fmla="*/ 34898 w 12225867"/>
              <a:gd name="connsiteY4141" fmla="*/ 4743831 h 13823997"/>
              <a:gd name="connsiteX4142" fmla="*/ 31216 w 12225867"/>
              <a:gd name="connsiteY4142" fmla="*/ 4740068 h 13823997"/>
              <a:gd name="connsiteX4143" fmla="*/ 31750 w 12225867"/>
              <a:gd name="connsiteY4143" fmla="*/ 4739582 h 13823997"/>
              <a:gd name="connsiteX4144" fmla="*/ 30042 w 12225867"/>
              <a:gd name="connsiteY4144" fmla="*/ 4738869 h 13823997"/>
              <a:gd name="connsiteX4145" fmla="*/ 30815 w 12225867"/>
              <a:gd name="connsiteY4145" fmla="*/ 4740072 h 13823997"/>
              <a:gd name="connsiteX4146" fmla="*/ 30893 w 12225867"/>
              <a:gd name="connsiteY4146" fmla="*/ 4740434 h 13823997"/>
              <a:gd name="connsiteX4147" fmla="*/ 30042 w 12225867"/>
              <a:gd name="connsiteY4147" fmla="*/ 4738869 h 13823997"/>
              <a:gd name="connsiteX4148" fmla="*/ 30039 w 12225867"/>
              <a:gd name="connsiteY4148" fmla="*/ 4738863 h 13823997"/>
              <a:gd name="connsiteX4149" fmla="*/ 30042 w 12225867"/>
              <a:gd name="connsiteY4149" fmla="*/ 4738869 h 13823997"/>
              <a:gd name="connsiteX4150" fmla="*/ 30038 w 12225867"/>
              <a:gd name="connsiteY4150" fmla="*/ 4738864 h 13823997"/>
              <a:gd name="connsiteX4151" fmla="*/ 30039 w 12225867"/>
              <a:gd name="connsiteY4151" fmla="*/ 4738863 h 13823997"/>
              <a:gd name="connsiteX4152" fmla="*/ 30048 w 12225867"/>
              <a:gd name="connsiteY4152" fmla="*/ 4738856 h 13823997"/>
              <a:gd name="connsiteX4153" fmla="*/ 30039 w 12225867"/>
              <a:gd name="connsiteY4153" fmla="*/ 4738863 h 13823997"/>
              <a:gd name="connsiteX4154" fmla="*/ 30038 w 12225867"/>
              <a:gd name="connsiteY4154" fmla="*/ 4738863 h 13823997"/>
              <a:gd name="connsiteX4155" fmla="*/ 30048 w 12225867"/>
              <a:gd name="connsiteY4155" fmla="*/ 4738856 h 13823997"/>
              <a:gd name="connsiteX4156" fmla="*/ 30357 w 12225867"/>
              <a:gd name="connsiteY4156" fmla="*/ 4738635 h 13823997"/>
              <a:gd name="connsiteX4157" fmla="*/ 30365 w 12225867"/>
              <a:gd name="connsiteY4157" fmla="*/ 4738662 h 13823997"/>
              <a:gd name="connsiteX4158" fmla="*/ 30048 w 12225867"/>
              <a:gd name="connsiteY4158" fmla="*/ 4738856 h 13823997"/>
              <a:gd name="connsiteX4159" fmla="*/ 30357 w 12225867"/>
              <a:gd name="connsiteY4159" fmla="*/ 4738635 h 13823997"/>
              <a:gd name="connsiteX4160" fmla="*/ 30454 w 12225867"/>
              <a:gd name="connsiteY4160" fmla="*/ 4738607 h 13823997"/>
              <a:gd name="connsiteX4161" fmla="*/ 30545 w 12225867"/>
              <a:gd name="connsiteY4161" fmla="*/ 4738816 h 13823997"/>
              <a:gd name="connsiteX4162" fmla="*/ 30796 w 12225867"/>
              <a:gd name="connsiteY4162" fmla="*/ 4739984 h 13823997"/>
              <a:gd name="connsiteX4163" fmla="*/ 30365 w 12225867"/>
              <a:gd name="connsiteY4163" fmla="*/ 4738662 h 13823997"/>
              <a:gd name="connsiteX4164" fmla="*/ 30454 w 12225867"/>
              <a:gd name="connsiteY4164" fmla="*/ 4738607 h 13823997"/>
              <a:gd name="connsiteX4165" fmla="*/ 30487 w 12225867"/>
              <a:gd name="connsiteY4165" fmla="*/ 4738543 h 13823997"/>
              <a:gd name="connsiteX4166" fmla="*/ 30495 w 12225867"/>
              <a:gd name="connsiteY4166" fmla="*/ 4738582 h 13823997"/>
              <a:gd name="connsiteX4167" fmla="*/ 30454 w 12225867"/>
              <a:gd name="connsiteY4167" fmla="*/ 4738607 h 13823997"/>
              <a:gd name="connsiteX4168" fmla="*/ 30440 w 12225867"/>
              <a:gd name="connsiteY4168" fmla="*/ 4738576 h 13823997"/>
              <a:gd name="connsiteX4169" fmla="*/ 30487 w 12225867"/>
              <a:gd name="connsiteY4169" fmla="*/ 4738543 h 13823997"/>
              <a:gd name="connsiteX4170" fmla="*/ 30038 w 12225867"/>
              <a:gd name="connsiteY4170" fmla="*/ 4737659 h 13823997"/>
              <a:gd name="connsiteX4171" fmla="*/ 30440 w 12225867"/>
              <a:gd name="connsiteY4171" fmla="*/ 4738576 h 13823997"/>
              <a:gd name="connsiteX4172" fmla="*/ 30357 w 12225867"/>
              <a:gd name="connsiteY4172" fmla="*/ 4738635 h 13823997"/>
              <a:gd name="connsiteX4173" fmla="*/ 30038 w 12225867"/>
              <a:gd name="connsiteY4173" fmla="*/ 4737659 h 13823997"/>
              <a:gd name="connsiteX4174" fmla="*/ 30273 w 12225867"/>
              <a:gd name="connsiteY4174" fmla="*/ 4737549 h 13823997"/>
              <a:gd name="connsiteX4175" fmla="*/ 30278 w 12225867"/>
              <a:gd name="connsiteY4175" fmla="*/ 4737570 h 13823997"/>
              <a:gd name="connsiteX4176" fmla="*/ 30038 w 12225867"/>
              <a:gd name="connsiteY4176" fmla="*/ 4737659 h 13823997"/>
              <a:gd name="connsiteX4177" fmla="*/ 30273 w 12225867"/>
              <a:gd name="connsiteY4177" fmla="*/ 4737549 h 13823997"/>
              <a:gd name="connsiteX4178" fmla="*/ 34161 w 12225867"/>
              <a:gd name="connsiteY4178" fmla="*/ 4737059 h 13823997"/>
              <a:gd name="connsiteX4179" fmla="*/ 34334 w 12225867"/>
              <a:gd name="connsiteY4179" fmla="*/ 4737236 h 13823997"/>
              <a:gd name="connsiteX4180" fmla="*/ 31750 w 12225867"/>
              <a:gd name="connsiteY4180" fmla="*/ 4739582 h 13823997"/>
              <a:gd name="connsiteX4181" fmla="*/ 31724 w 12225867"/>
              <a:gd name="connsiteY4181" fmla="*/ 4739550 h 13823997"/>
              <a:gd name="connsiteX4182" fmla="*/ 34161 w 12225867"/>
              <a:gd name="connsiteY4182" fmla="*/ 4737059 h 13823997"/>
              <a:gd name="connsiteX4183" fmla="*/ 33718 w 12225867"/>
              <a:gd name="connsiteY4183" fmla="*/ 4736606 h 13823997"/>
              <a:gd name="connsiteX4184" fmla="*/ 33866 w 12225867"/>
              <a:gd name="connsiteY4184" fmla="*/ 4736757 h 13823997"/>
              <a:gd name="connsiteX4185" fmla="*/ 31216 w 12225867"/>
              <a:gd name="connsiteY4185" fmla="*/ 4738864 h 13823997"/>
              <a:gd name="connsiteX4186" fmla="*/ 31724 w 12225867"/>
              <a:gd name="connsiteY4186" fmla="*/ 4739550 h 13823997"/>
              <a:gd name="connsiteX4187" fmla="*/ 31216 w 12225867"/>
              <a:gd name="connsiteY4187" fmla="*/ 4740068 h 13823997"/>
              <a:gd name="connsiteX4188" fmla="*/ 36751 w 12225867"/>
              <a:gd name="connsiteY4188" fmla="*/ 4746330 h 13823997"/>
              <a:gd name="connsiteX4189" fmla="*/ 45770 w 12225867"/>
              <a:gd name="connsiteY4189" fmla="*/ 4758494 h 13823997"/>
              <a:gd name="connsiteX4190" fmla="*/ 46478 w 12225867"/>
              <a:gd name="connsiteY4190" fmla="*/ 4764426 h 13823997"/>
              <a:gd name="connsiteX4191" fmla="*/ 31689 w 12225867"/>
              <a:gd name="connsiteY4191" fmla="*/ 4741430 h 13823997"/>
              <a:gd name="connsiteX4192" fmla="*/ 30545 w 12225867"/>
              <a:gd name="connsiteY4192" fmla="*/ 4738816 h 13823997"/>
              <a:gd name="connsiteX4193" fmla="*/ 30495 w 12225867"/>
              <a:gd name="connsiteY4193" fmla="*/ 4738582 h 13823997"/>
              <a:gd name="connsiteX4194" fmla="*/ 33718 w 12225867"/>
              <a:gd name="connsiteY4194" fmla="*/ 4736606 h 13823997"/>
              <a:gd name="connsiteX4195" fmla="*/ 33492 w 12225867"/>
              <a:gd name="connsiteY4195" fmla="*/ 4736376 h 13823997"/>
              <a:gd name="connsiteX4196" fmla="*/ 33502 w 12225867"/>
              <a:gd name="connsiteY4196" fmla="*/ 4736386 h 13823997"/>
              <a:gd name="connsiteX4197" fmla="*/ 30487 w 12225867"/>
              <a:gd name="connsiteY4197" fmla="*/ 4738543 h 13823997"/>
              <a:gd name="connsiteX4198" fmla="*/ 30278 w 12225867"/>
              <a:gd name="connsiteY4198" fmla="*/ 4737570 h 13823997"/>
              <a:gd name="connsiteX4199" fmla="*/ 33492 w 12225867"/>
              <a:gd name="connsiteY4199" fmla="*/ 4736376 h 13823997"/>
              <a:gd name="connsiteX4200" fmla="*/ 33208 w 12225867"/>
              <a:gd name="connsiteY4200" fmla="*/ 4736085 h 13823997"/>
              <a:gd name="connsiteX4201" fmla="*/ 33276 w 12225867"/>
              <a:gd name="connsiteY4201" fmla="*/ 4736155 h 13823997"/>
              <a:gd name="connsiteX4202" fmla="*/ 30273 w 12225867"/>
              <a:gd name="connsiteY4202" fmla="*/ 4737549 h 13823997"/>
              <a:gd name="connsiteX4203" fmla="*/ 30038 w 12225867"/>
              <a:gd name="connsiteY4203" fmla="*/ 4736454 h 13823997"/>
              <a:gd name="connsiteX4204" fmla="*/ 30622 w 12225867"/>
              <a:gd name="connsiteY4204" fmla="*/ 4736305 h 13823997"/>
              <a:gd name="connsiteX4205" fmla="*/ 33208 w 12225867"/>
              <a:gd name="connsiteY4205" fmla="*/ 4736085 h 13823997"/>
              <a:gd name="connsiteX4206" fmla="*/ 34020 w 12225867"/>
              <a:gd name="connsiteY4206" fmla="*/ 4736016 h 13823997"/>
              <a:gd name="connsiteX4207" fmla="*/ 33544 w 12225867"/>
              <a:gd name="connsiteY4207" fmla="*/ 4736356 h 13823997"/>
              <a:gd name="connsiteX4208" fmla="*/ 33492 w 12225867"/>
              <a:gd name="connsiteY4208" fmla="*/ 4736376 h 13823997"/>
              <a:gd name="connsiteX4209" fmla="*/ 33276 w 12225867"/>
              <a:gd name="connsiteY4209" fmla="*/ 4736155 h 13823997"/>
              <a:gd name="connsiteX4210" fmla="*/ 33476 w 12225867"/>
              <a:gd name="connsiteY4210" fmla="*/ 4736062 h 13823997"/>
              <a:gd name="connsiteX4211" fmla="*/ 34020 w 12225867"/>
              <a:gd name="connsiteY4211" fmla="*/ 4736016 h 13823997"/>
              <a:gd name="connsiteX4212" fmla="*/ 34787 w 12225867"/>
              <a:gd name="connsiteY4212" fmla="*/ 4735951 h 13823997"/>
              <a:gd name="connsiteX4213" fmla="*/ 33718 w 12225867"/>
              <a:gd name="connsiteY4213" fmla="*/ 4736606 h 13823997"/>
              <a:gd name="connsiteX4214" fmla="*/ 33502 w 12225867"/>
              <a:gd name="connsiteY4214" fmla="*/ 4736386 h 13823997"/>
              <a:gd name="connsiteX4215" fmla="*/ 33544 w 12225867"/>
              <a:gd name="connsiteY4215" fmla="*/ 4736356 h 13823997"/>
              <a:gd name="connsiteX4216" fmla="*/ 34590 w 12225867"/>
              <a:gd name="connsiteY4216" fmla="*/ 4735967 h 13823997"/>
              <a:gd name="connsiteX4217" fmla="*/ 34787 w 12225867"/>
              <a:gd name="connsiteY4217" fmla="*/ 4735951 h 13823997"/>
              <a:gd name="connsiteX4218" fmla="*/ 35287 w 12225867"/>
              <a:gd name="connsiteY4218" fmla="*/ 4735908 h 13823997"/>
              <a:gd name="connsiteX4219" fmla="*/ 34161 w 12225867"/>
              <a:gd name="connsiteY4219" fmla="*/ 4737059 h 13823997"/>
              <a:gd name="connsiteX4220" fmla="*/ 33866 w 12225867"/>
              <a:gd name="connsiteY4220" fmla="*/ 4736757 h 13823997"/>
              <a:gd name="connsiteX4221" fmla="*/ 34893 w 12225867"/>
              <a:gd name="connsiteY4221" fmla="*/ 4735942 h 13823997"/>
              <a:gd name="connsiteX4222" fmla="*/ 35287 w 12225867"/>
              <a:gd name="connsiteY4222" fmla="*/ 4735908 h 13823997"/>
              <a:gd name="connsiteX4223" fmla="*/ 35098 w 12225867"/>
              <a:gd name="connsiteY4223" fmla="*/ 4735779 h 13823997"/>
              <a:gd name="connsiteX4224" fmla="*/ 34893 w 12225867"/>
              <a:gd name="connsiteY4224" fmla="*/ 4735942 h 13823997"/>
              <a:gd name="connsiteX4225" fmla="*/ 34787 w 12225867"/>
              <a:gd name="connsiteY4225" fmla="*/ 4735951 h 13823997"/>
              <a:gd name="connsiteX4226" fmla="*/ 35021 w 12225867"/>
              <a:gd name="connsiteY4226" fmla="*/ 4735807 h 13823997"/>
              <a:gd name="connsiteX4227" fmla="*/ 35098 w 12225867"/>
              <a:gd name="connsiteY4227" fmla="*/ 4735779 h 13823997"/>
              <a:gd name="connsiteX4228" fmla="*/ 44801 w 12225867"/>
              <a:gd name="connsiteY4228" fmla="*/ 4735763 h 13823997"/>
              <a:gd name="connsiteX4229" fmla="*/ 47870 w 12225867"/>
              <a:gd name="connsiteY4229" fmla="*/ 4742771 h 13823997"/>
              <a:gd name="connsiteX4230" fmla="*/ 45286 w 12225867"/>
              <a:gd name="connsiteY4230" fmla="*/ 4738017 h 13823997"/>
              <a:gd name="connsiteX4231" fmla="*/ 44801 w 12225867"/>
              <a:gd name="connsiteY4231" fmla="*/ 4735763 h 13823997"/>
              <a:gd name="connsiteX4232" fmla="*/ 43782 w 12225867"/>
              <a:gd name="connsiteY4232" fmla="*/ 4735252 h 13823997"/>
              <a:gd name="connsiteX4233" fmla="*/ 45286 w 12225867"/>
              <a:gd name="connsiteY4233" fmla="*/ 4738017 h 13823997"/>
              <a:gd name="connsiteX4234" fmla="*/ 46446 w 12225867"/>
              <a:gd name="connsiteY4234" fmla="*/ 4743417 h 13823997"/>
              <a:gd name="connsiteX4235" fmla="*/ 43782 w 12225867"/>
              <a:gd name="connsiteY4235" fmla="*/ 4735252 h 13823997"/>
              <a:gd name="connsiteX4236" fmla="*/ 42996 w 12225867"/>
              <a:gd name="connsiteY4236" fmla="*/ 4735251 h 13823997"/>
              <a:gd name="connsiteX4237" fmla="*/ 44469 w 12225867"/>
              <a:gd name="connsiteY4237" fmla="*/ 4747591 h 13823997"/>
              <a:gd name="connsiteX4238" fmla="*/ 34334 w 12225867"/>
              <a:gd name="connsiteY4238" fmla="*/ 4737236 h 13823997"/>
              <a:gd name="connsiteX4239" fmla="*/ 35849 w 12225867"/>
              <a:gd name="connsiteY4239" fmla="*/ 4735860 h 13823997"/>
              <a:gd name="connsiteX4240" fmla="*/ 42996 w 12225867"/>
              <a:gd name="connsiteY4240" fmla="*/ 4735251 h 13823997"/>
              <a:gd name="connsiteX4241" fmla="*/ 36521 w 12225867"/>
              <a:gd name="connsiteY4241" fmla="*/ 4735250 h 13823997"/>
              <a:gd name="connsiteX4242" fmla="*/ 35849 w 12225867"/>
              <a:gd name="connsiteY4242" fmla="*/ 4735860 h 13823997"/>
              <a:gd name="connsiteX4243" fmla="*/ 35287 w 12225867"/>
              <a:gd name="connsiteY4243" fmla="*/ 4735908 h 13823997"/>
              <a:gd name="connsiteX4244" fmla="*/ 35594 w 12225867"/>
              <a:gd name="connsiteY4244" fmla="*/ 4735594 h 13823997"/>
              <a:gd name="connsiteX4245" fmla="*/ 36521 w 12225867"/>
              <a:gd name="connsiteY4245" fmla="*/ 4735250 h 13823997"/>
              <a:gd name="connsiteX4246" fmla="*/ 35933 w 12225867"/>
              <a:gd name="connsiteY4246" fmla="*/ 4735248 h 13823997"/>
              <a:gd name="connsiteX4247" fmla="*/ 35594 w 12225867"/>
              <a:gd name="connsiteY4247" fmla="*/ 4735594 h 13823997"/>
              <a:gd name="connsiteX4248" fmla="*/ 35098 w 12225867"/>
              <a:gd name="connsiteY4248" fmla="*/ 4735779 h 13823997"/>
              <a:gd name="connsiteX4249" fmla="*/ 35200 w 12225867"/>
              <a:gd name="connsiteY4249" fmla="*/ 4735698 h 13823997"/>
              <a:gd name="connsiteX4250" fmla="*/ 35933 w 12225867"/>
              <a:gd name="connsiteY4250" fmla="*/ 4735248 h 13823997"/>
              <a:gd name="connsiteX4251" fmla="*/ 35277 w 12225867"/>
              <a:gd name="connsiteY4251" fmla="*/ 4735116 h 13823997"/>
              <a:gd name="connsiteX4252" fmla="*/ 34842 w 12225867"/>
              <a:gd name="connsiteY4252" fmla="*/ 4735428 h 13823997"/>
              <a:gd name="connsiteX4253" fmla="*/ 33476 w 12225867"/>
              <a:gd name="connsiteY4253" fmla="*/ 4736062 h 13823997"/>
              <a:gd name="connsiteX4254" fmla="*/ 33208 w 12225867"/>
              <a:gd name="connsiteY4254" fmla="*/ 4736085 h 13823997"/>
              <a:gd name="connsiteX4255" fmla="*/ 32863 w 12225867"/>
              <a:gd name="connsiteY4255" fmla="*/ 4735733 h 13823997"/>
              <a:gd name="connsiteX4256" fmla="*/ 35277 w 12225867"/>
              <a:gd name="connsiteY4256" fmla="*/ 4735116 h 13823997"/>
              <a:gd name="connsiteX4257" fmla="*/ 36242 w 12225867"/>
              <a:gd name="connsiteY4257" fmla="*/ 4734870 h 13823997"/>
              <a:gd name="connsiteX4258" fmla="*/ 35200 w 12225867"/>
              <a:gd name="connsiteY4258" fmla="*/ 4735698 h 13823997"/>
              <a:gd name="connsiteX4259" fmla="*/ 35021 w 12225867"/>
              <a:gd name="connsiteY4259" fmla="*/ 4735807 h 13823997"/>
              <a:gd name="connsiteX4260" fmla="*/ 34590 w 12225867"/>
              <a:gd name="connsiteY4260" fmla="*/ 4735967 h 13823997"/>
              <a:gd name="connsiteX4261" fmla="*/ 34020 w 12225867"/>
              <a:gd name="connsiteY4261" fmla="*/ 4736016 h 13823997"/>
              <a:gd name="connsiteX4262" fmla="*/ 34842 w 12225867"/>
              <a:gd name="connsiteY4262" fmla="*/ 4735428 h 13823997"/>
              <a:gd name="connsiteX4263" fmla="*/ 35800 w 12225867"/>
              <a:gd name="connsiteY4263" fmla="*/ 4734983 h 13823997"/>
              <a:gd name="connsiteX4264" fmla="*/ 36242 w 12225867"/>
              <a:gd name="connsiteY4264" fmla="*/ 4734870 h 13823997"/>
              <a:gd name="connsiteX4265" fmla="*/ 36770 w 12225867"/>
              <a:gd name="connsiteY4265" fmla="*/ 4734735 h 13823997"/>
              <a:gd name="connsiteX4266" fmla="*/ 35933 w 12225867"/>
              <a:gd name="connsiteY4266" fmla="*/ 4735248 h 13823997"/>
              <a:gd name="connsiteX4267" fmla="*/ 36324 w 12225867"/>
              <a:gd name="connsiteY4267" fmla="*/ 4734849 h 13823997"/>
              <a:gd name="connsiteX4268" fmla="*/ 36770 w 12225867"/>
              <a:gd name="connsiteY4268" fmla="*/ 4734735 h 13823997"/>
              <a:gd name="connsiteX4269" fmla="*/ 36520 w 12225867"/>
              <a:gd name="connsiteY4269" fmla="*/ 4734648 h 13823997"/>
              <a:gd name="connsiteX4270" fmla="*/ 36324 w 12225867"/>
              <a:gd name="connsiteY4270" fmla="*/ 4734849 h 13823997"/>
              <a:gd name="connsiteX4271" fmla="*/ 36242 w 12225867"/>
              <a:gd name="connsiteY4271" fmla="*/ 4734870 h 13823997"/>
              <a:gd name="connsiteX4272" fmla="*/ 36520 w 12225867"/>
              <a:gd name="connsiteY4272" fmla="*/ 4734648 h 13823997"/>
              <a:gd name="connsiteX4273" fmla="*/ 44506 w 12225867"/>
              <a:gd name="connsiteY4273" fmla="*/ 4734388 h 13823997"/>
              <a:gd name="connsiteX4274" fmla="*/ 45501 w 12225867"/>
              <a:gd name="connsiteY4274" fmla="*/ 4735404 h 13823997"/>
              <a:gd name="connsiteX4275" fmla="*/ 67206 w 12225867"/>
              <a:gd name="connsiteY4275" fmla="*/ 4764681 h 13823997"/>
              <a:gd name="connsiteX4276" fmla="*/ 65175 w 12225867"/>
              <a:gd name="connsiteY4276" fmla="*/ 4766757 h 13823997"/>
              <a:gd name="connsiteX4277" fmla="*/ 44580 w 12225867"/>
              <a:gd name="connsiteY4277" fmla="*/ 4734731 h 13823997"/>
              <a:gd name="connsiteX4278" fmla="*/ 44506 w 12225867"/>
              <a:gd name="connsiteY4278" fmla="*/ 4734388 h 13823997"/>
              <a:gd name="connsiteX4279" fmla="*/ 37746 w 12225867"/>
              <a:gd name="connsiteY4279" fmla="*/ 4734137 h 13823997"/>
              <a:gd name="connsiteX4280" fmla="*/ 37212 w 12225867"/>
              <a:gd name="connsiteY4280" fmla="*/ 4734622 h 13823997"/>
              <a:gd name="connsiteX4281" fmla="*/ 36770 w 12225867"/>
              <a:gd name="connsiteY4281" fmla="*/ 4734735 h 13823997"/>
              <a:gd name="connsiteX4282" fmla="*/ 37746 w 12225867"/>
              <a:gd name="connsiteY4282" fmla="*/ 4734137 h 13823997"/>
              <a:gd name="connsiteX4283" fmla="*/ 38140 w 12225867"/>
              <a:gd name="connsiteY4283" fmla="*/ 4733896 h 13823997"/>
              <a:gd name="connsiteX4284" fmla="*/ 37746 w 12225867"/>
              <a:gd name="connsiteY4284" fmla="*/ 4734137 h 13823997"/>
              <a:gd name="connsiteX4285" fmla="*/ 37878 w 12225867"/>
              <a:gd name="connsiteY4285" fmla="*/ 4734017 h 13823997"/>
              <a:gd name="connsiteX4286" fmla="*/ 38140 w 12225867"/>
              <a:gd name="connsiteY4286" fmla="*/ 4733896 h 13823997"/>
              <a:gd name="connsiteX4287" fmla="*/ 43951 w 12225867"/>
              <a:gd name="connsiteY4287" fmla="*/ 4733822 h 13823997"/>
              <a:gd name="connsiteX4288" fmla="*/ 44077 w 12225867"/>
              <a:gd name="connsiteY4288" fmla="*/ 4733950 h 13823997"/>
              <a:gd name="connsiteX4289" fmla="*/ 44580 w 12225867"/>
              <a:gd name="connsiteY4289" fmla="*/ 4734731 h 13823997"/>
              <a:gd name="connsiteX4290" fmla="*/ 44801 w 12225867"/>
              <a:gd name="connsiteY4290" fmla="*/ 4735763 h 13823997"/>
              <a:gd name="connsiteX4291" fmla="*/ 43951 w 12225867"/>
              <a:gd name="connsiteY4291" fmla="*/ 4733822 h 13823997"/>
              <a:gd name="connsiteX4292" fmla="*/ 40404 w 12225867"/>
              <a:gd name="connsiteY4292" fmla="*/ 4733806 h 13823997"/>
              <a:gd name="connsiteX4293" fmla="*/ 36521 w 12225867"/>
              <a:gd name="connsiteY4293" fmla="*/ 4735250 h 13823997"/>
              <a:gd name="connsiteX4294" fmla="*/ 37212 w 12225867"/>
              <a:gd name="connsiteY4294" fmla="*/ 4734622 h 13823997"/>
              <a:gd name="connsiteX4295" fmla="*/ 40404 w 12225867"/>
              <a:gd name="connsiteY4295" fmla="*/ 4733806 h 13823997"/>
              <a:gd name="connsiteX4296" fmla="*/ 44248 w 12225867"/>
              <a:gd name="connsiteY4296" fmla="*/ 4733186 h 13823997"/>
              <a:gd name="connsiteX4297" fmla="*/ 52815 w 12225867"/>
              <a:gd name="connsiteY4297" fmla="*/ 4742879 h 13823997"/>
              <a:gd name="connsiteX4298" fmla="*/ 45501 w 12225867"/>
              <a:gd name="connsiteY4298" fmla="*/ 4735404 h 13823997"/>
              <a:gd name="connsiteX4299" fmla="*/ 44408 w 12225867"/>
              <a:gd name="connsiteY4299" fmla="*/ 4733930 h 13823997"/>
              <a:gd name="connsiteX4300" fmla="*/ 44248 w 12225867"/>
              <a:gd name="connsiteY4300" fmla="*/ 4733186 h 13823997"/>
              <a:gd name="connsiteX4301" fmla="*/ 43087 w 12225867"/>
              <a:gd name="connsiteY4301" fmla="*/ 4733121 h 13823997"/>
              <a:gd name="connsiteX4302" fmla="*/ 43782 w 12225867"/>
              <a:gd name="connsiteY4302" fmla="*/ 4735252 h 13823997"/>
              <a:gd name="connsiteX4303" fmla="*/ 42680 w 12225867"/>
              <a:gd name="connsiteY4303" fmla="*/ 4733225 h 13823997"/>
              <a:gd name="connsiteX4304" fmla="*/ 43087 w 12225867"/>
              <a:gd name="connsiteY4304" fmla="*/ 4733121 h 13823997"/>
              <a:gd name="connsiteX4305" fmla="*/ 43480 w 12225867"/>
              <a:gd name="connsiteY4305" fmla="*/ 4733021 h 13823997"/>
              <a:gd name="connsiteX4306" fmla="*/ 43859 w 12225867"/>
              <a:gd name="connsiteY4306" fmla="*/ 4733610 h 13823997"/>
              <a:gd name="connsiteX4307" fmla="*/ 43951 w 12225867"/>
              <a:gd name="connsiteY4307" fmla="*/ 4733822 h 13823997"/>
              <a:gd name="connsiteX4308" fmla="*/ 43230 w 12225867"/>
              <a:gd name="connsiteY4308" fmla="*/ 4733085 h 13823997"/>
              <a:gd name="connsiteX4309" fmla="*/ 43480 w 12225867"/>
              <a:gd name="connsiteY4309" fmla="*/ 4733021 h 13823997"/>
              <a:gd name="connsiteX4310" fmla="*/ 42560 w 12225867"/>
              <a:gd name="connsiteY4310" fmla="*/ 4733005 h 13823997"/>
              <a:gd name="connsiteX4311" fmla="*/ 42680 w 12225867"/>
              <a:gd name="connsiteY4311" fmla="*/ 4733225 h 13823997"/>
              <a:gd name="connsiteX4312" fmla="*/ 40404 w 12225867"/>
              <a:gd name="connsiteY4312" fmla="*/ 4733806 h 13823997"/>
              <a:gd name="connsiteX4313" fmla="*/ 42560 w 12225867"/>
              <a:gd name="connsiteY4313" fmla="*/ 4733005 h 13823997"/>
              <a:gd name="connsiteX4314" fmla="*/ 43693 w 12225867"/>
              <a:gd name="connsiteY4314" fmla="*/ 4732966 h 13823997"/>
              <a:gd name="connsiteX4315" fmla="*/ 44408 w 12225867"/>
              <a:gd name="connsiteY4315" fmla="*/ 4733930 h 13823997"/>
              <a:gd name="connsiteX4316" fmla="*/ 44506 w 12225867"/>
              <a:gd name="connsiteY4316" fmla="*/ 4734388 h 13823997"/>
              <a:gd name="connsiteX4317" fmla="*/ 44077 w 12225867"/>
              <a:gd name="connsiteY4317" fmla="*/ 4733950 h 13823997"/>
              <a:gd name="connsiteX4318" fmla="*/ 43859 w 12225867"/>
              <a:gd name="connsiteY4318" fmla="*/ 4733610 h 13823997"/>
              <a:gd name="connsiteX4319" fmla="*/ 43589 w 12225867"/>
              <a:gd name="connsiteY4319" fmla="*/ 4732993 h 13823997"/>
              <a:gd name="connsiteX4320" fmla="*/ 43693 w 12225867"/>
              <a:gd name="connsiteY4320" fmla="*/ 4732966 h 13823997"/>
              <a:gd name="connsiteX4321" fmla="*/ 42997 w 12225867"/>
              <a:gd name="connsiteY4321" fmla="*/ 4732846 h 13823997"/>
              <a:gd name="connsiteX4322" fmla="*/ 43230 w 12225867"/>
              <a:gd name="connsiteY4322" fmla="*/ 4733085 h 13823997"/>
              <a:gd name="connsiteX4323" fmla="*/ 43087 w 12225867"/>
              <a:gd name="connsiteY4323" fmla="*/ 4733121 h 13823997"/>
              <a:gd name="connsiteX4324" fmla="*/ 42997 w 12225867"/>
              <a:gd name="connsiteY4324" fmla="*/ 4732846 h 13823997"/>
              <a:gd name="connsiteX4325" fmla="*/ 44174 w 12225867"/>
              <a:gd name="connsiteY4325" fmla="*/ 4732844 h 13823997"/>
              <a:gd name="connsiteX4326" fmla="*/ 44248 w 12225867"/>
              <a:gd name="connsiteY4326" fmla="*/ 4733186 h 13823997"/>
              <a:gd name="connsiteX4327" fmla="*/ 43987 w 12225867"/>
              <a:gd name="connsiteY4327" fmla="*/ 4732891 h 13823997"/>
              <a:gd name="connsiteX4328" fmla="*/ 44174 w 12225867"/>
              <a:gd name="connsiteY4328" fmla="*/ 4732844 h 13823997"/>
              <a:gd name="connsiteX4329" fmla="*/ 42995 w 12225867"/>
              <a:gd name="connsiteY4329" fmla="*/ 4732844 h 13823997"/>
              <a:gd name="connsiteX4330" fmla="*/ 42996 w 12225867"/>
              <a:gd name="connsiteY4330" fmla="*/ 4732844 h 13823997"/>
              <a:gd name="connsiteX4331" fmla="*/ 42997 w 12225867"/>
              <a:gd name="connsiteY4331" fmla="*/ 4732846 h 13823997"/>
              <a:gd name="connsiteX4332" fmla="*/ 42995 w 12225867"/>
              <a:gd name="connsiteY4332" fmla="*/ 4732844 h 13823997"/>
              <a:gd name="connsiteX4333" fmla="*/ 42185 w 12225867"/>
              <a:gd name="connsiteY4333" fmla="*/ 4732017 h 13823997"/>
              <a:gd name="connsiteX4334" fmla="*/ 42995 w 12225867"/>
              <a:gd name="connsiteY4334" fmla="*/ 4732844 h 13823997"/>
              <a:gd name="connsiteX4335" fmla="*/ 42560 w 12225867"/>
              <a:gd name="connsiteY4335" fmla="*/ 4733005 h 13823997"/>
              <a:gd name="connsiteX4336" fmla="*/ 42055 w 12225867"/>
              <a:gd name="connsiteY4336" fmla="*/ 4732076 h 13823997"/>
              <a:gd name="connsiteX4337" fmla="*/ 42185 w 12225867"/>
              <a:gd name="connsiteY4337" fmla="*/ 4732017 h 13823997"/>
              <a:gd name="connsiteX4338" fmla="*/ 43109 w 12225867"/>
              <a:gd name="connsiteY4338" fmla="*/ 4731898 h 13823997"/>
              <a:gd name="connsiteX4339" fmla="*/ 43987 w 12225867"/>
              <a:gd name="connsiteY4339" fmla="*/ 4732891 h 13823997"/>
              <a:gd name="connsiteX4340" fmla="*/ 43693 w 12225867"/>
              <a:gd name="connsiteY4340" fmla="*/ 4732966 h 13823997"/>
              <a:gd name="connsiteX4341" fmla="*/ 43409 w 12225867"/>
              <a:gd name="connsiteY4341" fmla="*/ 4732584 h 13823997"/>
              <a:gd name="connsiteX4342" fmla="*/ 43109 w 12225867"/>
              <a:gd name="connsiteY4342" fmla="*/ 4731898 h 13823997"/>
              <a:gd name="connsiteX4343" fmla="*/ 42783 w 12225867"/>
              <a:gd name="connsiteY4343" fmla="*/ 4731738 h 13823997"/>
              <a:gd name="connsiteX4344" fmla="*/ 43409 w 12225867"/>
              <a:gd name="connsiteY4344" fmla="*/ 4732584 h 13823997"/>
              <a:gd name="connsiteX4345" fmla="*/ 43589 w 12225867"/>
              <a:gd name="connsiteY4345" fmla="*/ 4732993 h 13823997"/>
              <a:gd name="connsiteX4346" fmla="*/ 43480 w 12225867"/>
              <a:gd name="connsiteY4346" fmla="*/ 4733021 h 13823997"/>
              <a:gd name="connsiteX4347" fmla="*/ 42685 w 12225867"/>
              <a:gd name="connsiteY4347" fmla="*/ 4731785 h 13823997"/>
              <a:gd name="connsiteX4348" fmla="*/ 42783 w 12225867"/>
              <a:gd name="connsiteY4348" fmla="*/ 4731738 h 13823997"/>
              <a:gd name="connsiteX4349" fmla="*/ 41817 w 12225867"/>
              <a:gd name="connsiteY4349" fmla="*/ 4731641 h 13823997"/>
              <a:gd name="connsiteX4350" fmla="*/ 41820 w 12225867"/>
              <a:gd name="connsiteY4350" fmla="*/ 4731644 h 13823997"/>
              <a:gd name="connsiteX4351" fmla="*/ 42055 w 12225867"/>
              <a:gd name="connsiteY4351" fmla="*/ 4732076 h 13823997"/>
              <a:gd name="connsiteX4352" fmla="*/ 38140 w 12225867"/>
              <a:gd name="connsiteY4352" fmla="*/ 4733896 h 13823997"/>
              <a:gd name="connsiteX4353" fmla="*/ 41817 w 12225867"/>
              <a:gd name="connsiteY4353" fmla="*/ 4731641 h 13823997"/>
              <a:gd name="connsiteX4354" fmla="*/ 42996 w 12225867"/>
              <a:gd name="connsiteY4354" fmla="*/ 4731640 h 13823997"/>
              <a:gd name="connsiteX4355" fmla="*/ 43109 w 12225867"/>
              <a:gd name="connsiteY4355" fmla="*/ 4731898 h 13823997"/>
              <a:gd name="connsiteX4356" fmla="*/ 42915 w 12225867"/>
              <a:gd name="connsiteY4356" fmla="*/ 4731678 h 13823997"/>
              <a:gd name="connsiteX4357" fmla="*/ 42996 w 12225867"/>
              <a:gd name="connsiteY4357" fmla="*/ 4731640 h 13823997"/>
              <a:gd name="connsiteX4358" fmla="*/ 41155 w 12225867"/>
              <a:gd name="connsiteY4358" fmla="*/ 4730964 h 13823997"/>
              <a:gd name="connsiteX4359" fmla="*/ 41194 w 12225867"/>
              <a:gd name="connsiteY4359" fmla="*/ 4731005 h 13823997"/>
              <a:gd name="connsiteX4360" fmla="*/ 37878 w 12225867"/>
              <a:gd name="connsiteY4360" fmla="*/ 4734017 h 13823997"/>
              <a:gd name="connsiteX4361" fmla="*/ 36522 w 12225867"/>
              <a:gd name="connsiteY4361" fmla="*/ 4734647 h 13823997"/>
              <a:gd name="connsiteX4362" fmla="*/ 36521 w 12225867"/>
              <a:gd name="connsiteY4362" fmla="*/ 4734648 h 13823997"/>
              <a:gd name="connsiteX4363" fmla="*/ 36521 w 12225867"/>
              <a:gd name="connsiteY4363" fmla="*/ 4734647 h 13823997"/>
              <a:gd name="connsiteX4364" fmla="*/ 36520 w 12225867"/>
              <a:gd name="connsiteY4364" fmla="*/ 4734648 h 13823997"/>
              <a:gd name="connsiteX4365" fmla="*/ 36521 w 12225867"/>
              <a:gd name="connsiteY4365" fmla="*/ 4734648 h 13823997"/>
              <a:gd name="connsiteX4366" fmla="*/ 36520 w 12225867"/>
              <a:gd name="connsiteY4366" fmla="*/ 4734648 h 13823997"/>
              <a:gd name="connsiteX4367" fmla="*/ 35800 w 12225867"/>
              <a:gd name="connsiteY4367" fmla="*/ 4734983 h 13823997"/>
              <a:gd name="connsiteX4368" fmla="*/ 35277 w 12225867"/>
              <a:gd name="connsiteY4368" fmla="*/ 4735116 h 13823997"/>
              <a:gd name="connsiteX4369" fmla="*/ 37895 w 12225867"/>
              <a:gd name="connsiteY4369" fmla="*/ 4733244 h 13823997"/>
              <a:gd name="connsiteX4370" fmla="*/ 36524 w 12225867"/>
              <a:gd name="connsiteY4370" fmla="*/ 4734645 h 13823997"/>
              <a:gd name="connsiteX4371" fmla="*/ 41155 w 12225867"/>
              <a:gd name="connsiteY4371" fmla="*/ 4730964 h 13823997"/>
              <a:gd name="connsiteX4372" fmla="*/ 41818 w 12225867"/>
              <a:gd name="connsiteY4372" fmla="*/ 4730437 h 13823997"/>
              <a:gd name="connsiteX4373" fmla="*/ 41155 w 12225867"/>
              <a:gd name="connsiteY4373" fmla="*/ 4730964 h 13823997"/>
              <a:gd name="connsiteX4374" fmla="*/ 41125 w 12225867"/>
              <a:gd name="connsiteY4374" fmla="*/ 4730933 h 13823997"/>
              <a:gd name="connsiteX4375" fmla="*/ 41818 w 12225867"/>
              <a:gd name="connsiteY4375" fmla="*/ 4730437 h 13823997"/>
              <a:gd name="connsiteX4376" fmla="*/ 41818 w 12225867"/>
              <a:gd name="connsiteY4376" fmla="*/ 4730437 h 13823997"/>
              <a:gd name="connsiteX4377" fmla="*/ 42685 w 12225867"/>
              <a:gd name="connsiteY4377" fmla="*/ 4731785 h 13823997"/>
              <a:gd name="connsiteX4378" fmla="*/ 42185 w 12225867"/>
              <a:gd name="connsiteY4378" fmla="*/ 4732017 h 13823997"/>
              <a:gd name="connsiteX4379" fmla="*/ 41820 w 12225867"/>
              <a:gd name="connsiteY4379" fmla="*/ 4731644 h 13823997"/>
              <a:gd name="connsiteX4380" fmla="*/ 41818 w 12225867"/>
              <a:gd name="connsiteY4380" fmla="*/ 4731640 h 13823997"/>
              <a:gd name="connsiteX4381" fmla="*/ 41817 w 12225867"/>
              <a:gd name="connsiteY4381" fmla="*/ 4731641 h 13823997"/>
              <a:gd name="connsiteX4382" fmla="*/ 41194 w 12225867"/>
              <a:gd name="connsiteY4382" fmla="*/ 4731005 h 13823997"/>
              <a:gd name="connsiteX4383" fmla="*/ 41818 w 12225867"/>
              <a:gd name="connsiteY4383" fmla="*/ 4730437 h 13823997"/>
              <a:gd name="connsiteX4384" fmla="*/ 41818 w 12225867"/>
              <a:gd name="connsiteY4384" fmla="*/ 4730437 h 13823997"/>
              <a:gd name="connsiteX4385" fmla="*/ 42915 w 12225867"/>
              <a:gd name="connsiteY4385" fmla="*/ 4731678 h 13823997"/>
              <a:gd name="connsiteX4386" fmla="*/ 42783 w 12225867"/>
              <a:gd name="connsiteY4386" fmla="*/ 4731738 h 13823997"/>
              <a:gd name="connsiteX4387" fmla="*/ 41818 w 12225867"/>
              <a:gd name="connsiteY4387" fmla="*/ 4730437 h 13823997"/>
              <a:gd name="connsiteX4388" fmla="*/ 40640 w 12225867"/>
              <a:gd name="connsiteY4388" fmla="*/ 4730437 h 13823997"/>
              <a:gd name="connsiteX4389" fmla="*/ 41125 w 12225867"/>
              <a:gd name="connsiteY4389" fmla="*/ 4730933 h 13823997"/>
              <a:gd name="connsiteX4390" fmla="*/ 37895 w 12225867"/>
              <a:gd name="connsiteY4390" fmla="*/ 4733244 h 13823997"/>
              <a:gd name="connsiteX4391" fmla="*/ 40640 w 12225867"/>
              <a:gd name="connsiteY4391" fmla="*/ 4730437 h 13823997"/>
              <a:gd name="connsiteX4392" fmla="*/ 41818 w 12225867"/>
              <a:gd name="connsiteY4392" fmla="*/ 4723216 h 13823997"/>
              <a:gd name="connsiteX4393" fmla="*/ 31216 w 12225867"/>
              <a:gd name="connsiteY4393" fmla="*/ 4734050 h 13823997"/>
              <a:gd name="connsiteX4394" fmla="*/ 32863 w 12225867"/>
              <a:gd name="connsiteY4394" fmla="*/ 4735733 h 13823997"/>
              <a:gd name="connsiteX4395" fmla="*/ 30622 w 12225867"/>
              <a:gd name="connsiteY4395" fmla="*/ 4736305 h 13823997"/>
              <a:gd name="connsiteX4396" fmla="*/ 28860 w 12225867"/>
              <a:gd name="connsiteY4396" fmla="*/ 4736455 h 13823997"/>
              <a:gd name="connsiteX4397" fmla="*/ 34750 w 12225867"/>
              <a:gd name="connsiteY4397" fmla="*/ 4785808 h 13823997"/>
              <a:gd name="connsiteX4398" fmla="*/ 40534 w 12225867"/>
              <a:gd name="connsiteY4398" fmla="*/ 4785315 h 13823997"/>
              <a:gd name="connsiteX4399" fmla="*/ 40640 w 12225867"/>
              <a:gd name="connsiteY4399" fmla="*/ 4785808 h 13823997"/>
              <a:gd name="connsiteX4400" fmla="*/ 43583 w 12225867"/>
              <a:gd name="connsiteY4400" fmla="*/ 4785056 h 13823997"/>
              <a:gd name="connsiteX4401" fmla="*/ 48886 w 12225867"/>
              <a:gd name="connsiteY4401" fmla="*/ 4784604 h 13823997"/>
              <a:gd name="connsiteX4402" fmla="*/ 48782 w 12225867"/>
              <a:gd name="connsiteY4402" fmla="*/ 4783728 h 13823997"/>
              <a:gd name="connsiteX4403" fmla="*/ 54776 w 12225867"/>
              <a:gd name="connsiteY4403" fmla="*/ 4782196 h 13823997"/>
              <a:gd name="connsiteX4404" fmla="*/ 54639 w 12225867"/>
              <a:gd name="connsiteY4404" fmla="*/ 4781558 h 13823997"/>
              <a:gd name="connsiteX4405" fmla="*/ 56316 w 12225867"/>
              <a:gd name="connsiteY4405" fmla="*/ 4780530 h 13823997"/>
              <a:gd name="connsiteX4406" fmla="*/ 56735 w 12225867"/>
              <a:gd name="connsiteY4406" fmla="*/ 4780374 h 13823997"/>
              <a:gd name="connsiteX4407" fmla="*/ 57132 w 12225867"/>
              <a:gd name="connsiteY4407" fmla="*/ 4780993 h 13823997"/>
              <a:gd name="connsiteX4408" fmla="*/ 60608 w 12225867"/>
              <a:gd name="connsiteY4408" fmla="*/ 4778508 h 13823997"/>
              <a:gd name="connsiteX4409" fmla="*/ 60666 w 12225867"/>
              <a:gd name="connsiteY4409" fmla="*/ 4778587 h 13823997"/>
              <a:gd name="connsiteX4410" fmla="*/ 61003 w 12225867"/>
              <a:gd name="connsiteY4410" fmla="*/ 4778319 h 13823997"/>
              <a:gd name="connsiteX4411" fmla="*/ 63022 w 12225867"/>
              <a:gd name="connsiteY4411" fmla="*/ 4777381 h 13823997"/>
              <a:gd name="connsiteX4412" fmla="*/ 62822 w 12225867"/>
              <a:gd name="connsiteY4412" fmla="*/ 4776924 h 13823997"/>
              <a:gd name="connsiteX4413" fmla="*/ 63418 w 12225867"/>
              <a:gd name="connsiteY4413" fmla="*/ 4776497 h 13823997"/>
              <a:gd name="connsiteX4414" fmla="*/ 64200 w 12225867"/>
              <a:gd name="connsiteY4414" fmla="*/ 4777381 h 13823997"/>
              <a:gd name="connsiteX4415" fmla="*/ 74802 w 12225867"/>
              <a:gd name="connsiteY4415" fmla="*/ 4767753 h 13823997"/>
              <a:gd name="connsiteX4416" fmla="*/ 72566 w 12225867"/>
              <a:gd name="connsiteY4416" fmla="*/ 4765223 h 13823997"/>
              <a:gd name="connsiteX4417" fmla="*/ 73624 w 12225867"/>
              <a:gd name="connsiteY4417" fmla="*/ 4764140 h 13823997"/>
              <a:gd name="connsiteX4418" fmla="*/ 70679 w 12225867"/>
              <a:gd name="connsiteY4418" fmla="*/ 4761133 h 13823997"/>
              <a:gd name="connsiteX4419" fmla="*/ 74802 w 12225867"/>
              <a:gd name="connsiteY4419" fmla="*/ 4756919 h 13823997"/>
              <a:gd name="connsiteX4420" fmla="*/ 41818 w 12225867"/>
              <a:gd name="connsiteY4420" fmla="*/ 4723216 h 13823997"/>
              <a:gd name="connsiteX4421" fmla="*/ 1435 w 12225867"/>
              <a:gd name="connsiteY4421" fmla="*/ 0 h 13823997"/>
              <a:gd name="connsiteX4422" fmla="*/ 12193435 w 12225867"/>
              <a:gd name="connsiteY4422" fmla="*/ 36735 h 13823997"/>
              <a:gd name="connsiteX4423" fmla="*/ 12225867 w 12225867"/>
              <a:gd name="connsiteY4423" fmla="*/ 13823997 h 13823997"/>
              <a:gd name="connsiteX4424" fmla="*/ 0 w 12225867"/>
              <a:gd name="connsiteY4424" fmla="*/ 13807063 h 13823997"/>
              <a:gd name="connsiteX4425" fmla="*/ 1435 w 12225867"/>
              <a:gd name="connsiteY4425" fmla="*/ 0 h 13823997"/>
              <a:gd name="connsiteX0" fmla="*/ 9390760 w 12225867"/>
              <a:gd name="connsiteY0" fmla="*/ 12937953 h 13884555"/>
              <a:gd name="connsiteX1" fmla="*/ 9221500 w 12225867"/>
              <a:gd name="connsiteY1" fmla="*/ 12980573 h 13884555"/>
              <a:gd name="connsiteX2" fmla="*/ 9221500 w 12225867"/>
              <a:gd name="connsiteY2" fmla="*/ 13047166 h 13884555"/>
              <a:gd name="connsiteX3" fmla="*/ 9423000 w 12225867"/>
              <a:gd name="connsiteY3" fmla="*/ 12996555 h 13884555"/>
              <a:gd name="connsiteX4" fmla="*/ 9390760 w 12225867"/>
              <a:gd name="connsiteY4" fmla="*/ 12937953 h 13884555"/>
              <a:gd name="connsiteX5" fmla="*/ 9351804 w 12225867"/>
              <a:gd name="connsiteY5" fmla="*/ 12864701 h 13884555"/>
              <a:gd name="connsiteX6" fmla="*/ 9221500 w 12225867"/>
              <a:gd name="connsiteY6" fmla="*/ 12896666 h 13884555"/>
              <a:gd name="connsiteX7" fmla="*/ 9221500 w 12225867"/>
              <a:gd name="connsiteY7" fmla="*/ 12963259 h 13884555"/>
              <a:gd name="connsiteX8" fmla="*/ 9382700 w 12225867"/>
              <a:gd name="connsiteY8" fmla="*/ 12923303 h 13884555"/>
              <a:gd name="connsiteX9" fmla="*/ 9351804 w 12225867"/>
              <a:gd name="connsiteY9" fmla="*/ 12864701 h 13884555"/>
              <a:gd name="connsiteX10" fmla="*/ 9312848 w 12225867"/>
              <a:gd name="connsiteY10" fmla="*/ 12790116 h 13884555"/>
              <a:gd name="connsiteX11" fmla="*/ 9221500 w 12225867"/>
              <a:gd name="connsiteY11" fmla="*/ 12812758 h 13884555"/>
              <a:gd name="connsiteX12" fmla="*/ 9221500 w 12225867"/>
              <a:gd name="connsiteY12" fmla="*/ 12879351 h 13884555"/>
              <a:gd name="connsiteX13" fmla="*/ 9343744 w 12225867"/>
              <a:gd name="connsiteY13" fmla="*/ 12848718 h 13884555"/>
              <a:gd name="connsiteX14" fmla="*/ 9312848 w 12225867"/>
              <a:gd name="connsiteY14" fmla="*/ 12790116 h 13884555"/>
              <a:gd name="connsiteX15" fmla="*/ 9053588 w 12225867"/>
              <a:gd name="connsiteY15" fmla="*/ 12747497 h 13884555"/>
              <a:gd name="connsiteX16" fmla="*/ 9003884 w 12225867"/>
              <a:gd name="connsiteY16" fmla="*/ 12792780 h 13884555"/>
              <a:gd name="connsiteX17" fmla="*/ 9204038 w 12225867"/>
              <a:gd name="connsiteY17" fmla="*/ 12879352 h 13884555"/>
              <a:gd name="connsiteX18" fmla="*/ 9204038 w 12225867"/>
              <a:gd name="connsiteY18" fmla="*/ 12812758 h 13884555"/>
              <a:gd name="connsiteX19" fmla="*/ 9053588 w 12225867"/>
              <a:gd name="connsiteY19" fmla="*/ 12747497 h 13884555"/>
              <a:gd name="connsiteX20" fmla="*/ 10947664 w 12225867"/>
              <a:gd name="connsiteY20" fmla="*/ 12746164 h 13884555"/>
              <a:gd name="connsiteX21" fmla="*/ 10977218 w 12225867"/>
              <a:gd name="connsiteY21" fmla="*/ 12759483 h 13884555"/>
              <a:gd name="connsiteX22" fmla="*/ 10986620 w 12225867"/>
              <a:gd name="connsiteY22" fmla="*/ 12798107 h 13884555"/>
              <a:gd name="connsiteX23" fmla="*/ 10977218 w 12225867"/>
              <a:gd name="connsiteY23" fmla="*/ 12836731 h 13884555"/>
              <a:gd name="connsiteX24" fmla="*/ 10947664 w 12225867"/>
              <a:gd name="connsiteY24" fmla="*/ 12850050 h 13884555"/>
              <a:gd name="connsiteX25" fmla="*/ 10918112 w 12225867"/>
              <a:gd name="connsiteY25" fmla="*/ 12836731 h 13884555"/>
              <a:gd name="connsiteX26" fmla="*/ 10908708 w 12225867"/>
              <a:gd name="connsiteY26" fmla="*/ 12798107 h 13884555"/>
              <a:gd name="connsiteX27" fmla="*/ 10918112 w 12225867"/>
              <a:gd name="connsiteY27" fmla="*/ 12759483 h 13884555"/>
              <a:gd name="connsiteX28" fmla="*/ 10947664 w 12225867"/>
              <a:gd name="connsiteY28" fmla="*/ 12746164 h 13884555"/>
              <a:gd name="connsiteX29" fmla="*/ 10644076 w 12225867"/>
              <a:gd name="connsiteY29" fmla="*/ 12746164 h 13884555"/>
              <a:gd name="connsiteX30" fmla="*/ 10673628 w 12225867"/>
              <a:gd name="connsiteY30" fmla="*/ 12759483 h 13884555"/>
              <a:gd name="connsiteX31" fmla="*/ 10683032 w 12225867"/>
              <a:gd name="connsiteY31" fmla="*/ 12798107 h 13884555"/>
              <a:gd name="connsiteX32" fmla="*/ 10673628 w 12225867"/>
              <a:gd name="connsiteY32" fmla="*/ 12836731 h 13884555"/>
              <a:gd name="connsiteX33" fmla="*/ 10644076 w 12225867"/>
              <a:gd name="connsiteY33" fmla="*/ 12850050 h 13884555"/>
              <a:gd name="connsiteX34" fmla="*/ 10614522 w 12225867"/>
              <a:gd name="connsiteY34" fmla="*/ 12836731 h 13884555"/>
              <a:gd name="connsiteX35" fmla="*/ 10605120 w 12225867"/>
              <a:gd name="connsiteY35" fmla="*/ 12798107 h 13884555"/>
              <a:gd name="connsiteX36" fmla="*/ 10614522 w 12225867"/>
              <a:gd name="connsiteY36" fmla="*/ 12759483 h 13884555"/>
              <a:gd name="connsiteX37" fmla="*/ 10644076 w 12225867"/>
              <a:gd name="connsiteY37" fmla="*/ 12746164 h 13884555"/>
              <a:gd name="connsiteX38" fmla="*/ 8845372 w 12225867"/>
              <a:gd name="connsiteY38" fmla="*/ 12731514 h 13884555"/>
              <a:gd name="connsiteX39" fmla="*/ 8782236 w 12225867"/>
              <a:gd name="connsiteY39" fmla="*/ 12754156 h 13884555"/>
              <a:gd name="connsiteX40" fmla="*/ 8869552 w 12225867"/>
              <a:gd name="connsiteY40" fmla="*/ 12896665 h 13884555"/>
              <a:gd name="connsiteX41" fmla="*/ 8919254 w 12225867"/>
              <a:gd name="connsiteY41" fmla="*/ 12851382 h 13884555"/>
              <a:gd name="connsiteX42" fmla="*/ 8845372 w 12225867"/>
              <a:gd name="connsiteY42" fmla="*/ 12731514 h 13884555"/>
              <a:gd name="connsiteX43" fmla="*/ 11209612 w 12225867"/>
              <a:gd name="connsiteY43" fmla="*/ 12715532 h 13884555"/>
              <a:gd name="connsiteX44" fmla="*/ 11266032 w 12225867"/>
              <a:gd name="connsiteY44" fmla="*/ 12826077 h 13884555"/>
              <a:gd name="connsiteX45" fmla="*/ 11266032 w 12225867"/>
              <a:gd name="connsiteY45" fmla="*/ 12880683 h 13884555"/>
              <a:gd name="connsiteX46" fmla="*/ 11304988 w 12225867"/>
              <a:gd name="connsiteY46" fmla="*/ 12880683 h 13884555"/>
              <a:gd name="connsiteX47" fmla="*/ 11304988 w 12225867"/>
              <a:gd name="connsiteY47" fmla="*/ 12826077 h 13884555"/>
              <a:gd name="connsiteX48" fmla="*/ 11358720 w 12225867"/>
              <a:gd name="connsiteY48" fmla="*/ 12715532 h 13884555"/>
              <a:gd name="connsiteX49" fmla="*/ 11318420 w 12225867"/>
              <a:gd name="connsiteY49" fmla="*/ 12715532 h 13884555"/>
              <a:gd name="connsiteX50" fmla="*/ 11299612 w 12225867"/>
              <a:gd name="connsiteY50" fmla="*/ 12755488 h 13884555"/>
              <a:gd name="connsiteX51" fmla="*/ 11292896 w 12225867"/>
              <a:gd name="connsiteY51" fmla="*/ 12770139 h 13884555"/>
              <a:gd name="connsiteX52" fmla="*/ 11288868 w 12225867"/>
              <a:gd name="connsiteY52" fmla="*/ 12780793 h 13884555"/>
              <a:gd name="connsiteX53" fmla="*/ 11286180 w 12225867"/>
              <a:gd name="connsiteY53" fmla="*/ 12790117 h 13884555"/>
              <a:gd name="connsiteX54" fmla="*/ 11284836 w 12225867"/>
              <a:gd name="connsiteY54" fmla="*/ 12790117 h 13884555"/>
              <a:gd name="connsiteX55" fmla="*/ 11283492 w 12225867"/>
              <a:gd name="connsiteY55" fmla="*/ 12780793 h 13884555"/>
              <a:gd name="connsiteX56" fmla="*/ 11279464 w 12225867"/>
              <a:gd name="connsiteY56" fmla="*/ 12768807 h 13884555"/>
              <a:gd name="connsiteX57" fmla="*/ 11272748 w 12225867"/>
              <a:gd name="connsiteY57" fmla="*/ 12754156 h 13884555"/>
              <a:gd name="connsiteX58" fmla="*/ 11252596 w 12225867"/>
              <a:gd name="connsiteY58" fmla="*/ 12715532 h 13884555"/>
              <a:gd name="connsiteX59" fmla="*/ 11209612 w 12225867"/>
              <a:gd name="connsiteY59" fmla="*/ 12715532 h 13884555"/>
              <a:gd name="connsiteX60" fmla="*/ 10751540 w 12225867"/>
              <a:gd name="connsiteY60" fmla="*/ 12715532 h 13884555"/>
              <a:gd name="connsiteX61" fmla="*/ 10751540 w 12225867"/>
              <a:gd name="connsiteY61" fmla="*/ 12880683 h 13884555"/>
              <a:gd name="connsiteX62" fmla="*/ 10854976 w 12225867"/>
              <a:gd name="connsiteY62" fmla="*/ 12880683 h 13884555"/>
              <a:gd name="connsiteX63" fmla="*/ 10854976 w 12225867"/>
              <a:gd name="connsiteY63" fmla="*/ 12847387 h 13884555"/>
              <a:gd name="connsiteX64" fmla="*/ 10790496 w 12225867"/>
              <a:gd name="connsiteY64" fmla="*/ 12847387 h 13884555"/>
              <a:gd name="connsiteX65" fmla="*/ 10790496 w 12225867"/>
              <a:gd name="connsiteY65" fmla="*/ 12715532 h 13884555"/>
              <a:gd name="connsiteX66" fmla="*/ 10751540 w 12225867"/>
              <a:gd name="connsiteY66" fmla="*/ 12715532 h 13884555"/>
              <a:gd name="connsiteX67" fmla="*/ 10391532 w 12225867"/>
              <a:gd name="connsiteY67" fmla="*/ 12715532 h 13884555"/>
              <a:gd name="connsiteX68" fmla="*/ 10391532 w 12225867"/>
              <a:gd name="connsiteY68" fmla="*/ 12882015 h 13884555"/>
              <a:gd name="connsiteX69" fmla="*/ 10430488 w 12225867"/>
              <a:gd name="connsiteY69" fmla="*/ 12882015 h 13884555"/>
              <a:gd name="connsiteX70" fmla="*/ 10430488 w 12225867"/>
              <a:gd name="connsiteY70" fmla="*/ 12816754 h 13884555"/>
              <a:gd name="connsiteX71" fmla="*/ 10430488 w 12225867"/>
              <a:gd name="connsiteY71" fmla="*/ 12800771 h 13884555"/>
              <a:gd name="connsiteX72" fmla="*/ 10430488 w 12225867"/>
              <a:gd name="connsiteY72" fmla="*/ 12788785 h 13884555"/>
              <a:gd name="connsiteX73" fmla="*/ 10429144 w 12225867"/>
              <a:gd name="connsiteY73" fmla="*/ 12779462 h 13884555"/>
              <a:gd name="connsiteX74" fmla="*/ 10430488 w 12225867"/>
              <a:gd name="connsiteY74" fmla="*/ 12779462 h 13884555"/>
              <a:gd name="connsiteX75" fmla="*/ 10434516 w 12225867"/>
              <a:gd name="connsiteY75" fmla="*/ 12786121 h 13884555"/>
              <a:gd name="connsiteX76" fmla="*/ 10446608 w 12225867"/>
              <a:gd name="connsiteY76" fmla="*/ 12803435 h 13884555"/>
              <a:gd name="connsiteX77" fmla="*/ 10505712 w 12225867"/>
              <a:gd name="connsiteY77" fmla="*/ 12882015 h 13884555"/>
              <a:gd name="connsiteX78" fmla="*/ 10540640 w 12225867"/>
              <a:gd name="connsiteY78" fmla="*/ 12882015 h 13884555"/>
              <a:gd name="connsiteX79" fmla="*/ 10540640 w 12225867"/>
              <a:gd name="connsiteY79" fmla="*/ 12716864 h 13884555"/>
              <a:gd name="connsiteX80" fmla="*/ 10501684 w 12225867"/>
              <a:gd name="connsiteY80" fmla="*/ 12716864 h 13884555"/>
              <a:gd name="connsiteX81" fmla="*/ 10501684 w 12225867"/>
              <a:gd name="connsiteY81" fmla="*/ 12783457 h 13884555"/>
              <a:gd name="connsiteX82" fmla="*/ 10501684 w 12225867"/>
              <a:gd name="connsiteY82" fmla="*/ 12798108 h 13884555"/>
              <a:gd name="connsiteX83" fmla="*/ 10501684 w 12225867"/>
              <a:gd name="connsiteY83" fmla="*/ 12808763 h 13884555"/>
              <a:gd name="connsiteX84" fmla="*/ 10501684 w 12225867"/>
              <a:gd name="connsiteY84" fmla="*/ 12818086 h 13884555"/>
              <a:gd name="connsiteX85" fmla="*/ 10500340 w 12225867"/>
              <a:gd name="connsiteY85" fmla="*/ 12818086 h 13884555"/>
              <a:gd name="connsiteX86" fmla="*/ 10496310 w 12225867"/>
              <a:gd name="connsiteY86" fmla="*/ 12811426 h 13884555"/>
              <a:gd name="connsiteX87" fmla="*/ 10492280 w 12225867"/>
              <a:gd name="connsiteY87" fmla="*/ 12804767 h 13884555"/>
              <a:gd name="connsiteX88" fmla="*/ 10485564 w 12225867"/>
              <a:gd name="connsiteY88" fmla="*/ 12795444 h 13884555"/>
              <a:gd name="connsiteX89" fmla="*/ 10427800 w 12225867"/>
              <a:gd name="connsiteY89" fmla="*/ 12715532 h 13884555"/>
              <a:gd name="connsiteX90" fmla="*/ 10391532 w 12225867"/>
              <a:gd name="connsiteY90" fmla="*/ 12715532 h 13884555"/>
              <a:gd name="connsiteX91" fmla="*/ 10211526 w 12225867"/>
              <a:gd name="connsiteY91" fmla="*/ 12715532 h 13884555"/>
              <a:gd name="connsiteX92" fmla="*/ 10211526 w 12225867"/>
              <a:gd name="connsiteY92" fmla="*/ 12880683 h 13884555"/>
              <a:gd name="connsiteX93" fmla="*/ 10249140 w 12225867"/>
              <a:gd name="connsiteY93" fmla="*/ 12880683 h 13884555"/>
              <a:gd name="connsiteX94" fmla="*/ 10249140 w 12225867"/>
              <a:gd name="connsiteY94" fmla="*/ 12812758 h 13884555"/>
              <a:gd name="connsiteX95" fmla="*/ 10313618 w 12225867"/>
              <a:gd name="connsiteY95" fmla="*/ 12812758 h 13884555"/>
              <a:gd name="connsiteX96" fmla="*/ 10313618 w 12225867"/>
              <a:gd name="connsiteY96" fmla="*/ 12880683 h 13884555"/>
              <a:gd name="connsiteX97" fmla="*/ 10352574 w 12225867"/>
              <a:gd name="connsiteY97" fmla="*/ 12880683 h 13884555"/>
              <a:gd name="connsiteX98" fmla="*/ 10352574 w 12225867"/>
              <a:gd name="connsiteY98" fmla="*/ 12715532 h 13884555"/>
              <a:gd name="connsiteX99" fmla="*/ 10313618 w 12225867"/>
              <a:gd name="connsiteY99" fmla="*/ 12715532 h 13884555"/>
              <a:gd name="connsiteX100" fmla="*/ 10313618 w 12225867"/>
              <a:gd name="connsiteY100" fmla="*/ 12779462 h 13884555"/>
              <a:gd name="connsiteX101" fmla="*/ 10249140 w 12225867"/>
              <a:gd name="connsiteY101" fmla="*/ 12779462 h 13884555"/>
              <a:gd name="connsiteX102" fmla="*/ 10249140 w 12225867"/>
              <a:gd name="connsiteY102" fmla="*/ 12715532 h 13884555"/>
              <a:gd name="connsiteX103" fmla="*/ 10211526 w 12225867"/>
              <a:gd name="connsiteY103" fmla="*/ 12715532 h 13884555"/>
              <a:gd name="connsiteX104" fmla="*/ 9907936 w 12225867"/>
              <a:gd name="connsiteY104" fmla="*/ 12715532 h 13884555"/>
              <a:gd name="connsiteX105" fmla="*/ 9907936 w 12225867"/>
              <a:gd name="connsiteY105" fmla="*/ 12880683 h 13884555"/>
              <a:gd name="connsiteX106" fmla="*/ 10020776 w 12225867"/>
              <a:gd name="connsiteY106" fmla="*/ 12880683 h 13884555"/>
              <a:gd name="connsiteX107" fmla="*/ 10020776 w 12225867"/>
              <a:gd name="connsiteY107" fmla="*/ 12847387 h 13884555"/>
              <a:gd name="connsiteX108" fmla="*/ 9946892 w 12225867"/>
              <a:gd name="connsiteY108" fmla="*/ 12847387 h 13884555"/>
              <a:gd name="connsiteX109" fmla="*/ 9946892 w 12225867"/>
              <a:gd name="connsiteY109" fmla="*/ 12812758 h 13884555"/>
              <a:gd name="connsiteX110" fmla="*/ 10011372 w 12225867"/>
              <a:gd name="connsiteY110" fmla="*/ 12812758 h 13884555"/>
              <a:gd name="connsiteX111" fmla="*/ 10011372 w 12225867"/>
              <a:gd name="connsiteY111" fmla="*/ 12780793 h 13884555"/>
              <a:gd name="connsiteX112" fmla="*/ 9946892 w 12225867"/>
              <a:gd name="connsiteY112" fmla="*/ 12780793 h 13884555"/>
              <a:gd name="connsiteX113" fmla="*/ 9946892 w 12225867"/>
              <a:gd name="connsiteY113" fmla="*/ 12748829 h 13884555"/>
              <a:gd name="connsiteX114" fmla="*/ 10020776 w 12225867"/>
              <a:gd name="connsiteY114" fmla="*/ 12748829 h 13884555"/>
              <a:gd name="connsiteX115" fmla="*/ 10020776 w 12225867"/>
              <a:gd name="connsiteY115" fmla="*/ 12715532 h 13884555"/>
              <a:gd name="connsiteX116" fmla="*/ 9907936 w 12225867"/>
              <a:gd name="connsiteY116" fmla="*/ 12715532 h 13884555"/>
              <a:gd name="connsiteX117" fmla="*/ 9758828 w 12225867"/>
              <a:gd name="connsiteY117" fmla="*/ 12715532 h 13884555"/>
              <a:gd name="connsiteX118" fmla="*/ 9758828 w 12225867"/>
              <a:gd name="connsiteY118" fmla="*/ 12748829 h 13884555"/>
              <a:gd name="connsiteX119" fmla="*/ 9804500 w 12225867"/>
              <a:gd name="connsiteY119" fmla="*/ 12748829 h 13884555"/>
              <a:gd name="connsiteX120" fmla="*/ 9804500 w 12225867"/>
              <a:gd name="connsiteY120" fmla="*/ 12880683 h 13884555"/>
              <a:gd name="connsiteX121" fmla="*/ 9842114 w 12225867"/>
              <a:gd name="connsiteY121" fmla="*/ 12880683 h 13884555"/>
              <a:gd name="connsiteX122" fmla="*/ 9842114 w 12225867"/>
              <a:gd name="connsiteY122" fmla="*/ 12748829 h 13884555"/>
              <a:gd name="connsiteX123" fmla="*/ 9889130 w 12225867"/>
              <a:gd name="connsiteY123" fmla="*/ 12748829 h 13884555"/>
              <a:gd name="connsiteX124" fmla="*/ 9889130 w 12225867"/>
              <a:gd name="connsiteY124" fmla="*/ 12715532 h 13884555"/>
              <a:gd name="connsiteX125" fmla="*/ 9758828 w 12225867"/>
              <a:gd name="connsiteY125" fmla="*/ 12715532 h 13884555"/>
              <a:gd name="connsiteX126" fmla="*/ 11127668 w 12225867"/>
              <a:gd name="connsiteY126" fmla="*/ 12711536 h 13884555"/>
              <a:gd name="connsiteX127" fmla="*/ 11067220 w 12225867"/>
              <a:gd name="connsiteY127" fmla="*/ 12734178 h 13884555"/>
              <a:gd name="connsiteX128" fmla="*/ 11045728 w 12225867"/>
              <a:gd name="connsiteY128" fmla="*/ 12798107 h 13884555"/>
              <a:gd name="connsiteX129" fmla="*/ 11051100 w 12225867"/>
              <a:gd name="connsiteY129" fmla="*/ 12835400 h 13884555"/>
              <a:gd name="connsiteX130" fmla="*/ 11065876 w 12225867"/>
              <a:gd name="connsiteY130" fmla="*/ 12862037 h 13884555"/>
              <a:gd name="connsiteX131" fmla="*/ 11090056 w 12225867"/>
              <a:gd name="connsiteY131" fmla="*/ 12878019 h 13884555"/>
              <a:gd name="connsiteX132" fmla="*/ 11119608 w 12225867"/>
              <a:gd name="connsiteY132" fmla="*/ 12883347 h 13884555"/>
              <a:gd name="connsiteX133" fmla="*/ 11146476 w 12225867"/>
              <a:gd name="connsiteY133" fmla="*/ 12878019 h 13884555"/>
              <a:gd name="connsiteX134" fmla="*/ 11165282 w 12225867"/>
              <a:gd name="connsiteY134" fmla="*/ 12862037 h 13884555"/>
              <a:gd name="connsiteX135" fmla="*/ 11172000 w 12225867"/>
              <a:gd name="connsiteY135" fmla="*/ 12880683 h 13884555"/>
              <a:gd name="connsiteX136" fmla="*/ 11196178 w 12225867"/>
              <a:gd name="connsiteY136" fmla="*/ 12880683 h 13884555"/>
              <a:gd name="connsiteX137" fmla="*/ 11196178 w 12225867"/>
              <a:gd name="connsiteY137" fmla="*/ 12792780 h 13884555"/>
              <a:gd name="connsiteX138" fmla="*/ 11196178 w 12225867"/>
              <a:gd name="connsiteY138" fmla="*/ 12791448 h 13884555"/>
              <a:gd name="connsiteX139" fmla="*/ 11123640 w 12225867"/>
              <a:gd name="connsiteY139" fmla="*/ 12791448 h 13884555"/>
              <a:gd name="connsiteX140" fmla="*/ 11123640 w 12225867"/>
              <a:gd name="connsiteY140" fmla="*/ 12822081 h 13884555"/>
              <a:gd name="connsiteX141" fmla="*/ 11159908 w 12225867"/>
              <a:gd name="connsiteY141" fmla="*/ 12822081 h 13884555"/>
              <a:gd name="connsiteX142" fmla="*/ 11159908 w 12225867"/>
              <a:gd name="connsiteY142" fmla="*/ 12827408 h 13884555"/>
              <a:gd name="connsiteX143" fmla="*/ 11151848 w 12225867"/>
              <a:gd name="connsiteY143" fmla="*/ 12844723 h 13884555"/>
              <a:gd name="connsiteX144" fmla="*/ 11126326 w 12225867"/>
              <a:gd name="connsiteY144" fmla="*/ 12851382 h 13884555"/>
              <a:gd name="connsiteX145" fmla="*/ 11107520 w 12225867"/>
              <a:gd name="connsiteY145" fmla="*/ 12847386 h 13884555"/>
              <a:gd name="connsiteX146" fmla="*/ 11095430 w 12225867"/>
              <a:gd name="connsiteY146" fmla="*/ 12835400 h 13884555"/>
              <a:gd name="connsiteX147" fmla="*/ 11088712 w 12225867"/>
              <a:gd name="connsiteY147" fmla="*/ 12818085 h 13884555"/>
              <a:gd name="connsiteX148" fmla="*/ 11086028 w 12225867"/>
              <a:gd name="connsiteY148" fmla="*/ 12796775 h 13884555"/>
              <a:gd name="connsiteX149" fmla="*/ 11090056 w 12225867"/>
              <a:gd name="connsiteY149" fmla="*/ 12771470 h 13884555"/>
              <a:gd name="connsiteX150" fmla="*/ 11099460 w 12225867"/>
              <a:gd name="connsiteY150" fmla="*/ 12755488 h 13884555"/>
              <a:gd name="connsiteX151" fmla="*/ 11112892 w 12225867"/>
              <a:gd name="connsiteY151" fmla="*/ 12746164 h 13884555"/>
              <a:gd name="connsiteX152" fmla="*/ 11126326 w 12225867"/>
              <a:gd name="connsiteY152" fmla="*/ 12743501 h 13884555"/>
              <a:gd name="connsiteX153" fmla="*/ 11158566 w 12225867"/>
              <a:gd name="connsiteY153" fmla="*/ 12770138 h 13884555"/>
              <a:gd name="connsiteX154" fmla="*/ 11196178 w 12225867"/>
              <a:gd name="connsiteY154" fmla="*/ 12752824 h 13884555"/>
              <a:gd name="connsiteX155" fmla="*/ 11170656 w 12225867"/>
              <a:gd name="connsiteY155" fmla="*/ 12722191 h 13884555"/>
              <a:gd name="connsiteX156" fmla="*/ 11127668 w 12225867"/>
              <a:gd name="connsiteY156" fmla="*/ 12711536 h 13884555"/>
              <a:gd name="connsiteX157" fmla="*/ 10124210 w 12225867"/>
              <a:gd name="connsiteY157" fmla="*/ 12711536 h 13884555"/>
              <a:gd name="connsiteX158" fmla="*/ 10063760 w 12225867"/>
              <a:gd name="connsiteY158" fmla="*/ 12734178 h 13884555"/>
              <a:gd name="connsiteX159" fmla="*/ 10042268 w 12225867"/>
              <a:gd name="connsiteY159" fmla="*/ 12798107 h 13884555"/>
              <a:gd name="connsiteX160" fmla="*/ 10047640 w 12225867"/>
              <a:gd name="connsiteY160" fmla="*/ 12835400 h 13884555"/>
              <a:gd name="connsiteX161" fmla="*/ 10063760 w 12225867"/>
              <a:gd name="connsiteY161" fmla="*/ 12862037 h 13884555"/>
              <a:gd name="connsiteX162" fmla="*/ 10087940 w 12225867"/>
              <a:gd name="connsiteY162" fmla="*/ 12879351 h 13884555"/>
              <a:gd name="connsiteX163" fmla="*/ 10118836 w 12225867"/>
              <a:gd name="connsiteY163" fmla="*/ 12884679 h 13884555"/>
              <a:gd name="connsiteX164" fmla="*/ 10143016 w 12225867"/>
              <a:gd name="connsiteY164" fmla="*/ 12882015 h 13884555"/>
              <a:gd name="connsiteX165" fmla="*/ 10161824 w 12225867"/>
              <a:gd name="connsiteY165" fmla="*/ 12875356 h 13884555"/>
              <a:gd name="connsiteX166" fmla="*/ 10176600 w 12225867"/>
              <a:gd name="connsiteY166" fmla="*/ 12863369 h 13884555"/>
              <a:gd name="connsiteX167" fmla="*/ 10188690 w 12225867"/>
              <a:gd name="connsiteY167" fmla="*/ 12846054 h 13884555"/>
              <a:gd name="connsiteX168" fmla="*/ 10157792 w 12225867"/>
              <a:gd name="connsiteY168" fmla="*/ 12827408 h 13884555"/>
              <a:gd name="connsiteX169" fmla="*/ 10143016 w 12225867"/>
              <a:gd name="connsiteY169" fmla="*/ 12844723 h 13884555"/>
              <a:gd name="connsiteX170" fmla="*/ 10122868 w 12225867"/>
              <a:gd name="connsiteY170" fmla="*/ 12850050 h 13884555"/>
              <a:gd name="connsiteX171" fmla="*/ 10091972 w 12225867"/>
              <a:gd name="connsiteY171" fmla="*/ 12836731 h 13884555"/>
              <a:gd name="connsiteX172" fmla="*/ 10081224 w 12225867"/>
              <a:gd name="connsiteY172" fmla="*/ 12798107 h 13884555"/>
              <a:gd name="connsiteX173" fmla="*/ 10091972 w 12225867"/>
              <a:gd name="connsiteY173" fmla="*/ 12759483 h 13884555"/>
              <a:gd name="connsiteX174" fmla="*/ 10121524 w 12225867"/>
              <a:gd name="connsiteY174" fmla="*/ 12744833 h 13884555"/>
              <a:gd name="connsiteX175" fmla="*/ 10143016 w 12225867"/>
              <a:gd name="connsiteY175" fmla="*/ 12751492 h 13884555"/>
              <a:gd name="connsiteX176" fmla="*/ 10153764 w 12225867"/>
              <a:gd name="connsiteY176" fmla="*/ 12770138 h 13884555"/>
              <a:gd name="connsiteX177" fmla="*/ 10191376 w 12225867"/>
              <a:gd name="connsiteY177" fmla="*/ 12752824 h 13884555"/>
              <a:gd name="connsiteX178" fmla="*/ 10165852 w 12225867"/>
              <a:gd name="connsiteY178" fmla="*/ 12722191 h 13884555"/>
              <a:gd name="connsiteX179" fmla="*/ 10124210 w 12225867"/>
              <a:gd name="connsiteY179" fmla="*/ 12711536 h 13884555"/>
              <a:gd name="connsiteX180" fmla="*/ 10947664 w 12225867"/>
              <a:gd name="connsiteY180" fmla="*/ 12710204 h 13884555"/>
              <a:gd name="connsiteX181" fmla="*/ 10889902 w 12225867"/>
              <a:gd name="connsiteY181" fmla="*/ 12732846 h 13884555"/>
              <a:gd name="connsiteX182" fmla="*/ 10868408 w 12225867"/>
              <a:gd name="connsiteY182" fmla="*/ 12796775 h 13884555"/>
              <a:gd name="connsiteX183" fmla="*/ 10889902 w 12225867"/>
              <a:gd name="connsiteY183" fmla="*/ 12860705 h 13884555"/>
              <a:gd name="connsiteX184" fmla="*/ 10947664 w 12225867"/>
              <a:gd name="connsiteY184" fmla="*/ 12883347 h 13884555"/>
              <a:gd name="connsiteX185" fmla="*/ 11005428 w 12225867"/>
              <a:gd name="connsiteY185" fmla="*/ 12860705 h 13884555"/>
              <a:gd name="connsiteX186" fmla="*/ 11026920 w 12225867"/>
              <a:gd name="connsiteY186" fmla="*/ 12796775 h 13884555"/>
              <a:gd name="connsiteX187" fmla="*/ 11005428 w 12225867"/>
              <a:gd name="connsiteY187" fmla="*/ 12732846 h 13884555"/>
              <a:gd name="connsiteX188" fmla="*/ 10947664 w 12225867"/>
              <a:gd name="connsiteY188" fmla="*/ 12710204 h 13884555"/>
              <a:gd name="connsiteX189" fmla="*/ 10644076 w 12225867"/>
              <a:gd name="connsiteY189" fmla="*/ 12710204 h 13884555"/>
              <a:gd name="connsiteX190" fmla="*/ 10586312 w 12225867"/>
              <a:gd name="connsiteY190" fmla="*/ 12732846 h 13884555"/>
              <a:gd name="connsiteX191" fmla="*/ 10564820 w 12225867"/>
              <a:gd name="connsiteY191" fmla="*/ 12796775 h 13884555"/>
              <a:gd name="connsiteX192" fmla="*/ 10586312 w 12225867"/>
              <a:gd name="connsiteY192" fmla="*/ 12860705 h 13884555"/>
              <a:gd name="connsiteX193" fmla="*/ 10644076 w 12225867"/>
              <a:gd name="connsiteY193" fmla="*/ 12883347 h 13884555"/>
              <a:gd name="connsiteX194" fmla="*/ 10701838 w 12225867"/>
              <a:gd name="connsiteY194" fmla="*/ 12860705 h 13884555"/>
              <a:gd name="connsiteX195" fmla="*/ 10723332 w 12225867"/>
              <a:gd name="connsiteY195" fmla="*/ 12796775 h 13884555"/>
              <a:gd name="connsiteX196" fmla="*/ 10701838 w 12225867"/>
              <a:gd name="connsiteY196" fmla="*/ 12732846 h 13884555"/>
              <a:gd name="connsiteX197" fmla="*/ 10644076 w 12225867"/>
              <a:gd name="connsiteY197" fmla="*/ 12710204 h 13884555"/>
              <a:gd name="connsiteX198" fmla="*/ 8924628 w 12225867"/>
              <a:gd name="connsiteY198" fmla="*/ 12702213 h 13884555"/>
              <a:gd name="connsiteX199" fmla="*/ 8861492 w 12225867"/>
              <a:gd name="connsiteY199" fmla="*/ 12724855 h 13884555"/>
              <a:gd name="connsiteX200" fmla="*/ 8931344 w 12225867"/>
              <a:gd name="connsiteY200" fmla="*/ 12838063 h 13884555"/>
              <a:gd name="connsiteX201" fmla="*/ 8981048 w 12225867"/>
              <a:gd name="connsiteY201" fmla="*/ 12792780 h 13884555"/>
              <a:gd name="connsiteX202" fmla="*/ 8924628 w 12225867"/>
              <a:gd name="connsiteY202" fmla="*/ 12702213 h 13884555"/>
              <a:gd name="connsiteX203" fmla="*/ 9435088 w 12225867"/>
              <a:gd name="connsiteY203" fmla="*/ 12631624 h 13884555"/>
              <a:gd name="connsiteX204" fmla="*/ 9326280 w 12225867"/>
              <a:gd name="connsiteY204" fmla="*/ 12782125 h 13884555"/>
              <a:gd name="connsiteX205" fmla="*/ 9358520 w 12225867"/>
              <a:gd name="connsiteY205" fmla="*/ 12840727 h 13884555"/>
              <a:gd name="connsiteX206" fmla="*/ 9500912 w 12225867"/>
              <a:gd name="connsiteY206" fmla="*/ 12642279 h 13884555"/>
              <a:gd name="connsiteX207" fmla="*/ 9435088 w 12225867"/>
              <a:gd name="connsiteY207" fmla="*/ 12631624 h 13884555"/>
              <a:gd name="connsiteX208" fmla="*/ 9803156 w 12225867"/>
              <a:gd name="connsiteY208" fmla="*/ 12600992 h 13884555"/>
              <a:gd name="connsiteX209" fmla="*/ 9834054 w 12225867"/>
              <a:gd name="connsiteY209" fmla="*/ 12600992 h 13884555"/>
              <a:gd name="connsiteX210" fmla="*/ 9860920 w 12225867"/>
              <a:gd name="connsiteY210" fmla="*/ 12607651 h 13884555"/>
              <a:gd name="connsiteX211" fmla="*/ 9868980 w 12225867"/>
              <a:gd name="connsiteY211" fmla="*/ 12626297 h 13884555"/>
              <a:gd name="connsiteX212" fmla="*/ 9859576 w 12225867"/>
              <a:gd name="connsiteY212" fmla="*/ 12648939 h 13884555"/>
              <a:gd name="connsiteX213" fmla="*/ 9834054 w 12225867"/>
              <a:gd name="connsiteY213" fmla="*/ 12655598 h 13884555"/>
              <a:gd name="connsiteX214" fmla="*/ 9803156 w 12225867"/>
              <a:gd name="connsiteY214" fmla="*/ 12655598 h 13884555"/>
              <a:gd name="connsiteX215" fmla="*/ 9803156 w 12225867"/>
              <a:gd name="connsiteY215" fmla="*/ 12600992 h 13884555"/>
              <a:gd name="connsiteX216" fmla="*/ 8921940 w 12225867"/>
              <a:gd name="connsiteY216" fmla="*/ 12578350 h 13884555"/>
              <a:gd name="connsiteX217" fmla="*/ 8921940 w 12225867"/>
              <a:gd name="connsiteY217" fmla="*/ 12590337 h 13884555"/>
              <a:gd name="connsiteX218" fmla="*/ 8936716 w 12225867"/>
              <a:gd name="connsiteY218" fmla="*/ 12680904 h 13884555"/>
              <a:gd name="connsiteX219" fmla="*/ 8942092 w 12225867"/>
              <a:gd name="connsiteY219" fmla="*/ 12695554 h 13884555"/>
              <a:gd name="connsiteX220" fmla="*/ 8994480 w 12225867"/>
              <a:gd name="connsiteY220" fmla="*/ 12780794 h 13884555"/>
              <a:gd name="connsiteX221" fmla="*/ 9044184 w 12225867"/>
              <a:gd name="connsiteY221" fmla="*/ 12735510 h 13884555"/>
              <a:gd name="connsiteX222" fmla="*/ 9005228 w 12225867"/>
              <a:gd name="connsiteY222" fmla="*/ 12672912 h 13884555"/>
              <a:gd name="connsiteX223" fmla="*/ 8999852 w 12225867"/>
              <a:gd name="connsiteY223" fmla="*/ 12658262 h 13884555"/>
              <a:gd name="connsiteX224" fmla="*/ 8989108 w 12225867"/>
              <a:gd name="connsiteY224" fmla="*/ 12590337 h 13884555"/>
              <a:gd name="connsiteX225" fmla="*/ 8989108 w 12225867"/>
              <a:gd name="connsiteY225" fmla="*/ 12582346 h 13884555"/>
              <a:gd name="connsiteX226" fmla="*/ 8921940 w 12225867"/>
              <a:gd name="connsiteY226" fmla="*/ 12578350 h 13884555"/>
              <a:gd name="connsiteX227" fmla="*/ 10132272 w 12225867"/>
              <a:gd name="connsiteY227" fmla="*/ 12539726 h 13884555"/>
              <a:gd name="connsiteX228" fmla="*/ 10151078 w 12225867"/>
              <a:gd name="connsiteY228" fmla="*/ 12539726 h 13884555"/>
              <a:gd name="connsiteX229" fmla="*/ 10169884 w 12225867"/>
              <a:gd name="connsiteY229" fmla="*/ 12542389 h 13884555"/>
              <a:gd name="connsiteX230" fmla="*/ 10184660 w 12225867"/>
              <a:gd name="connsiteY230" fmla="*/ 12550381 h 13884555"/>
              <a:gd name="connsiteX231" fmla="*/ 10194064 w 12225867"/>
              <a:gd name="connsiteY231" fmla="*/ 12566363 h 13884555"/>
              <a:gd name="connsiteX232" fmla="*/ 10196750 w 12225867"/>
              <a:gd name="connsiteY232" fmla="*/ 12590337 h 13884555"/>
              <a:gd name="connsiteX233" fmla="*/ 10194064 w 12225867"/>
              <a:gd name="connsiteY233" fmla="*/ 12614310 h 13884555"/>
              <a:gd name="connsiteX234" fmla="*/ 10184660 w 12225867"/>
              <a:gd name="connsiteY234" fmla="*/ 12630293 h 13884555"/>
              <a:gd name="connsiteX235" fmla="*/ 10169884 w 12225867"/>
              <a:gd name="connsiteY235" fmla="*/ 12638284 h 13884555"/>
              <a:gd name="connsiteX236" fmla="*/ 10149734 w 12225867"/>
              <a:gd name="connsiteY236" fmla="*/ 12640948 h 13884555"/>
              <a:gd name="connsiteX237" fmla="*/ 10132272 w 12225867"/>
              <a:gd name="connsiteY237" fmla="*/ 12640948 h 13884555"/>
              <a:gd name="connsiteX238" fmla="*/ 10132272 w 12225867"/>
              <a:gd name="connsiteY238" fmla="*/ 12539726 h 13884555"/>
              <a:gd name="connsiteX239" fmla="*/ 9801814 w 12225867"/>
              <a:gd name="connsiteY239" fmla="*/ 12525075 h 13884555"/>
              <a:gd name="connsiteX240" fmla="*/ 9827336 w 12225867"/>
              <a:gd name="connsiteY240" fmla="*/ 12525075 h 13884555"/>
              <a:gd name="connsiteX241" fmla="*/ 9851516 w 12225867"/>
              <a:gd name="connsiteY241" fmla="*/ 12531735 h 13884555"/>
              <a:gd name="connsiteX242" fmla="*/ 9859576 w 12225867"/>
              <a:gd name="connsiteY242" fmla="*/ 12553044 h 13884555"/>
              <a:gd name="connsiteX243" fmla="*/ 9851516 w 12225867"/>
              <a:gd name="connsiteY243" fmla="*/ 12574354 h 13884555"/>
              <a:gd name="connsiteX244" fmla="*/ 9828680 w 12225867"/>
              <a:gd name="connsiteY244" fmla="*/ 12581014 h 13884555"/>
              <a:gd name="connsiteX245" fmla="*/ 9828680 w 12225867"/>
              <a:gd name="connsiteY245" fmla="*/ 12579682 h 13884555"/>
              <a:gd name="connsiteX246" fmla="*/ 9801814 w 12225867"/>
              <a:gd name="connsiteY246" fmla="*/ 12579682 h 13884555"/>
              <a:gd name="connsiteX247" fmla="*/ 9801814 w 12225867"/>
              <a:gd name="connsiteY247" fmla="*/ 12525075 h 13884555"/>
              <a:gd name="connsiteX248" fmla="*/ 10721988 w 12225867"/>
              <a:gd name="connsiteY248" fmla="*/ 12507761 h 13884555"/>
              <a:gd name="connsiteX249" fmla="*/ 10721988 w 12225867"/>
              <a:gd name="connsiteY249" fmla="*/ 12672912 h 13884555"/>
              <a:gd name="connsiteX250" fmla="*/ 10760944 w 12225867"/>
              <a:gd name="connsiteY250" fmla="*/ 12672912 h 13884555"/>
              <a:gd name="connsiteX251" fmla="*/ 10760944 w 12225867"/>
              <a:gd name="connsiteY251" fmla="*/ 12606319 h 13884555"/>
              <a:gd name="connsiteX252" fmla="*/ 10824080 w 12225867"/>
              <a:gd name="connsiteY252" fmla="*/ 12606319 h 13884555"/>
              <a:gd name="connsiteX253" fmla="*/ 10824080 w 12225867"/>
              <a:gd name="connsiteY253" fmla="*/ 12672912 h 13884555"/>
              <a:gd name="connsiteX254" fmla="*/ 10863036 w 12225867"/>
              <a:gd name="connsiteY254" fmla="*/ 12672912 h 13884555"/>
              <a:gd name="connsiteX255" fmla="*/ 10863036 w 12225867"/>
              <a:gd name="connsiteY255" fmla="*/ 12507761 h 13884555"/>
              <a:gd name="connsiteX256" fmla="*/ 10824080 w 12225867"/>
              <a:gd name="connsiteY256" fmla="*/ 12507761 h 13884555"/>
              <a:gd name="connsiteX257" fmla="*/ 10824080 w 12225867"/>
              <a:gd name="connsiteY257" fmla="*/ 12573022 h 13884555"/>
              <a:gd name="connsiteX258" fmla="*/ 10760944 w 12225867"/>
              <a:gd name="connsiteY258" fmla="*/ 12573022 h 13884555"/>
              <a:gd name="connsiteX259" fmla="*/ 10760944 w 12225867"/>
              <a:gd name="connsiteY259" fmla="*/ 12507761 h 13884555"/>
              <a:gd name="connsiteX260" fmla="*/ 10721988 w 12225867"/>
              <a:gd name="connsiteY260" fmla="*/ 12507761 h 13884555"/>
              <a:gd name="connsiteX261" fmla="*/ 10413024 w 12225867"/>
              <a:gd name="connsiteY261" fmla="*/ 12507761 h 13884555"/>
              <a:gd name="connsiteX262" fmla="*/ 10413024 w 12225867"/>
              <a:gd name="connsiteY262" fmla="*/ 12541058 h 13884555"/>
              <a:gd name="connsiteX263" fmla="*/ 10458696 w 12225867"/>
              <a:gd name="connsiteY263" fmla="*/ 12541058 h 13884555"/>
              <a:gd name="connsiteX264" fmla="*/ 10458696 w 12225867"/>
              <a:gd name="connsiteY264" fmla="*/ 12672912 h 13884555"/>
              <a:gd name="connsiteX265" fmla="*/ 10496310 w 12225867"/>
              <a:gd name="connsiteY265" fmla="*/ 12672912 h 13884555"/>
              <a:gd name="connsiteX266" fmla="*/ 10496310 w 12225867"/>
              <a:gd name="connsiteY266" fmla="*/ 12541058 h 13884555"/>
              <a:gd name="connsiteX267" fmla="*/ 10541982 w 12225867"/>
              <a:gd name="connsiteY267" fmla="*/ 12541058 h 13884555"/>
              <a:gd name="connsiteX268" fmla="*/ 10541982 w 12225867"/>
              <a:gd name="connsiteY268" fmla="*/ 12507761 h 13884555"/>
              <a:gd name="connsiteX269" fmla="*/ 10413024 w 12225867"/>
              <a:gd name="connsiteY269" fmla="*/ 12507761 h 13884555"/>
              <a:gd name="connsiteX270" fmla="*/ 10261228 w 12225867"/>
              <a:gd name="connsiteY270" fmla="*/ 12507761 h 13884555"/>
              <a:gd name="connsiteX271" fmla="*/ 10261228 w 12225867"/>
              <a:gd name="connsiteY271" fmla="*/ 12618306 h 13884555"/>
              <a:gd name="connsiteX272" fmla="*/ 10266602 w 12225867"/>
              <a:gd name="connsiteY272" fmla="*/ 12646275 h 13884555"/>
              <a:gd name="connsiteX273" fmla="*/ 10281380 w 12225867"/>
              <a:gd name="connsiteY273" fmla="*/ 12663589 h 13884555"/>
              <a:gd name="connsiteX274" fmla="*/ 10302872 w 12225867"/>
              <a:gd name="connsiteY274" fmla="*/ 12672912 h 13884555"/>
              <a:gd name="connsiteX275" fmla="*/ 10329738 w 12225867"/>
              <a:gd name="connsiteY275" fmla="*/ 12675576 h 13884555"/>
              <a:gd name="connsiteX276" fmla="*/ 10356604 w 12225867"/>
              <a:gd name="connsiteY276" fmla="*/ 12672912 h 13884555"/>
              <a:gd name="connsiteX277" fmla="*/ 10378098 w 12225867"/>
              <a:gd name="connsiteY277" fmla="*/ 12663589 h 13884555"/>
              <a:gd name="connsiteX278" fmla="*/ 10392874 w 12225867"/>
              <a:gd name="connsiteY278" fmla="*/ 12646275 h 13884555"/>
              <a:gd name="connsiteX279" fmla="*/ 10398248 w 12225867"/>
              <a:gd name="connsiteY279" fmla="*/ 12618306 h 13884555"/>
              <a:gd name="connsiteX280" fmla="*/ 10398248 w 12225867"/>
              <a:gd name="connsiteY280" fmla="*/ 12509093 h 13884555"/>
              <a:gd name="connsiteX281" fmla="*/ 10361978 w 12225867"/>
              <a:gd name="connsiteY281" fmla="*/ 12509093 h 13884555"/>
              <a:gd name="connsiteX282" fmla="*/ 10361978 w 12225867"/>
              <a:gd name="connsiteY282" fmla="*/ 12607651 h 13884555"/>
              <a:gd name="connsiteX283" fmla="*/ 10360634 w 12225867"/>
              <a:gd name="connsiteY283" fmla="*/ 12623633 h 13884555"/>
              <a:gd name="connsiteX284" fmla="*/ 10355260 w 12225867"/>
              <a:gd name="connsiteY284" fmla="*/ 12635620 h 13884555"/>
              <a:gd name="connsiteX285" fmla="*/ 10345858 w 12225867"/>
              <a:gd name="connsiteY285" fmla="*/ 12643611 h 13884555"/>
              <a:gd name="connsiteX286" fmla="*/ 10331080 w 12225867"/>
              <a:gd name="connsiteY286" fmla="*/ 12646275 h 13884555"/>
              <a:gd name="connsiteX287" fmla="*/ 10316304 w 12225867"/>
              <a:gd name="connsiteY287" fmla="*/ 12643611 h 13884555"/>
              <a:gd name="connsiteX288" fmla="*/ 10306902 w 12225867"/>
              <a:gd name="connsiteY288" fmla="*/ 12635620 h 13884555"/>
              <a:gd name="connsiteX289" fmla="*/ 10301528 w 12225867"/>
              <a:gd name="connsiteY289" fmla="*/ 12623633 h 13884555"/>
              <a:gd name="connsiteX290" fmla="*/ 10300184 w 12225867"/>
              <a:gd name="connsiteY290" fmla="*/ 12607651 h 13884555"/>
              <a:gd name="connsiteX291" fmla="*/ 10300184 w 12225867"/>
              <a:gd name="connsiteY291" fmla="*/ 12507761 h 13884555"/>
              <a:gd name="connsiteX292" fmla="*/ 10261228 w 12225867"/>
              <a:gd name="connsiteY292" fmla="*/ 12507761 h 13884555"/>
              <a:gd name="connsiteX293" fmla="*/ 10094658 w 12225867"/>
              <a:gd name="connsiteY293" fmla="*/ 12507761 h 13884555"/>
              <a:gd name="connsiteX294" fmla="*/ 10094658 w 12225867"/>
              <a:gd name="connsiteY294" fmla="*/ 12672912 h 13884555"/>
              <a:gd name="connsiteX295" fmla="*/ 10153764 w 12225867"/>
              <a:gd name="connsiteY295" fmla="*/ 12672912 h 13884555"/>
              <a:gd name="connsiteX296" fmla="*/ 10187348 w 12225867"/>
              <a:gd name="connsiteY296" fmla="*/ 12668917 h 13884555"/>
              <a:gd name="connsiteX297" fmla="*/ 10214212 w 12225867"/>
              <a:gd name="connsiteY297" fmla="*/ 12654266 h 13884555"/>
              <a:gd name="connsiteX298" fmla="*/ 10231676 w 12225867"/>
              <a:gd name="connsiteY298" fmla="*/ 12627629 h 13884555"/>
              <a:gd name="connsiteX299" fmla="*/ 10238392 w 12225867"/>
              <a:gd name="connsiteY299" fmla="*/ 12589005 h 13884555"/>
              <a:gd name="connsiteX300" fmla="*/ 10231676 w 12225867"/>
              <a:gd name="connsiteY300" fmla="*/ 12551713 h 13884555"/>
              <a:gd name="connsiteX301" fmla="*/ 10214212 w 12225867"/>
              <a:gd name="connsiteY301" fmla="*/ 12526407 h 13884555"/>
              <a:gd name="connsiteX302" fmla="*/ 10188690 w 12225867"/>
              <a:gd name="connsiteY302" fmla="*/ 12511757 h 13884555"/>
              <a:gd name="connsiteX303" fmla="*/ 10156452 w 12225867"/>
              <a:gd name="connsiteY303" fmla="*/ 12507761 h 13884555"/>
              <a:gd name="connsiteX304" fmla="*/ 10094658 w 12225867"/>
              <a:gd name="connsiteY304" fmla="*/ 12507761 h 13884555"/>
              <a:gd name="connsiteX305" fmla="*/ 9894504 w 12225867"/>
              <a:gd name="connsiteY305" fmla="*/ 12507761 h 13884555"/>
              <a:gd name="connsiteX306" fmla="*/ 9948236 w 12225867"/>
              <a:gd name="connsiteY306" fmla="*/ 12607651 h 13884555"/>
              <a:gd name="connsiteX307" fmla="*/ 9948236 w 12225867"/>
              <a:gd name="connsiteY307" fmla="*/ 12672912 h 13884555"/>
              <a:gd name="connsiteX308" fmla="*/ 9969728 w 12225867"/>
              <a:gd name="connsiteY308" fmla="*/ 12672912 h 13884555"/>
              <a:gd name="connsiteX309" fmla="*/ 9969728 w 12225867"/>
              <a:gd name="connsiteY309" fmla="*/ 12607651 h 13884555"/>
              <a:gd name="connsiteX310" fmla="*/ 10019432 w 12225867"/>
              <a:gd name="connsiteY310" fmla="*/ 12507761 h 13884555"/>
              <a:gd name="connsiteX311" fmla="*/ 9996596 w 12225867"/>
              <a:gd name="connsiteY311" fmla="*/ 12507761 h 13884555"/>
              <a:gd name="connsiteX312" fmla="*/ 9969728 w 12225867"/>
              <a:gd name="connsiteY312" fmla="*/ 12565031 h 13884555"/>
              <a:gd name="connsiteX313" fmla="*/ 9964356 w 12225867"/>
              <a:gd name="connsiteY313" fmla="*/ 12577018 h 13884555"/>
              <a:gd name="connsiteX314" fmla="*/ 9961668 w 12225867"/>
              <a:gd name="connsiteY314" fmla="*/ 12585009 h 13884555"/>
              <a:gd name="connsiteX315" fmla="*/ 9960324 w 12225867"/>
              <a:gd name="connsiteY315" fmla="*/ 12591669 h 13884555"/>
              <a:gd name="connsiteX316" fmla="*/ 9958982 w 12225867"/>
              <a:gd name="connsiteY316" fmla="*/ 12591669 h 13884555"/>
              <a:gd name="connsiteX317" fmla="*/ 9956296 w 12225867"/>
              <a:gd name="connsiteY317" fmla="*/ 12585009 h 13884555"/>
              <a:gd name="connsiteX318" fmla="*/ 9952266 w 12225867"/>
              <a:gd name="connsiteY318" fmla="*/ 12577018 h 13884555"/>
              <a:gd name="connsiteX319" fmla="*/ 9946892 w 12225867"/>
              <a:gd name="connsiteY319" fmla="*/ 12565031 h 13884555"/>
              <a:gd name="connsiteX320" fmla="*/ 9920026 w 12225867"/>
              <a:gd name="connsiteY320" fmla="*/ 12507761 h 13884555"/>
              <a:gd name="connsiteX321" fmla="*/ 9894504 w 12225867"/>
              <a:gd name="connsiteY321" fmla="*/ 12507761 h 13884555"/>
              <a:gd name="connsiteX322" fmla="*/ 9780320 w 12225867"/>
              <a:gd name="connsiteY322" fmla="*/ 12507761 h 13884555"/>
              <a:gd name="connsiteX323" fmla="*/ 9780320 w 12225867"/>
              <a:gd name="connsiteY323" fmla="*/ 12672912 h 13884555"/>
              <a:gd name="connsiteX324" fmla="*/ 9828680 w 12225867"/>
              <a:gd name="connsiteY324" fmla="*/ 12672912 h 13884555"/>
              <a:gd name="connsiteX325" fmla="*/ 9873010 w 12225867"/>
              <a:gd name="connsiteY325" fmla="*/ 12660926 h 13884555"/>
              <a:gd name="connsiteX326" fmla="*/ 9887786 w 12225867"/>
              <a:gd name="connsiteY326" fmla="*/ 12626297 h 13884555"/>
              <a:gd name="connsiteX327" fmla="*/ 9885100 w 12225867"/>
              <a:gd name="connsiteY327" fmla="*/ 12610315 h 13884555"/>
              <a:gd name="connsiteX328" fmla="*/ 9877040 w 12225867"/>
              <a:gd name="connsiteY328" fmla="*/ 12598328 h 13884555"/>
              <a:gd name="connsiteX329" fmla="*/ 9864950 w 12225867"/>
              <a:gd name="connsiteY329" fmla="*/ 12591669 h 13884555"/>
              <a:gd name="connsiteX330" fmla="*/ 9851516 w 12225867"/>
              <a:gd name="connsiteY330" fmla="*/ 12589005 h 13884555"/>
              <a:gd name="connsiteX331" fmla="*/ 9874352 w 12225867"/>
              <a:gd name="connsiteY331" fmla="*/ 12577018 h 13884555"/>
              <a:gd name="connsiteX332" fmla="*/ 9882412 w 12225867"/>
              <a:gd name="connsiteY332" fmla="*/ 12550381 h 13884555"/>
              <a:gd name="connsiteX333" fmla="*/ 9868980 w 12225867"/>
              <a:gd name="connsiteY333" fmla="*/ 12518416 h 13884555"/>
              <a:gd name="connsiteX334" fmla="*/ 9830024 w 12225867"/>
              <a:gd name="connsiteY334" fmla="*/ 12507761 h 13884555"/>
              <a:gd name="connsiteX335" fmla="*/ 9780320 w 12225867"/>
              <a:gd name="connsiteY335" fmla="*/ 12507761 h 13884555"/>
              <a:gd name="connsiteX336" fmla="*/ 10634672 w 12225867"/>
              <a:gd name="connsiteY336" fmla="*/ 12503765 h 13884555"/>
              <a:gd name="connsiteX337" fmla="*/ 10574222 w 12225867"/>
              <a:gd name="connsiteY337" fmla="*/ 12526407 h 13884555"/>
              <a:gd name="connsiteX338" fmla="*/ 10552728 w 12225867"/>
              <a:gd name="connsiteY338" fmla="*/ 12590336 h 13884555"/>
              <a:gd name="connsiteX339" fmla="*/ 10558102 w 12225867"/>
              <a:gd name="connsiteY339" fmla="*/ 12627629 h 13884555"/>
              <a:gd name="connsiteX340" fmla="*/ 10574222 w 12225867"/>
              <a:gd name="connsiteY340" fmla="*/ 12654266 h 13884555"/>
              <a:gd name="connsiteX341" fmla="*/ 10598402 w 12225867"/>
              <a:gd name="connsiteY341" fmla="*/ 12671580 h 13884555"/>
              <a:gd name="connsiteX342" fmla="*/ 10629298 w 12225867"/>
              <a:gd name="connsiteY342" fmla="*/ 12676908 h 13884555"/>
              <a:gd name="connsiteX343" fmla="*/ 10653478 w 12225867"/>
              <a:gd name="connsiteY343" fmla="*/ 12674244 h 13884555"/>
              <a:gd name="connsiteX344" fmla="*/ 10672284 w 12225867"/>
              <a:gd name="connsiteY344" fmla="*/ 12667584 h 13884555"/>
              <a:gd name="connsiteX345" fmla="*/ 10687060 w 12225867"/>
              <a:gd name="connsiteY345" fmla="*/ 12655598 h 13884555"/>
              <a:gd name="connsiteX346" fmla="*/ 10699152 w 12225867"/>
              <a:gd name="connsiteY346" fmla="*/ 12638283 h 13884555"/>
              <a:gd name="connsiteX347" fmla="*/ 10668254 w 12225867"/>
              <a:gd name="connsiteY347" fmla="*/ 12619637 h 13884555"/>
              <a:gd name="connsiteX348" fmla="*/ 10653478 w 12225867"/>
              <a:gd name="connsiteY348" fmla="*/ 12636952 h 13884555"/>
              <a:gd name="connsiteX349" fmla="*/ 10633328 w 12225867"/>
              <a:gd name="connsiteY349" fmla="*/ 12642279 h 13884555"/>
              <a:gd name="connsiteX350" fmla="*/ 10602432 w 12225867"/>
              <a:gd name="connsiteY350" fmla="*/ 12628960 h 13884555"/>
              <a:gd name="connsiteX351" fmla="*/ 10591684 w 12225867"/>
              <a:gd name="connsiteY351" fmla="*/ 12590336 h 13884555"/>
              <a:gd name="connsiteX352" fmla="*/ 10602432 w 12225867"/>
              <a:gd name="connsiteY352" fmla="*/ 12551712 h 13884555"/>
              <a:gd name="connsiteX353" fmla="*/ 10631984 w 12225867"/>
              <a:gd name="connsiteY353" fmla="*/ 12537062 h 13884555"/>
              <a:gd name="connsiteX354" fmla="*/ 10653478 w 12225867"/>
              <a:gd name="connsiteY354" fmla="*/ 12543721 h 13884555"/>
              <a:gd name="connsiteX355" fmla="*/ 10664224 w 12225867"/>
              <a:gd name="connsiteY355" fmla="*/ 12562367 h 13884555"/>
              <a:gd name="connsiteX356" fmla="*/ 10701836 w 12225867"/>
              <a:gd name="connsiteY356" fmla="*/ 12545053 h 13884555"/>
              <a:gd name="connsiteX357" fmla="*/ 10676314 w 12225867"/>
              <a:gd name="connsiteY357" fmla="*/ 12514420 h 13884555"/>
              <a:gd name="connsiteX358" fmla="*/ 10634672 w 12225867"/>
              <a:gd name="connsiteY358" fmla="*/ 12503765 h 13884555"/>
              <a:gd name="connsiteX359" fmla="*/ 9482104 w 12225867"/>
              <a:gd name="connsiteY359" fmla="*/ 12479792 h 13884555"/>
              <a:gd name="connsiteX360" fmla="*/ 9420312 w 12225867"/>
              <a:gd name="connsiteY360" fmla="*/ 12506429 h 13884555"/>
              <a:gd name="connsiteX361" fmla="*/ 9437776 w 12225867"/>
              <a:gd name="connsiteY361" fmla="*/ 12590337 h 13884555"/>
              <a:gd name="connsiteX362" fmla="*/ 9436432 w 12225867"/>
              <a:gd name="connsiteY362" fmla="*/ 12616974 h 13884555"/>
              <a:gd name="connsiteX363" fmla="*/ 9502254 w 12225867"/>
              <a:gd name="connsiteY363" fmla="*/ 12627629 h 13884555"/>
              <a:gd name="connsiteX364" fmla="*/ 9504940 w 12225867"/>
              <a:gd name="connsiteY364" fmla="*/ 12590337 h 13884555"/>
              <a:gd name="connsiteX365" fmla="*/ 9482104 w 12225867"/>
              <a:gd name="connsiteY365" fmla="*/ 12479792 h 13884555"/>
              <a:gd name="connsiteX366" fmla="*/ 9205380 w 12225867"/>
              <a:gd name="connsiteY366" fmla="*/ 12450490 h 13884555"/>
              <a:gd name="connsiteX367" fmla="*/ 9213440 w 12225867"/>
              <a:gd name="connsiteY367" fmla="*/ 12450490 h 13884555"/>
              <a:gd name="connsiteX368" fmla="*/ 9221500 w 12225867"/>
              <a:gd name="connsiteY368" fmla="*/ 12450490 h 13884555"/>
              <a:gd name="connsiteX369" fmla="*/ 9312848 w 12225867"/>
              <a:gd name="connsiteY369" fmla="*/ 12491778 h 13884555"/>
              <a:gd name="connsiteX370" fmla="*/ 9323592 w 12225867"/>
              <a:gd name="connsiteY370" fmla="*/ 12503765 h 13884555"/>
              <a:gd name="connsiteX371" fmla="*/ 9337026 w 12225867"/>
              <a:gd name="connsiteY371" fmla="*/ 12525075 h 13884555"/>
              <a:gd name="connsiteX372" fmla="*/ 9343744 w 12225867"/>
              <a:gd name="connsiteY372" fmla="*/ 12539725 h 13884555"/>
              <a:gd name="connsiteX373" fmla="*/ 9353146 w 12225867"/>
              <a:gd name="connsiteY373" fmla="*/ 12589004 h 13884555"/>
              <a:gd name="connsiteX374" fmla="*/ 9353146 w 12225867"/>
              <a:gd name="connsiteY374" fmla="*/ 12602323 h 13884555"/>
              <a:gd name="connsiteX375" fmla="*/ 9350460 w 12225867"/>
              <a:gd name="connsiteY375" fmla="*/ 12619637 h 13884555"/>
              <a:gd name="connsiteX376" fmla="*/ 9287324 w 12225867"/>
              <a:gd name="connsiteY376" fmla="*/ 12708872 h 13884555"/>
              <a:gd name="connsiteX377" fmla="*/ 9272548 w 12225867"/>
              <a:gd name="connsiteY377" fmla="*/ 12716864 h 13884555"/>
              <a:gd name="connsiteX378" fmla="*/ 9221500 w 12225867"/>
              <a:gd name="connsiteY378" fmla="*/ 12728850 h 13884555"/>
              <a:gd name="connsiteX379" fmla="*/ 9213440 w 12225867"/>
              <a:gd name="connsiteY379" fmla="*/ 12728850 h 13884555"/>
              <a:gd name="connsiteX380" fmla="*/ 9205380 w 12225867"/>
              <a:gd name="connsiteY380" fmla="*/ 12728850 h 13884555"/>
              <a:gd name="connsiteX381" fmla="*/ 9116722 w 12225867"/>
              <a:gd name="connsiteY381" fmla="*/ 12690226 h 13884555"/>
              <a:gd name="connsiteX382" fmla="*/ 9105976 w 12225867"/>
              <a:gd name="connsiteY382" fmla="*/ 12678239 h 13884555"/>
              <a:gd name="connsiteX383" fmla="*/ 9084484 w 12225867"/>
              <a:gd name="connsiteY383" fmla="*/ 12644943 h 13884555"/>
              <a:gd name="connsiteX384" fmla="*/ 9079108 w 12225867"/>
              <a:gd name="connsiteY384" fmla="*/ 12630292 h 13884555"/>
              <a:gd name="connsiteX385" fmla="*/ 9073736 w 12225867"/>
              <a:gd name="connsiteY385" fmla="*/ 12590336 h 13884555"/>
              <a:gd name="connsiteX386" fmla="*/ 9073736 w 12225867"/>
              <a:gd name="connsiteY386" fmla="*/ 12587673 h 13884555"/>
              <a:gd name="connsiteX387" fmla="*/ 9075080 w 12225867"/>
              <a:gd name="connsiteY387" fmla="*/ 12571690 h 13884555"/>
              <a:gd name="connsiteX388" fmla="*/ 9119408 w 12225867"/>
              <a:gd name="connsiteY388" fmla="*/ 12486451 h 13884555"/>
              <a:gd name="connsiteX389" fmla="*/ 9131500 w 12225867"/>
              <a:gd name="connsiteY389" fmla="*/ 12475796 h 13884555"/>
              <a:gd name="connsiteX390" fmla="*/ 9162396 w 12225867"/>
              <a:gd name="connsiteY390" fmla="*/ 12459813 h 13884555"/>
              <a:gd name="connsiteX391" fmla="*/ 9178516 w 12225867"/>
              <a:gd name="connsiteY391" fmla="*/ 12454486 h 13884555"/>
              <a:gd name="connsiteX392" fmla="*/ 9205380 w 12225867"/>
              <a:gd name="connsiteY392" fmla="*/ 12450490 h 13884555"/>
              <a:gd name="connsiteX393" fmla="*/ 9560018 w 12225867"/>
              <a:gd name="connsiteY393" fmla="*/ 12446495 h 13884555"/>
              <a:gd name="connsiteX394" fmla="*/ 9498224 w 12225867"/>
              <a:gd name="connsiteY394" fmla="*/ 12473132 h 13884555"/>
              <a:gd name="connsiteX395" fmla="*/ 9522404 w 12225867"/>
              <a:gd name="connsiteY395" fmla="*/ 12590337 h 13884555"/>
              <a:gd name="connsiteX396" fmla="*/ 9519718 w 12225867"/>
              <a:gd name="connsiteY396" fmla="*/ 12630293 h 13884555"/>
              <a:gd name="connsiteX397" fmla="*/ 9585540 w 12225867"/>
              <a:gd name="connsiteY397" fmla="*/ 12640947 h 13884555"/>
              <a:gd name="connsiteX398" fmla="*/ 9589572 w 12225867"/>
              <a:gd name="connsiteY398" fmla="*/ 12591668 h 13884555"/>
              <a:gd name="connsiteX399" fmla="*/ 9560018 w 12225867"/>
              <a:gd name="connsiteY399" fmla="*/ 12446495 h 13884555"/>
              <a:gd name="connsiteX400" fmla="*/ 9439120 w 12225867"/>
              <a:gd name="connsiteY400" fmla="*/ 12406539 h 13884555"/>
              <a:gd name="connsiteX401" fmla="*/ 9388072 w 12225867"/>
              <a:gd name="connsiteY401" fmla="*/ 12450491 h 13884555"/>
              <a:gd name="connsiteX402" fmla="*/ 9414940 w 12225867"/>
              <a:gd name="connsiteY402" fmla="*/ 12491778 h 13884555"/>
              <a:gd name="connsiteX403" fmla="*/ 9476732 w 12225867"/>
              <a:gd name="connsiteY403" fmla="*/ 12465141 h 13884555"/>
              <a:gd name="connsiteX404" fmla="*/ 9439120 w 12225867"/>
              <a:gd name="connsiteY404" fmla="*/ 12406539 h 13884555"/>
              <a:gd name="connsiteX405" fmla="*/ 8418196 w 12225867"/>
              <a:gd name="connsiteY405" fmla="*/ 12406539 h 13884555"/>
              <a:gd name="connsiteX406" fmla="*/ 8418196 w 12225867"/>
              <a:gd name="connsiteY406" fmla="*/ 12775466 h 13884555"/>
              <a:gd name="connsiteX407" fmla="*/ 8668054 w 12225867"/>
              <a:gd name="connsiteY407" fmla="*/ 12775466 h 13884555"/>
              <a:gd name="connsiteX408" fmla="*/ 8668054 w 12225867"/>
              <a:gd name="connsiteY408" fmla="*/ 12702213 h 13884555"/>
              <a:gd name="connsiteX409" fmla="*/ 8504168 w 12225867"/>
              <a:gd name="connsiteY409" fmla="*/ 12702213 h 13884555"/>
              <a:gd name="connsiteX410" fmla="*/ 8504168 w 12225867"/>
              <a:gd name="connsiteY410" fmla="*/ 12624965 h 13884555"/>
              <a:gd name="connsiteX411" fmla="*/ 8649248 w 12225867"/>
              <a:gd name="connsiteY411" fmla="*/ 12624965 h 13884555"/>
              <a:gd name="connsiteX412" fmla="*/ 8649248 w 12225867"/>
              <a:gd name="connsiteY412" fmla="*/ 12554376 h 13884555"/>
              <a:gd name="connsiteX413" fmla="*/ 8504168 w 12225867"/>
              <a:gd name="connsiteY413" fmla="*/ 12554376 h 13884555"/>
              <a:gd name="connsiteX414" fmla="*/ 8504168 w 12225867"/>
              <a:gd name="connsiteY414" fmla="*/ 12481124 h 13884555"/>
              <a:gd name="connsiteX415" fmla="*/ 8668054 w 12225867"/>
              <a:gd name="connsiteY415" fmla="*/ 12481124 h 13884555"/>
              <a:gd name="connsiteX416" fmla="*/ 8668054 w 12225867"/>
              <a:gd name="connsiteY416" fmla="*/ 12406539 h 13884555"/>
              <a:gd name="connsiteX417" fmla="*/ 8418196 w 12225867"/>
              <a:gd name="connsiteY417" fmla="*/ 12406539 h 13884555"/>
              <a:gd name="connsiteX418" fmla="*/ 7714298 w 12225867"/>
              <a:gd name="connsiteY418" fmla="*/ 12406539 h 13884555"/>
              <a:gd name="connsiteX419" fmla="*/ 7714298 w 12225867"/>
              <a:gd name="connsiteY419" fmla="*/ 12775466 h 13884555"/>
              <a:gd name="connsiteX420" fmla="*/ 7800270 w 12225867"/>
              <a:gd name="connsiteY420" fmla="*/ 12775466 h 13884555"/>
              <a:gd name="connsiteX421" fmla="*/ 7800270 w 12225867"/>
              <a:gd name="connsiteY421" fmla="*/ 12639616 h 13884555"/>
              <a:gd name="connsiteX422" fmla="*/ 7937288 w 12225867"/>
              <a:gd name="connsiteY422" fmla="*/ 12639616 h 13884555"/>
              <a:gd name="connsiteX423" fmla="*/ 7937288 w 12225867"/>
              <a:gd name="connsiteY423" fmla="*/ 12569027 h 13884555"/>
              <a:gd name="connsiteX424" fmla="*/ 7800270 w 12225867"/>
              <a:gd name="connsiteY424" fmla="*/ 12569027 h 13884555"/>
              <a:gd name="connsiteX425" fmla="*/ 7800270 w 12225867"/>
              <a:gd name="connsiteY425" fmla="*/ 12481124 h 13884555"/>
              <a:gd name="connsiteX426" fmla="*/ 7956096 w 12225867"/>
              <a:gd name="connsiteY426" fmla="*/ 12481124 h 13884555"/>
              <a:gd name="connsiteX427" fmla="*/ 7956096 w 12225867"/>
              <a:gd name="connsiteY427" fmla="*/ 12406539 h 13884555"/>
              <a:gd name="connsiteX428" fmla="*/ 7714298 w 12225867"/>
              <a:gd name="connsiteY428" fmla="*/ 12406539 h 13884555"/>
              <a:gd name="connsiteX429" fmla="*/ 8271776 w 12225867"/>
              <a:gd name="connsiteY429" fmla="*/ 12405207 h 13884555"/>
              <a:gd name="connsiteX430" fmla="*/ 8200580 w 12225867"/>
              <a:gd name="connsiteY430" fmla="*/ 12530402 h 13884555"/>
              <a:gd name="connsiteX431" fmla="*/ 8187146 w 12225867"/>
              <a:gd name="connsiteY431" fmla="*/ 12554376 h 13884555"/>
              <a:gd name="connsiteX432" fmla="*/ 8179086 w 12225867"/>
              <a:gd name="connsiteY432" fmla="*/ 12571690 h 13884555"/>
              <a:gd name="connsiteX433" fmla="*/ 8173712 w 12225867"/>
              <a:gd name="connsiteY433" fmla="*/ 12585009 h 13884555"/>
              <a:gd name="connsiteX434" fmla="*/ 8171026 w 12225867"/>
              <a:gd name="connsiteY434" fmla="*/ 12585009 h 13884555"/>
              <a:gd name="connsiteX435" fmla="*/ 8165652 w 12225867"/>
              <a:gd name="connsiteY435" fmla="*/ 12571690 h 13884555"/>
              <a:gd name="connsiteX436" fmla="*/ 8157592 w 12225867"/>
              <a:gd name="connsiteY436" fmla="*/ 12555708 h 13884555"/>
              <a:gd name="connsiteX437" fmla="*/ 8145504 w 12225867"/>
              <a:gd name="connsiteY437" fmla="*/ 12531734 h 13884555"/>
              <a:gd name="connsiteX438" fmla="*/ 8075652 w 12225867"/>
              <a:gd name="connsiteY438" fmla="*/ 12406539 h 13884555"/>
              <a:gd name="connsiteX439" fmla="*/ 7988336 w 12225867"/>
              <a:gd name="connsiteY439" fmla="*/ 12406539 h 13884555"/>
              <a:gd name="connsiteX440" fmla="*/ 7988336 w 12225867"/>
              <a:gd name="connsiteY440" fmla="*/ 12776798 h 13884555"/>
              <a:gd name="connsiteX441" fmla="*/ 8074308 w 12225867"/>
              <a:gd name="connsiteY441" fmla="*/ 12776798 h 13884555"/>
              <a:gd name="connsiteX442" fmla="*/ 8074308 w 12225867"/>
              <a:gd name="connsiteY442" fmla="*/ 12612978 h 13884555"/>
              <a:gd name="connsiteX443" fmla="*/ 8074308 w 12225867"/>
              <a:gd name="connsiteY443" fmla="*/ 12586341 h 13884555"/>
              <a:gd name="connsiteX444" fmla="*/ 8072964 w 12225867"/>
              <a:gd name="connsiteY444" fmla="*/ 12566363 h 13884555"/>
              <a:gd name="connsiteX445" fmla="*/ 8071620 w 12225867"/>
              <a:gd name="connsiteY445" fmla="*/ 12550380 h 13884555"/>
              <a:gd name="connsiteX446" fmla="*/ 8074308 w 12225867"/>
              <a:gd name="connsiteY446" fmla="*/ 12550380 h 13884555"/>
              <a:gd name="connsiteX447" fmla="*/ 8081024 w 12225867"/>
              <a:gd name="connsiteY447" fmla="*/ 12566363 h 13884555"/>
              <a:gd name="connsiteX448" fmla="*/ 8090428 w 12225867"/>
              <a:gd name="connsiteY448" fmla="*/ 12583677 h 13884555"/>
              <a:gd name="connsiteX449" fmla="*/ 8102516 w 12225867"/>
              <a:gd name="connsiteY449" fmla="*/ 12606319 h 13884555"/>
              <a:gd name="connsiteX450" fmla="*/ 8153564 w 12225867"/>
              <a:gd name="connsiteY450" fmla="*/ 12690226 h 13884555"/>
              <a:gd name="connsiteX451" fmla="*/ 8195206 w 12225867"/>
              <a:gd name="connsiteY451" fmla="*/ 12690226 h 13884555"/>
              <a:gd name="connsiteX452" fmla="*/ 8244908 w 12225867"/>
              <a:gd name="connsiteY452" fmla="*/ 12606319 h 13884555"/>
              <a:gd name="connsiteX453" fmla="*/ 8257000 w 12225867"/>
              <a:gd name="connsiteY453" fmla="*/ 12585009 h 13884555"/>
              <a:gd name="connsiteX454" fmla="*/ 8265058 w 12225867"/>
              <a:gd name="connsiteY454" fmla="*/ 12567695 h 13884555"/>
              <a:gd name="connsiteX455" fmla="*/ 8271776 w 12225867"/>
              <a:gd name="connsiteY455" fmla="*/ 12550380 h 13884555"/>
              <a:gd name="connsiteX456" fmla="*/ 8274462 w 12225867"/>
              <a:gd name="connsiteY456" fmla="*/ 12550380 h 13884555"/>
              <a:gd name="connsiteX457" fmla="*/ 8273118 w 12225867"/>
              <a:gd name="connsiteY457" fmla="*/ 12566363 h 13884555"/>
              <a:gd name="connsiteX458" fmla="*/ 8271776 w 12225867"/>
              <a:gd name="connsiteY458" fmla="*/ 12586341 h 13884555"/>
              <a:gd name="connsiteX459" fmla="*/ 8271776 w 12225867"/>
              <a:gd name="connsiteY459" fmla="*/ 12612978 h 13884555"/>
              <a:gd name="connsiteX460" fmla="*/ 8271776 w 12225867"/>
              <a:gd name="connsiteY460" fmla="*/ 12774134 h 13884555"/>
              <a:gd name="connsiteX461" fmla="*/ 8356404 w 12225867"/>
              <a:gd name="connsiteY461" fmla="*/ 12774134 h 13884555"/>
              <a:gd name="connsiteX462" fmla="*/ 8356404 w 12225867"/>
              <a:gd name="connsiteY462" fmla="*/ 12405207 h 13884555"/>
              <a:gd name="connsiteX463" fmla="*/ 8271776 w 12225867"/>
              <a:gd name="connsiteY463" fmla="*/ 12405207 h 13884555"/>
              <a:gd name="connsiteX464" fmla="*/ 9205380 w 12225867"/>
              <a:gd name="connsiteY464" fmla="*/ 12385229 h 13884555"/>
              <a:gd name="connsiteX465" fmla="*/ 9157022 w 12225867"/>
              <a:gd name="connsiteY465" fmla="*/ 12393220 h 13884555"/>
              <a:gd name="connsiteX466" fmla="*/ 9140902 w 12225867"/>
              <a:gd name="connsiteY466" fmla="*/ 12398548 h 13884555"/>
              <a:gd name="connsiteX467" fmla="*/ 9088512 w 12225867"/>
              <a:gd name="connsiteY467" fmla="*/ 12426517 h 13884555"/>
              <a:gd name="connsiteX468" fmla="*/ 9076424 w 12225867"/>
              <a:gd name="connsiteY468" fmla="*/ 12437172 h 13884555"/>
              <a:gd name="connsiteX469" fmla="*/ 9006570 w 12225867"/>
              <a:gd name="connsiteY469" fmla="*/ 12569026 h 13884555"/>
              <a:gd name="connsiteX470" fmla="*/ 9005228 w 12225867"/>
              <a:gd name="connsiteY470" fmla="*/ 12585009 h 13884555"/>
              <a:gd name="connsiteX471" fmla="*/ 9005228 w 12225867"/>
              <a:gd name="connsiteY471" fmla="*/ 12591668 h 13884555"/>
              <a:gd name="connsiteX472" fmla="*/ 9014630 w 12225867"/>
              <a:gd name="connsiteY472" fmla="*/ 12654266 h 13884555"/>
              <a:gd name="connsiteX473" fmla="*/ 9020004 w 12225867"/>
              <a:gd name="connsiteY473" fmla="*/ 12668916 h 13884555"/>
              <a:gd name="connsiteX474" fmla="*/ 9054930 w 12225867"/>
              <a:gd name="connsiteY474" fmla="*/ 12724855 h 13884555"/>
              <a:gd name="connsiteX475" fmla="*/ 9065676 w 12225867"/>
              <a:gd name="connsiteY475" fmla="*/ 12736842 h 13884555"/>
              <a:gd name="connsiteX476" fmla="*/ 9204038 w 12225867"/>
              <a:gd name="connsiteY476" fmla="*/ 12796776 h 13884555"/>
              <a:gd name="connsiteX477" fmla="*/ 9212098 w 12225867"/>
              <a:gd name="connsiteY477" fmla="*/ 12796776 h 13884555"/>
              <a:gd name="connsiteX478" fmla="*/ 9220158 w 12225867"/>
              <a:gd name="connsiteY478" fmla="*/ 12796776 h 13884555"/>
              <a:gd name="connsiteX479" fmla="*/ 9302100 w 12225867"/>
              <a:gd name="connsiteY479" fmla="*/ 12776798 h 13884555"/>
              <a:gd name="connsiteX480" fmla="*/ 9316876 w 12225867"/>
              <a:gd name="connsiteY480" fmla="*/ 12768806 h 13884555"/>
              <a:gd name="connsiteX481" fmla="*/ 9414940 w 12225867"/>
              <a:gd name="connsiteY481" fmla="*/ 12631624 h 13884555"/>
              <a:gd name="connsiteX482" fmla="*/ 9417626 w 12225867"/>
              <a:gd name="connsiteY482" fmla="*/ 12615642 h 13884555"/>
              <a:gd name="connsiteX483" fmla="*/ 9418968 w 12225867"/>
              <a:gd name="connsiteY483" fmla="*/ 12591668 h 13884555"/>
              <a:gd name="connsiteX484" fmla="*/ 9405536 w 12225867"/>
              <a:gd name="connsiteY484" fmla="*/ 12513088 h 13884555"/>
              <a:gd name="connsiteX485" fmla="*/ 9398820 w 12225867"/>
              <a:gd name="connsiteY485" fmla="*/ 12498438 h 13884555"/>
              <a:gd name="connsiteX486" fmla="*/ 9374640 w 12225867"/>
              <a:gd name="connsiteY486" fmla="*/ 12461145 h 13884555"/>
              <a:gd name="connsiteX487" fmla="*/ 9363892 w 12225867"/>
              <a:gd name="connsiteY487" fmla="*/ 12449159 h 13884555"/>
              <a:gd name="connsiteX488" fmla="*/ 9221500 w 12225867"/>
              <a:gd name="connsiteY488" fmla="*/ 12385229 h 13884555"/>
              <a:gd name="connsiteX489" fmla="*/ 9213440 w 12225867"/>
              <a:gd name="connsiteY489" fmla="*/ 12385229 h 13884555"/>
              <a:gd name="connsiteX490" fmla="*/ 9205380 w 12225867"/>
              <a:gd name="connsiteY490" fmla="*/ 12385229 h 13884555"/>
              <a:gd name="connsiteX491" fmla="*/ 9022690 w 12225867"/>
              <a:gd name="connsiteY491" fmla="*/ 12370579 h 13884555"/>
              <a:gd name="connsiteX492" fmla="*/ 8921940 w 12225867"/>
              <a:gd name="connsiteY492" fmla="*/ 12562368 h 13884555"/>
              <a:gd name="connsiteX493" fmla="*/ 8989108 w 12225867"/>
              <a:gd name="connsiteY493" fmla="*/ 12567695 h 13884555"/>
              <a:gd name="connsiteX494" fmla="*/ 9065676 w 12225867"/>
              <a:gd name="connsiteY494" fmla="*/ 12422522 h 13884555"/>
              <a:gd name="connsiteX495" fmla="*/ 9022690 w 12225867"/>
              <a:gd name="connsiteY495" fmla="*/ 12370579 h 13884555"/>
              <a:gd name="connsiteX496" fmla="*/ 10458696 w 12225867"/>
              <a:gd name="connsiteY496" fmla="*/ 12319968 h 13884555"/>
              <a:gd name="connsiteX497" fmla="*/ 10490936 w 12225867"/>
              <a:gd name="connsiteY497" fmla="*/ 12319968 h 13884555"/>
              <a:gd name="connsiteX498" fmla="*/ 10516460 w 12225867"/>
              <a:gd name="connsiteY498" fmla="*/ 12327959 h 13884555"/>
              <a:gd name="connsiteX499" fmla="*/ 10524520 w 12225867"/>
              <a:gd name="connsiteY499" fmla="*/ 12349269 h 13884555"/>
              <a:gd name="connsiteX500" fmla="*/ 10516460 w 12225867"/>
              <a:gd name="connsiteY500" fmla="*/ 12371911 h 13884555"/>
              <a:gd name="connsiteX501" fmla="*/ 10490936 w 12225867"/>
              <a:gd name="connsiteY501" fmla="*/ 12378570 h 13884555"/>
              <a:gd name="connsiteX502" fmla="*/ 10458696 w 12225867"/>
              <a:gd name="connsiteY502" fmla="*/ 12378570 h 13884555"/>
              <a:gd name="connsiteX503" fmla="*/ 10458696 w 12225867"/>
              <a:gd name="connsiteY503" fmla="*/ 12319968 h 13884555"/>
              <a:gd name="connsiteX504" fmla="*/ 9801814 w 12225867"/>
              <a:gd name="connsiteY504" fmla="*/ 12319968 h 13884555"/>
              <a:gd name="connsiteX505" fmla="*/ 9827336 w 12225867"/>
              <a:gd name="connsiteY505" fmla="*/ 12319968 h 13884555"/>
              <a:gd name="connsiteX506" fmla="*/ 9854204 w 12225867"/>
              <a:gd name="connsiteY506" fmla="*/ 12327959 h 13884555"/>
              <a:gd name="connsiteX507" fmla="*/ 9863608 w 12225867"/>
              <a:gd name="connsiteY507" fmla="*/ 12351933 h 13884555"/>
              <a:gd name="connsiteX508" fmla="*/ 9862264 w 12225867"/>
              <a:gd name="connsiteY508" fmla="*/ 12365252 h 13884555"/>
              <a:gd name="connsiteX509" fmla="*/ 9856890 w 12225867"/>
              <a:gd name="connsiteY509" fmla="*/ 12375906 h 13884555"/>
              <a:gd name="connsiteX510" fmla="*/ 9846144 w 12225867"/>
              <a:gd name="connsiteY510" fmla="*/ 12382566 h 13884555"/>
              <a:gd name="connsiteX511" fmla="*/ 9828680 w 12225867"/>
              <a:gd name="connsiteY511" fmla="*/ 12385230 h 13884555"/>
              <a:gd name="connsiteX512" fmla="*/ 9803156 w 12225867"/>
              <a:gd name="connsiteY512" fmla="*/ 12385230 h 13884555"/>
              <a:gd name="connsiteX513" fmla="*/ 9801814 w 12225867"/>
              <a:gd name="connsiteY513" fmla="*/ 12385230 h 13884555"/>
              <a:gd name="connsiteX514" fmla="*/ 9801814 w 12225867"/>
              <a:gd name="connsiteY514" fmla="*/ 12319968 h 13884555"/>
              <a:gd name="connsiteX515" fmla="*/ 10738108 w 12225867"/>
              <a:gd name="connsiteY515" fmla="*/ 12318636 h 13884555"/>
              <a:gd name="connsiteX516" fmla="*/ 10764972 w 12225867"/>
              <a:gd name="connsiteY516" fmla="*/ 12318636 h 13884555"/>
              <a:gd name="connsiteX517" fmla="*/ 10786466 w 12225867"/>
              <a:gd name="connsiteY517" fmla="*/ 12321300 h 13884555"/>
              <a:gd name="connsiteX518" fmla="*/ 10803930 w 12225867"/>
              <a:gd name="connsiteY518" fmla="*/ 12331955 h 13884555"/>
              <a:gd name="connsiteX519" fmla="*/ 10816020 w 12225867"/>
              <a:gd name="connsiteY519" fmla="*/ 12351933 h 13884555"/>
              <a:gd name="connsiteX520" fmla="*/ 10820048 w 12225867"/>
              <a:gd name="connsiteY520" fmla="*/ 12382566 h 13884555"/>
              <a:gd name="connsiteX521" fmla="*/ 10816020 w 12225867"/>
              <a:gd name="connsiteY521" fmla="*/ 12411867 h 13884555"/>
              <a:gd name="connsiteX522" fmla="*/ 10803930 w 12225867"/>
              <a:gd name="connsiteY522" fmla="*/ 12431845 h 13884555"/>
              <a:gd name="connsiteX523" fmla="*/ 10785124 w 12225867"/>
              <a:gd name="connsiteY523" fmla="*/ 12443832 h 13884555"/>
              <a:gd name="connsiteX524" fmla="*/ 10762288 w 12225867"/>
              <a:gd name="connsiteY524" fmla="*/ 12447827 h 13884555"/>
              <a:gd name="connsiteX525" fmla="*/ 10738108 w 12225867"/>
              <a:gd name="connsiteY525" fmla="*/ 12447827 h 13884555"/>
              <a:gd name="connsiteX526" fmla="*/ 10738108 w 12225867"/>
              <a:gd name="connsiteY526" fmla="*/ 12318636 h 13884555"/>
              <a:gd name="connsiteX527" fmla="*/ 9975102 w 12225867"/>
              <a:gd name="connsiteY527" fmla="*/ 12317304 h 13884555"/>
              <a:gd name="connsiteX528" fmla="*/ 10012716 w 12225867"/>
              <a:gd name="connsiteY528" fmla="*/ 12334618 h 13884555"/>
              <a:gd name="connsiteX529" fmla="*/ 10026148 w 12225867"/>
              <a:gd name="connsiteY529" fmla="*/ 12383897 h 13884555"/>
              <a:gd name="connsiteX530" fmla="*/ 10012716 w 12225867"/>
              <a:gd name="connsiteY530" fmla="*/ 12433176 h 13884555"/>
              <a:gd name="connsiteX531" fmla="*/ 9975102 w 12225867"/>
              <a:gd name="connsiteY531" fmla="*/ 12450491 h 13884555"/>
              <a:gd name="connsiteX532" fmla="*/ 9937490 w 12225867"/>
              <a:gd name="connsiteY532" fmla="*/ 12433176 h 13884555"/>
              <a:gd name="connsiteX533" fmla="*/ 9924056 w 12225867"/>
              <a:gd name="connsiteY533" fmla="*/ 12383897 h 13884555"/>
              <a:gd name="connsiteX534" fmla="*/ 9937490 w 12225867"/>
              <a:gd name="connsiteY534" fmla="*/ 12334618 h 13884555"/>
              <a:gd name="connsiteX535" fmla="*/ 9975102 w 12225867"/>
              <a:gd name="connsiteY535" fmla="*/ 12317304 h 13884555"/>
              <a:gd name="connsiteX536" fmla="*/ 9115380 w 12225867"/>
              <a:gd name="connsiteY536" fmla="*/ 12317304 h 13884555"/>
              <a:gd name="connsiteX537" fmla="*/ 9036124 w 12225867"/>
              <a:gd name="connsiteY537" fmla="*/ 12359924 h 13884555"/>
              <a:gd name="connsiteX538" fmla="*/ 9077766 w 12225867"/>
              <a:gd name="connsiteY538" fmla="*/ 12411866 h 13884555"/>
              <a:gd name="connsiteX539" fmla="*/ 9135528 w 12225867"/>
              <a:gd name="connsiteY539" fmla="*/ 12381234 h 13884555"/>
              <a:gd name="connsiteX540" fmla="*/ 9115380 w 12225867"/>
              <a:gd name="connsiteY540" fmla="*/ 12317304 h 13884555"/>
              <a:gd name="connsiteX541" fmla="*/ 10716614 w 12225867"/>
              <a:gd name="connsiteY541" fmla="*/ 12301322 h 13884555"/>
              <a:gd name="connsiteX542" fmla="*/ 10716614 w 12225867"/>
              <a:gd name="connsiteY542" fmla="*/ 12466473 h 13884555"/>
              <a:gd name="connsiteX543" fmla="*/ 10763630 w 12225867"/>
              <a:gd name="connsiteY543" fmla="*/ 12466473 h 13884555"/>
              <a:gd name="connsiteX544" fmla="*/ 10794526 w 12225867"/>
              <a:gd name="connsiteY544" fmla="*/ 12462478 h 13884555"/>
              <a:gd name="connsiteX545" fmla="*/ 10820048 w 12225867"/>
              <a:gd name="connsiteY545" fmla="*/ 12447827 h 13884555"/>
              <a:gd name="connsiteX546" fmla="*/ 10837512 w 12225867"/>
              <a:gd name="connsiteY546" fmla="*/ 12421190 h 13884555"/>
              <a:gd name="connsiteX547" fmla="*/ 10844228 w 12225867"/>
              <a:gd name="connsiteY547" fmla="*/ 12382566 h 13884555"/>
              <a:gd name="connsiteX548" fmla="*/ 10838856 w 12225867"/>
              <a:gd name="connsiteY548" fmla="*/ 12345274 h 13884555"/>
              <a:gd name="connsiteX549" fmla="*/ 10822736 w 12225867"/>
              <a:gd name="connsiteY549" fmla="*/ 12319968 h 13884555"/>
              <a:gd name="connsiteX550" fmla="*/ 10797212 w 12225867"/>
              <a:gd name="connsiteY550" fmla="*/ 12305318 h 13884555"/>
              <a:gd name="connsiteX551" fmla="*/ 10764972 w 12225867"/>
              <a:gd name="connsiteY551" fmla="*/ 12301322 h 13884555"/>
              <a:gd name="connsiteX552" fmla="*/ 10716614 w 12225867"/>
              <a:gd name="connsiteY552" fmla="*/ 12301322 h 13884555"/>
              <a:gd name="connsiteX553" fmla="*/ 10583624 w 12225867"/>
              <a:gd name="connsiteY553" fmla="*/ 12301322 h 13884555"/>
              <a:gd name="connsiteX554" fmla="*/ 10583624 w 12225867"/>
              <a:gd name="connsiteY554" fmla="*/ 12466473 h 13884555"/>
              <a:gd name="connsiteX555" fmla="*/ 10683030 w 12225867"/>
              <a:gd name="connsiteY555" fmla="*/ 12466473 h 13884555"/>
              <a:gd name="connsiteX556" fmla="*/ 10683030 w 12225867"/>
              <a:gd name="connsiteY556" fmla="*/ 12447827 h 13884555"/>
              <a:gd name="connsiteX557" fmla="*/ 10606460 w 12225867"/>
              <a:gd name="connsiteY557" fmla="*/ 12447827 h 13884555"/>
              <a:gd name="connsiteX558" fmla="*/ 10606460 w 12225867"/>
              <a:gd name="connsiteY558" fmla="*/ 12393221 h 13884555"/>
              <a:gd name="connsiteX559" fmla="*/ 10674972 w 12225867"/>
              <a:gd name="connsiteY559" fmla="*/ 12393221 h 13884555"/>
              <a:gd name="connsiteX560" fmla="*/ 10674972 w 12225867"/>
              <a:gd name="connsiteY560" fmla="*/ 12374575 h 13884555"/>
              <a:gd name="connsiteX561" fmla="*/ 10606460 w 12225867"/>
              <a:gd name="connsiteY561" fmla="*/ 12374575 h 13884555"/>
              <a:gd name="connsiteX562" fmla="*/ 10606460 w 12225867"/>
              <a:gd name="connsiteY562" fmla="*/ 12319968 h 13884555"/>
              <a:gd name="connsiteX563" fmla="*/ 10683030 w 12225867"/>
              <a:gd name="connsiteY563" fmla="*/ 12319968 h 13884555"/>
              <a:gd name="connsiteX564" fmla="*/ 10683030 w 12225867"/>
              <a:gd name="connsiteY564" fmla="*/ 12301322 h 13884555"/>
              <a:gd name="connsiteX565" fmla="*/ 10583624 w 12225867"/>
              <a:gd name="connsiteY565" fmla="*/ 12301322 h 13884555"/>
              <a:gd name="connsiteX566" fmla="*/ 10438548 w 12225867"/>
              <a:gd name="connsiteY566" fmla="*/ 12301322 h 13884555"/>
              <a:gd name="connsiteX567" fmla="*/ 10438548 w 12225867"/>
              <a:gd name="connsiteY567" fmla="*/ 12465141 h 13884555"/>
              <a:gd name="connsiteX568" fmla="*/ 10460040 w 12225867"/>
              <a:gd name="connsiteY568" fmla="*/ 12465141 h 13884555"/>
              <a:gd name="connsiteX569" fmla="*/ 10460040 w 12225867"/>
              <a:gd name="connsiteY569" fmla="*/ 12394553 h 13884555"/>
              <a:gd name="connsiteX570" fmla="*/ 10484220 w 12225867"/>
              <a:gd name="connsiteY570" fmla="*/ 12394553 h 13884555"/>
              <a:gd name="connsiteX571" fmla="*/ 10496310 w 12225867"/>
              <a:gd name="connsiteY571" fmla="*/ 12395884 h 13884555"/>
              <a:gd name="connsiteX572" fmla="*/ 10505712 w 12225867"/>
              <a:gd name="connsiteY572" fmla="*/ 12399880 h 13884555"/>
              <a:gd name="connsiteX573" fmla="*/ 10512428 w 12225867"/>
              <a:gd name="connsiteY573" fmla="*/ 12407871 h 13884555"/>
              <a:gd name="connsiteX574" fmla="*/ 10517804 w 12225867"/>
              <a:gd name="connsiteY574" fmla="*/ 12421190 h 13884555"/>
              <a:gd name="connsiteX575" fmla="*/ 10524520 w 12225867"/>
              <a:gd name="connsiteY575" fmla="*/ 12451823 h 13884555"/>
              <a:gd name="connsiteX576" fmla="*/ 10527206 w 12225867"/>
              <a:gd name="connsiteY576" fmla="*/ 12459814 h 13884555"/>
              <a:gd name="connsiteX577" fmla="*/ 10531236 w 12225867"/>
              <a:gd name="connsiteY577" fmla="*/ 12466473 h 13884555"/>
              <a:gd name="connsiteX578" fmla="*/ 10531236 w 12225867"/>
              <a:gd name="connsiteY578" fmla="*/ 12465141 h 13884555"/>
              <a:gd name="connsiteX579" fmla="*/ 10556760 w 12225867"/>
              <a:gd name="connsiteY579" fmla="*/ 12465141 h 13884555"/>
              <a:gd name="connsiteX580" fmla="*/ 10548700 w 12225867"/>
              <a:gd name="connsiteY580" fmla="*/ 12447827 h 13884555"/>
              <a:gd name="connsiteX581" fmla="*/ 10540640 w 12225867"/>
              <a:gd name="connsiteY581" fmla="*/ 12414531 h 13884555"/>
              <a:gd name="connsiteX582" fmla="*/ 10529892 w 12225867"/>
              <a:gd name="connsiteY582" fmla="*/ 12394553 h 13884555"/>
              <a:gd name="connsiteX583" fmla="*/ 10511086 w 12225867"/>
              <a:gd name="connsiteY583" fmla="*/ 12386561 h 13884555"/>
              <a:gd name="connsiteX584" fmla="*/ 10525864 w 12225867"/>
              <a:gd name="connsiteY584" fmla="*/ 12383898 h 13884555"/>
              <a:gd name="connsiteX585" fmla="*/ 10537952 w 12225867"/>
              <a:gd name="connsiteY585" fmla="*/ 12375906 h 13884555"/>
              <a:gd name="connsiteX586" fmla="*/ 10546012 w 12225867"/>
              <a:gd name="connsiteY586" fmla="*/ 12363920 h 13884555"/>
              <a:gd name="connsiteX587" fmla="*/ 10548700 w 12225867"/>
              <a:gd name="connsiteY587" fmla="*/ 12346605 h 13884555"/>
              <a:gd name="connsiteX588" fmla="*/ 10535266 w 12225867"/>
              <a:gd name="connsiteY588" fmla="*/ 12313309 h 13884555"/>
              <a:gd name="connsiteX589" fmla="*/ 10493624 w 12225867"/>
              <a:gd name="connsiteY589" fmla="*/ 12301322 h 13884555"/>
              <a:gd name="connsiteX590" fmla="*/ 10438548 w 12225867"/>
              <a:gd name="connsiteY590" fmla="*/ 12301322 h 13884555"/>
              <a:gd name="connsiteX591" fmla="*/ 10304216 w 12225867"/>
              <a:gd name="connsiteY591" fmla="*/ 12301322 h 13884555"/>
              <a:gd name="connsiteX592" fmla="*/ 10304216 w 12225867"/>
              <a:gd name="connsiteY592" fmla="*/ 12466473 h 13884555"/>
              <a:gd name="connsiteX593" fmla="*/ 10403620 w 12225867"/>
              <a:gd name="connsiteY593" fmla="*/ 12466473 h 13884555"/>
              <a:gd name="connsiteX594" fmla="*/ 10403620 w 12225867"/>
              <a:gd name="connsiteY594" fmla="*/ 12447827 h 13884555"/>
              <a:gd name="connsiteX595" fmla="*/ 10327052 w 12225867"/>
              <a:gd name="connsiteY595" fmla="*/ 12447827 h 13884555"/>
              <a:gd name="connsiteX596" fmla="*/ 10327052 w 12225867"/>
              <a:gd name="connsiteY596" fmla="*/ 12393221 h 13884555"/>
              <a:gd name="connsiteX597" fmla="*/ 10395560 w 12225867"/>
              <a:gd name="connsiteY597" fmla="*/ 12393221 h 13884555"/>
              <a:gd name="connsiteX598" fmla="*/ 10395560 w 12225867"/>
              <a:gd name="connsiteY598" fmla="*/ 12374575 h 13884555"/>
              <a:gd name="connsiteX599" fmla="*/ 10327052 w 12225867"/>
              <a:gd name="connsiteY599" fmla="*/ 12374575 h 13884555"/>
              <a:gd name="connsiteX600" fmla="*/ 10327052 w 12225867"/>
              <a:gd name="connsiteY600" fmla="*/ 12319968 h 13884555"/>
              <a:gd name="connsiteX601" fmla="*/ 10403620 w 12225867"/>
              <a:gd name="connsiteY601" fmla="*/ 12319968 h 13884555"/>
              <a:gd name="connsiteX602" fmla="*/ 10403620 w 12225867"/>
              <a:gd name="connsiteY602" fmla="*/ 12301322 h 13884555"/>
              <a:gd name="connsiteX603" fmla="*/ 10304216 w 12225867"/>
              <a:gd name="connsiteY603" fmla="*/ 12301322 h 13884555"/>
              <a:gd name="connsiteX604" fmla="*/ 9780320 w 12225867"/>
              <a:gd name="connsiteY604" fmla="*/ 12301322 h 13884555"/>
              <a:gd name="connsiteX605" fmla="*/ 9780320 w 12225867"/>
              <a:gd name="connsiteY605" fmla="*/ 12466473 h 13884555"/>
              <a:gd name="connsiteX606" fmla="*/ 9803156 w 12225867"/>
              <a:gd name="connsiteY606" fmla="*/ 12466473 h 13884555"/>
              <a:gd name="connsiteX607" fmla="*/ 9803156 w 12225867"/>
              <a:gd name="connsiteY607" fmla="*/ 12403876 h 13884555"/>
              <a:gd name="connsiteX608" fmla="*/ 9830024 w 12225867"/>
              <a:gd name="connsiteY608" fmla="*/ 12403876 h 13884555"/>
              <a:gd name="connsiteX609" fmla="*/ 9871668 w 12225867"/>
              <a:gd name="connsiteY609" fmla="*/ 12389225 h 13884555"/>
              <a:gd name="connsiteX610" fmla="*/ 9885100 w 12225867"/>
              <a:gd name="connsiteY610" fmla="*/ 12350601 h 13884555"/>
              <a:gd name="connsiteX611" fmla="*/ 9871668 w 12225867"/>
              <a:gd name="connsiteY611" fmla="*/ 12314641 h 13884555"/>
              <a:gd name="connsiteX612" fmla="*/ 9827336 w 12225867"/>
              <a:gd name="connsiteY612" fmla="*/ 12301322 h 13884555"/>
              <a:gd name="connsiteX613" fmla="*/ 9780320 w 12225867"/>
              <a:gd name="connsiteY613" fmla="*/ 12301322 h 13884555"/>
              <a:gd name="connsiteX614" fmla="*/ 9222844 w 12225867"/>
              <a:gd name="connsiteY614" fmla="*/ 12301322 h 13884555"/>
              <a:gd name="connsiteX615" fmla="*/ 9222844 w 12225867"/>
              <a:gd name="connsiteY615" fmla="*/ 12367915 h 13884555"/>
              <a:gd name="connsiteX616" fmla="*/ 9377326 w 12225867"/>
              <a:gd name="connsiteY616" fmla="*/ 12438504 h 13884555"/>
              <a:gd name="connsiteX617" fmla="*/ 9428372 w 12225867"/>
              <a:gd name="connsiteY617" fmla="*/ 12394553 h 13884555"/>
              <a:gd name="connsiteX618" fmla="*/ 9222844 w 12225867"/>
              <a:gd name="connsiteY618" fmla="*/ 12301322 h 13884555"/>
              <a:gd name="connsiteX619" fmla="*/ 9205380 w 12225867"/>
              <a:gd name="connsiteY619" fmla="*/ 12301322 h 13884555"/>
              <a:gd name="connsiteX620" fmla="*/ 9131500 w 12225867"/>
              <a:gd name="connsiteY620" fmla="*/ 12313309 h 13884555"/>
              <a:gd name="connsiteX621" fmla="*/ 9151648 w 12225867"/>
              <a:gd name="connsiteY621" fmla="*/ 12377238 h 13884555"/>
              <a:gd name="connsiteX622" fmla="*/ 9205380 w 12225867"/>
              <a:gd name="connsiteY622" fmla="*/ 12367915 h 13884555"/>
              <a:gd name="connsiteX623" fmla="*/ 9205380 w 12225867"/>
              <a:gd name="connsiteY623" fmla="*/ 12301322 h 13884555"/>
              <a:gd name="connsiteX624" fmla="*/ 10157794 w 12225867"/>
              <a:gd name="connsiteY624" fmla="*/ 12299990 h 13884555"/>
              <a:gd name="connsiteX625" fmla="*/ 10128240 w 12225867"/>
              <a:gd name="connsiteY625" fmla="*/ 12407871 h 13884555"/>
              <a:gd name="connsiteX626" fmla="*/ 10124212 w 12225867"/>
              <a:gd name="connsiteY626" fmla="*/ 12426517 h 13884555"/>
              <a:gd name="connsiteX627" fmla="*/ 10121524 w 12225867"/>
              <a:gd name="connsiteY627" fmla="*/ 12441168 h 13884555"/>
              <a:gd name="connsiteX628" fmla="*/ 10120180 w 12225867"/>
              <a:gd name="connsiteY628" fmla="*/ 12453155 h 13884555"/>
              <a:gd name="connsiteX629" fmla="*/ 10118836 w 12225867"/>
              <a:gd name="connsiteY629" fmla="*/ 12453155 h 13884555"/>
              <a:gd name="connsiteX630" fmla="*/ 10116152 w 12225867"/>
              <a:gd name="connsiteY630" fmla="*/ 12441168 h 13884555"/>
              <a:gd name="connsiteX631" fmla="*/ 10113464 w 12225867"/>
              <a:gd name="connsiteY631" fmla="*/ 12426517 h 13884555"/>
              <a:gd name="connsiteX632" fmla="*/ 10109434 w 12225867"/>
              <a:gd name="connsiteY632" fmla="*/ 12409203 h 13884555"/>
              <a:gd name="connsiteX633" fmla="*/ 10081224 w 12225867"/>
              <a:gd name="connsiteY633" fmla="*/ 12302654 h 13884555"/>
              <a:gd name="connsiteX634" fmla="*/ 10058388 w 12225867"/>
              <a:gd name="connsiteY634" fmla="*/ 12302654 h 13884555"/>
              <a:gd name="connsiteX635" fmla="*/ 10104060 w 12225867"/>
              <a:gd name="connsiteY635" fmla="*/ 12467805 h 13884555"/>
              <a:gd name="connsiteX636" fmla="*/ 10134956 w 12225867"/>
              <a:gd name="connsiteY636" fmla="*/ 12467805 h 13884555"/>
              <a:gd name="connsiteX637" fmla="*/ 10161824 w 12225867"/>
              <a:gd name="connsiteY637" fmla="*/ 12365251 h 13884555"/>
              <a:gd name="connsiteX638" fmla="*/ 10165852 w 12225867"/>
              <a:gd name="connsiteY638" fmla="*/ 12347937 h 13884555"/>
              <a:gd name="connsiteX639" fmla="*/ 10168540 w 12225867"/>
              <a:gd name="connsiteY639" fmla="*/ 12334619 h 13884555"/>
              <a:gd name="connsiteX640" fmla="*/ 10169884 w 12225867"/>
              <a:gd name="connsiteY640" fmla="*/ 12322632 h 13884555"/>
              <a:gd name="connsiteX641" fmla="*/ 10171228 w 12225867"/>
              <a:gd name="connsiteY641" fmla="*/ 12322632 h 13884555"/>
              <a:gd name="connsiteX642" fmla="*/ 10172570 w 12225867"/>
              <a:gd name="connsiteY642" fmla="*/ 12334619 h 13884555"/>
              <a:gd name="connsiteX643" fmla="*/ 10173912 w 12225867"/>
              <a:gd name="connsiteY643" fmla="*/ 12347937 h 13884555"/>
              <a:gd name="connsiteX644" fmla="*/ 10177944 w 12225867"/>
              <a:gd name="connsiteY644" fmla="*/ 12365251 h 13884555"/>
              <a:gd name="connsiteX645" fmla="*/ 10204810 w 12225867"/>
              <a:gd name="connsiteY645" fmla="*/ 12467805 h 13884555"/>
              <a:gd name="connsiteX646" fmla="*/ 10235706 w 12225867"/>
              <a:gd name="connsiteY646" fmla="*/ 12467805 h 13884555"/>
              <a:gd name="connsiteX647" fmla="*/ 10281380 w 12225867"/>
              <a:gd name="connsiteY647" fmla="*/ 12302654 h 13884555"/>
              <a:gd name="connsiteX648" fmla="*/ 10259886 w 12225867"/>
              <a:gd name="connsiteY648" fmla="*/ 12302654 h 13884555"/>
              <a:gd name="connsiteX649" fmla="*/ 10231676 w 12225867"/>
              <a:gd name="connsiteY649" fmla="*/ 12410535 h 13884555"/>
              <a:gd name="connsiteX650" fmla="*/ 10227646 w 12225867"/>
              <a:gd name="connsiteY650" fmla="*/ 12427849 h 13884555"/>
              <a:gd name="connsiteX651" fmla="*/ 10224960 w 12225867"/>
              <a:gd name="connsiteY651" fmla="*/ 12441168 h 13884555"/>
              <a:gd name="connsiteX652" fmla="*/ 10223616 w 12225867"/>
              <a:gd name="connsiteY652" fmla="*/ 12453155 h 13884555"/>
              <a:gd name="connsiteX653" fmla="*/ 10222272 w 12225867"/>
              <a:gd name="connsiteY653" fmla="*/ 12453155 h 13884555"/>
              <a:gd name="connsiteX654" fmla="*/ 10219586 w 12225867"/>
              <a:gd name="connsiteY654" fmla="*/ 12441168 h 13884555"/>
              <a:gd name="connsiteX655" fmla="*/ 10216900 w 12225867"/>
              <a:gd name="connsiteY655" fmla="*/ 12427849 h 13884555"/>
              <a:gd name="connsiteX656" fmla="*/ 10212870 w 12225867"/>
              <a:gd name="connsiteY656" fmla="*/ 12409203 h 13884555"/>
              <a:gd name="connsiteX657" fmla="*/ 10183316 w 12225867"/>
              <a:gd name="connsiteY657" fmla="*/ 12299990 h 13884555"/>
              <a:gd name="connsiteX658" fmla="*/ 10157794 w 12225867"/>
              <a:gd name="connsiteY658" fmla="*/ 12299990 h 13884555"/>
              <a:gd name="connsiteX659" fmla="*/ 9975102 w 12225867"/>
              <a:gd name="connsiteY659" fmla="*/ 12297326 h 13884555"/>
              <a:gd name="connsiteX660" fmla="*/ 9944206 w 12225867"/>
              <a:gd name="connsiteY660" fmla="*/ 12302653 h 13884555"/>
              <a:gd name="connsiteX661" fmla="*/ 9921370 w 12225867"/>
              <a:gd name="connsiteY661" fmla="*/ 12319968 h 13884555"/>
              <a:gd name="connsiteX662" fmla="*/ 9906592 w 12225867"/>
              <a:gd name="connsiteY662" fmla="*/ 12346605 h 13884555"/>
              <a:gd name="connsiteX663" fmla="*/ 9901220 w 12225867"/>
              <a:gd name="connsiteY663" fmla="*/ 12383897 h 13884555"/>
              <a:gd name="connsiteX664" fmla="*/ 9906592 w 12225867"/>
              <a:gd name="connsiteY664" fmla="*/ 12421190 h 13884555"/>
              <a:gd name="connsiteX665" fmla="*/ 9921370 w 12225867"/>
              <a:gd name="connsiteY665" fmla="*/ 12447827 h 13884555"/>
              <a:gd name="connsiteX666" fmla="*/ 9944206 w 12225867"/>
              <a:gd name="connsiteY666" fmla="*/ 12463809 h 13884555"/>
              <a:gd name="connsiteX667" fmla="*/ 9975102 w 12225867"/>
              <a:gd name="connsiteY667" fmla="*/ 12469137 h 13884555"/>
              <a:gd name="connsiteX668" fmla="*/ 10006000 w 12225867"/>
              <a:gd name="connsiteY668" fmla="*/ 12463809 h 13884555"/>
              <a:gd name="connsiteX669" fmla="*/ 10028836 w 12225867"/>
              <a:gd name="connsiteY669" fmla="*/ 12447827 h 13884555"/>
              <a:gd name="connsiteX670" fmla="*/ 10043612 w 12225867"/>
              <a:gd name="connsiteY670" fmla="*/ 12421190 h 13884555"/>
              <a:gd name="connsiteX671" fmla="*/ 10048984 w 12225867"/>
              <a:gd name="connsiteY671" fmla="*/ 12383897 h 13884555"/>
              <a:gd name="connsiteX672" fmla="*/ 10043612 w 12225867"/>
              <a:gd name="connsiteY672" fmla="*/ 12346605 h 13884555"/>
              <a:gd name="connsiteX673" fmla="*/ 10028836 w 12225867"/>
              <a:gd name="connsiteY673" fmla="*/ 12319968 h 13884555"/>
              <a:gd name="connsiteX674" fmla="*/ 10006000 w 12225867"/>
              <a:gd name="connsiteY674" fmla="*/ 12302653 h 13884555"/>
              <a:gd name="connsiteX675" fmla="*/ 9975102 w 12225867"/>
              <a:gd name="connsiteY675" fmla="*/ 12297326 h 13884555"/>
              <a:gd name="connsiteX676" fmla="*/ 9089856 w 12225867"/>
              <a:gd name="connsiteY676" fmla="*/ 12237392 h 13884555"/>
              <a:gd name="connsiteX677" fmla="*/ 8983734 w 12225867"/>
              <a:gd name="connsiteY677" fmla="*/ 12294662 h 13884555"/>
              <a:gd name="connsiteX678" fmla="*/ 9025376 w 12225867"/>
              <a:gd name="connsiteY678" fmla="*/ 12346605 h 13884555"/>
              <a:gd name="connsiteX679" fmla="*/ 9110006 w 12225867"/>
              <a:gd name="connsiteY679" fmla="*/ 12301322 h 13884555"/>
              <a:gd name="connsiteX680" fmla="*/ 9089856 w 12225867"/>
              <a:gd name="connsiteY680" fmla="*/ 12237392 h 13884555"/>
              <a:gd name="connsiteX681" fmla="*/ 9221500 w 12225867"/>
              <a:gd name="connsiteY681" fmla="*/ 12216082 h 13884555"/>
              <a:gd name="connsiteX682" fmla="*/ 9221500 w 12225867"/>
              <a:gd name="connsiteY682" fmla="*/ 12282675 h 13884555"/>
              <a:gd name="connsiteX683" fmla="*/ 9440462 w 12225867"/>
              <a:gd name="connsiteY683" fmla="*/ 12382565 h 13884555"/>
              <a:gd name="connsiteX684" fmla="*/ 9491508 w 12225867"/>
              <a:gd name="connsiteY684" fmla="*/ 12338614 h 13884555"/>
              <a:gd name="connsiteX685" fmla="*/ 9221500 w 12225867"/>
              <a:gd name="connsiteY685" fmla="*/ 12216082 h 13884555"/>
              <a:gd name="connsiteX686" fmla="*/ 9221500 w 12225867"/>
              <a:gd name="connsiteY686" fmla="*/ 12133507 h 13884555"/>
              <a:gd name="connsiteX687" fmla="*/ 9221500 w 12225867"/>
              <a:gd name="connsiteY687" fmla="*/ 12200100 h 13884555"/>
              <a:gd name="connsiteX688" fmla="*/ 9504940 w 12225867"/>
              <a:gd name="connsiteY688" fmla="*/ 12327959 h 13884555"/>
              <a:gd name="connsiteX689" fmla="*/ 9555988 w 12225867"/>
              <a:gd name="connsiteY689" fmla="*/ 12284008 h 13884555"/>
              <a:gd name="connsiteX690" fmla="*/ 9221500 w 12225867"/>
              <a:gd name="connsiteY690" fmla="*/ 12133507 h 13884555"/>
              <a:gd name="connsiteX691" fmla="*/ 35340 w 12225867"/>
              <a:gd name="connsiteY691" fmla="*/ 9352130 h 13884555"/>
              <a:gd name="connsiteX692" fmla="*/ 41818 w 12225867"/>
              <a:gd name="connsiteY692" fmla="*/ 9358750 h 13884555"/>
              <a:gd name="connsiteX693" fmla="*/ 44044 w 12225867"/>
              <a:gd name="connsiteY693" fmla="*/ 9356476 h 13884555"/>
              <a:gd name="connsiteX694" fmla="*/ 42996 w 12225867"/>
              <a:gd name="connsiteY694" fmla="*/ 9361158 h 13884555"/>
              <a:gd name="connsiteX695" fmla="*/ 36713 w 12225867"/>
              <a:gd name="connsiteY695" fmla="*/ 9359553 h 13884555"/>
              <a:gd name="connsiteX696" fmla="*/ 32394 w 12225867"/>
              <a:gd name="connsiteY696" fmla="*/ 9355140 h 13884555"/>
              <a:gd name="connsiteX697" fmla="*/ 35340 w 12225867"/>
              <a:gd name="connsiteY697" fmla="*/ 9352130 h 13884555"/>
              <a:gd name="connsiteX698" fmla="*/ 35180 w 12225867"/>
              <a:gd name="connsiteY698" fmla="*/ 9351967 h 13884555"/>
              <a:gd name="connsiteX699" fmla="*/ 35475 w 12225867"/>
              <a:gd name="connsiteY699" fmla="*/ 9351992 h 13884555"/>
              <a:gd name="connsiteX700" fmla="*/ 35340 w 12225867"/>
              <a:gd name="connsiteY700" fmla="*/ 9352130 h 13884555"/>
              <a:gd name="connsiteX701" fmla="*/ 35180 w 12225867"/>
              <a:gd name="connsiteY701" fmla="*/ 9351967 h 13884555"/>
              <a:gd name="connsiteX702" fmla="*/ 49916 w 12225867"/>
              <a:gd name="connsiteY702" fmla="*/ 9350475 h 13884555"/>
              <a:gd name="connsiteX703" fmla="*/ 50463 w 12225867"/>
              <a:gd name="connsiteY703" fmla="*/ 9350909 h 13884555"/>
              <a:gd name="connsiteX704" fmla="*/ 50064 w 12225867"/>
              <a:gd name="connsiteY704" fmla="*/ 9351529 h 13884555"/>
              <a:gd name="connsiteX705" fmla="*/ 49370 w 12225867"/>
              <a:gd name="connsiteY705" fmla="*/ 9351033 h 13884555"/>
              <a:gd name="connsiteX706" fmla="*/ 49916 w 12225867"/>
              <a:gd name="connsiteY706" fmla="*/ 9350475 h 13884555"/>
              <a:gd name="connsiteX707" fmla="*/ 45828 w 12225867"/>
              <a:gd name="connsiteY707" fmla="*/ 9348499 h 13884555"/>
              <a:gd name="connsiteX708" fmla="*/ 49370 w 12225867"/>
              <a:gd name="connsiteY708" fmla="*/ 9351033 h 13884555"/>
              <a:gd name="connsiteX709" fmla="*/ 44044 w 12225867"/>
              <a:gd name="connsiteY709" fmla="*/ 9356476 h 13884555"/>
              <a:gd name="connsiteX710" fmla="*/ 45828 w 12225867"/>
              <a:gd name="connsiteY710" fmla="*/ 9348499 h 13884555"/>
              <a:gd name="connsiteX711" fmla="*/ 44918 w 12225867"/>
              <a:gd name="connsiteY711" fmla="*/ 9346502 h 13884555"/>
              <a:gd name="connsiteX712" fmla="*/ 46070 w 12225867"/>
              <a:gd name="connsiteY712" fmla="*/ 9347418 h 13884555"/>
              <a:gd name="connsiteX713" fmla="*/ 45828 w 12225867"/>
              <a:gd name="connsiteY713" fmla="*/ 9348499 h 13884555"/>
              <a:gd name="connsiteX714" fmla="*/ 44770 w 12225867"/>
              <a:gd name="connsiteY714" fmla="*/ 9347742 h 13884555"/>
              <a:gd name="connsiteX715" fmla="*/ 44918 w 12225867"/>
              <a:gd name="connsiteY715" fmla="*/ 9346502 h 13884555"/>
              <a:gd name="connsiteX716" fmla="*/ 41750 w 12225867"/>
              <a:gd name="connsiteY716" fmla="*/ 9345581 h 13884555"/>
              <a:gd name="connsiteX717" fmla="*/ 44770 w 12225867"/>
              <a:gd name="connsiteY717" fmla="*/ 9347742 h 13884555"/>
              <a:gd name="connsiteX718" fmla="*/ 44174 w 12225867"/>
              <a:gd name="connsiteY718" fmla="*/ 9352732 h 13884555"/>
              <a:gd name="connsiteX719" fmla="*/ 35475 w 12225867"/>
              <a:gd name="connsiteY719" fmla="*/ 9351992 h 13884555"/>
              <a:gd name="connsiteX720" fmla="*/ 41750 w 12225867"/>
              <a:gd name="connsiteY720" fmla="*/ 9345581 h 13884555"/>
              <a:gd name="connsiteX721" fmla="*/ 43621 w 12225867"/>
              <a:gd name="connsiteY721" fmla="*/ 9345472 h 13884555"/>
              <a:gd name="connsiteX722" fmla="*/ 44966 w 12225867"/>
              <a:gd name="connsiteY722" fmla="*/ 9346096 h 13884555"/>
              <a:gd name="connsiteX723" fmla="*/ 44918 w 12225867"/>
              <a:gd name="connsiteY723" fmla="*/ 9346502 h 13884555"/>
              <a:gd name="connsiteX724" fmla="*/ 43621 w 12225867"/>
              <a:gd name="connsiteY724" fmla="*/ 9345472 h 13884555"/>
              <a:gd name="connsiteX725" fmla="*/ 42629 w 12225867"/>
              <a:gd name="connsiteY725" fmla="*/ 9344683 h 13884555"/>
              <a:gd name="connsiteX726" fmla="*/ 43621 w 12225867"/>
              <a:gd name="connsiteY726" fmla="*/ 9345472 h 13884555"/>
              <a:gd name="connsiteX727" fmla="*/ 42409 w 12225867"/>
              <a:gd name="connsiteY727" fmla="*/ 9344908 h 13884555"/>
              <a:gd name="connsiteX728" fmla="*/ 42629 w 12225867"/>
              <a:gd name="connsiteY728" fmla="*/ 9344683 h 13884555"/>
              <a:gd name="connsiteX729" fmla="*/ 58608 w 12225867"/>
              <a:gd name="connsiteY729" fmla="*/ 9341594 h 13884555"/>
              <a:gd name="connsiteX730" fmla="*/ 51242 w 12225867"/>
              <a:gd name="connsiteY730" fmla="*/ 9351529 h 13884555"/>
              <a:gd name="connsiteX731" fmla="*/ 50463 w 12225867"/>
              <a:gd name="connsiteY731" fmla="*/ 9350909 h 13884555"/>
              <a:gd name="connsiteX732" fmla="*/ 52324 w 12225867"/>
              <a:gd name="connsiteY732" fmla="*/ 9348015 h 13884555"/>
              <a:gd name="connsiteX733" fmla="*/ 58608 w 12225867"/>
              <a:gd name="connsiteY733" fmla="*/ 9341594 h 13884555"/>
              <a:gd name="connsiteX734" fmla="*/ 47882 w 12225867"/>
              <a:gd name="connsiteY734" fmla="*/ 9339316 h 13884555"/>
              <a:gd name="connsiteX735" fmla="*/ 46234 w 12225867"/>
              <a:gd name="connsiteY735" fmla="*/ 9346685 h 13884555"/>
              <a:gd name="connsiteX736" fmla="*/ 44966 w 12225867"/>
              <a:gd name="connsiteY736" fmla="*/ 9346096 h 13884555"/>
              <a:gd name="connsiteX737" fmla="*/ 45483 w 12225867"/>
              <a:gd name="connsiteY737" fmla="*/ 9341767 h 13884555"/>
              <a:gd name="connsiteX738" fmla="*/ 47882 w 12225867"/>
              <a:gd name="connsiteY738" fmla="*/ 9339316 h 13884555"/>
              <a:gd name="connsiteX739" fmla="*/ 46222 w 12225867"/>
              <a:gd name="connsiteY739" fmla="*/ 9335573 h 13884555"/>
              <a:gd name="connsiteX740" fmla="*/ 45483 w 12225867"/>
              <a:gd name="connsiteY740" fmla="*/ 9341767 h 13884555"/>
              <a:gd name="connsiteX741" fmla="*/ 42629 w 12225867"/>
              <a:gd name="connsiteY741" fmla="*/ 9344683 h 13884555"/>
              <a:gd name="connsiteX742" fmla="*/ 40640 w 12225867"/>
              <a:gd name="connsiteY742" fmla="*/ 9343102 h 13884555"/>
              <a:gd name="connsiteX743" fmla="*/ 46222 w 12225867"/>
              <a:gd name="connsiteY743" fmla="*/ 9335573 h 13884555"/>
              <a:gd name="connsiteX744" fmla="*/ 48004 w 12225867"/>
              <a:gd name="connsiteY744" fmla="*/ 9333169 h 13884555"/>
              <a:gd name="connsiteX745" fmla="*/ 46222 w 12225867"/>
              <a:gd name="connsiteY745" fmla="*/ 9335573 h 13884555"/>
              <a:gd name="connsiteX746" fmla="*/ 46301 w 12225867"/>
              <a:gd name="connsiteY746" fmla="*/ 9334909 h 13884555"/>
              <a:gd name="connsiteX747" fmla="*/ 48004 w 12225867"/>
              <a:gd name="connsiteY747" fmla="*/ 9333169 h 13884555"/>
              <a:gd name="connsiteX748" fmla="*/ 48782 w 12225867"/>
              <a:gd name="connsiteY748" fmla="*/ 9332120 h 13884555"/>
              <a:gd name="connsiteX749" fmla="*/ 48964 w 12225867"/>
              <a:gd name="connsiteY749" fmla="*/ 9332188 h 13884555"/>
              <a:gd name="connsiteX750" fmla="*/ 48004 w 12225867"/>
              <a:gd name="connsiteY750" fmla="*/ 9333169 h 13884555"/>
              <a:gd name="connsiteX751" fmla="*/ 48782 w 12225867"/>
              <a:gd name="connsiteY751" fmla="*/ 9332120 h 13884555"/>
              <a:gd name="connsiteX752" fmla="*/ 49628 w 12225867"/>
              <a:gd name="connsiteY752" fmla="*/ 9331510 h 13884555"/>
              <a:gd name="connsiteX753" fmla="*/ 49437 w 12225867"/>
              <a:gd name="connsiteY753" fmla="*/ 9332364 h 13884555"/>
              <a:gd name="connsiteX754" fmla="*/ 48964 w 12225867"/>
              <a:gd name="connsiteY754" fmla="*/ 9332188 h 13884555"/>
              <a:gd name="connsiteX755" fmla="*/ 49628 w 12225867"/>
              <a:gd name="connsiteY755" fmla="*/ 9331510 h 13884555"/>
              <a:gd name="connsiteX756" fmla="*/ 46010 w 12225867"/>
              <a:gd name="connsiteY756" fmla="*/ 9331090 h 13884555"/>
              <a:gd name="connsiteX757" fmla="*/ 46725 w 12225867"/>
              <a:gd name="connsiteY757" fmla="*/ 9331356 h 13884555"/>
              <a:gd name="connsiteX758" fmla="*/ 46301 w 12225867"/>
              <a:gd name="connsiteY758" fmla="*/ 9334909 h 13884555"/>
              <a:gd name="connsiteX759" fmla="*/ 38358 w 12225867"/>
              <a:gd name="connsiteY759" fmla="*/ 9343027 h 13884555"/>
              <a:gd name="connsiteX760" fmla="*/ 38339 w 12225867"/>
              <a:gd name="connsiteY760" fmla="*/ 9343018 h 13884555"/>
              <a:gd name="connsiteX761" fmla="*/ 46010 w 12225867"/>
              <a:gd name="connsiteY761" fmla="*/ 9331090 h 13884555"/>
              <a:gd name="connsiteX762" fmla="*/ 67999 w 12225867"/>
              <a:gd name="connsiteY762" fmla="*/ 9328928 h 13884555"/>
              <a:gd name="connsiteX763" fmla="*/ 69501 w 12225867"/>
              <a:gd name="connsiteY763" fmla="*/ 9330463 h 13884555"/>
              <a:gd name="connsiteX764" fmla="*/ 58608 w 12225867"/>
              <a:gd name="connsiteY764" fmla="*/ 9341594 h 13884555"/>
              <a:gd name="connsiteX765" fmla="*/ 67999 w 12225867"/>
              <a:gd name="connsiteY765" fmla="*/ 9328928 h 13884555"/>
              <a:gd name="connsiteX766" fmla="*/ 73035 w 12225867"/>
              <a:gd name="connsiteY766" fmla="*/ 9326852 h 13884555"/>
              <a:gd name="connsiteX767" fmla="*/ 73506 w 12225867"/>
              <a:gd name="connsiteY767" fmla="*/ 9327334 h 13884555"/>
              <a:gd name="connsiteX768" fmla="*/ 70090 w 12225867"/>
              <a:gd name="connsiteY768" fmla="*/ 9331065 h 13884555"/>
              <a:gd name="connsiteX769" fmla="*/ 69501 w 12225867"/>
              <a:gd name="connsiteY769" fmla="*/ 9330463 h 13884555"/>
              <a:gd name="connsiteX770" fmla="*/ 73035 w 12225867"/>
              <a:gd name="connsiteY770" fmla="*/ 9326852 h 13884555"/>
              <a:gd name="connsiteX771" fmla="*/ 63023 w 12225867"/>
              <a:gd name="connsiteY771" fmla="*/ 9323843 h 13884555"/>
              <a:gd name="connsiteX772" fmla="*/ 65947 w 12225867"/>
              <a:gd name="connsiteY772" fmla="*/ 9326831 h 13884555"/>
              <a:gd name="connsiteX773" fmla="*/ 52324 w 12225867"/>
              <a:gd name="connsiteY773" fmla="*/ 9348015 h 13884555"/>
              <a:gd name="connsiteX774" fmla="*/ 49916 w 12225867"/>
              <a:gd name="connsiteY774" fmla="*/ 9350475 h 13884555"/>
              <a:gd name="connsiteX775" fmla="*/ 46070 w 12225867"/>
              <a:gd name="connsiteY775" fmla="*/ 9347418 h 13884555"/>
              <a:gd name="connsiteX776" fmla="*/ 46234 w 12225867"/>
              <a:gd name="connsiteY776" fmla="*/ 9346685 h 13884555"/>
              <a:gd name="connsiteX777" fmla="*/ 48886 w 12225867"/>
              <a:gd name="connsiteY777" fmla="*/ 9347917 h 13884555"/>
              <a:gd name="connsiteX778" fmla="*/ 56514 w 12225867"/>
              <a:gd name="connsiteY778" fmla="*/ 9330495 h 13884555"/>
              <a:gd name="connsiteX779" fmla="*/ 63023 w 12225867"/>
              <a:gd name="connsiteY779" fmla="*/ 9323843 h 13884555"/>
              <a:gd name="connsiteX780" fmla="*/ 68750 w 12225867"/>
              <a:gd name="connsiteY780" fmla="*/ 9322473 h 13884555"/>
              <a:gd name="connsiteX781" fmla="*/ 71045 w 12225867"/>
              <a:gd name="connsiteY781" fmla="*/ 9324819 h 13884555"/>
              <a:gd name="connsiteX782" fmla="*/ 67999 w 12225867"/>
              <a:gd name="connsiteY782" fmla="*/ 9328928 h 13884555"/>
              <a:gd name="connsiteX783" fmla="*/ 65947 w 12225867"/>
              <a:gd name="connsiteY783" fmla="*/ 9326831 h 13884555"/>
              <a:gd name="connsiteX784" fmla="*/ 68750 w 12225867"/>
              <a:gd name="connsiteY784" fmla="*/ 9322473 h 13884555"/>
              <a:gd name="connsiteX785" fmla="*/ 56066 w 12225867"/>
              <a:gd name="connsiteY785" fmla="*/ 9322295 h 13884555"/>
              <a:gd name="connsiteX786" fmla="*/ 54776 w 12225867"/>
              <a:gd name="connsiteY786" fmla="*/ 9326250 h 13884555"/>
              <a:gd name="connsiteX787" fmla="*/ 49628 w 12225867"/>
              <a:gd name="connsiteY787" fmla="*/ 9331510 h 13884555"/>
              <a:gd name="connsiteX788" fmla="*/ 49798 w 12225867"/>
              <a:gd name="connsiteY788" fmla="*/ 9330750 h 13884555"/>
              <a:gd name="connsiteX789" fmla="*/ 56066 w 12225867"/>
              <a:gd name="connsiteY789" fmla="*/ 9322295 h 13884555"/>
              <a:gd name="connsiteX790" fmla="*/ 51701 w 12225867"/>
              <a:gd name="connsiteY790" fmla="*/ 9322240 h 13884555"/>
              <a:gd name="connsiteX791" fmla="*/ 49798 w 12225867"/>
              <a:gd name="connsiteY791" fmla="*/ 9330750 h 13884555"/>
              <a:gd name="connsiteX792" fmla="*/ 48782 w 12225867"/>
              <a:gd name="connsiteY792" fmla="*/ 9332120 h 13884555"/>
              <a:gd name="connsiteX793" fmla="*/ 46725 w 12225867"/>
              <a:gd name="connsiteY793" fmla="*/ 9331356 h 13884555"/>
              <a:gd name="connsiteX794" fmla="*/ 46927 w 12225867"/>
              <a:gd name="connsiteY794" fmla="*/ 9329664 h 13884555"/>
              <a:gd name="connsiteX795" fmla="*/ 51701 w 12225867"/>
              <a:gd name="connsiteY795" fmla="*/ 9322240 h 13884555"/>
              <a:gd name="connsiteX796" fmla="*/ 73584 w 12225867"/>
              <a:gd name="connsiteY796" fmla="*/ 9321394 h 13884555"/>
              <a:gd name="connsiteX797" fmla="*/ 75980 w 12225867"/>
              <a:gd name="connsiteY797" fmla="*/ 9323842 h 13884555"/>
              <a:gd name="connsiteX798" fmla="*/ 73035 w 12225867"/>
              <a:gd name="connsiteY798" fmla="*/ 9326852 h 13884555"/>
              <a:gd name="connsiteX799" fmla="*/ 71045 w 12225867"/>
              <a:gd name="connsiteY799" fmla="*/ 9324819 h 13884555"/>
              <a:gd name="connsiteX800" fmla="*/ 73584 w 12225867"/>
              <a:gd name="connsiteY800" fmla="*/ 9321394 h 13884555"/>
              <a:gd name="connsiteX801" fmla="*/ 60519 w 12225867"/>
              <a:gd name="connsiteY801" fmla="*/ 9320382 h 13884555"/>
              <a:gd name="connsiteX802" fmla="*/ 60852 w 12225867"/>
              <a:gd name="connsiteY802" fmla="*/ 9320586 h 13884555"/>
              <a:gd name="connsiteX803" fmla="*/ 56514 w 12225867"/>
              <a:gd name="connsiteY803" fmla="*/ 9330495 h 13884555"/>
              <a:gd name="connsiteX804" fmla="*/ 47882 w 12225867"/>
              <a:gd name="connsiteY804" fmla="*/ 9339316 h 13884555"/>
              <a:gd name="connsiteX805" fmla="*/ 49437 w 12225867"/>
              <a:gd name="connsiteY805" fmla="*/ 9332364 h 13884555"/>
              <a:gd name="connsiteX806" fmla="*/ 52420 w 12225867"/>
              <a:gd name="connsiteY806" fmla="*/ 9333472 h 13884555"/>
              <a:gd name="connsiteX807" fmla="*/ 54776 w 12225867"/>
              <a:gd name="connsiteY807" fmla="*/ 9326250 h 13884555"/>
              <a:gd name="connsiteX808" fmla="*/ 60519 w 12225867"/>
              <a:gd name="connsiteY808" fmla="*/ 9320382 h 13884555"/>
              <a:gd name="connsiteX809" fmla="*/ 57328 w 12225867"/>
              <a:gd name="connsiteY809" fmla="*/ 9318426 h 13884555"/>
              <a:gd name="connsiteX810" fmla="*/ 58433 w 12225867"/>
              <a:gd name="connsiteY810" fmla="*/ 9319103 h 13884555"/>
              <a:gd name="connsiteX811" fmla="*/ 56066 w 12225867"/>
              <a:gd name="connsiteY811" fmla="*/ 9322295 h 13884555"/>
              <a:gd name="connsiteX812" fmla="*/ 57328 w 12225867"/>
              <a:gd name="connsiteY812" fmla="*/ 9318426 h 13884555"/>
              <a:gd name="connsiteX813" fmla="*/ 46593 w 12225867"/>
              <a:gd name="connsiteY813" fmla="*/ 9317538 h 13884555"/>
              <a:gd name="connsiteX814" fmla="*/ 48322 w 12225867"/>
              <a:gd name="connsiteY814" fmla="*/ 9317980 h 13884555"/>
              <a:gd name="connsiteX815" fmla="*/ 46927 w 12225867"/>
              <a:gd name="connsiteY815" fmla="*/ 9329664 h 13884555"/>
              <a:gd name="connsiteX816" fmla="*/ 46010 w 12225867"/>
              <a:gd name="connsiteY816" fmla="*/ 9331090 h 13884555"/>
              <a:gd name="connsiteX817" fmla="*/ 41408 w 12225867"/>
              <a:gd name="connsiteY817" fmla="*/ 9329380 h 13884555"/>
              <a:gd name="connsiteX818" fmla="*/ 46593 w 12225867"/>
              <a:gd name="connsiteY818" fmla="*/ 9317538 h 13884555"/>
              <a:gd name="connsiteX819" fmla="*/ 67987 w 12225867"/>
              <a:gd name="connsiteY819" fmla="*/ 9315674 h 13884555"/>
              <a:gd name="connsiteX820" fmla="*/ 71086 w 12225867"/>
              <a:gd name="connsiteY820" fmla="*/ 9318841 h 13884555"/>
              <a:gd name="connsiteX821" fmla="*/ 68750 w 12225867"/>
              <a:gd name="connsiteY821" fmla="*/ 9322473 h 13884555"/>
              <a:gd name="connsiteX822" fmla="*/ 66556 w 12225867"/>
              <a:gd name="connsiteY822" fmla="*/ 9320232 h 13884555"/>
              <a:gd name="connsiteX823" fmla="*/ 63023 w 12225867"/>
              <a:gd name="connsiteY823" fmla="*/ 9323843 h 13884555"/>
              <a:gd name="connsiteX824" fmla="*/ 60666 w 12225867"/>
              <a:gd name="connsiteY824" fmla="*/ 9321435 h 13884555"/>
              <a:gd name="connsiteX825" fmla="*/ 61218 w 12225867"/>
              <a:gd name="connsiteY825" fmla="*/ 9320811 h 13884555"/>
              <a:gd name="connsiteX826" fmla="*/ 64200 w 12225867"/>
              <a:gd name="connsiteY826" fmla="*/ 9322639 h 13884555"/>
              <a:gd name="connsiteX827" fmla="*/ 67987 w 12225867"/>
              <a:gd name="connsiteY827" fmla="*/ 9315674 h 13884555"/>
              <a:gd name="connsiteX828" fmla="*/ 38284 w 12225867"/>
              <a:gd name="connsiteY828" fmla="*/ 9315416 h 13884555"/>
              <a:gd name="connsiteX829" fmla="*/ 43359 w 12225867"/>
              <a:gd name="connsiteY829" fmla="*/ 9316712 h 13884555"/>
              <a:gd name="connsiteX830" fmla="*/ 39462 w 12225867"/>
              <a:gd name="connsiteY830" fmla="*/ 9328657 h 13884555"/>
              <a:gd name="connsiteX831" fmla="*/ 41408 w 12225867"/>
              <a:gd name="connsiteY831" fmla="*/ 9329380 h 13884555"/>
              <a:gd name="connsiteX832" fmla="*/ 35928 w 12225867"/>
              <a:gd name="connsiteY832" fmla="*/ 9341898 h 13884555"/>
              <a:gd name="connsiteX833" fmla="*/ 38339 w 12225867"/>
              <a:gd name="connsiteY833" fmla="*/ 9343018 h 13884555"/>
              <a:gd name="connsiteX834" fmla="*/ 38286 w 12225867"/>
              <a:gd name="connsiteY834" fmla="*/ 9343100 h 13884555"/>
              <a:gd name="connsiteX835" fmla="*/ 38358 w 12225867"/>
              <a:gd name="connsiteY835" fmla="*/ 9343027 h 13884555"/>
              <a:gd name="connsiteX836" fmla="*/ 42409 w 12225867"/>
              <a:gd name="connsiteY836" fmla="*/ 9344908 h 13884555"/>
              <a:gd name="connsiteX837" fmla="*/ 41750 w 12225867"/>
              <a:gd name="connsiteY837" fmla="*/ 9345581 h 13884555"/>
              <a:gd name="connsiteX838" fmla="*/ 38284 w 12225867"/>
              <a:gd name="connsiteY838" fmla="*/ 9343102 h 13884555"/>
              <a:gd name="connsiteX839" fmla="*/ 32394 w 12225867"/>
              <a:gd name="connsiteY839" fmla="*/ 9349120 h 13884555"/>
              <a:gd name="connsiteX840" fmla="*/ 35180 w 12225867"/>
              <a:gd name="connsiteY840" fmla="*/ 9351967 h 13884555"/>
              <a:gd name="connsiteX841" fmla="*/ 30203 w 12225867"/>
              <a:gd name="connsiteY841" fmla="*/ 9351543 h 13884555"/>
              <a:gd name="connsiteX842" fmla="*/ 38284 w 12225867"/>
              <a:gd name="connsiteY842" fmla="*/ 9315416 h 13884555"/>
              <a:gd name="connsiteX843" fmla="*/ 66556 w 12225867"/>
              <a:gd name="connsiteY843" fmla="*/ 9314212 h 13884555"/>
              <a:gd name="connsiteX844" fmla="*/ 66816 w 12225867"/>
              <a:gd name="connsiteY844" fmla="*/ 9314478 h 13884555"/>
              <a:gd name="connsiteX845" fmla="*/ 61218 w 12225867"/>
              <a:gd name="connsiteY845" fmla="*/ 9320811 h 13884555"/>
              <a:gd name="connsiteX846" fmla="*/ 60852 w 12225867"/>
              <a:gd name="connsiteY846" fmla="*/ 9320586 h 13884555"/>
              <a:gd name="connsiteX847" fmla="*/ 61283 w 12225867"/>
              <a:gd name="connsiteY847" fmla="*/ 9319602 h 13884555"/>
              <a:gd name="connsiteX848" fmla="*/ 66556 w 12225867"/>
              <a:gd name="connsiteY848" fmla="*/ 9314212 h 13884555"/>
              <a:gd name="connsiteX849" fmla="*/ 71546 w 12225867"/>
              <a:gd name="connsiteY849" fmla="*/ 9309127 h 13884555"/>
              <a:gd name="connsiteX850" fmla="*/ 67987 w 12225867"/>
              <a:gd name="connsiteY850" fmla="*/ 9315674 h 13884555"/>
              <a:gd name="connsiteX851" fmla="*/ 66816 w 12225867"/>
              <a:gd name="connsiteY851" fmla="*/ 9314478 h 13884555"/>
              <a:gd name="connsiteX852" fmla="*/ 71546 w 12225867"/>
              <a:gd name="connsiteY852" fmla="*/ 9309127 h 13884555"/>
              <a:gd name="connsiteX853" fmla="*/ 65925 w 12225867"/>
              <a:gd name="connsiteY853" fmla="*/ 9308999 h 13884555"/>
              <a:gd name="connsiteX854" fmla="*/ 61283 w 12225867"/>
              <a:gd name="connsiteY854" fmla="*/ 9319602 h 13884555"/>
              <a:gd name="connsiteX855" fmla="*/ 60519 w 12225867"/>
              <a:gd name="connsiteY855" fmla="*/ 9320382 h 13884555"/>
              <a:gd name="connsiteX856" fmla="*/ 58433 w 12225867"/>
              <a:gd name="connsiteY856" fmla="*/ 9319103 h 13884555"/>
              <a:gd name="connsiteX857" fmla="*/ 65925 w 12225867"/>
              <a:gd name="connsiteY857" fmla="*/ 9308999 h 13884555"/>
              <a:gd name="connsiteX858" fmla="*/ 60596 w 12225867"/>
              <a:gd name="connsiteY858" fmla="*/ 9308409 h 13884555"/>
              <a:gd name="connsiteX859" fmla="*/ 57328 w 12225867"/>
              <a:gd name="connsiteY859" fmla="*/ 9318426 h 13884555"/>
              <a:gd name="connsiteX860" fmla="*/ 55052 w 12225867"/>
              <a:gd name="connsiteY860" fmla="*/ 9317030 h 13884555"/>
              <a:gd name="connsiteX861" fmla="*/ 60596 w 12225867"/>
              <a:gd name="connsiteY861" fmla="*/ 9308409 h 13884555"/>
              <a:gd name="connsiteX862" fmla="*/ 73011 w 12225867"/>
              <a:gd name="connsiteY862" fmla="*/ 9306432 h 13884555"/>
              <a:gd name="connsiteX863" fmla="*/ 73573 w 12225867"/>
              <a:gd name="connsiteY863" fmla="*/ 9306834 h 13884555"/>
              <a:gd name="connsiteX864" fmla="*/ 71546 w 12225867"/>
              <a:gd name="connsiteY864" fmla="*/ 9309127 h 13884555"/>
              <a:gd name="connsiteX865" fmla="*/ 73011 w 12225867"/>
              <a:gd name="connsiteY865" fmla="*/ 9306432 h 13884555"/>
              <a:gd name="connsiteX866" fmla="*/ 73929 w 12225867"/>
              <a:gd name="connsiteY866" fmla="*/ 9306431 h 13884555"/>
              <a:gd name="connsiteX867" fmla="*/ 80692 w 12225867"/>
              <a:gd name="connsiteY867" fmla="*/ 9311806 h 13884555"/>
              <a:gd name="connsiteX868" fmla="*/ 73584 w 12225867"/>
              <a:gd name="connsiteY868" fmla="*/ 9321394 h 13884555"/>
              <a:gd name="connsiteX869" fmla="*/ 71086 w 12225867"/>
              <a:gd name="connsiteY869" fmla="*/ 9318841 h 13884555"/>
              <a:gd name="connsiteX870" fmla="*/ 77158 w 12225867"/>
              <a:gd name="connsiteY870" fmla="*/ 9309398 h 13884555"/>
              <a:gd name="connsiteX871" fmla="*/ 73573 w 12225867"/>
              <a:gd name="connsiteY871" fmla="*/ 9306834 h 13884555"/>
              <a:gd name="connsiteX872" fmla="*/ 73929 w 12225867"/>
              <a:gd name="connsiteY872" fmla="*/ 9306431 h 13884555"/>
              <a:gd name="connsiteX873" fmla="*/ 70090 w 12225867"/>
              <a:gd name="connsiteY873" fmla="*/ 9303380 h 13884555"/>
              <a:gd name="connsiteX874" fmla="*/ 73289 w 12225867"/>
              <a:gd name="connsiteY874" fmla="*/ 9305922 h 13884555"/>
              <a:gd name="connsiteX875" fmla="*/ 73011 w 12225867"/>
              <a:gd name="connsiteY875" fmla="*/ 9306432 h 13884555"/>
              <a:gd name="connsiteX876" fmla="*/ 69624 w 12225867"/>
              <a:gd name="connsiteY876" fmla="*/ 9304009 h 13884555"/>
              <a:gd name="connsiteX877" fmla="*/ 70090 w 12225867"/>
              <a:gd name="connsiteY877" fmla="*/ 9303380 h 13884555"/>
              <a:gd name="connsiteX878" fmla="*/ 47772 w 12225867"/>
              <a:gd name="connsiteY878" fmla="*/ 9303185 h 13884555"/>
              <a:gd name="connsiteX879" fmla="*/ 50064 w 12225867"/>
              <a:gd name="connsiteY879" fmla="*/ 9303380 h 13884555"/>
              <a:gd name="connsiteX880" fmla="*/ 49042 w 12225867"/>
              <a:gd name="connsiteY880" fmla="*/ 9311944 h 13884555"/>
              <a:gd name="connsiteX881" fmla="*/ 46593 w 12225867"/>
              <a:gd name="connsiteY881" fmla="*/ 9317538 h 13884555"/>
              <a:gd name="connsiteX882" fmla="*/ 43359 w 12225867"/>
              <a:gd name="connsiteY882" fmla="*/ 9316712 h 13884555"/>
              <a:gd name="connsiteX883" fmla="*/ 47772 w 12225867"/>
              <a:gd name="connsiteY883" fmla="*/ 9303185 h 13884555"/>
              <a:gd name="connsiteX884" fmla="*/ 68471 w 12225867"/>
              <a:gd name="connsiteY884" fmla="*/ 9303184 h 13884555"/>
              <a:gd name="connsiteX885" fmla="*/ 69624 w 12225867"/>
              <a:gd name="connsiteY885" fmla="*/ 9304009 h 13884555"/>
              <a:gd name="connsiteX886" fmla="*/ 65925 w 12225867"/>
              <a:gd name="connsiteY886" fmla="*/ 9308999 h 13884555"/>
              <a:gd name="connsiteX887" fmla="*/ 68471 w 12225867"/>
              <a:gd name="connsiteY887" fmla="*/ 9303184 h 13884555"/>
              <a:gd name="connsiteX888" fmla="*/ 63456 w 12225867"/>
              <a:gd name="connsiteY888" fmla="*/ 9299641 h 13884555"/>
              <a:gd name="connsiteX889" fmla="*/ 68912 w 12225867"/>
              <a:gd name="connsiteY889" fmla="*/ 9302175 h 13884555"/>
              <a:gd name="connsiteX890" fmla="*/ 68471 w 12225867"/>
              <a:gd name="connsiteY890" fmla="*/ 9303184 h 13884555"/>
              <a:gd name="connsiteX891" fmla="*/ 65378 w 12225867"/>
              <a:gd name="connsiteY891" fmla="*/ 9300972 h 13884555"/>
              <a:gd name="connsiteX892" fmla="*/ 60596 w 12225867"/>
              <a:gd name="connsiteY892" fmla="*/ 9308409 h 13884555"/>
              <a:gd name="connsiteX893" fmla="*/ 63456 w 12225867"/>
              <a:gd name="connsiteY893" fmla="*/ 9299641 h 13884555"/>
              <a:gd name="connsiteX894" fmla="*/ 55954 w 12225867"/>
              <a:gd name="connsiteY894" fmla="*/ 9296156 h 13884555"/>
              <a:gd name="connsiteX895" fmla="*/ 61493 w 12225867"/>
              <a:gd name="connsiteY895" fmla="*/ 9298729 h 13884555"/>
              <a:gd name="connsiteX896" fmla="*/ 52420 w 12225867"/>
              <a:gd name="connsiteY896" fmla="*/ 9315416 h 13884555"/>
              <a:gd name="connsiteX897" fmla="*/ 55052 w 12225867"/>
              <a:gd name="connsiteY897" fmla="*/ 9317030 h 13884555"/>
              <a:gd name="connsiteX898" fmla="*/ 51701 w 12225867"/>
              <a:gd name="connsiteY898" fmla="*/ 9322240 h 13884555"/>
              <a:gd name="connsiteX899" fmla="*/ 52420 w 12225867"/>
              <a:gd name="connsiteY899" fmla="*/ 9319027 h 13884555"/>
              <a:gd name="connsiteX900" fmla="*/ 48322 w 12225867"/>
              <a:gd name="connsiteY900" fmla="*/ 9317980 h 13884555"/>
              <a:gd name="connsiteX901" fmla="*/ 49042 w 12225867"/>
              <a:gd name="connsiteY901" fmla="*/ 9311944 h 13884555"/>
              <a:gd name="connsiteX902" fmla="*/ 55954 w 12225867"/>
              <a:gd name="connsiteY902" fmla="*/ 9296156 h 13884555"/>
              <a:gd name="connsiteX903" fmla="*/ 67145 w 12225867"/>
              <a:gd name="connsiteY903" fmla="*/ 9288334 h 13884555"/>
              <a:gd name="connsiteX904" fmla="*/ 63456 w 12225867"/>
              <a:gd name="connsiteY904" fmla="*/ 9299641 h 13884555"/>
              <a:gd name="connsiteX905" fmla="*/ 61493 w 12225867"/>
              <a:gd name="connsiteY905" fmla="*/ 9298729 h 13884555"/>
              <a:gd name="connsiteX906" fmla="*/ 67145 w 12225867"/>
              <a:gd name="connsiteY906" fmla="*/ 9288334 h 13884555"/>
              <a:gd name="connsiteX907" fmla="*/ 75980 w 12225867"/>
              <a:gd name="connsiteY907" fmla="*/ 9272082 h 13884555"/>
              <a:gd name="connsiteX908" fmla="*/ 67145 w 12225867"/>
              <a:gd name="connsiteY908" fmla="*/ 9288334 h 13884555"/>
              <a:gd name="connsiteX909" fmla="*/ 67734 w 12225867"/>
              <a:gd name="connsiteY909" fmla="*/ 9286527 h 13884555"/>
              <a:gd name="connsiteX910" fmla="*/ 54776 w 12225867"/>
              <a:gd name="connsiteY910" fmla="*/ 9281712 h 13884555"/>
              <a:gd name="connsiteX911" fmla="*/ 47772 w 12225867"/>
              <a:gd name="connsiteY911" fmla="*/ 9303185 h 13884555"/>
              <a:gd name="connsiteX912" fmla="*/ 35928 w 12225867"/>
              <a:gd name="connsiteY912" fmla="*/ 9302176 h 13884555"/>
              <a:gd name="connsiteX913" fmla="*/ 30038 w 12225867"/>
              <a:gd name="connsiteY913" fmla="*/ 9351529 h 13884555"/>
              <a:gd name="connsiteX914" fmla="*/ 30203 w 12225867"/>
              <a:gd name="connsiteY914" fmla="*/ 9351543 h 13884555"/>
              <a:gd name="connsiteX915" fmla="*/ 28860 w 12225867"/>
              <a:gd name="connsiteY915" fmla="*/ 9357547 h 13884555"/>
              <a:gd name="connsiteX916" fmla="*/ 36713 w 12225867"/>
              <a:gd name="connsiteY916" fmla="*/ 9359553 h 13884555"/>
              <a:gd name="connsiteX917" fmla="*/ 41818 w 12225867"/>
              <a:gd name="connsiteY917" fmla="*/ 9364770 h 13884555"/>
              <a:gd name="connsiteX918" fmla="*/ 75980 w 12225867"/>
              <a:gd name="connsiteY918" fmla="*/ 9329862 h 13884555"/>
              <a:gd name="connsiteX919" fmla="*/ 73506 w 12225867"/>
              <a:gd name="connsiteY919" fmla="*/ 9327334 h 13884555"/>
              <a:gd name="connsiteX920" fmla="*/ 104252 w 12225867"/>
              <a:gd name="connsiteY920" fmla="*/ 9293750 h 13884555"/>
              <a:gd name="connsiteX921" fmla="*/ 93650 w 12225867"/>
              <a:gd name="connsiteY921" fmla="*/ 9284120 h 13884555"/>
              <a:gd name="connsiteX922" fmla="*/ 73929 w 12225867"/>
              <a:gd name="connsiteY922" fmla="*/ 9306431 h 13884555"/>
              <a:gd name="connsiteX923" fmla="*/ 73289 w 12225867"/>
              <a:gd name="connsiteY923" fmla="*/ 9305922 h 13884555"/>
              <a:gd name="connsiteX924" fmla="*/ 87760 w 12225867"/>
              <a:gd name="connsiteY924" fmla="*/ 9279304 h 13884555"/>
              <a:gd name="connsiteX925" fmla="*/ 75980 w 12225867"/>
              <a:gd name="connsiteY925" fmla="*/ 9272082 h 13884555"/>
              <a:gd name="connsiteX926" fmla="*/ 128574 w 12225867"/>
              <a:gd name="connsiteY926" fmla="*/ 9249636 h 13884555"/>
              <a:gd name="connsiteX927" fmla="*/ 128741 w 12225867"/>
              <a:gd name="connsiteY927" fmla="*/ 9249788 h 13884555"/>
              <a:gd name="connsiteX928" fmla="*/ 111324 w 12225867"/>
              <a:gd name="connsiteY928" fmla="*/ 9273282 h 13884555"/>
              <a:gd name="connsiteX929" fmla="*/ 131692 w 12225867"/>
              <a:gd name="connsiteY929" fmla="*/ 9252469 h 13884555"/>
              <a:gd name="connsiteX930" fmla="*/ 136057 w 12225867"/>
              <a:gd name="connsiteY930" fmla="*/ 9256434 h 13884555"/>
              <a:gd name="connsiteX931" fmla="*/ 138852 w 12225867"/>
              <a:gd name="connsiteY931" fmla="*/ 9253272 h 13884555"/>
              <a:gd name="connsiteX932" fmla="*/ 141358 w 12225867"/>
              <a:gd name="connsiteY932" fmla="*/ 9255832 h 13884555"/>
              <a:gd name="connsiteX933" fmla="*/ 110142 w 12225867"/>
              <a:gd name="connsiteY933" fmla="*/ 9287731 h 13884555"/>
              <a:gd name="connsiteX934" fmla="*/ 103663 w 12225867"/>
              <a:gd name="connsiteY934" fmla="*/ 9281110 h 13884555"/>
              <a:gd name="connsiteX935" fmla="*/ 111320 w 12225867"/>
              <a:gd name="connsiteY935" fmla="*/ 9273287 h 13884555"/>
              <a:gd name="connsiteX936" fmla="*/ 108007 w 12225867"/>
              <a:gd name="connsiteY936" fmla="*/ 9270653 h 13884555"/>
              <a:gd name="connsiteX937" fmla="*/ 128574 w 12225867"/>
              <a:gd name="connsiteY937" fmla="*/ 9249636 h 13884555"/>
              <a:gd name="connsiteX938" fmla="*/ 134879 w 12225867"/>
              <a:gd name="connsiteY938" fmla="*/ 9243193 h 13884555"/>
              <a:gd name="connsiteX939" fmla="*/ 141648 w 12225867"/>
              <a:gd name="connsiteY939" fmla="*/ 9250109 h 13884555"/>
              <a:gd name="connsiteX940" fmla="*/ 138852 w 12225867"/>
              <a:gd name="connsiteY940" fmla="*/ 9253272 h 13884555"/>
              <a:gd name="connsiteX941" fmla="*/ 134879 w 12225867"/>
              <a:gd name="connsiteY941" fmla="*/ 9249212 h 13884555"/>
              <a:gd name="connsiteX942" fmla="*/ 131692 w 12225867"/>
              <a:gd name="connsiteY942" fmla="*/ 9252469 h 13884555"/>
              <a:gd name="connsiteX943" fmla="*/ 128741 w 12225867"/>
              <a:gd name="connsiteY943" fmla="*/ 9249788 h 13884555"/>
              <a:gd name="connsiteX944" fmla="*/ 129729 w 12225867"/>
              <a:gd name="connsiteY944" fmla="*/ 9248456 h 13884555"/>
              <a:gd name="connsiteX945" fmla="*/ 134879 w 12225867"/>
              <a:gd name="connsiteY945" fmla="*/ 9243193 h 13884555"/>
              <a:gd name="connsiteX946" fmla="*/ 138649 w 12225867"/>
              <a:gd name="connsiteY946" fmla="*/ 9231879 h 13884555"/>
              <a:gd name="connsiteX947" fmla="*/ 140769 w 12225867"/>
              <a:gd name="connsiteY947" fmla="*/ 9233564 h 13884555"/>
              <a:gd name="connsiteX948" fmla="*/ 129729 w 12225867"/>
              <a:gd name="connsiteY948" fmla="*/ 9248456 h 13884555"/>
              <a:gd name="connsiteX949" fmla="*/ 128574 w 12225867"/>
              <a:gd name="connsiteY949" fmla="*/ 9249636 h 13884555"/>
              <a:gd name="connsiteX950" fmla="*/ 125456 w 12225867"/>
              <a:gd name="connsiteY950" fmla="*/ 9246804 h 13884555"/>
              <a:gd name="connsiteX951" fmla="*/ 138649 w 12225867"/>
              <a:gd name="connsiteY951" fmla="*/ 9231879 h 13884555"/>
              <a:gd name="connsiteX952" fmla="*/ 57983 w 12225867"/>
              <a:gd name="connsiteY952" fmla="*/ 9225956 h 13884555"/>
              <a:gd name="connsiteX953" fmla="*/ 54776 w 12225867"/>
              <a:gd name="connsiteY953" fmla="*/ 9252823 h 13884555"/>
              <a:gd name="connsiteX954" fmla="*/ 52117 w 12225867"/>
              <a:gd name="connsiteY954" fmla="*/ 9252597 h 13884555"/>
              <a:gd name="connsiteX955" fmla="*/ 57983 w 12225867"/>
              <a:gd name="connsiteY955" fmla="*/ 9225956 h 13884555"/>
              <a:gd name="connsiteX956" fmla="*/ 102470 w 12225867"/>
              <a:gd name="connsiteY956" fmla="*/ 9225526 h 13884555"/>
              <a:gd name="connsiteX957" fmla="*/ 100987 w 12225867"/>
              <a:gd name="connsiteY957" fmla="*/ 9228913 h 13884555"/>
              <a:gd name="connsiteX958" fmla="*/ 100718 w 12225867"/>
              <a:gd name="connsiteY958" fmla="*/ 9228748 h 13884555"/>
              <a:gd name="connsiteX959" fmla="*/ 102470 w 12225867"/>
              <a:gd name="connsiteY959" fmla="*/ 9225526 h 13884555"/>
              <a:gd name="connsiteX960" fmla="*/ 129993 w 12225867"/>
              <a:gd name="connsiteY960" fmla="*/ 9225373 h 13884555"/>
              <a:gd name="connsiteX961" fmla="*/ 131345 w 12225867"/>
              <a:gd name="connsiteY961" fmla="*/ 9226341 h 13884555"/>
              <a:gd name="connsiteX962" fmla="*/ 104594 w 12225867"/>
              <a:gd name="connsiteY962" fmla="*/ 9267940 h 13884555"/>
              <a:gd name="connsiteX963" fmla="*/ 100718 w 12225867"/>
              <a:gd name="connsiteY963" fmla="*/ 9264860 h 13884555"/>
              <a:gd name="connsiteX964" fmla="*/ 129993 w 12225867"/>
              <a:gd name="connsiteY964" fmla="*/ 9225373 h 13884555"/>
              <a:gd name="connsiteX965" fmla="*/ 73624 w 12225867"/>
              <a:gd name="connsiteY965" fmla="*/ 9222730 h 13884555"/>
              <a:gd name="connsiteX966" fmla="*/ 71152 w 12225867"/>
              <a:gd name="connsiteY966" fmla="*/ 9233957 h 13884555"/>
              <a:gd name="connsiteX967" fmla="*/ 70090 w 12225867"/>
              <a:gd name="connsiteY967" fmla="*/ 9233563 h 13884555"/>
              <a:gd name="connsiteX968" fmla="*/ 73624 w 12225867"/>
              <a:gd name="connsiteY968" fmla="*/ 9222730 h 13884555"/>
              <a:gd name="connsiteX969" fmla="*/ 88305 w 12225867"/>
              <a:gd name="connsiteY969" fmla="*/ 9222264 h 13884555"/>
              <a:gd name="connsiteX970" fmla="*/ 83048 w 12225867"/>
              <a:gd name="connsiteY970" fmla="*/ 9238378 h 13884555"/>
              <a:gd name="connsiteX971" fmla="*/ 81502 w 12225867"/>
              <a:gd name="connsiteY971" fmla="*/ 9237803 h 13884555"/>
              <a:gd name="connsiteX972" fmla="*/ 88305 w 12225867"/>
              <a:gd name="connsiteY972" fmla="*/ 9222264 h 13884555"/>
              <a:gd name="connsiteX973" fmla="*/ 119566 w 12225867"/>
              <a:gd name="connsiteY973" fmla="*/ 9217915 h 13884555"/>
              <a:gd name="connsiteX974" fmla="*/ 121545 w 12225867"/>
              <a:gd name="connsiteY974" fmla="*/ 9219330 h 13884555"/>
              <a:gd name="connsiteX975" fmla="*/ 112498 w 12225867"/>
              <a:gd name="connsiteY975" fmla="*/ 9235970 h 13884555"/>
              <a:gd name="connsiteX976" fmla="*/ 109240 w 12225867"/>
              <a:gd name="connsiteY976" fmla="*/ 9233972 h 13884555"/>
              <a:gd name="connsiteX977" fmla="*/ 119566 w 12225867"/>
              <a:gd name="connsiteY977" fmla="*/ 9217915 h 13884555"/>
              <a:gd name="connsiteX978" fmla="*/ 124278 w 12225867"/>
              <a:gd name="connsiteY978" fmla="*/ 9185414 h 13884555"/>
              <a:gd name="connsiteX979" fmla="*/ 102470 w 12225867"/>
              <a:gd name="connsiteY979" fmla="*/ 9225526 h 13884555"/>
              <a:gd name="connsiteX980" fmla="*/ 108964 w 12225867"/>
              <a:gd name="connsiteY980" fmla="*/ 9210692 h 13884555"/>
              <a:gd name="connsiteX981" fmla="*/ 96006 w 12225867"/>
              <a:gd name="connsiteY981" fmla="*/ 9204673 h 13884555"/>
              <a:gd name="connsiteX982" fmla="*/ 88305 w 12225867"/>
              <a:gd name="connsiteY982" fmla="*/ 9222264 h 13884555"/>
              <a:gd name="connsiteX983" fmla="*/ 98362 w 12225867"/>
              <a:gd name="connsiteY983" fmla="*/ 9191433 h 13884555"/>
              <a:gd name="connsiteX984" fmla="*/ 85404 w 12225867"/>
              <a:gd name="connsiteY984" fmla="*/ 9186618 h 13884555"/>
              <a:gd name="connsiteX985" fmla="*/ 73624 w 12225867"/>
              <a:gd name="connsiteY985" fmla="*/ 9222730 h 13884555"/>
              <a:gd name="connsiteX986" fmla="*/ 59488 w 12225867"/>
              <a:gd name="connsiteY986" fmla="*/ 9219119 h 13884555"/>
              <a:gd name="connsiteX987" fmla="*/ 57983 w 12225867"/>
              <a:gd name="connsiteY987" fmla="*/ 9225956 h 13884555"/>
              <a:gd name="connsiteX988" fmla="*/ 60666 w 12225867"/>
              <a:gd name="connsiteY988" fmla="*/ 9203471 h 13884555"/>
              <a:gd name="connsiteX989" fmla="*/ 46530 w 12225867"/>
              <a:gd name="connsiteY989" fmla="*/ 9202267 h 13884555"/>
              <a:gd name="connsiteX990" fmla="*/ 40640 w 12225867"/>
              <a:gd name="connsiteY990" fmla="*/ 9251620 h 13884555"/>
              <a:gd name="connsiteX991" fmla="*/ 52117 w 12225867"/>
              <a:gd name="connsiteY991" fmla="*/ 9252597 h 13884555"/>
              <a:gd name="connsiteX992" fmla="*/ 48886 w 12225867"/>
              <a:gd name="connsiteY992" fmla="*/ 9267267 h 13884555"/>
              <a:gd name="connsiteX993" fmla="*/ 63022 w 12225867"/>
              <a:gd name="connsiteY993" fmla="*/ 9270878 h 13884555"/>
              <a:gd name="connsiteX994" fmla="*/ 71152 w 12225867"/>
              <a:gd name="connsiteY994" fmla="*/ 9233957 h 13884555"/>
              <a:gd name="connsiteX995" fmla="*/ 81502 w 12225867"/>
              <a:gd name="connsiteY995" fmla="*/ 9237803 h 13884555"/>
              <a:gd name="connsiteX996" fmla="*/ 75980 w 12225867"/>
              <a:gd name="connsiteY996" fmla="*/ 9250415 h 13884555"/>
              <a:gd name="connsiteX997" fmla="*/ 88938 w 12225867"/>
              <a:gd name="connsiteY997" fmla="*/ 9256434 h 13884555"/>
              <a:gd name="connsiteX998" fmla="*/ 100987 w 12225867"/>
              <a:gd name="connsiteY998" fmla="*/ 9228913 h 13884555"/>
              <a:gd name="connsiteX999" fmla="*/ 109240 w 12225867"/>
              <a:gd name="connsiteY999" fmla="*/ 9233972 h 13884555"/>
              <a:gd name="connsiteX1000" fmla="*/ 92472 w 12225867"/>
              <a:gd name="connsiteY1000" fmla="*/ 9260046 h 13884555"/>
              <a:gd name="connsiteX1001" fmla="*/ 104252 w 12225867"/>
              <a:gd name="connsiteY1001" fmla="*/ 9268472 h 13884555"/>
              <a:gd name="connsiteX1002" fmla="*/ 104594 w 12225867"/>
              <a:gd name="connsiteY1002" fmla="*/ 9267940 h 13884555"/>
              <a:gd name="connsiteX1003" fmla="*/ 108007 w 12225867"/>
              <a:gd name="connsiteY1003" fmla="*/ 9270653 h 13884555"/>
              <a:gd name="connsiteX1004" fmla="*/ 100718 w 12225867"/>
              <a:gd name="connsiteY1004" fmla="*/ 9278101 h 13884555"/>
              <a:gd name="connsiteX1005" fmla="*/ 103663 w 12225867"/>
              <a:gd name="connsiteY1005" fmla="*/ 9281110 h 13884555"/>
              <a:gd name="connsiteX1006" fmla="*/ 100718 w 12225867"/>
              <a:gd name="connsiteY1006" fmla="*/ 9284120 h 13884555"/>
              <a:gd name="connsiteX1007" fmla="*/ 110142 w 12225867"/>
              <a:gd name="connsiteY1007" fmla="*/ 9293750 h 13884555"/>
              <a:gd name="connsiteX1008" fmla="*/ 144303 w 12225867"/>
              <a:gd name="connsiteY1008" fmla="*/ 9258842 h 13884555"/>
              <a:gd name="connsiteX1009" fmla="*/ 141358 w 12225867"/>
              <a:gd name="connsiteY1009" fmla="*/ 9255832 h 13884555"/>
              <a:gd name="connsiteX1010" fmla="*/ 144303 w 12225867"/>
              <a:gd name="connsiteY1010" fmla="*/ 9252822 h 13884555"/>
              <a:gd name="connsiteX1011" fmla="*/ 141648 w 12225867"/>
              <a:gd name="connsiteY1011" fmla="*/ 9250109 h 13884555"/>
              <a:gd name="connsiteX1012" fmla="*/ 169041 w 12225867"/>
              <a:gd name="connsiteY1012" fmla="*/ 9219119 h 13884555"/>
              <a:gd name="connsiteX1013" fmla="*/ 158439 w 12225867"/>
              <a:gd name="connsiteY1013" fmla="*/ 9209489 h 13884555"/>
              <a:gd name="connsiteX1014" fmla="*/ 138649 w 12225867"/>
              <a:gd name="connsiteY1014" fmla="*/ 9231879 h 13884555"/>
              <a:gd name="connsiteX1015" fmla="*/ 130167 w 12225867"/>
              <a:gd name="connsiteY1015" fmla="*/ 9225138 h 13884555"/>
              <a:gd name="connsiteX1016" fmla="*/ 129993 w 12225867"/>
              <a:gd name="connsiteY1016" fmla="*/ 9225373 h 13884555"/>
              <a:gd name="connsiteX1017" fmla="*/ 121545 w 12225867"/>
              <a:gd name="connsiteY1017" fmla="*/ 9219330 h 13884555"/>
              <a:gd name="connsiteX1018" fmla="*/ 136057 w 12225867"/>
              <a:gd name="connsiteY1018" fmla="*/ 9192636 h 13884555"/>
              <a:gd name="connsiteX1019" fmla="*/ 124278 w 12225867"/>
              <a:gd name="connsiteY1019" fmla="*/ 9185414 h 13884555"/>
              <a:gd name="connsiteX1020" fmla="*/ 204381 w 12225867"/>
              <a:gd name="connsiteY1020" fmla="*/ 9172173 h 13884555"/>
              <a:gd name="connsiteX1021" fmla="*/ 206997 w 12225867"/>
              <a:gd name="connsiteY1021" fmla="*/ 9174846 h 13884555"/>
              <a:gd name="connsiteX1022" fmla="*/ 200848 w 12225867"/>
              <a:gd name="connsiteY1022" fmla="*/ 9181803 h 13884555"/>
              <a:gd name="connsiteX1023" fmla="*/ 204381 w 12225867"/>
              <a:gd name="connsiteY1023" fmla="*/ 9178193 h 13884555"/>
              <a:gd name="connsiteX1024" fmla="*/ 210860 w 12225867"/>
              <a:gd name="connsiteY1024" fmla="*/ 9184813 h 13884555"/>
              <a:gd name="connsiteX1025" fmla="*/ 179643 w 12225867"/>
              <a:gd name="connsiteY1025" fmla="*/ 9216711 h 13884555"/>
              <a:gd name="connsiteX1026" fmla="*/ 173164 w 12225867"/>
              <a:gd name="connsiteY1026" fmla="*/ 9210091 h 13884555"/>
              <a:gd name="connsiteX1027" fmla="*/ 200847 w 12225867"/>
              <a:gd name="connsiteY1027" fmla="*/ 9181804 h 13884555"/>
              <a:gd name="connsiteX1028" fmla="*/ 197728 w 12225867"/>
              <a:gd name="connsiteY1028" fmla="*/ 9178971 h 13884555"/>
              <a:gd name="connsiteX1029" fmla="*/ 204381 w 12225867"/>
              <a:gd name="connsiteY1029" fmla="*/ 9172173 h 13884555"/>
              <a:gd name="connsiteX1030" fmla="*/ 190245 w 12225867"/>
              <a:gd name="connsiteY1030" fmla="*/ 9145692 h 13884555"/>
              <a:gd name="connsiteX1031" fmla="*/ 160795 w 12225867"/>
              <a:gd name="connsiteY1031" fmla="*/ 9185415 h 13884555"/>
              <a:gd name="connsiteX1032" fmla="*/ 171397 w 12225867"/>
              <a:gd name="connsiteY1032" fmla="*/ 9193841 h 13884555"/>
              <a:gd name="connsiteX1033" fmla="*/ 200847 w 12225867"/>
              <a:gd name="connsiteY1033" fmla="*/ 9154118 h 13884555"/>
              <a:gd name="connsiteX1034" fmla="*/ 190245 w 12225867"/>
              <a:gd name="connsiteY1034" fmla="*/ 9145692 h 13884555"/>
              <a:gd name="connsiteX1035" fmla="*/ 223229 w 12225867"/>
              <a:gd name="connsiteY1035" fmla="*/ 9134858 h 13884555"/>
              <a:gd name="connsiteX1036" fmla="*/ 190245 w 12225867"/>
              <a:gd name="connsiteY1036" fmla="*/ 9172174 h 13884555"/>
              <a:gd name="connsiteX1037" fmla="*/ 197728 w 12225867"/>
              <a:gd name="connsiteY1037" fmla="*/ 9178971 h 13884555"/>
              <a:gd name="connsiteX1038" fmla="*/ 170219 w 12225867"/>
              <a:gd name="connsiteY1038" fmla="*/ 9207081 h 13884555"/>
              <a:gd name="connsiteX1039" fmla="*/ 173164 w 12225867"/>
              <a:gd name="connsiteY1039" fmla="*/ 9210091 h 13884555"/>
              <a:gd name="connsiteX1040" fmla="*/ 170219 w 12225867"/>
              <a:gd name="connsiteY1040" fmla="*/ 9213100 h 13884555"/>
              <a:gd name="connsiteX1041" fmla="*/ 179643 w 12225867"/>
              <a:gd name="connsiteY1041" fmla="*/ 9223934 h 13884555"/>
              <a:gd name="connsiteX1042" fmla="*/ 213805 w 12225867"/>
              <a:gd name="connsiteY1042" fmla="*/ 9187822 h 13884555"/>
              <a:gd name="connsiteX1043" fmla="*/ 210860 w 12225867"/>
              <a:gd name="connsiteY1043" fmla="*/ 9184813 h 13884555"/>
              <a:gd name="connsiteX1044" fmla="*/ 213805 w 12225867"/>
              <a:gd name="connsiteY1044" fmla="*/ 9181803 h 13884555"/>
              <a:gd name="connsiteX1045" fmla="*/ 206997 w 12225867"/>
              <a:gd name="connsiteY1045" fmla="*/ 9174846 h 13884555"/>
              <a:gd name="connsiteX1046" fmla="*/ 233831 w 12225867"/>
              <a:gd name="connsiteY1046" fmla="*/ 9144488 h 13884555"/>
              <a:gd name="connsiteX1047" fmla="*/ 223229 w 12225867"/>
              <a:gd name="connsiteY1047" fmla="*/ 9134858 h 13884555"/>
              <a:gd name="connsiteX1048" fmla="*/ 173753 w 12225867"/>
              <a:gd name="connsiteY1048" fmla="*/ 9134858 h 13884555"/>
              <a:gd name="connsiteX1049" fmla="*/ 146659 w 12225867"/>
              <a:gd name="connsiteY1049" fmla="*/ 9176989 h 13884555"/>
              <a:gd name="connsiteX1050" fmla="*/ 158439 w 12225867"/>
              <a:gd name="connsiteY1050" fmla="*/ 9185415 h 13884555"/>
              <a:gd name="connsiteX1051" fmla="*/ 185533 w 12225867"/>
              <a:gd name="connsiteY1051" fmla="*/ 9143285 h 13884555"/>
              <a:gd name="connsiteX1052" fmla="*/ 173753 w 12225867"/>
              <a:gd name="connsiteY1052" fmla="*/ 9134858 h 13884555"/>
              <a:gd name="connsiteX1053" fmla="*/ 80692 w 12225867"/>
              <a:gd name="connsiteY1053" fmla="*/ 9121617 h 13884555"/>
              <a:gd name="connsiteX1054" fmla="*/ 70090 w 12225867"/>
              <a:gd name="connsiteY1054" fmla="*/ 9169766 h 13884555"/>
              <a:gd name="connsiteX1055" fmla="*/ 84226 w 12225867"/>
              <a:gd name="connsiteY1055" fmla="*/ 9173377 h 13884555"/>
              <a:gd name="connsiteX1056" fmla="*/ 94828 w 12225867"/>
              <a:gd name="connsiteY1056" fmla="*/ 9125228 h 13884555"/>
              <a:gd name="connsiteX1057" fmla="*/ 80692 w 12225867"/>
              <a:gd name="connsiteY1057" fmla="*/ 9121617 h 13884555"/>
              <a:gd name="connsiteX1058" fmla="*/ 136057 w 12225867"/>
              <a:gd name="connsiteY1058" fmla="*/ 9113191 h 13884555"/>
              <a:gd name="connsiteX1059" fmla="*/ 116032 w 12225867"/>
              <a:gd name="connsiteY1059" fmla="*/ 9158932 h 13884555"/>
              <a:gd name="connsiteX1060" fmla="*/ 128989 w 12225867"/>
              <a:gd name="connsiteY1060" fmla="*/ 9164951 h 13884555"/>
              <a:gd name="connsiteX1061" fmla="*/ 149015 w 12225867"/>
              <a:gd name="connsiteY1061" fmla="*/ 9119209 h 13884555"/>
              <a:gd name="connsiteX1062" fmla="*/ 136057 w 12225867"/>
              <a:gd name="connsiteY1062" fmla="*/ 9113191 h 13884555"/>
              <a:gd name="connsiteX1063" fmla="*/ 273883 w 12225867"/>
              <a:gd name="connsiteY1063" fmla="*/ 9108376 h 13884555"/>
              <a:gd name="connsiteX1064" fmla="*/ 280362 w 12225867"/>
              <a:gd name="connsiteY1064" fmla="*/ 9114996 h 13884555"/>
              <a:gd name="connsiteX1065" fmla="*/ 249145 w 12225867"/>
              <a:gd name="connsiteY1065" fmla="*/ 9146895 h 13884555"/>
              <a:gd name="connsiteX1066" fmla="*/ 242667 w 12225867"/>
              <a:gd name="connsiteY1066" fmla="*/ 9140275 h 13884555"/>
              <a:gd name="connsiteX1067" fmla="*/ 273883 w 12225867"/>
              <a:gd name="connsiteY1067" fmla="*/ 9108376 h 13884555"/>
              <a:gd name="connsiteX1068" fmla="*/ 58310 w 12225867"/>
              <a:gd name="connsiteY1068" fmla="*/ 9102358 h 13884555"/>
              <a:gd name="connsiteX1069" fmla="*/ 52420 w 12225867"/>
              <a:gd name="connsiteY1069" fmla="*/ 9151711 h 13884555"/>
              <a:gd name="connsiteX1070" fmla="*/ 65378 w 12225867"/>
              <a:gd name="connsiteY1070" fmla="*/ 9154118 h 13884555"/>
              <a:gd name="connsiteX1071" fmla="*/ 72446 w 12225867"/>
              <a:gd name="connsiteY1071" fmla="*/ 9103562 h 13884555"/>
              <a:gd name="connsiteX1072" fmla="*/ 58310 w 12225867"/>
              <a:gd name="connsiteY1072" fmla="*/ 9102358 h 13884555"/>
              <a:gd name="connsiteX1073" fmla="*/ 273883 w 12225867"/>
              <a:gd name="connsiteY1073" fmla="*/ 9102357 h 13884555"/>
              <a:gd name="connsiteX1074" fmla="*/ 239721 w 12225867"/>
              <a:gd name="connsiteY1074" fmla="*/ 9137265 h 13884555"/>
              <a:gd name="connsiteX1075" fmla="*/ 242667 w 12225867"/>
              <a:gd name="connsiteY1075" fmla="*/ 9140275 h 13884555"/>
              <a:gd name="connsiteX1076" fmla="*/ 239721 w 12225867"/>
              <a:gd name="connsiteY1076" fmla="*/ 9143285 h 13884555"/>
              <a:gd name="connsiteX1077" fmla="*/ 249145 w 12225867"/>
              <a:gd name="connsiteY1077" fmla="*/ 9152914 h 13884555"/>
              <a:gd name="connsiteX1078" fmla="*/ 283307 w 12225867"/>
              <a:gd name="connsiteY1078" fmla="*/ 9118006 h 13884555"/>
              <a:gd name="connsiteX1079" fmla="*/ 280362 w 12225867"/>
              <a:gd name="connsiteY1079" fmla="*/ 9114996 h 13884555"/>
              <a:gd name="connsiteX1080" fmla="*/ 283307 w 12225867"/>
              <a:gd name="connsiteY1080" fmla="*/ 9111987 h 13884555"/>
              <a:gd name="connsiteX1081" fmla="*/ 273883 w 12225867"/>
              <a:gd name="connsiteY1081" fmla="*/ 9102357 h 13884555"/>
              <a:gd name="connsiteX1082" fmla="*/ 171397 w 12225867"/>
              <a:gd name="connsiteY1082" fmla="*/ 9097542 h 13884555"/>
              <a:gd name="connsiteX1083" fmla="*/ 147837 w 12225867"/>
              <a:gd name="connsiteY1083" fmla="*/ 9140876 h 13884555"/>
              <a:gd name="connsiteX1084" fmla="*/ 159617 w 12225867"/>
              <a:gd name="connsiteY1084" fmla="*/ 9148099 h 13884555"/>
              <a:gd name="connsiteX1085" fmla="*/ 183177 w 12225867"/>
              <a:gd name="connsiteY1085" fmla="*/ 9104765 h 13884555"/>
              <a:gd name="connsiteX1086" fmla="*/ 171397 w 12225867"/>
              <a:gd name="connsiteY1086" fmla="*/ 9097542 h 13884555"/>
              <a:gd name="connsiteX1087" fmla="*/ 116032 w 12225867"/>
              <a:gd name="connsiteY1087" fmla="*/ 9091524 h 13884555"/>
              <a:gd name="connsiteX1088" fmla="*/ 100718 w 12225867"/>
              <a:gd name="connsiteY1088" fmla="*/ 9138469 h 13884555"/>
              <a:gd name="connsiteX1089" fmla="*/ 113676 w 12225867"/>
              <a:gd name="connsiteY1089" fmla="*/ 9143284 h 13884555"/>
              <a:gd name="connsiteX1090" fmla="*/ 128989 w 12225867"/>
              <a:gd name="connsiteY1090" fmla="*/ 9096339 h 13884555"/>
              <a:gd name="connsiteX1091" fmla="*/ 116032 w 12225867"/>
              <a:gd name="connsiteY1091" fmla="*/ 9091524 h 13884555"/>
              <a:gd name="connsiteX1092" fmla="*/ 250323 w 12225867"/>
              <a:gd name="connsiteY1092" fmla="*/ 9067450 h 13884555"/>
              <a:gd name="connsiteX1093" fmla="*/ 220873 w 12225867"/>
              <a:gd name="connsiteY1093" fmla="*/ 9107173 h 13884555"/>
              <a:gd name="connsiteX1094" fmla="*/ 231475 w 12225867"/>
              <a:gd name="connsiteY1094" fmla="*/ 9115599 h 13884555"/>
              <a:gd name="connsiteX1095" fmla="*/ 260925 w 12225867"/>
              <a:gd name="connsiteY1095" fmla="*/ 9075876 h 13884555"/>
              <a:gd name="connsiteX1096" fmla="*/ 250323 w 12225867"/>
              <a:gd name="connsiteY1096" fmla="*/ 9067450 h 13884555"/>
              <a:gd name="connsiteX1097" fmla="*/ 288019 w 12225867"/>
              <a:gd name="connsiteY1097" fmla="*/ 9060227 h 13884555"/>
              <a:gd name="connsiteX1098" fmla="*/ 255035 w 12225867"/>
              <a:gd name="connsiteY1098" fmla="*/ 9097543 h 13884555"/>
              <a:gd name="connsiteX1099" fmla="*/ 265637 w 12225867"/>
              <a:gd name="connsiteY1099" fmla="*/ 9107173 h 13884555"/>
              <a:gd name="connsiteX1100" fmla="*/ 298621 w 12225867"/>
              <a:gd name="connsiteY1100" fmla="*/ 9069857 h 13884555"/>
              <a:gd name="connsiteX1101" fmla="*/ 288019 w 12225867"/>
              <a:gd name="connsiteY1101" fmla="*/ 9060227 h 13884555"/>
              <a:gd name="connsiteX1102" fmla="*/ 227941 w 12225867"/>
              <a:gd name="connsiteY1102" fmla="*/ 9051802 h 13884555"/>
              <a:gd name="connsiteX1103" fmla="*/ 200847 w 12225867"/>
              <a:gd name="connsiteY1103" fmla="*/ 9093932 h 13884555"/>
              <a:gd name="connsiteX1104" fmla="*/ 212627 w 12225867"/>
              <a:gd name="connsiteY1104" fmla="*/ 9102358 h 13884555"/>
              <a:gd name="connsiteX1105" fmla="*/ 239721 w 12225867"/>
              <a:gd name="connsiteY1105" fmla="*/ 9060227 h 13884555"/>
              <a:gd name="connsiteX1106" fmla="*/ 227941 w 12225867"/>
              <a:gd name="connsiteY1106" fmla="*/ 9051802 h 13884555"/>
              <a:gd name="connsiteX1107" fmla="*/ 342206 w 12225867"/>
              <a:gd name="connsiteY1107" fmla="*/ 9037357 h 13884555"/>
              <a:gd name="connsiteX1108" fmla="*/ 348685 w 12225867"/>
              <a:gd name="connsiteY1108" fmla="*/ 9043977 h 13884555"/>
              <a:gd name="connsiteX1109" fmla="*/ 317468 w 12225867"/>
              <a:gd name="connsiteY1109" fmla="*/ 9075875 h 13884555"/>
              <a:gd name="connsiteX1110" fmla="*/ 310991 w 12225867"/>
              <a:gd name="connsiteY1110" fmla="*/ 9069255 h 13884555"/>
              <a:gd name="connsiteX1111" fmla="*/ 342206 w 12225867"/>
              <a:gd name="connsiteY1111" fmla="*/ 9037357 h 13884555"/>
              <a:gd name="connsiteX1112" fmla="*/ 342206 w 12225867"/>
              <a:gd name="connsiteY1112" fmla="*/ 9031337 h 13884555"/>
              <a:gd name="connsiteX1113" fmla="*/ 308045 w 12225867"/>
              <a:gd name="connsiteY1113" fmla="*/ 9066245 h 13884555"/>
              <a:gd name="connsiteX1114" fmla="*/ 310991 w 12225867"/>
              <a:gd name="connsiteY1114" fmla="*/ 9069255 h 13884555"/>
              <a:gd name="connsiteX1115" fmla="*/ 308045 w 12225867"/>
              <a:gd name="connsiteY1115" fmla="*/ 9072265 h 13884555"/>
              <a:gd name="connsiteX1116" fmla="*/ 317468 w 12225867"/>
              <a:gd name="connsiteY1116" fmla="*/ 9081895 h 13884555"/>
              <a:gd name="connsiteX1117" fmla="*/ 351630 w 12225867"/>
              <a:gd name="connsiteY1117" fmla="*/ 9046987 h 13884555"/>
              <a:gd name="connsiteX1118" fmla="*/ 348685 w 12225867"/>
              <a:gd name="connsiteY1118" fmla="*/ 9043977 h 13884555"/>
              <a:gd name="connsiteX1119" fmla="*/ 351630 w 12225867"/>
              <a:gd name="connsiteY1119" fmla="*/ 9040967 h 13884555"/>
              <a:gd name="connsiteX1120" fmla="*/ 342206 w 12225867"/>
              <a:gd name="connsiteY1120" fmla="*/ 9031337 h 13884555"/>
              <a:gd name="connsiteX1121" fmla="*/ 101896 w 12225867"/>
              <a:gd name="connsiteY1121" fmla="*/ 9024115 h 13884555"/>
              <a:gd name="connsiteX1122" fmla="*/ 91294 w 12225867"/>
              <a:gd name="connsiteY1122" fmla="*/ 9072264 h 13884555"/>
              <a:gd name="connsiteX1123" fmla="*/ 105430 w 12225867"/>
              <a:gd name="connsiteY1123" fmla="*/ 9075876 h 13884555"/>
              <a:gd name="connsiteX1124" fmla="*/ 116032 w 12225867"/>
              <a:gd name="connsiteY1124" fmla="*/ 9027727 h 13884555"/>
              <a:gd name="connsiteX1125" fmla="*/ 101896 w 12225867"/>
              <a:gd name="connsiteY1125" fmla="*/ 9024115 h 13884555"/>
              <a:gd name="connsiteX1126" fmla="*/ 176109 w 12225867"/>
              <a:gd name="connsiteY1126" fmla="*/ 9021708 h 13884555"/>
              <a:gd name="connsiteX1127" fmla="*/ 156083 w 12225867"/>
              <a:gd name="connsiteY1127" fmla="*/ 9067449 h 13884555"/>
              <a:gd name="connsiteX1128" fmla="*/ 169041 w 12225867"/>
              <a:gd name="connsiteY1128" fmla="*/ 9073468 h 13884555"/>
              <a:gd name="connsiteX1129" fmla="*/ 189067 w 12225867"/>
              <a:gd name="connsiteY1129" fmla="*/ 9027726 h 13884555"/>
              <a:gd name="connsiteX1130" fmla="*/ 176109 w 12225867"/>
              <a:gd name="connsiteY1130" fmla="*/ 9021708 h 13884555"/>
              <a:gd name="connsiteX1131" fmla="*/ 218517 w 12225867"/>
              <a:gd name="connsiteY1131" fmla="*/ 9010874 h 13884555"/>
              <a:gd name="connsiteX1132" fmla="*/ 194957 w 12225867"/>
              <a:gd name="connsiteY1132" fmla="*/ 9054208 h 13884555"/>
              <a:gd name="connsiteX1133" fmla="*/ 206737 w 12225867"/>
              <a:gd name="connsiteY1133" fmla="*/ 9061431 h 13884555"/>
              <a:gd name="connsiteX1134" fmla="*/ 230297 w 12225867"/>
              <a:gd name="connsiteY1134" fmla="*/ 9018096 h 13884555"/>
              <a:gd name="connsiteX1135" fmla="*/ 218517 w 12225867"/>
              <a:gd name="connsiteY1135" fmla="*/ 9010874 h 13884555"/>
              <a:gd name="connsiteX1136" fmla="*/ 68912 w 12225867"/>
              <a:gd name="connsiteY1136" fmla="*/ 9003653 h 13884555"/>
              <a:gd name="connsiteX1137" fmla="*/ 63022 w 12225867"/>
              <a:gd name="connsiteY1137" fmla="*/ 9053005 h 13884555"/>
              <a:gd name="connsiteX1138" fmla="*/ 77158 w 12225867"/>
              <a:gd name="connsiteY1138" fmla="*/ 9054209 h 13884555"/>
              <a:gd name="connsiteX1139" fmla="*/ 83048 w 12225867"/>
              <a:gd name="connsiteY1139" fmla="*/ 9004857 h 13884555"/>
              <a:gd name="connsiteX1140" fmla="*/ 68912 w 12225867"/>
              <a:gd name="connsiteY1140" fmla="*/ 9003653 h 13884555"/>
              <a:gd name="connsiteX1141" fmla="*/ 146659 w 12225867"/>
              <a:gd name="connsiteY1141" fmla="*/ 8997634 h 13884555"/>
              <a:gd name="connsiteX1142" fmla="*/ 131345 w 12225867"/>
              <a:gd name="connsiteY1142" fmla="*/ 9044579 h 13884555"/>
              <a:gd name="connsiteX1143" fmla="*/ 145481 w 12225867"/>
              <a:gd name="connsiteY1143" fmla="*/ 9049394 h 13884555"/>
              <a:gd name="connsiteX1144" fmla="*/ 159617 w 12225867"/>
              <a:gd name="connsiteY1144" fmla="*/ 9002448 h 13884555"/>
              <a:gd name="connsiteX1145" fmla="*/ 146659 w 12225867"/>
              <a:gd name="connsiteY1145" fmla="*/ 8997634 h 13884555"/>
              <a:gd name="connsiteX1146" fmla="*/ 310401 w 12225867"/>
              <a:gd name="connsiteY1146" fmla="*/ 8988004 h 13884555"/>
              <a:gd name="connsiteX1147" fmla="*/ 280951 w 12225867"/>
              <a:gd name="connsiteY1147" fmla="*/ 9027727 h 13884555"/>
              <a:gd name="connsiteX1148" fmla="*/ 291553 w 12225867"/>
              <a:gd name="connsiteY1148" fmla="*/ 9036153 h 13884555"/>
              <a:gd name="connsiteX1149" fmla="*/ 321002 w 12225867"/>
              <a:gd name="connsiteY1149" fmla="*/ 8996430 h 13884555"/>
              <a:gd name="connsiteX1150" fmla="*/ 310401 w 12225867"/>
              <a:gd name="connsiteY1150" fmla="*/ 8988004 h 13884555"/>
              <a:gd name="connsiteX1151" fmla="*/ 352808 w 12225867"/>
              <a:gd name="connsiteY1151" fmla="*/ 8985597 h 13884555"/>
              <a:gd name="connsiteX1152" fmla="*/ 319824 w 12225867"/>
              <a:gd name="connsiteY1152" fmla="*/ 9022912 h 13884555"/>
              <a:gd name="connsiteX1153" fmla="*/ 330426 w 12225867"/>
              <a:gd name="connsiteY1153" fmla="*/ 9032542 h 13884555"/>
              <a:gd name="connsiteX1154" fmla="*/ 363410 w 12225867"/>
              <a:gd name="connsiteY1154" fmla="*/ 8995226 h 13884555"/>
              <a:gd name="connsiteX1155" fmla="*/ 352808 w 12225867"/>
              <a:gd name="connsiteY1155" fmla="*/ 8985597 h 13884555"/>
              <a:gd name="connsiteX1156" fmla="*/ 282129 w 12225867"/>
              <a:gd name="connsiteY1156" fmla="*/ 8968745 h 13884555"/>
              <a:gd name="connsiteX1157" fmla="*/ 255035 w 12225867"/>
              <a:gd name="connsiteY1157" fmla="*/ 9010875 h 13884555"/>
              <a:gd name="connsiteX1158" fmla="*/ 266815 w 12225867"/>
              <a:gd name="connsiteY1158" fmla="*/ 9019301 h 13884555"/>
              <a:gd name="connsiteX1159" fmla="*/ 293909 w 12225867"/>
              <a:gd name="connsiteY1159" fmla="*/ 8977171 h 13884555"/>
              <a:gd name="connsiteX1160" fmla="*/ 282129 w 12225867"/>
              <a:gd name="connsiteY1160" fmla="*/ 8968745 h 13884555"/>
              <a:gd name="connsiteX1161" fmla="*/ 411708 w 12225867"/>
              <a:gd name="connsiteY1161" fmla="*/ 8967541 h 13884555"/>
              <a:gd name="connsiteX1162" fmla="*/ 417598 w 12225867"/>
              <a:gd name="connsiteY1162" fmla="*/ 8973559 h 13884555"/>
              <a:gd name="connsiteX1163" fmla="*/ 386970 w 12225867"/>
              <a:gd name="connsiteY1163" fmla="*/ 9004856 h 13884555"/>
              <a:gd name="connsiteX1164" fmla="*/ 381080 w 12225867"/>
              <a:gd name="connsiteY1164" fmla="*/ 8998838 h 13884555"/>
              <a:gd name="connsiteX1165" fmla="*/ 411708 w 12225867"/>
              <a:gd name="connsiteY1165" fmla="*/ 8967541 h 13884555"/>
              <a:gd name="connsiteX1166" fmla="*/ 411708 w 12225867"/>
              <a:gd name="connsiteY1166" fmla="*/ 8960318 h 13884555"/>
              <a:gd name="connsiteX1167" fmla="*/ 377546 w 12225867"/>
              <a:gd name="connsiteY1167" fmla="*/ 8995226 h 13884555"/>
              <a:gd name="connsiteX1168" fmla="*/ 381080 w 12225867"/>
              <a:gd name="connsiteY1168" fmla="*/ 8998838 h 13884555"/>
              <a:gd name="connsiteX1169" fmla="*/ 377546 w 12225867"/>
              <a:gd name="connsiteY1169" fmla="*/ 9002449 h 13884555"/>
              <a:gd name="connsiteX1170" fmla="*/ 386970 w 12225867"/>
              <a:gd name="connsiteY1170" fmla="*/ 9012079 h 13884555"/>
              <a:gd name="connsiteX1171" fmla="*/ 421132 w 12225867"/>
              <a:gd name="connsiteY1171" fmla="*/ 8977171 h 13884555"/>
              <a:gd name="connsiteX1172" fmla="*/ 417598 w 12225867"/>
              <a:gd name="connsiteY1172" fmla="*/ 8973559 h 13884555"/>
              <a:gd name="connsiteX1173" fmla="*/ 421132 w 12225867"/>
              <a:gd name="connsiteY1173" fmla="*/ 8969948 h 13884555"/>
              <a:gd name="connsiteX1174" fmla="*/ 411708 w 12225867"/>
              <a:gd name="connsiteY1174" fmla="*/ 8960318 h 13884555"/>
              <a:gd name="connsiteX1175" fmla="*/ 214983 w 12225867"/>
              <a:gd name="connsiteY1175" fmla="*/ 8930225 h 13884555"/>
              <a:gd name="connsiteX1176" fmla="*/ 194957 w 12225867"/>
              <a:gd name="connsiteY1176" fmla="*/ 8975966 h 13884555"/>
              <a:gd name="connsiteX1177" fmla="*/ 207915 w 12225867"/>
              <a:gd name="connsiteY1177" fmla="*/ 8981985 h 13884555"/>
              <a:gd name="connsiteX1178" fmla="*/ 227941 w 12225867"/>
              <a:gd name="connsiteY1178" fmla="*/ 8936243 h 13884555"/>
              <a:gd name="connsiteX1179" fmla="*/ 214983 w 12225867"/>
              <a:gd name="connsiteY1179" fmla="*/ 8930225 h 13884555"/>
              <a:gd name="connsiteX1180" fmla="*/ 123100 w 12225867"/>
              <a:gd name="connsiteY1180" fmla="*/ 8926614 h 13884555"/>
              <a:gd name="connsiteX1181" fmla="*/ 112498 w 12225867"/>
              <a:gd name="connsiteY1181" fmla="*/ 8974763 h 13884555"/>
              <a:gd name="connsiteX1182" fmla="*/ 126633 w 12225867"/>
              <a:gd name="connsiteY1182" fmla="*/ 8978374 h 13884555"/>
              <a:gd name="connsiteX1183" fmla="*/ 137235 w 12225867"/>
              <a:gd name="connsiteY1183" fmla="*/ 8930225 h 13884555"/>
              <a:gd name="connsiteX1184" fmla="*/ 123100 w 12225867"/>
              <a:gd name="connsiteY1184" fmla="*/ 8926614 h 13884555"/>
              <a:gd name="connsiteX1185" fmla="*/ 265637 w 12225867"/>
              <a:gd name="connsiteY1185" fmla="*/ 8923002 h 13884555"/>
              <a:gd name="connsiteX1186" fmla="*/ 242077 w 12225867"/>
              <a:gd name="connsiteY1186" fmla="*/ 8966336 h 13884555"/>
              <a:gd name="connsiteX1187" fmla="*/ 253857 w 12225867"/>
              <a:gd name="connsiteY1187" fmla="*/ 8973559 h 13884555"/>
              <a:gd name="connsiteX1188" fmla="*/ 277417 w 12225867"/>
              <a:gd name="connsiteY1188" fmla="*/ 8930225 h 13884555"/>
              <a:gd name="connsiteX1189" fmla="*/ 265637 w 12225867"/>
              <a:gd name="connsiteY1189" fmla="*/ 8923002 h 13884555"/>
              <a:gd name="connsiteX1190" fmla="*/ 417598 w 12225867"/>
              <a:gd name="connsiteY1190" fmla="*/ 8910966 h 13884555"/>
              <a:gd name="connsiteX1191" fmla="*/ 384614 w 12225867"/>
              <a:gd name="connsiteY1191" fmla="*/ 8948281 h 13884555"/>
              <a:gd name="connsiteX1192" fmla="*/ 395216 w 12225867"/>
              <a:gd name="connsiteY1192" fmla="*/ 8957911 h 13884555"/>
              <a:gd name="connsiteX1193" fmla="*/ 428200 w 12225867"/>
              <a:gd name="connsiteY1193" fmla="*/ 8920596 h 13884555"/>
              <a:gd name="connsiteX1194" fmla="*/ 417598 w 12225867"/>
              <a:gd name="connsiteY1194" fmla="*/ 8910966 h 13884555"/>
              <a:gd name="connsiteX1195" fmla="*/ 370478 w 12225867"/>
              <a:gd name="connsiteY1195" fmla="*/ 8909762 h 13884555"/>
              <a:gd name="connsiteX1196" fmla="*/ 341028 w 12225867"/>
              <a:gd name="connsiteY1196" fmla="*/ 8949485 h 13884555"/>
              <a:gd name="connsiteX1197" fmla="*/ 351630 w 12225867"/>
              <a:gd name="connsiteY1197" fmla="*/ 8957911 h 13884555"/>
              <a:gd name="connsiteX1198" fmla="*/ 381080 w 12225867"/>
              <a:gd name="connsiteY1198" fmla="*/ 8918188 h 13884555"/>
              <a:gd name="connsiteX1199" fmla="*/ 370478 w 12225867"/>
              <a:gd name="connsiteY1199" fmla="*/ 8909762 h 13884555"/>
              <a:gd name="connsiteX1200" fmla="*/ 79514 w 12225867"/>
              <a:gd name="connsiteY1200" fmla="*/ 8904947 h 13884555"/>
              <a:gd name="connsiteX1201" fmla="*/ 73624 w 12225867"/>
              <a:gd name="connsiteY1201" fmla="*/ 8954300 h 13884555"/>
              <a:gd name="connsiteX1202" fmla="*/ 87760 w 12225867"/>
              <a:gd name="connsiteY1202" fmla="*/ 8955504 h 13884555"/>
              <a:gd name="connsiteX1203" fmla="*/ 93650 w 12225867"/>
              <a:gd name="connsiteY1203" fmla="*/ 8906151 h 13884555"/>
              <a:gd name="connsiteX1204" fmla="*/ 79514 w 12225867"/>
              <a:gd name="connsiteY1204" fmla="*/ 8904947 h 13884555"/>
              <a:gd name="connsiteX1205" fmla="*/ 178465 w 12225867"/>
              <a:gd name="connsiteY1205" fmla="*/ 8902539 h 13884555"/>
              <a:gd name="connsiteX1206" fmla="*/ 163151 w 12225867"/>
              <a:gd name="connsiteY1206" fmla="*/ 8949485 h 13884555"/>
              <a:gd name="connsiteX1207" fmla="*/ 176109 w 12225867"/>
              <a:gd name="connsiteY1207" fmla="*/ 8954300 h 13884555"/>
              <a:gd name="connsiteX1208" fmla="*/ 191423 w 12225867"/>
              <a:gd name="connsiteY1208" fmla="*/ 8907354 h 13884555"/>
              <a:gd name="connsiteX1209" fmla="*/ 178465 w 12225867"/>
              <a:gd name="connsiteY1209" fmla="*/ 8902539 h 13884555"/>
              <a:gd name="connsiteX1210" fmla="*/ 481210 w 12225867"/>
              <a:gd name="connsiteY1210" fmla="*/ 8896521 h 13884555"/>
              <a:gd name="connsiteX1211" fmla="*/ 487689 w 12225867"/>
              <a:gd name="connsiteY1211" fmla="*/ 8903141 h 13884555"/>
              <a:gd name="connsiteX1212" fmla="*/ 456472 w 12225867"/>
              <a:gd name="connsiteY1212" fmla="*/ 8935040 h 13884555"/>
              <a:gd name="connsiteX1213" fmla="*/ 449993 w 12225867"/>
              <a:gd name="connsiteY1213" fmla="*/ 8928420 h 13884555"/>
              <a:gd name="connsiteX1214" fmla="*/ 481210 w 12225867"/>
              <a:gd name="connsiteY1214" fmla="*/ 8896521 h 13884555"/>
              <a:gd name="connsiteX1215" fmla="*/ 481210 w 12225867"/>
              <a:gd name="connsiteY1215" fmla="*/ 8890502 h 13884555"/>
              <a:gd name="connsiteX1216" fmla="*/ 447048 w 12225867"/>
              <a:gd name="connsiteY1216" fmla="*/ 8925410 h 13884555"/>
              <a:gd name="connsiteX1217" fmla="*/ 449993 w 12225867"/>
              <a:gd name="connsiteY1217" fmla="*/ 8928420 h 13884555"/>
              <a:gd name="connsiteX1218" fmla="*/ 447048 w 12225867"/>
              <a:gd name="connsiteY1218" fmla="*/ 8931429 h 13884555"/>
              <a:gd name="connsiteX1219" fmla="*/ 456472 w 12225867"/>
              <a:gd name="connsiteY1219" fmla="*/ 8941059 h 13884555"/>
              <a:gd name="connsiteX1220" fmla="*/ 490634 w 12225867"/>
              <a:gd name="connsiteY1220" fmla="*/ 8906151 h 13884555"/>
              <a:gd name="connsiteX1221" fmla="*/ 487689 w 12225867"/>
              <a:gd name="connsiteY1221" fmla="*/ 8903141 h 13884555"/>
              <a:gd name="connsiteX1222" fmla="*/ 490634 w 12225867"/>
              <a:gd name="connsiteY1222" fmla="*/ 8900132 h 13884555"/>
              <a:gd name="connsiteX1223" fmla="*/ 481210 w 12225867"/>
              <a:gd name="connsiteY1223" fmla="*/ 8890502 h 13884555"/>
              <a:gd name="connsiteX1224" fmla="*/ 336316 w 12225867"/>
              <a:gd name="connsiteY1224" fmla="*/ 8885687 h 13884555"/>
              <a:gd name="connsiteX1225" fmla="*/ 309223 w 12225867"/>
              <a:gd name="connsiteY1225" fmla="*/ 8927818 h 13884555"/>
              <a:gd name="connsiteX1226" fmla="*/ 321002 w 12225867"/>
              <a:gd name="connsiteY1226" fmla="*/ 8936244 h 13884555"/>
              <a:gd name="connsiteX1227" fmla="*/ 348096 w 12225867"/>
              <a:gd name="connsiteY1227" fmla="*/ 8894114 h 13884555"/>
              <a:gd name="connsiteX1228" fmla="*/ 336316 w 12225867"/>
              <a:gd name="connsiteY1228" fmla="*/ 8885687 h 13884555"/>
              <a:gd name="connsiteX1229" fmla="*/ 255035 w 12225867"/>
              <a:gd name="connsiteY1229" fmla="*/ 8839945 h 13884555"/>
              <a:gd name="connsiteX1230" fmla="*/ 235009 w 12225867"/>
              <a:gd name="connsiteY1230" fmla="*/ 8885687 h 13884555"/>
              <a:gd name="connsiteX1231" fmla="*/ 247967 w 12225867"/>
              <a:gd name="connsiteY1231" fmla="*/ 8891705 h 13884555"/>
              <a:gd name="connsiteX1232" fmla="*/ 267993 w 12225867"/>
              <a:gd name="connsiteY1232" fmla="*/ 8845964 h 13884555"/>
              <a:gd name="connsiteX1233" fmla="*/ 255035 w 12225867"/>
              <a:gd name="connsiteY1233" fmla="*/ 8839945 h 13884555"/>
              <a:gd name="connsiteX1234" fmla="*/ 482388 w 12225867"/>
              <a:gd name="connsiteY1234" fmla="*/ 8836335 h 13884555"/>
              <a:gd name="connsiteX1235" fmla="*/ 449404 w 12225867"/>
              <a:gd name="connsiteY1235" fmla="*/ 8873650 h 13884555"/>
              <a:gd name="connsiteX1236" fmla="*/ 460006 w 12225867"/>
              <a:gd name="connsiteY1236" fmla="*/ 8883280 h 13884555"/>
              <a:gd name="connsiteX1237" fmla="*/ 492990 w 12225867"/>
              <a:gd name="connsiteY1237" fmla="*/ 8845965 h 13884555"/>
              <a:gd name="connsiteX1238" fmla="*/ 482388 w 12225867"/>
              <a:gd name="connsiteY1238" fmla="*/ 8836335 h 13884555"/>
              <a:gd name="connsiteX1239" fmla="*/ 313935 w 12225867"/>
              <a:gd name="connsiteY1239" fmla="*/ 8835131 h 13884555"/>
              <a:gd name="connsiteX1240" fmla="*/ 290375 w 12225867"/>
              <a:gd name="connsiteY1240" fmla="*/ 8878465 h 13884555"/>
              <a:gd name="connsiteX1241" fmla="*/ 302155 w 12225867"/>
              <a:gd name="connsiteY1241" fmla="*/ 8885687 h 13884555"/>
              <a:gd name="connsiteX1242" fmla="*/ 325714 w 12225867"/>
              <a:gd name="connsiteY1242" fmla="*/ 8842353 h 13884555"/>
              <a:gd name="connsiteX1243" fmla="*/ 313935 w 12225867"/>
              <a:gd name="connsiteY1243" fmla="*/ 8835131 h 13884555"/>
              <a:gd name="connsiteX1244" fmla="*/ 430556 w 12225867"/>
              <a:gd name="connsiteY1244" fmla="*/ 8830317 h 13884555"/>
              <a:gd name="connsiteX1245" fmla="*/ 401106 w 12225867"/>
              <a:gd name="connsiteY1245" fmla="*/ 8870039 h 13884555"/>
              <a:gd name="connsiteX1246" fmla="*/ 411708 w 12225867"/>
              <a:gd name="connsiteY1246" fmla="*/ 8878465 h 13884555"/>
              <a:gd name="connsiteX1247" fmla="*/ 441158 w 12225867"/>
              <a:gd name="connsiteY1247" fmla="*/ 8839946 h 13884555"/>
              <a:gd name="connsiteX1248" fmla="*/ 430556 w 12225867"/>
              <a:gd name="connsiteY1248" fmla="*/ 8830317 h 13884555"/>
              <a:gd name="connsiteX1249" fmla="*/ 144303 w 12225867"/>
              <a:gd name="connsiteY1249" fmla="*/ 8827908 h 13884555"/>
              <a:gd name="connsiteX1250" fmla="*/ 133701 w 12225867"/>
              <a:gd name="connsiteY1250" fmla="*/ 8877261 h 13884555"/>
              <a:gd name="connsiteX1251" fmla="*/ 147837 w 12225867"/>
              <a:gd name="connsiteY1251" fmla="*/ 8880872 h 13884555"/>
              <a:gd name="connsiteX1252" fmla="*/ 158439 w 12225867"/>
              <a:gd name="connsiteY1252" fmla="*/ 8831520 h 13884555"/>
              <a:gd name="connsiteX1253" fmla="*/ 144303 w 12225867"/>
              <a:gd name="connsiteY1253" fmla="*/ 8827908 h 13884555"/>
              <a:gd name="connsiteX1254" fmla="*/ 549533 w 12225867"/>
              <a:gd name="connsiteY1254" fmla="*/ 8825501 h 13884555"/>
              <a:gd name="connsiteX1255" fmla="*/ 556012 w 12225867"/>
              <a:gd name="connsiteY1255" fmla="*/ 8832122 h 13884555"/>
              <a:gd name="connsiteX1256" fmla="*/ 524795 w 12225867"/>
              <a:gd name="connsiteY1256" fmla="*/ 8864020 h 13884555"/>
              <a:gd name="connsiteX1257" fmla="*/ 518317 w 12225867"/>
              <a:gd name="connsiteY1257" fmla="*/ 8857400 h 13884555"/>
              <a:gd name="connsiteX1258" fmla="*/ 549533 w 12225867"/>
              <a:gd name="connsiteY1258" fmla="*/ 8825501 h 13884555"/>
              <a:gd name="connsiteX1259" fmla="*/ 549533 w 12225867"/>
              <a:gd name="connsiteY1259" fmla="*/ 8819482 h 13884555"/>
              <a:gd name="connsiteX1260" fmla="*/ 515371 w 12225867"/>
              <a:gd name="connsiteY1260" fmla="*/ 8854390 h 13884555"/>
              <a:gd name="connsiteX1261" fmla="*/ 518317 w 12225867"/>
              <a:gd name="connsiteY1261" fmla="*/ 8857400 h 13884555"/>
              <a:gd name="connsiteX1262" fmla="*/ 515371 w 12225867"/>
              <a:gd name="connsiteY1262" fmla="*/ 8860410 h 13884555"/>
              <a:gd name="connsiteX1263" fmla="*/ 524795 w 12225867"/>
              <a:gd name="connsiteY1263" fmla="*/ 8870039 h 13884555"/>
              <a:gd name="connsiteX1264" fmla="*/ 558957 w 12225867"/>
              <a:gd name="connsiteY1264" fmla="*/ 8835131 h 13884555"/>
              <a:gd name="connsiteX1265" fmla="*/ 556012 w 12225867"/>
              <a:gd name="connsiteY1265" fmla="*/ 8832122 h 13884555"/>
              <a:gd name="connsiteX1266" fmla="*/ 558957 w 12225867"/>
              <a:gd name="connsiteY1266" fmla="*/ 8829112 h 13884555"/>
              <a:gd name="connsiteX1267" fmla="*/ 549533 w 12225867"/>
              <a:gd name="connsiteY1267" fmla="*/ 8819482 h 13884555"/>
              <a:gd name="connsiteX1268" fmla="*/ 209093 w 12225867"/>
              <a:gd name="connsiteY1268" fmla="*/ 8807445 h 13884555"/>
              <a:gd name="connsiteX1269" fmla="*/ 193779 w 12225867"/>
              <a:gd name="connsiteY1269" fmla="*/ 8854391 h 13884555"/>
              <a:gd name="connsiteX1270" fmla="*/ 206737 w 12225867"/>
              <a:gd name="connsiteY1270" fmla="*/ 8859205 h 13884555"/>
              <a:gd name="connsiteX1271" fmla="*/ 222051 w 12225867"/>
              <a:gd name="connsiteY1271" fmla="*/ 8812260 h 13884555"/>
              <a:gd name="connsiteX1272" fmla="*/ 209093 w 12225867"/>
              <a:gd name="connsiteY1272" fmla="*/ 8807445 h 13884555"/>
              <a:gd name="connsiteX1273" fmla="*/ 90116 w 12225867"/>
              <a:gd name="connsiteY1273" fmla="*/ 8805038 h 13884555"/>
              <a:gd name="connsiteX1274" fmla="*/ 84226 w 12225867"/>
              <a:gd name="connsiteY1274" fmla="*/ 8854391 h 13884555"/>
              <a:gd name="connsiteX1275" fmla="*/ 98362 w 12225867"/>
              <a:gd name="connsiteY1275" fmla="*/ 8855595 h 13884555"/>
              <a:gd name="connsiteX1276" fmla="*/ 104252 w 12225867"/>
              <a:gd name="connsiteY1276" fmla="*/ 8806242 h 13884555"/>
              <a:gd name="connsiteX1277" fmla="*/ 90116 w 12225867"/>
              <a:gd name="connsiteY1277" fmla="*/ 8805038 h 13884555"/>
              <a:gd name="connsiteX1278" fmla="*/ 390504 w 12225867"/>
              <a:gd name="connsiteY1278" fmla="*/ 8802631 h 13884555"/>
              <a:gd name="connsiteX1279" fmla="*/ 363410 w 12225867"/>
              <a:gd name="connsiteY1279" fmla="*/ 8844761 h 13884555"/>
              <a:gd name="connsiteX1280" fmla="*/ 375190 w 12225867"/>
              <a:gd name="connsiteY1280" fmla="*/ 8853187 h 13884555"/>
              <a:gd name="connsiteX1281" fmla="*/ 402284 w 12225867"/>
              <a:gd name="connsiteY1281" fmla="*/ 8811057 h 13884555"/>
              <a:gd name="connsiteX1282" fmla="*/ 390504 w 12225867"/>
              <a:gd name="connsiteY1282" fmla="*/ 8802631 h 13884555"/>
              <a:gd name="connsiteX1283" fmla="*/ 547177 w 12225867"/>
              <a:gd name="connsiteY1283" fmla="*/ 8761704 h 13884555"/>
              <a:gd name="connsiteX1284" fmla="*/ 514193 w 12225867"/>
              <a:gd name="connsiteY1284" fmla="*/ 8799020 h 13884555"/>
              <a:gd name="connsiteX1285" fmla="*/ 524795 w 12225867"/>
              <a:gd name="connsiteY1285" fmla="*/ 8808649 h 13884555"/>
              <a:gd name="connsiteX1286" fmla="*/ 557779 w 12225867"/>
              <a:gd name="connsiteY1286" fmla="*/ 8771334 h 13884555"/>
              <a:gd name="connsiteX1287" fmla="*/ 547177 w 12225867"/>
              <a:gd name="connsiteY1287" fmla="*/ 8761704 h 13884555"/>
              <a:gd name="connsiteX1288" fmla="*/ 619035 w 12225867"/>
              <a:gd name="connsiteY1288" fmla="*/ 8755686 h 13884555"/>
              <a:gd name="connsiteX1289" fmla="*/ 624925 w 12225867"/>
              <a:gd name="connsiteY1289" fmla="*/ 8761704 h 13884555"/>
              <a:gd name="connsiteX1290" fmla="*/ 594297 w 12225867"/>
              <a:gd name="connsiteY1290" fmla="*/ 8793000 h 13884555"/>
              <a:gd name="connsiteX1291" fmla="*/ 588407 w 12225867"/>
              <a:gd name="connsiteY1291" fmla="*/ 8786982 h 13884555"/>
              <a:gd name="connsiteX1292" fmla="*/ 619035 w 12225867"/>
              <a:gd name="connsiteY1292" fmla="*/ 8755686 h 13884555"/>
              <a:gd name="connsiteX1293" fmla="*/ 490634 w 12225867"/>
              <a:gd name="connsiteY1293" fmla="*/ 8752075 h 13884555"/>
              <a:gd name="connsiteX1294" fmla="*/ 461184 w 12225867"/>
              <a:gd name="connsiteY1294" fmla="*/ 8791797 h 13884555"/>
              <a:gd name="connsiteX1295" fmla="*/ 471786 w 12225867"/>
              <a:gd name="connsiteY1295" fmla="*/ 8800223 h 13884555"/>
              <a:gd name="connsiteX1296" fmla="*/ 501236 w 12225867"/>
              <a:gd name="connsiteY1296" fmla="*/ 8760500 h 13884555"/>
              <a:gd name="connsiteX1297" fmla="*/ 490634 w 12225867"/>
              <a:gd name="connsiteY1297" fmla="*/ 8752075 h 13884555"/>
              <a:gd name="connsiteX1298" fmla="*/ 619035 w 12225867"/>
              <a:gd name="connsiteY1298" fmla="*/ 8748462 h 13884555"/>
              <a:gd name="connsiteX1299" fmla="*/ 584873 w 12225867"/>
              <a:gd name="connsiteY1299" fmla="*/ 8783370 h 13884555"/>
              <a:gd name="connsiteX1300" fmla="*/ 588407 w 12225867"/>
              <a:gd name="connsiteY1300" fmla="*/ 8786982 h 13884555"/>
              <a:gd name="connsiteX1301" fmla="*/ 584873 w 12225867"/>
              <a:gd name="connsiteY1301" fmla="*/ 8790593 h 13884555"/>
              <a:gd name="connsiteX1302" fmla="*/ 594297 w 12225867"/>
              <a:gd name="connsiteY1302" fmla="*/ 8800223 h 13884555"/>
              <a:gd name="connsiteX1303" fmla="*/ 628459 w 12225867"/>
              <a:gd name="connsiteY1303" fmla="*/ 8765315 h 13884555"/>
              <a:gd name="connsiteX1304" fmla="*/ 624925 w 12225867"/>
              <a:gd name="connsiteY1304" fmla="*/ 8761704 h 13884555"/>
              <a:gd name="connsiteX1305" fmla="*/ 628459 w 12225867"/>
              <a:gd name="connsiteY1305" fmla="*/ 8758092 h 13884555"/>
              <a:gd name="connsiteX1306" fmla="*/ 619035 w 12225867"/>
              <a:gd name="connsiteY1306" fmla="*/ 8748462 h 13884555"/>
              <a:gd name="connsiteX1307" fmla="*/ 361054 w 12225867"/>
              <a:gd name="connsiteY1307" fmla="*/ 8748462 h 13884555"/>
              <a:gd name="connsiteX1308" fmla="*/ 337494 w 12225867"/>
              <a:gd name="connsiteY1308" fmla="*/ 8791797 h 13884555"/>
              <a:gd name="connsiteX1309" fmla="*/ 349274 w 12225867"/>
              <a:gd name="connsiteY1309" fmla="*/ 8799019 h 13884555"/>
              <a:gd name="connsiteX1310" fmla="*/ 372834 w 12225867"/>
              <a:gd name="connsiteY1310" fmla="*/ 8755685 h 13884555"/>
              <a:gd name="connsiteX1311" fmla="*/ 361054 w 12225867"/>
              <a:gd name="connsiteY1311" fmla="*/ 8748462 h 13884555"/>
              <a:gd name="connsiteX1312" fmla="*/ 295087 w 12225867"/>
              <a:gd name="connsiteY1312" fmla="*/ 8748462 h 13884555"/>
              <a:gd name="connsiteX1313" fmla="*/ 275061 w 12225867"/>
              <a:gd name="connsiteY1313" fmla="*/ 8794204 h 13884555"/>
              <a:gd name="connsiteX1314" fmla="*/ 288019 w 12225867"/>
              <a:gd name="connsiteY1314" fmla="*/ 8800223 h 13884555"/>
              <a:gd name="connsiteX1315" fmla="*/ 308045 w 12225867"/>
              <a:gd name="connsiteY1315" fmla="*/ 8754481 h 13884555"/>
              <a:gd name="connsiteX1316" fmla="*/ 295087 w 12225867"/>
              <a:gd name="connsiteY1316" fmla="*/ 8748462 h 13884555"/>
              <a:gd name="connsiteX1317" fmla="*/ 165507 w 12225867"/>
              <a:gd name="connsiteY1317" fmla="*/ 8730407 h 13884555"/>
              <a:gd name="connsiteX1318" fmla="*/ 154905 w 12225867"/>
              <a:gd name="connsiteY1318" fmla="*/ 8779760 h 13884555"/>
              <a:gd name="connsiteX1319" fmla="*/ 169041 w 12225867"/>
              <a:gd name="connsiteY1319" fmla="*/ 8783371 h 13884555"/>
              <a:gd name="connsiteX1320" fmla="*/ 179643 w 12225867"/>
              <a:gd name="connsiteY1320" fmla="*/ 8734018 h 13884555"/>
              <a:gd name="connsiteX1321" fmla="*/ 165507 w 12225867"/>
              <a:gd name="connsiteY1321" fmla="*/ 8730407 h 13884555"/>
              <a:gd name="connsiteX1322" fmla="*/ 444692 w 12225867"/>
              <a:gd name="connsiteY1322" fmla="*/ 8719574 h 13884555"/>
              <a:gd name="connsiteX1323" fmla="*/ 417598 w 12225867"/>
              <a:gd name="connsiteY1323" fmla="*/ 8761704 h 13884555"/>
              <a:gd name="connsiteX1324" fmla="*/ 429378 w 12225867"/>
              <a:gd name="connsiteY1324" fmla="*/ 8770130 h 13884555"/>
              <a:gd name="connsiteX1325" fmla="*/ 456472 w 12225867"/>
              <a:gd name="connsiteY1325" fmla="*/ 8728000 h 13884555"/>
              <a:gd name="connsiteX1326" fmla="*/ 444692 w 12225867"/>
              <a:gd name="connsiteY1326" fmla="*/ 8719574 h 13884555"/>
              <a:gd name="connsiteX1327" fmla="*/ 239721 w 12225867"/>
              <a:gd name="connsiteY1327" fmla="*/ 8713555 h 13884555"/>
              <a:gd name="connsiteX1328" fmla="*/ 224407 w 12225867"/>
              <a:gd name="connsiteY1328" fmla="*/ 8760500 h 13884555"/>
              <a:gd name="connsiteX1329" fmla="*/ 237365 w 12225867"/>
              <a:gd name="connsiteY1329" fmla="*/ 8765315 h 13884555"/>
              <a:gd name="connsiteX1330" fmla="*/ 252679 w 12225867"/>
              <a:gd name="connsiteY1330" fmla="*/ 8718370 h 13884555"/>
              <a:gd name="connsiteX1331" fmla="*/ 239721 w 12225867"/>
              <a:gd name="connsiteY1331" fmla="*/ 8713555 h 13884555"/>
              <a:gd name="connsiteX1332" fmla="*/ 100718 w 12225867"/>
              <a:gd name="connsiteY1332" fmla="*/ 8706333 h 13884555"/>
              <a:gd name="connsiteX1333" fmla="*/ 94828 w 12225867"/>
              <a:gd name="connsiteY1333" fmla="*/ 8755686 h 13884555"/>
              <a:gd name="connsiteX1334" fmla="*/ 108964 w 12225867"/>
              <a:gd name="connsiteY1334" fmla="*/ 8756889 h 13884555"/>
              <a:gd name="connsiteX1335" fmla="*/ 114854 w 12225867"/>
              <a:gd name="connsiteY1335" fmla="*/ 8707537 h 13884555"/>
              <a:gd name="connsiteX1336" fmla="*/ 100718 w 12225867"/>
              <a:gd name="connsiteY1336" fmla="*/ 8706333 h 13884555"/>
              <a:gd name="connsiteX1337" fmla="*/ 611967 w 12225867"/>
              <a:gd name="connsiteY1337" fmla="*/ 8687073 h 13884555"/>
              <a:gd name="connsiteX1338" fmla="*/ 578983 w 12225867"/>
              <a:gd name="connsiteY1338" fmla="*/ 8724389 h 13884555"/>
              <a:gd name="connsiteX1339" fmla="*/ 589585 w 12225867"/>
              <a:gd name="connsiteY1339" fmla="*/ 8734019 h 13884555"/>
              <a:gd name="connsiteX1340" fmla="*/ 622569 w 12225867"/>
              <a:gd name="connsiteY1340" fmla="*/ 8696703 h 13884555"/>
              <a:gd name="connsiteX1341" fmla="*/ 611967 w 12225867"/>
              <a:gd name="connsiteY1341" fmla="*/ 8687073 h 13884555"/>
              <a:gd name="connsiteX1342" fmla="*/ 688537 w 12225867"/>
              <a:gd name="connsiteY1342" fmla="*/ 8683462 h 13884555"/>
              <a:gd name="connsiteX1343" fmla="*/ 695604 w 12225867"/>
              <a:gd name="connsiteY1343" fmla="*/ 8690684 h 13884555"/>
              <a:gd name="connsiteX1344" fmla="*/ 663799 w 12225867"/>
              <a:gd name="connsiteY1344" fmla="*/ 8723184 h 13884555"/>
              <a:gd name="connsiteX1345" fmla="*/ 656731 w 12225867"/>
              <a:gd name="connsiteY1345" fmla="*/ 8715963 h 13884555"/>
              <a:gd name="connsiteX1346" fmla="*/ 688537 w 12225867"/>
              <a:gd name="connsiteY1346" fmla="*/ 8683462 h 13884555"/>
              <a:gd name="connsiteX1347" fmla="*/ 688537 w 12225867"/>
              <a:gd name="connsiteY1347" fmla="*/ 8678647 h 13884555"/>
              <a:gd name="connsiteX1348" fmla="*/ 654375 w 12225867"/>
              <a:gd name="connsiteY1348" fmla="*/ 8713555 h 13884555"/>
              <a:gd name="connsiteX1349" fmla="*/ 656731 w 12225867"/>
              <a:gd name="connsiteY1349" fmla="*/ 8715963 h 13884555"/>
              <a:gd name="connsiteX1350" fmla="*/ 653197 w 12225867"/>
              <a:gd name="connsiteY1350" fmla="*/ 8719574 h 13884555"/>
              <a:gd name="connsiteX1351" fmla="*/ 663799 w 12225867"/>
              <a:gd name="connsiteY1351" fmla="*/ 8729204 h 13884555"/>
              <a:gd name="connsiteX1352" fmla="*/ 697960 w 12225867"/>
              <a:gd name="connsiteY1352" fmla="*/ 8693092 h 13884555"/>
              <a:gd name="connsiteX1353" fmla="*/ 695604 w 12225867"/>
              <a:gd name="connsiteY1353" fmla="*/ 8690684 h 13884555"/>
              <a:gd name="connsiteX1354" fmla="*/ 697960 w 12225867"/>
              <a:gd name="connsiteY1354" fmla="*/ 8688276 h 13884555"/>
              <a:gd name="connsiteX1355" fmla="*/ 688537 w 12225867"/>
              <a:gd name="connsiteY1355" fmla="*/ 8678647 h 13884555"/>
              <a:gd name="connsiteX1356" fmla="*/ 549533 w 12225867"/>
              <a:gd name="connsiteY1356" fmla="*/ 8672629 h 13884555"/>
              <a:gd name="connsiteX1357" fmla="*/ 520083 w 12225867"/>
              <a:gd name="connsiteY1357" fmla="*/ 8712351 h 13884555"/>
              <a:gd name="connsiteX1358" fmla="*/ 530685 w 12225867"/>
              <a:gd name="connsiteY1358" fmla="*/ 8720778 h 13884555"/>
              <a:gd name="connsiteX1359" fmla="*/ 560135 w 12225867"/>
              <a:gd name="connsiteY1359" fmla="*/ 8681055 h 13884555"/>
              <a:gd name="connsiteX1360" fmla="*/ 549533 w 12225867"/>
              <a:gd name="connsiteY1360" fmla="*/ 8672629 h 13884555"/>
              <a:gd name="connsiteX1361" fmla="*/ 408174 w 12225867"/>
              <a:gd name="connsiteY1361" fmla="*/ 8660591 h 13884555"/>
              <a:gd name="connsiteX1362" fmla="*/ 384614 w 12225867"/>
              <a:gd name="connsiteY1362" fmla="*/ 8703925 h 13884555"/>
              <a:gd name="connsiteX1363" fmla="*/ 396394 w 12225867"/>
              <a:gd name="connsiteY1363" fmla="*/ 8711147 h 13884555"/>
              <a:gd name="connsiteX1364" fmla="*/ 419954 w 12225867"/>
              <a:gd name="connsiteY1364" fmla="*/ 8667813 h 13884555"/>
              <a:gd name="connsiteX1365" fmla="*/ 408174 w 12225867"/>
              <a:gd name="connsiteY1365" fmla="*/ 8660591 h 13884555"/>
              <a:gd name="connsiteX1366" fmla="*/ 333960 w 12225867"/>
              <a:gd name="connsiteY1366" fmla="*/ 8656979 h 13884555"/>
              <a:gd name="connsiteX1367" fmla="*/ 313935 w 12225867"/>
              <a:gd name="connsiteY1367" fmla="*/ 8702721 h 13884555"/>
              <a:gd name="connsiteX1368" fmla="*/ 326892 w 12225867"/>
              <a:gd name="connsiteY1368" fmla="*/ 8708740 h 13884555"/>
              <a:gd name="connsiteX1369" fmla="*/ 346918 w 12225867"/>
              <a:gd name="connsiteY1369" fmla="*/ 8662998 h 13884555"/>
              <a:gd name="connsiteX1370" fmla="*/ 333960 w 12225867"/>
              <a:gd name="connsiteY1370" fmla="*/ 8656979 h 13884555"/>
              <a:gd name="connsiteX1371" fmla="*/ 498880 w 12225867"/>
              <a:gd name="connsiteY1371" fmla="*/ 8636517 h 13884555"/>
              <a:gd name="connsiteX1372" fmla="*/ 471786 w 12225867"/>
              <a:gd name="connsiteY1372" fmla="*/ 8678647 h 13884555"/>
              <a:gd name="connsiteX1373" fmla="*/ 483566 w 12225867"/>
              <a:gd name="connsiteY1373" fmla="*/ 8687073 h 13884555"/>
              <a:gd name="connsiteX1374" fmla="*/ 510659 w 12225867"/>
              <a:gd name="connsiteY1374" fmla="*/ 8644943 h 13884555"/>
              <a:gd name="connsiteX1375" fmla="*/ 498880 w 12225867"/>
              <a:gd name="connsiteY1375" fmla="*/ 8636517 h 13884555"/>
              <a:gd name="connsiteX1376" fmla="*/ 186711 w 12225867"/>
              <a:gd name="connsiteY1376" fmla="*/ 8634109 h 13884555"/>
              <a:gd name="connsiteX1377" fmla="*/ 176109 w 12225867"/>
              <a:gd name="connsiteY1377" fmla="*/ 8682258 h 13884555"/>
              <a:gd name="connsiteX1378" fmla="*/ 190245 w 12225867"/>
              <a:gd name="connsiteY1378" fmla="*/ 8685869 h 13884555"/>
              <a:gd name="connsiteX1379" fmla="*/ 200847 w 12225867"/>
              <a:gd name="connsiteY1379" fmla="*/ 8637720 h 13884555"/>
              <a:gd name="connsiteX1380" fmla="*/ 186711 w 12225867"/>
              <a:gd name="connsiteY1380" fmla="*/ 8634109 h 13884555"/>
              <a:gd name="connsiteX1381" fmla="*/ 271527 w 12225867"/>
              <a:gd name="connsiteY1381" fmla="*/ 8618461 h 13884555"/>
              <a:gd name="connsiteX1382" fmla="*/ 256213 w 12225867"/>
              <a:gd name="connsiteY1382" fmla="*/ 8665406 h 13884555"/>
              <a:gd name="connsiteX1383" fmla="*/ 269171 w 12225867"/>
              <a:gd name="connsiteY1383" fmla="*/ 8670221 h 13884555"/>
              <a:gd name="connsiteX1384" fmla="*/ 284485 w 12225867"/>
              <a:gd name="connsiteY1384" fmla="*/ 8623276 h 13884555"/>
              <a:gd name="connsiteX1385" fmla="*/ 271527 w 12225867"/>
              <a:gd name="connsiteY1385" fmla="*/ 8618461 h 13884555"/>
              <a:gd name="connsiteX1386" fmla="*/ 756860 w 12225867"/>
              <a:gd name="connsiteY1386" fmla="*/ 8613646 h 13884555"/>
              <a:gd name="connsiteX1387" fmla="*/ 763339 w 12225867"/>
              <a:gd name="connsiteY1387" fmla="*/ 8620267 h 13884555"/>
              <a:gd name="connsiteX1388" fmla="*/ 732122 w 12225867"/>
              <a:gd name="connsiteY1388" fmla="*/ 8652165 h 13884555"/>
              <a:gd name="connsiteX1389" fmla="*/ 725643 w 12225867"/>
              <a:gd name="connsiteY1389" fmla="*/ 8645545 h 13884555"/>
              <a:gd name="connsiteX1390" fmla="*/ 756860 w 12225867"/>
              <a:gd name="connsiteY1390" fmla="*/ 8613646 h 13884555"/>
              <a:gd name="connsiteX1391" fmla="*/ 677935 w 12225867"/>
              <a:gd name="connsiteY1391" fmla="*/ 8612443 h 13884555"/>
              <a:gd name="connsiteX1392" fmla="*/ 644951 w 12225867"/>
              <a:gd name="connsiteY1392" fmla="*/ 8649758 h 13884555"/>
              <a:gd name="connsiteX1393" fmla="*/ 655553 w 12225867"/>
              <a:gd name="connsiteY1393" fmla="*/ 8659388 h 13884555"/>
              <a:gd name="connsiteX1394" fmla="*/ 688537 w 12225867"/>
              <a:gd name="connsiteY1394" fmla="*/ 8622072 h 13884555"/>
              <a:gd name="connsiteX1395" fmla="*/ 677935 w 12225867"/>
              <a:gd name="connsiteY1395" fmla="*/ 8612443 h 13884555"/>
              <a:gd name="connsiteX1396" fmla="*/ 756860 w 12225867"/>
              <a:gd name="connsiteY1396" fmla="*/ 8607627 h 13884555"/>
              <a:gd name="connsiteX1397" fmla="*/ 722698 w 12225867"/>
              <a:gd name="connsiteY1397" fmla="*/ 8642535 h 13884555"/>
              <a:gd name="connsiteX1398" fmla="*/ 725643 w 12225867"/>
              <a:gd name="connsiteY1398" fmla="*/ 8645545 h 13884555"/>
              <a:gd name="connsiteX1399" fmla="*/ 722698 w 12225867"/>
              <a:gd name="connsiteY1399" fmla="*/ 8648554 h 13884555"/>
              <a:gd name="connsiteX1400" fmla="*/ 732122 w 12225867"/>
              <a:gd name="connsiteY1400" fmla="*/ 8658184 h 13884555"/>
              <a:gd name="connsiteX1401" fmla="*/ 766284 w 12225867"/>
              <a:gd name="connsiteY1401" fmla="*/ 8623276 h 13884555"/>
              <a:gd name="connsiteX1402" fmla="*/ 763339 w 12225867"/>
              <a:gd name="connsiteY1402" fmla="*/ 8620267 h 13884555"/>
              <a:gd name="connsiteX1403" fmla="*/ 766284 w 12225867"/>
              <a:gd name="connsiteY1403" fmla="*/ 8617257 h 13884555"/>
              <a:gd name="connsiteX1404" fmla="*/ 756860 w 12225867"/>
              <a:gd name="connsiteY1404" fmla="*/ 8607627 h 13884555"/>
              <a:gd name="connsiteX1405" fmla="*/ 111320 w 12225867"/>
              <a:gd name="connsiteY1405" fmla="*/ 8606424 h 13884555"/>
              <a:gd name="connsiteX1406" fmla="*/ 105430 w 12225867"/>
              <a:gd name="connsiteY1406" fmla="*/ 8655777 h 13884555"/>
              <a:gd name="connsiteX1407" fmla="*/ 119566 w 12225867"/>
              <a:gd name="connsiteY1407" fmla="*/ 8656980 h 13884555"/>
              <a:gd name="connsiteX1408" fmla="*/ 125455 w 12225867"/>
              <a:gd name="connsiteY1408" fmla="*/ 8607628 h 13884555"/>
              <a:gd name="connsiteX1409" fmla="*/ 111320 w 12225867"/>
              <a:gd name="connsiteY1409" fmla="*/ 8606424 h 13884555"/>
              <a:gd name="connsiteX1410" fmla="*/ 609611 w 12225867"/>
              <a:gd name="connsiteY1410" fmla="*/ 8594387 h 13884555"/>
              <a:gd name="connsiteX1411" fmla="*/ 580161 w 12225867"/>
              <a:gd name="connsiteY1411" fmla="*/ 8634109 h 13884555"/>
              <a:gd name="connsiteX1412" fmla="*/ 590763 w 12225867"/>
              <a:gd name="connsiteY1412" fmla="*/ 8642536 h 13884555"/>
              <a:gd name="connsiteX1413" fmla="*/ 620213 w 12225867"/>
              <a:gd name="connsiteY1413" fmla="*/ 8602813 h 13884555"/>
              <a:gd name="connsiteX1414" fmla="*/ 609611 w 12225867"/>
              <a:gd name="connsiteY1414" fmla="*/ 8594387 h 13884555"/>
              <a:gd name="connsiteX1415" fmla="*/ 456472 w 12225867"/>
              <a:gd name="connsiteY1415" fmla="*/ 8573923 h 13884555"/>
              <a:gd name="connsiteX1416" fmla="*/ 432912 w 12225867"/>
              <a:gd name="connsiteY1416" fmla="*/ 8617257 h 13884555"/>
              <a:gd name="connsiteX1417" fmla="*/ 444692 w 12225867"/>
              <a:gd name="connsiteY1417" fmla="*/ 8624479 h 13884555"/>
              <a:gd name="connsiteX1418" fmla="*/ 468252 w 12225867"/>
              <a:gd name="connsiteY1418" fmla="*/ 8581145 h 13884555"/>
              <a:gd name="connsiteX1419" fmla="*/ 456472 w 12225867"/>
              <a:gd name="connsiteY1419" fmla="*/ 8573923 h 13884555"/>
              <a:gd name="connsiteX1420" fmla="*/ 374012 w 12225867"/>
              <a:gd name="connsiteY1420" fmla="*/ 8565497 h 13884555"/>
              <a:gd name="connsiteX1421" fmla="*/ 353986 w 12225867"/>
              <a:gd name="connsiteY1421" fmla="*/ 8611238 h 13884555"/>
              <a:gd name="connsiteX1422" fmla="*/ 366944 w 12225867"/>
              <a:gd name="connsiteY1422" fmla="*/ 8617257 h 13884555"/>
              <a:gd name="connsiteX1423" fmla="*/ 386970 w 12225867"/>
              <a:gd name="connsiteY1423" fmla="*/ 8571515 h 13884555"/>
              <a:gd name="connsiteX1424" fmla="*/ 374012 w 12225867"/>
              <a:gd name="connsiteY1424" fmla="*/ 8565497 h 13884555"/>
              <a:gd name="connsiteX1425" fmla="*/ 553067 w 12225867"/>
              <a:gd name="connsiteY1425" fmla="*/ 8553460 h 13884555"/>
              <a:gd name="connsiteX1426" fmla="*/ 525973 w 12225867"/>
              <a:gd name="connsiteY1426" fmla="*/ 8595591 h 13884555"/>
              <a:gd name="connsiteX1427" fmla="*/ 537753 w 12225867"/>
              <a:gd name="connsiteY1427" fmla="*/ 8604016 h 13884555"/>
              <a:gd name="connsiteX1428" fmla="*/ 564847 w 12225867"/>
              <a:gd name="connsiteY1428" fmla="*/ 8561886 h 13884555"/>
              <a:gd name="connsiteX1429" fmla="*/ 553067 w 12225867"/>
              <a:gd name="connsiteY1429" fmla="*/ 8553460 h 13884555"/>
              <a:gd name="connsiteX1430" fmla="*/ 826362 w 12225867"/>
              <a:gd name="connsiteY1430" fmla="*/ 8543830 h 13884555"/>
              <a:gd name="connsiteX1431" fmla="*/ 832252 w 12225867"/>
              <a:gd name="connsiteY1431" fmla="*/ 8549848 h 13884555"/>
              <a:gd name="connsiteX1432" fmla="*/ 801624 w 12225867"/>
              <a:gd name="connsiteY1432" fmla="*/ 8581145 h 13884555"/>
              <a:gd name="connsiteX1433" fmla="*/ 795735 w 12225867"/>
              <a:gd name="connsiteY1433" fmla="*/ 8575127 h 13884555"/>
              <a:gd name="connsiteX1434" fmla="*/ 826362 w 12225867"/>
              <a:gd name="connsiteY1434" fmla="*/ 8543830 h 13884555"/>
              <a:gd name="connsiteX1435" fmla="*/ 742724 w 12225867"/>
              <a:gd name="connsiteY1435" fmla="*/ 8537812 h 13884555"/>
              <a:gd name="connsiteX1436" fmla="*/ 709740 w 12225867"/>
              <a:gd name="connsiteY1436" fmla="*/ 8575127 h 13884555"/>
              <a:gd name="connsiteX1437" fmla="*/ 720342 w 12225867"/>
              <a:gd name="connsiteY1437" fmla="*/ 8584757 h 13884555"/>
              <a:gd name="connsiteX1438" fmla="*/ 753326 w 12225867"/>
              <a:gd name="connsiteY1438" fmla="*/ 8547442 h 13884555"/>
              <a:gd name="connsiteX1439" fmla="*/ 742724 w 12225867"/>
              <a:gd name="connsiteY1439" fmla="*/ 8537812 h 13884555"/>
              <a:gd name="connsiteX1440" fmla="*/ 826362 w 12225867"/>
              <a:gd name="connsiteY1440" fmla="*/ 8536607 h 13884555"/>
              <a:gd name="connsiteX1441" fmla="*/ 792200 w 12225867"/>
              <a:gd name="connsiteY1441" fmla="*/ 8571515 h 13884555"/>
              <a:gd name="connsiteX1442" fmla="*/ 795735 w 12225867"/>
              <a:gd name="connsiteY1442" fmla="*/ 8575127 h 13884555"/>
              <a:gd name="connsiteX1443" fmla="*/ 792200 w 12225867"/>
              <a:gd name="connsiteY1443" fmla="*/ 8578738 h 13884555"/>
              <a:gd name="connsiteX1444" fmla="*/ 801624 w 12225867"/>
              <a:gd name="connsiteY1444" fmla="*/ 8588368 h 13884555"/>
              <a:gd name="connsiteX1445" fmla="*/ 835786 w 12225867"/>
              <a:gd name="connsiteY1445" fmla="*/ 8553460 h 13884555"/>
              <a:gd name="connsiteX1446" fmla="*/ 832252 w 12225867"/>
              <a:gd name="connsiteY1446" fmla="*/ 8549848 h 13884555"/>
              <a:gd name="connsiteX1447" fmla="*/ 835786 w 12225867"/>
              <a:gd name="connsiteY1447" fmla="*/ 8546237 h 13884555"/>
              <a:gd name="connsiteX1448" fmla="*/ 826362 w 12225867"/>
              <a:gd name="connsiteY1448" fmla="*/ 8536607 h 13884555"/>
              <a:gd name="connsiteX1449" fmla="*/ 207915 w 12225867"/>
              <a:gd name="connsiteY1449" fmla="*/ 8536607 h 13884555"/>
              <a:gd name="connsiteX1450" fmla="*/ 197313 w 12225867"/>
              <a:gd name="connsiteY1450" fmla="*/ 8584756 h 13884555"/>
              <a:gd name="connsiteX1451" fmla="*/ 211449 w 12225867"/>
              <a:gd name="connsiteY1451" fmla="*/ 8588368 h 13884555"/>
              <a:gd name="connsiteX1452" fmla="*/ 222051 w 12225867"/>
              <a:gd name="connsiteY1452" fmla="*/ 8540219 h 13884555"/>
              <a:gd name="connsiteX1453" fmla="*/ 207915 w 12225867"/>
              <a:gd name="connsiteY1453" fmla="*/ 8536607 h 13884555"/>
              <a:gd name="connsiteX1454" fmla="*/ 302155 w 12225867"/>
              <a:gd name="connsiteY1454" fmla="*/ 8523367 h 13884555"/>
              <a:gd name="connsiteX1455" fmla="*/ 286841 w 12225867"/>
              <a:gd name="connsiteY1455" fmla="*/ 8570312 h 13884555"/>
              <a:gd name="connsiteX1456" fmla="*/ 299799 w 12225867"/>
              <a:gd name="connsiteY1456" fmla="*/ 8575127 h 13884555"/>
              <a:gd name="connsiteX1457" fmla="*/ 315112 w 12225867"/>
              <a:gd name="connsiteY1457" fmla="*/ 8528182 h 13884555"/>
              <a:gd name="connsiteX1458" fmla="*/ 302155 w 12225867"/>
              <a:gd name="connsiteY1458" fmla="*/ 8523367 h 13884555"/>
              <a:gd name="connsiteX1459" fmla="*/ 669689 w 12225867"/>
              <a:gd name="connsiteY1459" fmla="*/ 8514941 h 13884555"/>
              <a:gd name="connsiteX1460" fmla="*/ 640239 w 12225867"/>
              <a:gd name="connsiteY1460" fmla="*/ 8554664 h 13884555"/>
              <a:gd name="connsiteX1461" fmla="*/ 650841 w 12225867"/>
              <a:gd name="connsiteY1461" fmla="*/ 8563090 h 13884555"/>
              <a:gd name="connsiteX1462" fmla="*/ 680291 w 12225867"/>
              <a:gd name="connsiteY1462" fmla="*/ 8523367 h 13884555"/>
              <a:gd name="connsiteX1463" fmla="*/ 669689 w 12225867"/>
              <a:gd name="connsiteY1463" fmla="*/ 8514941 h 13884555"/>
              <a:gd name="connsiteX1464" fmla="*/ 121922 w 12225867"/>
              <a:gd name="connsiteY1464" fmla="*/ 8507719 h 13884555"/>
              <a:gd name="connsiteX1465" fmla="*/ 116032 w 12225867"/>
              <a:gd name="connsiteY1465" fmla="*/ 8557071 h 13884555"/>
              <a:gd name="connsiteX1466" fmla="*/ 130167 w 12225867"/>
              <a:gd name="connsiteY1466" fmla="*/ 8558275 h 13884555"/>
              <a:gd name="connsiteX1467" fmla="*/ 136057 w 12225867"/>
              <a:gd name="connsiteY1467" fmla="*/ 8508922 h 13884555"/>
              <a:gd name="connsiteX1468" fmla="*/ 121922 w 12225867"/>
              <a:gd name="connsiteY1468" fmla="*/ 8507719 h 13884555"/>
              <a:gd name="connsiteX1469" fmla="*/ 503591 w 12225867"/>
              <a:gd name="connsiteY1469" fmla="*/ 8486051 h 13884555"/>
              <a:gd name="connsiteX1470" fmla="*/ 480032 w 12225867"/>
              <a:gd name="connsiteY1470" fmla="*/ 8529385 h 13884555"/>
              <a:gd name="connsiteX1471" fmla="*/ 491812 w 12225867"/>
              <a:gd name="connsiteY1471" fmla="*/ 8536607 h 13884555"/>
              <a:gd name="connsiteX1472" fmla="*/ 515371 w 12225867"/>
              <a:gd name="connsiteY1472" fmla="*/ 8493273 h 13884555"/>
              <a:gd name="connsiteX1473" fmla="*/ 503591 w 12225867"/>
              <a:gd name="connsiteY1473" fmla="*/ 8486051 h 13884555"/>
              <a:gd name="connsiteX1474" fmla="*/ 414064 w 12225867"/>
              <a:gd name="connsiteY1474" fmla="*/ 8474014 h 13884555"/>
              <a:gd name="connsiteX1475" fmla="*/ 394038 w 12225867"/>
              <a:gd name="connsiteY1475" fmla="*/ 8519755 h 13884555"/>
              <a:gd name="connsiteX1476" fmla="*/ 406996 w 12225867"/>
              <a:gd name="connsiteY1476" fmla="*/ 8525774 h 13884555"/>
              <a:gd name="connsiteX1477" fmla="*/ 427022 w 12225867"/>
              <a:gd name="connsiteY1477" fmla="*/ 8480032 h 13884555"/>
              <a:gd name="connsiteX1478" fmla="*/ 414064 w 12225867"/>
              <a:gd name="connsiteY1478" fmla="*/ 8474014 h 13884555"/>
              <a:gd name="connsiteX1479" fmla="*/ 895863 w 12225867"/>
              <a:gd name="connsiteY1479" fmla="*/ 8472811 h 13884555"/>
              <a:gd name="connsiteX1480" fmla="*/ 901753 w 12225867"/>
              <a:gd name="connsiteY1480" fmla="*/ 8478829 h 13884555"/>
              <a:gd name="connsiteX1481" fmla="*/ 871126 w 12225867"/>
              <a:gd name="connsiteY1481" fmla="*/ 8510125 h 13884555"/>
              <a:gd name="connsiteX1482" fmla="*/ 865237 w 12225867"/>
              <a:gd name="connsiteY1482" fmla="*/ 8504107 h 13884555"/>
              <a:gd name="connsiteX1483" fmla="*/ 895863 w 12225867"/>
              <a:gd name="connsiteY1483" fmla="*/ 8472811 h 13884555"/>
              <a:gd name="connsiteX1484" fmla="*/ 607255 w 12225867"/>
              <a:gd name="connsiteY1484" fmla="*/ 8470403 h 13884555"/>
              <a:gd name="connsiteX1485" fmla="*/ 580161 w 12225867"/>
              <a:gd name="connsiteY1485" fmla="*/ 8512533 h 13884555"/>
              <a:gd name="connsiteX1486" fmla="*/ 591941 w 12225867"/>
              <a:gd name="connsiteY1486" fmla="*/ 8520960 h 13884555"/>
              <a:gd name="connsiteX1487" fmla="*/ 619035 w 12225867"/>
              <a:gd name="connsiteY1487" fmla="*/ 8478829 h 13884555"/>
              <a:gd name="connsiteX1488" fmla="*/ 607255 w 12225867"/>
              <a:gd name="connsiteY1488" fmla="*/ 8470403 h 13884555"/>
              <a:gd name="connsiteX1489" fmla="*/ 895863 w 12225867"/>
              <a:gd name="connsiteY1489" fmla="*/ 8465588 h 13884555"/>
              <a:gd name="connsiteX1490" fmla="*/ 861702 w 12225867"/>
              <a:gd name="connsiteY1490" fmla="*/ 8500495 h 13884555"/>
              <a:gd name="connsiteX1491" fmla="*/ 865237 w 12225867"/>
              <a:gd name="connsiteY1491" fmla="*/ 8504107 h 13884555"/>
              <a:gd name="connsiteX1492" fmla="*/ 861702 w 12225867"/>
              <a:gd name="connsiteY1492" fmla="*/ 8507719 h 13884555"/>
              <a:gd name="connsiteX1493" fmla="*/ 871126 w 12225867"/>
              <a:gd name="connsiteY1493" fmla="*/ 8517349 h 13884555"/>
              <a:gd name="connsiteX1494" fmla="*/ 905287 w 12225867"/>
              <a:gd name="connsiteY1494" fmla="*/ 8482440 h 13884555"/>
              <a:gd name="connsiteX1495" fmla="*/ 901753 w 12225867"/>
              <a:gd name="connsiteY1495" fmla="*/ 8478829 h 13884555"/>
              <a:gd name="connsiteX1496" fmla="*/ 905287 w 12225867"/>
              <a:gd name="connsiteY1496" fmla="*/ 8475218 h 13884555"/>
              <a:gd name="connsiteX1497" fmla="*/ 895863 w 12225867"/>
              <a:gd name="connsiteY1497" fmla="*/ 8465588 h 13884555"/>
              <a:gd name="connsiteX1498" fmla="*/ 807514 w 12225867"/>
              <a:gd name="connsiteY1498" fmla="*/ 8463181 h 13884555"/>
              <a:gd name="connsiteX1499" fmla="*/ 774530 w 12225867"/>
              <a:gd name="connsiteY1499" fmla="*/ 8500496 h 13884555"/>
              <a:gd name="connsiteX1500" fmla="*/ 785132 w 12225867"/>
              <a:gd name="connsiteY1500" fmla="*/ 8510126 h 13884555"/>
              <a:gd name="connsiteX1501" fmla="*/ 818116 w 12225867"/>
              <a:gd name="connsiteY1501" fmla="*/ 8472811 h 13884555"/>
              <a:gd name="connsiteX1502" fmla="*/ 807514 w 12225867"/>
              <a:gd name="connsiteY1502" fmla="*/ 8463181 h 13884555"/>
              <a:gd name="connsiteX1503" fmla="*/ 229119 w 12225867"/>
              <a:gd name="connsiteY1503" fmla="*/ 8439106 h 13884555"/>
              <a:gd name="connsiteX1504" fmla="*/ 218517 w 12225867"/>
              <a:gd name="connsiteY1504" fmla="*/ 8487255 h 13884555"/>
              <a:gd name="connsiteX1505" fmla="*/ 232653 w 12225867"/>
              <a:gd name="connsiteY1505" fmla="*/ 8490866 h 13884555"/>
              <a:gd name="connsiteX1506" fmla="*/ 243255 w 12225867"/>
              <a:gd name="connsiteY1506" fmla="*/ 8442717 h 13884555"/>
              <a:gd name="connsiteX1507" fmla="*/ 229119 w 12225867"/>
              <a:gd name="connsiteY1507" fmla="*/ 8439106 h 13884555"/>
              <a:gd name="connsiteX1508" fmla="*/ 729766 w 12225867"/>
              <a:gd name="connsiteY1508" fmla="*/ 8436699 h 13884555"/>
              <a:gd name="connsiteX1509" fmla="*/ 700316 w 12225867"/>
              <a:gd name="connsiteY1509" fmla="*/ 8476422 h 13884555"/>
              <a:gd name="connsiteX1510" fmla="*/ 710918 w 12225867"/>
              <a:gd name="connsiteY1510" fmla="*/ 8484848 h 13884555"/>
              <a:gd name="connsiteX1511" fmla="*/ 740368 w 12225867"/>
              <a:gd name="connsiteY1511" fmla="*/ 8445125 h 13884555"/>
              <a:gd name="connsiteX1512" fmla="*/ 729766 w 12225867"/>
              <a:gd name="connsiteY1512" fmla="*/ 8436699 h 13884555"/>
              <a:gd name="connsiteX1513" fmla="*/ 332782 w 12225867"/>
              <a:gd name="connsiteY1513" fmla="*/ 8428272 h 13884555"/>
              <a:gd name="connsiteX1514" fmla="*/ 317468 w 12225867"/>
              <a:gd name="connsiteY1514" fmla="*/ 8475218 h 13884555"/>
              <a:gd name="connsiteX1515" fmla="*/ 330426 w 12225867"/>
              <a:gd name="connsiteY1515" fmla="*/ 8480033 h 13884555"/>
              <a:gd name="connsiteX1516" fmla="*/ 345740 w 12225867"/>
              <a:gd name="connsiteY1516" fmla="*/ 8433088 h 13884555"/>
              <a:gd name="connsiteX1517" fmla="*/ 332782 w 12225867"/>
              <a:gd name="connsiteY1517" fmla="*/ 8428272 h 13884555"/>
              <a:gd name="connsiteX1518" fmla="*/ 133701 w 12225867"/>
              <a:gd name="connsiteY1518" fmla="*/ 8407810 h 13884555"/>
              <a:gd name="connsiteX1519" fmla="*/ 127811 w 12225867"/>
              <a:gd name="connsiteY1519" fmla="*/ 8457163 h 13884555"/>
              <a:gd name="connsiteX1520" fmla="*/ 141947 w 12225867"/>
              <a:gd name="connsiteY1520" fmla="*/ 8458366 h 13884555"/>
              <a:gd name="connsiteX1521" fmla="*/ 147837 w 12225867"/>
              <a:gd name="connsiteY1521" fmla="*/ 8409014 h 13884555"/>
              <a:gd name="connsiteX1522" fmla="*/ 133701 w 12225867"/>
              <a:gd name="connsiteY1522" fmla="*/ 8407810 h 13884555"/>
              <a:gd name="connsiteX1523" fmla="*/ 964187 w 12225867"/>
              <a:gd name="connsiteY1523" fmla="*/ 8401791 h 13884555"/>
              <a:gd name="connsiteX1524" fmla="*/ 970666 w 12225867"/>
              <a:gd name="connsiteY1524" fmla="*/ 8408411 h 13884555"/>
              <a:gd name="connsiteX1525" fmla="*/ 939449 w 12225867"/>
              <a:gd name="connsiteY1525" fmla="*/ 8440309 h 13884555"/>
              <a:gd name="connsiteX1526" fmla="*/ 932970 w 12225867"/>
              <a:gd name="connsiteY1526" fmla="*/ 8433690 h 13884555"/>
              <a:gd name="connsiteX1527" fmla="*/ 964187 w 12225867"/>
              <a:gd name="connsiteY1527" fmla="*/ 8401791 h 13884555"/>
              <a:gd name="connsiteX1528" fmla="*/ 550711 w 12225867"/>
              <a:gd name="connsiteY1528" fmla="*/ 8399383 h 13884555"/>
              <a:gd name="connsiteX1529" fmla="*/ 527151 w 12225867"/>
              <a:gd name="connsiteY1529" fmla="*/ 8442717 h 13884555"/>
              <a:gd name="connsiteX1530" fmla="*/ 538931 w 12225867"/>
              <a:gd name="connsiteY1530" fmla="*/ 8449939 h 13884555"/>
              <a:gd name="connsiteX1531" fmla="*/ 562491 w 12225867"/>
              <a:gd name="connsiteY1531" fmla="*/ 8406605 h 13884555"/>
              <a:gd name="connsiteX1532" fmla="*/ 550711 w 12225867"/>
              <a:gd name="connsiteY1532" fmla="*/ 8399383 h 13884555"/>
              <a:gd name="connsiteX1533" fmla="*/ 964187 w 12225867"/>
              <a:gd name="connsiteY1533" fmla="*/ 8395772 h 13884555"/>
              <a:gd name="connsiteX1534" fmla="*/ 930025 w 12225867"/>
              <a:gd name="connsiteY1534" fmla="*/ 8430680 h 13884555"/>
              <a:gd name="connsiteX1535" fmla="*/ 932970 w 12225867"/>
              <a:gd name="connsiteY1535" fmla="*/ 8433690 h 13884555"/>
              <a:gd name="connsiteX1536" fmla="*/ 930025 w 12225867"/>
              <a:gd name="connsiteY1536" fmla="*/ 8436699 h 13884555"/>
              <a:gd name="connsiteX1537" fmla="*/ 939449 w 12225867"/>
              <a:gd name="connsiteY1537" fmla="*/ 8446329 h 13884555"/>
              <a:gd name="connsiteX1538" fmla="*/ 973611 w 12225867"/>
              <a:gd name="connsiteY1538" fmla="*/ 8411421 h 13884555"/>
              <a:gd name="connsiteX1539" fmla="*/ 970666 w 12225867"/>
              <a:gd name="connsiteY1539" fmla="*/ 8408411 h 13884555"/>
              <a:gd name="connsiteX1540" fmla="*/ 973611 w 12225867"/>
              <a:gd name="connsiteY1540" fmla="*/ 8405401 h 13884555"/>
              <a:gd name="connsiteX1541" fmla="*/ 964187 w 12225867"/>
              <a:gd name="connsiteY1541" fmla="*/ 8395772 h 13884555"/>
              <a:gd name="connsiteX1542" fmla="*/ 872304 w 12225867"/>
              <a:gd name="connsiteY1542" fmla="*/ 8388550 h 13884555"/>
              <a:gd name="connsiteX1543" fmla="*/ 839320 w 12225867"/>
              <a:gd name="connsiteY1543" fmla="*/ 8425866 h 13884555"/>
              <a:gd name="connsiteX1544" fmla="*/ 849922 w 12225867"/>
              <a:gd name="connsiteY1544" fmla="*/ 8435495 h 13884555"/>
              <a:gd name="connsiteX1545" fmla="*/ 882906 w 12225867"/>
              <a:gd name="connsiteY1545" fmla="*/ 8398180 h 13884555"/>
              <a:gd name="connsiteX1546" fmla="*/ 872304 w 12225867"/>
              <a:gd name="connsiteY1546" fmla="*/ 8388550 h 13884555"/>
              <a:gd name="connsiteX1547" fmla="*/ 661443 w 12225867"/>
              <a:gd name="connsiteY1547" fmla="*/ 8387346 h 13884555"/>
              <a:gd name="connsiteX1548" fmla="*/ 634349 w 12225867"/>
              <a:gd name="connsiteY1548" fmla="*/ 8429477 h 13884555"/>
              <a:gd name="connsiteX1549" fmla="*/ 646129 w 12225867"/>
              <a:gd name="connsiteY1549" fmla="*/ 8437903 h 13884555"/>
              <a:gd name="connsiteX1550" fmla="*/ 673223 w 12225867"/>
              <a:gd name="connsiteY1550" fmla="*/ 8395772 h 13884555"/>
              <a:gd name="connsiteX1551" fmla="*/ 661443 w 12225867"/>
              <a:gd name="connsiteY1551" fmla="*/ 8387346 h 13884555"/>
              <a:gd name="connsiteX1552" fmla="*/ 452938 w 12225867"/>
              <a:gd name="connsiteY1552" fmla="*/ 8382531 h 13884555"/>
              <a:gd name="connsiteX1553" fmla="*/ 432912 w 12225867"/>
              <a:gd name="connsiteY1553" fmla="*/ 8428272 h 13884555"/>
              <a:gd name="connsiteX1554" fmla="*/ 445870 w 12225867"/>
              <a:gd name="connsiteY1554" fmla="*/ 8434291 h 13884555"/>
              <a:gd name="connsiteX1555" fmla="*/ 465896 w 12225867"/>
              <a:gd name="connsiteY1555" fmla="*/ 8388549 h 13884555"/>
              <a:gd name="connsiteX1556" fmla="*/ 452938 w 12225867"/>
              <a:gd name="connsiteY1556" fmla="*/ 8382531 h 13884555"/>
              <a:gd name="connsiteX1557" fmla="*/ 789844 w 12225867"/>
              <a:gd name="connsiteY1557" fmla="*/ 8357253 h 13884555"/>
              <a:gd name="connsiteX1558" fmla="*/ 760394 w 12225867"/>
              <a:gd name="connsiteY1558" fmla="*/ 8396976 h 13884555"/>
              <a:gd name="connsiteX1559" fmla="*/ 770996 w 12225867"/>
              <a:gd name="connsiteY1559" fmla="*/ 8405402 h 13884555"/>
              <a:gd name="connsiteX1560" fmla="*/ 800446 w 12225867"/>
              <a:gd name="connsiteY1560" fmla="*/ 8365679 h 13884555"/>
              <a:gd name="connsiteX1561" fmla="*/ 789844 w 12225867"/>
              <a:gd name="connsiteY1561" fmla="*/ 8357253 h 13884555"/>
              <a:gd name="connsiteX1562" fmla="*/ 250323 w 12225867"/>
              <a:gd name="connsiteY1562" fmla="*/ 8340401 h 13884555"/>
              <a:gd name="connsiteX1563" fmla="*/ 239721 w 12225867"/>
              <a:gd name="connsiteY1563" fmla="*/ 8389753 h 13884555"/>
              <a:gd name="connsiteX1564" fmla="*/ 253857 w 12225867"/>
              <a:gd name="connsiteY1564" fmla="*/ 8393364 h 13884555"/>
              <a:gd name="connsiteX1565" fmla="*/ 264459 w 12225867"/>
              <a:gd name="connsiteY1565" fmla="*/ 8344012 h 13884555"/>
              <a:gd name="connsiteX1566" fmla="*/ 250323 w 12225867"/>
              <a:gd name="connsiteY1566" fmla="*/ 8340401 h 13884555"/>
              <a:gd name="connsiteX1567" fmla="*/ 363410 w 12225867"/>
              <a:gd name="connsiteY1567" fmla="*/ 8334382 h 13884555"/>
              <a:gd name="connsiteX1568" fmla="*/ 348096 w 12225867"/>
              <a:gd name="connsiteY1568" fmla="*/ 8381327 h 13884555"/>
              <a:gd name="connsiteX1569" fmla="*/ 361054 w 12225867"/>
              <a:gd name="connsiteY1569" fmla="*/ 8386142 h 13884555"/>
              <a:gd name="connsiteX1570" fmla="*/ 376368 w 12225867"/>
              <a:gd name="connsiteY1570" fmla="*/ 8339197 h 13884555"/>
              <a:gd name="connsiteX1571" fmla="*/ 363410 w 12225867"/>
              <a:gd name="connsiteY1571" fmla="*/ 8334382 h 13884555"/>
              <a:gd name="connsiteX1572" fmla="*/ 1033689 w 12225867"/>
              <a:gd name="connsiteY1572" fmla="*/ 8331975 h 13884555"/>
              <a:gd name="connsiteX1573" fmla="*/ 1039579 w 12225867"/>
              <a:gd name="connsiteY1573" fmla="*/ 8337994 h 13884555"/>
              <a:gd name="connsiteX1574" fmla="*/ 1008951 w 12225867"/>
              <a:gd name="connsiteY1574" fmla="*/ 8369290 h 13884555"/>
              <a:gd name="connsiteX1575" fmla="*/ 1003061 w 12225867"/>
              <a:gd name="connsiteY1575" fmla="*/ 8363272 h 13884555"/>
              <a:gd name="connsiteX1576" fmla="*/ 1033689 w 12225867"/>
              <a:gd name="connsiteY1576" fmla="*/ 8331975 h 13884555"/>
              <a:gd name="connsiteX1577" fmla="*/ 1033689 w 12225867"/>
              <a:gd name="connsiteY1577" fmla="*/ 8324752 h 13884555"/>
              <a:gd name="connsiteX1578" fmla="*/ 999527 w 12225867"/>
              <a:gd name="connsiteY1578" fmla="*/ 8359660 h 13884555"/>
              <a:gd name="connsiteX1579" fmla="*/ 1003061 w 12225867"/>
              <a:gd name="connsiteY1579" fmla="*/ 8363272 h 13884555"/>
              <a:gd name="connsiteX1580" fmla="*/ 999527 w 12225867"/>
              <a:gd name="connsiteY1580" fmla="*/ 8366883 h 13884555"/>
              <a:gd name="connsiteX1581" fmla="*/ 1008951 w 12225867"/>
              <a:gd name="connsiteY1581" fmla="*/ 8376513 h 13884555"/>
              <a:gd name="connsiteX1582" fmla="*/ 1043113 w 12225867"/>
              <a:gd name="connsiteY1582" fmla="*/ 8341605 h 13884555"/>
              <a:gd name="connsiteX1583" fmla="*/ 1039579 w 12225867"/>
              <a:gd name="connsiteY1583" fmla="*/ 8337994 h 13884555"/>
              <a:gd name="connsiteX1584" fmla="*/ 1043113 w 12225867"/>
              <a:gd name="connsiteY1584" fmla="*/ 8334382 h 13884555"/>
              <a:gd name="connsiteX1585" fmla="*/ 1033689 w 12225867"/>
              <a:gd name="connsiteY1585" fmla="*/ 8324752 h 13884555"/>
              <a:gd name="connsiteX1586" fmla="*/ 937093 w 12225867"/>
              <a:gd name="connsiteY1586" fmla="*/ 8313919 h 13884555"/>
              <a:gd name="connsiteX1587" fmla="*/ 904109 w 12225867"/>
              <a:gd name="connsiteY1587" fmla="*/ 8351235 h 13884555"/>
              <a:gd name="connsiteX1588" fmla="*/ 914711 w 12225867"/>
              <a:gd name="connsiteY1588" fmla="*/ 8360865 h 13884555"/>
              <a:gd name="connsiteX1589" fmla="*/ 947695 w 12225867"/>
              <a:gd name="connsiteY1589" fmla="*/ 8323549 h 13884555"/>
              <a:gd name="connsiteX1590" fmla="*/ 937093 w 12225867"/>
              <a:gd name="connsiteY1590" fmla="*/ 8313919 h 13884555"/>
              <a:gd name="connsiteX1591" fmla="*/ 599009 w 12225867"/>
              <a:gd name="connsiteY1591" fmla="*/ 8311511 h 13884555"/>
              <a:gd name="connsiteX1592" fmla="*/ 575449 w 12225867"/>
              <a:gd name="connsiteY1592" fmla="*/ 8354845 h 13884555"/>
              <a:gd name="connsiteX1593" fmla="*/ 587229 w 12225867"/>
              <a:gd name="connsiteY1593" fmla="*/ 8362067 h 13884555"/>
              <a:gd name="connsiteX1594" fmla="*/ 610789 w 12225867"/>
              <a:gd name="connsiteY1594" fmla="*/ 8318734 h 13884555"/>
              <a:gd name="connsiteX1595" fmla="*/ 599009 w 12225867"/>
              <a:gd name="connsiteY1595" fmla="*/ 8311511 h 13884555"/>
              <a:gd name="connsiteX1596" fmla="*/ 144303 w 12225867"/>
              <a:gd name="connsiteY1596" fmla="*/ 8309104 h 13884555"/>
              <a:gd name="connsiteX1597" fmla="*/ 138413 w 12225867"/>
              <a:gd name="connsiteY1597" fmla="*/ 8358457 h 13884555"/>
              <a:gd name="connsiteX1598" fmla="*/ 152549 w 12225867"/>
              <a:gd name="connsiteY1598" fmla="*/ 8359661 h 13884555"/>
              <a:gd name="connsiteX1599" fmla="*/ 158439 w 12225867"/>
              <a:gd name="connsiteY1599" fmla="*/ 8310308 h 13884555"/>
              <a:gd name="connsiteX1600" fmla="*/ 144303 w 12225867"/>
              <a:gd name="connsiteY1600" fmla="*/ 8309104 h 13884555"/>
              <a:gd name="connsiteX1601" fmla="*/ 715630 w 12225867"/>
              <a:gd name="connsiteY1601" fmla="*/ 8304289 h 13884555"/>
              <a:gd name="connsiteX1602" fmla="*/ 688537 w 12225867"/>
              <a:gd name="connsiteY1602" fmla="*/ 8346420 h 13884555"/>
              <a:gd name="connsiteX1603" fmla="*/ 700316 w 12225867"/>
              <a:gd name="connsiteY1603" fmla="*/ 8354846 h 13884555"/>
              <a:gd name="connsiteX1604" fmla="*/ 727410 w 12225867"/>
              <a:gd name="connsiteY1604" fmla="*/ 8312716 h 13884555"/>
              <a:gd name="connsiteX1605" fmla="*/ 715630 w 12225867"/>
              <a:gd name="connsiteY1605" fmla="*/ 8304289 h 13884555"/>
              <a:gd name="connsiteX1606" fmla="*/ 492990 w 12225867"/>
              <a:gd name="connsiteY1606" fmla="*/ 8292252 h 13884555"/>
              <a:gd name="connsiteX1607" fmla="*/ 472964 w 12225867"/>
              <a:gd name="connsiteY1607" fmla="*/ 8337993 h 13884555"/>
              <a:gd name="connsiteX1608" fmla="*/ 485922 w 12225867"/>
              <a:gd name="connsiteY1608" fmla="*/ 8344011 h 13884555"/>
              <a:gd name="connsiteX1609" fmla="*/ 505947 w 12225867"/>
              <a:gd name="connsiteY1609" fmla="*/ 8298270 h 13884555"/>
              <a:gd name="connsiteX1610" fmla="*/ 492990 w 12225867"/>
              <a:gd name="connsiteY1610" fmla="*/ 8292252 h 13884555"/>
              <a:gd name="connsiteX1611" fmla="*/ 849922 w 12225867"/>
              <a:gd name="connsiteY1611" fmla="*/ 8279011 h 13884555"/>
              <a:gd name="connsiteX1612" fmla="*/ 820472 w 12225867"/>
              <a:gd name="connsiteY1612" fmla="*/ 8318734 h 13884555"/>
              <a:gd name="connsiteX1613" fmla="*/ 831074 w 12225867"/>
              <a:gd name="connsiteY1613" fmla="*/ 8327160 h 13884555"/>
              <a:gd name="connsiteX1614" fmla="*/ 860524 w 12225867"/>
              <a:gd name="connsiteY1614" fmla="*/ 8287437 h 13884555"/>
              <a:gd name="connsiteX1615" fmla="*/ 849922 w 12225867"/>
              <a:gd name="connsiteY1615" fmla="*/ 8279011 h 13884555"/>
              <a:gd name="connsiteX1616" fmla="*/ 1103190 w 12225867"/>
              <a:gd name="connsiteY1616" fmla="*/ 8260955 h 13884555"/>
              <a:gd name="connsiteX1617" fmla="*/ 1109080 w 12225867"/>
              <a:gd name="connsiteY1617" fmla="*/ 8266974 h 13884555"/>
              <a:gd name="connsiteX1618" fmla="*/ 1078452 w 12225867"/>
              <a:gd name="connsiteY1618" fmla="*/ 8298270 h 13884555"/>
              <a:gd name="connsiteX1619" fmla="*/ 1072563 w 12225867"/>
              <a:gd name="connsiteY1619" fmla="*/ 8292252 h 13884555"/>
              <a:gd name="connsiteX1620" fmla="*/ 1103190 w 12225867"/>
              <a:gd name="connsiteY1620" fmla="*/ 8260955 h 13884555"/>
              <a:gd name="connsiteX1621" fmla="*/ 1103190 w 12225867"/>
              <a:gd name="connsiteY1621" fmla="*/ 8253732 h 13884555"/>
              <a:gd name="connsiteX1622" fmla="*/ 1069029 w 12225867"/>
              <a:gd name="connsiteY1622" fmla="*/ 8288641 h 13884555"/>
              <a:gd name="connsiteX1623" fmla="*/ 1072563 w 12225867"/>
              <a:gd name="connsiteY1623" fmla="*/ 8292252 h 13884555"/>
              <a:gd name="connsiteX1624" fmla="*/ 1069029 w 12225867"/>
              <a:gd name="connsiteY1624" fmla="*/ 8295863 h 13884555"/>
              <a:gd name="connsiteX1625" fmla="*/ 1078452 w 12225867"/>
              <a:gd name="connsiteY1625" fmla="*/ 8305493 h 13884555"/>
              <a:gd name="connsiteX1626" fmla="*/ 1112614 w 12225867"/>
              <a:gd name="connsiteY1626" fmla="*/ 8270585 h 13884555"/>
              <a:gd name="connsiteX1627" fmla="*/ 1109080 w 12225867"/>
              <a:gd name="connsiteY1627" fmla="*/ 8266974 h 13884555"/>
              <a:gd name="connsiteX1628" fmla="*/ 1112614 w 12225867"/>
              <a:gd name="connsiteY1628" fmla="*/ 8263362 h 13884555"/>
              <a:gd name="connsiteX1629" fmla="*/ 1103190 w 12225867"/>
              <a:gd name="connsiteY1629" fmla="*/ 8253732 h 13884555"/>
              <a:gd name="connsiteX1630" fmla="*/ 271527 w 12225867"/>
              <a:gd name="connsiteY1630" fmla="*/ 8242899 h 13884555"/>
              <a:gd name="connsiteX1631" fmla="*/ 260925 w 12225867"/>
              <a:gd name="connsiteY1631" fmla="*/ 8292252 h 13884555"/>
              <a:gd name="connsiteX1632" fmla="*/ 275061 w 12225867"/>
              <a:gd name="connsiteY1632" fmla="*/ 8295863 h 13884555"/>
              <a:gd name="connsiteX1633" fmla="*/ 285663 w 12225867"/>
              <a:gd name="connsiteY1633" fmla="*/ 8246510 h 13884555"/>
              <a:gd name="connsiteX1634" fmla="*/ 271527 w 12225867"/>
              <a:gd name="connsiteY1634" fmla="*/ 8242899 h 13884555"/>
              <a:gd name="connsiteX1635" fmla="*/ 1001883 w 12225867"/>
              <a:gd name="connsiteY1635" fmla="*/ 8239289 h 13884555"/>
              <a:gd name="connsiteX1636" fmla="*/ 968899 w 12225867"/>
              <a:gd name="connsiteY1636" fmla="*/ 8276604 h 13884555"/>
              <a:gd name="connsiteX1637" fmla="*/ 979501 w 12225867"/>
              <a:gd name="connsiteY1637" fmla="*/ 8286234 h 13884555"/>
              <a:gd name="connsiteX1638" fmla="*/ 1012485 w 12225867"/>
              <a:gd name="connsiteY1638" fmla="*/ 8248918 h 13884555"/>
              <a:gd name="connsiteX1639" fmla="*/ 1001883 w 12225867"/>
              <a:gd name="connsiteY1639" fmla="*/ 8239289 h 13884555"/>
              <a:gd name="connsiteX1640" fmla="*/ 395216 w 12225867"/>
              <a:gd name="connsiteY1640" fmla="*/ 8239288 h 13884555"/>
              <a:gd name="connsiteX1641" fmla="*/ 379902 w 12225867"/>
              <a:gd name="connsiteY1641" fmla="*/ 8286233 h 13884555"/>
              <a:gd name="connsiteX1642" fmla="*/ 392860 w 12225867"/>
              <a:gd name="connsiteY1642" fmla="*/ 8291048 h 13884555"/>
              <a:gd name="connsiteX1643" fmla="*/ 408174 w 12225867"/>
              <a:gd name="connsiteY1643" fmla="*/ 8244103 h 13884555"/>
              <a:gd name="connsiteX1644" fmla="*/ 395216 w 12225867"/>
              <a:gd name="connsiteY1644" fmla="*/ 8239288 h 13884555"/>
              <a:gd name="connsiteX1645" fmla="*/ 646129 w 12225867"/>
              <a:gd name="connsiteY1645" fmla="*/ 8224843 h 13884555"/>
              <a:gd name="connsiteX1646" fmla="*/ 622569 w 12225867"/>
              <a:gd name="connsiteY1646" fmla="*/ 8268177 h 13884555"/>
              <a:gd name="connsiteX1647" fmla="*/ 634349 w 12225867"/>
              <a:gd name="connsiteY1647" fmla="*/ 8275399 h 13884555"/>
              <a:gd name="connsiteX1648" fmla="*/ 657909 w 12225867"/>
              <a:gd name="connsiteY1648" fmla="*/ 8232065 h 13884555"/>
              <a:gd name="connsiteX1649" fmla="*/ 646129 w 12225867"/>
              <a:gd name="connsiteY1649" fmla="*/ 8224843 h 13884555"/>
              <a:gd name="connsiteX1650" fmla="*/ 769818 w 12225867"/>
              <a:gd name="connsiteY1650" fmla="*/ 8221233 h 13884555"/>
              <a:gd name="connsiteX1651" fmla="*/ 742724 w 12225867"/>
              <a:gd name="connsiteY1651" fmla="*/ 8263363 h 13884555"/>
              <a:gd name="connsiteX1652" fmla="*/ 754504 w 12225867"/>
              <a:gd name="connsiteY1652" fmla="*/ 8271789 h 13884555"/>
              <a:gd name="connsiteX1653" fmla="*/ 781598 w 12225867"/>
              <a:gd name="connsiteY1653" fmla="*/ 8229658 h 13884555"/>
              <a:gd name="connsiteX1654" fmla="*/ 769818 w 12225867"/>
              <a:gd name="connsiteY1654" fmla="*/ 8221233 h 13884555"/>
              <a:gd name="connsiteX1655" fmla="*/ 154905 w 12225867"/>
              <a:gd name="connsiteY1655" fmla="*/ 8209196 h 13884555"/>
              <a:gd name="connsiteX1656" fmla="*/ 149015 w 12225867"/>
              <a:gd name="connsiteY1656" fmla="*/ 8258548 h 13884555"/>
              <a:gd name="connsiteX1657" fmla="*/ 163151 w 12225867"/>
              <a:gd name="connsiteY1657" fmla="*/ 8259752 h 13884555"/>
              <a:gd name="connsiteX1658" fmla="*/ 169041 w 12225867"/>
              <a:gd name="connsiteY1658" fmla="*/ 8210399 h 13884555"/>
              <a:gd name="connsiteX1659" fmla="*/ 154905 w 12225867"/>
              <a:gd name="connsiteY1659" fmla="*/ 8209196 h 13884555"/>
              <a:gd name="connsiteX1660" fmla="*/ 533041 w 12225867"/>
              <a:gd name="connsiteY1660" fmla="*/ 8200768 h 13884555"/>
              <a:gd name="connsiteX1661" fmla="*/ 513015 w 12225867"/>
              <a:gd name="connsiteY1661" fmla="*/ 8246510 h 13884555"/>
              <a:gd name="connsiteX1662" fmla="*/ 525973 w 12225867"/>
              <a:gd name="connsiteY1662" fmla="*/ 8252529 h 13884555"/>
              <a:gd name="connsiteX1663" fmla="*/ 545999 w 12225867"/>
              <a:gd name="connsiteY1663" fmla="*/ 8206787 h 13884555"/>
              <a:gd name="connsiteX1664" fmla="*/ 533041 w 12225867"/>
              <a:gd name="connsiteY1664" fmla="*/ 8200768 h 13884555"/>
              <a:gd name="connsiteX1665" fmla="*/ 909999 w 12225867"/>
              <a:gd name="connsiteY1665" fmla="*/ 8199565 h 13884555"/>
              <a:gd name="connsiteX1666" fmla="*/ 880550 w 12225867"/>
              <a:gd name="connsiteY1666" fmla="*/ 8239289 h 13884555"/>
              <a:gd name="connsiteX1667" fmla="*/ 891151 w 12225867"/>
              <a:gd name="connsiteY1667" fmla="*/ 8247714 h 13884555"/>
              <a:gd name="connsiteX1668" fmla="*/ 920601 w 12225867"/>
              <a:gd name="connsiteY1668" fmla="*/ 8207992 h 13884555"/>
              <a:gd name="connsiteX1669" fmla="*/ 909999 w 12225867"/>
              <a:gd name="connsiteY1669" fmla="*/ 8199565 h 13884555"/>
              <a:gd name="connsiteX1670" fmla="*/ 1171514 w 12225867"/>
              <a:gd name="connsiteY1670" fmla="*/ 8189936 h 13884555"/>
              <a:gd name="connsiteX1671" fmla="*/ 1177993 w 12225867"/>
              <a:gd name="connsiteY1671" fmla="*/ 8196556 h 13884555"/>
              <a:gd name="connsiteX1672" fmla="*/ 1146776 w 12225867"/>
              <a:gd name="connsiteY1672" fmla="*/ 8228454 h 13884555"/>
              <a:gd name="connsiteX1673" fmla="*/ 1140298 w 12225867"/>
              <a:gd name="connsiteY1673" fmla="*/ 8221834 h 13884555"/>
              <a:gd name="connsiteX1674" fmla="*/ 1171514 w 12225867"/>
              <a:gd name="connsiteY1674" fmla="*/ 8189936 h 13884555"/>
              <a:gd name="connsiteX1675" fmla="*/ 1171514 w 12225867"/>
              <a:gd name="connsiteY1675" fmla="*/ 8183917 h 13884555"/>
              <a:gd name="connsiteX1676" fmla="*/ 1137352 w 12225867"/>
              <a:gd name="connsiteY1676" fmla="*/ 8218824 h 13884555"/>
              <a:gd name="connsiteX1677" fmla="*/ 1140298 w 12225867"/>
              <a:gd name="connsiteY1677" fmla="*/ 8221834 h 13884555"/>
              <a:gd name="connsiteX1678" fmla="*/ 1137352 w 12225867"/>
              <a:gd name="connsiteY1678" fmla="*/ 8224844 h 13884555"/>
              <a:gd name="connsiteX1679" fmla="*/ 1146776 w 12225867"/>
              <a:gd name="connsiteY1679" fmla="*/ 8234474 h 13884555"/>
              <a:gd name="connsiteX1680" fmla="*/ 1180938 w 12225867"/>
              <a:gd name="connsiteY1680" fmla="*/ 8199565 h 13884555"/>
              <a:gd name="connsiteX1681" fmla="*/ 1177993 w 12225867"/>
              <a:gd name="connsiteY1681" fmla="*/ 8196556 h 13884555"/>
              <a:gd name="connsiteX1682" fmla="*/ 1180938 w 12225867"/>
              <a:gd name="connsiteY1682" fmla="*/ 8193546 h 13884555"/>
              <a:gd name="connsiteX1683" fmla="*/ 1171514 w 12225867"/>
              <a:gd name="connsiteY1683" fmla="*/ 8183917 h 13884555"/>
              <a:gd name="connsiteX1684" fmla="*/ 1066673 w 12225867"/>
              <a:gd name="connsiteY1684" fmla="*/ 8164658 h 13884555"/>
              <a:gd name="connsiteX1685" fmla="*/ 1033689 w 12225867"/>
              <a:gd name="connsiteY1685" fmla="*/ 8201973 h 13884555"/>
              <a:gd name="connsiteX1686" fmla="*/ 1044291 w 12225867"/>
              <a:gd name="connsiteY1686" fmla="*/ 8211603 h 13884555"/>
              <a:gd name="connsiteX1687" fmla="*/ 1077274 w 12225867"/>
              <a:gd name="connsiteY1687" fmla="*/ 8174288 h 13884555"/>
              <a:gd name="connsiteX1688" fmla="*/ 1066673 w 12225867"/>
              <a:gd name="connsiteY1688" fmla="*/ 8164658 h 13884555"/>
              <a:gd name="connsiteX1689" fmla="*/ 292731 w 12225867"/>
              <a:gd name="connsiteY1689" fmla="*/ 8146601 h 13884555"/>
              <a:gd name="connsiteX1690" fmla="*/ 282129 w 12225867"/>
              <a:gd name="connsiteY1690" fmla="*/ 8194750 h 13884555"/>
              <a:gd name="connsiteX1691" fmla="*/ 296265 w 12225867"/>
              <a:gd name="connsiteY1691" fmla="*/ 8198362 h 13884555"/>
              <a:gd name="connsiteX1692" fmla="*/ 306867 w 12225867"/>
              <a:gd name="connsiteY1692" fmla="*/ 8150213 h 13884555"/>
              <a:gd name="connsiteX1693" fmla="*/ 292731 w 12225867"/>
              <a:gd name="connsiteY1693" fmla="*/ 8146601 h 13884555"/>
              <a:gd name="connsiteX1694" fmla="*/ 425844 w 12225867"/>
              <a:gd name="connsiteY1694" fmla="*/ 8144194 h 13884555"/>
              <a:gd name="connsiteX1695" fmla="*/ 410530 w 12225867"/>
              <a:gd name="connsiteY1695" fmla="*/ 8191139 h 13884555"/>
              <a:gd name="connsiteX1696" fmla="*/ 423488 w 12225867"/>
              <a:gd name="connsiteY1696" fmla="*/ 8195954 h 13884555"/>
              <a:gd name="connsiteX1697" fmla="*/ 438802 w 12225867"/>
              <a:gd name="connsiteY1697" fmla="*/ 8149009 h 13884555"/>
              <a:gd name="connsiteX1698" fmla="*/ 425844 w 12225867"/>
              <a:gd name="connsiteY1698" fmla="*/ 8144194 h 13884555"/>
              <a:gd name="connsiteX1699" fmla="*/ 824006 w 12225867"/>
              <a:gd name="connsiteY1699" fmla="*/ 8138176 h 13884555"/>
              <a:gd name="connsiteX1700" fmla="*/ 796912 w 12225867"/>
              <a:gd name="connsiteY1700" fmla="*/ 8180306 h 13884555"/>
              <a:gd name="connsiteX1701" fmla="*/ 808692 w 12225867"/>
              <a:gd name="connsiteY1701" fmla="*/ 8188732 h 13884555"/>
              <a:gd name="connsiteX1702" fmla="*/ 835786 w 12225867"/>
              <a:gd name="connsiteY1702" fmla="*/ 8146602 h 13884555"/>
              <a:gd name="connsiteX1703" fmla="*/ 824006 w 12225867"/>
              <a:gd name="connsiteY1703" fmla="*/ 8138176 h 13884555"/>
              <a:gd name="connsiteX1704" fmla="*/ 693249 w 12225867"/>
              <a:gd name="connsiteY1704" fmla="*/ 8136971 h 13884555"/>
              <a:gd name="connsiteX1705" fmla="*/ 669689 w 12225867"/>
              <a:gd name="connsiteY1705" fmla="*/ 8180305 h 13884555"/>
              <a:gd name="connsiteX1706" fmla="*/ 681469 w 12225867"/>
              <a:gd name="connsiteY1706" fmla="*/ 8187527 h 13884555"/>
              <a:gd name="connsiteX1707" fmla="*/ 705028 w 12225867"/>
              <a:gd name="connsiteY1707" fmla="*/ 8144194 h 13884555"/>
              <a:gd name="connsiteX1708" fmla="*/ 693249 w 12225867"/>
              <a:gd name="connsiteY1708" fmla="*/ 8136971 h 13884555"/>
              <a:gd name="connsiteX1709" fmla="*/ 970077 w 12225867"/>
              <a:gd name="connsiteY1709" fmla="*/ 8121323 h 13884555"/>
              <a:gd name="connsiteX1710" fmla="*/ 940627 w 12225867"/>
              <a:gd name="connsiteY1710" fmla="*/ 8161047 h 13884555"/>
              <a:gd name="connsiteX1711" fmla="*/ 951229 w 12225867"/>
              <a:gd name="connsiteY1711" fmla="*/ 8169472 h 13884555"/>
              <a:gd name="connsiteX1712" fmla="*/ 980679 w 12225867"/>
              <a:gd name="connsiteY1712" fmla="*/ 8129750 h 13884555"/>
              <a:gd name="connsiteX1713" fmla="*/ 970077 w 12225867"/>
              <a:gd name="connsiteY1713" fmla="*/ 8121323 h 13884555"/>
              <a:gd name="connsiteX1714" fmla="*/ 1241016 w 12225867"/>
              <a:gd name="connsiteY1714" fmla="*/ 8118916 h 13884555"/>
              <a:gd name="connsiteX1715" fmla="*/ 1247495 w 12225867"/>
              <a:gd name="connsiteY1715" fmla="*/ 8125537 h 13884555"/>
              <a:gd name="connsiteX1716" fmla="*/ 1216278 w 12225867"/>
              <a:gd name="connsiteY1716" fmla="*/ 8157434 h 13884555"/>
              <a:gd name="connsiteX1717" fmla="*/ 1209800 w 12225867"/>
              <a:gd name="connsiteY1717" fmla="*/ 8150815 h 13884555"/>
              <a:gd name="connsiteX1718" fmla="*/ 1241016 w 12225867"/>
              <a:gd name="connsiteY1718" fmla="*/ 8118916 h 13884555"/>
              <a:gd name="connsiteX1719" fmla="*/ 1241016 w 12225867"/>
              <a:gd name="connsiteY1719" fmla="*/ 8112897 h 13884555"/>
              <a:gd name="connsiteX1720" fmla="*/ 1206854 w 12225867"/>
              <a:gd name="connsiteY1720" fmla="*/ 8147805 h 13884555"/>
              <a:gd name="connsiteX1721" fmla="*/ 1209800 w 12225867"/>
              <a:gd name="connsiteY1721" fmla="*/ 8150815 h 13884555"/>
              <a:gd name="connsiteX1722" fmla="*/ 1206854 w 12225867"/>
              <a:gd name="connsiteY1722" fmla="*/ 8153824 h 13884555"/>
              <a:gd name="connsiteX1723" fmla="*/ 1216278 w 12225867"/>
              <a:gd name="connsiteY1723" fmla="*/ 8164658 h 13884555"/>
              <a:gd name="connsiteX1724" fmla="*/ 1250440 w 12225867"/>
              <a:gd name="connsiteY1724" fmla="*/ 8128546 h 13884555"/>
              <a:gd name="connsiteX1725" fmla="*/ 1247495 w 12225867"/>
              <a:gd name="connsiteY1725" fmla="*/ 8125537 h 13884555"/>
              <a:gd name="connsiteX1726" fmla="*/ 1250440 w 12225867"/>
              <a:gd name="connsiteY1726" fmla="*/ 8122527 h 13884555"/>
              <a:gd name="connsiteX1727" fmla="*/ 1241016 w 12225867"/>
              <a:gd name="connsiteY1727" fmla="*/ 8112897 h 13884555"/>
              <a:gd name="connsiteX1728" fmla="*/ 165507 w 12225867"/>
              <a:gd name="connsiteY1728" fmla="*/ 8110490 h 13884555"/>
              <a:gd name="connsiteX1729" fmla="*/ 159617 w 12225867"/>
              <a:gd name="connsiteY1729" fmla="*/ 8159843 h 13884555"/>
              <a:gd name="connsiteX1730" fmla="*/ 173753 w 12225867"/>
              <a:gd name="connsiteY1730" fmla="*/ 8161047 h 13884555"/>
              <a:gd name="connsiteX1731" fmla="*/ 179643 w 12225867"/>
              <a:gd name="connsiteY1731" fmla="*/ 8111694 h 13884555"/>
              <a:gd name="connsiteX1732" fmla="*/ 165507 w 12225867"/>
              <a:gd name="connsiteY1732" fmla="*/ 8110490 h 13884555"/>
              <a:gd name="connsiteX1733" fmla="*/ 573093 w 12225867"/>
              <a:gd name="connsiteY1733" fmla="*/ 8109285 h 13884555"/>
              <a:gd name="connsiteX1734" fmla="*/ 553067 w 12225867"/>
              <a:gd name="connsiteY1734" fmla="*/ 8155027 h 13884555"/>
              <a:gd name="connsiteX1735" fmla="*/ 566025 w 12225867"/>
              <a:gd name="connsiteY1735" fmla="*/ 8161046 h 13884555"/>
              <a:gd name="connsiteX1736" fmla="*/ 586051 w 12225867"/>
              <a:gd name="connsiteY1736" fmla="*/ 8115304 h 13884555"/>
              <a:gd name="connsiteX1737" fmla="*/ 573093 w 12225867"/>
              <a:gd name="connsiteY1737" fmla="*/ 8109285 h 13884555"/>
              <a:gd name="connsiteX1738" fmla="*/ 1131462 w 12225867"/>
              <a:gd name="connsiteY1738" fmla="*/ 8090027 h 13884555"/>
              <a:gd name="connsiteX1739" fmla="*/ 1098478 w 12225867"/>
              <a:gd name="connsiteY1739" fmla="*/ 8127342 h 13884555"/>
              <a:gd name="connsiteX1740" fmla="*/ 1109080 w 12225867"/>
              <a:gd name="connsiteY1740" fmla="*/ 8136972 h 13884555"/>
              <a:gd name="connsiteX1741" fmla="*/ 1142064 w 12225867"/>
              <a:gd name="connsiteY1741" fmla="*/ 8099657 h 13884555"/>
              <a:gd name="connsiteX1742" fmla="*/ 1131462 w 12225867"/>
              <a:gd name="connsiteY1742" fmla="*/ 8090027 h 13884555"/>
              <a:gd name="connsiteX1743" fmla="*/ 878194 w 12225867"/>
              <a:gd name="connsiteY1743" fmla="*/ 8055119 h 13884555"/>
              <a:gd name="connsiteX1744" fmla="*/ 851100 w 12225867"/>
              <a:gd name="connsiteY1744" fmla="*/ 8097249 h 13884555"/>
              <a:gd name="connsiteX1745" fmla="*/ 862880 w 12225867"/>
              <a:gd name="connsiteY1745" fmla="*/ 8105675 h 13884555"/>
              <a:gd name="connsiteX1746" fmla="*/ 889973 w 12225867"/>
              <a:gd name="connsiteY1746" fmla="*/ 8063545 h 13884555"/>
              <a:gd name="connsiteX1747" fmla="*/ 878194 w 12225867"/>
              <a:gd name="connsiteY1747" fmla="*/ 8055119 h 13884555"/>
              <a:gd name="connsiteX1748" fmla="*/ 740368 w 12225867"/>
              <a:gd name="connsiteY1748" fmla="*/ 8050303 h 13884555"/>
              <a:gd name="connsiteX1749" fmla="*/ 716808 w 12225867"/>
              <a:gd name="connsiteY1749" fmla="*/ 8093637 h 13884555"/>
              <a:gd name="connsiteX1750" fmla="*/ 728588 w 12225867"/>
              <a:gd name="connsiteY1750" fmla="*/ 8100860 h 13884555"/>
              <a:gd name="connsiteX1751" fmla="*/ 752148 w 12225867"/>
              <a:gd name="connsiteY1751" fmla="*/ 8057526 h 13884555"/>
              <a:gd name="connsiteX1752" fmla="*/ 740368 w 12225867"/>
              <a:gd name="connsiteY1752" fmla="*/ 8050303 h 13884555"/>
              <a:gd name="connsiteX1753" fmla="*/ 456472 w 12225867"/>
              <a:gd name="connsiteY1753" fmla="*/ 8050303 h 13884555"/>
              <a:gd name="connsiteX1754" fmla="*/ 441158 w 12225867"/>
              <a:gd name="connsiteY1754" fmla="*/ 8097249 h 13884555"/>
              <a:gd name="connsiteX1755" fmla="*/ 454116 w 12225867"/>
              <a:gd name="connsiteY1755" fmla="*/ 8102064 h 13884555"/>
              <a:gd name="connsiteX1756" fmla="*/ 469430 w 12225867"/>
              <a:gd name="connsiteY1756" fmla="*/ 8055118 h 13884555"/>
              <a:gd name="connsiteX1757" fmla="*/ 456472 w 12225867"/>
              <a:gd name="connsiteY1757" fmla="*/ 8050303 h 13884555"/>
              <a:gd name="connsiteX1758" fmla="*/ 1310517 w 12225867"/>
              <a:gd name="connsiteY1758" fmla="*/ 8049100 h 13884555"/>
              <a:gd name="connsiteX1759" fmla="*/ 1316407 w 12225867"/>
              <a:gd name="connsiteY1759" fmla="*/ 8055119 h 13884555"/>
              <a:gd name="connsiteX1760" fmla="*/ 1285779 w 12225867"/>
              <a:gd name="connsiteY1760" fmla="*/ 8086415 h 13884555"/>
              <a:gd name="connsiteX1761" fmla="*/ 1279889 w 12225867"/>
              <a:gd name="connsiteY1761" fmla="*/ 8080397 h 13884555"/>
              <a:gd name="connsiteX1762" fmla="*/ 1310517 w 12225867"/>
              <a:gd name="connsiteY1762" fmla="*/ 8049100 h 13884555"/>
              <a:gd name="connsiteX1763" fmla="*/ 313935 w 12225867"/>
              <a:gd name="connsiteY1763" fmla="*/ 8049100 h 13884555"/>
              <a:gd name="connsiteX1764" fmla="*/ 303333 w 12225867"/>
              <a:gd name="connsiteY1764" fmla="*/ 8097249 h 13884555"/>
              <a:gd name="connsiteX1765" fmla="*/ 317468 w 12225867"/>
              <a:gd name="connsiteY1765" fmla="*/ 8100860 h 13884555"/>
              <a:gd name="connsiteX1766" fmla="*/ 328070 w 12225867"/>
              <a:gd name="connsiteY1766" fmla="*/ 8052711 h 13884555"/>
              <a:gd name="connsiteX1767" fmla="*/ 313935 w 12225867"/>
              <a:gd name="connsiteY1767" fmla="*/ 8049100 h 13884555"/>
              <a:gd name="connsiteX1768" fmla="*/ 1030155 w 12225867"/>
              <a:gd name="connsiteY1768" fmla="*/ 8041878 h 13884555"/>
              <a:gd name="connsiteX1769" fmla="*/ 1000705 w 12225867"/>
              <a:gd name="connsiteY1769" fmla="*/ 8081601 h 13884555"/>
              <a:gd name="connsiteX1770" fmla="*/ 1011307 w 12225867"/>
              <a:gd name="connsiteY1770" fmla="*/ 8090027 h 13884555"/>
              <a:gd name="connsiteX1771" fmla="*/ 1040757 w 12225867"/>
              <a:gd name="connsiteY1771" fmla="*/ 8050304 h 13884555"/>
              <a:gd name="connsiteX1772" fmla="*/ 1030155 w 12225867"/>
              <a:gd name="connsiteY1772" fmla="*/ 8041878 h 13884555"/>
              <a:gd name="connsiteX1773" fmla="*/ 1310517 w 12225867"/>
              <a:gd name="connsiteY1773" fmla="*/ 8041877 h 13884555"/>
              <a:gd name="connsiteX1774" fmla="*/ 1276355 w 12225867"/>
              <a:gd name="connsiteY1774" fmla="*/ 8076785 h 13884555"/>
              <a:gd name="connsiteX1775" fmla="*/ 1279889 w 12225867"/>
              <a:gd name="connsiteY1775" fmla="*/ 8080397 h 13884555"/>
              <a:gd name="connsiteX1776" fmla="*/ 1276355 w 12225867"/>
              <a:gd name="connsiteY1776" fmla="*/ 8084008 h 13884555"/>
              <a:gd name="connsiteX1777" fmla="*/ 1285779 w 12225867"/>
              <a:gd name="connsiteY1777" fmla="*/ 8093638 h 13884555"/>
              <a:gd name="connsiteX1778" fmla="*/ 1319941 w 12225867"/>
              <a:gd name="connsiteY1778" fmla="*/ 8058730 h 13884555"/>
              <a:gd name="connsiteX1779" fmla="*/ 1316407 w 12225867"/>
              <a:gd name="connsiteY1779" fmla="*/ 8055119 h 13884555"/>
              <a:gd name="connsiteX1780" fmla="*/ 1319941 w 12225867"/>
              <a:gd name="connsiteY1780" fmla="*/ 8051507 h 13884555"/>
              <a:gd name="connsiteX1781" fmla="*/ 1310517 w 12225867"/>
              <a:gd name="connsiteY1781" fmla="*/ 8041877 h 13884555"/>
              <a:gd name="connsiteX1782" fmla="*/ 611967 w 12225867"/>
              <a:gd name="connsiteY1782" fmla="*/ 8017803 h 13884555"/>
              <a:gd name="connsiteX1783" fmla="*/ 591941 w 12225867"/>
              <a:gd name="connsiteY1783" fmla="*/ 8063544 h 13884555"/>
              <a:gd name="connsiteX1784" fmla="*/ 604899 w 12225867"/>
              <a:gd name="connsiteY1784" fmla="*/ 8069563 h 13884555"/>
              <a:gd name="connsiteX1785" fmla="*/ 624925 w 12225867"/>
              <a:gd name="connsiteY1785" fmla="*/ 8023821 h 13884555"/>
              <a:gd name="connsiteX1786" fmla="*/ 611967 w 12225867"/>
              <a:gd name="connsiteY1786" fmla="*/ 8017803 h 13884555"/>
              <a:gd name="connsiteX1787" fmla="*/ 1197430 w 12225867"/>
              <a:gd name="connsiteY1787" fmla="*/ 8015396 h 13884555"/>
              <a:gd name="connsiteX1788" fmla="*/ 1164446 w 12225867"/>
              <a:gd name="connsiteY1788" fmla="*/ 8052711 h 13884555"/>
              <a:gd name="connsiteX1789" fmla="*/ 1175048 w 12225867"/>
              <a:gd name="connsiteY1789" fmla="*/ 8062341 h 13884555"/>
              <a:gd name="connsiteX1790" fmla="*/ 1208032 w 12225867"/>
              <a:gd name="connsiteY1790" fmla="*/ 8025026 h 13884555"/>
              <a:gd name="connsiteX1791" fmla="*/ 1197430 w 12225867"/>
              <a:gd name="connsiteY1791" fmla="*/ 8015396 h 13884555"/>
              <a:gd name="connsiteX1792" fmla="*/ 176109 w 12225867"/>
              <a:gd name="connsiteY1792" fmla="*/ 8011785 h 13884555"/>
              <a:gd name="connsiteX1793" fmla="*/ 170219 w 12225867"/>
              <a:gd name="connsiteY1793" fmla="*/ 8061137 h 13884555"/>
              <a:gd name="connsiteX1794" fmla="*/ 184355 w 12225867"/>
              <a:gd name="connsiteY1794" fmla="*/ 8062341 h 13884555"/>
              <a:gd name="connsiteX1795" fmla="*/ 190245 w 12225867"/>
              <a:gd name="connsiteY1795" fmla="*/ 8012988 h 13884555"/>
              <a:gd name="connsiteX1796" fmla="*/ 176109 w 12225867"/>
              <a:gd name="connsiteY1796" fmla="*/ 8011785 h 13884555"/>
              <a:gd name="connsiteX1797" fmla="*/ 1378841 w 12225867"/>
              <a:gd name="connsiteY1797" fmla="*/ 7978080 h 13884555"/>
              <a:gd name="connsiteX1798" fmla="*/ 1385320 w 12225867"/>
              <a:gd name="connsiteY1798" fmla="*/ 7984701 h 13884555"/>
              <a:gd name="connsiteX1799" fmla="*/ 1354103 w 12225867"/>
              <a:gd name="connsiteY1799" fmla="*/ 8016599 h 13884555"/>
              <a:gd name="connsiteX1800" fmla="*/ 1347624 w 12225867"/>
              <a:gd name="connsiteY1800" fmla="*/ 8009979 h 13884555"/>
              <a:gd name="connsiteX1801" fmla="*/ 1378841 w 12225867"/>
              <a:gd name="connsiteY1801" fmla="*/ 7978080 h 13884555"/>
              <a:gd name="connsiteX1802" fmla="*/ 932381 w 12225867"/>
              <a:gd name="connsiteY1802" fmla="*/ 7972062 h 13884555"/>
              <a:gd name="connsiteX1803" fmla="*/ 905287 w 12225867"/>
              <a:gd name="connsiteY1803" fmla="*/ 8014192 h 13884555"/>
              <a:gd name="connsiteX1804" fmla="*/ 917067 w 12225867"/>
              <a:gd name="connsiteY1804" fmla="*/ 8022618 h 13884555"/>
              <a:gd name="connsiteX1805" fmla="*/ 944161 w 12225867"/>
              <a:gd name="connsiteY1805" fmla="*/ 7980488 h 13884555"/>
              <a:gd name="connsiteX1806" fmla="*/ 932381 w 12225867"/>
              <a:gd name="connsiteY1806" fmla="*/ 7972062 h 13884555"/>
              <a:gd name="connsiteX1807" fmla="*/ 1378841 w 12225867"/>
              <a:gd name="connsiteY1807" fmla="*/ 7972061 h 13884555"/>
              <a:gd name="connsiteX1808" fmla="*/ 1344679 w 12225867"/>
              <a:gd name="connsiteY1808" fmla="*/ 8006969 h 13884555"/>
              <a:gd name="connsiteX1809" fmla="*/ 1347624 w 12225867"/>
              <a:gd name="connsiteY1809" fmla="*/ 8009979 h 13884555"/>
              <a:gd name="connsiteX1810" fmla="*/ 1344679 w 12225867"/>
              <a:gd name="connsiteY1810" fmla="*/ 8012988 h 13884555"/>
              <a:gd name="connsiteX1811" fmla="*/ 1354103 w 12225867"/>
              <a:gd name="connsiteY1811" fmla="*/ 8022618 h 13884555"/>
              <a:gd name="connsiteX1812" fmla="*/ 1388265 w 12225867"/>
              <a:gd name="connsiteY1812" fmla="*/ 7987710 h 13884555"/>
              <a:gd name="connsiteX1813" fmla="*/ 1385320 w 12225867"/>
              <a:gd name="connsiteY1813" fmla="*/ 7984701 h 13884555"/>
              <a:gd name="connsiteX1814" fmla="*/ 1388265 w 12225867"/>
              <a:gd name="connsiteY1814" fmla="*/ 7981691 h 13884555"/>
              <a:gd name="connsiteX1815" fmla="*/ 1378841 w 12225867"/>
              <a:gd name="connsiteY1815" fmla="*/ 7972061 h 13884555"/>
              <a:gd name="connsiteX1816" fmla="*/ 1090232 w 12225867"/>
              <a:gd name="connsiteY1816" fmla="*/ 7963636 h 13884555"/>
              <a:gd name="connsiteX1817" fmla="*/ 1060783 w 12225867"/>
              <a:gd name="connsiteY1817" fmla="*/ 8003359 h 13884555"/>
              <a:gd name="connsiteX1818" fmla="*/ 1071385 w 12225867"/>
              <a:gd name="connsiteY1818" fmla="*/ 8011785 h 13884555"/>
              <a:gd name="connsiteX1819" fmla="*/ 1100834 w 12225867"/>
              <a:gd name="connsiteY1819" fmla="*/ 7972062 h 13884555"/>
              <a:gd name="connsiteX1820" fmla="*/ 1090232 w 12225867"/>
              <a:gd name="connsiteY1820" fmla="*/ 7963636 h 13884555"/>
              <a:gd name="connsiteX1821" fmla="*/ 788666 w 12225867"/>
              <a:gd name="connsiteY1821" fmla="*/ 7962432 h 13884555"/>
              <a:gd name="connsiteX1822" fmla="*/ 765106 w 12225867"/>
              <a:gd name="connsiteY1822" fmla="*/ 8005766 h 13884555"/>
              <a:gd name="connsiteX1823" fmla="*/ 776886 w 12225867"/>
              <a:gd name="connsiteY1823" fmla="*/ 8012988 h 13884555"/>
              <a:gd name="connsiteX1824" fmla="*/ 800446 w 12225867"/>
              <a:gd name="connsiteY1824" fmla="*/ 7969654 h 13884555"/>
              <a:gd name="connsiteX1825" fmla="*/ 788666 w 12225867"/>
              <a:gd name="connsiteY1825" fmla="*/ 7962432 h 13884555"/>
              <a:gd name="connsiteX1826" fmla="*/ 487100 w 12225867"/>
              <a:gd name="connsiteY1826" fmla="*/ 7955209 h 13884555"/>
              <a:gd name="connsiteX1827" fmla="*/ 471786 w 12225867"/>
              <a:gd name="connsiteY1827" fmla="*/ 8002154 h 13884555"/>
              <a:gd name="connsiteX1828" fmla="*/ 484744 w 12225867"/>
              <a:gd name="connsiteY1828" fmla="*/ 8006969 h 13884555"/>
              <a:gd name="connsiteX1829" fmla="*/ 500058 w 12225867"/>
              <a:gd name="connsiteY1829" fmla="*/ 7960024 h 13884555"/>
              <a:gd name="connsiteX1830" fmla="*/ 487100 w 12225867"/>
              <a:gd name="connsiteY1830" fmla="*/ 7955209 h 13884555"/>
              <a:gd name="connsiteX1831" fmla="*/ 335138 w 12225867"/>
              <a:gd name="connsiteY1831" fmla="*/ 7951598 h 13884555"/>
              <a:gd name="connsiteX1832" fmla="*/ 324536 w 12225867"/>
              <a:gd name="connsiteY1832" fmla="*/ 7999747 h 13884555"/>
              <a:gd name="connsiteX1833" fmla="*/ 338672 w 12225867"/>
              <a:gd name="connsiteY1833" fmla="*/ 8003358 h 13884555"/>
              <a:gd name="connsiteX1834" fmla="*/ 349274 w 12225867"/>
              <a:gd name="connsiteY1834" fmla="*/ 7955209 h 13884555"/>
              <a:gd name="connsiteX1835" fmla="*/ 335138 w 12225867"/>
              <a:gd name="connsiteY1835" fmla="*/ 7951598 h 13884555"/>
              <a:gd name="connsiteX1836" fmla="*/ 1262219 w 12225867"/>
              <a:gd name="connsiteY1836" fmla="*/ 7940765 h 13884555"/>
              <a:gd name="connsiteX1837" fmla="*/ 1229236 w 12225867"/>
              <a:gd name="connsiteY1837" fmla="*/ 7978080 h 13884555"/>
              <a:gd name="connsiteX1838" fmla="*/ 1239838 w 12225867"/>
              <a:gd name="connsiteY1838" fmla="*/ 7987710 h 13884555"/>
              <a:gd name="connsiteX1839" fmla="*/ 1272821 w 12225867"/>
              <a:gd name="connsiteY1839" fmla="*/ 7950395 h 13884555"/>
              <a:gd name="connsiteX1840" fmla="*/ 1262219 w 12225867"/>
              <a:gd name="connsiteY1840" fmla="*/ 7940765 h 13884555"/>
              <a:gd name="connsiteX1841" fmla="*/ 652019 w 12225867"/>
              <a:gd name="connsiteY1841" fmla="*/ 7926320 h 13884555"/>
              <a:gd name="connsiteX1842" fmla="*/ 631993 w 12225867"/>
              <a:gd name="connsiteY1842" fmla="*/ 7972061 h 13884555"/>
              <a:gd name="connsiteX1843" fmla="*/ 644951 w 12225867"/>
              <a:gd name="connsiteY1843" fmla="*/ 7978080 h 13884555"/>
              <a:gd name="connsiteX1844" fmla="*/ 664977 w 12225867"/>
              <a:gd name="connsiteY1844" fmla="*/ 7932338 h 13884555"/>
              <a:gd name="connsiteX1845" fmla="*/ 652019 w 12225867"/>
              <a:gd name="connsiteY1845" fmla="*/ 7926320 h 13884555"/>
              <a:gd name="connsiteX1846" fmla="*/ 187889 w 12225867"/>
              <a:gd name="connsiteY1846" fmla="*/ 7911876 h 13884555"/>
              <a:gd name="connsiteX1847" fmla="*/ 181999 w 12225867"/>
              <a:gd name="connsiteY1847" fmla="*/ 7961229 h 13884555"/>
              <a:gd name="connsiteX1848" fmla="*/ 194957 w 12225867"/>
              <a:gd name="connsiteY1848" fmla="*/ 7962432 h 13884555"/>
              <a:gd name="connsiteX1849" fmla="*/ 202025 w 12225867"/>
              <a:gd name="connsiteY1849" fmla="*/ 7913080 h 13884555"/>
              <a:gd name="connsiteX1850" fmla="*/ 187889 w 12225867"/>
              <a:gd name="connsiteY1850" fmla="*/ 7911876 h 13884555"/>
              <a:gd name="connsiteX1851" fmla="*/ 1448343 w 12225867"/>
              <a:gd name="connsiteY1851" fmla="*/ 7908265 h 13884555"/>
              <a:gd name="connsiteX1852" fmla="*/ 1454233 w 12225867"/>
              <a:gd name="connsiteY1852" fmla="*/ 7914283 h 13884555"/>
              <a:gd name="connsiteX1853" fmla="*/ 1423605 w 12225867"/>
              <a:gd name="connsiteY1853" fmla="*/ 7945580 h 13884555"/>
              <a:gd name="connsiteX1854" fmla="*/ 1417715 w 12225867"/>
              <a:gd name="connsiteY1854" fmla="*/ 7939562 h 13884555"/>
              <a:gd name="connsiteX1855" fmla="*/ 1448343 w 12225867"/>
              <a:gd name="connsiteY1855" fmla="*/ 7908265 h 13884555"/>
              <a:gd name="connsiteX1856" fmla="*/ 1448343 w 12225867"/>
              <a:gd name="connsiteY1856" fmla="*/ 7901042 h 13884555"/>
              <a:gd name="connsiteX1857" fmla="*/ 1414181 w 12225867"/>
              <a:gd name="connsiteY1857" fmla="*/ 7935950 h 13884555"/>
              <a:gd name="connsiteX1858" fmla="*/ 1417715 w 12225867"/>
              <a:gd name="connsiteY1858" fmla="*/ 7939562 h 13884555"/>
              <a:gd name="connsiteX1859" fmla="*/ 1414181 w 12225867"/>
              <a:gd name="connsiteY1859" fmla="*/ 7943173 h 13884555"/>
              <a:gd name="connsiteX1860" fmla="*/ 1423605 w 12225867"/>
              <a:gd name="connsiteY1860" fmla="*/ 7952802 h 13884555"/>
              <a:gd name="connsiteX1861" fmla="*/ 1457767 w 12225867"/>
              <a:gd name="connsiteY1861" fmla="*/ 7917894 h 13884555"/>
              <a:gd name="connsiteX1862" fmla="*/ 1454233 w 12225867"/>
              <a:gd name="connsiteY1862" fmla="*/ 7914283 h 13884555"/>
              <a:gd name="connsiteX1863" fmla="*/ 1457767 w 12225867"/>
              <a:gd name="connsiteY1863" fmla="*/ 7910671 h 13884555"/>
              <a:gd name="connsiteX1864" fmla="*/ 1448343 w 12225867"/>
              <a:gd name="connsiteY1864" fmla="*/ 7901042 h 13884555"/>
              <a:gd name="connsiteX1865" fmla="*/ 986569 w 12225867"/>
              <a:gd name="connsiteY1865" fmla="*/ 7887801 h 13884555"/>
              <a:gd name="connsiteX1866" fmla="*/ 959475 w 12225867"/>
              <a:gd name="connsiteY1866" fmla="*/ 7929932 h 13884555"/>
              <a:gd name="connsiteX1867" fmla="*/ 971255 w 12225867"/>
              <a:gd name="connsiteY1867" fmla="*/ 7938358 h 13884555"/>
              <a:gd name="connsiteX1868" fmla="*/ 998349 w 12225867"/>
              <a:gd name="connsiteY1868" fmla="*/ 7896227 h 13884555"/>
              <a:gd name="connsiteX1869" fmla="*/ 986569 w 12225867"/>
              <a:gd name="connsiteY1869" fmla="*/ 7887801 h 13884555"/>
              <a:gd name="connsiteX1870" fmla="*/ 1150310 w 12225867"/>
              <a:gd name="connsiteY1870" fmla="*/ 7884190 h 13884555"/>
              <a:gd name="connsiteX1871" fmla="*/ 1120860 w 12225867"/>
              <a:gd name="connsiteY1871" fmla="*/ 7923913 h 13884555"/>
              <a:gd name="connsiteX1872" fmla="*/ 1131462 w 12225867"/>
              <a:gd name="connsiteY1872" fmla="*/ 7932339 h 13884555"/>
              <a:gd name="connsiteX1873" fmla="*/ 1160912 w 12225867"/>
              <a:gd name="connsiteY1873" fmla="*/ 7892616 h 13884555"/>
              <a:gd name="connsiteX1874" fmla="*/ 1150310 w 12225867"/>
              <a:gd name="connsiteY1874" fmla="*/ 7884190 h 13884555"/>
              <a:gd name="connsiteX1875" fmla="*/ 835786 w 12225867"/>
              <a:gd name="connsiteY1875" fmla="*/ 7875763 h 13884555"/>
              <a:gd name="connsiteX1876" fmla="*/ 812226 w 12225867"/>
              <a:gd name="connsiteY1876" fmla="*/ 7919097 h 13884555"/>
              <a:gd name="connsiteX1877" fmla="*/ 824006 w 12225867"/>
              <a:gd name="connsiteY1877" fmla="*/ 7926320 h 13884555"/>
              <a:gd name="connsiteX1878" fmla="*/ 847566 w 12225867"/>
              <a:gd name="connsiteY1878" fmla="*/ 7882986 h 13884555"/>
              <a:gd name="connsiteX1879" fmla="*/ 835786 w 12225867"/>
              <a:gd name="connsiteY1879" fmla="*/ 7875763 h 13884555"/>
              <a:gd name="connsiteX1880" fmla="*/ 1327009 w 12225867"/>
              <a:gd name="connsiteY1880" fmla="*/ 7866134 h 13884555"/>
              <a:gd name="connsiteX1881" fmla="*/ 1294025 w 12225867"/>
              <a:gd name="connsiteY1881" fmla="*/ 7903450 h 13884555"/>
              <a:gd name="connsiteX1882" fmla="*/ 1304627 w 12225867"/>
              <a:gd name="connsiteY1882" fmla="*/ 7913080 h 13884555"/>
              <a:gd name="connsiteX1883" fmla="*/ 1337611 w 12225867"/>
              <a:gd name="connsiteY1883" fmla="*/ 7875764 h 13884555"/>
              <a:gd name="connsiteX1884" fmla="*/ 1327009 w 12225867"/>
              <a:gd name="connsiteY1884" fmla="*/ 7866134 h 13884555"/>
              <a:gd name="connsiteX1885" fmla="*/ 518905 w 12225867"/>
              <a:gd name="connsiteY1885" fmla="*/ 7860115 h 13884555"/>
              <a:gd name="connsiteX1886" fmla="*/ 503591 w 12225867"/>
              <a:gd name="connsiteY1886" fmla="*/ 7907060 h 13884555"/>
              <a:gd name="connsiteX1887" fmla="*/ 516549 w 12225867"/>
              <a:gd name="connsiteY1887" fmla="*/ 7911875 h 13884555"/>
              <a:gd name="connsiteX1888" fmla="*/ 531863 w 12225867"/>
              <a:gd name="connsiteY1888" fmla="*/ 7864930 h 13884555"/>
              <a:gd name="connsiteX1889" fmla="*/ 518905 w 12225867"/>
              <a:gd name="connsiteY1889" fmla="*/ 7860115 h 13884555"/>
              <a:gd name="connsiteX1890" fmla="*/ 356342 w 12225867"/>
              <a:gd name="connsiteY1890" fmla="*/ 7852893 h 13884555"/>
              <a:gd name="connsiteX1891" fmla="*/ 345740 w 12225867"/>
              <a:gd name="connsiteY1891" fmla="*/ 7902246 h 13884555"/>
              <a:gd name="connsiteX1892" fmla="*/ 359876 w 12225867"/>
              <a:gd name="connsiteY1892" fmla="*/ 7905857 h 13884555"/>
              <a:gd name="connsiteX1893" fmla="*/ 370478 w 12225867"/>
              <a:gd name="connsiteY1893" fmla="*/ 7856504 h 13884555"/>
              <a:gd name="connsiteX1894" fmla="*/ 356342 w 12225867"/>
              <a:gd name="connsiteY1894" fmla="*/ 7852893 h 13884555"/>
              <a:gd name="connsiteX1895" fmla="*/ 1517844 w 12225867"/>
              <a:gd name="connsiteY1895" fmla="*/ 7837245 h 13884555"/>
              <a:gd name="connsiteX1896" fmla="*/ 1523734 w 12225867"/>
              <a:gd name="connsiteY1896" fmla="*/ 7843264 h 13884555"/>
              <a:gd name="connsiteX1897" fmla="*/ 1493106 w 12225867"/>
              <a:gd name="connsiteY1897" fmla="*/ 7874560 h 13884555"/>
              <a:gd name="connsiteX1898" fmla="*/ 1487216 w 12225867"/>
              <a:gd name="connsiteY1898" fmla="*/ 7868542 h 13884555"/>
              <a:gd name="connsiteX1899" fmla="*/ 1517844 w 12225867"/>
              <a:gd name="connsiteY1899" fmla="*/ 7837245 h 13884555"/>
              <a:gd name="connsiteX1900" fmla="*/ 692071 w 12225867"/>
              <a:gd name="connsiteY1900" fmla="*/ 7836041 h 13884555"/>
              <a:gd name="connsiteX1901" fmla="*/ 672045 w 12225867"/>
              <a:gd name="connsiteY1901" fmla="*/ 7881782 h 13884555"/>
              <a:gd name="connsiteX1902" fmla="*/ 685003 w 12225867"/>
              <a:gd name="connsiteY1902" fmla="*/ 7887801 h 13884555"/>
              <a:gd name="connsiteX1903" fmla="*/ 705028 w 12225867"/>
              <a:gd name="connsiteY1903" fmla="*/ 7842059 h 13884555"/>
              <a:gd name="connsiteX1904" fmla="*/ 692071 w 12225867"/>
              <a:gd name="connsiteY1904" fmla="*/ 7836041 h 13884555"/>
              <a:gd name="connsiteX1905" fmla="*/ 1517844 w 12225867"/>
              <a:gd name="connsiteY1905" fmla="*/ 7830022 h 13884555"/>
              <a:gd name="connsiteX1906" fmla="*/ 1483682 w 12225867"/>
              <a:gd name="connsiteY1906" fmla="*/ 7864930 h 13884555"/>
              <a:gd name="connsiteX1907" fmla="*/ 1487216 w 12225867"/>
              <a:gd name="connsiteY1907" fmla="*/ 7868542 h 13884555"/>
              <a:gd name="connsiteX1908" fmla="*/ 1483682 w 12225867"/>
              <a:gd name="connsiteY1908" fmla="*/ 7872153 h 13884555"/>
              <a:gd name="connsiteX1909" fmla="*/ 1493106 w 12225867"/>
              <a:gd name="connsiteY1909" fmla="*/ 7881783 h 13884555"/>
              <a:gd name="connsiteX1910" fmla="*/ 1527268 w 12225867"/>
              <a:gd name="connsiteY1910" fmla="*/ 7846875 h 13884555"/>
              <a:gd name="connsiteX1911" fmla="*/ 1523734 w 12225867"/>
              <a:gd name="connsiteY1911" fmla="*/ 7843264 h 13884555"/>
              <a:gd name="connsiteX1912" fmla="*/ 1527268 w 12225867"/>
              <a:gd name="connsiteY1912" fmla="*/ 7839652 h 13884555"/>
              <a:gd name="connsiteX1913" fmla="*/ 1517844 w 12225867"/>
              <a:gd name="connsiteY1913" fmla="*/ 7830022 h 13884555"/>
              <a:gd name="connsiteX1914" fmla="*/ 198491 w 12225867"/>
              <a:gd name="connsiteY1914" fmla="*/ 7813171 h 13884555"/>
              <a:gd name="connsiteX1915" fmla="*/ 192601 w 12225867"/>
              <a:gd name="connsiteY1915" fmla="*/ 7862523 h 13884555"/>
              <a:gd name="connsiteX1916" fmla="*/ 206737 w 12225867"/>
              <a:gd name="connsiteY1916" fmla="*/ 7863727 h 13884555"/>
              <a:gd name="connsiteX1917" fmla="*/ 212627 w 12225867"/>
              <a:gd name="connsiteY1917" fmla="*/ 7814374 h 13884555"/>
              <a:gd name="connsiteX1918" fmla="*/ 198491 w 12225867"/>
              <a:gd name="connsiteY1918" fmla="*/ 7813171 h 13884555"/>
              <a:gd name="connsiteX1919" fmla="*/ 1210388 w 12225867"/>
              <a:gd name="connsiteY1919" fmla="*/ 7805948 h 13884555"/>
              <a:gd name="connsiteX1920" fmla="*/ 1180938 w 12225867"/>
              <a:gd name="connsiteY1920" fmla="*/ 7845671 h 13884555"/>
              <a:gd name="connsiteX1921" fmla="*/ 1191540 w 12225867"/>
              <a:gd name="connsiteY1921" fmla="*/ 7854097 h 13884555"/>
              <a:gd name="connsiteX1922" fmla="*/ 1220990 w 12225867"/>
              <a:gd name="connsiteY1922" fmla="*/ 7814374 h 13884555"/>
              <a:gd name="connsiteX1923" fmla="*/ 1210388 w 12225867"/>
              <a:gd name="connsiteY1923" fmla="*/ 7805948 h 13884555"/>
              <a:gd name="connsiteX1924" fmla="*/ 1040757 w 12225867"/>
              <a:gd name="connsiteY1924" fmla="*/ 7804744 h 13884555"/>
              <a:gd name="connsiteX1925" fmla="*/ 1013663 w 12225867"/>
              <a:gd name="connsiteY1925" fmla="*/ 7846875 h 13884555"/>
              <a:gd name="connsiteX1926" fmla="*/ 1025443 w 12225867"/>
              <a:gd name="connsiteY1926" fmla="*/ 7855301 h 13884555"/>
              <a:gd name="connsiteX1927" fmla="*/ 1052537 w 12225867"/>
              <a:gd name="connsiteY1927" fmla="*/ 7813170 h 13884555"/>
              <a:gd name="connsiteX1928" fmla="*/ 1040757 w 12225867"/>
              <a:gd name="connsiteY1928" fmla="*/ 7804744 h 13884555"/>
              <a:gd name="connsiteX1929" fmla="*/ 1391799 w 12225867"/>
              <a:gd name="connsiteY1929" fmla="*/ 7791503 h 13884555"/>
              <a:gd name="connsiteX1930" fmla="*/ 1358815 w 12225867"/>
              <a:gd name="connsiteY1930" fmla="*/ 7828819 h 13884555"/>
              <a:gd name="connsiteX1931" fmla="*/ 1369417 w 12225867"/>
              <a:gd name="connsiteY1931" fmla="*/ 7838449 h 13884555"/>
              <a:gd name="connsiteX1932" fmla="*/ 1402401 w 12225867"/>
              <a:gd name="connsiteY1932" fmla="*/ 7801133 h 13884555"/>
              <a:gd name="connsiteX1933" fmla="*/ 1391799 w 12225867"/>
              <a:gd name="connsiteY1933" fmla="*/ 7791503 h 13884555"/>
              <a:gd name="connsiteX1934" fmla="*/ 882906 w 12225867"/>
              <a:gd name="connsiteY1934" fmla="*/ 7787892 h 13884555"/>
              <a:gd name="connsiteX1935" fmla="*/ 859346 w 12225867"/>
              <a:gd name="connsiteY1935" fmla="*/ 7831226 h 13884555"/>
              <a:gd name="connsiteX1936" fmla="*/ 871126 w 12225867"/>
              <a:gd name="connsiteY1936" fmla="*/ 7838448 h 13884555"/>
              <a:gd name="connsiteX1937" fmla="*/ 894685 w 12225867"/>
              <a:gd name="connsiteY1937" fmla="*/ 7795114 h 13884555"/>
              <a:gd name="connsiteX1938" fmla="*/ 882906 w 12225867"/>
              <a:gd name="connsiteY1938" fmla="*/ 7787892 h 13884555"/>
              <a:gd name="connsiteX1939" fmla="*/ 1586168 w 12225867"/>
              <a:gd name="connsiteY1939" fmla="*/ 7766225 h 13884555"/>
              <a:gd name="connsiteX1940" fmla="*/ 1592647 w 12225867"/>
              <a:gd name="connsiteY1940" fmla="*/ 7772846 h 13884555"/>
              <a:gd name="connsiteX1941" fmla="*/ 1561430 w 12225867"/>
              <a:gd name="connsiteY1941" fmla="*/ 7804744 h 13884555"/>
              <a:gd name="connsiteX1942" fmla="*/ 1554951 w 12225867"/>
              <a:gd name="connsiteY1942" fmla="*/ 7798124 h 13884555"/>
              <a:gd name="connsiteX1943" fmla="*/ 1586168 w 12225867"/>
              <a:gd name="connsiteY1943" fmla="*/ 7766225 h 13884555"/>
              <a:gd name="connsiteX1944" fmla="*/ 549533 w 12225867"/>
              <a:gd name="connsiteY1944" fmla="*/ 7765021 h 13884555"/>
              <a:gd name="connsiteX1945" fmla="*/ 534219 w 12225867"/>
              <a:gd name="connsiteY1945" fmla="*/ 7811966 h 13884555"/>
              <a:gd name="connsiteX1946" fmla="*/ 547177 w 12225867"/>
              <a:gd name="connsiteY1946" fmla="*/ 7816781 h 13884555"/>
              <a:gd name="connsiteX1947" fmla="*/ 562491 w 12225867"/>
              <a:gd name="connsiteY1947" fmla="*/ 7769836 h 13884555"/>
              <a:gd name="connsiteX1948" fmla="*/ 549533 w 12225867"/>
              <a:gd name="connsiteY1948" fmla="*/ 7765021 h 13884555"/>
              <a:gd name="connsiteX1949" fmla="*/ 1586168 w 12225867"/>
              <a:gd name="connsiteY1949" fmla="*/ 7760206 h 13884555"/>
              <a:gd name="connsiteX1950" fmla="*/ 1552006 w 12225867"/>
              <a:gd name="connsiteY1950" fmla="*/ 7795114 h 13884555"/>
              <a:gd name="connsiteX1951" fmla="*/ 1554951 w 12225867"/>
              <a:gd name="connsiteY1951" fmla="*/ 7798124 h 13884555"/>
              <a:gd name="connsiteX1952" fmla="*/ 1552006 w 12225867"/>
              <a:gd name="connsiteY1952" fmla="*/ 7801133 h 13884555"/>
              <a:gd name="connsiteX1953" fmla="*/ 1561430 w 12225867"/>
              <a:gd name="connsiteY1953" fmla="*/ 7810763 h 13884555"/>
              <a:gd name="connsiteX1954" fmla="*/ 1595592 w 12225867"/>
              <a:gd name="connsiteY1954" fmla="*/ 7775855 h 13884555"/>
              <a:gd name="connsiteX1955" fmla="*/ 1592647 w 12225867"/>
              <a:gd name="connsiteY1955" fmla="*/ 7772846 h 13884555"/>
              <a:gd name="connsiteX1956" fmla="*/ 1595592 w 12225867"/>
              <a:gd name="connsiteY1956" fmla="*/ 7769836 h 13884555"/>
              <a:gd name="connsiteX1957" fmla="*/ 1586168 w 12225867"/>
              <a:gd name="connsiteY1957" fmla="*/ 7760206 h 13884555"/>
              <a:gd name="connsiteX1958" fmla="*/ 377546 w 12225867"/>
              <a:gd name="connsiteY1958" fmla="*/ 7755391 h 13884555"/>
              <a:gd name="connsiteX1959" fmla="*/ 366944 w 12225867"/>
              <a:gd name="connsiteY1959" fmla="*/ 7804744 h 13884555"/>
              <a:gd name="connsiteX1960" fmla="*/ 381080 w 12225867"/>
              <a:gd name="connsiteY1960" fmla="*/ 7808355 h 13884555"/>
              <a:gd name="connsiteX1961" fmla="*/ 391682 w 12225867"/>
              <a:gd name="connsiteY1961" fmla="*/ 7759003 h 13884555"/>
              <a:gd name="connsiteX1962" fmla="*/ 377546 w 12225867"/>
              <a:gd name="connsiteY1962" fmla="*/ 7755391 h 13884555"/>
              <a:gd name="connsiteX1963" fmla="*/ 730944 w 12225867"/>
              <a:gd name="connsiteY1963" fmla="*/ 7744558 h 13884555"/>
              <a:gd name="connsiteX1964" fmla="*/ 710918 w 12225867"/>
              <a:gd name="connsiteY1964" fmla="*/ 7790299 h 13884555"/>
              <a:gd name="connsiteX1965" fmla="*/ 723876 w 12225867"/>
              <a:gd name="connsiteY1965" fmla="*/ 7796318 h 13884555"/>
              <a:gd name="connsiteX1966" fmla="*/ 743902 w 12225867"/>
              <a:gd name="connsiteY1966" fmla="*/ 7750576 h 13884555"/>
              <a:gd name="connsiteX1967" fmla="*/ 730944 w 12225867"/>
              <a:gd name="connsiteY1967" fmla="*/ 7744558 h 13884555"/>
              <a:gd name="connsiteX1968" fmla="*/ 1270466 w 12225867"/>
              <a:gd name="connsiteY1968" fmla="*/ 7726502 h 13884555"/>
              <a:gd name="connsiteX1969" fmla="*/ 1241016 w 12225867"/>
              <a:gd name="connsiteY1969" fmla="*/ 7766225 h 13884555"/>
              <a:gd name="connsiteX1970" fmla="*/ 1251618 w 12225867"/>
              <a:gd name="connsiteY1970" fmla="*/ 7774651 h 13884555"/>
              <a:gd name="connsiteX1971" fmla="*/ 1281067 w 12225867"/>
              <a:gd name="connsiteY1971" fmla="*/ 7734928 h 13884555"/>
              <a:gd name="connsiteX1972" fmla="*/ 1270466 w 12225867"/>
              <a:gd name="connsiteY1972" fmla="*/ 7726502 h 13884555"/>
              <a:gd name="connsiteX1973" fmla="*/ 1096122 w 12225867"/>
              <a:gd name="connsiteY1973" fmla="*/ 7721688 h 13884555"/>
              <a:gd name="connsiteX1974" fmla="*/ 1069029 w 12225867"/>
              <a:gd name="connsiteY1974" fmla="*/ 7763818 h 13884555"/>
              <a:gd name="connsiteX1975" fmla="*/ 1080809 w 12225867"/>
              <a:gd name="connsiteY1975" fmla="*/ 7772244 h 13884555"/>
              <a:gd name="connsiteX1976" fmla="*/ 1107902 w 12225867"/>
              <a:gd name="connsiteY1976" fmla="*/ 7730114 h 13884555"/>
              <a:gd name="connsiteX1977" fmla="*/ 1096122 w 12225867"/>
              <a:gd name="connsiteY1977" fmla="*/ 7721688 h 13884555"/>
              <a:gd name="connsiteX1978" fmla="*/ 1456588 w 12225867"/>
              <a:gd name="connsiteY1978" fmla="*/ 7716873 h 13884555"/>
              <a:gd name="connsiteX1979" fmla="*/ 1423605 w 12225867"/>
              <a:gd name="connsiteY1979" fmla="*/ 7754188 h 13884555"/>
              <a:gd name="connsiteX1980" fmla="*/ 1434207 w 12225867"/>
              <a:gd name="connsiteY1980" fmla="*/ 7763818 h 13884555"/>
              <a:gd name="connsiteX1981" fmla="*/ 1467190 w 12225867"/>
              <a:gd name="connsiteY1981" fmla="*/ 7726502 h 13884555"/>
              <a:gd name="connsiteX1982" fmla="*/ 1456588 w 12225867"/>
              <a:gd name="connsiteY1982" fmla="*/ 7716873 h 13884555"/>
              <a:gd name="connsiteX1983" fmla="*/ 209093 w 12225867"/>
              <a:gd name="connsiteY1983" fmla="*/ 7713262 h 13884555"/>
              <a:gd name="connsiteX1984" fmla="*/ 203203 w 12225867"/>
              <a:gd name="connsiteY1984" fmla="*/ 7762614 h 13884555"/>
              <a:gd name="connsiteX1985" fmla="*/ 217339 w 12225867"/>
              <a:gd name="connsiteY1985" fmla="*/ 7763818 h 13884555"/>
              <a:gd name="connsiteX1986" fmla="*/ 223229 w 12225867"/>
              <a:gd name="connsiteY1986" fmla="*/ 7714465 h 13884555"/>
              <a:gd name="connsiteX1987" fmla="*/ 209093 w 12225867"/>
              <a:gd name="connsiteY1987" fmla="*/ 7713262 h 13884555"/>
              <a:gd name="connsiteX1988" fmla="*/ 931203 w 12225867"/>
              <a:gd name="connsiteY1988" fmla="*/ 7700020 h 13884555"/>
              <a:gd name="connsiteX1989" fmla="*/ 907643 w 12225867"/>
              <a:gd name="connsiteY1989" fmla="*/ 7743354 h 13884555"/>
              <a:gd name="connsiteX1990" fmla="*/ 919423 w 12225867"/>
              <a:gd name="connsiteY1990" fmla="*/ 7750576 h 13884555"/>
              <a:gd name="connsiteX1991" fmla="*/ 942983 w 12225867"/>
              <a:gd name="connsiteY1991" fmla="*/ 7707242 h 13884555"/>
              <a:gd name="connsiteX1992" fmla="*/ 931203 w 12225867"/>
              <a:gd name="connsiteY1992" fmla="*/ 7700020 h 13884555"/>
              <a:gd name="connsiteX1993" fmla="*/ 1655670 w 12225867"/>
              <a:gd name="connsiteY1993" fmla="*/ 7696409 h 13884555"/>
              <a:gd name="connsiteX1994" fmla="*/ 1661559 w 12225867"/>
              <a:gd name="connsiteY1994" fmla="*/ 7702428 h 13884555"/>
              <a:gd name="connsiteX1995" fmla="*/ 1630932 w 12225867"/>
              <a:gd name="connsiteY1995" fmla="*/ 7733724 h 13884555"/>
              <a:gd name="connsiteX1996" fmla="*/ 1625042 w 12225867"/>
              <a:gd name="connsiteY1996" fmla="*/ 7727706 h 13884555"/>
              <a:gd name="connsiteX1997" fmla="*/ 1655670 w 12225867"/>
              <a:gd name="connsiteY1997" fmla="*/ 7696409 h 13884555"/>
              <a:gd name="connsiteX1998" fmla="*/ 1655670 w 12225867"/>
              <a:gd name="connsiteY1998" fmla="*/ 7689186 h 13884555"/>
              <a:gd name="connsiteX1999" fmla="*/ 1621508 w 12225867"/>
              <a:gd name="connsiteY1999" fmla="*/ 7724094 h 13884555"/>
              <a:gd name="connsiteX2000" fmla="*/ 1625042 w 12225867"/>
              <a:gd name="connsiteY2000" fmla="*/ 7727706 h 13884555"/>
              <a:gd name="connsiteX2001" fmla="*/ 1621508 w 12225867"/>
              <a:gd name="connsiteY2001" fmla="*/ 7731317 h 13884555"/>
              <a:gd name="connsiteX2002" fmla="*/ 1630932 w 12225867"/>
              <a:gd name="connsiteY2002" fmla="*/ 7740947 h 13884555"/>
              <a:gd name="connsiteX2003" fmla="*/ 1665093 w 12225867"/>
              <a:gd name="connsiteY2003" fmla="*/ 7706039 h 13884555"/>
              <a:gd name="connsiteX2004" fmla="*/ 1661559 w 12225867"/>
              <a:gd name="connsiteY2004" fmla="*/ 7702428 h 13884555"/>
              <a:gd name="connsiteX2005" fmla="*/ 1665093 w 12225867"/>
              <a:gd name="connsiteY2005" fmla="*/ 7698816 h 13884555"/>
              <a:gd name="connsiteX2006" fmla="*/ 1655670 w 12225867"/>
              <a:gd name="connsiteY2006" fmla="*/ 7689186 h 13884555"/>
              <a:gd name="connsiteX2007" fmla="*/ 580161 w 12225867"/>
              <a:gd name="connsiteY2007" fmla="*/ 7671131 h 13884555"/>
              <a:gd name="connsiteX2008" fmla="*/ 564847 w 12225867"/>
              <a:gd name="connsiteY2008" fmla="*/ 7718076 h 13884555"/>
              <a:gd name="connsiteX2009" fmla="*/ 577805 w 12225867"/>
              <a:gd name="connsiteY2009" fmla="*/ 7722891 h 13884555"/>
              <a:gd name="connsiteX2010" fmla="*/ 593119 w 12225867"/>
              <a:gd name="connsiteY2010" fmla="*/ 7675946 h 13884555"/>
              <a:gd name="connsiteX2011" fmla="*/ 580161 w 12225867"/>
              <a:gd name="connsiteY2011" fmla="*/ 7671131 h 13884555"/>
              <a:gd name="connsiteX2012" fmla="*/ 398750 w 12225867"/>
              <a:gd name="connsiteY2012" fmla="*/ 7657890 h 13884555"/>
              <a:gd name="connsiteX2013" fmla="*/ 388148 w 12225867"/>
              <a:gd name="connsiteY2013" fmla="*/ 7707242 h 13884555"/>
              <a:gd name="connsiteX2014" fmla="*/ 402284 w 12225867"/>
              <a:gd name="connsiteY2014" fmla="*/ 7710854 h 13884555"/>
              <a:gd name="connsiteX2015" fmla="*/ 412886 w 12225867"/>
              <a:gd name="connsiteY2015" fmla="*/ 7661501 h 13884555"/>
              <a:gd name="connsiteX2016" fmla="*/ 398750 w 12225867"/>
              <a:gd name="connsiteY2016" fmla="*/ 7657890 h 13884555"/>
              <a:gd name="connsiteX2017" fmla="*/ 770996 w 12225867"/>
              <a:gd name="connsiteY2017" fmla="*/ 7653075 h 13884555"/>
              <a:gd name="connsiteX2018" fmla="*/ 750970 w 12225867"/>
              <a:gd name="connsiteY2018" fmla="*/ 7698816 h 13884555"/>
              <a:gd name="connsiteX2019" fmla="*/ 763928 w 12225867"/>
              <a:gd name="connsiteY2019" fmla="*/ 7704835 h 13884555"/>
              <a:gd name="connsiteX2020" fmla="*/ 783954 w 12225867"/>
              <a:gd name="connsiteY2020" fmla="*/ 7659093 h 13884555"/>
              <a:gd name="connsiteX2021" fmla="*/ 770996 w 12225867"/>
              <a:gd name="connsiteY2021" fmla="*/ 7653075 h 13884555"/>
              <a:gd name="connsiteX2022" fmla="*/ 1330543 w 12225867"/>
              <a:gd name="connsiteY2022" fmla="*/ 7648260 h 13884555"/>
              <a:gd name="connsiteX2023" fmla="*/ 1301093 w 12225867"/>
              <a:gd name="connsiteY2023" fmla="*/ 7687983 h 13884555"/>
              <a:gd name="connsiteX2024" fmla="*/ 1311695 w 12225867"/>
              <a:gd name="connsiteY2024" fmla="*/ 7696409 h 13884555"/>
              <a:gd name="connsiteX2025" fmla="*/ 1341145 w 12225867"/>
              <a:gd name="connsiteY2025" fmla="*/ 7656686 h 13884555"/>
              <a:gd name="connsiteX2026" fmla="*/ 1330543 w 12225867"/>
              <a:gd name="connsiteY2026" fmla="*/ 7648260 h 13884555"/>
              <a:gd name="connsiteX2027" fmla="*/ 1521378 w 12225867"/>
              <a:gd name="connsiteY2027" fmla="*/ 7642242 h 13884555"/>
              <a:gd name="connsiteX2028" fmla="*/ 1488394 w 12225867"/>
              <a:gd name="connsiteY2028" fmla="*/ 7679557 h 13884555"/>
              <a:gd name="connsiteX2029" fmla="*/ 1498996 w 12225867"/>
              <a:gd name="connsiteY2029" fmla="*/ 7689187 h 13884555"/>
              <a:gd name="connsiteX2030" fmla="*/ 1531980 w 12225867"/>
              <a:gd name="connsiteY2030" fmla="*/ 7651872 h 13884555"/>
              <a:gd name="connsiteX2031" fmla="*/ 1521378 w 12225867"/>
              <a:gd name="connsiteY2031" fmla="*/ 7642242 h 13884555"/>
              <a:gd name="connsiteX2032" fmla="*/ 1150310 w 12225867"/>
              <a:gd name="connsiteY2032" fmla="*/ 7638631 h 13884555"/>
              <a:gd name="connsiteX2033" fmla="*/ 1123216 w 12225867"/>
              <a:gd name="connsiteY2033" fmla="*/ 7680761 h 13884555"/>
              <a:gd name="connsiteX2034" fmla="*/ 1134996 w 12225867"/>
              <a:gd name="connsiteY2034" fmla="*/ 7689187 h 13884555"/>
              <a:gd name="connsiteX2035" fmla="*/ 1162090 w 12225867"/>
              <a:gd name="connsiteY2035" fmla="*/ 7647057 h 13884555"/>
              <a:gd name="connsiteX2036" fmla="*/ 1150310 w 12225867"/>
              <a:gd name="connsiteY2036" fmla="*/ 7638631 h 13884555"/>
              <a:gd name="connsiteX2037" fmla="*/ 1725171 w 12225867"/>
              <a:gd name="connsiteY2037" fmla="*/ 7625390 h 13884555"/>
              <a:gd name="connsiteX2038" fmla="*/ 1731061 w 12225867"/>
              <a:gd name="connsiteY2038" fmla="*/ 7631408 h 13884555"/>
              <a:gd name="connsiteX2039" fmla="*/ 1700433 w 12225867"/>
              <a:gd name="connsiteY2039" fmla="*/ 7662704 h 13884555"/>
              <a:gd name="connsiteX2040" fmla="*/ 1694544 w 12225867"/>
              <a:gd name="connsiteY2040" fmla="*/ 7656687 h 13884555"/>
              <a:gd name="connsiteX2041" fmla="*/ 1725171 w 12225867"/>
              <a:gd name="connsiteY2041" fmla="*/ 7625390 h 13884555"/>
              <a:gd name="connsiteX2042" fmla="*/ 1725171 w 12225867"/>
              <a:gd name="connsiteY2042" fmla="*/ 7618167 h 13884555"/>
              <a:gd name="connsiteX2043" fmla="*/ 1691009 w 12225867"/>
              <a:gd name="connsiteY2043" fmla="*/ 7653075 h 13884555"/>
              <a:gd name="connsiteX2044" fmla="*/ 1694544 w 12225867"/>
              <a:gd name="connsiteY2044" fmla="*/ 7656687 h 13884555"/>
              <a:gd name="connsiteX2045" fmla="*/ 1691009 w 12225867"/>
              <a:gd name="connsiteY2045" fmla="*/ 7660298 h 13884555"/>
              <a:gd name="connsiteX2046" fmla="*/ 1700433 w 12225867"/>
              <a:gd name="connsiteY2046" fmla="*/ 7669928 h 13884555"/>
              <a:gd name="connsiteX2047" fmla="*/ 1734595 w 12225867"/>
              <a:gd name="connsiteY2047" fmla="*/ 7635019 h 13884555"/>
              <a:gd name="connsiteX2048" fmla="*/ 1731061 w 12225867"/>
              <a:gd name="connsiteY2048" fmla="*/ 7631408 h 13884555"/>
              <a:gd name="connsiteX2049" fmla="*/ 1734595 w 12225867"/>
              <a:gd name="connsiteY2049" fmla="*/ 7627797 h 13884555"/>
              <a:gd name="connsiteX2050" fmla="*/ 1725171 w 12225867"/>
              <a:gd name="connsiteY2050" fmla="*/ 7618167 h 13884555"/>
              <a:gd name="connsiteX2051" fmla="*/ 219695 w 12225867"/>
              <a:gd name="connsiteY2051" fmla="*/ 7614556 h 13884555"/>
              <a:gd name="connsiteX2052" fmla="*/ 213805 w 12225867"/>
              <a:gd name="connsiteY2052" fmla="*/ 7663909 h 13884555"/>
              <a:gd name="connsiteX2053" fmla="*/ 227941 w 12225867"/>
              <a:gd name="connsiteY2053" fmla="*/ 7665113 h 13884555"/>
              <a:gd name="connsiteX2054" fmla="*/ 233831 w 12225867"/>
              <a:gd name="connsiteY2054" fmla="*/ 7615760 h 13884555"/>
              <a:gd name="connsiteX2055" fmla="*/ 219695 w 12225867"/>
              <a:gd name="connsiteY2055" fmla="*/ 7614556 h 13884555"/>
              <a:gd name="connsiteX2056" fmla="*/ 978323 w 12225867"/>
              <a:gd name="connsiteY2056" fmla="*/ 7613352 h 13884555"/>
              <a:gd name="connsiteX2057" fmla="*/ 954763 w 12225867"/>
              <a:gd name="connsiteY2057" fmla="*/ 7656686 h 13884555"/>
              <a:gd name="connsiteX2058" fmla="*/ 966543 w 12225867"/>
              <a:gd name="connsiteY2058" fmla="*/ 7663908 h 13884555"/>
              <a:gd name="connsiteX2059" fmla="*/ 990103 w 12225867"/>
              <a:gd name="connsiteY2059" fmla="*/ 7620574 h 13884555"/>
              <a:gd name="connsiteX2060" fmla="*/ 978323 w 12225867"/>
              <a:gd name="connsiteY2060" fmla="*/ 7613352 h 13884555"/>
              <a:gd name="connsiteX2061" fmla="*/ 610789 w 12225867"/>
              <a:gd name="connsiteY2061" fmla="*/ 7576037 h 13884555"/>
              <a:gd name="connsiteX2062" fmla="*/ 595475 w 12225867"/>
              <a:gd name="connsiteY2062" fmla="*/ 7622982 h 13884555"/>
              <a:gd name="connsiteX2063" fmla="*/ 608433 w 12225867"/>
              <a:gd name="connsiteY2063" fmla="*/ 7627797 h 13884555"/>
              <a:gd name="connsiteX2064" fmla="*/ 623747 w 12225867"/>
              <a:gd name="connsiteY2064" fmla="*/ 7580851 h 13884555"/>
              <a:gd name="connsiteX2065" fmla="*/ 610789 w 12225867"/>
              <a:gd name="connsiteY2065" fmla="*/ 7576037 h 13884555"/>
              <a:gd name="connsiteX2066" fmla="*/ 1390621 w 12225867"/>
              <a:gd name="connsiteY2066" fmla="*/ 7568815 h 13884555"/>
              <a:gd name="connsiteX2067" fmla="*/ 1361171 w 12225867"/>
              <a:gd name="connsiteY2067" fmla="*/ 7608538 h 13884555"/>
              <a:gd name="connsiteX2068" fmla="*/ 1371773 w 12225867"/>
              <a:gd name="connsiteY2068" fmla="*/ 7616964 h 13884555"/>
              <a:gd name="connsiteX2069" fmla="*/ 1401223 w 12225867"/>
              <a:gd name="connsiteY2069" fmla="*/ 7577241 h 13884555"/>
              <a:gd name="connsiteX2070" fmla="*/ 1390621 w 12225867"/>
              <a:gd name="connsiteY2070" fmla="*/ 7568815 h 13884555"/>
              <a:gd name="connsiteX2071" fmla="*/ 1586168 w 12225867"/>
              <a:gd name="connsiteY2071" fmla="*/ 7567611 h 13884555"/>
              <a:gd name="connsiteX2072" fmla="*/ 1553184 w 12225867"/>
              <a:gd name="connsiteY2072" fmla="*/ 7604926 h 13884555"/>
              <a:gd name="connsiteX2073" fmla="*/ 1563786 w 12225867"/>
              <a:gd name="connsiteY2073" fmla="*/ 7614556 h 13884555"/>
              <a:gd name="connsiteX2074" fmla="*/ 1596770 w 12225867"/>
              <a:gd name="connsiteY2074" fmla="*/ 7577241 h 13884555"/>
              <a:gd name="connsiteX2075" fmla="*/ 1586168 w 12225867"/>
              <a:gd name="connsiteY2075" fmla="*/ 7567611 h 13884555"/>
              <a:gd name="connsiteX2076" fmla="*/ 811048 w 12225867"/>
              <a:gd name="connsiteY2076" fmla="*/ 7561592 h 13884555"/>
              <a:gd name="connsiteX2077" fmla="*/ 791022 w 12225867"/>
              <a:gd name="connsiteY2077" fmla="*/ 7607333 h 13884555"/>
              <a:gd name="connsiteX2078" fmla="*/ 803980 w 12225867"/>
              <a:gd name="connsiteY2078" fmla="*/ 7613352 h 13884555"/>
              <a:gd name="connsiteX2079" fmla="*/ 824006 w 12225867"/>
              <a:gd name="connsiteY2079" fmla="*/ 7567610 h 13884555"/>
              <a:gd name="connsiteX2080" fmla="*/ 811048 w 12225867"/>
              <a:gd name="connsiteY2080" fmla="*/ 7561592 h 13884555"/>
              <a:gd name="connsiteX2081" fmla="*/ 419954 w 12225867"/>
              <a:gd name="connsiteY2081" fmla="*/ 7561592 h 13884555"/>
              <a:gd name="connsiteX2082" fmla="*/ 409352 w 12225867"/>
              <a:gd name="connsiteY2082" fmla="*/ 7609741 h 13884555"/>
              <a:gd name="connsiteX2083" fmla="*/ 423488 w 12225867"/>
              <a:gd name="connsiteY2083" fmla="*/ 7613352 h 13884555"/>
              <a:gd name="connsiteX2084" fmla="*/ 434090 w 12225867"/>
              <a:gd name="connsiteY2084" fmla="*/ 7565203 h 13884555"/>
              <a:gd name="connsiteX2085" fmla="*/ 419954 w 12225867"/>
              <a:gd name="connsiteY2085" fmla="*/ 7561592 h 13884555"/>
              <a:gd name="connsiteX2086" fmla="*/ 1204498 w 12225867"/>
              <a:gd name="connsiteY2086" fmla="*/ 7555574 h 13884555"/>
              <a:gd name="connsiteX2087" fmla="*/ 1177404 w 12225867"/>
              <a:gd name="connsiteY2087" fmla="*/ 7597704 h 13884555"/>
              <a:gd name="connsiteX2088" fmla="*/ 1189184 w 12225867"/>
              <a:gd name="connsiteY2088" fmla="*/ 7606130 h 13884555"/>
              <a:gd name="connsiteX2089" fmla="*/ 1216278 w 12225867"/>
              <a:gd name="connsiteY2089" fmla="*/ 7564000 h 13884555"/>
              <a:gd name="connsiteX2090" fmla="*/ 1204498 w 12225867"/>
              <a:gd name="connsiteY2090" fmla="*/ 7555574 h 13884555"/>
              <a:gd name="connsiteX2091" fmla="*/ 1794673 w 12225867"/>
              <a:gd name="connsiteY2091" fmla="*/ 7554370 h 13884555"/>
              <a:gd name="connsiteX2092" fmla="*/ 1801152 w 12225867"/>
              <a:gd name="connsiteY2092" fmla="*/ 7560991 h 13884555"/>
              <a:gd name="connsiteX2093" fmla="*/ 1769935 w 12225867"/>
              <a:gd name="connsiteY2093" fmla="*/ 7592888 h 13884555"/>
              <a:gd name="connsiteX2094" fmla="*/ 1763457 w 12225867"/>
              <a:gd name="connsiteY2094" fmla="*/ 7586269 h 13884555"/>
              <a:gd name="connsiteX2095" fmla="*/ 1794673 w 12225867"/>
              <a:gd name="connsiteY2095" fmla="*/ 7554370 h 13884555"/>
              <a:gd name="connsiteX2096" fmla="*/ 1794673 w 12225867"/>
              <a:gd name="connsiteY2096" fmla="*/ 7548351 h 13884555"/>
              <a:gd name="connsiteX2097" fmla="*/ 1760511 w 12225867"/>
              <a:gd name="connsiteY2097" fmla="*/ 7583259 h 13884555"/>
              <a:gd name="connsiteX2098" fmla="*/ 1763457 w 12225867"/>
              <a:gd name="connsiteY2098" fmla="*/ 7586269 h 13884555"/>
              <a:gd name="connsiteX2099" fmla="*/ 1760511 w 12225867"/>
              <a:gd name="connsiteY2099" fmla="*/ 7589278 h 13884555"/>
              <a:gd name="connsiteX2100" fmla="*/ 1769935 w 12225867"/>
              <a:gd name="connsiteY2100" fmla="*/ 7598908 h 13884555"/>
              <a:gd name="connsiteX2101" fmla="*/ 1804097 w 12225867"/>
              <a:gd name="connsiteY2101" fmla="*/ 7564000 h 13884555"/>
              <a:gd name="connsiteX2102" fmla="*/ 1801152 w 12225867"/>
              <a:gd name="connsiteY2102" fmla="*/ 7560991 h 13884555"/>
              <a:gd name="connsiteX2103" fmla="*/ 1804097 w 12225867"/>
              <a:gd name="connsiteY2103" fmla="*/ 7557981 h 13884555"/>
              <a:gd name="connsiteX2104" fmla="*/ 1794673 w 12225867"/>
              <a:gd name="connsiteY2104" fmla="*/ 7548351 h 13884555"/>
              <a:gd name="connsiteX2105" fmla="*/ 1025443 w 12225867"/>
              <a:gd name="connsiteY2105" fmla="*/ 7525480 h 13884555"/>
              <a:gd name="connsiteX2106" fmla="*/ 1001883 w 12225867"/>
              <a:gd name="connsiteY2106" fmla="*/ 7568814 h 13884555"/>
              <a:gd name="connsiteX2107" fmla="*/ 1013663 w 12225867"/>
              <a:gd name="connsiteY2107" fmla="*/ 7576036 h 13884555"/>
              <a:gd name="connsiteX2108" fmla="*/ 1037223 w 12225867"/>
              <a:gd name="connsiteY2108" fmla="*/ 7532702 h 13884555"/>
              <a:gd name="connsiteX2109" fmla="*/ 1025443 w 12225867"/>
              <a:gd name="connsiteY2109" fmla="*/ 7525480 h 13884555"/>
              <a:gd name="connsiteX2110" fmla="*/ 230297 w 12225867"/>
              <a:gd name="connsiteY2110" fmla="*/ 7514647 h 13884555"/>
              <a:gd name="connsiteX2111" fmla="*/ 224407 w 12225867"/>
              <a:gd name="connsiteY2111" fmla="*/ 7564000 h 13884555"/>
              <a:gd name="connsiteX2112" fmla="*/ 238543 w 12225867"/>
              <a:gd name="connsiteY2112" fmla="*/ 7565204 h 13884555"/>
              <a:gd name="connsiteX2113" fmla="*/ 244433 w 12225867"/>
              <a:gd name="connsiteY2113" fmla="*/ 7515851 h 13884555"/>
              <a:gd name="connsiteX2114" fmla="*/ 230297 w 12225867"/>
              <a:gd name="connsiteY2114" fmla="*/ 7514647 h 13884555"/>
              <a:gd name="connsiteX2115" fmla="*/ 1650957 w 12225867"/>
              <a:gd name="connsiteY2115" fmla="*/ 7492980 h 13884555"/>
              <a:gd name="connsiteX2116" fmla="*/ 1617974 w 12225867"/>
              <a:gd name="connsiteY2116" fmla="*/ 7530296 h 13884555"/>
              <a:gd name="connsiteX2117" fmla="*/ 1628576 w 12225867"/>
              <a:gd name="connsiteY2117" fmla="*/ 7539925 h 13884555"/>
              <a:gd name="connsiteX2118" fmla="*/ 1661559 w 12225867"/>
              <a:gd name="connsiteY2118" fmla="*/ 7502610 h 13884555"/>
              <a:gd name="connsiteX2119" fmla="*/ 1650957 w 12225867"/>
              <a:gd name="connsiteY2119" fmla="*/ 7492980 h 13884555"/>
              <a:gd name="connsiteX2120" fmla="*/ 1450698 w 12225867"/>
              <a:gd name="connsiteY2120" fmla="*/ 7490573 h 13884555"/>
              <a:gd name="connsiteX2121" fmla="*/ 1421249 w 12225867"/>
              <a:gd name="connsiteY2121" fmla="*/ 7530296 h 13884555"/>
              <a:gd name="connsiteX2122" fmla="*/ 1431851 w 12225867"/>
              <a:gd name="connsiteY2122" fmla="*/ 7538722 h 13884555"/>
              <a:gd name="connsiteX2123" fmla="*/ 1461300 w 12225867"/>
              <a:gd name="connsiteY2123" fmla="*/ 7498999 h 13884555"/>
              <a:gd name="connsiteX2124" fmla="*/ 1450698 w 12225867"/>
              <a:gd name="connsiteY2124" fmla="*/ 7490573 h 13884555"/>
              <a:gd name="connsiteX2125" fmla="*/ 1862996 w 12225867"/>
              <a:gd name="connsiteY2125" fmla="*/ 7483350 h 13884555"/>
              <a:gd name="connsiteX2126" fmla="*/ 1869475 w 12225867"/>
              <a:gd name="connsiteY2126" fmla="*/ 7489971 h 13884555"/>
              <a:gd name="connsiteX2127" fmla="*/ 1838259 w 12225867"/>
              <a:gd name="connsiteY2127" fmla="*/ 7521869 h 13884555"/>
              <a:gd name="connsiteX2128" fmla="*/ 1831780 w 12225867"/>
              <a:gd name="connsiteY2128" fmla="*/ 7515249 h 13884555"/>
              <a:gd name="connsiteX2129" fmla="*/ 1862996 w 12225867"/>
              <a:gd name="connsiteY2129" fmla="*/ 7483350 h 13884555"/>
              <a:gd name="connsiteX2130" fmla="*/ 642595 w 12225867"/>
              <a:gd name="connsiteY2130" fmla="*/ 7480943 h 13884555"/>
              <a:gd name="connsiteX2131" fmla="*/ 627281 w 12225867"/>
              <a:gd name="connsiteY2131" fmla="*/ 7527888 h 13884555"/>
              <a:gd name="connsiteX2132" fmla="*/ 640239 w 12225867"/>
              <a:gd name="connsiteY2132" fmla="*/ 7532703 h 13884555"/>
              <a:gd name="connsiteX2133" fmla="*/ 655553 w 12225867"/>
              <a:gd name="connsiteY2133" fmla="*/ 7485757 h 13884555"/>
              <a:gd name="connsiteX2134" fmla="*/ 642595 w 12225867"/>
              <a:gd name="connsiteY2134" fmla="*/ 7480943 h 13884555"/>
              <a:gd name="connsiteX2135" fmla="*/ 1862996 w 12225867"/>
              <a:gd name="connsiteY2135" fmla="*/ 7477331 h 13884555"/>
              <a:gd name="connsiteX2136" fmla="*/ 1828835 w 12225867"/>
              <a:gd name="connsiteY2136" fmla="*/ 7512239 h 13884555"/>
              <a:gd name="connsiteX2137" fmla="*/ 1831780 w 12225867"/>
              <a:gd name="connsiteY2137" fmla="*/ 7515249 h 13884555"/>
              <a:gd name="connsiteX2138" fmla="*/ 1828835 w 12225867"/>
              <a:gd name="connsiteY2138" fmla="*/ 7518258 h 13884555"/>
              <a:gd name="connsiteX2139" fmla="*/ 1838259 w 12225867"/>
              <a:gd name="connsiteY2139" fmla="*/ 7527888 h 13884555"/>
              <a:gd name="connsiteX2140" fmla="*/ 1872420 w 12225867"/>
              <a:gd name="connsiteY2140" fmla="*/ 7492980 h 13884555"/>
              <a:gd name="connsiteX2141" fmla="*/ 1869475 w 12225867"/>
              <a:gd name="connsiteY2141" fmla="*/ 7489971 h 13884555"/>
              <a:gd name="connsiteX2142" fmla="*/ 1872420 w 12225867"/>
              <a:gd name="connsiteY2142" fmla="*/ 7486961 h 13884555"/>
              <a:gd name="connsiteX2143" fmla="*/ 1862996 w 12225867"/>
              <a:gd name="connsiteY2143" fmla="*/ 7477331 h 13884555"/>
              <a:gd name="connsiteX2144" fmla="*/ 1258686 w 12225867"/>
              <a:gd name="connsiteY2144" fmla="*/ 7472517 h 13884555"/>
              <a:gd name="connsiteX2145" fmla="*/ 1231592 w 12225867"/>
              <a:gd name="connsiteY2145" fmla="*/ 7514647 h 13884555"/>
              <a:gd name="connsiteX2146" fmla="*/ 1243372 w 12225867"/>
              <a:gd name="connsiteY2146" fmla="*/ 7523073 h 13884555"/>
              <a:gd name="connsiteX2147" fmla="*/ 1270465 w 12225867"/>
              <a:gd name="connsiteY2147" fmla="*/ 7480943 h 13884555"/>
              <a:gd name="connsiteX2148" fmla="*/ 1258686 w 12225867"/>
              <a:gd name="connsiteY2148" fmla="*/ 7472517 h 13884555"/>
              <a:gd name="connsiteX2149" fmla="*/ 849922 w 12225867"/>
              <a:gd name="connsiteY2149" fmla="*/ 7470109 h 13884555"/>
              <a:gd name="connsiteX2150" fmla="*/ 829896 w 12225867"/>
              <a:gd name="connsiteY2150" fmla="*/ 7515850 h 13884555"/>
              <a:gd name="connsiteX2151" fmla="*/ 842854 w 12225867"/>
              <a:gd name="connsiteY2151" fmla="*/ 7521869 h 13884555"/>
              <a:gd name="connsiteX2152" fmla="*/ 862880 w 12225867"/>
              <a:gd name="connsiteY2152" fmla="*/ 7476127 h 13884555"/>
              <a:gd name="connsiteX2153" fmla="*/ 849922 w 12225867"/>
              <a:gd name="connsiteY2153" fmla="*/ 7470109 h 13884555"/>
              <a:gd name="connsiteX2154" fmla="*/ 441158 w 12225867"/>
              <a:gd name="connsiteY2154" fmla="*/ 7464090 h 13884555"/>
              <a:gd name="connsiteX2155" fmla="*/ 430556 w 12225867"/>
              <a:gd name="connsiteY2155" fmla="*/ 7512239 h 13884555"/>
              <a:gd name="connsiteX2156" fmla="*/ 444692 w 12225867"/>
              <a:gd name="connsiteY2156" fmla="*/ 7515851 h 13884555"/>
              <a:gd name="connsiteX2157" fmla="*/ 455294 w 12225867"/>
              <a:gd name="connsiteY2157" fmla="*/ 7467702 h 13884555"/>
              <a:gd name="connsiteX2158" fmla="*/ 441158 w 12225867"/>
              <a:gd name="connsiteY2158" fmla="*/ 7464090 h 13884555"/>
              <a:gd name="connsiteX2159" fmla="*/ 1073740 w 12225867"/>
              <a:gd name="connsiteY2159" fmla="*/ 7438812 h 13884555"/>
              <a:gd name="connsiteX2160" fmla="*/ 1050181 w 12225867"/>
              <a:gd name="connsiteY2160" fmla="*/ 7482146 h 13884555"/>
              <a:gd name="connsiteX2161" fmla="*/ 1061961 w 12225867"/>
              <a:gd name="connsiteY2161" fmla="*/ 7489368 h 13884555"/>
              <a:gd name="connsiteX2162" fmla="*/ 1085520 w 12225867"/>
              <a:gd name="connsiteY2162" fmla="*/ 7446034 h 13884555"/>
              <a:gd name="connsiteX2163" fmla="*/ 1073740 w 12225867"/>
              <a:gd name="connsiteY2163" fmla="*/ 7438812 h 13884555"/>
              <a:gd name="connsiteX2164" fmla="*/ 1716925 w 12225867"/>
              <a:gd name="connsiteY2164" fmla="*/ 7418349 h 13884555"/>
              <a:gd name="connsiteX2165" fmla="*/ 1683941 w 12225867"/>
              <a:gd name="connsiteY2165" fmla="*/ 7455665 h 13884555"/>
              <a:gd name="connsiteX2166" fmla="*/ 1694543 w 12225867"/>
              <a:gd name="connsiteY2166" fmla="*/ 7465295 h 13884555"/>
              <a:gd name="connsiteX2167" fmla="*/ 1727527 w 12225867"/>
              <a:gd name="connsiteY2167" fmla="*/ 7427979 h 13884555"/>
              <a:gd name="connsiteX2168" fmla="*/ 1716925 w 12225867"/>
              <a:gd name="connsiteY2168" fmla="*/ 7418349 h 13884555"/>
              <a:gd name="connsiteX2169" fmla="*/ 240899 w 12225867"/>
              <a:gd name="connsiteY2169" fmla="*/ 7415942 h 13884555"/>
              <a:gd name="connsiteX2170" fmla="*/ 235009 w 12225867"/>
              <a:gd name="connsiteY2170" fmla="*/ 7465295 h 13884555"/>
              <a:gd name="connsiteX2171" fmla="*/ 249145 w 12225867"/>
              <a:gd name="connsiteY2171" fmla="*/ 7466498 h 13884555"/>
              <a:gd name="connsiteX2172" fmla="*/ 255035 w 12225867"/>
              <a:gd name="connsiteY2172" fmla="*/ 7417146 h 13884555"/>
              <a:gd name="connsiteX2173" fmla="*/ 240899 w 12225867"/>
              <a:gd name="connsiteY2173" fmla="*/ 7415942 h 13884555"/>
              <a:gd name="connsiteX2174" fmla="*/ 1932498 w 12225867"/>
              <a:gd name="connsiteY2174" fmla="*/ 7413535 h 13884555"/>
              <a:gd name="connsiteX2175" fmla="*/ 1938388 w 12225867"/>
              <a:gd name="connsiteY2175" fmla="*/ 7419553 h 13884555"/>
              <a:gd name="connsiteX2176" fmla="*/ 1907760 w 12225867"/>
              <a:gd name="connsiteY2176" fmla="*/ 7450849 h 13884555"/>
              <a:gd name="connsiteX2177" fmla="*/ 1901870 w 12225867"/>
              <a:gd name="connsiteY2177" fmla="*/ 7444831 h 13884555"/>
              <a:gd name="connsiteX2178" fmla="*/ 1932498 w 12225867"/>
              <a:gd name="connsiteY2178" fmla="*/ 7413535 h 13884555"/>
              <a:gd name="connsiteX2179" fmla="*/ 1510776 w 12225867"/>
              <a:gd name="connsiteY2179" fmla="*/ 7411127 h 13884555"/>
              <a:gd name="connsiteX2180" fmla="*/ 1481326 w 12225867"/>
              <a:gd name="connsiteY2180" fmla="*/ 7450850 h 13884555"/>
              <a:gd name="connsiteX2181" fmla="*/ 1491928 w 12225867"/>
              <a:gd name="connsiteY2181" fmla="*/ 7459276 h 13884555"/>
              <a:gd name="connsiteX2182" fmla="*/ 1521378 w 12225867"/>
              <a:gd name="connsiteY2182" fmla="*/ 7419553 h 13884555"/>
              <a:gd name="connsiteX2183" fmla="*/ 1510776 w 12225867"/>
              <a:gd name="connsiteY2183" fmla="*/ 7411127 h 13884555"/>
              <a:gd name="connsiteX2184" fmla="*/ 1932498 w 12225867"/>
              <a:gd name="connsiteY2184" fmla="*/ 7406311 h 13884555"/>
              <a:gd name="connsiteX2185" fmla="*/ 1898336 w 12225867"/>
              <a:gd name="connsiteY2185" fmla="*/ 7441220 h 13884555"/>
              <a:gd name="connsiteX2186" fmla="*/ 1901870 w 12225867"/>
              <a:gd name="connsiteY2186" fmla="*/ 7444831 h 13884555"/>
              <a:gd name="connsiteX2187" fmla="*/ 1898336 w 12225867"/>
              <a:gd name="connsiteY2187" fmla="*/ 7448442 h 13884555"/>
              <a:gd name="connsiteX2188" fmla="*/ 1907760 w 12225867"/>
              <a:gd name="connsiteY2188" fmla="*/ 7458072 h 13884555"/>
              <a:gd name="connsiteX2189" fmla="*/ 1941922 w 12225867"/>
              <a:gd name="connsiteY2189" fmla="*/ 7423164 h 13884555"/>
              <a:gd name="connsiteX2190" fmla="*/ 1938388 w 12225867"/>
              <a:gd name="connsiteY2190" fmla="*/ 7419553 h 13884555"/>
              <a:gd name="connsiteX2191" fmla="*/ 1941922 w 12225867"/>
              <a:gd name="connsiteY2191" fmla="*/ 7415941 h 13884555"/>
              <a:gd name="connsiteX2192" fmla="*/ 1932498 w 12225867"/>
              <a:gd name="connsiteY2192" fmla="*/ 7406311 h 13884555"/>
              <a:gd name="connsiteX2193" fmla="*/ 1312873 w 12225867"/>
              <a:gd name="connsiteY2193" fmla="*/ 7389460 h 13884555"/>
              <a:gd name="connsiteX2194" fmla="*/ 1285779 w 12225867"/>
              <a:gd name="connsiteY2194" fmla="*/ 7431590 h 13884555"/>
              <a:gd name="connsiteX2195" fmla="*/ 1297559 w 12225867"/>
              <a:gd name="connsiteY2195" fmla="*/ 7440016 h 13884555"/>
              <a:gd name="connsiteX2196" fmla="*/ 1324653 w 12225867"/>
              <a:gd name="connsiteY2196" fmla="*/ 7397886 h 13884555"/>
              <a:gd name="connsiteX2197" fmla="*/ 1312873 w 12225867"/>
              <a:gd name="connsiteY2197" fmla="*/ 7389460 h 13884555"/>
              <a:gd name="connsiteX2198" fmla="*/ 673223 w 12225867"/>
              <a:gd name="connsiteY2198" fmla="*/ 7385848 h 13884555"/>
              <a:gd name="connsiteX2199" fmla="*/ 657909 w 12225867"/>
              <a:gd name="connsiteY2199" fmla="*/ 7432794 h 13884555"/>
              <a:gd name="connsiteX2200" fmla="*/ 670867 w 12225867"/>
              <a:gd name="connsiteY2200" fmla="*/ 7437609 h 13884555"/>
              <a:gd name="connsiteX2201" fmla="*/ 686181 w 12225867"/>
              <a:gd name="connsiteY2201" fmla="*/ 7390663 h 13884555"/>
              <a:gd name="connsiteX2202" fmla="*/ 673223 w 12225867"/>
              <a:gd name="connsiteY2202" fmla="*/ 7385848 h 13884555"/>
              <a:gd name="connsiteX2203" fmla="*/ 889973 w 12225867"/>
              <a:gd name="connsiteY2203" fmla="*/ 7378626 h 13884555"/>
              <a:gd name="connsiteX2204" fmla="*/ 869948 w 12225867"/>
              <a:gd name="connsiteY2204" fmla="*/ 7424367 h 13884555"/>
              <a:gd name="connsiteX2205" fmla="*/ 882906 w 12225867"/>
              <a:gd name="connsiteY2205" fmla="*/ 7430386 h 13884555"/>
              <a:gd name="connsiteX2206" fmla="*/ 902931 w 12225867"/>
              <a:gd name="connsiteY2206" fmla="*/ 7384645 h 13884555"/>
              <a:gd name="connsiteX2207" fmla="*/ 889973 w 12225867"/>
              <a:gd name="connsiteY2207" fmla="*/ 7378626 h 13884555"/>
              <a:gd name="connsiteX2208" fmla="*/ 462362 w 12225867"/>
              <a:gd name="connsiteY2208" fmla="*/ 7366589 h 13884555"/>
              <a:gd name="connsiteX2209" fmla="*/ 451760 w 12225867"/>
              <a:gd name="connsiteY2209" fmla="*/ 7414738 h 13884555"/>
              <a:gd name="connsiteX2210" fmla="*/ 465896 w 12225867"/>
              <a:gd name="connsiteY2210" fmla="*/ 7418349 h 13884555"/>
              <a:gd name="connsiteX2211" fmla="*/ 476498 w 12225867"/>
              <a:gd name="connsiteY2211" fmla="*/ 7370200 h 13884555"/>
              <a:gd name="connsiteX2212" fmla="*/ 462362 w 12225867"/>
              <a:gd name="connsiteY2212" fmla="*/ 7366589 h 13884555"/>
              <a:gd name="connsiteX2213" fmla="*/ 1120860 w 12225867"/>
              <a:gd name="connsiteY2213" fmla="*/ 7350940 h 13884555"/>
              <a:gd name="connsiteX2214" fmla="*/ 1097300 w 12225867"/>
              <a:gd name="connsiteY2214" fmla="*/ 7394274 h 13884555"/>
              <a:gd name="connsiteX2215" fmla="*/ 1109080 w 12225867"/>
              <a:gd name="connsiteY2215" fmla="*/ 7401497 h 13884555"/>
              <a:gd name="connsiteX2216" fmla="*/ 1132640 w 12225867"/>
              <a:gd name="connsiteY2216" fmla="*/ 7358162 h 13884555"/>
              <a:gd name="connsiteX2217" fmla="*/ 1120860 w 12225867"/>
              <a:gd name="connsiteY2217" fmla="*/ 7350940 h 13884555"/>
              <a:gd name="connsiteX2218" fmla="*/ 1781715 w 12225867"/>
              <a:gd name="connsiteY2218" fmla="*/ 7343719 h 13884555"/>
              <a:gd name="connsiteX2219" fmla="*/ 1748731 w 12225867"/>
              <a:gd name="connsiteY2219" fmla="*/ 7381034 h 13884555"/>
              <a:gd name="connsiteX2220" fmla="*/ 1759333 w 12225867"/>
              <a:gd name="connsiteY2220" fmla="*/ 7390664 h 13884555"/>
              <a:gd name="connsiteX2221" fmla="*/ 1792317 w 12225867"/>
              <a:gd name="connsiteY2221" fmla="*/ 7353348 h 13884555"/>
              <a:gd name="connsiteX2222" fmla="*/ 1781715 w 12225867"/>
              <a:gd name="connsiteY2222" fmla="*/ 7343719 h 13884555"/>
              <a:gd name="connsiteX2223" fmla="*/ 2002000 w 12225867"/>
              <a:gd name="connsiteY2223" fmla="*/ 7342515 h 13884555"/>
              <a:gd name="connsiteX2224" fmla="*/ 2008478 w 12225867"/>
              <a:gd name="connsiteY2224" fmla="*/ 7349135 h 13884555"/>
              <a:gd name="connsiteX2225" fmla="*/ 1977262 w 12225867"/>
              <a:gd name="connsiteY2225" fmla="*/ 7381033 h 13884555"/>
              <a:gd name="connsiteX2226" fmla="*/ 1970783 w 12225867"/>
              <a:gd name="connsiteY2226" fmla="*/ 7374414 h 13884555"/>
              <a:gd name="connsiteX2227" fmla="*/ 2002000 w 12225867"/>
              <a:gd name="connsiteY2227" fmla="*/ 7342515 h 13884555"/>
              <a:gd name="connsiteX2228" fmla="*/ 2002000 w 12225867"/>
              <a:gd name="connsiteY2228" fmla="*/ 7336496 h 13884555"/>
              <a:gd name="connsiteX2229" fmla="*/ 1967838 w 12225867"/>
              <a:gd name="connsiteY2229" fmla="*/ 7371404 h 13884555"/>
              <a:gd name="connsiteX2230" fmla="*/ 1970783 w 12225867"/>
              <a:gd name="connsiteY2230" fmla="*/ 7374414 h 13884555"/>
              <a:gd name="connsiteX2231" fmla="*/ 1967838 w 12225867"/>
              <a:gd name="connsiteY2231" fmla="*/ 7377423 h 13884555"/>
              <a:gd name="connsiteX2232" fmla="*/ 1977262 w 12225867"/>
              <a:gd name="connsiteY2232" fmla="*/ 7387053 h 13884555"/>
              <a:gd name="connsiteX2233" fmla="*/ 2011424 w 12225867"/>
              <a:gd name="connsiteY2233" fmla="*/ 7352145 h 13884555"/>
              <a:gd name="connsiteX2234" fmla="*/ 2008478 w 12225867"/>
              <a:gd name="connsiteY2234" fmla="*/ 7349135 h 13884555"/>
              <a:gd name="connsiteX2235" fmla="*/ 2011424 w 12225867"/>
              <a:gd name="connsiteY2235" fmla="*/ 7346125 h 13884555"/>
              <a:gd name="connsiteX2236" fmla="*/ 2002000 w 12225867"/>
              <a:gd name="connsiteY2236" fmla="*/ 7336496 h 13884555"/>
              <a:gd name="connsiteX2237" fmla="*/ 1570854 w 12225867"/>
              <a:gd name="connsiteY2237" fmla="*/ 7332885 h 13884555"/>
              <a:gd name="connsiteX2238" fmla="*/ 1541404 w 12225867"/>
              <a:gd name="connsiteY2238" fmla="*/ 7372608 h 13884555"/>
              <a:gd name="connsiteX2239" fmla="*/ 1552006 w 12225867"/>
              <a:gd name="connsiteY2239" fmla="*/ 7381034 h 13884555"/>
              <a:gd name="connsiteX2240" fmla="*/ 1581456 w 12225867"/>
              <a:gd name="connsiteY2240" fmla="*/ 7341311 h 13884555"/>
              <a:gd name="connsiteX2241" fmla="*/ 1570854 w 12225867"/>
              <a:gd name="connsiteY2241" fmla="*/ 7332885 h 13884555"/>
              <a:gd name="connsiteX2242" fmla="*/ 251501 w 12225867"/>
              <a:gd name="connsiteY2242" fmla="*/ 7316033 h 13884555"/>
              <a:gd name="connsiteX2243" fmla="*/ 245611 w 12225867"/>
              <a:gd name="connsiteY2243" fmla="*/ 7365386 h 13884555"/>
              <a:gd name="connsiteX2244" fmla="*/ 259747 w 12225867"/>
              <a:gd name="connsiteY2244" fmla="*/ 7366589 h 13884555"/>
              <a:gd name="connsiteX2245" fmla="*/ 265637 w 12225867"/>
              <a:gd name="connsiteY2245" fmla="*/ 7317237 h 13884555"/>
              <a:gd name="connsiteX2246" fmla="*/ 251501 w 12225867"/>
              <a:gd name="connsiteY2246" fmla="*/ 7316033 h 13884555"/>
              <a:gd name="connsiteX2247" fmla="*/ 1367061 w 12225867"/>
              <a:gd name="connsiteY2247" fmla="*/ 7306403 h 13884555"/>
              <a:gd name="connsiteX2248" fmla="*/ 1339967 w 12225867"/>
              <a:gd name="connsiteY2248" fmla="*/ 7348534 h 13884555"/>
              <a:gd name="connsiteX2249" fmla="*/ 1351747 w 12225867"/>
              <a:gd name="connsiteY2249" fmla="*/ 7356960 h 13884555"/>
              <a:gd name="connsiteX2250" fmla="*/ 1378841 w 12225867"/>
              <a:gd name="connsiteY2250" fmla="*/ 7314829 h 13884555"/>
              <a:gd name="connsiteX2251" fmla="*/ 1367061 w 12225867"/>
              <a:gd name="connsiteY2251" fmla="*/ 7306403 h 13884555"/>
              <a:gd name="connsiteX2252" fmla="*/ 703850 w 12225867"/>
              <a:gd name="connsiteY2252" fmla="*/ 7291958 h 13884555"/>
              <a:gd name="connsiteX2253" fmla="*/ 688537 w 12225867"/>
              <a:gd name="connsiteY2253" fmla="*/ 7338903 h 13884555"/>
              <a:gd name="connsiteX2254" fmla="*/ 701494 w 12225867"/>
              <a:gd name="connsiteY2254" fmla="*/ 7343718 h 13884555"/>
              <a:gd name="connsiteX2255" fmla="*/ 716808 w 12225867"/>
              <a:gd name="connsiteY2255" fmla="*/ 7296773 h 13884555"/>
              <a:gd name="connsiteX2256" fmla="*/ 703850 w 12225867"/>
              <a:gd name="connsiteY2256" fmla="*/ 7291958 h 13884555"/>
              <a:gd name="connsiteX2257" fmla="*/ 930025 w 12225867"/>
              <a:gd name="connsiteY2257" fmla="*/ 7288347 h 13884555"/>
              <a:gd name="connsiteX2258" fmla="*/ 909999 w 12225867"/>
              <a:gd name="connsiteY2258" fmla="*/ 7334088 h 13884555"/>
              <a:gd name="connsiteX2259" fmla="*/ 922957 w 12225867"/>
              <a:gd name="connsiteY2259" fmla="*/ 7340107 h 13884555"/>
              <a:gd name="connsiteX2260" fmla="*/ 942983 w 12225867"/>
              <a:gd name="connsiteY2260" fmla="*/ 7294365 h 13884555"/>
              <a:gd name="connsiteX2261" fmla="*/ 930025 w 12225867"/>
              <a:gd name="connsiteY2261" fmla="*/ 7288347 h 13884555"/>
              <a:gd name="connsiteX2262" fmla="*/ 2070323 w 12225867"/>
              <a:gd name="connsiteY2262" fmla="*/ 7271495 h 13884555"/>
              <a:gd name="connsiteX2263" fmla="*/ 2076802 w 12225867"/>
              <a:gd name="connsiteY2263" fmla="*/ 7278116 h 13884555"/>
              <a:gd name="connsiteX2264" fmla="*/ 2045585 w 12225867"/>
              <a:gd name="connsiteY2264" fmla="*/ 7310014 h 13884555"/>
              <a:gd name="connsiteX2265" fmla="*/ 2039106 w 12225867"/>
              <a:gd name="connsiteY2265" fmla="*/ 7303394 h 13884555"/>
              <a:gd name="connsiteX2266" fmla="*/ 2070323 w 12225867"/>
              <a:gd name="connsiteY2266" fmla="*/ 7271495 h 13884555"/>
              <a:gd name="connsiteX2267" fmla="*/ 1846504 w 12225867"/>
              <a:gd name="connsiteY2267" fmla="*/ 7269088 h 13884555"/>
              <a:gd name="connsiteX2268" fmla="*/ 1813521 w 12225867"/>
              <a:gd name="connsiteY2268" fmla="*/ 7306403 h 13884555"/>
              <a:gd name="connsiteX2269" fmla="*/ 1824122 w 12225867"/>
              <a:gd name="connsiteY2269" fmla="*/ 7316033 h 13884555"/>
              <a:gd name="connsiteX2270" fmla="*/ 1857106 w 12225867"/>
              <a:gd name="connsiteY2270" fmla="*/ 7278718 h 13884555"/>
              <a:gd name="connsiteX2271" fmla="*/ 1846504 w 12225867"/>
              <a:gd name="connsiteY2271" fmla="*/ 7269088 h 13884555"/>
              <a:gd name="connsiteX2272" fmla="*/ 483566 w 12225867"/>
              <a:gd name="connsiteY2272" fmla="*/ 7267884 h 13884555"/>
              <a:gd name="connsiteX2273" fmla="*/ 472964 w 12225867"/>
              <a:gd name="connsiteY2273" fmla="*/ 7317236 h 13884555"/>
              <a:gd name="connsiteX2274" fmla="*/ 487100 w 12225867"/>
              <a:gd name="connsiteY2274" fmla="*/ 7320847 h 13884555"/>
              <a:gd name="connsiteX2275" fmla="*/ 497702 w 12225867"/>
              <a:gd name="connsiteY2275" fmla="*/ 7271495 h 13884555"/>
              <a:gd name="connsiteX2276" fmla="*/ 483566 w 12225867"/>
              <a:gd name="connsiteY2276" fmla="*/ 7267884 h 13884555"/>
              <a:gd name="connsiteX2277" fmla="*/ 2070323 w 12225867"/>
              <a:gd name="connsiteY2277" fmla="*/ 7265476 h 13884555"/>
              <a:gd name="connsiteX2278" fmla="*/ 2036161 w 12225867"/>
              <a:gd name="connsiteY2278" fmla="*/ 7300384 h 13884555"/>
              <a:gd name="connsiteX2279" fmla="*/ 2039106 w 12225867"/>
              <a:gd name="connsiteY2279" fmla="*/ 7303394 h 13884555"/>
              <a:gd name="connsiteX2280" fmla="*/ 2036161 w 12225867"/>
              <a:gd name="connsiteY2280" fmla="*/ 7306403 h 13884555"/>
              <a:gd name="connsiteX2281" fmla="*/ 2045585 w 12225867"/>
              <a:gd name="connsiteY2281" fmla="*/ 7316033 h 13884555"/>
              <a:gd name="connsiteX2282" fmla="*/ 2079747 w 12225867"/>
              <a:gd name="connsiteY2282" fmla="*/ 7281125 h 13884555"/>
              <a:gd name="connsiteX2283" fmla="*/ 2076802 w 12225867"/>
              <a:gd name="connsiteY2283" fmla="*/ 7278116 h 13884555"/>
              <a:gd name="connsiteX2284" fmla="*/ 2079747 w 12225867"/>
              <a:gd name="connsiteY2284" fmla="*/ 7275106 h 13884555"/>
              <a:gd name="connsiteX2285" fmla="*/ 2070323 w 12225867"/>
              <a:gd name="connsiteY2285" fmla="*/ 7265476 h 13884555"/>
              <a:gd name="connsiteX2286" fmla="*/ 1167980 w 12225867"/>
              <a:gd name="connsiteY2286" fmla="*/ 7264272 h 13884555"/>
              <a:gd name="connsiteX2287" fmla="*/ 1144420 w 12225867"/>
              <a:gd name="connsiteY2287" fmla="*/ 7307606 h 13884555"/>
              <a:gd name="connsiteX2288" fmla="*/ 1156200 w 12225867"/>
              <a:gd name="connsiteY2288" fmla="*/ 7314829 h 13884555"/>
              <a:gd name="connsiteX2289" fmla="*/ 1179760 w 12225867"/>
              <a:gd name="connsiteY2289" fmla="*/ 7271494 h 13884555"/>
              <a:gd name="connsiteX2290" fmla="*/ 1167980 w 12225867"/>
              <a:gd name="connsiteY2290" fmla="*/ 7264272 h 13884555"/>
              <a:gd name="connsiteX2291" fmla="*/ 1629754 w 12225867"/>
              <a:gd name="connsiteY2291" fmla="*/ 7253439 h 13884555"/>
              <a:gd name="connsiteX2292" fmla="*/ 1600304 w 12225867"/>
              <a:gd name="connsiteY2292" fmla="*/ 7293162 h 13884555"/>
              <a:gd name="connsiteX2293" fmla="*/ 1610906 w 12225867"/>
              <a:gd name="connsiteY2293" fmla="*/ 7301588 h 13884555"/>
              <a:gd name="connsiteX2294" fmla="*/ 1640356 w 12225867"/>
              <a:gd name="connsiteY2294" fmla="*/ 7261865 h 13884555"/>
              <a:gd name="connsiteX2295" fmla="*/ 1629754 w 12225867"/>
              <a:gd name="connsiteY2295" fmla="*/ 7253439 h 13884555"/>
              <a:gd name="connsiteX2296" fmla="*/ 1421249 w 12225867"/>
              <a:gd name="connsiteY2296" fmla="*/ 7223346 h 13884555"/>
              <a:gd name="connsiteX2297" fmla="*/ 1394155 w 12225867"/>
              <a:gd name="connsiteY2297" fmla="*/ 7265477 h 13884555"/>
              <a:gd name="connsiteX2298" fmla="*/ 1405935 w 12225867"/>
              <a:gd name="connsiteY2298" fmla="*/ 7273903 h 13884555"/>
              <a:gd name="connsiteX2299" fmla="*/ 1433029 w 12225867"/>
              <a:gd name="connsiteY2299" fmla="*/ 7231772 h 13884555"/>
              <a:gd name="connsiteX2300" fmla="*/ 1421249 w 12225867"/>
              <a:gd name="connsiteY2300" fmla="*/ 7223346 h 13884555"/>
              <a:gd name="connsiteX2301" fmla="*/ 263281 w 12225867"/>
              <a:gd name="connsiteY2301" fmla="*/ 7217328 h 13884555"/>
              <a:gd name="connsiteX2302" fmla="*/ 257391 w 12225867"/>
              <a:gd name="connsiteY2302" fmla="*/ 7266680 h 13884555"/>
              <a:gd name="connsiteX2303" fmla="*/ 271527 w 12225867"/>
              <a:gd name="connsiteY2303" fmla="*/ 7267884 h 13884555"/>
              <a:gd name="connsiteX2304" fmla="*/ 277417 w 12225867"/>
              <a:gd name="connsiteY2304" fmla="*/ 7218532 h 13884555"/>
              <a:gd name="connsiteX2305" fmla="*/ 263281 w 12225867"/>
              <a:gd name="connsiteY2305" fmla="*/ 7217328 h 13884555"/>
              <a:gd name="connsiteX2306" fmla="*/ 2139825 w 12225867"/>
              <a:gd name="connsiteY2306" fmla="*/ 7201679 h 13884555"/>
              <a:gd name="connsiteX2307" fmla="*/ 2145715 w 12225867"/>
              <a:gd name="connsiteY2307" fmla="*/ 7207698 h 13884555"/>
              <a:gd name="connsiteX2308" fmla="*/ 2115087 w 12225867"/>
              <a:gd name="connsiteY2308" fmla="*/ 7238994 h 13884555"/>
              <a:gd name="connsiteX2309" fmla="*/ 2109198 w 12225867"/>
              <a:gd name="connsiteY2309" fmla="*/ 7232976 h 13884555"/>
              <a:gd name="connsiteX2310" fmla="*/ 2139825 w 12225867"/>
              <a:gd name="connsiteY2310" fmla="*/ 7201679 h 13884555"/>
              <a:gd name="connsiteX2311" fmla="*/ 970077 w 12225867"/>
              <a:gd name="connsiteY2311" fmla="*/ 7196864 h 13884555"/>
              <a:gd name="connsiteX2312" fmla="*/ 950051 w 12225867"/>
              <a:gd name="connsiteY2312" fmla="*/ 7242605 h 13884555"/>
              <a:gd name="connsiteX2313" fmla="*/ 963009 w 12225867"/>
              <a:gd name="connsiteY2313" fmla="*/ 7248624 h 13884555"/>
              <a:gd name="connsiteX2314" fmla="*/ 983035 w 12225867"/>
              <a:gd name="connsiteY2314" fmla="*/ 7202882 h 13884555"/>
              <a:gd name="connsiteX2315" fmla="*/ 970077 w 12225867"/>
              <a:gd name="connsiteY2315" fmla="*/ 7196864 h 13884555"/>
              <a:gd name="connsiteX2316" fmla="*/ 734478 w 12225867"/>
              <a:gd name="connsiteY2316" fmla="*/ 7196864 h 13884555"/>
              <a:gd name="connsiteX2317" fmla="*/ 719164 w 12225867"/>
              <a:gd name="connsiteY2317" fmla="*/ 7243809 h 13884555"/>
              <a:gd name="connsiteX2318" fmla="*/ 732122 w 12225867"/>
              <a:gd name="connsiteY2318" fmla="*/ 7248624 h 13884555"/>
              <a:gd name="connsiteX2319" fmla="*/ 747436 w 12225867"/>
              <a:gd name="connsiteY2319" fmla="*/ 7201679 h 13884555"/>
              <a:gd name="connsiteX2320" fmla="*/ 734478 w 12225867"/>
              <a:gd name="connsiteY2320" fmla="*/ 7196864 h 13884555"/>
              <a:gd name="connsiteX2321" fmla="*/ 1911294 w 12225867"/>
              <a:gd name="connsiteY2321" fmla="*/ 7194457 h 13884555"/>
              <a:gd name="connsiteX2322" fmla="*/ 1878310 w 12225867"/>
              <a:gd name="connsiteY2322" fmla="*/ 7231772 h 13884555"/>
              <a:gd name="connsiteX2323" fmla="*/ 1888912 w 12225867"/>
              <a:gd name="connsiteY2323" fmla="*/ 7241402 h 13884555"/>
              <a:gd name="connsiteX2324" fmla="*/ 1921896 w 12225867"/>
              <a:gd name="connsiteY2324" fmla="*/ 7204087 h 13884555"/>
              <a:gd name="connsiteX2325" fmla="*/ 1911294 w 12225867"/>
              <a:gd name="connsiteY2325" fmla="*/ 7194457 h 13884555"/>
              <a:gd name="connsiteX2326" fmla="*/ 2139825 w 12225867"/>
              <a:gd name="connsiteY2326" fmla="*/ 7194456 h 13884555"/>
              <a:gd name="connsiteX2327" fmla="*/ 2105663 w 12225867"/>
              <a:gd name="connsiteY2327" fmla="*/ 7229364 h 13884555"/>
              <a:gd name="connsiteX2328" fmla="*/ 2109198 w 12225867"/>
              <a:gd name="connsiteY2328" fmla="*/ 7232976 h 13884555"/>
              <a:gd name="connsiteX2329" fmla="*/ 2105663 w 12225867"/>
              <a:gd name="connsiteY2329" fmla="*/ 7236587 h 13884555"/>
              <a:gd name="connsiteX2330" fmla="*/ 2115087 w 12225867"/>
              <a:gd name="connsiteY2330" fmla="*/ 7246217 h 13884555"/>
              <a:gd name="connsiteX2331" fmla="*/ 2149249 w 12225867"/>
              <a:gd name="connsiteY2331" fmla="*/ 7211309 h 13884555"/>
              <a:gd name="connsiteX2332" fmla="*/ 2145715 w 12225867"/>
              <a:gd name="connsiteY2332" fmla="*/ 7207698 h 13884555"/>
              <a:gd name="connsiteX2333" fmla="*/ 2149249 w 12225867"/>
              <a:gd name="connsiteY2333" fmla="*/ 7204086 h 13884555"/>
              <a:gd name="connsiteX2334" fmla="*/ 2139825 w 12225867"/>
              <a:gd name="connsiteY2334" fmla="*/ 7194456 h 13884555"/>
              <a:gd name="connsiteX2335" fmla="*/ 1215100 w 12225867"/>
              <a:gd name="connsiteY2335" fmla="*/ 7176400 h 13884555"/>
              <a:gd name="connsiteX2336" fmla="*/ 1191540 w 12225867"/>
              <a:gd name="connsiteY2336" fmla="*/ 7219734 h 13884555"/>
              <a:gd name="connsiteX2337" fmla="*/ 1203320 w 12225867"/>
              <a:gd name="connsiteY2337" fmla="*/ 7226957 h 13884555"/>
              <a:gd name="connsiteX2338" fmla="*/ 1226880 w 12225867"/>
              <a:gd name="connsiteY2338" fmla="*/ 7183623 h 13884555"/>
              <a:gd name="connsiteX2339" fmla="*/ 1215100 w 12225867"/>
              <a:gd name="connsiteY2339" fmla="*/ 7176400 h 13884555"/>
              <a:gd name="connsiteX2340" fmla="*/ 1689831 w 12225867"/>
              <a:gd name="connsiteY2340" fmla="*/ 7175197 h 13884555"/>
              <a:gd name="connsiteX2341" fmla="*/ 1660381 w 12225867"/>
              <a:gd name="connsiteY2341" fmla="*/ 7214920 h 13884555"/>
              <a:gd name="connsiteX2342" fmla="*/ 1670983 w 12225867"/>
              <a:gd name="connsiteY2342" fmla="*/ 7223346 h 13884555"/>
              <a:gd name="connsiteX2343" fmla="*/ 1700433 w 12225867"/>
              <a:gd name="connsiteY2343" fmla="*/ 7183623 h 13884555"/>
              <a:gd name="connsiteX2344" fmla="*/ 1689831 w 12225867"/>
              <a:gd name="connsiteY2344" fmla="*/ 7175197 h 13884555"/>
              <a:gd name="connsiteX2345" fmla="*/ 504770 w 12225867"/>
              <a:gd name="connsiteY2345" fmla="*/ 7170382 h 13884555"/>
              <a:gd name="connsiteX2346" fmla="*/ 494168 w 12225867"/>
              <a:gd name="connsiteY2346" fmla="*/ 7219735 h 13884555"/>
              <a:gd name="connsiteX2347" fmla="*/ 508303 w 12225867"/>
              <a:gd name="connsiteY2347" fmla="*/ 7223346 h 13884555"/>
              <a:gd name="connsiteX2348" fmla="*/ 518905 w 12225867"/>
              <a:gd name="connsiteY2348" fmla="*/ 7173993 h 13884555"/>
              <a:gd name="connsiteX2349" fmla="*/ 504770 w 12225867"/>
              <a:gd name="connsiteY2349" fmla="*/ 7170382 h 13884555"/>
              <a:gd name="connsiteX2350" fmla="*/ 1475436 w 12225867"/>
              <a:gd name="connsiteY2350" fmla="*/ 7140289 h 13884555"/>
              <a:gd name="connsiteX2351" fmla="*/ 1448343 w 12225867"/>
              <a:gd name="connsiteY2351" fmla="*/ 7182420 h 13884555"/>
              <a:gd name="connsiteX2352" fmla="*/ 1460122 w 12225867"/>
              <a:gd name="connsiteY2352" fmla="*/ 7190846 h 13884555"/>
              <a:gd name="connsiteX2353" fmla="*/ 1487216 w 12225867"/>
              <a:gd name="connsiteY2353" fmla="*/ 7148715 h 13884555"/>
              <a:gd name="connsiteX2354" fmla="*/ 1475436 w 12225867"/>
              <a:gd name="connsiteY2354" fmla="*/ 7140289 h 13884555"/>
              <a:gd name="connsiteX2355" fmla="*/ 2209327 w 12225867"/>
              <a:gd name="connsiteY2355" fmla="*/ 7130660 h 13884555"/>
              <a:gd name="connsiteX2356" fmla="*/ 2215805 w 12225867"/>
              <a:gd name="connsiteY2356" fmla="*/ 7137280 h 13884555"/>
              <a:gd name="connsiteX2357" fmla="*/ 2184589 w 12225867"/>
              <a:gd name="connsiteY2357" fmla="*/ 7169178 h 13884555"/>
              <a:gd name="connsiteX2358" fmla="*/ 2178111 w 12225867"/>
              <a:gd name="connsiteY2358" fmla="*/ 7162558 h 13884555"/>
              <a:gd name="connsiteX2359" fmla="*/ 2209327 w 12225867"/>
              <a:gd name="connsiteY2359" fmla="*/ 7130660 h 13884555"/>
              <a:gd name="connsiteX2360" fmla="*/ 2209327 w 12225867"/>
              <a:gd name="connsiteY2360" fmla="*/ 7124640 h 13884555"/>
              <a:gd name="connsiteX2361" fmla="*/ 2175165 w 12225867"/>
              <a:gd name="connsiteY2361" fmla="*/ 7159548 h 13884555"/>
              <a:gd name="connsiteX2362" fmla="*/ 2178111 w 12225867"/>
              <a:gd name="connsiteY2362" fmla="*/ 7162558 h 13884555"/>
              <a:gd name="connsiteX2363" fmla="*/ 2175165 w 12225867"/>
              <a:gd name="connsiteY2363" fmla="*/ 7165568 h 13884555"/>
              <a:gd name="connsiteX2364" fmla="*/ 2184589 w 12225867"/>
              <a:gd name="connsiteY2364" fmla="*/ 7175197 h 13884555"/>
              <a:gd name="connsiteX2365" fmla="*/ 2218750 w 12225867"/>
              <a:gd name="connsiteY2365" fmla="*/ 7140289 h 13884555"/>
              <a:gd name="connsiteX2366" fmla="*/ 2215805 w 12225867"/>
              <a:gd name="connsiteY2366" fmla="*/ 7137280 h 13884555"/>
              <a:gd name="connsiteX2367" fmla="*/ 2218750 w 12225867"/>
              <a:gd name="connsiteY2367" fmla="*/ 7134270 h 13884555"/>
              <a:gd name="connsiteX2368" fmla="*/ 2209327 w 12225867"/>
              <a:gd name="connsiteY2368" fmla="*/ 7124640 h 13884555"/>
              <a:gd name="connsiteX2369" fmla="*/ 1976084 w 12225867"/>
              <a:gd name="connsiteY2369" fmla="*/ 7119826 h 13884555"/>
              <a:gd name="connsiteX2370" fmla="*/ 1943100 w 12225867"/>
              <a:gd name="connsiteY2370" fmla="*/ 7157141 h 13884555"/>
              <a:gd name="connsiteX2371" fmla="*/ 1953702 w 12225867"/>
              <a:gd name="connsiteY2371" fmla="*/ 7166771 h 13884555"/>
              <a:gd name="connsiteX2372" fmla="*/ 1986686 w 12225867"/>
              <a:gd name="connsiteY2372" fmla="*/ 7129456 h 13884555"/>
              <a:gd name="connsiteX2373" fmla="*/ 1976084 w 12225867"/>
              <a:gd name="connsiteY2373" fmla="*/ 7119826 h 13884555"/>
              <a:gd name="connsiteX2374" fmla="*/ 273883 w 12225867"/>
              <a:gd name="connsiteY2374" fmla="*/ 7117419 h 13884555"/>
              <a:gd name="connsiteX2375" fmla="*/ 267993 w 12225867"/>
              <a:gd name="connsiteY2375" fmla="*/ 7166771 h 13884555"/>
              <a:gd name="connsiteX2376" fmla="*/ 282129 w 12225867"/>
              <a:gd name="connsiteY2376" fmla="*/ 7167975 h 13884555"/>
              <a:gd name="connsiteX2377" fmla="*/ 288019 w 12225867"/>
              <a:gd name="connsiteY2377" fmla="*/ 7118623 h 13884555"/>
              <a:gd name="connsiteX2378" fmla="*/ 273883 w 12225867"/>
              <a:gd name="connsiteY2378" fmla="*/ 7117419 h 13884555"/>
              <a:gd name="connsiteX2379" fmla="*/ 1008951 w 12225867"/>
              <a:gd name="connsiteY2379" fmla="*/ 7105381 h 13884555"/>
              <a:gd name="connsiteX2380" fmla="*/ 988925 w 12225867"/>
              <a:gd name="connsiteY2380" fmla="*/ 7151122 h 13884555"/>
              <a:gd name="connsiteX2381" fmla="*/ 1001883 w 12225867"/>
              <a:gd name="connsiteY2381" fmla="*/ 7157141 h 13884555"/>
              <a:gd name="connsiteX2382" fmla="*/ 1021909 w 12225867"/>
              <a:gd name="connsiteY2382" fmla="*/ 7111399 h 13884555"/>
              <a:gd name="connsiteX2383" fmla="*/ 1008951 w 12225867"/>
              <a:gd name="connsiteY2383" fmla="*/ 7105381 h 13884555"/>
              <a:gd name="connsiteX2384" fmla="*/ 766284 w 12225867"/>
              <a:gd name="connsiteY2384" fmla="*/ 7101770 h 13884555"/>
              <a:gd name="connsiteX2385" fmla="*/ 750970 w 12225867"/>
              <a:gd name="connsiteY2385" fmla="*/ 7148715 h 13884555"/>
              <a:gd name="connsiteX2386" fmla="*/ 763928 w 12225867"/>
              <a:gd name="connsiteY2386" fmla="*/ 7153530 h 13884555"/>
              <a:gd name="connsiteX2387" fmla="*/ 779242 w 12225867"/>
              <a:gd name="connsiteY2387" fmla="*/ 7106585 h 13884555"/>
              <a:gd name="connsiteX2388" fmla="*/ 766284 w 12225867"/>
              <a:gd name="connsiteY2388" fmla="*/ 7101770 h 13884555"/>
              <a:gd name="connsiteX2389" fmla="*/ 1749909 w 12225867"/>
              <a:gd name="connsiteY2389" fmla="*/ 7095752 h 13884555"/>
              <a:gd name="connsiteX2390" fmla="*/ 1720459 w 12225867"/>
              <a:gd name="connsiteY2390" fmla="*/ 7135474 h 13884555"/>
              <a:gd name="connsiteX2391" fmla="*/ 1731061 w 12225867"/>
              <a:gd name="connsiteY2391" fmla="*/ 7143901 h 13884555"/>
              <a:gd name="connsiteX2392" fmla="*/ 1760511 w 12225867"/>
              <a:gd name="connsiteY2392" fmla="*/ 7104178 h 13884555"/>
              <a:gd name="connsiteX2393" fmla="*/ 1749909 w 12225867"/>
              <a:gd name="connsiteY2393" fmla="*/ 7095752 h 13884555"/>
              <a:gd name="connsiteX2394" fmla="*/ 1263398 w 12225867"/>
              <a:gd name="connsiteY2394" fmla="*/ 7089732 h 13884555"/>
              <a:gd name="connsiteX2395" fmla="*/ 1239838 w 12225867"/>
              <a:gd name="connsiteY2395" fmla="*/ 7133066 h 13884555"/>
              <a:gd name="connsiteX2396" fmla="*/ 1251618 w 12225867"/>
              <a:gd name="connsiteY2396" fmla="*/ 7140289 h 13884555"/>
              <a:gd name="connsiteX2397" fmla="*/ 1275177 w 12225867"/>
              <a:gd name="connsiteY2397" fmla="*/ 7096955 h 13884555"/>
              <a:gd name="connsiteX2398" fmla="*/ 1263398 w 12225867"/>
              <a:gd name="connsiteY2398" fmla="*/ 7089732 h 13884555"/>
              <a:gd name="connsiteX2399" fmla="*/ 525973 w 12225867"/>
              <a:gd name="connsiteY2399" fmla="*/ 7074084 h 13884555"/>
              <a:gd name="connsiteX2400" fmla="*/ 515371 w 12225867"/>
              <a:gd name="connsiteY2400" fmla="*/ 7122233 h 13884555"/>
              <a:gd name="connsiteX2401" fmla="*/ 529507 w 12225867"/>
              <a:gd name="connsiteY2401" fmla="*/ 7125844 h 13884555"/>
              <a:gd name="connsiteX2402" fmla="*/ 540109 w 12225867"/>
              <a:gd name="connsiteY2402" fmla="*/ 7077695 h 13884555"/>
              <a:gd name="connsiteX2403" fmla="*/ 525973 w 12225867"/>
              <a:gd name="connsiteY2403" fmla="*/ 7074084 h 13884555"/>
              <a:gd name="connsiteX2404" fmla="*/ 2277650 w 12225867"/>
              <a:gd name="connsiteY2404" fmla="*/ 7059640 h 13884555"/>
              <a:gd name="connsiteX2405" fmla="*/ 2284129 w 12225867"/>
              <a:gd name="connsiteY2405" fmla="*/ 7066260 h 13884555"/>
              <a:gd name="connsiteX2406" fmla="*/ 2252912 w 12225867"/>
              <a:gd name="connsiteY2406" fmla="*/ 7098158 h 13884555"/>
              <a:gd name="connsiteX2407" fmla="*/ 2246434 w 12225867"/>
              <a:gd name="connsiteY2407" fmla="*/ 7091539 h 13884555"/>
              <a:gd name="connsiteX2408" fmla="*/ 2277650 w 12225867"/>
              <a:gd name="connsiteY2408" fmla="*/ 7059640 h 13884555"/>
              <a:gd name="connsiteX2409" fmla="*/ 1529624 w 12225867"/>
              <a:gd name="connsiteY2409" fmla="*/ 7057232 h 13884555"/>
              <a:gd name="connsiteX2410" fmla="*/ 1502530 w 12225867"/>
              <a:gd name="connsiteY2410" fmla="*/ 7099363 h 13884555"/>
              <a:gd name="connsiteX2411" fmla="*/ 1514310 w 12225867"/>
              <a:gd name="connsiteY2411" fmla="*/ 7107789 h 13884555"/>
              <a:gd name="connsiteX2412" fmla="*/ 1541404 w 12225867"/>
              <a:gd name="connsiteY2412" fmla="*/ 7065659 h 13884555"/>
              <a:gd name="connsiteX2413" fmla="*/ 1529624 w 12225867"/>
              <a:gd name="connsiteY2413" fmla="*/ 7057232 h 13884555"/>
              <a:gd name="connsiteX2414" fmla="*/ 2277650 w 12225867"/>
              <a:gd name="connsiteY2414" fmla="*/ 7053621 h 13884555"/>
              <a:gd name="connsiteX2415" fmla="*/ 2243488 w 12225867"/>
              <a:gd name="connsiteY2415" fmla="*/ 7088529 h 13884555"/>
              <a:gd name="connsiteX2416" fmla="*/ 2246434 w 12225867"/>
              <a:gd name="connsiteY2416" fmla="*/ 7091539 h 13884555"/>
              <a:gd name="connsiteX2417" fmla="*/ 2243488 w 12225867"/>
              <a:gd name="connsiteY2417" fmla="*/ 7094548 h 13884555"/>
              <a:gd name="connsiteX2418" fmla="*/ 2252912 w 12225867"/>
              <a:gd name="connsiteY2418" fmla="*/ 7104178 h 13884555"/>
              <a:gd name="connsiteX2419" fmla="*/ 2287074 w 12225867"/>
              <a:gd name="connsiteY2419" fmla="*/ 7069270 h 13884555"/>
              <a:gd name="connsiteX2420" fmla="*/ 2284129 w 12225867"/>
              <a:gd name="connsiteY2420" fmla="*/ 7066260 h 13884555"/>
              <a:gd name="connsiteX2421" fmla="*/ 2287074 w 12225867"/>
              <a:gd name="connsiteY2421" fmla="*/ 7063250 h 13884555"/>
              <a:gd name="connsiteX2422" fmla="*/ 2277650 w 12225867"/>
              <a:gd name="connsiteY2422" fmla="*/ 7053621 h 13884555"/>
              <a:gd name="connsiteX2423" fmla="*/ 2040873 w 12225867"/>
              <a:gd name="connsiteY2423" fmla="*/ 7045195 h 13884555"/>
              <a:gd name="connsiteX2424" fmla="*/ 2007890 w 12225867"/>
              <a:gd name="connsiteY2424" fmla="*/ 7082511 h 13884555"/>
              <a:gd name="connsiteX2425" fmla="*/ 2018491 w 12225867"/>
              <a:gd name="connsiteY2425" fmla="*/ 7092141 h 13884555"/>
              <a:gd name="connsiteX2426" fmla="*/ 2051475 w 12225867"/>
              <a:gd name="connsiteY2426" fmla="*/ 7054825 h 13884555"/>
              <a:gd name="connsiteX2427" fmla="*/ 2040873 w 12225867"/>
              <a:gd name="connsiteY2427" fmla="*/ 7045195 h 13884555"/>
              <a:gd name="connsiteX2428" fmla="*/ 291553 w 12225867"/>
              <a:gd name="connsiteY2428" fmla="*/ 7018713 h 13884555"/>
              <a:gd name="connsiteX2429" fmla="*/ 277417 w 12225867"/>
              <a:gd name="connsiteY2429" fmla="*/ 7019917 h 13884555"/>
              <a:gd name="connsiteX2430" fmla="*/ 280951 w 12225867"/>
              <a:gd name="connsiteY2430" fmla="*/ 7047603 h 13884555"/>
              <a:gd name="connsiteX2431" fmla="*/ 278595 w 12225867"/>
              <a:gd name="connsiteY2431" fmla="*/ 7068066 h 13884555"/>
              <a:gd name="connsiteX2432" fmla="*/ 292731 w 12225867"/>
              <a:gd name="connsiteY2432" fmla="*/ 7069270 h 13884555"/>
              <a:gd name="connsiteX2433" fmla="*/ 295087 w 12225867"/>
              <a:gd name="connsiteY2433" fmla="*/ 7048807 h 13884555"/>
              <a:gd name="connsiteX2434" fmla="*/ 291553 w 12225867"/>
              <a:gd name="connsiteY2434" fmla="*/ 7018713 h 13884555"/>
              <a:gd name="connsiteX2435" fmla="*/ 1781715 w 12225867"/>
              <a:gd name="connsiteY2435" fmla="*/ 7017510 h 13884555"/>
              <a:gd name="connsiteX2436" fmla="*/ 1771113 w 12225867"/>
              <a:gd name="connsiteY2436" fmla="*/ 7025936 h 13884555"/>
              <a:gd name="connsiteX2437" fmla="*/ 1787605 w 12225867"/>
              <a:gd name="connsiteY2437" fmla="*/ 7047603 h 13884555"/>
              <a:gd name="connsiteX2438" fmla="*/ 1780537 w 12225867"/>
              <a:gd name="connsiteY2438" fmla="*/ 7057232 h 13884555"/>
              <a:gd name="connsiteX2439" fmla="*/ 1791139 w 12225867"/>
              <a:gd name="connsiteY2439" fmla="*/ 7065659 h 13884555"/>
              <a:gd name="connsiteX2440" fmla="*/ 1804097 w 12225867"/>
              <a:gd name="connsiteY2440" fmla="*/ 7047603 h 13884555"/>
              <a:gd name="connsiteX2441" fmla="*/ 1781715 w 12225867"/>
              <a:gd name="connsiteY2441" fmla="*/ 7017510 h 13884555"/>
              <a:gd name="connsiteX2442" fmla="*/ 1036045 w 12225867"/>
              <a:gd name="connsiteY2442" fmla="*/ 7013898 h 13884555"/>
              <a:gd name="connsiteX2443" fmla="*/ 1023087 w 12225867"/>
              <a:gd name="connsiteY2443" fmla="*/ 7019916 h 13884555"/>
              <a:gd name="connsiteX2444" fmla="*/ 1034867 w 12225867"/>
              <a:gd name="connsiteY2444" fmla="*/ 7047602 h 13884555"/>
              <a:gd name="connsiteX2445" fmla="*/ 1028977 w 12225867"/>
              <a:gd name="connsiteY2445" fmla="*/ 7059639 h 13884555"/>
              <a:gd name="connsiteX2446" fmla="*/ 1041935 w 12225867"/>
              <a:gd name="connsiteY2446" fmla="*/ 7065658 h 13884555"/>
              <a:gd name="connsiteX2447" fmla="*/ 1050181 w 12225867"/>
              <a:gd name="connsiteY2447" fmla="*/ 7047602 h 13884555"/>
              <a:gd name="connsiteX2448" fmla="*/ 1036045 w 12225867"/>
              <a:gd name="connsiteY2448" fmla="*/ 7013898 h 13884555"/>
              <a:gd name="connsiteX2449" fmla="*/ 785132 w 12225867"/>
              <a:gd name="connsiteY2449" fmla="*/ 7006676 h 13884555"/>
              <a:gd name="connsiteX2450" fmla="*/ 772174 w 12225867"/>
              <a:gd name="connsiteY2450" fmla="*/ 7011491 h 13884555"/>
              <a:gd name="connsiteX2451" fmla="*/ 783954 w 12225867"/>
              <a:gd name="connsiteY2451" fmla="*/ 7047602 h 13884555"/>
              <a:gd name="connsiteX2452" fmla="*/ 781598 w 12225867"/>
              <a:gd name="connsiteY2452" fmla="*/ 7054825 h 13884555"/>
              <a:gd name="connsiteX2453" fmla="*/ 794556 w 12225867"/>
              <a:gd name="connsiteY2453" fmla="*/ 7059640 h 13884555"/>
              <a:gd name="connsiteX2454" fmla="*/ 798090 w 12225867"/>
              <a:gd name="connsiteY2454" fmla="*/ 7046399 h 13884555"/>
              <a:gd name="connsiteX2455" fmla="*/ 785132 w 12225867"/>
              <a:gd name="connsiteY2455" fmla="*/ 7006676 h 13884555"/>
              <a:gd name="connsiteX2456" fmla="*/ 1276355 w 12225867"/>
              <a:gd name="connsiteY2456" fmla="*/ 7001861 h 13884555"/>
              <a:gd name="connsiteX2457" fmla="*/ 1264576 w 12225867"/>
              <a:gd name="connsiteY2457" fmla="*/ 7009083 h 13884555"/>
              <a:gd name="connsiteX2458" fmla="*/ 1286957 w 12225867"/>
              <a:gd name="connsiteY2458" fmla="*/ 7051213 h 13884555"/>
              <a:gd name="connsiteX2459" fmla="*/ 1291669 w 12225867"/>
              <a:gd name="connsiteY2459" fmla="*/ 7048806 h 13884555"/>
              <a:gd name="connsiteX2460" fmla="*/ 1298737 w 12225867"/>
              <a:gd name="connsiteY2460" fmla="*/ 7052417 h 13884555"/>
              <a:gd name="connsiteX2461" fmla="*/ 1301093 w 12225867"/>
              <a:gd name="connsiteY2461" fmla="*/ 7047602 h 13884555"/>
              <a:gd name="connsiteX2462" fmla="*/ 1276355 w 12225867"/>
              <a:gd name="connsiteY2462" fmla="*/ 7001861 h 13884555"/>
              <a:gd name="connsiteX2463" fmla="*/ 2251734 w 12225867"/>
              <a:gd name="connsiteY2463" fmla="*/ 6989824 h 13884555"/>
              <a:gd name="connsiteX2464" fmla="*/ 2282362 w 12225867"/>
              <a:gd name="connsiteY2464" fmla="*/ 7021121 h 13884555"/>
              <a:gd name="connsiteX2465" fmla="*/ 2276472 w 12225867"/>
              <a:gd name="connsiteY2465" fmla="*/ 7027139 h 13884555"/>
              <a:gd name="connsiteX2466" fmla="*/ 2245844 w 12225867"/>
              <a:gd name="connsiteY2466" fmla="*/ 6995843 h 13884555"/>
              <a:gd name="connsiteX2467" fmla="*/ 2251734 w 12225867"/>
              <a:gd name="connsiteY2467" fmla="*/ 6989824 h 13884555"/>
              <a:gd name="connsiteX2468" fmla="*/ 2251734 w 12225867"/>
              <a:gd name="connsiteY2468" fmla="*/ 6982601 h 13884555"/>
              <a:gd name="connsiteX2469" fmla="*/ 2242310 w 12225867"/>
              <a:gd name="connsiteY2469" fmla="*/ 6992231 h 13884555"/>
              <a:gd name="connsiteX2470" fmla="*/ 2245844 w 12225867"/>
              <a:gd name="connsiteY2470" fmla="*/ 6995843 h 13884555"/>
              <a:gd name="connsiteX2471" fmla="*/ 2242310 w 12225867"/>
              <a:gd name="connsiteY2471" fmla="*/ 6999454 h 13884555"/>
              <a:gd name="connsiteX2472" fmla="*/ 2276472 w 12225867"/>
              <a:gd name="connsiteY2472" fmla="*/ 7034362 h 13884555"/>
              <a:gd name="connsiteX2473" fmla="*/ 2285896 w 12225867"/>
              <a:gd name="connsiteY2473" fmla="*/ 7024732 h 13884555"/>
              <a:gd name="connsiteX2474" fmla="*/ 2282362 w 12225867"/>
              <a:gd name="connsiteY2474" fmla="*/ 7021121 h 13884555"/>
              <a:gd name="connsiteX2475" fmla="*/ 2285896 w 12225867"/>
              <a:gd name="connsiteY2475" fmla="*/ 7017509 h 13884555"/>
              <a:gd name="connsiteX2476" fmla="*/ 2251734 w 12225867"/>
              <a:gd name="connsiteY2476" fmla="*/ 6982601 h 13884555"/>
              <a:gd name="connsiteX2477" fmla="*/ 531863 w 12225867"/>
              <a:gd name="connsiteY2477" fmla="*/ 6976583 h 13884555"/>
              <a:gd name="connsiteX2478" fmla="*/ 517727 w 12225867"/>
              <a:gd name="connsiteY2478" fmla="*/ 6980194 h 13884555"/>
              <a:gd name="connsiteX2479" fmla="*/ 528329 w 12225867"/>
              <a:gd name="connsiteY2479" fmla="*/ 7028343 h 13884555"/>
              <a:gd name="connsiteX2480" fmla="*/ 542465 w 12225867"/>
              <a:gd name="connsiteY2480" fmla="*/ 7024732 h 13884555"/>
              <a:gd name="connsiteX2481" fmla="*/ 531863 w 12225867"/>
              <a:gd name="connsiteY2481" fmla="*/ 6976583 h 13884555"/>
              <a:gd name="connsiteX2482" fmla="*/ 1506064 w 12225867"/>
              <a:gd name="connsiteY2482" fmla="*/ 6974176 h 13884555"/>
              <a:gd name="connsiteX2483" fmla="*/ 1494284 w 12225867"/>
              <a:gd name="connsiteY2483" fmla="*/ 6982602 h 13884555"/>
              <a:gd name="connsiteX2484" fmla="*/ 1521378 w 12225867"/>
              <a:gd name="connsiteY2484" fmla="*/ 7024732 h 13884555"/>
              <a:gd name="connsiteX2485" fmla="*/ 1533158 w 12225867"/>
              <a:gd name="connsiteY2485" fmla="*/ 7016306 h 13884555"/>
              <a:gd name="connsiteX2486" fmla="*/ 1506064 w 12225867"/>
              <a:gd name="connsiteY2486" fmla="*/ 6974176 h 13884555"/>
              <a:gd name="connsiteX2487" fmla="*/ 1989042 w 12225867"/>
              <a:gd name="connsiteY2487" fmla="*/ 6970564 h 13884555"/>
              <a:gd name="connsiteX2488" fmla="*/ 1978440 w 12225867"/>
              <a:gd name="connsiteY2488" fmla="*/ 6980194 h 13884555"/>
              <a:gd name="connsiteX2489" fmla="*/ 2011424 w 12225867"/>
              <a:gd name="connsiteY2489" fmla="*/ 7017510 h 13884555"/>
              <a:gd name="connsiteX2490" fmla="*/ 2022025 w 12225867"/>
              <a:gd name="connsiteY2490" fmla="*/ 7007880 h 13884555"/>
              <a:gd name="connsiteX2491" fmla="*/ 1989042 w 12225867"/>
              <a:gd name="connsiteY2491" fmla="*/ 6970564 h 13884555"/>
              <a:gd name="connsiteX2492" fmla="*/ 1722815 w 12225867"/>
              <a:gd name="connsiteY2492" fmla="*/ 6938065 h 13884555"/>
              <a:gd name="connsiteX2493" fmla="*/ 1712213 w 12225867"/>
              <a:gd name="connsiteY2493" fmla="*/ 6946491 h 13884555"/>
              <a:gd name="connsiteX2494" fmla="*/ 1741663 w 12225867"/>
              <a:gd name="connsiteY2494" fmla="*/ 6986213 h 13884555"/>
              <a:gd name="connsiteX2495" fmla="*/ 1752265 w 12225867"/>
              <a:gd name="connsiteY2495" fmla="*/ 6977787 h 13884555"/>
              <a:gd name="connsiteX2496" fmla="*/ 1722815 w 12225867"/>
              <a:gd name="connsiteY2496" fmla="*/ 6938065 h 13884555"/>
              <a:gd name="connsiteX2497" fmla="*/ 995993 w 12225867"/>
              <a:gd name="connsiteY2497" fmla="*/ 6922415 h 13884555"/>
              <a:gd name="connsiteX2498" fmla="*/ 983035 w 12225867"/>
              <a:gd name="connsiteY2498" fmla="*/ 6928433 h 13884555"/>
              <a:gd name="connsiteX2499" fmla="*/ 1003061 w 12225867"/>
              <a:gd name="connsiteY2499" fmla="*/ 6974175 h 13884555"/>
              <a:gd name="connsiteX2500" fmla="*/ 1016019 w 12225867"/>
              <a:gd name="connsiteY2500" fmla="*/ 6968156 h 13884555"/>
              <a:gd name="connsiteX2501" fmla="*/ 995993 w 12225867"/>
              <a:gd name="connsiteY2501" fmla="*/ 6922415 h 13884555"/>
              <a:gd name="connsiteX2502" fmla="*/ 2182233 w 12225867"/>
              <a:gd name="connsiteY2502" fmla="*/ 6918805 h 13884555"/>
              <a:gd name="connsiteX2503" fmla="*/ 2213449 w 12225867"/>
              <a:gd name="connsiteY2503" fmla="*/ 6950703 h 13884555"/>
              <a:gd name="connsiteX2504" fmla="*/ 2206971 w 12225867"/>
              <a:gd name="connsiteY2504" fmla="*/ 6957325 h 13884555"/>
              <a:gd name="connsiteX2505" fmla="*/ 2175754 w 12225867"/>
              <a:gd name="connsiteY2505" fmla="*/ 6925425 h 13884555"/>
              <a:gd name="connsiteX2506" fmla="*/ 2182233 w 12225867"/>
              <a:gd name="connsiteY2506" fmla="*/ 6918805 h 13884555"/>
              <a:gd name="connsiteX2507" fmla="*/ 280951 w 12225867"/>
              <a:gd name="connsiteY2507" fmla="*/ 6918804 h 13884555"/>
              <a:gd name="connsiteX2508" fmla="*/ 266815 w 12225867"/>
              <a:gd name="connsiteY2508" fmla="*/ 6920008 h 13884555"/>
              <a:gd name="connsiteX2509" fmla="*/ 272705 w 12225867"/>
              <a:gd name="connsiteY2509" fmla="*/ 6969361 h 13884555"/>
              <a:gd name="connsiteX2510" fmla="*/ 286841 w 12225867"/>
              <a:gd name="connsiteY2510" fmla="*/ 6968157 h 13884555"/>
              <a:gd name="connsiteX2511" fmla="*/ 280951 w 12225867"/>
              <a:gd name="connsiteY2511" fmla="*/ 6918804 h 13884555"/>
              <a:gd name="connsiteX2512" fmla="*/ 1229236 w 12225867"/>
              <a:gd name="connsiteY2512" fmla="*/ 6915194 h 13884555"/>
              <a:gd name="connsiteX2513" fmla="*/ 1217456 w 12225867"/>
              <a:gd name="connsiteY2513" fmla="*/ 6922415 h 13884555"/>
              <a:gd name="connsiteX2514" fmla="*/ 1241016 w 12225867"/>
              <a:gd name="connsiteY2514" fmla="*/ 6965749 h 13884555"/>
              <a:gd name="connsiteX2515" fmla="*/ 1252796 w 12225867"/>
              <a:gd name="connsiteY2515" fmla="*/ 6958528 h 13884555"/>
              <a:gd name="connsiteX2516" fmla="*/ 1229236 w 12225867"/>
              <a:gd name="connsiteY2516" fmla="*/ 6915194 h 13884555"/>
              <a:gd name="connsiteX2517" fmla="*/ 2182233 w 12225867"/>
              <a:gd name="connsiteY2517" fmla="*/ 6912786 h 13884555"/>
              <a:gd name="connsiteX2518" fmla="*/ 2172809 w 12225867"/>
              <a:gd name="connsiteY2518" fmla="*/ 6922415 h 13884555"/>
              <a:gd name="connsiteX2519" fmla="*/ 2175754 w 12225867"/>
              <a:gd name="connsiteY2519" fmla="*/ 6925425 h 13884555"/>
              <a:gd name="connsiteX2520" fmla="*/ 2172809 w 12225867"/>
              <a:gd name="connsiteY2520" fmla="*/ 6928436 h 13884555"/>
              <a:gd name="connsiteX2521" fmla="*/ 2206971 w 12225867"/>
              <a:gd name="connsiteY2521" fmla="*/ 6963342 h 13884555"/>
              <a:gd name="connsiteX2522" fmla="*/ 2216394 w 12225867"/>
              <a:gd name="connsiteY2522" fmla="*/ 6953712 h 13884555"/>
              <a:gd name="connsiteX2523" fmla="*/ 2213449 w 12225867"/>
              <a:gd name="connsiteY2523" fmla="*/ 6950703 h 13884555"/>
              <a:gd name="connsiteX2524" fmla="*/ 2216394 w 12225867"/>
              <a:gd name="connsiteY2524" fmla="*/ 6947694 h 13884555"/>
              <a:gd name="connsiteX2525" fmla="*/ 2182233 w 12225867"/>
              <a:gd name="connsiteY2525" fmla="*/ 6912786 h 13884555"/>
              <a:gd name="connsiteX2526" fmla="*/ 753326 w 12225867"/>
              <a:gd name="connsiteY2526" fmla="*/ 6912786 h 13884555"/>
              <a:gd name="connsiteX2527" fmla="*/ 740368 w 12225867"/>
              <a:gd name="connsiteY2527" fmla="*/ 6917602 h 13884555"/>
              <a:gd name="connsiteX2528" fmla="*/ 755682 w 12225867"/>
              <a:gd name="connsiteY2528" fmla="*/ 6964545 h 13884555"/>
              <a:gd name="connsiteX2529" fmla="*/ 768640 w 12225867"/>
              <a:gd name="connsiteY2529" fmla="*/ 6959732 h 13884555"/>
              <a:gd name="connsiteX2530" fmla="*/ 753326 w 12225867"/>
              <a:gd name="connsiteY2530" fmla="*/ 6912786 h 13884555"/>
              <a:gd name="connsiteX2531" fmla="*/ 1924252 w 12225867"/>
              <a:gd name="connsiteY2531" fmla="*/ 6895934 h 13884555"/>
              <a:gd name="connsiteX2532" fmla="*/ 1913650 w 12225867"/>
              <a:gd name="connsiteY2532" fmla="*/ 6905565 h 13884555"/>
              <a:gd name="connsiteX2533" fmla="*/ 1946634 w 12225867"/>
              <a:gd name="connsiteY2533" fmla="*/ 6942881 h 13884555"/>
              <a:gd name="connsiteX2534" fmla="*/ 1957236 w 12225867"/>
              <a:gd name="connsiteY2534" fmla="*/ 6933249 h 13884555"/>
              <a:gd name="connsiteX2535" fmla="*/ 1924252 w 12225867"/>
              <a:gd name="connsiteY2535" fmla="*/ 6895934 h 13884555"/>
              <a:gd name="connsiteX2536" fmla="*/ 1451877 w 12225867"/>
              <a:gd name="connsiteY2536" fmla="*/ 6891121 h 13884555"/>
              <a:gd name="connsiteX2537" fmla="*/ 1440097 w 12225867"/>
              <a:gd name="connsiteY2537" fmla="*/ 6899547 h 13884555"/>
              <a:gd name="connsiteX2538" fmla="*/ 1467190 w 12225867"/>
              <a:gd name="connsiteY2538" fmla="*/ 6941675 h 13884555"/>
              <a:gd name="connsiteX2539" fmla="*/ 1478970 w 12225867"/>
              <a:gd name="connsiteY2539" fmla="*/ 6933249 h 13884555"/>
              <a:gd name="connsiteX2540" fmla="*/ 1451877 w 12225867"/>
              <a:gd name="connsiteY2540" fmla="*/ 6891121 h 13884555"/>
              <a:gd name="connsiteX2541" fmla="*/ 510659 w 12225867"/>
              <a:gd name="connsiteY2541" fmla="*/ 6877878 h 13884555"/>
              <a:gd name="connsiteX2542" fmla="*/ 496524 w 12225867"/>
              <a:gd name="connsiteY2542" fmla="*/ 6881489 h 13884555"/>
              <a:gd name="connsiteX2543" fmla="*/ 507125 w 12225867"/>
              <a:gd name="connsiteY2543" fmla="*/ 6930841 h 13884555"/>
              <a:gd name="connsiteX2544" fmla="*/ 521261 w 12225867"/>
              <a:gd name="connsiteY2544" fmla="*/ 6927231 h 13884555"/>
              <a:gd name="connsiteX2545" fmla="*/ 510659 w 12225867"/>
              <a:gd name="connsiteY2545" fmla="*/ 6877878 h 13884555"/>
              <a:gd name="connsiteX2546" fmla="*/ 1662737 w 12225867"/>
              <a:gd name="connsiteY2546" fmla="*/ 6859824 h 13884555"/>
              <a:gd name="connsiteX2547" fmla="*/ 1652135 w 12225867"/>
              <a:gd name="connsiteY2547" fmla="*/ 6868250 h 13884555"/>
              <a:gd name="connsiteX2548" fmla="*/ 1681585 w 12225867"/>
              <a:gd name="connsiteY2548" fmla="*/ 6907972 h 13884555"/>
              <a:gd name="connsiteX2549" fmla="*/ 1692187 w 12225867"/>
              <a:gd name="connsiteY2549" fmla="*/ 6899547 h 13884555"/>
              <a:gd name="connsiteX2550" fmla="*/ 1662737 w 12225867"/>
              <a:gd name="connsiteY2550" fmla="*/ 6859824 h 13884555"/>
              <a:gd name="connsiteX2551" fmla="*/ 2112731 w 12225867"/>
              <a:gd name="connsiteY2551" fmla="*/ 6847787 h 13884555"/>
              <a:gd name="connsiteX2552" fmla="*/ 2143948 w 12225867"/>
              <a:gd name="connsiteY2552" fmla="*/ 6879685 h 13884555"/>
              <a:gd name="connsiteX2553" fmla="*/ 2137469 w 12225867"/>
              <a:gd name="connsiteY2553" fmla="*/ 6886305 h 13884555"/>
              <a:gd name="connsiteX2554" fmla="*/ 2106253 w 12225867"/>
              <a:gd name="connsiteY2554" fmla="*/ 6854407 h 13884555"/>
              <a:gd name="connsiteX2555" fmla="*/ 2112731 w 12225867"/>
              <a:gd name="connsiteY2555" fmla="*/ 6847787 h 13884555"/>
              <a:gd name="connsiteX2556" fmla="*/ 2112731 w 12225867"/>
              <a:gd name="connsiteY2556" fmla="*/ 6841766 h 13884555"/>
              <a:gd name="connsiteX2557" fmla="*/ 2103307 w 12225867"/>
              <a:gd name="connsiteY2557" fmla="*/ 6851395 h 13884555"/>
              <a:gd name="connsiteX2558" fmla="*/ 2106253 w 12225867"/>
              <a:gd name="connsiteY2558" fmla="*/ 6854407 h 13884555"/>
              <a:gd name="connsiteX2559" fmla="*/ 2103307 w 12225867"/>
              <a:gd name="connsiteY2559" fmla="*/ 6857416 h 13884555"/>
              <a:gd name="connsiteX2560" fmla="*/ 2137469 w 12225867"/>
              <a:gd name="connsiteY2560" fmla="*/ 6892323 h 13884555"/>
              <a:gd name="connsiteX2561" fmla="*/ 2146893 w 12225867"/>
              <a:gd name="connsiteY2561" fmla="*/ 6882695 h 13884555"/>
              <a:gd name="connsiteX2562" fmla="*/ 2143948 w 12225867"/>
              <a:gd name="connsiteY2562" fmla="*/ 6879685 h 13884555"/>
              <a:gd name="connsiteX2563" fmla="*/ 2146893 w 12225867"/>
              <a:gd name="connsiteY2563" fmla="*/ 6876673 h 13884555"/>
              <a:gd name="connsiteX2564" fmla="*/ 2112731 w 12225867"/>
              <a:gd name="connsiteY2564" fmla="*/ 6841766 h 13884555"/>
              <a:gd name="connsiteX2565" fmla="*/ 955941 w 12225867"/>
              <a:gd name="connsiteY2565" fmla="*/ 6830933 h 13884555"/>
              <a:gd name="connsiteX2566" fmla="*/ 942983 w 12225867"/>
              <a:gd name="connsiteY2566" fmla="*/ 6836953 h 13884555"/>
              <a:gd name="connsiteX2567" fmla="*/ 963009 w 12225867"/>
              <a:gd name="connsiteY2567" fmla="*/ 6882693 h 13884555"/>
              <a:gd name="connsiteX2568" fmla="*/ 975967 w 12225867"/>
              <a:gd name="connsiteY2568" fmla="*/ 6876673 h 13884555"/>
              <a:gd name="connsiteX2569" fmla="*/ 955941 w 12225867"/>
              <a:gd name="connsiteY2569" fmla="*/ 6830933 h 13884555"/>
              <a:gd name="connsiteX2570" fmla="*/ 1182116 w 12225867"/>
              <a:gd name="connsiteY2570" fmla="*/ 6827321 h 13884555"/>
              <a:gd name="connsiteX2571" fmla="*/ 1170336 w 12225867"/>
              <a:gd name="connsiteY2571" fmla="*/ 6834545 h 13884555"/>
              <a:gd name="connsiteX2572" fmla="*/ 1193896 w 12225867"/>
              <a:gd name="connsiteY2572" fmla="*/ 6877879 h 13884555"/>
              <a:gd name="connsiteX2573" fmla="*/ 1205676 w 12225867"/>
              <a:gd name="connsiteY2573" fmla="*/ 6870655 h 13884555"/>
              <a:gd name="connsiteX2574" fmla="*/ 1182116 w 12225867"/>
              <a:gd name="connsiteY2574" fmla="*/ 6827321 h 13884555"/>
              <a:gd name="connsiteX2575" fmla="*/ 1859462 w 12225867"/>
              <a:gd name="connsiteY2575" fmla="*/ 6821303 h 13884555"/>
              <a:gd name="connsiteX2576" fmla="*/ 1848860 w 12225867"/>
              <a:gd name="connsiteY2576" fmla="*/ 6830935 h 13884555"/>
              <a:gd name="connsiteX2577" fmla="*/ 1881844 w 12225867"/>
              <a:gd name="connsiteY2577" fmla="*/ 6868250 h 13884555"/>
              <a:gd name="connsiteX2578" fmla="*/ 1892446 w 12225867"/>
              <a:gd name="connsiteY2578" fmla="*/ 6858618 h 13884555"/>
              <a:gd name="connsiteX2579" fmla="*/ 1859462 w 12225867"/>
              <a:gd name="connsiteY2579" fmla="*/ 6821303 h 13884555"/>
              <a:gd name="connsiteX2580" fmla="*/ 270349 w 12225867"/>
              <a:gd name="connsiteY2580" fmla="*/ 6820100 h 13884555"/>
              <a:gd name="connsiteX2581" fmla="*/ 256213 w 12225867"/>
              <a:gd name="connsiteY2581" fmla="*/ 6821303 h 13884555"/>
              <a:gd name="connsiteX2582" fmla="*/ 262103 w 12225867"/>
              <a:gd name="connsiteY2582" fmla="*/ 6870657 h 13884555"/>
              <a:gd name="connsiteX2583" fmla="*/ 276239 w 12225867"/>
              <a:gd name="connsiteY2583" fmla="*/ 6869452 h 13884555"/>
              <a:gd name="connsiteX2584" fmla="*/ 270349 w 12225867"/>
              <a:gd name="connsiteY2584" fmla="*/ 6820100 h 13884555"/>
              <a:gd name="connsiteX2585" fmla="*/ 722698 w 12225867"/>
              <a:gd name="connsiteY2585" fmla="*/ 6817692 h 13884555"/>
              <a:gd name="connsiteX2586" fmla="*/ 709740 w 12225867"/>
              <a:gd name="connsiteY2586" fmla="*/ 6822507 h 13884555"/>
              <a:gd name="connsiteX2587" fmla="*/ 725054 w 12225867"/>
              <a:gd name="connsiteY2587" fmla="*/ 6869452 h 13884555"/>
              <a:gd name="connsiteX2588" fmla="*/ 738012 w 12225867"/>
              <a:gd name="connsiteY2588" fmla="*/ 6864636 h 13884555"/>
              <a:gd name="connsiteX2589" fmla="*/ 722698 w 12225867"/>
              <a:gd name="connsiteY2589" fmla="*/ 6817692 h 13884555"/>
              <a:gd name="connsiteX2590" fmla="*/ 1397689 w 12225867"/>
              <a:gd name="connsiteY2590" fmla="*/ 6808064 h 13884555"/>
              <a:gd name="connsiteX2591" fmla="*/ 1385909 w 12225867"/>
              <a:gd name="connsiteY2591" fmla="*/ 6816490 h 13884555"/>
              <a:gd name="connsiteX2592" fmla="*/ 1413003 w 12225867"/>
              <a:gd name="connsiteY2592" fmla="*/ 6858618 h 13884555"/>
              <a:gd name="connsiteX2593" fmla="*/ 1424783 w 12225867"/>
              <a:gd name="connsiteY2593" fmla="*/ 6850192 h 13884555"/>
              <a:gd name="connsiteX2594" fmla="*/ 1397689 w 12225867"/>
              <a:gd name="connsiteY2594" fmla="*/ 6808064 h 13884555"/>
              <a:gd name="connsiteX2595" fmla="*/ 488278 w 12225867"/>
              <a:gd name="connsiteY2595" fmla="*/ 6781579 h 13884555"/>
              <a:gd name="connsiteX2596" fmla="*/ 475320 w 12225867"/>
              <a:gd name="connsiteY2596" fmla="*/ 6783987 h 13884555"/>
              <a:gd name="connsiteX2597" fmla="*/ 485922 w 12225867"/>
              <a:gd name="connsiteY2597" fmla="*/ 6833340 h 13884555"/>
              <a:gd name="connsiteX2598" fmla="*/ 498880 w 12225867"/>
              <a:gd name="connsiteY2598" fmla="*/ 6830933 h 13884555"/>
              <a:gd name="connsiteX2599" fmla="*/ 488278 w 12225867"/>
              <a:gd name="connsiteY2599" fmla="*/ 6781579 h 13884555"/>
              <a:gd name="connsiteX2600" fmla="*/ 1602660 w 12225867"/>
              <a:gd name="connsiteY2600" fmla="*/ 6780377 h 13884555"/>
              <a:gd name="connsiteX2601" fmla="*/ 1592058 w 12225867"/>
              <a:gd name="connsiteY2601" fmla="*/ 6788803 h 13884555"/>
              <a:gd name="connsiteX2602" fmla="*/ 1621508 w 12225867"/>
              <a:gd name="connsiteY2602" fmla="*/ 6828527 h 13884555"/>
              <a:gd name="connsiteX2603" fmla="*/ 1632110 w 12225867"/>
              <a:gd name="connsiteY2603" fmla="*/ 6820100 h 13884555"/>
              <a:gd name="connsiteX2604" fmla="*/ 1602660 w 12225867"/>
              <a:gd name="connsiteY2604" fmla="*/ 6780377 h 13884555"/>
              <a:gd name="connsiteX2605" fmla="*/ 2044407 w 12225867"/>
              <a:gd name="connsiteY2605" fmla="*/ 6777969 h 13884555"/>
              <a:gd name="connsiteX2606" fmla="*/ 2075035 w 12225867"/>
              <a:gd name="connsiteY2606" fmla="*/ 6809266 h 13884555"/>
              <a:gd name="connsiteX2607" fmla="*/ 2069145 w 12225867"/>
              <a:gd name="connsiteY2607" fmla="*/ 6815285 h 13884555"/>
              <a:gd name="connsiteX2608" fmla="*/ 2038518 w 12225867"/>
              <a:gd name="connsiteY2608" fmla="*/ 6783988 h 13884555"/>
              <a:gd name="connsiteX2609" fmla="*/ 2044407 w 12225867"/>
              <a:gd name="connsiteY2609" fmla="*/ 6777969 h 13884555"/>
              <a:gd name="connsiteX2610" fmla="*/ 2044407 w 12225867"/>
              <a:gd name="connsiteY2610" fmla="*/ 6770747 h 13884555"/>
              <a:gd name="connsiteX2611" fmla="*/ 2034983 w 12225867"/>
              <a:gd name="connsiteY2611" fmla="*/ 6780377 h 13884555"/>
              <a:gd name="connsiteX2612" fmla="*/ 2038518 w 12225867"/>
              <a:gd name="connsiteY2612" fmla="*/ 6783988 h 13884555"/>
              <a:gd name="connsiteX2613" fmla="*/ 2034983 w 12225867"/>
              <a:gd name="connsiteY2613" fmla="*/ 6787601 h 13884555"/>
              <a:gd name="connsiteX2614" fmla="*/ 2069145 w 12225867"/>
              <a:gd name="connsiteY2614" fmla="*/ 6822507 h 13884555"/>
              <a:gd name="connsiteX2615" fmla="*/ 2078569 w 12225867"/>
              <a:gd name="connsiteY2615" fmla="*/ 6812877 h 13884555"/>
              <a:gd name="connsiteX2616" fmla="*/ 2075035 w 12225867"/>
              <a:gd name="connsiteY2616" fmla="*/ 6809266 h 13884555"/>
              <a:gd name="connsiteX2617" fmla="*/ 2078569 w 12225867"/>
              <a:gd name="connsiteY2617" fmla="*/ 6805656 h 13884555"/>
              <a:gd name="connsiteX2618" fmla="*/ 2044407 w 12225867"/>
              <a:gd name="connsiteY2618" fmla="*/ 6770747 h 13884555"/>
              <a:gd name="connsiteX2619" fmla="*/ 1794673 w 12225867"/>
              <a:gd name="connsiteY2619" fmla="*/ 6746672 h 13884555"/>
              <a:gd name="connsiteX2620" fmla="*/ 1784071 w 12225867"/>
              <a:gd name="connsiteY2620" fmla="*/ 6756304 h 13884555"/>
              <a:gd name="connsiteX2621" fmla="*/ 1817055 w 12225867"/>
              <a:gd name="connsiteY2621" fmla="*/ 6793619 h 13884555"/>
              <a:gd name="connsiteX2622" fmla="*/ 1827656 w 12225867"/>
              <a:gd name="connsiteY2622" fmla="*/ 6783988 h 13884555"/>
              <a:gd name="connsiteX2623" fmla="*/ 1794673 w 12225867"/>
              <a:gd name="connsiteY2623" fmla="*/ 6746672 h 13884555"/>
              <a:gd name="connsiteX2624" fmla="*/ 1133818 w 12225867"/>
              <a:gd name="connsiteY2624" fmla="*/ 6740654 h 13884555"/>
              <a:gd name="connsiteX2625" fmla="*/ 1122038 w 12225867"/>
              <a:gd name="connsiteY2625" fmla="*/ 6747876 h 13884555"/>
              <a:gd name="connsiteX2626" fmla="*/ 1145598 w 12225867"/>
              <a:gd name="connsiteY2626" fmla="*/ 6791211 h 13884555"/>
              <a:gd name="connsiteX2627" fmla="*/ 1157378 w 12225867"/>
              <a:gd name="connsiteY2627" fmla="*/ 6783987 h 13884555"/>
              <a:gd name="connsiteX2628" fmla="*/ 1133818 w 12225867"/>
              <a:gd name="connsiteY2628" fmla="*/ 6740654 h 13884555"/>
              <a:gd name="connsiteX2629" fmla="*/ 915889 w 12225867"/>
              <a:gd name="connsiteY2629" fmla="*/ 6740654 h 13884555"/>
              <a:gd name="connsiteX2630" fmla="*/ 902931 w 12225867"/>
              <a:gd name="connsiteY2630" fmla="*/ 6746672 h 13884555"/>
              <a:gd name="connsiteX2631" fmla="*/ 922957 w 12225867"/>
              <a:gd name="connsiteY2631" fmla="*/ 6792414 h 13884555"/>
              <a:gd name="connsiteX2632" fmla="*/ 935915 w 12225867"/>
              <a:gd name="connsiteY2632" fmla="*/ 6786395 h 13884555"/>
              <a:gd name="connsiteX2633" fmla="*/ 915889 w 12225867"/>
              <a:gd name="connsiteY2633" fmla="*/ 6740654 h 13884555"/>
              <a:gd name="connsiteX2634" fmla="*/ 1343501 w 12225867"/>
              <a:gd name="connsiteY2634" fmla="*/ 6725007 h 13884555"/>
              <a:gd name="connsiteX2635" fmla="*/ 1331721 w 12225867"/>
              <a:gd name="connsiteY2635" fmla="*/ 6733433 h 13884555"/>
              <a:gd name="connsiteX2636" fmla="*/ 1358815 w 12225867"/>
              <a:gd name="connsiteY2636" fmla="*/ 6775561 h 13884555"/>
              <a:gd name="connsiteX2637" fmla="*/ 1370595 w 12225867"/>
              <a:gd name="connsiteY2637" fmla="*/ 6767135 h 13884555"/>
              <a:gd name="connsiteX2638" fmla="*/ 1343501 w 12225867"/>
              <a:gd name="connsiteY2638" fmla="*/ 6725007 h 13884555"/>
              <a:gd name="connsiteX2639" fmla="*/ 692071 w 12225867"/>
              <a:gd name="connsiteY2639" fmla="*/ 6722598 h 13884555"/>
              <a:gd name="connsiteX2640" fmla="*/ 679113 w 12225867"/>
              <a:gd name="connsiteY2640" fmla="*/ 6727413 h 13884555"/>
              <a:gd name="connsiteX2641" fmla="*/ 694427 w 12225867"/>
              <a:gd name="connsiteY2641" fmla="*/ 6774358 h 13884555"/>
              <a:gd name="connsiteX2642" fmla="*/ 707384 w 12225867"/>
              <a:gd name="connsiteY2642" fmla="*/ 6769543 h 13884555"/>
              <a:gd name="connsiteX2643" fmla="*/ 692071 w 12225867"/>
              <a:gd name="connsiteY2643" fmla="*/ 6722598 h 13884555"/>
              <a:gd name="connsiteX2644" fmla="*/ 258569 w 12225867"/>
              <a:gd name="connsiteY2644" fmla="*/ 6720190 h 13884555"/>
              <a:gd name="connsiteX2645" fmla="*/ 244433 w 12225867"/>
              <a:gd name="connsiteY2645" fmla="*/ 6721395 h 13884555"/>
              <a:gd name="connsiteX2646" fmla="*/ 250323 w 12225867"/>
              <a:gd name="connsiteY2646" fmla="*/ 6770747 h 13884555"/>
              <a:gd name="connsiteX2647" fmla="*/ 264459 w 12225867"/>
              <a:gd name="connsiteY2647" fmla="*/ 6769543 h 13884555"/>
              <a:gd name="connsiteX2648" fmla="*/ 258569 w 12225867"/>
              <a:gd name="connsiteY2648" fmla="*/ 6720190 h 13884555"/>
              <a:gd name="connsiteX2649" fmla="*/ 1974906 w 12225867"/>
              <a:gd name="connsiteY2649" fmla="*/ 6706949 h 13884555"/>
              <a:gd name="connsiteX2650" fmla="*/ 2006123 w 12225867"/>
              <a:gd name="connsiteY2650" fmla="*/ 6738848 h 13884555"/>
              <a:gd name="connsiteX2651" fmla="*/ 1999644 w 12225867"/>
              <a:gd name="connsiteY2651" fmla="*/ 6745470 h 13884555"/>
              <a:gd name="connsiteX2652" fmla="*/ 1968427 w 12225867"/>
              <a:gd name="connsiteY2652" fmla="*/ 6713571 h 13884555"/>
              <a:gd name="connsiteX2653" fmla="*/ 1974906 w 12225867"/>
              <a:gd name="connsiteY2653" fmla="*/ 6706949 h 13884555"/>
              <a:gd name="connsiteX2654" fmla="*/ 1542582 w 12225867"/>
              <a:gd name="connsiteY2654" fmla="*/ 6702136 h 13884555"/>
              <a:gd name="connsiteX2655" fmla="*/ 1531980 w 12225867"/>
              <a:gd name="connsiteY2655" fmla="*/ 6710562 h 13884555"/>
              <a:gd name="connsiteX2656" fmla="*/ 1561430 w 12225867"/>
              <a:gd name="connsiteY2656" fmla="*/ 6750284 h 13884555"/>
              <a:gd name="connsiteX2657" fmla="*/ 1572032 w 12225867"/>
              <a:gd name="connsiteY2657" fmla="*/ 6741859 h 13884555"/>
              <a:gd name="connsiteX2658" fmla="*/ 1542582 w 12225867"/>
              <a:gd name="connsiteY2658" fmla="*/ 6702136 h 13884555"/>
              <a:gd name="connsiteX2659" fmla="*/ 1974906 w 12225867"/>
              <a:gd name="connsiteY2659" fmla="*/ 6700931 h 13884555"/>
              <a:gd name="connsiteX2660" fmla="*/ 1965482 w 12225867"/>
              <a:gd name="connsiteY2660" fmla="*/ 6710562 h 13884555"/>
              <a:gd name="connsiteX2661" fmla="*/ 1968427 w 12225867"/>
              <a:gd name="connsiteY2661" fmla="*/ 6713571 h 13884555"/>
              <a:gd name="connsiteX2662" fmla="*/ 1965482 w 12225867"/>
              <a:gd name="connsiteY2662" fmla="*/ 6716581 h 13884555"/>
              <a:gd name="connsiteX2663" fmla="*/ 1999644 w 12225867"/>
              <a:gd name="connsiteY2663" fmla="*/ 6751488 h 13884555"/>
              <a:gd name="connsiteX2664" fmla="*/ 2009068 w 12225867"/>
              <a:gd name="connsiteY2664" fmla="*/ 6741859 h 13884555"/>
              <a:gd name="connsiteX2665" fmla="*/ 2006123 w 12225867"/>
              <a:gd name="connsiteY2665" fmla="*/ 6738848 h 13884555"/>
              <a:gd name="connsiteX2666" fmla="*/ 2009068 w 12225867"/>
              <a:gd name="connsiteY2666" fmla="*/ 6735838 h 13884555"/>
              <a:gd name="connsiteX2667" fmla="*/ 1974906 w 12225867"/>
              <a:gd name="connsiteY2667" fmla="*/ 6700931 h 13884555"/>
              <a:gd name="connsiteX2668" fmla="*/ 468252 w 12225867"/>
              <a:gd name="connsiteY2668" fmla="*/ 6684078 h 13884555"/>
              <a:gd name="connsiteX2669" fmla="*/ 454116 w 12225867"/>
              <a:gd name="connsiteY2669" fmla="*/ 6687690 h 13884555"/>
              <a:gd name="connsiteX2670" fmla="*/ 464718 w 12225867"/>
              <a:gd name="connsiteY2670" fmla="*/ 6735838 h 13884555"/>
              <a:gd name="connsiteX2671" fmla="*/ 478854 w 12225867"/>
              <a:gd name="connsiteY2671" fmla="*/ 6732227 h 13884555"/>
              <a:gd name="connsiteX2672" fmla="*/ 468252 w 12225867"/>
              <a:gd name="connsiteY2672" fmla="*/ 6684078 h 13884555"/>
              <a:gd name="connsiteX2673" fmla="*/ 1729883 w 12225867"/>
              <a:gd name="connsiteY2673" fmla="*/ 6670839 h 13884555"/>
              <a:gd name="connsiteX2674" fmla="*/ 1719281 w 12225867"/>
              <a:gd name="connsiteY2674" fmla="*/ 6680468 h 13884555"/>
              <a:gd name="connsiteX2675" fmla="*/ 1752265 w 12225867"/>
              <a:gd name="connsiteY2675" fmla="*/ 6717783 h 13884555"/>
              <a:gd name="connsiteX2676" fmla="*/ 1762867 w 12225867"/>
              <a:gd name="connsiteY2676" fmla="*/ 6708154 h 13884555"/>
              <a:gd name="connsiteX2677" fmla="*/ 1729883 w 12225867"/>
              <a:gd name="connsiteY2677" fmla="*/ 6670839 h 13884555"/>
              <a:gd name="connsiteX2678" fmla="*/ 1086698 w 12225867"/>
              <a:gd name="connsiteY2678" fmla="*/ 6652781 h 13884555"/>
              <a:gd name="connsiteX2679" fmla="*/ 1074919 w 12225867"/>
              <a:gd name="connsiteY2679" fmla="*/ 6660004 h 13884555"/>
              <a:gd name="connsiteX2680" fmla="*/ 1098478 w 12225867"/>
              <a:gd name="connsiteY2680" fmla="*/ 6703338 h 13884555"/>
              <a:gd name="connsiteX2681" fmla="*/ 1110258 w 12225867"/>
              <a:gd name="connsiteY2681" fmla="*/ 6696116 h 13884555"/>
              <a:gd name="connsiteX2682" fmla="*/ 1086698 w 12225867"/>
              <a:gd name="connsiteY2682" fmla="*/ 6652781 h 13884555"/>
              <a:gd name="connsiteX2683" fmla="*/ 877016 w 12225867"/>
              <a:gd name="connsiteY2683" fmla="*/ 6649170 h 13884555"/>
              <a:gd name="connsiteX2684" fmla="*/ 864058 w 12225867"/>
              <a:gd name="connsiteY2684" fmla="*/ 6655188 h 13884555"/>
              <a:gd name="connsiteX2685" fmla="*/ 884083 w 12225867"/>
              <a:gd name="connsiteY2685" fmla="*/ 6700930 h 13884555"/>
              <a:gd name="connsiteX2686" fmla="*/ 897041 w 12225867"/>
              <a:gd name="connsiteY2686" fmla="*/ 6694912 h 13884555"/>
              <a:gd name="connsiteX2687" fmla="*/ 877016 w 12225867"/>
              <a:gd name="connsiteY2687" fmla="*/ 6649170 h 13884555"/>
              <a:gd name="connsiteX2688" fmla="*/ 1289313 w 12225867"/>
              <a:gd name="connsiteY2688" fmla="*/ 6641949 h 13884555"/>
              <a:gd name="connsiteX2689" fmla="*/ 1277533 w 12225867"/>
              <a:gd name="connsiteY2689" fmla="*/ 6650376 h 13884555"/>
              <a:gd name="connsiteX2690" fmla="*/ 1304627 w 12225867"/>
              <a:gd name="connsiteY2690" fmla="*/ 6692504 h 13884555"/>
              <a:gd name="connsiteX2691" fmla="*/ 1316407 w 12225867"/>
              <a:gd name="connsiteY2691" fmla="*/ 6684078 h 13884555"/>
              <a:gd name="connsiteX2692" fmla="*/ 1289313 w 12225867"/>
              <a:gd name="connsiteY2692" fmla="*/ 6641949 h 13884555"/>
              <a:gd name="connsiteX2693" fmla="*/ 1905404 w 12225867"/>
              <a:gd name="connsiteY2693" fmla="*/ 6635931 h 13884555"/>
              <a:gd name="connsiteX2694" fmla="*/ 1936621 w 12225867"/>
              <a:gd name="connsiteY2694" fmla="*/ 6667830 h 13884555"/>
              <a:gd name="connsiteX2695" fmla="*/ 1930142 w 12225867"/>
              <a:gd name="connsiteY2695" fmla="*/ 6674450 h 13884555"/>
              <a:gd name="connsiteX2696" fmla="*/ 1898925 w 12225867"/>
              <a:gd name="connsiteY2696" fmla="*/ 6642551 h 13884555"/>
              <a:gd name="connsiteX2697" fmla="*/ 1905404 w 12225867"/>
              <a:gd name="connsiteY2697" fmla="*/ 6635931 h 13884555"/>
              <a:gd name="connsiteX2698" fmla="*/ 1905404 w 12225867"/>
              <a:gd name="connsiteY2698" fmla="*/ 6629912 h 13884555"/>
              <a:gd name="connsiteX2699" fmla="*/ 1895980 w 12225867"/>
              <a:gd name="connsiteY2699" fmla="*/ 6639542 h 13884555"/>
              <a:gd name="connsiteX2700" fmla="*/ 1898925 w 12225867"/>
              <a:gd name="connsiteY2700" fmla="*/ 6642551 h 13884555"/>
              <a:gd name="connsiteX2701" fmla="*/ 1895980 w 12225867"/>
              <a:gd name="connsiteY2701" fmla="*/ 6645560 h 13884555"/>
              <a:gd name="connsiteX2702" fmla="*/ 1930142 w 12225867"/>
              <a:gd name="connsiteY2702" fmla="*/ 6680468 h 13884555"/>
              <a:gd name="connsiteX2703" fmla="*/ 1939566 w 12225867"/>
              <a:gd name="connsiteY2703" fmla="*/ 6670839 h 13884555"/>
              <a:gd name="connsiteX2704" fmla="*/ 1936621 w 12225867"/>
              <a:gd name="connsiteY2704" fmla="*/ 6667830 h 13884555"/>
              <a:gd name="connsiteX2705" fmla="*/ 1939566 w 12225867"/>
              <a:gd name="connsiteY2705" fmla="*/ 6664820 h 13884555"/>
              <a:gd name="connsiteX2706" fmla="*/ 1905404 w 12225867"/>
              <a:gd name="connsiteY2706" fmla="*/ 6629912 h 13884555"/>
              <a:gd name="connsiteX2707" fmla="*/ 661443 w 12225867"/>
              <a:gd name="connsiteY2707" fmla="*/ 6628707 h 13884555"/>
              <a:gd name="connsiteX2708" fmla="*/ 648485 w 12225867"/>
              <a:gd name="connsiteY2708" fmla="*/ 6633523 h 13884555"/>
              <a:gd name="connsiteX2709" fmla="*/ 663799 w 12225867"/>
              <a:gd name="connsiteY2709" fmla="*/ 6680467 h 13884555"/>
              <a:gd name="connsiteX2710" fmla="*/ 676757 w 12225867"/>
              <a:gd name="connsiteY2710" fmla="*/ 6675653 h 13884555"/>
              <a:gd name="connsiteX2711" fmla="*/ 661443 w 12225867"/>
              <a:gd name="connsiteY2711" fmla="*/ 6628707 h 13884555"/>
              <a:gd name="connsiteX2712" fmla="*/ 1482504 w 12225867"/>
              <a:gd name="connsiteY2712" fmla="*/ 6622689 h 13884555"/>
              <a:gd name="connsiteX2713" fmla="*/ 1471902 w 12225867"/>
              <a:gd name="connsiteY2713" fmla="*/ 6631116 h 13884555"/>
              <a:gd name="connsiteX2714" fmla="*/ 1501352 w 12225867"/>
              <a:gd name="connsiteY2714" fmla="*/ 6670839 h 13884555"/>
              <a:gd name="connsiteX2715" fmla="*/ 1511954 w 12225867"/>
              <a:gd name="connsiteY2715" fmla="*/ 6662413 h 13884555"/>
              <a:gd name="connsiteX2716" fmla="*/ 1482504 w 12225867"/>
              <a:gd name="connsiteY2716" fmla="*/ 6622689 h 13884555"/>
              <a:gd name="connsiteX2717" fmla="*/ 247967 w 12225867"/>
              <a:gd name="connsiteY2717" fmla="*/ 6621485 h 13884555"/>
              <a:gd name="connsiteX2718" fmla="*/ 233831 w 12225867"/>
              <a:gd name="connsiteY2718" fmla="*/ 6622689 h 13884555"/>
              <a:gd name="connsiteX2719" fmla="*/ 239721 w 12225867"/>
              <a:gd name="connsiteY2719" fmla="*/ 6672041 h 13884555"/>
              <a:gd name="connsiteX2720" fmla="*/ 253857 w 12225867"/>
              <a:gd name="connsiteY2720" fmla="*/ 6670838 h 13884555"/>
              <a:gd name="connsiteX2721" fmla="*/ 247967 w 12225867"/>
              <a:gd name="connsiteY2721" fmla="*/ 6621485 h 13884555"/>
              <a:gd name="connsiteX2722" fmla="*/ 1665093 w 12225867"/>
              <a:gd name="connsiteY2722" fmla="*/ 6596208 h 13884555"/>
              <a:gd name="connsiteX2723" fmla="*/ 1654491 w 12225867"/>
              <a:gd name="connsiteY2723" fmla="*/ 6605838 h 13884555"/>
              <a:gd name="connsiteX2724" fmla="*/ 1687475 w 12225867"/>
              <a:gd name="connsiteY2724" fmla="*/ 6643153 h 13884555"/>
              <a:gd name="connsiteX2725" fmla="*/ 1698077 w 12225867"/>
              <a:gd name="connsiteY2725" fmla="*/ 6633524 h 13884555"/>
              <a:gd name="connsiteX2726" fmla="*/ 1665093 w 12225867"/>
              <a:gd name="connsiteY2726" fmla="*/ 6596208 h 13884555"/>
              <a:gd name="connsiteX2727" fmla="*/ 447048 w 12225867"/>
              <a:gd name="connsiteY2727" fmla="*/ 6585373 h 13884555"/>
              <a:gd name="connsiteX2728" fmla="*/ 432912 w 12225867"/>
              <a:gd name="connsiteY2728" fmla="*/ 6588984 h 13884555"/>
              <a:gd name="connsiteX2729" fmla="*/ 443514 w 12225867"/>
              <a:gd name="connsiteY2729" fmla="*/ 6638338 h 13884555"/>
              <a:gd name="connsiteX2730" fmla="*/ 457650 w 12225867"/>
              <a:gd name="connsiteY2730" fmla="*/ 6634725 h 13884555"/>
              <a:gd name="connsiteX2731" fmla="*/ 447048 w 12225867"/>
              <a:gd name="connsiteY2731" fmla="*/ 6585373 h 13884555"/>
              <a:gd name="connsiteX2732" fmla="*/ 1837080 w 12225867"/>
              <a:gd name="connsiteY2732" fmla="*/ 6566116 h 13884555"/>
              <a:gd name="connsiteX2733" fmla="*/ 1867708 w 12225867"/>
              <a:gd name="connsiteY2733" fmla="*/ 6597411 h 13884555"/>
              <a:gd name="connsiteX2734" fmla="*/ 1861818 w 12225867"/>
              <a:gd name="connsiteY2734" fmla="*/ 6603429 h 13884555"/>
              <a:gd name="connsiteX2735" fmla="*/ 1831191 w 12225867"/>
              <a:gd name="connsiteY2735" fmla="*/ 6572133 h 13884555"/>
              <a:gd name="connsiteX2736" fmla="*/ 1837080 w 12225867"/>
              <a:gd name="connsiteY2736" fmla="*/ 6566116 h 13884555"/>
              <a:gd name="connsiteX2737" fmla="*/ 1039579 w 12225867"/>
              <a:gd name="connsiteY2737" fmla="*/ 6564911 h 13884555"/>
              <a:gd name="connsiteX2738" fmla="*/ 1027799 w 12225867"/>
              <a:gd name="connsiteY2738" fmla="*/ 6572132 h 13884555"/>
              <a:gd name="connsiteX2739" fmla="*/ 1051359 w 12225867"/>
              <a:gd name="connsiteY2739" fmla="*/ 6615466 h 13884555"/>
              <a:gd name="connsiteX2740" fmla="*/ 1063139 w 12225867"/>
              <a:gd name="connsiteY2740" fmla="*/ 6608244 h 13884555"/>
              <a:gd name="connsiteX2741" fmla="*/ 1039579 w 12225867"/>
              <a:gd name="connsiteY2741" fmla="*/ 6564911 h 13884555"/>
              <a:gd name="connsiteX2742" fmla="*/ 1837080 w 12225867"/>
              <a:gd name="connsiteY2742" fmla="*/ 6558893 h 13884555"/>
              <a:gd name="connsiteX2743" fmla="*/ 1827656 w 12225867"/>
              <a:gd name="connsiteY2743" fmla="*/ 6568522 h 13884555"/>
              <a:gd name="connsiteX2744" fmla="*/ 1831191 w 12225867"/>
              <a:gd name="connsiteY2744" fmla="*/ 6572133 h 13884555"/>
              <a:gd name="connsiteX2745" fmla="*/ 1827656 w 12225867"/>
              <a:gd name="connsiteY2745" fmla="*/ 6575745 h 13884555"/>
              <a:gd name="connsiteX2746" fmla="*/ 1861818 w 12225867"/>
              <a:gd name="connsiteY2746" fmla="*/ 6610653 h 13884555"/>
              <a:gd name="connsiteX2747" fmla="*/ 1871242 w 12225867"/>
              <a:gd name="connsiteY2747" fmla="*/ 6601021 h 13884555"/>
              <a:gd name="connsiteX2748" fmla="*/ 1867708 w 12225867"/>
              <a:gd name="connsiteY2748" fmla="*/ 6597411 h 13884555"/>
              <a:gd name="connsiteX2749" fmla="*/ 1871242 w 12225867"/>
              <a:gd name="connsiteY2749" fmla="*/ 6593800 h 13884555"/>
              <a:gd name="connsiteX2750" fmla="*/ 1837080 w 12225867"/>
              <a:gd name="connsiteY2750" fmla="*/ 6558893 h 13884555"/>
              <a:gd name="connsiteX2751" fmla="*/ 1235126 w 12225867"/>
              <a:gd name="connsiteY2751" fmla="*/ 6558893 h 13884555"/>
              <a:gd name="connsiteX2752" fmla="*/ 1223346 w 12225867"/>
              <a:gd name="connsiteY2752" fmla="*/ 6567319 h 13884555"/>
              <a:gd name="connsiteX2753" fmla="*/ 1250440 w 12225867"/>
              <a:gd name="connsiteY2753" fmla="*/ 6609447 h 13884555"/>
              <a:gd name="connsiteX2754" fmla="*/ 1262219 w 12225867"/>
              <a:gd name="connsiteY2754" fmla="*/ 6601021 h 13884555"/>
              <a:gd name="connsiteX2755" fmla="*/ 1235126 w 12225867"/>
              <a:gd name="connsiteY2755" fmla="*/ 6558893 h 13884555"/>
              <a:gd name="connsiteX2756" fmla="*/ 836964 w 12225867"/>
              <a:gd name="connsiteY2756" fmla="*/ 6557687 h 13884555"/>
              <a:gd name="connsiteX2757" fmla="*/ 824006 w 12225867"/>
              <a:gd name="connsiteY2757" fmla="*/ 6563705 h 13884555"/>
              <a:gd name="connsiteX2758" fmla="*/ 844032 w 12225867"/>
              <a:gd name="connsiteY2758" fmla="*/ 6609447 h 13884555"/>
              <a:gd name="connsiteX2759" fmla="*/ 856990 w 12225867"/>
              <a:gd name="connsiteY2759" fmla="*/ 6603429 h 13884555"/>
              <a:gd name="connsiteX2760" fmla="*/ 836964 w 12225867"/>
              <a:gd name="connsiteY2760" fmla="*/ 6557687 h 13884555"/>
              <a:gd name="connsiteX2761" fmla="*/ 1422427 w 12225867"/>
              <a:gd name="connsiteY2761" fmla="*/ 6544448 h 13884555"/>
              <a:gd name="connsiteX2762" fmla="*/ 1411825 w 12225867"/>
              <a:gd name="connsiteY2762" fmla="*/ 6552874 h 13884555"/>
              <a:gd name="connsiteX2763" fmla="*/ 1441275 w 12225867"/>
              <a:gd name="connsiteY2763" fmla="*/ 6592596 h 13884555"/>
              <a:gd name="connsiteX2764" fmla="*/ 1451877 w 12225867"/>
              <a:gd name="connsiteY2764" fmla="*/ 6584171 h 13884555"/>
              <a:gd name="connsiteX2765" fmla="*/ 1422427 w 12225867"/>
              <a:gd name="connsiteY2765" fmla="*/ 6544448 h 13884555"/>
              <a:gd name="connsiteX2766" fmla="*/ 629637 w 12225867"/>
              <a:gd name="connsiteY2766" fmla="*/ 6533613 h 13884555"/>
              <a:gd name="connsiteX2767" fmla="*/ 616679 w 12225867"/>
              <a:gd name="connsiteY2767" fmla="*/ 6538428 h 13884555"/>
              <a:gd name="connsiteX2768" fmla="*/ 631993 w 12225867"/>
              <a:gd name="connsiteY2768" fmla="*/ 6585374 h 13884555"/>
              <a:gd name="connsiteX2769" fmla="*/ 644951 w 12225867"/>
              <a:gd name="connsiteY2769" fmla="*/ 6580558 h 13884555"/>
              <a:gd name="connsiteX2770" fmla="*/ 629637 w 12225867"/>
              <a:gd name="connsiteY2770" fmla="*/ 6533613 h 13884555"/>
              <a:gd name="connsiteX2771" fmla="*/ 1600304 w 12225867"/>
              <a:gd name="connsiteY2771" fmla="*/ 6521577 h 13884555"/>
              <a:gd name="connsiteX2772" fmla="*/ 1589702 w 12225867"/>
              <a:gd name="connsiteY2772" fmla="*/ 6531208 h 13884555"/>
              <a:gd name="connsiteX2773" fmla="*/ 1622686 w 12225867"/>
              <a:gd name="connsiteY2773" fmla="*/ 6568522 h 13884555"/>
              <a:gd name="connsiteX2774" fmla="*/ 1633288 w 12225867"/>
              <a:gd name="connsiteY2774" fmla="*/ 6558893 h 13884555"/>
              <a:gd name="connsiteX2775" fmla="*/ 1600304 w 12225867"/>
              <a:gd name="connsiteY2775" fmla="*/ 6521577 h 13884555"/>
              <a:gd name="connsiteX2776" fmla="*/ 237365 w 12225867"/>
              <a:gd name="connsiteY2776" fmla="*/ 6521577 h 13884555"/>
              <a:gd name="connsiteX2777" fmla="*/ 223229 w 12225867"/>
              <a:gd name="connsiteY2777" fmla="*/ 6522780 h 13884555"/>
              <a:gd name="connsiteX2778" fmla="*/ 229119 w 12225867"/>
              <a:gd name="connsiteY2778" fmla="*/ 6572133 h 13884555"/>
              <a:gd name="connsiteX2779" fmla="*/ 243255 w 12225867"/>
              <a:gd name="connsiteY2779" fmla="*/ 6570929 h 13884555"/>
              <a:gd name="connsiteX2780" fmla="*/ 237365 w 12225867"/>
              <a:gd name="connsiteY2780" fmla="*/ 6521577 h 13884555"/>
              <a:gd name="connsiteX2781" fmla="*/ 1767579 w 12225867"/>
              <a:gd name="connsiteY2781" fmla="*/ 6495096 h 13884555"/>
              <a:gd name="connsiteX2782" fmla="*/ 1798796 w 12225867"/>
              <a:gd name="connsiteY2782" fmla="*/ 6526994 h 13884555"/>
              <a:gd name="connsiteX2783" fmla="*/ 1792317 w 12225867"/>
              <a:gd name="connsiteY2783" fmla="*/ 6533614 h 13884555"/>
              <a:gd name="connsiteX2784" fmla="*/ 1761101 w 12225867"/>
              <a:gd name="connsiteY2784" fmla="*/ 6501716 h 13884555"/>
              <a:gd name="connsiteX2785" fmla="*/ 1767579 w 12225867"/>
              <a:gd name="connsiteY2785" fmla="*/ 6495096 h 13884555"/>
              <a:gd name="connsiteX2786" fmla="*/ 1767579 w 12225867"/>
              <a:gd name="connsiteY2786" fmla="*/ 6489077 h 13884555"/>
              <a:gd name="connsiteX2787" fmla="*/ 1758155 w 12225867"/>
              <a:gd name="connsiteY2787" fmla="*/ 6498706 h 13884555"/>
              <a:gd name="connsiteX2788" fmla="*/ 1761101 w 12225867"/>
              <a:gd name="connsiteY2788" fmla="*/ 6501716 h 13884555"/>
              <a:gd name="connsiteX2789" fmla="*/ 1758155 w 12225867"/>
              <a:gd name="connsiteY2789" fmla="*/ 6504725 h 13884555"/>
              <a:gd name="connsiteX2790" fmla="*/ 1792317 w 12225867"/>
              <a:gd name="connsiteY2790" fmla="*/ 6539633 h 13884555"/>
              <a:gd name="connsiteX2791" fmla="*/ 1801741 w 12225867"/>
              <a:gd name="connsiteY2791" fmla="*/ 6530004 h 13884555"/>
              <a:gd name="connsiteX2792" fmla="*/ 1798796 w 12225867"/>
              <a:gd name="connsiteY2792" fmla="*/ 6526994 h 13884555"/>
              <a:gd name="connsiteX2793" fmla="*/ 1801741 w 12225867"/>
              <a:gd name="connsiteY2793" fmla="*/ 6523985 h 13884555"/>
              <a:gd name="connsiteX2794" fmla="*/ 1767579 w 12225867"/>
              <a:gd name="connsiteY2794" fmla="*/ 6489077 h 13884555"/>
              <a:gd name="connsiteX2795" fmla="*/ 425844 w 12225867"/>
              <a:gd name="connsiteY2795" fmla="*/ 6487871 h 13884555"/>
              <a:gd name="connsiteX2796" fmla="*/ 411708 w 12225867"/>
              <a:gd name="connsiteY2796" fmla="*/ 6491482 h 13884555"/>
              <a:gd name="connsiteX2797" fmla="*/ 422310 w 12225867"/>
              <a:gd name="connsiteY2797" fmla="*/ 6540836 h 13884555"/>
              <a:gd name="connsiteX2798" fmla="*/ 436446 w 12225867"/>
              <a:gd name="connsiteY2798" fmla="*/ 6537224 h 13884555"/>
              <a:gd name="connsiteX2799" fmla="*/ 425844 w 12225867"/>
              <a:gd name="connsiteY2799" fmla="*/ 6487871 h 13884555"/>
              <a:gd name="connsiteX2800" fmla="*/ 991281 w 12225867"/>
              <a:gd name="connsiteY2800" fmla="*/ 6478242 h 13884555"/>
              <a:gd name="connsiteX2801" fmla="*/ 979501 w 12225867"/>
              <a:gd name="connsiteY2801" fmla="*/ 6485464 h 13884555"/>
              <a:gd name="connsiteX2802" fmla="*/ 1003061 w 12225867"/>
              <a:gd name="connsiteY2802" fmla="*/ 6528798 h 13884555"/>
              <a:gd name="connsiteX2803" fmla="*/ 1014841 w 12225867"/>
              <a:gd name="connsiteY2803" fmla="*/ 6521577 h 13884555"/>
              <a:gd name="connsiteX2804" fmla="*/ 991281 w 12225867"/>
              <a:gd name="connsiteY2804" fmla="*/ 6478242 h 13884555"/>
              <a:gd name="connsiteX2805" fmla="*/ 1180938 w 12225867"/>
              <a:gd name="connsiteY2805" fmla="*/ 6475835 h 13884555"/>
              <a:gd name="connsiteX2806" fmla="*/ 1169158 w 12225867"/>
              <a:gd name="connsiteY2806" fmla="*/ 6484262 h 13884555"/>
              <a:gd name="connsiteX2807" fmla="*/ 1196252 w 12225867"/>
              <a:gd name="connsiteY2807" fmla="*/ 6526392 h 13884555"/>
              <a:gd name="connsiteX2808" fmla="*/ 1208032 w 12225867"/>
              <a:gd name="connsiteY2808" fmla="*/ 6517967 h 13884555"/>
              <a:gd name="connsiteX2809" fmla="*/ 1180938 w 12225867"/>
              <a:gd name="connsiteY2809" fmla="*/ 6475835 h 13884555"/>
              <a:gd name="connsiteX2810" fmla="*/ 796912 w 12225867"/>
              <a:gd name="connsiteY2810" fmla="*/ 6466204 h 13884555"/>
              <a:gd name="connsiteX2811" fmla="*/ 783954 w 12225867"/>
              <a:gd name="connsiteY2811" fmla="*/ 6472222 h 13884555"/>
              <a:gd name="connsiteX2812" fmla="*/ 803980 w 12225867"/>
              <a:gd name="connsiteY2812" fmla="*/ 6517964 h 13884555"/>
              <a:gd name="connsiteX2813" fmla="*/ 816938 w 12225867"/>
              <a:gd name="connsiteY2813" fmla="*/ 6511945 h 13884555"/>
              <a:gd name="connsiteX2814" fmla="*/ 796912 w 12225867"/>
              <a:gd name="connsiteY2814" fmla="*/ 6466204 h 13884555"/>
              <a:gd name="connsiteX2815" fmla="*/ 1362349 w 12225867"/>
              <a:gd name="connsiteY2815" fmla="*/ 6465002 h 13884555"/>
              <a:gd name="connsiteX2816" fmla="*/ 1351747 w 12225867"/>
              <a:gd name="connsiteY2816" fmla="*/ 6473428 h 13884555"/>
              <a:gd name="connsiteX2817" fmla="*/ 1381197 w 12225867"/>
              <a:gd name="connsiteY2817" fmla="*/ 6513151 h 13884555"/>
              <a:gd name="connsiteX2818" fmla="*/ 1391799 w 12225867"/>
              <a:gd name="connsiteY2818" fmla="*/ 6504725 h 13884555"/>
              <a:gd name="connsiteX2819" fmla="*/ 1362349 w 12225867"/>
              <a:gd name="connsiteY2819" fmla="*/ 6465002 h 13884555"/>
              <a:gd name="connsiteX2820" fmla="*/ 1535514 w 12225867"/>
              <a:gd name="connsiteY2820" fmla="*/ 6446947 h 13884555"/>
              <a:gd name="connsiteX2821" fmla="*/ 1524912 w 12225867"/>
              <a:gd name="connsiteY2821" fmla="*/ 6456577 h 13884555"/>
              <a:gd name="connsiteX2822" fmla="*/ 1557896 w 12225867"/>
              <a:gd name="connsiteY2822" fmla="*/ 6493891 h 13884555"/>
              <a:gd name="connsiteX2823" fmla="*/ 1568498 w 12225867"/>
              <a:gd name="connsiteY2823" fmla="*/ 6484262 h 13884555"/>
              <a:gd name="connsiteX2824" fmla="*/ 1535514 w 12225867"/>
              <a:gd name="connsiteY2824" fmla="*/ 6446947 h 13884555"/>
              <a:gd name="connsiteX2825" fmla="*/ 599009 w 12225867"/>
              <a:gd name="connsiteY2825" fmla="*/ 6438519 h 13884555"/>
              <a:gd name="connsiteX2826" fmla="*/ 586051 w 12225867"/>
              <a:gd name="connsiteY2826" fmla="*/ 6443333 h 13884555"/>
              <a:gd name="connsiteX2827" fmla="*/ 601365 w 12225867"/>
              <a:gd name="connsiteY2827" fmla="*/ 6490280 h 13884555"/>
              <a:gd name="connsiteX2828" fmla="*/ 614323 w 12225867"/>
              <a:gd name="connsiteY2828" fmla="*/ 6485464 h 13884555"/>
              <a:gd name="connsiteX2829" fmla="*/ 599009 w 12225867"/>
              <a:gd name="connsiteY2829" fmla="*/ 6438519 h 13884555"/>
              <a:gd name="connsiteX2830" fmla="*/ 1698077 w 12225867"/>
              <a:gd name="connsiteY2830" fmla="*/ 6424075 h 13884555"/>
              <a:gd name="connsiteX2831" fmla="*/ 1729294 w 12225867"/>
              <a:gd name="connsiteY2831" fmla="*/ 6455974 h 13884555"/>
              <a:gd name="connsiteX2832" fmla="*/ 1722815 w 12225867"/>
              <a:gd name="connsiteY2832" fmla="*/ 6462596 h 13884555"/>
              <a:gd name="connsiteX2833" fmla="*/ 1691598 w 12225867"/>
              <a:gd name="connsiteY2833" fmla="*/ 6430697 h 13884555"/>
              <a:gd name="connsiteX2834" fmla="*/ 1698077 w 12225867"/>
              <a:gd name="connsiteY2834" fmla="*/ 6424075 h 13884555"/>
              <a:gd name="connsiteX2835" fmla="*/ 226763 w 12225867"/>
              <a:gd name="connsiteY2835" fmla="*/ 6422872 h 13884555"/>
              <a:gd name="connsiteX2836" fmla="*/ 212627 w 12225867"/>
              <a:gd name="connsiteY2836" fmla="*/ 6424075 h 13884555"/>
              <a:gd name="connsiteX2837" fmla="*/ 218517 w 12225867"/>
              <a:gd name="connsiteY2837" fmla="*/ 6473427 h 13884555"/>
              <a:gd name="connsiteX2838" fmla="*/ 232653 w 12225867"/>
              <a:gd name="connsiteY2838" fmla="*/ 6472223 h 13884555"/>
              <a:gd name="connsiteX2839" fmla="*/ 226763 w 12225867"/>
              <a:gd name="connsiteY2839" fmla="*/ 6422872 h 13884555"/>
              <a:gd name="connsiteX2840" fmla="*/ 1698077 w 12225867"/>
              <a:gd name="connsiteY2840" fmla="*/ 6418057 h 13884555"/>
              <a:gd name="connsiteX2841" fmla="*/ 1688653 w 12225867"/>
              <a:gd name="connsiteY2841" fmla="*/ 6427687 h 13884555"/>
              <a:gd name="connsiteX2842" fmla="*/ 1691598 w 12225867"/>
              <a:gd name="connsiteY2842" fmla="*/ 6430697 h 13884555"/>
              <a:gd name="connsiteX2843" fmla="*/ 1688653 w 12225867"/>
              <a:gd name="connsiteY2843" fmla="*/ 6433707 h 13884555"/>
              <a:gd name="connsiteX2844" fmla="*/ 1722815 w 12225867"/>
              <a:gd name="connsiteY2844" fmla="*/ 6468614 h 13884555"/>
              <a:gd name="connsiteX2845" fmla="*/ 1732239 w 12225867"/>
              <a:gd name="connsiteY2845" fmla="*/ 6458983 h 13884555"/>
              <a:gd name="connsiteX2846" fmla="*/ 1729294 w 12225867"/>
              <a:gd name="connsiteY2846" fmla="*/ 6455974 h 13884555"/>
              <a:gd name="connsiteX2847" fmla="*/ 1732239 w 12225867"/>
              <a:gd name="connsiteY2847" fmla="*/ 6452964 h 13884555"/>
              <a:gd name="connsiteX2848" fmla="*/ 1698077 w 12225867"/>
              <a:gd name="connsiteY2848" fmla="*/ 6418057 h 13884555"/>
              <a:gd name="connsiteX2849" fmla="*/ 1126750 w 12225867"/>
              <a:gd name="connsiteY2849" fmla="*/ 6392779 h 13884555"/>
              <a:gd name="connsiteX2850" fmla="*/ 1114970 w 12225867"/>
              <a:gd name="connsiteY2850" fmla="*/ 6401205 h 13884555"/>
              <a:gd name="connsiteX2851" fmla="*/ 1142064 w 12225867"/>
              <a:gd name="connsiteY2851" fmla="*/ 6443336 h 13884555"/>
              <a:gd name="connsiteX2852" fmla="*/ 1153844 w 12225867"/>
              <a:gd name="connsiteY2852" fmla="*/ 6434910 h 13884555"/>
              <a:gd name="connsiteX2853" fmla="*/ 1126750 w 12225867"/>
              <a:gd name="connsiteY2853" fmla="*/ 6392779 h 13884555"/>
              <a:gd name="connsiteX2854" fmla="*/ 944161 w 12225867"/>
              <a:gd name="connsiteY2854" fmla="*/ 6390370 h 13884555"/>
              <a:gd name="connsiteX2855" fmla="*/ 932381 w 12225867"/>
              <a:gd name="connsiteY2855" fmla="*/ 6397593 h 13884555"/>
              <a:gd name="connsiteX2856" fmla="*/ 955941 w 12225867"/>
              <a:gd name="connsiteY2856" fmla="*/ 6440927 h 13884555"/>
              <a:gd name="connsiteX2857" fmla="*/ 967721 w 12225867"/>
              <a:gd name="connsiteY2857" fmla="*/ 6433704 h 13884555"/>
              <a:gd name="connsiteX2858" fmla="*/ 944161 w 12225867"/>
              <a:gd name="connsiteY2858" fmla="*/ 6390370 h 13884555"/>
              <a:gd name="connsiteX2859" fmla="*/ 404640 w 12225867"/>
              <a:gd name="connsiteY2859" fmla="*/ 6390370 h 13884555"/>
              <a:gd name="connsiteX2860" fmla="*/ 390504 w 12225867"/>
              <a:gd name="connsiteY2860" fmla="*/ 6393982 h 13884555"/>
              <a:gd name="connsiteX2861" fmla="*/ 401106 w 12225867"/>
              <a:gd name="connsiteY2861" fmla="*/ 6443333 h 13884555"/>
              <a:gd name="connsiteX2862" fmla="*/ 415242 w 12225867"/>
              <a:gd name="connsiteY2862" fmla="*/ 6439722 h 13884555"/>
              <a:gd name="connsiteX2863" fmla="*/ 404640 w 12225867"/>
              <a:gd name="connsiteY2863" fmla="*/ 6390370 h 13884555"/>
              <a:gd name="connsiteX2864" fmla="*/ 1302271 w 12225867"/>
              <a:gd name="connsiteY2864" fmla="*/ 6386760 h 13884555"/>
              <a:gd name="connsiteX2865" fmla="*/ 1291669 w 12225867"/>
              <a:gd name="connsiteY2865" fmla="*/ 6395186 h 13884555"/>
              <a:gd name="connsiteX2866" fmla="*/ 1321119 w 12225867"/>
              <a:gd name="connsiteY2866" fmla="*/ 6434910 h 13884555"/>
              <a:gd name="connsiteX2867" fmla="*/ 1331721 w 12225867"/>
              <a:gd name="connsiteY2867" fmla="*/ 6426484 h 13884555"/>
              <a:gd name="connsiteX2868" fmla="*/ 1302271 w 12225867"/>
              <a:gd name="connsiteY2868" fmla="*/ 6386760 h 13884555"/>
              <a:gd name="connsiteX2869" fmla="*/ 756860 w 12225867"/>
              <a:gd name="connsiteY2869" fmla="*/ 6374722 h 13884555"/>
              <a:gd name="connsiteX2870" fmla="*/ 743902 w 12225867"/>
              <a:gd name="connsiteY2870" fmla="*/ 6380739 h 13884555"/>
              <a:gd name="connsiteX2871" fmla="*/ 763928 w 12225867"/>
              <a:gd name="connsiteY2871" fmla="*/ 6426482 h 13884555"/>
              <a:gd name="connsiteX2872" fmla="*/ 776886 w 12225867"/>
              <a:gd name="connsiteY2872" fmla="*/ 6420462 h 13884555"/>
              <a:gd name="connsiteX2873" fmla="*/ 756860 w 12225867"/>
              <a:gd name="connsiteY2873" fmla="*/ 6374722 h 13884555"/>
              <a:gd name="connsiteX2874" fmla="*/ 1469546 w 12225867"/>
              <a:gd name="connsiteY2874" fmla="*/ 6372315 h 13884555"/>
              <a:gd name="connsiteX2875" fmla="*/ 1458945 w 12225867"/>
              <a:gd name="connsiteY2875" fmla="*/ 6381947 h 13884555"/>
              <a:gd name="connsiteX2876" fmla="*/ 1491928 w 12225867"/>
              <a:gd name="connsiteY2876" fmla="*/ 6419260 h 13884555"/>
              <a:gd name="connsiteX2877" fmla="*/ 1502530 w 12225867"/>
              <a:gd name="connsiteY2877" fmla="*/ 6409633 h 13884555"/>
              <a:gd name="connsiteX2878" fmla="*/ 1469546 w 12225867"/>
              <a:gd name="connsiteY2878" fmla="*/ 6372315 h 13884555"/>
              <a:gd name="connsiteX2879" fmla="*/ 1629754 w 12225867"/>
              <a:gd name="connsiteY2879" fmla="*/ 6354260 h 13884555"/>
              <a:gd name="connsiteX2880" fmla="*/ 1660381 w 12225867"/>
              <a:gd name="connsiteY2880" fmla="*/ 6385557 h 13884555"/>
              <a:gd name="connsiteX2881" fmla="*/ 1654491 w 12225867"/>
              <a:gd name="connsiteY2881" fmla="*/ 6391576 h 13884555"/>
              <a:gd name="connsiteX2882" fmla="*/ 1623864 w 12225867"/>
              <a:gd name="connsiteY2882" fmla="*/ 6360278 h 13884555"/>
              <a:gd name="connsiteX2883" fmla="*/ 1629754 w 12225867"/>
              <a:gd name="connsiteY2883" fmla="*/ 6354260 h 13884555"/>
              <a:gd name="connsiteX2884" fmla="*/ 1629754 w 12225867"/>
              <a:gd name="connsiteY2884" fmla="*/ 6347036 h 13884555"/>
              <a:gd name="connsiteX2885" fmla="*/ 1620330 w 12225867"/>
              <a:gd name="connsiteY2885" fmla="*/ 6356667 h 13884555"/>
              <a:gd name="connsiteX2886" fmla="*/ 1623864 w 12225867"/>
              <a:gd name="connsiteY2886" fmla="*/ 6360278 h 13884555"/>
              <a:gd name="connsiteX2887" fmla="*/ 1620330 w 12225867"/>
              <a:gd name="connsiteY2887" fmla="*/ 6363889 h 13884555"/>
              <a:gd name="connsiteX2888" fmla="*/ 1654491 w 12225867"/>
              <a:gd name="connsiteY2888" fmla="*/ 6398798 h 13884555"/>
              <a:gd name="connsiteX2889" fmla="*/ 1663915 w 12225867"/>
              <a:gd name="connsiteY2889" fmla="*/ 6389167 h 13884555"/>
              <a:gd name="connsiteX2890" fmla="*/ 1660381 w 12225867"/>
              <a:gd name="connsiteY2890" fmla="*/ 6385557 h 13884555"/>
              <a:gd name="connsiteX2891" fmla="*/ 1663915 w 12225867"/>
              <a:gd name="connsiteY2891" fmla="*/ 6381944 h 13884555"/>
              <a:gd name="connsiteX2892" fmla="*/ 1629754 w 12225867"/>
              <a:gd name="connsiteY2892" fmla="*/ 6347036 h 13884555"/>
              <a:gd name="connsiteX2893" fmla="*/ 568381 w 12225867"/>
              <a:gd name="connsiteY2893" fmla="*/ 6344629 h 13884555"/>
              <a:gd name="connsiteX2894" fmla="*/ 555423 w 12225867"/>
              <a:gd name="connsiteY2894" fmla="*/ 6349444 h 13884555"/>
              <a:gd name="connsiteX2895" fmla="*/ 570737 w 12225867"/>
              <a:gd name="connsiteY2895" fmla="*/ 6396389 h 13884555"/>
              <a:gd name="connsiteX2896" fmla="*/ 583695 w 12225867"/>
              <a:gd name="connsiteY2896" fmla="*/ 6391573 h 13884555"/>
              <a:gd name="connsiteX2897" fmla="*/ 568381 w 12225867"/>
              <a:gd name="connsiteY2897" fmla="*/ 6344629 h 13884555"/>
              <a:gd name="connsiteX2898" fmla="*/ 216161 w 12225867"/>
              <a:gd name="connsiteY2898" fmla="*/ 6322962 h 13884555"/>
              <a:gd name="connsiteX2899" fmla="*/ 202025 w 12225867"/>
              <a:gd name="connsiteY2899" fmla="*/ 6324165 h 13884555"/>
              <a:gd name="connsiteX2900" fmla="*/ 207915 w 12225867"/>
              <a:gd name="connsiteY2900" fmla="*/ 6373518 h 13884555"/>
              <a:gd name="connsiteX2901" fmla="*/ 222051 w 12225867"/>
              <a:gd name="connsiteY2901" fmla="*/ 6372315 h 13884555"/>
              <a:gd name="connsiteX2902" fmla="*/ 216161 w 12225867"/>
              <a:gd name="connsiteY2902" fmla="*/ 6322962 h 13884555"/>
              <a:gd name="connsiteX2903" fmla="*/ 1072562 w 12225867"/>
              <a:gd name="connsiteY2903" fmla="*/ 6309722 h 13884555"/>
              <a:gd name="connsiteX2904" fmla="*/ 1060783 w 12225867"/>
              <a:gd name="connsiteY2904" fmla="*/ 6318149 h 13884555"/>
              <a:gd name="connsiteX2905" fmla="*/ 1087876 w 12225867"/>
              <a:gd name="connsiteY2905" fmla="*/ 6360278 h 13884555"/>
              <a:gd name="connsiteX2906" fmla="*/ 1099656 w 12225867"/>
              <a:gd name="connsiteY2906" fmla="*/ 6351852 h 13884555"/>
              <a:gd name="connsiteX2907" fmla="*/ 1072562 w 12225867"/>
              <a:gd name="connsiteY2907" fmla="*/ 6309722 h 13884555"/>
              <a:gd name="connsiteX2908" fmla="*/ 1242194 w 12225867"/>
              <a:gd name="connsiteY2908" fmla="*/ 6307314 h 13884555"/>
              <a:gd name="connsiteX2909" fmla="*/ 1231592 w 12225867"/>
              <a:gd name="connsiteY2909" fmla="*/ 6315740 h 13884555"/>
              <a:gd name="connsiteX2910" fmla="*/ 1261042 w 12225867"/>
              <a:gd name="connsiteY2910" fmla="*/ 6355463 h 13884555"/>
              <a:gd name="connsiteX2911" fmla="*/ 1271643 w 12225867"/>
              <a:gd name="connsiteY2911" fmla="*/ 6347038 h 13884555"/>
              <a:gd name="connsiteX2912" fmla="*/ 1242194 w 12225867"/>
              <a:gd name="connsiteY2912" fmla="*/ 6307314 h 13884555"/>
              <a:gd name="connsiteX2913" fmla="*/ 897041 w 12225867"/>
              <a:gd name="connsiteY2913" fmla="*/ 6303702 h 13884555"/>
              <a:gd name="connsiteX2914" fmla="*/ 885261 w 12225867"/>
              <a:gd name="connsiteY2914" fmla="*/ 6310924 h 13884555"/>
              <a:gd name="connsiteX2915" fmla="*/ 908821 w 12225867"/>
              <a:gd name="connsiteY2915" fmla="*/ 6354259 h 13884555"/>
              <a:gd name="connsiteX2916" fmla="*/ 920601 w 12225867"/>
              <a:gd name="connsiteY2916" fmla="*/ 6347036 h 13884555"/>
              <a:gd name="connsiteX2917" fmla="*/ 897041 w 12225867"/>
              <a:gd name="connsiteY2917" fmla="*/ 6303702 h 13884555"/>
              <a:gd name="connsiteX2918" fmla="*/ 1404757 w 12225867"/>
              <a:gd name="connsiteY2918" fmla="*/ 6297685 h 13884555"/>
              <a:gd name="connsiteX2919" fmla="*/ 1394155 w 12225867"/>
              <a:gd name="connsiteY2919" fmla="*/ 6307315 h 13884555"/>
              <a:gd name="connsiteX2920" fmla="*/ 1427139 w 12225867"/>
              <a:gd name="connsiteY2920" fmla="*/ 6344629 h 13884555"/>
              <a:gd name="connsiteX2921" fmla="*/ 1437741 w 12225867"/>
              <a:gd name="connsiteY2921" fmla="*/ 6335000 h 13884555"/>
              <a:gd name="connsiteX2922" fmla="*/ 1404757 w 12225867"/>
              <a:gd name="connsiteY2922" fmla="*/ 6297685 h 13884555"/>
              <a:gd name="connsiteX2923" fmla="*/ 383436 w 12225867"/>
              <a:gd name="connsiteY2923" fmla="*/ 6292868 h 13884555"/>
              <a:gd name="connsiteX2924" fmla="*/ 369300 w 12225867"/>
              <a:gd name="connsiteY2924" fmla="*/ 6296479 h 13884555"/>
              <a:gd name="connsiteX2925" fmla="*/ 379902 w 12225867"/>
              <a:gd name="connsiteY2925" fmla="*/ 6345833 h 13884555"/>
              <a:gd name="connsiteX2926" fmla="*/ 394038 w 12225867"/>
              <a:gd name="connsiteY2926" fmla="*/ 6342222 h 13884555"/>
              <a:gd name="connsiteX2927" fmla="*/ 383436 w 12225867"/>
              <a:gd name="connsiteY2927" fmla="*/ 6292868 h 13884555"/>
              <a:gd name="connsiteX2928" fmla="*/ 1560252 w 12225867"/>
              <a:gd name="connsiteY2928" fmla="*/ 6283240 h 13884555"/>
              <a:gd name="connsiteX2929" fmla="*/ 1591469 w 12225867"/>
              <a:gd name="connsiteY2929" fmla="*/ 6315139 h 13884555"/>
              <a:gd name="connsiteX2930" fmla="*/ 1584990 w 12225867"/>
              <a:gd name="connsiteY2930" fmla="*/ 6321758 h 13884555"/>
              <a:gd name="connsiteX2931" fmla="*/ 1553774 w 12225867"/>
              <a:gd name="connsiteY2931" fmla="*/ 6289860 h 13884555"/>
              <a:gd name="connsiteX2932" fmla="*/ 1560252 w 12225867"/>
              <a:gd name="connsiteY2932" fmla="*/ 6283240 h 13884555"/>
              <a:gd name="connsiteX2933" fmla="*/ 717986 w 12225867"/>
              <a:gd name="connsiteY2933" fmla="*/ 6283239 h 13884555"/>
              <a:gd name="connsiteX2934" fmla="*/ 705028 w 12225867"/>
              <a:gd name="connsiteY2934" fmla="*/ 6289258 h 13884555"/>
              <a:gd name="connsiteX2935" fmla="*/ 725054 w 12225867"/>
              <a:gd name="connsiteY2935" fmla="*/ 6335000 h 13884555"/>
              <a:gd name="connsiteX2936" fmla="*/ 738012 w 12225867"/>
              <a:gd name="connsiteY2936" fmla="*/ 6328979 h 13884555"/>
              <a:gd name="connsiteX2937" fmla="*/ 717986 w 12225867"/>
              <a:gd name="connsiteY2937" fmla="*/ 6283239 h 13884555"/>
              <a:gd name="connsiteX2938" fmla="*/ 1560252 w 12225867"/>
              <a:gd name="connsiteY2938" fmla="*/ 6277221 h 13884555"/>
              <a:gd name="connsiteX2939" fmla="*/ 1550828 w 12225867"/>
              <a:gd name="connsiteY2939" fmla="*/ 6286850 h 13884555"/>
              <a:gd name="connsiteX2940" fmla="*/ 1553774 w 12225867"/>
              <a:gd name="connsiteY2940" fmla="*/ 6289860 h 13884555"/>
              <a:gd name="connsiteX2941" fmla="*/ 1550828 w 12225867"/>
              <a:gd name="connsiteY2941" fmla="*/ 6292869 h 13884555"/>
              <a:gd name="connsiteX2942" fmla="*/ 1584990 w 12225867"/>
              <a:gd name="connsiteY2942" fmla="*/ 6327778 h 13884555"/>
              <a:gd name="connsiteX2943" fmla="*/ 1594414 w 12225867"/>
              <a:gd name="connsiteY2943" fmla="*/ 6318149 h 13884555"/>
              <a:gd name="connsiteX2944" fmla="*/ 1591469 w 12225867"/>
              <a:gd name="connsiteY2944" fmla="*/ 6315139 h 13884555"/>
              <a:gd name="connsiteX2945" fmla="*/ 1594414 w 12225867"/>
              <a:gd name="connsiteY2945" fmla="*/ 6312129 h 13884555"/>
              <a:gd name="connsiteX2946" fmla="*/ 1560252 w 12225867"/>
              <a:gd name="connsiteY2946" fmla="*/ 6277221 h 13884555"/>
              <a:gd name="connsiteX2947" fmla="*/ 537753 w 12225867"/>
              <a:gd name="connsiteY2947" fmla="*/ 6249535 h 13884555"/>
              <a:gd name="connsiteX2948" fmla="*/ 524795 w 12225867"/>
              <a:gd name="connsiteY2948" fmla="*/ 6254350 h 13884555"/>
              <a:gd name="connsiteX2949" fmla="*/ 540109 w 12225867"/>
              <a:gd name="connsiteY2949" fmla="*/ 6301295 h 13884555"/>
              <a:gd name="connsiteX2950" fmla="*/ 553067 w 12225867"/>
              <a:gd name="connsiteY2950" fmla="*/ 6296479 h 13884555"/>
              <a:gd name="connsiteX2951" fmla="*/ 537753 w 12225867"/>
              <a:gd name="connsiteY2951" fmla="*/ 6249535 h 13884555"/>
              <a:gd name="connsiteX2952" fmla="*/ 1182116 w 12225867"/>
              <a:gd name="connsiteY2952" fmla="*/ 6229072 h 13884555"/>
              <a:gd name="connsiteX2953" fmla="*/ 1171514 w 12225867"/>
              <a:gd name="connsiteY2953" fmla="*/ 6237499 h 13884555"/>
              <a:gd name="connsiteX2954" fmla="*/ 1200964 w 12225867"/>
              <a:gd name="connsiteY2954" fmla="*/ 6277221 h 13884555"/>
              <a:gd name="connsiteX2955" fmla="*/ 1211566 w 12225867"/>
              <a:gd name="connsiteY2955" fmla="*/ 6268795 h 13884555"/>
              <a:gd name="connsiteX2956" fmla="*/ 1182116 w 12225867"/>
              <a:gd name="connsiteY2956" fmla="*/ 6229072 h 13884555"/>
              <a:gd name="connsiteX2957" fmla="*/ 1018375 w 12225867"/>
              <a:gd name="connsiteY2957" fmla="*/ 6226665 h 13884555"/>
              <a:gd name="connsiteX2958" fmla="*/ 1006595 w 12225867"/>
              <a:gd name="connsiteY2958" fmla="*/ 6235091 h 13884555"/>
              <a:gd name="connsiteX2959" fmla="*/ 1033689 w 12225867"/>
              <a:gd name="connsiteY2959" fmla="*/ 6277221 h 13884555"/>
              <a:gd name="connsiteX2960" fmla="*/ 1045469 w 12225867"/>
              <a:gd name="connsiteY2960" fmla="*/ 6268795 h 13884555"/>
              <a:gd name="connsiteX2961" fmla="*/ 1018375 w 12225867"/>
              <a:gd name="connsiteY2961" fmla="*/ 6226665 h 13884555"/>
              <a:gd name="connsiteX2962" fmla="*/ 205559 w 12225867"/>
              <a:gd name="connsiteY2962" fmla="*/ 6224256 h 13884555"/>
              <a:gd name="connsiteX2963" fmla="*/ 191423 w 12225867"/>
              <a:gd name="connsiteY2963" fmla="*/ 6225460 h 13884555"/>
              <a:gd name="connsiteX2964" fmla="*/ 197313 w 12225867"/>
              <a:gd name="connsiteY2964" fmla="*/ 6274813 h 13884555"/>
              <a:gd name="connsiteX2965" fmla="*/ 211449 w 12225867"/>
              <a:gd name="connsiteY2965" fmla="*/ 6273610 h 13884555"/>
              <a:gd name="connsiteX2966" fmla="*/ 205559 w 12225867"/>
              <a:gd name="connsiteY2966" fmla="*/ 6224256 h 13884555"/>
              <a:gd name="connsiteX2967" fmla="*/ 1339967 w 12225867"/>
              <a:gd name="connsiteY2967" fmla="*/ 6223053 h 13884555"/>
              <a:gd name="connsiteX2968" fmla="*/ 1329365 w 12225867"/>
              <a:gd name="connsiteY2968" fmla="*/ 6232684 h 13884555"/>
              <a:gd name="connsiteX2969" fmla="*/ 1362349 w 12225867"/>
              <a:gd name="connsiteY2969" fmla="*/ 6269999 h 13884555"/>
              <a:gd name="connsiteX2970" fmla="*/ 1372951 w 12225867"/>
              <a:gd name="connsiteY2970" fmla="*/ 6260370 h 13884555"/>
              <a:gd name="connsiteX2971" fmla="*/ 1339967 w 12225867"/>
              <a:gd name="connsiteY2971" fmla="*/ 6223053 h 13884555"/>
              <a:gd name="connsiteX2972" fmla="*/ 848744 w 12225867"/>
              <a:gd name="connsiteY2972" fmla="*/ 6215830 h 13884555"/>
              <a:gd name="connsiteX2973" fmla="*/ 836964 w 12225867"/>
              <a:gd name="connsiteY2973" fmla="*/ 6223053 h 13884555"/>
              <a:gd name="connsiteX2974" fmla="*/ 860524 w 12225867"/>
              <a:gd name="connsiteY2974" fmla="*/ 6266387 h 13884555"/>
              <a:gd name="connsiteX2975" fmla="*/ 872304 w 12225867"/>
              <a:gd name="connsiteY2975" fmla="*/ 6259164 h 13884555"/>
              <a:gd name="connsiteX2976" fmla="*/ 848744 w 12225867"/>
              <a:gd name="connsiteY2976" fmla="*/ 6215830 h 13884555"/>
              <a:gd name="connsiteX2977" fmla="*/ 1490750 w 12225867"/>
              <a:gd name="connsiteY2977" fmla="*/ 6212220 h 13884555"/>
              <a:gd name="connsiteX2978" fmla="*/ 1521967 w 12225867"/>
              <a:gd name="connsiteY2978" fmla="*/ 6244119 h 13884555"/>
              <a:gd name="connsiteX2979" fmla="*/ 1515488 w 12225867"/>
              <a:gd name="connsiteY2979" fmla="*/ 6250739 h 13884555"/>
              <a:gd name="connsiteX2980" fmla="*/ 1484272 w 12225867"/>
              <a:gd name="connsiteY2980" fmla="*/ 6218841 h 13884555"/>
              <a:gd name="connsiteX2981" fmla="*/ 1490750 w 12225867"/>
              <a:gd name="connsiteY2981" fmla="*/ 6212220 h 13884555"/>
              <a:gd name="connsiteX2982" fmla="*/ 1490750 w 12225867"/>
              <a:gd name="connsiteY2982" fmla="*/ 6206202 h 13884555"/>
              <a:gd name="connsiteX2983" fmla="*/ 1481326 w 12225867"/>
              <a:gd name="connsiteY2983" fmla="*/ 6215831 h 13884555"/>
              <a:gd name="connsiteX2984" fmla="*/ 1484272 w 12225867"/>
              <a:gd name="connsiteY2984" fmla="*/ 6218841 h 13884555"/>
              <a:gd name="connsiteX2985" fmla="*/ 1481326 w 12225867"/>
              <a:gd name="connsiteY2985" fmla="*/ 6221851 h 13884555"/>
              <a:gd name="connsiteX2986" fmla="*/ 1515488 w 12225867"/>
              <a:gd name="connsiteY2986" fmla="*/ 6256758 h 13884555"/>
              <a:gd name="connsiteX2987" fmla="*/ 1524912 w 12225867"/>
              <a:gd name="connsiteY2987" fmla="*/ 6247129 h 13884555"/>
              <a:gd name="connsiteX2988" fmla="*/ 1521967 w 12225867"/>
              <a:gd name="connsiteY2988" fmla="*/ 6244119 h 13884555"/>
              <a:gd name="connsiteX2989" fmla="*/ 1524912 w 12225867"/>
              <a:gd name="connsiteY2989" fmla="*/ 6241109 h 13884555"/>
              <a:gd name="connsiteX2990" fmla="*/ 1490750 w 12225867"/>
              <a:gd name="connsiteY2990" fmla="*/ 6206202 h 13884555"/>
              <a:gd name="connsiteX2991" fmla="*/ 362232 w 12225867"/>
              <a:gd name="connsiteY2991" fmla="*/ 6196571 h 13884555"/>
              <a:gd name="connsiteX2992" fmla="*/ 348096 w 12225867"/>
              <a:gd name="connsiteY2992" fmla="*/ 6200182 h 13884555"/>
              <a:gd name="connsiteX2993" fmla="*/ 358698 w 12225867"/>
              <a:gd name="connsiteY2993" fmla="*/ 6248331 h 13884555"/>
              <a:gd name="connsiteX2994" fmla="*/ 372834 w 12225867"/>
              <a:gd name="connsiteY2994" fmla="*/ 6244719 h 13884555"/>
              <a:gd name="connsiteX2995" fmla="*/ 362232 w 12225867"/>
              <a:gd name="connsiteY2995" fmla="*/ 6196571 h 13884555"/>
              <a:gd name="connsiteX2996" fmla="*/ 677935 w 12225867"/>
              <a:gd name="connsiteY2996" fmla="*/ 6192959 h 13884555"/>
              <a:gd name="connsiteX2997" fmla="*/ 664977 w 12225867"/>
              <a:gd name="connsiteY2997" fmla="*/ 6198978 h 13884555"/>
              <a:gd name="connsiteX2998" fmla="*/ 685003 w 12225867"/>
              <a:gd name="connsiteY2998" fmla="*/ 6244719 h 13884555"/>
              <a:gd name="connsiteX2999" fmla="*/ 697960 w 12225867"/>
              <a:gd name="connsiteY2999" fmla="*/ 6238701 h 13884555"/>
              <a:gd name="connsiteX3000" fmla="*/ 677935 w 12225867"/>
              <a:gd name="connsiteY3000" fmla="*/ 6192959 h 13884555"/>
              <a:gd name="connsiteX3001" fmla="*/ 507125 w 12225867"/>
              <a:gd name="connsiteY3001" fmla="*/ 6154441 h 13884555"/>
              <a:gd name="connsiteX3002" fmla="*/ 494168 w 12225867"/>
              <a:gd name="connsiteY3002" fmla="*/ 6159256 h 13884555"/>
              <a:gd name="connsiteX3003" fmla="*/ 509481 w 12225867"/>
              <a:gd name="connsiteY3003" fmla="*/ 6206201 h 13884555"/>
              <a:gd name="connsiteX3004" fmla="*/ 522439 w 12225867"/>
              <a:gd name="connsiteY3004" fmla="*/ 6201385 h 13884555"/>
              <a:gd name="connsiteX3005" fmla="*/ 507125 w 12225867"/>
              <a:gd name="connsiteY3005" fmla="*/ 6154441 h 13884555"/>
              <a:gd name="connsiteX3006" fmla="*/ 1122038 w 12225867"/>
              <a:gd name="connsiteY3006" fmla="*/ 6149627 h 13884555"/>
              <a:gd name="connsiteX3007" fmla="*/ 1111436 w 12225867"/>
              <a:gd name="connsiteY3007" fmla="*/ 6158053 h 13884555"/>
              <a:gd name="connsiteX3008" fmla="*/ 1140886 w 12225867"/>
              <a:gd name="connsiteY3008" fmla="*/ 6197775 h 13884555"/>
              <a:gd name="connsiteX3009" fmla="*/ 1151488 w 12225867"/>
              <a:gd name="connsiteY3009" fmla="*/ 6189349 h 13884555"/>
              <a:gd name="connsiteX3010" fmla="*/ 1122038 w 12225867"/>
              <a:gd name="connsiteY3010" fmla="*/ 6149627 h 13884555"/>
              <a:gd name="connsiteX3011" fmla="*/ 1275177 w 12225867"/>
              <a:gd name="connsiteY3011" fmla="*/ 6148423 h 13884555"/>
              <a:gd name="connsiteX3012" fmla="*/ 1264576 w 12225867"/>
              <a:gd name="connsiteY3012" fmla="*/ 6158053 h 13884555"/>
              <a:gd name="connsiteX3013" fmla="*/ 1297559 w 12225867"/>
              <a:gd name="connsiteY3013" fmla="*/ 6195369 h 13884555"/>
              <a:gd name="connsiteX3014" fmla="*/ 1308161 w 12225867"/>
              <a:gd name="connsiteY3014" fmla="*/ 6185738 h 13884555"/>
              <a:gd name="connsiteX3015" fmla="*/ 1275177 w 12225867"/>
              <a:gd name="connsiteY3015" fmla="*/ 6148423 h 13884555"/>
              <a:gd name="connsiteX3016" fmla="*/ 964187 w 12225867"/>
              <a:gd name="connsiteY3016" fmla="*/ 6143608 h 13884555"/>
              <a:gd name="connsiteX3017" fmla="*/ 952407 w 12225867"/>
              <a:gd name="connsiteY3017" fmla="*/ 6152035 h 13884555"/>
              <a:gd name="connsiteX3018" fmla="*/ 979501 w 12225867"/>
              <a:gd name="connsiteY3018" fmla="*/ 6194164 h 13884555"/>
              <a:gd name="connsiteX3019" fmla="*/ 991281 w 12225867"/>
              <a:gd name="connsiteY3019" fmla="*/ 6185738 h 13884555"/>
              <a:gd name="connsiteX3020" fmla="*/ 964187 w 12225867"/>
              <a:gd name="connsiteY3020" fmla="*/ 6143608 h 13884555"/>
              <a:gd name="connsiteX3021" fmla="*/ 1422427 w 12225867"/>
              <a:gd name="connsiteY3021" fmla="*/ 6142404 h 13884555"/>
              <a:gd name="connsiteX3022" fmla="*/ 1453054 w 12225867"/>
              <a:gd name="connsiteY3022" fmla="*/ 6173701 h 13884555"/>
              <a:gd name="connsiteX3023" fmla="*/ 1447165 w 12225867"/>
              <a:gd name="connsiteY3023" fmla="*/ 6179720 h 13884555"/>
              <a:gd name="connsiteX3024" fmla="*/ 1416537 w 12225867"/>
              <a:gd name="connsiteY3024" fmla="*/ 6148423 h 13884555"/>
              <a:gd name="connsiteX3025" fmla="*/ 1422427 w 12225867"/>
              <a:gd name="connsiteY3025" fmla="*/ 6142404 h 13884555"/>
              <a:gd name="connsiteX3026" fmla="*/ 1422427 w 12225867"/>
              <a:gd name="connsiteY3026" fmla="*/ 6135182 h 13884555"/>
              <a:gd name="connsiteX3027" fmla="*/ 1413003 w 12225867"/>
              <a:gd name="connsiteY3027" fmla="*/ 6144812 h 13884555"/>
              <a:gd name="connsiteX3028" fmla="*/ 1416537 w 12225867"/>
              <a:gd name="connsiteY3028" fmla="*/ 6148423 h 13884555"/>
              <a:gd name="connsiteX3029" fmla="*/ 1413003 w 12225867"/>
              <a:gd name="connsiteY3029" fmla="*/ 6152035 h 13884555"/>
              <a:gd name="connsiteX3030" fmla="*/ 1447165 w 12225867"/>
              <a:gd name="connsiteY3030" fmla="*/ 6186943 h 13884555"/>
              <a:gd name="connsiteX3031" fmla="*/ 1456588 w 12225867"/>
              <a:gd name="connsiteY3031" fmla="*/ 6177312 h 13884555"/>
              <a:gd name="connsiteX3032" fmla="*/ 1453054 w 12225867"/>
              <a:gd name="connsiteY3032" fmla="*/ 6173701 h 13884555"/>
              <a:gd name="connsiteX3033" fmla="*/ 1456588 w 12225867"/>
              <a:gd name="connsiteY3033" fmla="*/ 6170090 h 13884555"/>
              <a:gd name="connsiteX3034" fmla="*/ 1422427 w 12225867"/>
              <a:gd name="connsiteY3034" fmla="*/ 6135182 h 13884555"/>
              <a:gd name="connsiteX3035" fmla="*/ 801624 w 12225867"/>
              <a:gd name="connsiteY3035" fmla="*/ 6129162 h 13884555"/>
              <a:gd name="connsiteX3036" fmla="*/ 789844 w 12225867"/>
              <a:gd name="connsiteY3036" fmla="*/ 6136385 h 13884555"/>
              <a:gd name="connsiteX3037" fmla="*/ 813404 w 12225867"/>
              <a:gd name="connsiteY3037" fmla="*/ 6179719 h 13884555"/>
              <a:gd name="connsiteX3038" fmla="*/ 825184 w 12225867"/>
              <a:gd name="connsiteY3038" fmla="*/ 6172496 h 13884555"/>
              <a:gd name="connsiteX3039" fmla="*/ 801624 w 12225867"/>
              <a:gd name="connsiteY3039" fmla="*/ 6129162 h 13884555"/>
              <a:gd name="connsiteX3040" fmla="*/ 193779 w 12225867"/>
              <a:gd name="connsiteY3040" fmla="*/ 6125551 h 13884555"/>
              <a:gd name="connsiteX3041" fmla="*/ 179643 w 12225867"/>
              <a:gd name="connsiteY3041" fmla="*/ 6126755 h 13884555"/>
              <a:gd name="connsiteX3042" fmla="*/ 185533 w 12225867"/>
              <a:gd name="connsiteY3042" fmla="*/ 6176108 h 13884555"/>
              <a:gd name="connsiteX3043" fmla="*/ 199669 w 12225867"/>
              <a:gd name="connsiteY3043" fmla="*/ 6174904 h 13884555"/>
              <a:gd name="connsiteX3044" fmla="*/ 193779 w 12225867"/>
              <a:gd name="connsiteY3044" fmla="*/ 6125551 h 13884555"/>
              <a:gd name="connsiteX3045" fmla="*/ 637883 w 12225867"/>
              <a:gd name="connsiteY3045" fmla="*/ 6101477 h 13884555"/>
              <a:gd name="connsiteX3046" fmla="*/ 624925 w 12225867"/>
              <a:gd name="connsiteY3046" fmla="*/ 6107495 h 13884555"/>
              <a:gd name="connsiteX3047" fmla="*/ 644951 w 12225867"/>
              <a:gd name="connsiteY3047" fmla="*/ 6153237 h 13884555"/>
              <a:gd name="connsiteX3048" fmla="*/ 657909 w 12225867"/>
              <a:gd name="connsiteY3048" fmla="*/ 6147218 h 13884555"/>
              <a:gd name="connsiteX3049" fmla="*/ 637883 w 12225867"/>
              <a:gd name="connsiteY3049" fmla="*/ 6101477 h 13884555"/>
              <a:gd name="connsiteX3050" fmla="*/ 341028 w 12225867"/>
              <a:gd name="connsiteY3050" fmla="*/ 6097865 h 13884555"/>
              <a:gd name="connsiteX3051" fmla="*/ 326892 w 12225867"/>
              <a:gd name="connsiteY3051" fmla="*/ 6101477 h 13884555"/>
              <a:gd name="connsiteX3052" fmla="*/ 337494 w 12225867"/>
              <a:gd name="connsiteY3052" fmla="*/ 6150830 h 13884555"/>
              <a:gd name="connsiteX3053" fmla="*/ 351630 w 12225867"/>
              <a:gd name="connsiteY3053" fmla="*/ 6146015 h 13884555"/>
              <a:gd name="connsiteX3054" fmla="*/ 341028 w 12225867"/>
              <a:gd name="connsiteY3054" fmla="*/ 6097865 h 13884555"/>
              <a:gd name="connsiteX3055" fmla="*/ 1210388 w 12225867"/>
              <a:gd name="connsiteY3055" fmla="*/ 6073792 h 13884555"/>
              <a:gd name="connsiteX3056" fmla="*/ 1199786 w 12225867"/>
              <a:gd name="connsiteY3056" fmla="*/ 6083423 h 13884555"/>
              <a:gd name="connsiteX3057" fmla="*/ 1232770 w 12225867"/>
              <a:gd name="connsiteY3057" fmla="*/ 6120738 h 13884555"/>
              <a:gd name="connsiteX3058" fmla="*/ 1243372 w 12225867"/>
              <a:gd name="connsiteY3058" fmla="*/ 6111107 h 13884555"/>
              <a:gd name="connsiteX3059" fmla="*/ 1210388 w 12225867"/>
              <a:gd name="connsiteY3059" fmla="*/ 6073792 h 13884555"/>
              <a:gd name="connsiteX3060" fmla="*/ 1352925 w 12225867"/>
              <a:gd name="connsiteY3060" fmla="*/ 6071385 h 13884555"/>
              <a:gd name="connsiteX3061" fmla="*/ 1383553 w 12225867"/>
              <a:gd name="connsiteY3061" fmla="*/ 6102681 h 13884555"/>
              <a:gd name="connsiteX3062" fmla="*/ 1377663 w 12225867"/>
              <a:gd name="connsiteY3062" fmla="*/ 6108700 h 13884555"/>
              <a:gd name="connsiteX3063" fmla="*/ 1347035 w 12225867"/>
              <a:gd name="connsiteY3063" fmla="*/ 6077404 h 13884555"/>
              <a:gd name="connsiteX3064" fmla="*/ 1352925 w 12225867"/>
              <a:gd name="connsiteY3064" fmla="*/ 6071385 h 13884555"/>
              <a:gd name="connsiteX3065" fmla="*/ 1061961 w 12225867"/>
              <a:gd name="connsiteY3065" fmla="*/ 6071384 h 13884555"/>
              <a:gd name="connsiteX3066" fmla="*/ 1051359 w 12225867"/>
              <a:gd name="connsiteY3066" fmla="*/ 6079810 h 13884555"/>
              <a:gd name="connsiteX3067" fmla="*/ 1080809 w 12225867"/>
              <a:gd name="connsiteY3067" fmla="*/ 6119533 h 13884555"/>
              <a:gd name="connsiteX3068" fmla="*/ 1091410 w 12225867"/>
              <a:gd name="connsiteY3068" fmla="*/ 6111107 h 13884555"/>
              <a:gd name="connsiteX3069" fmla="*/ 1061961 w 12225867"/>
              <a:gd name="connsiteY3069" fmla="*/ 6071384 h 13884555"/>
              <a:gd name="connsiteX3070" fmla="*/ 1352925 w 12225867"/>
              <a:gd name="connsiteY3070" fmla="*/ 6064162 h 13884555"/>
              <a:gd name="connsiteX3071" fmla="*/ 1343501 w 12225867"/>
              <a:gd name="connsiteY3071" fmla="*/ 6073792 h 13884555"/>
              <a:gd name="connsiteX3072" fmla="*/ 1347035 w 12225867"/>
              <a:gd name="connsiteY3072" fmla="*/ 6077404 h 13884555"/>
              <a:gd name="connsiteX3073" fmla="*/ 1343501 w 12225867"/>
              <a:gd name="connsiteY3073" fmla="*/ 6081015 h 13884555"/>
              <a:gd name="connsiteX3074" fmla="*/ 1377663 w 12225867"/>
              <a:gd name="connsiteY3074" fmla="*/ 6115923 h 13884555"/>
              <a:gd name="connsiteX3075" fmla="*/ 1387087 w 12225867"/>
              <a:gd name="connsiteY3075" fmla="*/ 6106293 h 13884555"/>
              <a:gd name="connsiteX3076" fmla="*/ 1383553 w 12225867"/>
              <a:gd name="connsiteY3076" fmla="*/ 6102681 h 13884555"/>
              <a:gd name="connsiteX3077" fmla="*/ 1387087 w 12225867"/>
              <a:gd name="connsiteY3077" fmla="*/ 6099070 h 13884555"/>
              <a:gd name="connsiteX3078" fmla="*/ 1352925 w 12225867"/>
              <a:gd name="connsiteY3078" fmla="*/ 6064162 h 13884555"/>
              <a:gd name="connsiteX3079" fmla="*/ 909999 w 12225867"/>
              <a:gd name="connsiteY3079" fmla="*/ 6060552 h 13884555"/>
              <a:gd name="connsiteX3080" fmla="*/ 898219 w 12225867"/>
              <a:gd name="connsiteY3080" fmla="*/ 6068977 h 13884555"/>
              <a:gd name="connsiteX3081" fmla="*/ 925313 w 12225867"/>
              <a:gd name="connsiteY3081" fmla="*/ 6111107 h 13884555"/>
              <a:gd name="connsiteX3082" fmla="*/ 937093 w 12225867"/>
              <a:gd name="connsiteY3082" fmla="*/ 6102681 h 13884555"/>
              <a:gd name="connsiteX3083" fmla="*/ 909999 w 12225867"/>
              <a:gd name="connsiteY3083" fmla="*/ 6060552 h 13884555"/>
              <a:gd name="connsiteX3084" fmla="*/ 475320 w 12225867"/>
              <a:gd name="connsiteY3084" fmla="*/ 6059347 h 13884555"/>
              <a:gd name="connsiteX3085" fmla="*/ 462362 w 12225867"/>
              <a:gd name="connsiteY3085" fmla="*/ 6064162 h 13884555"/>
              <a:gd name="connsiteX3086" fmla="*/ 477676 w 12225867"/>
              <a:gd name="connsiteY3086" fmla="*/ 6111107 h 13884555"/>
              <a:gd name="connsiteX3087" fmla="*/ 490634 w 12225867"/>
              <a:gd name="connsiteY3087" fmla="*/ 6106291 h 13884555"/>
              <a:gd name="connsiteX3088" fmla="*/ 475320 w 12225867"/>
              <a:gd name="connsiteY3088" fmla="*/ 6059347 h 13884555"/>
              <a:gd name="connsiteX3089" fmla="*/ 754504 w 12225867"/>
              <a:gd name="connsiteY3089" fmla="*/ 6041291 h 13884555"/>
              <a:gd name="connsiteX3090" fmla="*/ 742724 w 12225867"/>
              <a:gd name="connsiteY3090" fmla="*/ 6048513 h 13884555"/>
              <a:gd name="connsiteX3091" fmla="*/ 766284 w 12225867"/>
              <a:gd name="connsiteY3091" fmla="*/ 6091847 h 13884555"/>
              <a:gd name="connsiteX3092" fmla="*/ 778064 w 12225867"/>
              <a:gd name="connsiteY3092" fmla="*/ 6084625 h 13884555"/>
              <a:gd name="connsiteX3093" fmla="*/ 754504 w 12225867"/>
              <a:gd name="connsiteY3093" fmla="*/ 6041291 h 13884555"/>
              <a:gd name="connsiteX3094" fmla="*/ 183177 w 12225867"/>
              <a:gd name="connsiteY3094" fmla="*/ 6025642 h 13884555"/>
              <a:gd name="connsiteX3095" fmla="*/ 169041 w 12225867"/>
              <a:gd name="connsiteY3095" fmla="*/ 6026847 h 13884555"/>
              <a:gd name="connsiteX3096" fmla="*/ 174931 w 12225867"/>
              <a:gd name="connsiteY3096" fmla="*/ 6076198 h 13884555"/>
              <a:gd name="connsiteX3097" fmla="*/ 189067 w 12225867"/>
              <a:gd name="connsiteY3097" fmla="*/ 6074995 h 13884555"/>
              <a:gd name="connsiteX3098" fmla="*/ 183177 w 12225867"/>
              <a:gd name="connsiteY3098" fmla="*/ 6025642 h 13884555"/>
              <a:gd name="connsiteX3099" fmla="*/ 599009 w 12225867"/>
              <a:gd name="connsiteY3099" fmla="*/ 6009994 h 13884555"/>
              <a:gd name="connsiteX3100" fmla="*/ 586051 w 12225867"/>
              <a:gd name="connsiteY3100" fmla="*/ 6016012 h 13884555"/>
              <a:gd name="connsiteX3101" fmla="*/ 606077 w 12225867"/>
              <a:gd name="connsiteY3101" fmla="*/ 6061754 h 13884555"/>
              <a:gd name="connsiteX3102" fmla="*/ 619035 w 12225867"/>
              <a:gd name="connsiteY3102" fmla="*/ 6055736 h 13884555"/>
              <a:gd name="connsiteX3103" fmla="*/ 599009 w 12225867"/>
              <a:gd name="connsiteY3103" fmla="*/ 6009994 h 13884555"/>
              <a:gd name="connsiteX3104" fmla="*/ 1283423 w 12225867"/>
              <a:gd name="connsiteY3104" fmla="*/ 6000366 h 13884555"/>
              <a:gd name="connsiteX3105" fmla="*/ 1314640 w 12225867"/>
              <a:gd name="connsiteY3105" fmla="*/ 6032265 h 13884555"/>
              <a:gd name="connsiteX3106" fmla="*/ 1308161 w 12225867"/>
              <a:gd name="connsiteY3106" fmla="*/ 6038884 h 13884555"/>
              <a:gd name="connsiteX3107" fmla="*/ 1276945 w 12225867"/>
              <a:gd name="connsiteY3107" fmla="*/ 6006986 h 13884555"/>
              <a:gd name="connsiteX3108" fmla="*/ 1283423 w 12225867"/>
              <a:gd name="connsiteY3108" fmla="*/ 6000366 h 13884555"/>
              <a:gd name="connsiteX3109" fmla="*/ 319824 w 12225867"/>
              <a:gd name="connsiteY3109" fmla="*/ 6000363 h 13884555"/>
              <a:gd name="connsiteX3110" fmla="*/ 305689 w 12225867"/>
              <a:gd name="connsiteY3110" fmla="*/ 6003975 h 13884555"/>
              <a:gd name="connsiteX3111" fmla="*/ 316290 w 12225867"/>
              <a:gd name="connsiteY3111" fmla="*/ 6053328 h 13884555"/>
              <a:gd name="connsiteX3112" fmla="*/ 330426 w 12225867"/>
              <a:gd name="connsiteY3112" fmla="*/ 6049717 h 13884555"/>
              <a:gd name="connsiteX3113" fmla="*/ 319824 w 12225867"/>
              <a:gd name="connsiteY3113" fmla="*/ 6000363 h 13884555"/>
              <a:gd name="connsiteX3114" fmla="*/ 1145598 w 12225867"/>
              <a:gd name="connsiteY3114" fmla="*/ 5999161 h 13884555"/>
              <a:gd name="connsiteX3115" fmla="*/ 1134996 w 12225867"/>
              <a:gd name="connsiteY3115" fmla="*/ 6008792 h 13884555"/>
              <a:gd name="connsiteX3116" fmla="*/ 1167980 w 12225867"/>
              <a:gd name="connsiteY3116" fmla="*/ 6046107 h 13884555"/>
              <a:gd name="connsiteX3117" fmla="*/ 1178582 w 12225867"/>
              <a:gd name="connsiteY3117" fmla="*/ 6036476 h 13884555"/>
              <a:gd name="connsiteX3118" fmla="*/ 1145598 w 12225867"/>
              <a:gd name="connsiteY3118" fmla="*/ 5999161 h 13884555"/>
              <a:gd name="connsiteX3119" fmla="*/ 1283423 w 12225867"/>
              <a:gd name="connsiteY3119" fmla="*/ 5994347 h 13884555"/>
              <a:gd name="connsiteX3120" fmla="*/ 1273999 w 12225867"/>
              <a:gd name="connsiteY3120" fmla="*/ 6003976 h 13884555"/>
              <a:gd name="connsiteX3121" fmla="*/ 1276945 w 12225867"/>
              <a:gd name="connsiteY3121" fmla="*/ 6006986 h 13884555"/>
              <a:gd name="connsiteX3122" fmla="*/ 1273999 w 12225867"/>
              <a:gd name="connsiteY3122" fmla="*/ 6009997 h 13884555"/>
              <a:gd name="connsiteX3123" fmla="*/ 1308161 w 12225867"/>
              <a:gd name="connsiteY3123" fmla="*/ 6044903 h 13884555"/>
              <a:gd name="connsiteX3124" fmla="*/ 1317585 w 12225867"/>
              <a:gd name="connsiteY3124" fmla="*/ 6035274 h 13884555"/>
              <a:gd name="connsiteX3125" fmla="*/ 1314640 w 12225867"/>
              <a:gd name="connsiteY3125" fmla="*/ 6032265 h 13884555"/>
              <a:gd name="connsiteX3126" fmla="*/ 1317585 w 12225867"/>
              <a:gd name="connsiteY3126" fmla="*/ 6029254 h 13884555"/>
              <a:gd name="connsiteX3127" fmla="*/ 1283423 w 12225867"/>
              <a:gd name="connsiteY3127" fmla="*/ 5994347 h 13884555"/>
              <a:gd name="connsiteX3128" fmla="*/ 1001883 w 12225867"/>
              <a:gd name="connsiteY3128" fmla="*/ 5991940 h 13884555"/>
              <a:gd name="connsiteX3129" fmla="*/ 991281 w 12225867"/>
              <a:gd name="connsiteY3129" fmla="*/ 6000366 h 13884555"/>
              <a:gd name="connsiteX3130" fmla="*/ 1020731 w 12225867"/>
              <a:gd name="connsiteY3130" fmla="*/ 6040089 h 13884555"/>
              <a:gd name="connsiteX3131" fmla="*/ 1031333 w 12225867"/>
              <a:gd name="connsiteY3131" fmla="*/ 6031662 h 13884555"/>
              <a:gd name="connsiteX3132" fmla="*/ 1001883 w 12225867"/>
              <a:gd name="connsiteY3132" fmla="*/ 5991940 h 13884555"/>
              <a:gd name="connsiteX3133" fmla="*/ 855812 w 12225867"/>
              <a:gd name="connsiteY3133" fmla="*/ 5976290 h 13884555"/>
              <a:gd name="connsiteX3134" fmla="*/ 844032 w 12225867"/>
              <a:gd name="connsiteY3134" fmla="*/ 5984716 h 13884555"/>
              <a:gd name="connsiteX3135" fmla="*/ 871126 w 12225867"/>
              <a:gd name="connsiteY3135" fmla="*/ 6026847 h 13884555"/>
              <a:gd name="connsiteX3136" fmla="*/ 882906 w 12225867"/>
              <a:gd name="connsiteY3136" fmla="*/ 6018421 h 13884555"/>
              <a:gd name="connsiteX3137" fmla="*/ 855812 w 12225867"/>
              <a:gd name="connsiteY3137" fmla="*/ 5976290 h 13884555"/>
              <a:gd name="connsiteX3138" fmla="*/ 444692 w 12225867"/>
              <a:gd name="connsiteY3138" fmla="*/ 5965456 h 13884555"/>
              <a:gd name="connsiteX3139" fmla="*/ 431734 w 12225867"/>
              <a:gd name="connsiteY3139" fmla="*/ 5970271 h 13884555"/>
              <a:gd name="connsiteX3140" fmla="*/ 447048 w 12225867"/>
              <a:gd name="connsiteY3140" fmla="*/ 6017216 h 13884555"/>
              <a:gd name="connsiteX3141" fmla="*/ 460006 w 12225867"/>
              <a:gd name="connsiteY3141" fmla="*/ 6012402 h 13884555"/>
              <a:gd name="connsiteX3142" fmla="*/ 444692 w 12225867"/>
              <a:gd name="connsiteY3142" fmla="*/ 5965456 h 13884555"/>
              <a:gd name="connsiteX3143" fmla="*/ 707384 w 12225867"/>
              <a:gd name="connsiteY3143" fmla="*/ 5954623 h 13884555"/>
              <a:gd name="connsiteX3144" fmla="*/ 695604 w 12225867"/>
              <a:gd name="connsiteY3144" fmla="*/ 5961845 h 13884555"/>
              <a:gd name="connsiteX3145" fmla="*/ 719164 w 12225867"/>
              <a:gd name="connsiteY3145" fmla="*/ 6005179 h 13884555"/>
              <a:gd name="connsiteX3146" fmla="*/ 730944 w 12225867"/>
              <a:gd name="connsiteY3146" fmla="*/ 5997957 h 13884555"/>
              <a:gd name="connsiteX3147" fmla="*/ 707384 w 12225867"/>
              <a:gd name="connsiteY3147" fmla="*/ 5954623 h 13884555"/>
              <a:gd name="connsiteX3148" fmla="*/ 1215100 w 12225867"/>
              <a:gd name="connsiteY3148" fmla="*/ 5930549 h 13884555"/>
              <a:gd name="connsiteX3149" fmla="*/ 1245728 w 12225867"/>
              <a:gd name="connsiteY3149" fmla="*/ 5961847 h 13884555"/>
              <a:gd name="connsiteX3150" fmla="*/ 1239838 w 12225867"/>
              <a:gd name="connsiteY3150" fmla="*/ 5967865 h 13884555"/>
              <a:gd name="connsiteX3151" fmla="*/ 1209210 w 12225867"/>
              <a:gd name="connsiteY3151" fmla="*/ 5936568 h 13884555"/>
              <a:gd name="connsiteX3152" fmla="*/ 1215100 w 12225867"/>
              <a:gd name="connsiteY3152" fmla="*/ 5930549 h 13884555"/>
              <a:gd name="connsiteX3153" fmla="*/ 172575 w 12225867"/>
              <a:gd name="connsiteY3153" fmla="*/ 5925733 h 13884555"/>
              <a:gd name="connsiteX3154" fmla="*/ 158439 w 12225867"/>
              <a:gd name="connsiteY3154" fmla="*/ 5926937 h 13884555"/>
              <a:gd name="connsiteX3155" fmla="*/ 164329 w 12225867"/>
              <a:gd name="connsiteY3155" fmla="*/ 5977493 h 13884555"/>
              <a:gd name="connsiteX3156" fmla="*/ 178465 w 12225867"/>
              <a:gd name="connsiteY3156" fmla="*/ 5975087 h 13884555"/>
              <a:gd name="connsiteX3157" fmla="*/ 172575 w 12225867"/>
              <a:gd name="connsiteY3157" fmla="*/ 5925733 h 13884555"/>
              <a:gd name="connsiteX3158" fmla="*/ 1080809 w 12225867"/>
              <a:gd name="connsiteY3158" fmla="*/ 5924530 h 13884555"/>
              <a:gd name="connsiteX3159" fmla="*/ 1070207 w 12225867"/>
              <a:gd name="connsiteY3159" fmla="*/ 5934161 h 13884555"/>
              <a:gd name="connsiteX3160" fmla="*/ 1103190 w 12225867"/>
              <a:gd name="connsiteY3160" fmla="*/ 5971476 h 13884555"/>
              <a:gd name="connsiteX3161" fmla="*/ 1113792 w 12225867"/>
              <a:gd name="connsiteY3161" fmla="*/ 5961847 h 13884555"/>
              <a:gd name="connsiteX3162" fmla="*/ 1080809 w 12225867"/>
              <a:gd name="connsiteY3162" fmla="*/ 5924530 h 13884555"/>
              <a:gd name="connsiteX3163" fmla="*/ 1215100 w 12225867"/>
              <a:gd name="connsiteY3163" fmla="*/ 5923327 h 13884555"/>
              <a:gd name="connsiteX3164" fmla="*/ 1205676 w 12225867"/>
              <a:gd name="connsiteY3164" fmla="*/ 5932958 h 13884555"/>
              <a:gd name="connsiteX3165" fmla="*/ 1209210 w 12225867"/>
              <a:gd name="connsiteY3165" fmla="*/ 5936568 h 13884555"/>
              <a:gd name="connsiteX3166" fmla="*/ 1205676 w 12225867"/>
              <a:gd name="connsiteY3166" fmla="*/ 5940180 h 13884555"/>
              <a:gd name="connsiteX3167" fmla="*/ 1239838 w 12225867"/>
              <a:gd name="connsiteY3167" fmla="*/ 5975088 h 13884555"/>
              <a:gd name="connsiteX3168" fmla="*/ 1249262 w 12225867"/>
              <a:gd name="connsiteY3168" fmla="*/ 5965458 h 13884555"/>
              <a:gd name="connsiteX3169" fmla="*/ 1245728 w 12225867"/>
              <a:gd name="connsiteY3169" fmla="*/ 5961847 h 13884555"/>
              <a:gd name="connsiteX3170" fmla="*/ 1249262 w 12225867"/>
              <a:gd name="connsiteY3170" fmla="*/ 5958235 h 13884555"/>
              <a:gd name="connsiteX3171" fmla="*/ 1215100 w 12225867"/>
              <a:gd name="connsiteY3171" fmla="*/ 5923327 h 13884555"/>
              <a:gd name="connsiteX3172" fmla="*/ 558957 w 12225867"/>
              <a:gd name="connsiteY3172" fmla="*/ 5918511 h 13884555"/>
              <a:gd name="connsiteX3173" fmla="*/ 545999 w 12225867"/>
              <a:gd name="connsiteY3173" fmla="*/ 5924530 h 13884555"/>
              <a:gd name="connsiteX3174" fmla="*/ 566025 w 12225867"/>
              <a:gd name="connsiteY3174" fmla="*/ 5970271 h 13884555"/>
              <a:gd name="connsiteX3175" fmla="*/ 578983 w 12225867"/>
              <a:gd name="connsiteY3175" fmla="*/ 5964252 h 13884555"/>
              <a:gd name="connsiteX3176" fmla="*/ 558957 w 12225867"/>
              <a:gd name="connsiteY3176" fmla="*/ 5918511 h 13884555"/>
              <a:gd name="connsiteX3177" fmla="*/ 941805 w 12225867"/>
              <a:gd name="connsiteY3177" fmla="*/ 5913698 h 13884555"/>
              <a:gd name="connsiteX3178" fmla="*/ 931203 w 12225867"/>
              <a:gd name="connsiteY3178" fmla="*/ 5922124 h 13884555"/>
              <a:gd name="connsiteX3179" fmla="*/ 960653 w 12225867"/>
              <a:gd name="connsiteY3179" fmla="*/ 5961847 h 13884555"/>
              <a:gd name="connsiteX3180" fmla="*/ 971255 w 12225867"/>
              <a:gd name="connsiteY3180" fmla="*/ 5953421 h 13884555"/>
              <a:gd name="connsiteX3181" fmla="*/ 941805 w 12225867"/>
              <a:gd name="connsiteY3181" fmla="*/ 5913698 h 13884555"/>
              <a:gd name="connsiteX3182" fmla="*/ 298621 w 12225867"/>
              <a:gd name="connsiteY3182" fmla="*/ 5904066 h 13884555"/>
              <a:gd name="connsiteX3183" fmla="*/ 284485 w 12225867"/>
              <a:gd name="connsiteY3183" fmla="*/ 5907677 h 13884555"/>
              <a:gd name="connsiteX3184" fmla="*/ 295087 w 12225867"/>
              <a:gd name="connsiteY3184" fmla="*/ 5955827 h 13884555"/>
              <a:gd name="connsiteX3185" fmla="*/ 309223 w 12225867"/>
              <a:gd name="connsiteY3185" fmla="*/ 5952215 h 13884555"/>
              <a:gd name="connsiteX3186" fmla="*/ 298621 w 12225867"/>
              <a:gd name="connsiteY3186" fmla="*/ 5904066 h 13884555"/>
              <a:gd name="connsiteX3187" fmla="*/ 801624 w 12225867"/>
              <a:gd name="connsiteY3187" fmla="*/ 5894438 h 13884555"/>
              <a:gd name="connsiteX3188" fmla="*/ 789844 w 12225867"/>
              <a:gd name="connsiteY3188" fmla="*/ 5902863 h 13884555"/>
              <a:gd name="connsiteX3189" fmla="*/ 816938 w 12225867"/>
              <a:gd name="connsiteY3189" fmla="*/ 5943790 h 13884555"/>
              <a:gd name="connsiteX3190" fmla="*/ 828718 w 12225867"/>
              <a:gd name="connsiteY3190" fmla="*/ 5936567 h 13884555"/>
              <a:gd name="connsiteX3191" fmla="*/ 801624 w 12225867"/>
              <a:gd name="connsiteY3191" fmla="*/ 5894438 h 13884555"/>
              <a:gd name="connsiteX3192" fmla="*/ 414064 w 12225867"/>
              <a:gd name="connsiteY3192" fmla="*/ 5870362 h 13884555"/>
              <a:gd name="connsiteX3193" fmla="*/ 401106 w 12225867"/>
              <a:gd name="connsiteY3193" fmla="*/ 5875177 h 13884555"/>
              <a:gd name="connsiteX3194" fmla="*/ 416420 w 12225867"/>
              <a:gd name="connsiteY3194" fmla="*/ 5922122 h 13884555"/>
              <a:gd name="connsiteX3195" fmla="*/ 429378 w 12225867"/>
              <a:gd name="connsiteY3195" fmla="*/ 5917306 h 13884555"/>
              <a:gd name="connsiteX3196" fmla="*/ 414064 w 12225867"/>
              <a:gd name="connsiteY3196" fmla="*/ 5870362 h 13884555"/>
              <a:gd name="connsiteX3197" fmla="*/ 659087 w 12225867"/>
              <a:gd name="connsiteY3197" fmla="*/ 5866751 h 13884555"/>
              <a:gd name="connsiteX3198" fmla="*/ 647307 w 12225867"/>
              <a:gd name="connsiteY3198" fmla="*/ 5873973 h 13884555"/>
              <a:gd name="connsiteX3199" fmla="*/ 670867 w 12225867"/>
              <a:gd name="connsiteY3199" fmla="*/ 5917307 h 13884555"/>
              <a:gd name="connsiteX3200" fmla="*/ 682647 w 12225867"/>
              <a:gd name="connsiteY3200" fmla="*/ 5910085 h 13884555"/>
              <a:gd name="connsiteX3201" fmla="*/ 659087 w 12225867"/>
              <a:gd name="connsiteY3201" fmla="*/ 5866751 h 13884555"/>
              <a:gd name="connsiteX3202" fmla="*/ 1145598 w 12225867"/>
              <a:gd name="connsiteY3202" fmla="*/ 5859530 h 13884555"/>
              <a:gd name="connsiteX3203" fmla="*/ 1176226 w 12225867"/>
              <a:gd name="connsiteY3203" fmla="*/ 5890826 h 13884555"/>
              <a:gd name="connsiteX3204" fmla="*/ 1170336 w 12225867"/>
              <a:gd name="connsiteY3204" fmla="*/ 5896845 h 13884555"/>
              <a:gd name="connsiteX3205" fmla="*/ 1139708 w 12225867"/>
              <a:gd name="connsiteY3205" fmla="*/ 5865549 h 13884555"/>
              <a:gd name="connsiteX3206" fmla="*/ 1145598 w 12225867"/>
              <a:gd name="connsiteY3206" fmla="*/ 5859530 h 13884555"/>
              <a:gd name="connsiteX3207" fmla="*/ 1145598 w 12225867"/>
              <a:gd name="connsiteY3207" fmla="*/ 5852307 h 13884555"/>
              <a:gd name="connsiteX3208" fmla="*/ 1136174 w 12225867"/>
              <a:gd name="connsiteY3208" fmla="*/ 5861937 h 13884555"/>
              <a:gd name="connsiteX3209" fmla="*/ 1139708 w 12225867"/>
              <a:gd name="connsiteY3209" fmla="*/ 5865549 h 13884555"/>
              <a:gd name="connsiteX3210" fmla="*/ 1136174 w 12225867"/>
              <a:gd name="connsiteY3210" fmla="*/ 5869161 h 13884555"/>
              <a:gd name="connsiteX3211" fmla="*/ 1170336 w 12225867"/>
              <a:gd name="connsiteY3211" fmla="*/ 5904068 h 13884555"/>
              <a:gd name="connsiteX3212" fmla="*/ 1179760 w 12225867"/>
              <a:gd name="connsiteY3212" fmla="*/ 5894438 h 13884555"/>
              <a:gd name="connsiteX3213" fmla="*/ 1176226 w 12225867"/>
              <a:gd name="connsiteY3213" fmla="*/ 5890826 h 13884555"/>
              <a:gd name="connsiteX3214" fmla="*/ 1179760 w 12225867"/>
              <a:gd name="connsiteY3214" fmla="*/ 5887216 h 13884555"/>
              <a:gd name="connsiteX3215" fmla="*/ 1145598 w 12225867"/>
              <a:gd name="connsiteY3215" fmla="*/ 5852307 h 13884555"/>
              <a:gd name="connsiteX3216" fmla="*/ 1014841 w 12225867"/>
              <a:gd name="connsiteY3216" fmla="*/ 5849900 h 13884555"/>
              <a:gd name="connsiteX3217" fmla="*/ 1004239 w 12225867"/>
              <a:gd name="connsiteY3217" fmla="*/ 5859530 h 13884555"/>
              <a:gd name="connsiteX3218" fmla="*/ 1037223 w 12225867"/>
              <a:gd name="connsiteY3218" fmla="*/ 5896846 h 13884555"/>
              <a:gd name="connsiteX3219" fmla="*/ 1047825 w 12225867"/>
              <a:gd name="connsiteY3219" fmla="*/ 5887216 h 13884555"/>
              <a:gd name="connsiteX3220" fmla="*/ 1014841 w 12225867"/>
              <a:gd name="connsiteY3220" fmla="*/ 5849900 h 13884555"/>
              <a:gd name="connsiteX3221" fmla="*/ 881728 w 12225867"/>
              <a:gd name="connsiteY3221" fmla="*/ 5834252 h 13884555"/>
              <a:gd name="connsiteX3222" fmla="*/ 871126 w 12225867"/>
              <a:gd name="connsiteY3222" fmla="*/ 5842678 h 13884555"/>
              <a:gd name="connsiteX3223" fmla="*/ 900575 w 12225867"/>
              <a:gd name="connsiteY3223" fmla="*/ 5882401 h 13884555"/>
              <a:gd name="connsiteX3224" fmla="*/ 911177 w 12225867"/>
              <a:gd name="connsiteY3224" fmla="*/ 5873975 h 13884555"/>
              <a:gd name="connsiteX3225" fmla="*/ 881728 w 12225867"/>
              <a:gd name="connsiteY3225" fmla="*/ 5834252 h 13884555"/>
              <a:gd name="connsiteX3226" fmla="*/ 518905 w 12225867"/>
              <a:gd name="connsiteY3226" fmla="*/ 5827028 h 13884555"/>
              <a:gd name="connsiteX3227" fmla="*/ 505947 w 12225867"/>
              <a:gd name="connsiteY3227" fmla="*/ 5833046 h 13884555"/>
              <a:gd name="connsiteX3228" fmla="*/ 525973 w 12225867"/>
              <a:gd name="connsiteY3228" fmla="*/ 5878788 h 13884555"/>
              <a:gd name="connsiteX3229" fmla="*/ 538931 w 12225867"/>
              <a:gd name="connsiteY3229" fmla="*/ 5872769 h 13884555"/>
              <a:gd name="connsiteX3230" fmla="*/ 518905 w 12225867"/>
              <a:gd name="connsiteY3230" fmla="*/ 5827028 h 13884555"/>
              <a:gd name="connsiteX3231" fmla="*/ 161973 w 12225867"/>
              <a:gd name="connsiteY3231" fmla="*/ 5827028 h 13884555"/>
              <a:gd name="connsiteX3232" fmla="*/ 147837 w 12225867"/>
              <a:gd name="connsiteY3232" fmla="*/ 5828232 h 13884555"/>
              <a:gd name="connsiteX3233" fmla="*/ 153727 w 12225867"/>
              <a:gd name="connsiteY3233" fmla="*/ 5877585 h 13884555"/>
              <a:gd name="connsiteX3234" fmla="*/ 167863 w 12225867"/>
              <a:gd name="connsiteY3234" fmla="*/ 5876380 h 13884555"/>
              <a:gd name="connsiteX3235" fmla="*/ 161973 w 12225867"/>
              <a:gd name="connsiteY3235" fmla="*/ 5827028 h 13884555"/>
              <a:gd name="connsiteX3236" fmla="*/ 747436 w 12225867"/>
              <a:gd name="connsiteY3236" fmla="*/ 5811380 h 13884555"/>
              <a:gd name="connsiteX3237" fmla="*/ 735656 w 12225867"/>
              <a:gd name="connsiteY3237" fmla="*/ 5819807 h 13884555"/>
              <a:gd name="connsiteX3238" fmla="*/ 762750 w 12225867"/>
              <a:gd name="connsiteY3238" fmla="*/ 5860733 h 13884555"/>
              <a:gd name="connsiteX3239" fmla="*/ 774530 w 12225867"/>
              <a:gd name="connsiteY3239" fmla="*/ 5853512 h 13884555"/>
              <a:gd name="connsiteX3240" fmla="*/ 747436 w 12225867"/>
              <a:gd name="connsiteY3240" fmla="*/ 5811380 h 13884555"/>
              <a:gd name="connsiteX3241" fmla="*/ 276239 w 12225867"/>
              <a:gd name="connsiteY3241" fmla="*/ 5806565 h 13884555"/>
              <a:gd name="connsiteX3242" fmla="*/ 263281 w 12225867"/>
              <a:gd name="connsiteY3242" fmla="*/ 5810175 h 13884555"/>
              <a:gd name="connsiteX3243" fmla="*/ 273883 w 12225867"/>
              <a:gd name="connsiteY3243" fmla="*/ 5858325 h 13884555"/>
              <a:gd name="connsiteX3244" fmla="*/ 286841 w 12225867"/>
              <a:gd name="connsiteY3244" fmla="*/ 5855917 h 13884555"/>
              <a:gd name="connsiteX3245" fmla="*/ 276239 w 12225867"/>
              <a:gd name="connsiteY3245" fmla="*/ 5806565 h 13884555"/>
              <a:gd name="connsiteX3246" fmla="*/ 1076097 w 12225867"/>
              <a:gd name="connsiteY3246" fmla="*/ 5788512 h 13884555"/>
              <a:gd name="connsiteX3247" fmla="*/ 1107313 w 12225867"/>
              <a:gd name="connsiteY3247" fmla="*/ 5820409 h 13884555"/>
              <a:gd name="connsiteX3248" fmla="*/ 1100834 w 12225867"/>
              <a:gd name="connsiteY3248" fmla="*/ 5827029 h 13884555"/>
              <a:gd name="connsiteX3249" fmla="*/ 1069619 w 12225867"/>
              <a:gd name="connsiteY3249" fmla="*/ 5795131 h 13884555"/>
              <a:gd name="connsiteX3250" fmla="*/ 1076097 w 12225867"/>
              <a:gd name="connsiteY3250" fmla="*/ 5788512 h 13884555"/>
              <a:gd name="connsiteX3251" fmla="*/ 1076097 w 12225867"/>
              <a:gd name="connsiteY3251" fmla="*/ 5782492 h 13884555"/>
              <a:gd name="connsiteX3252" fmla="*/ 1066673 w 12225867"/>
              <a:gd name="connsiteY3252" fmla="*/ 5792121 h 13884555"/>
              <a:gd name="connsiteX3253" fmla="*/ 1069619 w 12225867"/>
              <a:gd name="connsiteY3253" fmla="*/ 5795131 h 13884555"/>
              <a:gd name="connsiteX3254" fmla="*/ 1066673 w 12225867"/>
              <a:gd name="connsiteY3254" fmla="*/ 5798140 h 13884555"/>
              <a:gd name="connsiteX3255" fmla="*/ 1100834 w 12225867"/>
              <a:gd name="connsiteY3255" fmla="*/ 5833048 h 13884555"/>
              <a:gd name="connsiteX3256" fmla="*/ 1110258 w 12225867"/>
              <a:gd name="connsiteY3256" fmla="*/ 5823418 h 13884555"/>
              <a:gd name="connsiteX3257" fmla="*/ 1107313 w 12225867"/>
              <a:gd name="connsiteY3257" fmla="*/ 5820409 h 13884555"/>
              <a:gd name="connsiteX3258" fmla="*/ 1110258 w 12225867"/>
              <a:gd name="connsiteY3258" fmla="*/ 5817400 h 13884555"/>
              <a:gd name="connsiteX3259" fmla="*/ 1076097 w 12225867"/>
              <a:gd name="connsiteY3259" fmla="*/ 5782492 h 13884555"/>
              <a:gd name="connsiteX3260" fmla="*/ 611967 w 12225867"/>
              <a:gd name="connsiteY3260" fmla="*/ 5780083 h 13884555"/>
              <a:gd name="connsiteX3261" fmla="*/ 600187 w 12225867"/>
              <a:gd name="connsiteY3261" fmla="*/ 5787305 h 13884555"/>
              <a:gd name="connsiteX3262" fmla="*/ 623747 w 12225867"/>
              <a:gd name="connsiteY3262" fmla="*/ 5830640 h 13884555"/>
              <a:gd name="connsiteX3263" fmla="*/ 635527 w 12225867"/>
              <a:gd name="connsiteY3263" fmla="*/ 5823417 h 13884555"/>
              <a:gd name="connsiteX3264" fmla="*/ 611967 w 12225867"/>
              <a:gd name="connsiteY3264" fmla="*/ 5780083 h 13884555"/>
              <a:gd name="connsiteX3265" fmla="*/ 950051 w 12225867"/>
              <a:gd name="connsiteY3265" fmla="*/ 5775269 h 13884555"/>
              <a:gd name="connsiteX3266" fmla="*/ 939449 w 12225867"/>
              <a:gd name="connsiteY3266" fmla="*/ 5784899 h 13884555"/>
              <a:gd name="connsiteX3267" fmla="*/ 972433 w 12225867"/>
              <a:gd name="connsiteY3267" fmla="*/ 5822215 h 13884555"/>
              <a:gd name="connsiteX3268" fmla="*/ 983035 w 12225867"/>
              <a:gd name="connsiteY3268" fmla="*/ 5812585 h 13884555"/>
              <a:gd name="connsiteX3269" fmla="*/ 950051 w 12225867"/>
              <a:gd name="connsiteY3269" fmla="*/ 5775269 h 13884555"/>
              <a:gd name="connsiteX3270" fmla="*/ 383436 w 12225867"/>
              <a:gd name="connsiteY3270" fmla="*/ 5775268 h 13884555"/>
              <a:gd name="connsiteX3271" fmla="*/ 370478 w 12225867"/>
              <a:gd name="connsiteY3271" fmla="*/ 5780083 h 13884555"/>
              <a:gd name="connsiteX3272" fmla="*/ 385792 w 12225867"/>
              <a:gd name="connsiteY3272" fmla="*/ 5827028 h 13884555"/>
              <a:gd name="connsiteX3273" fmla="*/ 398750 w 12225867"/>
              <a:gd name="connsiteY3273" fmla="*/ 5822213 h 13884555"/>
              <a:gd name="connsiteX3274" fmla="*/ 383436 w 12225867"/>
              <a:gd name="connsiteY3274" fmla="*/ 5775268 h 13884555"/>
              <a:gd name="connsiteX3275" fmla="*/ 821650 w 12225867"/>
              <a:gd name="connsiteY3275" fmla="*/ 5756010 h 13884555"/>
              <a:gd name="connsiteX3276" fmla="*/ 811048 w 12225867"/>
              <a:gd name="connsiteY3276" fmla="*/ 5764436 h 13884555"/>
              <a:gd name="connsiteX3277" fmla="*/ 840498 w 12225867"/>
              <a:gd name="connsiteY3277" fmla="*/ 5804158 h 13884555"/>
              <a:gd name="connsiteX3278" fmla="*/ 851100 w 12225867"/>
              <a:gd name="connsiteY3278" fmla="*/ 5795732 h 13884555"/>
              <a:gd name="connsiteX3279" fmla="*/ 821650 w 12225867"/>
              <a:gd name="connsiteY3279" fmla="*/ 5756010 h 13884555"/>
              <a:gd name="connsiteX3280" fmla="*/ 480032 w 12225867"/>
              <a:gd name="connsiteY3280" fmla="*/ 5735545 h 13884555"/>
              <a:gd name="connsiteX3281" fmla="*/ 467074 w 12225867"/>
              <a:gd name="connsiteY3281" fmla="*/ 5741564 h 13884555"/>
              <a:gd name="connsiteX3282" fmla="*/ 487100 w 12225867"/>
              <a:gd name="connsiteY3282" fmla="*/ 5787305 h 13884555"/>
              <a:gd name="connsiteX3283" fmla="*/ 500058 w 12225867"/>
              <a:gd name="connsiteY3283" fmla="*/ 5781286 h 13884555"/>
              <a:gd name="connsiteX3284" fmla="*/ 480032 w 12225867"/>
              <a:gd name="connsiteY3284" fmla="*/ 5735545 h 13884555"/>
              <a:gd name="connsiteX3285" fmla="*/ 151371 w 12225867"/>
              <a:gd name="connsiteY3285" fmla="*/ 5728323 h 13884555"/>
              <a:gd name="connsiteX3286" fmla="*/ 137235 w 12225867"/>
              <a:gd name="connsiteY3286" fmla="*/ 5729526 h 13884555"/>
              <a:gd name="connsiteX3287" fmla="*/ 143125 w 12225867"/>
              <a:gd name="connsiteY3287" fmla="*/ 5778880 h 13884555"/>
              <a:gd name="connsiteX3288" fmla="*/ 157261 w 12225867"/>
              <a:gd name="connsiteY3288" fmla="*/ 5777675 h 13884555"/>
              <a:gd name="connsiteX3289" fmla="*/ 151371 w 12225867"/>
              <a:gd name="connsiteY3289" fmla="*/ 5728323 h 13884555"/>
              <a:gd name="connsiteX3290" fmla="*/ 693249 w 12225867"/>
              <a:gd name="connsiteY3290" fmla="*/ 5727121 h 13884555"/>
              <a:gd name="connsiteX3291" fmla="*/ 681469 w 12225867"/>
              <a:gd name="connsiteY3291" fmla="*/ 5735547 h 13884555"/>
              <a:gd name="connsiteX3292" fmla="*/ 708562 w 12225867"/>
              <a:gd name="connsiteY3292" fmla="*/ 5777676 h 13884555"/>
              <a:gd name="connsiteX3293" fmla="*/ 720342 w 12225867"/>
              <a:gd name="connsiteY3293" fmla="*/ 5769250 h 13884555"/>
              <a:gd name="connsiteX3294" fmla="*/ 693249 w 12225867"/>
              <a:gd name="connsiteY3294" fmla="*/ 5727121 h 13884555"/>
              <a:gd name="connsiteX3295" fmla="*/ 1007773 w 12225867"/>
              <a:gd name="connsiteY3295" fmla="*/ 5718695 h 13884555"/>
              <a:gd name="connsiteX3296" fmla="*/ 1038401 w 12225867"/>
              <a:gd name="connsiteY3296" fmla="*/ 5749991 h 13884555"/>
              <a:gd name="connsiteX3297" fmla="*/ 1032511 w 12225867"/>
              <a:gd name="connsiteY3297" fmla="*/ 5756010 h 13884555"/>
              <a:gd name="connsiteX3298" fmla="*/ 1001884 w 12225867"/>
              <a:gd name="connsiteY3298" fmla="*/ 5724712 h 13884555"/>
              <a:gd name="connsiteX3299" fmla="*/ 1007773 w 12225867"/>
              <a:gd name="connsiteY3299" fmla="*/ 5718695 h 13884555"/>
              <a:gd name="connsiteX3300" fmla="*/ 1007773 w 12225867"/>
              <a:gd name="connsiteY3300" fmla="*/ 5711472 h 13884555"/>
              <a:gd name="connsiteX3301" fmla="*/ 998349 w 12225867"/>
              <a:gd name="connsiteY3301" fmla="*/ 5721101 h 13884555"/>
              <a:gd name="connsiteX3302" fmla="*/ 1001884 w 12225867"/>
              <a:gd name="connsiteY3302" fmla="*/ 5724712 h 13884555"/>
              <a:gd name="connsiteX3303" fmla="*/ 998349 w 12225867"/>
              <a:gd name="connsiteY3303" fmla="*/ 5728324 h 13884555"/>
              <a:gd name="connsiteX3304" fmla="*/ 1032511 w 12225867"/>
              <a:gd name="connsiteY3304" fmla="*/ 5763232 h 13884555"/>
              <a:gd name="connsiteX3305" fmla="*/ 1041935 w 12225867"/>
              <a:gd name="connsiteY3305" fmla="*/ 5753602 h 13884555"/>
              <a:gd name="connsiteX3306" fmla="*/ 1038401 w 12225867"/>
              <a:gd name="connsiteY3306" fmla="*/ 5749991 h 13884555"/>
              <a:gd name="connsiteX3307" fmla="*/ 1041935 w 12225867"/>
              <a:gd name="connsiteY3307" fmla="*/ 5746380 h 13884555"/>
              <a:gd name="connsiteX3308" fmla="*/ 1007773 w 12225867"/>
              <a:gd name="connsiteY3308" fmla="*/ 5711472 h 13884555"/>
              <a:gd name="connsiteX3309" fmla="*/ 256213 w 12225867"/>
              <a:gd name="connsiteY3309" fmla="*/ 5707859 h 13884555"/>
              <a:gd name="connsiteX3310" fmla="*/ 242077 w 12225867"/>
              <a:gd name="connsiteY3310" fmla="*/ 5711471 h 13884555"/>
              <a:gd name="connsiteX3311" fmla="*/ 252679 w 12225867"/>
              <a:gd name="connsiteY3311" fmla="*/ 5760823 h 13884555"/>
              <a:gd name="connsiteX3312" fmla="*/ 266815 w 12225867"/>
              <a:gd name="connsiteY3312" fmla="*/ 5757212 h 13884555"/>
              <a:gd name="connsiteX3313" fmla="*/ 256213 w 12225867"/>
              <a:gd name="connsiteY3313" fmla="*/ 5707859 h 13884555"/>
              <a:gd name="connsiteX3314" fmla="*/ 886440 w 12225867"/>
              <a:gd name="connsiteY3314" fmla="*/ 5700639 h 13884555"/>
              <a:gd name="connsiteX3315" fmla="*/ 875838 w 12225867"/>
              <a:gd name="connsiteY3315" fmla="*/ 5710267 h 13884555"/>
              <a:gd name="connsiteX3316" fmla="*/ 907643 w 12225867"/>
              <a:gd name="connsiteY3316" fmla="*/ 5747583 h 13884555"/>
              <a:gd name="connsiteX3317" fmla="*/ 919423 w 12225867"/>
              <a:gd name="connsiteY3317" fmla="*/ 5737954 h 13884555"/>
              <a:gd name="connsiteX3318" fmla="*/ 886440 w 12225867"/>
              <a:gd name="connsiteY3318" fmla="*/ 5700639 h 13884555"/>
              <a:gd name="connsiteX3319" fmla="*/ 564847 w 12225867"/>
              <a:gd name="connsiteY3319" fmla="*/ 5692211 h 13884555"/>
              <a:gd name="connsiteX3320" fmla="*/ 553067 w 12225867"/>
              <a:gd name="connsiteY3320" fmla="*/ 5699433 h 13884555"/>
              <a:gd name="connsiteX3321" fmla="*/ 576627 w 12225867"/>
              <a:gd name="connsiteY3321" fmla="*/ 5742767 h 13884555"/>
              <a:gd name="connsiteX3322" fmla="*/ 588407 w 12225867"/>
              <a:gd name="connsiteY3322" fmla="*/ 5735545 h 13884555"/>
              <a:gd name="connsiteX3323" fmla="*/ 564847 w 12225867"/>
              <a:gd name="connsiteY3323" fmla="*/ 5692211 h 13884555"/>
              <a:gd name="connsiteX3324" fmla="*/ 351630 w 12225867"/>
              <a:gd name="connsiteY3324" fmla="*/ 5680174 h 13884555"/>
              <a:gd name="connsiteX3325" fmla="*/ 338672 w 12225867"/>
              <a:gd name="connsiteY3325" fmla="*/ 5684988 h 13884555"/>
              <a:gd name="connsiteX3326" fmla="*/ 353986 w 12225867"/>
              <a:gd name="connsiteY3326" fmla="*/ 5731934 h 13884555"/>
              <a:gd name="connsiteX3327" fmla="*/ 366944 w 12225867"/>
              <a:gd name="connsiteY3327" fmla="*/ 5727119 h 13884555"/>
              <a:gd name="connsiteX3328" fmla="*/ 351630 w 12225867"/>
              <a:gd name="connsiteY3328" fmla="*/ 5680174 h 13884555"/>
              <a:gd name="connsiteX3329" fmla="*/ 761572 w 12225867"/>
              <a:gd name="connsiteY3329" fmla="*/ 5677767 h 13884555"/>
              <a:gd name="connsiteX3330" fmla="*/ 750970 w 12225867"/>
              <a:gd name="connsiteY3330" fmla="*/ 5686194 h 13884555"/>
              <a:gd name="connsiteX3331" fmla="*/ 781598 w 12225867"/>
              <a:gd name="connsiteY3331" fmla="*/ 5724712 h 13884555"/>
              <a:gd name="connsiteX3332" fmla="*/ 791022 w 12225867"/>
              <a:gd name="connsiteY3332" fmla="*/ 5717490 h 13884555"/>
              <a:gd name="connsiteX3333" fmla="*/ 761572 w 12225867"/>
              <a:gd name="connsiteY3333" fmla="*/ 5677767 h 13884555"/>
              <a:gd name="connsiteX3334" fmla="*/ 938271 w 12225867"/>
              <a:gd name="connsiteY3334" fmla="*/ 5647674 h 13884555"/>
              <a:gd name="connsiteX3335" fmla="*/ 968899 w 12225867"/>
              <a:gd name="connsiteY3335" fmla="*/ 5678972 h 13884555"/>
              <a:gd name="connsiteX3336" fmla="*/ 963009 w 12225867"/>
              <a:gd name="connsiteY3336" fmla="*/ 5684990 h 13884555"/>
              <a:gd name="connsiteX3337" fmla="*/ 932381 w 12225867"/>
              <a:gd name="connsiteY3337" fmla="*/ 5653694 h 13884555"/>
              <a:gd name="connsiteX3338" fmla="*/ 938271 w 12225867"/>
              <a:gd name="connsiteY3338" fmla="*/ 5647674 h 13884555"/>
              <a:gd name="connsiteX3339" fmla="*/ 439980 w 12225867"/>
              <a:gd name="connsiteY3339" fmla="*/ 5645266 h 13884555"/>
              <a:gd name="connsiteX3340" fmla="*/ 427022 w 12225867"/>
              <a:gd name="connsiteY3340" fmla="*/ 5651283 h 13884555"/>
              <a:gd name="connsiteX3341" fmla="*/ 447048 w 12225867"/>
              <a:gd name="connsiteY3341" fmla="*/ 5697026 h 13884555"/>
              <a:gd name="connsiteX3342" fmla="*/ 460006 w 12225867"/>
              <a:gd name="connsiteY3342" fmla="*/ 5691006 h 13884555"/>
              <a:gd name="connsiteX3343" fmla="*/ 439980 w 12225867"/>
              <a:gd name="connsiteY3343" fmla="*/ 5645266 h 13884555"/>
              <a:gd name="connsiteX3344" fmla="*/ 639061 w 12225867"/>
              <a:gd name="connsiteY3344" fmla="*/ 5644063 h 13884555"/>
              <a:gd name="connsiteX3345" fmla="*/ 627281 w 12225867"/>
              <a:gd name="connsiteY3345" fmla="*/ 5652490 h 13884555"/>
              <a:gd name="connsiteX3346" fmla="*/ 654375 w 12225867"/>
              <a:gd name="connsiteY3346" fmla="*/ 5694619 h 13884555"/>
              <a:gd name="connsiteX3347" fmla="*/ 666155 w 12225867"/>
              <a:gd name="connsiteY3347" fmla="*/ 5686193 h 13884555"/>
              <a:gd name="connsiteX3348" fmla="*/ 639061 w 12225867"/>
              <a:gd name="connsiteY3348" fmla="*/ 5644063 h 13884555"/>
              <a:gd name="connsiteX3349" fmla="*/ 938271 w 12225867"/>
              <a:gd name="connsiteY3349" fmla="*/ 5640451 h 13884555"/>
              <a:gd name="connsiteX3350" fmla="*/ 928847 w 12225867"/>
              <a:gd name="connsiteY3350" fmla="*/ 5650083 h 13884555"/>
              <a:gd name="connsiteX3351" fmla="*/ 932381 w 12225867"/>
              <a:gd name="connsiteY3351" fmla="*/ 5653694 h 13884555"/>
              <a:gd name="connsiteX3352" fmla="*/ 928847 w 12225867"/>
              <a:gd name="connsiteY3352" fmla="*/ 5657306 h 13884555"/>
              <a:gd name="connsiteX3353" fmla="*/ 963009 w 12225867"/>
              <a:gd name="connsiteY3353" fmla="*/ 5692213 h 13884555"/>
              <a:gd name="connsiteX3354" fmla="*/ 972433 w 12225867"/>
              <a:gd name="connsiteY3354" fmla="*/ 5682583 h 13884555"/>
              <a:gd name="connsiteX3355" fmla="*/ 968899 w 12225867"/>
              <a:gd name="connsiteY3355" fmla="*/ 5678972 h 13884555"/>
              <a:gd name="connsiteX3356" fmla="*/ 972433 w 12225867"/>
              <a:gd name="connsiteY3356" fmla="*/ 5675361 h 13884555"/>
              <a:gd name="connsiteX3357" fmla="*/ 938271 w 12225867"/>
              <a:gd name="connsiteY3357" fmla="*/ 5640451 h 13884555"/>
              <a:gd name="connsiteX3358" fmla="*/ 140769 w 12225867"/>
              <a:gd name="connsiteY3358" fmla="*/ 5628413 h 13884555"/>
              <a:gd name="connsiteX3359" fmla="*/ 126633 w 12225867"/>
              <a:gd name="connsiteY3359" fmla="*/ 5629617 h 13884555"/>
              <a:gd name="connsiteX3360" fmla="*/ 132523 w 12225867"/>
              <a:gd name="connsiteY3360" fmla="*/ 5678970 h 13884555"/>
              <a:gd name="connsiteX3361" fmla="*/ 146659 w 12225867"/>
              <a:gd name="connsiteY3361" fmla="*/ 5677766 h 13884555"/>
              <a:gd name="connsiteX3362" fmla="*/ 140769 w 12225867"/>
              <a:gd name="connsiteY3362" fmla="*/ 5628413 h 13884555"/>
              <a:gd name="connsiteX3363" fmla="*/ 820472 w 12225867"/>
              <a:gd name="connsiteY3363" fmla="*/ 5626007 h 13884555"/>
              <a:gd name="connsiteX3364" fmla="*/ 809870 w 12225867"/>
              <a:gd name="connsiteY3364" fmla="*/ 5635638 h 13884555"/>
              <a:gd name="connsiteX3365" fmla="*/ 842854 w 12225867"/>
              <a:gd name="connsiteY3365" fmla="*/ 5672952 h 13884555"/>
              <a:gd name="connsiteX3366" fmla="*/ 853456 w 12225867"/>
              <a:gd name="connsiteY3366" fmla="*/ 5663322 h 13884555"/>
              <a:gd name="connsiteX3367" fmla="*/ 820472 w 12225867"/>
              <a:gd name="connsiteY3367" fmla="*/ 5626007 h 13884555"/>
              <a:gd name="connsiteX3368" fmla="*/ 235009 w 12225867"/>
              <a:gd name="connsiteY3368" fmla="*/ 5610357 h 13884555"/>
              <a:gd name="connsiteX3369" fmla="*/ 220873 w 12225867"/>
              <a:gd name="connsiteY3369" fmla="*/ 5613969 h 13884555"/>
              <a:gd name="connsiteX3370" fmla="*/ 231475 w 12225867"/>
              <a:gd name="connsiteY3370" fmla="*/ 5663322 h 13884555"/>
              <a:gd name="connsiteX3371" fmla="*/ 245611 w 12225867"/>
              <a:gd name="connsiteY3371" fmla="*/ 5659711 h 13884555"/>
              <a:gd name="connsiteX3372" fmla="*/ 235009 w 12225867"/>
              <a:gd name="connsiteY3372" fmla="*/ 5610357 h 13884555"/>
              <a:gd name="connsiteX3373" fmla="*/ 516549 w 12225867"/>
              <a:gd name="connsiteY3373" fmla="*/ 5605543 h 13884555"/>
              <a:gd name="connsiteX3374" fmla="*/ 504770 w 12225867"/>
              <a:gd name="connsiteY3374" fmla="*/ 5612766 h 13884555"/>
              <a:gd name="connsiteX3375" fmla="*/ 528329 w 12225867"/>
              <a:gd name="connsiteY3375" fmla="*/ 5656100 h 13884555"/>
              <a:gd name="connsiteX3376" fmla="*/ 540109 w 12225867"/>
              <a:gd name="connsiteY3376" fmla="*/ 5648877 h 13884555"/>
              <a:gd name="connsiteX3377" fmla="*/ 516549 w 12225867"/>
              <a:gd name="connsiteY3377" fmla="*/ 5605543 h 13884555"/>
              <a:gd name="connsiteX3378" fmla="*/ 702672 w 12225867"/>
              <a:gd name="connsiteY3378" fmla="*/ 5598322 h 13884555"/>
              <a:gd name="connsiteX3379" fmla="*/ 692071 w 12225867"/>
              <a:gd name="connsiteY3379" fmla="*/ 5606747 h 13884555"/>
              <a:gd name="connsiteX3380" fmla="*/ 721520 w 12225867"/>
              <a:gd name="connsiteY3380" fmla="*/ 5646471 h 13884555"/>
              <a:gd name="connsiteX3381" fmla="*/ 732122 w 12225867"/>
              <a:gd name="connsiteY3381" fmla="*/ 5638044 h 13884555"/>
              <a:gd name="connsiteX3382" fmla="*/ 702672 w 12225867"/>
              <a:gd name="connsiteY3382" fmla="*/ 5598322 h 13884555"/>
              <a:gd name="connsiteX3383" fmla="*/ 321002 w 12225867"/>
              <a:gd name="connsiteY3383" fmla="*/ 5585080 h 13884555"/>
              <a:gd name="connsiteX3384" fmla="*/ 308045 w 12225867"/>
              <a:gd name="connsiteY3384" fmla="*/ 5589895 h 13884555"/>
              <a:gd name="connsiteX3385" fmla="*/ 323358 w 12225867"/>
              <a:gd name="connsiteY3385" fmla="*/ 5638044 h 13884555"/>
              <a:gd name="connsiteX3386" fmla="*/ 336316 w 12225867"/>
              <a:gd name="connsiteY3386" fmla="*/ 5632025 h 13884555"/>
              <a:gd name="connsiteX3387" fmla="*/ 321002 w 12225867"/>
              <a:gd name="connsiteY3387" fmla="*/ 5585080 h 13884555"/>
              <a:gd name="connsiteX3388" fmla="*/ 868770 w 12225867"/>
              <a:gd name="connsiteY3388" fmla="*/ 5576655 h 13884555"/>
              <a:gd name="connsiteX3389" fmla="*/ 899986 w 12225867"/>
              <a:gd name="connsiteY3389" fmla="*/ 5608554 h 13884555"/>
              <a:gd name="connsiteX3390" fmla="*/ 893507 w 12225867"/>
              <a:gd name="connsiteY3390" fmla="*/ 5615174 h 13884555"/>
              <a:gd name="connsiteX3391" fmla="*/ 862291 w 12225867"/>
              <a:gd name="connsiteY3391" fmla="*/ 5583276 h 13884555"/>
              <a:gd name="connsiteX3392" fmla="*/ 868770 w 12225867"/>
              <a:gd name="connsiteY3392" fmla="*/ 5576655 h 13884555"/>
              <a:gd name="connsiteX3393" fmla="*/ 868770 w 12225867"/>
              <a:gd name="connsiteY3393" fmla="*/ 5570636 h 13884555"/>
              <a:gd name="connsiteX3394" fmla="*/ 859346 w 12225867"/>
              <a:gd name="connsiteY3394" fmla="*/ 5580267 h 13884555"/>
              <a:gd name="connsiteX3395" fmla="*/ 862291 w 12225867"/>
              <a:gd name="connsiteY3395" fmla="*/ 5583276 h 13884555"/>
              <a:gd name="connsiteX3396" fmla="*/ 859346 w 12225867"/>
              <a:gd name="connsiteY3396" fmla="*/ 5586285 h 13884555"/>
              <a:gd name="connsiteX3397" fmla="*/ 893507 w 12225867"/>
              <a:gd name="connsiteY3397" fmla="*/ 5621192 h 13884555"/>
              <a:gd name="connsiteX3398" fmla="*/ 902931 w 12225867"/>
              <a:gd name="connsiteY3398" fmla="*/ 5611562 h 13884555"/>
              <a:gd name="connsiteX3399" fmla="*/ 899986 w 12225867"/>
              <a:gd name="connsiteY3399" fmla="*/ 5608554 h 13884555"/>
              <a:gd name="connsiteX3400" fmla="*/ 902931 w 12225867"/>
              <a:gd name="connsiteY3400" fmla="*/ 5605545 h 13884555"/>
              <a:gd name="connsiteX3401" fmla="*/ 868770 w 12225867"/>
              <a:gd name="connsiteY3401" fmla="*/ 5570636 h 13884555"/>
              <a:gd name="connsiteX3402" fmla="*/ 584873 w 12225867"/>
              <a:gd name="connsiteY3402" fmla="*/ 5561007 h 13884555"/>
              <a:gd name="connsiteX3403" fmla="*/ 573093 w 12225867"/>
              <a:gd name="connsiteY3403" fmla="*/ 5569433 h 13884555"/>
              <a:gd name="connsiteX3404" fmla="*/ 600187 w 12225867"/>
              <a:gd name="connsiteY3404" fmla="*/ 5611562 h 13884555"/>
              <a:gd name="connsiteX3405" fmla="*/ 611967 w 12225867"/>
              <a:gd name="connsiteY3405" fmla="*/ 5603136 h 13884555"/>
              <a:gd name="connsiteX3406" fmla="*/ 584873 w 12225867"/>
              <a:gd name="connsiteY3406" fmla="*/ 5561007 h 13884555"/>
              <a:gd name="connsiteX3407" fmla="*/ 399928 w 12225867"/>
              <a:gd name="connsiteY3407" fmla="*/ 5553783 h 13884555"/>
              <a:gd name="connsiteX3408" fmla="*/ 386970 w 12225867"/>
              <a:gd name="connsiteY3408" fmla="*/ 5559801 h 13884555"/>
              <a:gd name="connsiteX3409" fmla="*/ 406996 w 12225867"/>
              <a:gd name="connsiteY3409" fmla="*/ 5605543 h 13884555"/>
              <a:gd name="connsiteX3410" fmla="*/ 419954 w 12225867"/>
              <a:gd name="connsiteY3410" fmla="*/ 5599523 h 13884555"/>
              <a:gd name="connsiteX3411" fmla="*/ 399928 w 12225867"/>
              <a:gd name="connsiteY3411" fmla="*/ 5553783 h 13884555"/>
              <a:gd name="connsiteX3412" fmla="*/ 755682 w 12225867"/>
              <a:gd name="connsiteY3412" fmla="*/ 5551376 h 13884555"/>
              <a:gd name="connsiteX3413" fmla="*/ 745080 w 12225867"/>
              <a:gd name="connsiteY3413" fmla="*/ 5561007 h 13884555"/>
              <a:gd name="connsiteX3414" fmla="*/ 778064 w 12225867"/>
              <a:gd name="connsiteY3414" fmla="*/ 5598322 h 13884555"/>
              <a:gd name="connsiteX3415" fmla="*/ 788666 w 12225867"/>
              <a:gd name="connsiteY3415" fmla="*/ 5588691 h 13884555"/>
              <a:gd name="connsiteX3416" fmla="*/ 755682 w 12225867"/>
              <a:gd name="connsiteY3416" fmla="*/ 5551376 h 13884555"/>
              <a:gd name="connsiteX3417" fmla="*/ 130167 w 12225867"/>
              <a:gd name="connsiteY3417" fmla="*/ 5528504 h 13884555"/>
              <a:gd name="connsiteX3418" fmla="*/ 116032 w 12225867"/>
              <a:gd name="connsiteY3418" fmla="*/ 5529708 h 13884555"/>
              <a:gd name="connsiteX3419" fmla="*/ 120744 w 12225867"/>
              <a:gd name="connsiteY3419" fmla="*/ 5580264 h 13884555"/>
              <a:gd name="connsiteX3420" fmla="*/ 134879 w 12225867"/>
              <a:gd name="connsiteY3420" fmla="*/ 5577857 h 13884555"/>
              <a:gd name="connsiteX3421" fmla="*/ 130167 w 12225867"/>
              <a:gd name="connsiteY3421" fmla="*/ 5528504 h 13884555"/>
              <a:gd name="connsiteX3422" fmla="*/ 642595 w 12225867"/>
              <a:gd name="connsiteY3422" fmla="*/ 5518876 h 13884555"/>
              <a:gd name="connsiteX3423" fmla="*/ 631993 w 12225867"/>
              <a:gd name="connsiteY3423" fmla="*/ 5527302 h 13884555"/>
              <a:gd name="connsiteX3424" fmla="*/ 661443 w 12225867"/>
              <a:gd name="connsiteY3424" fmla="*/ 5567025 h 13884555"/>
              <a:gd name="connsiteX3425" fmla="*/ 672045 w 12225867"/>
              <a:gd name="connsiteY3425" fmla="*/ 5558598 h 13884555"/>
              <a:gd name="connsiteX3426" fmla="*/ 642595 w 12225867"/>
              <a:gd name="connsiteY3426" fmla="*/ 5518876 h 13884555"/>
              <a:gd name="connsiteX3427" fmla="*/ 469430 w 12225867"/>
              <a:gd name="connsiteY3427" fmla="*/ 5517671 h 13884555"/>
              <a:gd name="connsiteX3428" fmla="*/ 457650 w 12225867"/>
              <a:gd name="connsiteY3428" fmla="*/ 5524893 h 13884555"/>
              <a:gd name="connsiteX3429" fmla="*/ 481210 w 12225867"/>
              <a:gd name="connsiteY3429" fmla="*/ 5568227 h 13884555"/>
              <a:gd name="connsiteX3430" fmla="*/ 492990 w 12225867"/>
              <a:gd name="connsiteY3430" fmla="*/ 5561006 h 13884555"/>
              <a:gd name="connsiteX3431" fmla="*/ 469430 w 12225867"/>
              <a:gd name="connsiteY3431" fmla="*/ 5517671 h 13884555"/>
              <a:gd name="connsiteX3432" fmla="*/ 213805 w 12225867"/>
              <a:gd name="connsiteY3432" fmla="*/ 5512855 h 13884555"/>
              <a:gd name="connsiteX3433" fmla="*/ 199669 w 12225867"/>
              <a:gd name="connsiteY3433" fmla="*/ 5516468 h 13884555"/>
              <a:gd name="connsiteX3434" fmla="*/ 210271 w 12225867"/>
              <a:gd name="connsiteY3434" fmla="*/ 5565820 h 13884555"/>
              <a:gd name="connsiteX3435" fmla="*/ 224407 w 12225867"/>
              <a:gd name="connsiteY3435" fmla="*/ 5562209 h 13884555"/>
              <a:gd name="connsiteX3436" fmla="*/ 213805 w 12225867"/>
              <a:gd name="connsiteY3436" fmla="*/ 5512855 h 13884555"/>
              <a:gd name="connsiteX3437" fmla="*/ 800446 w 12225867"/>
              <a:gd name="connsiteY3437" fmla="*/ 5506838 h 13884555"/>
              <a:gd name="connsiteX3438" fmla="*/ 831074 w 12225867"/>
              <a:gd name="connsiteY3438" fmla="*/ 5538136 h 13884555"/>
              <a:gd name="connsiteX3439" fmla="*/ 825184 w 12225867"/>
              <a:gd name="connsiteY3439" fmla="*/ 5544154 h 13884555"/>
              <a:gd name="connsiteX3440" fmla="*/ 794556 w 12225867"/>
              <a:gd name="connsiteY3440" fmla="*/ 5512858 h 13884555"/>
              <a:gd name="connsiteX3441" fmla="*/ 800446 w 12225867"/>
              <a:gd name="connsiteY3441" fmla="*/ 5506838 h 13884555"/>
              <a:gd name="connsiteX3442" fmla="*/ 800446 w 12225867"/>
              <a:gd name="connsiteY3442" fmla="*/ 5499615 h 13884555"/>
              <a:gd name="connsiteX3443" fmla="*/ 791022 w 12225867"/>
              <a:gd name="connsiteY3443" fmla="*/ 5509247 h 13884555"/>
              <a:gd name="connsiteX3444" fmla="*/ 794556 w 12225867"/>
              <a:gd name="connsiteY3444" fmla="*/ 5512858 h 13884555"/>
              <a:gd name="connsiteX3445" fmla="*/ 791022 w 12225867"/>
              <a:gd name="connsiteY3445" fmla="*/ 5516469 h 13884555"/>
              <a:gd name="connsiteX3446" fmla="*/ 825184 w 12225867"/>
              <a:gd name="connsiteY3446" fmla="*/ 5551376 h 13884555"/>
              <a:gd name="connsiteX3447" fmla="*/ 834608 w 12225867"/>
              <a:gd name="connsiteY3447" fmla="*/ 5541747 h 13884555"/>
              <a:gd name="connsiteX3448" fmla="*/ 831074 w 12225867"/>
              <a:gd name="connsiteY3448" fmla="*/ 5538136 h 13884555"/>
              <a:gd name="connsiteX3449" fmla="*/ 834608 w 12225867"/>
              <a:gd name="connsiteY3449" fmla="*/ 5534524 h 13884555"/>
              <a:gd name="connsiteX3450" fmla="*/ 800446 w 12225867"/>
              <a:gd name="connsiteY3450" fmla="*/ 5499615 h 13884555"/>
              <a:gd name="connsiteX3451" fmla="*/ 290375 w 12225867"/>
              <a:gd name="connsiteY3451" fmla="*/ 5491189 h 13884555"/>
              <a:gd name="connsiteX3452" fmla="*/ 277417 w 12225867"/>
              <a:gd name="connsiteY3452" fmla="*/ 5496003 h 13884555"/>
              <a:gd name="connsiteX3453" fmla="*/ 292731 w 12225867"/>
              <a:gd name="connsiteY3453" fmla="*/ 5542949 h 13884555"/>
              <a:gd name="connsiteX3454" fmla="*/ 305689 w 12225867"/>
              <a:gd name="connsiteY3454" fmla="*/ 5538135 h 13884555"/>
              <a:gd name="connsiteX3455" fmla="*/ 290375 w 12225867"/>
              <a:gd name="connsiteY3455" fmla="*/ 5491189 h 13884555"/>
              <a:gd name="connsiteX3456" fmla="*/ 530685 w 12225867"/>
              <a:gd name="connsiteY3456" fmla="*/ 5477949 h 13884555"/>
              <a:gd name="connsiteX3457" fmla="*/ 518905 w 12225867"/>
              <a:gd name="connsiteY3457" fmla="*/ 5486376 h 13884555"/>
              <a:gd name="connsiteX3458" fmla="*/ 545999 w 12225867"/>
              <a:gd name="connsiteY3458" fmla="*/ 5528505 h 13884555"/>
              <a:gd name="connsiteX3459" fmla="*/ 557779 w 12225867"/>
              <a:gd name="connsiteY3459" fmla="*/ 5520080 h 13884555"/>
              <a:gd name="connsiteX3460" fmla="*/ 530685 w 12225867"/>
              <a:gd name="connsiteY3460" fmla="*/ 5477949 h 13884555"/>
              <a:gd name="connsiteX3461" fmla="*/ 690893 w 12225867"/>
              <a:gd name="connsiteY3461" fmla="*/ 5476747 h 13884555"/>
              <a:gd name="connsiteX3462" fmla="*/ 680291 w 12225867"/>
              <a:gd name="connsiteY3462" fmla="*/ 5486376 h 13884555"/>
              <a:gd name="connsiteX3463" fmla="*/ 713274 w 12225867"/>
              <a:gd name="connsiteY3463" fmla="*/ 5523692 h 13884555"/>
              <a:gd name="connsiteX3464" fmla="*/ 723876 w 12225867"/>
              <a:gd name="connsiteY3464" fmla="*/ 5514063 h 13884555"/>
              <a:gd name="connsiteX3465" fmla="*/ 690893 w 12225867"/>
              <a:gd name="connsiteY3465" fmla="*/ 5476747 h 13884555"/>
              <a:gd name="connsiteX3466" fmla="*/ 359876 w 12225867"/>
              <a:gd name="connsiteY3466" fmla="*/ 5462300 h 13884555"/>
              <a:gd name="connsiteX3467" fmla="*/ 346918 w 12225867"/>
              <a:gd name="connsiteY3467" fmla="*/ 5468318 h 13884555"/>
              <a:gd name="connsiteX3468" fmla="*/ 366944 w 12225867"/>
              <a:gd name="connsiteY3468" fmla="*/ 5514060 h 13884555"/>
              <a:gd name="connsiteX3469" fmla="*/ 379902 w 12225867"/>
              <a:gd name="connsiteY3469" fmla="*/ 5508041 h 13884555"/>
              <a:gd name="connsiteX3470" fmla="*/ 359876 w 12225867"/>
              <a:gd name="connsiteY3470" fmla="*/ 5462300 h 13884555"/>
              <a:gd name="connsiteX3471" fmla="*/ 581339 w 12225867"/>
              <a:gd name="connsiteY3471" fmla="*/ 5440635 h 13884555"/>
              <a:gd name="connsiteX3472" fmla="*/ 570737 w 12225867"/>
              <a:gd name="connsiteY3472" fmla="*/ 5449060 h 13884555"/>
              <a:gd name="connsiteX3473" fmla="*/ 601365 w 12225867"/>
              <a:gd name="connsiteY3473" fmla="*/ 5488782 h 13884555"/>
              <a:gd name="connsiteX3474" fmla="*/ 610789 w 12225867"/>
              <a:gd name="connsiteY3474" fmla="*/ 5480358 h 13884555"/>
              <a:gd name="connsiteX3475" fmla="*/ 581339 w 12225867"/>
              <a:gd name="connsiteY3475" fmla="*/ 5440635 h 13884555"/>
              <a:gd name="connsiteX3476" fmla="*/ 730944 w 12225867"/>
              <a:gd name="connsiteY3476" fmla="*/ 5435821 h 13884555"/>
              <a:gd name="connsiteX3477" fmla="*/ 761572 w 12225867"/>
              <a:gd name="connsiteY3477" fmla="*/ 5467116 h 13884555"/>
              <a:gd name="connsiteX3478" fmla="*/ 755682 w 12225867"/>
              <a:gd name="connsiteY3478" fmla="*/ 5473136 h 13884555"/>
              <a:gd name="connsiteX3479" fmla="*/ 725055 w 12225867"/>
              <a:gd name="connsiteY3479" fmla="*/ 5441837 h 13884555"/>
              <a:gd name="connsiteX3480" fmla="*/ 730944 w 12225867"/>
              <a:gd name="connsiteY3480" fmla="*/ 5435821 h 13884555"/>
              <a:gd name="connsiteX3481" fmla="*/ 422310 w 12225867"/>
              <a:gd name="connsiteY3481" fmla="*/ 5429800 h 13884555"/>
              <a:gd name="connsiteX3482" fmla="*/ 410530 w 12225867"/>
              <a:gd name="connsiteY3482" fmla="*/ 5437022 h 13884555"/>
              <a:gd name="connsiteX3483" fmla="*/ 434090 w 12225867"/>
              <a:gd name="connsiteY3483" fmla="*/ 5480356 h 13884555"/>
              <a:gd name="connsiteX3484" fmla="*/ 445870 w 12225867"/>
              <a:gd name="connsiteY3484" fmla="*/ 5473133 h 13884555"/>
              <a:gd name="connsiteX3485" fmla="*/ 422310 w 12225867"/>
              <a:gd name="connsiteY3485" fmla="*/ 5429800 h 13884555"/>
              <a:gd name="connsiteX3486" fmla="*/ 118388 w 12225867"/>
              <a:gd name="connsiteY3486" fmla="*/ 5429800 h 13884555"/>
              <a:gd name="connsiteX3487" fmla="*/ 104252 w 12225867"/>
              <a:gd name="connsiteY3487" fmla="*/ 5431003 h 13884555"/>
              <a:gd name="connsiteX3488" fmla="*/ 110142 w 12225867"/>
              <a:gd name="connsiteY3488" fmla="*/ 5480357 h 13884555"/>
              <a:gd name="connsiteX3489" fmla="*/ 124277 w 12225867"/>
              <a:gd name="connsiteY3489" fmla="*/ 5479152 h 13884555"/>
              <a:gd name="connsiteX3490" fmla="*/ 118388 w 12225867"/>
              <a:gd name="connsiteY3490" fmla="*/ 5429800 h 13884555"/>
              <a:gd name="connsiteX3491" fmla="*/ 730944 w 12225867"/>
              <a:gd name="connsiteY3491" fmla="*/ 5428598 h 13884555"/>
              <a:gd name="connsiteX3492" fmla="*/ 721520 w 12225867"/>
              <a:gd name="connsiteY3492" fmla="*/ 5438227 h 13884555"/>
              <a:gd name="connsiteX3493" fmla="*/ 725055 w 12225867"/>
              <a:gd name="connsiteY3493" fmla="*/ 5441837 h 13884555"/>
              <a:gd name="connsiteX3494" fmla="*/ 721520 w 12225867"/>
              <a:gd name="connsiteY3494" fmla="*/ 5445449 h 13884555"/>
              <a:gd name="connsiteX3495" fmla="*/ 755682 w 12225867"/>
              <a:gd name="connsiteY3495" fmla="*/ 5480358 h 13884555"/>
              <a:gd name="connsiteX3496" fmla="*/ 765106 w 12225867"/>
              <a:gd name="connsiteY3496" fmla="*/ 5470727 h 13884555"/>
              <a:gd name="connsiteX3497" fmla="*/ 761572 w 12225867"/>
              <a:gd name="connsiteY3497" fmla="*/ 5467116 h 13884555"/>
              <a:gd name="connsiteX3498" fmla="*/ 765106 w 12225867"/>
              <a:gd name="connsiteY3498" fmla="*/ 5463505 h 13884555"/>
              <a:gd name="connsiteX3499" fmla="*/ 730944 w 12225867"/>
              <a:gd name="connsiteY3499" fmla="*/ 5428598 h 13884555"/>
              <a:gd name="connsiteX3500" fmla="*/ 192601 w 12225867"/>
              <a:gd name="connsiteY3500" fmla="*/ 5415355 h 13884555"/>
              <a:gd name="connsiteX3501" fmla="*/ 178465 w 12225867"/>
              <a:gd name="connsiteY3501" fmla="*/ 5418966 h 13884555"/>
              <a:gd name="connsiteX3502" fmla="*/ 189067 w 12225867"/>
              <a:gd name="connsiteY3502" fmla="*/ 5468319 h 13884555"/>
              <a:gd name="connsiteX3503" fmla="*/ 203203 w 12225867"/>
              <a:gd name="connsiteY3503" fmla="*/ 5464708 h 13884555"/>
              <a:gd name="connsiteX3504" fmla="*/ 192601 w 12225867"/>
              <a:gd name="connsiteY3504" fmla="*/ 5415355 h 13884555"/>
              <a:gd name="connsiteX3505" fmla="*/ 626103 w 12225867"/>
              <a:gd name="connsiteY3505" fmla="*/ 5402116 h 13884555"/>
              <a:gd name="connsiteX3506" fmla="*/ 615501 w 12225867"/>
              <a:gd name="connsiteY3506" fmla="*/ 5411744 h 13884555"/>
              <a:gd name="connsiteX3507" fmla="*/ 648485 w 12225867"/>
              <a:gd name="connsiteY3507" fmla="*/ 5449060 h 13884555"/>
              <a:gd name="connsiteX3508" fmla="*/ 659087 w 12225867"/>
              <a:gd name="connsiteY3508" fmla="*/ 5439432 h 13884555"/>
              <a:gd name="connsiteX3509" fmla="*/ 626103 w 12225867"/>
              <a:gd name="connsiteY3509" fmla="*/ 5402116 h 13884555"/>
              <a:gd name="connsiteX3510" fmla="*/ 476498 w 12225867"/>
              <a:gd name="connsiteY3510" fmla="*/ 5396096 h 13884555"/>
              <a:gd name="connsiteX3511" fmla="*/ 464718 w 12225867"/>
              <a:gd name="connsiteY3511" fmla="*/ 5404522 h 13884555"/>
              <a:gd name="connsiteX3512" fmla="*/ 491812 w 12225867"/>
              <a:gd name="connsiteY3512" fmla="*/ 5445449 h 13884555"/>
              <a:gd name="connsiteX3513" fmla="*/ 503591 w 12225867"/>
              <a:gd name="connsiteY3513" fmla="*/ 5438227 h 13884555"/>
              <a:gd name="connsiteX3514" fmla="*/ 476498 w 12225867"/>
              <a:gd name="connsiteY3514" fmla="*/ 5396096 h 13884555"/>
              <a:gd name="connsiteX3515" fmla="*/ 259747 w 12225867"/>
              <a:gd name="connsiteY3515" fmla="*/ 5396095 h 13884555"/>
              <a:gd name="connsiteX3516" fmla="*/ 246789 w 12225867"/>
              <a:gd name="connsiteY3516" fmla="*/ 5400910 h 13884555"/>
              <a:gd name="connsiteX3517" fmla="*/ 262103 w 12225867"/>
              <a:gd name="connsiteY3517" fmla="*/ 5447855 h 13884555"/>
              <a:gd name="connsiteX3518" fmla="*/ 275061 w 12225867"/>
              <a:gd name="connsiteY3518" fmla="*/ 5443041 h 13884555"/>
              <a:gd name="connsiteX3519" fmla="*/ 259747 w 12225867"/>
              <a:gd name="connsiteY3519" fmla="*/ 5396095 h 13884555"/>
              <a:gd name="connsiteX3520" fmla="*/ 321002 w 12225867"/>
              <a:gd name="connsiteY3520" fmla="*/ 5370817 h 13884555"/>
              <a:gd name="connsiteX3521" fmla="*/ 308045 w 12225867"/>
              <a:gd name="connsiteY3521" fmla="*/ 5376836 h 13884555"/>
              <a:gd name="connsiteX3522" fmla="*/ 328070 w 12225867"/>
              <a:gd name="connsiteY3522" fmla="*/ 5422577 h 13884555"/>
              <a:gd name="connsiteX3523" fmla="*/ 341028 w 12225867"/>
              <a:gd name="connsiteY3523" fmla="*/ 5416558 h 13884555"/>
              <a:gd name="connsiteX3524" fmla="*/ 321002 w 12225867"/>
              <a:gd name="connsiteY3524" fmla="*/ 5370817 h 13884555"/>
              <a:gd name="connsiteX3525" fmla="*/ 661443 w 12225867"/>
              <a:gd name="connsiteY3525" fmla="*/ 5364800 h 13884555"/>
              <a:gd name="connsiteX3526" fmla="*/ 692659 w 12225867"/>
              <a:gd name="connsiteY3526" fmla="*/ 5396698 h 13884555"/>
              <a:gd name="connsiteX3527" fmla="*/ 686181 w 12225867"/>
              <a:gd name="connsiteY3527" fmla="*/ 5403317 h 13884555"/>
              <a:gd name="connsiteX3528" fmla="*/ 654965 w 12225867"/>
              <a:gd name="connsiteY3528" fmla="*/ 5371420 h 13884555"/>
              <a:gd name="connsiteX3529" fmla="*/ 661443 w 12225867"/>
              <a:gd name="connsiteY3529" fmla="*/ 5364800 h 13884555"/>
              <a:gd name="connsiteX3530" fmla="*/ 522439 w 12225867"/>
              <a:gd name="connsiteY3530" fmla="*/ 5361189 h 13884555"/>
              <a:gd name="connsiteX3531" fmla="*/ 511837 w 12225867"/>
              <a:gd name="connsiteY3531" fmla="*/ 5369616 h 13884555"/>
              <a:gd name="connsiteX3532" fmla="*/ 541287 w 12225867"/>
              <a:gd name="connsiteY3532" fmla="*/ 5409338 h 13884555"/>
              <a:gd name="connsiteX3533" fmla="*/ 551889 w 12225867"/>
              <a:gd name="connsiteY3533" fmla="*/ 5400911 h 13884555"/>
              <a:gd name="connsiteX3534" fmla="*/ 522439 w 12225867"/>
              <a:gd name="connsiteY3534" fmla="*/ 5361189 h 13884555"/>
              <a:gd name="connsiteX3535" fmla="*/ 661443 w 12225867"/>
              <a:gd name="connsiteY3535" fmla="*/ 5358783 h 13884555"/>
              <a:gd name="connsiteX3536" fmla="*/ 652019 w 12225867"/>
              <a:gd name="connsiteY3536" fmla="*/ 5368411 h 13884555"/>
              <a:gd name="connsiteX3537" fmla="*/ 654965 w 12225867"/>
              <a:gd name="connsiteY3537" fmla="*/ 5371420 h 13884555"/>
              <a:gd name="connsiteX3538" fmla="*/ 652019 w 12225867"/>
              <a:gd name="connsiteY3538" fmla="*/ 5374430 h 13884555"/>
              <a:gd name="connsiteX3539" fmla="*/ 686181 w 12225867"/>
              <a:gd name="connsiteY3539" fmla="*/ 5409338 h 13884555"/>
              <a:gd name="connsiteX3540" fmla="*/ 695604 w 12225867"/>
              <a:gd name="connsiteY3540" fmla="*/ 5399709 h 13884555"/>
              <a:gd name="connsiteX3541" fmla="*/ 692659 w 12225867"/>
              <a:gd name="connsiteY3541" fmla="*/ 5396698 h 13884555"/>
              <a:gd name="connsiteX3542" fmla="*/ 695604 w 12225867"/>
              <a:gd name="connsiteY3542" fmla="*/ 5393689 h 13884555"/>
              <a:gd name="connsiteX3543" fmla="*/ 661443 w 12225867"/>
              <a:gd name="connsiteY3543" fmla="*/ 5358783 h 13884555"/>
              <a:gd name="connsiteX3544" fmla="*/ 374012 w 12225867"/>
              <a:gd name="connsiteY3544" fmla="*/ 5343131 h 13884555"/>
              <a:gd name="connsiteX3545" fmla="*/ 362232 w 12225867"/>
              <a:gd name="connsiteY3545" fmla="*/ 5350354 h 13884555"/>
              <a:gd name="connsiteX3546" fmla="*/ 385792 w 12225867"/>
              <a:gd name="connsiteY3546" fmla="*/ 5393689 h 13884555"/>
              <a:gd name="connsiteX3547" fmla="*/ 397572 w 12225867"/>
              <a:gd name="connsiteY3547" fmla="*/ 5386466 h 13884555"/>
              <a:gd name="connsiteX3548" fmla="*/ 374012 w 12225867"/>
              <a:gd name="connsiteY3548" fmla="*/ 5343131 h 13884555"/>
              <a:gd name="connsiteX3549" fmla="*/ 107786 w 12225867"/>
              <a:gd name="connsiteY3549" fmla="*/ 5331095 h 13884555"/>
              <a:gd name="connsiteX3550" fmla="*/ 93650 w 12225867"/>
              <a:gd name="connsiteY3550" fmla="*/ 5332298 h 13884555"/>
              <a:gd name="connsiteX3551" fmla="*/ 99540 w 12225867"/>
              <a:gd name="connsiteY3551" fmla="*/ 5381650 h 13884555"/>
              <a:gd name="connsiteX3552" fmla="*/ 113676 w 12225867"/>
              <a:gd name="connsiteY3552" fmla="*/ 5380446 h 13884555"/>
              <a:gd name="connsiteX3553" fmla="*/ 107786 w 12225867"/>
              <a:gd name="connsiteY3553" fmla="*/ 5331095 h 13884555"/>
              <a:gd name="connsiteX3554" fmla="*/ 561313 w 12225867"/>
              <a:gd name="connsiteY3554" fmla="*/ 5327484 h 13884555"/>
              <a:gd name="connsiteX3555" fmla="*/ 550711 w 12225867"/>
              <a:gd name="connsiteY3555" fmla="*/ 5337114 h 13884555"/>
              <a:gd name="connsiteX3556" fmla="*/ 583695 w 12225867"/>
              <a:gd name="connsiteY3556" fmla="*/ 5374430 h 13884555"/>
              <a:gd name="connsiteX3557" fmla="*/ 594297 w 12225867"/>
              <a:gd name="connsiteY3557" fmla="*/ 5364800 h 13884555"/>
              <a:gd name="connsiteX3558" fmla="*/ 561313 w 12225867"/>
              <a:gd name="connsiteY3558" fmla="*/ 5327484 h 13884555"/>
              <a:gd name="connsiteX3559" fmla="*/ 171397 w 12225867"/>
              <a:gd name="connsiteY3559" fmla="*/ 5319057 h 13884555"/>
              <a:gd name="connsiteX3560" fmla="*/ 157261 w 12225867"/>
              <a:gd name="connsiteY3560" fmla="*/ 5322667 h 13884555"/>
              <a:gd name="connsiteX3561" fmla="*/ 167863 w 12225867"/>
              <a:gd name="connsiteY3561" fmla="*/ 5370817 h 13884555"/>
              <a:gd name="connsiteX3562" fmla="*/ 181999 w 12225867"/>
              <a:gd name="connsiteY3562" fmla="*/ 5368409 h 13884555"/>
              <a:gd name="connsiteX3563" fmla="*/ 171397 w 12225867"/>
              <a:gd name="connsiteY3563" fmla="*/ 5319057 h 13884555"/>
              <a:gd name="connsiteX3564" fmla="*/ 422310 w 12225867"/>
              <a:gd name="connsiteY3564" fmla="*/ 5311835 h 13884555"/>
              <a:gd name="connsiteX3565" fmla="*/ 410530 w 12225867"/>
              <a:gd name="connsiteY3565" fmla="*/ 5320262 h 13884555"/>
              <a:gd name="connsiteX3566" fmla="*/ 437624 w 12225867"/>
              <a:gd name="connsiteY3566" fmla="*/ 5362393 h 13884555"/>
              <a:gd name="connsiteX3567" fmla="*/ 449404 w 12225867"/>
              <a:gd name="connsiteY3567" fmla="*/ 5353967 h 13884555"/>
              <a:gd name="connsiteX3568" fmla="*/ 422310 w 12225867"/>
              <a:gd name="connsiteY3568" fmla="*/ 5311835 h 13884555"/>
              <a:gd name="connsiteX3569" fmla="*/ 227941 w 12225867"/>
              <a:gd name="connsiteY3569" fmla="*/ 5302204 h 13884555"/>
              <a:gd name="connsiteX3570" fmla="*/ 214983 w 12225867"/>
              <a:gd name="connsiteY3570" fmla="*/ 5307020 h 13884555"/>
              <a:gd name="connsiteX3571" fmla="*/ 230297 w 12225867"/>
              <a:gd name="connsiteY3571" fmla="*/ 5353964 h 13884555"/>
              <a:gd name="connsiteX3572" fmla="*/ 243255 w 12225867"/>
              <a:gd name="connsiteY3572" fmla="*/ 5349150 h 13884555"/>
              <a:gd name="connsiteX3573" fmla="*/ 227941 w 12225867"/>
              <a:gd name="connsiteY3573" fmla="*/ 5302204 h 13884555"/>
              <a:gd name="connsiteX3574" fmla="*/ 591941 w 12225867"/>
              <a:gd name="connsiteY3574" fmla="*/ 5293780 h 13884555"/>
              <a:gd name="connsiteX3575" fmla="*/ 623354 w 12225867"/>
              <a:gd name="connsiteY3575" fmla="*/ 5325880 h 13884555"/>
              <a:gd name="connsiteX3576" fmla="*/ 617857 w 12225867"/>
              <a:gd name="connsiteY3576" fmla="*/ 5332300 h 13884555"/>
              <a:gd name="connsiteX3577" fmla="*/ 585512 w 12225867"/>
              <a:gd name="connsiteY3577" fmla="*/ 5300350 h 13884555"/>
              <a:gd name="connsiteX3578" fmla="*/ 591941 w 12225867"/>
              <a:gd name="connsiteY3578" fmla="*/ 5293780 h 13884555"/>
              <a:gd name="connsiteX3579" fmla="*/ 591941 w 12225867"/>
              <a:gd name="connsiteY3579" fmla="*/ 5287761 h 13884555"/>
              <a:gd name="connsiteX3580" fmla="*/ 582517 w 12225867"/>
              <a:gd name="connsiteY3580" fmla="*/ 5297391 h 13884555"/>
              <a:gd name="connsiteX3581" fmla="*/ 585512 w 12225867"/>
              <a:gd name="connsiteY3581" fmla="*/ 5300350 h 13884555"/>
              <a:gd name="connsiteX3582" fmla="*/ 582517 w 12225867"/>
              <a:gd name="connsiteY3582" fmla="*/ 5303411 h 13884555"/>
              <a:gd name="connsiteX3583" fmla="*/ 617857 w 12225867"/>
              <a:gd name="connsiteY3583" fmla="*/ 5339523 h 13884555"/>
              <a:gd name="connsiteX3584" fmla="*/ 626103 w 12225867"/>
              <a:gd name="connsiteY3584" fmla="*/ 5328689 h 13884555"/>
              <a:gd name="connsiteX3585" fmla="*/ 623354 w 12225867"/>
              <a:gd name="connsiteY3585" fmla="*/ 5325880 h 13884555"/>
              <a:gd name="connsiteX3586" fmla="*/ 626103 w 12225867"/>
              <a:gd name="connsiteY3586" fmla="*/ 5322668 h 13884555"/>
              <a:gd name="connsiteX3587" fmla="*/ 591941 w 12225867"/>
              <a:gd name="connsiteY3587" fmla="*/ 5287761 h 13884555"/>
              <a:gd name="connsiteX3588" fmla="*/ 462362 w 12225867"/>
              <a:gd name="connsiteY3588" fmla="*/ 5282947 h 13884555"/>
              <a:gd name="connsiteX3589" fmla="*/ 451760 w 12225867"/>
              <a:gd name="connsiteY3589" fmla="*/ 5291373 h 13884555"/>
              <a:gd name="connsiteX3590" fmla="*/ 481210 w 12225867"/>
              <a:gd name="connsiteY3590" fmla="*/ 5331096 h 13884555"/>
              <a:gd name="connsiteX3591" fmla="*/ 491812 w 12225867"/>
              <a:gd name="connsiteY3591" fmla="*/ 5322669 h 13884555"/>
              <a:gd name="connsiteX3592" fmla="*/ 462362 w 12225867"/>
              <a:gd name="connsiteY3592" fmla="*/ 5282947 h 13884555"/>
              <a:gd name="connsiteX3593" fmla="*/ 280951 w 12225867"/>
              <a:gd name="connsiteY3593" fmla="*/ 5279335 h 13884555"/>
              <a:gd name="connsiteX3594" fmla="*/ 267993 w 12225867"/>
              <a:gd name="connsiteY3594" fmla="*/ 5285353 h 13884555"/>
              <a:gd name="connsiteX3595" fmla="*/ 288019 w 12225867"/>
              <a:gd name="connsiteY3595" fmla="*/ 5331095 h 13884555"/>
              <a:gd name="connsiteX3596" fmla="*/ 300977 w 12225867"/>
              <a:gd name="connsiteY3596" fmla="*/ 5325075 h 13884555"/>
              <a:gd name="connsiteX3597" fmla="*/ 280951 w 12225867"/>
              <a:gd name="connsiteY3597" fmla="*/ 5279335 h 13884555"/>
              <a:gd name="connsiteX3598" fmla="*/ 326892 w 12225867"/>
              <a:gd name="connsiteY3598" fmla="*/ 5255259 h 13884555"/>
              <a:gd name="connsiteX3599" fmla="*/ 315112 w 12225867"/>
              <a:gd name="connsiteY3599" fmla="*/ 5262482 h 13884555"/>
              <a:gd name="connsiteX3600" fmla="*/ 338672 w 12225867"/>
              <a:gd name="connsiteY3600" fmla="*/ 5305817 h 13884555"/>
              <a:gd name="connsiteX3601" fmla="*/ 350452 w 12225867"/>
              <a:gd name="connsiteY3601" fmla="*/ 5298594 h 13884555"/>
              <a:gd name="connsiteX3602" fmla="*/ 326892 w 12225867"/>
              <a:gd name="connsiteY3602" fmla="*/ 5255259 h 13884555"/>
              <a:gd name="connsiteX3603" fmla="*/ 495346 w 12225867"/>
              <a:gd name="connsiteY3603" fmla="*/ 5252854 h 13884555"/>
              <a:gd name="connsiteX3604" fmla="*/ 484744 w 12225867"/>
              <a:gd name="connsiteY3604" fmla="*/ 5262484 h 13884555"/>
              <a:gd name="connsiteX3605" fmla="*/ 517727 w 12225867"/>
              <a:gd name="connsiteY3605" fmla="*/ 5299800 h 13884555"/>
              <a:gd name="connsiteX3606" fmla="*/ 528329 w 12225867"/>
              <a:gd name="connsiteY3606" fmla="*/ 5290169 h 13884555"/>
              <a:gd name="connsiteX3607" fmla="*/ 495346 w 12225867"/>
              <a:gd name="connsiteY3607" fmla="*/ 5252854 h 13884555"/>
              <a:gd name="connsiteX3608" fmla="*/ 97184 w 12225867"/>
              <a:gd name="connsiteY3608" fmla="*/ 5231185 h 13884555"/>
              <a:gd name="connsiteX3609" fmla="*/ 83048 w 12225867"/>
              <a:gd name="connsiteY3609" fmla="*/ 5232389 h 13884555"/>
              <a:gd name="connsiteX3610" fmla="*/ 88938 w 12225867"/>
              <a:gd name="connsiteY3610" fmla="*/ 5281741 h 13884555"/>
              <a:gd name="connsiteX3611" fmla="*/ 103074 w 12225867"/>
              <a:gd name="connsiteY3611" fmla="*/ 5280538 h 13884555"/>
              <a:gd name="connsiteX3612" fmla="*/ 97184 w 12225867"/>
              <a:gd name="connsiteY3612" fmla="*/ 5231185 h 13884555"/>
              <a:gd name="connsiteX3613" fmla="*/ 368122 w 12225867"/>
              <a:gd name="connsiteY3613" fmla="*/ 5228779 h 13884555"/>
              <a:gd name="connsiteX3614" fmla="*/ 356342 w 12225867"/>
              <a:gd name="connsiteY3614" fmla="*/ 5237204 h 13884555"/>
              <a:gd name="connsiteX3615" fmla="*/ 383436 w 12225867"/>
              <a:gd name="connsiteY3615" fmla="*/ 5279336 h 13884555"/>
              <a:gd name="connsiteX3616" fmla="*/ 395216 w 12225867"/>
              <a:gd name="connsiteY3616" fmla="*/ 5270909 h 13884555"/>
              <a:gd name="connsiteX3617" fmla="*/ 368122 w 12225867"/>
              <a:gd name="connsiteY3617" fmla="*/ 5228779 h 13884555"/>
              <a:gd name="connsiteX3618" fmla="*/ 523617 w 12225867"/>
              <a:gd name="connsiteY3618" fmla="*/ 5223964 h 13884555"/>
              <a:gd name="connsiteX3619" fmla="*/ 554245 w 12225867"/>
              <a:gd name="connsiteY3619" fmla="*/ 5255262 h 13884555"/>
              <a:gd name="connsiteX3620" fmla="*/ 548355 w 12225867"/>
              <a:gd name="connsiteY3620" fmla="*/ 5261280 h 13884555"/>
              <a:gd name="connsiteX3621" fmla="*/ 517727 w 12225867"/>
              <a:gd name="connsiteY3621" fmla="*/ 5229984 h 13884555"/>
              <a:gd name="connsiteX3622" fmla="*/ 523617 w 12225867"/>
              <a:gd name="connsiteY3622" fmla="*/ 5223964 h 13884555"/>
              <a:gd name="connsiteX3623" fmla="*/ 150193 w 12225867"/>
              <a:gd name="connsiteY3623" fmla="*/ 5220352 h 13884555"/>
              <a:gd name="connsiteX3624" fmla="*/ 136057 w 12225867"/>
              <a:gd name="connsiteY3624" fmla="*/ 5223962 h 13884555"/>
              <a:gd name="connsiteX3625" fmla="*/ 146659 w 12225867"/>
              <a:gd name="connsiteY3625" fmla="*/ 5273315 h 13884555"/>
              <a:gd name="connsiteX3626" fmla="*/ 160795 w 12225867"/>
              <a:gd name="connsiteY3626" fmla="*/ 5269704 h 13884555"/>
              <a:gd name="connsiteX3627" fmla="*/ 150193 w 12225867"/>
              <a:gd name="connsiteY3627" fmla="*/ 5220352 h 13884555"/>
              <a:gd name="connsiteX3628" fmla="*/ 523617 w 12225867"/>
              <a:gd name="connsiteY3628" fmla="*/ 5216742 h 13884555"/>
              <a:gd name="connsiteX3629" fmla="*/ 514193 w 12225867"/>
              <a:gd name="connsiteY3629" fmla="*/ 5226372 h 13884555"/>
              <a:gd name="connsiteX3630" fmla="*/ 517727 w 12225867"/>
              <a:gd name="connsiteY3630" fmla="*/ 5229984 h 13884555"/>
              <a:gd name="connsiteX3631" fmla="*/ 514193 w 12225867"/>
              <a:gd name="connsiteY3631" fmla="*/ 5233594 h 13884555"/>
              <a:gd name="connsiteX3632" fmla="*/ 548355 w 12225867"/>
              <a:gd name="connsiteY3632" fmla="*/ 5268502 h 13884555"/>
              <a:gd name="connsiteX3633" fmla="*/ 557779 w 12225867"/>
              <a:gd name="connsiteY3633" fmla="*/ 5258873 h 13884555"/>
              <a:gd name="connsiteX3634" fmla="*/ 554245 w 12225867"/>
              <a:gd name="connsiteY3634" fmla="*/ 5255262 h 13884555"/>
              <a:gd name="connsiteX3635" fmla="*/ 557779 w 12225867"/>
              <a:gd name="connsiteY3635" fmla="*/ 5251650 h 13884555"/>
              <a:gd name="connsiteX3636" fmla="*/ 523617 w 12225867"/>
              <a:gd name="connsiteY3636" fmla="*/ 5216742 h 13884555"/>
              <a:gd name="connsiteX3637" fmla="*/ 197313 w 12225867"/>
              <a:gd name="connsiteY3637" fmla="*/ 5207111 h 13884555"/>
              <a:gd name="connsiteX3638" fmla="*/ 184355 w 12225867"/>
              <a:gd name="connsiteY3638" fmla="*/ 5211926 h 13884555"/>
              <a:gd name="connsiteX3639" fmla="*/ 199669 w 12225867"/>
              <a:gd name="connsiteY3639" fmla="*/ 5258871 h 13884555"/>
              <a:gd name="connsiteX3640" fmla="*/ 212627 w 12225867"/>
              <a:gd name="connsiteY3640" fmla="*/ 5254056 h 13884555"/>
              <a:gd name="connsiteX3641" fmla="*/ 197313 w 12225867"/>
              <a:gd name="connsiteY3641" fmla="*/ 5207111 h 13884555"/>
              <a:gd name="connsiteX3642" fmla="*/ 402284 w 12225867"/>
              <a:gd name="connsiteY3642" fmla="*/ 5203502 h 13884555"/>
              <a:gd name="connsiteX3643" fmla="*/ 391682 w 12225867"/>
              <a:gd name="connsiteY3643" fmla="*/ 5211926 h 13884555"/>
              <a:gd name="connsiteX3644" fmla="*/ 421132 w 12225867"/>
              <a:gd name="connsiteY3644" fmla="*/ 5251650 h 13884555"/>
              <a:gd name="connsiteX3645" fmla="*/ 431734 w 12225867"/>
              <a:gd name="connsiteY3645" fmla="*/ 5243224 h 13884555"/>
              <a:gd name="connsiteX3646" fmla="*/ 402284 w 12225867"/>
              <a:gd name="connsiteY3646" fmla="*/ 5203502 h 13884555"/>
              <a:gd name="connsiteX3647" fmla="*/ 242077 w 12225867"/>
              <a:gd name="connsiteY3647" fmla="*/ 5189055 h 13884555"/>
              <a:gd name="connsiteX3648" fmla="*/ 229119 w 12225867"/>
              <a:gd name="connsiteY3648" fmla="*/ 5195073 h 13884555"/>
              <a:gd name="connsiteX3649" fmla="*/ 247967 w 12225867"/>
              <a:gd name="connsiteY3649" fmla="*/ 5239611 h 13884555"/>
              <a:gd name="connsiteX3650" fmla="*/ 262103 w 12225867"/>
              <a:gd name="connsiteY3650" fmla="*/ 5234797 h 13884555"/>
              <a:gd name="connsiteX3651" fmla="*/ 242077 w 12225867"/>
              <a:gd name="connsiteY3651" fmla="*/ 5189055 h 13884555"/>
              <a:gd name="connsiteX3652" fmla="*/ 430556 w 12225867"/>
              <a:gd name="connsiteY3652" fmla="*/ 5178224 h 13884555"/>
              <a:gd name="connsiteX3653" fmla="*/ 419954 w 12225867"/>
              <a:gd name="connsiteY3653" fmla="*/ 5187852 h 13884555"/>
              <a:gd name="connsiteX3654" fmla="*/ 452938 w 12225867"/>
              <a:gd name="connsiteY3654" fmla="*/ 5225169 h 13884555"/>
              <a:gd name="connsiteX3655" fmla="*/ 463540 w 12225867"/>
              <a:gd name="connsiteY3655" fmla="*/ 5215538 h 13884555"/>
              <a:gd name="connsiteX3656" fmla="*/ 430556 w 12225867"/>
              <a:gd name="connsiteY3656" fmla="*/ 5178224 h 13884555"/>
              <a:gd name="connsiteX3657" fmla="*/ 279773 w 12225867"/>
              <a:gd name="connsiteY3657" fmla="*/ 5168592 h 13884555"/>
              <a:gd name="connsiteX3658" fmla="*/ 267993 w 12225867"/>
              <a:gd name="connsiteY3658" fmla="*/ 5175815 h 13884555"/>
              <a:gd name="connsiteX3659" fmla="*/ 291553 w 12225867"/>
              <a:gd name="connsiteY3659" fmla="*/ 5219148 h 13884555"/>
              <a:gd name="connsiteX3660" fmla="*/ 303333 w 12225867"/>
              <a:gd name="connsiteY3660" fmla="*/ 5211926 h 13884555"/>
              <a:gd name="connsiteX3661" fmla="*/ 279773 w 12225867"/>
              <a:gd name="connsiteY3661" fmla="*/ 5168592 h 13884555"/>
              <a:gd name="connsiteX3662" fmla="*/ 454116 w 12225867"/>
              <a:gd name="connsiteY3662" fmla="*/ 5152945 h 13884555"/>
              <a:gd name="connsiteX3663" fmla="*/ 485333 w 12225867"/>
              <a:gd name="connsiteY3663" fmla="*/ 5184844 h 13884555"/>
              <a:gd name="connsiteX3664" fmla="*/ 478854 w 12225867"/>
              <a:gd name="connsiteY3664" fmla="*/ 5191464 h 13884555"/>
              <a:gd name="connsiteX3665" fmla="*/ 447638 w 12225867"/>
              <a:gd name="connsiteY3665" fmla="*/ 5159565 h 13884555"/>
              <a:gd name="connsiteX3666" fmla="*/ 454116 w 12225867"/>
              <a:gd name="connsiteY3666" fmla="*/ 5152945 h 13884555"/>
              <a:gd name="connsiteX3667" fmla="*/ 454116 w 12225867"/>
              <a:gd name="connsiteY3667" fmla="*/ 5146926 h 13884555"/>
              <a:gd name="connsiteX3668" fmla="*/ 444692 w 12225867"/>
              <a:gd name="connsiteY3668" fmla="*/ 5156555 h 13884555"/>
              <a:gd name="connsiteX3669" fmla="*/ 447638 w 12225867"/>
              <a:gd name="connsiteY3669" fmla="*/ 5159565 h 13884555"/>
              <a:gd name="connsiteX3670" fmla="*/ 444692 w 12225867"/>
              <a:gd name="connsiteY3670" fmla="*/ 5162575 h 13884555"/>
              <a:gd name="connsiteX3671" fmla="*/ 478854 w 12225867"/>
              <a:gd name="connsiteY3671" fmla="*/ 5197483 h 13884555"/>
              <a:gd name="connsiteX3672" fmla="*/ 488278 w 12225867"/>
              <a:gd name="connsiteY3672" fmla="*/ 5187853 h 13884555"/>
              <a:gd name="connsiteX3673" fmla="*/ 485333 w 12225867"/>
              <a:gd name="connsiteY3673" fmla="*/ 5184844 h 13884555"/>
              <a:gd name="connsiteX3674" fmla="*/ 488278 w 12225867"/>
              <a:gd name="connsiteY3674" fmla="*/ 5181834 h 13884555"/>
              <a:gd name="connsiteX3675" fmla="*/ 454116 w 12225867"/>
              <a:gd name="connsiteY3675" fmla="*/ 5146926 h 13884555"/>
              <a:gd name="connsiteX3676" fmla="*/ 313935 w 12225867"/>
              <a:gd name="connsiteY3676" fmla="*/ 5145722 h 13884555"/>
              <a:gd name="connsiteX3677" fmla="*/ 302155 w 12225867"/>
              <a:gd name="connsiteY3677" fmla="*/ 5154147 h 13884555"/>
              <a:gd name="connsiteX3678" fmla="*/ 329248 w 12225867"/>
              <a:gd name="connsiteY3678" fmla="*/ 5196279 h 13884555"/>
              <a:gd name="connsiteX3679" fmla="*/ 341028 w 12225867"/>
              <a:gd name="connsiteY3679" fmla="*/ 5187852 h 13884555"/>
              <a:gd name="connsiteX3680" fmla="*/ 313935 w 12225867"/>
              <a:gd name="connsiteY3680" fmla="*/ 5145722 h 13884555"/>
              <a:gd name="connsiteX3681" fmla="*/ 86582 w 12225867"/>
              <a:gd name="connsiteY3681" fmla="*/ 5132480 h 13884555"/>
              <a:gd name="connsiteX3682" fmla="*/ 72446 w 12225867"/>
              <a:gd name="connsiteY3682" fmla="*/ 5133683 h 13884555"/>
              <a:gd name="connsiteX3683" fmla="*/ 78336 w 12225867"/>
              <a:gd name="connsiteY3683" fmla="*/ 5183037 h 13884555"/>
              <a:gd name="connsiteX3684" fmla="*/ 92472 w 12225867"/>
              <a:gd name="connsiteY3684" fmla="*/ 5180628 h 13884555"/>
              <a:gd name="connsiteX3685" fmla="*/ 86582 w 12225867"/>
              <a:gd name="connsiteY3685" fmla="*/ 5132480 h 13884555"/>
              <a:gd name="connsiteX3686" fmla="*/ 342206 w 12225867"/>
              <a:gd name="connsiteY3686" fmla="*/ 5125259 h 13884555"/>
              <a:gd name="connsiteX3687" fmla="*/ 331604 w 12225867"/>
              <a:gd name="connsiteY3687" fmla="*/ 5133684 h 13884555"/>
              <a:gd name="connsiteX3688" fmla="*/ 361054 w 12225867"/>
              <a:gd name="connsiteY3688" fmla="*/ 5173408 h 13884555"/>
              <a:gd name="connsiteX3689" fmla="*/ 371656 w 12225867"/>
              <a:gd name="connsiteY3689" fmla="*/ 5164982 h 13884555"/>
              <a:gd name="connsiteX3690" fmla="*/ 342206 w 12225867"/>
              <a:gd name="connsiteY3690" fmla="*/ 5125259 h 13884555"/>
              <a:gd name="connsiteX3691" fmla="*/ 128989 w 12225867"/>
              <a:gd name="connsiteY3691" fmla="*/ 5124054 h 13884555"/>
              <a:gd name="connsiteX3692" fmla="*/ 114854 w 12225867"/>
              <a:gd name="connsiteY3692" fmla="*/ 5127664 h 13884555"/>
              <a:gd name="connsiteX3693" fmla="*/ 125455 w 12225867"/>
              <a:gd name="connsiteY3693" fmla="*/ 5175814 h 13884555"/>
              <a:gd name="connsiteX3694" fmla="*/ 139591 w 12225867"/>
              <a:gd name="connsiteY3694" fmla="*/ 5172202 h 13884555"/>
              <a:gd name="connsiteX3695" fmla="*/ 128989 w 12225867"/>
              <a:gd name="connsiteY3695" fmla="*/ 5124054 h 13884555"/>
              <a:gd name="connsiteX3696" fmla="*/ 166685 w 12225867"/>
              <a:gd name="connsiteY3696" fmla="*/ 5112017 h 13884555"/>
              <a:gd name="connsiteX3697" fmla="*/ 153727 w 12225867"/>
              <a:gd name="connsiteY3697" fmla="*/ 5116832 h 13884555"/>
              <a:gd name="connsiteX3698" fmla="*/ 169041 w 12225867"/>
              <a:gd name="connsiteY3698" fmla="*/ 5163777 h 13884555"/>
              <a:gd name="connsiteX3699" fmla="*/ 181999 w 12225867"/>
              <a:gd name="connsiteY3699" fmla="*/ 5158962 h 13884555"/>
              <a:gd name="connsiteX3700" fmla="*/ 166685 w 12225867"/>
              <a:gd name="connsiteY3700" fmla="*/ 5112017 h 13884555"/>
              <a:gd name="connsiteX3701" fmla="*/ 365766 w 12225867"/>
              <a:gd name="connsiteY3701" fmla="*/ 5103591 h 13884555"/>
              <a:gd name="connsiteX3702" fmla="*/ 355164 w 12225867"/>
              <a:gd name="connsiteY3702" fmla="*/ 5113222 h 13884555"/>
              <a:gd name="connsiteX3703" fmla="*/ 388148 w 12225867"/>
              <a:gd name="connsiteY3703" fmla="*/ 5150537 h 13884555"/>
              <a:gd name="connsiteX3704" fmla="*/ 398750 w 12225867"/>
              <a:gd name="connsiteY3704" fmla="*/ 5140908 h 13884555"/>
              <a:gd name="connsiteX3705" fmla="*/ 365766 w 12225867"/>
              <a:gd name="connsiteY3705" fmla="*/ 5103591 h 13884555"/>
              <a:gd name="connsiteX3706" fmla="*/ 202025 w 12225867"/>
              <a:gd name="connsiteY3706" fmla="*/ 5097572 h 13884555"/>
              <a:gd name="connsiteX3707" fmla="*/ 189067 w 12225867"/>
              <a:gd name="connsiteY3707" fmla="*/ 5103590 h 13884555"/>
              <a:gd name="connsiteX3708" fmla="*/ 209093 w 12225867"/>
              <a:gd name="connsiteY3708" fmla="*/ 5149332 h 13884555"/>
              <a:gd name="connsiteX3709" fmla="*/ 222051 w 12225867"/>
              <a:gd name="connsiteY3709" fmla="*/ 5143313 h 13884555"/>
              <a:gd name="connsiteX3710" fmla="*/ 202025 w 12225867"/>
              <a:gd name="connsiteY3710" fmla="*/ 5097572 h 13884555"/>
              <a:gd name="connsiteX3711" fmla="*/ 385792 w 12225867"/>
              <a:gd name="connsiteY3711" fmla="*/ 5083129 h 13884555"/>
              <a:gd name="connsiteX3712" fmla="*/ 416420 w 12225867"/>
              <a:gd name="connsiteY3712" fmla="*/ 5114426 h 13884555"/>
              <a:gd name="connsiteX3713" fmla="*/ 410530 w 12225867"/>
              <a:gd name="connsiteY3713" fmla="*/ 5120444 h 13884555"/>
              <a:gd name="connsiteX3714" fmla="*/ 379902 w 12225867"/>
              <a:gd name="connsiteY3714" fmla="*/ 5089147 h 13884555"/>
              <a:gd name="connsiteX3715" fmla="*/ 385792 w 12225867"/>
              <a:gd name="connsiteY3715" fmla="*/ 5083129 h 13884555"/>
              <a:gd name="connsiteX3716" fmla="*/ 232653 w 12225867"/>
              <a:gd name="connsiteY3716" fmla="*/ 5080720 h 13884555"/>
              <a:gd name="connsiteX3717" fmla="*/ 220873 w 12225867"/>
              <a:gd name="connsiteY3717" fmla="*/ 5087943 h 13884555"/>
              <a:gd name="connsiteX3718" fmla="*/ 244433 w 12225867"/>
              <a:gd name="connsiteY3718" fmla="*/ 5131277 h 13884555"/>
              <a:gd name="connsiteX3719" fmla="*/ 256213 w 12225867"/>
              <a:gd name="connsiteY3719" fmla="*/ 5124055 h 13884555"/>
              <a:gd name="connsiteX3720" fmla="*/ 232653 w 12225867"/>
              <a:gd name="connsiteY3720" fmla="*/ 5080720 h 13884555"/>
              <a:gd name="connsiteX3721" fmla="*/ 385792 w 12225867"/>
              <a:gd name="connsiteY3721" fmla="*/ 5075906 h 13884555"/>
              <a:gd name="connsiteX3722" fmla="*/ 376368 w 12225867"/>
              <a:gd name="connsiteY3722" fmla="*/ 5085536 h 13884555"/>
              <a:gd name="connsiteX3723" fmla="*/ 379902 w 12225867"/>
              <a:gd name="connsiteY3723" fmla="*/ 5089147 h 13884555"/>
              <a:gd name="connsiteX3724" fmla="*/ 376368 w 12225867"/>
              <a:gd name="connsiteY3724" fmla="*/ 5092759 h 13884555"/>
              <a:gd name="connsiteX3725" fmla="*/ 410530 w 12225867"/>
              <a:gd name="connsiteY3725" fmla="*/ 5127667 h 13884555"/>
              <a:gd name="connsiteX3726" fmla="*/ 419954 w 12225867"/>
              <a:gd name="connsiteY3726" fmla="*/ 5118037 h 13884555"/>
              <a:gd name="connsiteX3727" fmla="*/ 416420 w 12225867"/>
              <a:gd name="connsiteY3727" fmla="*/ 5114426 h 13884555"/>
              <a:gd name="connsiteX3728" fmla="*/ 419954 w 12225867"/>
              <a:gd name="connsiteY3728" fmla="*/ 5110815 h 13884555"/>
              <a:gd name="connsiteX3729" fmla="*/ 385792 w 12225867"/>
              <a:gd name="connsiteY3729" fmla="*/ 5075906 h 13884555"/>
              <a:gd name="connsiteX3730" fmla="*/ 259747 w 12225867"/>
              <a:gd name="connsiteY3730" fmla="*/ 5062666 h 13884555"/>
              <a:gd name="connsiteX3731" fmla="*/ 247967 w 12225867"/>
              <a:gd name="connsiteY3731" fmla="*/ 5071091 h 13884555"/>
              <a:gd name="connsiteX3732" fmla="*/ 275061 w 12225867"/>
              <a:gd name="connsiteY3732" fmla="*/ 5113222 h 13884555"/>
              <a:gd name="connsiteX3733" fmla="*/ 286841 w 12225867"/>
              <a:gd name="connsiteY3733" fmla="*/ 5104795 h 13884555"/>
              <a:gd name="connsiteX3734" fmla="*/ 259747 w 12225867"/>
              <a:gd name="connsiteY3734" fmla="*/ 5062666 h 13884555"/>
              <a:gd name="connsiteX3735" fmla="*/ 282129 w 12225867"/>
              <a:gd name="connsiteY3735" fmla="*/ 5045812 h 13884555"/>
              <a:gd name="connsiteX3736" fmla="*/ 271527 w 12225867"/>
              <a:gd name="connsiteY3736" fmla="*/ 5054239 h 13884555"/>
              <a:gd name="connsiteX3737" fmla="*/ 300977 w 12225867"/>
              <a:gd name="connsiteY3737" fmla="*/ 5093961 h 13884555"/>
              <a:gd name="connsiteX3738" fmla="*/ 311579 w 12225867"/>
              <a:gd name="connsiteY3738" fmla="*/ 5085536 h 13884555"/>
              <a:gd name="connsiteX3739" fmla="*/ 282129 w 12225867"/>
              <a:gd name="connsiteY3739" fmla="*/ 5045812 h 13884555"/>
              <a:gd name="connsiteX3740" fmla="*/ 75980 w 12225867"/>
              <a:gd name="connsiteY3740" fmla="*/ 5032572 h 13884555"/>
              <a:gd name="connsiteX3741" fmla="*/ 61844 w 12225867"/>
              <a:gd name="connsiteY3741" fmla="*/ 5033775 h 13884555"/>
              <a:gd name="connsiteX3742" fmla="*/ 67734 w 12225867"/>
              <a:gd name="connsiteY3742" fmla="*/ 5083127 h 13884555"/>
              <a:gd name="connsiteX3743" fmla="*/ 81870 w 12225867"/>
              <a:gd name="connsiteY3743" fmla="*/ 5081923 h 13884555"/>
              <a:gd name="connsiteX3744" fmla="*/ 75980 w 12225867"/>
              <a:gd name="connsiteY3744" fmla="*/ 5032572 h 13884555"/>
              <a:gd name="connsiteX3745" fmla="*/ 300977 w 12225867"/>
              <a:gd name="connsiteY3745" fmla="*/ 5028961 h 13884555"/>
              <a:gd name="connsiteX3746" fmla="*/ 290375 w 12225867"/>
              <a:gd name="connsiteY3746" fmla="*/ 5038591 h 13884555"/>
              <a:gd name="connsiteX3747" fmla="*/ 323358 w 12225867"/>
              <a:gd name="connsiteY3747" fmla="*/ 5075906 h 13884555"/>
              <a:gd name="connsiteX3748" fmla="*/ 333960 w 12225867"/>
              <a:gd name="connsiteY3748" fmla="*/ 5066277 h 13884555"/>
              <a:gd name="connsiteX3749" fmla="*/ 300977 w 12225867"/>
              <a:gd name="connsiteY3749" fmla="*/ 5028961 h 13884555"/>
              <a:gd name="connsiteX3750" fmla="*/ 107786 w 12225867"/>
              <a:gd name="connsiteY3750" fmla="*/ 5025349 h 13884555"/>
              <a:gd name="connsiteX3751" fmla="*/ 93650 w 12225867"/>
              <a:gd name="connsiteY3751" fmla="*/ 5028959 h 13884555"/>
              <a:gd name="connsiteX3752" fmla="*/ 104252 w 12225867"/>
              <a:gd name="connsiteY3752" fmla="*/ 5078312 h 13884555"/>
              <a:gd name="connsiteX3753" fmla="*/ 118388 w 12225867"/>
              <a:gd name="connsiteY3753" fmla="*/ 5074701 h 13884555"/>
              <a:gd name="connsiteX3754" fmla="*/ 107786 w 12225867"/>
              <a:gd name="connsiteY3754" fmla="*/ 5025349 h 13884555"/>
              <a:gd name="connsiteX3755" fmla="*/ 136057 w 12225867"/>
              <a:gd name="connsiteY3755" fmla="*/ 5016923 h 13884555"/>
              <a:gd name="connsiteX3756" fmla="*/ 123100 w 12225867"/>
              <a:gd name="connsiteY3756" fmla="*/ 5021738 h 13884555"/>
              <a:gd name="connsiteX3757" fmla="*/ 138413 w 12225867"/>
              <a:gd name="connsiteY3757" fmla="*/ 5068683 h 13884555"/>
              <a:gd name="connsiteX3758" fmla="*/ 151371 w 12225867"/>
              <a:gd name="connsiteY3758" fmla="*/ 5063868 h 13884555"/>
              <a:gd name="connsiteX3759" fmla="*/ 136057 w 12225867"/>
              <a:gd name="connsiteY3759" fmla="*/ 5016923 h 13884555"/>
              <a:gd name="connsiteX3760" fmla="*/ 316290 w 12225867"/>
              <a:gd name="connsiteY3760" fmla="*/ 5012108 h 13884555"/>
              <a:gd name="connsiteX3761" fmla="*/ 346918 w 12225867"/>
              <a:gd name="connsiteY3761" fmla="*/ 5043406 h 13884555"/>
              <a:gd name="connsiteX3762" fmla="*/ 341028 w 12225867"/>
              <a:gd name="connsiteY3762" fmla="*/ 5049424 h 13884555"/>
              <a:gd name="connsiteX3763" fmla="*/ 310401 w 12225867"/>
              <a:gd name="connsiteY3763" fmla="*/ 5018128 h 13884555"/>
              <a:gd name="connsiteX3764" fmla="*/ 316290 w 12225867"/>
              <a:gd name="connsiteY3764" fmla="*/ 5012108 h 13884555"/>
              <a:gd name="connsiteX3765" fmla="*/ 161973 w 12225867"/>
              <a:gd name="connsiteY3765" fmla="*/ 5006089 h 13884555"/>
              <a:gd name="connsiteX3766" fmla="*/ 149015 w 12225867"/>
              <a:gd name="connsiteY3766" fmla="*/ 5012107 h 13884555"/>
              <a:gd name="connsiteX3767" fmla="*/ 169041 w 12225867"/>
              <a:gd name="connsiteY3767" fmla="*/ 5057849 h 13884555"/>
              <a:gd name="connsiteX3768" fmla="*/ 181999 w 12225867"/>
              <a:gd name="connsiteY3768" fmla="*/ 5051830 h 13884555"/>
              <a:gd name="connsiteX3769" fmla="*/ 161973 w 12225867"/>
              <a:gd name="connsiteY3769" fmla="*/ 5006089 h 13884555"/>
              <a:gd name="connsiteX3770" fmla="*/ 316290 w 12225867"/>
              <a:gd name="connsiteY3770" fmla="*/ 5004886 h 13884555"/>
              <a:gd name="connsiteX3771" fmla="*/ 306867 w 12225867"/>
              <a:gd name="connsiteY3771" fmla="*/ 5014517 h 13884555"/>
              <a:gd name="connsiteX3772" fmla="*/ 310401 w 12225867"/>
              <a:gd name="connsiteY3772" fmla="*/ 5018128 h 13884555"/>
              <a:gd name="connsiteX3773" fmla="*/ 306867 w 12225867"/>
              <a:gd name="connsiteY3773" fmla="*/ 5021739 h 13884555"/>
              <a:gd name="connsiteX3774" fmla="*/ 341028 w 12225867"/>
              <a:gd name="connsiteY3774" fmla="*/ 5056647 h 13884555"/>
              <a:gd name="connsiteX3775" fmla="*/ 350452 w 12225867"/>
              <a:gd name="connsiteY3775" fmla="*/ 5047018 h 13884555"/>
              <a:gd name="connsiteX3776" fmla="*/ 346918 w 12225867"/>
              <a:gd name="connsiteY3776" fmla="*/ 5043406 h 13884555"/>
              <a:gd name="connsiteX3777" fmla="*/ 350452 w 12225867"/>
              <a:gd name="connsiteY3777" fmla="*/ 5039794 h 13884555"/>
              <a:gd name="connsiteX3778" fmla="*/ 316290 w 12225867"/>
              <a:gd name="connsiteY3778" fmla="*/ 5004886 h 13884555"/>
              <a:gd name="connsiteX3779" fmla="*/ 184355 w 12225867"/>
              <a:gd name="connsiteY3779" fmla="*/ 4994052 h 13884555"/>
              <a:gd name="connsiteX3780" fmla="*/ 172575 w 12225867"/>
              <a:gd name="connsiteY3780" fmla="*/ 5001274 h 13884555"/>
              <a:gd name="connsiteX3781" fmla="*/ 196135 w 12225867"/>
              <a:gd name="connsiteY3781" fmla="*/ 5044608 h 13884555"/>
              <a:gd name="connsiteX3782" fmla="*/ 207915 w 12225867"/>
              <a:gd name="connsiteY3782" fmla="*/ 5037387 h 13884555"/>
              <a:gd name="connsiteX3783" fmla="*/ 184355 w 12225867"/>
              <a:gd name="connsiteY3783" fmla="*/ 4994052 h 13884555"/>
              <a:gd name="connsiteX3784" fmla="*/ 205559 w 12225867"/>
              <a:gd name="connsiteY3784" fmla="*/ 4979608 h 13884555"/>
              <a:gd name="connsiteX3785" fmla="*/ 193779 w 12225867"/>
              <a:gd name="connsiteY3785" fmla="*/ 4988034 h 13884555"/>
              <a:gd name="connsiteX3786" fmla="*/ 220873 w 12225867"/>
              <a:gd name="connsiteY3786" fmla="*/ 5030165 h 13884555"/>
              <a:gd name="connsiteX3787" fmla="*/ 232653 w 12225867"/>
              <a:gd name="connsiteY3787" fmla="*/ 5021738 h 13884555"/>
              <a:gd name="connsiteX3788" fmla="*/ 205559 w 12225867"/>
              <a:gd name="connsiteY3788" fmla="*/ 4979608 h 13884555"/>
              <a:gd name="connsiteX3789" fmla="*/ 222051 w 12225867"/>
              <a:gd name="connsiteY3789" fmla="*/ 4967570 h 13884555"/>
              <a:gd name="connsiteX3790" fmla="*/ 211449 w 12225867"/>
              <a:gd name="connsiteY3790" fmla="*/ 4975997 h 13884555"/>
              <a:gd name="connsiteX3791" fmla="*/ 240899 w 12225867"/>
              <a:gd name="connsiteY3791" fmla="*/ 5015720 h 13884555"/>
              <a:gd name="connsiteX3792" fmla="*/ 251501 w 12225867"/>
              <a:gd name="connsiteY3792" fmla="*/ 5007294 h 13884555"/>
              <a:gd name="connsiteX3793" fmla="*/ 222051 w 12225867"/>
              <a:gd name="connsiteY3793" fmla="*/ 4967570 h 13884555"/>
              <a:gd name="connsiteX3794" fmla="*/ 236187 w 12225867"/>
              <a:gd name="connsiteY3794" fmla="*/ 4954329 h 13884555"/>
              <a:gd name="connsiteX3795" fmla="*/ 225585 w 12225867"/>
              <a:gd name="connsiteY3795" fmla="*/ 4963960 h 13884555"/>
              <a:gd name="connsiteX3796" fmla="*/ 258569 w 12225867"/>
              <a:gd name="connsiteY3796" fmla="*/ 5001276 h 13884555"/>
              <a:gd name="connsiteX3797" fmla="*/ 269171 w 12225867"/>
              <a:gd name="connsiteY3797" fmla="*/ 4991646 h 13884555"/>
              <a:gd name="connsiteX3798" fmla="*/ 236187 w 12225867"/>
              <a:gd name="connsiteY3798" fmla="*/ 4954329 h 13884555"/>
              <a:gd name="connsiteX3799" fmla="*/ 246789 w 12225867"/>
              <a:gd name="connsiteY3799" fmla="*/ 4941090 h 13884555"/>
              <a:gd name="connsiteX3800" fmla="*/ 278006 w 12225867"/>
              <a:gd name="connsiteY3800" fmla="*/ 4972988 h 13884555"/>
              <a:gd name="connsiteX3801" fmla="*/ 271527 w 12225867"/>
              <a:gd name="connsiteY3801" fmla="*/ 4979608 h 13884555"/>
              <a:gd name="connsiteX3802" fmla="*/ 240311 w 12225867"/>
              <a:gd name="connsiteY3802" fmla="*/ 4947709 h 13884555"/>
              <a:gd name="connsiteX3803" fmla="*/ 246789 w 12225867"/>
              <a:gd name="connsiteY3803" fmla="*/ 4941090 h 13884555"/>
              <a:gd name="connsiteX3804" fmla="*/ 246789 w 12225867"/>
              <a:gd name="connsiteY3804" fmla="*/ 4935071 h 13884555"/>
              <a:gd name="connsiteX3805" fmla="*/ 237365 w 12225867"/>
              <a:gd name="connsiteY3805" fmla="*/ 4944700 h 13884555"/>
              <a:gd name="connsiteX3806" fmla="*/ 240311 w 12225867"/>
              <a:gd name="connsiteY3806" fmla="*/ 4947709 h 13884555"/>
              <a:gd name="connsiteX3807" fmla="*/ 237365 w 12225867"/>
              <a:gd name="connsiteY3807" fmla="*/ 4950719 h 13884555"/>
              <a:gd name="connsiteX3808" fmla="*/ 271527 w 12225867"/>
              <a:gd name="connsiteY3808" fmla="*/ 4985627 h 13884555"/>
              <a:gd name="connsiteX3809" fmla="*/ 280951 w 12225867"/>
              <a:gd name="connsiteY3809" fmla="*/ 4975997 h 13884555"/>
              <a:gd name="connsiteX3810" fmla="*/ 278006 w 12225867"/>
              <a:gd name="connsiteY3810" fmla="*/ 4972988 h 13884555"/>
              <a:gd name="connsiteX3811" fmla="*/ 280951 w 12225867"/>
              <a:gd name="connsiteY3811" fmla="*/ 4969978 h 13884555"/>
              <a:gd name="connsiteX3812" fmla="*/ 246789 w 12225867"/>
              <a:gd name="connsiteY3812" fmla="*/ 4935071 h 13884555"/>
              <a:gd name="connsiteX3813" fmla="*/ 64200 w 12225867"/>
              <a:gd name="connsiteY3813" fmla="*/ 4933865 h 13884555"/>
              <a:gd name="connsiteX3814" fmla="*/ 50064 w 12225867"/>
              <a:gd name="connsiteY3814" fmla="*/ 4935070 h 13884555"/>
              <a:gd name="connsiteX3815" fmla="*/ 55954 w 12225867"/>
              <a:gd name="connsiteY3815" fmla="*/ 4984422 h 13884555"/>
              <a:gd name="connsiteX3816" fmla="*/ 70090 w 12225867"/>
              <a:gd name="connsiteY3816" fmla="*/ 4983218 h 13884555"/>
              <a:gd name="connsiteX3817" fmla="*/ 64200 w 12225867"/>
              <a:gd name="connsiteY3817" fmla="*/ 4933865 h 13884555"/>
              <a:gd name="connsiteX3818" fmla="*/ 86582 w 12225867"/>
              <a:gd name="connsiteY3818" fmla="*/ 4927847 h 13884555"/>
              <a:gd name="connsiteX3819" fmla="*/ 72446 w 12225867"/>
              <a:gd name="connsiteY3819" fmla="*/ 4931457 h 13884555"/>
              <a:gd name="connsiteX3820" fmla="*/ 83048 w 12225867"/>
              <a:gd name="connsiteY3820" fmla="*/ 4980810 h 13884555"/>
              <a:gd name="connsiteX3821" fmla="*/ 97184 w 12225867"/>
              <a:gd name="connsiteY3821" fmla="*/ 4977199 h 13884555"/>
              <a:gd name="connsiteX3822" fmla="*/ 86582 w 12225867"/>
              <a:gd name="connsiteY3822" fmla="*/ 4927847 h 13884555"/>
              <a:gd name="connsiteX3823" fmla="*/ 104252 w 12225867"/>
              <a:gd name="connsiteY3823" fmla="*/ 4923032 h 13884555"/>
              <a:gd name="connsiteX3824" fmla="*/ 91294 w 12225867"/>
              <a:gd name="connsiteY3824" fmla="*/ 4927847 h 13884555"/>
              <a:gd name="connsiteX3825" fmla="*/ 106608 w 12225867"/>
              <a:gd name="connsiteY3825" fmla="*/ 4974792 h 13884555"/>
              <a:gd name="connsiteX3826" fmla="*/ 119566 w 12225867"/>
              <a:gd name="connsiteY3826" fmla="*/ 4969977 h 13884555"/>
              <a:gd name="connsiteX3827" fmla="*/ 104252 w 12225867"/>
              <a:gd name="connsiteY3827" fmla="*/ 4923032 h 13884555"/>
              <a:gd name="connsiteX3828" fmla="*/ 121922 w 12225867"/>
              <a:gd name="connsiteY3828" fmla="*/ 4914606 h 13884555"/>
              <a:gd name="connsiteX3829" fmla="*/ 108964 w 12225867"/>
              <a:gd name="connsiteY3829" fmla="*/ 4920625 h 13884555"/>
              <a:gd name="connsiteX3830" fmla="*/ 128989 w 12225867"/>
              <a:gd name="connsiteY3830" fmla="*/ 4966366 h 13884555"/>
              <a:gd name="connsiteX3831" fmla="*/ 141947 w 12225867"/>
              <a:gd name="connsiteY3831" fmla="*/ 4960347 h 13884555"/>
              <a:gd name="connsiteX3832" fmla="*/ 121922 w 12225867"/>
              <a:gd name="connsiteY3832" fmla="*/ 4914606 h 13884555"/>
              <a:gd name="connsiteX3833" fmla="*/ 137235 w 12225867"/>
              <a:gd name="connsiteY3833" fmla="*/ 4906181 h 13884555"/>
              <a:gd name="connsiteX3834" fmla="*/ 125455 w 12225867"/>
              <a:gd name="connsiteY3834" fmla="*/ 4913402 h 13884555"/>
              <a:gd name="connsiteX3835" fmla="*/ 149015 w 12225867"/>
              <a:gd name="connsiteY3835" fmla="*/ 4956737 h 13884555"/>
              <a:gd name="connsiteX3836" fmla="*/ 160795 w 12225867"/>
              <a:gd name="connsiteY3836" fmla="*/ 4949514 h 13884555"/>
              <a:gd name="connsiteX3837" fmla="*/ 137235 w 12225867"/>
              <a:gd name="connsiteY3837" fmla="*/ 4906181 h 13884555"/>
              <a:gd name="connsiteX3838" fmla="*/ 162032 w 12225867"/>
              <a:gd name="connsiteY3838" fmla="*/ 4888206 h 13884555"/>
              <a:gd name="connsiteX3839" fmla="*/ 173633 w 12225867"/>
              <a:gd name="connsiteY3839" fmla="*/ 4903852 h 13884555"/>
              <a:gd name="connsiteX3840" fmla="*/ 160795 w 12225867"/>
              <a:gd name="connsiteY3840" fmla="*/ 4889329 h 13884555"/>
              <a:gd name="connsiteX3841" fmla="*/ 162032 w 12225867"/>
              <a:gd name="connsiteY3841" fmla="*/ 4888206 h 13884555"/>
              <a:gd name="connsiteX3842" fmla="*/ 171397 w 12225867"/>
              <a:gd name="connsiteY3842" fmla="*/ 4879700 h 13884555"/>
              <a:gd name="connsiteX3843" fmla="*/ 202145 w 12225867"/>
              <a:gd name="connsiteY3843" fmla="*/ 4914485 h 13884555"/>
              <a:gd name="connsiteX3844" fmla="*/ 202025 w 12225867"/>
              <a:gd name="connsiteY3844" fmla="*/ 4914609 h 13884555"/>
              <a:gd name="connsiteX3845" fmla="*/ 169526 w 12225867"/>
              <a:gd name="connsiteY3845" fmla="*/ 4881400 h 13884555"/>
              <a:gd name="connsiteX3846" fmla="*/ 171397 w 12225867"/>
              <a:gd name="connsiteY3846" fmla="*/ 4879700 h 13884555"/>
              <a:gd name="connsiteX3847" fmla="*/ 177287 w 12225867"/>
              <a:gd name="connsiteY3847" fmla="*/ 4870069 h 13884555"/>
              <a:gd name="connsiteX3848" fmla="*/ 208504 w 12225867"/>
              <a:gd name="connsiteY3848" fmla="*/ 4901968 h 13884555"/>
              <a:gd name="connsiteX3849" fmla="*/ 202025 w 12225867"/>
              <a:gd name="connsiteY3849" fmla="*/ 4908587 h 13884555"/>
              <a:gd name="connsiteX3850" fmla="*/ 170809 w 12225867"/>
              <a:gd name="connsiteY3850" fmla="*/ 4876689 h 13884555"/>
              <a:gd name="connsiteX3851" fmla="*/ 177287 w 12225867"/>
              <a:gd name="connsiteY3851" fmla="*/ 4870069 h 13884555"/>
              <a:gd name="connsiteX3852" fmla="*/ 177287 w 12225867"/>
              <a:gd name="connsiteY3852" fmla="*/ 4864050 h 13884555"/>
              <a:gd name="connsiteX3853" fmla="*/ 167863 w 12225867"/>
              <a:gd name="connsiteY3853" fmla="*/ 4873681 h 13884555"/>
              <a:gd name="connsiteX3854" fmla="*/ 170809 w 12225867"/>
              <a:gd name="connsiteY3854" fmla="*/ 4876689 h 13884555"/>
              <a:gd name="connsiteX3855" fmla="*/ 167863 w 12225867"/>
              <a:gd name="connsiteY3855" fmla="*/ 4879701 h 13884555"/>
              <a:gd name="connsiteX3856" fmla="*/ 169526 w 12225867"/>
              <a:gd name="connsiteY3856" fmla="*/ 4881400 h 13884555"/>
              <a:gd name="connsiteX3857" fmla="*/ 162032 w 12225867"/>
              <a:gd name="connsiteY3857" fmla="*/ 4888206 h 13884555"/>
              <a:gd name="connsiteX3858" fmla="*/ 161973 w 12225867"/>
              <a:gd name="connsiteY3858" fmla="*/ 4888127 h 13884555"/>
              <a:gd name="connsiteX3859" fmla="*/ 151371 w 12225867"/>
              <a:gd name="connsiteY3859" fmla="*/ 4896552 h 13884555"/>
              <a:gd name="connsiteX3860" fmla="*/ 139591 w 12225867"/>
              <a:gd name="connsiteY3860" fmla="*/ 4904978 h 13884555"/>
              <a:gd name="connsiteX3861" fmla="*/ 166685 w 12225867"/>
              <a:gd name="connsiteY3861" fmla="*/ 4947107 h 13884555"/>
              <a:gd name="connsiteX3862" fmla="*/ 178465 w 12225867"/>
              <a:gd name="connsiteY3862" fmla="*/ 4938681 h 13884555"/>
              <a:gd name="connsiteX3863" fmla="*/ 151371 w 12225867"/>
              <a:gd name="connsiteY3863" fmla="*/ 4896552 h 13884555"/>
              <a:gd name="connsiteX3864" fmla="*/ 180821 w 12225867"/>
              <a:gd name="connsiteY3864" fmla="*/ 4936274 h 13884555"/>
              <a:gd name="connsiteX3865" fmla="*/ 191423 w 12225867"/>
              <a:gd name="connsiteY3865" fmla="*/ 4927848 h 13884555"/>
              <a:gd name="connsiteX3866" fmla="*/ 173633 w 12225867"/>
              <a:gd name="connsiteY3866" fmla="*/ 4903852 h 13884555"/>
              <a:gd name="connsiteX3867" fmla="*/ 193779 w 12225867"/>
              <a:gd name="connsiteY3867" fmla="*/ 4926645 h 13884555"/>
              <a:gd name="connsiteX3868" fmla="*/ 204381 w 12225867"/>
              <a:gd name="connsiteY3868" fmla="*/ 4917016 h 13884555"/>
              <a:gd name="connsiteX3869" fmla="*/ 202145 w 12225867"/>
              <a:gd name="connsiteY3869" fmla="*/ 4914485 h 13884555"/>
              <a:gd name="connsiteX3870" fmla="*/ 211449 w 12225867"/>
              <a:gd name="connsiteY3870" fmla="*/ 4904978 h 13884555"/>
              <a:gd name="connsiteX3871" fmla="*/ 208504 w 12225867"/>
              <a:gd name="connsiteY3871" fmla="*/ 4901968 h 13884555"/>
              <a:gd name="connsiteX3872" fmla="*/ 211449 w 12225867"/>
              <a:gd name="connsiteY3872" fmla="*/ 4898959 h 13884555"/>
              <a:gd name="connsiteX3873" fmla="*/ 177287 w 12225867"/>
              <a:gd name="connsiteY3873" fmla="*/ 4864050 h 13884555"/>
              <a:gd name="connsiteX3874" fmla="*/ 54801 w 12225867"/>
              <a:gd name="connsiteY3874" fmla="*/ 4834168 h 13884555"/>
              <a:gd name="connsiteX3875" fmla="*/ 59272 w 12225867"/>
              <a:gd name="connsiteY3875" fmla="*/ 4871626 h 13884555"/>
              <a:gd name="connsiteX3876" fmla="*/ 51242 w 12225867"/>
              <a:gd name="connsiteY3876" fmla="*/ 4835159 h 13884555"/>
              <a:gd name="connsiteX3877" fmla="*/ 54801 w 12225867"/>
              <a:gd name="connsiteY3877" fmla="*/ 4834168 h 13884555"/>
              <a:gd name="connsiteX3878" fmla="*/ 64200 w 12225867"/>
              <a:gd name="connsiteY3878" fmla="*/ 4831548 h 13884555"/>
              <a:gd name="connsiteX3879" fmla="*/ 72356 w 12225867"/>
              <a:gd name="connsiteY3879" fmla="*/ 4868587 h 13884555"/>
              <a:gd name="connsiteX3880" fmla="*/ 60666 w 12225867"/>
              <a:gd name="connsiteY3880" fmla="*/ 4832753 h 13884555"/>
              <a:gd name="connsiteX3881" fmla="*/ 63026 w 12225867"/>
              <a:gd name="connsiteY3881" fmla="*/ 4831876 h 13884555"/>
              <a:gd name="connsiteX3882" fmla="*/ 64200 w 12225867"/>
              <a:gd name="connsiteY3882" fmla="*/ 4831548 h 13884555"/>
              <a:gd name="connsiteX3883" fmla="*/ 73624 w 12225867"/>
              <a:gd name="connsiteY3883" fmla="*/ 4827938 h 13884555"/>
              <a:gd name="connsiteX3884" fmla="*/ 85495 w 12225867"/>
              <a:gd name="connsiteY3884" fmla="*/ 4864327 h 13884555"/>
              <a:gd name="connsiteX3885" fmla="*/ 70131 w 12225867"/>
              <a:gd name="connsiteY3885" fmla="*/ 4829235 h 13884555"/>
              <a:gd name="connsiteX3886" fmla="*/ 73624 w 12225867"/>
              <a:gd name="connsiteY3886" fmla="*/ 4827938 h 13884555"/>
              <a:gd name="connsiteX3887" fmla="*/ 83298 w 12225867"/>
              <a:gd name="connsiteY3887" fmla="*/ 4823693 h 13884555"/>
              <a:gd name="connsiteX3888" fmla="*/ 103074 w 12225867"/>
              <a:gd name="connsiteY3888" fmla="*/ 4868864 h 13884555"/>
              <a:gd name="connsiteX3889" fmla="*/ 101611 w 12225867"/>
              <a:gd name="connsiteY3889" fmla="*/ 4869544 h 13884555"/>
              <a:gd name="connsiteX3890" fmla="*/ 78336 w 12225867"/>
              <a:gd name="connsiteY3890" fmla="*/ 4826735 h 13884555"/>
              <a:gd name="connsiteX3891" fmla="*/ 83298 w 12225867"/>
              <a:gd name="connsiteY3891" fmla="*/ 4823693 h 13884555"/>
              <a:gd name="connsiteX3892" fmla="*/ 90116 w 12225867"/>
              <a:gd name="connsiteY3892" fmla="*/ 4819513 h 13884555"/>
              <a:gd name="connsiteX3893" fmla="*/ 113676 w 12225867"/>
              <a:gd name="connsiteY3893" fmla="*/ 4862846 h 13884555"/>
              <a:gd name="connsiteX3894" fmla="*/ 112276 w 12225867"/>
              <a:gd name="connsiteY3894" fmla="*/ 4863704 h 13884555"/>
              <a:gd name="connsiteX3895" fmla="*/ 85626 w 12225867"/>
              <a:gd name="connsiteY3895" fmla="*/ 4822265 h 13884555"/>
              <a:gd name="connsiteX3896" fmla="*/ 90116 w 12225867"/>
              <a:gd name="connsiteY3896" fmla="*/ 4819513 h 13884555"/>
              <a:gd name="connsiteX3897" fmla="*/ 97187 w 12225867"/>
              <a:gd name="connsiteY3897" fmla="*/ 4813627 h 13884555"/>
              <a:gd name="connsiteX3898" fmla="*/ 96006 w 12225867"/>
              <a:gd name="connsiteY3898" fmla="*/ 4814699 h 13884555"/>
              <a:gd name="connsiteX3899" fmla="*/ 102317 w 12225867"/>
              <a:gd name="connsiteY3899" fmla="*/ 4821839 h 13884555"/>
              <a:gd name="connsiteX3900" fmla="*/ 123100 w 12225867"/>
              <a:gd name="connsiteY3900" fmla="*/ 4855624 h 13884555"/>
              <a:gd name="connsiteX3901" fmla="*/ 120494 w 12225867"/>
              <a:gd name="connsiteY3901" fmla="*/ 4857695 h 13884555"/>
              <a:gd name="connsiteX3902" fmla="*/ 91294 w 12225867"/>
              <a:gd name="connsiteY3902" fmla="*/ 4818309 h 13884555"/>
              <a:gd name="connsiteX3903" fmla="*/ 97187 w 12225867"/>
              <a:gd name="connsiteY3903" fmla="*/ 4813627 h 13884555"/>
              <a:gd name="connsiteX3904" fmla="*/ 97237 w 12225867"/>
              <a:gd name="connsiteY3904" fmla="*/ 4813581 h 13884555"/>
              <a:gd name="connsiteX3905" fmla="*/ 97240 w 12225867"/>
              <a:gd name="connsiteY3905" fmla="*/ 4813585 h 13884555"/>
              <a:gd name="connsiteX3906" fmla="*/ 97187 w 12225867"/>
              <a:gd name="connsiteY3906" fmla="*/ 4813627 h 13884555"/>
              <a:gd name="connsiteX3907" fmla="*/ 97237 w 12225867"/>
              <a:gd name="connsiteY3907" fmla="*/ 4813581 h 13884555"/>
              <a:gd name="connsiteX3908" fmla="*/ 100571 w 12225867"/>
              <a:gd name="connsiteY3908" fmla="*/ 4810935 h 13884555"/>
              <a:gd name="connsiteX3909" fmla="*/ 109257 w 12225867"/>
              <a:gd name="connsiteY3909" fmla="*/ 4819813 h 13884555"/>
              <a:gd name="connsiteX3910" fmla="*/ 131345 w 12225867"/>
              <a:gd name="connsiteY3910" fmla="*/ 4849607 h 13884555"/>
              <a:gd name="connsiteX3911" fmla="*/ 128711 w 12225867"/>
              <a:gd name="connsiteY3911" fmla="*/ 4851701 h 13884555"/>
              <a:gd name="connsiteX3912" fmla="*/ 102317 w 12225867"/>
              <a:gd name="connsiteY3912" fmla="*/ 4821839 h 13884555"/>
              <a:gd name="connsiteX3913" fmla="*/ 97240 w 12225867"/>
              <a:gd name="connsiteY3913" fmla="*/ 4813585 h 13884555"/>
              <a:gd name="connsiteX3914" fmla="*/ 100571 w 12225867"/>
              <a:gd name="connsiteY3914" fmla="*/ 4810935 h 13884555"/>
              <a:gd name="connsiteX3915" fmla="*/ 103582 w 12225867"/>
              <a:gd name="connsiteY3915" fmla="*/ 4807818 h 13884555"/>
              <a:gd name="connsiteX3916" fmla="*/ 133701 w 12225867"/>
              <a:gd name="connsiteY3916" fmla="*/ 4837570 h 13884555"/>
              <a:gd name="connsiteX3917" fmla="*/ 134505 w 12225867"/>
              <a:gd name="connsiteY3917" fmla="*/ 4836630 h 13884555"/>
              <a:gd name="connsiteX3918" fmla="*/ 137411 w 12225867"/>
              <a:gd name="connsiteY3918" fmla="*/ 4839918 h 13884555"/>
              <a:gd name="connsiteX3919" fmla="*/ 133701 w 12225867"/>
              <a:gd name="connsiteY3919" fmla="*/ 4844792 h 13884555"/>
              <a:gd name="connsiteX3920" fmla="*/ 109257 w 12225867"/>
              <a:gd name="connsiteY3920" fmla="*/ 4819813 h 13884555"/>
              <a:gd name="connsiteX3921" fmla="*/ 101896 w 12225867"/>
              <a:gd name="connsiteY3921" fmla="*/ 4809883 h 13884555"/>
              <a:gd name="connsiteX3922" fmla="*/ 100571 w 12225867"/>
              <a:gd name="connsiteY3922" fmla="*/ 4810935 h 13884555"/>
              <a:gd name="connsiteX3923" fmla="*/ 100372 w 12225867"/>
              <a:gd name="connsiteY3923" fmla="*/ 4810733 h 13884555"/>
              <a:gd name="connsiteX3924" fmla="*/ 103582 w 12225867"/>
              <a:gd name="connsiteY3924" fmla="*/ 4807818 h 13884555"/>
              <a:gd name="connsiteX3925" fmla="*/ 107786 w 12225867"/>
              <a:gd name="connsiteY3925" fmla="*/ 4799051 h 13884555"/>
              <a:gd name="connsiteX3926" fmla="*/ 139198 w 12225867"/>
              <a:gd name="connsiteY3926" fmla="*/ 4831150 h 13884555"/>
              <a:gd name="connsiteX3927" fmla="*/ 134505 w 12225867"/>
              <a:gd name="connsiteY3927" fmla="*/ 4836630 h 13884555"/>
              <a:gd name="connsiteX3928" fmla="*/ 106608 w 12225867"/>
              <a:gd name="connsiteY3928" fmla="*/ 4805068 h 13884555"/>
              <a:gd name="connsiteX3929" fmla="*/ 103582 w 12225867"/>
              <a:gd name="connsiteY3929" fmla="*/ 4807818 h 13884555"/>
              <a:gd name="connsiteX3930" fmla="*/ 101357 w 12225867"/>
              <a:gd name="connsiteY3930" fmla="*/ 4805620 h 13884555"/>
              <a:gd name="connsiteX3931" fmla="*/ 107786 w 12225867"/>
              <a:gd name="connsiteY3931" fmla="*/ 4799051 h 13884555"/>
              <a:gd name="connsiteX3932" fmla="*/ 107786 w 12225867"/>
              <a:gd name="connsiteY3932" fmla="*/ 4793030 h 13884555"/>
              <a:gd name="connsiteX3933" fmla="*/ 98362 w 12225867"/>
              <a:gd name="connsiteY3933" fmla="*/ 4802661 h 13884555"/>
              <a:gd name="connsiteX3934" fmla="*/ 101357 w 12225867"/>
              <a:gd name="connsiteY3934" fmla="*/ 4805620 h 13884555"/>
              <a:gd name="connsiteX3935" fmla="*/ 98362 w 12225867"/>
              <a:gd name="connsiteY3935" fmla="*/ 4808680 h 13884555"/>
              <a:gd name="connsiteX3936" fmla="*/ 100372 w 12225867"/>
              <a:gd name="connsiteY3936" fmla="*/ 4810733 h 13884555"/>
              <a:gd name="connsiteX3937" fmla="*/ 97237 w 12225867"/>
              <a:gd name="connsiteY3937" fmla="*/ 4813581 h 13884555"/>
              <a:gd name="connsiteX3938" fmla="*/ 97184 w 12225867"/>
              <a:gd name="connsiteY3938" fmla="*/ 4813494 h 13884555"/>
              <a:gd name="connsiteX3939" fmla="*/ 85404 w 12225867"/>
              <a:gd name="connsiteY3939" fmla="*/ 4821921 h 13884555"/>
              <a:gd name="connsiteX3940" fmla="*/ 85626 w 12225867"/>
              <a:gd name="connsiteY3940" fmla="*/ 4822265 h 13884555"/>
              <a:gd name="connsiteX3941" fmla="*/ 83298 w 12225867"/>
              <a:gd name="connsiteY3941" fmla="*/ 4823693 h 13884555"/>
              <a:gd name="connsiteX3942" fmla="*/ 83048 w 12225867"/>
              <a:gd name="connsiteY3942" fmla="*/ 4823123 h 13884555"/>
              <a:gd name="connsiteX3943" fmla="*/ 70090 w 12225867"/>
              <a:gd name="connsiteY3943" fmla="*/ 4829141 h 13884555"/>
              <a:gd name="connsiteX3944" fmla="*/ 70131 w 12225867"/>
              <a:gd name="connsiteY3944" fmla="*/ 4829235 h 13884555"/>
              <a:gd name="connsiteX3945" fmla="*/ 63026 w 12225867"/>
              <a:gd name="connsiteY3945" fmla="*/ 4831876 h 13884555"/>
              <a:gd name="connsiteX3946" fmla="*/ 54801 w 12225867"/>
              <a:gd name="connsiteY3946" fmla="*/ 4834168 h 13884555"/>
              <a:gd name="connsiteX3947" fmla="*/ 54776 w 12225867"/>
              <a:gd name="connsiteY3947" fmla="*/ 4833956 h 13884555"/>
              <a:gd name="connsiteX3948" fmla="*/ 40640 w 12225867"/>
              <a:gd name="connsiteY3948" fmla="*/ 4835160 h 13884555"/>
              <a:gd name="connsiteX3949" fmla="*/ 45352 w 12225867"/>
              <a:gd name="connsiteY3949" fmla="*/ 4884513 h 13884555"/>
              <a:gd name="connsiteX3950" fmla="*/ 60666 w 12225867"/>
              <a:gd name="connsiteY3950" fmla="*/ 4883310 h 13884555"/>
              <a:gd name="connsiteX3951" fmla="*/ 59272 w 12225867"/>
              <a:gd name="connsiteY3951" fmla="*/ 4871626 h 13884555"/>
              <a:gd name="connsiteX3952" fmla="*/ 61844 w 12225867"/>
              <a:gd name="connsiteY3952" fmla="*/ 4883308 h 13884555"/>
              <a:gd name="connsiteX3953" fmla="*/ 74802 w 12225867"/>
              <a:gd name="connsiteY3953" fmla="*/ 4879697 h 13884555"/>
              <a:gd name="connsiteX3954" fmla="*/ 72356 w 12225867"/>
              <a:gd name="connsiteY3954" fmla="*/ 4868587 h 13884555"/>
              <a:gd name="connsiteX3955" fmla="*/ 75980 w 12225867"/>
              <a:gd name="connsiteY3955" fmla="*/ 4879698 h 13884555"/>
              <a:gd name="connsiteX3956" fmla="*/ 88938 w 12225867"/>
              <a:gd name="connsiteY3956" fmla="*/ 4874883 h 13884555"/>
              <a:gd name="connsiteX3957" fmla="*/ 85495 w 12225867"/>
              <a:gd name="connsiteY3957" fmla="*/ 4864327 h 13884555"/>
              <a:gd name="connsiteX3958" fmla="*/ 90116 w 12225867"/>
              <a:gd name="connsiteY3958" fmla="*/ 4874883 h 13884555"/>
              <a:gd name="connsiteX3959" fmla="*/ 101611 w 12225867"/>
              <a:gd name="connsiteY3959" fmla="*/ 4869544 h 13884555"/>
              <a:gd name="connsiteX3960" fmla="*/ 101896 w 12225867"/>
              <a:gd name="connsiteY3960" fmla="*/ 4870069 h 13884555"/>
              <a:gd name="connsiteX3961" fmla="*/ 112276 w 12225867"/>
              <a:gd name="connsiteY3961" fmla="*/ 4863704 h 13884555"/>
              <a:gd name="connsiteX3962" fmla="*/ 112498 w 12225867"/>
              <a:gd name="connsiteY3962" fmla="*/ 4864050 h 13884555"/>
              <a:gd name="connsiteX3963" fmla="*/ 120494 w 12225867"/>
              <a:gd name="connsiteY3963" fmla="*/ 4857695 h 13884555"/>
              <a:gd name="connsiteX3964" fmla="*/ 120744 w 12225867"/>
              <a:gd name="connsiteY3964" fmla="*/ 4858033 h 13884555"/>
              <a:gd name="connsiteX3965" fmla="*/ 128711 w 12225867"/>
              <a:gd name="connsiteY3965" fmla="*/ 4851701 h 13884555"/>
              <a:gd name="connsiteX3966" fmla="*/ 128989 w 12225867"/>
              <a:gd name="connsiteY3966" fmla="*/ 4852015 h 13884555"/>
              <a:gd name="connsiteX3967" fmla="*/ 139591 w 12225867"/>
              <a:gd name="connsiteY3967" fmla="*/ 4842383 h 13884555"/>
              <a:gd name="connsiteX3968" fmla="*/ 137411 w 12225867"/>
              <a:gd name="connsiteY3968" fmla="*/ 4839918 h 13884555"/>
              <a:gd name="connsiteX3969" fmla="*/ 141947 w 12225867"/>
              <a:gd name="connsiteY3969" fmla="*/ 4833957 h 13884555"/>
              <a:gd name="connsiteX3970" fmla="*/ 139198 w 12225867"/>
              <a:gd name="connsiteY3970" fmla="*/ 4831150 h 13884555"/>
              <a:gd name="connsiteX3971" fmla="*/ 141947 w 12225867"/>
              <a:gd name="connsiteY3971" fmla="*/ 4827938 h 13884555"/>
              <a:gd name="connsiteX3972" fmla="*/ 107786 w 12225867"/>
              <a:gd name="connsiteY3972" fmla="*/ 4793030 h 13884555"/>
              <a:gd name="connsiteX3973" fmla="*/ 45353 w 12225867"/>
              <a:gd name="connsiteY3973" fmla="*/ 4784604 h 13884555"/>
              <a:gd name="connsiteX3974" fmla="*/ 45352 w 12225867"/>
              <a:gd name="connsiteY3974" fmla="*/ 4784604 h 13884555"/>
              <a:gd name="connsiteX3975" fmla="*/ 45352 w 12225867"/>
              <a:gd name="connsiteY3975" fmla="*/ 4784604 h 13884555"/>
              <a:gd name="connsiteX3976" fmla="*/ 45353 w 12225867"/>
              <a:gd name="connsiteY3976" fmla="*/ 4784604 h 13884555"/>
              <a:gd name="connsiteX3977" fmla="*/ 48736 w 12225867"/>
              <a:gd name="connsiteY3977" fmla="*/ 4783347 h 13884555"/>
              <a:gd name="connsiteX3978" fmla="*/ 48782 w 12225867"/>
              <a:gd name="connsiteY3978" fmla="*/ 4783728 h 13884555"/>
              <a:gd name="connsiteX3979" fmla="*/ 45353 w 12225867"/>
              <a:gd name="connsiteY3979" fmla="*/ 4784604 h 13884555"/>
              <a:gd name="connsiteX3980" fmla="*/ 48736 w 12225867"/>
              <a:gd name="connsiteY3980" fmla="*/ 4783347 h 13884555"/>
              <a:gd name="connsiteX3981" fmla="*/ 53301 w 12225867"/>
              <a:gd name="connsiteY3981" fmla="*/ 4781650 h 13884555"/>
              <a:gd name="connsiteX3982" fmla="*/ 53408 w 12225867"/>
              <a:gd name="connsiteY3982" fmla="*/ 4781847 h 13884555"/>
              <a:gd name="connsiteX3983" fmla="*/ 50064 w 12225867"/>
              <a:gd name="connsiteY3983" fmla="*/ 4783400 h 13884555"/>
              <a:gd name="connsiteX3984" fmla="*/ 49858 w 12225867"/>
              <a:gd name="connsiteY3984" fmla="*/ 4782930 h 13884555"/>
              <a:gd name="connsiteX3985" fmla="*/ 53301 w 12225867"/>
              <a:gd name="connsiteY3985" fmla="*/ 4781650 h 13884555"/>
              <a:gd name="connsiteX3986" fmla="*/ 54584 w 12225867"/>
              <a:gd name="connsiteY3986" fmla="*/ 4781301 h 13884555"/>
              <a:gd name="connsiteX3987" fmla="*/ 54639 w 12225867"/>
              <a:gd name="connsiteY3987" fmla="*/ 4781558 h 13884555"/>
              <a:gd name="connsiteX3988" fmla="*/ 53598 w 12225867"/>
              <a:gd name="connsiteY3988" fmla="*/ 4782195 h 13884555"/>
              <a:gd name="connsiteX3989" fmla="*/ 53408 w 12225867"/>
              <a:gd name="connsiteY3989" fmla="*/ 4781847 h 13884555"/>
              <a:gd name="connsiteX3990" fmla="*/ 54584 w 12225867"/>
              <a:gd name="connsiteY3990" fmla="*/ 4781301 h 13884555"/>
              <a:gd name="connsiteX3991" fmla="*/ 55950 w 12225867"/>
              <a:gd name="connsiteY3991" fmla="*/ 4780666 h 13884555"/>
              <a:gd name="connsiteX3992" fmla="*/ 54584 w 12225867"/>
              <a:gd name="connsiteY3992" fmla="*/ 4781301 h 13884555"/>
              <a:gd name="connsiteX3993" fmla="*/ 54558 w 12225867"/>
              <a:gd name="connsiteY3993" fmla="*/ 4781183 h 13884555"/>
              <a:gd name="connsiteX3994" fmla="*/ 55950 w 12225867"/>
              <a:gd name="connsiteY3994" fmla="*/ 4780666 h 13884555"/>
              <a:gd name="connsiteX3995" fmla="*/ 56545 w 12225867"/>
              <a:gd name="connsiteY3995" fmla="*/ 4780389 h 13884555"/>
              <a:gd name="connsiteX3996" fmla="*/ 56316 w 12225867"/>
              <a:gd name="connsiteY3996" fmla="*/ 4780530 h 13884555"/>
              <a:gd name="connsiteX3997" fmla="*/ 55950 w 12225867"/>
              <a:gd name="connsiteY3997" fmla="*/ 4780666 h 13884555"/>
              <a:gd name="connsiteX3998" fmla="*/ 56545 w 12225867"/>
              <a:gd name="connsiteY3998" fmla="*/ 4780389 h 13884555"/>
              <a:gd name="connsiteX3999" fmla="*/ 56688 w 12225867"/>
              <a:gd name="connsiteY3999" fmla="*/ 4780302 h 13884555"/>
              <a:gd name="connsiteX4000" fmla="*/ 56699 w 12225867"/>
              <a:gd name="connsiteY4000" fmla="*/ 4780319 h 13884555"/>
              <a:gd name="connsiteX4001" fmla="*/ 56545 w 12225867"/>
              <a:gd name="connsiteY4001" fmla="*/ 4780389 h 13884555"/>
              <a:gd name="connsiteX4002" fmla="*/ 56688 w 12225867"/>
              <a:gd name="connsiteY4002" fmla="*/ 4780302 h 13884555"/>
              <a:gd name="connsiteX4003" fmla="*/ 58248 w 12225867"/>
              <a:gd name="connsiteY4003" fmla="*/ 4779599 h 13884555"/>
              <a:gd name="connsiteX4004" fmla="*/ 58310 w 12225867"/>
              <a:gd name="connsiteY4004" fmla="*/ 4779788 h 13884555"/>
              <a:gd name="connsiteX4005" fmla="*/ 56735 w 12225867"/>
              <a:gd name="connsiteY4005" fmla="*/ 4780374 h 13884555"/>
              <a:gd name="connsiteX4006" fmla="*/ 56699 w 12225867"/>
              <a:gd name="connsiteY4006" fmla="*/ 4780319 h 13884555"/>
              <a:gd name="connsiteX4007" fmla="*/ 58248 w 12225867"/>
              <a:gd name="connsiteY4007" fmla="*/ 4779599 h 13884555"/>
              <a:gd name="connsiteX4008" fmla="*/ 48247 w 12225867"/>
              <a:gd name="connsiteY4008" fmla="*/ 4779251 h 13884555"/>
              <a:gd name="connsiteX4009" fmla="*/ 49858 w 12225867"/>
              <a:gd name="connsiteY4009" fmla="*/ 4782930 h 13884555"/>
              <a:gd name="connsiteX4010" fmla="*/ 48736 w 12225867"/>
              <a:gd name="connsiteY4010" fmla="*/ 4783347 h 13884555"/>
              <a:gd name="connsiteX4011" fmla="*/ 48247 w 12225867"/>
              <a:gd name="connsiteY4011" fmla="*/ 4779251 h 13884555"/>
              <a:gd name="connsiteX4012" fmla="*/ 60631 w 12225867"/>
              <a:gd name="connsiteY4012" fmla="*/ 4778492 h 13884555"/>
              <a:gd name="connsiteX4013" fmla="*/ 60608 w 12225867"/>
              <a:gd name="connsiteY4013" fmla="*/ 4778508 h 13884555"/>
              <a:gd name="connsiteX4014" fmla="*/ 60605 w 12225867"/>
              <a:gd name="connsiteY4014" fmla="*/ 4778504 h 13884555"/>
              <a:gd name="connsiteX4015" fmla="*/ 60631 w 12225867"/>
              <a:gd name="connsiteY4015" fmla="*/ 4778492 h 13884555"/>
              <a:gd name="connsiteX4016" fmla="*/ 60298 w 12225867"/>
              <a:gd name="connsiteY4016" fmla="*/ 4778089 h 13884555"/>
              <a:gd name="connsiteX4017" fmla="*/ 60605 w 12225867"/>
              <a:gd name="connsiteY4017" fmla="*/ 4778504 h 13884555"/>
              <a:gd name="connsiteX4018" fmla="*/ 58248 w 12225867"/>
              <a:gd name="connsiteY4018" fmla="*/ 4779599 h 13884555"/>
              <a:gd name="connsiteX4019" fmla="*/ 58179 w 12225867"/>
              <a:gd name="connsiteY4019" fmla="*/ 4779388 h 13884555"/>
              <a:gd name="connsiteX4020" fmla="*/ 60298 w 12225867"/>
              <a:gd name="connsiteY4020" fmla="*/ 4778089 h 13884555"/>
              <a:gd name="connsiteX4021" fmla="*/ 62188 w 12225867"/>
              <a:gd name="connsiteY4021" fmla="*/ 4777377 h 13884555"/>
              <a:gd name="connsiteX4022" fmla="*/ 61003 w 12225867"/>
              <a:gd name="connsiteY4022" fmla="*/ 4778319 h 13884555"/>
              <a:gd name="connsiteX4023" fmla="*/ 60631 w 12225867"/>
              <a:gd name="connsiteY4023" fmla="*/ 4778492 h 13884555"/>
              <a:gd name="connsiteX4024" fmla="*/ 62188 w 12225867"/>
              <a:gd name="connsiteY4024" fmla="*/ 4777377 h 13884555"/>
              <a:gd name="connsiteX4025" fmla="*/ 62806 w 12225867"/>
              <a:gd name="connsiteY4025" fmla="*/ 4776886 h 13884555"/>
              <a:gd name="connsiteX4026" fmla="*/ 62822 w 12225867"/>
              <a:gd name="connsiteY4026" fmla="*/ 4776924 h 13884555"/>
              <a:gd name="connsiteX4027" fmla="*/ 62188 w 12225867"/>
              <a:gd name="connsiteY4027" fmla="*/ 4777377 h 13884555"/>
              <a:gd name="connsiteX4028" fmla="*/ 62806 w 12225867"/>
              <a:gd name="connsiteY4028" fmla="*/ 4776886 h 13884555"/>
              <a:gd name="connsiteX4029" fmla="*/ 63234 w 12225867"/>
              <a:gd name="connsiteY4029" fmla="*/ 4776290 h 13884555"/>
              <a:gd name="connsiteX4030" fmla="*/ 63367 w 12225867"/>
              <a:gd name="connsiteY4030" fmla="*/ 4776439 h 13884555"/>
              <a:gd name="connsiteX4031" fmla="*/ 62806 w 12225867"/>
              <a:gd name="connsiteY4031" fmla="*/ 4776886 h 13884555"/>
              <a:gd name="connsiteX4032" fmla="*/ 62690 w 12225867"/>
              <a:gd name="connsiteY4032" fmla="*/ 4776623 h 13884555"/>
              <a:gd name="connsiteX4033" fmla="*/ 63234 w 12225867"/>
              <a:gd name="connsiteY4033" fmla="*/ 4776290 h 13884555"/>
              <a:gd name="connsiteX4034" fmla="*/ 68685 w 12225867"/>
              <a:gd name="connsiteY4034" fmla="*/ 4772214 h 13884555"/>
              <a:gd name="connsiteX4035" fmla="*/ 68912 w 12225867"/>
              <a:gd name="connsiteY4035" fmla="*/ 4772568 h 13884555"/>
              <a:gd name="connsiteX4036" fmla="*/ 63418 w 12225867"/>
              <a:gd name="connsiteY4036" fmla="*/ 4776497 h 13884555"/>
              <a:gd name="connsiteX4037" fmla="*/ 63367 w 12225867"/>
              <a:gd name="connsiteY4037" fmla="*/ 4776439 h 13884555"/>
              <a:gd name="connsiteX4038" fmla="*/ 64650 w 12225867"/>
              <a:gd name="connsiteY4038" fmla="*/ 4775421 h 13884555"/>
              <a:gd name="connsiteX4039" fmla="*/ 65378 w 12225867"/>
              <a:gd name="connsiteY4039" fmla="*/ 4774975 h 13884555"/>
              <a:gd name="connsiteX4040" fmla="*/ 65328 w 12225867"/>
              <a:gd name="connsiteY4040" fmla="*/ 4774882 h 13884555"/>
              <a:gd name="connsiteX4041" fmla="*/ 68685 w 12225867"/>
              <a:gd name="connsiteY4041" fmla="*/ 4772214 h 13884555"/>
              <a:gd name="connsiteX4042" fmla="*/ 59210 w 12225867"/>
              <a:gd name="connsiteY4042" fmla="*/ 4768673 h 13884555"/>
              <a:gd name="connsiteX4043" fmla="*/ 64200 w 12225867"/>
              <a:gd name="connsiteY4043" fmla="*/ 4773772 h 13884555"/>
              <a:gd name="connsiteX4044" fmla="*/ 64537 w 12225867"/>
              <a:gd name="connsiteY4044" fmla="*/ 4773427 h 13884555"/>
              <a:gd name="connsiteX4045" fmla="*/ 65328 w 12225867"/>
              <a:gd name="connsiteY4045" fmla="*/ 4774882 h 13884555"/>
              <a:gd name="connsiteX4046" fmla="*/ 64650 w 12225867"/>
              <a:gd name="connsiteY4046" fmla="*/ 4775421 h 13884555"/>
              <a:gd name="connsiteX4047" fmla="*/ 63234 w 12225867"/>
              <a:gd name="connsiteY4047" fmla="*/ 4776290 h 13884555"/>
              <a:gd name="connsiteX4048" fmla="*/ 61867 w 12225867"/>
              <a:gd name="connsiteY4048" fmla="*/ 4774743 h 13884555"/>
              <a:gd name="connsiteX4049" fmla="*/ 59210 w 12225867"/>
              <a:gd name="connsiteY4049" fmla="*/ 4768673 h 13884555"/>
              <a:gd name="connsiteX4050" fmla="*/ 69745 w 12225867"/>
              <a:gd name="connsiteY4050" fmla="*/ 4768106 h 13884555"/>
              <a:gd name="connsiteX4051" fmla="*/ 71268 w 12225867"/>
              <a:gd name="connsiteY4051" fmla="*/ 4770160 h 13884555"/>
              <a:gd name="connsiteX4052" fmla="*/ 68685 w 12225867"/>
              <a:gd name="connsiteY4052" fmla="*/ 4772214 h 13884555"/>
              <a:gd name="connsiteX4053" fmla="*/ 67511 w 12225867"/>
              <a:gd name="connsiteY4053" fmla="*/ 4770389 h 13884555"/>
              <a:gd name="connsiteX4054" fmla="*/ 69745 w 12225867"/>
              <a:gd name="connsiteY4054" fmla="*/ 4768106 h 13884555"/>
              <a:gd name="connsiteX4055" fmla="*/ 51281 w 12225867"/>
              <a:gd name="connsiteY4055" fmla="*/ 4765928 h 13884555"/>
              <a:gd name="connsiteX4056" fmla="*/ 55758 w 12225867"/>
              <a:gd name="connsiteY4056" fmla="*/ 4771965 h 13884555"/>
              <a:gd name="connsiteX4057" fmla="*/ 58179 w 12225867"/>
              <a:gd name="connsiteY4057" fmla="*/ 4779388 h 13884555"/>
              <a:gd name="connsiteX4058" fmla="*/ 56688 w 12225867"/>
              <a:gd name="connsiteY4058" fmla="*/ 4780302 h 13884555"/>
              <a:gd name="connsiteX4059" fmla="*/ 53206 w 12225867"/>
              <a:gd name="connsiteY4059" fmla="*/ 4774887 h 13884555"/>
              <a:gd name="connsiteX4060" fmla="*/ 51281 w 12225867"/>
              <a:gd name="connsiteY4060" fmla="*/ 4765928 h 13884555"/>
              <a:gd name="connsiteX4061" fmla="*/ 53621 w 12225867"/>
              <a:gd name="connsiteY4061" fmla="*/ 4765415 h 13884555"/>
              <a:gd name="connsiteX4062" fmla="*/ 61867 w 12225867"/>
              <a:gd name="connsiteY4062" fmla="*/ 4774743 h 13884555"/>
              <a:gd name="connsiteX4063" fmla="*/ 62690 w 12225867"/>
              <a:gd name="connsiteY4063" fmla="*/ 4776623 h 13884555"/>
              <a:gd name="connsiteX4064" fmla="*/ 60298 w 12225867"/>
              <a:gd name="connsiteY4064" fmla="*/ 4778089 h 13884555"/>
              <a:gd name="connsiteX4065" fmla="*/ 55758 w 12225867"/>
              <a:gd name="connsiteY4065" fmla="*/ 4771965 h 13884555"/>
              <a:gd name="connsiteX4066" fmla="*/ 53621 w 12225867"/>
              <a:gd name="connsiteY4066" fmla="*/ 4765415 h 13884555"/>
              <a:gd name="connsiteX4067" fmla="*/ 46478 w 12225867"/>
              <a:gd name="connsiteY4067" fmla="*/ 4764426 h 13884555"/>
              <a:gd name="connsiteX4068" fmla="*/ 53206 w 12225867"/>
              <a:gd name="connsiteY4068" fmla="*/ 4774887 h 13884555"/>
              <a:gd name="connsiteX4069" fmla="*/ 54558 w 12225867"/>
              <a:gd name="connsiteY4069" fmla="*/ 4781183 h 13884555"/>
              <a:gd name="connsiteX4070" fmla="*/ 53301 w 12225867"/>
              <a:gd name="connsiteY4070" fmla="*/ 4781650 h 13884555"/>
              <a:gd name="connsiteX4071" fmla="*/ 47193 w 12225867"/>
              <a:gd name="connsiteY4071" fmla="*/ 4770415 h 13884555"/>
              <a:gd name="connsiteX4072" fmla="*/ 46478 w 12225867"/>
              <a:gd name="connsiteY4072" fmla="*/ 4764426 h 13884555"/>
              <a:gd name="connsiteX4073" fmla="*/ 69771 w 12225867"/>
              <a:gd name="connsiteY4073" fmla="*/ 4762060 h 13884555"/>
              <a:gd name="connsiteX4074" fmla="*/ 72566 w 12225867"/>
              <a:gd name="connsiteY4074" fmla="*/ 4765223 h 13884555"/>
              <a:gd name="connsiteX4075" fmla="*/ 69745 w 12225867"/>
              <a:gd name="connsiteY4075" fmla="*/ 4768106 h 13884555"/>
              <a:gd name="connsiteX4076" fmla="*/ 67206 w 12225867"/>
              <a:gd name="connsiteY4076" fmla="*/ 4764681 h 13884555"/>
              <a:gd name="connsiteX4077" fmla="*/ 69771 w 12225867"/>
              <a:gd name="connsiteY4077" fmla="*/ 4762060 h 13884555"/>
              <a:gd name="connsiteX4078" fmla="*/ 58017 w 12225867"/>
              <a:gd name="connsiteY4078" fmla="*/ 4761435 h 13884555"/>
              <a:gd name="connsiteX4079" fmla="*/ 64200 w 12225867"/>
              <a:gd name="connsiteY4079" fmla="*/ 4767753 h 13884555"/>
              <a:gd name="connsiteX4080" fmla="*/ 65175 w 12225867"/>
              <a:gd name="connsiteY4080" fmla="*/ 4766757 h 13884555"/>
              <a:gd name="connsiteX4081" fmla="*/ 67511 w 12225867"/>
              <a:gd name="connsiteY4081" fmla="*/ 4770389 h 13884555"/>
              <a:gd name="connsiteX4082" fmla="*/ 64537 w 12225867"/>
              <a:gd name="connsiteY4082" fmla="*/ 4773427 h 13884555"/>
              <a:gd name="connsiteX4083" fmla="*/ 58017 w 12225867"/>
              <a:gd name="connsiteY4083" fmla="*/ 4761435 h 13884555"/>
              <a:gd name="connsiteX4084" fmla="*/ 49807 w 12225867"/>
              <a:gd name="connsiteY4084" fmla="*/ 4759064 h 13884555"/>
              <a:gd name="connsiteX4085" fmla="*/ 52421 w 12225867"/>
              <a:gd name="connsiteY4085" fmla="*/ 4761736 h 13884555"/>
              <a:gd name="connsiteX4086" fmla="*/ 53621 w 12225867"/>
              <a:gd name="connsiteY4086" fmla="*/ 4765415 h 13884555"/>
              <a:gd name="connsiteX4087" fmla="*/ 50384 w 12225867"/>
              <a:gd name="connsiteY4087" fmla="*/ 4761753 h 13884555"/>
              <a:gd name="connsiteX4088" fmla="*/ 49807 w 12225867"/>
              <a:gd name="connsiteY4088" fmla="*/ 4759064 h 13884555"/>
              <a:gd name="connsiteX4089" fmla="*/ 45500 w 12225867"/>
              <a:gd name="connsiteY4089" fmla="*/ 4756227 h 13884555"/>
              <a:gd name="connsiteX4090" fmla="*/ 50384 w 12225867"/>
              <a:gd name="connsiteY4090" fmla="*/ 4761753 h 13884555"/>
              <a:gd name="connsiteX4091" fmla="*/ 51281 w 12225867"/>
              <a:gd name="connsiteY4091" fmla="*/ 4765928 h 13884555"/>
              <a:gd name="connsiteX4092" fmla="*/ 45770 w 12225867"/>
              <a:gd name="connsiteY4092" fmla="*/ 4758494 h 13884555"/>
              <a:gd name="connsiteX4093" fmla="*/ 45500 w 12225867"/>
              <a:gd name="connsiteY4093" fmla="*/ 4756227 h 13884555"/>
              <a:gd name="connsiteX4094" fmla="*/ 49476 w 12225867"/>
              <a:gd name="connsiteY4094" fmla="*/ 4752708 h 13884555"/>
              <a:gd name="connsiteX4095" fmla="*/ 54442 w 12225867"/>
              <a:gd name="connsiteY4095" fmla="*/ 4757782 h 13884555"/>
              <a:gd name="connsiteX4096" fmla="*/ 59210 w 12225867"/>
              <a:gd name="connsiteY4096" fmla="*/ 4768673 h 13884555"/>
              <a:gd name="connsiteX4097" fmla="*/ 52421 w 12225867"/>
              <a:gd name="connsiteY4097" fmla="*/ 4761736 h 13884555"/>
              <a:gd name="connsiteX4098" fmla="*/ 49476 w 12225867"/>
              <a:gd name="connsiteY4098" fmla="*/ 4752708 h 13884555"/>
              <a:gd name="connsiteX4099" fmla="*/ 44469 w 12225867"/>
              <a:gd name="connsiteY4099" fmla="*/ 4747591 h 13884555"/>
              <a:gd name="connsiteX4100" fmla="*/ 48150 w 12225867"/>
              <a:gd name="connsiteY4100" fmla="*/ 4751353 h 13884555"/>
              <a:gd name="connsiteX4101" fmla="*/ 49807 w 12225867"/>
              <a:gd name="connsiteY4101" fmla="*/ 4759064 h 13884555"/>
              <a:gd name="connsiteX4102" fmla="*/ 45287 w 12225867"/>
              <a:gd name="connsiteY4102" fmla="*/ 4754446 h 13884555"/>
              <a:gd name="connsiteX4103" fmla="*/ 44469 w 12225867"/>
              <a:gd name="connsiteY4103" fmla="*/ 4747591 h 13884555"/>
              <a:gd name="connsiteX4104" fmla="*/ 32742 w 12225867"/>
              <a:gd name="connsiteY4104" fmla="*/ 4743835 h 13884555"/>
              <a:gd name="connsiteX4105" fmla="*/ 47193 w 12225867"/>
              <a:gd name="connsiteY4105" fmla="*/ 4770415 h 13884555"/>
              <a:gd name="connsiteX4106" fmla="*/ 48247 w 12225867"/>
              <a:gd name="connsiteY4106" fmla="*/ 4779251 h 13884555"/>
              <a:gd name="connsiteX4107" fmla="*/ 32742 w 12225867"/>
              <a:gd name="connsiteY4107" fmla="*/ 4743835 h 13884555"/>
              <a:gd name="connsiteX4108" fmla="*/ 34898 w 12225867"/>
              <a:gd name="connsiteY4108" fmla="*/ 4743831 h 13884555"/>
              <a:gd name="connsiteX4109" fmla="*/ 45287 w 12225867"/>
              <a:gd name="connsiteY4109" fmla="*/ 4754446 h 13884555"/>
              <a:gd name="connsiteX4110" fmla="*/ 45500 w 12225867"/>
              <a:gd name="connsiteY4110" fmla="*/ 4756227 h 13884555"/>
              <a:gd name="connsiteX4111" fmla="*/ 36751 w 12225867"/>
              <a:gd name="connsiteY4111" fmla="*/ 4746330 h 13884555"/>
              <a:gd name="connsiteX4112" fmla="*/ 34898 w 12225867"/>
              <a:gd name="connsiteY4112" fmla="*/ 4743831 h 13884555"/>
              <a:gd name="connsiteX4113" fmla="*/ 46446 w 12225867"/>
              <a:gd name="connsiteY4113" fmla="*/ 4743417 h 13884555"/>
              <a:gd name="connsiteX4114" fmla="*/ 49476 w 12225867"/>
              <a:gd name="connsiteY4114" fmla="*/ 4752708 h 13884555"/>
              <a:gd name="connsiteX4115" fmla="*/ 48150 w 12225867"/>
              <a:gd name="connsiteY4115" fmla="*/ 4751353 h 13884555"/>
              <a:gd name="connsiteX4116" fmla="*/ 46446 w 12225867"/>
              <a:gd name="connsiteY4116" fmla="*/ 4743417 h 13884555"/>
              <a:gd name="connsiteX4117" fmla="*/ 52815 w 12225867"/>
              <a:gd name="connsiteY4117" fmla="*/ 4742879 h 13884555"/>
              <a:gd name="connsiteX4118" fmla="*/ 70679 w 12225867"/>
              <a:gd name="connsiteY4118" fmla="*/ 4761133 h 13884555"/>
              <a:gd name="connsiteX4119" fmla="*/ 69771 w 12225867"/>
              <a:gd name="connsiteY4119" fmla="*/ 4762060 h 13884555"/>
              <a:gd name="connsiteX4120" fmla="*/ 52815 w 12225867"/>
              <a:gd name="connsiteY4120" fmla="*/ 4742879 h 13884555"/>
              <a:gd name="connsiteX4121" fmla="*/ 47870 w 12225867"/>
              <a:gd name="connsiteY4121" fmla="*/ 4742771 h 13884555"/>
              <a:gd name="connsiteX4122" fmla="*/ 58017 w 12225867"/>
              <a:gd name="connsiteY4122" fmla="*/ 4761435 h 13884555"/>
              <a:gd name="connsiteX4123" fmla="*/ 54442 w 12225867"/>
              <a:gd name="connsiteY4123" fmla="*/ 4757782 h 13884555"/>
              <a:gd name="connsiteX4124" fmla="*/ 47870 w 12225867"/>
              <a:gd name="connsiteY4124" fmla="*/ 4742771 h 13884555"/>
              <a:gd name="connsiteX4125" fmla="*/ 30893 w 12225867"/>
              <a:gd name="connsiteY4125" fmla="*/ 4740434 h 13884555"/>
              <a:gd name="connsiteX4126" fmla="*/ 31019 w 12225867"/>
              <a:gd name="connsiteY4126" fmla="*/ 4740666 h 13884555"/>
              <a:gd name="connsiteX4127" fmla="*/ 45352 w 12225867"/>
              <a:gd name="connsiteY4127" fmla="*/ 4784604 h 13884555"/>
              <a:gd name="connsiteX4128" fmla="*/ 43583 w 12225867"/>
              <a:gd name="connsiteY4128" fmla="*/ 4785056 h 13884555"/>
              <a:gd name="connsiteX4129" fmla="*/ 40534 w 12225867"/>
              <a:gd name="connsiteY4129" fmla="*/ 4785315 h 13884555"/>
              <a:gd name="connsiteX4130" fmla="*/ 30893 w 12225867"/>
              <a:gd name="connsiteY4130" fmla="*/ 4740434 h 13884555"/>
              <a:gd name="connsiteX4131" fmla="*/ 30835 w 12225867"/>
              <a:gd name="connsiteY4131" fmla="*/ 4740103 h 13884555"/>
              <a:gd name="connsiteX4132" fmla="*/ 31689 w 12225867"/>
              <a:gd name="connsiteY4132" fmla="*/ 4741430 h 13884555"/>
              <a:gd name="connsiteX4133" fmla="*/ 32742 w 12225867"/>
              <a:gd name="connsiteY4133" fmla="*/ 4743835 h 13884555"/>
              <a:gd name="connsiteX4134" fmla="*/ 31019 w 12225867"/>
              <a:gd name="connsiteY4134" fmla="*/ 4740666 h 13884555"/>
              <a:gd name="connsiteX4135" fmla="*/ 30835 w 12225867"/>
              <a:gd name="connsiteY4135" fmla="*/ 4740103 h 13884555"/>
              <a:gd name="connsiteX4136" fmla="*/ 30796 w 12225867"/>
              <a:gd name="connsiteY4136" fmla="*/ 4739984 h 13884555"/>
              <a:gd name="connsiteX4137" fmla="*/ 30835 w 12225867"/>
              <a:gd name="connsiteY4137" fmla="*/ 4740103 h 13884555"/>
              <a:gd name="connsiteX4138" fmla="*/ 30815 w 12225867"/>
              <a:gd name="connsiteY4138" fmla="*/ 4740072 h 13884555"/>
              <a:gd name="connsiteX4139" fmla="*/ 30796 w 12225867"/>
              <a:gd name="connsiteY4139" fmla="*/ 4739984 h 13884555"/>
              <a:gd name="connsiteX4140" fmla="*/ 31750 w 12225867"/>
              <a:gd name="connsiteY4140" fmla="*/ 4739582 h 13884555"/>
              <a:gd name="connsiteX4141" fmla="*/ 34898 w 12225867"/>
              <a:gd name="connsiteY4141" fmla="*/ 4743831 h 13884555"/>
              <a:gd name="connsiteX4142" fmla="*/ 31216 w 12225867"/>
              <a:gd name="connsiteY4142" fmla="*/ 4740068 h 13884555"/>
              <a:gd name="connsiteX4143" fmla="*/ 31750 w 12225867"/>
              <a:gd name="connsiteY4143" fmla="*/ 4739582 h 13884555"/>
              <a:gd name="connsiteX4144" fmla="*/ 30042 w 12225867"/>
              <a:gd name="connsiteY4144" fmla="*/ 4738869 h 13884555"/>
              <a:gd name="connsiteX4145" fmla="*/ 30815 w 12225867"/>
              <a:gd name="connsiteY4145" fmla="*/ 4740072 h 13884555"/>
              <a:gd name="connsiteX4146" fmla="*/ 30893 w 12225867"/>
              <a:gd name="connsiteY4146" fmla="*/ 4740434 h 13884555"/>
              <a:gd name="connsiteX4147" fmla="*/ 30042 w 12225867"/>
              <a:gd name="connsiteY4147" fmla="*/ 4738869 h 13884555"/>
              <a:gd name="connsiteX4148" fmla="*/ 30039 w 12225867"/>
              <a:gd name="connsiteY4148" fmla="*/ 4738863 h 13884555"/>
              <a:gd name="connsiteX4149" fmla="*/ 30042 w 12225867"/>
              <a:gd name="connsiteY4149" fmla="*/ 4738869 h 13884555"/>
              <a:gd name="connsiteX4150" fmla="*/ 30038 w 12225867"/>
              <a:gd name="connsiteY4150" fmla="*/ 4738864 h 13884555"/>
              <a:gd name="connsiteX4151" fmla="*/ 30039 w 12225867"/>
              <a:gd name="connsiteY4151" fmla="*/ 4738863 h 13884555"/>
              <a:gd name="connsiteX4152" fmla="*/ 30048 w 12225867"/>
              <a:gd name="connsiteY4152" fmla="*/ 4738856 h 13884555"/>
              <a:gd name="connsiteX4153" fmla="*/ 30039 w 12225867"/>
              <a:gd name="connsiteY4153" fmla="*/ 4738863 h 13884555"/>
              <a:gd name="connsiteX4154" fmla="*/ 30038 w 12225867"/>
              <a:gd name="connsiteY4154" fmla="*/ 4738863 h 13884555"/>
              <a:gd name="connsiteX4155" fmla="*/ 30048 w 12225867"/>
              <a:gd name="connsiteY4155" fmla="*/ 4738856 h 13884555"/>
              <a:gd name="connsiteX4156" fmla="*/ 30357 w 12225867"/>
              <a:gd name="connsiteY4156" fmla="*/ 4738635 h 13884555"/>
              <a:gd name="connsiteX4157" fmla="*/ 30365 w 12225867"/>
              <a:gd name="connsiteY4157" fmla="*/ 4738662 h 13884555"/>
              <a:gd name="connsiteX4158" fmla="*/ 30048 w 12225867"/>
              <a:gd name="connsiteY4158" fmla="*/ 4738856 h 13884555"/>
              <a:gd name="connsiteX4159" fmla="*/ 30357 w 12225867"/>
              <a:gd name="connsiteY4159" fmla="*/ 4738635 h 13884555"/>
              <a:gd name="connsiteX4160" fmla="*/ 30454 w 12225867"/>
              <a:gd name="connsiteY4160" fmla="*/ 4738607 h 13884555"/>
              <a:gd name="connsiteX4161" fmla="*/ 30545 w 12225867"/>
              <a:gd name="connsiteY4161" fmla="*/ 4738816 h 13884555"/>
              <a:gd name="connsiteX4162" fmla="*/ 30796 w 12225867"/>
              <a:gd name="connsiteY4162" fmla="*/ 4739984 h 13884555"/>
              <a:gd name="connsiteX4163" fmla="*/ 30365 w 12225867"/>
              <a:gd name="connsiteY4163" fmla="*/ 4738662 h 13884555"/>
              <a:gd name="connsiteX4164" fmla="*/ 30454 w 12225867"/>
              <a:gd name="connsiteY4164" fmla="*/ 4738607 h 13884555"/>
              <a:gd name="connsiteX4165" fmla="*/ 30487 w 12225867"/>
              <a:gd name="connsiteY4165" fmla="*/ 4738543 h 13884555"/>
              <a:gd name="connsiteX4166" fmla="*/ 30495 w 12225867"/>
              <a:gd name="connsiteY4166" fmla="*/ 4738582 h 13884555"/>
              <a:gd name="connsiteX4167" fmla="*/ 30454 w 12225867"/>
              <a:gd name="connsiteY4167" fmla="*/ 4738607 h 13884555"/>
              <a:gd name="connsiteX4168" fmla="*/ 30440 w 12225867"/>
              <a:gd name="connsiteY4168" fmla="*/ 4738576 h 13884555"/>
              <a:gd name="connsiteX4169" fmla="*/ 30487 w 12225867"/>
              <a:gd name="connsiteY4169" fmla="*/ 4738543 h 13884555"/>
              <a:gd name="connsiteX4170" fmla="*/ 30038 w 12225867"/>
              <a:gd name="connsiteY4170" fmla="*/ 4737659 h 13884555"/>
              <a:gd name="connsiteX4171" fmla="*/ 30440 w 12225867"/>
              <a:gd name="connsiteY4171" fmla="*/ 4738576 h 13884555"/>
              <a:gd name="connsiteX4172" fmla="*/ 30357 w 12225867"/>
              <a:gd name="connsiteY4172" fmla="*/ 4738635 h 13884555"/>
              <a:gd name="connsiteX4173" fmla="*/ 30038 w 12225867"/>
              <a:gd name="connsiteY4173" fmla="*/ 4737659 h 13884555"/>
              <a:gd name="connsiteX4174" fmla="*/ 30273 w 12225867"/>
              <a:gd name="connsiteY4174" fmla="*/ 4737549 h 13884555"/>
              <a:gd name="connsiteX4175" fmla="*/ 30278 w 12225867"/>
              <a:gd name="connsiteY4175" fmla="*/ 4737570 h 13884555"/>
              <a:gd name="connsiteX4176" fmla="*/ 30038 w 12225867"/>
              <a:gd name="connsiteY4176" fmla="*/ 4737659 h 13884555"/>
              <a:gd name="connsiteX4177" fmla="*/ 30273 w 12225867"/>
              <a:gd name="connsiteY4177" fmla="*/ 4737549 h 13884555"/>
              <a:gd name="connsiteX4178" fmla="*/ 34161 w 12225867"/>
              <a:gd name="connsiteY4178" fmla="*/ 4737059 h 13884555"/>
              <a:gd name="connsiteX4179" fmla="*/ 34334 w 12225867"/>
              <a:gd name="connsiteY4179" fmla="*/ 4737236 h 13884555"/>
              <a:gd name="connsiteX4180" fmla="*/ 31750 w 12225867"/>
              <a:gd name="connsiteY4180" fmla="*/ 4739582 h 13884555"/>
              <a:gd name="connsiteX4181" fmla="*/ 31724 w 12225867"/>
              <a:gd name="connsiteY4181" fmla="*/ 4739550 h 13884555"/>
              <a:gd name="connsiteX4182" fmla="*/ 34161 w 12225867"/>
              <a:gd name="connsiteY4182" fmla="*/ 4737059 h 13884555"/>
              <a:gd name="connsiteX4183" fmla="*/ 33718 w 12225867"/>
              <a:gd name="connsiteY4183" fmla="*/ 4736606 h 13884555"/>
              <a:gd name="connsiteX4184" fmla="*/ 33866 w 12225867"/>
              <a:gd name="connsiteY4184" fmla="*/ 4736757 h 13884555"/>
              <a:gd name="connsiteX4185" fmla="*/ 31216 w 12225867"/>
              <a:gd name="connsiteY4185" fmla="*/ 4738864 h 13884555"/>
              <a:gd name="connsiteX4186" fmla="*/ 31724 w 12225867"/>
              <a:gd name="connsiteY4186" fmla="*/ 4739550 h 13884555"/>
              <a:gd name="connsiteX4187" fmla="*/ 31216 w 12225867"/>
              <a:gd name="connsiteY4187" fmla="*/ 4740068 h 13884555"/>
              <a:gd name="connsiteX4188" fmla="*/ 36751 w 12225867"/>
              <a:gd name="connsiteY4188" fmla="*/ 4746330 h 13884555"/>
              <a:gd name="connsiteX4189" fmla="*/ 45770 w 12225867"/>
              <a:gd name="connsiteY4189" fmla="*/ 4758494 h 13884555"/>
              <a:gd name="connsiteX4190" fmla="*/ 46478 w 12225867"/>
              <a:gd name="connsiteY4190" fmla="*/ 4764426 h 13884555"/>
              <a:gd name="connsiteX4191" fmla="*/ 31689 w 12225867"/>
              <a:gd name="connsiteY4191" fmla="*/ 4741430 h 13884555"/>
              <a:gd name="connsiteX4192" fmla="*/ 30545 w 12225867"/>
              <a:gd name="connsiteY4192" fmla="*/ 4738816 h 13884555"/>
              <a:gd name="connsiteX4193" fmla="*/ 30495 w 12225867"/>
              <a:gd name="connsiteY4193" fmla="*/ 4738582 h 13884555"/>
              <a:gd name="connsiteX4194" fmla="*/ 33718 w 12225867"/>
              <a:gd name="connsiteY4194" fmla="*/ 4736606 h 13884555"/>
              <a:gd name="connsiteX4195" fmla="*/ 33492 w 12225867"/>
              <a:gd name="connsiteY4195" fmla="*/ 4736376 h 13884555"/>
              <a:gd name="connsiteX4196" fmla="*/ 33502 w 12225867"/>
              <a:gd name="connsiteY4196" fmla="*/ 4736386 h 13884555"/>
              <a:gd name="connsiteX4197" fmla="*/ 30487 w 12225867"/>
              <a:gd name="connsiteY4197" fmla="*/ 4738543 h 13884555"/>
              <a:gd name="connsiteX4198" fmla="*/ 30278 w 12225867"/>
              <a:gd name="connsiteY4198" fmla="*/ 4737570 h 13884555"/>
              <a:gd name="connsiteX4199" fmla="*/ 33492 w 12225867"/>
              <a:gd name="connsiteY4199" fmla="*/ 4736376 h 13884555"/>
              <a:gd name="connsiteX4200" fmla="*/ 33208 w 12225867"/>
              <a:gd name="connsiteY4200" fmla="*/ 4736085 h 13884555"/>
              <a:gd name="connsiteX4201" fmla="*/ 33276 w 12225867"/>
              <a:gd name="connsiteY4201" fmla="*/ 4736155 h 13884555"/>
              <a:gd name="connsiteX4202" fmla="*/ 30273 w 12225867"/>
              <a:gd name="connsiteY4202" fmla="*/ 4737549 h 13884555"/>
              <a:gd name="connsiteX4203" fmla="*/ 30038 w 12225867"/>
              <a:gd name="connsiteY4203" fmla="*/ 4736454 h 13884555"/>
              <a:gd name="connsiteX4204" fmla="*/ 30622 w 12225867"/>
              <a:gd name="connsiteY4204" fmla="*/ 4736305 h 13884555"/>
              <a:gd name="connsiteX4205" fmla="*/ 33208 w 12225867"/>
              <a:gd name="connsiteY4205" fmla="*/ 4736085 h 13884555"/>
              <a:gd name="connsiteX4206" fmla="*/ 34020 w 12225867"/>
              <a:gd name="connsiteY4206" fmla="*/ 4736016 h 13884555"/>
              <a:gd name="connsiteX4207" fmla="*/ 33544 w 12225867"/>
              <a:gd name="connsiteY4207" fmla="*/ 4736356 h 13884555"/>
              <a:gd name="connsiteX4208" fmla="*/ 33492 w 12225867"/>
              <a:gd name="connsiteY4208" fmla="*/ 4736376 h 13884555"/>
              <a:gd name="connsiteX4209" fmla="*/ 33276 w 12225867"/>
              <a:gd name="connsiteY4209" fmla="*/ 4736155 h 13884555"/>
              <a:gd name="connsiteX4210" fmla="*/ 33476 w 12225867"/>
              <a:gd name="connsiteY4210" fmla="*/ 4736062 h 13884555"/>
              <a:gd name="connsiteX4211" fmla="*/ 34020 w 12225867"/>
              <a:gd name="connsiteY4211" fmla="*/ 4736016 h 13884555"/>
              <a:gd name="connsiteX4212" fmla="*/ 34787 w 12225867"/>
              <a:gd name="connsiteY4212" fmla="*/ 4735951 h 13884555"/>
              <a:gd name="connsiteX4213" fmla="*/ 33718 w 12225867"/>
              <a:gd name="connsiteY4213" fmla="*/ 4736606 h 13884555"/>
              <a:gd name="connsiteX4214" fmla="*/ 33502 w 12225867"/>
              <a:gd name="connsiteY4214" fmla="*/ 4736386 h 13884555"/>
              <a:gd name="connsiteX4215" fmla="*/ 33544 w 12225867"/>
              <a:gd name="connsiteY4215" fmla="*/ 4736356 h 13884555"/>
              <a:gd name="connsiteX4216" fmla="*/ 34590 w 12225867"/>
              <a:gd name="connsiteY4216" fmla="*/ 4735967 h 13884555"/>
              <a:gd name="connsiteX4217" fmla="*/ 34787 w 12225867"/>
              <a:gd name="connsiteY4217" fmla="*/ 4735951 h 13884555"/>
              <a:gd name="connsiteX4218" fmla="*/ 35287 w 12225867"/>
              <a:gd name="connsiteY4218" fmla="*/ 4735908 h 13884555"/>
              <a:gd name="connsiteX4219" fmla="*/ 34161 w 12225867"/>
              <a:gd name="connsiteY4219" fmla="*/ 4737059 h 13884555"/>
              <a:gd name="connsiteX4220" fmla="*/ 33866 w 12225867"/>
              <a:gd name="connsiteY4220" fmla="*/ 4736757 h 13884555"/>
              <a:gd name="connsiteX4221" fmla="*/ 34893 w 12225867"/>
              <a:gd name="connsiteY4221" fmla="*/ 4735942 h 13884555"/>
              <a:gd name="connsiteX4222" fmla="*/ 35287 w 12225867"/>
              <a:gd name="connsiteY4222" fmla="*/ 4735908 h 13884555"/>
              <a:gd name="connsiteX4223" fmla="*/ 35098 w 12225867"/>
              <a:gd name="connsiteY4223" fmla="*/ 4735779 h 13884555"/>
              <a:gd name="connsiteX4224" fmla="*/ 34893 w 12225867"/>
              <a:gd name="connsiteY4224" fmla="*/ 4735942 h 13884555"/>
              <a:gd name="connsiteX4225" fmla="*/ 34787 w 12225867"/>
              <a:gd name="connsiteY4225" fmla="*/ 4735951 h 13884555"/>
              <a:gd name="connsiteX4226" fmla="*/ 35021 w 12225867"/>
              <a:gd name="connsiteY4226" fmla="*/ 4735807 h 13884555"/>
              <a:gd name="connsiteX4227" fmla="*/ 35098 w 12225867"/>
              <a:gd name="connsiteY4227" fmla="*/ 4735779 h 13884555"/>
              <a:gd name="connsiteX4228" fmla="*/ 44801 w 12225867"/>
              <a:gd name="connsiteY4228" fmla="*/ 4735763 h 13884555"/>
              <a:gd name="connsiteX4229" fmla="*/ 47870 w 12225867"/>
              <a:gd name="connsiteY4229" fmla="*/ 4742771 h 13884555"/>
              <a:gd name="connsiteX4230" fmla="*/ 45286 w 12225867"/>
              <a:gd name="connsiteY4230" fmla="*/ 4738017 h 13884555"/>
              <a:gd name="connsiteX4231" fmla="*/ 44801 w 12225867"/>
              <a:gd name="connsiteY4231" fmla="*/ 4735763 h 13884555"/>
              <a:gd name="connsiteX4232" fmla="*/ 43782 w 12225867"/>
              <a:gd name="connsiteY4232" fmla="*/ 4735252 h 13884555"/>
              <a:gd name="connsiteX4233" fmla="*/ 45286 w 12225867"/>
              <a:gd name="connsiteY4233" fmla="*/ 4738017 h 13884555"/>
              <a:gd name="connsiteX4234" fmla="*/ 46446 w 12225867"/>
              <a:gd name="connsiteY4234" fmla="*/ 4743417 h 13884555"/>
              <a:gd name="connsiteX4235" fmla="*/ 43782 w 12225867"/>
              <a:gd name="connsiteY4235" fmla="*/ 4735252 h 13884555"/>
              <a:gd name="connsiteX4236" fmla="*/ 42996 w 12225867"/>
              <a:gd name="connsiteY4236" fmla="*/ 4735251 h 13884555"/>
              <a:gd name="connsiteX4237" fmla="*/ 44469 w 12225867"/>
              <a:gd name="connsiteY4237" fmla="*/ 4747591 h 13884555"/>
              <a:gd name="connsiteX4238" fmla="*/ 34334 w 12225867"/>
              <a:gd name="connsiteY4238" fmla="*/ 4737236 h 13884555"/>
              <a:gd name="connsiteX4239" fmla="*/ 35849 w 12225867"/>
              <a:gd name="connsiteY4239" fmla="*/ 4735860 h 13884555"/>
              <a:gd name="connsiteX4240" fmla="*/ 42996 w 12225867"/>
              <a:gd name="connsiteY4240" fmla="*/ 4735251 h 13884555"/>
              <a:gd name="connsiteX4241" fmla="*/ 36521 w 12225867"/>
              <a:gd name="connsiteY4241" fmla="*/ 4735250 h 13884555"/>
              <a:gd name="connsiteX4242" fmla="*/ 35849 w 12225867"/>
              <a:gd name="connsiteY4242" fmla="*/ 4735860 h 13884555"/>
              <a:gd name="connsiteX4243" fmla="*/ 35287 w 12225867"/>
              <a:gd name="connsiteY4243" fmla="*/ 4735908 h 13884555"/>
              <a:gd name="connsiteX4244" fmla="*/ 35594 w 12225867"/>
              <a:gd name="connsiteY4244" fmla="*/ 4735594 h 13884555"/>
              <a:gd name="connsiteX4245" fmla="*/ 36521 w 12225867"/>
              <a:gd name="connsiteY4245" fmla="*/ 4735250 h 13884555"/>
              <a:gd name="connsiteX4246" fmla="*/ 35933 w 12225867"/>
              <a:gd name="connsiteY4246" fmla="*/ 4735248 h 13884555"/>
              <a:gd name="connsiteX4247" fmla="*/ 35594 w 12225867"/>
              <a:gd name="connsiteY4247" fmla="*/ 4735594 h 13884555"/>
              <a:gd name="connsiteX4248" fmla="*/ 35098 w 12225867"/>
              <a:gd name="connsiteY4248" fmla="*/ 4735779 h 13884555"/>
              <a:gd name="connsiteX4249" fmla="*/ 35200 w 12225867"/>
              <a:gd name="connsiteY4249" fmla="*/ 4735698 h 13884555"/>
              <a:gd name="connsiteX4250" fmla="*/ 35933 w 12225867"/>
              <a:gd name="connsiteY4250" fmla="*/ 4735248 h 13884555"/>
              <a:gd name="connsiteX4251" fmla="*/ 35277 w 12225867"/>
              <a:gd name="connsiteY4251" fmla="*/ 4735116 h 13884555"/>
              <a:gd name="connsiteX4252" fmla="*/ 34842 w 12225867"/>
              <a:gd name="connsiteY4252" fmla="*/ 4735428 h 13884555"/>
              <a:gd name="connsiteX4253" fmla="*/ 33476 w 12225867"/>
              <a:gd name="connsiteY4253" fmla="*/ 4736062 h 13884555"/>
              <a:gd name="connsiteX4254" fmla="*/ 33208 w 12225867"/>
              <a:gd name="connsiteY4254" fmla="*/ 4736085 h 13884555"/>
              <a:gd name="connsiteX4255" fmla="*/ 32863 w 12225867"/>
              <a:gd name="connsiteY4255" fmla="*/ 4735733 h 13884555"/>
              <a:gd name="connsiteX4256" fmla="*/ 35277 w 12225867"/>
              <a:gd name="connsiteY4256" fmla="*/ 4735116 h 13884555"/>
              <a:gd name="connsiteX4257" fmla="*/ 36242 w 12225867"/>
              <a:gd name="connsiteY4257" fmla="*/ 4734870 h 13884555"/>
              <a:gd name="connsiteX4258" fmla="*/ 35200 w 12225867"/>
              <a:gd name="connsiteY4258" fmla="*/ 4735698 h 13884555"/>
              <a:gd name="connsiteX4259" fmla="*/ 35021 w 12225867"/>
              <a:gd name="connsiteY4259" fmla="*/ 4735807 h 13884555"/>
              <a:gd name="connsiteX4260" fmla="*/ 34590 w 12225867"/>
              <a:gd name="connsiteY4260" fmla="*/ 4735967 h 13884555"/>
              <a:gd name="connsiteX4261" fmla="*/ 34020 w 12225867"/>
              <a:gd name="connsiteY4261" fmla="*/ 4736016 h 13884555"/>
              <a:gd name="connsiteX4262" fmla="*/ 34842 w 12225867"/>
              <a:gd name="connsiteY4262" fmla="*/ 4735428 h 13884555"/>
              <a:gd name="connsiteX4263" fmla="*/ 35800 w 12225867"/>
              <a:gd name="connsiteY4263" fmla="*/ 4734983 h 13884555"/>
              <a:gd name="connsiteX4264" fmla="*/ 36242 w 12225867"/>
              <a:gd name="connsiteY4264" fmla="*/ 4734870 h 13884555"/>
              <a:gd name="connsiteX4265" fmla="*/ 36770 w 12225867"/>
              <a:gd name="connsiteY4265" fmla="*/ 4734735 h 13884555"/>
              <a:gd name="connsiteX4266" fmla="*/ 35933 w 12225867"/>
              <a:gd name="connsiteY4266" fmla="*/ 4735248 h 13884555"/>
              <a:gd name="connsiteX4267" fmla="*/ 36324 w 12225867"/>
              <a:gd name="connsiteY4267" fmla="*/ 4734849 h 13884555"/>
              <a:gd name="connsiteX4268" fmla="*/ 36770 w 12225867"/>
              <a:gd name="connsiteY4268" fmla="*/ 4734735 h 13884555"/>
              <a:gd name="connsiteX4269" fmla="*/ 36520 w 12225867"/>
              <a:gd name="connsiteY4269" fmla="*/ 4734648 h 13884555"/>
              <a:gd name="connsiteX4270" fmla="*/ 36324 w 12225867"/>
              <a:gd name="connsiteY4270" fmla="*/ 4734849 h 13884555"/>
              <a:gd name="connsiteX4271" fmla="*/ 36242 w 12225867"/>
              <a:gd name="connsiteY4271" fmla="*/ 4734870 h 13884555"/>
              <a:gd name="connsiteX4272" fmla="*/ 36520 w 12225867"/>
              <a:gd name="connsiteY4272" fmla="*/ 4734648 h 13884555"/>
              <a:gd name="connsiteX4273" fmla="*/ 44506 w 12225867"/>
              <a:gd name="connsiteY4273" fmla="*/ 4734388 h 13884555"/>
              <a:gd name="connsiteX4274" fmla="*/ 45501 w 12225867"/>
              <a:gd name="connsiteY4274" fmla="*/ 4735404 h 13884555"/>
              <a:gd name="connsiteX4275" fmla="*/ 67206 w 12225867"/>
              <a:gd name="connsiteY4275" fmla="*/ 4764681 h 13884555"/>
              <a:gd name="connsiteX4276" fmla="*/ 65175 w 12225867"/>
              <a:gd name="connsiteY4276" fmla="*/ 4766757 h 13884555"/>
              <a:gd name="connsiteX4277" fmla="*/ 44580 w 12225867"/>
              <a:gd name="connsiteY4277" fmla="*/ 4734731 h 13884555"/>
              <a:gd name="connsiteX4278" fmla="*/ 44506 w 12225867"/>
              <a:gd name="connsiteY4278" fmla="*/ 4734388 h 13884555"/>
              <a:gd name="connsiteX4279" fmla="*/ 37746 w 12225867"/>
              <a:gd name="connsiteY4279" fmla="*/ 4734137 h 13884555"/>
              <a:gd name="connsiteX4280" fmla="*/ 37212 w 12225867"/>
              <a:gd name="connsiteY4280" fmla="*/ 4734622 h 13884555"/>
              <a:gd name="connsiteX4281" fmla="*/ 36770 w 12225867"/>
              <a:gd name="connsiteY4281" fmla="*/ 4734735 h 13884555"/>
              <a:gd name="connsiteX4282" fmla="*/ 37746 w 12225867"/>
              <a:gd name="connsiteY4282" fmla="*/ 4734137 h 13884555"/>
              <a:gd name="connsiteX4283" fmla="*/ 38140 w 12225867"/>
              <a:gd name="connsiteY4283" fmla="*/ 4733896 h 13884555"/>
              <a:gd name="connsiteX4284" fmla="*/ 37746 w 12225867"/>
              <a:gd name="connsiteY4284" fmla="*/ 4734137 h 13884555"/>
              <a:gd name="connsiteX4285" fmla="*/ 37878 w 12225867"/>
              <a:gd name="connsiteY4285" fmla="*/ 4734017 h 13884555"/>
              <a:gd name="connsiteX4286" fmla="*/ 38140 w 12225867"/>
              <a:gd name="connsiteY4286" fmla="*/ 4733896 h 13884555"/>
              <a:gd name="connsiteX4287" fmla="*/ 43951 w 12225867"/>
              <a:gd name="connsiteY4287" fmla="*/ 4733822 h 13884555"/>
              <a:gd name="connsiteX4288" fmla="*/ 44077 w 12225867"/>
              <a:gd name="connsiteY4288" fmla="*/ 4733950 h 13884555"/>
              <a:gd name="connsiteX4289" fmla="*/ 44580 w 12225867"/>
              <a:gd name="connsiteY4289" fmla="*/ 4734731 h 13884555"/>
              <a:gd name="connsiteX4290" fmla="*/ 44801 w 12225867"/>
              <a:gd name="connsiteY4290" fmla="*/ 4735763 h 13884555"/>
              <a:gd name="connsiteX4291" fmla="*/ 43951 w 12225867"/>
              <a:gd name="connsiteY4291" fmla="*/ 4733822 h 13884555"/>
              <a:gd name="connsiteX4292" fmla="*/ 40404 w 12225867"/>
              <a:gd name="connsiteY4292" fmla="*/ 4733806 h 13884555"/>
              <a:gd name="connsiteX4293" fmla="*/ 36521 w 12225867"/>
              <a:gd name="connsiteY4293" fmla="*/ 4735250 h 13884555"/>
              <a:gd name="connsiteX4294" fmla="*/ 37212 w 12225867"/>
              <a:gd name="connsiteY4294" fmla="*/ 4734622 h 13884555"/>
              <a:gd name="connsiteX4295" fmla="*/ 40404 w 12225867"/>
              <a:gd name="connsiteY4295" fmla="*/ 4733806 h 13884555"/>
              <a:gd name="connsiteX4296" fmla="*/ 44248 w 12225867"/>
              <a:gd name="connsiteY4296" fmla="*/ 4733186 h 13884555"/>
              <a:gd name="connsiteX4297" fmla="*/ 52815 w 12225867"/>
              <a:gd name="connsiteY4297" fmla="*/ 4742879 h 13884555"/>
              <a:gd name="connsiteX4298" fmla="*/ 45501 w 12225867"/>
              <a:gd name="connsiteY4298" fmla="*/ 4735404 h 13884555"/>
              <a:gd name="connsiteX4299" fmla="*/ 44408 w 12225867"/>
              <a:gd name="connsiteY4299" fmla="*/ 4733930 h 13884555"/>
              <a:gd name="connsiteX4300" fmla="*/ 44248 w 12225867"/>
              <a:gd name="connsiteY4300" fmla="*/ 4733186 h 13884555"/>
              <a:gd name="connsiteX4301" fmla="*/ 43087 w 12225867"/>
              <a:gd name="connsiteY4301" fmla="*/ 4733121 h 13884555"/>
              <a:gd name="connsiteX4302" fmla="*/ 43782 w 12225867"/>
              <a:gd name="connsiteY4302" fmla="*/ 4735252 h 13884555"/>
              <a:gd name="connsiteX4303" fmla="*/ 42680 w 12225867"/>
              <a:gd name="connsiteY4303" fmla="*/ 4733225 h 13884555"/>
              <a:gd name="connsiteX4304" fmla="*/ 43087 w 12225867"/>
              <a:gd name="connsiteY4304" fmla="*/ 4733121 h 13884555"/>
              <a:gd name="connsiteX4305" fmla="*/ 43480 w 12225867"/>
              <a:gd name="connsiteY4305" fmla="*/ 4733021 h 13884555"/>
              <a:gd name="connsiteX4306" fmla="*/ 43859 w 12225867"/>
              <a:gd name="connsiteY4306" fmla="*/ 4733610 h 13884555"/>
              <a:gd name="connsiteX4307" fmla="*/ 43951 w 12225867"/>
              <a:gd name="connsiteY4307" fmla="*/ 4733822 h 13884555"/>
              <a:gd name="connsiteX4308" fmla="*/ 43230 w 12225867"/>
              <a:gd name="connsiteY4308" fmla="*/ 4733085 h 13884555"/>
              <a:gd name="connsiteX4309" fmla="*/ 43480 w 12225867"/>
              <a:gd name="connsiteY4309" fmla="*/ 4733021 h 13884555"/>
              <a:gd name="connsiteX4310" fmla="*/ 42560 w 12225867"/>
              <a:gd name="connsiteY4310" fmla="*/ 4733005 h 13884555"/>
              <a:gd name="connsiteX4311" fmla="*/ 42680 w 12225867"/>
              <a:gd name="connsiteY4311" fmla="*/ 4733225 h 13884555"/>
              <a:gd name="connsiteX4312" fmla="*/ 40404 w 12225867"/>
              <a:gd name="connsiteY4312" fmla="*/ 4733806 h 13884555"/>
              <a:gd name="connsiteX4313" fmla="*/ 42560 w 12225867"/>
              <a:gd name="connsiteY4313" fmla="*/ 4733005 h 13884555"/>
              <a:gd name="connsiteX4314" fmla="*/ 43693 w 12225867"/>
              <a:gd name="connsiteY4314" fmla="*/ 4732966 h 13884555"/>
              <a:gd name="connsiteX4315" fmla="*/ 44408 w 12225867"/>
              <a:gd name="connsiteY4315" fmla="*/ 4733930 h 13884555"/>
              <a:gd name="connsiteX4316" fmla="*/ 44506 w 12225867"/>
              <a:gd name="connsiteY4316" fmla="*/ 4734388 h 13884555"/>
              <a:gd name="connsiteX4317" fmla="*/ 44077 w 12225867"/>
              <a:gd name="connsiteY4317" fmla="*/ 4733950 h 13884555"/>
              <a:gd name="connsiteX4318" fmla="*/ 43859 w 12225867"/>
              <a:gd name="connsiteY4318" fmla="*/ 4733610 h 13884555"/>
              <a:gd name="connsiteX4319" fmla="*/ 43589 w 12225867"/>
              <a:gd name="connsiteY4319" fmla="*/ 4732993 h 13884555"/>
              <a:gd name="connsiteX4320" fmla="*/ 43693 w 12225867"/>
              <a:gd name="connsiteY4320" fmla="*/ 4732966 h 13884555"/>
              <a:gd name="connsiteX4321" fmla="*/ 42997 w 12225867"/>
              <a:gd name="connsiteY4321" fmla="*/ 4732846 h 13884555"/>
              <a:gd name="connsiteX4322" fmla="*/ 43230 w 12225867"/>
              <a:gd name="connsiteY4322" fmla="*/ 4733085 h 13884555"/>
              <a:gd name="connsiteX4323" fmla="*/ 43087 w 12225867"/>
              <a:gd name="connsiteY4323" fmla="*/ 4733121 h 13884555"/>
              <a:gd name="connsiteX4324" fmla="*/ 42997 w 12225867"/>
              <a:gd name="connsiteY4324" fmla="*/ 4732846 h 13884555"/>
              <a:gd name="connsiteX4325" fmla="*/ 44174 w 12225867"/>
              <a:gd name="connsiteY4325" fmla="*/ 4732844 h 13884555"/>
              <a:gd name="connsiteX4326" fmla="*/ 44248 w 12225867"/>
              <a:gd name="connsiteY4326" fmla="*/ 4733186 h 13884555"/>
              <a:gd name="connsiteX4327" fmla="*/ 43987 w 12225867"/>
              <a:gd name="connsiteY4327" fmla="*/ 4732891 h 13884555"/>
              <a:gd name="connsiteX4328" fmla="*/ 44174 w 12225867"/>
              <a:gd name="connsiteY4328" fmla="*/ 4732844 h 13884555"/>
              <a:gd name="connsiteX4329" fmla="*/ 42995 w 12225867"/>
              <a:gd name="connsiteY4329" fmla="*/ 4732844 h 13884555"/>
              <a:gd name="connsiteX4330" fmla="*/ 42996 w 12225867"/>
              <a:gd name="connsiteY4330" fmla="*/ 4732844 h 13884555"/>
              <a:gd name="connsiteX4331" fmla="*/ 42997 w 12225867"/>
              <a:gd name="connsiteY4331" fmla="*/ 4732846 h 13884555"/>
              <a:gd name="connsiteX4332" fmla="*/ 42995 w 12225867"/>
              <a:gd name="connsiteY4332" fmla="*/ 4732844 h 13884555"/>
              <a:gd name="connsiteX4333" fmla="*/ 42185 w 12225867"/>
              <a:gd name="connsiteY4333" fmla="*/ 4732017 h 13884555"/>
              <a:gd name="connsiteX4334" fmla="*/ 42995 w 12225867"/>
              <a:gd name="connsiteY4334" fmla="*/ 4732844 h 13884555"/>
              <a:gd name="connsiteX4335" fmla="*/ 42560 w 12225867"/>
              <a:gd name="connsiteY4335" fmla="*/ 4733005 h 13884555"/>
              <a:gd name="connsiteX4336" fmla="*/ 42055 w 12225867"/>
              <a:gd name="connsiteY4336" fmla="*/ 4732076 h 13884555"/>
              <a:gd name="connsiteX4337" fmla="*/ 42185 w 12225867"/>
              <a:gd name="connsiteY4337" fmla="*/ 4732017 h 13884555"/>
              <a:gd name="connsiteX4338" fmla="*/ 43109 w 12225867"/>
              <a:gd name="connsiteY4338" fmla="*/ 4731898 h 13884555"/>
              <a:gd name="connsiteX4339" fmla="*/ 43987 w 12225867"/>
              <a:gd name="connsiteY4339" fmla="*/ 4732891 h 13884555"/>
              <a:gd name="connsiteX4340" fmla="*/ 43693 w 12225867"/>
              <a:gd name="connsiteY4340" fmla="*/ 4732966 h 13884555"/>
              <a:gd name="connsiteX4341" fmla="*/ 43409 w 12225867"/>
              <a:gd name="connsiteY4341" fmla="*/ 4732584 h 13884555"/>
              <a:gd name="connsiteX4342" fmla="*/ 43109 w 12225867"/>
              <a:gd name="connsiteY4342" fmla="*/ 4731898 h 13884555"/>
              <a:gd name="connsiteX4343" fmla="*/ 42783 w 12225867"/>
              <a:gd name="connsiteY4343" fmla="*/ 4731738 h 13884555"/>
              <a:gd name="connsiteX4344" fmla="*/ 43409 w 12225867"/>
              <a:gd name="connsiteY4344" fmla="*/ 4732584 h 13884555"/>
              <a:gd name="connsiteX4345" fmla="*/ 43589 w 12225867"/>
              <a:gd name="connsiteY4345" fmla="*/ 4732993 h 13884555"/>
              <a:gd name="connsiteX4346" fmla="*/ 43480 w 12225867"/>
              <a:gd name="connsiteY4346" fmla="*/ 4733021 h 13884555"/>
              <a:gd name="connsiteX4347" fmla="*/ 42685 w 12225867"/>
              <a:gd name="connsiteY4347" fmla="*/ 4731785 h 13884555"/>
              <a:gd name="connsiteX4348" fmla="*/ 42783 w 12225867"/>
              <a:gd name="connsiteY4348" fmla="*/ 4731738 h 13884555"/>
              <a:gd name="connsiteX4349" fmla="*/ 41817 w 12225867"/>
              <a:gd name="connsiteY4349" fmla="*/ 4731641 h 13884555"/>
              <a:gd name="connsiteX4350" fmla="*/ 41820 w 12225867"/>
              <a:gd name="connsiteY4350" fmla="*/ 4731644 h 13884555"/>
              <a:gd name="connsiteX4351" fmla="*/ 42055 w 12225867"/>
              <a:gd name="connsiteY4351" fmla="*/ 4732076 h 13884555"/>
              <a:gd name="connsiteX4352" fmla="*/ 38140 w 12225867"/>
              <a:gd name="connsiteY4352" fmla="*/ 4733896 h 13884555"/>
              <a:gd name="connsiteX4353" fmla="*/ 41817 w 12225867"/>
              <a:gd name="connsiteY4353" fmla="*/ 4731641 h 13884555"/>
              <a:gd name="connsiteX4354" fmla="*/ 42996 w 12225867"/>
              <a:gd name="connsiteY4354" fmla="*/ 4731640 h 13884555"/>
              <a:gd name="connsiteX4355" fmla="*/ 43109 w 12225867"/>
              <a:gd name="connsiteY4355" fmla="*/ 4731898 h 13884555"/>
              <a:gd name="connsiteX4356" fmla="*/ 42915 w 12225867"/>
              <a:gd name="connsiteY4356" fmla="*/ 4731678 h 13884555"/>
              <a:gd name="connsiteX4357" fmla="*/ 42996 w 12225867"/>
              <a:gd name="connsiteY4357" fmla="*/ 4731640 h 13884555"/>
              <a:gd name="connsiteX4358" fmla="*/ 41155 w 12225867"/>
              <a:gd name="connsiteY4358" fmla="*/ 4730964 h 13884555"/>
              <a:gd name="connsiteX4359" fmla="*/ 41194 w 12225867"/>
              <a:gd name="connsiteY4359" fmla="*/ 4731005 h 13884555"/>
              <a:gd name="connsiteX4360" fmla="*/ 37878 w 12225867"/>
              <a:gd name="connsiteY4360" fmla="*/ 4734017 h 13884555"/>
              <a:gd name="connsiteX4361" fmla="*/ 36522 w 12225867"/>
              <a:gd name="connsiteY4361" fmla="*/ 4734647 h 13884555"/>
              <a:gd name="connsiteX4362" fmla="*/ 36521 w 12225867"/>
              <a:gd name="connsiteY4362" fmla="*/ 4734648 h 13884555"/>
              <a:gd name="connsiteX4363" fmla="*/ 36521 w 12225867"/>
              <a:gd name="connsiteY4363" fmla="*/ 4734647 h 13884555"/>
              <a:gd name="connsiteX4364" fmla="*/ 36520 w 12225867"/>
              <a:gd name="connsiteY4364" fmla="*/ 4734648 h 13884555"/>
              <a:gd name="connsiteX4365" fmla="*/ 36521 w 12225867"/>
              <a:gd name="connsiteY4365" fmla="*/ 4734648 h 13884555"/>
              <a:gd name="connsiteX4366" fmla="*/ 36520 w 12225867"/>
              <a:gd name="connsiteY4366" fmla="*/ 4734648 h 13884555"/>
              <a:gd name="connsiteX4367" fmla="*/ 35800 w 12225867"/>
              <a:gd name="connsiteY4367" fmla="*/ 4734983 h 13884555"/>
              <a:gd name="connsiteX4368" fmla="*/ 35277 w 12225867"/>
              <a:gd name="connsiteY4368" fmla="*/ 4735116 h 13884555"/>
              <a:gd name="connsiteX4369" fmla="*/ 37895 w 12225867"/>
              <a:gd name="connsiteY4369" fmla="*/ 4733244 h 13884555"/>
              <a:gd name="connsiteX4370" fmla="*/ 36524 w 12225867"/>
              <a:gd name="connsiteY4370" fmla="*/ 4734645 h 13884555"/>
              <a:gd name="connsiteX4371" fmla="*/ 41155 w 12225867"/>
              <a:gd name="connsiteY4371" fmla="*/ 4730964 h 13884555"/>
              <a:gd name="connsiteX4372" fmla="*/ 41818 w 12225867"/>
              <a:gd name="connsiteY4372" fmla="*/ 4730437 h 13884555"/>
              <a:gd name="connsiteX4373" fmla="*/ 41155 w 12225867"/>
              <a:gd name="connsiteY4373" fmla="*/ 4730964 h 13884555"/>
              <a:gd name="connsiteX4374" fmla="*/ 41125 w 12225867"/>
              <a:gd name="connsiteY4374" fmla="*/ 4730933 h 13884555"/>
              <a:gd name="connsiteX4375" fmla="*/ 41818 w 12225867"/>
              <a:gd name="connsiteY4375" fmla="*/ 4730437 h 13884555"/>
              <a:gd name="connsiteX4376" fmla="*/ 41818 w 12225867"/>
              <a:gd name="connsiteY4376" fmla="*/ 4730437 h 13884555"/>
              <a:gd name="connsiteX4377" fmla="*/ 42685 w 12225867"/>
              <a:gd name="connsiteY4377" fmla="*/ 4731785 h 13884555"/>
              <a:gd name="connsiteX4378" fmla="*/ 42185 w 12225867"/>
              <a:gd name="connsiteY4378" fmla="*/ 4732017 h 13884555"/>
              <a:gd name="connsiteX4379" fmla="*/ 41820 w 12225867"/>
              <a:gd name="connsiteY4379" fmla="*/ 4731644 h 13884555"/>
              <a:gd name="connsiteX4380" fmla="*/ 41818 w 12225867"/>
              <a:gd name="connsiteY4380" fmla="*/ 4731640 h 13884555"/>
              <a:gd name="connsiteX4381" fmla="*/ 41817 w 12225867"/>
              <a:gd name="connsiteY4381" fmla="*/ 4731641 h 13884555"/>
              <a:gd name="connsiteX4382" fmla="*/ 41194 w 12225867"/>
              <a:gd name="connsiteY4382" fmla="*/ 4731005 h 13884555"/>
              <a:gd name="connsiteX4383" fmla="*/ 41818 w 12225867"/>
              <a:gd name="connsiteY4383" fmla="*/ 4730437 h 13884555"/>
              <a:gd name="connsiteX4384" fmla="*/ 41818 w 12225867"/>
              <a:gd name="connsiteY4384" fmla="*/ 4730437 h 13884555"/>
              <a:gd name="connsiteX4385" fmla="*/ 42915 w 12225867"/>
              <a:gd name="connsiteY4385" fmla="*/ 4731678 h 13884555"/>
              <a:gd name="connsiteX4386" fmla="*/ 42783 w 12225867"/>
              <a:gd name="connsiteY4386" fmla="*/ 4731738 h 13884555"/>
              <a:gd name="connsiteX4387" fmla="*/ 41818 w 12225867"/>
              <a:gd name="connsiteY4387" fmla="*/ 4730437 h 13884555"/>
              <a:gd name="connsiteX4388" fmla="*/ 40640 w 12225867"/>
              <a:gd name="connsiteY4388" fmla="*/ 4730437 h 13884555"/>
              <a:gd name="connsiteX4389" fmla="*/ 41125 w 12225867"/>
              <a:gd name="connsiteY4389" fmla="*/ 4730933 h 13884555"/>
              <a:gd name="connsiteX4390" fmla="*/ 37895 w 12225867"/>
              <a:gd name="connsiteY4390" fmla="*/ 4733244 h 13884555"/>
              <a:gd name="connsiteX4391" fmla="*/ 40640 w 12225867"/>
              <a:gd name="connsiteY4391" fmla="*/ 4730437 h 13884555"/>
              <a:gd name="connsiteX4392" fmla="*/ 41818 w 12225867"/>
              <a:gd name="connsiteY4392" fmla="*/ 4723216 h 13884555"/>
              <a:gd name="connsiteX4393" fmla="*/ 31216 w 12225867"/>
              <a:gd name="connsiteY4393" fmla="*/ 4734050 h 13884555"/>
              <a:gd name="connsiteX4394" fmla="*/ 32863 w 12225867"/>
              <a:gd name="connsiteY4394" fmla="*/ 4735733 h 13884555"/>
              <a:gd name="connsiteX4395" fmla="*/ 30622 w 12225867"/>
              <a:gd name="connsiteY4395" fmla="*/ 4736305 h 13884555"/>
              <a:gd name="connsiteX4396" fmla="*/ 28860 w 12225867"/>
              <a:gd name="connsiteY4396" fmla="*/ 4736455 h 13884555"/>
              <a:gd name="connsiteX4397" fmla="*/ 34750 w 12225867"/>
              <a:gd name="connsiteY4397" fmla="*/ 4785808 h 13884555"/>
              <a:gd name="connsiteX4398" fmla="*/ 40534 w 12225867"/>
              <a:gd name="connsiteY4398" fmla="*/ 4785315 h 13884555"/>
              <a:gd name="connsiteX4399" fmla="*/ 40640 w 12225867"/>
              <a:gd name="connsiteY4399" fmla="*/ 4785808 h 13884555"/>
              <a:gd name="connsiteX4400" fmla="*/ 43583 w 12225867"/>
              <a:gd name="connsiteY4400" fmla="*/ 4785056 h 13884555"/>
              <a:gd name="connsiteX4401" fmla="*/ 48886 w 12225867"/>
              <a:gd name="connsiteY4401" fmla="*/ 4784604 h 13884555"/>
              <a:gd name="connsiteX4402" fmla="*/ 48782 w 12225867"/>
              <a:gd name="connsiteY4402" fmla="*/ 4783728 h 13884555"/>
              <a:gd name="connsiteX4403" fmla="*/ 54776 w 12225867"/>
              <a:gd name="connsiteY4403" fmla="*/ 4782196 h 13884555"/>
              <a:gd name="connsiteX4404" fmla="*/ 54639 w 12225867"/>
              <a:gd name="connsiteY4404" fmla="*/ 4781558 h 13884555"/>
              <a:gd name="connsiteX4405" fmla="*/ 56316 w 12225867"/>
              <a:gd name="connsiteY4405" fmla="*/ 4780530 h 13884555"/>
              <a:gd name="connsiteX4406" fmla="*/ 56735 w 12225867"/>
              <a:gd name="connsiteY4406" fmla="*/ 4780374 h 13884555"/>
              <a:gd name="connsiteX4407" fmla="*/ 57132 w 12225867"/>
              <a:gd name="connsiteY4407" fmla="*/ 4780993 h 13884555"/>
              <a:gd name="connsiteX4408" fmla="*/ 60608 w 12225867"/>
              <a:gd name="connsiteY4408" fmla="*/ 4778508 h 13884555"/>
              <a:gd name="connsiteX4409" fmla="*/ 60666 w 12225867"/>
              <a:gd name="connsiteY4409" fmla="*/ 4778587 h 13884555"/>
              <a:gd name="connsiteX4410" fmla="*/ 61003 w 12225867"/>
              <a:gd name="connsiteY4410" fmla="*/ 4778319 h 13884555"/>
              <a:gd name="connsiteX4411" fmla="*/ 63022 w 12225867"/>
              <a:gd name="connsiteY4411" fmla="*/ 4777381 h 13884555"/>
              <a:gd name="connsiteX4412" fmla="*/ 62822 w 12225867"/>
              <a:gd name="connsiteY4412" fmla="*/ 4776924 h 13884555"/>
              <a:gd name="connsiteX4413" fmla="*/ 63418 w 12225867"/>
              <a:gd name="connsiteY4413" fmla="*/ 4776497 h 13884555"/>
              <a:gd name="connsiteX4414" fmla="*/ 64200 w 12225867"/>
              <a:gd name="connsiteY4414" fmla="*/ 4777381 h 13884555"/>
              <a:gd name="connsiteX4415" fmla="*/ 74802 w 12225867"/>
              <a:gd name="connsiteY4415" fmla="*/ 4767753 h 13884555"/>
              <a:gd name="connsiteX4416" fmla="*/ 72566 w 12225867"/>
              <a:gd name="connsiteY4416" fmla="*/ 4765223 h 13884555"/>
              <a:gd name="connsiteX4417" fmla="*/ 73624 w 12225867"/>
              <a:gd name="connsiteY4417" fmla="*/ 4764140 h 13884555"/>
              <a:gd name="connsiteX4418" fmla="*/ 70679 w 12225867"/>
              <a:gd name="connsiteY4418" fmla="*/ 4761133 h 13884555"/>
              <a:gd name="connsiteX4419" fmla="*/ 74802 w 12225867"/>
              <a:gd name="connsiteY4419" fmla="*/ 4756919 h 13884555"/>
              <a:gd name="connsiteX4420" fmla="*/ 41818 w 12225867"/>
              <a:gd name="connsiteY4420" fmla="*/ 4723216 h 13884555"/>
              <a:gd name="connsiteX4421" fmla="*/ 1435 w 12225867"/>
              <a:gd name="connsiteY4421" fmla="*/ 0 h 13884555"/>
              <a:gd name="connsiteX4422" fmla="*/ 12193435 w 12225867"/>
              <a:gd name="connsiteY4422" fmla="*/ 36735 h 13884555"/>
              <a:gd name="connsiteX4423" fmla="*/ 12225867 w 12225867"/>
              <a:gd name="connsiteY4423" fmla="*/ 13823997 h 13884555"/>
              <a:gd name="connsiteX4424" fmla="*/ 0 w 12225867"/>
              <a:gd name="connsiteY4424" fmla="*/ 13884555 h 13884555"/>
              <a:gd name="connsiteX4425" fmla="*/ 1435 w 12225867"/>
              <a:gd name="connsiteY4425" fmla="*/ 0 h 13884555"/>
              <a:gd name="connsiteX0" fmla="*/ 9390760 w 12210368"/>
              <a:gd name="connsiteY0" fmla="*/ 12937953 h 13916987"/>
              <a:gd name="connsiteX1" fmla="*/ 9221500 w 12210368"/>
              <a:gd name="connsiteY1" fmla="*/ 12980573 h 13916987"/>
              <a:gd name="connsiteX2" fmla="*/ 9221500 w 12210368"/>
              <a:gd name="connsiteY2" fmla="*/ 13047166 h 13916987"/>
              <a:gd name="connsiteX3" fmla="*/ 9423000 w 12210368"/>
              <a:gd name="connsiteY3" fmla="*/ 12996555 h 13916987"/>
              <a:gd name="connsiteX4" fmla="*/ 9390760 w 12210368"/>
              <a:gd name="connsiteY4" fmla="*/ 12937953 h 13916987"/>
              <a:gd name="connsiteX5" fmla="*/ 9351804 w 12210368"/>
              <a:gd name="connsiteY5" fmla="*/ 12864701 h 13916987"/>
              <a:gd name="connsiteX6" fmla="*/ 9221500 w 12210368"/>
              <a:gd name="connsiteY6" fmla="*/ 12896666 h 13916987"/>
              <a:gd name="connsiteX7" fmla="*/ 9221500 w 12210368"/>
              <a:gd name="connsiteY7" fmla="*/ 12963259 h 13916987"/>
              <a:gd name="connsiteX8" fmla="*/ 9382700 w 12210368"/>
              <a:gd name="connsiteY8" fmla="*/ 12923303 h 13916987"/>
              <a:gd name="connsiteX9" fmla="*/ 9351804 w 12210368"/>
              <a:gd name="connsiteY9" fmla="*/ 12864701 h 13916987"/>
              <a:gd name="connsiteX10" fmla="*/ 9312848 w 12210368"/>
              <a:gd name="connsiteY10" fmla="*/ 12790116 h 13916987"/>
              <a:gd name="connsiteX11" fmla="*/ 9221500 w 12210368"/>
              <a:gd name="connsiteY11" fmla="*/ 12812758 h 13916987"/>
              <a:gd name="connsiteX12" fmla="*/ 9221500 w 12210368"/>
              <a:gd name="connsiteY12" fmla="*/ 12879351 h 13916987"/>
              <a:gd name="connsiteX13" fmla="*/ 9343744 w 12210368"/>
              <a:gd name="connsiteY13" fmla="*/ 12848718 h 13916987"/>
              <a:gd name="connsiteX14" fmla="*/ 9312848 w 12210368"/>
              <a:gd name="connsiteY14" fmla="*/ 12790116 h 13916987"/>
              <a:gd name="connsiteX15" fmla="*/ 9053588 w 12210368"/>
              <a:gd name="connsiteY15" fmla="*/ 12747497 h 13916987"/>
              <a:gd name="connsiteX16" fmla="*/ 9003884 w 12210368"/>
              <a:gd name="connsiteY16" fmla="*/ 12792780 h 13916987"/>
              <a:gd name="connsiteX17" fmla="*/ 9204038 w 12210368"/>
              <a:gd name="connsiteY17" fmla="*/ 12879352 h 13916987"/>
              <a:gd name="connsiteX18" fmla="*/ 9204038 w 12210368"/>
              <a:gd name="connsiteY18" fmla="*/ 12812758 h 13916987"/>
              <a:gd name="connsiteX19" fmla="*/ 9053588 w 12210368"/>
              <a:gd name="connsiteY19" fmla="*/ 12747497 h 13916987"/>
              <a:gd name="connsiteX20" fmla="*/ 10947664 w 12210368"/>
              <a:gd name="connsiteY20" fmla="*/ 12746164 h 13916987"/>
              <a:gd name="connsiteX21" fmla="*/ 10977218 w 12210368"/>
              <a:gd name="connsiteY21" fmla="*/ 12759483 h 13916987"/>
              <a:gd name="connsiteX22" fmla="*/ 10986620 w 12210368"/>
              <a:gd name="connsiteY22" fmla="*/ 12798107 h 13916987"/>
              <a:gd name="connsiteX23" fmla="*/ 10977218 w 12210368"/>
              <a:gd name="connsiteY23" fmla="*/ 12836731 h 13916987"/>
              <a:gd name="connsiteX24" fmla="*/ 10947664 w 12210368"/>
              <a:gd name="connsiteY24" fmla="*/ 12850050 h 13916987"/>
              <a:gd name="connsiteX25" fmla="*/ 10918112 w 12210368"/>
              <a:gd name="connsiteY25" fmla="*/ 12836731 h 13916987"/>
              <a:gd name="connsiteX26" fmla="*/ 10908708 w 12210368"/>
              <a:gd name="connsiteY26" fmla="*/ 12798107 h 13916987"/>
              <a:gd name="connsiteX27" fmla="*/ 10918112 w 12210368"/>
              <a:gd name="connsiteY27" fmla="*/ 12759483 h 13916987"/>
              <a:gd name="connsiteX28" fmla="*/ 10947664 w 12210368"/>
              <a:gd name="connsiteY28" fmla="*/ 12746164 h 13916987"/>
              <a:gd name="connsiteX29" fmla="*/ 10644076 w 12210368"/>
              <a:gd name="connsiteY29" fmla="*/ 12746164 h 13916987"/>
              <a:gd name="connsiteX30" fmla="*/ 10673628 w 12210368"/>
              <a:gd name="connsiteY30" fmla="*/ 12759483 h 13916987"/>
              <a:gd name="connsiteX31" fmla="*/ 10683032 w 12210368"/>
              <a:gd name="connsiteY31" fmla="*/ 12798107 h 13916987"/>
              <a:gd name="connsiteX32" fmla="*/ 10673628 w 12210368"/>
              <a:gd name="connsiteY32" fmla="*/ 12836731 h 13916987"/>
              <a:gd name="connsiteX33" fmla="*/ 10644076 w 12210368"/>
              <a:gd name="connsiteY33" fmla="*/ 12850050 h 13916987"/>
              <a:gd name="connsiteX34" fmla="*/ 10614522 w 12210368"/>
              <a:gd name="connsiteY34" fmla="*/ 12836731 h 13916987"/>
              <a:gd name="connsiteX35" fmla="*/ 10605120 w 12210368"/>
              <a:gd name="connsiteY35" fmla="*/ 12798107 h 13916987"/>
              <a:gd name="connsiteX36" fmla="*/ 10614522 w 12210368"/>
              <a:gd name="connsiteY36" fmla="*/ 12759483 h 13916987"/>
              <a:gd name="connsiteX37" fmla="*/ 10644076 w 12210368"/>
              <a:gd name="connsiteY37" fmla="*/ 12746164 h 13916987"/>
              <a:gd name="connsiteX38" fmla="*/ 8845372 w 12210368"/>
              <a:gd name="connsiteY38" fmla="*/ 12731514 h 13916987"/>
              <a:gd name="connsiteX39" fmla="*/ 8782236 w 12210368"/>
              <a:gd name="connsiteY39" fmla="*/ 12754156 h 13916987"/>
              <a:gd name="connsiteX40" fmla="*/ 8869552 w 12210368"/>
              <a:gd name="connsiteY40" fmla="*/ 12896665 h 13916987"/>
              <a:gd name="connsiteX41" fmla="*/ 8919254 w 12210368"/>
              <a:gd name="connsiteY41" fmla="*/ 12851382 h 13916987"/>
              <a:gd name="connsiteX42" fmla="*/ 8845372 w 12210368"/>
              <a:gd name="connsiteY42" fmla="*/ 12731514 h 13916987"/>
              <a:gd name="connsiteX43" fmla="*/ 11209612 w 12210368"/>
              <a:gd name="connsiteY43" fmla="*/ 12715532 h 13916987"/>
              <a:gd name="connsiteX44" fmla="*/ 11266032 w 12210368"/>
              <a:gd name="connsiteY44" fmla="*/ 12826077 h 13916987"/>
              <a:gd name="connsiteX45" fmla="*/ 11266032 w 12210368"/>
              <a:gd name="connsiteY45" fmla="*/ 12880683 h 13916987"/>
              <a:gd name="connsiteX46" fmla="*/ 11304988 w 12210368"/>
              <a:gd name="connsiteY46" fmla="*/ 12880683 h 13916987"/>
              <a:gd name="connsiteX47" fmla="*/ 11304988 w 12210368"/>
              <a:gd name="connsiteY47" fmla="*/ 12826077 h 13916987"/>
              <a:gd name="connsiteX48" fmla="*/ 11358720 w 12210368"/>
              <a:gd name="connsiteY48" fmla="*/ 12715532 h 13916987"/>
              <a:gd name="connsiteX49" fmla="*/ 11318420 w 12210368"/>
              <a:gd name="connsiteY49" fmla="*/ 12715532 h 13916987"/>
              <a:gd name="connsiteX50" fmla="*/ 11299612 w 12210368"/>
              <a:gd name="connsiteY50" fmla="*/ 12755488 h 13916987"/>
              <a:gd name="connsiteX51" fmla="*/ 11292896 w 12210368"/>
              <a:gd name="connsiteY51" fmla="*/ 12770139 h 13916987"/>
              <a:gd name="connsiteX52" fmla="*/ 11288868 w 12210368"/>
              <a:gd name="connsiteY52" fmla="*/ 12780793 h 13916987"/>
              <a:gd name="connsiteX53" fmla="*/ 11286180 w 12210368"/>
              <a:gd name="connsiteY53" fmla="*/ 12790117 h 13916987"/>
              <a:gd name="connsiteX54" fmla="*/ 11284836 w 12210368"/>
              <a:gd name="connsiteY54" fmla="*/ 12790117 h 13916987"/>
              <a:gd name="connsiteX55" fmla="*/ 11283492 w 12210368"/>
              <a:gd name="connsiteY55" fmla="*/ 12780793 h 13916987"/>
              <a:gd name="connsiteX56" fmla="*/ 11279464 w 12210368"/>
              <a:gd name="connsiteY56" fmla="*/ 12768807 h 13916987"/>
              <a:gd name="connsiteX57" fmla="*/ 11272748 w 12210368"/>
              <a:gd name="connsiteY57" fmla="*/ 12754156 h 13916987"/>
              <a:gd name="connsiteX58" fmla="*/ 11252596 w 12210368"/>
              <a:gd name="connsiteY58" fmla="*/ 12715532 h 13916987"/>
              <a:gd name="connsiteX59" fmla="*/ 11209612 w 12210368"/>
              <a:gd name="connsiteY59" fmla="*/ 12715532 h 13916987"/>
              <a:gd name="connsiteX60" fmla="*/ 10751540 w 12210368"/>
              <a:gd name="connsiteY60" fmla="*/ 12715532 h 13916987"/>
              <a:gd name="connsiteX61" fmla="*/ 10751540 w 12210368"/>
              <a:gd name="connsiteY61" fmla="*/ 12880683 h 13916987"/>
              <a:gd name="connsiteX62" fmla="*/ 10854976 w 12210368"/>
              <a:gd name="connsiteY62" fmla="*/ 12880683 h 13916987"/>
              <a:gd name="connsiteX63" fmla="*/ 10854976 w 12210368"/>
              <a:gd name="connsiteY63" fmla="*/ 12847387 h 13916987"/>
              <a:gd name="connsiteX64" fmla="*/ 10790496 w 12210368"/>
              <a:gd name="connsiteY64" fmla="*/ 12847387 h 13916987"/>
              <a:gd name="connsiteX65" fmla="*/ 10790496 w 12210368"/>
              <a:gd name="connsiteY65" fmla="*/ 12715532 h 13916987"/>
              <a:gd name="connsiteX66" fmla="*/ 10751540 w 12210368"/>
              <a:gd name="connsiteY66" fmla="*/ 12715532 h 13916987"/>
              <a:gd name="connsiteX67" fmla="*/ 10391532 w 12210368"/>
              <a:gd name="connsiteY67" fmla="*/ 12715532 h 13916987"/>
              <a:gd name="connsiteX68" fmla="*/ 10391532 w 12210368"/>
              <a:gd name="connsiteY68" fmla="*/ 12882015 h 13916987"/>
              <a:gd name="connsiteX69" fmla="*/ 10430488 w 12210368"/>
              <a:gd name="connsiteY69" fmla="*/ 12882015 h 13916987"/>
              <a:gd name="connsiteX70" fmla="*/ 10430488 w 12210368"/>
              <a:gd name="connsiteY70" fmla="*/ 12816754 h 13916987"/>
              <a:gd name="connsiteX71" fmla="*/ 10430488 w 12210368"/>
              <a:gd name="connsiteY71" fmla="*/ 12800771 h 13916987"/>
              <a:gd name="connsiteX72" fmla="*/ 10430488 w 12210368"/>
              <a:gd name="connsiteY72" fmla="*/ 12788785 h 13916987"/>
              <a:gd name="connsiteX73" fmla="*/ 10429144 w 12210368"/>
              <a:gd name="connsiteY73" fmla="*/ 12779462 h 13916987"/>
              <a:gd name="connsiteX74" fmla="*/ 10430488 w 12210368"/>
              <a:gd name="connsiteY74" fmla="*/ 12779462 h 13916987"/>
              <a:gd name="connsiteX75" fmla="*/ 10434516 w 12210368"/>
              <a:gd name="connsiteY75" fmla="*/ 12786121 h 13916987"/>
              <a:gd name="connsiteX76" fmla="*/ 10446608 w 12210368"/>
              <a:gd name="connsiteY76" fmla="*/ 12803435 h 13916987"/>
              <a:gd name="connsiteX77" fmla="*/ 10505712 w 12210368"/>
              <a:gd name="connsiteY77" fmla="*/ 12882015 h 13916987"/>
              <a:gd name="connsiteX78" fmla="*/ 10540640 w 12210368"/>
              <a:gd name="connsiteY78" fmla="*/ 12882015 h 13916987"/>
              <a:gd name="connsiteX79" fmla="*/ 10540640 w 12210368"/>
              <a:gd name="connsiteY79" fmla="*/ 12716864 h 13916987"/>
              <a:gd name="connsiteX80" fmla="*/ 10501684 w 12210368"/>
              <a:gd name="connsiteY80" fmla="*/ 12716864 h 13916987"/>
              <a:gd name="connsiteX81" fmla="*/ 10501684 w 12210368"/>
              <a:gd name="connsiteY81" fmla="*/ 12783457 h 13916987"/>
              <a:gd name="connsiteX82" fmla="*/ 10501684 w 12210368"/>
              <a:gd name="connsiteY82" fmla="*/ 12798108 h 13916987"/>
              <a:gd name="connsiteX83" fmla="*/ 10501684 w 12210368"/>
              <a:gd name="connsiteY83" fmla="*/ 12808763 h 13916987"/>
              <a:gd name="connsiteX84" fmla="*/ 10501684 w 12210368"/>
              <a:gd name="connsiteY84" fmla="*/ 12818086 h 13916987"/>
              <a:gd name="connsiteX85" fmla="*/ 10500340 w 12210368"/>
              <a:gd name="connsiteY85" fmla="*/ 12818086 h 13916987"/>
              <a:gd name="connsiteX86" fmla="*/ 10496310 w 12210368"/>
              <a:gd name="connsiteY86" fmla="*/ 12811426 h 13916987"/>
              <a:gd name="connsiteX87" fmla="*/ 10492280 w 12210368"/>
              <a:gd name="connsiteY87" fmla="*/ 12804767 h 13916987"/>
              <a:gd name="connsiteX88" fmla="*/ 10485564 w 12210368"/>
              <a:gd name="connsiteY88" fmla="*/ 12795444 h 13916987"/>
              <a:gd name="connsiteX89" fmla="*/ 10427800 w 12210368"/>
              <a:gd name="connsiteY89" fmla="*/ 12715532 h 13916987"/>
              <a:gd name="connsiteX90" fmla="*/ 10391532 w 12210368"/>
              <a:gd name="connsiteY90" fmla="*/ 12715532 h 13916987"/>
              <a:gd name="connsiteX91" fmla="*/ 10211526 w 12210368"/>
              <a:gd name="connsiteY91" fmla="*/ 12715532 h 13916987"/>
              <a:gd name="connsiteX92" fmla="*/ 10211526 w 12210368"/>
              <a:gd name="connsiteY92" fmla="*/ 12880683 h 13916987"/>
              <a:gd name="connsiteX93" fmla="*/ 10249140 w 12210368"/>
              <a:gd name="connsiteY93" fmla="*/ 12880683 h 13916987"/>
              <a:gd name="connsiteX94" fmla="*/ 10249140 w 12210368"/>
              <a:gd name="connsiteY94" fmla="*/ 12812758 h 13916987"/>
              <a:gd name="connsiteX95" fmla="*/ 10313618 w 12210368"/>
              <a:gd name="connsiteY95" fmla="*/ 12812758 h 13916987"/>
              <a:gd name="connsiteX96" fmla="*/ 10313618 w 12210368"/>
              <a:gd name="connsiteY96" fmla="*/ 12880683 h 13916987"/>
              <a:gd name="connsiteX97" fmla="*/ 10352574 w 12210368"/>
              <a:gd name="connsiteY97" fmla="*/ 12880683 h 13916987"/>
              <a:gd name="connsiteX98" fmla="*/ 10352574 w 12210368"/>
              <a:gd name="connsiteY98" fmla="*/ 12715532 h 13916987"/>
              <a:gd name="connsiteX99" fmla="*/ 10313618 w 12210368"/>
              <a:gd name="connsiteY99" fmla="*/ 12715532 h 13916987"/>
              <a:gd name="connsiteX100" fmla="*/ 10313618 w 12210368"/>
              <a:gd name="connsiteY100" fmla="*/ 12779462 h 13916987"/>
              <a:gd name="connsiteX101" fmla="*/ 10249140 w 12210368"/>
              <a:gd name="connsiteY101" fmla="*/ 12779462 h 13916987"/>
              <a:gd name="connsiteX102" fmla="*/ 10249140 w 12210368"/>
              <a:gd name="connsiteY102" fmla="*/ 12715532 h 13916987"/>
              <a:gd name="connsiteX103" fmla="*/ 10211526 w 12210368"/>
              <a:gd name="connsiteY103" fmla="*/ 12715532 h 13916987"/>
              <a:gd name="connsiteX104" fmla="*/ 9907936 w 12210368"/>
              <a:gd name="connsiteY104" fmla="*/ 12715532 h 13916987"/>
              <a:gd name="connsiteX105" fmla="*/ 9907936 w 12210368"/>
              <a:gd name="connsiteY105" fmla="*/ 12880683 h 13916987"/>
              <a:gd name="connsiteX106" fmla="*/ 10020776 w 12210368"/>
              <a:gd name="connsiteY106" fmla="*/ 12880683 h 13916987"/>
              <a:gd name="connsiteX107" fmla="*/ 10020776 w 12210368"/>
              <a:gd name="connsiteY107" fmla="*/ 12847387 h 13916987"/>
              <a:gd name="connsiteX108" fmla="*/ 9946892 w 12210368"/>
              <a:gd name="connsiteY108" fmla="*/ 12847387 h 13916987"/>
              <a:gd name="connsiteX109" fmla="*/ 9946892 w 12210368"/>
              <a:gd name="connsiteY109" fmla="*/ 12812758 h 13916987"/>
              <a:gd name="connsiteX110" fmla="*/ 10011372 w 12210368"/>
              <a:gd name="connsiteY110" fmla="*/ 12812758 h 13916987"/>
              <a:gd name="connsiteX111" fmla="*/ 10011372 w 12210368"/>
              <a:gd name="connsiteY111" fmla="*/ 12780793 h 13916987"/>
              <a:gd name="connsiteX112" fmla="*/ 9946892 w 12210368"/>
              <a:gd name="connsiteY112" fmla="*/ 12780793 h 13916987"/>
              <a:gd name="connsiteX113" fmla="*/ 9946892 w 12210368"/>
              <a:gd name="connsiteY113" fmla="*/ 12748829 h 13916987"/>
              <a:gd name="connsiteX114" fmla="*/ 10020776 w 12210368"/>
              <a:gd name="connsiteY114" fmla="*/ 12748829 h 13916987"/>
              <a:gd name="connsiteX115" fmla="*/ 10020776 w 12210368"/>
              <a:gd name="connsiteY115" fmla="*/ 12715532 h 13916987"/>
              <a:gd name="connsiteX116" fmla="*/ 9907936 w 12210368"/>
              <a:gd name="connsiteY116" fmla="*/ 12715532 h 13916987"/>
              <a:gd name="connsiteX117" fmla="*/ 9758828 w 12210368"/>
              <a:gd name="connsiteY117" fmla="*/ 12715532 h 13916987"/>
              <a:gd name="connsiteX118" fmla="*/ 9758828 w 12210368"/>
              <a:gd name="connsiteY118" fmla="*/ 12748829 h 13916987"/>
              <a:gd name="connsiteX119" fmla="*/ 9804500 w 12210368"/>
              <a:gd name="connsiteY119" fmla="*/ 12748829 h 13916987"/>
              <a:gd name="connsiteX120" fmla="*/ 9804500 w 12210368"/>
              <a:gd name="connsiteY120" fmla="*/ 12880683 h 13916987"/>
              <a:gd name="connsiteX121" fmla="*/ 9842114 w 12210368"/>
              <a:gd name="connsiteY121" fmla="*/ 12880683 h 13916987"/>
              <a:gd name="connsiteX122" fmla="*/ 9842114 w 12210368"/>
              <a:gd name="connsiteY122" fmla="*/ 12748829 h 13916987"/>
              <a:gd name="connsiteX123" fmla="*/ 9889130 w 12210368"/>
              <a:gd name="connsiteY123" fmla="*/ 12748829 h 13916987"/>
              <a:gd name="connsiteX124" fmla="*/ 9889130 w 12210368"/>
              <a:gd name="connsiteY124" fmla="*/ 12715532 h 13916987"/>
              <a:gd name="connsiteX125" fmla="*/ 9758828 w 12210368"/>
              <a:gd name="connsiteY125" fmla="*/ 12715532 h 13916987"/>
              <a:gd name="connsiteX126" fmla="*/ 11127668 w 12210368"/>
              <a:gd name="connsiteY126" fmla="*/ 12711536 h 13916987"/>
              <a:gd name="connsiteX127" fmla="*/ 11067220 w 12210368"/>
              <a:gd name="connsiteY127" fmla="*/ 12734178 h 13916987"/>
              <a:gd name="connsiteX128" fmla="*/ 11045728 w 12210368"/>
              <a:gd name="connsiteY128" fmla="*/ 12798107 h 13916987"/>
              <a:gd name="connsiteX129" fmla="*/ 11051100 w 12210368"/>
              <a:gd name="connsiteY129" fmla="*/ 12835400 h 13916987"/>
              <a:gd name="connsiteX130" fmla="*/ 11065876 w 12210368"/>
              <a:gd name="connsiteY130" fmla="*/ 12862037 h 13916987"/>
              <a:gd name="connsiteX131" fmla="*/ 11090056 w 12210368"/>
              <a:gd name="connsiteY131" fmla="*/ 12878019 h 13916987"/>
              <a:gd name="connsiteX132" fmla="*/ 11119608 w 12210368"/>
              <a:gd name="connsiteY132" fmla="*/ 12883347 h 13916987"/>
              <a:gd name="connsiteX133" fmla="*/ 11146476 w 12210368"/>
              <a:gd name="connsiteY133" fmla="*/ 12878019 h 13916987"/>
              <a:gd name="connsiteX134" fmla="*/ 11165282 w 12210368"/>
              <a:gd name="connsiteY134" fmla="*/ 12862037 h 13916987"/>
              <a:gd name="connsiteX135" fmla="*/ 11172000 w 12210368"/>
              <a:gd name="connsiteY135" fmla="*/ 12880683 h 13916987"/>
              <a:gd name="connsiteX136" fmla="*/ 11196178 w 12210368"/>
              <a:gd name="connsiteY136" fmla="*/ 12880683 h 13916987"/>
              <a:gd name="connsiteX137" fmla="*/ 11196178 w 12210368"/>
              <a:gd name="connsiteY137" fmla="*/ 12792780 h 13916987"/>
              <a:gd name="connsiteX138" fmla="*/ 11196178 w 12210368"/>
              <a:gd name="connsiteY138" fmla="*/ 12791448 h 13916987"/>
              <a:gd name="connsiteX139" fmla="*/ 11123640 w 12210368"/>
              <a:gd name="connsiteY139" fmla="*/ 12791448 h 13916987"/>
              <a:gd name="connsiteX140" fmla="*/ 11123640 w 12210368"/>
              <a:gd name="connsiteY140" fmla="*/ 12822081 h 13916987"/>
              <a:gd name="connsiteX141" fmla="*/ 11159908 w 12210368"/>
              <a:gd name="connsiteY141" fmla="*/ 12822081 h 13916987"/>
              <a:gd name="connsiteX142" fmla="*/ 11159908 w 12210368"/>
              <a:gd name="connsiteY142" fmla="*/ 12827408 h 13916987"/>
              <a:gd name="connsiteX143" fmla="*/ 11151848 w 12210368"/>
              <a:gd name="connsiteY143" fmla="*/ 12844723 h 13916987"/>
              <a:gd name="connsiteX144" fmla="*/ 11126326 w 12210368"/>
              <a:gd name="connsiteY144" fmla="*/ 12851382 h 13916987"/>
              <a:gd name="connsiteX145" fmla="*/ 11107520 w 12210368"/>
              <a:gd name="connsiteY145" fmla="*/ 12847386 h 13916987"/>
              <a:gd name="connsiteX146" fmla="*/ 11095430 w 12210368"/>
              <a:gd name="connsiteY146" fmla="*/ 12835400 h 13916987"/>
              <a:gd name="connsiteX147" fmla="*/ 11088712 w 12210368"/>
              <a:gd name="connsiteY147" fmla="*/ 12818085 h 13916987"/>
              <a:gd name="connsiteX148" fmla="*/ 11086028 w 12210368"/>
              <a:gd name="connsiteY148" fmla="*/ 12796775 h 13916987"/>
              <a:gd name="connsiteX149" fmla="*/ 11090056 w 12210368"/>
              <a:gd name="connsiteY149" fmla="*/ 12771470 h 13916987"/>
              <a:gd name="connsiteX150" fmla="*/ 11099460 w 12210368"/>
              <a:gd name="connsiteY150" fmla="*/ 12755488 h 13916987"/>
              <a:gd name="connsiteX151" fmla="*/ 11112892 w 12210368"/>
              <a:gd name="connsiteY151" fmla="*/ 12746164 h 13916987"/>
              <a:gd name="connsiteX152" fmla="*/ 11126326 w 12210368"/>
              <a:gd name="connsiteY152" fmla="*/ 12743501 h 13916987"/>
              <a:gd name="connsiteX153" fmla="*/ 11158566 w 12210368"/>
              <a:gd name="connsiteY153" fmla="*/ 12770138 h 13916987"/>
              <a:gd name="connsiteX154" fmla="*/ 11196178 w 12210368"/>
              <a:gd name="connsiteY154" fmla="*/ 12752824 h 13916987"/>
              <a:gd name="connsiteX155" fmla="*/ 11170656 w 12210368"/>
              <a:gd name="connsiteY155" fmla="*/ 12722191 h 13916987"/>
              <a:gd name="connsiteX156" fmla="*/ 11127668 w 12210368"/>
              <a:gd name="connsiteY156" fmla="*/ 12711536 h 13916987"/>
              <a:gd name="connsiteX157" fmla="*/ 10124210 w 12210368"/>
              <a:gd name="connsiteY157" fmla="*/ 12711536 h 13916987"/>
              <a:gd name="connsiteX158" fmla="*/ 10063760 w 12210368"/>
              <a:gd name="connsiteY158" fmla="*/ 12734178 h 13916987"/>
              <a:gd name="connsiteX159" fmla="*/ 10042268 w 12210368"/>
              <a:gd name="connsiteY159" fmla="*/ 12798107 h 13916987"/>
              <a:gd name="connsiteX160" fmla="*/ 10047640 w 12210368"/>
              <a:gd name="connsiteY160" fmla="*/ 12835400 h 13916987"/>
              <a:gd name="connsiteX161" fmla="*/ 10063760 w 12210368"/>
              <a:gd name="connsiteY161" fmla="*/ 12862037 h 13916987"/>
              <a:gd name="connsiteX162" fmla="*/ 10087940 w 12210368"/>
              <a:gd name="connsiteY162" fmla="*/ 12879351 h 13916987"/>
              <a:gd name="connsiteX163" fmla="*/ 10118836 w 12210368"/>
              <a:gd name="connsiteY163" fmla="*/ 12884679 h 13916987"/>
              <a:gd name="connsiteX164" fmla="*/ 10143016 w 12210368"/>
              <a:gd name="connsiteY164" fmla="*/ 12882015 h 13916987"/>
              <a:gd name="connsiteX165" fmla="*/ 10161824 w 12210368"/>
              <a:gd name="connsiteY165" fmla="*/ 12875356 h 13916987"/>
              <a:gd name="connsiteX166" fmla="*/ 10176600 w 12210368"/>
              <a:gd name="connsiteY166" fmla="*/ 12863369 h 13916987"/>
              <a:gd name="connsiteX167" fmla="*/ 10188690 w 12210368"/>
              <a:gd name="connsiteY167" fmla="*/ 12846054 h 13916987"/>
              <a:gd name="connsiteX168" fmla="*/ 10157792 w 12210368"/>
              <a:gd name="connsiteY168" fmla="*/ 12827408 h 13916987"/>
              <a:gd name="connsiteX169" fmla="*/ 10143016 w 12210368"/>
              <a:gd name="connsiteY169" fmla="*/ 12844723 h 13916987"/>
              <a:gd name="connsiteX170" fmla="*/ 10122868 w 12210368"/>
              <a:gd name="connsiteY170" fmla="*/ 12850050 h 13916987"/>
              <a:gd name="connsiteX171" fmla="*/ 10091972 w 12210368"/>
              <a:gd name="connsiteY171" fmla="*/ 12836731 h 13916987"/>
              <a:gd name="connsiteX172" fmla="*/ 10081224 w 12210368"/>
              <a:gd name="connsiteY172" fmla="*/ 12798107 h 13916987"/>
              <a:gd name="connsiteX173" fmla="*/ 10091972 w 12210368"/>
              <a:gd name="connsiteY173" fmla="*/ 12759483 h 13916987"/>
              <a:gd name="connsiteX174" fmla="*/ 10121524 w 12210368"/>
              <a:gd name="connsiteY174" fmla="*/ 12744833 h 13916987"/>
              <a:gd name="connsiteX175" fmla="*/ 10143016 w 12210368"/>
              <a:gd name="connsiteY175" fmla="*/ 12751492 h 13916987"/>
              <a:gd name="connsiteX176" fmla="*/ 10153764 w 12210368"/>
              <a:gd name="connsiteY176" fmla="*/ 12770138 h 13916987"/>
              <a:gd name="connsiteX177" fmla="*/ 10191376 w 12210368"/>
              <a:gd name="connsiteY177" fmla="*/ 12752824 h 13916987"/>
              <a:gd name="connsiteX178" fmla="*/ 10165852 w 12210368"/>
              <a:gd name="connsiteY178" fmla="*/ 12722191 h 13916987"/>
              <a:gd name="connsiteX179" fmla="*/ 10124210 w 12210368"/>
              <a:gd name="connsiteY179" fmla="*/ 12711536 h 13916987"/>
              <a:gd name="connsiteX180" fmla="*/ 10947664 w 12210368"/>
              <a:gd name="connsiteY180" fmla="*/ 12710204 h 13916987"/>
              <a:gd name="connsiteX181" fmla="*/ 10889902 w 12210368"/>
              <a:gd name="connsiteY181" fmla="*/ 12732846 h 13916987"/>
              <a:gd name="connsiteX182" fmla="*/ 10868408 w 12210368"/>
              <a:gd name="connsiteY182" fmla="*/ 12796775 h 13916987"/>
              <a:gd name="connsiteX183" fmla="*/ 10889902 w 12210368"/>
              <a:gd name="connsiteY183" fmla="*/ 12860705 h 13916987"/>
              <a:gd name="connsiteX184" fmla="*/ 10947664 w 12210368"/>
              <a:gd name="connsiteY184" fmla="*/ 12883347 h 13916987"/>
              <a:gd name="connsiteX185" fmla="*/ 11005428 w 12210368"/>
              <a:gd name="connsiteY185" fmla="*/ 12860705 h 13916987"/>
              <a:gd name="connsiteX186" fmla="*/ 11026920 w 12210368"/>
              <a:gd name="connsiteY186" fmla="*/ 12796775 h 13916987"/>
              <a:gd name="connsiteX187" fmla="*/ 11005428 w 12210368"/>
              <a:gd name="connsiteY187" fmla="*/ 12732846 h 13916987"/>
              <a:gd name="connsiteX188" fmla="*/ 10947664 w 12210368"/>
              <a:gd name="connsiteY188" fmla="*/ 12710204 h 13916987"/>
              <a:gd name="connsiteX189" fmla="*/ 10644076 w 12210368"/>
              <a:gd name="connsiteY189" fmla="*/ 12710204 h 13916987"/>
              <a:gd name="connsiteX190" fmla="*/ 10586312 w 12210368"/>
              <a:gd name="connsiteY190" fmla="*/ 12732846 h 13916987"/>
              <a:gd name="connsiteX191" fmla="*/ 10564820 w 12210368"/>
              <a:gd name="connsiteY191" fmla="*/ 12796775 h 13916987"/>
              <a:gd name="connsiteX192" fmla="*/ 10586312 w 12210368"/>
              <a:gd name="connsiteY192" fmla="*/ 12860705 h 13916987"/>
              <a:gd name="connsiteX193" fmla="*/ 10644076 w 12210368"/>
              <a:gd name="connsiteY193" fmla="*/ 12883347 h 13916987"/>
              <a:gd name="connsiteX194" fmla="*/ 10701838 w 12210368"/>
              <a:gd name="connsiteY194" fmla="*/ 12860705 h 13916987"/>
              <a:gd name="connsiteX195" fmla="*/ 10723332 w 12210368"/>
              <a:gd name="connsiteY195" fmla="*/ 12796775 h 13916987"/>
              <a:gd name="connsiteX196" fmla="*/ 10701838 w 12210368"/>
              <a:gd name="connsiteY196" fmla="*/ 12732846 h 13916987"/>
              <a:gd name="connsiteX197" fmla="*/ 10644076 w 12210368"/>
              <a:gd name="connsiteY197" fmla="*/ 12710204 h 13916987"/>
              <a:gd name="connsiteX198" fmla="*/ 8924628 w 12210368"/>
              <a:gd name="connsiteY198" fmla="*/ 12702213 h 13916987"/>
              <a:gd name="connsiteX199" fmla="*/ 8861492 w 12210368"/>
              <a:gd name="connsiteY199" fmla="*/ 12724855 h 13916987"/>
              <a:gd name="connsiteX200" fmla="*/ 8931344 w 12210368"/>
              <a:gd name="connsiteY200" fmla="*/ 12838063 h 13916987"/>
              <a:gd name="connsiteX201" fmla="*/ 8981048 w 12210368"/>
              <a:gd name="connsiteY201" fmla="*/ 12792780 h 13916987"/>
              <a:gd name="connsiteX202" fmla="*/ 8924628 w 12210368"/>
              <a:gd name="connsiteY202" fmla="*/ 12702213 h 13916987"/>
              <a:gd name="connsiteX203" fmla="*/ 9435088 w 12210368"/>
              <a:gd name="connsiteY203" fmla="*/ 12631624 h 13916987"/>
              <a:gd name="connsiteX204" fmla="*/ 9326280 w 12210368"/>
              <a:gd name="connsiteY204" fmla="*/ 12782125 h 13916987"/>
              <a:gd name="connsiteX205" fmla="*/ 9358520 w 12210368"/>
              <a:gd name="connsiteY205" fmla="*/ 12840727 h 13916987"/>
              <a:gd name="connsiteX206" fmla="*/ 9500912 w 12210368"/>
              <a:gd name="connsiteY206" fmla="*/ 12642279 h 13916987"/>
              <a:gd name="connsiteX207" fmla="*/ 9435088 w 12210368"/>
              <a:gd name="connsiteY207" fmla="*/ 12631624 h 13916987"/>
              <a:gd name="connsiteX208" fmla="*/ 9803156 w 12210368"/>
              <a:gd name="connsiteY208" fmla="*/ 12600992 h 13916987"/>
              <a:gd name="connsiteX209" fmla="*/ 9834054 w 12210368"/>
              <a:gd name="connsiteY209" fmla="*/ 12600992 h 13916987"/>
              <a:gd name="connsiteX210" fmla="*/ 9860920 w 12210368"/>
              <a:gd name="connsiteY210" fmla="*/ 12607651 h 13916987"/>
              <a:gd name="connsiteX211" fmla="*/ 9868980 w 12210368"/>
              <a:gd name="connsiteY211" fmla="*/ 12626297 h 13916987"/>
              <a:gd name="connsiteX212" fmla="*/ 9859576 w 12210368"/>
              <a:gd name="connsiteY212" fmla="*/ 12648939 h 13916987"/>
              <a:gd name="connsiteX213" fmla="*/ 9834054 w 12210368"/>
              <a:gd name="connsiteY213" fmla="*/ 12655598 h 13916987"/>
              <a:gd name="connsiteX214" fmla="*/ 9803156 w 12210368"/>
              <a:gd name="connsiteY214" fmla="*/ 12655598 h 13916987"/>
              <a:gd name="connsiteX215" fmla="*/ 9803156 w 12210368"/>
              <a:gd name="connsiteY215" fmla="*/ 12600992 h 13916987"/>
              <a:gd name="connsiteX216" fmla="*/ 8921940 w 12210368"/>
              <a:gd name="connsiteY216" fmla="*/ 12578350 h 13916987"/>
              <a:gd name="connsiteX217" fmla="*/ 8921940 w 12210368"/>
              <a:gd name="connsiteY217" fmla="*/ 12590337 h 13916987"/>
              <a:gd name="connsiteX218" fmla="*/ 8936716 w 12210368"/>
              <a:gd name="connsiteY218" fmla="*/ 12680904 h 13916987"/>
              <a:gd name="connsiteX219" fmla="*/ 8942092 w 12210368"/>
              <a:gd name="connsiteY219" fmla="*/ 12695554 h 13916987"/>
              <a:gd name="connsiteX220" fmla="*/ 8994480 w 12210368"/>
              <a:gd name="connsiteY220" fmla="*/ 12780794 h 13916987"/>
              <a:gd name="connsiteX221" fmla="*/ 9044184 w 12210368"/>
              <a:gd name="connsiteY221" fmla="*/ 12735510 h 13916987"/>
              <a:gd name="connsiteX222" fmla="*/ 9005228 w 12210368"/>
              <a:gd name="connsiteY222" fmla="*/ 12672912 h 13916987"/>
              <a:gd name="connsiteX223" fmla="*/ 8999852 w 12210368"/>
              <a:gd name="connsiteY223" fmla="*/ 12658262 h 13916987"/>
              <a:gd name="connsiteX224" fmla="*/ 8989108 w 12210368"/>
              <a:gd name="connsiteY224" fmla="*/ 12590337 h 13916987"/>
              <a:gd name="connsiteX225" fmla="*/ 8989108 w 12210368"/>
              <a:gd name="connsiteY225" fmla="*/ 12582346 h 13916987"/>
              <a:gd name="connsiteX226" fmla="*/ 8921940 w 12210368"/>
              <a:gd name="connsiteY226" fmla="*/ 12578350 h 13916987"/>
              <a:gd name="connsiteX227" fmla="*/ 10132272 w 12210368"/>
              <a:gd name="connsiteY227" fmla="*/ 12539726 h 13916987"/>
              <a:gd name="connsiteX228" fmla="*/ 10151078 w 12210368"/>
              <a:gd name="connsiteY228" fmla="*/ 12539726 h 13916987"/>
              <a:gd name="connsiteX229" fmla="*/ 10169884 w 12210368"/>
              <a:gd name="connsiteY229" fmla="*/ 12542389 h 13916987"/>
              <a:gd name="connsiteX230" fmla="*/ 10184660 w 12210368"/>
              <a:gd name="connsiteY230" fmla="*/ 12550381 h 13916987"/>
              <a:gd name="connsiteX231" fmla="*/ 10194064 w 12210368"/>
              <a:gd name="connsiteY231" fmla="*/ 12566363 h 13916987"/>
              <a:gd name="connsiteX232" fmla="*/ 10196750 w 12210368"/>
              <a:gd name="connsiteY232" fmla="*/ 12590337 h 13916987"/>
              <a:gd name="connsiteX233" fmla="*/ 10194064 w 12210368"/>
              <a:gd name="connsiteY233" fmla="*/ 12614310 h 13916987"/>
              <a:gd name="connsiteX234" fmla="*/ 10184660 w 12210368"/>
              <a:gd name="connsiteY234" fmla="*/ 12630293 h 13916987"/>
              <a:gd name="connsiteX235" fmla="*/ 10169884 w 12210368"/>
              <a:gd name="connsiteY235" fmla="*/ 12638284 h 13916987"/>
              <a:gd name="connsiteX236" fmla="*/ 10149734 w 12210368"/>
              <a:gd name="connsiteY236" fmla="*/ 12640948 h 13916987"/>
              <a:gd name="connsiteX237" fmla="*/ 10132272 w 12210368"/>
              <a:gd name="connsiteY237" fmla="*/ 12640948 h 13916987"/>
              <a:gd name="connsiteX238" fmla="*/ 10132272 w 12210368"/>
              <a:gd name="connsiteY238" fmla="*/ 12539726 h 13916987"/>
              <a:gd name="connsiteX239" fmla="*/ 9801814 w 12210368"/>
              <a:gd name="connsiteY239" fmla="*/ 12525075 h 13916987"/>
              <a:gd name="connsiteX240" fmla="*/ 9827336 w 12210368"/>
              <a:gd name="connsiteY240" fmla="*/ 12525075 h 13916987"/>
              <a:gd name="connsiteX241" fmla="*/ 9851516 w 12210368"/>
              <a:gd name="connsiteY241" fmla="*/ 12531735 h 13916987"/>
              <a:gd name="connsiteX242" fmla="*/ 9859576 w 12210368"/>
              <a:gd name="connsiteY242" fmla="*/ 12553044 h 13916987"/>
              <a:gd name="connsiteX243" fmla="*/ 9851516 w 12210368"/>
              <a:gd name="connsiteY243" fmla="*/ 12574354 h 13916987"/>
              <a:gd name="connsiteX244" fmla="*/ 9828680 w 12210368"/>
              <a:gd name="connsiteY244" fmla="*/ 12581014 h 13916987"/>
              <a:gd name="connsiteX245" fmla="*/ 9828680 w 12210368"/>
              <a:gd name="connsiteY245" fmla="*/ 12579682 h 13916987"/>
              <a:gd name="connsiteX246" fmla="*/ 9801814 w 12210368"/>
              <a:gd name="connsiteY246" fmla="*/ 12579682 h 13916987"/>
              <a:gd name="connsiteX247" fmla="*/ 9801814 w 12210368"/>
              <a:gd name="connsiteY247" fmla="*/ 12525075 h 13916987"/>
              <a:gd name="connsiteX248" fmla="*/ 10721988 w 12210368"/>
              <a:gd name="connsiteY248" fmla="*/ 12507761 h 13916987"/>
              <a:gd name="connsiteX249" fmla="*/ 10721988 w 12210368"/>
              <a:gd name="connsiteY249" fmla="*/ 12672912 h 13916987"/>
              <a:gd name="connsiteX250" fmla="*/ 10760944 w 12210368"/>
              <a:gd name="connsiteY250" fmla="*/ 12672912 h 13916987"/>
              <a:gd name="connsiteX251" fmla="*/ 10760944 w 12210368"/>
              <a:gd name="connsiteY251" fmla="*/ 12606319 h 13916987"/>
              <a:gd name="connsiteX252" fmla="*/ 10824080 w 12210368"/>
              <a:gd name="connsiteY252" fmla="*/ 12606319 h 13916987"/>
              <a:gd name="connsiteX253" fmla="*/ 10824080 w 12210368"/>
              <a:gd name="connsiteY253" fmla="*/ 12672912 h 13916987"/>
              <a:gd name="connsiteX254" fmla="*/ 10863036 w 12210368"/>
              <a:gd name="connsiteY254" fmla="*/ 12672912 h 13916987"/>
              <a:gd name="connsiteX255" fmla="*/ 10863036 w 12210368"/>
              <a:gd name="connsiteY255" fmla="*/ 12507761 h 13916987"/>
              <a:gd name="connsiteX256" fmla="*/ 10824080 w 12210368"/>
              <a:gd name="connsiteY256" fmla="*/ 12507761 h 13916987"/>
              <a:gd name="connsiteX257" fmla="*/ 10824080 w 12210368"/>
              <a:gd name="connsiteY257" fmla="*/ 12573022 h 13916987"/>
              <a:gd name="connsiteX258" fmla="*/ 10760944 w 12210368"/>
              <a:gd name="connsiteY258" fmla="*/ 12573022 h 13916987"/>
              <a:gd name="connsiteX259" fmla="*/ 10760944 w 12210368"/>
              <a:gd name="connsiteY259" fmla="*/ 12507761 h 13916987"/>
              <a:gd name="connsiteX260" fmla="*/ 10721988 w 12210368"/>
              <a:gd name="connsiteY260" fmla="*/ 12507761 h 13916987"/>
              <a:gd name="connsiteX261" fmla="*/ 10413024 w 12210368"/>
              <a:gd name="connsiteY261" fmla="*/ 12507761 h 13916987"/>
              <a:gd name="connsiteX262" fmla="*/ 10413024 w 12210368"/>
              <a:gd name="connsiteY262" fmla="*/ 12541058 h 13916987"/>
              <a:gd name="connsiteX263" fmla="*/ 10458696 w 12210368"/>
              <a:gd name="connsiteY263" fmla="*/ 12541058 h 13916987"/>
              <a:gd name="connsiteX264" fmla="*/ 10458696 w 12210368"/>
              <a:gd name="connsiteY264" fmla="*/ 12672912 h 13916987"/>
              <a:gd name="connsiteX265" fmla="*/ 10496310 w 12210368"/>
              <a:gd name="connsiteY265" fmla="*/ 12672912 h 13916987"/>
              <a:gd name="connsiteX266" fmla="*/ 10496310 w 12210368"/>
              <a:gd name="connsiteY266" fmla="*/ 12541058 h 13916987"/>
              <a:gd name="connsiteX267" fmla="*/ 10541982 w 12210368"/>
              <a:gd name="connsiteY267" fmla="*/ 12541058 h 13916987"/>
              <a:gd name="connsiteX268" fmla="*/ 10541982 w 12210368"/>
              <a:gd name="connsiteY268" fmla="*/ 12507761 h 13916987"/>
              <a:gd name="connsiteX269" fmla="*/ 10413024 w 12210368"/>
              <a:gd name="connsiteY269" fmla="*/ 12507761 h 13916987"/>
              <a:gd name="connsiteX270" fmla="*/ 10261228 w 12210368"/>
              <a:gd name="connsiteY270" fmla="*/ 12507761 h 13916987"/>
              <a:gd name="connsiteX271" fmla="*/ 10261228 w 12210368"/>
              <a:gd name="connsiteY271" fmla="*/ 12618306 h 13916987"/>
              <a:gd name="connsiteX272" fmla="*/ 10266602 w 12210368"/>
              <a:gd name="connsiteY272" fmla="*/ 12646275 h 13916987"/>
              <a:gd name="connsiteX273" fmla="*/ 10281380 w 12210368"/>
              <a:gd name="connsiteY273" fmla="*/ 12663589 h 13916987"/>
              <a:gd name="connsiteX274" fmla="*/ 10302872 w 12210368"/>
              <a:gd name="connsiteY274" fmla="*/ 12672912 h 13916987"/>
              <a:gd name="connsiteX275" fmla="*/ 10329738 w 12210368"/>
              <a:gd name="connsiteY275" fmla="*/ 12675576 h 13916987"/>
              <a:gd name="connsiteX276" fmla="*/ 10356604 w 12210368"/>
              <a:gd name="connsiteY276" fmla="*/ 12672912 h 13916987"/>
              <a:gd name="connsiteX277" fmla="*/ 10378098 w 12210368"/>
              <a:gd name="connsiteY277" fmla="*/ 12663589 h 13916987"/>
              <a:gd name="connsiteX278" fmla="*/ 10392874 w 12210368"/>
              <a:gd name="connsiteY278" fmla="*/ 12646275 h 13916987"/>
              <a:gd name="connsiteX279" fmla="*/ 10398248 w 12210368"/>
              <a:gd name="connsiteY279" fmla="*/ 12618306 h 13916987"/>
              <a:gd name="connsiteX280" fmla="*/ 10398248 w 12210368"/>
              <a:gd name="connsiteY280" fmla="*/ 12509093 h 13916987"/>
              <a:gd name="connsiteX281" fmla="*/ 10361978 w 12210368"/>
              <a:gd name="connsiteY281" fmla="*/ 12509093 h 13916987"/>
              <a:gd name="connsiteX282" fmla="*/ 10361978 w 12210368"/>
              <a:gd name="connsiteY282" fmla="*/ 12607651 h 13916987"/>
              <a:gd name="connsiteX283" fmla="*/ 10360634 w 12210368"/>
              <a:gd name="connsiteY283" fmla="*/ 12623633 h 13916987"/>
              <a:gd name="connsiteX284" fmla="*/ 10355260 w 12210368"/>
              <a:gd name="connsiteY284" fmla="*/ 12635620 h 13916987"/>
              <a:gd name="connsiteX285" fmla="*/ 10345858 w 12210368"/>
              <a:gd name="connsiteY285" fmla="*/ 12643611 h 13916987"/>
              <a:gd name="connsiteX286" fmla="*/ 10331080 w 12210368"/>
              <a:gd name="connsiteY286" fmla="*/ 12646275 h 13916987"/>
              <a:gd name="connsiteX287" fmla="*/ 10316304 w 12210368"/>
              <a:gd name="connsiteY287" fmla="*/ 12643611 h 13916987"/>
              <a:gd name="connsiteX288" fmla="*/ 10306902 w 12210368"/>
              <a:gd name="connsiteY288" fmla="*/ 12635620 h 13916987"/>
              <a:gd name="connsiteX289" fmla="*/ 10301528 w 12210368"/>
              <a:gd name="connsiteY289" fmla="*/ 12623633 h 13916987"/>
              <a:gd name="connsiteX290" fmla="*/ 10300184 w 12210368"/>
              <a:gd name="connsiteY290" fmla="*/ 12607651 h 13916987"/>
              <a:gd name="connsiteX291" fmla="*/ 10300184 w 12210368"/>
              <a:gd name="connsiteY291" fmla="*/ 12507761 h 13916987"/>
              <a:gd name="connsiteX292" fmla="*/ 10261228 w 12210368"/>
              <a:gd name="connsiteY292" fmla="*/ 12507761 h 13916987"/>
              <a:gd name="connsiteX293" fmla="*/ 10094658 w 12210368"/>
              <a:gd name="connsiteY293" fmla="*/ 12507761 h 13916987"/>
              <a:gd name="connsiteX294" fmla="*/ 10094658 w 12210368"/>
              <a:gd name="connsiteY294" fmla="*/ 12672912 h 13916987"/>
              <a:gd name="connsiteX295" fmla="*/ 10153764 w 12210368"/>
              <a:gd name="connsiteY295" fmla="*/ 12672912 h 13916987"/>
              <a:gd name="connsiteX296" fmla="*/ 10187348 w 12210368"/>
              <a:gd name="connsiteY296" fmla="*/ 12668917 h 13916987"/>
              <a:gd name="connsiteX297" fmla="*/ 10214212 w 12210368"/>
              <a:gd name="connsiteY297" fmla="*/ 12654266 h 13916987"/>
              <a:gd name="connsiteX298" fmla="*/ 10231676 w 12210368"/>
              <a:gd name="connsiteY298" fmla="*/ 12627629 h 13916987"/>
              <a:gd name="connsiteX299" fmla="*/ 10238392 w 12210368"/>
              <a:gd name="connsiteY299" fmla="*/ 12589005 h 13916987"/>
              <a:gd name="connsiteX300" fmla="*/ 10231676 w 12210368"/>
              <a:gd name="connsiteY300" fmla="*/ 12551713 h 13916987"/>
              <a:gd name="connsiteX301" fmla="*/ 10214212 w 12210368"/>
              <a:gd name="connsiteY301" fmla="*/ 12526407 h 13916987"/>
              <a:gd name="connsiteX302" fmla="*/ 10188690 w 12210368"/>
              <a:gd name="connsiteY302" fmla="*/ 12511757 h 13916987"/>
              <a:gd name="connsiteX303" fmla="*/ 10156452 w 12210368"/>
              <a:gd name="connsiteY303" fmla="*/ 12507761 h 13916987"/>
              <a:gd name="connsiteX304" fmla="*/ 10094658 w 12210368"/>
              <a:gd name="connsiteY304" fmla="*/ 12507761 h 13916987"/>
              <a:gd name="connsiteX305" fmla="*/ 9894504 w 12210368"/>
              <a:gd name="connsiteY305" fmla="*/ 12507761 h 13916987"/>
              <a:gd name="connsiteX306" fmla="*/ 9948236 w 12210368"/>
              <a:gd name="connsiteY306" fmla="*/ 12607651 h 13916987"/>
              <a:gd name="connsiteX307" fmla="*/ 9948236 w 12210368"/>
              <a:gd name="connsiteY307" fmla="*/ 12672912 h 13916987"/>
              <a:gd name="connsiteX308" fmla="*/ 9969728 w 12210368"/>
              <a:gd name="connsiteY308" fmla="*/ 12672912 h 13916987"/>
              <a:gd name="connsiteX309" fmla="*/ 9969728 w 12210368"/>
              <a:gd name="connsiteY309" fmla="*/ 12607651 h 13916987"/>
              <a:gd name="connsiteX310" fmla="*/ 10019432 w 12210368"/>
              <a:gd name="connsiteY310" fmla="*/ 12507761 h 13916987"/>
              <a:gd name="connsiteX311" fmla="*/ 9996596 w 12210368"/>
              <a:gd name="connsiteY311" fmla="*/ 12507761 h 13916987"/>
              <a:gd name="connsiteX312" fmla="*/ 9969728 w 12210368"/>
              <a:gd name="connsiteY312" fmla="*/ 12565031 h 13916987"/>
              <a:gd name="connsiteX313" fmla="*/ 9964356 w 12210368"/>
              <a:gd name="connsiteY313" fmla="*/ 12577018 h 13916987"/>
              <a:gd name="connsiteX314" fmla="*/ 9961668 w 12210368"/>
              <a:gd name="connsiteY314" fmla="*/ 12585009 h 13916987"/>
              <a:gd name="connsiteX315" fmla="*/ 9960324 w 12210368"/>
              <a:gd name="connsiteY315" fmla="*/ 12591669 h 13916987"/>
              <a:gd name="connsiteX316" fmla="*/ 9958982 w 12210368"/>
              <a:gd name="connsiteY316" fmla="*/ 12591669 h 13916987"/>
              <a:gd name="connsiteX317" fmla="*/ 9956296 w 12210368"/>
              <a:gd name="connsiteY317" fmla="*/ 12585009 h 13916987"/>
              <a:gd name="connsiteX318" fmla="*/ 9952266 w 12210368"/>
              <a:gd name="connsiteY318" fmla="*/ 12577018 h 13916987"/>
              <a:gd name="connsiteX319" fmla="*/ 9946892 w 12210368"/>
              <a:gd name="connsiteY319" fmla="*/ 12565031 h 13916987"/>
              <a:gd name="connsiteX320" fmla="*/ 9920026 w 12210368"/>
              <a:gd name="connsiteY320" fmla="*/ 12507761 h 13916987"/>
              <a:gd name="connsiteX321" fmla="*/ 9894504 w 12210368"/>
              <a:gd name="connsiteY321" fmla="*/ 12507761 h 13916987"/>
              <a:gd name="connsiteX322" fmla="*/ 9780320 w 12210368"/>
              <a:gd name="connsiteY322" fmla="*/ 12507761 h 13916987"/>
              <a:gd name="connsiteX323" fmla="*/ 9780320 w 12210368"/>
              <a:gd name="connsiteY323" fmla="*/ 12672912 h 13916987"/>
              <a:gd name="connsiteX324" fmla="*/ 9828680 w 12210368"/>
              <a:gd name="connsiteY324" fmla="*/ 12672912 h 13916987"/>
              <a:gd name="connsiteX325" fmla="*/ 9873010 w 12210368"/>
              <a:gd name="connsiteY325" fmla="*/ 12660926 h 13916987"/>
              <a:gd name="connsiteX326" fmla="*/ 9887786 w 12210368"/>
              <a:gd name="connsiteY326" fmla="*/ 12626297 h 13916987"/>
              <a:gd name="connsiteX327" fmla="*/ 9885100 w 12210368"/>
              <a:gd name="connsiteY327" fmla="*/ 12610315 h 13916987"/>
              <a:gd name="connsiteX328" fmla="*/ 9877040 w 12210368"/>
              <a:gd name="connsiteY328" fmla="*/ 12598328 h 13916987"/>
              <a:gd name="connsiteX329" fmla="*/ 9864950 w 12210368"/>
              <a:gd name="connsiteY329" fmla="*/ 12591669 h 13916987"/>
              <a:gd name="connsiteX330" fmla="*/ 9851516 w 12210368"/>
              <a:gd name="connsiteY330" fmla="*/ 12589005 h 13916987"/>
              <a:gd name="connsiteX331" fmla="*/ 9874352 w 12210368"/>
              <a:gd name="connsiteY331" fmla="*/ 12577018 h 13916987"/>
              <a:gd name="connsiteX332" fmla="*/ 9882412 w 12210368"/>
              <a:gd name="connsiteY332" fmla="*/ 12550381 h 13916987"/>
              <a:gd name="connsiteX333" fmla="*/ 9868980 w 12210368"/>
              <a:gd name="connsiteY333" fmla="*/ 12518416 h 13916987"/>
              <a:gd name="connsiteX334" fmla="*/ 9830024 w 12210368"/>
              <a:gd name="connsiteY334" fmla="*/ 12507761 h 13916987"/>
              <a:gd name="connsiteX335" fmla="*/ 9780320 w 12210368"/>
              <a:gd name="connsiteY335" fmla="*/ 12507761 h 13916987"/>
              <a:gd name="connsiteX336" fmla="*/ 10634672 w 12210368"/>
              <a:gd name="connsiteY336" fmla="*/ 12503765 h 13916987"/>
              <a:gd name="connsiteX337" fmla="*/ 10574222 w 12210368"/>
              <a:gd name="connsiteY337" fmla="*/ 12526407 h 13916987"/>
              <a:gd name="connsiteX338" fmla="*/ 10552728 w 12210368"/>
              <a:gd name="connsiteY338" fmla="*/ 12590336 h 13916987"/>
              <a:gd name="connsiteX339" fmla="*/ 10558102 w 12210368"/>
              <a:gd name="connsiteY339" fmla="*/ 12627629 h 13916987"/>
              <a:gd name="connsiteX340" fmla="*/ 10574222 w 12210368"/>
              <a:gd name="connsiteY340" fmla="*/ 12654266 h 13916987"/>
              <a:gd name="connsiteX341" fmla="*/ 10598402 w 12210368"/>
              <a:gd name="connsiteY341" fmla="*/ 12671580 h 13916987"/>
              <a:gd name="connsiteX342" fmla="*/ 10629298 w 12210368"/>
              <a:gd name="connsiteY342" fmla="*/ 12676908 h 13916987"/>
              <a:gd name="connsiteX343" fmla="*/ 10653478 w 12210368"/>
              <a:gd name="connsiteY343" fmla="*/ 12674244 h 13916987"/>
              <a:gd name="connsiteX344" fmla="*/ 10672284 w 12210368"/>
              <a:gd name="connsiteY344" fmla="*/ 12667584 h 13916987"/>
              <a:gd name="connsiteX345" fmla="*/ 10687060 w 12210368"/>
              <a:gd name="connsiteY345" fmla="*/ 12655598 h 13916987"/>
              <a:gd name="connsiteX346" fmla="*/ 10699152 w 12210368"/>
              <a:gd name="connsiteY346" fmla="*/ 12638283 h 13916987"/>
              <a:gd name="connsiteX347" fmla="*/ 10668254 w 12210368"/>
              <a:gd name="connsiteY347" fmla="*/ 12619637 h 13916987"/>
              <a:gd name="connsiteX348" fmla="*/ 10653478 w 12210368"/>
              <a:gd name="connsiteY348" fmla="*/ 12636952 h 13916987"/>
              <a:gd name="connsiteX349" fmla="*/ 10633328 w 12210368"/>
              <a:gd name="connsiteY349" fmla="*/ 12642279 h 13916987"/>
              <a:gd name="connsiteX350" fmla="*/ 10602432 w 12210368"/>
              <a:gd name="connsiteY350" fmla="*/ 12628960 h 13916987"/>
              <a:gd name="connsiteX351" fmla="*/ 10591684 w 12210368"/>
              <a:gd name="connsiteY351" fmla="*/ 12590336 h 13916987"/>
              <a:gd name="connsiteX352" fmla="*/ 10602432 w 12210368"/>
              <a:gd name="connsiteY352" fmla="*/ 12551712 h 13916987"/>
              <a:gd name="connsiteX353" fmla="*/ 10631984 w 12210368"/>
              <a:gd name="connsiteY353" fmla="*/ 12537062 h 13916987"/>
              <a:gd name="connsiteX354" fmla="*/ 10653478 w 12210368"/>
              <a:gd name="connsiteY354" fmla="*/ 12543721 h 13916987"/>
              <a:gd name="connsiteX355" fmla="*/ 10664224 w 12210368"/>
              <a:gd name="connsiteY355" fmla="*/ 12562367 h 13916987"/>
              <a:gd name="connsiteX356" fmla="*/ 10701836 w 12210368"/>
              <a:gd name="connsiteY356" fmla="*/ 12545053 h 13916987"/>
              <a:gd name="connsiteX357" fmla="*/ 10676314 w 12210368"/>
              <a:gd name="connsiteY357" fmla="*/ 12514420 h 13916987"/>
              <a:gd name="connsiteX358" fmla="*/ 10634672 w 12210368"/>
              <a:gd name="connsiteY358" fmla="*/ 12503765 h 13916987"/>
              <a:gd name="connsiteX359" fmla="*/ 9482104 w 12210368"/>
              <a:gd name="connsiteY359" fmla="*/ 12479792 h 13916987"/>
              <a:gd name="connsiteX360" fmla="*/ 9420312 w 12210368"/>
              <a:gd name="connsiteY360" fmla="*/ 12506429 h 13916987"/>
              <a:gd name="connsiteX361" fmla="*/ 9437776 w 12210368"/>
              <a:gd name="connsiteY361" fmla="*/ 12590337 h 13916987"/>
              <a:gd name="connsiteX362" fmla="*/ 9436432 w 12210368"/>
              <a:gd name="connsiteY362" fmla="*/ 12616974 h 13916987"/>
              <a:gd name="connsiteX363" fmla="*/ 9502254 w 12210368"/>
              <a:gd name="connsiteY363" fmla="*/ 12627629 h 13916987"/>
              <a:gd name="connsiteX364" fmla="*/ 9504940 w 12210368"/>
              <a:gd name="connsiteY364" fmla="*/ 12590337 h 13916987"/>
              <a:gd name="connsiteX365" fmla="*/ 9482104 w 12210368"/>
              <a:gd name="connsiteY365" fmla="*/ 12479792 h 13916987"/>
              <a:gd name="connsiteX366" fmla="*/ 9205380 w 12210368"/>
              <a:gd name="connsiteY366" fmla="*/ 12450490 h 13916987"/>
              <a:gd name="connsiteX367" fmla="*/ 9213440 w 12210368"/>
              <a:gd name="connsiteY367" fmla="*/ 12450490 h 13916987"/>
              <a:gd name="connsiteX368" fmla="*/ 9221500 w 12210368"/>
              <a:gd name="connsiteY368" fmla="*/ 12450490 h 13916987"/>
              <a:gd name="connsiteX369" fmla="*/ 9312848 w 12210368"/>
              <a:gd name="connsiteY369" fmla="*/ 12491778 h 13916987"/>
              <a:gd name="connsiteX370" fmla="*/ 9323592 w 12210368"/>
              <a:gd name="connsiteY370" fmla="*/ 12503765 h 13916987"/>
              <a:gd name="connsiteX371" fmla="*/ 9337026 w 12210368"/>
              <a:gd name="connsiteY371" fmla="*/ 12525075 h 13916987"/>
              <a:gd name="connsiteX372" fmla="*/ 9343744 w 12210368"/>
              <a:gd name="connsiteY372" fmla="*/ 12539725 h 13916987"/>
              <a:gd name="connsiteX373" fmla="*/ 9353146 w 12210368"/>
              <a:gd name="connsiteY373" fmla="*/ 12589004 h 13916987"/>
              <a:gd name="connsiteX374" fmla="*/ 9353146 w 12210368"/>
              <a:gd name="connsiteY374" fmla="*/ 12602323 h 13916987"/>
              <a:gd name="connsiteX375" fmla="*/ 9350460 w 12210368"/>
              <a:gd name="connsiteY375" fmla="*/ 12619637 h 13916987"/>
              <a:gd name="connsiteX376" fmla="*/ 9287324 w 12210368"/>
              <a:gd name="connsiteY376" fmla="*/ 12708872 h 13916987"/>
              <a:gd name="connsiteX377" fmla="*/ 9272548 w 12210368"/>
              <a:gd name="connsiteY377" fmla="*/ 12716864 h 13916987"/>
              <a:gd name="connsiteX378" fmla="*/ 9221500 w 12210368"/>
              <a:gd name="connsiteY378" fmla="*/ 12728850 h 13916987"/>
              <a:gd name="connsiteX379" fmla="*/ 9213440 w 12210368"/>
              <a:gd name="connsiteY379" fmla="*/ 12728850 h 13916987"/>
              <a:gd name="connsiteX380" fmla="*/ 9205380 w 12210368"/>
              <a:gd name="connsiteY380" fmla="*/ 12728850 h 13916987"/>
              <a:gd name="connsiteX381" fmla="*/ 9116722 w 12210368"/>
              <a:gd name="connsiteY381" fmla="*/ 12690226 h 13916987"/>
              <a:gd name="connsiteX382" fmla="*/ 9105976 w 12210368"/>
              <a:gd name="connsiteY382" fmla="*/ 12678239 h 13916987"/>
              <a:gd name="connsiteX383" fmla="*/ 9084484 w 12210368"/>
              <a:gd name="connsiteY383" fmla="*/ 12644943 h 13916987"/>
              <a:gd name="connsiteX384" fmla="*/ 9079108 w 12210368"/>
              <a:gd name="connsiteY384" fmla="*/ 12630292 h 13916987"/>
              <a:gd name="connsiteX385" fmla="*/ 9073736 w 12210368"/>
              <a:gd name="connsiteY385" fmla="*/ 12590336 h 13916987"/>
              <a:gd name="connsiteX386" fmla="*/ 9073736 w 12210368"/>
              <a:gd name="connsiteY386" fmla="*/ 12587673 h 13916987"/>
              <a:gd name="connsiteX387" fmla="*/ 9075080 w 12210368"/>
              <a:gd name="connsiteY387" fmla="*/ 12571690 h 13916987"/>
              <a:gd name="connsiteX388" fmla="*/ 9119408 w 12210368"/>
              <a:gd name="connsiteY388" fmla="*/ 12486451 h 13916987"/>
              <a:gd name="connsiteX389" fmla="*/ 9131500 w 12210368"/>
              <a:gd name="connsiteY389" fmla="*/ 12475796 h 13916987"/>
              <a:gd name="connsiteX390" fmla="*/ 9162396 w 12210368"/>
              <a:gd name="connsiteY390" fmla="*/ 12459813 h 13916987"/>
              <a:gd name="connsiteX391" fmla="*/ 9178516 w 12210368"/>
              <a:gd name="connsiteY391" fmla="*/ 12454486 h 13916987"/>
              <a:gd name="connsiteX392" fmla="*/ 9205380 w 12210368"/>
              <a:gd name="connsiteY392" fmla="*/ 12450490 h 13916987"/>
              <a:gd name="connsiteX393" fmla="*/ 9560018 w 12210368"/>
              <a:gd name="connsiteY393" fmla="*/ 12446495 h 13916987"/>
              <a:gd name="connsiteX394" fmla="*/ 9498224 w 12210368"/>
              <a:gd name="connsiteY394" fmla="*/ 12473132 h 13916987"/>
              <a:gd name="connsiteX395" fmla="*/ 9522404 w 12210368"/>
              <a:gd name="connsiteY395" fmla="*/ 12590337 h 13916987"/>
              <a:gd name="connsiteX396" fmla="*/ 9519718 w 12210368"/>
              <a:gd name="connsiteY396" fmla="*/ 12630293 h 13916987"/>
              <a:gd name="connsiteX397" fmla="*/ 9585540 w 12210368"/>
              <a:gd name="connsiteY397" fmla="*/ 12640947 h 13916987"/>
              <a:gd name="connsiteX398" fmla="*/ 9589572 w 12210368"/>
              <a:gd name="connsiteY398" fmla="*/ 12591668 h 13916987"/>
              <a:gd name="connsiteX399" fmla="*/ 9560018 w 12210368"/>
              <a:gd name="connsiteY399" fmla="*/ 12446495 h 13916987"/>
              <a:gd name="connsiteX400" fmla="*/ 9439120 w 12210368"/>
              <a:gd name="connsiteY400" fmla="*/ 12406539 h 13916987"/>
              <a:gd name="connsiteX401" fmla="*/ 9388072 w 12210368"/>
              <a:gd name="connsiteY401" fmla="*/ 12450491 h 13916987"/>
              <a:gd name="connsiteX402" fmla="*/ 9414940 w 12210368"/>
              <a:gd name="connsiteY402" fmla="*/ 12491778 h 13916987"/>
              <a:gd name="connsiteX403" fmla="*/ 9476732 w 12210368"/>
              <a:gd name="connsiteY403" fmla="*/ 12465141 h 13916987"/>
              <a:gd name="connsiteX404" fmla="*/ 9439120 w 12210368"/>
              <a:gd name="connsiteY404" fmla="*/ 12406539 h 13916987"/>
              <a:gd name="connsiteX405" fmla="*/ 8418196 w 12210368"/>
              <a:gd name="connsiteY405" fmla="*/ 12406539 h 13916987"/>
              <a:gd name="connsiteX406" fmla="*/ 8418196 w 12210368"/>
              <a:gd name="connsiteY406" fmla="*/ 12775466 h 13916987"/>
              <a:gd name="connsiteX407" fmla="*/ 8668054 w 12210368"/>
              <a:gd name="connsiteY407" fmla="*/ 12775466 h 13916987"/>
              <a:gd name="connsiteX408" fmla="*/ 8668054 w 12210368"/>
              <a:gd name="connsiteY408" fmla="*/ 12702213 h 13916987"/>
              <a:gd name="connsiteX409" fmla="*/ 8504168 w 12210368"/>
              <a:gd name="connsiteY409" fmla="*/ 12702213 h 13916987"/>
              <a:gd name="connsiteX410" fmla="*/ 8504168 w 12210368"/>
              <a:gd name="connsiteY410" fmla="*/ 12624965 h 13916987"/>
              <a:gd name="connsiteX411" fmla="*/ 8649248 w 12210368"/>
              <a:gd name="connsiteY411" fmla="*/ 12624965 h 13916987"/>
              <a:gd name="connsiteX412" fmla="*/ 8649248 w 12210368"/>
              <a:gd name="connsiteY412" fmla="*/ 12554376 h 13916987"/>
              <a:gd name="connsiteX413" fmla="*/ 8504168 w 12210368"/>
              <a:gd name="connsiteY413" fmla="*/ 12554376 h 13916987"/>
              <a:gd name="connsiteX414" fmla="*/ 8504168 w 12210368"/>
              <a:gd name="connsiteY414" fmla="*/ 12481124 h 13916987"/>
              <a:gd name="connsiteX415" fmla="*/ 8668054 w 12210368"/>
              <a:gd name="connsiteY415" fmla="*/ 12481124 h 13916987"/>
              <a:gd name="connsiteX416" fmla="*/ 8668054 w 12210368"/>
              <a:gd name="connsiteY416" fmla="*/ 12406539 h 13916987"/>
              <a:gd name="connsiteX417" fmla="*/ 8418196 w 12210368"/>
              <a:gd name="connsiteY417" fmla="*/ 12406539 h 13916987"/>
              <a:gd name="connsiteX418" fmla="*/ 7714298 w 12210368"/>
              <a:gd name="connsiteY418" fmla="*/ 12406539 h 13916987"/>
              <a:gd name="connsiteX419" fmla="*/ 7714298 w 12210368"/>
              <a:gd name="connsiteY419" fmla="*/ 12775466 h 13916987"/>
              <a:gd name="connsiteX420" fmla="*/ 7800270 w 12210368"/>
              <a:gd name="connsiteY420" fmla="*/ 12775466 h 13916987"/>
              <a:gd name="connsiteX421" fmla="*/ 7800270 w 12210368"/>
              <a:gd name="connsiteY421" fmla="*/ 12639616 h 13916987"/>
              <a:gd name="connsiteX422" fmla="*/ 7937288 w 12210368"/>
              <a:gd name="connsiteY422" fmla="*/ 12639616 h 13916987"/>
              <a:gd name="connsiteX423" fmla="*/ 7937288 w 12210368"/>
              <a:gd name="connsiteY423" fmla="*/ 12569027 h 13916987"/>
              <a:gd name="connsiteX424" fmla="*/ 7800270 w 12210368"/>
              <a:gd name="connsiteY424" fmla="*/ 12569027 h 13916987"/>
              <a:gd name="connsiteX425" fmla="*/ 7800270 w 12210368"/>
              <a:gd name="connsiteY425" fmla="*/ 12481124 h 13916987"/>
              <a:gd name="connsiteX426" fmla="*/ 7956096 w 12210368"/>
              <a:gd name="connsiteY426" fmla="*/ 12481124 h 13916987"/>
              <a:gd name="connsiteX427" fmla="*/ 7956096 w 12210368"/>
              <a:gd name="connsiteY427" fmla="*/ 12406539 h 13916987"/>
              <a:gd name="connsiteX428" fmla="*/ 7714298 w 12210368"/>
              <a:gd name="connsiteY428" fmla="*/ 12406539 h 13916987"/>
              <a:gd name="connsiteX429" fmla="*/ 8271776 w 12210368"/>
              <a:gd name="connsiteY429" fmla="*/ 12405207 h 13916987"/>
              <a:gd name="connsiteX430" fmla="*/ 8200580 w 12210368"/>
              <a:gd name="connsiteY430" fmla="*/ 12530402 h 13916987"/>
              <a:gd name="connsiteX431" fmla="*/ 8187146 w 12210368"/>
              <a:gd name="connsiteY431" fmla="*/ 12554376 h 13916987"/>
              <a:gd name="connsiteX432" fmla="*/ 8179086 w 12210368"/>
              <a:gd name="connsiteY432" fmla="*/ 12571690 h 13916987"/>
              <a:gd name="connsiteX433" fmla="*/ 8173712 w 12210368"/>
              <a:gd name="connsiteY433" fmla="*/ 12585009 h 13916987"/>
              <a:gd name="connsiteX434" fmla="*/ 8171026 w 12210368"/>
              <a:gd name="connsiteY434" fmla="*/ 12585009 h 13916987"/>
              <a:gd name="connsiteX435" fmla="*/ 8165652 w 12210368"/>
              <a:gd name="connsiteY435" fmla="*/ 12571690 h 13916987"/>
              <a:gd name="connsiteX436" fmla="*/ 8157592 w 12210368"/>
              <a:gd name="connsiteY436" fmla="*/ 12555708 h 13916987"/>
              <a:gd name="connsiteX437" fmla="*/ 8145504 w 12210368"/>
              <a:gd name="connsiteY437" fmla="*/ 12531734 h 13916987"/>
              <a:gd name="connsiteX438" fmla="*/ 8075652 w 12210368"/>
              <a:gd name="connsiteY438" fmla="*/ 12406539 h 13916987"/>
              <a:gd name="connsiteX439" fmla="*/ 7988336 w 12210368"/>
              <a:gd name="connsiteY439" fmla="*/ 12406539 h 13916987"/>
              <a:gd name="connsiteX440" fmla="*/ 7988336 w 12210368"/>
              <a:gd name="connsiteY440" fmla="*/ 12776798 h 13916987"/>
              <a:gd name="connsiteX441" fmla="*/ 8074308 w 12210368"/>
              <a:gd name="connsiteY441" fmla="*/ 12776798 h 13916987"/>
              <a:gd name="connsiteX442" fmla="*/ 8074308 w 12210368"/>
              <a:gd name="connsiteY442" fmla="*/ 12612978 h 13916987"/>
              <a:gd name="connsiteX443" fmla="*/ 8074308 w 12210368"/>
              <a:gd name="connsiteY443" fmla="*/ 12586341 h 13916987"/>
              <a:gd name="connsiteX444" fmla="*/ 8072964 w 12210368"/>
              <a:gd name="connsiteY444" fmla="*/ 12566363 h 13916987"/>
              <a:gd name="connsiteX445" fmla="*/ 8071620 w 12210368"/>
              <a:gd name="connsiteY445" fmla="*/ 12550380 h 13916987"/>
              <a:gd name="connsiteX446" fmla="*/ 8074308 w 12210368"/>
              <a:gd name="connsiteY446" fmla="*/ 12550380 h 13916987"/>
              <a:gd name="connsiteX447" fmla="*/ 8081024 w 12210368"/>
              <a:gd name="connsiteY447" fmla="*/ 12566363 h 13916987"/>
              <a:gd name="connsiteX448" fmla="*/ 8090428 w 12210368"/>
              <a:gd name="connsiteY448" fmla="*/ 12583677 h 13916987"/>
              <a:gd name="connsiteX449" fmla="*/ 8102516 w 12210368"/>
              <a:gd name="connsiteY449" fmla="*/ 12606319 h 13916987"/>
              <a:gd name="connsiteX450" fmla="*/ 8153564 w 12210368"/>
              <a:gd name="connsiteY450" fmla="*/ 12690226 h 13916987"/>
              <a:gd name="connsiteX451" fmla="*/ 8195206 w 12210368"/>
              <a:gd name="connsiteY451" fmla="*/ 12690226 h 13916987"/>
              <a:gd name="connsiteX452" fmla="*/ 8244908 w 12210368"/>
              <a:gd name="connsiteY452" fmla="*/ 12606319 h 13916987"/>
              <a:gd name="connsiteX453" fmla="*/ 8257000 w 12210368"/>
              <a:gd name="connsiteY453" fmla="*/ 12585009 h 13916987"/>
              <a:gd name="connsiteX454" fmla="*/ 8265058 w 12210368"/>
              <a:gd name="connsiteY454" fmla="*/ 12567695 h 13916987"/>
              <a:gd name="connsiteX455" fmla="*/ 8271776 w 12210368"/>
              <a:gd name="connsiteY455" fmla="*/ 12550380 h 13916987"/>
              <a:gd name="connsiteX456" fmla="*/ 8274462 w 12210368"/>
              <a:gd name="connsiteY456" fmla="*/ 12550380 h 13916987"/>
              <a:gd name="connsiteX457" fmla="*/ 8273118 w 12210368"/>
              <a:gd name="connsiteY457" fmla="*/ 12566363 h 13916987"/>
              <a:gd name="connsiteX458" fmla="*/ 8271776 w 12210368"/>
              <a:gd name="connsiteY458" fmla="*/ 12586341 h 13916987"/>
              <a:gd name="connsiteX459" fmla="*/ 8271776 w 12210368"/>
              <a:gd name="connsiteY459" fmla="*/ 12612978 h 13916987"/>
              <a:gd name="connsiteX460" fmla="*/ 8271776 w 12210368"/>
              <a:gd name="connsiteY460" fmla="*/ 12774134 h 13916987"/>
              <a:gd name="connsiteX461" fmla="*/ 8356404 w 12210368"/>
              <a:gd name="connsiteY461" fmla="*/ 12774134 h 13916987"/>
              <a:gd name="connsiteX462" fmla="*/ 8356404 w 12210368"/>
              <a:gd name="connsiteY462" fmla="*/ 12405207 h 13916987"/>
              <a:gd name="connsiteX463" fmla="*/ 8271776 w 12210368"/>
              <a:gd name="connsiteY463" fmla="*/ 12405207 h 13916987"/>
              <a:gd name="connsiteX464" fmla="*/ 9205380 w 12210368"/>
              <a:gd name="connsiteY464" fmla="*/ 12385229 h 13916987"/>
              <a:gd name="connsiteX465" fmla="*/ 9157022 w 12210368"/>
              <a:gd name="connsiteY465" fmla="*/ 12393220 h 13916987"/>
              <a:gd name="connsiteX466" fmla="*/ 9140902 w 12210368"/>
              <a:gd name="connsiteY466" fmla="*/ 12398548 h 13916987"/>
              <a:gd name="connsiteX467" fmla="*/ 9088512 w 12210368"/>
              <a:gd name="connsiteY467" fmla="*/ 12426517 h 13916987"/>
              <a:gd name="connsiteX468" fmla="*/ 9076424 w 12210368"/>
              <a:gd name="connsiteY468" fmla="*/ 12437172 h 13916987"/>
              <a:gd name="connsiteX469" fmla="*/ 9006570 w 12210368"/>
              <a:gd name="connsiteY469" fmla="*/ 12569026 h 13916987"/>
              <a:gd name="connsiteX470" fmla="*/ 9005228 w 12210368"/>
              <a:gd name="connsiteY470" fmla="*/ 12585009 h 13916987"/>
              <a:gd name="connsiteX471" fmla="*/ 9005228 w 12210368"/>
              <a:gd name="connsiteY471" fmla="*/ 12591668 h 13916987"/>
              <a:gd name="connsiteX472" fmla="*/ 9014630 w 12210368"/>
              <a:gd name="connsiteY472" fmla="*/ 12654266 h 13916987"/>
              <a:gd name="connsiteX473" fmla="*/ 9020004 w 12210368"/>
              <a:gd name="connsiteY473" fmla="*/ 12668916 h 13916987"/>
              <a:gd name="connsiteX474" fmla="*/ 9054930 w 12210368"/>
              <a:gd name="connsiteY474" fmla="*/ 12724855 h 13916987"/>
              <a:gd name="connsiteX475" fmla="*/ 9065676 w 12210368"/>
              <a:gd name="connsiteY475" fmla="*/ 12736842 h 13916987"/>
              <a:gd name="connsiteX476" fmla="*/ 9204038 w 12210368"/>
              <a:gd name="connsiteY476" fmla="*/ 12796776 h 13916987"/>
              <a:gd name="connsiteX477" fmla="*/ 9212098 w 12210368"/>
              <a:gd name="connsiteY477" fmla="*/ 12796776 h 13916987"/>
              <a:gd name="connsiteX478" fmla="*/ 9220158 w 12210368"/>
              <a:gd name="connsiteY478" fmla="*/ 12796776 h 13916987"/>
              <a:gd name="connsiteX479" fmla="*/ 9302100 w 12210368"/>
              <a:gd name="connsiteY479" fmla="*/ 12776798 h 13916987"/>
              <a:gd name="connsiteX480" fmla="*/ 9316876 w 12210368"/>
              <a:gd name="connsiteY480" fmla="*/ 12768806 h 13916987"/>
              <a:gd name="connsiteX481" fmla="*/ 9414940 w 12210368"/>
              <a:gd name="connsiteY481" fmla="*/ 12631624 h 13916987"/>
              <a:gd name="connsiteX482" fmla="*/ 9417626 w 12210368"/>
              <a:gd name="connsiteY482" fmla="*/ 12615642 h 13916987"/>
              <a:gd name="connsiteX483" fmla="*/ 9418968 w 12210368"/>
              <a:gd name="connsiteY483" fmla="*/ 12591668 h 13916987"/>
              <a:gd name="connsiteX484" fmla="*/ 9405536 w 12210368"/>
              <a:gd name="connsiteY484" fmla="*/ 12513088 h 13916987"/>
              <a:gd name="connsiteX485" fmla="*/ 9398820 w 12210368"/>
              <a:gd name="connsiteY485" fmla="*/ 12498438 h 13916987"/>
              <a:gd name="connsiteX486" fmla="*/ 9374640 w 12210368"/>
              <a:gd name="connsiteY486" fmla="*/ 12461145 h 13916987"/>
              <a:gd name="connsiteX487" fmla="*/ 9363892 w 12210368"/>
              <a:gd name="connsiteY487" fmla="*/ 12449159 h 13916987"/>
              <a:gd name="connsiteX488" fmla="*/ 9221500 w 12210368"/>
              <a:gd name="connsiteY488" fmla="*/ 12385229 h 13916987"/>
              <a:gd name="connsiteX489" fmla="*/ 9213440 w 12210368"/>
              <a:gd name="connsiteY489" fmla="*/ 12385229 h 13916987"/>
              <a:gd name="connsiteX490" fmla="*/ 9205380 w 12210368"/>
              <a:gd name="connsiteY490" fmla="*/ 12385229 h 13916987"/>
              <a:gd name="connsiteX491" fmla="*/ 9022690 w 12210368"/>
              <a:gd name="connsiteY491" fmla="*/ 12370579 h 13916987"/>
              <a:gd name="connsiteX492" fmla="*/ 8921940 w 12210368"/>
              <a:gd name="connsiteY492" fmla="*/ 12562368 h 13916987"/>
              <a:gd name="connsiteX493" fmla="*/ 8989108 w 12210368"/>
              <a:gd name="connsiteY493" fmla="*/ 12567695 h 13916987"/>
              <a:gd name="connsiteX494" fmla="*/ 9065676 w 12210368"/>
              <a:gd name="connsiteY494" fmla="*/ 12422522 h 13916987"/>
              <a:gd name="connsiteX495" fmla="*/ 9022690 w 12210368"/>
              <a:gd name="connsiteY495" fmla="*/ 12370579 h 13916987"/>
              <a:gd name="connsiteX496" fmla="*/ 10458696 w 12210368"/>
              <a:gd name="connsiteY496" fmla="*/ 12319968 h 13916987"/>
              <a:gd name="connsiteX497" fmla="*/ 10490936 w 12210368"/>
              <a:gd name="connsiteY497" fmla="*/ 12319968 h 13916987"/>
              <a:gd name="connsiteX498" fmla="*/ 10516460 w 12210368"/>
              <a:gd name="connsiteY498" fmla="*/ 12327959 h 13916987"/>
              <a:gd name="connsiteX499" fmla="*/ 10524520 w 12210368"/>
              <a:gd name="connsiteY499" fmla="*/ 12349269 h 13916987"/>
              <a:gd name="connsiteX500" fmla="*/ 10516460 w 12210368"/>
              <a:gd name="connsiteY500" fmla="*/ 12371911 h 13916987"/>
              <a:gd name="connsiteX501" fmla="*/ 10490936 w 12210368"/>
              <a:gd name="connsiteY501" fmla="*/ 12378570 h 13916987"/>
              <a:gd name="connsiteX502" fmla="*/ 10458696 w 12210368"/>
              <a:gd name="connsiteY502" fmla="*/ 12378570 h 13916987"/>
              <a:gd name="connsiteX503" fmla="*/ 10458696 w 12210368"/>
              <a:gd name="connsiteY503" fmla="*/ 12319968 h 13916987"/>
              <a:gd name="connsiteX504" fmla="*/ 9801814 w 12210368"/>
              <a:gd name="connsiteY504" fmla="*/ 12319968 h 13916987"/>
              <a:gd name="connsiteX505" fmla="*/ 9827336 w 12210368"/>
              <a:gd name="connsiteY505" fmla="*/ 12319968 h 13916987"/>
              <a:gd name="connsiteX506" fmla="*/ 9854204 w 12210368"/>
              <a:gd name="connsiteY506" fmla="*/ 12327959 h 13916987"/>
              <a:gd name="connsiteX507" fmla="*/ 9863608 w 12210368"/>
              <a:gd name="connsiteY507" fmla="*/ 12351933 h 13916987"/>
              <a:gd name="connsiteX508" fmla="*/ 9862264 w 12210368"/>
              <a:gd name="connsiteY508" fmla="*/ 12365252 h 13916987"/>
              <a:gd name="connsiteX509" fmla="*/ 9856890 w 12210368"/>
              <a:gd name="connsiteY509" fmla="*/ 12375906 h 13916987"/>
              <a:gd name="connsiteX510" fmla="*/ 9846144 w 12210368"/>
              <a:gd name="connsiteY510" fmla="*/ 12382566 h 13916987"/>
              <a:gd name="connsiteX511" fmla="*/ 9828680 w 12210368"/>
              <a:gd name="connsiteY511" fmla="*/ 12385230 h 13916987"/>
              <a:gd name="connsiteX512" fmla="*/ 9803156 w 12210368"/>
              <a:gd name="connsiteY512" fmla="*/ 12385230 h 13916987"/>
              <a:gd name="connsiteX513" fmla="*/ 9801814 w 12210368"/>
              <a:gd name="connsiteY513" fmla="*/ 12385230 h 13916987"/>
              <a:gd name="connsiteX514" fmla="*/ 9801814 w 12210368"/>
              <a:gd name="connsiteY514" fmla="*/ 12319968 h 13916987"/>
              <a:gd name="connsiteX515" fmla="*/ 10738108 w 12210368"/>
              <a:gd name="connsiteY515" fmla="*/ 12318636 h 13916987"/>
              <a:gd name="connsiteX516" fmla="*/ 10764972 w 12210368"/>
              <a:gd name="connsiteY516" fmla="*/ 12318636 h 13916987"/>
              <a:gd name="connsiteX517" fmla="*/ 10786466 w 12210368"/>
              <a:gd name="connsiteY517" fmla="*/ 12321300 h 13916987"/>
              <a:gd name="connsiteX518" fmla="*/ 10803930 w 12210368"/>
              <a:gd name="connsiteY518" fmla="*/ 12331955 h 13916987"/>
              <a:gd name="connsiteX519" fmla="*/ 10816020 w 12210368"/>
              <a:gd name="connsiteY519" fmla="*/ 12351933 h 13916987"/>
              <a:gd name="connsiteX520" fmla="*/ 10820048 w 12210368"/>
              <a:gd name="connsiteY520" fmla="*/ 12382566 h 13916987"/>
              <a:gd name="connsiteX521" fmla="*/ 10816020 w 12210368"/>
              <a:gd name="connsiteY521" fmla="*/ 12411867 h 13916987"/>
              <a:gd name="connsiteX522" fmla="*/ 10803930 w 12210368"/>
              <a:gd name="connsiteY522" fmla="*/ 12431845 h 13916987"/>
              <a:gd name="connsiteX523" fmla="*/ 10785124 w 12210368"/>
              <a:gd name="connsiteY523" fmla="*/ 12443832 h 13916987"/>
              <a:gd name="connsiteX524" fmla="*/ 10762288 w 12210368"/>
              <a:gd name="connsiteY524" fmla="*/ 12447827 h 13916987"/>
              <a:gd name="connsiteX525" fmla="*/ 10738108 w 12210368"/>
              <a:gd name="connsiteY525" fmla="*/ 12447827 h 13916987"/>
              <a:gd name="connsiteX526" fmla="*/ 10738108 w 12210368"/>
              <a:gd name="connsiteY526" fmla="*/ 12318636 h 13916987"/>
              <a:gd name="connsiteX527" fmla="*/ 9975102 w 12210368"/>
              <a:gd name="connsiteY527" fmla="*/ 12317304 h 13916987"/>
              <a:gd name="connsiteX528" fmla="*/ 10012716 w 12210368"/>
              <a:gd name="connsiteY528" fmla="*/ 12334618 h 13916987"/>
              <a:gd name="connsiteX529" fmla="*/ 10026148 w 12210368"/>
              <a:gd name="connsiteY529" fmla="*/ 12383897 h 13916987"/>
              <a:gd name="connsiteX530" fmla="*/ 10012716 w 12210368"/>
              <a:gd name="connsiteY530" fmla="*/ 12433176 h 13916987"/>
              <a:gd name="connsiteX531" fmla="*/ 9975102 w 12210368"/>
              <a:gd name="connsiteY531" fmla="*/ 12450491 h 13916987"/>
              <a:gd name="connsiteX532" fmla="*/ 9937490 w 12210368"/>
              <a:gd name="connsiteY532" fmla="*/ 12433176 h 13916987"/>
              <a:gd name="connsiteX533" fmla="*/ 9924056 w 12210368"/>
              <a:gd name="connsiteY533" fmla="*/ 12383897 h 13916987"/>
              <a:gd name="connsiteX534" fmla="*/ 9937490 w 12210368"/>
              <a:gd name="connsiteY534" fmla="*/ 12334618 h 13916987"/>
              <a:gd name="connsiteX535" fmla="*/ 9975102 w 12210368"/>
              <a:gd name="connsiteY535" fmla="*/ 12317304 h 13916987"/>
              <a:gd name="connsiteX536" fmla="*/ 9115380 w 12210368"/>
              <a:gd name="connsiteY536" fmla="*/ 12317304 h 13916987"/>
              <a:gd name="connsiteX537" fmla="*/ 9036124 w 12210368"/>
              <a:gd name="connsiteY537" fmla="*/ 12359924 h 13916987"/>
              <a:gd name="connsiteX538" fmla="*/ 9077766 w 12210368"/>
              <a:gd name="connsiteY538" fmla="*/ 12411866 h 13916987"/>
              <a:gd name="connsiteX539" fmla="*/ 9135528 w 12210368"/>
              <a:gd name="connsiteY539" fmla="*/ 12381234 h 13916987"/>
              <a:gd name="connsiteX540" fmla="*/ 9115380 w 12210368"/>
              <a:gd name="connsiteY540" fmla="*/ 12317304 h 13916987"/>
              <a:gd name="connsiteX541" fmla="*/ 10716614 w 12210368"/>
              <a:gd name="connsiteY541" fmla="*/ 12301322 h 13916987"/>
              <a:gd name="connsiteX542" fmla="*/ 10716614 w 12210368"/>
              <a:gd name="connsiteY542" fmla="*/ 12466473 h 13916987"/>
              <a:gd name="connsiteX543" fmla="*/ 10763630 w 12210368"/>
              <a:gd name="connsiteY543" fmla="*/ 12466473 h 13916987"/>
              <a:gd name="connsiteX544" fmla="*/ 10794526 w 12210368"/>
              <a:gd name="connsiteY544" fmla="*/ 12462478 h 13916987"/>
              <a:gd name="connsiteX545" fmla="*/ 10820048 w 12210368"/>
              <a:gd name="connsiteY545" fmla="*/ 12447827 h 13916987"/>
              <a:gd name="connsiteX546" fmla="*/ 10837512 w 12210368"/>
              <a:gd name="connsiteY546" fmla="*/ 12421190 h 13916987"/>
              <a:gd name="connsiteX547" fmla="*/ 10844228 w 12210368"/>
              <a:gd name="connsiteY547" fmla="*/ 12382566 h 13916987"/>
              <a:gd name="connsiteX548" fmla="*/ 10838856 w 12210368"/>
              <a:gd name="connsiteY548" fmla="*/ 12345274 h 13916987"/>
              <a:gd name="connsiteX549" fmla="*/ 10822736 w 12210368"/>
              <a:gd name="connsiteY549" fmla="*/ 12319968 h 13916987"/>
              <a:gd name="connsiteX550" fmla="*/ 10797212 w 12210368"/>
              <a:gd name="connsiteY550" fmla="*/ 12305318 h 13916987"/>
              <a:gd name="connsiteX551" fmla="*/ 10764972 w 12210368"/>
              <a:gd name="connsiteY551" fmla="*/ 12301322 h 13916987"/>
              <a:gd name="connsiteX552" fmla="*/ 10716614 w 12210368"/>
              <a:gd name="connsiteY552" fmla="*/ 12301322 h 13916987"/>
              <a:gd name="connsiteX553" fmla="*/ 10583624 w 12210368"/>
              <a:gd name="connsiteY553" fmla="*/ 12301322 h 13916987"/>
              <a:gd name="connsiteX554" fmla="*/ 10583624 w 12210368"/>
              <a:gd name="connsiteY554" fmla="*/ 12466473 h 13916987"/>
              <a:gd name="connsiteX555" fmla="*/ 10683030 w 12210368"/>
              <a:gd name="connsiteY555" fmla="*/ 12466473 h 13916987"/>
              <a:gd name="connsiteX556" fmla="*/ 10683030 w 12210368"/>
              <a:gd name="connsiteY556" fmla="*/ 12447827 h 13916987"/>
              <a:gd name="connsiteX557" fmla="*/ 10606460 w 12210368"/>
              <a:gd name="connsiteY557" fmla="*/ 12447827 h 13916987"/>
              <a:gd name="connsiteX558" fmla="*/ 10606460 w 12210368"/>
              <a:gd name="connsiteY558" fmla="*/ 12393221 h 13916987"/>
              <a:gd name="connsiteX559" fmla="*/ 10674972 w 12210368"/>
              <a:gd name="connsiteY559" fmla="*/ 12393221 h 13916987"/>
              <a:gd name="connsiteX560" fmla="*/ 10674972 w 12210368"/>
              <a:gd name="connsiteY560" fmla="*/ 12374575 h 13916987"/>
              <a:gd name="connsiteX561" fmla="*/ 10606460 w 12210368"/>
              <a:gd name="connsiteY561" fmla="*/ 12374575 h 13916987"/>
              <a:gd name="connsiteX562" fmla="*/ 10606460 w 12210368"/>
              <a:gd name="connsiteY562" fmla="*/ 12319968 h 13916987"/>
              <a:gd name="connsiteX563" fmla="*/ 10683030 w 12210368"/>
              <a:gd name="connsiteY563" fmla="*/ 12319968 h 13916987"/>
              <a:gd name="connsiteX564" fmla="*/ 10683030 w 12210368"/>
              <a:gd name="connsiteY564" fmla="*/ 12301322 h 13916987"/>
              <a:gd name="connsiteX565" fmla="*/ 10583624 w 12210368"/>
              <a:gd name="connsiteY565" fmla="*/ 12301322 h 13916987"/>
              <a:gd name="connsiteX566" fmla="*/ 10438548 w 12210368"/>
              <a:gd name="connsiteY566" fmla="*/ 12301322 h 13916987"/>
              <a:gd name="connsiteX567" fmla="*/ 10438548 w 12210368"/>
              <a:gd name="connsiteY567" fmla="*/ 12465141 h 13916987"/>
              <a:gd name="connsiteX568" fmla="*/ 10460040 w 12210368"/>
              <a:gd name="connsiteY568" fmla="*/ 12465141 h 13916987"/>
              <a:gd name="connsiteX569" fmla="*/ 10460040 w 12210368"/>
              <a:gd name="connsiteY569" fmla="*/ 12394553 h 13916987"/>
              <a:gd name="connsiteX570" fmla="*/ 10484220 w 12210368"/>
              <a:gd name="connsiteY570" fmla="*/ 12394553 h 13916987"/>
              <a:gd name="connsiteX571" fmla="*/ 10496310 w 12210368"/>
              <a:gd name="connsiteY571" fmla="*/ 12395884 h 13916987"/>
              <a:gd name="connsiteX572" fmla="*/ 10505712 w 12210368"/>
              <a:gd name="connsiteY572" fmla="*/ 12399880 h 13916987"/>
              <a:gd name="connsiteX573" fmla="*/ 10512428 w 12210368"/>
              <a:gd name="connsiteY573" fmla="*/ 12407871 h 13916987"/>
              <a:gd name="connsiteX574" fmla="*/ 10517804 w 12210368"/>
              <a:gd name="connsiteY574" fmla="*/ 12421190 h 13916987"/>
              <a:gd name="connsiteX575" fmla="*/ 10524520 w 12210368"/>
              <a:gd name="connsiteY575" fmla="*/ 12451823 h 13916987"/>
              <a:gd name="connsiteX576" fmla="*/ 10527206 w 12210368"/>
              <a:gd name="connsiteY576" fmla="*/ 12459814 h 13916987"/>
              <a:gd name="connsiteX577" fmla="*/ 10531236 w 12210368"/>
              <a:gd name="connsiteY577" fmla="*/ 12466473 h 13916987"/>
              <a:gd name="connsiteX578" fmla="*/ 10531236 w 12210368"/>
              <a:gd name="connsiteY578" fmla="*/ 12465141 h 13916987"/>
              <a:gd name="connsiteX579" fmla="*/ 10556760 w 12210368"/>
              <a:gd name="connsiteY579" fmla="*/ 12465141 h 13916987"/>
              <a:gd name="connsiteX580" fmla="*/ 10548700 w 12210368"/>
              <a:gd name="connsiteY580" fmla="*/ 12447827 h 13916987"/>
              <a:gd name="connsiteX581" fmla="*/ 10540640 w 12210368"/>
              <a:gd name="connsiteY581" fmla="*/ 12414531 h 13916987"/>
              <a:gd name="connsiteX582" fmla="*/ 10529892 w 12210368"/>
              <a:gd name="connsiteY582" fmla="*/ 12394553 h 13916987"/>
              <a:gd name="connsiteX583" fmla="*/ 10511086 w 12210368"/>
              <a:gd name="connsiteY583" fmla="*/ 12386561 h 13916987"/>
              <a:gd name="connsiteX584" fmla="*/ 10525864 w 12210368"/>
              <a:gd name="connsiteY584" fmla="*/ 12383898 h 13916987"/>
              <a:gd name="connsiteX585" fmla="*/ 10537952 w 12210368"/>
              <a:gd name="connsiteY585" fmla="*/ 12375906 h 13916987"/>
              <a:gd name="connsiteX586" fmla="*/ 10546012 w 12210368"/>
              <a:gd name="connsiteY586" fmla="*/ 12363920 h 13916987"/>
              <a:gd name="connsiteX587" fmla="*/ 10548700 w 12210368"/>
              <a:gd name="connsiteY587" fmla="*/ 12346605 h 13916987"/>
              <a:gd name="connsiteX588" fmla="*/ 10535266 w 12210368"/>
              <a:gd name="connsiteY588" fmla="*/ 12313309 h 13916987"/>
              <a:gd name="connsiteX589" fmla="*/ 10493624 w 12210368"/>
              <a:gd name="connsiteY589" fmla="*/ 12301322 h 13916987"/>
              <a:gd name="connsiteX590" fmla="*/ 10438548 w 12210368"/>
              <a:gd name="connsiteY590" fmla="*/ 12301322 h 13916987"/>
              <a:gd name="connsiteX591" fmla="*/ 10304216 w 12210368"/>
              <a:gd name="connsiteY591" fmla="*/ 12301322 h 13916987"/>
              <a:gd name="connsiteX592" fmla="*/ 10304216 w 12210368"/>
              <a:gd name="connsiteY592" fmla="*/ 12466473 h 13916987"/>
              <a:gd name="connsiteX593" fmla="*/ 10403620 w 12210368"/>
              <a:gd name="connsiteY593" fmla="*/ 12466473 h 13916987"/>
              <a:gd name="connsiteX594" fmla="*/ 10403620 w 12210368"/>
              <a:gd name="connsiteY594" fmla="*/ 12447827 h 13916987"/>
              <a:gd name="connsiteX595" fmla="*/ 10327052 w 12210368"/>
              <a:gd name="connsiteY595" fmla="*/ 12447827 h 13916987"/>
              <a:gd name="connsiteX596" fmla="*/ 10327052 w 12210368"/>
              <a:gd name="connsiteY596" fmla="*/ 12393221 h 13916987"/>
              <a:gd name="connsiteX597" fmla="*/ 10395560 w 12210368"/>
              <a:gd name="connsiteY597" fmla="*/ 12393221 h 13916987"/>
              <a:gd name="connsiteX598" fmla="*/ 10395560 w 12210368"/>
              <a:gd name="connsiteY598" fmla="*/ 12374575 h 13916987"/>
              <a:gd name="connsiteX599" fmla="*/ 10327052 w 12210368"/>
              <a:gd name="connsiteY599" fmla="*/ 12374575 h 13916987"/>
              <a:gd name="connsiteX600" fmla="*/ 10327052 w 12210368"/>
              <a:gd name="connsiteY600" fmla="*/ 12319968 h 13916987"/>
              <a:gd name="connsiteX601" fmla="*/ 10403620 w 12210368"/>
              <a:gd name="connsiteY601" fmla="*/ 12319968 h 13916987"/>
              <a:gd name="connsiteX602" fmla="*/ 10403620 w 12210368"/>
              <a:gd name="connsiteY602" fmla="*/ 12301322 h 13916987"/>
              <a:gd name="connsiteX603" fmla="*/ 10304216 w 12210368"/>
              <a:gd name="connsiteY603" fmla="*/ 12301322 h 13916987"/>
              <a:gd name="connsiteX604" fmla="*/ 9780320 w 12210368"/>
              <a:gd name="connsiteY604" fmla="*/ 12301322 h 13916987"/>
              <a:gd name="connsiteX605" fmla="*/ 9780320 w 12210368"/>
              <a:gd name="connsiteY605" fmla="*/ 12466473 h 13916987"/>
              <a:gd name="connsiteX606" fmla="*/ 9803156 w 12210368"/>
              <a:gd name="connsiteY606" fmla="*/ 12466473 h 13916987"/>
              <a:gd name="connsiteX607" fmla="*/ 9803156 w 12210368"/>
              <a:gd name="connsiteY607" fmla="*/ 12403876 h 13916987"/>
              <a:gd name="connsiteX608" fmla="*/ 9830024 w 12210368"/>
              <a:gd name="connsiteY608" fmla="*/ 12403876 h 13916987"/>
              <a:gd name="connsiteX609" fmla="*/ 9871668 w 12210368"/>
              <a:gd name="connsiteY609" fmla="*/ 12389225 h 13916987"/>
              <a:gd name="connsiteX610" fmla="*/ 9885100 w 12210368"/>
              <a:gd name="connsiteY610" fmla="*/ 12350601 h 13916987"/>
              <a:gd name="connsiteX611" fmla="*/ 9871668 w 12210368"/>
              <a:gd name="connsiteY611" fmla="*/ 12314641 h 13916987"/>
              <a:gd name="connsiteX612" fmla="*/ 9827336 w 12210368"/>
              <a:gd name="connsiteY612" fmla="*/ 12301322 h 13916987"/>
              <a:gd name="connsiteX613" fmla="*/ 9780320 w 12210368"/>
              <a:gd name="connsiteY613" fmla="*/ 12301322 h 13916987"/>
              <a:gd name="connsiteX614" fmla="*/ 9222844 w 12210368"/>
              <a:gd name="connsiteY614" fmla="*/ 12301322 h 13916987"/>
              <a:gd name="connsiteX615" fmla="*/ 9222844 w 12210368"/>
              <a:gd name="connsiteY615" fmla="*/ 12367915 h 13916987"/>
              <a:gd name="connsiteX616" fmla="*/ 9377326 w 12210368"/>
              <a:gd name="connsiteY616" fmla="*/ 12438504 h 13916987"/>
              <a:gd name="connsiteX617" fmla="*/ 9428372 w 12210368"/>
              <a:gd name="connsiteY617" fmla="*/ 12394553 h 13916987"/>
              <a:gd name="connsiteX618" fmla="*/ 9222844 w 12210368"/>
              <a:gd name="connsiteY618" fmla="*/ 12301322 h 13916987"/>
              <a:gd name="connsiteX619" fmla="*/ 9205380 w 12210368"/>
              <a:gd name="connsiteY619" fmla="*/ 12301322 h 13916987"/>
              <a:gd name="connsiteX620" fmla="*/ 9131500 w 12210368"/>
              <a:gd name="connsiteY620" fmla="*/ 12313309 h 13916987"/>
              <a:gd name="connsiteX621" fmla="*/ 9151648 w 12210368"/>
              <a:gd name="connsiteY621" fmla="*/ 12377238 h 13916987"/>
              <a:gd name="connsiteX622" fmla="*/ 9205380 w 12210368"/>
              <a:gd name="connsiteY622" fmla="*/ 12367915 h 13916987"/>
              <a:gd name="connsiteX623" fmla="*/ 9205380 w 12210368"/>
              <a:gd name="connsiteY623" fmla="*/ 12301322 h 13916987"/>
              <a:gd name="connsiteX624" fmla="*/ 10157794 w 12210368"/>
              <a:gd name="connsiteY624" fmla="*/ 12299990 h 13916987"/>
              <a:gd name="connsiteX625" fmla="*/ 10128240 w 12210368"/>
              <a:gd name="connsiteY625" fmla="*/ 12407871 h 13916987"/>
              <a:gd name="connsiteX626" fmla="*/ 10124212 w 12210368"/>
              <a:gd name="connsiteY626" fmla="*/ 12426517 h 13916987"/>
              <a:gd name="connsiteX627" fmla="*/ 10121524 w 12210368"/>
              <a:gd name="connsiteY627" fmla="*/ 12441168 h 13916987"/>
              <a:gd name="connsiteX628" fmla="*/ 10120180 w 12210368"/>
              <a:gd name="connsiteY628" fmla="*/ 12453155 h 13916987"/>
              <a:gd name="connsiteX629" fmla="*/ 10118836 w 12210368"/>
              <a:gd name="connsiteY629" fmla="*/ 12453155 h 13916987"/>
              <a:gd name="connsiteX630" fmla="*/ 10116152 w 12210368"/>
              <a:gd name="connsiteY630" fmla="*/ 12441168 h 13916987"/>
              <a:gd name="connsiteX631" fmla="*/ 10113464 w 12210368"/>
              <a:gd name="connsiteY631" fmla="*/ 12426517 h 13916987"/>
              <a:gd name="connsiteX632" fmla="*/ 10109434 w 12210368"/>
              <a:gd name="connsiteY632" fmla="*/ 12409203 h 13916987"/>
              <a:gd name="connsiteX633" fmla="*/ 10081224 w 12210368"/>
              <a:gd name="connsiteY633" fmla="*/ 12302654 h 13916987"/>
              <a:gd name="connsiteX634" fmla="*/ 10058388 w 12210368"/>
              <a:gd name="connsiteY634" fmla="*/ 12302654 h 13916987"/>
              <a:gd name="connsiteX635" fmla="*/ 10104060 w 12210368"/>
              <a:gd name="connsiteY635" fmla="*/ 12467805 h 13916987"/>
              <a:gd name="connsiteX636" fmla="*/ 10134956 w 12210368"/>
              <a:gd name="connsiteY636" fmla="*/ 12467805 h 13916987"/>
              <a:gd name="connsiteX637" fmla="*/ 10161824 w 12210368"/>
              <a:gd name="connsiteY637" fmla="*/ 12365251 h 13916987"/>
              <a:gd name="connsiteX638" fmla="*/ 10165852 w 12210368"/>
              <a:gd name="connsiteY638" fmla="*/ 12347937 h 13916987"/>
              <a:gd name="connsiteX639" fmla="*/ 10168540 w 12210368"/>
              <a:gd name="connsiteY639" fmla="*/ 12334619 h 13916987"/>
              <a:gd name="connsiteX640" fmla="*/ 10169884 w 12210368"/>
              <a:gd name="connsiteY640" fmla="*/ 12322632 h 13916987"/>
              <a:gd name="connsiteX641" fmla="*/ 10171228 w 12210368"/>
              <a:gd name="connsiteY641" fmla="*/ 12322632 h 13916987"/>
              <a:gd name="connsiteX642" fmla="*/ 10172570 w 12210368"/>
              <a:gd name="connsiteY642" fmla="*/ 12334619 h 13916987"/>
              <a:gd name="connsiteX643" fmla="*/ 10173912 w 12210368"/>
              <a:gd name="connsiteY643" fmla="*/ 12347937 h 13916987"/>
              <a:gd name="connsiteX644" fmla="*/ 10177944 w 12210368"/>
              <a:gd name="connsiteY644" fmla="*/ 12365251 h 13916987"/>
              <a:gd name="connsiteX645" fmla="*/ 10204810 w 12210368"/>
              <a:gd name="connsiteY645" fmla="*/ 12467805 h 13916987"/>
              <a:gd name="connsiteX646" fmla="*/ 10235706 w 12210368"/>
              <a:gd name="connsiteY646" fmla="*/ 12467805 h 13916987"/>
              <a:gd name="connsiteX647" fmla="*/ 10281380 w 12210368"/>
              <a:gd name="connsiteY647" fmla="*/ 12302654 h 13916987"/>
              <a:gd name="connsiteX648" fmla="*/ 10259886 w 12210368"/>
              <a:gd name="connsiteY648" fmla="*/ 12302654 h 13916987"/>
              <a:gd name="connsiteX649" fmla="*/ 10231676 w 12210368"/>
              <a:gd name="connsiteY649" fmla="*/ 12410535 h 13916987"/>
              <a:gd name="connsiteX650" fmla="*/ 10227646 w 12210368"/>
              <a:gd name="connsiteY650" fmla="*/ 12427849 h 13916987"/>
              <a:gd name="connsiteX651" fmla="*/ 10224960 w 12210368"/>
              <a:gd name="connsiteY651" fmla="*/ 12441168 h 13916987"/>
              <a:gd name="connsiteX652" fmla="*/ 10223616 w 12210368"/>
              <a:gd name="connsiteY652" fmla="*/ 12453155 h 13916987"/>
              <a:gd name="connsiteX653" fmla="*/ 10222272 w 12210368"/>
              <a:gd name="connsiteY653" fmla="*/ 12453155 h 13916987"/>
              <a:gd name="connsiteX654" fmla="*/ 10219586 w 12210368"/>
              <a:gd name="connsiteY654" fmla="*/ 12441168 h 13916987"/>
              <a:gd name="connsiteX655" fmla="*/ 10216900 w 12210368"/>
              <a:gd name="connsiteY655" fmla="*/ 12427849 h 13916987"/>
              <a:gd name="connsiteX656" fmla="*/ 10212870 w 12210368"/>
              <a:gd name="connsiteY656" fmla="*/ 12409203 h 13916987"/>
              <a:gd name="connsiteX657" fmla="*/ 10183316 w 12210368"/>
              <a:gd name="connsiteY657" fmla="*/ 12299990 h 13916987"/>
              <a:gd name="connsiteX658" fmla="*/ 10157794 w 12210368"/>
              <a:gd name="connsiteY658" fmla="*/ 12299990 h 13916987"/>
              <a:gd name="connsiteX659" fmla="*/ 9975102 w 12210368"/>
              <a:gd name="connsiteY659" fmla="*/ 12297326 h 13916987"/>
              <a:gd name="connsiteX660" fmla="*/ 9944206 w 12210368"/>
              <a:gd name="connsiteY660" fmla="*/ 12302653 h 13916987"/>
              <a:gd name="connsiteX661" fmla="*/ 9921370 w 12210368"/>
              <a:gd name="connsiteY661" fmla="*/ 12319968 h 13916987"/>
              <a:gd name="connsiteX662" fmla="*/ 9906592 w 12210368"/>
              <a:gd name="connsiteY662" fmla="*/ 12346605 h 13916987"/>
              <a:gd name="connsiteX663" fmla="*/ 9901220 w 12210368"/>
              <a:gd name="connsiteY663" fmla="*/ 12383897 h 13916987"/>
              <a:gd name="connsiteX664" fmla="*/ 9906592 w 12210368"/>
              <a:gd name="connsiteY664" fmla="*/ 12421190 h 13916987"/>
              <a:gd name="connsiteX665" fmla="*/ 9921370 w 12210368"/>
              <a:gd name="connsiteY665" fmla="*/ 12447827 h 13916987"/>
              <a:gd name="connsiteX666" fmla="*/ 9944206 w 12210368"/>
              <a:gd name="connsiteY666" fmla="*/ 12463809 h 13916987"/>
              <a:gd name="connsiteX667" fmla="*/ 9975102 w 12210368"/>
              <a:gd name="connsiteY667" fmla="*/ 12469137 h 13916987"/>
              <a:gd name="connsiteX668" fmla="*/ 10006000 w 12210368"/>
              <a:gd name="connsiteY668" fmla="*/ 12463809 h 13916987"/>
              <a:gd name="connsiteX669" fmla="*/ 10028836 w 12210368"/>
              <a:gd name="connsiteY669" fmla="*/ 12447827 h 13916987"/>
              <a:gd name="connsiteX670" fmla="*/ 10043612 w 12210368"/>
              <a:gd name="connsiteY670" fmla="*/ 12421190 h 13916987"/>
              <a:gd name="connsiteX671" fmla="*/ 10048984 w 12210368"/>
              <a:gd name="connsiteY671" fmla="*/ 12383897 h 13916987"/>
              <a:gd name="connsiteX672" fmla="*/ 10043612 w 12210368"/>
              <a:gd name="connsiteY672" fmla="*/ 12346605 h 13916987"/>
              <a:gd name="connsiteX673" fmla="*/ 10028836 w 12210368"/>
              <a:gd name="connsiteY673" fmla="*/ 12319968 h 13916987"/>
              <a:gd name="connsiteX674" fmla="*/ 10006000 w 12210368"/>
              <a:gd name="connsiteY674" fmla="*/ 12302653 h 13916987"/>
              <a:gd name="connsiteX675" fmla="*/ 9975102 w 12210368"/>
              <a:gd name="connsiteY675" fmla="*/ 12297326 h 13916987"/>
              <a:gd name="connsiteX676" fmla="*/ 9089856 w 12210368"/>
              <a:gd name="connsiteY676" fmla="*/ 12237392 h 13916987"/>
              <a:gd name="connsiteX677" fmla="*/ 8983734 w 12210368"/>
              <a:gd name="connsiteY677" fmla="*/ 12294662 h 13916987"/>
              <a:gd name="connsiteX678" fmla="*/ 9025376 w 12210368"/>
              <a:gd name="connsiteY678" fmla="*/ 12346605 h 13916987"/>
              <a:gd name="connsiteX679" fmla="*/ 9110006 w 12210368"/>
              <a:gd name="connsiteY679" fmla="*/ 12301322 h 13916987"/>
              <a:gd name="connsiteX680" fmla="*/ 9089856 w 12210368"/>
              <a:gd name="connsiteY680" fmla="*/ 12237392 h 13916987"/>
              <a:gd name="connsiteX681" fmla="*/ 9221500 w 12210368"/>
              <a:gd name="connsiteY681" fmla="*/ 12216082 h 13916987"/>
              <a:gd name="connsiteX682" fmla="*/ 9221500 w 12210368"/>
              <a:gd name="connsiteY682" fmla="*/ 12282675 h 13916987"/>
              <a:gd name="connsiteX683" fmla="*/ 9440462 w 12210368"/>
              <a:gd name="connsiteY683" fmla="*/ 12382565 h 13916987"/>
              <a:gd name="connsiteX684" fmla="*/ 9491508 w 12210368"/>
              <a:gd name="connsiteY684" fmla="*/ 12338614 h 13916987"/>
              <a:gd name="connsiteX685" fmla="*/ 9221500 w 12210368"/>
              <a:gd name="connsiteY685" fmla="*/ 12216082 h 13916987"/>
              <a:gd name="connsiteX686" fmla="*/ 9221500 w 12210368"/>
              <a:gd name="connsiteY686" fmla="*/ 12133507 h 13916987"/>
              <a:gd name="connsiteX687" fmla="*/ 9221500 w 12210368"/>
              <a:gd name="connsiteY687" fmla="*/ 12200100 h 13916987"/>
              <a:gd name="connsiteX688" fmla="*/ 9504940 w 12210368"/>
              <a:gd name="connsiteY688" fmla="*/ 12327959 h 13916987"/>
              <a:gd name="connsiteX689" fmla="*/ 9555988 w 12210368"/>
              <a:gd name="connsiteY689" fmla="*/ 12284008 h 13916987"/>
              <a:gd name="connsiteX690" fmla="*/ 9221500 w 12210368"/>
              <a:gd name="connsiteY690" fmla="*/ 12133507 h 13916987"/>
              <a:gd name="connsiteX691" fmla="*/ 35340 w 12210368"/>
              <a:gd name="connsiteY691" fmla="*/ 9352130 h 13916987"/>
              <a:gd name="connsiteX692" fmla="*/ 41818 w 12210368"/>
              <a:gd name="connsiteY692" fmla="*/ 9358750 h 13916987"/>
              <a:gd name="connsiteX693" fmla="*/ 44044 w 12210368"/>
              <a:gd name="connsiteY693" fmla="*/ 9356476 h 13916987"/>
              <a:gd name="connsiteX694" fmla="*/ 42996 w 12210368"/>
              <a:gd name="connsiteY694" fmla="*/ 9361158 h 13916987"/>
              <a:gd name="connsiteX695" fmla="*/ 36713 w 12210368"/>
              <a:gd name="connsiteY695" fmla="*/ 9359553 h 13916987"/>
              <a:gd name="connsiteX696" fmla="*/ 32394 w 12210368"/>
              <a:gd name="connsiteY696" fmla="*/ 9355140 h 13916987"/>
              <a:gd name="connsiteX697" fmla="*/ 35340 w 12210368"/>
              <a:gd name="connsiteY697" fmla="*/ 9352130 h 13916987"/>
              <a:gd name="connsiteX698" fmla="*/ 35180 w 12210368"/>
              <a:gd name="connsiteY698" fmla="*/ 9351967 h 13916987"/>
              <a:gd name="connsiteX699" fmla="*/ 35475 w 12210368"/>
              <a:gd name="connsiteY699" fmla="*/ 9351992 h 13916987"/>
              <a:gd name="connsiteX700" fmla="*/ 35340 w 12210368"/>
              <a:gd name="connsiteY700" fmla="*/ 9352130 h 13916987"/>
              <a:gd name="connsiteX701" fmla="*/ 35180 w 12210368"/>
              <a:gd name="connsiteY701" fmla="*/ 9351967 h 13916987"/>
              <a:gd name="connsiteX702" fmla="*/ 49916 w 12210368"/>
              <a:gd name="connsiteY702" fmla="*/ 9350475 h 13916987"/>
              <a:gd name="connsiteX703" fmla="*/ 50463 w 12210368"/>
              <a:gd name="connsiteY703" fmla="*/ 9350909 h 13916987"/>
              <a:gd name="connsiteX704" fmla="*/ 50064 w 12210368"/>
              <a:gd name="connsiteY704" fmla="*/ 9351529 h 13916987"/>
              <a:gd name="connsiteX705" fmla="*/ 49370 w 12210368"/>
              <a:gd name="connsiteY705" fmla="*/ 9351033 h 13916987"/>
              <a:gd name="connsiteX706" fmla="*/ 49916 w 12210368"/>
              <a:gd name="connsiteY706" fmla="*/ 9350475 h 13916987"/>
              <a:gd name="connsiteX707" fmla="*/ 45828 w 12210368"/>
              <a:gd name="connsiteY707" fmla="*/ 9348499 h 13916987"/>
              <a:gd name="connsiteX708" fmla="*/ 49370 w 12210368"/>
              <a:gd name="connsiteY708" fmla="*/ 9351033 h 13916987"/>
              <a:gd name="connsiteX709" fmla="*/ 44044 w 12210368"/>
              <a:gd name="connsiteY709" fmla="*/ 9356476 h 13916987"/>
              <a:gd name="connsiteX710" fmla="*/ 45828 w 12210368"/>
              <a:gd name="connsiteY710" fmla="*/ 9348499 h 13916987"/>
              <a:gd name="connsiteX711" fmla="*/ 44918 w 12210368"/>
              <a:gd name="connsiteY711" fmla="*/ 9346502 h 13916987"/>
              <a:gd name="connsiteX712" fmla="*/ 46070 w 12210368"/>
              <a:gd name="connsiteY712" fmla="*/ 9347418 h 13916987"/>
              <a:gd name="connsiteX713" fmla="*/ 45828 w 12210368"/>
              <a:gd name="connsiteY713" fmla="*/ 9348499 h 13916987"/>
              <a:gd name="connsiteX714" fmla="*/ 44770 w 12210368"/>
              <a:gd name="connsiteY714" fmla="*/ 9347742 h 13916987"/>
              <a:gd name="connsiteX715" fmla="*/ 44918 w 12210368"/>
              <a:gd name="connsiteY715" fmla="*/ 9346502 h 13916987"/>
              <a:gd name="connsiteX716" fmla="*/ 41750 w 12210368"/>
              <a:gd name="connsiteY716" fmla="*/ 9345581 h 13916987"/>
              <a:gd name="connsiteX717" fmla="*/ 44770 w 12210368"/>
              <a:gd name="connsiteY717" fmla="*/ 9347742 h 13916987"/>
              <a:gd name="connsiteX718" fmla="*/ 44174 w 12210368"/>
              <a:gd name="connsiteY718" fmla="*/ 9352732 h 13916987"/>
              <a:gd name="connsiteX719" fmla="*/ 35475 w 12210368"/>
              <a:gd name="connsiteY719" fmla="*/ 9351992 h 13916987"/>
              <a:gd name="connsiteX720" fmla="*/ 41750 w 12210368"/>
              <a:gd name="connsiteY720" fmla="*/ 9345581 h 13916987"/>
              <a:gd name="connsiteX721" fmla="*/ 43621 w 12210368"/>
              <a:gd name="connsiteY721" fmla="*/ 9345472 h 13916987"/>
              <a:gd name="connsiteX722" fmla="*/ 44966 w 12210368"/>
              <a:gd name="connsiteY722" fmla="*/ 9346096 h 13916987"/>
              <a:gd name="connsiteX723" fmla="*/ 44918 w 12210368"/>
              <a:gd name="connsiteY723" fmla="*/ 9346502 h 13916987"/>
              <a:gd name="connsiteX724" fmla="*/ 43621 w 12210368"/>
              <a:gd name="connsiteY724" fmla="*/ 9345472 h 13916987"/>
              <a:gd name="connsiteX725" fmla="*/ 42629 w 12210368"/>
              <a:gd name="connsiteY725" fmla="*/ 9344683 h 13916987"/>
              <a:gd name="connsiteX726" fmla="*/ 43621 w 12210368"/>
              <a:gd name="connsiteY726" fmla="*/ 9345472 h 13916987"/>
              <a:gd name="connsiteX727" fmla="*/ 42409 w 12210368"/>
              <a:gd name="connsiteY727" fmla="*/ 9344908 h 13916987"/>
              <a:gd name="connsiteX728" fmla="*/ 42629 w 12210368"/>
              <a:gd name="connsiteY728" fmla="*/ 9344683 h 13916987"/>
              <a:gd name="connsiteX729" fmla="*/ 58608 w 12210368"/>
              <a:gd name="connsiteY729" fmla="*/ 9341594 h 13916987"/>
              <a:gd name="connsiteX730" fmla="*/ 51242 w 12210368"/>
              <a:gd name="connsiteY730" fmla="*/ 9351529 h 13916987"/>
              <a:gd name="connsiteX731" fmla="*/ 50463 w 12210368"/>
              <a:gd name="connsiteY731" fmla="*/ 9350909 h 13916987"/>
              <a:gd name="connsiteX732" fmla="*/ 52324 w 12210368"/>
              <a:gd name="connsiteY732" fmla="*/ 9348015 h 13916987"/>
              <a:gd name="connsiteX733" fmla="*/ 58608 w 12210368"/>
              <a:gd name="connsiteY733" fmla="*/ 9341594 h 13916987"/>
              <a:gd name="connsiteX734" fmla="*/ 47882 w 12210368"/>
              <a:gd name="connsiteY734" fmla="*/ 9339316 h 13916987"/>
              <a:gd name="connsiteX735" fmla="*/ 46234 w 12210368"/>
              <a:gd name="connsiteY735" fmla="*/ 9346685 h 13916987"/>
              <a:gd name="connsiteX736" fmla="*/ 44966 w 12210368"/>
              <a:gd name="connsiteY736" fmla="*/ 9346096 h 13916987"/>
              <a:gd name="connsiteX737" fmla="*/ 45483 w 12210368"/>
              <a:gd name="connsiteY737" fmla="*/ 9341767 h 13916987"/>
              <a:gd name="connsiteX738" fmla="*/ 47882 w 12210368"/>
              <a:gd name="connsiteY738" fmla="*/ 9339316 h 13916987"/>
              <a:gd name="connsiteX739" fmla="*/ 46222 w 12210368"/>
              <a:gd name="connsiteY739" fmla="*/ 9335573 h 13916987"/>
              <a:gd name="connsiteX740" fmla="*/ 45483 w 12210368"/>
              <a:gd name="connsiteY740" fmla="*/ 9341767 h 13916987"/>
              <a:gd name="connsiteX741" fmla="*/ 42629 w 12210368"/>
              <a:gd name="connsiteY741" fmla="*/ 9344683 h 13916987"/>
              <a:gd name="connsiteX742" fmla="*/ 40640 w 12210368"/>
              <a:gd name="connsiteY742" fmla="*/ 9343102 h 13916987"/>
              <a:gd name="connsiteX743" fmla="*/ 46222 w 12210368"/>
              <a:gd name="connsiteY743" fmla="*/ 9335573 h 13916987"/>
              <a:gd name="connsiteX744" fmla="*/ 48004 w 12210368"/>
              <a:gd name="connsiteY744" fmla="*/ 9333169 h 13916987"/>
              <a:gd name="connsiteX745" fmla="*/ 46222 w 12210368"/>
              <a:gd name="connsiteY745" fmla="*/ 9335573 h 13916987"/>
              <a:gd name="connsiteX746" fmla="*/ 46301 w 12210368"/>
              <a:gd name="connsiteY746" fmla="*/ 9334909 h 13916987"/>
              <a:gd name="connsiteX747" fmla="*/ 48004 w 12210368"/>
              <a:gd name="connsiteY747" fmla="*/ 9333169 h 13916987"/>
              <a:gd name="connsiteX748" fmla="*/ 48782 w 12210368"/>
              <a:gd name="connsiteY748" fmla="*/ 9332120 h 13916987"/>
              <a:gd name="connsiteX749" fmla="*/ 48964 w 12210368"/>
              <a:gd name="connsiteY749" fmla="*/ 9332188 h 13916987"/>
              <a:gd name="connsiteX750" fmla="*/ 48004 w 12210368"/>
              <a:gd name="connsiteY750" fmla="*/ 9333169 h 13916987"/>
              <a:gd name="connsiteX751" fmla="*/ 48782 w 12210368"/>
              <a:gd name="connsiteY751" fmla="*/ 9332120 h 13916987"/>
              <a:gd name="connsiteX752" fmla="*/ 49628 w 12210368"/>
              <a:gd name="connsiteY752" fmla="*/ 9331510 h 13916987"/>
              <a:gd name="connsiteX753" fmla="*/ 49437 w 12210368"/>
              <a:gd name="connsiteY753" fmla="*/ 9332364 h 13916987"/>
              <a:gd name="connsiteX754" fmla="*/ 48964 w 12210368"/>
              <a:gd name="connsiteY754" fmla="*/ 9332188 h 13916987"/>
              <a:gd name="connsiteX755" fmla="*/ 49628 w 12210368"/>
              <a:gd name="connsiteY755" fmla="*/ 9331510 h 13916987"/>
              <a:gd name="connsiteX756" fmla="*/ 46010 w 12210368"/>
              <a:gd name="connsiteY756" fmla="*/ 9331090 h 13916987"/>
              <a:gd name="connsiteX757" fmla="*/ 46725 w 12210368"/>
              <a:gd name="connsiteY757" fmla="*/ 9331356 h 13916987"/>
              <a:gd name="connsiteX758" fmla="*/ 46301 w 12210368"/>
              <a:gd name="connsiteY758" fmla="*/ 9334909 h 13916987"/>
              <a:gd name="connsiteX759" fmla="*/ 38358 w 12210368"/>
              <a:gd name="connsiteY759" fmla="*/ 9343027 h 13916987"/>
              <a:gd name="connsiteX760" fmla="*/ 38339 w 12210368"/>
              <a:gd name="connsiteY760" fmla="*/ 9343018 h 13916987"/>
              <a:gd name="connsiteX761" fmla="*/ 46010 w 12210368"/>
              <a:gd name="connsiteY761" fmla="*/ 9331090 h 13916987"/>
              <a:gd name="connsiteX762" fmla="*/ 67999 w 12210368"/>
              <a:gd name="connsiteY762" fmla="*/ 9328928 h 13916987"/>
              <a:gd name="connsiteX763" fmla="*/ 69501 w 12210368"/>
              <a:gd name="connsiteY763" fmla="*/ 9330463 h 13916987"/>
              <a:gd name="connsiteX764" fmla="*/ 58608 w 12210368"/>
              <a:gd name="connsiteY764" fmla="*/ 9341594 h 13916987"/>
              <a:gd name="connsiteX765" fmla="*/ 67999 w 12210368"/>
              <a:gd name="connsiteY765" fmla="*/ 9328928 h 13916987"/>
              <a:gd name="connsiteX766" fmla="*/ 73035 w 12210368"/>
              <a:gd name="connsiteY766" fmla="*/ 9326852 h 13916987"/>
              <a:gd name="connsiteX767" fmla="*/ 73506 w 12210368"/>
              <a:gd name="connsiteY767" fmla="*/ 9327334 h 13916987"/>
              <a:gd name="connsiteX768" fmla="*/ 70090 w 12210368"/>
              <a:gd name="connsiteY768" fmla="*/ 9331065 h 13916987"/>
              <a:gd name="connsiteX769" fmla="*/ 69501 w 12210368"/>
              <a:gd name="connsiteY769" fmla="*/ 9330463 h 13916987"/>
              <a:gd name="connsiteX770" fmla="*/ 73035 w 12210368"/>
              <a:gd name="connsiteY770" fmla="*/ 9326852 h 13916987"/>
              <a:gd name="connsiteX771" fmla="*/ 63023 w 12210368"/>
              <a:gd name="connsiteY771" fmla="*/ 9323843 h 13916987"/>
              <a:gd name="connsiteX772" fmla="*/ 65947 w 12210368"/>
              <a:gd name="connsiteY772" fmla="*/ 9326831 h 13916987"/>
              <a:gd name="connsiteX773" fmla="*/ 52324 w 12210368"/>
              <a:gd name="connsiteY773" fmla="*/ 9348015 h 13916987"/>
              <a:gd name="connsiteX774" fmla="*/ 49916 w 12210368"/>
              <a:gd name="connsiteY774" fmla="*/ 9350475 h 13916987"/>
              <a:gd name="connsiteX775" fmla="*/ 46070 w 12210368"/>
              <a:gd name="connsiteY775" fmla="*/ 9347418 h 13916987"/>
              <a:gd name="connsiteX776" fmla="*/ 46234 w 12210368"/>
              <a:gd name="connsiteY776" fmla="*/ 9346685 h 13916987"/>
              <a:gd name="connsiteX777" fmla="*/ 48886 w 12210368"/>
              <a:gd name="connsiteY777" fmla="*/ 9347917 h 13916987"/>
              <a:gd name="connsiteX778" fmla="*/ 56514 w 12210368"/>
              <a:gd name="connsiteY778" fmla="*/ 9330495 h 13916987"/>
              <a:gd name="connsiteX779" fmla="*/ 63023 w 12210368"/>
              <a:gd name="connsiteY779" fmla="*/ 9323843 h 13916987"/>
              <a:gd name="connsiteX780" fmla="*/ 68750 w 12210368"/>
              <a:gd name="connsiteY780" fmla="*/ 9322473 h 13916987"/>
              <a:gd name="connsiteX781" fmla="*/ 71045 w 12210368"/>
              <a:gd name="connsiteY781" fmla="*/ 9324819 h 13916987"/>
              <a:gd name="connsiteX782" fmla="*/ 67999 w 12210368"/>
              <a:gd name="connsiteY782" fmla="*/ 9328928 h 13916987"/>
              <a:gd name="connsiteX783" fmla="*/ 65947 w 12210368"/>
              <a:gd name="connsiteY783" fmla="*/ 9326831 h 13916987"/>
              <a:gd name="connsiteX784" fmla="*/ 68750 w 12210368"/>
              <a:gd name="connsiteY784" fmla="*/ 9322473 h 13916987"/>
              <a:gd name="connsiteX785" fmla="*/ 56066 w 12210368"/>
              <a:gd name="connsiteY785" fmla="*/ 9322295 h 13916987"/>
              <a:gd name="connsiteX786" fmla="*/ 54776 w 12210368"/>
              <a:gd name="connsiteY786" fmla="*/ 9326250 h 13916987"/>
              <a:gd name="connsiteX787" fmla="*/ 49628 w 12210368"/>
              <a:gd name="connsiteY787" fmla="*/ 9331510 h 13916987"/>
              <a:gd name="connsiteX788" fmla="*/ 49798 w 12210368"/>
              <a:gd name="connsiteY788" fmla="*/ 9330750 h 13916987"/>
              <a:gd name="connsiteX789" fmla="*/ 56066 w 12210368"/>
              <a:gd name="connsiteY789" fmla="*/ 9322295 h 13916987"/>
              <a:gd name="connsiteX790" fmla="*/ 51701 w 12210368"/>
              <a:gd name="connsiteY790" fmla="*/ 9322240 h 13916987"/>
              <a:gd name="connsiteX791" fmla="*/ 49798 w 12210368"/>
              <a:gd name="connsiteY791" fmla="*/ 9330750 h 13916987"/>
              <a:gd name="connsiteX792" fmla="*/ 48782 w 12210368"/>
              <a:gd name="connsiteY792" fmla="*/ 9332120 h 13916987"/>
              <a:gd name="connsiteX793" fmla="*/ 46725 w 12210368"/>
              <a:gd name="connsiteY793" fmla="*/ 9331356 h 13916987"/>
              <a:gd name="connsiteX794" fmla="*/ 46927 w 12210368"/>
              <a:gd name="connsiteY794" fmla="*/ 9329664 h 13916987"/>
              <a:gd name="connsiteX795" fmla="*/ 51701 w 12210368"/>
              <a:gd name="connsiteY795" fmla="*/ 9322240 h 13916987"/>
              <a:gd name="connsiteX796" fmla="*/ 73584 w 12210368"/>
              <a:gd name="connsiteY796" fmla="*/ 9321394 h 13916987"/>
              <a:gd name="connsiteX797" fmla="*/ 75980 w 12210368"/>
              <a:gd name="connsiteY797" fmla="*/ 9323842 h 13916987"/>
              <a:gd name="connsiteX798" fmla="*/ 73035 w 12210368"/>
              <a:gd name="connsiteY798" fmla="*/ 9326852 h 13916987"/>
              <a:gd name="connsiteX799" fmla="*/ 71045 w 12210368"/>
              <a:gd name="connsiteY799" fmla="*/ 9324819 h 13916987"/>
              <a:gd name="connsiteX800" fmla="*/ 73584 w 12210368"/>
              <a:gd name="connsiteY800" fmla="*/ 9321394 h 13916987"/>
              <a:gd name="connsiteX801" fmla="*/ 60519 w 12210368"/>
              <a:gd name="connsiteY801" fmla="*/ 9320382 h 13916987"/>
              <a:gd name="connsiteX802" fmla="*/ 60852 w 12210368"/>
              <a:gd name="connsiteY802" fmla="*/ 9320586 h 13916987"/>
              <a:gd name="connsiteX803" fmla="*/ 56514 w 12210368"/>
              <a:gd name="connsiteY803" fmla="*/ 9330495 h 13916987"/>
              <a:gd name="connsiteX804" fmla="*/ 47882 w 12210368"/>
              <a:gd name="connsiteY804" fmla="*/ 9339316 h 13916987"/>
              <a:gd name="connsiteX805" fmla="*/ 49437 w 12210368"/>
              <a:gd name="connsiteY805" fmla="*/ 9332364 h 13916987"/>
              <a:gd name="connsiteX806" fmla="*/ 52420 w 12210368"/>
              <a:gd name="connsiteY806" fmla="*/ 9333472 h 13916987"/>
              <a:gd name="connsiteX807" fmla="*/ 54776 w 12210368"/>
              <a:gd name="connsiteY807" fmla="*/ 9326250 h 13916987"/>
              <a:gd name="connsiteX808" fmla="*/ 60519 w 12210368"/>
              <a:gd name="connsiteY808" fmla="*/ 9320382 h 13916987"/>
              <a:gd name="connsiteX809" fmla="*/ 57328 w 12210368"/>
              <a:gd name="connsiteY809" fmla="*/ 9318426 h 13916987"/>
              <a:gd name="connsiteX810" fmla="*/ 58433 w 12210368"/>
              <a:gd name="connsiteY810" fmla="*/ 9319103 h 13916987"/>
              <a:gd name="connsiteX811" fmla="*/ 56066 w 12210368"/>
              <a:gd name="connsiteY811" fmla="*/ 9322295 h 13916987"/>
              <a:gd name="connsiteX812" fmla="*/ 57328 w 12210368"/>
              <a:gd name="connsiteY812" fmla="*/ 9318426 h 13916987"/>
              <a:gd name="connsiteX813" fmla="*/ 46593 w 12210368"/>
              <a:gd name="connsiteY813" fmla="*/ 9317538 h 13916987"/>
              <a:gd name="connsiteX814" fmla="*/ 48322 w 12210368"/>
              <a:gd name="connsiteY814" fmla="*/ 9317980 h 13916987"/>
              <a:gd name="connsiteX815" fmla="*/ 46927 w 12210368"/>
              <a:gd name="connsiteY815" fmla="*/ 9329664 h 13916987"/>
              <a:gd name="connsiteX816" fmla="*/ 46010 w 12210368"/>
              <a:gd name="connsiteY816" fmla="*/ 9331090 h 13916987"/>
              <a:gd name="connsiteX817" fmla="*/ 41408 w 12210368"/>
              <a:gd name="connsiteY817" fmla="*/ 9329380 h 13916987"/>
              <a:gd name="connsiteX818" fmla="*/ 46593 w 12210368"/>
              <a:gd name="connsiteY818" fmla="*/ 9317538 h 13916987"/>
              <a:gd name="connsiteX819" fmla="*/ 67987 w 12210368"/>
              <a:gd name="connsiteY819" fmla="*/ 9315674 h 13916987"/>
              <a:gd name="connsiteX820" fmla="*/ 71086 w 12210368"/>
              <a:gd name="connsiteY820" fmla="*/ 9318841 h 13916987"/>
              <a:gd name="connsiteX821" fmla="*/ 68750 w 12210368"/>
              <a:gd name="connsiteY821" fmla="*/ 9322473 h 13916987"/>
              <a:gd name="connsiteX822" fmla="*/ 66556 w 12210368"/>
              <a:gd name="connsiteY822" fmla="*/ 9320232 h 13916987"/>
              <a:gd name="connsiteX823" fmla="*/ 63023 w 12210368"/>
              <a:gd name="connsiteY823" fmla="*/ 9323843 h 13916987"/>
              <a:gd name="connsiteX824" fmla="*/ 60666 w 12210368"/>
              <a:gd name="connsiteY824" fmla="*/ 9321435 h 13916987"/>
              <a:gd name="connsiteX825" fmla="*/ 61218 w 12210368"/>
              <a:gd name="connsiteY825" fmla="*/ 9320811 h 13916987"/>
              <a:gd name="connsiteX826" fmla="*/ 64200 w 12210368"/>
              <a:gd name="connsiteY826" fmla="*/ 9322639 h 13916987"/>
              <a:gd name="connsiteX827" fmla="*/ 67987 w 12210368"/>
              <a:gd name="connsiteY827" fmla="*/ 9315674 h 13916987"/>
              <a:gd name="connsiteX828" fmla="*/ 38284 w 12210368"/>
              <a:gd name="connsiteY828" fmla="*/ 9315416 h 13916987"/>
              <a:gd name="connsiteX829" fmla="*/ 43359 w 12210368"/>
              <a:gd name="connsiteY829" fmla="*/ 9316712 h 13916987"/>
              <a:gd name="connsiteX830" fmla="*/ 39462 w 12210368"/>
              <a:gd name="connsiteY830" fmla="*/ 9328657 h 13916987"/>
              <a:gd name="connsiteX831" fmla="*/ 41408 w 12210368"/>
              <a:gd name="connsiteY831" fmla="*/ 9329380 h 13916987"/>
              <a:gd name="connsiteX832" fmla="*/ 35928 w 12210368"/>
              <a:gd name="connsiteY832" fmla="*/ 9341898 h 13916987"/>
              <a:gd name="connsiteX833" fmla="*/ 38339 w 12210368"/>
              <a:gd name="connsiteY833" fmla="*/ 9343018 h 13916987"/>
              <a:gd name="connsiteX834" fmla="*/ 38286 w 12210368"/>
              <a:gd name="connsiteY834" fmla="*/ 9343100 h 13916987"/>
              <a:gd name="connsiteX835" fmla="*/ 38358 w 12210368"/>
              <a:gd name="connsiteY835" fmla="*/ 9343027 h 13916987"/>
              <a:gd name="connsiteX836" fmla="*/ 42409 w 12210368"/>
              <a:gd name="connsiteY836" fmla="*/ 9344908 h 13916987"/>
              <a:gd name="connsiteX837" fmla="*/ 41750 w 12210368"/>
              <a:gd name="connsiteY837" fmla="*/ 9345581 h 13916987"/>
              <a:gd name="connsiteX838" fmla="*/ 38284 w 12210368"/>
              <a:gd name="connsiteY838" fmla="*/ 9343102 h 13916987"/>
              <a:gd name="connsiteX839" fmla="*/ 32394 w 12210368"/>
              <a:gd name="connsiteY839" fmla="*/ 9349120 h 13916987"/>
              <a:gd name="connsiteX840" fmla="*/ 35180 w 12210368"/>
              <a:gd name="connsiteY840" fmla="*/ 9351967 h 13916987"/>
              <a:gd name="connsiteX841" fmla="*/ 30203 w 12210368"/>
              <a:gd name="connsiteY841" fmla="*/ 9351543 h 13916987"/>
              <a:gd name="connsiteX842" fmla="*/ 38284 w 12210368"/>
              <a:gd name="connsiteY842" fmla="*/ 9315416 h 13916987"/>
              <a:gd name="connsiteX843" fmla="*/ 66556 w 12210368"/>
              <a:gd name="connsiteY843" fmla="*/ 9314212 h 13916987"/>
              <a:gd name="connsiteX844" fmla="*/ 66816 w 12210368"/>
              <a:gd name="connsiteY844" fmla="*/ 9314478 h 13916987"/>
              <a:gd name="connsiteX845" fmla="*/ 61218 w 12210368"/>
              <a:gd name="connsiteY845" fmla="*/ 9320811 h 13916987"/>
              <a:gd name="connsiteX846" fmla="*/ 60852 w 12210368"/>
              <a:gd name="connsiteY846" fmla="*/ 9320586 h 13916987"/>
              <a:gd name="connsiteX847" fmla="*/ 61283 w 12210368"/>
              <a:gd name="connsiteY847" fmla="*/ 9319602 h 13916987"/>
              <a:gd name="connsiteX848" fmla="*/ 66556 w 12210368"/>
              <a:gd name="connsiteY848" fmla="*/ 9314212 h 13916987"/>
              <a:gd name="connsiteX849" fmla="*/ 71546 w 12210368"/>
              <a:gd name="connsiteY849" fmla="*/ 9309127 h 13916987"/>
              <a:gd name="connsiteX850" fmla="*/ 67987 w 12210368"/>
              <a:gd name="connsiteY850" fmla="*/ 9315674 h 13916987"/>
              <a:gd name="connsiteX851" fmla="*/ 66816 w 12210368"/>
              <a:gd name="connsiteY851" fmla="*/ 9314478 h 13916987"/>
              <a:gd name="connsiteX852" fmla="*/ 71546 w 12210368"/>
              <a:gd name="connsiteY852" fmla="*/ 9309127 h 13916987"/>
              <a:gd name="connsiteX853" fmla="*/ 65925 w 12210368"/>
              <a:gd name="connsiteY853" fmla="*/ 9308999 h 13916987"/>
              <a:gd name="connsiteX854" fmla="*/ 61283 w 12210368"/>
              <a:gd name="connsiteY854" fmla="*/ 9319602 h 13916987"/>
              <a:gd name="connsiteX855" fmla="*/ 60519 w 12210368"/>
              <a:gd name="connsiteY855" fmla="*/ 9320382 h 13916987"/>
              <a:gd name="connsiteX856" fmla="*/ 58433 w 12210368"/>
              <a:gd name="connsiteY856" fmla="*/ 9319103 h 13916987"/>
              <a:gd name="connsiteX857" fmla="*/ 65925 w 12210368"/>
              <a:gd name="connsiteY857" fmla="*/ 9308999 h 13916987"/>
              <a:gd name="connsiteX858" fmla="*/ 60596 w 12210368"/>
              <a:gd name="connsiteY858" fmla="*/ 9308409 h 13916987"/>
              <a:gd name="connsiteX859" fmla="*/ 57328 w 12210368"/>
              <a:gd name="connsiteY859" fmla="*/ 9318426 h 13916987"/>
              <a:gd name="connsiteX860" fmla="*/ 55052 w 12210368"/>
              <a:gd name="connsiteY860" fmla="*/ 9317030 h 13916987"/>
              <a:gd name="connsiteX861" fmla="*/ 60596 w 12210368"/>
              <a:gd name="connsiteY861" fmla="*/ 9308409 h 13916987"/>
              <a:gd name="connsiteX862" fmla="*/ 73011 w 12210368"/>
              <a:gd name="connsiteY862" fmla="*/ 9306432 h 13916987"/>
              <a:gd name="connsiteX863" fmla="*/ 73573 w 12210368"/>
              <a:gd name="connsiteY863" fmla="*/ 9306834 h 13916987"/>
              <a:gd name="connsiteX864" fmla="*/ 71546 w 12210368"/>
              <a:gd name="connsiteY864" fmla="*/ 9309127 h 13916987"/>
              <a:gd name="connsiteX865" fmla="*/ 73011 w 12210368"/>
              <a:gd name="connsiteY865" fmla="*/ 9306432 h 13916987"/>
              <a:gd name="connsiteX866" fmla="*/ 73929 w 12210368"/>
              <a:gd name="connsiteY866" fmla="*/ 9306431 h 13916987"/>
              <a:gd name="connsiteX867" fmla="*/ 80692 w 12210368"/>
              <a:gd name="connsiteY867" fmla="*/ 9311806 h 13916987"/>
              <a:gd name="connsiteX868" fmla="*/ 73584 w 12210368"/>
              <a:gd name="connsiteY868" fmla="*/ 9321394 h 13916987"/>
              <a:gd name="connsiteX869" fmla="*/ 71086 w 12210368"/>
              <a:gd name="connsiteY869" fmla="*/ 9318841 h 13916987"/>
              <a:gd name="connsiteX870" fmla="*/ 77158 w 12210368"/>
              <a:gd name="connsiteY870" fmla="*/ 9309398 h 13916987"/>
              <a:gd name="connsiteX871" fmla="*/ 73573 w 12210368"/>
              <a:gd name="connsiteY871" fmla="*/ 9306834 h 13916987"/>
              <a:gd name="connsiteX872" fmla="*/ 73929 w 12210368"/>
              <a:gd name="connsiteY872" fmla="*/ 9306431 h 13916987"/>
              <a:gd name="connsiteX873" fmla="*/ 70090 w 12210368"/>
              <a:gd name="connsiteY873" fmla="*/ 9303380 h 13916987"/>
              <a:gd name="connsiteX874" fmla="*/ 73289 w 12210368"/>
              <a:gd name="connsiteY874" fmla="*/ 9305922 h 13916987"/>
              <a:gd name="connsiteX875" fmla="*/ 73011 w 12210368"/>
              <a:gd name="connsiteY875" fmla="*/ 9306432 h 13916987"/>
              <a:gd name="connsiteX876" fmla="*/ 69624 w 12210368"/>
              <a:gd name="connsiteY876" fmla="*/ 9304009 h 13916987"/>
              <a:gd name="connsiteX877" fmla="*/ 70090 w 12210368"/>
              <a:gd name="connsiteY877" fmla="*/ 9303380 h 13916987"/>
              <a:gd name="connsiteX878" fmla="*/ 47772 w 12210368"/>
              <a:gd name="connsiteY878" fmla="*/ 9303185 h 13916987"/>
              <a:gd name="connsiteX879" fmla="*/ 50064 w 12210368"/>
              <a:gd name="connsiteY879" fmla="*/ 9303380 h 13916987"/>
              <a:gd name="connsiteX880" fmla="*/ 49042 w 12210368"/>
              <a:gd name="connsiteY880" fmla="*/ 9311944 h 13916987"/>
              <a:gd name="connsiteX881" fmla="*/ 46593 w 12210368"/>
              <a:gd name="connsiteY881" fmla="*/ 9317538 h 13916987"/>
              <a:gd name="connsiteX882" fmla="*/ 43359 w 12210368"/>
              <a:gd name="connsiteY882" fmla="*/ 9316712 h 13916987"/>
              <a:gd name="connsiteX883" fmla="*/ 47772 w 12210368"/>
              <a:gd name="connsiteY883" fmla="*/ 9303185 h 13916987"/>
              <a:gd name="connsiteX884" fmla="*/ 68471 w 12210368"/>
              <a:gd name="connsiteY884" fmla="*/ 9303184 h 13916987"/>
              <a:gd name="connsiteX885" fmla="*/ 69624 w 12210368"/>
              <a:gd name="connsiteY885" fmla="*/ 9304009 h 13916987"/>
              <a:gd name="connsiteX886" fmla="*/ 65925 w 12210368"/>
              <a:gd name="connsiteY886" fmla="*/ 9308999 h 13916987"/>
              <a:gd name="connsiteX887" fmla="*/ 68471 w 12210368"/>
              <a:gd name="connsiteY887" fmla="*/ 9303184 h 13916987"/>
              <a:gd name="connsiteX888" fmla="*/ 63456 w 12210368"/>
              <a:gd name="connsiteY888" fmla="*/ 9299641 h 13916987"/>
              <a:gd name="connsiteX889" fmla="*/ 68912 w 12210368"/>
              <a:gd name="connsiteY889" fmla="*/ 9302175 h 13916987"/>
              <a:gd name="connsiteX890" fmla="*/ 68471 w 12210368"/>
              <a:gd name="connsiteY890" fmla="*/ 9303184 h 13916987"/>
              <a:gd name="connsiteX891" fmla="*/ 65378 w 12210368"/>
              <a:gd name="connsiteY891" fmla="*/ 9300972 h 13916987"/>
              <a:gd name="connsiteX892" fmla="*/ 60596 w 12210368"/>
              <a:gd name="connsiteY892" fmla="*/ 9308409 h 13916987"/>
              <a:gd name="connsiteX893" fmla="*/ 63456 w 12210368"/>
              <a:gd name="connsiteY893" fmla="*/ 9299641 h 13916987"/>
              <a:gd name="connsiteX894" fmla="*/ 55954 w 12210368"/>
              <a:gd name="connsiteY894" fmla="*/ 9296156 h 13916987"/>
              <a:gd name="connsiteX895" fmla="*/ 61493 w 12210368"/>
              <a:gd name="connsiteY895" fmla="*/ 9298729 h 13916987"/>
              <a:gd name="connsiteX896" fmla="*/ 52420 w 12210368"/>
              <a:gd name="connsiteY896" fmla="*/ 9315416 h 13916987"/>
              <a:gd name="connsiteX897" fmla="*/ 55052 w 12210368"/>
              <a:gd name="connsiteY897" fmla="*/ 9317030 h 13916987"/>
              <a:gd name="connsiteX898" fmla="*/ 51701 w 12210368"/>
              <a:gd name="connsiteY898" fmla="*/ 9322240 h 13916987"/>
              <a:gd name="connsiteX899" fmla="*/ 52420 w 12210368"/>
              <a:gd name="connsiteY899" fmla="*/ 9319027 h 13916987"/>
              <a:gd name="connsiteX900" fmla="*/ 48322 w 12210368"/>
              <a:gd name="connsiteY900" fmla="*/ 9317980 h 13916987"/>
              <a:gd name="connsiteX901" fmla="*/ 49042 w 12210368"/>
              <a:gd name="connsiteY901" fmla="*/ 9311944 h 13916987"/>
              <a:gd name="connsiteX902" fmla="*/ 55954 w 12210368"/>
              <a:gd name="connsiteY902" fmla="*/ 9296156 h 13916987"/>
              <a:gd name="connsiteX903" fmla="*/ 67145 w 12210368"/>
              <a:gd name="connsiteY903" fmla="*/ 9288334 h 13916987"/>
              <a:gd name="connsiteX904" fmla="*/ 63456 w 12210368"/>
              <a:gd name="connsiteY904" fmla="*/ 9299641 h 13916987"/>
              <a:gd name="connsiteX905" fmla="*/ 61493 w 12210368"/>
              <a:gd name="connsiteY905" fmla="*/ 9298729 h 13916987"/>
              <a:gd name="connsiteX906" fmla="*/ 67145 w 12210368"/>
              <a:gd name="connsiteY906" fmla="*/ 9288334 h 13916987"/>
              <a:gd name="connsiteX907" fmla="*/ 75980 w 12210368"/>
              <a:gd name="connsiteY907" fmla="*/ 9272082 h 13916987"/>
              <a:gd name="connsiteX908" fmla="*/ 67145 w 12210368"/>
              <a:gd name="connsiteY908" fmla="*/ 9288334 h 13916987"/>
              <a:gd name="connsiteX909" fmla="*/ 67734 w 12210368"/>
              <a:gd name="connsiteY909" fmla="*/ 9286527 h 13916987"/>
              <a:gd name="connsiteX910" fmla="*/ 54776 w 12210368"/>
              <a:gd name="connsiteY910" fmla="*/ 9281712 h 13916987"/>
              <a:gd name="connsiteX911" fmla="*/ 47772 w 12210368"/>
              <a:gd name="connsiteY911" fmla="*/ 9303185 h 13916987"/>
              <a:gd name="connsiteX912" fmla="*/ 35928 w 12210368"/>
              <a:gd name="connsiteY912" fmla="*/ 9302176 h 13916987"/>
              <a:gd name="connsiteX913" fmla="*/ 30038 w 12210368"/>
              <a:gd name="connsiteY913" fmla="*/ 9351529 h 13916987"/>
              <a:gd name="connsiteX914" fmla="*/ 30203 w 12210368"/>
              <a:gd name="connsiteY914" fmla="*/ 9351543 h 13916987"/>
              <a:gd name="connsiteX915" fmla="*/ 28860 w 12210368"/>
              <a:gd name="connsiteY915" fmla="*/ 9357547 h 13916987"/>
              <a:gd name="connsiteX916" fmla="*/ 36713 w 12210368"/>
              <a:gd name="connsiteY916" fmla="*/ 9359553 h 13916987"/>
              <a:gd name="connsiteX917" fmla="*/ 41818 w 12210368"/>
              <a:gd name="connsiteY917" fmla="*/ 9364770 h 13916987"/>
              <a:gd name="connsiteX918" fmla="*/ 75980 w 12210368"/>
              <a:gd name="connsiteY918" fmla="*/ 9329862 h 13916987"/>
              <a:gd name="connsiteX919" fmla="*/ 73506 w 12210368"/>
              <a:gd name="connsiteY919" fmla="*/ 9327334 h 13916987"/>
              <a:gd name="connsiteX920" fmla="*/ 104252 w 12210368"/>
              <a:gd name="connsiteY920" fmla="*/ 9293750 h 13916987"/>
              <a:gd name="connsiteX921" fmla="*/ 93650 w 12210368"/>
              <a:gd name="connsiteY921" fmla="*/ 9284120 h 13916987"/>
              <a:gd name="connsiteX922" fmla="*/ 73929 w 12210368"/>
              <a:gd name="connsiteY922" fmla="*/ 9306431 h 13916987"/>
              <a:gd name="connsiteX923" fmla="*/ 73289 w 12210368"/>
              <a:gd name="connsiteY923" fmla="*/ 9305922 h 13916987"/>
              <a:gd name="connsiteX924" fmla="*/ 87760 w 12210368"/>
              <a:gd name="connsiteY924" fmla="*/ 9279304 h 13916987"/>
              <a:gd name="connsiteX925" fmla="*/ 75980 w 12210368"/>
              <a:gd name="connsiteY925" fmla="*/ 9272082 h 13916987"/>
              <a:gd name="connsiteX926" fmla="*/ 128574 w 12210368"/>
              <a:gd name="connsiteY926" fmla="*/ 9249636 h 13916987"/>
              <a:gd name="connsiteX927" fmla="*/ 128741 w 12210368"/>
              <a:gd name="connsiteY927" fmla="*/ 9249788 h 13916987"/>
              <a:gd name="connsiteX928" fmla="*/ 111324 w 12210368"/>
              <a:gd name="connsiteY928" fmla="*/ 9273282 h 13916987"/>
              <a:gd name="connsiteX929" fmla="*/ 131692 w 12210368"/>
              <a:gd name="connsiteY929" fmla="*/ 9252469 h 13916987"/>
              <a:gd name="connsiteX930" fmla="*/ 136057 w 12210368"/>
              <a:gd name="connsiteY930" fmla="*/ 9256434 h 13916987"/>
              <a:gd name="connsiteX931" fmla="*/ 138852 w 12210368"/>
              <a:gd name="connsiteY931" fmla="*/ 9253272 h 13916987"/>
              <a:gd name="connsiteX932" fmla="*/ 141358 w 12210368"/>
              <a:gd name="connsiteY932" fmla="*/ 9255832 h 13916987"/>
              <a:gd name="connsiteX933" fmla="*/ 110142 w 12210368"/>
              <a:gd name="connsiteY933" fmla="*/ 9287731 h 13916987"/>
              <a:gd name="connsiteX934" fmla="*/ 103663 w 12210368"/>
              <a:gd name="connsiteY934" fmla="*/ 9281110 h 13916987"/>
              <a:gd name="connsiteX935" fmla="*/ 111320 w 12210368"/>
              <a:gd name="connsiteY935" fmla="*/ 9273287 h 13916987"/>
              <a:gd name="connsiteX936" fmla="*/ 108007 w 12210368"/>
              <a:gd name="connsiteY936" fmla="*/ 9270653 h 13916987"/>
              <a:gd name="connsiteX937" fmla="*/ 128574 w 12210368"/>
              <a:gd name="connsiteY937" fmla="*/ 9249636 h 13916987"/>
              <a:gd name="connsiteX938" fmla="*/ 134879 w 12210368"/>
              <a:gd name="connsiteY938" fmla="*/ 9243193 h 13916987"/>
              <a:gd name="connsiteX939" fmla="*/ 141648 w 12210368"/>
              <a:gd name="connsiteY939" fmla="*/ 9250109 h 13916987"/>
              <a:gd name="connsiteX940" fmla="*/ 138852 w 12210368"/>
              <a:gd name="connsiteY940" fmla="*/ 9253272 h 13916987"/>
              <a:gd name="connsiteX941" fmla="*/ 134879 w 12210368"/>
              <a:gd name="connsiteY941" fmla="*/ 9249212 h 13916987"/>
              <a:gd name="connsiteX942" fmla="*/ 131692 w 12210368"/>
              <a:gd name="connsiteY942" fmla="*/ 9252469 h 13916987"/>
              <a:gd name="connsiteX943" fmla="*/ 128741 w 12210368"/>
              <a:gd name="connsiteY943" fmla="*/ 9249788 h 13916987"/>
              <a:gd name="connsiteX944" fmla="*/ 129729 w 12210368"/>
              <a:gd name="connsiteY944" fmla="*/ 9248456 h 13916987"/>
              <a:gd name="connsiteX945" fmla="*/ 134879 w 12210368"/>
              <a:gd name="connsiteY945" fmla="*/ 9243193 h 13916987"/>
              <a:gd name="connsiteX946" fmla="*/ 138649 w 12210368"/>
              <a:gd name="connsiteY946" fmla="*/ 9231879 h 13916987"/>
              <a:gd name="connsiteX947" fmla="*/ 140769 w 12210368"/>
              <a:gd name="connsiteY947" fmla="*/ 9233564 h 13916987"/>
              <a:gd name="connsiteX948" fmla="*/ 129729 w 12210368"/>
              <a:gd name="connsiteY948" fmla="*/ 9248456 h 13916987"/>
              <a:gd name="connsiteX949" fmla="*/ 128574 w 12210368"/>
              <a:gd name="connsiteY949" fmla="*/ 9249636 h 13916987"/>
              <a:gd name="connsiteX950" fmla="*/ 125456 w 12210368"/>
              <a:gd name="connsiteY950" fmla="*/ 9246804 h 13916987"/>
              <a:gd name="connsiteX951" fmla="*/ 138649 w 12210368"/>
              <a:gd name="connsiteY951" fmla="*/ 9231879 h 13916987"/>
              <a:gd name="connsiteX952" fmla="*/ 57983 w 12210368"/>
              <a:gd name="connsiteY952" fmla="*/ 9225956 h 13916987"/>
              <a:gd name="connsiteX953" fmla="*/ 54776 w 12210368"/>
              <a:gd name="connsiteY953" fmla="*/ 9252823 h 13916987"/>
              <a:gd name="connsiteX954" fmla="*/ 52117 w 12210368"/>
              <a:gd name="connsiteY954" fmla="*/ 9252597 h 13916987"/>
              <a:gd name="connsiteX955" fmla="*/ 57983 w 12210368"/>
              <a:gd name="connsiteY955" fmla="*/ 9225956 h 13916987"/>
              <a:gd name="connsiteX956" fmla="*/ 102470 w 12210368"/>
              <a:gd name="connsiteY956" fmla="*/ 9225526 h 13916987"/>
              <a:gd name="connsiteX957" fmla="*/ 100987 w 12210368"/>
              <a:gd name="connsiteY957" fmla="*/ 9228913 h 13916987"/>
              <a:gd name="connsiteX958" fmla="*/ 100718 w 12210368"/>
              <a:gd name="connsiteY958" fmla="*/ 9228748 h 13916987"/>
              <a:gd name="connsiteX959" fmla="*/ 102470 w 12210368"/>
              <a:gd name="connsiteY959" fmla="*/ 9225526 h 13916987"/>
              <a:gd name="connsiteX960" fmla="*/ 129993 w 12210368"/>
              <a:gd name="connsiteY960" fmla="*/ 9225373 h 13916987"/>
              <a:gd name="connsiteX961" fmla="*/ 131345 w 12210368"/>
              <a:gd name="connsiteY961" fmla="*/ 9226341 h 13916987"/>
              <a:gd name="connsiteX962" fmla="*/ 104594 w 12210368"/>
              <a:gd name="connsiteY962" fmla="*/ 9267940 h 13916987"/>
              <a:gd name="connsiteX963" fmla="*/ 100718 w 12210368"/>
              <a:gd name="connsiteY963" fmla="*/ 9264860 h 13916987"/>
              <a:gd name="connsiteX964" fmla="*/ 129993 w 12210368"/>
              <a:gd name="connsiteY964" fmla="*/ 9225373 h 13916987"/>
              <a:gd name="connsiteX965" fmla="*/ 73624 w 12210368"/>
              <a:gd name="connsiteY965" fmla="*/ 9222730 h 13916987"/>
              <a:gd name="connsiteX966" fmla="*/ 71152 w 12210368"/>
              <a:gd name="connsiteY966" fmla="*/ 9233957 h 13916987"/>
              <a:gd name="connsiteX967" fmla="*/ 70090 w 12210368"/>
              <a:gd name="connsiteY967" fmla="*/ 9233563 h 13916987"/>
              <a:gd name="connsiteX968" fmla="*/ 73624 w 12210368"/>
              <a:gd name="connsiteY968" fmla="*/ 9222730 h 13916987"/>
              <a:gd name="connsiteX969" fmla="*/ 88305 w 12210368"/>
              <a:gd name="connsiteY969" fmla="*/ 9222264 h 13916987"/>
              <a:gd name="connsiteX970" fmla="*/ 83048 w 12210368"/>
              <a:gd name="connsiteY970" fmla="*/ 9238378 h 13916987"/>
              <a:gd name="connsiteX971" fmla="*/ 81502 w 12210368"/>
              <a:gd name="connsiteY971" fmla="*/ 9237803 h 13916987"/>
              <a:gd name="connsiteX972" fmla="*/ 88305 w 12210368"/>
              <a:gd name="connsiteY972" fmla="*/ 9222264 h 13916987"/>
              <a:gd name="connsiteX973" fmla="*/ 119566 w 12210368"/>
              <a:gd name="connsiteY973" fmla="*/ 9217915 h 13916987"/>
              <a:gd name="connsiteX974" fmla="*/ 121545 w 12210368"/>
              <a:gd name="connsiteY974" fmla="*/ 9219330 h 13916987"/>
              <a:gd name="connsiteX975" fmla="*/ 112498 w 12210368"/>
              <a:gd name="connsiteY975" fmla="*/ 9235970 h 13916987"/>
              <a:gd name="connsiteX976" fmla="*/ 109240 w 12210368"/>
              <a:gd name="connsiteY976" fmla="*/ 9233972 h 13916987"/>
              <a:gd name="connsiteX977" fmla="*/ 119566 w 12210368"/>
              <a:gd name="connsiteY977" fmla="*/ 9217915 h 13916987"/>
              <a:gd name="connsiteX978" fmla="*/ 124278 w 12210368"/>
              <a:gd name="connsiteY978" fmla="*/ 9185414 h 13916987"/>
              <a:gd name="connsiteX979" fmla="*/ 102470 w 12210368"/>
              <a:gd name="connsiteY979" fmla="*/ 9225526 h 13916987"/>
              <a:gd name="connsiteX980" fmla="*/ 108964 w 12210368"/>
              <a:gd name="connsiteY980" fmla="*/ 9210692 h 13916987"/>
              <a:gd name="connsiteX981" fmla="*/ 96006 w 12210368"/>
              <a:gd name="connsiteY981" fmla="*/ 9204673 h 13916987"/>
              <a:gd name="connsiteX982" fmla="*/ 88305 w 12210368"/>
              <a:gd name="connsiteY982" fmla="*/ 9222264 h 13916987"/>
              <a:gd name="connsiteX983" fmla="*/ 98362 w 12210368"/>
              <a:gd name="connsiteY983" fmla="*/ 9191433 h 13916987"/>
              <a:gd name="connsiteX984" fmla="*/ 85404 w 12210368"/>
              <a:gd name="connsiteY984" fmla="*/ 9186618 h 13916987"/>
              <a:gd name="connsiteX985" fmla="*/ 73624 w 12210368"/>
              <a:gd name="connsiteY985" fmla="*/ 9222730 h 13916987"/>
              <a:gd name="connsiteX986" fmla="*/ 59488 w 12210368"/>
              <a:gd name="connsiteY986" fmla="*/ 9219119 h 13916987"/>
              <a:gd name="connsiteX987" fmla="*/ 57983 w 12210368"/>
              <a:gd name="connsiteY987" fmla="*/ 9225956 h 13916987"/>
              <a:gd name="connsiteX988" fmla="*/ 60666 w 12210368"/>
              <a:gd name="connsiteY988" fmla="*/ 9203471 h 13916987"/>
              <a:gd name="connsiteX989" fmla="*/ 46530 w 12210368"/>
              <a:gd name="connsiteY989" fmla="*/ 9202267 h 13916987"/>
              <a:gd name="connsiteX990" fmla="*/ 40640 w 12210368"/>
              <a:gd name="connsiteY990" fmla="*/ 9251620 h 13916987"/>
              <a:gd name="connsiteX991" fmla="*/ 52117 w 12210368"/>
              <a:gd name="connsiteY991" fmla="*/ 9252597 h 13916987"/>
              <a:gd name="connsiteX992" fmla="*/ 48886 w 12210368"/>
              <a:gd name="connsiteY992" fmla="*/ 9267267 h 13916987"/>
              <a:gd name="connsiteX993" fmla="*/ 63022 w 12210368"/>
              <a:gd name="connsiteY993" fmla="*/ 9270878 h 13916987"/>
              <a:gd name="connsiteX994" fmla="*/ 71152 w 12210368"/>
              <a:gd name="connsiteY994" fmla="*/ 9233957 h 13916987"/>
              <a:gd name="connsiteX995" fmla="*/ 81502 w 12210368"/>
              <a:gd name="connsiteY995" fmla="*/ 9237803 h 13916987"/>
              <a:gd name="connsiteX996" fmla="*/ 75980 w 12210368"/>
              <a:gd name="connsiteY996" fmla="*/ 9250415 h 13916987"/>
              <a:gd name="connsiteX997" fmla="*/ 88938 w 12210368"/>
              <a:gd name="connsiteY997" fmla="*/ 9256434 h 13916987"/>
              <a:gd name="connsiteX998" fmla="*/ 100987 w 12210368"/>
              <a:gd name="connsiteY998" fmla="*/ 9228913 h 13916987"/>
              <a:gd name="connsiteX999" fmla="*/ 109240 w 12210368"/>
              <a:gd name="connsiteY999" fmla="*/ 9233972 h 13916987"/>
              <a:gd name="connsiteX1000" fmla="*/ 92472 w 12210368"/>
              <a:gd name="connsiteY1000" fmla="*/ 9260046 h 13916987"/>
              <a:gd name="connsiteX1001" fmla="*/ 104252 w 12210368"/>
              <a:gd name="connsiteY1001" fmla="*/ 9268472 h 13916987"/>
              <a:gd name="connsiteX1002" fmla="*/ 104594 w 12210368"/>
              <a:gd name="connsiteY1002" fmla="*/ 9267940 h 13916987"/>
              <a:gd name="connsiteX1003" fmla="*/ 108007 w 12210368"/>
              <a:gd name="connsiteY1003" fmla="*/ 9270653 h 13916987"/>
              <a:gd name="connsiteX1004" fmla="*/ 100718 w 12210368"/>
              <a:gd name="connsiteY1004" fmla="*/ 9278101 h 13916987"/>
              <a:gd name="connsiteX1005" fmla="*/ 103663 w 12210368"/>
              <a:gd name="connsiteY1005" fmla="*/ 9281110 h 13916987"/>
              <a:gd name="connsiteX1006" fmla="*/ 100718 w 12210368"/>
              <a:gd name="connsiteY1006" fmla="*/ 9284120 h 13916987"/>
              <a:gd name="connsiteX1007" fmla="*/ 110142 w 12210368"/>
              <a:gd name="connsiteY1007" fmla="*/ 9293750 h 13916987"/>
              <a:gd name="connsiteX1008" fmla="*/ 144303 w 12210368"/>
              <a:gd name="connsiteY1008" fmla="*/ 9258842 h 13916987"/>
              <a:gd name="connsiteX1009" fmla="*/ 141358 w 12210368"/>
              <a:gd name="connsiteY1009" fmla="*/ 9255832 h 13916987"/>
              <a:gd name="connsiteX1010" fmla="*/ 144303 w 12210368"/>
              <a:gd name="connsiteY1010" fmla="*/ 9252822 h 13916987"/>
              <a:gd name="connsiteX1011" fmla="*/ 141648 w 12210368"/>
              <a:gd name="connsiteY1011" fmla="*/ 9250109 h 13916987"/>
              <a:gd name="connsiteX1012" fmla="*/ 169041 w 12210368"/>
              <a:gd name="connsiteY1012" fmla="*/ 9219119 h 13916987"/>
              <a:gd name="connsiteX1013" fmla="*/ 158439 w 12210368"/>
              <a:gd name="connsiteY1013" fmla="*/ 9209489 h 13916987"/>
              <a:gd name="connsiteX1014" fmla="*/ 138649 w 12210368"/>
              <a:gd name="connsiteY1014" fmla="*/ 9231879 h 13916987"/>
              <a:gd name="connsiteX1015" fmla="*/ 130167 w 12210368"/>
              <a:gd name="connsiteY1015" fmla="*/ 9225138 h 13916987"/>
              <a:gd name="connsiteX1016" fmla="*/ 129993 w 12210368"/>
              <a:gd name="connsiteY1016" fmla="*/ 9225373 h 13916987"/>
              <a:gd name="connsiteX1017" fmla="*/ 121545 w 12210368"/>
              <a:gd name="connsiteY1017" fmla="*/ 9219330 h 13916987"/>
              <a:gd name="connsiteX1018" fmla="*/ 136057 w 12210368"/>
              <a:gd name="connsiteY1018" fmla="*/ 9192636 h 13916987"/>
              <a:gd name="connsiteX1019" fmla="*/ 124278 w 12210368"/>
              <a:gd name="connsiteY1019" fmla="*/ 9185414 h 13916987"/>
              <a:gd name="connsiteX1020" fmla="*/ 204381 w 12210368"/>
              <a:gd name="connsiteY1020" fmla="*/ 9172173 h 13916987"/>
              <a:gd name="connsiteX1021" fmla="*/ 206997 w 12210368"/>
              <a:gd name="connsiteY1021" fmla="*/ 9174846 h 13916987"/>
              <a:gd name="connsiteX1022" fmla="*/ 200848 w 12210368"/>
              <a:gd name="connsiteY1022" fmla="*/ 9181803 h 13916987"/>
              <a:gd name="connsiteX1023" fmla="*/ 204381 w 12210368"/>
              <a:gd name="connsiteY1023" fmla="*/ 9178193 h 13916987"/>
              <a:gd name="connsiteX1024" fmla="*/ 210860 w 12210368"/>
              <a:gd name="connsiteY1024" fmla="*/ 9184813 h 13916987"/>
              <a:gd name="connsiteX1025" fmla="*/ 179643 w 12210368"/>
              <a:gd name="connsiteY1025" fmla="*/ 9216711 h 13916987"/>
              <a:gd name="connsiteX1026" fmla="*/ 173164 w 12210368"/>
              <a:gd name="connsiteY1026" fmla="*/ 9210091 h 13916987"/>
              <a:gd name="connsiteX1027" fmla="*/ 200847 w 12210368"/>
              <a:gd name="connsiteY1027" fmla="*/ 9181804 h 13916987"/>
              <a:gd name="connsiteX1028" fmla="*/ 197728 w 12210368"/>
              <a:gd name="connsiteY1028" fmla="*/ 9178971 h 13916987"/>
              <a:gd name="connsiteX1029" fmla="*/ 204381 w 12210368"/>
              <a:gd name="connsiteY1029" fmla="*/ 9172173 h 13916987"/>
              <a:gd name="connsiteX1030" fmla="*/ 190245 w 12210368"/>
              <a:gd name="connsiteY1030" fmla="*/ 9145692 h 13916987"/>
              <a:gd name="connsiteX1031" fmla="*/ 160795 w 12210368"/>
              <a:gd name="connsiteY1031" fmla="*/ 9185415 h 13916987"/>
              <a:gd name="connsiteX1032" fmla="*/ 171397 w 12210368"/>
              <a:gd name="connsiteY1032" fmla="*/ 9193841 h 13916987"/>
              <a:gd name="connsiteX1033" fmla="*/ 200847 w 12210368"/>
              <a:gd name="connsiteY1033" fmla="*/ 9154118 h 13916987"/>
              <a:gd name="connsiteX1034" fmla="*/ 190245 w 12210368"/>
              <a:gd name="connsiteY1034" fmla="*/ 9145692 h 13916987"/>
              <a:gd name="connsiteX1035" fmla="*/ 223229 w 12210368"/>
              <a:gd name="connsiteY1035" fmla="*/ 9134858 h 13916987"/>
              <a:gd name="connsiteX1036" fmla="*/ 190245 w 12210368"/>
              <a:gd name="connsiteY1036" fmla="*/ 9172174 h 13916987"/>
              <a:gd name="connsiteX1037" fmla="*/ 197728 w 12210368"/>
              <a:gd name="connsiteY1037" fmla="*/ 9178971 h 13916987"/>
              <a:gd name="connsiteX1038" fmla="*/ 170219 w 12210368"/>
              <a:gd name="connsiteY1038" fmla="*/ 9207081 h 13916987"/>
              <a:gd name="connsiteX1039" fmla="*/ 173164 w 12210368"/>
              <a:gd name="connsiteY1039" fmla="*/ 9210091 h 13916987"/>
              <a:gd name="connsiteX1040" fmla="*/ 170219 w 12210368"/>
              <a:gd name="connsiteY1040" fmla="*/ 9213100 h 13916987"/>
              <a:gd name="connsiteX1041" fmla="*/ 179643 w 12210368"/>
              <a:gd name="connsiteY1041" fmla="*/ 9223934 h 13916987"/>
              <a:gd name="connsiteX1042" fmla="*/ 213805 w 12210368"/>
              <a:gd name="connsiteY1042" fmla="*/ 9187822 h 13916987"/>
              <a:gd name="connsiteX1043" fmla="*/ 210860 w 12210368"/>
              <a:gd name="connsiteY1043" fmla="*/ 9184813 h 13916987"/>
              <a:gd name="connsiteX1044" fmla="*/ 213805 w 12210368"/>
              <a:gd name="connsiteY1044" fmla="*/ 9181803 h 13916987"/>
              <a:gd name="connsiteX1045" fmla="*/ 206997 w 12210368"/>
              <a:gd name="connsiteY1045" fmla="*/ 9174846 h 13916987"/>
              <a:gd name="connsiteX1046" fmla="*/ 233831 w 12210368"/>
              <a:gd name="connsiteY1046" fmla="*/ 9144488 h 13916987"/>
              <a:gd name="connsiteX1047" fmla="*/ 223229 w 12210368"/>
              <a:gd name="connsiteY1047" fmla="*/ 9134858 h 13916987"/>
              <a:gd name="connsiteX1048" fmla="*/ 173753 w 12210368"/>
              <a:gd name="connsiteY1048" fmla="*/ 9134858 h 13916987"/>
              <a:gd name="connsiteX1049" fmla="*/ 146659 w 12210368"/>
              <a:gd name="connsiteY1049" fmla="*/ 9176989 h 13916987"/>
              <a:gd name="connsiteX1050" fmla="*/ 158439 w 12210368"/>
              <a:gd name="connsiteY1050" fmla="*/ 9185415 h 13916987"/>
              <a:gd name="connsiteX1051" fmla="*/ 185533 w 12210368"/>
              <a:gd name="connsiteY1051" fmla="*/ 9143285 h 13916987"/>
              <a:gd name="connsiteX1052" fmla="*/ 173753 w 12210368"/>
              <a:gd name="connsiteY1052" fmla="*/ 9134858 h 13916987"/>
              <a:gd name="connsiteX1053" fmla="*/ 80692 w 12210368"/>
              <a:gd name="connsiteY1053" fmla="*/ 9121617 h 13916987"/>
              <a:gd name="connsiteX1054" fmla="*/ 70090 w 12210368"/>
              <a:gd name="connsiteY1054" fmla="*/ 9169766 h 13916987"/>
              <a:gd name="connsiteX1055" fmla="*/ 84226 w 12210368"/>
              <a:gd name="connsiteY1055" fmla="*/ 9173377 h 13916987"/>
              <a:gd name="connsiteX1056" fmla="*/ 94828 w 12210368"/>
              <a:gd name="connsiteY1056" fmla="*/ 9125228 h 13916987"/>
              <a:gd name="connsiteX1057" fmla="*/ 80692 w 12210368"/>
              <a:gd name="connsiteY1057" fmla="*/ 9121617 h 13916987"/>
              <a:gd name="connsiteX1058" fmla="*/ 136057 w 12210368"/>
              <a:gd name="connsiteY1058" fmla="*/ 9113191 h 13916987"/>
              <a:gd name="connsiteX1059" fmla="*/ 116032 w 12210368"/>
              <a:gd name="connsiteY1059" fmla="*/ 9158932 h 13916987"/>
              <a:gd name="connsiteX1060" fmla="*/ 128989 w 12210368"/>
              <a:gd name="connsiteY1060" fmla="*/ 9164951 h 13916987"/>
              <a:gd name="connsiteX1061" fmla="*/ 149015 w 12210368"/>
              <a:gd name="connsiteY1061" fmla="*/ 9119209 h 13916987"/>
              <a:gd name="connsiteX1062" fmla="*/ 136057 w 12210368"/>
              <a:gd name="connsiteY1062" fmla="*/ 9113191 h 13916987"/>
              <a:gd name="connsiteX1063" fmla="*/ 273883 w 12210368"/>
              <a:gd name="connsiteY1063" fmla="*/ 9108376 h 13916987"/>
              <a:gd name="connsiteX1064" fmla="*/ 280362 w 12210368"/>
              <a:gd name="connsiteY1064" fmla="*/ 9114996 h 13916987"/>
              <a:gd name="connsiteX1065" fmla="*/ 249145 w 12210368"/>
              <a:gd name="connsiteY1065" fmla="*/ 9146895 h 13916987"/>
              <a:gd name="connsiteX1066" fmla="*/ 242667 w 12210368"/>
              <a:gd name="connsiteY1066" fmla="*/ 9140275 h 13916987"/>
              <a:gd name="connsiteX1067" fmla="*/ 273883 w 12210368"/>
              <a:gd name="connsiteY1067" fmla="*/ 9108376 h 13916987"/>
              <a:gd name="connsiteX1068" fmla="*/ 58310 w 12210368"/>
              <a:gd name="connsiteY1068" fmla="*/ 9102358 h 13916987"/>
              <a:gd name="connsiteX1069" fmla="*/ 52420 w 12210368"/>
              <a:gd name="connsiteY1069" fmla="*/ 9151711 h 13916987"/>
              <a:gd name="connsiteX1070" fmla="*/ 65378 w 12210368"/>
              <a:gd name="connsiteY1070" fmla="*/ 9154118 h 13916987"/>
              <a:gd name="connsiteX1071" fmla="*/ 72446 w 12210368"/>
              <a:gd name="connsiteY1071" fmla="*/ 9103562 h 13916987"/>
              <a:gd name="connsiteX1072" fmla="*/ 58310 w 12210368"/>
              <a:gd name="connsiteY1072" fmla="*/ 9102358 h 13916987"/>
              <a:gd name="connsiteX1073" fmla="*/ 273883 w 12210368"/>
              <a:gd name="connsiteY1073" fmla="*/ 9102357 h 13916987"/>
              <a:gd name="connsiteX1074" fmla="*/ 239721 w 12210368"/>
              <a:gd name="connsiteY1074" fmla="*/ 9137265 h 13916987"/>
              <a:gd name="connsiteX1075" fmla="*/ 242667 w 12210368"/>
              <a:gd name="connsiteY1075" fmla="*/ 9140275 h 13916987"/>
              <a:gd name="connsiteX1076" fmla="*/ 239721 w 12210368"/>
              <a:gd name="connsiteY1076" fmla="*/ 9143285 h 13916987"/>
              <a:gd name="connsiteX1077" fmla="*/ 249145 w 12210368"/>
              <a:gd name="connsiteY1077" fmla="*/ 9152914 h 13916987"/>
              <a:gd name="connsiteX1078" fmla="*/ 283307 w 12210368"/>
              <a:gd name="connsiteY1078" fmla="*/ 9118006 h 13916987"/>
              <a:gd name="connsiteX1079" fmla="*/ 280362 w 12210368"/>
              <a:gd name="connsiteY1079" fmla="*/ 9114996 h 13916987"/>
              <a:gd name="connsiteX1080" fmla="*/ 283307 w 12210368"/>
              <a:gd name="connsiteY1080" fmla="*/ 9111987 h 13916987"/>
              <a:gd name="connsiteX1081" fmla="*/ 273883 w 12210368"/>
              <a:gd name="connsiteY1081" fmla="*/ 9102357 h 13916987"/>
              <a:gd name="connsiteX1082" fmla="*/ 171397 w 12210368"/>
              <a:gd name="connsiteY1082" fmla="*/ 9097542 h 13916987"/>
              <a:gd name="connsiteX1083" fmla="*/ 147837 w 12210368"/>
              <a:gd name="connsiteY1083" fmla="*/ 9140876 h 13916987"/>
              <a:gd name="connsiteX1084" fmla="*/ 159617 w 12210368"/>
              <a:gd name="connsiteY1084" fmla="*/ 9148099 h 13916987"/>
              <a:gd name="connsiteX1085" fmla="*/ 183177 w 12210368"/>
              <a:gd name="connsiteY1085" fmla="*/ 9104765 h 13916987"/>
              <a:gd name="connsiteX1086" fmla="*/ 171397 w 12210368"/>
              <a:gd name="connsiteY1086" fmla="*/ 9097542 h 13916987"/>
              <a:gd name="connsiteX1087" fmla="*/ 116032 w 12210368"/>
              <a:gd name="connsiteY1087" fmla="*/ 9091524 h 13916987"/>
              <a:gd name="connsiteX1088" fmla="*/ 100718 w 12210368"/>
              <a:gd name="connsiteY1088" fmla="*/ 9138469 h 13916987"/>
              <a:gd name="connsiteX1089" fmla="*/ 113676 w 12210368"/>
              <a:gd name="connsiteY1089" fmla="*/ 9143284 h 13916987"/>
              <a:gd name="connsiteX1090" fmla="*/ 128989 w 12210368"/>
              <a:gd name="connsiteY1090" fmla="*/ 9096339 h 13916987"/>
              <a:gd name="connsiteX1091" fmla="*/ 116032 w 12210368"/>
              <a:gd name="connsiteY1091" fmla="*/ 9091524 h 13916987"/>
              <a:gd name="connsiteX1092" fmla="*/ 250323 w 12210368"/>
              <a:gd name="connsiteY1092" fmla="*/ 9067450 h 13916987"/>
              <a:gd name="connsiteX1093" fmla="*/ 220873 w 12210368"/>
              <a:gd name="connsiteY1093" fmla="*/ 9107173 h 13916987"/>
              <a:gd name="connsiteX1094" fmla="*/ 231475 w 12210368"/>
              <a:gd name="connsiteY1094" fmla="*/ 9115599 h 13916987"/>
              <a:gd name="connsiteX1095" fmla="*/ 260925 w 12210368"/>
              <a:gd name="connsiteY1095" fmla="*/ 9075876 h 13916987"/>
              <a:gd name="connsiteX1096" fmla="*/ 250323 w 12210368"/>
              <a:gd name="connsiteY1096" fmla="*/ 9067450 h 13916987"/>
              <a:gd name="connsiteX1097" fmla="*/ 288019 w 12210368"/>
              <a:gd name="connsiteY1097" fmla="*/ 9060227 h 13916987"/>
              <a:gd name="connsiteX1098" fmla="*/ 255035 w 12210368"/>
              <a:gd name="connsiteY1098" fmla="*/ 9097543 h 13916987"/>
              <a:gd name="connsiteX1099" fmla="*/ 265637 w 12210368"/>
              <a:gd name="connsiteY1099" fmla="*/ 9107173 h 13916987"/>
              <a:gd name="connsiteX1100" fmla="*/ 298621 w 12210368"/>
              <a:gd name="connsiteY1100" fmla="*/ 9069857 h 13916987"/>
              <a:gd name="connsiteX1101" fmla="*/ 288019 w 12210368"/>
              <a:gd name="connsiteY1101" fmla="*/ 9060227 h 13916987"/>
              <a:gd name="connsiteX1102" fmla="*/ 227941 w 12210368"/>
              <a:gd name="connsiteY1102" fmla="*/ 9051802 h 13916987"/>
              <a:gd name="connsiteX1103" fmla="*/ 200847 w 12210368"/>
              <a:gd name="connsiteY1103" fmla="*/ 9093932 h 13916987"/>
              <a:gd name="connsiteX1104" fmla="*/ 212627 w 12210368"/>
              <a:gd name="connsiteY1104" fmla="*/ 9102358 h 13916987"/>
              <a:gd name="connsiteX1105" fmla="*/ 239721 w 12210368"/>
              <a:gd name="connsiteY1105" fmla="*/ 9060227 h 13916987"/>
              <a:gd name="connsiteX1106" fmla="*/ 227941 w 12210368"/>
              <a:gd name="connsiteY1106" fmla="*/ 9051802 h 13916987"/>
              <a:gd name="connsiteX1107" fmla="*/ 342206 w 12210368"/>
              <a:gd name="connsiteY1107" fmla="*/ 9037357 h 13916987"/>
              <a:gd name="connsiteX1108" fmla="*/ 348685 w 12210368"/>
              <a:gd name="connsiteY1108" fmla="*/ 9043977 h 13916987"/>
              <a:gd name="connsiteX1109" fmla="*/ 317468 w 12210368"/>
              <a:gd name="connsiteY1109" fmla="*/ 9075875 h 13916987"/>
              <a:gd name="connsiteX1110" fmla="*/ 310991 w 12210368"/>
              <a:gd name="connsiteY1110" fmla="*/ 9069255 h 13916987"/>
              <a:gd name="connsiteX1111" fmla="*/ 342206 w 12210368"/>
              <a:gd name="connsiteY1111" fmla="*/ 9037357 h 13916987"/>
              <a:gd name="connsiteX1112" fmla="*/ 342206 w 12210368"/>
              <a:gd name="connsiteY1112" fmla="*/ 9031337 h 13916987"/>
              <a:gd name="connsiteX1113" fmla="*/ 308045 w 12210368"/>
              <a:gd name="connsiteY1113" fmla="*/ 9066245 h 13916987"/>
              <a:gd name="connsiteX1114" fmla="*/ 310991 w 12210368"/>
              <a:gd name="connsiteY1114" fmla="*/ 9069255 h 13916987"/>
              <a:gd name="connsiteX1115" fmla="*/ 308045 w 12210368"/>
              <a:gd name="connsiteY1115" fmla="*/ 9072265 h 13916987"/>
              <a:gd name="connsiteX1116" fmla="*/ 317468 w 12210368"/>
              <a:gd name="connsiteY1116" fmla="*/ 9081895 h 13916987"/>
              <a:gd name="connsiteX1117" fmla="*/ 351630 w 12210368"/>
              <a:gd name="connsiteY1117" fmla="*/ 9046987 h 13916987"/>
              <a:gd name="connsiteX1118" fmla="*/ 348685 w 12210368"/>
              <a:gd name="connsiteY1118" fmla="*/ 9043977 h 13916987"/>
              <a:gd name="connsiteX1119" fmla="*/ 351630 w 12210368"/>
              <a:gd name="connsiteY1119" fmla="*/ 9040967 h 13916987"/>
              <a:gd name="connsiteX1120" fmla="*/ 342206 w 12210368"/>
              <a:gd name="connsiteY1120" fmla="*/ 9031337 h 13916987"/>
              <a:gd name="connsiteX1121" fmla="*/ 101896 w 12210368"/>
              <a:gd name="connsiteY1121" fmla="*/ 9024115 h 13916987"/>
              <a:gd name="connsiteX1122" fmla="*/ 91294 w 12210368"/>
              <a:gd name="connsiteY1122" fmla="*/ 9072264 h 13916987"/>
              <a:gd name="connsiteX1123" fmla="*/ 105430 w 12210368"/>
              <a:gd name="connsiteY1123" fmla="*/ 9075876 h 13916987"/>
              <a:gd name="connsiteX1124" fmla="*/ 116032 w 12210368"/>
              <a:gd name="connsiteY1124" fmla="*/ 9027727 h 13916987"/>
              <a:gd name="connsiteX1125" fmla="*/ 101896 w 12210368"/>
              <a:gd name="connsiteY1125" fmla="*/ 9024115 h 13916987"/>
              <a:gd name="connsiteX1126" fmla="*/ 176109 w 12210368"/>
              <a:gd name="connsiteY1126" fmla="*/ 9021708 h 13916987"/>
              <a:gd name="connsiteX1127" fmla="*/ 156083 w 12210368"/>
              <a:gd name="connsiteY1127" fmla="*/ 9067449 h 13916987"/>
              <a:gd name="connsiteX1128" fmla="*/ 169041 w 12210368"/>
              <a:gd name="connsiteY1128" fmla="*/ 9073468 h 13916987"/>
              <a:gd name="connsiteX1129" fmla="*/ 189067 w 12210368"/>
              <a:gd name="connsiteY1129" fmla="*/ 9027726 h 13916987"/>
              <a:gd name="connsiteX1130" fmla="*/ 176109 w 12210368"/>
              <a:gd name="connsiteY1130" fmla="*/ 9021708 h 13916987"/>
              <a:gd name="connsiteX1131" fmla="*/ 218517 w 12210368"/>
              <a:gd name="connsiteY1131" fmla="*/ 9010874 h 13916987"/>
              <a:gd name="connsiteX1132" fmla="*/ 194957 w 12210368"/>
              <a:gd name="connsiteY1132" fmla="*/ 9054208 h 13916987"/>
              <a:gd name="connsiteX1133" fmla="*/ 206737 w 12210368"/>
              <a:gd name="connsiteY1133" fmla="*/ 9061431 h 13916987"/>
              <a:gd name="connsiteX1134" fmla="*/ 230297 w 12210368"/>
              <a:gd name="connsiteY1134" fmla="*/ 9018096 h 13916987"/>
              <a:gd name="connsiteX1135" fmla="*/ 218517 w 12210368"/>
              <a:gd name="connsiteY1135" fmla="*/ 9010874 h 13916987"/>
              <a:gd name="connsiteX1136" fmla="*/ 68912 w 12210368"/>
              <a:gd name="connsiteY1136" fmla="*/ 9003653 h 13916987"/>
              <a:gd name="connsiteX1137" fmla="*/ 63022 w 12210368"/>
              <a:gd name="connsiteY1137" fmla="*/ 9053005 h 13916987"/>
              <a:gd name="connsiteX1138" fmla="*/ 77158 w 12210368"/>
              <a:gd name="connsiteY1138" fmla="*/ 9054209 h 13916987"/>
              <a:gd name="connsiteX1139" fmla="*/ 83048 w 12210368"/>
              <a:gd name="connsiteY1139" fmla="*/ 9004857 h 13916987"/>
              <a:gd name="connsiteX1140" fmla="*/ 68912 w 12210368"/>
              <a:gd name="connsiteY1140" fmla="*/ 9003653 h 13916987"/>
              <a:gd name="connsiteX1141" fmla="*/ 146659 w 12210368"/>
              <a:gd name="connsiteY1141" fmla="*/ 8997634 h 13916987"/>
              <a:gd name="connsiteX1142" fmla="*/ 131345 w 12210368"/>
              <a:gd name="connsiteY1142" fmla="*/ 9044579 h 13916987"/>
              <a:gd name="connsiteX1143" fmla="*/ 145481 w 12210368"/>
              <a:gd name="connsiteY1143" fmla="*/ 9049394 h 13916987"/>
              <a:gd name="connsiteX1144" fmla="*/ 159617 w 12210368"/>
              <a:gd name="connsiteY1144" fmla="*/ 9002448 h 13916987"/>
              <a:gd name="connsiteX1145" fmla="*/ 146659 w 12210368"/>
              <a:gd name="connsiteY1145" fmla="*/ 8997634 h 13916987"/>
              <a:gd name="connsiteX1146" fmla="*/ 310401 w 12210368"/>
              <a:gd name="connsiteY1146" fmla="*/ 8988004 h 13916987"/>
              <a:gd name="connsiteX1147" fmla="*/ 280951 w 12210368"/>
              <a:gd name="connsiteY1147" fmla="*/ 9027727 h 13916987"/>
              <a:gd name="connsiteX1148" fmla="*/ 291553 w 12210368"/>
              <a:gd name="connsiteY1148" fmla="*/ 9036153 h 13916987"/>
              <a:gd name="connsiteX1149" fmla="*/ 321002 w 12210368"/>
              <a:gd name="connsiteY1149" fmla="*/ 8996430 h 13916987"/>
              <a:gd name="connsiteX1150" fmla="*/ 310401 w 12210368"/>
              <a:gd name="connsiteY1150" fmla="*/ 8988004 h 13916987"/>
              <a:gd name="connsiteX1151" fmla="*/ 352808 w 12210368"/>
              <a:gd name="connsiteY1151" fmla="*/ 8985597 h 13916987"/>
              <a:gd name="connsiteX1152" fmla="*/ 319824 w 12210368"/>
              <a:gd name="connsiteY1152" fmla="*/ 9022912 h 13916987"/>
              <a:gd name="connsiteX1153" fmla="*/ 330426 w 12210368"/>
              <a:gd name="connsiteY1153" fmla="*/ 9032542 h 13916987"/>
              <a:gd name="connsiteX1154" fmla="*/ 363410 w 12210368"/>
              <a:gd name="connsiteY1154" fmla="*/ 8995226 h 13916987"/>
              <a:gd name="connsiteX1155" fmla="*/ 352808 w 12210368"/>
              <a:gd name="connsiteY1155" fmla="*/ 8985597 h 13916987"/>
              <a:gd name="connsiteX1156" fmla="*/ 282129 w 12210368"/>
              <a:gd name="connsiteY1156" fmla="*/ 8968745 h 13916987"/>
              <a:gd name="connsiteX1157" fmla="*/ 255035 w 12210368"/>
              <a:gd name="connsiteY1157" fmla="*/ 9010875 h 13916987"/>
              <a:gd name="connsiteX1158" fmla="*/ 266815 w 12210368"/>
              <a:gd name="connsiteY1158" fmla="*/ 9019301 h 13916987"/>
              <a:gd name="connsiteX1159" fmla="*/ 293909 w 12210368"/>
              <a:gd name="connsiteY1159" fmla="*/ 8977171 h 13916987"/>
              <a:gd name="connsiteX1160" fmla="*/ 282129 w 12210368"/>
              <a:gd name="connsiteY1160" fmla="*/ 8968745 h 13916987"/>
              <a:gd name="connsiteX1161" fmla="*/ 411708 w 12210368"/>
              <a:gd name="connsiteY1161" fmla="*/ 8967541 h 13916987"/>
              <a:gd name="connsiteX1162" fmla="*/ 417598 w 12210368"/>
              <a:gd name="connsiteY1162" fmla="*/ 8973559 h 13916987"/>
              <a:gd name="connsiteX1163" fmla="*/ 386970 w 12210368"/>
              <a:gd name="connsiteY1163" fmla="*/ 9004856 h 13916987"/>
              <a:gd name="connsiteX1164" fmla="*/ 381080 w 12210368"/>
              <a:gd name="connsiteY1164" fmla="*/ 8998838 h 13916987"/>
              <a:gd name="connsiteX1165" fmla="*/ 411708 w 12210368"/>
              <a:gd name="connsiteY1165" fmla="*/ 8967541 h 13916987"/>
              <a:gd name="connsiteX1166" fmla="*/ 411708 w 12210368"/>
              <a:gd name="connsiteY1166" fmla="*/ 8960318 h 13916987"/>
              <a:gd name="connsiteX1167" fmla="*/ 377546 w 12210368"/>
              <a:gd name="connsiteY1167" fmla="*/ 8995226 h 13916987"/>
              <a:gd name="connsiteX1168" fmla="*/ 381080 w 12210368"/>
              <a:gd name="connsiteY1168" fmla="*/ 8998838 h 13916987"/>
              <a:gd name="connsiteX1169" fmla="*/ 377546 w 12210368"/>
              <a:gd name="connsiteY1169" fmla="*/ 9002449 h 13916987"/>
              <a:gd name="connsiteX1170" fmla="*/ 386970 w 12210368"/>
              <a:gd name="connsiteY1170" fmla="*/ 9012079 h 13916987"/>
              <a:gd name="connsiteX1171" fmla="*/ 421132 w 12210368"/>
              <a:gd name="connsiteY1171" fmla="*/ 8977171 h 13916987"/>
              <a:gd name="connsiteX1172" fmla="*/ 417598 w 12210368"/>
              <a:gd name="connsiteY1172" fmla="*/ 8973559 h 13916987"/>
              <a:gd name="connsiteX1173" fmla="*/ 421132 w 12210368"/>
              <a:gd name="connsiteY1173" fmla="*/ 8969948 h 13916987"/>
              <a:gd name="connsiteX1174" fmla="*/ 411708 w 12210368"/>
              <a:gd name="connsiteY1174" fmla="*/ 8960318 h 13916987"/>
              <a:gd name="connsiteX1175" fmla="*/ 214983 w 12210368"/>
              <a:gd name="connsiteY1175" fmla="*/ 8930225 h 13916987"/>
              <a:gd name="connsiteX1176" fmla="*/ 194957 w 12210368"/>
              <a:gd name="connsiteY1176" fmla="*/ 8975966 h 13916987"/>
              <a:gd name="connsiteX1177" fmla="*/ 207915 w 12210368"/>
              <a:gd name="connsiteY1177" fmla="*/ 8981985 h 13916987"/>
              <a:gd name="connsiteX1178" fmla="*/ 227941 w 12210368"/>
              <a:gd name="connsiteY1178" fmla="*/ 8936243 h 13916987"/>
              <a:gd name="connsiteX1179" fmla="*/ 214983 w 12210368"/>
              <a:gd name="connsiteY1179" fmla="*/ 8930225 h 13916987"/>
              <a:gd name="connsiteX1180" fmla="*/ 123100 w 12210368"/>
              <a:gd name="connsiteY1180" fmla="*/ 8926614 h 13916987"/>
              <a:gd name="connsiteX1181" fmla="*/ 112498 w 12210368"/>
              <a:gd name="connsiteY1181" fmla="*/ 8974763 h 13916987"/>
              <a:gd name="connsiteX1182" fmla="*/ 126633 w 12210368"/>
              <a:gd name="connsiteY1182" fmla="*/ 8978374 h 13916987"/>
              <a:gd name="connsiteX1183" fmla="*/ 137235 w 12210368"/>
              <a:gd name="connsiteY1183" fmla="*/ 8930225 h 13916987"/>
              <a:gd name="connsiteX1184" fmla="*/ 123100 w 12210368"/>
              <a:gd name="connsiteY1184" fmla="*/ 8926614 h 13916987"/>
              <a:gd name="connsiteX1185" fmla="*/ 265637 w 12210368"/>
              <a:gd name="connsiteY1185" fmla="*/ 8923002 h 13916987"/>
              <a:gd name="connsiteX1186" fmla="*/ 242077 w 12210368"/>
              <a:gd name="connsiteY1186" fmla="*/ 8966336 h 13916987"/>
              <a:gd name="connsiteX1187" fmla="*/ 253857 w 12210368"/>
              <a:gd name="connsiteY1187" fmla="*/ 8973559 h 13916987"/>
              <a:gd name="connsiteX1188" fmla="*/ 277417 w 12210368"/>
              <a:gd name="connsiteY1188" fmla="*/ 8930225 h 13916987"/>
              <a:gd name="connsiteX1189" fmla="*/ 265637 w 12210368"/>
              <a:gd name="connsiteY1189" fmla="*/ 8923002 h 13916987"/>
              <a:gd name="connsiteX1190" fmla="*/ 417598 w 12210368"/>
              <a:gd name="connsiteY1190" fmla="*/ 8910966 h 13916987"/>
              <a:gd name="connsiteX1191" fmla="*/ 384614 w 12210368"/>
              <a:gd name="connsiteY1191" fmla="*/ 8948281 h 13916987"/>
              <a:gd name="connsiteX1192" fmla="*/ 395216 w 12210368"/>
              <a:gd name="connsiteY1192" fmla="*/ 8957911 h 13916987"/>
              <a:gd name="connsiteX1193" fmla="*/ 428200 w 12210368"/>
              <a:gd name="connsiteY1193" fmla="*/ 8920596 h 13916987"/>
              <a:gd name="connsiteX1194" fmla="*/ 417598 w 12210368"/>
              <a:gd name="connsiteY1194" fmla="*/ 8910966 h 13916987"/>
              <a:gd name="connsiteX1195" fmla="*/ 370478 w 12210368"/>
              <a:gd name="connsiteY1195" fmla="*/ 8909762 h 13916987"/>
              <a:gd name="connsiteX1196" fmla="*/ 341028 w 12210368"/>
              <a:gd name="connsiteY1196" fmla="*/ 8949485 h 13916987"/>
              <a:gd name="connsiteX1197" fmla="*/ 351630 w 12210368"/>
              <a:gd name="connsiteY1197" fmla="*/ 8957911 h 13916987"/>
              <a:gd name="connsiteX1198" fmla="*/ 381080 w 12210368"/>
              <a:gd name="connsiteY1198" fmla="*/ 8918188 h 13916987"/>
              <a:gd name="connsiteX1199" fmla="*/ 370478 w 12210368"/>
              <a:gd name="connsiteY1199" fmla="*/ 8909762 h 13916987"/>
              <a:gd name="connsiteX1200" fmla="*/ 79514 w 12210368"/>
              <a:gd name="connsiteY1200" fmla="*/ 8904947 h 13916987"/>
              <a:gd name="connsiteX1201" fmla="*/ 73624 w 12210368"/>
              <a:gd name="connsiteY1201" fmla="*/ 8954300 h 13916987"/>
              <a:gd name="connsiteX1202" fmla="*/ 87760 w 12210368"/>
              <a:gd name="connsiteY1202" fmla="*/ 8955504 h 13916987"/>
              <a:gd name="connsiteX1203" fmla="*/ 93650 w 12210368"/>
              <a:gd name="connsiteY1203" fmla="*/ 8906151 h 13916987"/>
              <a:gd name="connsiteX1204" fmla="*/ 79514 w 12210368"/>
              <a:gd name="connsiteY1204" fmla="*/ 8904947 h 13916987"/>
              <a:gd name="connsiteX1205" fmla="*/ 178465 w 12210368"/>
              <a:gd name="connsiteY1205" fmla="*/ 8902539 h 13916987"/>
              <a:gd name="connsiteX1206" fmla="*/ 163151 w 12210368"/>
              <a:gd name="connsiteY1206" fmla="*/ 8949485 h 13916987"/>
              <a:gd name="connsiteX1207" fmla="*/ 176109 w 12210368"/>
              <a:gd name="connsiteY1207" fmla="*/ 8954300 h 13916987"/>
              <a:gd name="connsiteX1208" fmla="*/ 191423 w 12210368"/>
              <a:gd name="connsiteY1208" fmla="*/ 8907354 h 13916987"/>
              <a:gd name="connsiteX1209" fmla="*/ 178465 w 12210368"/>
              <a:gd name="connsiteY1209" fmla="*/ 8902539 h 13916987"/>
              <a:gd name="connsiteX1210" fmla="*/ 481210 w 12210368"/>
              <a:gd name="connsiteY1210" fmla="*/ 8896521 h 13916987"/>
              <a:gd name="connsiteX1211" fmla="*/ 487689 w 12210368"/>
              <a:gd name="connsiteY1211" fmla="*/ 8903141 h 13916987"/>
              <a:gd name="connsiteX1212" fmla="*/ 456472 w 12210368"/>
              <a:gd name="connsiteY1212" fmla="*/ 8935040 h 13916987"/>
              <a:gd name="connsiteX1213" fmla="*/ 449993 w 12210368"/>
              <a:gd name="connsiteY1213" fmla="*/ 8928420 h 13916987"/>
              <a:gd name="connsiteX1214" fmla="*/ 481210 w 12210368"/>
              <a:gd name="connsiteY1214" fmla="*/ 8896521 h 13916987"/>
              <a:gd name="connsiteX1215" fmla="*/ 481210 w 12210368"/>
              <a:gd name="connsiteY1215" fmla="*/ 8890502 h 13916987"/>
              <a:gd name="connsiteX1216" fmla="*/ 447048 w 12210368"/>
              <a:gd name="connsiteY1216" fmla="*/ 8925410 h 13916987"/>
              <a:gd name="connsiteX1217" fmla="*/ 449993 w 12210368"/>
              <a:gd name="connsiteY1217" fmla="*/ 8928420 h 13916987"/>
              <a:gd name="connsiteX1218" fmla="*/ 447048 w 12210368"/>
              <a:gd name="connsiteY1218" fmla="*/ 8931429 h 13916987"/>
              <a:gd name="connsiteX1219" fmla="*/ 456472 w 12210368"/>
              <a:gd name="connsiteY1219" fmla="*/ 8941059 h 13916987"/>
              <a:gd name="connsiteX1220" fmla="*/ 490634 w 12210368"/>
              <a:gd name="connsiteY1220" fmla="*/ 8906151 h 13916987"/>
              <a:gd name="connsiteX1221" fmla="*/ 487689 w 12210368"/>
              <a:gd name="connsiteY1221" fmla="*/ 8903141 h 13916987"/>
              <a:gd name="connsiteX1222" fmla="*/ 490634 w 12210368"/>
              <a:gd name="connsiteY1222" fmla="*/ 8900132 h 13916987"/>
              <a:gd name="connsiteX1223" fmla="*/ 481210 w 12210368"/>
              <a:gd name="connsiteY1223" fmla="*/ 8890502 h 13916987"/>
              <a:gd name="connsiteX1224" fmla="*/ 336316 w 12210368"/>
              <a:gd name="connsiteY1224" fmla="*/ 8885687 h 13916987"/>
              <a:gd name="connsiteX1225" fmla="*/ 309223 w 12210368"/>
              <a:gd name="connsiteY1225" fmla="*/ 8927818 h 13916987"/>
              <a:gd name="connsiteX1226" fmla="*/ 321002 w 12210368"/>
              <a:gd name="connsiteY1226" fmla="*/ 8936244 h 13916987"/>
              <a:gd name="connsiteX1227" fmla="*/ 348096 w 12210368"/>
              <a:gd name="connsiteY1227" fmla="*/ 8894114 h 13916987"/>
              <a:gd name="connsiteX1228" fmla="*/ 336316 w 12210368"/>
              <a:gd name="connsiteY1228" fmla="*/ 8885687 h 13916987"/>
              <a:gd name="connsiteX1229" fmla="*/ 255035 w 12210368"/>
              <a:gd name="connsiteY1229" fmla="*/ 8839945 h 13916987"/>
              <a:gd name="connsiteX1230" fmla="*/ 235009 w 12210368"/>
              <a:gd name="connsiteY1230" fmla="*/ 8885687 h 13916987"/>
              <a:gd name="connsiteX1231" fmla="*/ 247967 w 12210368"/>
              <a:gd name="connsiteY1231" fmla="*/ 8891705 h 13916987"/>
              <a:gd name="connsiteX1232" fmla="*/ 267993 w 12210368"/>
              <a:gd name="connsiteY1232" fmla="*/ 8845964 h 13916987"/>
              <a:gd name="connsiteX1233" fmla="*/ 255035 w 12210368"/>
              <a:gd name="connsiteY1233" fmla="*/ 8839945 h 13916987"/>
              <a:gd name="connsiteX1234" fmla="*/ 482388 w 12210368"/>
              <a:gd name="connsiteY1234" fmla="*/ 8836335 h 13916987"/>
              <a:gd name="connsiteX1235" fmla="*/ 449404 w 12210368"/>
              <a:gd name="connsiteY1235" fmla="*/ 8873650 h 13916987"/>
              <a:gd name="connsiteX1236" fmla="*/ 460006 w 12210368"/>
              <a:gd name="connsiteY1236" fmla="*/ 8883280 h 13916987"/>
              <a:gd name="connsiteX1237" fmla="*/ 492990 w 12210368"/>
              <a:gd name="connsiteY1237" fmla="*/ 8845965 h 13916987"/>
              <a:gd name="connsiteX1238" fmla="*/ 482388 w 12210368"/>
              <a:gd name="connsiteY1238" fmla="*/ 8836335 h 13916987"/>
              <a:gd name="connsiteX1239" fmla="*/ 313935 w 12210368"/>
              <a:gd name="connsiteY1239" fmla="*/ 8835131 h 13916987"/>
              <a:gd name="connsiteX1240" fmla="*/ 290375 w 12210368"/>
              <a:gd name="connsiteY1240" fmla="*/ 8878465 h 13916987"/>
              <a:gd name="connsiteX1241" fmla="*/ 302155 w 12210368"/>
              <a:gd name="connsiteY1241" fmla="*/ 8885687 h 13916987"/>
              <a:gd name="connsiteX1242" fmla="*/ 325714 w 12210368"/>
              <a:gd name="connsiteY1242" fmla="*/ 8842353 h 13916987"/>
              <a:gd name="connsiteX1243" fmla="*/ 313935 w 12210368"/>
              <a:gd name="connsiteY1243" fmla="*/ 8835131 h 13916987"/>
              <a:gd name="connsiteX1244" fmla="*/ 430556 w 12210368"/>
              <a:gd name="connsiteY1244" fmla="*/ 8830317 h 13916987"/>
              <a:gd name="connsiteX1245" fmla="*/ 401106 w 12210368"/>
              <a:gd name="connsiteY1245" fmla="*/ 8870039 h 13916987"/>
              <a:gd name="connsiteX1246" fmla="*/ 411708 w 12210368"/>
              <a:gd name="connsiteY1246" fmla="*/ 8878465 h 13916987"/>
              <a:gd name="connsiteX1247" fmla="*/ 441158 w 12210368"/>
              <a:gd name="connsiteY1247" fmla="*/ 8839946 h 13916987"/>
              <a:gd name="connsiteX1248" fmla="*/ 430556 w 12210368"/>
              <a:gd name="connsiteY1248" fmla="*/ 8830317 h 13916987"/>
              <a:gd name="connsiteX1249" fmla="*/ 144303 w 12210368"/>
              <a:gd name="connsiteY1249" fmla="*/ 8827908 h 13916987"/>
              <a:gd name="connsiteX1250" fmla="*/ 133701 w 12210368"/>
              <a:gd name="connsiteY1250" fmla="*/ 8877261 h 13916987"/>
              <a:gd name="connsiteX1251" fmla="*/ 147837 w 12210368"/>
              <a:gd name="connsiteY1251" fmla="*/ 8880872 h 13916987"/>
              <a:gd name="connsiteX1252" fmla="*/ 158439 w 12210368"/>
              <a:gd name="connsiteY1252" fmla="*/ 8831520 h 13916987"/>
              <a:gd name="connsiteX1253" fmla="*/ 144303 w 12210368"/>
              <a:gd name="connsiteY1253" fmla="*/ 8827908 h 13916987"/>
              <a:gd name="connsiteX1254" fmla="*/ 549533 w 12210368"/>
              <a:gd name="connsiteY1254" fmla="*/ 8825501 h 13916987"/>
              <a:gd name="connsiteX1255" fmla="*/ 556012 w 12210368"/>
              <a:gd name="connsiteY1255" fmla="*/ 8832122 h 13916987"/>
              <a:gd name="connsiteX1256" fmla="*/ 524795 w 12210368"/>
              <a:gd name="connsiteY1256" fmla="*/ 8864020 h 13916987"/>
              <a:gd name="connsiteX1257" fmla="*/ 518317 w 12210368"/>
              <a:gd name="connsiteY1257" fmla="*/ 8857400 h 13916987"/>
              <a:gd name="connsiteX1258" fmla="*/ 549533 w 12210368"/>
              <a:gd name="connsiteY1258" fmla="*/ 8825501 h 13916987"/>
              <a:gd name="connsiteX1259" fmla="*/ 549533 w 12210368"/>
              <a:gd name="connsiteY1259" fmla="*/ 8819482 h 13916987"/>
              <a:gd name="connsiteX1260" fmla="*/ 515371 w 12210368"/>
              <a:gd name="connsiteY1260" fmla="*/ 8854390 h 13916987"/>
              <a:gd name="connsiteX1261" fmla="*/ 518317 w 12210368"/>
              <a:gd name="connsiteY1261" fmla="*/ 8857400 h 13916987"/>
              <a:gd name="connsiteX1262" fmla="*/ 515371 w 12210368"/>
              <a:gd name="connsiteY1262" fmla="*/ 8860410 h 13916987"/>
              <a:gd name="connsiteX1263" fmla="*/ 524795 w 12210368"/>
              <a:gd name="connsiteY1263" fmla="*/ 8870039 h 13916987"/>
              <a:gd name="connsiteX1264" fmla="*/ 558957 w 12210368"/>
              <a:gd name="connsiteY1264" fmla="*/ 8835131 h 13916987"/>
              <a:gd name="connsiteX1265" fmla="*/ 556012 w 12210368"/>
              <a:gd name="connsiteY1265" fmla="*/ 8832122 h 13916987"/>
              <a:gd name="connsiteX1266" fmla="*/ 558957 w 12210368"/>
              <a:gd name="connsiteY1266" fmla="*/ 8829112 h 13916987"/>
              <a:gd name="connsiteX1267" fmla="*/ 549533 w 12210368"/>
              <a:gd name="connsiteY1267" fmla="*/ 8819482 h 13916987"/>
              <a:gd name="connsiteX1268" fmla="*/ 209093 w 12210368"/>
              <a:gd name="connsiteY1268" fmla="*/ 8807445 h 13916987"/>
              <a:gd name="connsiteX1269" fmla="*/ 193779 w 12210368"/>
              <a:gd name="connsiteY1269" fmla="*/ 8854391 h 13916987"/>
              <a:gd name="connsiteX1270" fmla="*/ 206737 w 12210368"/>
              <a:gd name="connsiteY1270" fmla="*/ 8859205 h 13916987"/>
              <a:gd name="connsiteX1271" fmla="*/ 222051 w 12210368"/>
              <a:gd name="connsiteY1271" fmla="*/ 8812260 h 13916987"/>
              <a:gd name="connsiteX1272" fmla="*/ 209093 w 12210368"/>
              <a:gd name="connsiteY1272" fmla="*/ 8807445 h 13916987"/>
              <a:gd name="connsiteX1273" fmla="*/ 90116 w 12210368"/>
              <a:gd name="connsiteY1273" fmla="*/ 8805038 h 13916987"/>
              <a:gd name="connsiteX1274" fmla="*/ 84226 w 12210368"/>
              <a:gd name="connsiteY1274" fmla="*/ 8854391 h 13916987"/>
              <a:gd name="connsiteX1275" fmla="*/ 98362 w 12210368"/>
              <a:gd name="connsiteY1275" fmla="*/ 8855595 h 13916987"/>
              <a:gd name="connsiteX1276" fmla="*/ 104252 w 12210368"/>
              <a:gd name="connsiteY1276" fmla="*/ 8806242 h 13916987"/>
              <a:gd name="connsiteX1277" fmla="*/ 90116 w 12210368"/>
              <a:gd name="connsiteY1277" fmla="*/ 8805038 h 13916987"/>
              <a:gd name="connsiteX1278" fmla="*/ 390504 w 12210368"/>
              <a:gd name="connsiteY1278" fmla="*/ 8802631 h 13916987"/>
              <a:gd name="connsiteX1279" fmla="*/ 363410 w 12210368"/>
              <a:gd name="connsiteY1279" fmla="*/ 8844761 h 13916987"/>
              <a:gd name="connsiteX1280" fmla="*/ 375190 w 12210368"/>
              <a:gd name="connsiteY1280" fmla="*/ 8853187 h 13916987"/>
              <a:gd name="connsiteX1281" fmla="*/ 402284 w 12210368"/>
              <a:gd name="connsiteY1281" fmla="*/ 8811057 h 13916987"/>
              <a:gd name="connsiteX1282" fmla="*/ 390504 w 12210368"/>
              <a:gd name="connsiteY1282" fmla="*/ 8802631 h 13916987"/>
              <a:gd name="connsiteX1283" fmla="*/ 547177 w 12210368"/>
              <a:gd name="connsiteY1283" fmla="*/ 8761704 h 13916987"/>
              <a:gd name="connsiteX1284" fmla="*/ 514193 w 12210368"/>
              <a:gd name="connsiteY1284" fmla="*/ 8799020 h 13916987"/>
              <a:gd name="connsiteX1285" fmla="*/ 524795 w 12210368"/>
              <a:gd name="connsiteY1285" fmla="*/ 8808649 h 13916987"/>
              <a:gd name="connsiteX1286" fmla="*/ 557779 w 12210368"/>
              <a:gd name="connsiteY1286" fmla="*/ 8771334 h 13916987"/>
              <a:gd name="connsiteX1287" fmla="*/ 547177 w 12210368"/>
              <a:gd name="connsiteY1287" fmla="*/ 8761704 h 13916987"/>
              <a:gd name="connsiteX1288" fmla="*/ 619035 w 12210368"/>
              <a:gd name="connsiteY1288" fmla="*/ 8755686 h 13916987"/>
              <a:gd name="connsiteX1289" fmla="*/ 624925 w 12210368"/>
              <a:gd name="connsiteY1289" fmla="*/ 8761704 h 13916987"/>
              <a:gd name="connsiteX1290" fmla="*/ 594297 w 12210368"/>
              <a:gd name="connsiteY1290" fmla="*/ 8793000 h 13916987"/>
              <a:gd name="connsiteX1291" fmla="*/ 588407 w 12210368"/>
              <a:gd name="connsiteY1291" fmla="*/ 8786982 h 13916987"/>
              <a:gd name="connsiteX1292" fmla="*/ 619035 w 12210368"/>
              <a:gd name="connsiteY1292" fmla="*/ 8755686 h 13916987"/>
              <a:gd name="connsiteX1293" fmla="*/ 490634 w 12210368"/>
              <a:gd name="connsiteY1293" fmla="*/ 8752075 h 13916987"/>
              <a:gd name="connsiteX1294" fmla="*/ 461184 w 12210368"/>
              <a:gd name="connsiteY1294" fmla="*/ 8791797 h 13916987"/>
              <a:gd name="connsiteX1295" fmla="*/ 471786 w 12210368"/>
              <a:gd name="connsiteY1295" fmla="*/ 8800223 h 13916987"/>
              <a:gd name="connsiteX1296" fmla="*/ 501236 w 12210368"/>
              <a:gd name="connsiteY1296" fmla="*/ 8760500 h 13916987"/>
              <a:gd name="connsiteX1297" fmla="*/ 490634 w 12210368"/>
              <a:gd name="connsiteY1297" fmla="*/ 8752075 h 13916987"/>
              <a:gd name="connsiteX1298" fmla="*/ 619035 w 12210368"/>
              <a:gd name="connsiteY1298" fmla="*/ 8748462 h 13916987"/>
              <a:gd name="connsiteX1299" fmla="*/ 584873 w 12210368"/>
              <a:gd name="connsiteY1299" fmla="*/ 8783370 h 13916987"/>
              <a:gd name="connsiteX1300" fmla="*/ 588407 w 12210368"/>
              <a:gd name="connsiteY1300" fmla="*/ 8786982 h 13916987"/>
              <a:gd name="connsiteX1301" fmla="*/ 584873 w 12210368"/>
              <a:gd name="connsiteY1301" fmla="*/ 8790593 h 13916987"/>
              <a:gd name="connsiteX1302" fmla="*/ 594297 w 12210368"/>
              <a:gd name="connsiteY1302" fmla="*/ 8800223 h 13916987"/>
              <a:gd name="connsiteX1303" fmla="*/ 628459 w 12210368"/>
              <a:gd name="connsiteY1303" fmla="*/ 8765315 h 13916987"/>
              <a:gd name="connsiteX1304" fmla="*/ 624925 w 12210368"/>
              <a:gd name="connsiteY1304" fmla="*/ 8761704 h 13916987"/>
              <a:gd name="connsiteX1305" fmla="*/ 628459 w 12210368"/>
              <a:gd name="connsiteY1305" fmla="*/ 8758092 h 13916987"/>
              <a:gd name="connsiteX1306" fmla="*/ 619035 w 12210368"/>
              <a:gd name="connsiteY1306" fmla="*/ 8748462 h 13916987"/>
              <a:gd name="connsiteX1307" fmla="*/ 361054 w 12210368"/>
              <a:gd name="connsiteY1307" fmla="*/ 8748462 h 13916987"/>
              <a:gd name="connsiteX1308" fmla="*/ 337494 w 12210368"/>
              <a:gd name="connsiteY1308" fmla="*/ 8791797 h 13916987"/>
              <a:gd name="connsiteX1309" fmla="*/ 349274 w 12210368"/>
              <a:gd name="connsiteY1309" fmla="*/ 8799019 h 13916987"/>
              <a:gd name="connsiteX1310" fmla="*/ 372834 w 12210368"/>
              <a:gd name="connsiteY1310" fmla="*/ 8755685 h 13916987"/>
              <a:gd name="connsiteX1311" fmla="*/ 361054 w 12210368"/>
              <a:gd name="connsiteY1311" fmla="*/ 8748462 h 13916987"/>
              <a:gd name="connsiteX1312" fmla="*/ 295087 w 12210368"/>
              <a:gd name="connsiteY1312" fmla="*/ 8748462 h 13916987"/>
              <a:gd name="connsiteX1313" fmla="*/ 275061 w 12210368"/>
              <a:gd name="connsiteY1313" fmla="*/ 8794204 h 13916987"/>
              <a:gd name="connsiteX1314" fmla="*/ 288019 w 12210368"/>
              <a:gd name="connsiteY1314" fmla="*/ 8800223 h 13916987"/>
              <a:gd name="connsiteX1315" fmla="*/ 308045 w 12210368"/>
              <a:gd name="connsiteY1315" fmla="*/ 8754481 h 13916987"/>
              <a:gd name="connsiteX1316" fmla="*/ 295087 w 12210368"/>
              <a:gd name="connsiteY1316" fmla="*/ 8748462 h 13916987"/>
              <a:gd name="connsiteX1317" fmla="*/ 165507 w 12210368"/>
              <a:gd name="connsiteY1317" fmla="*/ 8730407 h 13916987"/>
              <a:gd name="connsiteX1318" fmla="*/ 154905 w 12210368"/>
              <a:gd name="connsiteY1318" fmla="*/ 8779760 h 13916987"/>
              <a:gd name="connsiteX1319" fmla="*/ 169041 w 12210368"/>
              <a:gd name="connsiteY1319" fmla="*/ 8783371 h 13916987"/>
              <a:gd name="connsiteX1320" fmla="*/ 179643 w 12210368"/>
              <a:gd name="connsiteY1320" fmla="*/ 8734018 h 13916987"/>
              <a:gd name="connsiteX1321" fmla="*/ 165507 w 12210368"/>
              <a:gd name="connsiteY1321" fmla="*/ 8730407 h 13916987"/>
              <a:gd name="connsiteX1322" fmla="*/ 444692 w 12210368"/>
              <a:gd name="connsiteY1322" fmla="*/ 8719574 h 13916987"/>
              <a:gd name="connsiteX1323" fmla="*/ 417598 w 12210368"/>
              <a:gd name="connsiteY1323" fmla="*/ 8761704 h 13916987"/>
              <a:gd name="connsiteX1324" fmla="*/ 429378 w 12210368"/>
              <a:gd name="connsiteY1324" fmla="*/ 8770130 h 13916987"/>
              <a:gd name="connsiteX1325" fmla="*/ 456472 w 12210368"/>
              <a:gd name="connsiteY1325" fmla="*/ 8728000 h 13916987"/>
              <a:gd name="connsiteX1326" fmla="*/ 444692 w 12210368"/>
              <a:gd name="connsiteY1326" fmla="*/ 8719574 h 13916987"/>
              <a:gd name="connsiteX1327" fmla="*/ 239721 w 12210368"/>
              <a:gd name="connsiteY1327" fmla="*/ 8713555 h 13916987"/>
              <a:gd name="connsiteX1328" fmla="*/ 224407 w 12210368"/>
              <a:gd name="connsiteY1328" fmla="*/ 8760500 h 13916987"/>
              <a:gd name="connsiteX1329" fmla="*/ 237365 w 12210368"/>
              <a:gd name="connsiteY1329" fmla="*/ 8765315 h 13916987"/>
              <a:gd name="connsiteX1330" fmla="*/ 252679 w 12210368"/>
              <a:gd name="connsiteY1330" fmla="*/ 8718370 h 13916987"/>
              <a:gd name="connsiteX1331" fmla="*/ 239721 w 12210368"/>
              <a:gd name="connsiteY1331" fmla="*/ 8713555 h 13916987"/>
              <a:gd name="connsiteX1332" fmla="*/ 100718 w 12210368"/>
              <a:gd name="connsiteY1332" fmla="*/ 8706333 h 13916987"/>
              <a:gd name="connsiteX1333" fmla="*/ 94828 w 12210368"/>
              <a:gd name="connsiteY1333" fmla="*/ 8755686 h 13916987"/>
              <a:gd name="connsiteX1334" fmla="*/ 108964 w 12210368"/>
              <a:gd name="connsiteY1334" fmla="*/ 8756889 h 13916987"/>
              <a:gd name="connsiteX1335" fmla="*/ 114854 w 12210368"/>
              <a:gd name="connsiteY1335" fmla="*/ 8707537 h 13916987"/>
              <a:gd name="connsiteX1336" fmla="*/ 100718 w 12210368"/>
              <a:gd name="connsiteY1336" fmla="*/ 8706333 h 13916987"/>
              <a:gd name="connsiteX1337" fmla="*/ 611967 w 12210368"/>
              <a:gd name="connsiteY1337" fmla="*/ 8687073 h 13916987"/>
              <a:gd name="connsiteX1338" fmla="*/ 578983 w 12210368"/>
              <a:gd name="connsiteY1338" fmla="*/ 8724389 h 13916987"/>
              <a:gd name="connsiteX1339" fmla="*/ 589585 w 12210368"/>
              <a:gd name="connsiteY1339" fmla="*/ 8734019 h 13916987"/>
              <a:gd name="connsiteX1340" fmla="*/ 622569 w 12210368"/>
              <a:gd name="connsiteY1340" fmla="*/ 8696703 h 13916987"/>
              <a:gd name="connsiteX1341" fmla="*/ 611967 w 12210368"/>
              <a:gd name="connsiteY1341" fmla="*/ 8687073 h 13916987"/>
              <a:gd name="connsiteX1342" fmla="*/ 688537 w 12210368"/>
              <a:gd name="connsiteY1342" fmla="*/ 8683462 h 13916987"/>
              <a:gd name="connsiteX1343" fmla="*/ 695604 w 12210368"/>
              <a:gd name="connsiteY1343" fmla="*/ 8690684 h 13916987"/>
              <a:gd name="connsiteX1344" fmla="*/ 663799 w 12210368"/>
              <a:gd name="connsiteY1344" fmla="*/ 8723184 h 13916987"/>
              <a:gd name="connsiteX1345" fmla="*/ 656731 w 12210368"/>
              <a:gd name="connsiteY1345" fmla="*/ 8715963 h 13916987"/>
              <a:gd name="connsiteX1346" fmla="*/ 688537 w 12210368"/>
              <a:gd name="connsiteY1346" fmla="*/ 8683462 h 13916987"/>
              <a:gd name="connsiteX1347" fmla="*/ 688537 w 12210368"/>
              <a:gd name="connsiteY1347" fmla="*/ 8678647 h 13916987"/>
              <a:gd name="connsiteX1348" fmla="*/ 654375 w 12210368"/>
              <a:gd name="connsiteY1348" fmla="*/ 8713555 h 13916987"/>
              <a:gd name="connsiteX1349" fmla="*/ 656731 w 12210368"/>
              <a:gd name="connsiteY1349" fmla="*/ 8715963 h 13916987"/>
              <a:gd name="connsiteX1350" fmla="*/ 653197 w 12210368"/>
              <a:gd name="connsiteY1350" fmla="*/ 8719574 h 13916987"/>
              <a:gd name="connsiteX1351" fmla="*/ 663799 w 12210368"/>
              <a:gd name="connsiteY1351" fmla="*/ 8729204 h 13916987"/>
              <a:gd name="connsiteX1352" fmla="*/ 697960 w 12210368"/>
              <a:gd name="connsiteY1352" fmla="*/ 8693092 h 13916987"/>
              <a:gd name="connsiteX1353" fmla="*/ 695604 w 12210368"/>
              <a:gd name="connsiteY1353" fmla="*/ 8690684 h 13916987"/>
              <a:gd name="connsiteX1354" fmla="*/ 697960 w 12210368"/>
              <a:gd name="connsiteY1354" fmla="*/ 8688276 h 13916987"/>
              <a:gd name="connsiteX1355" fmla="*/ 688537 w 12210368"/>
              <a:gd name="connsiteY1355" fmla="*/ 8678647 h 13916987"/>
              <a:gd name="connsiteX1356" fmla="*/ 549533 w 12210368"/>
              <a:gd name="connsiteY1356" fmla="*/ 8672629 h 13916987"/>
              <a:gd name="connsiteX1357" fmla="*/ 520083 w 12210368"/>
              <a:gd name="connsiteY1357" fmla="*/ 8712351 h 13916987"/>
              <a:gd name="connsiteX1358" fmla="*/ 530685 w 12210368"/>
              <a:gd name="connsiteY1358" fmla="*/ 8720778 h 13916987"/>
              <a:gd name="connsiteX1359" fmla="*/ 560135 w 12210368"/>
              <a:gd name="connsiteY1359" fmla="*/ 8681055 h 13916987"/>
              <a:gd name="connsiteX1360" fmla="*/ 549533 w 12210368"/>
              <a:gd name="connsiteY1360" fmla="*/ 8672629 h 13916987"/>
              <a:gd name="connsiteX1361" fmla="*/ 408174 w 12210368"/>
              <a:gd name="connsiteY1361" fmla="*/ 8660591 h 13916987"/>
              <a:gd name="connsiteX1362" fmla="*/ 384614 w 12210368"/>
              <a:gd name="connsiteY1362" fmla="*/ 8703925 h 13916987"/>
              <a:gd name="connsiteX1363" fmla="*/ 396394 w 12210368"/>
              <a:gd name="connsiteY1363" fmla="*/ 8711147 h 13916987"/>
              <a:gd name="connsiteX1364" fmla="*/ 419954 w 12210368"/>
              <a:gd name="connsiteY1364" fmla="*/ 8667813 h 13916987"/>
              <a:gd name="connsiteX1365" fmla="*/ 408174 w 12210368"/>
              <a:gd name="connsiteY1365" fmla="*/ 8660591 h 13916987"/>
              <a:gd name="connsiteX1366" fmla="*/ 333960 w 12210368"/>
              <a:gd name="connsiteY1366" fmla="*/ 8656979 h 13916987"/>
              <a:gd name="connsiteX1367" fmla="*/ 313935 w 12210368"/>
              <a:gd name="connsiteY1367" fmla="*/ 8702721 h 13916987"/>
              <a:gd name="connsiteX1368" fmla="*/ 326892 w 12210368"/>
              <a:gd name="connsiteY1368" fmla="*/ 8708740 h 13916987"/>
              <a:gd name="connsiteX1369" fmla="*/ 346918 w 12210368"/>
              <a:gd name="connsiteY1369" fmla="*/ 8662998 h 13916987"/>
              <a:gd name="connsiteX1370" fmla="*/ 333960 w 12210368"/>
              <a:gd name="connsiteY1370" fmla="*/ 8656979 h 13916987"/>
              <a:gd name="connsiteX1371" fmla="*/ 498880 w 12210368"/>
              <a:gd name="connsiteY1371" fmla="*/ 8636517 h 13916987"/>
              <a:gd name="connsiteX1372" fmla="*/ 471786 w 12210368"/>
              <a:gd name="connsiteY1372" fmla="*/ 8678647 h 13916987"/>
              <a:gd name="connsiteX1373" fmla="*/ 483566 w 12210368"/>
              <a:gd name="connsiteY1373" fmla="*/ 8687073 h 13916987"/>
              <a:gd name="connsiteX1374" fmla="*/ 510659 w 12210368"/>
              <a:gd name="connsiteY1374" fmla="*/ 8644943 h 13916987"/>
              <a:gd name="connsiteX1375" fmla="*/ 498880 w 12210368"/>
              <a:gd name="connsiteY1375" fmla="*/ 8636517 h 13916987"/>
              <a:gd name="connsiteX1376" fmla="*/ 186711 w 12210368"/>
              <a:gd name="connsiteY1376" fmla="*/ 8634109 h 13916987"/>
              <a:gd name="connsiteX1377" fmla="*/ 176109 w 12210368"/>
              <a:gd name="connsiteY1377" fmla="*/ 8682258 h 13916987"/>
              <a:gd name="connsiteX1378" fmla="*/ 190245 w 12210368"/>
              <a:gd name="connsiteY1378" fmla="*/ 8685869 h 13916987"/>
              <a:gd name="connsiteX1379" fmla="*/ 200847 w 12210368"/>
              <a:gd name="connsiteY1379" fmla="*/ 8637720 h 13916987"/>
              <a:gd name="connsiteX1380" fmla="*/ 186711 w 12210368"/>
              <a:gd name="connsiteY1380" fmla="*/ 8634109 h 13916987"/>
              <a:gd name="connsiteX1381" fmla="*/ 271527 w 12210368"/>
              <a:gd name="connsiteY1381" fmla="*/ 8618461 h 13916987"/>
              <a:gd name="connsiteX1382" fmla="*/ 256213 w 12210368"/>
              <a:gd name="connsiteY1382" fmla="*/ 8665406 h 13916987"/>
              <a:gd name="connsiteX1383" fmla="*/ 269171 w 12210368"/>
              <a:gd name="connsiteY1383" fmla="*/ 8670221 h 13916987"/>
              <a:gd name="connsiteX1384" fmla="*/ 284485 w 12210368"/>
              <a:gd name="connsiteY1384" fmla="*/ 8623276 h 13916987"/>
              <a:gd name="connsiteX1385" fmla="*/ 271527 w 12210368"/>
              <a:gd name="connsiteY1385" fmla="*/ 8618461 h 13916987"/>
              <a:gd name="connsiteX1386" fmla="*/ 756860 w 12210368"/>
              <a:gd name="connsiteY1386" fmla="*/ 8613646 h 13916987"/>
              <a:gd name="connsiteX1387" fmla="*/ 763339 w 12210368"/>
              <a:gd name="connsiteY1387" fmla="*/ 8620267 h 13916987"/>
              <a:gd name="connsiteX1388" fmla="*/ 732122 w 12210368"/>
              <a:gd name="connsiteY1388" fmla="*/ 8652165 h 13916987"/>
              <a:gd name="connsiteX1389" fmla="*/ 725643 w 12210368"/>
              <a:gd name="connsiteY1389" fmla="*/ 8645545 h 13916987"/>
              <a:gd name="connsiteX1390" fmla="*/ 756860 w 12210368"/>
              <a:gd name="connsiteY1390" fmla="*/ 8613646 h 13916987"/>
              <a:gd name="connsiteX1391" fmla="*/ 677935 w 12210368"/>
              <a:gd name="connsiteY1391" fmla="*/ 8612443 h 13916987"/>
              <a:gd name="connsiteX1392" fmla="*/ 644951 w 12210368"/>
              <a:gd name="connsiteY1392" fmla="*/ 8649758 h 13916987"/>
              <a:gd name="connsiteX1393" fmla="*/ 655553 w 12210368"/>
              <a:gd name="connsiteY1393" fmla="*/ 8659388 h 13916987"/>
              <a:gd name="connsiteX1394" fmla="*/ 688537 w 12210368"/>
              <a:gd name="connsiteY1394" fmla="*/ 8622072 h 13916987"/>
              <a:gd name="connsiteX1395" fmla="*/ 677935 w 12210368"/>
              <a:gd name="connsiteY1395" fmla="*/ 8612443 h 13916987"/>
              <a:gd name="connsiteX1396" fmla="*/ 756860 w 12210368"/>
              <a:gd name="connsiteY1396" fmla="*/ 8607627 h 13916987"/>
              <a:gd name="connsiteX1397" fmla="*/ 722698 w 12210368"/>
              <a:gd name="connsiteY1397" fmla="*/ 8642535 h 13916987"/>
              <a:gd name="connsiteX1398" fmla="*/ 725643 w 12210368"/>
              <a:gd name="connsiteY1398" fmla="*/ 8645545 h 13916987"/>
              <a:gd name="connsiteX1399" fmla="*/ 722698 w 12210368"/>
              <a:gd name="connsiteY1399" fmla="*/ 8648554 h 13916987"/>
              <a:gd name="connsiteX1400" fmla="*/ 732122 w 12210368"/>
              <a:gd name="connsiteY1400" fmla="*/ 8658184 h 13916987"/>
              <a:gd name="connsiteX1401" fmla="*/ 766284 w 12210368"/>
              <a:gd name="connsiteY1401" fmla="*/ 8623276 h 13916987"/>
              <a:gd name="connsiteX1402" fmla="*/ 763339 w 12210368"/>
              <a:gd name="connsiteY1402" fmla="*/ 8620267 h 13916987"/>
              <a:gd name="connsiteX1403" fmla="*/ 766284 w 12210368"/>
              <a:gd name="connsiteY1403" fmla="*/ 8617257 h 13916987"/>
              <a:gd name="connsiteX1404" fmla="*/ 756860 w 12210368"/>
              <a:gd name="connsiteY1404" fmla="*/ 8607627 h 13916987"/>
              <a:gd name="connsiteX1405" fmla="*/ 111320 w 12210368"/>
              <a:gd name="connsiteY1405" fmla="*/ 8606424 h 13916987"/>
              <a:gd name="connsiteX1406" fmla="*/ 105430 w 12210368"/>
              <a:gd name="connsiteY1406" fmla="*/ 8655777 h 13916987"/>
              <a:gd name="connsiteX1407" fmla="*/ 119566 w 12210368"/>
              <a:gd name="connsiteY1407" fmla="*/ 8656980 h 13916987"/>
              <a:gd name="connsiteX1408" fmla="*/ 125455 w 12210368"/>
              <a:gd name="connsiteY1408" fmla="*/ 8607628 h 13916987"/>
              <a:gd name="connsiteX1409" fmla="*/ 111320 w 12210368"/>
              <a:gd name="connsiteY1409" fmla="*/ 8606424 h 13916987"/>
              <a:gd name="connsiteX1410" fmla="*/ 609611 w 12210368"/>
              <a:gd name="connsiteY1410" fmla="*/ 8594387 h 13916987"/>
              <a:gd name="connsiteX1411" fmla="*/ 580161 w 12210368"/>
              <a:gd name="connsiteY1411" fmla="*/ 8634109 h 13916987"/>
              <a:gd name="connsiteX1412" fmla="*/ 590763 w 12210368"/>
              <a:gd name="connsiteY1412" fmla="*/ 8642536 h 13916987"/>
              <a:gd name="connsiteX1413" fmla="*/ 620213 w 12210368"/>
              <a:gd name="connsiteY1413" fmla="*/ 8602813 h 13916987"/>
              <a:gd name="connsiteX1414" fmla="*/ 609611 w 12210368"/>
              <a:gd name="connsiteY1414" fmla="*/ 8594387 h 13916987"/>
              <a:gd name="connsiteX1415" fmla="*/ 456472 w 12210368"/>
              <a:gd name="connsiteY1415" fmla="*/ 8573923 h 13916987"/>
              <a:gd name="connsiteX1416" fmla="*/ 432912 w 12210368"/>
              <a:gd name="connsiteY1416" fmla="*/ 8617257 h 13916987"/>
              <a:gd name="connsiteX1417" fmla="*/ 444692 w 12210368"/>
              <a:gd name="connsiteY1417" fmla="*/ 8624479 h 13916987"/>
              <a:gd name="connsiteX1418" fmla="*/ 468252 w 12210368"/>
              <a:gd name="connsiteY1418" fmla="*/ 8581145 h 13916987"/>
              <a:gd name="connsiteX1419" fmla="*/ 456472 w 12210368"/>
              <a:gd name="connsiteY1419" fmla="*/ 8573923 h 13916987"/>
              <a:gd name="connsiteX1420" fmla="*/ 374012 w 12210368"/>
              <a:gd name="connsiteY1420" fmla="*/ 8565497 h 13916987"/>
              <a:gd name="connsiteX1421" fmla="*/ 353986 w 12210368"/>
              <a:gd name="connsiteY1421" fmla="*/ 8611238 h 13916987"/>
              <a:gd name="connsiteX1422" fmla="*/ 366944 w 12210368"/>
              <a:gd name="connsiteY1422" fmla="*/ 8617257 h 13916987"/>
              <a:gd name="connsiteX1423" fmla="*/ 386970 w 12210368"/>
              <a:gd name="connsiteY1423" fmla="*/ 8571515 h 13916987"/>
              <a:gd name="connsiteX1424" fmla="*/ 374012 w 12210368"/>
              <a:gd name="connsiteY1424" fmla="*/ 8565497 h 13916987"/>
              <a:gd name="connsiteX1425" fmla="*/ 553067 w 12210368"/>
              <a:gd name="connsiteY1425" fmla="*/ 8553460 h 13916987"/>
              <a:gd name="connsiteX1426" fmla="*/ 525973 w 12210368"/>
              <a:gd name="connsiteY1426" fmla="*/ 8595591 h 13916987"/>
              <a:gd name="connsiteX1427" fmla="*/ 537753 w 12210368"/>
              <a:gd name="connsiteY1427" fmla="*/ 8604016 h 13916987"/>
              <a:gd name="connsiteX1428" fmla="*/ 564847 w 12210368"/>
              <a:gd name="connsiteY1428" fmla="*/ 8561886 h 13916987"/>
              <a:gd name="connsiteX1429" fmla="*/ 553067 w 12210368"/>
              <a:gd name="connsiteY1429" fmla="*/ 8553460 h 13916987"/>
              <a:gd name="connsiteX1430" fmla="*/ 826362 w 12210368"/>
              <a:gd name="connsiteY1430" fmla="*/ 8543830 h 13916987"/>
              <a:gd name="connsiteX1431" fmla="*/ 832252 w 12210368"/>
              <a:gd name="connsiteY1431" fmla="*/ 8549848 h 13916987"/>
              <a:gd name="connsiteX1432" fmla="*/ 801624 w 12210368"/>
              <a:gd name="connsiteY1432" fmla="*/ 8581145 h 13916987"/>
              <a:gd name="connsiteX1433" fmla="*/ 795735 w 12210368"/>
              <a:gd name="connsiteY1433" fmla="*/ 8575127 h 13916987"/>
              <a:gd name="connsiteX1434" fmla="*/ 826362 w 12210368"/>
              <a:gd name="connsiteY1434" fmla="*/ 8543830 h 13916987"/>
              <a:gd name="connsiteX1435" fmla="*/ 742724 w 12210368"/>
              <a:gd name="connsiteY1435" fmla="*/ 8537812 h 13916987"/>
              <a:gd name="connsiteX1436" fmla="*/ 709740 w 12210368"/>
              <a:gd name="connsiteY1436" fmla="*/ 8575127 h 13916987"/>
              <a:gd name="connsiteX1437" fmla="*/ 720342 w 12210368"/>
              <a:gd name="connsiteY1437" fmla="*/ 8584757 h 13916987"/>
              <a:gd name="connsiteX1438" fmla="*/ 753326 w 12210368"/>
              <a:gd name="connsiteY1438" fmla="*/ 8547442 h 13916987"/>
              <a:gd name="connsiteX1439" fmla="*/ 742724 w 12210368"/>
              <a:gd name="connsiteY1439" fmla="*/ 8537812 h 13916987"/>
              <a:gd name="connsiteX1440" fmla="*/ 826362 w 12210368"/>
              <a:gd name="connsiteY1440" fmla="*/ 8536607 h 13916987"/>
              <a:gd name="connsiteX1441" fmla="*/ 792200 w 12210368"/>
              <a:gd name="connsiteY1441" fmla="*/ 8571515 h 13916987"/>
              <a:gd name="connsiteX1442" fmla="*/ 795735 w 12210368"/>
              <a:gd name="connsiteY1442" fmla="*/ 8575127 h 13916987"/>
              <a:gd name="connsiteX1443" fmla="*/ 792200 w 12210368"/>
              <a:gd name="connsiteY1443" fmla="*/ 8578738 h 13916987"/>
              <a:gd name="connsiteX1444" fmla="*/ 801624 w 12210368"/>
              <a:gd name="connsiteY1444" fmla="*/ 8588368 h 13916987"/>
              <a:gd name="connsiteX1445" fmla="*/ 835786 w 12210368"/>
              <a:gd name="connsiteY1445" fmla="*/ 8553460 h 13916987"/>
              <a:gd name="connsiteX1446" fmla="*/ 832252 w 12210368"/>
              <a:gd name="connsiteY1446" fmla="*/ 8549848 h 13916987"/>
              <a:gd name="connsiteX1447" fmla="*/ 835786 w 12210368"/>
              <a:gd name="connsiteY1447" fmla="*/ 8546237 h 13916987"/>
              <a:gd name="connsiteX1448" fmla="*/ 826362 w 12210368"/>
              <a:gd name="connsiteY1448" fmla="*/ 8536607 h 13916987"/>
              <a:gd name="connsiteX1449" fmla="*/ 207915 w 12210368"/>
              <a:gd name="connsiteY1449" fmla="*/ 8536607 h 13916987"/>
              <a:gd name="connsiteX1450" fmla="*/ 197313 w 12210368"/>
              <a:gd name="connsiteY1450" fmla="*/ 8584756 h 13916987"/>
              <a:gd name="connsiteX1451" fmla="*/ 211449 w 12210368"/>
              <a:gd name="connsiteY1451" fmla="*/ 8588368 h 13916987"/>
              <a:gd name="connsiteX1452" fmla="*/ 222051 w 12210368"/>
              <a:gd name="connsiteY1452" fmla="*/ 8540219 h 13916987"/>
              <a:gd name="connsiteX1453" fmla="*/ 207915 w 12210368"/>
              <a:gd name="connsiteY1453" fmla="*/ 8536607 h 13916987"/>
              <a:gd name="connsiteX1454" fmla="*/ 302155 w 12210368"/>
              <a:gd name="connsiteY1454" fmla="*/ 8523367 h 13916987"/>
              <a:gd name="connsiteX1455" fmla="*/ 286841 w 12210368"/>
              <a:gd name="connsiteY1455" fmla="*/ 8570312 h 13916987"/>
              <a:gd name="connsiteX1456" fmla="*/ 299799 w 12210368"/>
              <a:gd name="connsiteY1456" fmla="*/ 8575127 h 13916987"/>
              <a:gd name="connsiteX1457" fmla="*/ 315112 w 12210368"/>
              <a:gd name="connsiteY1457" fmla="*/ 8528182 h 13916987"/>
              <a:gd name="connsiteX1458" fmla="*/ 302155 w 12210368"/>
              <a:gd name="connsiteY1458" fmla="*/ 8523367 h 13916987"/>
              <a:gd name="connsiteX1459" fmla="*/ 669689 w 12210368"/>
              <a:gd name="connsiteY1459" fmla="*/ 8514941 h 13916987"/>
              <a:gd name="connsiteX1460" fmla="*/ 640239 w 12210368"/>
              <a:gd name="connsiteY1460" fmla="*/ 8554664 h 13916987"/>
              <a:gd name="connsiteX1461" fmla="*/ 650841 w 12210368"/>
              <a:gd name="connsiteY1461" fmla="*/ 8563090 h 13916987"/>
              <a:gd name="connsiteX1462" fmla="*/ 680291 w 12210368"/>
              <a:gd name="connsiteY1462" fmla="*/ 8523367 h 13916987"/>
              <a:gd name="connsiteX1463" fmla="*/ 669689 w 12210368"/>
              <a:gd name="connsiteY1463" fmla="*/ 8514941 h 13916987"/>
              <a:gd name="connsiteX1464" fmla="*/ 121922 w 12210368"/>
              <a:gd name="connsiteY1464" fmla="*/ 8507719 h 13916987"/>
              <a:gd name="connsiteX1465" fmla="*/ 116032 w 12210368"/>
              <a:gd name="connsiteY1465" fmla="*/ 8557071 h 13916987"/>
              <a:gd name="connsiteX1466" fmla="*/ 130167 w 12210368"/>
              <a:gd name="connsiteY1466" fmla="*/ 8558275 h 13916987"/>
              <a:gd name="connsiteX1467" fmla="*/ 136057 w 12210368"/>
              <a:gd name="connsiteY1467" fmla="*/ 8508922 h 13916987"/>
              <a:gd name="connsiteX1468" fmla="*/ 121922 w 12210368"/>
              <a:gd name="connsiteY1468" fmla="*/ 8507719 h 13916987"/>
              <a:gd name="connsiteX1469" fmla="*/ 503591 w 12210368"/>
              <a:gd name="connsiteY1469" fmla="*/ 8486051 h 13916987"/>
              <a:gd name="connsiteX1470" fmla="*/ 480032 w 12210368"/>
              <a:gd name="connsiteY1470" fmla="*/ 8529385 h 13916987"/>
              <a:gd name="connsiteX1471" fmla="*/ 491812 w 12210368"/>
              <a:gd name="connsiteY1471" fmla="*/ 8536607 h 13916987"/>
              <a:gd name="connsiteX1472" fmla="*/ 515371 w 12210368"/>
              <a:gd name="connsiteY1472" fmla="*/ 8493273 h 13916987"/>
              <a:gd name="connsiteX1473" fmla="*/ 503591 w 12210368"/>
              <a:gd name="connsiteY1473" fmla="*/ 8486051 h 13916987"/>
              <a:gd name="connsiteX1474" fmla="*/ 414064 w 12210368"/>
              <a:gd name="connsiteY1474" fmla="*/ 8474014 h 13916987"/>
              <a:gd name="connsiteX1475" fmla="*/ 394038 w 12210368"/>
              <a:gd name="connsiteY1475" fmla="*/ 8519755 h 13916987"/>
              <a:gd name="connsiteX1476" fmla="*/ 406996 w 12210368"/>
              <a:gd name="connsiteY1476" fmla="*/ 8525774 h 13916987"/>
              <a:gd name="connsiteX1477" fmla="*/ 427022 w 12210368"/>
              <a:gd name="connsiteY1477" fmla="*/ 8480032 h 13916987"/>
              <a:gd name="connsiteX1478" fmla="*/ 414064 w 12210368"/>
              <a:gd name="connsiteY1478" fmla="*/ 8474014 h 13916987"/>
              <a:gd name="connsiteX1479" fmla="*/ 895863 w 12210368"/>
              <a:gd name="connsiteY1479" fmla="*/ 8472811 h 13916987"/>
              <a:gd name="connsiteX1480" fmla="*/ 901753 w 12210368"/>
              <a:gd name="connsiteY1480" fmla="*/ 8478829 h 13916987"/>
              <a:gd name="connsiteX1481" fmla="*/ 871126 w 12210368"/>
              <a:gd name="connsiteY1481" fmla="*/ 8510125 h 13916987"/>
              <a:gd name="connsiteX1482" fmla="*/ 865237 w 12210368"/>
              <a:gd name="connsiteY1482" fmla="*/ 8504107 h 13916987"/>
              <a:gd name="connsiteX1483" fmla="*/ 895863 w 12210368"/>
              <a:gd name="connsiteY1483" fmla="*/ 8472811 h 13916987"/>
              <a:gd name="connsiteX1484" fmla="*/ 607255 w 12210368"/>
              <a:gd name="connsiteY1484" fmla="*/ 8470403 h 13916987"/>
              <a:gd name="connsiteX1485" fmla="*/ 580161 w 12210368"/>
              <a:gd name="connsiteY1485" fmla="*/ 8512533 h 13916987"/>
              <a:gd name="connsiteX1486" fmla="*/ 591941 w 12210368"/>
              <a:gd name="connsiteY1486" fmla="*/ 8520960 h 13916987"/>
              <a:gd name="connsiteX1487" fmla="*/ 619035 w 12210368"/>
              <a:gd name="connsiteY1487" fmla="*/ 8478829 h 13916987"/>
              <a:gd name="connsiteX1488" fmla="*/ 607255 w 12210368"/>
              <a:gd name="connsiteY1488" fmla="*/ 8470403 h 13916987"/>
              <a:gd name="connsiteX1489" fmla="*/ 895863 w 12210368"/>
              <a:gd name="connsiteY1489" fmla="*/ 8465588 h 13916987"/>
              <a:gd name="connsiteX1490" fmla="*/ 861702 w 12210368"/>
              <a:gd name="connsiteY1490" fmla="*/ 8500495 h 13916987"/>
              <a:gd name="connsiteX1491" fmla="*/ 865237 w 12210368"/>
              <a:gd name="connsiteY1491" fmla="*/ 8504107 h 13916987"/>
              <a:gd name="connsiteX1492" fmla="*/ 861702 w 12210368"/>
              <a:gd name="connsiteY1492" fmla="*/ 8507719 h 13916987"/>
              <a:gd name="connsiteX1493" fmla="*/ 871126 w 12210368"/>
              <a:gd name="connsiteY1493" fmla="*/ 8517349 h 13916987"/>
              <a:gd name="connsiteX1494" fmla="*/ 905287 w 12210368"/>
              <a:gd name="connsiteY1494" fmla="*/ 8482440 h 13916987"/>
              <a:gd name="connsiteX1495" fmla="*/ 901753 w 12210368"/>
              <a:gd name="connsiteY1495" fmla="*/ 8478829 h 13916987"/>
              <a:gd name="connsiteX1496" fmla="*/ 905287 w 12210368"/>
              <a:gd name="connsiteY1496" fmla="*/ 8475218 h 13916987"/>
              <a:gd name="connsiteX1497" fmla="*/ 895863 w 12210368"/>
              <a:gd name="connsiteY1497" fmla="*/ 8465588 h 13916987"/>
              <a:gd name="connsiteX1498" fmla="*/ 807514 w 12210368"/>
              <a:gd name="connsiteY1498" fmla="*/ 8463181 h 13916987"/>
              <a:gd name="connsiteX1499" fmla="*/ 774530 w 12210368"/>
              <a:gd name="connsiteY1499" fmla="*/ 8500496 h 13916987"/>
              <a:gd name="connsiteX1500" fmla="*/ 785132 w 12210368"/>
              <a:gd name="connsiteY1500" fmla="*/ 8510126 h 13916987"/>
              <a:gd name="connsiteX1501" fmla="*/ 818116 w 12210368"/>
              <a:gd name="connsiteY1501" fmla="*/ 8472811 h 13916987"/>
              <a:gd name="connsiteX1502" fmla="*/ 807514 w 12210368"/>
              <a:gd name="connsiteY1502" fmla="*/ 8463181 h 13916987"/>
              <a:gd name="connsiteX1503" fmla="*/ 229119 w 12210368"/>
              <a:gd name="connsiteY1503" fmla="*/ 8439106 h 13916987"/>
              <a:gd name="connsiteX1504" fmla="*/ 218517 w 12210368"/>
              <a:gd name="connsiteY1504" fmla="*/ 8487255 h 13916987"/>
              <a:gd name="connsiteX1505" fmla="*/ 232653 w 12210368"/>
              <a:gd name="connsiteY1505" fmla="*/ 8490866 h 13916987"/>
              <a:gd name="connsiteX1506" fmla="*/ 243255 w 12210368"/>
              <a:gd name="connsiteY1506" fmla="*/ 8442717 h 13916987"/>
              <a:gd name="connsiteX1507" fmla="*/ 229119 w 12210368"/>
              <a:gd name="connsiteY1507" fmla="*/ 8439106 h 13916987"/>
              <a:gd name="connsiteX1508" fmla="*/ 729766 w 12210368"/>
              <a:gd name="connsiteY1508" fmla="*/ 8436699 h 13916987"/>
              <a:gd name="connsiteX1509" fmla="*/ 700316 w 12210368"/>
              <a:gd name="connsiteY1509" fmla="*/ 8476422 h 13916987"/>
              <a:gd name="connsiteX1510" fmla="*/ 710918 w 12210368"/>
              <a:gd name="connsiteY1510" fmla="*/ 8484848 h 13916987"/>
              <a:gd name="connsiteX1511" fmla="*/ 740368 w 12210368"/>
              <a:gd name="connsiteY1511" fmla="*/ 8445125 h 13916987"/>
              <a:gd name="connsiteX1512" fmla="*/ 729766 w 12210368"/>
              <a:gd name="connsiteY1512" fmla="*/ 8436699 h 13916987"/>
              <a:gd name="connsiteX1513" fmla="*/ 332782 w 12210368"/>
              <a:gd name="connsiteY1513" fmla="*/ 8428272 h 13916987"/>
              <a:gd name="connsiteX1514" fmla="*/ 317468 w 12210368"/>
              <a:gd name="connsiteY1514" fmla="*/ 8475218 h 13916987"/>
              <a:gd name="connsiteX1515" fmla="*/ 330426 w 12210368"/>
              <a:gd name="connsiteY1515" fmla="*/ 8480033 h 13916987"/>
              <a:gd name="connsiteX1516" fmla="*/ 345740 w 12210368"/>
              <a:gd name="connsiteY1516" fmla="*/ 8433088 h 13916987"/>
              <a:gd name="connsiteX1517" fmla="*/ 332782 w 12210368"/>
              <a:gd name="connsiteY1517" fmla="*/ 8428272 h 13916987"/>
              <a:gd name="connsiteX1518" fmla="*/ 133701 w 12210368"/>
              <a:gd name="connsiteY1518" fmla="*/ 8407810 h 13916987"/>
              <a:gd name="connsiteX1519" fmla="*/ 127811 w 12210368"/>
              <a:gd name="connsiteY1519" fmla="*/ 8457163 h 13916987"/>
              <a:gd name="connsiteX1520" fmla="*/ 141947 w 12210368"/>
              <a:gd name="connsiteY1520" fmla="*/ 8458366 h 13916987"/>
              <a:gd name="connsiteX1521" fmla="*/ 147837 w 12210368"/>
              <a:gd name="connsiteY1521" fmla="*/ 8409014 h 13916987"/>
              <a:gd name="connsiteX1522" fmla="*/ 133701 w 12210368"/>
              <a:gd name="connsiteY1522" fmla="*/ 8407810 h 13916987"/>
              <a:gd name="connsiteX1523" fmla="*/ 964187 w 12210368"/>
              <a:gd name="connsiteY1523" fmla="*/ 8401791 h 13916987"/>
              <a:gd name="connsiteX1524" fmla="*/ 970666 w 12210368"/>
              <a:gd name="connsiteY1524" fmla="*/ 8408411 h 13916987"/>
              <a:gd name="connsiteX1525" fmla="*/ 939449 w 12210368"/>
              <a:gd name="connsiteY1525" fmla="*/ 8440309 h 13916987"/>
              <a:gd name="connsiteX1526" fmla="*/ 932970 w 12210368"/>
              <a:gd name="connsiteY1526" fmla="*/ 8433690 h 13916987"/>
              <a:gd name="connsiteX1527" fmla="*/ 964187 w 12210368"/>
              <a:gd name="connsiteY1527" fmla="*/ 8401791 h 13916987"/>
              <a:gd name="connsiteX1528" fmla="*/ 550711 w 12210368"/>
              <a:gd name="connsiteY1528" fmla="*/ 8399383 h 13916987"/>
              <a:gd name="connsiteX1529" fmla="*/ 527151 w 12210368"/>
              <a:gd name="connsiteY1529" fmla="*/ 8442717 h 13916987"/>
              <a:gd name="connsiteX1530" fmla="*/ 538931 w 12210368"/>
              <a:gd name="connsiteY1530" fmla="*/ 8449939 h 13916987"/>
              <a:gd name="connsiteX1531" fmla="*/ 562491 w 12210368"/>
              <a:gd name="connsiteY1531" fmla="*/ 8406605 h 13916987"/>
              <a:gd name="connsiteX1532" fmla="*/ 550711 w 12210368"/>
              <a:gd name="connsiteY1532" fmla="*/ 8399383 h 13916987"/>
              <a:gd name="connsiteX1533" fmla="*/ 964187 w 12210368"/>
              <a:gd name="connsiteY1533" fmla="*/ 8395772 h 13916987"/>
              <a:gd name="connsiteX1534" fmla="*/ 930025 w 12210368"/>
              <a:gd name="connsiteY1534" fmla="*/ 8430680 h 13916987"/>
              <a:gd name="connsiteX1535" fmla="*/ 932970 w 12210368"/>
              <a:gd name="connsiteY1535" fmla="*/ 8433690 h 13916987"/>
              <a:gd name="connsiteX1536" fmla="*/ 930025 w 12210368"/>
              <a:gd name="connsiteY1536" fmla="*/ 8436699 h 13916987"/>
              <a:gd name="connsiteX1537" fmla="*/ 939449 w 12210368"/>
              <a:gd name="connsiteY1537" fmla="*/ 8446329 h 13916987"/>
              <a:gd name="connsiteX1538" fmla="*/ 973611 w 12210368"/>
              <a:gd name="connsiteY1538" fmla="*/ 8411421 h 13916987"/>
              <a:gd name="connsiteX1539" fmla="*/ 970666 w 12210368"/>
              <a:gd name="connsiteY1539" fmla="*/ 8408411 h 13916987"/>
              <a:gd name="connsiteX1540" fmla="*/ 973611 w 12210368"/>
              <a:gd name="connsiteY1540" fmla="*/ 8405401 h 13916987"/>
              <a:gd name="connsiteX1541" fmla="*/ 964187 w 12210368"/>
              <a:gd name="connsiteY1541" fmla="*/ 8395772 h 13916987"/>
              <a:gd name="connsiteX1542" fmla="*/ 872304 w 12210368"/>
              <a:gd name="connsiteY1542" fmla="*/ 8388550 h 13916987"/>
              <a:gd name="connsiteX1543" fmla="*/ 839320 w 12210368"/>
              <a:gd name="connsiteY1543" fmla="*/ 8425866 h 13916987"/>
              <a:gd name="connsiteX1544" fmla="*/ 849922 w 12210368"/>
              <a:gd name="connsiteY1544" fmla="*/ 8435495 h 13916987"/>
              <a:gd name="connsiteX1545" fmla="*/ 882906 w 12210368"/>
              <a:gd name="connsiteY1545" fmla="*/ 8398180 h 13916987"/>
              <a:gd name="connsiteX1546" fmla="*/ 872304 w 12210368"/>
              <a:gd name="connsiteY1546" fmla="*/ 8388550 h 13916987"/>
              <a:gd name="connsiteX1547" fmla="*/ 661443 w 12210368"/>
              <a:gd name="connsiteY1547" fmla="*/ 8387346 h 13916987"/>
              <a:gd name="connsiteX1548" fmla="*/ 634349 w 12210368"/>
              <a:gd name="connsiteY1548" fmla="*/ 8429477 h 13916987"/>
              <a:gd name="connsiteX1549" fmla="*/ 646129 w 12210368"/>
              <a:gd name="connsiteY1549" fmla="*/ 8437903 h 13916987"/>
              <a:gd name="connsiteX1550" fmla="*/ 673223 w 12210368"/>
              <a:gd name="connsiteY1550" fmla="*/ 8395772 h 13916987"/>
              <a:gd name="connsiteX1551" fmla="*/ 661443 w 12210368"/>
              <a:gd name="connsiteY1551" fmla="*/ 8387346 h 13916987"/>
              <a:gd name="connsiteX1552" fmla="*/ 452938 w 12210368"/>
              <a:gd name="connsiteY1552" fmla="*/ 8382531 h 13916987"/>
              <a:gd name="connsiteX1553" fmla="*/ 432912 w 12210368"/>
              <a:gd name="connsiteY1553" fmla="*/ 8428272 h 13916987"/>
              <a:gd name="connsiteX1554" fmla="*/ 445870 w 12210368"/>
              <a:gd name="connsiteY1554" fmla="*/ 8434291 h 13916987"/>
              <a:gd name="connsiteX1555" fmla="*/ 465896 w 12210368"/>
              <a:gd name="connsiteY1555" fmla="*/ 8388549 h 13916987"/>
              <a:gd name="connsiteX1556" fmla="*/ 452938 w 12210368"/>
              <a:gd name="connsiteY1556" fmla="*/ 8382531 h 13916987"/>
              <a:gd name="connsiteX1557" fmla="*/ 789844 w 12210368"/>
              <a:gd name="connsiteY1557" fmla="*/ 8357253 h 13916987"/>
              <a:gd name="connsiteX1558" fmla="*/ 760394 w 12210368"/>
              <a:gd name="connsiteY1558" fmla="*/ 8396976 h 13916987"/>
              <a:gd name="connsiteX1559" fmla="*/ 770996 w 12210368"/>
              <a:gd name="connsiteY1559" fmla="*/ 8405402 h 13916987"/>
              <a:gd name="connsiteX1560" fmla="*/ 800446 w 12210368"/>
              <a:gd name="connsiteY1560" fmla="*/ 8365679 h 13916987"/>
              <a:gd name="connsiteX1561" fmla="*/ 789844 w 12210368"/>
              <a:gd name="connsiteY1561" fmla="*/ 8357253 h 13916987"/>
              <a:gd name="connsiteX1562" fmla="*/ 250323 w 12210368"/>
              <a:gd name="connsiteY1562" fmla="*/ 8340401 h 13916987"/>
              <a:gd name="connsiteX1563" fmla="*/ 239721 w 12210368"/>
              <a:gd name="connsiteY1563" fmla="*/ 8389753 h 13916987"/>
              <a:gd name="connsiteX1564" fmla="*/ 253857 w 12210368"/>
              <a:gd name="connsiteY1564" fmla="*/ 8393364 h 13916987"/>
              <a:gd name="connsiteX1565" fmla="*/ 264459 w 12210368"/>
              <a:gd name="connsiteY1565" fmla="*/ 8344012 h 13916987"/>
              <a:gd name="connsiteX1566" fmla="*/ 250323 w 12210368"/>
              <a:gd name="connsiteY1566" fmla="*/ 8340401 h 13916987"/>
              <a:gd name="connsiteX1567" fmla="*/ 363410 w 12210368"/>
              <a:gd name="connsiteY1567" fmla="*/ 8334382 h 13916987"/>
              <a:gd name="connsiteX1568" fmla="*/ 348096 w 12210368"/>
              <a:gd name="connsiteY1568" fmla="*/ 8381327 h 13916987"/>
              <a:gd name="connsiteX1569" fmla="*/ 361054 w 12210368"/>
              <a:gd name="connsiteY1569" fmla="*/ 8386142 h 13916987"/>
              <a:gd name="connsiteX1570" fmla="*/ 376368 w 12210368"/>
              <a:gd name="connsiteY1570" fmla="*/ 8339197 h 13916987"/>
              <a:gd name="connsiteX1571" fmla="*/ 363410 w 12210368"/>
              <a:gd name="connsiteY1571" fmla="*/ 8334382 h 13916987"/>
              <a:gd name="connsiteX1572" fmla="*/ 1033689 w 12210368"/>
              <a:gd name="connsiteY1572" fmla="*/ 8331975 h 13916987"/>
              <a:gd name="connsiteX1573" fmla="*/ 1039579 w 12210368"/>
              <a:gd name="connsiteY1573" fmla="*/ 8337994 h 13916987"/>
              <a:gd name="connsiteX1574" fmla="*/ 1008951 w 12210368"/>
              <a:gd name="connsiteY1574" fmla="*/ 8369290 h 13916987"/>
              <a:gd name="connsiteX1575" fmla="*/ 1003061 w 12210368"/>
              <a:gd name="connsiteY1575" fmla="*/ 8363272 h 13916987"/>
              <a:gd name="connsiteX1576" fmla="*/ 1033689 w 12210368"/>
              <a:gd name="connsiteY1576" fmla="*/ 8331975 h 13916987"/>
              <a:gd name="connsiteX1577" fmla="*/ 1033689 w 12210368"/>
              <a:gd name="connsiteY1577" fmla="*/ 8324752 h 13916987"/>
              <a:gd name="connsiteX1578" fmla="*/ 999527 w 12210368"/>
              <a:gd name="connsiteY1578" fmla="*/ 8359660 h 13916987"/>
              <a:gd name="connsiteX1579" fmla="*/ 1003061 w 12210368"/>
              <a:gd name="connsiteY1579" fmla="*/ 8363272 h 13916987"/>
              <a:gd name="connsiteX1580" fmla="*/ 999527 w 12210368"/>
              <a:gd name="connsiteY1580" fmla="*/ 8366883 h 13916987"/>
              <a:gd name="connsiteX1581" fmla="*/ 1008951 w 12210368"/>
              <a:gd name="connsiteY1581" fmla="*/ 8376513 h 13916987"/>
              <a:gd name="connsiteX1582" fmla="*/ 1043113 w 12210368"/>
              <a:gd name="connsiteY1582" fmla="*/ 8341605 h 13916987"/>
              <a:gd name="connsiteX1583" fmla="*/ 1039579 w 12210368"/>
              <a:gd name="connsiteY1583" fmla="*/ 8337994 h 13916987"/>
              <a:gd name="connsiteX1584" fmla="*/ 1043113 w 12210368"/>
              <a:gd name="connsiteY1584" fmla="*/ 8334382 h 13916987"/>
              <a:gd name="connsiteX1585" fmla="*/ 1033689 w 12210368"/>
              <a:gd name="connsiteY1585" fmla="*/ 8324752 h 13916987"/>
              <a:gd name="connsiteX1586" fmla="*/ 937093 w 12210368"/>
              <a:gd name="connsiteY1586" fmla="*/ 8313919 h 13916987"/>
              <a:gd name="connsiteX1587" fmla="*/ 904109 w 12210368"/>
              <a:gd name="connsiteY1587" fmla="*/ 8351235 h 13916987"/>
              <a:gd name="connsiteX1588" fmla="*/ 914711 w 12210368"/>
              <a:gd name="connsiteY1588" fmla="*/ 8360865 h 13916987"/>
              <a:gd name="connsiteX1589" fmla="*/ 947695 w 12210368"/>
              <a:gd name="connsiteY1589" fmla="*/ 8323549 h 13916987"/>
              <a:gd name="connsiteX1590" fmla="*/ 937093 w 12210368"/>
              <a:gd name="connsiteY1590" fmla="*/ 8313919 h 13916987"/>
              <a:gd name="connsiteX1591" fmla="*/ 599009 w 12210368"/>
              <a:gd name="connsiteY1591" fmla="*/ 8311511 h 13916987"/>
              <a:gd name="connsiteX1592" fmla="*/ 575449 w 12210368"/>
              <a:gd name="connsiteY1592" fmla="*/ 8354845 h 13916987"/>
              <a:gd name="connsiteX1593" fmla="*/ 587229 w 12210368"/>
              <a:gd name="connsiteY1593" fmla="*/ 8362067 h 13916987"/>
              <a:gd name="connsiteX1594" fmla="*/ 610789 w 12210368"/>
              <a:gd name="connsiteY1594" fmla="*/ 8318734 h 13916987"/>
              <a:gd name="connsiteX1595" fmla="*/ 599009 w 12210368"/>
              <a:gd name="connsiteY1595" fmla="*/ 8311511 h 13916987"/>
              <a:gd name="connsiteX1596" fmla="*/ 144303 w 12210368"/>
              <a:gd name="connsiteY1596" fmla="*/ 8309104 h 13916987"/>
              <a:gd name="connsiteX1597" fmla="*/ 138413 w 12210368"/>
              <a:gd name="connsiteY1597" fmla="*/ 8358457 h 13916987"/>
              <a:gd name="connsiteX1598" fmla="*/ 152549 w 12210368"/>
              <a:gd name="connsiteY1598" fmla="*/ 8359661 h 13916987"/>
              <a:gd name="connsiteX1599" fmla="*/ 158439 w 12210368"/>
              <a:gd name="connsiteY1599" fmla="*/ 8310308 h 13916987"/>
              <a:gd name="connsiteX1600" fmla="*/ 144303 w 12210368"/>
              <a:gd name="connsiteY1600" fmla="*/ 8309104 h 13916987"/>
              <a:gd name="connsiteX1601" fmla="*/ 715630 w 12210368"/>
              <a:gd name="connsiteY1601" fmla="*/ 8304289 h 13916987"/>
              <a:gd name="connsiteX1602" fmla="*/ 688537 w 12210368"/>
              <a:gd name="connsiteY1602" fmla="*/ 8346420 h 13916987"/>
              <a:gd name="connsiteX1603" fmla="*/ 700316 w 12210368"/>
              <a:gd name="connsiteY1603" fmla="*/ 8354846 h 13916987"/>
              <a:gd name="connsiteX1604" fmla="*/ 727410 w 12210368"/>
              <a:gd name="connsiteY1604" fmla="*/ 8312716 h 13916987"/>
              <a:gd name="connsiteX1605" fmla="*/ 715630 w 12210368"/>
              <a:gd name="connsiteY1605" fmla="*/ 8304289 h 13916987"/>
              <a:gd name="connsiteX1606" fmla="*/ 492990 w 12210368"/>
              <a:gd name="connsiteY1606" fmla="*/ 8292252 h 13916987"/>
              <a:gd name="connsiteX1607" fmla="*/ 472964 w 12210368"/>
              <a:gd name="connsiteY1607" fmla="*/ 8337993 h 13916987"/>
              <a:gd name="connsiteX1608" fmla="*/ 485922 w 12210368"/>
              <a:gd name="connsiteY1608" fmla="*/ 8344011 h 13916987"/>
              <a:gd name="connsiteX1609" fmla="*/ 505947 w 12210368"/>
              <a:gd name="connsiteY1609" fmla="*/ 8298270 h 13916987"/>
              <a:gd name="connsiteX1610" fmla="*/ 492990 w 12210368"/>
              <a:gd name="connsiteY1610" fmla="*/ 8292252 h 13916987"/>
              <a:gd name="connsiteX1611" fmla="*/ 849922 w 12210368"/>
              <a:gd name="connsiteY1611" fmla="*/ 8279011 h 13916987"/>
              <a:gd name="connsiteX1612" fmla="*/ 820472 w 12210368"/>
              <a:gd name="connsiteY1612" fmla="*/ 8318734 h 13916987"/>
              <a:gd name="connsiteX1613" fmla="*/ 831074 w 12210368"/>
              <a:gd name="connsiteY1613" fmla="*/ 8327160 h 13916987"/>
              <a:gd name="connsiteX1614" fmla="*/ 860524 w 12210368"/>
              <a:gd name="connsiteY1614" fmla="*/ 8287437 h 13916987"/>
              <a:gd name="connsiteX1615" fmla="*/ 849922 w 12210368"/>
              <a:gd name="connsiteY1615" fmla="*/ 8279011 h 13916987"/>
              <a:gd name="connsiteX1616" fmla="*/ 1103190 w 12210368"/>
              <a:gd name="connsiteY1616" fmla="*/ 8260955 h 13916987"/>
              <a:gd name="connsiteX1617" fmla="*/ 1109080 w 12210368"/>
              <a:gd name="connsiteY1617" fmla="*/ 8266974 h 13916987"/>
              <a:gd name="connsiteX1618" fmla="*/ 1078452 w 12210368"/>
              <a:gd name="connsiteY1618" fmla="*/ 8298270 h 13916987"/>
              <a:gd name="connsiteX1619" fmla="*/ 1072563 w 12210368"/>
              <a:gd name="connsiteY1619" fmla="*/ 8292252 h 13916987"/>
              <a:gd name="connsiteX1620" fmla="*/ 1103190 w 12210368"/>
              <a:gd name="connsiteY1620" fmla="*/ 8260955 h 13916987"/>
              <a:gd name="connsiteX1621" fmla="*/ 1103190 w 12210368"/>
              <a:gd name="connsiteY1621" fmla="*/ 8253732 h 13916987"/>
              <a:gd name="connsiteX1622" fmla="*/ 1069029 w 12210368"/>
              <a:gd name="connsiteY1622" fmla="*/ 8288641 h 13916987"/>
              <a:gd name="connsiteX1623" fmla="*/ 1072563 w 12210368"/>
              <a:gd name="connsiteY1623" fmla="*/ 8292252 h 13916987"/>
              <a:gd name="connsiteX1624" fmla="*/ 1069029 w 12210368"/>
              <a:gd name="connsiteY1624" fmla="*/ 8295863 h 13916987"/>
              <a:gd name="connsiteX1625" fmla="*/ 1078452 w 12210368"/>
              <a:gd name="connsiteY1625" fmla="*/ 8305493 h 13916987"/>
              <a:gd name="connsiteX1626" fmla="*/ 1112614 w 12210368"/>
              <a:gd name="connsiteY1626" fmla="*/ 8270585 h 13916987"/>
              <a:gd name="connsiteX1627" fmla="*/ 1109080 w 12210368"/>
              <a:gd name="connsiteY1627" fmla="*/ 8266974 h 13916987"/>
              <a:gd name="connsiteX1628" fmla="*/ 1112614 w 12210368"/>
              <a:gd name="connsiteY1628" fmla="*/ 8263362 h 13916987"/>
              <a:gd name="connsiteX1629" fmla="*/ 1103190 w 12210368"/>
              <a:gd name="connsiteY1629" fmla="*/ 8253732 h 13916987"/>
              <a:gd name="connsiteX1630" fmla="*/ 271527 w 12210368"/>
              <a:gd name="connsiteY1630" fmla="*/ 8242899 h 13916987"/>
              <a:gd name="connsiteX1631" fmla="*/ 260925 w 12210368"/>
              <a:gd name="connsiteY1631" fmla="*/ 8292252 h 13916987"/>
              <a:gd name="connsiteX1632" fmla="*/ 275061 w 12210368"/>
              <a:gd name="connsiteY1632" fmla="*/ 8295863 h 13916987"/>
              <a:gd name="connsiteX1633" fmla="*/ 285663 w 12210368"/>
              <a:gd name="connsiteY1633" fmla="*/ 8246510 h 13916987"/>
              <a:gd name="connsiteX1634" fmla="*/ 271527 w 12210368"/>
              <a:gd name="connsiteY1634" fmla="*/ 8242899 h 13916987"/>
              <a:gd name="connsiteX1635" fmla="*/ 1001883 w 12210368"/>
              <a:gd name="connsiteY1635" fmla="*/ 8239289 h 13916987"/>
              <a:gd name="connsiteX1636" fmla="*/ 968899 w 12210368"/>
              <a:gd name="connsiteY1636" fmla="*/ 8276604 h 13916987"/>
              <a:gd name="connsiteX1637" fmla="*/ 979501 w 12210368"/>
              <a:gd name="connsiteY1637" fmla="*/ 8286234 h 13916987"/>
              <a:gd name="connsiteX1638" fmla="*/ 1012485 w 12210368"/>
              <a:gd name="connsiteY1638" fmla="*/ 8248918 h 13916987"/>
              <a:gd name="connsiteX1639" fmla="*/ 1001883 w 12210368"/>
              <a:gd name="connsiteY1639" fmla="*/ 8239289 h 13916987"/>
              <a:gd name="connsiteX1640" fmla="*/ 395216 w 12210368"/>
              <a:gd name="connsiteY1640" fmla="*/ 8239288 h 13916987"/>
              <a:gd name="connsiteX1641" fmla="*/ 379902 w 12210368"/>
              <a:gd name="connsiteY1641" fmla="*/ 8286233 h 13916987"/>
              <a:gd name="connsiteX1642" fmla="*/ 392860 w 12210368"/>
              <a:gd name="connsiteY1642" fmla="*/ 8291048 h 13916987"/>
              <a:gd name="connsiteX1643" fmla="*/ 408174 w 12210368"/>
              <a:gd name="connsiteY1643" fmla="*/ 8244103 h 13916987"/>
              <a:gd name="connsiteX1644" fmla="*/ 395216 w 12210368"/>
              <a:gd name="connsiteY1644" fmla="*/ 8239288 h 13916987"/>
              <a:gd name="connsiteX1645" fmla="*/ 646129 w 12210368"/>
              <a:gd name="connsiteY1645" fmla="*/ 8224843 h 13916987"/>
              <a:gd name="connsiteX1646" fmla="*/ 622569 w 12210368"/>
              <a:gd name="connsiteY1646" fmla="*/ 8268177 h 13916987"/>
              <a:gd name="connsiteX1647" fmla="*/ 634349 w 12210368"/>
              <a:gd name="connsiteY1647" fmla="*/ 8275399 h 13916987"/>
              <a:gd name="connsiteX1648" fmla="*/ 657909 w 12210368"/>
              <a:gd name="connsiteY1648" fmla="*/ 8232065 h 13916987"/>
              <a:gd name="connsiteX1649" fmla="*/ 646129 w 12210368"/>
              <a:gd name="connsiteY1649" fmla="*/ 8224843 h 13916987"/>
              <a:gd name="connsiteX1650" fmla="*/ 769818 w 12210368"/>
              <a:gd name="connsiteY1650" fmla="*/ 8221233 h 13916987"/>
              <a:gd name="connsiteX1651" fmla="*/ 742724 w 12210368"/>
              <a:gd name="connsiteY1651" fmla="*/ 8263363 h 13916987"/>
              <a:gd name="connsiteX1652" fmla="*/ 754504 w 12210368"/>
              <a:gd name="connsiteY1652" fmla="*/ 8271789 h 13916987"/>
              <a:gd name="connsiteX1653" fmla="*/ 781598 w 12210368"/>
              <a:gd name="connsiteY1653" fmla="*/ 8229658 h 13916987"/>
              <a:gd name="connsiteX1654" fmla="*/ 769818 w 12210368"/>
              <a:gd name="connsiteY1654" fmla="*/ 8221233 h 13916987"/>
              <a:gd name="connsiteX1655" fmla="*/ 154905 w 12210368"/>
              <a:gd name="connsiteY1655" fmla="*/ 8209196 h 13916987"/>
              <a:gd name="connsiteX1656" fmla="*/ 149015 w 12210368"/>
              <a:gd name="connsiteY1656" fmla="*/ 8258548 h 13916987"/>
              <a:gd name="connsiteX1657" fmla="*/ 163151 w 12210368"/>
              <a:gd name="connsiteY1657" fmla="*/ 8259752 h 13916987"/>
              <a:gd name="connsiteX1658" fmla="*/ 169041 w 12210368"/>
              <a:gd name="connsiteY1658" fmla="*/ 8210399 h 13916987"/>
              <a:gd name="connsiteX1659" fmla="*/ 154905 w 12210368"/>
              <a:gd name="connsiteY1659" fmla="*/ 8209196 h 13916987"/>
              <a:gd name="connsiteX1660" fmla="*/ 533041 w 12210368"/>
              <a:gd name="connsiteY1660" fmla="*/ 8200768 h 13916987"/>
              <a:gd name="connsiteX1661" fmla="*/ 513015 w 12210368"/>
              <a:gd name="connsiteY1661" fmla="*/ 8246510 h 13916987"/>
              <a:gd name="connsiteX1662" fmla="*/ 525973 w 12210368"/>
              <a:gd name="connsiteY1662" fmla="*/ 8252529 h 13916987"/>
              <a:gd name="connsiteX1663" fmla="*/ 545999 w 12210368"/>
              <a:gd name="connsiteY1663" fmla="*/ 8206787 h 13916987"/>
              <a:gd name="connsiteX1664" fmla="*/ 533041 w 12210368"/>
              <a:gd name="connsiteY1664" fmla="*/ 8200768 h 13916987"/>
              <a:gd name="connsiteX1665" fmla="*/ 909999 w 12210368"/>
              <a:gd name="connsiteY1665" fmla="*/ 8199565 h 13916987"/>
              <a:gd name="connsiteX1666" fmla="*/ 880550 w 12210368"/>
              <a:gd name="connsiteY1666" fmla="*/ 8239289 h 13916987"/>
              <a:gd name="connsiteX1667" fmla="*/ 891151 w 12210368"/>
              <a:gd name="connsiteY1667" fmla="*/ 8247714 h 13916987"/>
              <a:gd name="connsiteX1668" fmla="*/ 920601 w 12210368"/>
              <a:gd name="connsiteY1668" fmla="*/ 8207992 h 13916987"/>
              <a:gd name="connsiteX1669" fmla="*/ 909999 w 12210368"/>
              <a:gd name="connsiteY1669" fmla="*/ 8199565 h 13916987"/>
              <a:gd name="connsiteX1670" fmla="*/ 1171514 w 12210368"/>
              <a:gd name="connsiteY1670" fmla="*/ 8189936 h 13916987"/>
              <a:gd name="connsiteX1671" fmla="*/ 1177993 w 12210368"/>
              <a:gd name="connsiteY1671" fmla="*/ 8196556 h 13916987"/>
              <a:gd name="connsiteX1672" fmla="*/ 1146776 w 12210368"/>
              <a:gd name="connsiteY1672" fmla="*/ 8228454 h 13916987"/>
              <a:gd name="connsiteX1673" fmla="*/ 1140298 w 12210368"/>
              <a:gd name="connsiteY1673" fmla="*/ 8221834 h 13916987"/>
              <a:gd name="connsiteX1674" fmla="*/ 1171514 w 12210368"/>
              <a:gd name="connsiteY1674" fmla="*/ 8189936 h 13916987"/>
              <a:gd name="connsiteX1675" fmla="*/ 1171514 w 12210368"/>
              <a:gd name="connsiteY1675" fmla="*/ 8183917 h 13916987"/>
              <a:gd name="connsiteX1676" fmla="*/ 1137352 w 12210368"/>
              <a:gd name="connsiteY1676" fmla="*/ 8218824 h 13916987"/>
              <a:gd name="connsiteX1677" fmla="*/ 1140298 w 12210368"/>
              <a:gd name="connsiteY1677" fmla="*/ 8221834 h 13916987"/>
              <a:gd name="connsiteX1678" fmla="*/ 1137352 w 12210368"/>
              <a:gd name="connsiteY1678" fmla="*/ 8224844 h 13916987"/>
              <a:gd name="connsiteX1679" fmla="*/ 1146776 w 12210368"/>
              <a:gd name="connsiteY1679" fmla="*/ 8234474 h 13916987"/>
              <a:gd name="connsiteX1680" fmla="*/ 1180938 w 12210368"/>
              <a:gd name="connsiteY1680" fmla="*/ 8199565 h 13916987"/>
              <a:gd name="connsiteX1681" fmla="*/ 1177993 w 12210368"/>
              <a:gd name="connsiteY1681" fmla="*/ 8196556 h 13916987"/>
              <a:gd name="connsiteX1682" fmla="*/ 1180938 w 12210368"/>
              <a:gd name="connsiteY1682" fmla="*/ 8193546 h 13916987"/>
              <a:gd name="connsiteX1683" fmla="*/ 1171514 w 12210368"/>
              <a:gd name="connsiteY1683" fmla="*/ 8183917 h 13916987"/>
              <a:gd name="connsiteX1684" fmla="*/ 1066673 w 12210368"/>
              <a:gd name="connsiteY1684" fmla="*/ 8164658 h 13916987"/>
              <a:gd name="connsiteX1685" fmla="*/ 1033689 w 12210368"/>
              <a:gd name="connsiteY1685" fmla="*/ 8201973 h 13916987"/>
              <a:gd name="connsiteX1686" fmla="*/ 1044291 w 12210368"/>
              <a:gd name="connsiteY1686" fmla="*/ 8211603 h 13916987"/>
              <a:gd name="connsiteX1687" fmla="*/ 1077274 w 12210368"/>
              <a:gd name="connsiteY1687" fmla="*/ 8174288 h 13916987"/>
              <a:gd name="connsiteX1688" fmla="*/ 1066673 w 12210368"/>
              <a:gd name="connsiteY1688" fmla="*/ 8164658 h 13916987"/>
              <a:gd name="connsiteX1689" fmla="*/ 292731 w 12210368"/>
              <a:gd name="connsiteY1689" fmla="*/ 8146601 h 13916987"/>
              <a:gd name="connsiteX1690" fmla="*/ 282129 w 12210368"/>
              <a:gd name="connsiteY1690" fmla="*/ 8194750 h 13916987"/>
              <a:gd name="connsiteX1691" fmla="*/ 296265 w 12210368"/>
              <a:gd name="connsiteY1691" fmla="*/ 8198362 h 13916987"/>
              <a:gd name="connsiteX1692" fmla="*/ 306867 w 12210368"/>
              <a:gd name="connsiteY1692" fmla="*/ 8150213 h 13916987"/>
              <a:gd name="connsiteX1693" fmla="*/ 292731 w 12210368"/>
              <a:gd name="connsiteY1693" fmla="*/ 8146601 h 13916987"/>
              <a:gd name="connsiteX1694" fmla="*/ 425844 w 12210368"/>
              <a:gd name="connsiteY1694" fmla="*/ 8144194 h 13916987"/>
              <a:gd name="connsiteX1695" fmla="*/ 410530 w 12210368"/>
              <a:gd name="connsiteY1695" fmla="*/ 8191139 h 13916987"/>
              <a:gd name="connsiteX1696" fmla="*/ 423488 w 12210368"/>
              <a:gd name="connsiteY1696" fmla="*/ 8195954 h 13916987"/>
              <a:gd name="connsiteX1697" fmla="*/ 438802 w 12210368"/>
              <a:gd name="connsiteY1697" fmla="*/ 8149009 h 13916987"/>
              <a:gd name="connsiteX1698" fmla="*/ 425844 w 12210368"/>
              <a:gd name="connsiteY1698" fmla="*/ 8144194 h 13916987"/>
              <a:gd name="connsiteX1699" fmla="*/ 824006 w 12210368"/>
              <a:gd name="connsiteY1699" fmla="*/ 8138176 h 13916987"/>
              <a:gd name="connsiteX1700" fmla="*/ 796912 w 12210368"/>
              <a:gd name="connsiteY1700" fmla="*/ 8180306 h 13916987"/>
              <a:gd name="connsiteX1701" fmla="*/ 808692 w 12210368"/>
              <a:gd name="connsiteY1701" fmla="*/ 8188732 h 13916987"/>
              <a:gd name="connsiteX1702" fmla="*/ 835786 w 12210368"/>
              <a:gd name="connsiteY1702" fmla="*/ 8146602 h 13916987"/>
              <a:gd name="connsiteX1703" fmla="*/ 824006 w 12210368"/>
              <a:gd name="connsiteY1703" fmla="*/ 8138176 h 13916987"/>
              <a:gd name="connsiteX1704" fmla="*/ 693249 w 12210368"/>
              <a:gd name="connsiteY1704" fmla="*/ 8136971 h 13916987"/>
              <a:gd name="connsiteX1705" fmla="*/ 669689 w 12210368"/>
              <a:gd name="connsiteY1705" fmla="*/ 8180305 h 13916987"/>
              <a:gd name="connsiteX1706" fmla="*/ 681469 w 12210368"/>
              <a:gd name="connsiteY1706" fmla="*/ 8187527 h 13916987"/>
              <a:gd name="connsiteX1707" fmla="*/ 705028 w 12210368"/>
              <a:gd name="connsiteY1707" fmla="*/ 8144194 h 13916987"/>
              <a:gd name="connsiteX1708" fmla="*/ 693249 w 12210368"/>
              <a:gd name="connsiteY1708" fmla="*/ 8136971 h 13916987"/>
              <a:gd name="connsiteX1709" fmla="*/ 970077 w 12210368"/>
              <a:gd name="connsiteY1709" fmla="*/ 8121323 h 13916987"/>
              <a:gd name="connsiteX1710" fmla="*/ 940627 w 12210368"/>
              <a:gd name="connsiteY1710" fmla="*/ 8161047 h 13916987"/>
              <a:gd name="connsiteX1711" fmla="*/ 951229 w 12210368"/>
              <a:gd name="connsiteY1711" fmla="*/ 8169472 h 13916987"/>
              <a:gd name="connsiteX1712" fmla="*/ 980679 w 12210368"/>
              <a:gd name="connsiteY1712" fmla="*/ 8129750 h 13916987"/>
              <a:gd name="connsiteX1713" fmla="*/ 970077 w 12210368"/>
              <a:gd name="connsiteY1713" fmla="*/ 8121323 h 13916987"/>
              <a:gd name="connsiteX1714" fmla="*/ 1241016 w 12210368"/>
              <a:gd name="connsiteY1714" fmla="*/ 8118916 h 13916987"/>
              <a:gd name="connsiteX1715" fmla="*/ 1247495 w 12210368"/>
              <a:gd name="connsiteY1715" fmla="*/ 8125537 h 13916987"/>
              <a:gd name="connsiteX1716" fmla="*/ 1216278 w 12210368"/>
              <a:gd name="connsiteY1716" fmla="*/ 8157434 h 13916987"/>
              <a:gd name="connsiteX1717" fmla="*/ 1209800 w 12210368"/>
              <a:gd name="connsiteY1717" fmla="*/ 8150815 h 13916987"/>
              <a:gd name="connsiteX1718" fmla="*/ 1241016 w 12210368"/>
              <a:gd name="connsiteY1718" fmla="*/ 8118916 h 13916987"/>
              <a:gd name="connsiteX1719" fmla="*/ 1241016 w 12210368"/>
              <a:gd name="connsiteY1719" fmla="*/ 8112897 h 13916987"/>
              <a:gd name="connsiteX1720" fmla="*/ 1206854 w 12210368"/>
              <a:gd name="connsiteY1720" fmla="*/ 8147805 h 13916987"/>
              <a:gd name="connsiteX1721" fmla="*/ 1209800 w 12210368"/>
              <a:gd name="connsiteY1721" fmla="*/ 8150815 h 13916987"/>
              <a:gd name="connsiteX1722" fmla="*/ 1206854 w 12210368"/>
              <a:gd name="connsiteY1722" fmla="*/ 8153824 h 13916987"/>
              <a:gd name="connsiteX1723" fmla="*/ 1216278 w 12210368"/>
              <a:gd name="connsiteY1723" fmla="*/ 8164658 h 13916987"/>
              <a:gd name="connsiteX1724" fmla="*/ 1250440 w 12210368"/>
              <a:gd name="connsiteY1724" fmla="*/ 8128546 h 13916987"/>
              <a:gd name="connsiteX1725" fmla="*/ 1247495 w 12210368"/>
              <a:gd name="connsiteY1725" fmla="*/ 8125537 h 13916987"/>
              <a:gd name="connsiteX1726" fmla="*/ 1250440 w 12210368"/>
              <a:gd name="connsiteY1726" fmla="*/ 8122527 h 13916987"/>
              <a:gd name="connsiteX1727" fmla="*/ 1241016 w 12210368"/>
              <a:gd name="connsiteY1727" fmla="*/ 8112897 h 13916987"/>
              <a:gd name="connsiteX1728" fmla="*/ 165507 w 12210368"/>
              <a:gd name="connsiteY1728" fmla="*/ 8110490 h 13916987"/>
              <a:gd name="connsiteX1729" fmla="*/ 159617 w 12210368"/>
              <a:gd name="connsiteY1729" fmla="*/ 8159843 h 13916987"/>
              <a:gd name="connsiteX1730" fmla="*/ 173753 w 12210368"/>
              <a:gd name="connsiteY1730" fmla="*/ 8161047 h 13916987"/>
              <a:gd name="connsiteX1731" fmla="*/ 179643 w 12210368"/>
              <a:gd name="connsiteY1731" fmla="*/ 8111694 h 13916987"/>
              <a:gd name="connsiteX1732" fmla="*/ 165507 w 12210368"/>
              <a:gd name="connsiteY1732" fmla="*/ 8110490 h 13916987"/>
              <a:gd name="connsiteX1733" fmla="*/ 573093 w 12210368"/>
              <a:gd name="connsiteY1733" fmla="*/ 8109285 h 13916987"/>
              <a:gd name="connsiteX1734" fmla="*/ 553067 w 12210368"/>
              <a:gd name="connsiteY1734" fmla="*/ 8155027 h 13916987"/>
              <a:gd name="connsiteX1735" fmla="*/ 566025 w 12210368"/>
              <a:gd name="connsiteY1735" fmla="*/ 8161046 h 13916987"/>
              <a:gd name="connsiteX1736" fmla="*/ 586051 w 12210368"/>
              <a:gd name="connsiteY1736" fmla="*/ 8115304 h 13916987"/>
              <a:gd name="connsiteX1737" fmla="*/ 573093 w 12210368"/>
              <a:gd name="connsiteY1737" fmla="*/ 8109285 h 13916987"/>
              <a:gd name="connsiteX1738" fmla="*/ 1131462 w 12210368"/>
              <a:gd name="connsiteY1738" fmla="*/ 8090027 h 13916987"/>
              <a:gd name="connsiteX1739" fmla="*/ 1098478 w 12210368"/>
              <a:gd name="connsiteY1739" fmla="*/ 8127342 h 13916987"/>
              <a:gd name="connsiteX1740" fmla="*/ 1109080 w 12210368"/>
              <a:gd name="connsiteY1740" fmla="*/ 8136972 h 13916987"/>
              <a:gd name="connsiteX1741" fmla="*/ 1142064 w 12210368"/>
              <a:gd name="connsiteY1741" fmla="*/ 8099657 h 13916987"/>
              <a:gd name="connsiteX1742" fmla="*/ 1131462 w 12210368"/>
              <a:gd name="connsiteY1742" fmla="*/ 8090027 h 13916987"/>
              <a:gd name="connsiteX1743" fmla="*/ 878194 w 12210368"/>
              <a:gd name="connsiteY1743" fmla="*/ 8055119 h 13916987"/>
              <a:gd name="connsiteX1744" fmla="*/ 851100 w 12210368"/>
              <a:gd name="connsiteY1744" fmla="*/ 8097249 h 13916987"/>
              <a:gd name="connsiteX1745" fmla="*/ 862880 w 12210368"/>
              <a:gd name="connsiteY1745" fmla="*/ 8105675 h 13916987"/>
              <a:gd name="connsiteX1746" fmla="*/ 889973 w 12210368"/>
              <a:gd name="connsiteY1746" fmla="*/ 8063545 h 13916987"/>
              <a:gd name="connsiteX1747" fmla="*/ 878194 w 12210368"/>
              <a:gd name="connsiteY1747" fmla="*/ 8055119 h 13916987"/>
              <a:gd name="connsiteX1748" fmla="*/ 740368 w 12210368"/>
              <a:gd name="connsiteY1748" fmla="*/ 8050303 h 13916987"/>
              <a:gd name="connsiteX1749" fmla="*/ 716808 w 12210368"/>
              <a:gd name="connsiteY1749" fmla="*/ 8093637 h 13916987"/>
              <a:gd name="connsiteX1750" fmla="*/ 728588 w 12210368"/>
              <a:gd name="connsiteY1750" fmla="*/ 8100860 h 13916987"/>
              <a:gd name="connsiteX1751" fmla="*/ 752148 w 12210368"/>
              <a:gd name="connsiteY1751" fmla="*/ 8057526 h 13916987"/>
              <a:gd name="connsiteX1752" fmla="*/ 740368 w 12210368"/>
              <a:gd name="connsiteY1752" fmla="*/ 8050303 h 13916987"/>
              <a:gd name="connsiteX1753" fmla="*/ 456472 w 12210368"/>
              <a:gd name="connsiteY1753" fmla="*/ 8050303 h 13916987"/>
              <a:gd name="connsiteX1754" fmla="*/ 441158 w 12210368"/>
              <a:gd name="connsiteY1754" fmla="*/ 8097249 h 13916987"/>
              <a:gd name="connsiteX1755" fmla="*/ 454116 w 12210368"/>
              <a:gd name="connsiteY1755" fmla="*/ 8102064 h 13916987"/>
              <a:gd name="connsiteX1756" fmla="*/ 469430 w 12210368"/>
              <a:gd name="connsiteY1756" fmla="*/ 8055118 h 13916987"/>
              <a:gd name="connsiteX1757" fmla="*/ 456472 w 12210368"/>
              <a:gd name="connsiteY1757" fmla="*/ 8050303 h 13916987"/>
              <a:gd name="connsiteX1758" fmla="*/ 1310517 w 12210368"/>
              <a:gd name="connsiteY1758" fmla="*/ 8049100 h 13916987"/>
              <a:gd name="connsiteX1759" fmla="*/ 1316407 w 12210368"/>
              <a:gd name="connsiteY1759" fmla="*/ 8055119 h 13916987"/>
              <a:gd name="connsiteX1760" fmla="*/ 1285779 w 12210368"/>
              <a:gd name="connsiteY1760" fmla="*/ 8086415 h 13916987"/>
              <a:gd name="connsiteX1761" fmla="*/ 1279889 w 12210368"/>
              <a:gd name="connsiteY1761" fmla="*/ 8080397 h 13916987"/>
              <a:gd name="connsiteX1762" fmla="*/ 1310517 w 12210368"/>
              <a:gd name="connsiteY1762" fmla="*/ 8049100 h 13916987"/>
              <a:gd name="connsiteX1763" fmla="*/ 313935 w 12210368"/>
              <a:gd name="connsiteY1763" fmla="*/ 8049100 h 13916987"/>
              <a:gd name="connsiteX1764" fmla="*/ 303333 w 12210368"/>
              <a:gd name="connsiteY1764" fmla="*/ 8097249 h 13916987"/>
              <a:gd name="connsiteX1765" fmla="*/ 317468 w 12210368"/>
              <a:gd name="connsiteY1765" fmla="*/ 8100860 h 13916987"/>
              <a:gd name="connsiteX1766" fmla="*/ 328070 w 12210368"/>
              <a:gd name="connsiteY1766" fmla="*/ 8052711 h 13916987"/>
              <a:gd name="connsiteX1767" fmla="*/ 313935 w 12210368"/>
              <a:gd name="connsiteY1767" fmla="*/ 8049100 h 13916987"/>
              <a:gd name="connsiteX1768" fmla="*/ 1030155 w 12210368"/>
              <a:gd name="connsiteY1768" fmla="*/ 8041878 h 13916987"/>
              <a:gd name="connsiteX1769" fmla="*/ 1000705 w 12210368"/>
              <a:gd name="connsiteY1769" fmla="*/ 8081601 h 13916987"/>
              <a:gd name="connsiteX1770" fmla="*/ 1011307 w 12210368"/>
              <a:gd name="connsiteY1770" fmla="*/ 8090027 h 13916987"/>
              <a:gd name="connsiteX1771" fmla="*/ 1040757 w 12210368"/>
              <a:gd name="connsiteY1771" fmla="*/ 8050304 h 13916987"/>
              <a:gd name="connsiteX1772" fmla="*/ 1030155 w 12210368"/>
              <a:gd name="connsiteY1772" fmla="*/ 8041878 h 13916987"/>
              <a:gd name="connsiteX1773" fmla="*/ 1310517 w 12210368"/>
              <a:gd name="connsiteY1773" fmla="*/ 8041877 h 13916987"/>
              <a:gd name="connsiteX1774" fmla="*/ 1276355 w 12210368"/>
              <a:gd name="connsiteY1774" fmla="*/ 8076785 h 13916987"/>
              <a:gd name="connsiteX1775" fmla="*/ 1279889 w 12210368"/>
              <a:gd name="connsiteY1775" fmla="*/ 8080397 h 13916987"/>
              <a:gd name="connsiteX1776" fmla="*/ 1276355 w 12210368"/>
              <a:gd name="connsiteY1776" fmla="*/ 8084008 h 13916987"/>
              <a:gd name="connsiteX1777" fmla="*/ 1285779 w 12210368"/>
              <a:gd name="connsiteY1777" fmla="*/ 8093638 h 13916987"/>
              <a:gd name="connsiteX1778" fmla="*/ 1319941 w 12210368"/>
              <a:gd name="connsiteY1778" fmla="*/ 8058730 h 13916987"/>
              <a:gd name="connsiteX1779" fmla="*/ 1316407 w 12210368"/>
              <a:gd name="connsiteY1779" fmla="*/ 8055119 h 13916987"/>
              <a:gd name="connsiteX1780" fmla="*/ 1319941 w 12210368"/>
              <a:gd name="connsiteY1780" fmla="*/ 8051507 h 13916987"/>
              <a:gd name="connsiteX1781" fmla="*/ 1310517 w 12210368"/>
              <a:gd name="connsiteY1781" fmla="*/ 8041877 h 13916987"/>
              <a:gd name="connsiteX1782" fmla="*/ 611967 w 12210368"/>
              <a:gd name="connsiteY1782" fmla="*/ 8017803 h 13916987"/>
              <a:gd name="connsiteX1783" fmla="*/ 591941 w 12210368"/>
              <a:gd name="connsiteY1783" fmla="*/ 8063544 h 13916987"/>
              <a:gd name="connsiteX1784" fmla="*/ 604899 w 12210368"/>
              <a:gd name="connsiteY1784" fmla="*/ 8069563 h 13916987"/>
              <a:gd name="connsiteX1785" fmla="*/ 624925 w 12210368"/>
              <a:gd name="connsiteY1785" fmla="*/ 8023821 h 13916987"/>
              <a:gd name="connsiteX1786" fmla="*/ 611967 w 12210368"/>
              <a:gd name="connsiteY1786" fmla="*/ 8017803 h 13916987"/>
              <a:gd name="connsiteX1787" fmla="*/ 1197430 w 12210368"/>
              <a:gd name="connsiteY1787" fmla="*/ 8015396 h 13916987"/>
              <a:gd name="connsiteX1788" fmla="*/ 1164446 w 12210368"/>
              <a:gd name="connsiteY1788" fmla="*/ 8052711 h 13916987"/>
              <a:gd name="connsiteX1789" fmla="*/ 1175048 w 12210368"/>
              <a:gd name="connsiteY1789" fmla="*/ 8062341 h 13916987"/>
              <a:gd name="connsiteX1790" fmla="*/ 1208032 w 12210368"/>
              <a:gd name="connsiteY1790" fmla="*/ 8025026 h 13916987"/>
              <a:gd name="connsiteX1791" fmla="*/ 1197430 w 12210368"/>
              <a:gd name="connsiteY1791" fmla="*/ 8015396 h 13916987"/>
              <a:gd name="connsiteX1792" fmla="*/ 176109 w 12210368"/>
              <a:gd name="connsiteY1792" fmla="*/ 8011785 h 13916987"/>
              <a:gd name="connsiteX1793" fmla="*/ 170219 w 12210368"/>
              <a:gd name="connsiteY1793" fmla="*/ 8061137 h 13916987"/>
              <a:gd name="connsiteX1794" fmla="*/ 184355 w 12210368"/>
              <a:gd name="connsiteY1794" fmla="*/ 8062341 h 13916987"/>
              <a:gd name="connsiteX1795" fmla="*/ 190245 w 12210368"/>
              <a:gd name="connsiteY1795" fmla="*/ 8012988 h 13916987"/>
              <a:gd name="connsiteX1796" fmla="*/ 176109 w 12210368"/>
              <a:gd name="connsiteY1796" fmla="*/ 8011785 h 13916987"/>
              <a:gd name="connsiteX1797" fmla="*/ 1378841 w 12210368"/>
              <a:gd name="connsiteY1797" fmla="*/ 7978080 h 13916987"/>
              <a:gd name="connsiteX1798" fmla="*/ 1385320 w 12210368"/>
              <a:gd name="connsiteY1798" fmla="*/ 7984701 h 13916987"/>
              <a:gd name="connsiteX1799" fmla="*/ 1354103 w 12210368"/>
              <a:gd name="connsiteY1799" fmla="*/ 8016599 h 13916987"/>
              <a:gd name="connsiteX1800" fmla="*/ 1347624 w 12210368"/>
              <a:gd name="connsiteY1800" fmla="*/ 8009979 h 13916987"/>
              <a:gd name="connsiteX1801" fmla="*/ 1378841 w 12210368"/>
              <a:gd name="connsiteY1801" fmla="*/ 7978080 h 13916987"/>
              <a:gd name="connsiteX1802" fmla="*/ 932381 w 12210368"/>
              <a:gd name="connsiteY1802" fmla="*/ 7972062 h 13916987"/>
              <a:gd name="connsiteX1803" fmla="*/ 905287 w 12210368"/>
              <a:gd name="connsiteY1803" fmla="*/ 8014192 h 13916987"/>
              <a:gd name="connsiteX1804" fmla="*/ 917067 w 12210368"/>
              <a:gd name="connsiteY1804" fmla="*/ 8022618 h 13916987"/>
              <a:gd name="connsiteX1805" fmla="*/ 944161 w 12210368"/>
              <a:gd name="connsiteY1805" fmla="*/ 7980488 h 13916987"/>
              <a:gd name="connsiteX1806" fmla="*/ 932381 w 12210368"/>
              <a:gd name="connsiteY1806" fmla="*/ 7972062 h 13916987"/>
              <a:gd name="connsiteX1807" fmla="*/ 1378841 w 12210368"/>
              <a:gd name="connsiteY1807" fmla="*/ 7972061 h 13916987"/>
              <a:gd name="connsiteX1808" fmla="*/ 1344679 w 12210368"/>
              <a:gd name="connsiteY1808" fmla="*/ 8006969 h 13916987"/>
              <a:gd name="connsiteX1809" fmla="*/ 1347624 w 12210368"/>
              <a:gd name="connsiteY1809" fmla="*/ 8009979 h 13916987"/>
              <a:gd name="connsiteX1810" fmla="*/ 1344679 w 12210368"/>
              <a:gd name="connsiteY1810" fmla="*/ 8012988 h 13916987"/>
              <a:gd name="connsiteX1811" fmla="*/ 1354103 w 12210368"/>
              <a:gd name="connsiteY1811" fmla="*/ 8022618 h 13916987"/>
              <a:gd name="connsiteX1812" fmla="*/ 1388265 w 12210368"/>
              <a:gd name="connsiteY1812" fmla="*/ 7987710 h 13916987"/>
              <a:gd name="connsiteX1813" fmla="*/ 1385320 w 12210368"/>
              <a:gd name="connsiteY1813" fmla="*/ 7984701 h 13916987"/>
              <a:gd name="connsiteX1814" fmla="*/ 1388265 w 12210368"/>
              <a:gd name="connsiteY1814" fmla="*/ 7981691 h 13916987"/>
              <a:gd name="connsiteX1815" fmla="*/ 1378841 w 12210368"/>
              <a:gd name="connsiteY1815" fmla="*/ 7972061 h 13916987"/>
              <a:gd name="connsiteX1816" fmla="*/ 1090232 w 12210368"/>
              <a:gd name="connsiteY1816" fmla="*/ 7963636 h 13916987"/>
              <a:gd name="connsiteX1817" fmla="*/ 1060783 w 12210368"/>
              <a:gd name="connsiteY1817" fmla="*/ 8003359 h 13916987"/>
              <a:gd name="connsiteX1818" fmla="*/ 1071385 w 12210368"/>
              <a:gd name="connsiteY1818" fmla="*/ 8011785 h 13916987"/>
              <a:gd name="connsiteX1819" fmla="*/ 1100834 w 12210368"/>
              <a:gd name="connsiteY1819" fmla="*/ 7972062 h 13916987"/>
              <a:gd name="connsiteX1820" fmla="*/ 1090232 w 12210368"/>
              <a:gd name="connsiteY1820" fmla="*/ 7963636 h 13916987"/>
              <a:gd name="connsiteX1821" fmla="*/ 788666 w 12210368"/>
              <a:gd name="connsiteY1821" fmla="*/ 7962432 h 13916987"/>
              <a:gd name="connsiteX1822" fmla="*/ 765106 w 12210368"/>
              <a:gd name="connsiteY1822" fmla="*/ 8005766 h 13916987"/>
              <a:gd name="connsiteX1823" fmla="*/ 776886 w 12210368"/>
              <a:gd name="connsiteY1823" fmla="*/ 8012988 h 13916987"/>
              <a:gd name="connsiteX1824" fmla="*/ 800446 w 12210368"/>
              <a:gd name="connsiteY1824" fmla="*/ 7969654 h 13916987"/>
              <a:gd name="connsiteX1825" fmla="*/ 788666 w 12210368"/>
              <a:gd name="connsiteY1825" fmla="*/ 7962432 h 13916987"/>
              <a:gd name="connsiteX1826" fmla="*/ 487100 w 12210368"/>
              <a:gd name="connsiteY1826" fmla="*/ 7955209 h 13916987"/>
              <a:gd name="connsiteX1827" fmla="*/ 471786 w 12210368"/>
              <a:gd name="connsiteY1827" fmla="*/ 8002154 h 13916987"/>
              <a:gd name="connsiteX1828" fmla="*/ 484744 w 12210368"/>
              <a:gd name="connsiteY1828" fmla="*/ 8006969 h 13916987"/>
              <a:gd name="connsiteX1829" fmla="*/ 500058 w 12210368"/>
              <a:gd name="connsiteY1829" fmla="*/ 7960024 h 13916987"/>
              <a:gd name="connsiteX1830" fmla="*/ 487100 w 12210368"/>
              <a:gd name="connsiteY1830" fmla="*/ 7955209 h 13916987"/>
              <a:gd name="connsiteX1831" fmla="*/ 335138 w 12210368"/>
              <a:gd name="connsiteY1831" fmla="*/ 7951598 h 13916987"/>
              <a:gd name="connsiteX1832" fmla="*/ 324536 w 12210368"/>
              <a:gd name="connsiteY1832" fmla="*/ 7999747 h 13916987"/>
              <a:gd name="connsiteX1833" fmla="*/ 338672 w 12210368"/>
              <a:gd name="connsiteY1833" fmla="*/ 8003358 h 13916987"/>
              <a:gd name="connsiteX1834" fmla="*/ 349274 w 12210368"/>
              <a:gd name="connsiteY1834" fmla="*/ 7955209 h 13916987"/>
              <a:gd name="connsiteX1835" fmla="*/ 335138 w 12210368"/>
              <a:gd name="connsiteY1835" fmla="*/ 7951598 h 13916987"/>
              <a:gd name="connsiteX1836" fmla="*/ 1262219 w 12210368"/>
              <a:gd name="connsiteY1836" fmla="*/ 7940765 h 13916987"/>
              <a:gd name="connsiteX1837" fmla="*/ 1229236 w 12210368"/>
              <a:gd name="connsiteY1837" fmla="*/ 7978080 h 13916987"/>
              <a:gd name="connsiteX1838" fmla="*/ 1239838 w 12210368"/>
              <a:gd name="connsiteY1838" fmla="*/ 7987710 h 13916987"/>
              <a:gd name="connsiteX1839" fmla="*/ 1272821 w 12210368"/>
              <a:gd name="connsiteY1839" fmla="*/ 7950395 h 13916987"/>
              <a:gd name="connsiteX1840" fmla="*/ 1262219 w 12210368"/>
              <a:gd name="connsiteY1840" fmla="*/ 7940765 h 13916987"/>
              <a:gd name="connsiteX1841" fmla="*/ 652019 w 12210368"/>
              <a:gd name="connsiteY1841" fmla="*/ 7926320 h 13916987"/>
              <a:gd name="connsiteX1842" fmla="*/ 631993 w 12210368"/>
              <a:gd name="connsiteY1842" fmla="*/ 7972061 h 13916987"/>
              <a:gd name="connsiteX1843" fmla="*/ 644951 w 12210368"/>
              <a:gd name="connsiteY1843" fmla="*/ 7978080 h 13916987"/>
              <a:gd name="connsiteX1844" fmla="*/ 664977 w 12210368"/>
              <a:gd name="connsiteY1844" fmla="*/ 7932338 h 13916987"/>
              <a:gd name="connsiteX1845" fmla="*/ 652019 w 12210368"/>
              <a:gd name="connsiteY1845" fmla="*/ 7926320 h 13916987"/>
              <a:gd name="connsiteX1846" fmla="*/ 187889 w 12210368"/>
              <a:gd name="connsiteY1846" fmla="*/ 7911876 h 13916987"/>
              <a:gd name="connsiteX1847" fmla="*/ 181999 w 12210368"/>
              <a:gd name="connsiteY1847" fmla="*/ 7961229 h 13916987"/>
              <a:gd name="connsiteX1848" fmla="*/ 194957 w 12210368"/>
              <a:gd name="connsiteY1848" fmla="*/ 7962432 h 13916987"/>
              <a:gd name="connsiteX1849" fmla="*/ 202025 w 12210368"/>
              <a:gd name="connsiteY1849" fmla="*/ 7913080 h 13916987"/>
              <a:gd name="connsiteX1850" fmla="*/ 187889 w 12210368"/>
              <a:gd name="connsiteY1850" fmla="*/ 7911876 h 13916987"/>
              <a:gd name="connsiteX1851" fmla="*/ 1448343 w 12210368"/>
              <a:gd name="connsiteY1851" fmla="*/ 7908265 h 13916987"/>
              <a:gd name="connsiteX1852" fmla="*/ 1454233 w 12210368"/>
              <a:gd name="connsiteY1852" fmla="*/ 7914283 h 13916987"/>
              <a:gd name="connsiteX1853" fmla="*/ 1423605 w 12210368"/>
              <a:gd name="connsiteY1853" fmla="*/ 7945580 h 13916987"/>
              <a:gd name="connsiteX1854" fmla="*/ 1417715 w 12210368"/>
              <a:gd name="connsiteY1854" fmla="*/ 7939562 h 13916987"/>
              <a:gd name="connsiteX1855" fmla="*/ 1448343 w 12210368"/>
              <a:gd name="connsiteY1855" fmla="*/ 7908265 h 13916987"/>
              <a:gd name="connsiteX1856" fmla="*/ 1448343 w 12210368"/>
              <a:gd name="connsiteY1856" fmla="*/ 7901042 h 13916987"/>
              <a:gd name="connsiteX1857" fmla="*/ 1414181 w 12210368"/>
              <a:gd name="connsiteY1857" fmla="*/ 7935950 h 13916987"/>
              <a:gd name="connsiteX1858" fmla="*/ 1417715 w 12210368"/>
              <a:gd name="connsiteY1858" fmla="*/ 7939562 h 13916987"/>
              <a:gd name="connsiteX1859" fmla="*/ 1414181 w 12210368"/>
              <a:gd name="connsiteY1859" fmla="*/ 7943173 h 13916987"/>
              <a:gd name="connsiteX1860" fmla="*/ 1423605 w 12210368"/>
              <a:gd name="connsiteY1860" fmla="*/ 7952802 h 13916987"/>
              <a:gd name="connsiteX1861" fmla="*/ 1457767 w 12210368"/>
              <a:gd name="connsiteY1861" fmla="*/ 7917894 h 13916987"/>
              <a:gd name="connsiteX1862" fmla="*/ 1454233 w 12210368"/>
              <a:gd name="connsiteY1862" fmla="*/ 7914283 h 13916987"/>
              <a:gd name="connsiteX1863" fmla="*/ 1457767 w 12210368"/>
              <a:gd name="connsiteY1863" fmla="*/ 7910671 h 13916987"/>
              <a:gd name="connsiteX1864" fmla="*/ 1448343 w 12210368"/>
              <a:gd name="connsiteY1864" fmla="*/ 7901042 h 13916987"/>
              <a:gd name="connsiteX1865" fmla="*/ 986569 w 12210368"/>
              <a:gd name="connsiteY1865" fmla="*/ 7887801 h 13916987"/>
              <a:gd name="connsiteX1866" fmla="*/ 959475 w 12210368"/>
              <a:gd name="connsiteY1866" fmla="*/ 7929932 h 13916987"/>
              <a:gd name="connsiteX1867" fmla="*/ 971255 w 12210368"/>
              <a:gd name="connsiteY1867" fmla="*/ 7938358 h 13916987"/>
              <a:gd name="connsiteX1868" fmla="*/ 998349 w 12210368"/>
              <a:gd name="connsiteY1868" fmla="*/ 7896227 h 13916987"/>
              <a:gd name="connsiteX1869" fmla="*/ 986569 w 12210368"/>
              <a:gd name="connsiteY1869" fmla="*/ 7887801 h 13916987"/>
              <a:gd name="connsiteX1870" fmla="*/ 1150310 w 12210368"/>
              <a:gd name="connsiteY1870" fmla="*/ 7884190 h 13916987"/>
              <a:gd name="connsiteX1871" fmla="*/ 1120860 w 12210368"/>
              <a:gd name="connsiteY1871" fmla="*/ 7923913 h 13916987"/>
              <a:gd name="connsiteX1872" fmla="*/ 1131462 w 12210368"/>
              <a:gd name="connsiteY1872" fmla="*/ 7932339 h 13916987"/>
              <a:gd name="connsiteX1873" fmla="*/ 1160912 w 12210368"/>
              <a:gd name="connsiteY1873" fmla="*/ 7892616 h 13916987"/>
              <a:gd name="connsiteX1874" fmla="*/ 1150310 w 12210368"/>
              <a:gd name="connsiteY1874" fmla="*/ 7884190 h 13916987"/>
              <a:gd name="connsiteX1875" fmla="*/ 835786 w 12210368"/>
              <a:gd name="connsiteY1875" fmla="*/ 7875763 h 13916987"/>
              <a:gd name="connsiteX1876" fmla="*/ 812226 w 12210368"/>
              <a:gd name="connsiteY1876" fmla="*/ 7919097 h 13916987"/>
              <a:gd name="connsiteX1877" fmla="*/ 824006 w 12210368"/>
              <a:gd name="connsiteY1877" fmla="*/ 7926320 h 13916987"/>
              <a:gd name="connsiteX1878" fmla="*/ 847566 w 12210368"/>
              <a:gd name="connsiteY1878" fmla="*/ 7882986 h 13916987"/>
              <a:gd name="connsiteX1879" fmla="*/ 835786 w 12210368"/>
              <a:gd name="connsiteY1879" fmla="*/ 7875763 h 13916987"/>
              <a:gd name="connsiteX1880" fmla="*/ 1327009 w 12210368"/>
              <a:gd name="connsiteY1880" fmla="*/ 7866134 h 13916987"/>
              <a:gd name="connsiteX1881" fmla="*/ 1294025 w 12210368"/>
              <a:gd name="connsiteY1881" fmla="*/ 7903450 h 13916987"/>
              <a:gd name="connsiteX1882" fmla="*/ 1304627 w 12210368"/>
              <a:gd name="connsiteY1882" fmla="*/ 7913080 h 13916987"/>
              <a:gd name="connsiteX1883" fmla="*/ 1337611 w 12210368"/>
              <a:gd name="connsiteY1883" fmla="*/ 7875764 h 13916987"/>
              <a:gd name="connsiteX1884" fmla="*/ 1327009 w 12210368"/>
              <a:gd name="connsiteY1884" fmla="*/ 7866134 h 13916987"/>
              <a:gd name="connsiteX1885" fmla="*/ 518905 w 12210368"/>
              <a:gd name="connsiteY1885" fmla="*/ 7860115 h 13916987"/>
              <a:gd name="connsiteX1886" fmla="*/ 503591 w 12210368"/>
              <a:gd name="connsiteY1886" fmla="*/ 7907060 h 13916987"/>
              <a:gd name="connsiteX1887" fmla="*/ 516549 w 12210368"/>
              <a:gd name="connsiteY1887" fmla="*/ 7911875 h 13916987"/>
              <a:gd name="connsiteX1888" fmla="*/ 531863 w 12210368"/>
              <a:gd name="connsiteY1888" fmla="*/ 7864930 h 13916987"/>
              <a:gd name="connsiteX1889" fmla="*/ 518905 w 12210368"/>
              <a:gd name="connsiteY1889" fmla="*/ 7860115 h 13916987"/>
              <a:gd name="connsiteX1890" fmla="*/ 356342 w 12210368"/>
              <a:gd name="connsiteY1890" fmla="*/ 7852893 h 13916987"/>
              <a:gd name="connsiteX1891" fmla="*/ 345740 w 12210368"/>
              <a:gd name="connsiteY1891" fmla="*/ 7902246 h 13916987"/>
              <a:gd name="connsiteX1892" fmla="*/ 359876 w 12210368"/>
              <a:gd name="connsiteY1892" fmla="*/ 7905857 h 13916987"/>
              <a:gd name="connsiteX1893" fmla="*/ 370478 w 12210368"/>
              <a:gd name="connsiteY1893" fmla="*/ 7856504 h 13916987"/>
              <a:gd name="connsiteX1894" fmla="*/ 356342 w 12210368"/>
              <a:gd name="connsiteY1894" fmla="*/ 7852893 h 13916987"/>
              <a:gd name="connsiteX1895" fmla="*/ 1517844 w 12210368"/>
              <a:gd name="connsiteY1895" fmla="*/ 7837245 h 13916987"/>
              <a:gd name="connsiteX1896" fmla="*/ 1523734 w 12210368"/>
              <a:gd name="connsiteY1896" fmla="*/ 7843264 h 13916987"/>
              <a:gd name="connsiteX1897" fmla="*/ 1493106 w 12210368"/>
              <a:gd name="connsiteY1897" fmla="*/ 7874560 h 13916987"/>
              <a:gd name="connsiteX1898" fmla="*/ 1487216 w 12210368"/>
              <a:gd name="connsiteY1898" fmla="*/ 7868542 h 13916987"/>
              <a:gd name="connsiteX1899" fmla="*/ 1517844 w 12210368"/>
              <a:gd name="connsiteY1899" fmla="*/ 7837245 h 13916987"/>
              <a:gd name="connsiteX1900" fmla="*/ 692071 w 12210368"/>
              <a:gd name="connsiteY1900" fmla="*/ 7836041 h 13916987"/>
              <a:gd name="connsiteX1901" fmla="*/ 672045 w 12210368"/>
              <a:gd name="connsiteY1901" fmla="*/ 7881782 h 13916987"/>
              <a:gd name="connsiteX1902" fmla="*/ 685003 w 12210368"/>
              <a:gd name="connsiteY1902" fmla="*/ 7887801 h 13916987"/>
              <a:gd name="connsiteX1903" fmla="*/ 705028 w 12210368"/>
              <a:gd name="connsiteY1903" fmla="*/ 7842059 h 13916987"/>
              <a:gd name="connsiteX1904" fmla="*/ 692071 w 12210368"/>
              <a:gd name="connsiteY1904" fmla="*/ 7836041 h 13916987"/>
              <a:gd name="connsiteX1905" fmla="*/ 1517844 w 12210368"/>
              <a:gd name="connsiteY1905" fmla="*/ 7830022 h 13916987"/>
              <a:gd name="connsiteX1906" fmla="*/ 1483682 w 12210368"/>
              <a:gd name="connsiteY1906" fmla="*/ 7864930 h 13916987"/>
              <a:gd name="connsiteX1907" fmla="*/ 1487216 w 12210368"/>
              <a:gd name="connsiteY1907" fmla="*/ 7868542 h 13916987"/>
              <a:gd name="connsiteX1908" fmla="*/ 1483682 w 12210368"/>
              <a:gd name="connsiteY1908" fmla="*/ 7872153 h 13916987"/>
              <a:gd name="connsiteX1909" fmla="*/ 1493106 w 12210368"/>
              <a:gd name="connsiteY1909" fmla="*/ 7881783 h 13916987"/>
              <a:gd name="connsiteX1910" fmla="*/ 1527268 w 12210368"/>
              <a:gd name="connsiteY1910" fmla="*/ 7846875 h 13916987"/>
              <a:gd name="connsiteX1911" fmla="*/ 1523734 w 12210368"/>
              <a:gd name="connsiteY1911" fmla="*/ 7843264 h 13916987"/>
              <a:gd name="connsiteX1912" fmla="*/ 1527268 w 12210368"/>
              <a:gd name="connsiteY1912" fmla="*/ 7839652 h 13916987"/>
              <a:gd name="connsiteX1913" fmla="*/ 1517844 w 12210368"/>
              <a:gd name="connsiteY1913" fmla="*/ 7830022 h 13916987"/>
              <a:gd name="connsiteX1914" fmla="*/ 198491 w 12210368"/>
              <a:gd name="connsiteY1914" fmla="*/ 7813171 h 13916987"/>
              <a:gd name="connsiteX1915" fmla="*/ 192601 w 12210368"/>
              <a:gd name="connsiteY1915" fmla="*/ 7862523 h 13916987"/>
              <a:gd name="connsiteX1916" fmla="*/ 206737 w 12210368"/>
              <a:gd name="connsiteY1916" fmla="*/ 7863727 h 13916987"/>
              <a:gd name="connsiteX1917" fmla="*/ 212627 w 12210368"/>
              <a:gd name="connsiteY1917" fmla="*/ 7814374 h 13916987"/>
              <a:gd name="connsiteX1918" fmla="*/ 198491 w 12210368"/>
              <a:gd name="connsiteY1918" fmla="*/ 7813171 h 13916987"/>
              <a:gd name="connsiteX1919" fmla="*/ 1210388 w 12210368"/>
              <a:gd name="connsiteY1919" fmla="*/ 7805948 h 13916987"/>
              <a:gd name="connsiteX1920" fmla="*/ 1180938 w 12210368"/>
              <a:gd name="connsiteY1920" fmla="*/ 7845671 h 13916987"/>
              <a:gd name="connsiteX1921" fmla="*/ 1191540 w 12210368"/>
              <a:gd name="connsiteY1921" fmla="*/ 7854097 h 13916987"/>
              <a:gd name="connsiteX1922" fmla="*/ 1220990 w 12210368"/>
              <a:gd name="connsiteY1922" fmla="*/ 7814374 h 13916987"/>
              <a:gd name="connsiteX1923" fmla="*/ 1210388 w 12210368"/>
              <a:gd name="connsiteY1923" fmla="*/ 7805948 h 13916987"/>
              <a:gd name="connsiteX1924" fmla="*/ 1040757 w 12210368"/>
              <a:gd name="connsiteY1924" fmla="*/ 7804744 h 13916987"/>
              <a:gd name="connsiteX1925" fmla="*/ 1013663 w 12210368"/>
              <a:gd name="connsiteY1925" fmla="*/ 7846875 h 13916987"/>
              <a:gd name="connsiteX1926" fmla="*/ 1025443 w 12210368"/>
              <a:gd name="connsiteY1926" fmla="*/ 7855301 h 13916987"/>
              <a:gd name="connsiteX1927" fmla="*/ 1052537 w 12210368"/>
              <a:gd name="connsiteY1927" fmla="*/ 7813170 h 13916987"/>
              <a:gd name="connsiteX1928" fmla="*/ 1040757 w 12210368"/>
              <a:gd name="connsiteY1928" fmla="*/ 7804744 h 13916987"/>
              <a:gd name="connsiteX1929" fmla="*/ 1391799 w 12210368"/>
              <a:gd name="connsiteY1929" fmla="*/ 7791503 h 13916987"/>
              <a:gd name="connsiteX1930" fmla="*/ 1358815 w 12210368"/>
              <a:gd name="connsiteY1930" fmla="*/ 7828819 h 13916987"/>
              <a:gd name="connsiteX1931" fmla="*/ 1369417 w 12210368"/>
              <a:gd name="connsiteY1931" fmla="*/ 7838449 h 13916987"/>
              <a:gd name="connsiteX1932" fmla="*/ 1402401 w 12210368"/>
              <a:gd name="connsiteY1932" fmla="*/ 7801133 h 13916987"/>
              <a:gd name="connsiteX1933" fmla="*/ 1391799 w 12210368"/>
              <a:gd name="connsiteY1933" fmla="*/ 7791503 h 13916987"/>
              <a:gd name="connsiteX1934" fmla="*/ 882906 w 12210368"/>
              <a:gd name="connsiteY1934" fmla="*/ 7787892 h 13916987"/>
              <a:gd name="connsiteX1935" fmla="*/ 859346 w 12210368"/>
              <a:gd name="connsiteY1935" fmla="*/ 7831226 h 13916987"/>
              <a:gd name="connsiteX1936" fmla="*/ 871126 w 12210368"/>
              <a:gd name="connsiteY1936" fmla="*/ 7838448 h 13916987"/>
              <a:gd name="connsiteX1937" fmla="*/ 894685 w 12210368"/>
              <a:gd name="connsiteY1937" fmla="*/ 7795114 h 13916987"/>
              <a:gd name="connsiteX1938" fmla="*/ 882906 w 12210368"/>
              <a:gd name="connsiteY1938" fmla="*/ 7787892 h 13916987"/>
              <a:gd name="connsiteX1939" fmla="*/ 1586168 w 12210368"/>
              <a:gd name="connsiteY1939" fmla="*/ 7766225 h 13916987"/>
              <a:gd name="connsiteX1940" fmla="*/ 1592647 w 12210368"/>
              <a:gd name="connsiteY1940" fmla="*/ 7772846 h 13916987"/>
              <a:gd name="connsiteX1941" fmla="*/ 1561430 w 12210368"/>
              <a:gd name="connsiteY1941" fmla="*/ 7804744 h 13916987"/>
              <a:gd name="connsiteX1942" fmla="*/ 1554951 w 12210368"/>
              <a:gd name="connsiteY1942" fmla="*/ 7798124 h 13916987"/>
              <a:gd name="connsiteX1943" fmla="*/ 1586168 w 12210368"/>
              <a:gd name="connsiteY1943" fmla="*/ 7766225 h 13916987"/>
              <a:gd name="connsiteX1944" fmla="*/ 549533 w 12210368"/>
              <a:gd name="connsiteY1944" fmla="*/ 7765021 h 13916987"/>
              <a:gd name="connsiteX1945" fmla="*/ 534219 w 12210368"/>
              <a:gd name="connsiteY1945" fmla="*/ 7811966 h 13916987"/>
              <a:gd name="connsiteX1946" fmla="*/ 547177 w 12210368"/>
              <a:gd name="connsiteY1946" fmla="*/ 7816781 h 13916987"/>
              <a:gd name="connsiteX1947" fmla="*/ 562491 w 12210368"/>
              <a:gd name="connsiteY1947" fmla="*/ 7769836 h 13916987"/>
              <a:gd name="connsiteX1948" fmla="*/ 549533 w 12210368"/>
              <a:gd name="connsiteY1948" fmla="*/ 7765021 h 13916987"/>
              <a:gd name="connsiteX1949" fmla="*/ 1586168 w 12210368"/>
              <a:gd name="connsiteY1949" fmla="*/ 7760206 h 13916987"/>
              <a:gd name="connsiteX1950" fmla="*/ 1552006 w 12210368"/>
              <a:gd name="connsiteY1950" fmla="*/ 7795114 h 13916987"/>
              <a:gd name="connsiteX1951" fmla="*/ 1554951 w 12210368"/>
              <a:gd name="connsiteY1951" fmla="*/ 7798124 h 13916987"/>
              <a:gd name="connsiteX1952" fmla="*/ 1552006 w 12210368"/>
              <a:gd name="connsiteY1952" fmla="*/ 7801133 h 13916987"/>
              <a:gd name="connsiteX1953" fmla="*/ 1561430 w 12210368"/>
              <a:gd name="connsiteY1953" fmla="*/ 7810763 h 13916987"/>
              <a:gd name="connsiteX1954" fmla="*/ 1595592 w 12210368"/>
              <a:gd name="connsiteY1954" fmla="*/ 7775855 h 13916987"/>
              <a:gd name="connsiteX1955" fmla="*/ 1592647 w 12210368"/>
              <a:gd name="connsiteY1955" fmla="*/ 7772846 h 13916987"/>
              <a:gd name="connsiteX1956" fmla="*/ 1595592 w 12210368"/>
              <a:gd name="connsiteY1956" fmla="*/ 7769836 h 13916987"/>
              <a:gd name="connsiteX1957" fmla="*/ 1586168 w 12210368"/>
              <a:gd name="connsiteY1957" fmla="*/ 7760206 h 13916987"/>
              <a:gd name="connsiteX1958" fmla="*/ 377546 w 12210368"/>
              <a:gd name="connsiteY1958" fmla="*/ 7755391 h 13916987"/>
              <a:gd name="connsiteX1959" fmla="*/ 366944 w 12210368"/>
              <a:gd name="connsiteY1959" fmla="*/ 7804744 h 13916987"/>
              <a:gd name="connsiteX1960" fmla="*/ 381080 w 12210368"/>
              <a:gd name="connsiteY1960" fmla="*/ 7808355 h 13916987"/>
              <a:gd name="connsiteX1961" fmla="*/ 391682 w 12210368"/>
              <a:gd name="connsiteY1961" fmla="*/ 7759003 h 13916987"/>
              <a:gd name="connsiteX1962" fmla="*/ 377546 w 12210368"/>
              <a:gd name="connsiteY1962" fmla="*/ 7755391 h 13916987"/>
              <a:gd name="connsiteX1963" fmla="*/ 730944 w 12210368"/>
              <a:gd name="connsiteY1963" fmla="*/ 7744558 h 13916987"/>
              <a:gd name="connsiteX1964" fmla="*/ 710918 w 12210368"/>
              <a:gd name="connsiteY1964" fmla="*/ 7790299 h 13916987"/>
              <a:gd name="connsiteX1965" fmla="*/ 723876 w 12210368"/>
              <a:gd name="connsiteY1965" fmla="*/ 7796318 h 13916987"/>
              <a:gd name="connsiteX1966" fmla="*/ 743902 w 12210368"/>
              <a:gd name="connsiteY1966" fmla="*/ 7750576 h 13916987"/>
              <a:gd name="connsiteX1967" fmla="*/ 730944 w 12210368"/>
              <a:gd name="connsiteY1967" fmla="*/ 7744558 h 13916987"/>
              <a:gd name="connsiteX1968" fmla="*/ 1270466 w 12210368"/>
              <a:gd name="connsiteY1968" fmla="*/ 7726502 h 13916987"/>
              <a:gd name="connsiteX1969" fmla="*/ 1241016 w 12210368"/>
              <a:gd name="connsiteY1969" fmla="*/ 7766225 h 13916987"/>
              <a:gd name="connsiteX1970" fmla="*/ 1251618 w 12210368"/>
              <a:gd name="connsiteY1970" fmla="*/ 7774651 h 13916987"/>
              <a:gd name="connsiteX1971" fmla="*/ 1281067 w 12210368"/>
              <a:gd name="connsiteY1971" fmla="*/ 7734928 h 13916987"/>
              <a:gd name="connsiteX1972" fmla="*/ 1270466 w 12210368"/>
              <a:gd name="connsiteY1972" fmla="*/ 7726502 h 13916987"/>
              <a:gd name="connsiteX1973" fmla="*/ 1096122 w 12210368"/>
              <a:gd name="connsiteY1973" fmla="*/ 7721688 h 13916987"/>
              <a:gd name="connsiteX1974" fmla="*/ 1069029 w 12210368"/>
              <a:gd name="connsiteY1974" fmla="*/ 7763818 h 13916987"/>
              <a:gd name="connsiteX1975" fmla="*/ 1080809 w 12210368"/>
              <a:gd name="connsiteY1975" fmla="*/ 7772244 h 13916987"/>
              <a:gd name="connsiteX1976" fmla="*/ 1107902 w 12210368"/>
              <a:gd name="connsiteY1976" fmla="*/ 7730114 h 13916987"/>
              <a:gd name="connsiteX1977" fmla="*/ 1096122 w 12210368"/>
              <a:gd name="connsiteY1977" fmla="*/ 7721688 h 13916987"/>
              <a:gd name="connsiteX1978" fmla="*/ 1456588 w 12210368"/>
              <a:gd name="connsiteY1978" fmla="*/ 7716873 h 13916987"/>
              <a:gd name="connsiteX1979" fmla="*/ 1423605 w 12210368"/>
              <a:gd name="connsiteY1979" fmla="*/ 7754188 h 13916987"/>
              <a:gd name="connsiteX1980" fmla="*/ 1434207 w 12210368"/>
              <a:gd name="connsiteY1980" fmla="*/ 7763818 h 13916987"/>
              <a:gd name="connsiteX1981" fmla="*/ 1467190 w 12210368"/>
              <a:gd name="connsiteY1981" fmla="*/ 7726502 h 13916987"/>
              <a:gd name="connsiteX1982" fmla="*/ 1456588 w 12210368"/>
              <a:gd name="connsiteY1982" fmla="*/ 7716873 h 13916987"/>
              <a:gd name="connsiteX1983" fmla="*/ 209093 w 12210368"/>
              <a:gd name="connsiteY1983" fmla="*/ 7713262 h 13916987"/>
              <a:gd name="connsiteX1984" fmla="*/ 203203 w 12210368"/>
              <a:gd name="connsiteY1984" fmla="*/ 7762614 h 13916987"/>
              <a:gd name="connsiteX1985" fmla="*/ 217339 w 12210368"/>
              <a:gd name="connsiteY1985" fmla="*/ 7763818 h 13916987"/>
              <a:gd name="connsiteX1986" fmla="*/ 223229 w 12210368"/>
              <a:gd name="connsiteY1986" fmla="*/ 7714465 h 13916987"/>
              <a:gd name="connsiteX1987" fmla="*/ 209093 w 12210368"/>
              <a:gd name="connsiteY1987" fmla="*/ 7713262 h 13916987"/>
              <a:gd name="connsiteX1988" fmla="*/ 931203 w 12210368"/>
              <a:gd name="connsiteY1988" fmla="*/ 7700020 h 13916987"/>
              <a:gd name="connsiteX1989" fmla="*/ 907643 w 12210368"/>
              <a:gd name="connsiteY1989" fmla="*/ 7743354 h 13916987"/>
              <a:gd name="connsiteX1990" fmla="*/ 919423 w 12210368"/>
              <a:gd name="connsiteY1990" fmla="*/ 7750576 h 13916987"/>
              <a:gd name="connsiteX1991" fmla="*/ 942983 w 12210368"/>
              <a:gd name="connsiteY1991" fmla="*/ 7707242 h 13916987"/>
              <a:gd name="connsiteX1992" fmla="*/ 931203 w 12210368"/>
              <a:gd name="connsiteY1992" fmla="*/ 7700020 h 13916987"/>
              <a:gd name="connsiteX1993" fmla="*/ 1655670 w 12210368"/>
              <a:gd name="connsiteY1993" fmla="*/ 7696409 h 13916987"/>
              <a:gd name="connsiteX1994" fmla="*/ 1661559 w 12210368"/>
              <a:gd name="connsiteY1994" fmla="*/ 7702428 h 13916987"/>
              <a:gd name="connsiteX1995" fmla="*/ 1630932 w 12210368"/>
              <a:gd name="connsiteY1995" fmla="*/ 7733724 h 13916987"/>
              <a:gd name="connsiteX1996" fmla="*/ 1625042 w 12210368"/>
              <a:gd name="connsiteY1996" fmla="*/ 7727706 h 13916987"/>
              <a:gd name="connsiteX1997" fmla="*/ 1655670 w 12210368"/>
              <a:gd name="connsiteY1997" fmla="*/ 7696409 h 13916987"/>
              <a:gd name="connsiteX1998" fmla="*/ 1655670 w 12210368"/>
              <a:gd name="connsiteY1998" fmla="*/ 7689186 h 13916987"/>
              <a:gd name="connsiteX1999" fmla="*/ 1621508 w 12210368"/>
              <a:gd name="connsiteY1999" fmla="*/ 7724094 h 13916987"/>
              <a:gd name="connsiteX2000" fmla="*/ 1625042 w 12210368"/>
              <a:gd name="connsiteY2000" fmla="*/ 7727706 h 13916987"/>
              <a:gd name="connsiteX2001" fmla="*/ 1621508 w 12210368"/>
              <a:gd name="connsiteY2001" fmla="*/ 7731317 h 13916987"/>
              <a:gd name="connsiteX2002" fmla="*/ 1630932 w 12210368"/>
              <a:gd name="connsiteY2002" fmla="*/ 7740947 h 13916987"/>
              <a:gd name="connsiteX2003" fmla="*/ 1665093 w 12210368"/>
              <a:gd name="connsiteY2003" fmla="*/ 7706039 h 13916987"/>
              <a:gd name="connsiteX2004" fmla="*/ 1661559 w 12210368"/>
              <a:gd name="connsiteY2004" fmla="*/ 7702428 h 13916987"/>
              <a:gd name="connsiteX2005" fmla="*/ 1665093 w 12210368"/>
              <a:gd name="connsiteY2005" fmla="*/ 7698816 h 13916987"/>
              <a:gd name="connsiteX2006" fmla="*/ 1655670 w 12210368"/>
              <a:gd name="connsiteY2006" fmla="*/ 7689186 h 13916987"/>
              <a:gd name="connsiteX2007" fmla="*/ 580161 w 12210368"/>
              <a:gd name="connsiteY2007" fmla="*/ 7671131 h 13916987"/>
              <a:gd name="connsiteX2008" fmla="*/ 564847 w 12210368"/>
              <a:gd name="connsiteY2008" fmla="*/ 7718076 h 13916987"/>
              <a:gd name="connsiteX2009" fmla="*/ 577805 w 12210368"/>
              <a:gd name="connsiteY2009" fmla="*/ 7722891 h 13916987"/>
              <a:gd name="connsiteX2010" fmla="*/ 593119 w 12210368"/>
              <a:gd name="connsiteY2010" fmla="*/ 7675946 h 13916987"/>
              <a:gd name="connsiteX2011" fmla="*/ 580161 w 12210368"/>
              <a:gd name="connsiteY2011" fmla="*/ 7671131 h 13916987"/>
              <a:gd name="connsiteX2012" fmla="*/ 398750 w 12210368"/>
              <a:gd name="connsiteY2012" fmla="*/ 7657890 h 13916987"/>
              <a:gd name="connsiteX2013" fmla="*/ 388148 w 12210368"/>
              <a:gd name="connsiteY2013" fmla="*/ 7707242 h 13916987"/>
              <a:gd name="connsiteX2014" fmla="*/ 402284 w 12210368"/>
              <a:gd name="connsiteY2014" fmla="*/ 7710854 h 13916987"/>
              <a:gd name="connsiteX2015" fmla="*/ 412886 w 12210368"/>
              <a:gd name="connsiteY2015" fmla="*/ 7661501 h 13916987"/>
              <a:gd name="connsiteX2016" fmla="*/ 398750 w 12210368"/>
              <a:gd name="connsiteY2016" fmla="*/ 7657890 h 13916987"/>
              <a:gd name="connsiteX2017" fmla="*/ 770996 w 12210368"/>
              <a:gd name="connsiteY2017" fmla="*/ 7653075 h 13916987"/>
              <a:gd name="connsiteX2018" fmla="*/ 750970 w 12210368"/>
              <a:gd name="connsiteY2018" fmla="*/ 7698816 h 13916987"/>
              <a:gd name="connsiteX2019" fmla="*/ 763928 w 12210368"/>
              <a:gd name="connsiteY2019" fmla="*/ 7704835 h 13916987"/>
              <a:gd name="connsiteX2020" fmla="*/ 783954 w 12210368"/>
              <a:gd name="connsiteY2020" fmla="*/ 7659093 h 13916987"/>
              <a:gd name="connsiteX2021" fmla="*/ 770996 w 12210368"/>
              <a:gd name="connsiteY2021" fmla="*/ 7653075 h 13916987"/>
              <a:gd name="connsiteX2022" fmla="*/ 1330543 w 12210368"/>
              <a:gd name="connsiteY2022" fmla="*/ 7648260 h 13916987"/>
              <a:gd name="connsiteX2023" fmla="*/ 1301093 w 12210368"/>
              <a:gd name="connsiteY2023" fmla="*/ 7687983 h 13916987"/>
              <a:gd name="connsiteX2024" fmla="*/ 1311695 w 12210368"/>
              <a:gd name="connsiteY2024" fmla="*/ 7696409 h 13916987"/>
              <a:gd name="connsiteX2025" fmla="*/ 1341145 w 12210368"/>
              <a:gd name="connsiteY2025" fmla="*/ 7656686 h 13916987"/>
              <a:gd name="connsiteX2026" fmla="*/ 1330543 w 12210368"/>
              <a:gd name="connsiteY2026" fmla="*/ 7648260 h 13916987"/>
              <a:gd name="connsiteX2027" fmla="*/ 1521378 w 12210368"/>
              <a:gd name="connsiteY2027" fmla="*/ 7642242 h 13916987"/>
              <a:gd name="connsiteX2028" fmla="*/ 1488394 w 12210368"/>
              <a:gd name="connsiteY2028" fmla="*/ 7679557 h 13916987"/>
              <a:gd name="connsiteX2029" fmla="*/ 1498996 w 12210368"/>
              <a:gd name="connsiteY2029" fmla="*/ 7689187 h 13916987"/>
              <a:gd name="connsiteX2030" fmla="*/ 1531980 w 12210368"/>
              <a:gd name="connsiteY2030" fmla="*/ 7651872 h 13916987"/>
              <a:gd name="connsiteX2031" fmla="*/ 1521378 w 12210368"/>
              <a:gd name="connsiteY2031" fmla="*/ 7642242 h 13916987"/>
              <a:gd name="connsiteX2032" fmla="*/ 1150310 w 12210368"/>
              <a:gd name="connsiteY2032" fmla="*/ 7638631 h 13916987"/>
              <a:gd name="connsiteX2033" fmla="*/ 1123216 w 12210368"/>
              <a:gd name="connsiteY2033" fmla="*/ 7680761 h 13916987"/>
              <a:gd name="connsiteX2034" fmla="*/ 1134996 w 12210368"/>
              <a:gd name="connsiteY2034" fmla="*/ 7689187 h 13916987"/>
              <a:gd name="connsiteX2035" fmla="*/ 1162090 w 12210368"/>
              <a:gd name="connsiteY2035" fmla="*/ 7647057 h 13916987"/>
              <a:gd name="connsiteX2036" fmla="*/ 1150310 w 12210368"/>
              <a:gd name="connsiteY2036" fmla="*/ 7638631 h 13916987"/>
              <a:gd name="connsiteX2037" fmla="*/ 1725171 w 12210368"/>
              <a:gd name="connsiteY2037" fmla="*/ 7625390 h 13916987"/>
              <a:gd name="connsiteX2038" fmla="*/ 1731061 w 12210368"/>
              <a:gd name="connsiteY2038" fmla="*/ 7631408 h 13916987"/>
              <a:gd name="connsiteX2039" fmla="*/ 1700433 w 12210368"/>
              <a:gd name="connsiteY2039" fmla="*/ 7662704 h 13916987"/>
              <a:gd name="connsiteX2040" fmla="*/ 1694544 w 12210368"/>
              <a:gd name="connsiteY2040" fmla="*/ 7656687 h 13916987"/>
              <a:gd name="connsiteX2041" fmla="*/ 1725171 w 12210368"/>
              <a:gd name="connsiteY2041" fmla="*/ 7625390 h 13916987"/>
              <a:gd name="connsiteX2042" fmla="*/ 1725171 w 12210368"/>
              <a:gd name="connsiteY2042" fmla="*/ 7618167 h 13916987"/>
              <a:gd name="connsiteX2043" fmla="*/ 1691009 w 12210368"/>
              <a:gd name="connsiteY2043" fmla="*/ 7653075 h 13916987"/>
              <a:gd name="connsiteX2044" fmla="*/ 1694544 w 12210368"/>
              <a:gd name="connsiteY2044" fmla="*/ 7656687 h 13916987"/>
              <a:gd name="connsiteX2045" fmla="*/ 1691009 w 12210368"/>
              <a:gd name="connsiteY2045" fmla="*/ 7660298 h 13916987"/>
              <a:gd name="connsiteX2046" fmla="*/ 1700433 w 12210368"/>
              <a:gd name="connsiteY2046" fmla="*/ 7669928 h 13916987"/>
              <a:gd name="connsiteX2047" fmla="*/ 1734595 w 12210368"/>
              <a:gd name="connsiteY2047" fmla="*/ 7635019 h 13916987"/>
              <a:gd name="connsiteX2048" fmla="*/ 1731061 w 12210368"/>
              <a:gd name="connsiteY2048" fmla="*/ 7631408 h 13916987"/>
              <a:gd name="connsiteX2049" fmla="*/ 1734595 w 12210368"/>
              <a:gd name="connsiteY2049" fmla="*/ 7627797 h 13916987"/>
              <a:gd name="connsiteX2050" fmla="*/ 1725171 w 12210368"/>
              <a:gd name="connsiteY2050" fmla="*/ 7618167 h 13916987"/>
              <a:gd name="connsiteX2051" fmla="*/ 219695 w 12210368"/>
              <a:gd name="connsiteY2051" fmla="*/ 7614556 h 13916987"/>
              <a:gd name="connsiteX2052" fmla="*/ 213805 w 12210368"/>
              <a:gd name="connsiteY2052" fmla="*/ 7663909 h 13916987"/>
              <a:gd name="connsiteX2053" fmla="*/ 227941 w 12210368"/>
              <a:gd name="connsiteY2053" fmla="*/ 7665113 h 13916987"/>
              <a:gd name="connsiteX2054" fmla="*/ 233831 w 12210368"/>
              <a:gd name="connsiteY2054" fmla="*/ 7615760 h 13916987"/>
              <a:gd name="connsiteX2055" fmla="*/ 219695 w 12210368"/>
              <a:gd name="connsiteY2055" fmla="*/ 7614556 h 13916987"/>
              <a:gd name="connsiteX2056" fmla="*/ 978323 w 12210368"/>
              <a:gd name="connsiteY2056" fmla="*/ 7613352 h 13916987"/>
              <a:gd name="connsiteX2057" fmla="*/ 954763 w 12210368"/>
              <a:gd name="connsiteY2057" fmla="*/ 7656686 h 13916987"/>
              <a:gd name="connsiteX2058" fmla="*/ 966543 w 12210368"/>
              <a:gd name="connsiteY2058" fmla="*/ 7663908 h 13916987"/>
              <a:gd name="connsiteX2059" fmla="*/ 990103 w 12210368"/>
              <a:gd name="connsiteY2059" fmla="*/ 7620574 h 13916987"/>
              <a:gd name="connsiteX2060" fmla="*/ 978323 w 12210368"/>
              <a:gd name="connsiteY2060" fmla="*/ 7613352 h 13916987"/>
              <a:gd name="connsiteX2061" fmla="*/ 610789 w 12210368"/>
              <a:gd name="connsiteY2061" fmla="*/ 7576037 h 13916987"/>
              <a:gd name="connsiteX2062" fmla="*/ 595475 w 12210368"/>
              <a:gd name="connsiteY2062" fmla="*/ 7622982 h 13916987"/>
              <a:gd name="connsiteX2063" fmla="*/ 608433 w 12210368"/>
              <a:gd name="connsiteY2063" fmla="*/ 7627797 h 13916987"/>
              <a:gd name="connsiteX2064" fmla="*/ 623747 w 12210368"/>
              <a:gd name="connsiteY2064" fmla="*/ 7580851 h 13916987"/>
              <a:gd name="connsiteX2065" fmla="*/ 610789 w 12210368"/>
              <a:gd name="connsiteY2065" fmla="*/ 7576037 h 13916987"/>
              <a:gd name="connsiteX2066" fmla="*/ 1390621 w 12210368"/>
              <a:gd name="connsiteY2066" fmla="*/ 7568815 h 13916987"/>
              <a:gd name="connsiteX2067" fmla="*/ 1361171 w 12210368"/>
              <a:gd name="connsiteY2067" fmla="*/ 7608538 h 13916987"/>
              <a:gd name="connsiteX2068" fmla="*/ 1371773 w 12210368"/>
              <a:gd name="connsiteY2068" fmla="*/ 7616964 h 13916987"/>
              <a:gd name="connsiteX2069" fmla="*/ 1401223 w 12210368"/>
              <a:gd name="connsiteY2069" fmla="*/ 7577241 h 13916987"/>
              <a:gd name="connsiteX2070" fmla="*/ 1390621 w 12210368"/>
              <a:gd name="connsiteY2070" fmla="*/ 7568815 h 13916987"/>
              <a:gd name="connsiteX2071" fmla="*/ 1586168 w 12210368"/>
              <a:gd name="connsiteY2071" fmla="*/ 7567611 h 13916987"/>
              <a:gd name="connsiteX2072" fmla="*/ 1553184 w 12210368"/>
              <a:gd name="connsiteY2072" fmla="*/ 7604926 h 13916987"/>
              <a:gd name="connsiteX2073" fmla="*/ 1563786 w 12210368"/>
              <a:gd name="connsiteY2073" fmla="*/ 7614556 h 13916987"/>
              <a:gd name="connsiteX2074" fmla="*/ 1596770 w 12210368"/>
              <a:gd name="connsiteY2074" fmla="*/ 7577241 h 13916987"/>
              <a:gd name="connsiteX2075" fmla="*/ 1586168 w 12210368"/>
              <a:gd name="connsiteY2075" fmla="*/ 7567611 h 13916987"/>
              <a:gd name="connsiteX2076" fmla="*/ 811048 w 12210368"/>
              <a:gd name="connsiteY2076" fmla="*/ 7561592 h 13916987"/>
              <a:gd name="connsiteX2077" fmla="*/ 791022 w 12210368"/>
              <a:gd name="connsiteY2077" fmla="*/ 7607333 h 13916987"/>
              <a:gd name="connsiteX2078" fmla="*/ 803980 w 12210368"/>
              <a:gd name="connsiteY2078" fmla="*/ 7613352 h 13916987"/>
              <a:gd name="connsiteX2079" fmla="*/ 824006 w 12210368"/>
              <a:gd name="connsiteY2079" fmla="*/ 7567610 h 13916987"/>
              <a:gd name="connsiteX2080" fmla="*/ 811048 w 12210368"/>
              <a:gd name="connsiteY2080" fmla="*/ 7561592 h 13916987"/>
              <a:gd name="connsiteX2081" fmla="*/ 419954 w 12210368"/>
              <a:gd name="connsiteY2081" fmla="*/ 7561592 h 13916987"/>
              <a:gd name="connsiteX2082" fmla="*/ 409352 w 12210368"/>
              <a:gd name="connsiteY2082" fmla="*/ 7609741 h 13916987"/>
              <a:gd name="connsiteX2083" fmla="*/ 423488 w 12210368"/>
              <a:gd name="connsiteY2083" fmla="*/ 7613352 h 13916987"/>
              <a:gd name="connsiteX2084" fmla="*/ 434090 w 12210368"/>
              <a:gd name="connsiteY2084" fmla="*/ 7565203 h 13916987"/>
              <a:gd name="connsiteX2085" fmla="*/ 419954 w 12210368"/>
              <a:gd name="connsiteY2085" fmla="*/ 7561592 h 13916987"/>
              <a:gd name="connsiteX2086" fmla="*/ 1204498 w 12210368"/>
              <a:gd name="connsiteY2086" fmla="*/ 7555574 h 13916987"/>
              <a:gd name="connsiteX2087" fmla="*/ 1177404 w 12210368"/>
              <a:gd name="connsiteY2087" fmla="*/ 7597704 h 13916987"/>
              <a:gd name="connsiteX2088" fmla="*/ 1189184 w 12210368"/>
              <a:gd name="connsiteY2088" fmla="*/ 7606130 h 13916987"/>
              <a:gd name="connsiteX2089" fmla="*/ 1216278 w 12210368"/>
              <a:gd name="connsiteY2089" fmla="*/ 7564000 h 13916987"/>
              <a:gd name="connsiteX2090" fmla="*/ 1204498 w 12210368"/>
              <a:gd name="connsiteY2090" fmla="*/ 7555574 h 13916987"/>
              <a:gd name="connsiteX2091" fmla="*/ 1794673 w 12210368"/>
              <a:gd name="connsiteY2091" fmla="*/ 7554370 h 13916987"/>
              <a:gd name="connsiteX2092" fmla="*/ 1801152 w 12210368"/>
              <a:gd name="connsiteY2092" fmla="*/ 7560991 h 13916987"/>
              <a:gd name="connsiteX2093" fmla="*/ 1769935 w 12210368"/>
              <a:gd name="connsiteY2093" fmla="*/ 7592888 h 13916987"/>
              <a:gd name="connsiteX2094" fmla="*/ 1763457 w 12210368"/>
              <a:gd name="connsiteY2094" fmla="*/ 7586269 h 13916987"/>
              <a:gd name="connsiteX2095" fmla="*/ 1794673 w 12210368"/>
              <a:gd name="connsiteY2095" fmla="*/ 7554370 h 13916987"/>
              <a:gd name="connsiteX2096" fmla="*/ 1794673 w 12210368"/>
              <a:gd name="connsiteY2096" fmla="*/ 7548351 h 13916987"/>
              <a:gd name="connsiteX2097" fmla="*/ 1760511 w 12210368"/>
              <a:gd name="connsiteY2097" fmla="*/ 7583259 h 13916987"/>
              <a:gd name="connsiteX2098" fmla="*/ 1763457 w 12210368"/>
              <a:gd name="connsiteY2098" fmla="*/ 7586269 h 13916987"/>
              <a:gd name="connsiteX2099" fmla="*/ 1760511 w 12210368"/>
              <a:gd name="connsiteY2099" fmla="*/ 7589278 h 13916987"/>
              <a:gd name="connsiteX2100" fmla="*/ 1769935 w 12210368"/>
              <a:gd name="connsiteY2100" fmla="*/ 7598908 h 13916987"/>
              <a:gd name="connsiteX2101" fmla="*/ 1804097 w 12210368"/>
              <a:gd name="connsiteY2101" fmla="*/ 7564000 h 13916987"/>
              <a:gd name="connsiteX2102" fmla="*/ 1801152 w 12210368"/>
              <a:gd name="connsiteY2102" fmla="*/ 7560991 h 13916987"/>
              <a:gd name="connsiteX2103" fmla="*/ 1804097 w 12210368"/>
              <a:gd name="connsiteY2103" fmla="*/ 7557981 h 13916987"/>
              <a:gd name="connsiteX2104" fmla="*/ 1794673 w 12210368"/>
              <a:gd name="connsiteY2104" fmla="*/ 7548351 h 13916987"/>
              <a:gd name="connsiteX2105" fmla="*/ 1025443 w 12210368"/>
              <a:gd name="connsiteY2105" fmla="*/ 7525480 h 13916987"/>
              <a:gd name="connsiteX2106" fmla="*/ 1001883 w 12210368"/>
              <a:gd name="connsiteY2106" fmla="*/ 7568814 h 13916987"/>
              <a:gd name="connsiteX2107" fmla="*/ 1013663 w 12210368"/>
              <a:gd name="connsiteY2107" fmla="*/ 7576036 h 13916987"/>
              <a:gd name="connsiteX2108" fmla="*/ 1037223 w 12210368"/>
              <a:gd name="connsiteY2108" fmla="*/ 7532702 h 13916987"/>
              <a:gd name="connsiteX2109" fmla="*/ 1025443 w 12210368"/>
              <a:gd name="connsiteY2109" fmla="*/ 7525480 h 13916987"/>
              <a:gd name="connsiteX2110" fmla="*/ 230297 w 12210368"/>
              <a:gd name="connsiteY2110" fmla="*/ 7514647 h 13916987"/>
              <a:gd name="connsiteX2111" fmla="*/ 224407 w 12210368"/>
              <a:gd name="connsiteY2111" fmla="*/ 7564000 h 13916987"/>
              <a:gd name="connsiteX2112" fmla="*/ 238543 w 12210368"/>
              <a:gd name="connsiteY2112" fmla="*/ 7565204 h 13916987"/>
              <a:gd name="connsiteX2113" fmla="*/ 244433 w 12210368"/>
              <a:gd name="connsiteY2113" fmla="*/ 7515851 h 13916987"/>
              <a:gd name="connsiteX2114" fmla="*/ 230297 w 12210368"/>
              <a:gd name="connsiteY2114" fmla="*/ 7514647 h 13916987"/>
              <a:gd name="connsiteX2115" fmla="*/ 1650957 w 12210368"/>
              <a:gd name="connsiteY2115" fmla="*/ 7492980 h 13916987"/>
              <a:gd name="connsiteX2116" fmla="*/ 1617974 w 12210368"/>
              <a:gd name="connsiteY2116" fmla="*/ 7530296 h 13916987"/>
              <a:gd name="connsiteX2117" fmla="*/ 1628576 w 12210368"/>
              <a:gd name="connsiteY2117" fmla="*/ 7539925 h 13916987"/>
              <a:gd name="connsiteX2118" fmla="*/ 1661559 w 12210368"/>
              <a:gd name="connsiteY2118" fmla="*/ 7502610 h 13916987"/>
              <a:gd name="connsiteX2119" fmla="*/ 1650957 w 12210368"/>
              <a:gd name="connsiteY2119" fmla="*/ 7492980 h 13916987"/>
              <a:gd name="connsiteX2120" fmla="*/ 1450698 w 12210368"/>
              <a:gd name="connsiteY2120" fmla="*/ 7490573 h 13916987"/>
              <a:gd name="connsiteX2121" fmla="*/ 1421249 w 12210368"/>
              <a:gd name="connsiteY2121" fmla="*/ 7530296 h 13916987"/>
              <a:gd name="connsiteX2122" fmla="*/ 1431851 w 12210368"/>
              <a:gd name="connsiteY2122" fmla="*/ 7538722 h 13916987"/>
              <a:gd name="connsiteX2123" fmla="*/ 1461300 w 12210368"/>
              <a:gd name="connsiteY2123" fmla="*/ 7498999 h 13916987"/>
              <a:gd name="connsiteX2124" fmla="*/ 1450698 w 12210368"/>
              <a:gd name="connsiteY2124" fmla="*/ 7490573 h 13916987"/>
              <a:gd name="connsiteX2125" fmla="*/ 1862996 w 12210368"/>
              <a:gd name="connsiteY2125" fmla="*/ 7483350 h 13916987"/>
              <a:gd name="connsiteX2126" fmla="*/ 1869475 w 12210368"/>
              <a:gd name="connsiteY2126" fmla="*/ 7489971 h 13916987"/>
              <a:gd name="connsiteX2127" fmla="*/ 1838259 w 12210368"/>
              <a:gd name="connsiteY2127" fmla="*/ 7521869 h 13916987"/>
              <a:gd name="connsiteX2128" fmla="*/ 1831780 w 12210368"/>
              <a:gd name="connsiteY2128" fmla="*/ 7515249 h 13916987"/>
              <a:gd name="connsiteX2129" fmla="*/ 1862996 w 12210368"/>
              <a:gd name="connsiteY2129" fmla="*/ 7483350 h 13916987"/>
              <a:gd name="connsiteX2130" fmla="*/ 642595 w 12210368"/>
              <a:gd name="connsiteY2130" fmla="*/ 7480943 h 13916987"/>
              <a:gd name="connsiteX2131" fmla="*/ 627281 w 12210368"/>
              <a:gd name="connsiteY2131" fmla="*/ 7527888 h 13916987"/>
              <a:gd name="connsiteX2132" fmla="*/ 640239 w 12210368"/>
              <a:gd name="connsiteY2132" fmla="*/ 7532703 h 13916987"/>
              <a:gd name="connsiteX2133" fmla="*/ 655553 w 12210368"/>
              <a:gd name="connsiteY2133" fmla="*/ 7485757 h 13916987"/>
              <a:gd name="connsiteX2134" fmla="*/ 642595 w 12210368"/>
              <a:gd name="connsiteY2134" fmla="*/ 7480943 h 13916987"/>
              <a:gd name="connsiteX2135" fmla="*/ 1862996 w 12210368"/>
              <a:gd name="connsiteY2135" fmla="*/ 7477331 h 13916987"/>
              <a:gd name="connsiteX2136" fmla="*/ 1828835 w 12210368"/>
              <a:gd name="connsiteY2136" fmla="*/ 7512239 h 13916987"/>
              <a:gd name="connsiteX2137" fmla="*/ 1831780 w 12210368"/>
              <a:gd name="connsiteY2137" fmla="*/ 7515249 h 13916987"/>
              <a:gd name="connsiteX2138" fmla="*/ 1828835 w 12210368"/>
              <a:gd name="connsiteY2138" fmla="*/ 7518258 h 13916987"/>
              <a:gd name="connsiteX2139" fmla="*/ 1838259 w 12210368"/>
              <a:gd name="connsiteY2139" fmla="*/ 7527888 h 13916987"/>
              <a:gd name="connsiteX2140" fmla="*/ 1872420 w 12210368"/>
              <a:gd name="connsiteY2140" fmla="*/ 7492980 h 13916987"/>
              <a:gd name="connsiteX2141" fmla="*/ 1869475 w 12210368"/>
              <a:gd name="connsiteY2141" fmla="*/ 7489971 h 13916987"/>
              <a:gd name="connsiteX2142" fmla="*/ 1872420 w 12210368"/>
              <a:gd name="connsiteY2142" fmla="*/ 7486961 h 13916987"/>
              <a:gd name="connsiteX2143" fmla="*/ 1862996 w 12210368"/>
              <a:gd name="connsiteY2143" fmla="*/ 7477331 h 13916987"/>
              <a:gd name="connsiteX2144" fmla="*/ 1258686 w 12210368"/>
              <a:gd name="connsiteY2144" fmla="*/ 7472517 h 13916987"/>
              <a:gd name="connsiteX2145" fmla="*/ 1231592 w 12210368"/>
              <a:gd name="connsiteY2145" fmla="*/ 7514647 h 13916987"/>
              <a:gd name="connsiteX2146" fmla="*/ 1243372 w 12210368"/>
              <a:gd name="connsiteY2146" fmla="*/ 7523073 h 13916987"/>
              <a:gd name="connsiteX2147" fmla="*/ 1270465 w 12210368"/>
              <a:gd name="connsiteY2147" fmla="*/ 7480943 h 13916987"/>
              <a:gd name="connsiteX2148" fmla="*/ 1258686 w 12210368"/>
              <a:gd name="connsiteY2148" fmla="*/ 7472517 h 13916987"/>
              <a:gd name="connsiteX2149" fmla="*/ 849922 w 12210368"/>
              <a:gd name="connsiteY2149" fmla="*/ 7470109 h 13916987"/>
              <a:gd name="connsiteX2150" fmla="*/ 829896 w 12210368"/>
              <a:gd name="connsiteY2150" fmla="*/ 7515850 h 13916987"/>
              <a:gd name="connsiteX2151" fmla="*/ 842854 w 12210368"/>
              <a:gd name="connsiteY2151" fmla="*/ 7521869 h 13916987"/>
              <a:gd name="connsiteX2152" fmla="*/ 862880 w 12210368"/>
              <a:gd name="connsiteY2152" fmla="*/ 7476127 h 13916987"/>
              <a:gd name="connsiteX2153" fmla="*/ 849922 w 12210368"/>
              <a:gd name="connsiteY2153" fmla="*/ 7470109 h 13916987"/>
              <a:gd name="connsiteX2154" fmla="*/ 441158 w 12210368"/>
              <a:gd name="connsiteY2154" fmla="*/ 7464090 h 13916987"/>
              <a:gd name="connsiteX2155" fmla="*/ 430556 w 12210368"/>
              <a:gd name="connsiteY2155" fmla="*/ 7512239 h 13916987"/>
              <a:gd name="connsiteX2156" fmla="*/ 444692 w 12210368"/>
              <a:gd name="connsiteY2156" fmla="*/ 7515851 h 13916987"/>
              <a:gd name="connsiteX2157" fmla="*/ 455294 w 12210368"/>
              <a:gd name="connsiteY2157" fmla="*/ 7467702 h 13916987"/>
              <a:gd name="connsiteX2158" fmla="*/ 441158 w 12210368"/>
              <a:gd name="connsiteY2158" fmla="*/ 7464090 h 13916987"/>
              <a:gd name="connsiteX2159" fmla="*/ 1073740 w 12210368"/>
              <a:gd name="connsiteY2159" fmla="*/ 7438812 h 13916987"/>
              <a:gd name="connsiteX2160" fmla="*/ 1050181 w 12210368"/>
              <a:gd name="connsiteY2160" fmla="*/ 7482146 h 13916987"/>
              <a:gd name="connsiteX2161" fmla="*/ 1061961 w 12210368"/>
              <a:gd name="connsiteY2161" fmla="*/ 7489368 h 13916987"/>
              <a:gd name="connsiteX2162" fmla="*/ 1085520 w 12210368"/>
              <a:gd name="connsiteY2162" fmla="*/ 7446034 h 13916987"/>
              <a:gd name="connsiteX2163" fmla="*/ 1073740 w 12210368"/>
              <a:gd name="connsiteY2163" fmla="*/ 7438812 h 13916987"/>
              <a:gd name="connsiteX2164" fmla="*/ 1716925 w 12210368"/>
              <a:gd name="connsiteY2164" fmla="*/ 7418349 h 13916987"/>
              <a:gd name="connsiteX2165" fmla="*/ 1683941 w 12210368"/>
              <a:gd name="connsiteY2165" fmla="*/ 7455665 h 13916987"/>
              <a:gd name="connsiteX2166" fmla="*/ 1694543 w 12210368"/>
              <a:gd name="connsiteY2166" fmla="*/ 7465295 h 13916987"/>
              <a:gd name="connsiteX2167" fmla="*/ 1727527 w 12210368"/>
              <a:gd name="connsiteY2167" fmla="*/ 7427979 h 13916987"/>
              <a:gd name="connsiteX2168" fmla="*/ 1716925 w 12210368"/>
              <a:gd name="connsiteY2168" fmla="*/ 7418349 h 13916987"/>
              <a:gd name="connsiteX2169" fmla="*/ 240899 w 12210368"/>
              <a:gd name="connsiteY2169" fmla="*/ 7415942 h 13916987"/>
              <a:gd name="connsiteX2170" fmla="*/ 235009 w 12210368"/>
              <a:gd name="connsiteY2170" fmla="*/ 7465295 h 13916987"/>
              <a:gd name="connsiteX2171" fmla="*/ 249145 w 12210368"/>
              <a:gd name="connsiteY2171" fmla="*/ 7466498 h 13916987"/>
              <a:gd name="connsiteX2172" fmla="*/ 255035 w 12210368"/>
              <a:gd name="connsiteY2172" fmla="*/ 7417146 h 13916987"/>
              <a:gd name="connsiteX2173" fmla="*/ 240899 w 12210368"/>
              <a:gd name="connsiteY2173" fmla="*/ 7415942 h 13916987"/>
              <a:gd name="connsiteX2174" fmla="*/ 1932498 w 12210368"/>
              <a:gd name="connsiteY2174" fmla="*/ 7413535 h 13916987"/>
              <a:gd name="connsiteX2175" fmla="*/ 1938388 w 12210368"/>
              <a:gd name="connsiteY2175" fmla="*/ 7419553 h 13916987"/>
              <a:gd name="connsiteX2176" fmla="*/ 1907760 w 12210368"/>
              <a:gd name="connsiteY2176" fmla="*/ 7450849 h 13916987"/>
              <a:gd name="connsiteX2177" fmla="*/ 1901870 w 12210368"/>
              <a:gd name="connsiteY2177" fmla="*/ 7444831 h 13916987"/>
              <a:gd name="connsiteX2178" fmla="*/ 1932498 w 12210368"/>
              <a:gd name="connsiteY2178" fmla="*/ 7413535 h 13916987"/>
              <a:gd name="connsiteX2179" fmla="*/ 1510776 w 12210368"/>
              <a:gd name="connsiteY2179" fmla="*/ 7411127 h 13916987"/>
              <a:gd name="connsiteX2180" fmla="*/ 1481326 w 12210368"/>
              <a:gd name="connsiteY2180" fmla="*/ 7450850 h 13916987"/>
              <a:gd name="connsiteX2181" fmla="*/ 1491928 w 12210368"/>
              <a:gd name="connsiteY2181" fmla="*/ 7459276 h 13916987"/>
              <a:gd name="connsiteX2182" fmla="*/ 1521378 w 12210368"/>
              <a:gd name="connsiteY2182" fmla="*/ 7419553 h 13916987"/>
              <a:gd name="connsiteX2183" fmla="*/ 1510776 w 12210368"/>
              <a:gd name="connsiteY2183" fmla="*/ 7411127 h 13916987"/>
              <a:gd name="connsiteX2184" fmla="*/ 1932498 w 12210368"/>
              <a:gd name="connsiteY2184" fmla="*/ 7406311 h 13916987"/>
              <a:gd name="connsiteX2185" fmla="*/ 1898336 w 12210368"/>
              <a:gd name="connsiteY2185" fmla="*/ 7441220 h 13916987"/>
              <a:gd name="connsiteX2186" fmla="*/ 1901870 w 12210368"/>
              <a:gd name="connsiteY2186" fmla="*/ 7444831 h 13916987"/>
              <a:gd name="connsiteX2187" fmla="*/ 1898336 w 12210368"/>
              <a:gd name="connsiteY2187" fmla="*/ 7448442 h 13916987"/>
              <a:gd name="connsiteX2188" fmla="*/ 1907760 w 12210368"/>
              <a:gd name="connsiteY2188" fmla="*/ 7458072 h 13916987"/>
              <a:gd name="connsiteX2189" fmla="*/ 1941922 w 12210368"/>
              <a:gd name="connsiteY2189" fmla="*/ 7423164 h 13916987"/>
              <a:gd name="connsiteX2190" fmla="*/ 1938388 w 12210368"/>
              <a:gd name="connsiteY2190" fmla="*/ 7419553 h 13916987"/>
              <a:gd name="connsiteX2191" fmla="*/ 1941922 w 12210368"/>
              <a:gd name="connsiteY2191" fmla="*/ 7415941 h 13916987"/>
              <a:gd name="connsiteX2192" fmla="*/ 1932498 w 12210368"/>
              <a:gd name="connsiteY2192" fmla="*/ 7406311 h 13916987"/>
              <a:gd name="connsiteX2193" fmla="*/ 1312873 w 12210368"/>
              <a:gd name="connsiteY2193" fmla="*/ 7389460 h 13916987"/>
              <a:gd name="connsiteX2194" fmla="*/ 1285779 w 12210368"/>
              <a:gd name="connsiteY2194" fmla="*/ 7431590 h 13916987"/>
              <a:gd name="connsiteX2195" fmla="*/ 1297559 w 12210368"/>
              <a:gd name="connsiteY2195" fmla="*/ 7440016 h 13916987"/>
              <a:gd name="connsiteX2196" fmla="*/ 1324653 w 12210368"/>
              <a:gd name="connsiteY2196" fmla="*/ 7397886 h 13916987"/>
              <a:gd name="connsiteX2197" fmla="*/ 1312873 w 12210368"/>
              <a:gd name="connsiteY2197" fmla="*/ 7389460 h 13916987"/>
              <a:gd name="connsiteX2198" fmla="*/ 673223 w 12210368"/>
              <a:gd name="connsiteY2198" fmla="*/ 7385848 h 13916987"/>
              <a:gd name="connsiteX2199" fmla="*/ 657909 w 12210368"/>
              <a:gd name="connsiteY2199" fmla="*/ 7432794 h 13916987"/>
              <a:gd name="connsiteX2200" fmla="*/ 670867 w 12210368"/>
              <a:gd name="connsiteY2200" fmla="*/ 7437609 h 13916987"/>
              <a:gd name="connsiteX2201" fmla="*/ 686181 w 12210368"/>
              <a:gd name="connsiteY2201" fmla="*/ 7390663 h 13916987"/>
              <a:gd name="connsiteX2202" fmla="*/ 673223 w 12210368"/>
              <a:gd name="connsiteY2202" fmla="*/ 7385848 h 13916987"/>
              <a:gd name="connsiteX2203" fmla="*/ 889973 w 12210368"/>
              <a:gd name="connsiteY2203" fmla="*/ 7378626 h 13916987"/>
              <a:gd name="connsiteX2204" fmla="*/ 869948 w 12210368"/>
              <a:gd name="connsiteY2204" fmla="*/ 7424367 h 13916987"/>
              <a:gd name="connsiteX2205" fmla="*/ 882906 w 12210368"/>
              <a:gd name="connsiteY2205" fmla="*/ 7430386 h 13916987"/>
              <a:gd name="connsiteX2206" fmla="*/ 902931 w 12210368"/>
              <a:gd name="connsiteY2206" fmla="*/ 7384645 h 13916987"/>
              <a:gd name="connsiteX2207" fmla="*/ 889973 w 12210368"/>
              <a:gd name="connsiteY2207" fmla="*/ 7378626 h 13916987"/>
              <a:gd name="connsiteX2208" fmla="*/ 462362 w 12210368"/>
              <a:gd name="connsiteY2208" fmla="*/ 7366589 h 13916987"/>
              <a:gd name="connsiteX2209" fmla="*/ 451760 w 12210368"/>
              <a:gd name="connsiteY2209" fmla="*/ 7414738 h 13916987"/>
              <a:gd name="connsiteX2210" fmla="*/ 465896 w 12210368"/>
              <a:gd name="connsiteY2210" fmla="*/ 7418349 h 13916987"/>
              <a:gd name="connsiteX2211" fmla="*/ 476498 w 12210368"/>
              <a:gd name="connsiteY2211" fmla="*/ 7370200 h 13916987"/>
              <a:gd name="connsiteX2212" fmla="*/ 462362 w 12210368"/>
              <a:gd name="connsiteY2212" fmla="*/ 7366589 h 13916987"/>
              <a:gd name="connsiteX2213" fmla="*/ 1120860 w 12210368"/>
              <a:gd name="connsiteY2213" fmla="*/ 7350940 h 13916987"/>
              <a:gd name="connsiteX2214" fmla="*/ 1097300 w 12210368"/>
              <a:gd name="connsiteY2214" fmla="*/ 7394274 h 13916987"/>
              <a:gd name="connsiteX2215" fmla="*/ 1109080 w 12210368"/>
              <a:gd name="connsiteY2215" fmla="*/ 7401497 h 13916987"/>
              <a:gd name="connsiteX2216" fmla="*/ 1132640 w 12210368"/>
              <a:gd name="connsiteY2216" fmla="*/ 7358162 h 13916987"/>
              <a:gd name="connsiteX2217" fmla="*/ 1120860 w 12210368"/>
              <a:gd name="connsiteY2217" fmla="*/ 7350940 h 13916987"/>
              <a:gd name="connsiteX2218" fmla="*/ 1781715 w 12210368"/>
              <a:gd name="connsiteY2218" fmla="*/ 7343719 h 13916987"/>
              <a:gd name="connsiteX2219" fmla="*/ 1748731 w 12210368"/>
              <a:gd name="connsiteY2219" fmla="*/ 7381034 h 13916987"/>
              <a:gd name="connsiteX2220" fmla="*/ 1759333 w 12210368"/>
              <a:gd name="connsiteY2220" fmla="*/ 7390664 h 13916987"/>
              <a:gd name="connsiteX2221" fmla="*/ 1792317 w 12210368"/>
              <a:gd name="connsiteY2221" fmla="*/ 7353348 h 13916987"/>
              <a:gd name="connsiteX2222" fmla="*/ 1781715 w 12210368"/>
              <a:gd name="connsiteY2222" fmla="*/ 7343719 h 13916987"/>
              <a:gd name="connsiteX2223" fmla="*/ 2002000 w 12210368"/>
              <a:gd name="connsiteY2223" fmla="*/ 7342515 h 13916987"/>
              <a:gd name="connsiteX2224" fmla="*/ 2008478 w 12210368"/>
              <a:gd name="connsiteY2224" fmla="*/ 7349135 h 13916987"/>
              <a:gd name="connsiteX2225" fmla="*/ 1977262 w 12210368"/>
              <a:gd name="connsiteY2225" fmla="*/ 7381033 h 13916987"/>
              <a:gd name="connsiteX2226" fmla="*/ 1970783 w 12210368"/>
              <a:gd name="connsiteY2226" fmla="*/ 7374414 h 13916987"/>
              <a:gd name="connsiteX2227" fmla="*/ 2002000 w 12210368"/>
              <a:gd name="connsiteY2227" fmla="*/ 7342515 h 13916987"/>
              <a:gd name="connsiteX2228" fmla="*/ 2002000 w 12210368"/>
              <a:gd name="connsiteY2228" fmla="*/ 7336496 h 13916987"/>
              <a:gd name="connsiteX2229" fmla="*/ 1967838 w 12210368"/>
              <a:gd name="connsiteY2229" fmla="*/ 7371404 h 13916987"/>
              <a:gd name="connsiteX2230" fmla="*/ 1970783 w 12210368"/>
              <a:gd name="connsiteY2230" fmla="*/ 7374414 h 13916987"/>
              <a:gd name="connsiteX2231" fmla="*/ 1967838 w 12210368"/>
              <a:gd name="connsiteY2231" fmla="*/ 7377423 h 13916987"/>
              <a:gd name="connsiteX2232" fmla="*/ 1977262 w 12210368"/>
              <a:gd name="connsiteY2232" fmla="*/ 7387053 h 13916987"/>
              <a:gd name="connsiteX2233" fmla="*/ 2011424 w 12210368"/>
              <a:gd name="connsiteY2233" fmla="*/ 7352145 h 13916987"/>
              <a:gd name="connsiteX2234" fmla="*/ 2008478 w 12210368"/>
              <a:gd name="connsiteY2234" fmla="*/ 7349135 h 13916987"/>
              <a:gd name="connsiteX2235" fmla="*/ 2011424 w 12210368"/>
              <a:gd name="connsiteY2235" fmla="*/ 7346125 h 13916987"/>
              <a:gd name="connsiteX2236" fmla="*/ 2002000 w 12210368"/>
              <a:gd name="connsiteY2236" fmla="*/ 7336496 h 13916987"/>
              <a:gd name="connsiteX2237" fmla="*/ 1570854 w 12210368"/>
              <a:gd name="connsiteY2237" fmla="*/ 7332885 h 13916987"/>
              <a:gd name="connsiteX2238" fmla="*/ 1541404 w 12210368"/>
              <a:gd name="connsiteY2238" fmla="*/ 7372608 h 13916987"/>
              <a:gd name="connsiteX2239" fmla="*/ 1552006 w 12210368"/>
              <a:gd name="connsiteY2239" fmla="*/ 7381034 h 13916987"/>
              <a:gd name="connsiteX2240" fmla="*/ 1581456 w 12210368"/>
              <a:gd name="connsiteY2240" fmla="*/ 7341311 h 13916987"/>
              <a:gd name="connsiteX2241" fmla="*/ 1570854 w 12210368"/>
              <a:gd name="connsiteY2241" fmla="*/ 7332885 h 13916987"/>
              <a:gd name="connsiteX2242" fmla="*/ 251501 w 12210368"/>
              <a:gd name="connsiteY2242" fmla="*/ 7316033 h 13916987"/>
              <a:gd name="connsiteX2243" fmla="*/ 245611 w 12210368"/>
              <a:gd name="connsiteY2243" fmla="*/ 7365386 h 13916987"/>
              <a:gd name="connsiteX2244" fmla="*/ 259747 w 12210368"/>
              <a:gd name="connsiteY2244" fmla="*/ 7366589 h 13916987"/>
              <a:gd name="connsiteX2245" fmla="*/ 265637 w 12210368"/>
              <a:gd name="connsiteY2245" fmla="*/ 7317237 h 13916987"/>
              <a:gd name="connsiteX2246" fmla="*/ 251501 w 12210368"/>
              <a:gd name="connsiteY2246" fmla="*/ 7316033 h 13916987"/>
              <a:gd name="connsiteX2247" fmla="*/ 1367061 w 12210368"/>
              <a:gd name="connsiteY2247" fmla="*/ 7306403 h 13916987"/>
              <a:gd name="connsiteX2248" fmla="*/ 1339967 w 12210368"/>
              <a:gd name="connsiteY2248" fmla="*/ 7348534 h 13916987"/>
              <a:gd name="connsiteX2249" fmla="*/ 1351747 w 12210368"/>
              <a:gd name="connsiteY2249" fmla="*/ 7356960 h 13916987"/>
              <a:gd name="connsiteX2250" fmla="*/ 1378841 w 12210368"/>
              <a:gd name="connsiteY2250" fmla="*/ 7314829 h 13916987"/>
              <a:gd name="connsiteX2251" fmla="*/ 1367061 w 12210368"/>
              <a:gd name="connsiteY2251" fmla="*/ 7306403 h 13916987"/>
              <a:gd name="connsiteX2252" fmla="*/ 703850 w 12210368"/>
              <a:gd name="connsiteY2252" fmla="*/ 7291958 h 13916987"/>
              <a:gd name="connsiteX2253" fmla="*/ 688537 w 12210368"/>
              <a:gd name="connsiteY2253" fmla="*/ 7338903 h 13916987"/>
              <a:gd name="connsiteX2254" fmla="*/ 701494 w 12210368"/>
              <a:gd name="connsiteY2254" fmla="*/ 7343718 h 13916987"/>
              <a:gd name="connsiteX2255" fmla="*/ 716808 w 12210368"/>
              <a:gd name="connsiteY2255" fmla="*/ 7296773 h 13916987"/>
              <a:gd name="connsiteX2256" fmla="*/ 703850 w 12210368"/>
              <a:gd name="connsiteY2256" fmla="*/ 7291958 h 13916987"/>
              <a:gd name="connsiteX2257" fmla="*/ 930025 w 12210368"/>
              <a:gd name="connsiteY2257" fmla="*/ 7288347 h 13916987"/>
              <a:gd name="connsiteX2258" fmla="*/ 909999 w 12210368"/>
              <a:gd name="connsiteY2258" fmla="*/ 7334088 h 13916987"/>
              <a:gd name="connsiteX2259" fmla="*/ 922957 w 12210368"/>
              <a:gd name="connsiteY2259" fmla="*/ 7340107 h 13916987"/>
              <a:gd name="connsiteX2260" fmla="*/ 942983 w 12210368"/>
              <a:gd name="connsiteY2260" fmla="*/ 7294365 h 13916987"/>
              <a:gd name="connsiteX2261" fmla="*/ 930025 w 12210368"/>
              <a:gd name="connsiteY2261" fmla="*/ 7288347 h 13916987"/>
              <a:gd name="connsiteX2262" fmla="*/ 2070323 w 12210368"/>
              <a:gd name="connsiteY2262" fmla="*/ 7271495 h 13916987"/>
              <a:gd name="connsiteX2263" fmla="*/ 2076802 w 12210368"/>
              <a:gd name="connsiteY2263" fmla="*/ 7278116 h 13916987"/>
              <a:gd name="connsiteX2264" fmla="*/ 2045585 w 12210368"/>
              <a:gd name="connsiteY2264" fmla="*/ 7310014 h 13916987"/>
              <a:gd name="connsiteX2265" fmla="*/ 2039106 w 12210368"/>
              <a:gd name="connsiteY2265" fmla="*/ 7303394 h 13916987"/>
              <a:gd name="connsiteX2266" fmla="*/ 2070323 w 12210368"/>
              <a:gd name="connsiteY2266" fmla="*/ 7271495 h 13916987"/>
              <a:gd name="connsiteX2267" fmla="*/ 1846504 w 12210368"/>
              <a:gd name="connsiteY2267" fmla="*/ 7269088 h 13916987"/>
              <a:gd name="connsiteX2268" fmla="*/ 1813521 w 12210368"/>
              <a:gd name="connsiteY2268" fmla="*/ 7306403 h 13916987"/>
              <a:gd name="connsiteX2269" fmla="*/ 1824122 w 12210368"/>
              <a:gd name="connsiteY2269" fmla="*/ 7316033 h 13916987"/>
              <a:gd name="connsiteX2270" fmla="*/ 1857106 w 12210368"/>
              <a:gd name="connsiteY2270" fmla="*/ 7278718 h 13916987"/>
              <a:gd name="connsiteX2271" fmla="*/ 1846504 w 12210368"/>
              <a:gd name="connsiteY2271" fmla="*/ 7269088 h 13916987"/>
              <a:gd name="connsiteX2272" fmla="*/ 483566 w 12210368"/>
              <a:gd name="connsiteY2272" fmla="*/ 7267884 h 13916987"/>
              <a:gd name="connsiteX2273" fmla="*/ 472964 w 12210368"/>
              <a:gd name="connsiteY2273" fmla="*/ 7317236 h 13916987"/>
              <a:gd name="connsiteX2274" fmla="*/ 487100 w 12210368"/>
              <a:gd name="connsiteY2274" fmla="*/ 7320847 h 13916987"/>
              <a:gd name="connsiteX2275" fmla="*/ 497702 w 12210368"/>
              <a:gd name="connsiteY2275" fmla="*/ 7271495 h 13916987"/>
              <a:gd name="connsiteX2276" fmla="*/ 483566 w 12210368"/>
              <a:gd name="connsiteY2276" fmla="*/ 7267884 h 13916987"/>
              <a:gd name="connsiteX2277" fmla="*/ 2070323 w 12210368"/>
              <a:gd name="connsiteY2277" fmla="*/ 7265476 h 13916987"/>
              <a:gd name="connsiteX2278" fmla="*/ 2036161 w 12210368"/>
              <a:gd name="connsiteY2278" fmla="*/ 7300384 h 13916987"/>
              <a:gd name="connsiteX2279" fmla="*/ 2039106 w 12210368"/>
              <a:gd name="connsiteY2279" fmla="*/ 7303394 h 13916987"/>
              <a:gd name="connsiteX2280" fmla="*/ 2036161 w 12210368"/>
              <a:gd name="connsiteY2280" fmla="*/ 7306403 h 13916987"/>
              <a:gd name="connsiteX2281" fmla="*/ 2045585 w 12210368"/>
              <a:gd name="connsiteY2281" fmla="*/ 7316033 h 13916987"/>
              <a:gd name="connsiteX2282" fmla="*/ 2079747 w 12210368"/>
              <a:gd name="connsiteY2282" fmla="*/ 7281125 h 13916987"/>
              <a:gd name="connsiteX2283" fmla="*/ 2076802 w 12210368"/>
              <a:gd name="connsiteY2283" fmla="*/ 7278116 h 13916987"/>
              <a:gd name="connsiteX2284" fmla="*/ 2079747 w 12210368"/>
              <a:gd name="connsiteY2284" fmla="*/ 7275106 h 13916987"/>
              <a:gd name="connsiteX2285" fmla="*/ 2070323 w 12210368"/>
              <a:gd name="connsiteY2285" fmla="*/ 7265476 h 13916987"/>
              <a:gd name="connsiteX2286" fmla="*/ 1167980 w 12210368"/>
              <a:gd name="connsiteY2286" fmla="*/ 7264272 h 13916987"/>
              <a:gd name="connsiteX2287" fmla="*/ 1144420 w 12210368"/>
              <a:gd name="connsiteY2287" fmla="*/ 7307606 h 13916987"/>
              <a:gd name="connsiteX2288" fmla="*/ 1156200 w 12210368"/>
              <a:gd name="connsiteY2288" fmla="*/ 7314829 h 13916987"/>
              <a:gd name="connsiteX2289" fmla="*/ 1179760 w 12210368"/>
              <a:gd name="connsiteY2289" fmla="*/ 7271494 h 13916987"/>
              <a:gd name="connsiteX2290" fmla="*/ 1167980 w 12210368"/>
              <a:gd name="connsiteY2290" fmla="*/ 7264272 h 13916987"/>
              <a:gd name="connsiteX2291" fmla="*/ 1629754 w 12210368"/>
              <a:gd name="connsiteY2291" fmla="*/ 7253439 h 13916987"/>
              <a:gd name="connsiteX2292" fmla="*/ 1600304 w 12210368"/>
              <a:gd name="connsiteY2292" fmla="*/ 7293162 h 13916987"/>
              <a:gd name="connsiteX2293" fmla="*/ 1610906 w 12210368"/>
              <a:gd name="connsiteY2293" fmla="*/ 7301588 h 13916987"/>
              <a:gd name="connsiteX2294" fmla="*/ 1640356 w 12210368"/>
              <a:gd name="connsiteY2294" fmla="*/ 7261865 h 13916987"/>
              <a:gd name="connsiteX2295" fmla="*/ 1629754 w 12210368"/>
              <a:gd name="connsiteY2295" fmla="*/ 7253439 h 13916987"/>
              <a:gd name="connsiteX2296" fmla="*/ 1421249 w 12210368"/>
              <a:gd name="connsiteY2296" fmla="*/ 7223346 h 13916987"/>
              <a:gd name="connsiteX2297" fmla="*/ 1394155 w 12210368"/>
              <a:gd name="connsiteY2297" fmla="*/ 7265477 h 13916987"/>
              <a:gd name="connsiteX2298" fmla="*/ 1405935 w 12210368"/>
              <a:gd name="connsiteY2298" fmla="*/ 7273903 h 13916987"/>
              <a:gd name="connsiteX2299" fmla="*/ 1433029 w 12210368"/>
              <a:gd name="connsiteY2299" fmla="*/ 7231772 h 13916987"/>
              <a:gd name="connsiteX2300" fmla="*/ 1421249 w 12210368"/>
              <a:gd name="connsiteY2300" fmla="*/ 7223346 h 13916987"/>
              <a:gd name="connsiteX2301" fmla="*/ 263281 w 12210368"/>
              <a:gd name="connsiteY2301" fmla="*/ 7217328 h 13916987"/>
              <a:gd name="connsiteX2302" fmla="*/ 257391 w 12210368"/>
              <a:gd name="connsiteY2302" fmla="*/ 7266680 h 13916987"/>
              <a:gd name="connsiteX2303" fmla="*/ 271527 w 12210368"/>
              <a:gd name="connsiteY2303" fmla="*/ 7267884 h 13916987"/>
              <a:gd name="connsiteX2304" fmla="*/ 277417 w 12210368"/>
              <a:gd name="connsiteY2304" fmla="*/ 7218532 h 13916987"/>
              <a:gd name="connsiteX2305" fmla="*/ 263281 w 12210368"/>
              <a:gd name="connsiteY2305" fmla="*/ 7217328 h 13916987"/>
              <a:gd name="connsiteX2306" fmla="*/ 2139825 w 12210368"/>
              <a:gd name="connsiteY2306" fmla="*/ 7201679 h 13916987"/>
              <a:gd name="connsiteX2307" fmla="*/ 2145715 w 12210368"/>
              <a:gd name="connsiteY2307" fmla="*/ 7207698 h 13916987"/>
              <a:gd name="connsiteX2308" fmla="*/ 2115087 w 12210368"/>
              <a:gd name="connsiteY2308" fmla="*/ 7238994 h 13916987"/>
              <a:gd name="connsiteX2309" fmla="*/ 2109198 w 12210368"/>
              <a:gd name="connsiteY2309" fmla="*/ 7232976 h 13916987"/>
              <a:gd name="connsiteX2310" fmla="*/ 2139825 w 12210368"/>
              <a:gd name="connsiteY2310" fmla="*/ 7201679 h 13916987"/>
              <a:gd name="connsiteX2311" fmla="*/ 970077 w 12210368"/>
              <a:gd name="connsiteY2311" fmla="*/ 7196864 h 13916987"/>
              <a:gd name="connsiteX2312" fmla="*/ 950051 w 12210368"/>
              <a:gd name="connsiteY2312" fmla="*/ 7242605 h 13916987"/>
              <a:gd name="connsiteX2313" fmla="*/ 963009 w 12210368"/>
              <a:gd name="connsiteY2313" fmla="*/ 7248624 h 13916987"/>
              <a:gd name="connsiteX2314" fmla="*/ 983035 w 12210368"/>
              <a:gd name="connsiteY2314" fmla="*/ 7202882 h 13916987"/>
              <a:gd name="connsiteX2315" fmla="*/ 970077 w 12210368"/>
              <a:gd name="connsiteY2315" fmla="*/ 7196864 h 13916987"/>
              <a:gd name="connsiteX2316" fmla="*/ 734478 w 12210368"/>
              <a:gd name="connsiteY2316" fmla="*/ 7196864 h 13916987"/>
              <a:gd name="connsiteX2317" fmla="*/ 719164 w 12210368"/>
              <a:gd name="connsiteY2317" fmla="*/ 7243809 h 13916987"/>
              <a:gd name="connsiteX2318" fmla="*/ 732122 w 12210368"/>
              <a:gd name="connsiteY2318" fmla="*/ 7248624 h 13916987"/>
              <a:gd name="connsiteX2319" fmla="*/ 747436 w 12210368"/>
              <a:gd name="connsiteY2319" fmla="*/ 7201679 h 13916987"/>
              <a:gd name="connsiteX2320" fmla="*/ 734478 w 12210368"/>
              <a:gd name="connsiteY2320" fmla="*/ 7196864 h 13916987"/>
              <a:gd name="connsiteX2321" fmla="*/ 1911294 w 12210368"/>
              <a:gd name="connsiteY2321" fmla="*/ 7194457 h 13916987"/>
              <a:gd name="connsiteX2322" fmla="*/ 1878310 w 12210368"/>
              <a:gd name="connsiteY2322" fmla="*/ 7231772 h 13916987"/>
              <a:gd name="connsiteX2323" fmla="*/ 1888912 w 12210368"/>
              <a:gd name="connsiteY2323" fmla="*/ 7241402 h 13916987"/>
              <a:gd name="connsiteX2324" fmla="*/ 1921896 w 12210368"/>
              <a:gd name="connsiteY2324" fmla="*/ 7204087 h 13916987"/>
              <a:gd name="connsiteX2325" fmla="*/ 1911294 w 12210368"/>
              <a:gd name="connsiteY2325" fmla="*/ 7194457 h 13916987"/>
              <a:gd name="connsiteX2326" fmla="*/ 2139825 w 12210368"/>
              <a:gd name="connsiteY2326" fmla="*/ 7194456 h 13916987"/>
              <a:gd name="connsiteX2327" fmla="*/ 2105663 w 12210368"/>
              <a:gd name="connsiteY2327" fmla="*/ 7229364 h 13916987"/>
              <a:gd name="connsiteX2328" fmla="*/ 2109198 w 12210368"/>
              <a:gd name="connsiteY2328" fmla="*/ 7232976 h 13916987"/>
              <a:gd name="connsiteX2329" fmla="*/ 2105663 w 12210368"/>
              <a:gd name="connsiteY2329" fmla="*/ 7236587 h 13916987"/>
              <a:gd name="connsiteX2330" fmla="*/ 2115087 w 12210368"/>
              <a:gd name="connsiteY2330" fmla="*/ 7246217 h 13916987"/>
              <a:gd name="connsiteX2331" fmla="*/ 2149249 w 12210368"/>
              <a:gd name="connsiteY2331" fmla="*/ 7211309 h 13916987"/>
              <a:gd name="connsiteX2332" fmla="*/ 2145715 w 12210368"/>
              <a:gd name="connsiteY2332" fmla="*/ 7207698 h 13916987"/>
              <a:gd name="connsiteX2333" fmla="*/ 2149249 w 12210368"/>
              <a:gd name="connsiteY2333" fmla="*/ 7204086 h 13916987"/>
              <a:gd name="connsiteX2334" fmla="*/ 2139825 w 12210368"/>
              <a:gd name="connsiteY2334" fmla="*/ 7194456 h 13916987"/>
              <a:gd name="connsiteX2335" fmla="*/ 1215100 w 12210368"/>
              <a:gd name="connsiteY2335" fmla="*/ 7176400 h 13916987"/>
              <a:gd name="connsiteX2336" fmla="*/ 1191540 w 12210368"/>
              <a:gd name="connsiteY2336" fmla="*/ 7219734 h 13916987"/>
              <a:gd name="connsiteX2337" fmla="*/ 1203320 w 12210368"/>
              <a:gd name="connsiteY2337" fmla="*/ 7226957 h 13916987"/>
              <a:gd name="connsiteX2338" fmla="*/ 1226880 w 12210368"/>
              <a:gd name="connsiteY2338" fmla="*/ 7183623 h 13916987"/>
              <a:gd name="connsiteX2339" fmla="*/ 1215100 w 12210368"/>
              <a:gd name="connsiteY2339" fmla="*/ 7176400 h 13916987"/>
              <a:gd name="connsiteX2340" fmla="*/ 1689831 w 12210368"/>
              <a:gd name="connsiteY2340" fmla="*/ 7175197 h 13916987"/>
              <a:gd name="connsiteX2341" fmla="*/ 1660381 w 12210368"/>
              <a:gd name="connsiteY2341" fmla="*/ 7214920 h 13916987"/>
              <a:gd name="connsiteX2342" fmla="*/ 1670983 w 12210368"/>
              <a:gd name="connsiteY2342" fmla="*/ 7223346 h 13916987"/>
              <a:gd name="connsiteX2343" fmla="*/ 1700433 w 12210368"/>
              <a:gd name="connsiteY2343" fmla="*/ 7183623 h 13916987"/>
              <a:gd name="connsiteX2344" fmla="*/ 1689831 w 12210368"/>
              <a:gd name="connsiteY2344" fmla="*/ 7175197 h 13916987"/>
              <a:gd name="connsiteX2345" fmla="*/ 504770 w 12210368"/>
              <a:gd name="connsiteY2345" fmla="*/ 7170382 h 13916987"/>
              <a:gd name="connsiteX2346" fmla="*/ 494168 w 12210368"/>
              <a:gd name="connsiteY2346" fmla="*/ 7219735 h 13916987"/>
              <a:gd name="connsiteX2347" fmla="*/ 508303 w 12210368"/>
              <a:gd name="connsiteY2347" fmla="*/ 7223346 h 13916987"/>
              <a:gd name="connsiteX2348" fmla="*/ 518905 w 12210368"/>
              <a:gd name="connsiteY2348" fmla="*/ 7173993 h 13916987"/>
              <a:gd name="connsiteX2349" fmla="*/ 504770 w 12210368"/>
              <a:gd name="connsiteY2349" fmla="*/ 7170382 h 13916987"/>
              <a:gd name="connsiteX2350" fmla="*/ 1475436 w 12210368"/>
              <a:gd name="connsiteY2350" fmla="*/ 7140289 h 13916987"/>
              <a:gd name="connsiteX2351" fmla="*/ 1448343 w 12210368"/>
              <a:gd name="connsiteY2351" fmla="*/ 7182420 h 13916987"/>
              <a:gd name="connsiteX2352" fmla="*/ 1460122 w 12210368"/>
              <a:gd name="connsiteY2352" fmla="*/ 7190846 h 13916987"/>
              <a:gd name="connsiteX2353" fmla="*/ 1487216 w 12210368"/>
              <a:gd name="connsiteY2353" fmla="*/ 7148715 h 13916987"/>
              <a:gd name="connsiteX2354" fmla="*/ 1475436 w 12210368"/>
              <a:gd name="connsiteY2354" fmla="*/ 7140289 h 13916987"/>
              <a:gd name="connsiteX2355" fmla="*/ 2209327 w 12210368"/>
              <a:gd name="connsiteY2355" fmla="*/ 7130660 h 13916987"/>
              <a:gd name="connsiteX2356" fmla="*/ 2215805 w 12210368"/>
              <a:gd name="connsiteY2356" fmla="*/ 7137280 h 13916987"/>
              <a:gd name="connsiteX2357" fmla="*/ 2184589 w 12210368"/>
              <a:gd name="connsiteY2357" fmla="*/ 7169178 h 13916987"/>
              <a:gd name="connsiteX2358" fmla="*/ 2178111 w 12210368"/>
              <a:gd name="connsiteY2358" fmla="*/ 7162558 h 13916987"/>
              <a:gd name="connsiteX2359" fmla="*/ 2209327 w 12210368"/>
              <a:gd name="connsiteY2359" fmla="*/ 7130660 h 13916987"/>
              <a:gd name="connsiteX2360" fmla="*/ 2209327 w 12210368"/>
              <a:gd name="connsiteY2360" fmla="*/ 7124640 h 13916987"/>
              <a:gd name="connsiteX2361" fmla="*/ 2175165 w 12210368"/>
              <a:gd name="connsiteY2361" fmla="*/ 7159548 h 13916987"/>
              <a:gd name="connsiteX2362" fmla="*/ 2178111 w 12210368"/>
              <a:gd name="connsiteY2362" fmla="*/ 7162558 h 13916987"/>
              <a:gd name="connsiteX2363" fmla="*/ 2175165 w 12210368"/>
              <a:gd name="connsiteY2363" fmla="*/ 7165568 h 13916987"/>
              <a:gd name="connsiteX2364" fmla="*/ 2184589 w 12210368"/>
              <a:gd name="connsiteY2364" fmla="*/ 7175197 h 13916987"/>
              <a:gd name="connsiteX2365" fmla="*/ 2218750 w 12210368"/>
              <a:gd name="connsiteY2365" fmla="*/ 7140289 h 13916987"/>
              <a:gd name="connsiteX2366" fmla="*/ 2215805 w 12210368"/>
              <a:gd name="connsiteY2366" fmla="*/ 7137280 h 13916987"/>
              <a:gd name="connsiteX2367" fmla="*/ 2218750 w 12210368"/>
              <a:gd name="connsiteY2367" fmla="*/ 7134270 h 13916987"/>
              <a:gd name="connsiteX2368" fmla="*/ 2209327 w 12210368"/>
              <a:gd name="connsiteY2368" fmla="*/ 7124640 h 13916987"/>
              <a:gd name="connsiteX2369" fmla="*/ 1976084 w 12210368"/>
              <a:gd name="connsiteY2369" fmla="*/ 7119826 h 13916987"/>
              <a:gd name="connsiteX2370" fmla="*/ 1943100 w 12210368"/>
              <a:gd name="connsiteY2370" fmla="*/ 7157141 h 13916987"/>
              <a:gd name="connsiteX2371" fmla="*/ 1953702 w 12210368"/>
              <a:gd name="connsiteY2371" fmla="*/ 7166771 h 13916987"/>
              <a:gd name="connsiteX2372" fmla="*/ 1986686 w 12210368"/>
              <a:gd name="connsiteY2372" fmla="*/ 7129456 h 13916987"/>
              <a:gd name="connsiteX2373" fmla="*/ 1976084 w 12210368"/>
              <a:gd name="connsiteY2373" fmla="*/ 7119826 h 13916987"/>
              <a:gd name="connsiteX2374" fmla="*/ 273883 w 12210368"/>
              <a:gd name="connsiteY2374" fmla="*/ 7117419 h 13916987"/>
              <a:gd name="connsiteX2375" fmla="*/ 267993 w 12210368"/>
              <a:gd name="connsiteY2375" fmla="*/ 7166771 h 13916987"/>
              <a:gd name="connsiteX2376" fmla="*/ 282129 w 12210368"/>
              <a:gd name="connsiteY2376" fmla="*/ 7167975 h 13916987"/>
              <a:gd name="connsiteX2377" fmla="*/ 288019 w 12210368"/>
              <a:gd name="connsiteY2377" fmla="*/ 7118623 h 13916987"/>
              <a:gd name="connsiteX2378" fmla="*/ 273883 w 12210368"/>
              <a:gd name="connsiteY2378" fmla="*/ 7117419 h 13916987"/>
              <a:gd name="connsiteX2379" fmla="*/ 1008951 w 12210368"/>
              <a:gd name="connsiteY2379" fmla="*/ 7105381 h 13916987"/>
              <a:gd name="connsiteX2380" fmla="*/ 988925 w 12210368"/>
              <a:gd name="connsiteY2380" fmla="*/ 7151122 h 13916987"/>
              <a:gd name="connsiteX2381" fmla="*/ 1001883 w 12210368"/>
              <a:gd name="connsiteY2381" fmla="*/ 7157141 h 13916987"/>
              <a:gd name="connsiteX2382" fmla="*/ 1021909 w 12210368"/>
              <a:gd name="connsiteY2382" fmla="*/ 7111399 h 13916987"/>
              <a:gd name="connsiteX2383" fmla="*/ 1008951 w 12210368"/>
              <a:gd name="connsiteY2383" fmla="*/ 7105381 h 13916987"/>
              <a:gd name="connsiteX2384" fmla="*/ 766284 w 12210368"/>
              <a:gd name="connsiteY2384" fmla="*/ 7101770 h 13916987"/>
              <a:gd name="connsiteX2385" fmla="*/ 750970 w 12210368"/>
              <a:gd name="connsiteY2385" fmla="*/ 7148715 h 13916987"/>
              <a:gd name="connsiteX2386" fmla="*/ 763928 w 12210368"/>
              <a:gd name="connsiteY2386" fmla="*/ 7153530 h 13916987"/>
              <a:gd name="connsiteX2387" fmla="*/ 779242 w 12210368"/>
              <a:gd name="connsiteY2387" fmla="*/ 7106585 h 13916987"/>
              <a:gd name="connsiteX2388" fmla="*/ 766284 w 12210368"/>
              <a:gd name="connsiteY2388" fmla="*/ 7101770 h 13916987"/>
              <a:gd name="connsiteX2389" fmla="*/ 1749909 w 12210368"/>
              <a:gd name="connsiteY2389" fmla="*/ 7095752 h 13916987"/>
              <a:gd name="connsiteX2390" fmla="*/ 1720459 w 12210368"/>
              <a:gd name="connsiteY2390" fmla="*/ 7135474 h 13916987"/>
              <a:gd name="connsiteX2391" fmla="*/ 1731061 w 12210368"/>
              <a:gd name="connsiteY2391" fmla="*/ 7143901 h 13916987"/>
              <a:gd name="connsiteX2392" fmla="*/ 1760511 w 12210368"/>
              <a:gd name="connsiteY2392" fmla="*/ 7104178 h 13916987"/>
              <a:gd name="connsiteX2393" fmla="*/ 1749909 w 12210368"/>
              <a:gd name="connsiteY2393" fmla="*/ 7095752 h 13916987"/>
              <a:gd name="connsiteX2394" fmla="*/ 1263398 w 12210368"/>
              <a:gd name="connsiteY2394" fmla="*/ 7089732 h 13916987"/>
              <a:gd name="connsiteX2395" fmla="*/ 1239838 w 12210368"/>
              <a:gd name="connsiteY2395" fmla="*/ 7133066 h 13916987"/>
              <a:gd name="connsiteX2396" fmla="*/ 1251618 w 12210368"/>
              <a:gd name="connsiteY2396" fmla="*/ 7140289 h 13916987"/>
              <a:gd name="connsiteX2397" fmla="*/ 1275177 w 12210368"/>
              <a:gd name="connsiteY2397" fmla="*/ 7096955 h 13916987"/>
              <a:gd name="connsiteX2398" fmla="*/ 1263398 w 12210368"/>
              <a:gd name="connsiteY2398" fmla="*/ 7089732 h 13916987"/>
              <a:gd name="connsiteX2399" fmla="*/ 525973 w 12210368"/>
              <a:gd name="connsiteY2399" fmla="*/ 7074084 h 13916987"/>
              <a:gd name="connsiteX2400" fmla="*/ 515371 w 12210368"/>
              <a:gd name="connsiteY2400" fmla="*/ 7122233 h 13916987"/>
              <a:gd name="connsiteX2401" fmla="*/ 529507 w 12210368"/>
              <a:gd name="connsiteY2401" fmla="*/ 7125844 h 13916987"/>
              <a:gd name="connsiteX2402" fmla="*/ 540109 w 12210368"/>
              <a:gd name="connsiteY2402" fmla="*/ 7077695 h 13916987"/>
              <a:gd name="connsiteX2403" fmla="*/ 525973 w 12210368"/>
              <a:gd name="connsiteY2403" fmla="*/ 7074084 h 13916987"/>
              <a:gd name="connsiteX2404" fmla="*/ 2277650 w 12210368"/>
              <a:gd name="connsiteY2404" fmla="*/ 7059640 h 13916987"/>
              <a:gd name="connsiteX2405" fmla="*/ 2284129 w 12210368"/>
              <a:gd name="connsiteY2405" fmla="*/ 7066260 h 13916987"/>
              <a:gd name="connsiteX2406" fmla="*/ 2252912 w 12210368"/>
              <a:gd name="connsiteY2406" fmla="*/ 7098158 h 13916987"/>
              <a:gd name="connsiteX2407" fmla="*/ 2246434 w 12210368"/>
              <a:gd name="connsiteY2407" fmla="*/ 7091539 h 13916987"/>
              <a:gd name="connsiteX2408" fmla="*/ 2277650 w 12210368"/>
              <a:gd name="connsiteY2408" fmla="*/ 7059640 h 13916987"/>
              <a:gd name="connsiteX2409" fmla="*/ 1529624 w 12210368"/>
              <a:gd name="connsiteY2409" fmla="*/ 7057232 h 13916987"/>
              <a:gd name="connsiteX2410" fmla="*/ 1502530 w 12210368"/>
              <a:gd name="connsiteY2410" fmla="*/ 7099363 h 13916987"/>
              <a:gd name="connsiteX2411" fmla="*/ 1514310 w 12210368"/>
              <a:gd name="connsiteY2411" fmla="*/ 7107789 h 13916987"/>
              <a:gd name="connsiteX2412" fmla="*/ 1541404 w 12210368"/>
              <a:gd name="connsiteY2412" fmla="*/ 7065659 h 13916987"/>
              <a:gd name="connsiteX2413" fmla="*/ 1529624 w 12210368"/>
              <a:gd name="connsiteY2413" fmla="*/ 7057232 h 13916987"/>
              <a:gd name="connsiteX2414" fmla="*/ 2277650 w 12210368"/>
              <a:gd name="connsiteY2414" fmla="*/ 7053621 h 13916987"/>
              <a:gd name="connsiteX2415" fmla="*/ 2243488 w 12210368"/>
              <a:gd name="connsiteY2415" fmla="*/ 7088529 h 13916987"/>
              <a:gd name="connsiteX2416" fmla="*/ 2246434 w 12210368"/>
              <a:gd name="connsiteY2416" fmla="*/ 7091539 h 13916987"/>
              <a:gd name="connsiteX2417" fmla="*/ 2243488 w 12210368"/>
              <a:gd name="connsiteY2417" fmla="*/ 7094548 h 13916987"/>
              <a:gd name="connsiteX2418" fmla="*/ 2252912 w 12210368"/>
              <a:gd name="connsiteY2418" fmla="*/ 7104178 h 13916987"/>
              <a:gd name="connsiteX2419" fmla="*/ 2287074 w 12210368"/>
              <a:gd name="connsiteY2419" fmla="*/ 7069270 h 13916987"/>
              <a:gd name="connsiteX2420" fmla="*/ 2284129 w 12210368"/>
              <a:gd name="connsiteY2420" fmla="*/ 7066260 h 13916987"/>
              <a:gd name="connsiteX2421" fmla="*/ 2287074 w 12210368"/>
              <a:gd name="connsiteY2421" fmla="*/ 7063250 h 13916987"/>
              <a:gd name="connsiteX2422" fmla="*/ 2277650 w 12210368"/>
              <a:gd name="connsiteY2422" fmla="*/ 7053621 h 13916987"/>
              <a:gd name="connsiteX2423" fmla="*/ 2040873 w 12210368"/>
              <a:gd name="connsiteY2423" fmla="*/ 7045195 h 13916987"/>
              <a:gd name="connsiteX2424" fmla="*/ 2007890 w 12210368"/>
              <a:gd name="connsiteY2424" fmla="*/ 7082511 h 13916987"/>
              <a:gd name="connsiteX2425" fmla="*/ 2018491 w 12210368"/>
              <a:gd name="connsiteY2425" fmla="*/ 7092141 h 13916987"/>
              <a:gd name="connsiteX2426" fmla="*/ 2051475 w 12210368"/>
              <a:gd name="connsiteY2426" fmla="*/ 7054825 h 13916987"/>
              <a:gd name="connsiteX2427" fmla="*/ 2040873 w 12210368"/>
              <a:gd name="connsiteY2427" fmla="*/ 7045195 h 13916987"/>
              <a:gd name="connsiteX2428" fmla="*/ 291553 w 12210368"/>
              <a:gd name="connsiteY2428" fmla="*/ 7018713 h 13916987"/>
              <a:gd name="connsiteX2429" fmla="*/ 277417 w 12210368"/>
              <a:gd name="connsiteY2429" fmla="*/ 7019917 h 13916987"/>
              <a:gd name="connsiteX2430" fmla="*/ 280951 w 12210368"/>
              <a:gd name="connsiteY2430" fmla="*/ 7047603 h 13916987"/>
              <a:gd name="connsiteX2431" fmla="*/ 278595 w 12210368"/>
              <a:gd name="connsiteY2431" fmla="*/ 7068066 h 13916987"/>
              <a:gd name="connsiteX2432" fmla="*/ 292731 w 12210368"/>
              <a:gd name="connsiteY2432" fmla="*/ 7069270 h 13916987"/>
              <a:gd name="connsiteX2433" fmla="*/ 295087 w 12210368"/>
              <a:gd name="connsiteY2433" fmla="*/ 7048807 h 13916987"/>
              <a:gd name="connsiteX2434" fmla="*/ 291553 w 12210368"/>
              <a:gd name="connsiteY2434" fmla="*/ 7018713 h 13916987"/>
              <a:gd name="connsiteX2435" fmla="*/ 1781715 w 12210368"/>
              <a:gd name="connsiteY2435" fmla="*/ 7017510 h 13916987"/>
              <a:gd name="connsiteX2436" fmla="*/ 1771113 w 12210368"/>
              <a:gd name="connsiteY2436" fmla="*/ 7025936 h 13916987"/>
              <a:gd name="connsiteX2437" fmla="*/ 1787605 w 12210368"/>
              <a:gd name="connsiteY2437" fmla="*/ 7047603 h 13916987"/>
              <a:gd name="connsiteX2438" fmla="*/ 1780537 w 12210368"/>
              <a:gd name="connsiteY2438" fmla="*/ 7057232 h 13916987"/>
              <a:gd name="connsiteX2439" fmla="*/ 1791139 w 12210368"/>
              <a:gd name="connsiteY2439" fmla="*/ 7065659 h 13916987"/>
              <a:gd name="connsiteX2440" fmla="*/ 1804097 w 12210368"/>
              <a:gd name="connsiteY2440" fmla="*/ 7047603 h 13916987"/>
              <a:gd name="connsiteX2441" fmla="*/ 1781715 w 12210368"/>
              <a:gd name="connsiteY2441" fmla="*/ 7017510 h 13916987"/>
              <a:gd name="connsiteX2442" fmla="*/ 1036045 w 12210368"/>
              <a:gd name="connsiteY2442" fmla="*/ 7013898 h 13916987"/>
              <a:gd name="connsiteX2443" fmla="*/ 1023087 w 12210368"/>
              <a:gd name="connsiteY2443" fmla="*/ 7019916 h 13916987"/>
              <a:gd name="connsiteX2444" fmla="*/ 1034867 w 12210368"/>
              <a:gd name="connsiteY2444" fmla="*/ 7047602 h 13916987"/>
              <a:gd name="connsiteX2445" fmla="*/ 1028977 w 12210368"/>
              <a:gd name="connsiteY2445" fmla="*/ 7059639 h 13916987"/>
              <a:gd name="connsiteX2446" fmla="*/ 1041935 w 12210368"/>
              <a:gd name="connsiteY2446" fmla="*/ 7065658 h 13916987"/>
              <a:gd name="connsiteX2447" fmla="*/ 1050181 w 12210368"/>
              <a:gd name="connsiteY2447" fmla="*/ 7047602 h 13916987"/>
              <a:gd name="connsiteX2448" fmla="*/ 1036045 w 12210368"/>
              <a:gd name="connsiteY2448" fmla="*/ 7013898 h 13916987"/>
              <a:gd name="connsiteX2449" fmla="*/ 785132 w 12210368"/>
              <a:gd name="connsiteY2449" fmla="*/ 7006676 h 13916987"/>
              <a:gd name="connsiteX2450" fmla="*/ 772174 w 12210368"/>
              <a:gd name="connsiteY2450" fmla="*/ 7011491 h 13916987"/>
              <a:gd name="connsiteX2451" fmla="*/ 783954 w 12210368"/>
              <a:gd name="connsiteY2451" fmla="*/ 7047602 h 13916987"/>
              <a:gd name="connsiteX2452" fmla="*/ 781598 w 12210368"/>
              <a:gd name="connsiteY2452" fmla="*/ 7054825 h 13916987"/>
              <a:gd name="connsiteX2453" fmla="*/ 794556 w 12210368"/>
              <a:gd name="connsiteY2453" fmla="*/ 7059640 h 13916987"/>
              <a:gd name="connsiteX2454" fmla="*/ 798090 w 12210368"/>
              <a:gd name="connsiteY2454" fmla="*/ 7046399 h 13916987"/>
              <a:gd name="connsiteX2455" fmla="*/ 785132 w 12210368"/>
              <a:gd name="connsiteY2455" fmla="*/ 7006676 h 13916987"/>
              <a:gd name="connsiteX2456" fmla="*/ 1276355 w 12210368"/>
              <a:gd name="connsiteY2456" fmla="*/ 7001861 h 13916987"/>
              <a:gd name="connsiteX2457" fmla="*/ 1264576 w 12210368"/>
              <a:gd name="connsiteY2457" fmla="*/ 7009083 h 13916987"/>
              <a:gd name="connsiteX2458" fmla="*/ 1286957 w 12210368"/>
              <a:gd name="connsiteY2458" fmla="*/ 7051213 h 13916987"/>
              <a:gd name="connsiteX2459" fmla="*/ 1291669 w 12210368"/>
              <a:gd name="connsiteY2459" fmla="*/ 7048806 h 13916987"/>
              <a:gd name="connsiteX2460" fmla="*/ 1298737 w 12210368"/>
              <a:gd name="connsiteY2460" fmla="*/ 7052417 h 13916987"/>
              <a:gd name="connsiteX2461" fmla="*/ 1301093 w 12210368"/>
              <a:gd name="connsiteY2461" fmla="*/ 7047602 h 13916987"/>
              <a:gd name="connsiteX2462" fmla="*/ 1276355 w 12210368"/>
              <a:gd name="connsiteY2462" fmla="*/ 7001861 h 13916987"/>
              <a:gd name="connsiteX2463" fmla="*/ 2251734 w 12210368"/>
              <a:gd name="connsiteY2463" fmla="*/ 6989824 h 13916987"/>
              <a:gd name="connsiteX2464" fmla="*/ 2282362 w 12210368"/>
              <a:gd name="connsiteY2464" fmla="*/ 7021121 h 13916987"/>
              <a:gd name="connsiteX2465" fmla="*/ 2276472 w 12210368"/>
              <a:gd name="connsiteY2465" fmla="*/ 7027139 h 13916987"/>
              <a:gd name="connsiteX2466" fmla="*/ 2245844 w 12210368"/>
              <a:gd name="connsiteY2466" fmla="*/ 6995843 h 13916987"/>
              <a:gd name="connsiteX2467" fmla="*/ 2251734 w 12210368"/>
              <a:gd name="connsiteY2467" fmla="*/ 6989824 h 13916987"/>
              <a:gd name="connsiteX2468" fmla="*/ 2251734 w 12210368"/>
              <a:gd name="connsiteY2468" fmla="*/ 6982601 h 13916987"/>
              <a:gd name="connsiteX2469" fmla="*/ 2242310 w 12210368"/>
              <a:gd name="connsiteY2469" fmla="*/ 6992231 h 13916987"/>
              <a:gd name="connsiteX2470" fmla="*/ 2245844 w 12210368"/>
              <a:gd name="connsiteY2470" fmla="*/ 6995843 h 13916987"/>
              <a:gd name="connsiteX2471" fmla="*/ 2242310 w 12210368"/>
              <a:gd name="connsiteY2471" fmla="*/ 6999454 h 13916987"/>
              <a:gd name="connsiteX2472" fmla="*/ 2276472 w 12210368"/>
              <a:gd name="connsiteY2472" fmla="*/ 7034362 h 13916987"/>
              <a:gd name="connsiteX2473" fmla="*/ 2285896 w 12210368"/>
              <a:gd name="connsiteY2473" fmla="*/ 7024732 h 13916987"/>
              <a:gd name="connsiteX2474" fmla="*/ 2282362 w 12210368"/>
              <a:gd name="connsiteY2474" fmla="*/ 7021121 h 13916987"/>
              <a:gd name="connsiteX2475" fmla="*/ 2285896 w 12210368"/>
              <a:gd name="connsiteY2475" fmla="*/ 7017509 h 13916987"/>
              <a:gd name="connsiteX2476" fmla="*/ 2251734 w 12210368"/>
              <a:gd name="connsiteY2476" fmla="*/ 6982601 h 13916987"/>
              <a:gd name="connsiteX2477" fmla="*/ 531863 w 12210368"/>
              <a:gd name="connsiteY2477" fmla="*/ 6976583 h 13916987"/>
              <a:gd name="connsiteX2478" fmla="*/ 517727 w 12210368"/>
              <a:gd name="connsiteY2478" fmla="*/ 6980194 h 13916987"/>
              <a:gd name="connsiteX2479" fmla="*/ 528329 w 12210368"/>
              <a:gd name="connsiteY2479" fmla="*/ 7028343 h 13916987"/>
              <a:gd name="connsiteX2480" fmla="*/ 542465 w 12210368"/>
              <a:gd name="connsiteY2480" fmla="*/ 7024732 h 13916987"/>
              <a:gd name="connsiteX2481" fmla="*/ 531863 w 12210368"/>
              <a:gd name="connsiteY2481" fmla="*/ 6976583 h 13916987"/>
              <a:gd name="connsiteX2482" fmla="*/ 1506064 w 12210368"/>
              <a:gd name="connsiteY2482" fmla="*/ 6974176 h 13916987"/>
              <a:gd name="connsiteX2483" fmla="*/ 1494284 w 12210368"/>
              <a:gd name="connsiteY2483" fmla="*/ 6982602 h 13916987"/>
              <a:gd name="connsiteX2484" fmla="*/ 1521378 w 12210368"/>
              <a:gd name="connsiteY2484" fmla="*/ 7024732 h 13916987"/>
              <a:gd name="connsiteX2485" fmla="*/ 1533158 w 12210368"/>
              <a:gd name="connsiteY2485" fmla="*/ 7016306 h 13916987"/>
              <a:gd name="connsiteX2486" fmla="*/ 1506064 w 12210368"/>
              <a:gd name="connsiteY2486" fmla="*/ 6974176 h 13916987"/>
              <a:gd name="connsiteX2487" fmla="*/ 1989042 w 12210368"/>
              <a:gd name="connsiteY2487" fmla="*/ 6970564 h 13916987"/>
              <a:gd name="connsiteX2488" fmla="*/ 1978440 w 12210368"/>
              <a:gd name="connsiteY2488" fmla="*/ 6980194 h 13916987"/>
              <a:gd name="connsiteX2489" fmla="*/ 2011424 w 12210368"/>
              <a:gd name="connsiteY2489" fmla="*/ 7017510 h 13916987"/>
              <a:gd name="connsiteX2490" fmla="*/ 2022025 w 12210368"/>
              <a:gd name="connsiteY2490" fmla="*/ 7007880 h 13916987"/>
              <a:gd name="connsiteX2491" fmla="*/ 1989042 w 12210368"/>
              <a:gd name="connsiteY2491" fmla="*/ 6970564 h 13916987"/>
              <a:gd name="connsiteX2492" fmla="*/ 1722815 w 12210368"/>
              <a:gd name="connsiteY2492" fmla="*/ 6938065 h 13916987"/>
              <a:gd name="connsiteX2493" fmla="*/ 1712213 w 12210368"/>
              <a:gd name="connsiteY2493" fmla="*/ 6946491 h 13916987"/>
              <a:gd name="connsiteX2494" fmla="*/ 1741663 w 12210368"/>
              <a:gd name="connsiteY2494" fmla="*/ 6986213 h 13916987"/>
              <a:gd name="connsiteX2495" fmla="*/ 1752265 w 12210368"/>
              <a:gd name="connsiteY2495" fmla="*/ 6977787 h 13916987"/>
              <a:gd name="connsiteX2496" fmla="*/ 1722815 w 12210368"/>
              <a:gd name="connsiteY2496" fmla="*/ 6938065 h 13916987"/>
              <a:gd name="connsiteX2497" fmla="*/ 995993 w 12210368"/>
              <a:gd name="connsiteY2497" fmla="*/ 6922415 h 13916987"/>
              <a:gd name="connsiteX2498" fmla="*/ 983035 w 12210368"/>
              <a:gd name="connsiteY2498" fmla="*/ 6928433 h 13916987"/>
              <a:gd name="connsiteX2499" fmla="*/ 1003061 w 12210368"/>
              <a:gd name="connsiteY2499" fmla="*/ 6974175 h 13916987"/>
              <a:gd name="connsiteX2500" fmla="*/ 1016019 w 12210368"/>
              <a:gd name="connsiteY2500" fmla="*/ 6968156 h 13916987"/>
              <a:gd name="connsiteX2501" fmla="*/ 995993 w 12210368"/>
              <a:gd name="connsiteY2501" fmla="*/ 6922415 h 13916987"/>
              <a:gd name="connsiteX2502" fmla="*/ 2182233 w 12210368"/>
              <a:gd name="connsiteY2502" fmla="*/ 6918805 h 13916987"/>
              <a:gd name="connsiteX2503" fmla="*/ 2213449 w 12210368"/>
              <a:gd name="connsiteY2503" fmla="*/ 6950703 h 13916987"/>
              <a:gd name="connsiteX2504" fmla="*/ 2206971 w 12210368"/>
              <a:gd name="connsiteY2504" fmla="*/ 6957325 h 13916987"/>
              <a:gd name="connsiteX2505" fmla="*/ 2175754 w 12210368"/>
              <a:gd name="connsiteY2505" fmla="*/ 6925425 h 13916987"/>
              <a:gd name="connsiteX2506" fmla="*/ 2182233 w 12210368"/>
              <a:gd name="connsiteY2506" fmla="*/ 6918805 h 13916987"/>
              <a:gd name="connsiteX2507" fmla="*/ 280951 w 12210368"/>
              <a:gd name="connsiteY2507" fmla="*/ 6918804 h 13916987"/>
              <a:gd name="connsiteX2508" fmla="*/ 266815 w 12210368"/>
              <a:gd name="connsiteY2508" fmla="*/ 6920008 h 13916987"/>
              <a:gd name="connsiteX2509" fmla="*/ 272705 w 12210368"/>
              <a:gd name="connsiteY2509" fmla="*/ 6969361 h 13916987"/>
              <a:gd name="connsiteX2510" fmla="*/ 286841 w 12210368"/>
              <a:gd name="connsiteY2510" fmla="*/ 6968157 h 13916987"/>
              <a:gd name="connsiteX2511" fmla="*/ 280951 w 12210368"/>
              <a:gd name="connsiteY2511" fmla="*/ 6918804 h 13916987"/>
              <a:gd name="connsiteX2512" fmla="*/ 1229236 w 12210368"/>
              <a:gd name="connsiteY2512" fmla="*/ 6915194 h 13916987"/>
              <a:gd name="connsiteX2513" fmla="*/ 1217456 w 12210368"/>
              <a:gd name="connsiteY2513" fmla="*/ 6922415 h 13916987"/>
              <a:gd name="connsiteX2514" fmla="*/ 1241016 w 12210368"/>
              <a:gd name="connsiteY2514" fmla="*/ 6965749 h 13916987"/>
              <a:gd name="connsiteX2515" fmla="*/ 1252796 w 12210368"/>
              <a:gd name="connsiteY2515" fmla="*/ 6958528 h 13916987"/>
              <a:gd name="connsiteX2516" fmla="*/ 1229236 w 12210368"/>
              <a:gd name="connsiteY2516" fmla="*/ 6915194 h 13916987"/>
              <a:gd name="connsiteX2517" fmla="*/ 2182233 w 12210368"/>
              <a:gd name="connsiteY2517" fmla="*/ 6912786 h 13916987"/>
              <a:gd name="connsiteX2518" fmla="*/ 2172809 w 12210368"/>
              <a:gd name="connsiteY2518" fmla="*/ 6922415 h 13916987"/>
              <a:gd name="connsiteX2519" fmla="*/ 2175754 w 12210368"/>
              <a:gd name="connsiteY2519" fmla="*/ 6925425 h 13916987"/>
              <a:gd name="connsiteX2520" fmla="*/ 2172809 w 12210368"/>
              <a:gd name="connsiteY2520" fmla="*/ 6928436 h 13916987"/>
              <a:gd name="connsiteX2521" fmla="*/ 2206971 w 12210368"/>
              <a:gd name="connsiteY2521" fmla="*/ 6963342 h 13916987"/>
              <a:gd name="connsiteX2522" fmla="*/ 2216394 w 12210368"/>
              <a:gd name="connsiteY2522" fmla="*/ 6953712 h 13916987"/>
              <a:gd name="connsiteX2523" fmla="*/ 2213449 w 12210368"/>
              <a:gd name="connsiteY2523" fmla="*/ 6950703 h 13916987"/>
              <a:gd name="connsiteX2524" fmla="*/ 2216394 w 12210368"/>
              <a:gd name="connsiteY2524" fmla="*/ 6947694 h 13916987"/>
              <a:gd name="connsiteX2525" fmla="*/ 2182233 w 12210368"/>
              <a:gd name="connsiteY2525" fmla="*/ 6912786 h 13916987"/>
              <a:gd name="connsiteX2526" fmla="*/ 753326 w 12210368"/>
              <a:gd name="connsiteY2526" fmla="*/ 6912786 h 13916987"/>
              <a:gd name="connsiteX2527" fmla="*/ 740368 w 12210368"/>
              <a:gd name="connsiteY2527" fmla="*/ 6917602 h 13916987"/>
              <a:gd name="connsiteX2528" fmla="*/ 755682 w 12210368"/>
              <a:gd name="connsiteY2528" fmla="*/ 6964545 h 13916987"/>
              <a:gd name="connsiteX2529" fmla="*/ 768640 w 12210368"/>
              <a:gd name="connsiteY2529" fmla="*/ 6959732 h 13916987"/>
              <a:gd name="connsiteX2530" fmla="*/ 753326 w 12210368"/>
              <a:gd name="connsiteY2530" fmla="*/ 6912786 h 13916987"/>
              <a:gd name="connsiteX2531" fmla="*/ 1924252 w 12210368"/>
              <a:gd name="connsiteY2531" fmla="*/ 6895934 h 13916987"/>
              <a:gd name="connsiteX2532" fmla="*/ 1913650 w 12210368"/>
              <a:gd name="connsiteY2532" fmla="*/ 6905565 h 13916987"/>
              <a:gd name="connsiteX2533" fmla="*/ 1946634 w 12210368"/>
              <a:gd name="connsiteY2533" fmla="*/ 6942881 h 13916987"/>
              <a:gd name="connsiteX2534" fmla="*/ 1957236 w 12210368"/>
              <a:gd name="connsiteY2534" fmla="*/ 6933249 h 13916987"/>
              <a:gd name="connsiteX2535" fmla="*/ 1924252 w 12210368"/>
              <a:gd name="connsiteY2535" fmla="*/ 6895934 h 13916987"/>
              <a:gd name="connsiteX2536" fmla="*/ 1451877 w 12210368"/>
              <a:gd name="connsiteY2536" fmla="*/ 6891121 h 13916987"/>
              <a:gd name="connsiteX2537" fmla="*/ 1440097 w 12210368"/>
              <a:gd name="connsiteY2537" fmla="*/ 6899547 h 13916987"/>
              <a:gd name="connsiteX2538" fmla="*/ 1467190 w 12210368"/>
              <a:gd name="connsiteY2538" fmla="*/ 6941675 h 13916987"/>
              <a:gd name="connsiteX2539" fmla="*/ 1478970 w 12210368"/>
              <a:gd name="connsiteY2539" fmla="*/ 6933249 h 13916987"/>
              <a:gd name="connsiteX2540" fmla="*/ 1451877 w 12210368"/>
              <a:gd name="connsiteY2540" fmla="*/ 6891121 h 13916987"/>
              <a:gd name="connsiteX2541" fmla="*/ 510659 w 12210368"/>
              <a:gd name="connsiteY2541" fmla="*/ 6877878 h 13916987"/>
              <a:gd name="connsiteX2542" fmla="*/ 496524 w 12210368"/>
              <a:gd name="connsiteY2542" fmla="*/ 6881489 h 13916987"/>
              <a:gd name="connsiteX2543" fmla="*/ 507125 w 12210368"/>
              <a:gd name="connsiteY2543" fmla="*/ 6930841 h 13916987"/>
              <a:gd name="connsiteX2544" fmla="*/ 521261 w 12210368"/>
              <a:gd name="connsiteY2544" fmla="*/ 6927231 h 13916987"/>
              <a:gd name="connsiteX2545" fmla="*/ 510659 w 12210368"/>
              <a:gd name="connsiteY2545" fmla="*/ 6877878 h 13916987"/>
              <a:gd name="connsiteX2546" fmla="*/ 1662737 w 12210368"/>
              <a:gd name="connsiteY2546" fmla="*/ 6859824 h 13916987"/>
              <a:gd name="connsiteX2547" fmla="*/ 1652135 w 12210368"/>
              <a:gd name="connsiteY2547" fmla="*/ 6868250 h 13916987"/>
              <a:gd name="connsiteX2548" fmla="*/ 1681585 w 12210368"/>
              <a:gd name="connsiteY2548" fmla="*/ 6907972 h 13916987"/>
              <a:gd name="connsiteX2549" fmla="*/ 1692187 w 12210368"/>
              <a:gd name="connsiteY2549" fmla="*/ 6899547 h 13916987"/>
              <a:gd name="connsiteX2550" fmla="*/ 1662737 w 12210368"/>
              <a:gd name="connsiteY2550" fmla="*/ 6859824 h 13916987"/>
              <a:gd name="connsiteX2551" fmla="*/ 2112731 w 12210368"/>
              <a:gd name="connsiteY2551" fmla="*/ 6847787 h 13916987"/>
              <a:gd name="connsiteX2552" fmla="*/ 2143948 w 12210368"/>
              <a:gd name="connsiteY2552" fmla="*/ 6879685 h 13916987"/>
              <a:gd name="connsiteX2553" fmla="*/ 2137469 w 12210368"/>
              <a:gd name="connsiteY2553" fmla="*/ 6886305 h 13916987"/>
              <a:gd name="connsiteX2554" fmla="*/ 2106253 w 12210368"/>
              <a:gd name="connsiteY2554" fmla="*/ 6854407 h 13916987"/>
              <a:gd name="connsiteX2555" fmla="*/ 2112731 w 12210368"/>
              <a:gd name="connsiteY2555" fmla="*/ 6847787 h 13916987"/>
              <a:gd name="connsiteX2556" fmla="*/ 2112731 w 12210368"/>
              <a:gd name="connsiteY2556" fmla="*/ 6841766 h 13916987"/>
              <a:gd name="connsiteX2557" fmla="*/ 2103307 w 12210368"/>
              <a:gd name="connsiteY2557" fmla="*/ 6851395 h 13916987"/>
              <a:gd name="connsiteX2558" fmla="*/ 2106253 w 12210368"/>
              <a:gd name="connsiteY2558" fmla="*/ 6854407 h 13916987"/>
              <a:gd name="connsiteX2559" fmla="*/ 2103307 w 12210368"/>
              <a:gd name="connsiteY2559" fmla="*/ 6857416 h 13916987"/>
              <a:gd name="connsiteX2560" fmla="*/ 2137469 w 12210368"/>
              <a:gd name="connsiteY2560" fmla="*/ 6892323 h 13916987"/>
              <a:gd name="connsiteX2561" fmla="*/ 2146893 w 12210368"/>
              <a:gd name="connsiteY2561" fmla="*/ 6882695 h 13916987"/>
              <a:gd name="connsiteX2562" fmla="*/ 2143948 w 12210368"/>
              <a:gd name="connsiteY2562" fmla="*/ 6879685 h 13916987"/>
              <a:gd name="connsiteX2563" fmla="*/ 2146893 w 12210368"/>
              <a:gd name="connsiteY2563" fmla="*/ 6876673 h 13916987"/>
              <a:gd name="connsiteX2564" fmla="*/ 2112731 w 12210368"/>
              <a:gd name="connsiteY2564" fmla="*/ 6841766 h 13916987"/>
              <a:gd name="connsiteX2565" fmla="*/ 955941 w 12210368"/>
              <a:gd name="connsiteY2565" fmla="*/ 6830933 h 13916987"/>
              <a:gd name="connsiteX2566" fmla="*/ 942983 w 12210368"/>
              <a:gd name="connsiteY2566" fmla="*/ 6836953 h 13916987"/>
              <a:gd name="connsiteX2567" fmla="*/ 963009 w 12210368"/>
              <a:gd name="connsiteY2567" fmla="*/ 6882693 h 13916987"/>
              <a:gd name="connsiteX2568" fmla="*/ 975967 w 12210368"/>
              <a:gd name="connsiteY2568" fmla="*/ 6876673 h 13916987"/>
              <a:gd name="connsiteX2569" fmla="*/ 955941 w 12210368"/>
              <a:gd name="connsiteY2569" fmla="*/ 6830933 h 13916987"/>
              <a:gd name="connsiteX2570" fmla="*/ 1182116 w 12210368"/>
              <a:gd name="connsiteY2570" fmla="*/ 6827321 h 13916987"/>
              <a:gd name="connsiteX2571" fmla="*/ 1170336 w 12210368"/>
              <a:gd name="connsiteY2571" fmla="*/ 6834545 h 13916987"/>
              <a:gd name="connsiteX2572" fmla="*/ 1193896 w 12210368"/>
              <a:gd name="connsiteY2572" fmla="*/ 6877879 h 13916987"/>
              <a:gd name="connsiteX2573" fmla="*/ 1205676 w 12210368"/>
              <a:gd name="connsiteY2573" fmla="*/ 6870655 h 13916987"/>
              <a:gd name="connsiteX2574" fmla="*/ 1182116 w 12210368"/>
              <a:gd name="connsiteY2574" fmla="*/ 6827321 h 13916987"/>
              <a:gd name="connsiteX2575" fmla="*/ 1859462 w 12210368"/>
              <a:gd name="connsiteY2575" fmla="*/ 6821303 h 13916987"/>
              <a:gd name="connsiteX2576" fmla="*/ 1848860 w 12210368"/>
              <a:gd name="connsiteY2576" fmla="*/ 6830935 h 13916987"/>
              <a:gd name="connsiteX2577" fmla="*/ 1881844 w 12210368"/>
              <a:gd name="connsiteY2577" fmla="*/ 6868250 h 13916987"/>
              <a:gd name="connsiteX2578" fmla="*/ 1892446 w 12210368"/>
              <a:gd name="connsiteY2578" fmla="*/ 6858618 h 13916987"/>
              <a:gd name="connsiteX2579" fmla="*/ 1859462 w 12210368"/>
              <a:gd name="connsiteY2579" fmla="*/ 6821303 h 13916987"/>
              <a:gd name="connsiteX2580" fmla="*/ 270349 w 12210368"/>
              <a:gd name="connsiteY2580" fmla="*/ 6820100 h 13916987"/>
              <a:gd name="connsiteX2581" fmla="*/ 256213 w 12210368"/>
              <a:gd name="connsiteY2581" fmla="*/ 6821303 h 13916987"/>
              <a:gd name="connsiteX2582" fmla="*/ 262103 w 12210368"/>
              <a:gd name="connsiteY2582" fmla="*/ 6870657 h 13916987"/>
              <a:gd name="connsiteX2583" fmla="*/ 276239 w 12210368"/>
              <a:gd name="connsiteY2583" fmla="*/ 6869452 h 13916987"/>
              <a:gd name="connsiteX2584" fmla="*/ 270349 w 12210368"/>
              <a:gd name="connsiteY2584" fmla="*/ 6820100 h 13916987"/>
              <a:gd name="connsiteX2585" fmla="*/ 722698 w 12210368"/>
              <a:gd name="connsiteY2585" fmla="*/ 6817692 h 13916987"/>
              <a:gd name="connsiteX2586" fmla="*/ 709740 w 12210368"/>
              <a:gd name="connsiteY2586" fmla="*/ 6822507 h 13916987"/>
              <a:gd name="connsiteX2587" fmla="*/ 725054 w 12210368"/>
              <a:gd name="connsiteY2587" fmla="*/ 6869452 h 13916987"/>
              <a:gd name="connsiteX2588" fmla="*/ 738012 w 12210368"/>
              <a:gd name="connsiteY2588" fmla="*/ 6864636 h 13916987"/>
              <a:gd name="connsiteX2589" fmla="*/ 722698 w 12210368"/>
              <a:gd name="connsiteY2589" fmla="*/ 6817692 h 13916987"/>
              <a:gd name="connsiteX2590" fmla="*/ 1397689 w 12210368"/>
              <a:gd name="connsiteY2590" fmla="*/ 6808064 h 13916987"/>
              <a:gd name="connsiteX2591" fmla="*/ 1385909 w 12210368"/>
              <a:gd name="connsiteY2591" fmla="*/ 6816490 h 13916987"/>
              <a:gd name="connsiteX2592" fmla="*/ 1413003 w 12210368"/>
              <a:gd name="connsiteY2592" fmla="*/ 6858618 h 13916987"/>
              <a:gd name="connsiteX2593" fmla="*/ 1424783 w 12210368"/>
              <a:gd name="connsiteY2593" fmla="*/ 6850192 h 13916987"/>
              <a:gd name="connsiteX2594" fmla="*/ 1397689 w 12210368"/>
              <a:gd name="connsiteY2594" fmla="*/ 6808064 h 13916987"/>
              <a:gd name="connsiteX2595" fmla="*/ 488278 w 12210368"/>
              <a:gd name="connsiteY2595" fmla="*/ 6781579 h 13916987"/>
              <a:gd name="connsiteX2596" fmla="*/ 475320 w 12210368"/>
              <a:gd name="connsiteY2596" fmla="*/ 6783987 h 13916987"/>
              <a:gd name="connsiteX2597" fmla="*/ 485922 w 12210368"/>
              <a:gd name="connsiteY2597" fmla="*/ 6833340 h 13916987"/>
              <a:gd name="connsiteX2598" fmla="*/ 498880 w 12210368"/>
              <a:gd name="connsiteY2598" fmla="*/ 6830933 h 13916987"/>
              <a:gd name="connsiteX2599" fmla="*/ 488278 w 12210368"/>
              <a:gd name="connsiteY2599" fmla="*/ 6781579 h 13916987"/>
              <a:gd name="connsiteX2600" fmla="*/ 1602660 w 12210368"/>
              <a:gd name="connsiteY2600" fmla="*/ 6780377 h 13916987"/>
              <a:gd name="connsiteX2601" fmla="*/ 1592058 w 12210368"/>
              <a:gd name="connsiteY2601" fmla="*/ 6788803 h 13916987"/>
              <a:gd name="connsiteX2602" fmla="*/ 1621508 w 12210368"/>
              <a:gd name="connsiteY2602" fmla="*/ 6828527 h 13916987"/>
              <a:gd name="connsiteX2603" fmla="*/ 1632110 w 12210368"/>
              <a:gd name="connsiteY2603" fmla="*/ 6820100 h 13916987"/>
              <a:gd name="connsiteX2604" fmla="*/ 1602660 w 12210368"/>
              <a:gd name="connsiteY2604" fmla="*/ 6780377 h 13916987"/>
              <a:gd name="connsiteX2605" fmla="*/ 2044407 w 12210368"/>
              <a:gd name="connsiteY2605" fmla="*/ 6777969 h 13916987"/>
              <a:gd name="connsiteX2606" fmla="*/ 2075035 w 12210368"/>
              <a:gd name="connsiteY2606" fmla="*/ 6809266 h 13916987"/>
              <a:gd name="connsiteX2607" fmla="*/ 2069145 w 12210368"/>
              <a:gd name="connsiteY2607" fmla="*/ 6815285 h 13916987"/>
              <a:gd name="connsiteX2608" fmla="*/ 2038518 w 12210368"/>
              <a:gd name="connsiteY2608" fmla="*/ 6783988 h 13916987"/>
              <a:gd name="connsiteX2609" fmla="*/ 2044407 w 12210368"/>
              <a:gd name="connsiteY2609" fmla="*/ 6777969 h 13916987"/>
              <a:gd name="connsiteX2610" fmla="*/ 2044407 w 12210368"/>
              <a:gd name="connsiteY2610" fmla="*/ 6770747 h 13916987"/>
              <a:gd name="connsiteX2611" fmla="*/ 2034983 w 12210368"/>
              <a:gd name="connsiteY2611" fmla="*/ 6780377 h 13916987"/>
              <a:gd name="connsiteX2612" fmla="*/ 2038518 w 12210368"/>
              <a:gd name="connsiteY2612" fmla="*/ 6783988 h 13916987"/>
              <a:gd name="connsiteX2613" fmla="*/ 2034983 w 12210368"/>
              <a:gd name="connsiteY2613" fmla="*/ 6787601 h 13916987"/>
              <a:gd name="connsiteX2614" fmla="*/ 2069145 w 12210368"/>
              <a:gd name="connsiteY2614" fmla="*/ 6822507 h 13916987"/>
              <a:gd name="connsiteX2615" fmla="*/ 2078569 w 12210368"/>
              <a:gd name="connsiteY2615" fmla="*/ 6812877 h 13916987"/>
              <a:gd name="connsiteX2616" fmla="*/ 2075035 w 12210368"/>
              <a:gd name="connsiteY2616" fmla="*/ 6809266 h 13916987"/>
              <a:gd name="connsiteX2617" fmla="*/ 2078569 w 12210368"/>
              <a:gd name="connsiteY2617" fmla="*/ 6805656 h 13916987"/>
              <a:gd name="connsiteX2618" fmla="*/ 2044407 w 12210368"/>
              <a:gd name="connsiteY2618" fmla="*/ 6770747 h 13916987"/>
              <a:gd name="connsiteX2619" fmla="*/ 1794673 w 12210368"/>
              <a:gd name="connsiteY2619" fmla="*/ 6746672 h 13916987"/>
              <a:gd name="connsiteX2620" fmla="*/ 1784071 w 12210368"/>
              <a:gd name="connsiteY2620" fmla="*/ 6756304 h 13916987"/>
              <a:gd name="connsiteX2621" fmla="*/ 1817055 w 12210368"/>
              <a:gd name="connsiteY2621" fmla="*/ 6793619 h 13916987"/>
              <a:gd name="connsiteX2622" fmla="*/ 1827656 w 12210368"/>
              <a:gd name="connsiteY2622" fmla="*/ 6783988 h 13916987"/>
              <a:gd name="connsiteX2623" fmla="*/ 1794673 w 12210368"/>
              <a:gd name="connsiteY2623" fmla="*/ 6746672 h 13916987"/>
              <a:gd name="connsiteX2624" fmla="*/ 1133818 w 12210368"/>
              <a:gd name="connsiteY2624" fmla="*/ 6740654 h 13916987"/>
              <a:gd name="connsiteX2625" fmla="*/ 1122038 w 12210368"/>
              <a:gd name="connsiteY2625" fmla="*/ 6747876 h 13916987"/>
              <a:gd name="connsiteX2626" fmla="*/ 1145598 w 12210368"/>
              <a:gd name="connsiteY2626" fmla="*/ 6791211 h 13916987"/>
              <a:gd name="connsiteX2627" fmla="*/ 1157378 w 12210368"/>
              <a:gd name="connsiteY2627" fmla="*/ 6783987 h 13916987"/>
              <a:gd name="connsiteX2628" fmla="*/ 1133818 w 12210368"/>
              <a:gd name="connsiteY2628" fmla="*/ 6740654 h 13916987"/>
              <a:gd name="connsiteX2629" fmla="*/ 915889 w 12210368"/>
              <a:gd name="connsiteY2629" fmla="*/ 6740654 h 13916987"/>
              <a:gd name="connsiteX2630" fmla="*/ 902931 w 12210368"/>
              <a:gd name="connsiteY2630" fmla="*/ 6746672 h 13916987"/>
              <a:gd name="connsiteX2631" fmla="*/ 922957 w 12210368"/>
              <a:gd name="connsiteY2631" fmla="*/ 6792414 h 13916987"/>
              <a:gd name="connsiteX2632" fmla="*/ 935915 w 12210368"/>
              <a:gd name="connsiteY2632" fmla="*/ 6786395 h 13916987"/>
              <a:gd name="connsiteX2633" fmla="*/ 915889 w 12210368"/>
              <a:gd name="connsiteY2633" fmla="*/ 6740654 h 13916987"/>
              <a:gd name="connsiteX2634" fmla="*/ 1343501 w 12210368"/>
              <a:gd name="connsiteY2634" fmla="*/ 6725007 h 13916987"/>
              <a:gd name="connsiteX2635" fmla="*/ 1331721 w 12210368"/>
              <a:gd name="connsiteY2635" fmla="*/ 6733433 h 13916987"/>
              <a:gd name="connsiteX2636" fmla="*/ 1358815 w 12210368"/>
              <a:gd name="connsiteY2636" fmla="*/ 6775561 h 13916987"/>
              <a:gd name="connsiteX2637" fmla="*/ 1370595 w 12210368"/>
              <a:gd name="connsiteY2637" fmla="*/ 6767135 h 13916987"/>
              <a:gd name="connsiteX2638" fmla="*/ 1343501 w 12210368"/>
              <a:gd name="connsiteY2638" fmla="*/ 6725007 h 13916987"/>
              <a:gd name="connsiteX2639" fmla="*/ 692071 w 12210368"/>
              <a:gd name="connsiteY2639" fmla="*/ 6722598 h 13916987"/>
              <a:gd name="connsiteX2640" fmla="*/ 679113 w 12210368"/>
              <a:gd name="connsiteY2640" fmla="*/ 6727413 h 13916987"/>
              <a:gd name="connsiteX2641" fmla="*/ 694427 w 12210368"/>
              <a:gd name="connsiteY2641" fmla="*/ 6774358 h 13916987"/>
              <a:gd name="connsiteX2642" fmla="*/ 707384 w 12210368"/>
              <a:gd name="connsiteY2642" fmla="*/ 6769543 h 13916987"/>
              <a:gd name="connsiteX2643" fmla="*/ 692071 w 12210368"/>
              <a:gd name="connsiteY2643" fmla="*/ 6722598 h 13916987"/>
              <a:gd name="connsiteX2644" fmla="*/ 258569 w 12210368"/>
              <a:gd name="connsiteY2644" fmla="*/ 6720190 h 13916987"/>
              <a:gd name="connsiteX2645" fmla="*/ 244433 w 12210368"/>
              <a:gd name="connsiteY2645" fmla="*/ 6721395 h 13916987"/>
              <a:gd name="connsiteX2646" fmla="*/ 250323 w 12210368"/>
              <a:gd name="connsiteY2646" fmla="*/ 6770747 h 13916987"/>
              <a:gd name="connsiteX2647" fmla="*/ 264459 w 12210368"/>
              <a:gd name="connsiteY2647" fmla="*/ 6769543 h 13916987"/>
              <a:gd name="connsiteX2648" fmla="*/ 258569 w 12210368"/>
              <a:gd name="connsiteY2648" fmla="*/ 6720190 h 13916987"/>
              <a:gd name="connsiteX2649" fmla="*/ 1974906 w 12210368"/>
              <a:gd name="connsiteY2649" fmla="*/ 6706949 h 13916987"/>
              <a:gd name="connsiteX2650" fmla="*/ 2006123 w 12210368"/>
              <a:gd name="connsiteY2650" fmla="*/ 6738848 h 13916987"/>
              <a:gd name="connsiteX2651" fmla="*/ 1999644 w 12210368"/>
              <a:gd name="connsiteY2651" fmla="*/ 6745470 h 13916987"/>
              <a:gd name="connsiteX2652" fmla="*/ 1968427 w 12210368"/>
              <a:gd name="connsiteY2652" fmla="*/ 6713571 h 13916987"/>
              <a:gd name="connsiteX2653" fmla="*/ 1974906 w 12210368"/>
              <a:gd name="connsiteY2653" fmla="*/ 6706949 h 13916987"/>
              <a:gd name="connsiteX2654" fmla="*/ 1542582 w 12210368"/>
              <a:gd name="connsiteY2654" fmla="*/ 6702136 h 13916987"/>
              <a:gd name="connsiteX2655" fmla="*/ 1531980 w 12210368"/>
              <a:gd name="connsiteY2655" fmla="*/ 6710562 h 13916987"/>
              <a:gd name="connsiteX2656" fmla="*/ 1561430 w 12210368"/>
              <a:gd name="connsiteY2656" fmla="*/ 6750284 h 13916987"/>
              <a:gd name="connsiteX2657" fmla="*/ 1572032 w 12210368"/>
              <a:gd name="connsiteY2657" fmla="*/ 6741859 h 13916987"/>
              <a:gd name="connsiteX2658" fmla="*/ 1542582 w 12210368"/>
              <a:gd name="connsiteY2658" fmla="*/ 6702136 h 13916987"/>
              <a:gd name="connsiteX2659" fmla="*/ 1974906 w 12210368"/>
              <a:gd name="connsiteY2659" fmla="*/ 6700931 h 13916987"/>
              <a:gd name="connsiteX2660" fmla="*/ 1965482 w 12210368"/>
              <a:gd name="connsiteY2660" fmla="*/ 6710562 h 13916987"/>
              <a:gd name="connsiteX2661" fmla="*/ 1968427 w 12210368"/>
              <a:gd name="connsiteY2661" fmla="*/ 6713571 h 13916987"/>
              <a:gd name="connsiteX2662" fmla="*/ 1965482 w 12210368"/>
              <a:gd name="connsiteY2662" fmla="*/ 6716581 h 13916987"/>
              <a:gd name="connsiteX2663" fmla="*/ 1999644 w 12210368"/>
              <a:gd name="connsiteY2663" fmla="*/ 6751488 h 13916987"/>
              <a:gd name="connsiteX2664" fmla="*/ 2009068 w 12210368"/>
              <a:gd name="connsiteY2664" fmla="*/ 6741859 h 13916987"/>
              <a:gd name="connsiteX2665" fmla="*/ 2006123 w 12210368"/>
              <a:gd name="connsiteY2665" fmla="*/ 6738848 h 13916987"/>
              <a:gd name="connsiteX2666" fmla="*/ 2009068 w 12210368"/>
              <a:gd name="connsiteY2666" fmla="*/ 6735838 h 13916987"/>
              <a:gd name="connsiteX2667" fmla="*/ 1974906 w 12210368"/>
              <a:gd name="connsiteY2667" fmla="*/ 6700931 h 13916987"/>
              <a:gd name="connsiteX2668" fmla="*/ 468252 w 12210368"/>
              <a:gd name="connsiteY2668" fmla="*/ 6684078 h 13916987"/>
              <a:gd name="connsiteX2669" fmla="*/ 454116 w 12210368"/>
              <a:gd name="connsiteY2669" fmla="*/ 6687690 h 13916987"/>
              <a:gd name="connsiteX2670" fmla="*/ 464718 w 12210368"/>
              <a:gd name="connsiteY2670" fmla="*/ 6735838 h 13916987"/>
              <a:gd name="connsiteX2671" fmla="*/ 478854 w 12210368"/>
              <a:gd name="connsiteY2671" fmla="*/ 6732227 h 13916987"/>
              <a:gd name="connsiteX2672" fmla="*/ 468252 w 12210368"/>
              <a:gd name="connsiteY2672" fmla="*/ 6684078 h 13916987"/>
              <a:gd name="connsiteX2673" fmla="*/ 1729883 w 12210368"/>
              <a:gd name="connsiteY2673" fmla="*/ 6670839 h 13916987"/>
              <a:gd name="connsiteX2674" fmla="*/ 1719281 w 12210368"/>
              <a:gd name="connsiteY2674" fmla="*/ 6680468 h 13916987"/>
              <a:gd name="connsiteX2675" fmla="*/ 1752265 w 12210368"/>
              <a:gd name="connsiteY2675" fmla="*/ 6717783 h 13916987"/>
              <a:gd name="connsiteX2676" fmla="*/ 1762867 w 12210368"/>
              <a:gd name="connsiteY2676" fmla="*/ 6708154 h 13916987"/>
              <a:gd name="connsiteX2677" fmla="*/ 1729883 w 12210368"/>
              <a:gd name="connsiteY2677" fmla="*/ 6670839 h 13916987"/>
              <a:gd name="connsiteX2678" fmla="*/ 1086698 w 12210368"/>
              <a:gd name="connsiteY2678" fmla="*/ 6652781 h 13916987"/>
              <a:gd name="connsiteX2679" fmla="*/ 1074919 w 12210368"/>
              <a:gd name="connsiteY2679" fmla="*/ 6660004 h 13916987"/>
              <a:gd name="connsiteX2680" fmla="*/ 1098478 w 12210368"/>
              <a:gd name="connsiteY2680" fmla="*/ 6703338 h 13916987"/>
              <a:gd name="connsiteX2681" fmla="*/ 1110258 w 12210368"/>
              <a:gd name="connsiteY2681" fmla="*/ 6696116 h 13916987"/>
              <a:gd name="connsiteX2682" fmla="*/ 1086698 w 12210368"/>
              <a:gd name="connsiteY2682" fmla="*/ 6652781 h 13916987"/>
              <a:gd name="connsiteX2683" fmla="*/ 877016 w 12210368"/>
              <a:gd name="connsiteY2683" fmla="*/ 6649170 h 13916987"/>
              <a:gd name="connsiteX2684" fmla="*/ 864058 w 12210368"/>
              <a:gd name="connsiteY2684" fmla="*/ 6655188 h 13916987"/>
              <a:gd name="connsiteX2685" fmla="*/ 884083 w 12210368"/>
              <a:gd name="connsiteY2685" fmla="*/ 6700930 h 13916987"/>
              <a:gd name="connsiteX2686" fmla="*/ 897041 w 12210368"/>
              <a:gd name="connsiteY2686" fmla="*/ 6694912 h 13916987"/>
              <a:gd name="connsiteX2687" fmla="*/ 877016 w 12210368"/>
              <a:gd name="connsiteY2687" fmla="*/ 6649170 h 13916987"/>
              <a:gd name="connsiteX2688" fmla="*/ 1289313 w 12210368"/>
              <a:gd name="connsiteY2688" fmla="*/ 6641949 h 13916987"/>
              <a:gd name="connsiteX2689" fmla="*/ 1277533 w 12210368"/>
              <a:gd name="connsiteY2689" fmla="*/ 6650376 h 13916987"/>
              <a:gd name="connsiteX2690" fmla="*/ 1304627 w 12210368"/>
              <a:gd name="connsiteY2690" fmla="*/ 6692504 h 13916987"/>
              <a:gd name="connsiteX2691" fmla="*/ 1316407 w 12210368"/>
              <a:gd name="connsiteY2691" fmla="*/ 6684078 h 13916987"/>
              <a:gd name="connsiteX2692" fmla="*/ 1289313 w 12210368"/>
              <a:gd name="connsiteY2692" fmla="*/ 6641949 h 13916987"/>
              <a:gd name="connsiteX2693" fmla="*/ 1905404 w 12210368"/>
              <a:gd name="connsiteY2693" fmla="*/ 6635931 h 13916987"/>
              <a:gd name="connsiteX2694" fmla="*/ 1936621 w 12210368"/>
              <a:gd name="connsiteY2694" fmla="*/ 6667830 h 13916987"/>
              <a:gd name="connsiteX2695" fmla="*/ 1930142 w 12210368"/>
              <a:gd name="connsiteY2695" fmla="*/ 6674450 h 13916987"/>
              <a:gd name="connsiteX2696" fmla="*/ 1898925 w 12210368"/>
              <a:gd name="connsiteY2696" fmla="*/ 6642551 h 13916987"/>
              <a:gd name="connsiteX2697" fmla="*/ 1905404 w 12210368"/>
              <a:gd name="connsiteY2697" fmla="*/ 6635931 h 13916987"/>
              <a:gd name="connsiteX2698" fmla="*/ 1905404 w 12210368"/>
              <a:gd name="connsiteY2698" fmla="*/ 6629912 h 13916987"/>
              <a:gd name="connsiteX2699" fmla="*/ 1895980 w 12210368"/>
              <a:gd name="connsiteY2699" fmla="*/ 6639542 h 13916987"/>
              <a:gd name="connsiteX2700" fmla="*/ 1898925 w 12210368"/>
              <a:gd name="connsiteY2700" fmla="*/ 6642551 h 13916987"/>
              <a:gd name="connsiteX2701" fmla="*/ 1895980 w 12210368"/>
              <a:gd name="connsiteY2701" fmla="*/ 6645560 h 13916987"/>
              <a:gd name="connsiteX2702" fmla="*/ 1930142 w 12210368"/>
              <a:gd name="connsiteY2702" fmla="*/ 6680468 h 13916987"/>
              <a:gd name="connsiteX2703" fmla="*/ 1939566 w 12210368"/>
              <a:gd name="connsiteY2703" fmla="*/ 6670839 h 13916987"/>
              <a:gd name="connsiteX2704" fmla="*/ 1936621 w 12210368"/>
              <a:gd name="connsiteY2704" fmla="*/ 6667830 h 13916987"/>
              <a:gd name="connsiteX2705" fmla="*/ 1939566 w 12210368"/>
              <a:gd name="connsiteY2705" fmla="*/ 6664820 h 13916987"/>
              <a:gd name="connsiteX2706" fmla="*/ 1905404 w 12210368"/>
              <a:gd name="connsiteY2706" fmla="*/ 6629912 h 13916987"/>
              <a:gd name="connsiteX2707" fmla="*/ 661443 w 12210368"/>
              <a:gd name="connsiteY2707" fmla="*/ 6628707 h 13916987"/>
              <a:gd name="connsiteX2708" fmla="*/ 648485 w 12210368"/>
              <a:gd name="connsiteY2708" fmla="*/ 6633523 h 13916987"/>
              <a:gd name="connsiteX2709" fmla="*/ 663799 w 12210368"/>
              <a:gd name="connsiteY2709" fmla="*/ 6680467 h 13916987"/>
              <a:gd name="connsiteX2710" fmla="*/ 676757 w 12210368"/>
              <a:gd name="connsiteY2710" fmla="*/ 6675653 h 13916987"/>
              <a:gd name="connsiteX2711" fmla="*/ 661443 w 12210368"/>
              <a:gd name="connsiteY2711" fmla="*/ 6628707 h 13916987"/>
              <a:gd name="connsiteX2712" fmla="*/ 1482504 w 12210368"/>
              <a:gd name="connsiteY2712" fmla="*/ 6622689 h 13916987"/>
              <a:gd name="connsiteX2713" fmla="*/ 1471902 w 12210368"/>
              <a:gd name="connsiteY2713" fmla="*/ 6631116 h 13916987"/>
              <a:gd name="connsiteX2714" fmla="*/ 1501352 w 12210368"/>
              <a:gd name="connsiteY2714" fmla="*/ 6670839 h 13916987"/>
              <a:gd name="connsiteX2715" fmla="*/ 1511954 w 12210368"/>
              <a:gd name="connsiteY2715" fmla="*/ 6662413 h 13916987"/>
              <a:gd name="connsiteX2716" fmla="*/ 1482504 w 12210368"/>
              <a:gd name="connsiteY2716" fmla="*/ 6622689 h 13916987"/>
              <a:gd name="connsiteX2717" fmla="*/ 247967 w 12210368"/>
              <a:gd name="connsiteY2717" fmla="*/ 6621485 h 13916987"/>
              <a:gd name="connsiteX2718" fmla="*/ 233831 w 12210368"/>
              <a:gd name="connsiteY2718" fmla="*/ 6622689 h 13916987"/>
              <a:gd name="connsiteX2719" fmla="*/ 239721 w 12210368"/>
              <a:gd name="connsiteY2719" fmla="*/ 6672041 h 13916987"/>
              <a:gd name="connsiteX2720" fmla="*/ 253857 w 12210368"/>
              <a:gd name="connsiteY2720" fmla="*/ 6670838 h 13916987"/>
              <a:gd name="connsiteX2721" fmla="*/ 247967 w 12210368"/>
              <a:gd name="connsiteY2721" fmla="*/ 6621485 h 13916987"/>
              <a:gd name="connsiteX2722" fmla="*/ 1665093 w 12210368"/>
              <a:gd name="connsiteY2722" fmla="*/ 6596208 h 13916987"/>
              <a:gd name="connsiteX2723" fmla="*/ 1654491 w 12210368"/>
              <a:gd name="connsiteY2723" fmla="*/ 6605838 h 13916987"/>
              <a:gd name="connsiteX2724" fmla="*/ 1687475 w 12210368"/>
              <a:gd name="connsiteY2724" fmla="*/ 6643153 h 13916987"/>
              <a:gd name="connsiteX2725" fmla="*/ 1698077 w 12210368"/>
              <a:gd name="connsiteY2725" fmla="*/ 6633524 h 13916987"/>
              <a:gd name="connsiteX2726" fmla="*/ 1665093 w 12210368"/>
              <a:gd name="connsiteY2726" fmla="*/ 6596208 h 13916987"/>
              <a:gd name="connsiteX2727" fmla="*/ 447048 w 12210368"/>
              <a:gd name="connsiteY2727" fmla="*/ 6585373 h 13916987"/>
              <a:gd name="connsiteX2728" fmla="*/ 432912 w 12210368"/>
              <a:gd name="connsiteY2728" fmla="*/ 6588984 h 13916987"/>
              <a:gd name="connsiteX2729" fmla="*/ 443514 w 12210368"/>
              <a:gd name="connsiteY2729" fmla="*/ 6638338 h 13916987"/>
              <a:gd name="connsiteX2730" fmla="*/ 457650 w 12210368"/>
              <a:gd name="connsiteY2730" fmla="*/ 6634725 h 13916987"/>
              <a:gd name="connsiteX2731" fmla="*/ 447048 w 12210368"/>
              <a:gd name="connsiteY2731" fmla="*/ 6585373 h 13916987"/>
              <a:gd name="connsiteX2732" fmla="*/ 1837080 w 12210368"/>
              <a:gd name="connsiteY2732" fmla="*/ 6566116 h 13916987"/>
              <a:gd name="connsiteX2733" fmla="*/ 1867708 w 12210368"/>
              <a:gd name="connsiteY2733" fmla="*/ 6597411 h 13916987"/>
              <a:gd name="connsiteX2734" fmla="*/ 1861818 w 12210368"/>
              <a:gd name="connsiteY2734" fmla="*/ 6603429 h 13916987"/>
              <a:gd name="connsiteX2735" fmla="*/ 1831191 w 12210368"/>
              <a:gd name="connsiteY2735" fmla="*/ 6572133 h 13916987"/>
              <a:gd name="connsiteX2736" fmla="*/ 1837080 w 12210368"/>
              <a:gd name="connsiteY2736" fmla="*/ 6566116 h 13916987"/>
              <a:gd name="connsiteX2737" fmla="*/ 1039579 w 12210368"/>
              <a:gd name="connsiteY2737" fmla="*/ 6564911 h 13916987"/>
              <a:gd name="connsiteX2738" fmla="*/ 1027799 w 12210368"/>
              <a:gd name="connsiteY2738" fmla="*/ 6572132 h 13916987"/>
              <a:gd name="connsiteX2739" fmla="*/ 1051359 w 12210368"/>
              <a:gd name="connsiteY2739" fmla="*/ 6615466 h 13916987"/>
              <a:gd name="connsiteX2740" fmla="*/ 1063139 w 12210368"/>
              <a:gd name="connsiteY2740" fmla="*/ 6608244 h 13916987"/>
              <a:gd name="connsiteX2741" fmla="*/ 1039579 w 12210368"/>
              <a:gd name="connsiteY2741" fmla="*/ 6564911 h 13916987"/>
              <a:gd name="connsiteX2742" fmla="*/ 1837080 w 12210368"/>
              <a:gd name="connsiteY2742" fmla="*/ 6558893 h 13916987"/>
              <a:gd name="connsiteX2743" fmla="*/ 1827656 w 12210368"/>
              <a:gd name="connsiteY2743" fmla="*/ 6568522 h 13916987"/>
              <a:gd name="connsiteX2744" fmla="*/ 1831191 w 12210368"/>
              <a:gd name="connsiteY2744" fmla="*/ 6572133 h 13916987"/>
              <a:gd name="connsiteX2745" fmla="*/ 1827656 w 12210368"/>
              <a:gd name="connsiteY2745" fmla="*/ 6575745 h 13916987"/>
              <a:gd name="connsiteX2746" fmla="*/ 1861818 w 12210368"/>
              <a:gd name="connsiteY2746" fmla="*/ 6610653 h 13916987"/>
              <a:gd name="connsiteX2747" fmla="*/ 1871242 w 12210368"/>
              <a:gd name="connsiteY2747" fmla="*/ 6601021 h 13916987"/>
              <a:gd name="connsiteX2748" fmla="*/ 1867708 w 12210368"/>
              <a:gd name="connsiteY2748" fmla="*/ 6597411 h 13916987"/>
              <a:gd name="connsiteX2749" fmla="*/ 1871242 w 12210368"/>
              <a:gd name="connsiteY2749" fmla="*/ 6593800 h 13916987"/>
              <a:gd name="connsiteX2750" fmla="*/ 1837080 w 12210368"/>
              <a:gd name="connsiteY2750" fmla="*/ 6558893 h 13916987"/>
              <a:gd name="connsiteX2751" fmla="*/ 1235126 w 12210368"/>
              <a:gd name="connsiteY2751" fmla="*/ 6558893 h 13916987"/>
              <a:gd name="connsiteX2752" fmla="*/ 1223346 w 12210368"/>
              <a:gd name="connsiteY2752" fmla="*/ 6567319 h 13916987"/>
              <a:gd name="connsiteX2753" fmla="*/ 1250440 w 12210368"/>
              <a:gd name="connsiteY2753" fmla="*/ 6609447 h 13916987"/>
              <a:gd name="connsiteX2754" fmla="*/ 1262219 w 12210368"/>
              <a:gd name="connsiteY2754" fmla="*/ 6601021 h 13916987"/>
              <a:gd name="connsiteX2755" fmla="*/ 1235126 w 12210368"/>
              <a:gd name="connsiteY2755" fmla="*/ 6558893 h 13916987"/>
              <a:gd name="connsiteX2756" fmla="*/ 836964 w 12210368"/>
              <a:gd name="connsiteY2756" fmla="*/ 6557687 h 13916987"/>
              <a:gd name="connsiteX2757" fmla="*/ 824006 w 12210368"/>
              <a:gd name="connsiteY2757" fmla="*/ 6563705 h 13916987"/>
              <a:gd name="connsiteX2758" fmla="*/ 844032 w 12210368"/>
              <a:gd name="connsiteY2758" fmla="*/ 6609447 h 13916987"/>
              <a:gd name="connsiteX2759" fmla="*/ 856990 w 12210368"/>
              <a:gd name="connsiteY2759" fmla="*/ 6603429 h 13916987"/>
              <a:gd name="connsiteX2760" fmla="*/ 836964 w 12210368"/>
              <a:gd name="connsiteY2760" fmla="*/ 6557687 h 13916987"/>
              <a:gd name="connsiteX2761" fmla="*/ 1422427 w 12210368"/>
              <a:gd name="connsiteY2761" fmla="*/ 6544448 h 13916987"/>
              <a:gd name="connsiteX2762" fmla="*/ 1411825 w 12210368"/>
              <a:gd name="connsiteY2762" fmla="*/ 6552874 h 13916987"/>
              <a:gd name="connsiteX2763" fmla="*/ 1441275 w 12210368"/>
              <a:gd name="connsiteY2763" fmla="*/ 6592596 h 13916987"/>
              <a:gd name="connsiteX2764" fmla="*/ 1451877 w 12210368"/>
              <a:gd name="connsiteY2764" fmla="*/ 6584171 h 13916987"/>
              <a:gd name="connsiteX2765" fmla="*/ 1422427 w 12210368"/>
              <a:gd name="connsiteY2765" fmla="*/ 6544448 h 13916987"/>
              <a:gd name="connsiteX2766" fmla="*/ 629637 w 12210368"/>
              <a:gd name="connsiteY2766" fmla="*/ 6533613 h 13916987"/>
              <a:gd name="connsiteX2767" fmla="*/ 616679 w 12210368"/>
              <a:gd name="connsiteY2767" fmla="*/ 6538428 h 13916987"/>
              <a:gd name="connsiteX2768" fmla="*/ 631993 w 12210368"/>
              <a:gd name="connsiteY2768" fmla="*/ 6585374 h 13916987"/>
              <a:gd name="connsiteX2769" fmla="*/ 644951 w 12210368"/>
              <a:gd name="connsiteY2769" fmla="*/ 6580558 h 13916987"/>
              <a:gd name="connsiteX2770" fmla="*/ 629637 w 12210368"/>
              <a:gd name="connsiteY2770" fmla="*/ 6533613 h 13916987"/>
              <a:gd name="connsiteX2771" fmla="*/ 1600304 w 12210368"/>
              <a:gd name="connsiteY2771" fmla="*/ 6521577 h 13916987"/>
              <a:gd name="connsiteX2772" fmla="*/ 1589702 w 12210368"/>
              <a:gd name="connsiteY2772" fmla="*/ 6531208 h 13916987"/>
              <a:gd name="connsiteX2773" fmla="*/ 1622686 w 12210368"/>
              <a:gd name="connsiteY2773" fmla="*/ 6568522 h 13916987"/>
              <a:gd name="connsiteX2774" fmla="*/ 1633288 w 12210368"/>
              <a:gd name="connsiteY2774" fmla="*/ 6558893 h 13916987"/>
              <a:gd name="connsiteX2775" fmla="*/ 1600304 w 12210368"/>
              <a:gd name="connsiteY2775" fmla="*/ 6521577 h 13916987"/>
              <a:gd name="connsiteX2776" fmla="*/ 237365 w 12210368"/>
              <a:gd name="connsiteY2776" fmla="*/ 6521577 h 13916987"/>
              <a:gd name="connsiteX2777" fmla="*/ 223229 w 12210368"/>
              <a:gd name="connsiteY2777" fmla="*/ 6522780 h 13916987"/>
              <a:gd name="connsiteX2778" fmla="*/ 229119 w 12210368"/>
              <a:gd name="connsiteY2778" fmla="*/ 6572133 h 13916987"/>
              <a:gd name="connsiteX2779" fmla="*/ 243255 w 12210368"/>
              <a:gd name="connsiteY2779" fmla="*/ 6570929 h 13916987"/>
              <a:gd name="connsiteX2780" fmla="*/ 237365 w 12210368"/>
              <a:gd name="connsiteY2780" fmla="*/ 6521577 h 13916987"/>
              <a:gd name="connsiteX2781" fmla="*/ 1767579 w 12210368"/>
              <a:gd name="connsiteY2781" fmla="*/ 6495096 h 13916987"/>
              <a:gd name="connsiteX2782" fmla="*/ 1798796 w 12210368"/>
              <a:gd name="connsiteY2782" fmla="*/ 6526994 h 13916987"/>
              <a:gd name="connsiteX2783" fmla="*/ 1792317 w 12210368"/>
              <a:gd name="connsiteY2783" fmla="*/ 6533614 h 13916987"/>
              <a:gd name="connsiteX2784" fmla="*/ 1761101 w 12210368"/>
              <a:gd name="connsiteY2784" fmla="*/ 6501716 h 13916987"/>
              <a:gd name="connsiteX2785" fmla="*/ 1767579 w 12210368"/>
              <a:gd name="connsiteY2785" fmla="*/ 6495096 h 13916987"/>
              <a:gd name="connsiteX2786" fmla="*/ 1767579 w 12210368"/>
              <a:gd name="connsiteY2786" fmla="*/ 6489077 h 13916987"/>
              <a:gd name="connsiteX2787" fmla="*/ 1758155 w 12210368"/>
              <a:gd name="connsiteY2787" fmla="*/ 6498706 h 13916987"/>
              <a:gd name="connsiteX2788" fmla="*/ 1761101 w 12210368"/>
              <a:gd name="connsiteY2788" fmla="*/ 6501716 h 13916987"/>
              <a:gd name="connsiteX2789" fmla="*/ 1758155 w 12210368"/>
              <a:gd name="connsiteY2789" fmla="*/ 6504725 h 13916987"/>
              <a:gd name="connsiteX2790" fmla="*/ 1792317 w 12210368"/>
              <a:gd name="connsiteY2790" fmla="*/ 6539633 h 13916987"/>
              <a:gd name="connsiteX2791" fmla="*/ 1801741 w 12210368"/>
              <a:gd name="connsiteY2791" fmla="*/ 6530004 h 13916987"/>
              <a:gd name="connsiteX2792" fmla="*/ 1798796 w 12210368"/>
              <a:gd name="connsiteY2792" fmla="*/ 6526994 h 13916987"/>
              <a:gd name="connsiteX2793" fmla="*/ 1801741 w 12210368"/>
              <a:gd name="connsiteY2793" fmla="*/ 6523985 h 13916987"/>
              <a:gd name="connsiteX2794" fmla="*/ 1767579 w 12210368"/>
              <a:gd name="connsiteY2794" fmla="*/ 6489077 h 13916987"/>
              <a:gd name="connsiteX2795" fmla="*/ 425844 w 12210368"/>
              <a:gd name="connsiteY2795" fmla="*/ 6487871 h 13916987"/>
              <a:gd name="connsiteX2796" fmla="*/ 411708 w 12210368"/>
              <a:gd name="connsiteY2796" fmla="*/ 6491482 h 13916987"/>
              <a:gd name="connsiteX2797" fmla="*/ 422310 w 12210368"/>
              <a:gd name="connsiteY2797" fmla="*/ 6540836 h 13916987"/>
              <a:gd name="connsiteX2798" fmla="*/ 436446 w 12210368"/>
              <a:gd name="connsiteY2798" fmla="*/ 6537224 h 13916987"/>
              <a:gd name="connsiteX2799" fmla="*/ 425844 w 12210368"/>
              <a:gd name="connsiteY2799" fmla="*/ 6487871 h 13916987"/>
              <a:gd name="connsiteX2800" fmla="*/ 991281 w 12210368"/>
              <a:gd name="connsiteY2800" fmla="*/ 6478242 h 13916987"/>
              <a:gd name="connsiteX2801" fmla="*/ 979501 w 12210368"/>
              <a:gd name="connsiteY2801" fmla="*/ 6485464 h 13916987"/>
              <a:gd name="connsiteX2802" fmla="*/ 1003061 w 12210368"/>
              <a:gd name="connsiteY2802" fmla="*/ 6528798 h 13916987"/>
              <a:gd name="connsiteX2803" fmla="*/ 1014841 w 12210368"/>
              <a:gd name="connsiteY2803" fmla="*/ 6521577 h 13916987"/>
              <a:gd name="connsiteX2804" fmla="*/ 991281 w 12210368"/>
              <a:gd name="connsiteY2804" fmla="*/ 6478242 h 13916987"/>
              <a:gd name="connsiteX2805" fmla="*/ 1180938 w 12210368"/>
              <a:gd name="connsiteY2805" fmla="*/ 6475835 h 13916987"/>
              <a:gd name="connsiteX2806" fmla="*/ 1169158 w 12210368"/>
              <a:gd name="connsiteY2806" fmla="*/ 6484262 h 13916987"/>
              <a:gd name="connsiteX2807" fmla="*/ 1196252 w 12210368"/>
              <a:gd name="connsiteY2807" fmla="*/ 6526392 h 13916987"/>
              <a:gd name="connsiteX2808" fmla="*/ 1208032 w 12210368"/>
              <a:gd name="connsiteY2808" fmla="*/ 6517967 h 13916987"/>
              <a:gd name="connsiteX2809" fmla="*/ 1180938 w 12210368"/>
              <a:gd name="connsiteY2809" fmla="*/ 6475835 h 13916987"/>
              <a:gd name="connsiteX2810" fmla="*/ 796912 w 12210368"/>
              <a:gd name="connsiteY2810" fmla="*/ 6466204 h 13916987"/>
              <a:gd name="connsiteX2811" fmla="*/ 783954 w 12210368"/>
              <a:gd name="connsiteY2811" fmla="*/ 6472222 h 13916987"/>
              <a:gd name="connsiteX2812" fmla="*/ 803980 w 12210368"/>
              <a:gd name="connsiteY2812" fmla="*/ 6517964 h 13916987"/>
              <a:gd name="connsiteX2813" fmla="*/ 816938 w 12210368"/>
              <a:gd name="connsiteY2813" fmla="*/ 6511945 h 13916987"/>
              <a:gd name="connsiteX2814" fmla="*/ 796912 w 12210368"/>
              <a:gd name="connsiteY2814" fmla="*/ 6466204 h 13916987"/>
              <a:gd name="connsiteX2815" fmla="*/ 1362349 w 12210368"/>
              <a:gd name="connsiteY2815" fmla="*/ 6465002 h 13916987"/>
              <a:gd name="connsiteX2816" fmla="*/ 1351747 w 12210368"/>
              <a:gd name="connsiteY2816" fmla="*/ 6473428 h 13916987"/>
              <a:gd name="connsiteX2817" fmla="*/ 1381197 w 12210368"/>
              <a:gd name="connsiteY2817" fmla="*/ 6513151 h 13916987"/>
              <a:gd name="connsiteX2818" fmla="*/ 1391799 w 12210368"/>
              <a:gd name="connsiteY2818" fmla="*/ 6504725 h 13916987"/>
              <a:gd name="connsiteX2819" fmla="*/ 1362349 w 12210368"/>
              <a:gd name="connsiteY2819" fmla="*/ 6465002 h 13916987"/>
              <a:gd name="connsiteX2820" fmla="*/ 1535514 w 12210368"/>
              <a:gd name="connsiteY2820" fmla="*/ 6446947 h 13916987"/>
              <a:gd name="connsiteX2821" fmla="*/ 1524912 w 12210368"/>
              <a:gd name="connsiteY2821" fmla="*/ 6456577 h 13916987"/>
              <a:gd name="connsiteX2822" fmla="*/ 1557896 w 12210368"/>
              <a:gd name="connsiteY2822" fmla="*/ 6493891 h 13916987"/>
              <a:gd name="connsiteX2823" fmla="*/ 1568498 w 12210368"/>
              <a:gd name="connsiteY2823" fmla="*/ 6484262 h 13916987"/>
              <a:gd name="connsiteX2824" fmla="*/ 1535514 w 12210368"/>
              <a:gd name="connsiteY2824" fmla="*/ 6446947 h 13916987"/>
              <a:gd name="connsiteX2825" fmla="*/ 599009 w 12210368"/>
              <a:gd name="connsiteY2825" fmla="*/ 6438519 h 13916987"/>
              <a:gd name="connsiteX2826" fmla="*/ 586051 w 12210368"/>
              <a:gd name="connsiteY2826" fmla="*/ 6443333 h 13916987"/>
              <a:gd name="connsiteX2827" fmla="*/ 601365 w 12210368"/>
              <a:gd name="connsiteY2827" fmla="*/ 6490280 h 13916987"/>
              <a:gd name="connsiteX2828" fmla="*/ 614323 w 12210368"/>
              <a:gd name="connsiteY2828" fmla="*/ 6485464 h 13916987"/>
              <a:gd name="connsiteX2829" fmla="*/ 599009 w 12210368"/>
              <a:gd name="connsiteY2829" fmla="*/ 6438519 h 13916987"/>
              <a:gd name="connsiteX2830" fmla="*/ 1698077 w 12210368"/>
              <a:gd name="connsiteY2830" fmla="*/ 6424075 h 13916987"/>
              <a:gd name="connsiteX2831" fmla="*/ 1729294 w 12210368"/>
              <a:gd name="connsiteY2831" fmla="*/ 6455974 h 13916987"/>
              <a:gd name="connsiteX2832" fmla="*/ 1722815 w 12210368"/>
              <a:gd name="connsiteY2832" fmla="*/ 6462596 h 13916987"/>
              <a:gd name="connsiteX2833" fmla="*/ 1691598 w 12210368"/>
              <a:gd name="connsiteY2833" fmla="*/ 6430697 h 13916987"/>
              <a:gd name="connsiteX2834" fmla="*/ 1698077 w 12210368"/>
              <a:gd name="connsiteY2834" fmla="*/ 6424075 h 13916987"/>
              <a:gd name="connsiteX2835" fmla="*/ 226763 w 12210368"/>
              <a:gd name="connsiteY2835" fmla="*/ 6422872 h 13916987"/>
              <a:gd name="connsiteX2836" fmla="*/ 212627 w 12210368"/>
              <a:gd name="connsiteY2836" fmla="*/ 6424075 h 13916987"/>
              <a:gd name="connsiteX2837" fmla="*/ 218517 w 12210368"/>
              <a:gd name="connsiteY2837" fmla="*/ 6473427 h 13916987"/>
              <a:gd name="connsiteX2838" fmla="*/ 232653 w 12210368"/>
              <a:gd name="connsiteY2838" fmla="*/ 6472223 h 13916987"/>
              <a:gd name="connsiteX2839" fmla="*/ 226763 w 12210368"/>
              <a:gd name="connsiteY2839" fmla="*/ 6422872 h 13916987"/>
              <a:gd name="connsiteX2840" fmla="*/ 1698077 w 12210368"/>
              <a:gd name="connsiteY2840" fmla="*/ 6418057 h 13916987"/>
              <a:gd name="connsiteX2841" fmla="*/ 1688653 w 12210368"/>
              <a:gd name="connsiteY2841" fmla="*/ 6427687 h 13916987"/>
              <a:gd name="connsiteX2842" fmla="*/ 1691598 w 12210368"/>
              <a:gd name="connsiteY2842" fmla="*/ 6430697 h 13916987"/>
              <a:gd name="connsiteX2843" fmla="*/ 1688653 w 12210368"/>
              <a:gd name="connsiteY2843" fmla="*/ 6433707 h 13916987"/>
              <a:gd name="connsiteX2844" fmla="*/ 1722815 w 12210368"/>
              <a:gd name="connsiteY2844" fmla="*/ 6468614 h 13916987"/>
              <a:gd name="connsiteX2845" fmla="*/ 1732239 w 12210368"/>
              <a:gd name="connsiteY2845" fmla="*/ 6458983 h 13916987"/>
              <a:gd name="connsiteX2846" fmla="*/ 1729294 w 12210368"/>
              <a:gd name="connsiteY2846" fmla="*/ 6455974 h 13916987"/>
              <a:gd name="connsiteX2847" fmla="*/ 1732239 w 12210368"/>
              <a:gd name="connsiteY2847" fmla="*/ 6452964 h 13916987"/>
              <a:gd name="connsiteX2848" fmla="*/ 1698077 w 12210368"/>
              <a:gd name="connsiteY2848" fmla="*/ 6418057 h 13916987"/>
              <a:gd name="connsiteX2849" fmla="*/ 1126750 w 12210368"/>
              <a:gd name="connsiteY2849" fmla="*/ 6392779 h 13916987"/>
              <a:gd name="connsiteX2850" fmla="*/ 1114970 w 12210368"/>
              <a:gd name="connsiteY2850" fmla="*/ 6401205 h 13916987"/>
              <a:gd name="connsiteX2851" fmla="*/ 1142064 w 12210368"/>
              <a:gd name="connsiteY2851" fmla="*/ 6443336 h 13916987"/>
              <a:gd name="connsiteX2852" fmla="*/ 1153844 w 12210368"/>
              <a:gd name="connsiteY2852" fmla="*/ 6434910 h 13916987"/>
              <a:gd name="connsiteX2853" fmla="*/ 1126750 w 12210368"/>
              <a:gd name="connsiteY2853" fmla="*/ 6392779 h 13916987"/>
              <a:gd name="connsiteX2854" fmla="*/ 944161 w 12210368"/>
              <a:gd name="connsiteY2854" fmla="*/ 6390370 h 13916987"/>
              <a:gd name="connsiteX2855" fmla="*/ 932381 w 12210368"/>
              <a:gd name="connsiteY2855" fmla="*/ 6397593 h 13916987"/>
              <a:gd name="connsiteX2856" fmla="*/ 955941 w 12210368"/>
              <a:gd name="connsiteY2856" fmla="*/ 6440927 h 13916987"/>
              <a:gd name="connsiteX2857" fmla="*/ 967721 w 12210368"/>
              <a:gd name="connsiteY2857" fmla="*/ 6433704 h 13916987"/>
              <a:gd name="connsiteX2858" fmla="*/ 944161 w 12210368"/>
              <a:gd name="connsiteY2858" fmla="*/ 6390370 h 13916987"/>
              <a:gd name="connsiteX2859" fmla="*/ 404640 w 12210368"/>
              <a:gd name="connsiteY2859" fmla="*/ 6390370 h 13916987"/>
              <a:gd name="connsiteX2860" fmla="*/ 390504 w 12210368"/>
              <a:gd name="connsiteY2860" fmla="*/ 6393982 h 13916987"/>
              <a:gd name="connsiteX2861" fmla="*/ 401106 w 12210368"/>
              <a:gd name="connsiteY2861" fmla="*/ 6443333 h 13916987"/>
              <a:gd name="connsiteX2862" fmla="*/ 415242 w 12210368"/>
              <a:gd name="connsiteY2862" fmla="*/ 6439722 h 13916987"/>
              <a:gd name="connsiteX2863" fmla="*/ 404640 w 12210368"/>
              <a:gd name="connsiteY2863" fmla="*/ 6390370 h 13916987"/>
              <a:gd name="connsiteX2864" fmla="*/ 1302271 w 12210368"/>
              <a:gd name="connsiteY2864" fmla="*/ 6386760 h 13916987"/>
              <a:gd name="connsiteX2865" fmla="*/ 1291669 w 12210368"/>
              <a:gd name="connsiteY2865" fmla="*/ 6395186 h 13916987"/>
              <a:gd name="connsiteX2866" fmla="*/ 1321119 w 12210368"/>
              <a:gd name="connsiteY2866" fmla="*/ 6434910 h 13916987"/>
              <a:gd name="connsiteX2867" fmla="*/ 1331721 w 12210368"/>
              <a:gd name="connsiteY2867" fmla="*/ 6426484 h 13916987"/>
              <a:gd name="connsiteX2868" fmla="*/ 1302271 w 12210368"/>
              <a:gd name="connsiteY2868" fmla="*/ 6386760 h 13916987"/>
              <a:gd name="connsiteX2869" fmla="*/ 756860 w 12210368"/>
              <a:gd name="connsiteY2869" fmla="*/ 6374722 h 13916987"/>
              <a:gd name="connsiteX2870" fmla="*/ 743902 w 12210368"/>
              <a:gd name="connsiteY2870" fmla="*/ 6380739 h 13916987"/>
              <a:gd name="connsiteX2871" fmla="*/ 763928 w 12210368"/>
              <a:gd name="connsiteY2871" fmla="*/ 6426482 h 13916987"/>
              <a:gd name="connsiteX2872" fmla="*/ 776886 w 12210368"/>
              <a:gd name="connsiteY2872" fmla="*/ 6420462 h 13916987"/>
              <a:gd name="connsiteX2873" fmla="*/ 756860 w 12210368"/>
              <a:gd name="connsiteY2873" fmla="*/ 6374722 h 13916987"/>
              <a:gd name="connsiteX2874" fmla="*/ 1469546 w 12210368"/>
              <a:gd name="connsiteY2874" fmla="*/ 6372315 h 13916987"/>
              <a:gd name="connsiteX2875" fmla="*/ 1458945 w 12210368"/>
              <a:gd name="connsiteY2875" fmla="*/ 6381947 h 13916987"/>
              <a:gd name="connsiteX2876" fmla="*/ 1491928 w 12210368"/>
              <a:gd name="connsiteY2876" fmla="*/ 6419260 h 13916987"/>
              <a:gd name="connsiteX2877" fmla="*/ 1502530 w 12210368"/>
              <a:gd name="connsiteY2877" fmla="*/ 6409633 h 13916987"/>
              <a:gd name="connsiteX2878" fmla="*/ 1469546 w 12210368"/>
              <a:gd name="connsiteY2878" fmla="*/ 6372315 h 13916987"/>
              <a:gd name="connsiteX2879" fmla="*/ 1629754 w 12210368"/>
              <a:gd name="connsiteY2879" fmla="*/ 6354260 h 13916987"/>
              <a:gd name="connsiteX2880" fmla="*/ 1660381 w 12210368"/>
              <a:gd name="connsiteY2880" fmla="*/ 6385557 h 13916987"/>
              <a:gd name="connsiteX2881" fmla="*/ 1654491 w 12210368"/>
              <a:gd name="connsiteY2881" fmla="*/ 6391576 h 13916987"/>
              <a:gd name="connsiteX2882" fmla="*/ 1623864 w 12210368"/>
              <a:gd name="connsiteY2882" fmla="*/ 6360278 h 13916987"/>
              <a:gd name="connsiteX2883" fmla="*/ 1629754 w 12210368"/>
              <a:gd name="connsiteY2883" fmla="*/ 6354260 h 13916987"/>
              <a:gd name="connsiteX2884" fmla="*/ 1629754 w 12210368"/>
              <a:gd name="connsiteY2884" fmla="*/ 6347036 h 13916987"/>
              <a:gd name="connsiteX2885" fmla="*/ 1620330 w 12210368"/>
              <a:gd name="connsiteY2885" fmla="*/ 6356667 h 13916987"/>
              <a:gd name="connsiteX2886" fmla="*/ 1623864 w 12210368"/>
              <a:gd name="connsiteY2886" fmla="*/ 6360278 h 13916987"/>
              <a:gd name="connsiteX2887" fmla="*/ 1620330 w 12210368"/>
              <a:gd name="connsiteY2887" fmla="*/ 6363889 h 13916987"/>
              <a:gd name="connsiteX2888" fmla="*/ 1654491 w 12210368"/>
              <a:gd name="connsiteY2888" fmla="*/ 6398798 h 13916987"/>
              <a:gd name="connsiteX2889" fmla="*/ 1663915 w 12210368"/>
              <a:gd name="connsiteY2889" fmla="*/ 6389167 h 13916987"/>
              <a:gd name="connsiteX2890" fmla="*/ 1660381 w 12210368"/>
              <a:gd name="connsiteY2890" fmla="*/ 6385557 h 13916987"/>
              <a:gd name="connsiteX2891" fmla="*/ 1663915 w 12210368"/>
              <a:gd name="connsiteY2891" fmla="*/ 6381944 h 13916987"/>
              <a:gd name="connsiteX2892" fmla="*/ 1629754 w 12210368"/>
              <a:gd name="connsiteY2892" fmla="*/ 6347036 h 13916987"/>
              <a:gd name="connsiteX2893" fmla="*/ 568381 w 12210368"/>
              <a:gd name="connsiteY2893" fmla="*/ 6344629 h 13916987"/>
              <a:gd name="connsiteX2894" fmla="*/ 555423 w 12210368"/>
              <a:gd name="connsiteY2894" fmla="*/ 6349444 h 13916987"/>
              <a:gd name="connsiteX2895" fmla="*/ 570737 w 12210368"/>
              <a:gd name="connsiteY2895" fmla="*/ 6396389 h 13916987"/>
              <a:gd name="connsiteX2896" fmla="*/ 583695 w 12210368"/>
              <a:gd name="connsiteY2896" fmla="*/ 6391573 h 13916987"/>
              <a:gd name="connsiteX2897" fmla="*/ 568381 w 12210368"/>
              <a:gd name="connsiteY2897" fmla="*/ 6344629 h 13916987"/>
              <a:gd name="connsiteX2898" fmla="*/ 216161 w 12210368"/>
              <a:gd name="connsiteY2898" fmla="*/ 6322962 h 13916987"/>
              <a:gd name="connsiteX2899" fmla="*/ 202025 w 12210368"/>
              <a:gd name="connsiteY2899" fmla="*/ 6324165 h 13916987"/>
              <a:gd name="connsiteX2900" fmla="*/ 207915 w 12210368"/>
              <a:gd name="connsiteY2900" fmla="*/ 6373518 h 13916987"/>
              <a:gd name="connsiteX2901" fmla="*/ 222051 w 12210368"/>
              <a:gd name="connsiteY2901" fmla="*/ 6372315 h 13916987"/>
              <a:gd name="connsiteX2902" fmla="*/ 216161 w 12210368"/>
              <a:gd name="connsiteY2902" fmla="*/ 6322962 h 13916987"/>
              <a:gd name="connsiteX2903" fmla="*/ 1072562 w 12210368"/>
              <a:gd name="connsiteY2903" fmla="*/ 6309722 h 13916987"/>
              <a:gd name="connsiteX2904" fmla="*/ 1060783 w 12210368"/>
              <a:gd name="connsiteY2904" fmla="*/ 6318149 h 13916987"/>
              <a:gd name="connsiteX2905" fmla="*/ 1087876 w 12210368"/>
              <a:gd name="connsiteY2905" fmla="*/ 6360278 h 13916987"/>
              <a:gd name="connsiteX2906" fmla="*/ 1099656 w 12210368"/>
              <a:gd name="connsiteY2906" fmla="*/ 6351852 h 13916987"/>
              <a:gd name="connsiteX2907" fmla="*/ 1072562 w 12210368"/>
              <a:gd name="connsiteY2907" fmla="*/ 6309722 h 13916987"/>
              <a:gd name="connsiteX2908" fmla="*/ 1242194 w 12210368"/>
              <a:gd name="connsiteY2908" fmla="*/ 6307314 h 13916987"/>
              <a:gd name="connsiteX2909" fmla="*/ 1231592 w 12210368"/>
              <a:gd name="connsiteY2909" fmla="*/ 6315740 h 13916987"/>
              <a:gd name="connsiteX2910" fmla="*/ 1261042 w 12210368"/>
              <a:gd name="connsiteY2910" fmla="*/ 6355463 h 13916987"/>
              <a:gd name="connsiteX2911" fmla="*/ 1271643 w 12210368"/>
              <a:gd name="connsiteY2911" fmla="*/ 6347038 h 13916987"/>
              <a:gd name="connsiteX2912" fmla="*/ 1242194 w 12210368"/>
              <a:gd name="connsiteY2912" fmla="*/ 6307314 h 13916987"/>
              <a:gd name="connsiteX2913" fmla="*/ 897041 w 12210368"/>
              <a:gd name="connsiteY2913" fmla="*/ 6303702 h 13916987"/>
              <a:gd name="connsiteX2914" fmla="*/ 885261 w 12210368"/>
              <a:gd name="connsiteY2914" fmla="*/ 6310924 h 13916987"/>
              <a:gd name="connsiteX2915" fmla="*/ 908821 w 12210368"/>
              <a:gd name="connsiteY2915" fmla="*/ 6354259 h 13916987"/>
              <a:gd name="connsiteX2916" fmla="*/ 920601 w 12210368"/>
              <a:gd name="connsiteY2916" fmla="*/ 6347036 h 13916987"/>
              <a:gd name="connsiteX2917" fmla="*/ 897041 w 12210368"/>
              <a:gd name="connsiteY2917" fmla="*/ 6303702 h 13916987"/>
              <a:gd name="connsiteX2918" fmla="*/ 1404757 w 12210368"/>
              <a:gd name="connsiteY2918" fmla="*/ 6297685 h 13916987"/>
              <a:gd name="connsiteX2919" fmla="*/ 1394155 w 12210368"/>
              <a:gd name="connsiteY2919" fmla="*/ 6307315 h 13916987"/>
              <a:gd name="connsiteX2920" fmla="*/ 1427139 w 12210368"/>
              <a:gd name="connsiteY2920" fmla="*/ 6344629 h 13916987"/>
              <a:gd name="connsiteX2921" fmla="*/ 1437741 w 12210368"/>
              <a:gd name="connsiteY2921" fmla="*/ 6335000 h 13916987"/>
              <a:gd name="connsiteX2922" fmla="*/ 1404757 w 12210368"/>
              <a:gd name="connsiteY2922" fmla="*/ 6297685 h 13916987"/>
              <a:gd name="connsiteX2923" fmla="*/ 383436 w 12210368"/>
              <a:gd name="connsiteY2923" fmla="*/ 6292868 h 13916987"/>
              <a:gd name="connsiteX2924" fmla="*/ 369300 w 12210368"/>
              <a:gd name="connsiteY2924" fmla="*/ 6296479 h 13916987"/>
              <a:gd name="connsiteX2925" fmla="*/ 379902 w 12210368"/>
              <a:gd name="connsiteY2925" fmla="*/ 6345833 h 13916987"/>
              <a:gd name="connsiteX2926" fmla="*/ 394038 w 12210368"/>
              <a:gd name="connsiteY2926" fmla="*/ 6342222 h 13916987"/>
              <a:gd name="connsiteX2927" fmla="*/ 383436 w 12210368"/>
              <a:gd name="connsiteY2927" fmla="*/ 6292868 h 13916987"/>
              <a:gd name="connsiteX2928" fmla="*/ 1560252 w 12210368"/>
              <a:gd name="connsiteY2928" fmla="*/ 6283240 h 13916987"/>
              <a:gd name="connsiteX2929" fmla="*/ 1591469 w 12210368"/>
              <a:gd name="connsiteY2929" fmla="*/ 6315139 h 13916987"/>
              <a:gd name="connsiteX2930" fmla="*/ 1584990 w 12210368"/>
              <a:gd name="connsiteY2930" fmla="*/ 6321758 h 13916987"/>
              <a:gd name="connsiteX2931" fmla="*/ 1553774 w 12210368"/>
              <a:gd name="connsiteY2931" fmla="*/ 6289860 h 13916987"/>
              <a:gd name="connsiteX2932" fmla="*/ 1560252 w 12210368"/>
              <a:gd name="connsiteY2932" fmla="*/ 6283240 h 13916987"/>
              <a:gd name="connsiteX2933" fmla="*/ 717986 w 12210368"/>
              <a:gd name="connsiteY2933" fmla="*/ 6283239 h 13916987"/>
              <a:gd name="connsiteX2934" fmla="*/ 705028 w 12210368"/>
              <a:gd name="connsiteY2934" fmla="*/ 6289258 h 13916987"/>
              <a:gd name="connsiteX2935" fmla="*/ 725054 w 12210368"/>
              <a:gd name="connsiteY2935" fmla="*/ 6335000 h 13916987"/>
              <a:gd name="connsiteX2936" fmla="*/ 738012 w 12210368"/>
              <a:gd name="connsiteY2936" fmla="*/ 6328979 h 13916987"/>
              <a:gd name="connsiteX2937" fmla="*/ 717986 w 12210368"/>
              <a:gd name="connsiteY2937" fmla="*/ 6283239 h 13916987"/>
              <a:gd name="connsiteX2938" fmla="*/ 1560252 w 12210368"/>
              <a:gd name="connsiteY2938" fmla="*/ 6277221 h 13916987"/>
              <a:gd name="connsiteX2939" fmla="*/ 1550828 w 12210368"/>
              <a:gd name="connsiteY2939" fmla="*/ 6286850 h 13916987"/>
              <a:gd name="connsiteX2940" fmla="*/ 1553774 w 12210368"/>
              <a:gd name="connsiteY2940" fmla="*/ 6289860 h 13916987"/>
              <a:gd name="connsiteX2941" fmla="*/ 1550828 w 12210368"/>
              <a:gd name="connsiteY2941" fmla="*/ 6292869 h 13916987"/>
              <a:gd name="connsiteX2942" fmla="*/ 1584990 w 12210368"/>
              <a:gd name="connsiteY2942" fmla="*/ 6327778 h 13916987"/>
              <a:gd name="connsiteX2943" fmla="*/ 1594414 w 12210368"/>
              <a:gd name="connsiteY2943" fmla="*/ 6318149 h 13916987"/>
              <a:gd name="connsiteX2944" fmla="*/ 1591469 w 12210368"/>
              <a:gd name="connsiteY2944" fmla="*/ 6315139 h 13916987"/>
              <a:gd name="connsiteX2945" fmla="*/ 1594414 w 12210368"/>
              <a:gd name="connsiteY2945" fmla="*/ 6312129 h 13916987"/>
              <a:gd name="connsiteX2946" fmla="*/ 1560252 w 12210368"/>
              <a:gd name="connsiteY2946" fmla="*/ 6277221 h 13916987"/>
              <a:gd name="connsiteX2947" fmla="*/ 537753 w 12210368"/>
              <a:gd name="connsiteY2947" fmla="*/ 6249535 h 13916987"/>
              <a:gd name="connsiteX2948" fmla="*/ 524795 w 12210368"/>
              <a:gd name="connsiteY2948" fmla="*/ 6254350 h 13916987"/>
              <a:gd name="connsiteX2949" fmla="*/ 540109 w 12210368"/>
              <a:gd name="connsiteY2949" fmla="*/ 6301295 h 13916987"/>
              <a:gd name="connsiteX2950" fmla="*/ 553067 w 12210368"/>
              <a:gd name="connsiteY2950" fmla="*/ 6296479 h 13916987"/>
              <a:gd name="connsiteX2951" fmla="*/ 537753 w 12210368"/>
              <a:gd name="connsiteY2951" fmla="*/ 6249535 h 13916987"/>
              <a:gd name="connsiteX2952" fmla="*/ 1182116 w 12210368"/>
              <a:gd name="connsiteY2952" fmla="*/ 6229072 h 13916987"/>
              <a:gd name="connsiteX2953" fmla="*/ 1171514 w 12210368"/>
              <a:gd name="connsiteY2953" fmla="*/ 6237499 h 13916987"/>
              <a:gd name="connsiteX2954" fmla="*/ 1200964 w 12210368"/>
              <a:gd name="connsiteY2954" fmla="*/ 6277221 h 13916987"/>
              <a:gd name="connsiteX2955" fmla="*/ 1211566 w 12210368"/>
              <a:gd name="connsiteY2955" fmla="*/ 6268795 h 13916987"/>
              <a:gd name="connsiteX2956" fmla="*/ 1182116 w 12210368"/>
              <a:gd name="connsiteY2956" fmla="*/ 6229072 h 13916987"/>
              <a:gd name="connsiteX2957" fmla="*/ 1018375 w 12210368"/>
              <a:gd name="connsiteY2957" fmla="*/ 6226665 h 13916987"/>
              <a:gd name="connsiteX2958" fmla="*/ 1006595 w 12210368"/>
              <a:gd name="connsiteY2958" fmla="*/ 6235091 h 13916987"/>
              <a:gd name="connsiteX2959" fmla="*/ 1033689 w 12210368"/>
              <a:gd name="connsiteY2959" fmla="*/ 6277221 h 13916987"/>
              <a:gd name="connsiteX2960" fmla="*/ 1045469 w 12210368"/>
              <a:gd name="connsiteY2960" fmla="*/ 6268795 h 13916987"/>
              <a:gd name="connsiteX2961" fmla="*/ 1018375 w 12210368"/>
              <a:gd name="connsiteY2961" fmla="*/ 6226665 h 13916987"/>
              <a:gd name="connsiteX2962" fmla="*/ 205559 w 12210368"/>
              <a:gd name="connsiteY2962" fmla="*/ 6224256 h 13916987"/>
              <a:gd name="connsiteX2963" fmla="*/ 191423 w 12210368"/>
              <a:gd name="connsiteY2963" fmla="*/ 6225460 h 13916987"/>
              <a:gd name="connsiteX2964" fmla="*/ 197313 w 12210368"/>
              <a:gd name="connsiteY2964" fmla="*/ 6274813 h 13916987"/>
              <a:gd name="connsiteX2965" fmla="*/ 211449 w 12210368"/>
              <a:gd name="connsiteY2965" fmla="*/ 6273610 h 13916987"/>
              <a:gd name="connsiteX2966" fmla="*/ 205559 w 12210368"/>
              <a:gd name="connsiteY2966" fmla="*/ 6224256 h 13916987"/>
              <a:gd name="connsiteX2967" fmla="*/ 1339967 w 12210368"/>
              <a:gd name="connsiteY2967" fmla="*/ 6223053 h 13916987"/>
              <a:gd name="connsiteX2968" fmla="*/ 1329365 w 12210368"/>
              <a:gd name="connsiteY2968" fmla="*/ 6232684 h 13916987"/>
              <a:gd name="connsiteX2969" fmla="*/ 1362349 w 12210368"/>
              <a:gd name="connsiteY2969" fmla="*/ 6269999 h 13916987"/>
              <a:gd name="connsiteX2970" fmla="*/ 1372951 w 12210368"/>
              <a:gd name="connsiteY2970" fmla="*/ 6260370 h 13916987"/>
              <a:gd name="connsiteX2971" fmla="*/ 1339967 w 12210368"/>
              <a:gd name="connsiteY2971" fmla="*/ 6223053 h 13916987"/>
              <a:gd name="connsiteX2972" fmla="*/ 848744 w 12210368"/>
              <a:gd name="connsiteY2972" fmla="*/ 6215830 h 13916987"/>
              <a:gd name="connsiteX2973" fmla="*/ 836964 w 12210368"/>
              <a:gd name="connsiteY2973" fmla="*/ 6223053 h 13916987"/>
              <a:gd name="connsiteX2974" fmla="*/ 860524 w 12210368"/>
              <a:gd name="connsiteY2974" fmla="*/ 6266387 h 13916987"/>
              <a:gd name="connsiteX2975" fmla="*/ 872304 w 12210368"/>
              <a:gd name="connsiteY2975" fmla="*/ 6259164 h 13916987"/>
              <a:gd name="connsiteX2976" fmla="*/ 848744 w 12210368"/>
              <a:gd name="connsiteY2976" fmla="*/ 6215830 h 13916987"/>
              <a:gd name="connsiteX2977" fmla="*/ 1490750 w 12210368"/>
              <a:gd name="connsiteY2977" fmla="*/ 6212220 h 13916987"/>
              <a:gd name="connsiteX2978" fmla="*/ 1521967 w 12210368"/>
              <a:gd name="connsiteY2978" fmla="*/ 6244119 h 13916987"/>
              <a:gd name="connsiteX2979" fmla="*/ 1515488 w 12210368"/>
              <a:gd name="connsiteY2979" fmla="*/ 6250739 h 13916987"/>
              <a:gd name="connsiteX2980" fmla="*/ 1484272 w 12210368"/>
              <a:gd name="connsiteY2980" fmla="*/ 6218841 h 13916987"/>
              <a:gd name="connsiteX2981" fmla="*/ 1490750 w 12210368"/>
              <a:gd name="connsiteY2981" fmla="*/ 6212220 h 13916987"/>
              <a:gd name="connsiteX2982" fmla="*/ 1490750 w 12210368"/>
              <a:gd name="connsiteY2982" fmla="*/ 6206202 h 13916987"/>
              <a:gd name="connsiteX2983" fmla="*/ 1481326 w 12210368"/>
              <a:gd name="connsiteY2983" fmla="*/ 6215831 h 13916987"/>
              <a:gd name="connsiteX2984" fmla="*/ 1484272 w 12210368"/>
              <a:gd name="connsiteY2984" fmla="*/ 6218841 h 13916987"/>
              <a:gd name="connsiteX2985" fmla="*/ 1481326 w 12210368"/>
              <a:gd name="connsiteY2985" fmla="*/ 6221851 h 13916987"/>
              <a:gd name="connsiteX2986" fmla="*/ 1515488 w 12210368"/>
              <a:gd name="connsiteY2986" fmla="*/ 6256758 h 13916987"/>
              <a:gd name="connsiteX2987" fmla="*/ 1524912 w 12210368"/>
              <a:gd name="connsiteY2987" fmla="*/ 6247129 h 13916987"/>
              <a:gd name="connsiteX2988" fmla="*/ 1521967 w 12210368"/>
              <a:gd name="connsiteY2988" fmla="*/ 6244119 h 13916987"/>
              <a:gd name="connsiteX2989" fmla="*/ 1524912 w 12210368"/>
              <a:gd name="connsiteY2989" fmla="*/ 6241109 h 13916987"/>
              <a:gd name="connsiteX2990" fmla="*/ 1490750 w 12210368"/>
              <a:gd name="connsiteY2990" fmla="*/ 6206202 h 13916987"/>
              <a:gd name="connsiteX2991" fmla="*/ 362232 w 12210368"/>
              <a:gd name="connsiteY2991" fmla="*/ 6196571 h 13916987"/>
              <a:gd name="connsiteX2992" fmla="*/ 348096 w 12210368"/>
              <a:gd name="connsiteY2992" fmla="*/ 6200182 h 13916987"/>
              <a:gd name="connsiteX2993" fmla="*/ 358698 w 12210368"/>
              <a:gd name="connsiteY2993" fmla="*/ 6248331 h 13916987"/>
              <a:gd name="connsiteX2994" fmla="*/ 372834 w 12210368"/>
              <a:gd name="connsiteY2994" fmla="*/ 6244719 h 13916987"/>
              <a:gd name="connsiteX2995" fmla="*/ 362232 w 12210368"/>
              <a:gd name="connsiteY2995" fmla="*/ 6196571 h 13916987"/>
              <a:gd name="connsiteX2996" fmla="*/ 677935 w 12210368"/>
              <a:gd name="connsiteY2996" fmla="*/ 6192959 h 13916987"/>
              <a:gd name="connsiteX2997" fmla="*/ 664977 w 12210368"/>
              <a:gd name="connsiteY2997" fmla="*/ 6198978 h 13916987"/>
              <a:gd name="connsiteX2998" fmla="*/ 685003 w 12210368"/>
              <a:gd name="connsiteY2998" fmla="*/ 6244719 h 13916987"/>
              <a:gd name="connsiteX2999" fmla="*/ 697960 w 12210368"/>
              <a:gd name="connsiteY2999" fmla="*/ 6238701 h 13916987"/>
              <a:gd name="connsiteX3000" fmla="*/ 677935 w 12210368"/>
              <a:gd name="connsiteY3000" fmla="*/ 6192959 h 13916987"/>
              <a:gd name="connsiteX3001" fmla="*/ 507125 w 12210368"/>
              <a:gd name="connsiteY3001" fmla="*/ 6154441 h 13916987"/>
              <a:gd name="connsiteX3002" fmla="*/ 494168 w 12210368"/>
              <a:gd name="connsiteY3002" fmla="*/ 6159256 h 13916987"/>
              <a:gd name="connsiteX3003" fmla="*/ 509481 w 12210368"/>
              <a:gd name="connsiteY3003" fmla="*/ 6206201 h 13916987"/>
              <a:gd name="connsiteX3004" fmla="*/ 522439 w 12210368"/>
              <a:gd name="connsiteY3004" fmla="*/ 6201385 h 13916987"/>
              <a:gd name="connsiteX3005" fmla="*/ 507125 w 12210368"/>
              <a:gd name="connsiteY3005" fmla="*/ 6154441 h 13916987"/>
              <a:gd name="connsiteX3006" fmla="*/ 1122038 w 12210368"/>
              <a:gd name="connsiteY3006" fmla="*/ 6149627 h 13916987"/>
              <a:gd name="connsiteX3007" fmla="*/ 1111436 w 12210368"/>
              <a:gd name="connsiteY3007" fmla="*/ 6158053 h 13916987"/>
              <a:gd name="connsiteX3008" fmla="*/ 1140886 w 12210368"/>
              <a:gd name="connsiteY3008" fmla="*/ 6197775 h 13916987"/>
              <a:gd name="connsiteX3009" fmla="*/ 1151488 w 12210368"/>
              <a:gd name="connsiteY3009" fmla="*/ 6189349 h 13916987"/>
              <a:gd name="connsiteX3010" fmla="*/ 1122038 w 12210368"/>
              <a:gd name="connsiteY3010" fmla="*/ 6149627 h 13916987"/>
              <a:gd name="connsiteX3011" fmla="*/ 1275177 w 12210368"/>
              <a:gd name="connsiteY3011" fmla="*/ 6148423 h 13916987"/>
              <a:gd name="connsiteX3012" fmla="*/ 1264576 w 12210368"/>
              <a:gd name="connsiteY3012" fmla="*/ 6158053 h 13916987"/>
              <a:gd name="connsiteX3013" fmla="*/ 1297559 w 12210368"/>
              <a:gd name="connsiteY3013" fmla="*/ 6195369 h 13916987"/>
              <a:gd name="connsiteX3014" fmla="*/ 1308161 w 12210368"/>
              <a:gd name="connsiteY3014" fmla="*/ 6185738 h 13916987"/>
              <a:gd name="connsiteX3015" fmla="*/ 1275177 w 12210368"/>
              <a:gd name="connsiteY3015" fmla="*/ 6148423 h 13916987"/>
              <a:gd name="connsiteX3016" fmla="*/ 964187 w 12210368"/>
              <a:gd name="connsiteY3016" fmla="*/ 6143608 h 13916987"/>
              <a:gd name="connsiteX3017" fmla="*/ 952407 w 12210368"/>
              <a:gd name="connsiteY3017" fmla="*/ 6152035 h 13916987"/>
              <a:gd name="connsiteX3018" fmla="*/ 979501 w 12210368"/>
              <a:gd name="connsiteY3018" fmla="*/ 6194164 h 13916987"/>
              <a:gd name="connsiteX3019" fmla="*/ 991281 w 12210368"/>
              <a:gd name="connsiteY3019" fmla="*/ 6185738 h 13916987"/>
              <a:gd name="connsiteX3020" fmla="*/ 964187 w 12210368"/>
              <a:gd name="connsiteY3020" fmla="*/ 6143608 h 13916987"/>
              <a:gd name="connsiteX3021" fmla="*/ 1422427 w 12210368"/>
              <a:gd name="connsiteY3021" fmla="*/ 6142404 h 13916987"/>
              <a:gd name="connsiteX3022" fmla="*/ 1453054 w 12210368"/>
              <a:gd name="connsiteY3022" fmla="*/ 6173701 h 13916987"/>
              <a:gd name="connsiteX3023" fmla="*/ 1447165 w 12210368"/>
              <a:gd name="connsiteY3023" fmla="*/ 6179720 h 13916987"/>
              <a:gd name="connsiteX3024" fmla="*/ 1416537 w 12210368"/>
              <a:gd name="connsiteY3024" fmla="*/ 6148423 h 13916987"/>
              <a:gd name="connsiteX3025" fmla="*/ 1422427 w 12210368"/>
              <a:gd name="connsiteY3025" fmla="*/ 6142404 h 13916987"/>
              <a:gd name="connsiteX3026" fmla="*/ 1422427 w 12210368"/>
              <a:gd name="connsiteY3026" fmla="*/ 6135182 h 13916987"/>
              <a:gd name="connsiteX3027" fmla="*/ 1413003 w 12210368"/>
              <a:gd name="connsiteY3027" fmla="*/ 6144812 h 13916987"/>
              <a:gd name="connsiteX3028" fmla="*/ 1416537 w 12210368"/>
              <a:gd name="connsiteY3028" fmla="*/ 6148423 h 13916987"/>
              <a:gd name="connsiteX3029" fmla="*/ 1413003 w 12210368"/>
              <a:gd name="connsiteY3029" fmla="*/ 6152035 h 13916987"/>
              <a:gd name="connsiteX3030" fmla="*/ 1447165 w 12210368"/>
              <a:gd name="connsiteY3030" fmla="*/ 6186943 h 13916987"/>
              <a:gd name="connsiteX3031" fmla="*/ 1456588 w 12210368"/>
              <a:gd name="connsiteY3031" fmla="*/ 6177312 h 13916987"/>
              <a:gd name="connsiteX3032" fmla="*/ 1453054 w 12210368"/>
              <a:gd name="connsiteY3032" fmla="*/ 6173701 h 13916987"/>
              <a:gd name="connsiteX3033" fmla="*/ 1456588 w 12210368"/>
              <a:gd name="connsiteY3033" fmla="*/ 6170090 h 13916987"/>
              <a:gd name="connsiteX3034" fmla="*/ 1422427 w 12210368"/>
              <a:gd name="connsiteY3034" fmla="*/ 6135182 h 13916987"/>
              <a:gd name="connsiteX3035" fmla="*/ 801624 w 12210368"/>
              <a:gd name="connsiteY3035" fmla="*/ 6129162 h 13916987"/>
              <a:gd name="connsiteX3036" fmla="*/ 789844 w 12210368"/>
              <a:gd name="connsiteY3036" fmla="*/ 6136385 h 13916987"/>
              <a:gd name="connsiteX3037" fmla="*/ 813404 w 12210368"/>
              <a:gd name="connsiteY3037" fmla="*/ 6179719 h 13916987"/>
              <a:gd name="connsiteX3038" fmla="*/ 825184 w 12210368"/>
              <a:gd name="connsiteY3038" fmla="*/ 6172496 h 13916987"/>
              <a:gd name="connsiteX3039" fmla="*/ 801624 w 12210368"/>
              <a:gd name="connsiteY3039" fmla="*/ 6129162 h 13916987"/>
              <a:gd name="connsiteX3040" fmla="*/ 193779 w 12210368"/>
              <a:gd name="connsiteY3040" fmla="*/ 6125551 h 13916987"/>
              <a:gd name="connsiteX3041" fmla="*/ 179643 w 12210368"/>
              <a:gd name="connsiteY3041" fmla="*/ 6126755 h 13916987"/>
              <a:gd name="connsiteX3042" fmla="*/ 185533 w 12210368"/>
              <a:gd name="connsiteY3042" fmla="*/ 6176108 h 13916987"/>
              <a:gd name="connsiteX3043" fmla="*/ 199669 w 12210368"/>
              <a:gd name="connsiteY3043" fmla="*/ 6174904 h 13916987"/>
              <a:gd name="connsiteX3044" fmla="*/ 193779 w 12210368"/>
              <a:gd name="connsiteY3044" fmla="*/ 6125551 h 13916987"/>
              <a:gd name="connsiteX3045" fmla="*/ 637883 w 12210368"/>
              <a:gd name="connsiteY3045" fmla="*/ 6101477 h 13916987"/>
              <a:gd name="connsiteX3046" fmla="*/ 624925 w 12210368"/>
              <a:gd name="connsiteY3046" fmla="*/ 6107495 h 13916987"/>
              <a:gd name="connsiteX3047" fmla="*/ 644951 w 12210368"/>
              <a:gd name="connsiteY3047" fmla="*/ 6153237 h 13916987"/>
              <a:gd name="connsiteX3048" fmla="*/ 657909 w 12210368"/>
              <a:gd name="connsiteY3048" fmla="*/ 6147218 h 13916987"/>
              <a:gd name="connsiteX3049" fmla="*/ 637883 w 12210368"/>
              <a:gd name="connsiteY3049" fmla="*/ 6101477 h 13916987"/>
              <a:gd name="connsiteX3050" fmla="*/ 341028 w 12210368"/>
              <a:gd name="connsiteY3050" fmla="*/ 6097865 h 13916987"/>
              <a:gd name="connsiteX3051" fmla="*/ 326892 w 12210368"/>
              <a:gd name="connsiteY3051" fmla="*/ 6101477 h 13916987"/>
              <a:gd name="connsiteX3052" fmla="*/ 337494 w 12210368"/>
              <a:gd name="connsiteY3052" fmla="*/ 6150830 h 13916987"/>
              <a:gd name="connsiteX3053" fmla="*/ 351630 w 12210368"/>
              <a:gd name="connsiteY3053" fmla="*/ 6146015 h 13916987"/>
              <a:gd name="connsiteX3054" fmla="*/ 341028 w 12210368"/>
              <a:gd name="connsiteY3054" fmla="*/ 6097865 h 13916987"/>
              <a:gd name="connsiteX3055" fmla="*/ 1210388 w 12210368"/>
              <a:gd name="connsiteY3055" fmla="*/ 6073792 h 13916987"/>
              <a:gd name="connsiteX3056" fmla="*/ 1199786 w 12210368"/>
              <a:gd name="connsiteY3056" fmla="*/ 6083423 h 13916987"/>
              <a:gd name="connsiteX3057" fmla="*/ 1232770 w 12210368"/>
              <a:gd name="connsiteY3057" fmla="*/ 6120738 h 13916987"/>
              <a:gd name="connsiteX3058" fmla="*/ 1243372 w 12210368"/>
              <a:gd name="connsiteY3058" fmla="*/ 6111107 h 13916987"/>
              <a:gd name="connsiteX3059" fmla="*/ 1210388 w 12210368"/>
              <a:gd name="connsiteY3059" fmla="*/ 6073792 h 13916987"/>
              <a:gd name="connsiteX3060" fmla="*/ 1352925 w 12210368"/>
              <a:gd name="connsiteY3060" fmla="*/ 6071385 h 13916987"/>
              <a:gd name="connsiteX3061" fmla="*/ 1383553 w 12210368"/>
              <a:gd name="connsiteY3061" fmla="*/ 6102681 h 13916987"/>
              <a:gd name="connsiteX3062" fmla="*/ 1377663 w 12210368"/>
              <a:gd name="connsiteY3062" fmla="*/ 6108700 h 13916987"/>
              <a:gd name="connsiteX3063" fmla="*/ 1347035 w 12210368"/>
              <a:gd name="connsiteY3063" fmla="*/ 6077404 h 13916987"/>
              <a:gd name="connsiteX3064" fmla="*/ 1352925 w 12210368"/>
              <a:gd name="connsiteY3064" fmla="*/ 6071385 h 13916987"/>
              <a:gd name="connsiteX3065" fmla="*/ 1061961 w 12210368"/>
              <a:gd name="connsiteY3065" fmla="*/ 6071384 h 13916987"/>
              <a:gd name="connsiteX3066" fmla="*/ 1051359 w 12210368"/>
              <a:gd name="connsiteY3066" fmla="*/ 6079810 h 13916987"/>
              <a:gd name="connsiteX3067" fmla="*/ 1080809 w 12210368"/>
              <a:gd name="connsiteY3067" fmla="*/ 6119533 h 13916987"/>
              <a:gd name="connsiteX3068" fmla="*/ 1091410 w 12210368"/>
              <a:gd name="connsiteY3068" fmla="*/ 6111107 h 13916987"/>
              <a:gd name="connsiteX3069" fmla="*/ 1061961 w 12210368"/>
              <a:gd name="connsiteY3069" fmla="*/ 6071384 h 13916987"/>
              <a:gd name="connsiteX3070" fmla="*/ 1352925 w 12210368"/>
              <a:gd name="connsiteY3070" fmla="*/ 6064162 h 13916987"/>
              <a:gd name="connsiteX3071" fmla="*/ 1343501 w 12210368"/>
              <a:gd name="connsiteY3071" fmla="*/ 6073792 h 13916987"/>
              <a:gd name="connsiteX3072" fmla="*/ 1347035 w 12210368"/>
              <a:gd name="connsiteY3072" fmla="*/ 6077404 h 13916987"/>
              <a:gd name="connsiteX3073" fmla="*/ 1343501 w 12210368"/>
              <a:gd name="connsiteY3073" fmla="*/ 6081015 h 13916987"/>
              <a:gd name="connsiteX3074" fmla="*/ 1377663 w 12210368"/>
              <a:gd name="connsiteY3074" fmla="*/ 6115923 h 13916987"/>
              <a:gd name="connsiteX3075" fmla="*/ 1387087 w 12210368"/>
              <a:gd name="connsiteY3075" fmla="*/ 6106293 h 13916987"/>
              <a:gd name="connsiteX3076" fmla="*/ 1383553 w 12210368"/>
              <a:gd name="connsiteY3076" fmla="*/ 6102681 h 13916987"/>
              <a:gd name="connsiteX3077" fmla="*/ 1387087 w 12210368"/>
              <a:gd name="connsiteY3077" fmla="*/ 6099070 h 13916987"/>
              <a:gd name="connsiteX3078" fmla="*/ 1352925 w 12210368"/>
              <a:gd name="connsiteY3078" fmla="*/ 6064162 h 13916987"/>
              <a:gd name="connsiteX3079" fmla="*/ 909999 w 12210368"/>
              <a:gd name="connsiteY3079" fmla="*/ 6060552 h 13916987"/>
              <a:gd name="connsiteX3080" fmla="*/ 898219 w 12210368"/>
              <a:gd name="connsiteY3080" fmla="*/ 6068977 h 13916987"/>
              <a:gd name="connsiteX3081" fmla="*/ 925313 w 12210368"/>
              <a:gd name="connsiteY3081" fmla="*/ 6111107 h 13916987"/>
              <a:gd name="connsiteX3082" fmla="*/ 937093 w 12210368"/>
              <a:gd name="connsiteY3082" fmla="*/ 6102681 h 13916987"/>
              <a:gd name="connsiteX3083" fmla="*/ 909999 w 12210368"/>
              <a:gd name="connsiteY3083" fmla="*/ 6060552 h 13916987"/>
              <a:gd name="connsiteX3084" fmla="*/ 475320 w 12210368"/>
              <a:gd name="connsiteY3084" fmla="*/ 6059347 h 13916987"/>
              <a:gd name="connsiteX3085" fmla="*/ 462362 w 12210368"/>
              <a:gd name="connsiteY3085" fmla="*/ 6064162 h 13916987"/>
              <a:gd name="connsiteX3086" fmla="*/ 477676 w 12210368"/>
              <a:gd name="connsiteY3086" fmla="*/ 6111107 h 13916987"/>
              <a:gd name="connsiteX3087" fmla="*/ 490634 w 12210368"/>
              <a:gd name="connsiteY3087" fmla="*/ 6106291 h 13916987"/>
              <a:gd name="connsiteX3088" fmla="*/ 475320 w 12210368"/>
              <a:gd name="connsiteY3088" fmla="*/ 6059347 h 13916987"/>
              <a:gd name="connsiteX3089" fmla="*/ 754504 w 12210368"/>
              <a:gd name="connsiteY3089" fmla="*/ 6041291 h 13916987"/>
              <a:gd name="connsiteX3090" fmla="*/ 742724 w 12210368"/>
              <a:gd name="connsiteY3090" fmla="*/ 6048513 h 13916987"/>
              <a:gd name="connsiteX3091" fmla="*/ 766284 w 12210368"/>
              <a:gd name="connsiteY3091" fmla="*/ 6091847 h 13916987"/>
              <a:gd name="connsiteX3092" fmla="*/ 778064 w 12210368"/>
              <a:gd name="connsiteY3092" fmla="*/ 6084625 h 13916987"/>
              <a:gd name="connsiteX3093" fmla="*/ 754504 w 12210368"/>
              <a:gd name="connsiteY3093" fmla="*/ 6041291 h 13916987"/>
              <a:gd name="connsiteX3094" fmla="*/ 183177 w 12210368"/>
              <a:gd name="connsiteY3094" fmla="*/ 6025642 h 13916987"/>
              <a:gd name="connsiteX3095" fmla="*/ 169041 w 12210368"/>
              <a:gd name="connsiteY3095" fmla="*/ 6026847 h 13916987"/>
              <a:gd name="connsiteX3096" fmla="*/ 174931 w 12210368"/>
              <a:gd name="connsiteY3096" fmla="*/ 6076198 h 13916987"/>
              <a:gd name="connsiteX3097" fmla="*/ 189067 w 12210368"/>
              <a:gd name="connsiteY3097" fmla="*/ 6074995 h 13916987"/>
              <a:gd name="connsiteX3098" fmla="*/ 183177 w 12210368"/>
              <a:gd name="connsiteY3098" fmla="*/ 6025642 h 13916987"/>
              <a:gd name="connsiteX3099" fmla="*/ 599009 w 12210368"/>
              <a:gd name="connsiteY3099" fmla="*/ 6009994 h 13916987"/>
              <a:gd name="connsiteX3100" fmla="*/ 586051 w 12210368"/>
              <a:gd name="connsiteY3100" fmla="*/ 6016012 h 13916987"/>
              <a:gd name="connsiteX3101" fmla="*/ 606077 w 12210368"/>
              <a:gd name="connsiteY3101" fmla="*/ 6061754 h 13916987"/>
              <a:gd name="connsiteX3102" fmla="*/ 619035 w 12210368"/>
              <a:gd name="connsiteY3102" fmla="*/ 6055736 h 13916987"/>
              <a:gd name="connsiteX3103" fmla="*/ 599009 w 12210368"/>
              <a:gd name="connsiteY3103" fmla="*/ 6009994 h 13916987"/>
              <a:gd name="connsiteX3104" fmla="*/ 1283423 w 12210368"/>
              <a:gd name="connsiteY3104" fmla="*/ 6000366 h 13916987"/>
              <a:gd name="connsiteX3105" fmla="*/ 1314640 w 12210368"/>
              <a:gd name="connsiteY3105" fmla="*/ 6032265 h 13916987"/>
              <a:gd name="connsiteX3106" fmla="*/ 1308161 w 12210368"/>
              <a:gd name="connsiteY3106" fmla="*/ 6038884 h 13916987"/>
              <a:gd name="connsiteX3107" fmla="*/ 1276945 w 12210368"/>
              <a:gd name="connsiteY3107" fmla="*/ 6006986 h 13916987"/>
              <a:gd name="connsiteX3108" fmla="*/ 1283423 w 12210368"/>
              <a:gd name="connsiteY3108" fmla="*/ 6000366 h 13916987"/>
              <a:gd name="connsiteX3109" fmla="*/ 319824 w 12210368"/>
              <a:gd name="connsiteY3109" fmla="*/ 6000363 h 13916987"/>
              <a:gd name="connsiteX3110" fmla="*/ 305689 w 12210368"/>
              <a:gd name="connsiteY3110" fmla="*/ 6003975 h 13916987"/>
              <a:gd name="connsiteX3111" fmla="*/ 316290 w 12210368"/>
              <a:gd name="connsiteY3111" fmla="*/ 6053328 h 13916987"/>
              <a:gd name="connsiteX3112" fmla="*/ 330426 w 12210368"/>
              <a:gd name="connsiteY3112" fmla="*/ 6049717 h 13916987"/>
              <a:gd name="connsiteX3113" fmla="*/ 319824 w 12210368"/>
              <a:gd name="connsiteY3113" fmla="*/ 6000363 h 13916987"/>
              <a:gd name="connsiteX3114" fmla="*/ 1145598 w 12210368"/>
              <a:gd name="connsiteY3114" fmla="*/ 5999161 h 13916987"/>
              <a:gd name="connsiteX3115" fmla="*/ 1134996 w 12210368"/>
              <a:gd name="connsiteY3115" fmla="*/ 6008792 h 13916987"/>
              <a:gd name="connsiteX3116" fmla="*/ 1167980 w 12210368"/>
              <a:gd name="connsiteY3116" fmla="*/ 6046107 h 13916987"/>
              <a:gd name="connsiteX3117" fmla="*/ 1178582 w 12210368"/>
              <a:gd name="connsiteY3117" fmla="*/ 6036476 h 13916987"/>
              <a:gd name="connsiteX3118" fmla="*/ 1145598 w 12210368"/>
              <a:gd name="connsiteY3118" fmla="*/ 5999161 h 13916987"/>
              <a:gd name="connsiteX3119" fmla="*/ 1283423 w 12210368"/>
              <a:gd name="connsiteY3119" fmla="*/ 5994347 h 13916987"/>
              <a:gd name="connsiteX3120" fmla="*/ 1273999 w 12210368"/>
              <a:gd name="connsiteY3120" fmla="*/ 6003976 h 13916987"/>
              <a:gd name="connsiteX3121" fmla="*/ 1276945 w 12210368"/>
              <a:gd name="connsiteY3121" fmla="*/ 6006986 h 13916987"/>
              <a:gd name="connsiteX3122" fmla="*/ 1273999 w 12210368"/>
              <a:gd name="connsiteY3122" fmla="*/ 6009997 h 13916987"/>
              <a:gd name="connsiteX3123" fmla="*/ 1308161 w 12210368"/>
              <a:gd name="connsiteY3123" fmla="*/ 6044903 h 13916987"/>
              <a:gd name="connsiteX3124" fmla="*/ 1317585 w 12210368"/>
              <a:gd name="connsiteY3124" fmla="*/ 6035274 h 13916987"/>
              <a:gd name="connsiteX3125" fmla="*/ 1314640 w 12210368"/>
              <a:gd name="connsiteY3125" fmla="*/ 6032265 h 13916987"/>
              <a:gd name="connsiteX3126" fmla="*/ 1317585 w 12210368"/>
              <a:gd name="connsiteY3126" fmla="*/ 6029254 h 13916987"/>
              <a:gd name="connsiteX3127" fmla="*/ 1283423 w 12210368"/>
              <a:gd name="connsiteY3127" fmla="*/ 5994347 h 13916987"/>
              <a:gd name="connsiteX3128" fmla="*/ 1001883 w 12210368"/>
              <a:gd name="connsiteY3128" fmla="*/ 5991940 h 13916987"/>
              <a:gd name="connsiteX3129" fmla="*/ 991281 w 12210368"/>
              <a:gd name="connsiteY3129" fmla="*/ 6000366 h 13916987"/>
              <a:gd name="connsiteX3130" fmla="*/ 1020731 w 12210368"/>
              <a:gd name="connsiteY3130" fmla="*/ 6040089 h 13916987"/>
              <a:gd name="connsiteX3131" fmla="*/ 1031333 w 12210368"/>
              <a:gd name="connsiteY3131" fmla="*/ 6031662 h 13916987"/>
              <a:gd name="connsiteX3132" fmla="*/ 1001883 w 12210368"/>
              <a:gd name="connsiteY3132" fmla="*/ 5991940 h 13916987"/>
              <a:gd name="connsiteX3133" fmla="*/ 855812 w 12210368"/>
              <a:gd name="connsiteY3133" fmla="*/ 5976290 h 13916987"/>
              <a:gd name="connsiteX3134" fmla="*/ 844032 w 12210368"/>
              <a:gd name="connsiteY3134" fmla="*/ 5984716 h 13916987"/>
              <a:gd name="connsiteX3135" fmla="*/ 871126 w 12210368"/>
              <a:gd name="connsiteY3135" fmla="*/ 6026847 h 13916987"/>
              <a:gd name="connsiteX3136" fmla="*/ 882906 w 12210368"/>
              <a:gd name="connsiteY3136" fmla="*/ 6018421 h 13916987"/>
              <a:gd name="connsiteX3137" fmla="*/ 855812 w 12210368"/>
              <a:gd name="connsiteY3137" fmla="*/ 5976290 h 13916987"/>
              <a:gd name="connsiteX3138" fmla="*/ 444692 w 12210368"/>
              <a:gd name="connsiteY3138" fmla="*/ 5965456 h 13916987"/>
              <a:gd name="connsiteX3139" fmla="*/ 431734 w 12210368"/>
              <a:gd name="connsiteY3139" fmla="*/ 5970271 h 13916987"/>
              <a:gd name="connsiteX3140" fmla="*/ 447048 w 12210368"/>
              <a:gd name="connsiteY3140" fmla="*/ 6017216 h 13916987"/>
              <a:gd name="connsiteX3141" fmla="*/ 460006 w 12210368"/>
              <a:gd name="connsiteY3141" fmla="*/ 6012402 h 13916987"/>
              <a:gd name="connsiteX3142" fmla="*/ 444692 w 12210368"/>
              <a:gd name="connsiteY3142" fmla="*/ 5965456 h 13916987"/>
              <a:gd name="connsiteX3143" fmla="*/ 707384 w 12210368"/>
              <a:gd name="connsiteY3143" fmla="*/ 5954623 h 13916987"/>
              <a:gd name="connsiteX3144" fmla="*/ 695604 w 12210368"/>
              <a:gd name="connsiteY3144" fmla="*/ 5961845 h 13916987"/>
              <a:gd name="connsiteX3145" fmla="*/ 719164 w 12210368"/>
              <a:gd name="connsiteY3145" fmla="*/ 6005179 h 13916987"/>
              <a:gd name="connsiteX3146" fmla="*/ 730944 w 12210368"/>
              <a:gd name="connsiteY3146" fmla="*/ 5997957 h 13916987"/>
              <a:gd name="connsiteX3147" fmla="*/ 707384 w 12210368"/>
              <a:gd name="connsiteY3147" fmla="*/ 5954623 h 13916987"/>
              <a:gd name="connsiteX3148" fmla="*/ 1215100 w 12210368"/>
              <a:gd name="connsiteY3148" fmla="*/ 5930549 h 13916987"/>
              <a:gd name="connsiteX3149" fmla="*/ 1245728 w 12210368"/>
              <a:gd name="connsiteY3149" fmla="*/ 5961847 h 13916987"/>
              <a:gd name="connsiteX3150" fmla="*/ 1239838 w 12210368"/>
              <a:gd name="connsiteY3150" fmla="*/ 5967865 h 13916987"/>
              <a:gd name="connsiteX3151" fmla="*/ 1209210 w 12210368"/>
              <a:gd name="connsiteY3151" fmla="*/ 5936568 h 13916987"/>
              <a:gd name="connsiteX3152" fmla="*/ 1215100 w 12210368"/>
              <a:gd name="connsiteY3152" fmla="*/ 5930549 h 13916987"/>
              <a:gd name="connsiteX3153" fmla="*/ 172575 w 12210368"/>
              <a:gd name="connsiteY3153" fmla="*/ 5925733 h 13916987"/>
              <a:gd name="connsiteX3154" fmla="*/ 158439 w 12210368"/>
              <a:gd name="connsiteY3154" fmla="*/ 5926937 h 13916987"/>
              <a:gd name="connsiteX3155" fmla="*/ 164329 w 12210368"/>
              <a:gd name="connsiteY3155" fmla="*/ 5977493 h 13916987"/>
              <a:gd name="connsiteX3156" fmla="*/ 178465 w 12210368"/>
              <a:gd name="connsiteY3156" fmla="*/ 5975087 h 13916987"/>
              <a:gd name="connsiteX3157" fmla="*/ 172575 w 12210368"/>
              <a:gd name="connsiteY3157" fmla="*/ 5925733 h 13916987"/>
              <a:gd name="connsiteX3158" fmla="*/ 1080809 w 12210368"/>
              <a:gd name="connsiteY3158" fmla="*/ 5924530 h 13916987"/>
              <a:gd name="connsiteX3159" fmla="*/ 1070207 w 12210368"/>
              <a:gd name="connsiteY3159" fmla="*/ 5934161 h 13916987"/>
              <a:gd name="connsiteX3160" fmla="*/ 1103190 w 12210368"/>
              <a:gd name="connsiteY3160" fmla="*/ 5971476 h 13916987"/>
              <a:gd name="connsiteX3161" fmla="*/ 1113792 w 12210368"/>
              <a:gd name="connsiteY3161" fmla="*/ 5961847 h 13916987"/>
              <a:gd name="connsiteX3162" fmla="*/ 1080809 w 12210368"/>
              <a:gd name="connsiteY3162" fmla="*/ 5924530 h 13916987"/>
              <a:gd name="connsiteX3163" fmla="*/ 1215100 w 12210368"/>
              <a:gd name="connsiteY3163" fmla="*/ 5923327 h 13916987"/>
              <a:gd name="connsiteX3164" fmla="*/ 1205676 w 12210368"/>
              <a:gd name="connsiteY3164" fmla="*/ 5932958 h 13916987"/>
              <a:gd name="connsiteX3165" fmla="*/ 1209210 w 12210368"/>
              <a:gd name="connsiteY3165" fmla="*/ 5936568 h 13916987"/>
              <a:gd name="connsiteX3166" fmla="*/ 1205676 w 12210368"/>
              <a:gd name="connsiteY3166" fmla="*/ 5940180 h 13916987"/>
              <a:gd name="connsiteX3167" fmla="*/ 1239838 w 12210368"/>
              <a:gd name="connsiteY3167" fmla="*/ 5975088 h 13916987"/>
              <a:gd name="connsiteX3168" fmla="*/ 1249262 w 12210368"/>
              <a:gd name="connsiteY3168" fmla="*/ 5965458 h 13916987"/>
              <a:gd name="connsiteX3169" fmla="*/ 1245728 w 12210368"/>
              <a:gd name="connsiteY3169" fmla="*/ 5961847 h 13916987"/>
              <a:gd name="connsiteX3170" fmla="*/ 1249262 w 12210368"/>
              <a:gd name="connsiteY3170" fmla="*/ 5958235 h 13916987"/>
              <a:gd name="connsiteX3171" fmla="*/ 1215100 w 12210368"/>
              <a:gd name="connsiteY3171" fmla="*/ 5923327 h 13916987"/>
              <a:gd name="connsiteX3172" fmla="*/ 558957 w 12210368"/>
              <a:gd name="connsiteY3172" fmla="*/ 5918511 h 13916987"/>
              <a:gd name="connsiteX3173" fmla="*/ 545999 w 12210368"/>
              <a:gd name="connsiteY3173" fmla="*/ 5924530 h 13916987"/>
              <a:gd name="connsiteX3174" fmla="*/ 566025 w 12210368"/>
              <a:gd name="connsiteY3174" fmla="*/ 5970271 h 13916987"/>
              <a:gd name="connsiteX3175" fmla="*/ 578983 w 12210368"/>
              <a:gd name="connsiteY3175" fmla="*/ 5964252 h 13916987"/>
              <a:gd name="connsiteX3176" fmla="*/ 558957 w 12210368"/>
              <a:gd name="connsiteY3176" fmla="*/ 5918511 h 13916987"/>
              <a:gd name="connsiteX3177" fmla="*/ 941805 w 12210368"/>
              <a:gd name="connsiteY3177" fmla="*/ 5913698 h 13916987"/>
              <a:gd name="connsiteX3178" fmla="*/ 931203 w 12210368"/>
              <a:gd name="connsiteY3178" fmla="*/ 5922124 h 13916987"/>
              <a:gd name="connsiteX3179" fmla="*/ 960653 w 12210368"/>
              <a:gd name="connsiteY3179" fmla="*/ 5961847 h 13916987"/>
              <a:gd name="connsiteX3180" fmla="*/ 971255 w 12210368"/>
              <a:gd name="connsiteY3180" fmla="*/ 5953421 h 13916987"/>
              <a:gd name="connsiteX3181" fmla="*/ 941805 w 12210368"/>
              <a:gd name="connsiteY3181" fmla="*/ 5913698 h 13916987"/>
              <a:gd name="connsiteX3182" fmla="*/ 298621 w 12210368"/>
              <a:gd name="connsiteY3182" fmla="*/ 5904066 h 13916987"/>
              <a:gd name="connsiteX3183" fmla="*/ 284485 w 12210368"/>
              <a:gd name="connsiteY3183" fmla="*/ 5907677 h 13916987"/>
              <a:gd name="connsiteX3184" fmla="*/ 295087 w 12210368"/>
              <a:gd name="connsiteY3184" fmla="*/ 5955827 h 13916987"/>
              <a:gd name="connsiteX3185" fmla="*/ 309223 w 12210368"/>
              <a:gd name="connsiteY3185" fmla="*/ 5952215 h 13916987"/>
              <a:gd name="connsiteX3186" fmla="*/ 298621 w 12210368"/>
              <a:gd name="connsiteY3186" fmla="*/ 5904066 h 13916987"/>
              <a:gd name="connsiteX3187" fmla="*/ 801624 w 12210368"/>
              <a:gd name="connsiteY3187" fmla="*/ 5894438 h 13916987"/>
              <a:gd name="connsiteX3188" fmla="*/ 789844 w 12210368"/>
              <a:gd name="connsiteY3188" fmla="*/ 5902863 h 13916987"/>
              <a:gd name="connsiteX3189" fmla="*/ 816938 w 12210368"/>
              <a:gd name="connsiteY3189" fmla="*/ 5943790 h 13916987"/>
              <a:gd name="connsiteX3190" fmla="*/ 828718 w 12210368"/>
              <a:gd name="connsiteY3190" fmla="*/ 5936567 h 13916987"/>
              <a:gd name="connsiteX3191" fmla="*/ 801624 w 12210368"/>
              <a:gd name="connsiteY3191" fmla="*/ 5894438 h 13916987"/>
              <a:gd name="connsiteX3192" fmla="*/ 414064 w 12210368"/>
              <a:gd name="connsiteY3192" fmla="*/ 5870362 h 13916987"/>
              <a:gd name="connsiteX3193" fmla="*/ 401106 w 12210368"/>
              <a:gd name="connsiteY3193" fmla="*/ 5875177 h 13916987"/>
              <a:gd name="connsiteX3194" fmla="*/ 416420 w 12210368"/>
              <a:gd name="connsiteY3194" fmla="*/ 5922122 h 13916987"/>
              <a:gd name="connsiteX3195" fmla="*/ 429378 w 12210368"/>
              <a:gd name="connsiteY3195" fmla="*/ 5917306 h 13916987"/>
              <a:gd name="connsiteX3196" fmla="*/ 414064 w 12210368"/>
              <a:gd name="connsiteY3196" fmla="*/ 5870362 h 13916987"/>
              <a:gd name="connsiteX3197" fmla="*/ 659087 w 12210368"/>
              <a:gd name="connsiteY3197" fmla="*/ 5866751 h 13916987"/>
              <a:gd name="connsiteX3198" fmla="*/ 647307 w 12210368"/>
              <a:gd name="connsiteY3198" fmla="*/ 5873973 h 13916987"/>
              <a:gd name="connsiteX3199" fmla="*/ 670867 w 12210368"/>
              <a:gd name="connsiteY3199" fmla="*/ 5917307 h 13916987"/>
              <a:gd name="connsiteX3200" fmla="*/ 682647 w 12210368"/>
              <a:gd name="connsiteY3200" fmla="*/ 5910085 h 13916987"/>
              <a:gd name="connsiteX3201" fmla="*/ 659087 w 12210368"/>
              <a:gd name="connsiteY3201" fmla="*/ 5866751 h 13916987"/>
              <a:gd name="connsiteX3202" fmla="*/ 1145598 w 12210368"/>
              <a:gd name="connsiteY3202" fmla="*/ 5859530 h 13916987"/>
              <a:gd name="connsiteX3203" fmla="*/ 1176226 w 12210368"/>
              <a:gd name="connsiteY3203" fmla="*/ 5890826 h 13916987"/>
              <a:gd name="connsiteX3204" fmla="*/ 1170336 w 12210368"/>
              <a:gd name="connsiteY3204" fmla="*/ 5896845 h 13916987"/>
              <a:gd name="connsiteX3205" fmla="*/ 1139708 w 12210368"/>
              <a:gd name="connsiteY3205" fmla="*/ 5865549 h 13916987"/>
              <a:gd name="connsiteX3206" fmla="*/ 1145598 w 12210368"/>
              <a:gd name="connsiteY3206" fmla="*/ 5859530 h 13916987"/>
              <a:gd name="connsiteX3207" fmla="*/ 1145598 w 12210368"/>
              <a:gd name="connsiteY3207" fmla="*/ 5852307 h 13916987"/>
              <a:gd name="connsiteX3208" fmla="*/ 1136174 w 12210368"/>
              <a:gd name="connsiteY3208" fmla="*/ 5861937 h 13916987"/>
              <a:gd name="connsiteX3209" fmla="*/ 1139708 w 12210368"/>
              <a:gd name="connsiteY3209" fmla="*/ 5865549 h 13916987"/>
              <a:gd name="connsiteX3210" fmla="*/ 1136174 w 12210368"/>
              <a:gd name="connsiteY3210" fmla="*/ 5869161 h 13916987"/>
              <a:gd name="connsiteX3211" fmla="*/ 1170336 w 12210368"/>
              <a:gd name="connsiteY3211" fmla="*/ 5904068 h 13916987"/>
              <a:gd name="connsiteX3212" fmla="*/ 1179760 w 12210368"/>
              <a:gd name="connsiteY3212" fmla="*/ 5894438 h 13916987"/>
              <a:gd name="connsiteX3213" fmla="*/ 1176226 w 12210368"/>
              <a:gd name="connsiteY3213" fmla="*/ 5890826 h 13916987"/>
              <a:gd name="connsiteX3214" fmla="*/ 1179760 w 12210368"/>
              <a:gd name="connsiteY3214" fmla="*/ 5887216 h 13916987"/>
              <a:gd name="connsiteX3215" fmla="*/ 1145598 w 12210368"/>
              <a:gd name="connsiteY3215" fmla="*/ 5852307 h 13916987"/>
              <a:gd name="connsiteX3216" fmla="*/ 1014841 w 12210368"/>
              <a:gd name="connsiteY3216" fmla="*/ 5849900 h 13916987"/>
              <a:gd name="connsiteX3217" fmla="*/ 1004239 w 12210368"/>
              <a:gd name="connsiteY3217" fmla="*/ 5859530 h 13916987"/>
              <a:gd name="connsiteX3218" fmla="*/ 1037223 w 12210368"/>
              <a:gd name="connsiteY3218" fmla="*/ 5896846 h 13916987"/>
              <a:gd name="connsiteX3219" fmla="*/ 1047825 w 12210368"/>
              <a:gd name="connsiteY3219" fmla="*/ 5887216 h 13916987"/>
              <a:gd name="connsiteX3220" fmla="*/ 1014841 w 12210368"/>
              <a:gd name="connsiteY3220" fmla="*/ 5849900 h 13916987"/>
              <a:gd name="connsiteX3221" fmla="*/ 881728 w 12210368"/>
              <a:gd name="connsiteY3221" fmla="*/ 5834252 h 13916987"/>
              <a:gd name="connsiteX3222" fmla="*/ 871126 w 12210368"/>
              <a:gd name="connsiteY3222" fmla="*/ 5842678 h 13916987"/>
              <a:gd name="connsiteX3223" fmla="*/ 900575 w 12210368"/>
              <a:gd name="connsiteY3223" fmla="*/ 5882401 h 13916987"/>
              <a:gd name="connsiteX3224" fmla="*/ 911177 w 12210368"/>
              <a:gd name="connsiteY3224" fmla="*/ 5873975 h 13916987"/>
              <a:gd name="connsiteX3225" fmla="*/ 881728 w 12210368"/>
              <a:gd name="connsiteY3225" fmla="*/ 5834252 h 13916987"/>
              <a:gd name="connsiteX3226" fmla="*/ 518905 w 12210368"/>
              <a:gd name="connsiteY3226" fmla="*/ 5827028 h 13916987"/>
              <a:gd name="connsiteX3227" fmla="*/ 505947 w 12210368"/>
              <a:gd name="connsiteY3227" fmla="*/ 5833046 h 13916987"/>
              <a:gd name="connsiteX3228" fmla="*/ 525973 w 12210368"/>
              <a:gd name="connsiteY3228" fmla="*/ 5878788 h 13916987"/>
              <a:gd name="connsiteX3229" fmla="*/ 538931 w 12210368"/>
              <a:gd name="connsiteY3229" fmla="*/ 5872769 h 13916987"/>
              <a:gd name="connsiteX3230" fmla="*/ 518905 w 12210368"/>
              <a:gd name="connsiteY3230" fmla="*/ 5827028 h 13916987"/>
              <a:gd name="connsiteX3231" fmla="*/ 161973 w 12210368"/>
              <a:gd name="connsiteY3231" fmla="*/ 5827028 h 13916987"/>
              <a:gd name="connsiteX3232" fmla="*/ 147837 w 12210368"/>
              <a:gd name="connsiteY3232" fmla="*/ 5828232 h 13916987"/>
              <a:gd name="connsiteX3233" fmla="*/ 153727 w 12210368"/>
              <a:gd name="connsiteY3233" fmla="*/ 5877585 h 13916987"/>
              <a:gd name="connsiteX3234" fmla="*/ 167863 w 12210368"/>
              <a:gd name="connsiteY3234" fmla="*/ 5876380 h 13916987"/>
              <a:gd name="connsiteX3235" fmla="*/ 161973 w 12210368"/>
              <a:gd name="connsiteY3235" fmla="*/ 5827028 h 13916987"/>
              <a:gd name="connsiteX3236" fmla="*/ 747436 w 12210368"/>
              <a:gd name="connsiteY3236" fmla="*/ 5811380 h 13916987"/>
              <a:gd name="connsiteX3237" fmla="*/ 735656 w 12210368"/>
              <a:gd name="connsiteY3237" fmla="*/ 5819807 h 13916987"/>
              <a:gd name="connsiteX3238" fmla="*/ 762750 w 12210368"/>
              <a:gd name="connsiteY3238" fmla="*/ 5860733 h 13916987"/>
              <a:gd name="connsiteX3239" fmla="*/ 774530 w 12210368"/>
              <a:gd name="connsiteY3239" fmla="*/ 5853512 h 13916987"/>
              <a:gd name="connsiteX3240" fmla="*/ 747436 w 12210368"/>
              <a:gd name="connsiteY3240" fmla="*/ 5811380 h 13916987"/>
              <a:gd name="connsiteX3241" fmla="*/ 276239 w 12210368"/>
              <a:gd name="connsiteY3241" fmla="*/ 5806565 h 13916987"/>
              <a:gd name="connsiteX3242" fmla="*/ 263281 w 12210368"/>
              <a:gd name="connsiteY3242" fmla="*/ 5810175 h 13916987"/>
              <a:gd name="connsiteX3243" fmla="*/ 273883 w 12210368"/>
              <a:gd name="connsiteY3243" fmla="*/ 5858325 h 13916987"/>
              <a:gd name="connsiteX3244" fmla="*/ 286841 w 12210368"/>
              <a:gd name="connsiteY3244" fmla="*/ 5855917 h 13916987"/>
              <a:gd name="connsiteX3245" fmla="*/ 276239 w 12210368"/>
              <a:gd name="connsiteY3245" fmla="*/ 5806565 h 13916987"/>
              <a:gd name="connsiteX3246" fmla="*/ 1076097 w 12210368"/>
              <a:gd name="connsiteY3246" fmla="*/ 5788512 h 13916987"/>
              <a:gd name="connsiteX3247" fmla="*/ 1107313 w 12210368"/>
              <a:gd name="connsiteY3247" fmla="*/ 5820409 h 13916987"/>
              <a:gd name="connsiteX3248" fmla="*/ 1100834 w 12210368"/>
              <a:gd name="connsiteY3248" fmla="*/ 5827029 h 13916987"/>
              <a:gd name="connsiteX3249" fmla="*/ 1069619 w 12210368"/>
              <a:gd name="connsiteY3249" fmla="*/ 5795131 h 13916987"/>
              <a:gd name="connsiteX3250" fmla="*/ 1076097 w 12210368"/>
              <a:gd name="connsiteY3250" fmla="*/ 5788512 h 13916987"/>
              <a:gd name="connsiteX3251" fmla="*/ 1076097 w 12210368"/>
              <a:gd name="connsiteY3251" fmla="*/ 5782492 h 13916987"/>
              <a:gd name="connsiteX3252" fmla="*/ 1066673 w 12210368"/>
              <a:gd name="connsiteY3252" fmla="*/ 5792121 h 13916987"/>
              <a:gd name="connsiteX3253" fmla="*/ 1069619 w 12210368"/>
              <a:gd name="connsiteY3253" fmla="*/ 5795131 h 13916987"/>
              <a:gd name="connsiteX3254" fmla="*/ 1066673 w 12210368"/>
              <a:gd name="connsiteY3254" fmla="*/ 5798140 h 13916987"/>
              <a:gd name="connsiteX3255" fmla="*/ 1100834 w 12210368"/>
              <a:gd name="connsiteY3255" fmla="*/ 5833048 h 13916987"/>
              <a:gd name="connsiteX3256" fmla="*/ 1110258 w 12210368"/>
              <a:gd name="connsiteY3256" fmla="*/ 5823418 h 13916987"/>
              <a:gd name="connsiteX3257" fmla="*/ 1107313 w 12210368"/>
              <a:gd name="connsiteY3257" fmla="*/ 5820409 h 13916987"/>
              <a:gd name="connsiteX3258" fmla="*/ 1110258 w 12210368"/>
              <a:gd name="connsiteY3258" fmla="*/ 5817400 h 13916987"/>
              <a:gd name="connsiteX3259" fmla="*/ 1076097 w 12210368"/>
              <a:gd name="connsiteY3259" fmla="*/ 5782492 h 13916987"/>
              <a:gd name="connsiteX3260" fmla="*/ 611967 w 12210368"/>
              <a:gd name="connsiteY3260" fmla="*/ 5780083 h 13916987"/>
              <a:gd name="connsiteX3261" fmla="*/ 600187 w 12210368"/>
              <a:gd name="connsiteY3261" fmla="*/ 5787305 h 13916987"/>
              <a:gd name="connsiteX3262" fmla="*/ 623747 w 12210368"/>
              <a:gd name="connsiteY3262" fmla="*/ 5830640 h 13916987"/>
              <a:gd name="connsiteX3263" fmla="*/ 635527 w 12210368"/>
              <a:gd name="connsiteY3263" fmla="*/ 5823417 h 13916987"/>
              <a:gd name="connsiteX3264" fmla="*/ 611967 w 12210368"/>
              <a:gd name="connsiteY3264" fmla="*/ 5780083 h 13916987"/>
              <a:gd name="connsiteX3265" fmla="*/ 950051 w 12210368"/>
              <a:gd name="connsiteY3265" fmla="*/ 5775269 h 13916987"/>
              <a:gd name="connsiteX3266" fmla="*/ 939449 w 12210368"/>
              <a:gd name="connsiteY3266" fmla="*/ 5784899 h 13916987"/>
              <a:gd name="connsiteX3267" fmla="*/ 972433 w 12210368"/>
              <a:gd name="connsiteY3267" fmla="*/ 5822215 h 13916987"/>
              <a:gd name="connsiteX3268" fmla="*/ 983035 w 12210368"/>
              <a:gd name="connsiteY3268" fmla="*/ 5812585 h 13916987"/>
              <a:gd name="connsiteX3269" fmla="*/ 950051 w 12210368"/>
              <a:gd name="connsiteY3269" fmla="*/ 5775269 h 13916987"/>
              <a:gd name="connsiteX3270" fmla="*/ 383436 w 12210368"/>
              <a:gd name="connsiteY3270" fmla="*/ 5775268 h 13916987"/>
              <a:gd name="connsiteX3271" fmla="*/ 370478 w 12210368"/>
              <a:gd name="connsiteY3271" fmla="*/ 5780083 h 13916987"/>
              <a:gd name="connsiteX3272" fmla="*/ 385792 w 12210368"/>
              <a:gd name="connsiteY3272" fmla="*/ 5827028 h 13916987"/>
              <a:gd name="connsiteX3273" fmla="*/ 398750 w 12210368"/>
              <a:gd name="connsiteY3273" fmla="*/ 5822213 h 13916987"/>
              <a:gd name="connsiteX3274" fmla="*/ 383436 w 12210368"/>
              <a:gd name="connsiteY3274" fmla="*/ 5775268 h 13916987"/>
              <a:gd name="connsiteX3275" fmla="*/ 821650 w 12210368"/>
              <a:gd name="connsiteY3275" fmla="*/ 5756010 h 13916987"/>
              <a:gd name="connsiteX3276" fmla="*/ 811048 w 12210368"/>
              <a:gd name="connsiteY3276" fmla="*/ 5764436 h 13916987"/>
              <a:gd name="connsiteX3277" fmla="*/ 840498 w 12210368"/>
              <a:gd name="connsiteY3277" fmla="*/ 5804158 h 13916987"/>
              <a:gd name="connsiteX3278" fmla="*/ 851100 w 12210368"/>
              <a:gd name="connsiteY3278" fmla="*/ 5795732 h 13916987"/>
              <a:gd name="connsiteX3279" fmla="*/ 821650 w 12210368"/>
              <a:gd name="connsiteY3279" fmla="*/ 5756010 h 13916987"/>
              <a:gd name="connsiteX3280" fmla="*/ 480032 w 12210368"/>
              <a:gd name="connsiteY3280" fmla="*/ 5735545 h 13916987"/>
              <a:gd name="connsiteX3281" fmla="*/ 467074 w 12210368"/>
              <a:gd name="connsiteY3281" fmla="*/ 5741564 h 13916987"/>
              <a:gd name="connsiteX3282" fmla="*/ 487100 w 12210368"/>
              <a:gd name="connsiteY3282" fmla="*/ 5787305 h 13916987"/>
              <a:gd name="connsiteX3283" fmla="*/ 500058 w 12210368"/>
              <a:gd name="connsiteY3283" fmla="*/ 5781286 h 13916987"/>
              <a:gd name="connsiteX3284" fmla="*/ 480032 w 12210368"/>
              <a:gd name="connsiteY3284" fmla="*/ 5735545 h 13916987"/>
              <a:gd name="connsiteX3285" fmla="*/ 151371 w 12210368"/>
              <a:gd name="connsiteY3285" fmla="*/ 5728323 h 13916987"/>
              <a:gd name="connsiteX3286" fmla="*/ 137235 w 12210368"/>
              <a:gd name="connsiteY3286" fmla="*/ 5729526 h 13916987"/>
              <a:gd name="connsiteX3287" fmla="*/ 143125 w 12210368"/>
              <a:gd name="connsiteY3287" fmla="*/ 5778880 h 13916987"/>
              <a:gd name="connsiteX3288" fmla="*/ 157261 w 12210368"/>
              <a:gd name="connsiteY3288" fmla="*/ 5777675 h 13916987"/>
              <a:gd name="connsiteX3289" fmla="*/ 151371 w 12210368"/>
              <a:gd name="connsiteY3289" fmla="*/ 5728323 h 13916987"/>
              <a:gd name="connsiteX3290" fmla="*/ 693249 w 12210368"/>
              <a:gd name="connsiteY3290" fmla="*/ 5727121 h 13916987"/>
              <a:gd name="connsiteX3291" fmla="*/ 681469 w 12210368"/>
              <a:gd name="connsiteY3291" fmla="*/ 5735547 h 13916987"/>
              <a:gd name="connsiteX3292" fmla="*/ 708562 w 12210368"/>
              <a:gd name="connsiteY3292" fmla="*/ 5777676 h 13916987"/>
              <a:gd name="connsiteX3293" fmla="*/ 720342 w 12210368"/>
              <a:gd name="connsiteY3293" fmla="*/ 5769250 h 13916987"/>
              <a:gd name="connsiteX3294" fmla="*/ 693249 w 12210368"/>
              <a:gd name="connsiteY3294" fmla="*/ 5727121 h 13916987"/>
              <a:gd name="connsiteX3295" fmla="*/ 1007773 w 12210368"/>
              <a:gd name="connsiteY3295" fmla="*/ 5718695 h 13916987"/>
              <a:gd name="connsiteX3296" fmla="*/ 1038401 w 12210368"/>
              <a:gd name="connsiteY3296" fmla="*/ 5749991 h 13916987"/>
              <a:gd name="connsiteX3297" fmla="*/ 1032511 w 12210368"/>
              <a:gd name="connsiteY3297" fmla="*/ 5756010 h 13916987"/>
              <a:gd name="connsiteX3298" fmla="*/ 1001884 w 12210368"/>
              <a:gd name="connsiteY3298" fmla="*/ 5724712 h 13916987"/>
              <a:gd name="connsiteX3299" fmla="*/ 1007773 w 12210368"/>
              <a:gd name="connsiteY3299" fmla="*/ 5718695 h 13916987"/>
              <a:gd name="connsiteX3300" fmla="*/ 1007773 w 12210368"/>
              <a:gd name="connsiteY3300" fmla="*/ 5711472 h 13916987"/>
              <a:gd name="connsiteX3301" fmla="*/ 998349 w 12210368"/>
              <a:gd name="connsiteY3301" fmla="*/ 5721101 h 13916987"/>
              <a:gd name="connsiteX3302" fmla="*/ 1001884 w 12210368"/>
              <a:gd name="connsiteY3302" fmla="*/ 5724712 h 13916987"/>
              <a:gd name="connsiteX3303" fmla="*/ 998349 w 12210368"/>
              <a:gd name="connsiteY3303" fmla="*/ 5728324 h 13916987"/>
              <a:gd name="connsiteX3304" fmla="*/ 1032511 w 12210368"/>
              <a:gd name="connsiteY3304" fmla="*/ 5763232 h 13916987"/>
              <a:gd name="connsiteX3305" fmla="*/ 1041935 w 12210368"/>
              <a:gd name="connsiteY3305" fmla="*/ 5753602 h 13916987"/>
              <a:gd name="connsiteX3306" fmla="*/ 1038401 w 12210368"/>
              <a:gd name="connsiteY3306" fmla="*/ 5749991 h 13916987"/>
              <a:gd name="connsiteX3307" fmla="*/ 1041935 w 12210368"/>
              <a:gd name="connsiteY3307" fmla="*/ 5746380 h 13916987"/>
              <a:gd name="connsiteX3308" fmla="*/ 1007773 w 12210368"/>
              <a:gd name="connsiteY3308" fmla="*/ 5711472 h 13916987"/>
              <a:gd name="connsiteX3309" fmla="*/ 256213 w 12210368"/>
              <a:gd name="connsiteY3309" fmla="*/ 5707859 h 13916987"/>
              <a:gd name="connsiteX3310" fmla="*/ 242077 w 12210368"/>
              <a:gd name="connsiteY3310" fmla="*/ 5711471 h 13916987"/>
              <a:gd name="connsiteX3311" fmla="*/ 252679 w 12210368"/>
              <a:gd name="connsiteY3311" fmla="*/ 5760823 h 13916987"/>
              <a:gd name="connsiteX3312" fmla="*/ 266815 w 12210368"/>
              <a:gd name="connsiteY3312" fmla="*/ 5757212 h 13916987"/>
              <a:gd name="connsiteX3313" fmla="*/ 256213 w 12210368"/>
              <a:gd name="connsiteY3313" fmla="*/ 5707859 h 13916987"/>
              <a:gd name="connsiteX3314" fmla="*/ 886440 w 12210368"/>
              <a:gd name="connsiteY3314" fmla="*/ 5700639 h 13916987"/>
              <a:gd name="connsiteX3315" fmla="*/ 875838 w 12210368"/>
              <a:gd name="connsiteY3315" fmla="*/ 5710267 h 13916987"/>
              <a:gd name="connsiteX3316" fmla="*/ 907643 w 12210368"/>
              <a:gd name="connsiteY3316" fmla="*/ 5747583 h 13916987"/>
              <a:gd name="connsiteX3317" fmla="*/ 919423 w 12210368"/>
              <a:gd name="connsiteY3317" fmla="*/ 5737954 h 13916987"/>
              <a:gd name="connsiteX3318" fmla="*/ 886440 w 12210368"/>
              <a:gd name="connsiteY3318" fmla="*/ 5700639 h 13916987"/>
              <a:gd name="connsiteX3319" fmla="*/ 564847 w 12210368"/>
              <a:gd name="connsiteY3319" fmla="*/ 5692211 h 13916987"/>
              <a:gd name="connsiteX3320" fmla="*/ 553067 w 12210368"/>
              <a:gd name="connsiteY3320" fmla="*/ 5699433 h 13916987"/>
              <a:gd name="connsiteX3321" fmla="*/ 576627 w 12210368"/>
              <a:gd name="connsiteY3321" fmla="*/ 5742767 h 13916987"/>
              <a:gd name="connsiteX3322" fmla="*/ 588407 w 12210368"/>
              <a:gd name="connsiteY3322" fmla="*/ 5735545 h 13916987"/>
              <a:gd name="connsiteX3323" fmla="*/ 564847 w 12210368"/>
              <a:gd name="connsiteY3323" fmla="*/ 5692211 h 13916987"/>
              <a:gd name="connsiteX3324" fmla="*/ 351630 w 12210368"/>
              <a:gd name="connsiteY3324" fmla="*/ 5680174 h 13916987"/>
              <a:gd name="connsiteX3325" fmla="*/ 338672 w 12210368"/>
              <a:gd name="connsiteY3325" fmla="*/ 5684988 h 13916987"/>
              <a:gd name="connsiteX3326" fmla="*/ 353986 w 12210368"/>
              <a:gd name="connsiteY3326" fmla="*/ 5731934 h 13916987"/>
              <a:gd name="connsiteX3327" fmla="*/ 366944 w 12210368"/>
              <a:gd name="connsiteY3327" fmla="*/ 5727119 h 13916987"/>
              <a:gd name="connsiteX3328" fmla="*/ 351630 w 12210368"/>
              <a:gd name="connsiteY3328" fmla="*/ 5680174 h 13916987"/>
              <a:gd name="connsiteX3329" fmla="*/ 761572 w 12210368"/>
              <a:gd name="connsiteY3329" fmla="*/ 5677767 h 13916987"/>
              <a:gd name="connsiteX3330" fmla="*/ 750970 w 12210368"/>
              <a:gd name="connsiteY3330" fmla="*/ 5686194 h 13916987"/>
              <a:gd name="connsiteX3331" fmla="*/ 781598 w 12210368"/>
              <a:gd name="connsiteY3331" fmla="*/ 5724712 h 13916987"/>
              <a:gd name="connsiteX3332" fmla="*/ 791022 w 12210368"/>
              <a:gd name="connsiteY3332" fmla="*/ 5717490 h 13916987"/>
              <a:gd name="connsiteX3333" fmla="*/ 761572 w 12210368"/>
              <a:gd name="connsiteY3333" fmla="*/ 5677767 h 13916987"/>
              <a:gd name="connsiteX3334" fmla="*/ 938271 w 12210368"/>
              <a:gd name="connsiteY3334" fmla="*/ 5647674 h 13916987"/>
              <a:gd name="connsiteX3335" fmla="*/ 968899 w 12210368"/>
              <a:gd name="connsiteY3335" fmla="*/ 5678972 h 13916987"/>
              <a:gd name="connsiteX3336" fmla="*/ 963009 w 12210368"/>
              <a:gd name="connsiteY3336" fmla="*/ 5684990 h 13916987"/>
              <a:gd name="connsiteX3337" fmla="*/ 932381 w 12210368"/>
              <a:gd name="connsiteY3337" fmla="*/ 5653694 h 13916987"/>
              <a:gd name="connsiteX3338" fmla="*/ 938271 w 12210368"/>
              <a:gd name="connsiteY3338" fmla="*/ 5647674 h 13916987"/>
              <a:gd name="connsiteX3339" fmla="*/ 439980 w 12210368"/>
              <a:gd name="connsiteY3339" fmla="*/ 5645266 h 13916987"/>
              <a:gd name="connsiteX3340" fmla="*/ 427022 w 12210368"/>
              <a:gd name="connsiteY3340" fmla="*/ 5651283 h 13916987"/>
              <a:gd name="connsiteX3341" fmla="*/ 447048 w 12210368"/>
              <a:gd name="connsiteY3341" fmla="*/ 5697026 h 13916987"/>
              <a:gd name="connsiteX3342" fmla="*/ 460006 w 12210368"/>
              <a:gd name="connsiteY3342" fmla="*/ 5691006 h 13916987"/>
              <a:gd name="connsiteX3343" fmla="*/ 439980 w 12210368"/>
              <a:gd name="connsiteY3343" fmla="*/ 5645266 h 13916987"/>
              <a:gd name="connsiteX3344" fmla="*/ 639061 w 12210368"/>
              <a:gd name="connsiteY3344" fmla="*/ 5644063 h 13916987"/>
              <a:gd name="connsiteX3345" fmla="*/ 627281 w 12210368"/>
              <a:gd name="connsiteY3345" fmla="*/ 5652490 h 13916987"/>
              <a:gd name="connsiteX3346" fmla="*/ 654375 w 12210368"/>
              <a:gd name="connsiteY3346" fmla="*/ 5694619 h 13916987"/>
              <a:gd name="connsiteX3347" fmla="*/ 666155 w 12210368"/>
              <a:gd name="connsiteY3347" fmla="*/ 5686193 h 13916987"/>
              <a:gd name="connsiteX3348" fmla="*/ 639061 w 12210368"/>
              <a:gd name="connsiteY3348" fmla="*/ 5644063 h 13916987"/>
              <a:gd name="connsiteX3349" fmla="*/ 938271 w 12210368"/>
              <a:gd name="connsiteY3349" fmla="*/ 5640451 h 13916987"/>
              <a:gd name="connsiteX3350" fmla="*/ 928847 w 12210368"/>
              <a:gd name="connsiteY3350" fmla="*/ 5650083 h 13916987"/>
              <a:gd name="connsiteX3351" fmla="*/ 932381 w 12210368"/>
              <a:gd name="connsiteY3351" fmla="*/ 5653694 h 13916987"/>
              <a:gd name="connsiteX3352" fmla="*/ 928847 w 12210368"/>
              <a:gd name="connsiteY3352" fmla="*/ 5657306 h 13916987"/>
              <a:gd name="connsiteX3353" fmla="*/ 963009 w 12210368"/>
              <a:gd name="connsiteY3353" fmla="*/ 5692213 h 13916987"/>
              <a:gd name="connsiteX3354" fmla="*/ 972433 w 12210368"/>
              <a:gd name="connsiteY3354" fmla="*/ 5682583 h 13916987"/>
              <a:gd name="connsiteX3355" fmla="*/ 968899 w 12210368"/>
              <a:gd name="connsiteY3355" fmla="*/ 5678972 h 13916987"/>
              <a:gd name="connsiteX3356" fmla="*/ 972433 w 12210368"/>
              <a:gd name="connsiteY3356" fmla="*/ 5675361 h 13916987"/>
              <a:gd name="connsiteX3357" fmla="*/ 938271 w 12210368"/>
              <a:gd name="connsiteY3357" fmla="*/ 5640451 h 13916987"/>
              <a:gd name="connsiteX3358" fmla="*/ 140769 w 12210368"/>
              <a:gd name="connsiteY3358" fmla="*/ 5628413 h 13916987"/>
              <a:gd name="connsiteX3359" fmla="*/ 126633 w 12210368"/>
              <a:gd name="connsiteY3359" fmla="*/ 5629617 h 13916987"/>
              <a:gd name="connsiteX3360" fmla="*/ 132523 w 12210368"/>
              <a:gd name="connsiteY3360" fmla="*/ 5678970 h 13916987"/>
              <a:gd name="connsiteX3361" fmla="*/ 146659 w 12210368"/>
              <a:gd name="connsiteY3361" fmla="*/ 5677766 h 13916987"/>
              <a:gd name="connsiteX3362" fmla="*/ 140769 w 12210368"/>
              <a:gd name="connsiteY3362" fmla="*/ 5628413 h 13916987"/>
              <a:gd name="connsiteX3363" fmla="*/ 820472 w 12210368"/>
              <a:gd name="connsiteY3363" fmla="*/ 5626007 h 13916987"/>
              <a:gd name="connsiteX3364" fmla="*/ 809870 w 12210368"/>
              <a:gd name="connsiteY3364" fmla="*/ 5635638 h 13916987"/>
              <a:gd name="connsiteX3365" fmla="*/ 842854 w 12210368"/>
              <a:gd name="connsiteY3365" fmla="*/ 5672952 h 13916987"/>
              <a:gd name="connsiteX3366" fmla="*/ 853456 w 12210368"/>
              <a:gd name="connsiteY3366" fmla="*/ 5663322 h 13916987"/>
              <a:gd name="connsiteX3367" fmla="*/ 820472 w 12210368"/>
              <a:gd name="connsiteY3367" fmla="*/ 5626007 h 13916987"/>
              <a:gd name="connsiteX3368" fmla="*/ 235009 w 12210368"/>
              <a:gd name="connsiteY3368" fmla="*/ 5610357 h 13916987"/>
              <a:gd name="connsiteX3369" fmla="*/ 220873 w 12210368"/>
              <a:gd name="connsiteY3369" fmla="*/ 5613969 h 13916987"/>
              <a:gd name="connsiteX3370" fmla="*/ 231475 w 12210368"/>
              <a:gd name="connsiteY3370" fmla="*/ 5663322 h 13916987"/>
              <a:gd name="connsiteX3371" fmla="*/ 245611 w 12210368"/>
              <a:gd name="connsiteY3371" fmla="*/ 5659711 h 13916987"/>
              <a:gd name="connsiteX3372" fmla="*/ 235009 w 12210368"/>
              <a:gd name="connsiteY3372" fmla="*/ 5610357 h 13916987"/>
              <a:gd name="connsiteX3373" fmla="*/ 516549 w 12210368"/>
              <a:gd name="connsiteY3373" fmla="*/ 5605543 h 13916987"/>
              <a:gd name="connsiteX3374" fmla="*/ 504770 w 12210368"/>
              <a:gd name="connsiteY3374" fmla="*/ 5612766 h 13916987"/>
              <a:gd name="connsiteX3375" fmla="*/ 528329 w 12210368"/>
              <a:gd name="connsiteY3375" fmla="*/ 5656100 h 13916987"/>
              <a:gd name="connsiteX3376" fmla="*/ 540109 w 12210368"/>
              <a:gd name="connsiteY3376" fmla="*/ 5648877 h 13916987"/>
              <a:gd name="connsiteX3377" fmla="*/ 516549 w 12210368"/>
              <a:gd name="connsiteY3377" fmla="*/ 5605543 h 13916987"/>
              <a:gd name="connsiteX3378" fmla="*/ 702672 w 12210368"/>
              <a:gd name="connsiteY3378" fmla="*/ 5598322 h 13916987"/>
              <a:gd name="connsiteX3379" fmla="*/ 692071 w 12210368"/>
              <a:gd name="connsiteY3379" fmla="*/ 5606747 h 13916987"/>
              <a:gd name="connsiteX3380" fmla="*/ 721520 w 12210368"/>
              <a:gd name="connsiteY3380" fmla="*/ 5646471 h 13916987"/>
              <a:gd name="connsiteX3381" fmla="*/ 732122 w 12210368"/>
              <a:gd name="connsiteY3381" fmla="*/ 5638044 h 13916987"/>
              <a:gd name="connsiteX3382" fmla="*/ 702672 w 12210368"/>
              <a:gd name="connsiteY3382" fmla="*/ 5598322 h 13916987"/>
              <a:gd name="connsiteX3383" fmla="*/ 321002 w 12210368"/>
              <a:gd name="connsiteY3383" fmla="*/ 5585080 h 13916987"/>
              <a:gd name="connsiteX3384" fmla="*/ 308045 w 12210368"/>
              <a:gd name="connsiteY3384" fmla="*/ 5589895 h 13916987"/>
              <a:gd name="connsiteX3385" fmla="*/ 323358 w 12210368"/>
              <a:gd name="connsiteY3385" fmla="*/ 5638044 h 13916987"/>
              <a:gd name="connsiteX3386" fmla="*/ 336316 w 12210368"/>
              <a:gd name="connsiteY3386" fmla="*/ 5632025 h 13916987"/>
              <a:gd name="connsiteX3387" fmla="*/ 321002 w 12210368"/>
              <a:gd name="connsiteY3387" fmla="*/ 5585080 h 13916987"/>
              <a:gd name="connsiteX3388" fmla="*/ 868770 w 12210368"/>
              <a:gd name="connsiteY3388" fmla="*/ 5576655 h 13916987"/>
              <a:gd name="connsiteX3389" fmla="*/ 899986 w 12210368"/>
              <a:gd name="connsiteY3389" fmla="*/ 5608554 h 13916987"/>
              <a:gd name="connsiteX3390" fmla="*/ 893507 w 12210368"/>
              <a:gd name="connsiteY3390" fmla="*/ 5615174 h 13916987"/>
              <a:gd name="connsiteX3391" fmla="*/ 862291 w 12210368"/>
              <a:gd name="connsiteY3391" fmla="*/ 5583276 h 13916987"/>
              <a:gd name="connsiteX3392" fmla="*/ 868770 w 12210368"/>
              <a:gd name="connsiteY3392" fmla="*/ 5576655 h 13916987"/>
              <a:gd name="connsiteX3393" fmla="*/ 868770 w 12210368"/>
              <a:gd name="connsiteY3393" fmla="*/ 5570636 h 13916987"/>
              <a:gd name="connsiteX3394" fmla="*/ 859346 w 12210368"/>
              <a:gd name="connsiteY3394" fmla="*/ 5580267 h 13916987"/>
              <a:gd name="connsiteX3395" fmla="*/ 862291 w 12210368"/>
              <a:gd name="connsiteY3395" fmla="*/ 5583276 h 13916987"/>
              <a:gd name="connsiteX3396" fmla="*/ 859346 w 12210368"/>
              <a:gd name="connsiteY3396" fmla="*/ 5586285 h 13916987"/>
              <a:gd name="connsiteX3397" fmla="*/ 893507 w 12210368"/>
              <a:gd name="connsiteY3397" fmla="*/ 5621192 h 13916987"/>
              <a:gd name="connsiteX3398" fmla="*/ 902931 w 12210368"/>
              <a:gd name="connsiteY3398" fmla="*/ 5611562 h 13916987"/>
              <a:gd name="connsiteX3399" fmla="*/ 899986 w 12210368"/>
              <a:gd name="connsiteY3399" fmla="*/ 5608554 h 13916987"/>
              <a:gd name="connsiteX3400" fmla="*/ 902931 w 12210368"/>
              <a:gd name="connsiteY3400" fmla="*/ 5605545 h 13916987"/>
              <a:gd name="connsiteX3401" fmla="*/ 868770 w 12210368"/>
              <a:gd name="connsiteY3401" fmla="*/ 5570636 h 13916987"/>
              <a:gd name="connsiteX3402" fmla="*/ 584873 w 12210368"/>
              <a:gd name="connsiteY3402" fmla="*/ 5561007 h 13916987"/>
              <a:gd name="connsiteX3403" fmla="*/ 573093 w 12210368"/>
              <a:gd name="connsiteY3403" fmla="*/ 5569433 h 13916987"/>
              <a:gd name="connsiteX3404" fmla="*/ 600187 w 12210368"/>
              <a:gd name="connsiteY3404" fmla="*/ 5611562 h 13916987"/>
              <a:gd name="connsiteX3405" fmla="*/ 611967 w 12210368"/>
              <a:gd name="connsiteY3405" fmla="*/ 5603136 h 13916987"/>
              <a:gd name="connsiteX3406" fmla="*/ 584873 w 12210368"/>
              <a:gd name="connsiteY3406" fmla="*/ 5561007 h 13916987"/>
              <a:gd name="connsiteX3407" fmla="*/ 399928 w 12210368"/>
              <a:gd name="connsiteY3407" fmla="*/ 5553783 h 13916987"/>
              <a:gd name="connsiteX3408" fmla="*/ 386970 w 12210368"/>
              <a:gd name="connsiteY3408" fmla="*/ 5559801 h 13916987"/>
              <a:gd name="connsiteX3409" fmla="*/ 406996 w 12210368"/>
              <a:gd name="connsiteY3409" fmla="*/ 5605543 h 13916987"/>
              <a:gd name="connsiteX3410" fmla="*/ 419954 w 12210368"/>
              <a:gd name="connsiteY3410" fmla="*/ 5599523 h 13916987"/>
              <a:gd name="connsiteX3411" fmla="*/ 399928 w 12210368"/>
              <a:gd name="connsiteY3411" fmla="*/ 5553783 h 13916987"/>
              <a:gd name="connsiteX3412" fmla="*/ 755682 w 12210368"/>
              <a:gd name="connsiteY3412" fmla="*/ 5551376 h 13916987"/>
              <a:gd name="connsiteX3413" fmla="*/ 745080 w 12210368"/>
              <a:gd name="connsiteY3413" fmla="*/ 5561007 h 13916987"/>
              <a:gd name="connsiteX3414" fmla="*/ 778064 w 12210368"/>
              <a:gd name="connsiteY3414" fmla="*/ 5598322 h 13916987"/>
              <a:gd name="connsiteX3415" fmla="*/ 788666 w 12210368"/>
              <a:gd name="connsiteY3415" fmla="*/ 5588691 h 13916987"/>
              <a:gd name="connsiteX3416" fmla="*/ 755682 w 12210368"/>
              <a:gd name="connsiteY3416" fmla="*/ 5551376 h 13916987"/>
              <a:gd name="connsiteX3417" fmla="*/ 130167 w 12210368"/>
              <a:gd name="connsiteY3417" fmla="*/ 5528504 h 13916987"/>
              <a:gd name="connsiteX3418" fmla="*/ 116032 w 12210368"/>
              <a:gd name="connsiteY3418" fmla="*/ 5529708 h 13916987"/>
              <a:gd name="connsiteX3419" fmla="*/ 120744 w 12210368"/>
              <a:gd name="connsiteY3419" fmla="*/ 5580264 h 13916987"/>
              <a:gd name="connsiteX3420" fmla="*/ 134879 w 12210368"/>
              <a:gd name="connsiteY3420" fmla="*/ 5577857 h 13916987"/>
              <a:gd name="connsiteX3421" fmla="*/ 130167 w 12210368"/>
              <a:gd name="connsiteY3421" fmla="*/ 5528504 h 13916987"/>
              <a:gd name="connsiteX3422" fmla="*/ 642595 w 12210368"/>
              <a:gd name="connsiteY3422" fmla="*/ 5518876 h 13916987"/>
              <a:gd name="connsiteX3423" fmla="*/ 631993 w 12210368"/>
              <a:gd name="connsiteY3423" fmla="*/ 5527302 h 13916987"/>
              <a:gd name="connsiteX3424" fmla="*/ 661443 w 12210368"/>
              <a:gd name="connsiteY3424" fmla="*/ 5567025 h 13916987"/>
              <a:gd name="connsiteX3425" fmla="*/ 672045 w 12210368"/>
              <a:gd name="connsiteY3425" fmla="*/ 5558598 h 13916987"/>
              <a:gd name="connsiteX3426" fmla="*/ 642595 w 12210368"/>
              <a:gd name="connsiteY3426" fmla="*/ 5518876 h 13916987"/>
              <a:gd name="connsiteX3427" fmla="*/ 469430 w 12210368"/>
              <a:gd name="connsiteY3427" fmla="*/ 5517671 h 13916987"/>
              <a:gd name="connsiteX3428" fmla="*/ 457650 w 12210368"/>
              <a:gd name="connsiteY3428" fmla="*/ 5524893 h 13916987"/>
              <a:gd name="connsiteX3429" fmla="*/ 481210 w 12210368"/>
              <a:gd name="connsiteY3429" fmla="*/ 5568227 h 13916987"/>
              <a:gd name="connsiteX3430" fmla="*/ 492990 w 12210368"/>
              <a:gd name="connsiteY3430" fmla="*/ 5561006 h 13916987"/>
              <a:gd name="connsiteX3431" fmla="*/ 469430 w 12210368"/>
              <a:gd name="connsiteY3431" fmla="*/ 5517671 h 13916987"/>
              <a:gd name="connsiteX3432" fmla="*/ 213805 w 12210368"/>
              <a:gd name="connsiteY3432" fmla="*/ 5512855 h 13916987"/>
              <a:gd name="connsiteX3433" fmla="*/ 199669 w 12210368"/>
              <a:gd name="connsiteY3433" fmla="*/ 5516468 h 13916987"/>
              <a:gd name="connsiteX3434" fmla="*/ 210271 w 12210368"/>
              <a:gd name="connsiteY3434" fmla="*/ 5565820 h 13916987"/>
              <a:gd name="connsiteX3435" fmla="*/ 224407 w 12210368"/>
              <a:gd name="connsiteY3435" fmla="*/ 5562209 h 13916987"/>
              <a:gd name="connsiteX3436" fmla="*/ 213805 w 12210368"/>
              <a:gd name="connsiteY3436" fmla="*/ 5512855 h 13916987"/>
              <a:gd name="connsiteX3437" fmla="*/ 800446 w 12210368"/>
              <a:gd name="connsiteY3437" fmla="*/ 5506838 h 13916987"/>
              <a:gd name="connsiteX3438" fmla="*/ 831074 w 12210368"/>
              <a:gd name="connsiteY3438" fmla="*/ 5538136 h 13916987"/>
              <a:gd name="connsiteX3439" fmla="*/ 825184 w 12210368"/>
              <a:gd name="connsiteY3439" fmla="*/ 5544154 h 13916987"/>
              <a:gd name="connsiteX3440" fmla="*/ 794556 w 12210368"/>
              <a:gd name="connsiteY3440" fmla="*/ 5512858 h 13916987"/>
              <a:gd name="connsiteX3441" fmla="*/ 800446 w 12210368"/>
              <a:gd name="connsiteY3441" fmla="*/ 5506838 h 13916987"/>
              <a:gd name="connsiteX3442" fmla="*/ 800446 w 12210368"/>
              <a:gd name="connsiteY3442" fmla="*/ 5499615 h 13916987"/>
              <a:gd name="connsiteX3443" fmla="*/ 791022 w 12210368"/>
              <a:gd name="connsiteY3443" fmla="*/ 5509247 h 13916987"/>
              <a:gd name="connsiteX3444" fmla="*/ 794556 w 12210368"/>
              <a:gd name="connsiteY3444" fmla="*/ 5512858 h 13916987"/>
              <a:gd name="connsiteX3445" fmla="*/ 791022 w 12210368"/>
              <a:gd name="connsiteY3445" fmla="*/ 5516469 h 13916987"/>
              <a:gd name="connsiteX3446" fmla="*/ 825184 w 12210368"/>
              <a:gd name="connsiteY3446" fmla="*/ 5551376 h 13916987"/>
              <a:gd name="connsiteX3447" fmla="*/ 834608 w 12210368"/>
              <a:gd name="connsiteY3447" fmla="*/ 5541747 h 13916987"/>
              <a:gd name="connsiteX3448" fmla="*/ 831074 w 12210368"/>
              <a:gd name="connsiteY3448" fmla="*/ 5538136 h 13916987"/>
              <a:gd name="connsiteX3449" fmla="*/ 834608 w 12210368"/>
              <a:gd name="connsiteY3449" fmla="*/ 5534524 h 13916987"/>
              <a:gd name="connsiteX3450" fmla="*/ 800446 w 12210368"/>
              <a:gd name="connsiteY3450" fmla="*/ 5499615 h 13916987"/>
              <a:gd name="connsiteX3451" fmla="*/ 290375 w 12210368"/>
              <a:gd name="connsiteY3451" fmla="*/ 5491189 h 13916987"/>
              <a:gd name="connsiteX3452" fmla="*/ 277417 w 12210368"/>
              <a:gd name="connsiteY3452" fmla="*/ 5496003 h 13916987"/>
              <a:gd name="connsiteX3453" fmla="*/ 292731 w 12210368"/>
              <a:gd name="connsiteY3453" fmla="*/ 5542949 h 13916987"/>
              <a:gd name="connsiteX3454" fmla="*/ 305689 w 12210368"/>
              <a:gd name="connsiteY3454" fmla="*/ 5538135 h 13916987"/>
              <a:gd name="connsiteX3455" fmla="*/ 290375 w 12210368"/>
              <a:gd name="connsiteY3455" fmla="*/ 5491189 h 13916987"/>
              <a:gd name="connsiteX3456" fmla="*/ 530685 w 12210368"/>
              <a:gd name="connsiteY3456" fmla="*/ 5477949 h 13916987"/>
              <a:gd name="connsiteX3457" fmla="*/ 518905 w 12210368"/>
              <a:gd name="connsiteY3457" fmla="*/ 5486376 h 13916987"/>
              <a:gd name="connsiteX3458" fmla="*/ 545999 w 12210368"/>
              <a:gd name="connsiteY3458" fmla="*/ 5528505 h 13916987"/>
              <a:gd name="connsiteX3459" fmla="*/ 557779 w 12210368"/>
              <a:gd name="connsiteY3459" fmla="*/ 5520080 h 13916987"/>
              <a:gd name="connsiteX3460" fmla="*/ 530685 w 12210368"/>
              <a:gd name="connsiteY3460" fmla="*/ 5477949 h 13916987"/>
              <a:gd name="connsiteX3461" fmla="*/ 690893 w 12210368"/>
              <a:gd name="connsiteY3461" fmla="*/ 5476747 h 13916987"/>
              <a:gd name="connsiteX3462" fmla="*/ 680291 w 12210368"/>
              <a:gd name="connsiteY3462" fmla="*/ 5486376 h 13916987"/>
              <a:gd name="connsiteX3463" fmla="*/ 713274 w 12210368"/>
              <a:gd name="connsiteY3463" fmla="*/ 5523692 h 13916987"/>
              <a:gd name="connsiteX3464" fmla="*/ 723876 w 12210368"/>
              <a:gd name="connsiteY3464" fmla="*/ 5514063 h 13916987"/>
              <a:gd name="connsiteX3465" fmla="*/ 690893 w 12210368"/>
              <a:gd name="connsiteY3465" fmla="*/ 5476747 h 13916987"/>
              <a:gd name="connsiteX3466" fmla="*/ 359876 w 12210368"/>
              <a:gd name="connsiteY3466" fmla="*/ 5462300 h 13916987"/>
              <a:gd name="connsiteX3467" fmla="*/ 346918 w 12210368"/>
              <a:gd name="connsiteY3467" fmla="*/ 5468318 h 13916987"/>
              <a:gd name="connsiteX3468" fmla="*/ 366944 w 12210368"/>
              <a:gd name="connsiteY3468" fmla="*/ 5514060 h 13916987"/>
              <a:gd name="connsiteX3469" fmla="*/ 379902 w 12210368"/>
              <a:gd name="connsiteY3469" fmla="*/ 5508041 h 13916987"/>
              <a:gd name="connsiteX3470" fmla="*/ 359876 w 12210368"/>
              <a:gd name="connsiteY3470" fmla="*/ 5462300 h 13916987"/>
              <a:gd name="connsiteX3471" fmla="*/ 581339 w 12210368"/>
              <a:gd name="connsiteY3471" fmla="*/ 5440635 h 13916987"/>
              <a:gd name="connsiteX3472" fmla="*/ 570737 w 12210368"/>
              <a:gd name="connsiteY3472" fmla="*/ 5449060 h 13916987"/>
              <a:gd name="connsiteX3473" fmla="*/ 601365 w 12210368"/>
              <a:gd name="connsiteY3473" fmla="*/ 5488782 h 13916987"/>
              <a:gd name="connsiteX3474" fmla="*/ 610789 w 12210368"/>
              <a:gd name="connsiteY3474" fmla="*/ 5480358 h 13916987"/>
              <a:gd name="connsiteX3475" fmla="*/ 581339 w 12210368"/>
              <a:gd name="connsiteY3475" fmla="*/ 5440635 h 13916987"/>
              <a:gd name="connsiteX3476" fmla="*/ 730944 w 12210368"/>
              <a:gd name="connsiteY3476" fmla="*/ 5435821 h 13916987"/>
              <a:gd name="connsiteX3477" fmla="*/ 761572 w 12210368"/>
              <a:gd name="connsiteY3477" fmla="*/ 5467116 h 13916987"/>
              <a:gd name="connsiteX3478" fmla="*/ 755682 w 12210368"/>
              <a:gd name="connsiteY3478" fmla="*/ 5473136 h 13916987"/>
              <a:gd name="connsiteX3479" fmla="*/ 725055 w 12210368"/>
              <a:gd name="connsiteY3479" fmla="*/ 5441837 h 13916987"/>
              <a:gd name="connsiteX3480" fmla="*/ 730944 w 12210368"/>
              <a:gd name="connsiteY3480" fmla="*/ 5435821 h 13916987"/>
              <a:gd name="connsiteX3481" fmla="*/ 422310 w 12210368"/>
              <a:gd name="connsiteY3481" fmla="*/ 5429800 h 13916987"/>
              <a:gd name="connsiteX3482" fmla="*/ 410530 w 12210368"/>
              <a:gd name="connsiteY3482" fmla="*/ 5437022 h 13916987"/>
              <a:gd name="connsiteX3483" fmla="*/ 434090 w 12210368"/>
              <a:gd name="connsiteY3483" fmla="*/ 5480356 h 13916987"/>
              <a:gd name="connsiteX3484" fmla="*/ 445870 w 12210368"/>
              <a:gd name="connsiteY3484" fmla="*/ 5473133 h 13916987"/>
              <a:gd name="connsiteX3485" fmla="*/ 422310 w 12210368"/>
              <a:gd name="connsiteY3485" fmla="*/ 5429800 h 13916987"/>
              <a:gd name="connsiteX3486" fmla="*/ 118388 w 12210368"/>
              <a:gd name="connsiteY3486" fmla="*/ 5429800 h 13916987"/>
              <a:gd name="connsiteX3487" fmla="*/ 104252 w 12210368"/>
              <a:gd name="connsiteY3487" fmla="*/ 5431003 h 13916987"/>
              <a:gd name="connsiteX3488" fmla="*/ 110142 w 12210368"/>
              <a:gd name="connsiteY3488" fmla="*/ 5480357 h 13916987"/>
              <a:gd name="connsiteX3489" fmla="*/ 124277 w 12210368"/>
              <a:gd name="connsiteY3489" fmla="*/ 5479152 h 13916987"/>
              <a:gd name="connsiteX3490" fmla="*/ 118388 w 12210368"/>
              <a:gd name="connsiteY3490" fmla="*/ 5429800 h 13916987"/>
              <a:gd name="connsiteX3491" fmla="*/ 730944 w 12210368"/>
              <a:gd name="connsiteY3491" fmla="*/ 5428598 h 13916987"/>
              <a:gd name="connsiteX3492" fmla="*/ 721520 w 12210368"/>
              <a:gd name="connsiteY3492" fmla="*/ 5438227 h 13916987"/>
              <a:gd name="connsiteX3493" fmla="*/ 725055 w 12210368"/>
              <a:gd name="connsiteY3493" fmla="*/ 5441837 h 13916987"/>
              <a:gd name="connsiteX3494" fmla="*/ 721520 w 12210368"/>
              <a:gd name="connsiteY3494" fmla="*/ 5445449 h 13916987"/>
              <a:gd name="connsiteX3495" fmla="*/ 755682 w 12210368"/>
              <a:gd name="connsiteY3495" fmla="*/ 5480358 h 13916987"/>
              <a:gd name="connsiteX3496" fmla="*/ 765106 w 12210368"/>
              <a:gd name="connsiteY3496" fmla="*/ 5470727 h 13916987"/>
              <a:gd name="connsiteX3497" fmla="*/ 761572 w 12210368"/>
              <a:gd name="connsiteY3497" fmla="*/ 5467116 h 13916987"/>
              <a:gd name="connsiteX3498" fmla="*/ 765106 w 12210368"/>
              <a:gd name="connsiteY3498" fmla="*/ 5463505 h 13916987"/>
              <a:gd name="connsiteX3499" fmla="*/ 730944 w 12210368"/>
              <a:gd name="connsiteY3499" fmla="*/ 5428598 h 13916987"/>
              <a:gd name="connsiteX3500" fmla="*/ 192601 w 12210368"/>
              <a:gd name="connsiteY3500" fmla="*/ 5415355 h 13916987"/>
              <a:gd name="connsiteX3501" fmla="*/ 178465 w 12210368"/>
              <a:gd name="connsiteY3501" fmla="*/ 5418966 h 13916987"/>
              <a:gd name="connsiteX3502" fmla="*/ 189067 w 12210368"/>
              <a:gd name="connsiteY3502" fmla="*/ 5468319 h 13916987"/>
              <a:gd name="connsiteX3503" fmla="*/ 203203 w 12210368"/>
              <a:gd name="connsiteY3503" fmla="*/ 5464708 h 13916987"/>
              <a:gd name="connsiteX3504" fmla="*/ 192601 w 12210368"/>
              <a:gd name="connsiteY3504" fmla="*/ 5415355 h 13916987"/>
              <a:gd name="connsiteX3505" fmla="*/ 626103 w 12210368"/>
              <a:gd name="connsiteY3505" fmla="*/ 5402116 h 13916987"/>
              <a:gd name="connsiteX3506" fmla="*/ 615501 w 12210368"/>
              <a:gd name="connsiteY3506" fmla="*/ 5411744 h 13916987"/>
              <a:gd name="connsiteX3507" fmla="*/ 648485 w 12210368"/>
              <a:gd name="connsiteY3507" fmla="*/ 5449060 h 13916987"/>
              <a:gd name="connsiteX3508" fmla="*/ 659087 w 12210368"/>
              <a:gd name="connsiteY3508" fmla="*/ 5439432 h 13916987"/>
              <a:gd name="connsiteX3509" fmla="*/ 626103 w 12210368"/>
              <a:gd name="connsiteY3509" fmla="*/ 5402116 h 13916987"/>
              <a:gd name="connsiteX3510" fmla="*/ 476498 w 12210368"/>
              <a:gd name="connsiteY3510" fmla="*/ 5396096 h 13916987"/>
              <a:gd name="connsiteX3511" fmla="*/ 464718 w 12210368"/>
              <a:gd name="connsiteY3511" fmla="*/ 5404522 h 13916987"/>
              <a:gd name="connsiteX3512" fmla="*/ 491812 w 12210368"/>
              <a:gd name="connsiteY3512" fmla="*/ 5445449 h 13916987"/>
              <a:gd name="connsiteX3513" fmla="*/ 503591 w 12210368"/>
              <a:gd name="connsiteY3513" fmla="*/ 5438227 h 13916987"/>
              <a:gd name="connsiteX3514" fmla="*/ 476498 w 12210368"/>
              <a:gd name="connsiteY3514" fmla="*/ 5396096 h 13916987"/>
              <a:gd name="connsiteX3515" fmla="*/ 259747 w 12210368"/>
              <a:gd name="connsiteY3515" fmla="*/ 5396095 h 13916987"/>
              <a:gd name="connsiteX3516" fmla="*/ 246789 w 12210368"/>
              <a:gd name="connsiteY3516" fmla="*/ 5400910 h 13916987"/>
              <a:gd name="connsiteX3517" fmla="*/ 262103 w 12210368"/>
              <a:gd name="connsiteY3517" fmla="*/ 5447855 h 13916987"/>
              <a:gd name="connsiteX3518" fmla="*/ 275061 w 12210368"/>
              <a:gd name="connsiteY3518" fmla="*/ 5443041 h 13916987"/>
              <a:gd name="connsiteX3519" fmla="*/ 259747 w 12210368"/>
              <a:gd name="connsiteY3519" fmla="*/ 5396095 h 13916987"/>
              <a:gd name="connsiteX3520" fmla="*/ 321002 w 12210368"/>
              <a:gd name="connsiteY3520" fmla="*/ 5370817 h 13916987"/>
              <a:gd name="connsiteX3521" fmla="*/ 308045 w 12210368"/>
              <a:gd name="connsiteY3521" fmla="*/ 5376836 h 13916987"/>
              <a:gd name="connsiteX3522" fmla="*/ 328070 w 12210368"/>
              <a:gd name="connsiteY3522" fmla="*/ 5422577 h 13916987"/>
              <a:gd name="connsiteX3523" fmla="*/ 341028 w 12210368"/>
              <a:gd name="connsiteY3523" fmla="*/ 5416558 h 13916987"/>
              <a:gd name="connsiteX3524" fmla="*/ 321002 w 12210368"/>
              <a:gd name="connsiteY3524" fmla="*/ 5370817 h 13916987"/>
              <a:gd name="connsiteX3525" fmla="*/ 661443 w 12210368"/>
              <a:gd name="connsiteY3525" fmla="*/ 5364800 h 13916987"/>
              <a:gd name="connsiteX3526" fmla="*/ 692659 w 12210368"/>
              <a:gd name="connsiteY3526" fmla="*/ 5396698 h 13916987"/>
              <a:gd name="connsiteX3527" fmla="*/ 686181 w 12210368"/>
              <a:gd name="connsiteY3527" fmla="*/ 5403317 h 13916987"/>
              <a:gd name="connsiteX3528" fmla="*/ 654965 w 12210368"/>
              <a:gd name="connsiteY3528" fmla="*/ 5371420 h 13916987"/>
              <a:gd name="connsiteX3529" fmla="*/ 661443 w 12210368"/>
              <a:gd name="connsiteY3529" fmla="*/ 5364800 h 13916987"/>
              <a:gd name="connsiteX3530" fmla="*/ 522439 w 12210368"/>
              <a:gd name="connsiteY3530" fmla="*/ 5361189 h 13916987"/>
              <a:gd name="connsiteX3531" fmla="*/ 511837 w 12210368"/>
              <a:gd name="connsiteY3531" fmla="*/ 5369616 h 13916987"/>
              <a:gd name="connsiteX3532" fmla="*/ 541287 w 12210368"/>
              <a:gd name="connsiteY3532" fmla="*/ 5409338 h 13916987"/>
              <a:gd name="connsiteX3533" fmla="*/ 551889 w 12210368"/>
              <a:gd name="connsiteY3533" fmla="*/ 5400911 h 13916987"/>
              <a:gd name="connsiteX3534" fmla="*/ 522439 w 12210368"/>
              <a:gd name="connsiteY3534" fmla="*/ 5361189 h 13916987"/>
              <a:gd name="connsiteX3535" fmla="*/ 661443 w 12210368"/>
              <a:gd name="connsiteY3535" fmla="*/ 5358783 h 13916987"/>
              <a:gd name="connsiteX3536" fmla="*/ 652019 w 12210368"/>
              <a:gd name="connsiteY3536" fmla="*/ 5368411 h 13916987"/>
              <a:gd name="connsiteX3537" fmla="*/ 654965 w 12210368"/>
              <a:gd name="connsiteY3537" fmla="*/ 5371420 h 13916987"/>
              <a:gd name="connsiteX3538" fmla="*/ 652019 w 12210368"/>
              <a:gd name="connsiteY3538" fmla="*/ 5374430 h 13916987"/>
              <a:gd name="connsiteX3539" fmla="*/ 686181 w 12210368"/>
              <a:gd name="connsiteY3539" fmla="*/ 5409338 h 13916987"/>
              <a:gd name="connsiteX3540" fmla="*/ 695604 w 12210368"/>
              <a:gd name="connsiteY3540" fmla="*/ 5399709 h 13916987"/>
              <a:gd name="connsiteX3541" fmla="*/ 692659 w 12210368"/>
              <a:gd name="connsiteY3541" fmla="*/ 5396698 h 13916987"/>
              <a:gd name="connsiteX3542" fmla="*/ 695604 w 12210368"/>
              <a:gd name="connsiteY3542" fmla="*/ 5393689 h 13916987"/>
              <a:gd name="connsiteX3543" fmla="*/ 661443 w 12210368"/>
              <a:gd name="connsiteY3543" fmla="*/ 5358783 h 13916987"/>
              <a:gd name="connsiteX3544" fmla="*/ 374012 w 12210368"/>
              <a:gd name="connsiteY3544" fmla="*/ 5343131 h 13916987"/>
              <a:gd name="connsiteX3545" fmla="*/ 362232 w 12210368"/>
              <a:gd name="connsiteY3545" fmla="*/ 5350354 h 13916987"/>
              <a:gd name="connsiteX3546" fmla="*/ 385792 w 12210368"/>
              <a:gd name="connsiteY3546" fmla="*/ 5393689 h 13916987"/>
              <a:gd name="connsiteX3547" fmla="*/ 397572 w 12210368"/>
              <a:gd name="connsiteY3547" fmla="*/ 5386466 h 13916987"/>
              <a:gd name="connsiteX3548" fmla="*/ 374012 w 12210368"/>
              <a:gd name="connsiteY3548" fmla="*/ 5343131 h 13916987"/>
              <a:gd name="connsiteX3549" fmla="*/ 107786 w 12210368"/>
              <a:gd name="connsiteY3549" fmla="*/ 5331095 h 13916987"/>
              <a:gd name="connsiteX3550" fmla="*/ 93650 w 12210368"/>
              <a:gd name="connsiteY3550" fmla="*/ 5332298 h 13916987"/>
              <a:gd name="connsiteX3551" fmla="*/ 99540 w 12210368"/>
              <a:gd name="connsiteY3551" fmla="*/ 5381650 h 13916987"/>
              <a:gd name="connsiteX3552" fmla="*/ 113676 w 12210368"/>
              <a:gd name="connsiteY3552" fmla="*/ 5380446 h 13916987"/>
              <a:gd name="connsiteX3553" fmla="*/ 107786 w 12210368"/>
              <a:gd name="connsiteY3553" fmla="*/ 5331095 h 13916987"/>
              <a:gd name="connsiteX3554" fmla="*/ 561313 w 12210368"/>
              <a:gd name="connsiteY3554" fmla="*/ 5327484 h 13916987"/>
              <a:gd name="connsiteX3555" fmla="*/ 550711 w 12210368"/>
              <a:gd name="connsiteY3555" fmla="*/ 5337114 h 13916987"/>
              <a:gd name="connsiteX3556" fmla="*/ 583695 w 12210368"/>
              <a:gd name="connsiteY3556" fmla="*/ 5374430 h 13916987"/>
              <a:gd name="connsiteX3557" fmla="*/ 594297 w 12210368"/>
              <a:gd name="connsiteY3557" fmla="*/ 5364800 h 13916987"/>
              <a:gd name="connsiteX3558" fmla="*/ 561313 w 12210368"/>
              <a:gd name="connsiteY3558" fmla="*/ 5327484 h 13916987"/>
              <a:gd name="connsiteX3559" fmla="*/ 171397 w 12210368"/>
              <a:gd name="connsiteY3559" fmla="*/ 5319057 h 13916987"/>
              <a:gd name="connsiteX3560" fmla="*/ 157261 w 12210368"/>
              <a:gd name="connsiteY3560" fmla="*/ 5322667 h 13916987"/>
              <a:gd name="connsiteX3561" fmla="*/ 167863 w 12210368"/>
              <a:gd name="connsiteY3561" fmla="*/ 5370817 h 13916987"/>
              <a:gd name="connsiteX3562" fmla="*/ 181999 w 12210368"/>
              <a:gd name="connsiteY3562" fmla="*/ 5368409 h 13916987"/>
              <a:gd name="connsiteX3563" fmla="*/ 171397 w 12210368"/>
              <a:gd name="connsiteY3563" fmla="*/ 5319057 h 13916987"/>
              <a:gd name="connsiteX3564" fmla="*/ 422310 w 12210368"/>
              <a:gd name="connsiteY3564" fmla="*/ 5311835 h 13916987"/>
              <a:gd name="connsiteX3565" fmla="*/ 410530 w 12210368"/>
              <a:gd name="connsiteY3565" fmla="*/ 5320262 h 13916987"/>
              <a:gd name="connsiteX3566" fmla="*/ 437624 w 12210368"/>
              <a:gd name="connsiteY3566" fmla="*/ 5362393 h 13916987"/>
              <a:gd name="connsiteX3567" fmla="*/ 449404 w 12210368"/>
              <a:gd name="connsiteY3567" fmla="*/ 5353967 h 13916987"/>
              <a:gd name="connsiteX3568" fmla="*/ 422310 w 12210368"/>
              <a:gd name="connsiteY3568" fmla="*/ 5311835 h 13916987"/>
              <a:gd name="connsiteX3569" fmla="*/ 227941 w 12210368"/>
              <a:gd name="connsiteY3569" fmla="*/ 5302204 h 13916987"/>
              <a:gd name="connsiteX3570" fmla="*/ 214983 w 12210368"/>
              <a:gd name="connsiteY3570" fmla="*/ 5307020 h 13916987"/>
              <a:gd name="connsiteX3571" fmla="*/ 230297 w 12210368"/>
              <a:gd name="connsiteY3571" fmla="*/ 5353964 h 13916987"/>
              <a:gd name="connsiteX3572" fmla="*/ 243255 w 12210368"/>
              <a:gd name="connsiteY3572" fmla="*/ 5349150 h 13916987"/>
              <a:gd name="connsiteX3573" fmla="*/ 227941 w 12210368"/>
              <a:gd name="connsiteY3573" fmla="*/ 5302204 h 13916987"/>
              <a:gd name="connsiteX3574" fmla="*/ 591941 w 12210368"/>
              <a:gd name="connsiteY3574" fmla="*/ 5293780 h 13916987"/>
              <a:gd name="connsiteX3575" fmla="*/ 623354 w 12210368"/>
              <a:gd name="connsiteY3575" fmla="*/ 5325880 h 13916987"/>
              <a:gd name="connsiteX3576" fmla="*/ 617857 w 12210368"/>
              <a:gd name="connsiteY3576" fmla="*/ 5332300 h 13916987"/>
              <a:gd name="connsiteX3577" fmla="*/ 585512 w 12210368"/>
              <a:gd name="connsiteY3577" fmla="*/ 5300350 h 13916987"/>
              <a:gd name="connsiteX3578" fmla="*/ 591941 w 12210368"/>
              <a:gd name="connsiteY3578" fmla="*/ 5293780 h 13916987"/>
              <a:gd name="connsiteX3579" fmla="*/ 591941 w 12210368"/>
              <a:gd name="connsiteY3579" fmla="*/ 5287761 h 13916987"/>
              <a:gd name="connsiteX3580" fmla="*/ 582517 w 12210368"/>
              <a:gd name="connsiteY3580" fmla="*/ 5297391 h 13916987"/>
              <a:gd name="connsiteX3581" fmla="*/ 585512 w 12210368"/>
              <a:gd name="connsiteY3581" fmla="*/ 5300350 h 13916987"/>
              <a:gd name="connsiteX3582" fmla="*/ 582517 w 12210368"/>
              <a:gd name="connsiteY3582" fmla="*/ 5303411 h 13916987"/>
              <a:gd name="connsiteX3583" fmla="*/ 617857 w 12210368"/>
              <a:gd name="connsiteY3583" fmla="*/ 5339523 h 13916987"/>
              <a:gd name="connsiteX3584" fmla="*/ 626103 w 12210368"/>
              <a:gd name="connsiteY3584" fmla="*/ 5328689 h 13916987"/>
              <a:gd name="connsiteX3585" fmla="*/ 623354 w 12210368"/>
              <a:gd name="connsiteY3585" fmla="*/ 5325880 h 13916987"/>
              <a:gd name="connsiteX3586" fmla="*/ 626103 w 12210368"/>
              <a:gd name="connsiteY3586" fmla="*/ 5322668 h 13916987"/>
              <a:gd name="connsiteX3587" fmla="*/ 591941 w 12210368"/>
              <a:gd name="connsiteY3587" fmla="*/ 5287761 h 13916987"/>
              <a:gd name="connsiteX3588" fmla="*/ 462362 w 12210368"/>
              <a:gd name="connsiteY3588" fmla="*/ 5282947 h 13916987"/>
              <a:gd name="connsiteX3589" fmla="*/ 451760 w 12210368"/>
              <a:gd name="connsiteY3589" fmla="*/ 5291373 h 13916987"/>
              <a:gd name="connsiteX3590" fmla="*/ 481210 w 12210368"/>
              <a:gd name="connsiteY3590" fmla="*/ 5331096 h 13916987"/>
              <a:gd name="connsiteX3591" fmla="*/ 491812 w 12210368"/>
              <a:gd name="connsiteY3591" fmla="*/ 5322669 h 13916987"/>
              <a:gd name="connsiteX3592" fmla="*/ 462362 w 12210368"/>
              <a:gd name="connsiteY3592" fmla="*/ 5282947 h 13916987"/>
              <a:gd name="connsiteX3593" fmla="*/ 280951 w 12210368"/>
              <a:gd name="connsiteY3593" fmla="*/ 5279335 h 13916987"/>
              <a:gd name="connsiteX3594" fmla="*/ 267993 w 12210368"/>
              <a:gd name="connsiteY3594" fmla="*/ 5285353 h 13916987"/>
              <a:gd name="connsiteX3595" fmla="*/ 288019 w 12210368"/>
              <a:gd name="connsiteY3595" fmla="*/ 5331095 h 13916987"/>
              <a:gd name="connsiteX3596" fmla="*/ 300977 w 12210368"/>
              <a:gd name="connsiteY3596" fmla="*/ 5325075 h 13916987"/>
              <a:gd name="connsiteX3597" fmla="*/ 280951 w 12210368"/>
              <a:gd name="connsiteY3597" fmla="*/ 5279335 h 13916987"/>
              <a:gd name="connsiteX3598" fmla="*/ 326892 w 12210368"/>
              <a:gd name="connsiteY3598" fmla="*/ 5255259 h 13916987"/>
              <a:gd name="connsiteX3599" fmla="*/ 315112 w 12210368"/>
              <a:gd name="connsiteY3599" fmla="*/ 5262482 h 13916987"/>
              <a:gd name="connsiteX3600" fmla="*/ 338672 w 12210368"/>
              <a:gd name="connsiteY3600" fmla="*/ 5305817 h 13916987"/>
              <a:gd name="connsiteX3601" fmla="*/ 350452 w 12210368"/>
              <a:gd name="connsiteY3601" fmla="*/ 5298594 h 13916987"/>
              <a:gd name="connsiteX3602" fmla="*/ 326892 w 12210368"/>
              <a:gd name="connsiteY3602" fmla="*/ 5255259 h 13916987"/>
              <a:gd name="connsiteX3603" fmla="*/ 495346 w 12210368"/>
              <a:gd name="connsiteY3603" fmla="*/ 5252854 h 13916987"/>
              <a:gd name="connsiteX3604" fmla="*/ 484744 w 12210368"/>
              <a:gd name="connsiteY3604" fmla="*/ 5262484 h 13916987"/>
              <a:gd name="connsiteX3605" fmla="*/ 517727 w 12210368"/>
              <a:gd name="connsiteY3605" fmla="*/ 5299800 h 13916987"/>
              <a:gd name="connsiteX3606" fmla="*/ 528329 w 12210368"/>
              <a:gd name="connsiteY3606" fmla="*/ 5290169 h 13916987"/>
              <a:gd name="connsiteX3607" fmla="*/ 495346 w 12210368"/>
              <a:gd name="connsiteY3607" fmla="*/ 5252854 h 13916987"/>
              <a:gd name="connsiteX3608" fmla="*/ 97184 w 12210368"/>
              <a:gd name="connsiteY3608" fmla="*/ 5231185 h 13916987"/>
              <a:gd name="connsiteX3609" fmla="*/ 83048 w 12210368"/>
              <a:gd name="connsiteY3609" fmla="*/ 5232389 h 13916987"/>
              <a:gd name="connsiteX3610" fmla="*/ 88938 w 12210368"/>
              <a:gd name="connsiteY3610" fmla="*/ 5281741 h 13916987"/>
              <a:gd name="connsiteX3611" fmla="*/ 103074 w 12210368"/>
              <a:gd name="connsiteY3611" fmla="*/ 5280538 h 13916987"/>
              <a:gd name="connsiteX3612" fmla="*/ 97184 w 12210368"/>
              <a:gd name="connsiteY3612" fmla="*/ 5231185 h 13916987"/>
              <a:gd name="connsiteX3613" fmla="*/ 368122 w 12210368"/>
              <a:gd name="connsiteY3613" fmla="*/ 5228779 h 13916987"/>
              <a:gd name="connsiteX3614" fmla="*/ 356342 w 12210368"/>
              <a:gd name="connsiteY3614" fmla="*/ 5237204 h 13916987"/>
              <a:gd name="connsiteX3615" fmla="*/ 383436 w 12210368"/>
              <a:gd name="connsiteY3615" fmla="*/ 5279336 h 13916987"/>
              <a:gd name="connsiteX3616" fmla="*/ 395216 w 12210368"/>
              <a:gd name="connsiteY3616" fmla="*/ 5270909 h 13916987"/>
              <a:gd name="connsiteX3617" fmla="*/ 368122 w 12210368"/>
              <a:gd name="connsiteY3617" fmla="*/ 5228779 h 13916987"/>
              <a:gd name="connsiteX3618" fmla="*/ 523617 w 12210368"/>
              <a:gd name="connsiteY3618" fmla="*/ 5223964 h 13916987"/>
              <a:gd name="connsiteX3619" fmla="*/ 554245 w 12210368"/>
              <a:gd name="connsiteY3619" fmla="*/ 5255262 h 13916987"/>
              <a:gd name="connsiteX3620" fmla="*/ 548355 w 12210368"/>
              <a:gd name="connsiteY3620" fmla="*/ 5261280 h 13916987"/>
              <a:gd name="connsiteX3621" fmla="*/ 517727 w 12210368"/>
              <a:gd name="connsiteY3621" fmla="*/ 5229984 h 13916987"/>
              <a:gd name="connsiteX3622" fmla="*/ 523617 w 12210368"/>
              <a:gd name="connsiteY3622" fmla="*/ 5223964 h 13916987"/>
              <a:gd name="connsiteX3623" fmla="*/ 150193 w 12210368"/>
              <a:gd name="connsiteY3623" fmla="*/ 5220352 h 13916987"/>
              <a:gd name="connsiteX3624" fmla="*/ 136057 w 12210368"/>
              <a:gd name="connsiteY3624" fmla="*/ 5223962 h 13916987"/>
              <a:gd name="connsiteX3625" fmla="*/ 146659 w 12210368"/>
              <a:gd name="connsiteY3625" fmla="*/ 5273315 h 13916987"/>
              <a:gd name="connsiteX3626" fmla="*/ 160795 w 12210368"/>
              <a:gd name="connsiteY3626" fmla="*/ 5269704 h 13916987"/>
              <a:gd name="connsiteX3627" fmla="*/ 150193 w 12210368"/>
              <a:gd name="connsiteY3627" fmla="*/ 5220352 h 13916987"/>
              <a:gd name="connsiteX3628" fmla="*/ 523617 w 12210368"/>
              <a:gd name="connsiteY3628" fmla="*/ 5216742 h 13916987"/>
              <a:gd name="connsiteX3629" fmla="*/ 514193 w 12210368"/>
              <a:gd name="connsiteY3629" fmla="*/ 5226372 h 13916987"/>
              <a:gd name="connsiteX3630" fmla="*/ 517727 w 12210368"/>
              <a:gd name="connsiteY3630" fmla="*/ 5229984 h 13916987"/>
              <a:gd name="connsiteX3631" fmla="*/ 514193 w 12210368"/>
              <a:gd name="connsiteY3631" fmla="*/ 5233594 h 13916987"/>
              <a:gd name="connsiteX3632" fmla="*/ 548355 w 12210368"/>
              <a:gd name="connsiteY3632" fmla="*/ 5268502 h 13916987"/>
              <a:gd name="connsiteX3633" fmla="*/ 557779 w 12210368"/>
              <a:gd name="connsiteY3633" fmla="*/ 5258873 h 13916987"/>
              <a:gd name="connsiteX3634" fmla="*/ 554245 w 12210368"/>
              <a:gd name="connsiteY3634" fmla="*/ 5255262 h 13916987"/>
              <a:gd name="connsiteX3635" fmla="*/ 557779 w 12210368"/>
              <a:gd name="connsiteY3635" fmla="*/ 5251650 h 13916987"/>
              <a:gd name="connsiteX3636" fmla="*/ 523617 w 12210368"/>
              <a:gd name="connsiteY3636" fmla="*/ 5216742 h 13916987"/>
              <a:gd name="connsiteX3637" fmla="*/ 197313 w 12210368"/>
              <a:gd name="connsiteY3637" fmla="*/ 5207111 h 13916987"/>
              <a:gd name="connsiteX3638" fmla="*/ 184355 w 12210368"/>
              <a:gd name="connsiteY3638" fmla="*/ 5211926 h 13916987"/>
              <a:gd name="connsiteX3639" fmla="*/ 199669 w 12210368"/>
              <a:gd name="connsiteY3639" fmla="*/ 5258871 h 13916987"/>
              <a:gd name="connsiteX3640" fmla="*/ 212627 w 12210368"/>
              <a:gd name="connsiteY3640" fmla="*/ 5254056 h 13916987"/>
              <a:gd name="connsiteX3641" fmla="*/ 197313 w 12210368"/>
              <a:gd name="connsiteY3641" fmla="*/ 5207111 h 13916987"/>
              <a:gd name="connsiteX3642" fmla="*/ 402284 w 12210368"/>
              <a:gd name="connsiteY3642" fmla="*/ 5203502 h 13916987"/>
              <a:gd name="connsiteX3643" fmla="*/ 391682 w 12210368"/>
              <a:gd name="connsiteY3643" fmla="*/ 5211926 h 13916987"/>
              <a:gd name="connsiteX3644" fmla="*/ 421132 w 12210368"/>
              <a:gd name="connsiteY3644" fmla="*/ 5251650 h 13916987"/>
              <a:gd name="connsiteX3645" fmla="*/ 431734 w 12210368"/>
              <a:gd name="connsiteY3645" fmla="*/ 5243224 h 13916987"/>
              <a:gd name="connsiteX3646" fmla="*/ 402284 w 12210368"/>
              <a:gd name="connsiteY3646" fmla="*/ 5203502 h 13916987"/>
              <a:gd name="connsiteX3647" fmla="*/ 242077 w 12210368"/>
              <a:gd name="connsiteY3647" fmla="*/ 5189055 h 13916987"/>
              <a:gd name="connsiteX3648" fmla="*/ 229119 w 12210368"/>
              <a:gd name="connsiteY3648" fmla="*/ 5195073 h 13916987"/>
              <a:gd name="connsiteX3649" fmla="*/ 247967 w 12210368"/>
              <a:gd name="connsiteY3649" fmla="*/ 5239611 h 13916987"/>
              <a:gd name="connsiteX3650" fmla="*/ 262103 w 12210368"/>
              <a:gd name="connsiteY3650" fmla="*/ 5234797 h 13916987"/>
              <a:gd name="connsiteX3651" fmla="*/ 242077 w 12210368"/>
              <a:gd name="connsiteY3651" fmla="*/ 5189055 h 13916987"/>
              <a:gd name="connsiteX3652" fmla="*/ 430556 w 12210368"/>
              <a:gd name="connsiteY3652" fmla="*/ 5178224 h 13916987"/>
              <a:gd name="connsiteX3653" fmla="*/ 419954 w 12210368"/>
              <a:gd name="connsiteY3653" fmla="*/ 5187852 h 13916987"/>
              <a:gd name="connsiteX3654" fmla="*/ 452938 w 12210368"/>
              <a:gd name="connsiteY3654" fmla="*/ 5225169 h 13916987"/>
              <a:gd name="connsiteX3655" fmla="*/ 463540 w 12210368"/>
              <a:gd name="connsiteY3655" fmla="*/ 5215538 h 13916987"/>
              <a:gd name="connsiteX3656" fmla="*/ 430556 w 12210368"/>
              <a:gd name="connsiteY3656" fmla="*/ 5178224 h 13916987"/>
              <a:gd name="connsiteX3657" fmla="*/ 279773 w 12210368"/>
              <a:gd name="connsiteY3657" fmla="*/ 5168592 h 13916987"/>
              <a:gd name="connsiteX3658" fmla="*/ 267993 w 12210368"/>
              <a:gd name="connsiteY3658" fmla="*/ 5175815 h 13916987"/>
              <a:gd name="connsiteX3659" fmla="*/ 291553 w 12210368"/>
              <a:gd name="connsiteY3659" fmla="*/ 5219148 h 13916987"/>
              <a:gd name="connsiteX3660" fmla="*/ 303333 w 12210368"/>
              <a:gd name="connsiteY3660" fmla="*/ 5211926 h 13916987"/>
              <a:gd name="connsiteX3661" fmla="*/ 279773 w 12210368"/>
              <a:gd name="connsiteY3661" fmla="*/ 5168592 h 13916987"/>
              <a:gd name="connsiteX3662" fmla="*/ 454116 w 12210368"/>
              <a:gd name="connsiteY3662" fmla="*/ 5152945 h 13916987"/>
              <a:gd name="connsiteX3663" fmla="*/ 485333 w 12210368"/>
              <a:gd name="connsiteY3663" fmla="*/ 5184844 h 13916987"/>
              <a:gd name="connsiteX3664" fmla="*/ 478854 w 12210368"/>
              <a:gd name="connsiteY3664" fmla="*/ 5191464 h 13916987"/>
              <a:gd name="connsiteX3665" fmla="*/ 447638 w 12210368"/>
              <a:gd name="connsiteY3665" fmla="*/ 5159565 h 13916987"/>
              <a:gd name="connsiteX3666" fmla="*/ 454116 w 12210368"/>
              <a:gd name="connsiteY3666" fmla="*/ 5152945 h 13916987"/>
              <a:gd name="connsiteX3667" fmla="*/ 454116 w 12210368"/>
              <a:gd name="connsiteY3667" fmla="*/ 5146926 h 13916987"/>
              <a:gd name="connsiteX3668" fmla="*/ 444692 w 12210368"/>
              <a:gd name="connsiteY3668" fmla="*/ 5156555 h 13916987"/>
              <a:gd name="connsiteX3669" fmla="*/ 447638 w 12210368"/>
              <a:gd name="connsiteY3669" fmla="*/ 5159565 h 13916987"/>
              <a:gd name="connsiteX3670" fmla="*/ 444692 w 12210368"/>
              <a:gd name="connsiteY3670" fmla="*/ 5162575 h 13916987"/>
              <a:gd name="connsiteX3671" fmla="*/ 478854 w 12210368"/>
              <a:gd name="connsiteY3671" fmla="*/ 5197483 h 13916987"/>
              <a:gd name="connsiteX3672" fmla="*/ 488278 w 12210368"/>
              <a:gd name="connsiteY3672" fmla="*/ 5187853 h 13916987"/>
              <a:gd name="connsiteX3673" fmla="*/ 485333 w 12210368"/>
              <a:gd name="connsiteY3673" fmla="*/ 5184844 h 13916987"/>
              <a:gd name="connsiteX3674" fmla="*/ 488278 w 12210368"/>
              <a:gd name="connsiteY3674" fmla="*/ 5181834 h 13916987"/>
              <a:gd name="connsiteX3675" fmla="*/ 454116 w 12210368"/>
              <a:gd name="connsiteY3675" fmla="*/ 5146926 h 13916987"/>
              <a:gd name="connsiteX3676" fmla="*/ 313935 w 12210368"/>
              <a:gd name="connsiteY3676" fmla="*/ 5145722 h 13916987"/>
              <a:gd name="connsiteX3677" fmla="*/ 302155 w 12210368"/>
              <a:gd name="connsiteY3677" fmla="*/ 5154147 h 13916987"/>
              <a:gd name="connsiteX3678" fmla="*/ 329248 w 12210368"/>
              <a:gd name="connsiteY3678" fmla="*/ 5196279 h 13916987"/>
              <a:gd name="connsiteX3679" fmla="*/ 341028 w 12210368"/>
              <a:gd name="connsiteY3679" fmla="*/ 5187852 h 13916987"/>
              <a:gd name="connsiteX3680" fmla="*/ 313935 w 12210368"/>
              <a:gd name="connsiteY3680" fmla="*/ 5145722 h 13916987"/>
              <a:gd name="connsiteX3681" fmla="*/ 86582 w 12210368"/>
              <a:gd name="connsiteY3681" fmla="*/ 5132480 h 13916987"/>
              <a:gd name="connsiteX3682" fmla="*/ 72446 w 12210368"/>
              <a:gd name="connsiteY3682" fmla="*/ 5133683 h 13916987"/>
              <a:gd name="connsiteX3683" fmla="*/ 78336 w 12210368"/>
              <a:gd name="connsiteY3683" fmla="*/ 5183037 h 13916987"/>
              <a:gd name="connsiteX3684" fmla="*/ 92472 w 12210368"/>
              <a:gd name="connsiteY3684" fmla="*/ 5180628 h 13916987"/>
              <a:gd name="connsiteX3685" fmla="*/ 86582 w 12210368"/>
              <a:gd name="connsiteY3685" fmla="*/ 5132480 h 13916987"/>
              <a:gd name="connsiteX3686" fmla="*/ 342206 w 12210368"/>
              <a:gd name="connsiteY3686" fmla="*/ 5125259 h 13916987"/>
              <a:gd name="connsiteX3687" fmla="*/ 331604 w 12210368"/>
              <a:gd name="connsiteY3687" fmla="*/ 5133684 h 13916987"/>
              <a:gd name="connsiteX3688" fmla="*/ 361054 w 12210368"/>
              <a:gd name="connsiteY3688" fmla="*/ 5173408 h 13916987"/>
              <a:gd name="connsiteX3689" fmla="*/ 371656 w 12210368"/>
              <a:gd name="connsiteY3689" fmla="*/ 5164982 h 13916987"/>
              <a:gd name="connsiteX3690" fmla="*/ 342206 w 12210368"/>
              <a:gd name="connsiteY3690" fmla="*/ 5125259 h 13916987"/>
              <a:gd name="connsiteX3691" fmla="*/ 128989 w 12210368"/>
              <a:gd name="connsiteY3691" fmla="*/ 5124054 h 13916987"/>
              <a:gd name="connsiteX3692" fmla="*/ 114854 w 12210368"/>
              <a:gd name="connsiteY3692" fmla="*/ 5127664 h 13916987"/>
              <a:gd name="connsiteX3693" fmla="*/ 125455 w 12210368"/>
              <a:gd name="connsiteY3693" fmla="*/ 5175814 h 13916987"/>
              <a:gd name="connsiteX3694" fmla="*/ 139591 w 12210368"/>
              <a:gd name="connsiteY3694" fmla="*/ 5172202 h 13916987"/>
              <a:gd name="connsiteX3695" fmla="*/ 128989 w 12210368"/>
              <a:gd name="connsiteY3695" fmla="*/ 5124054 h 13916987"/>
              <a:gd name="connsiteX3696" fmla="*/ 166685 w 12210368"/>
              <a:gd name="connsiteY3696" fmla="*/ 5112017 h 13916987"/>
              <a:gd name="connsiteX3697" fmla="*/ 153727 w 12210368"/>
              <a:gd name="connsiteY3697" fmla="*/ 5116832 h 13916987"/>
              <a:gd name="connsiteX3698" fmla="*/ 169041 w 12210368"/>
              <a:gd name="connsiteY3698" fmla="*/ 5163777 h 13916987"/>
              <a:gd name="connsiteX3699" fmla="*/ 181999 w 12210368"/>
              <a:gd name="connsiteY3699" fmla="*/ 5158962 h 13916987"/>
              <a:gd name="connsiteX3700" fmla="*/ 166685 w 12210368"/>
              <a:gd name="connsiteY3700" fmla="*/ 5112017 h 13916987"/>
              <a:gd name="connsiteX3701" fmla="*/ 365766 w 12210368"/>
              <a:gd name="connsiteY3701" fmla="*/ 5103591 h 13916987"/>
              <a:gd name="connsiteX3702" fmla="*/ 355164 w 12210368"/>
              <a:gd name="connsiteY3702" fmla="*/ 5113222 h 13916987"/>
              <a:gd name="connsiteX3703" fmla="*/ 388148 w 12210368"/>
              <a:gd name="connsiteY3703" fmla="*/ 5150537 h 13916987"/>
              <a:gd name="connsiteX3704" fmla="*/ 398750 w 12210368"/>
              <a:gd name="connsiteY3704" fmla="*/ 5140908 h 13916987"/>
              <a:gd name="connsiteX3705" fmla="*/ 365766 w 12210368"/>
              <a:gd name="connsiteY3705" fmla="*/ 5103591 h 13916987"/>
              <a:gd name="connsiteX3706" fmla="*/ 202025 w 12210368"/>
              <a:gd name="connsiteY3706" fmla="*/ 5097572 h 13916987"/>
              <a:gd name="connsiteX3707" fmla="*/ 189067 w 12210368"/>
              <a:gd name="connsiteY3707" fmla="*/ 5103590 h 13916987"/>
              <a:gd name="connsiteX3708" fmla="*/ 209093 w 12210368"/>
              <a:gd name="connsiteY3708" fmla="*/ 5149332 h 13916987"/>
              <a:gd name="connsiteX3709" fmla="*/ 222051 w 12210368"/>
              <a:gd name="connsiteY3709" fmla="*/ 5143313 h 13916987"/>
              <a:gd name="connsiteX3710" fmla="*/ 202025 w 12210368"/>
              <a:gd name="connsiteY3710" fmla="*/ 5097572 h 13916987"/>
              <a:gd name="connsiteX3711" fmla="*/ 385792 w 12210368"/>
              <a:gd name="connsiteY3711" fmla="*/ 5083129 h 13916987"/>
              <a:gd name="connsiteX3712" fmla="*/ 416420 w 12210368"/>
              <a:gd name="connsiteY3712" fmla="*/ 5114426 h 13916987"/>
              <a:gd name="connsiteX3713" fmla="*/ 410530 w 12210368"/>
              <a:gd name="connsiteY3713" fmla="*/ 5120444 h 13916987"/>
              <a:gd name="connsiteX3714" fmla="*/ 379902 w 12210368"/>
              <a:gd name="connsiteY3714" fmla="*/ 5089147 h 13916987"/>
              <a:gd name="connsiteX3715" fmla="*/ 385792 w 12210368"/>
              <a:gd name="connsiteY3715" fmla="*/ 5083129 h 13916987"/>
              <a:gd name="connsiteX3716" fmla="*/ 232653 w 12210368"/>
              <a:gd name="connsiteY3716" fmla="*/ 5080720 h 13916987"/>
              <a:gd name="connsiteX3717" fmla="*/ 220873 w 12210368"/>
              <a:gd name="connsiteY3717" fmla="*/ 5087943 h 13916987"/>
              <a:gd name="connsiteX3718" fmla="*/ 244433 w 12210368"/>
              <a:gd name="connsiteY3718" fmla="*/ 5131277 h 13916987"/>
              <a:gd name="connsiteX3719" fmla="*/ 256213 w 12210368"/>
              <a:gd name="connsiteY3719" fmla="*/ 5124055 h 13916987"/>
              <a:gd name="connsiteX3720" fmla="*/ 232653 w 12210368"/>
              <a:gd name="connsiteY3720" fmla="*/ 5080720 h 13916987"/>
              <a:gd name="connsiteX3721" fmla="*/ 385792 w 12210368"/>
              <a:gd name="connsiteY3721" fmla="*/ 5075906 h 13916987"/>
              <a:gd name="connsiteX3722" fmla="*/ 376368 w 12210368"/>
              <a:gd name="connsiteY3722" fmla="*/ 5085536 h 13916987"/>
              <a:gd name="connsiteX3723" fmla="*/ 379902 w 12210368"/>
              <a:gd name="connsiteY3723" fmla="*/ 5089147 h 13916987"/>
              <a:gd name="connsiteX3724" fmla="*/ 376368 w 12210368"/>
              <a:gd name="connsiteY3724" fmla="*/ 5092759 h 13916987"/>
              <a:gd name="connsiteX3725" fmla="*/ 410530 w 12210368"/>
              <a:gd name="connsiteY3725" fmla="*/ 5127667 h 13916987"/>
              <a:gd name="connsiteX3726" fmla="*/ 419954 w 12210368"/>
              <a:gd name="connsiteY3726" fmla="*/ 5118037 h 13916987"/>
              <a:gd name="connsiteX3727" fmla="*/ 416420 w 12210368"/>
              <a:gd name="connsiteY3727" fmla="*/ 5114426 h 13916987"/>
              <a:gd name="connsiteX3728" fmla="*/ 419954 w 12210368"/>
              <a:gd name="connsiteY3728" fmla="*/ 5110815 h 13916987"/>
              <a:gd name="connsiteX3729" fmla="*/ 385792 w 12210368"/>
              <a:gd name="connsiteY3729" fmla="*/ 5075906 h 13916987"/>
              <a:gd name="connsiteX3730" fmla="*/ 259747 w 12210368"/>
              <a:gd name="connsiteY3730" fmla="*/ 5062666 h 13916987"/>
              <a:gd name="connsiteX3731" fmla="*/ 247967 w 12210368"/>
              <a:gd name="connsiteY3731" fmla="*/ 5071091 h 13916987"/>
              <a:gd name="connsiteX3732" fmla="*/ 275061 w 12210368"/>
              <a:gd name="connsiteY3732" fmla="*/ 5113222 h 13916987"/>
              <a:gd name="connsiteX3733" fmla="*/ 286841 w 12210368"/>
              <a:gd name="connsiteY3733" fmla="*/ 5104795 h 13916987"/>
              <a:gd name="connsiteX3734" fmla="*/ 259747 w 12210368"/>
              <a:gd name="connsiteY3734" fmla="*/ 5062666 h 13916987"/>
              <a:gd name="connsiteX3735" fmla="*/ 282129 w 12210368"/>
              <a:gd name="connsiteY3735" fmla="*/ 5045812 h 13916987"/>
              <a:gd name="connsiteX3736" fmla="*/ 271527 w 12210368"/>
              <a:gd name="connsiteY3736" fmla="*/ 5054239 h 13916987"/>
              <a:gd name="connsiteX3737" fmla="*/ 300977 w 12210368"/>
              <a:gd name="connsiteY3737" fmla="*/ 5093961 h 13916987"/>
              <a:gd name="connsiteX3738" fmla="*/ 311579 w 12210368"/>
              <a:gd name="connsiteY3738" fmla="*/ 5085536 h 13916987"/>
              <a:gd name="connsiteX3739" fmla="*/ 282129 w 12210368"/>
              <a:gd name="connsiteY3739" fmla="*/ 5045812 h 13916987"/>
              <a:gd name="connsiteX3740" fmla="*/ 75980 w 12210368"/>
              <a:gd name="connsiteY3740" fmla="*/ 5032572 h 13916987"/>
              <a:gd name="connsiteX3741" fmla="*/ 61844 w 12210368"/>
              <a:gd name="connsiteY3741" fmla="*/ 5033775 h 13916987"/>
              <a:gd name="connsiteX3742" fmla="*/ 67734 w 12210368"/>
              <a:gd name="connsiteY3742" fmla="*/ 5083127 h 13916987"/>
              <a:gd name="connsiteX3743" fmla="*/ 81870 w 12210368"/>
              <a:gd name="connsiteY3743" fmla="*/ 5081923 h 13916987"/>
              <a:gd name="connsiteX3744" fmla="*/ 75980 w 12210368"/>
              <a:gd name="connsiteY3744" fmla="*/ 5032572 h 13916987"/>
              <a:gd name="connsiteX3745" fmla="*/ 300977 w 12210368"/>
              <a:gd name="connsiteY3745" fmla="*/ 5028961 h 13916987"/>
              <a:gd name="connsiteX3746" fmla="*/ 290375 w 12210368"/>
              <a:gd name="connsiteY3746" fmla="*/ 5038591 h 13916987"/>
              <a:gd name="connsiteX3747" fmla="*/ 323358 w 12210368"/>
              <a:gd name="connsiteY3747" fmla="*/ 5075906 h 13916987"/>
              <a:gd name="connsiteX3748" fmla="*/ 333960 w 12210368"/>
              <a:gd name="connsiteY3748" fmla="*/ 5066277 h 13916987"/>
              <a:gd name="connsiteX3749" fmla="*/ 300977 w 12210368"/>
              <a:gd name="connsiteY3749" fmla="*/ 5028961 h 13916987"/>
              <a:gd name="connsiteX3750" fmla="*/ 107786 w 12210368"/>
              <a:gd name="connsiteY3750" fmla="*/ 5025349 h 13916987"/>
              <a:gd name="connsiteX3751" fmla="*/ 93650 w 12210368"/>
              <a:gd name="connsiteY3751" fmla="*/ 5028959 h 13916987"/>
              <a:gd name="connsiteX3752" fmla="*/ 104252 w 12210368"/>
              <a:gd name="connsiteY3752" fmla="*/ 5078312 h 13916987"/>
              <a:gd name="connsiteX3753" fmla="*/ 118388 w 12210368"/>
              <a:gd name="connsiteY3753" fmla="*/ 5074701 h 13916987"/>
              <a:gd name="connsiteX3754" fmla="*/ 107786 w 12210368"/>
              <a:gd name="connsiteY3754" fmla="*/ 5025349 h 13916987"/>
              <a:gd name="connsiteX3755" fmla="*/ 136057 w 12210368"/>
              <a:gd name="connsiteY3755" fmla="*/ 5016923 h 13916987"/>
              <a:gd name="connsiteX3756" fmla="*/ 123100 w 12210368"/>
              <a:gd name="connsiteY3756" fmla="*/ 5021738 h 13916987"/>
              <a:gd name="connsiteX3757" fmla="*/ 138413 w 12210368"/>
              <a:gd name="connsiteY3757" fmla="*/ 5068683 h 13916987"/>
              <a:gd name="connsiteX3758" fmla="*/ 151371 w 12210368"/>
              <a:gd name="connsiteY3758" fmla="*/ 5063868 h 13916987"/>
              <a:gd name="connsiteX3759" fmla="*/ 136057 w 12210368"/>
              <a:gd name="connsiteY3759" fmla="*/ 5016923 h 13916987"/>
              <a:gd name="connsiteX3760" fmla="*/ 316290 w 12210368"/>
              <a:gd name="connsiteY3760" fmla="*/ 5012108 h 13916987"/>
              <a:gd name="connsiteX3761" fmla="*/ 346918 w 12210368"/>
              <a:gd name="connsiteY3761" fmla="*/ 5043406 h 13916987"/>
              <a:gd name="connsiteX3762" fmla="*/ 341028 w 12210368"/>
              <a:gd name="connsiteY3762" fmla="*/ 5049424 h 13916987"/>
              <a:gd name="connsiteX3763" fmla="*/ 310401 w 12210368"/>
              <a:gd name="connsiteY3763" fmla="*/ 5018128 h 13916987"/>
              <a:gd name="connsiteX3764" fmla="*/ 316290 w 12210368"/>
              <a:gd name="connsiteY3764" fmla="*/ 5012108 h 13916987"/>
              <a:gd name="connsiteX3765" fmla="*/ 161973 w 12210368"/>
              <a:gd name="connsiteY3765" fmla="*/ 5006089 h 13916987"/>
              <a:gd name="connsiteX3766" fmla="*/ 149015 w 12210368"/>
              <a:gd name="connsiteY3766" fmla="*/ 5012107 h 13916987"/>
              <a:gd name="connsiteX3767" fmla="*/ 169041 w 12210368"/>
              <a:gd name="connsiteY3767" fmla="*/ 5057849 h 13916987"/>
              <a:gd name="connsiteX3768" fmla="*/ 181999 w 12210368"/>
              <a:gd name="connsiteY3768" fmla="*/ 5051830 h 13916987"/>
              <a:gd name="connsiteX3769" fmla="*/ 161973 w 12210368"/>
              <a:gd name="connsiteY3769" fmla="*/ 5006089 h 13916987"/>
              <a:gd name="connsiteX3770" fmla="*/ 316290 w 12210368"/>
              <a:gd name="connsiteY3770" fmla="*/ 5004886 h 13916987"/>
              <a:gd name="connsiteX3771" fmla="*/ 306867 w 12210368"/>
              <a:gd name="connsiteY3771" fmla="*/ 5014517 h 13916987"/>
              <a:gd name="connsiteX3772" fmla="*/ 310401 w 12210368"/>
              <a:gd name="connsiteY3772" fmla="*/ 5018128 h 13916987"/>
              <a:gd name="connsiteX3773" fmla="*/ 306867 w 12210368"/>
              <a:gd name="connsiteY3773" fmla="*/ 5021739 h 13916987"/>
              <a:gd name="connsiteX3774" fmla="*/ 341028 w 12210368"/>
              <a:gd name="connsiteY3774" fmla="*/ 5056647 h 13916987"/>
              <a:gd name="connsiteX3775" fmla="*/ 350452 w 12210368"/>
              <a:gd name="connsiteY3775" fmla="*/ 5047018 h 13916987"/>
              <a:gd name="connsiteX3776" fmla="*/ 346918 w 12210368"/>
              <a:gd name="connsiteY3776" fmla="*/ 5043406 h 13916987"/>
              <a:gd name="connsiteX3777" fmla="*/ 350452 w 12210368"/>
              <a:gd name="connsiteY3777" fmla="*/ 5039794 h 13916987"/>
              <a:gd name="connsiteX3778" fmla="*/ 316290 w 12210368"/>
              <a:gd name="connsiteY3778" fmla="*/ 5004886 h 13916987"/>
              <a:gd name="connsiteX3779" fmla="*/ 184355 w 12210368"/>
              <a:gd name="connsiteY3779" fmla="*/ 4994052 h 13916987"/>
              <a:gd name="connsiteX3780" fmla="*/ 172575 w 12210368"/>
              <a:gd name="connsiteY3780" fmla="*/ 5001274 h 13916987"/>
              <a:gd name="connsiteX3781" fmla="*/ 196135 w 12210368"/>
              <a:gd name="connsiteY3781" fmla="*/ 5044608 h 13916987"/>
              <a:gd name="connsiteX3782" fmla="*/ 207915 w 12210368"/>
              <a:gd name="connsiteY3782" fmla="*/ 5037387 h 13916987"/>
              <a:gd name="connsiteX3783" fmla="*/ 184355 w 12210368"/>
              <a:gd name="connsiteY3783" fmla="*/ 4994052 h 13916987"/>
              <a:gd name="connsiteX3784" fmla="*/ 205559 w 12210368"/>
              <a:gd name="connsiteY3784" fmla="*/ 4979608 h 13916987"/>
              <a:gd name="connsiteX3785" fmla="*/ 193779 w 12210368"/>
              <a:gd name="connsiteY3785" fmla="*/ 4988034 h 13916987"/>
              <a:gd name="connsiteX3786" fmla="*/ 220873 w 12210368"/>
              <a:gd name="connsiteY3786" fmla="*/ 5030165 h 13916987"/>
              <a:gd name="connsiteX3787" fmla="*/ 232653 w 12210368"/>
              <a:gd name="connsiteY3787" fmla="*/ 5021738 h 13916987"/>
              <a:gd name="connsiteX3788" fmla="*/ 205559 w 12210368"/>
              <a:gd name="connsiteY3788" fmla="*/ 4979608 h 13916987"/>
              <a:gd name="connsiteX3789" fmla="*/ 222051 w 12210368"/>
              <a:gd name="connsiteY3789" fmla="*/ 4967570 h 13916987"/>
              <a:gd name="connsiteX3790" fmla="*/ 211449 w 12210368"/>
              <a:gd name="connsiteY3790" fmla="*/ 4975997 h 13916987"/>
              <a:gd name="connsiteX3791" fmla="*/ 240899 w 12210368"/>
              <a:gd name="connsiteY3791" fmla="*/ 5015720 h 13916987"/>
              <a:gd name="connsiteX3792" fmla="*/ 251501 w 12210368"/>
              <a:gd name="connsiteY3792" fmla="*/ 5007294 h 13916987"/>
              <a:gd name="connsiteX3793" fmla="*/ 222051 w 12210368"/>
              <a:gd name="connsiteY3793" fmla="*/ 4967570 h 13916987"/>
              <a:gd name="connsiteX3794" fmla="*/ 236187 w 12210368"/>
              <a:gd name="connsiteY3794" fmla="*/ 4954329 h 13916987"/>
              <a:gd name="connsiteX3795" fmla="*/ 225585 w 12210368"/>
              <a:gd name="connsiteY3795" fmla="*/ 4963960 h 13916987"/>
              <a:gd name="connsiteX3796" fmla="*/ 258569 w 12210368"/>
              <a:gd name="connsiteY3796" fmla="*/ 5001276 h 13916987"/>
              <a:gd name="connsiteX3797" fmla="*/ 269171 w 12210368"/>
              <a:gd name="connsiteY3797" fmla="*/ 4991646 h 13916987"/>
              <a:gd name="connsiteX3798" fmla="*/ 236187 w 12210368"/>
              <a:gd name="connsiteY3798" fmla="*/ 4954329 h 13916987"/>
              <a:gd name="connsiteX3799" fmla="*/ 246789 w 12210368"/>
              <a:gd name="connsiteY3799" fmla="*/ 4941090 h 13916987"/>
              <a:gd name="connsiteX3800" fmla="*/ 278006 w 12210368"/>
              <a:gd name="connsiteY3800" fmla="*/ 4972988 h 13916987"/>
              <a:gd name="connsiteX3801" fmla="*/ 271527 w 12210368"/>
              <a:gd name="connsiteY3801" fmla="*/ 4979608 h 13916987"/>
              <a:gd name="connsiteX3802" fmla="*/ 240311 w 12210368"/>
              <a:gd name="connsiteY3802" fmla="*/ 4947709 h 13916987"/>
              <a:gd name="connsiteX3803" fmla="*/ 246789 w 12210368"/>
              <a:gd name="connsiteY3803" fmla="*/ 4941090 h 13916987"/>
              <a:gd name="connsiteX3804" fmla="*/ 246789 w 12210368"/>
              <a:gd name="connsiteY3804" fmla="*/ 4935071 h 13916987"/>
              <a:gd name="connsiteX3805" fmla="*/ 237365 w 12210368"/>
              <a:gd name="connsiteY3805" fmla="*/ 4944700 h 13916987"/>
              <a:gd name="connsiteX3806" fmla="*/ 240311 w 12210368"/>
              <a:gd name="connsiteY3806" fmla="*/ 4947709 h 13916987"/>
              <a:gd name="connsiteX3807" fmla="*/ 237365 w 12210368"/>
              <a:gd name="connsiteY3807" fmla="*/ 4950719 h 13916987"/>
              <a:gd name="connsiteX3808" fmla="*/ 271527 w 12210368"/>
              <a:gd name="connsiteY3808" fmla="*/ 4985627 h 13916987"/>
              <a:gd name="connsiteX3809" fmla="*/ 280951 w 12210368"/>
              <a:gd name="connsiteY3809" fmla="*/ 4975997 h 13916987"/>
              <a:gd name="connsiteX3810" fmla="*/ 278006 w 12210368"/>
              <a:gd name="connsiteY3810" fmla="*/ 4972988 h 13916987"/>
              <a:gd name="connsiteX3811" fmla="*/ 280951 w 12210368"/>
              <a:gd name="connsiteY3811" fmla="*/ 4969978 h 13916987"/>
              <a:gd name="connsiteX3812" fmla="*/ 246789 w 12210368"/>
              <a:gd name="connsiteY3812" fmla="*/ 4935071 h 13916987"/>
              <a:gd name="connsiteX3813" fmla="*/ 64200 w 12210368"/>
              <a:gd name="connsiteY3813" fmla="*/ 4933865 h 13916987"/>
              <a:gd name="connsiteX3814" fmla="*/ 50064 w 12210368"/>
              <a:gd name="connsiteY3814" fmla="*/ 4935070 h 13916987"/>
              <a:gd name="connsiteX3815" fmla="*/ 55954 w 12210368"/>
              <a:gd name="connsiteY3815" fmla="*/ 4984422 h 13916987"/>
              <a:gd name="connsiteX3816" fmla="*/ 70090 w 12210368"/>
              <a:gd name="connsiteY3816" fmla="*/ 4983218 h 13916987"/>
              <a:gd name="connsiteX3817" fmla="*/ 64200 w 12210368"/>
              <a:gd name="connsiteY3817" fmla="*/ 4933865 h 13916987"/>
              <a:gd name="connsiteX3818" fmla="*/ 86582 w 12210368"/>
              <a:gd name="connsiteY3818" fmla="*/ 4927847 h 13916987"/>
              <a:gd name="connsiteX3819" fmla="*/ 72446 w 12210368"/>
              <a:gd name="connsiteY3819" fmla="*/ 4931457 h 13916987"/>
              <a:gd name="connsiteX3820" fmla="*/ 83048 w 12210368"/>
              <a:gd name="connsiteY3820" fmla="*/ 4980810 h 13916987"/>
              <a:gd name="connsiteX3821" fmla="*/ 97184 w 12210368"/>
              <a:gd name="connsiteY3821" fmla="*/ 4977199 h 13916987"/>
              <a:gd name="connsiteX3822" fmla="*/ 86582 w 12210368"/>
              <a:gd name="connsiteY3822" fmla="*/ 4927847 h 13916987"/>
              <a:gd name="connsiteX3823" fmla="*/ 104252 w 12210368"/>
              <a:gd name="connsiteY3823" fmla="*/ 4923032 h 13916987"/>
              <a:gd name="connsiteX3824" fmla="*/ 91294 w 12210368"/>
              <a:gd name="connsiteY3824" fmla="*/ 4927847 h 13916987"/>
              <a:gd name="connsiteX3825" fmla="*/ 106608 w 12210368"/>
              <a:gd name="connsiteY3825" fmla="*/ 4974792 h 13916987"/>
              <a:gd name="connsiteX3826" fmla="*/ 119566 w 12210368"/>
              <a:gd name="connsiteY3826" fmla="*/ 4969977 h 13916987"/>
              <a:gd name="connsiteX3827" fmla="*/ 104252 w 12210368"/>
              <a:gd name="connsiteY3827" fmla="*/ 4923032 h 13916987"/>
              <a:gd name="connsiteX3828" fmla="*/ 121922 w 12210368"/>
              <a:gd name="connsiteY3828" fmla="*/ 4914606 h 13916987"/>
              <a:gd name="connsiteX3829" fmla="*/ 108964 w 12210368"/>
              <a:gd name="connsiteY3829" fmla="*/ 4920625 h 13916987"/>
              <a:gd name="connsiteX3830" fmla="*/ 128989 w 12210368"/>
              <a:gd name="connsiteY3830" fmla="*/ 4966366 h 13916987"/>
              <a:gd name="connsiteX3831" fmla="*/ 141947 w 12210368"/>
              <a:gd name="connsiteY3831" fmla="*/ 4960347 h 13916987"/>
              <a:gd name="connsiteX3832" fmla="*/ 121922 w 12210368"/>
              <a:gd name="connsiteY3832" fmla="*/ 4914606 h 13916987"/>
              <a:gd name="connsiteX3833" fmla="*/ 137235 w 12210368"/>
              <a:gd name="connsiteY3833" fmla="*/ 4906181 h 13916987"/>
              <a:gd name="connsiteX3834" fmla="*/ 125455 w 12210368"/>
              <a:gd name="connsiteY3834" fmla="*/ 4913402 h 13916987"/>
              <a:gd name="connsiteX3835" fmla="*/ 149015 w 12210368"/>
              <a:gd name="connsiteY3835" fmla="*/ 4956737 h 13916987"/>
              <a:gd name="connsiteX3836" fmla="*/ 160795 w 12210368"/>
              <a:gd name="connsiteY3836" fmla="*/ 4949514 h 13916987"/>
              <a:gd name="connsiteX3837" fmla="*/ 137235 w 12210368"/>
              <a:gd name="connsiteY3837" fmla="*/ 4906181 h 13916987"/>
              <a:gd name="connsiteX3838" fmla="*/ 162032 w 12210368"/>
              <a:gd name="connsiteY3838" fmla="*/ 4888206 h 13916987"/>
              <a:gd name="connsiteX3839" fmla="*/ 173633 w 12210368"/>
              <a:gd name="connsiteY3839" fmla="*/ 4903852 h 13916987"/>
              <a:gd name="connsiteX3840" fmla="*/ 160795 w 12210368"/>
              <a:gd name="connsiteY3840" fmla="*/ 4889329 h 13916987"/>
              <a:gd name="connsiteX3841" fmla="*/ 162032 w 12210368"/>
              <a:gd name="connsiteY3841" fmla="*/ 4888206 h 13916987"/>
              <a:gd name="connsiteX3842" fmla="*/ 171397 w 12210368"/>
              <a:gd name="connsiteY3842" fmla="*/ 4879700 h 13916987"/>
              <a:gd name="connsiteX3843" fmla="*/ 202145 w 12210368"/>
              <a:gd name="connsiteY3843" fmla="*/ 4914485 h 13916987"/>
              <a:gd name="connsiteX3844" fmla="*/ 202025 w 12210368"/>
              <a:gd name="connsiteY3844" fmla="*/ 4914609 h 13916987"/>
              <a:gd name="connsiteX3845" fmla="*/ 169526 w 12210368"/>
              <a:gd name="connsiteY3845" fmla="*/ 4881400 h 13916987"/>
              <a:gd name="connsiteX3846" fmla="*/ 171397 w 12210368"/>
              <a:gd name="connsiteY3846" fmla="*/ 4879700 h 13916987"/>
              <a:gd name="connsiteX3847" fmla="*/ 177287 w 12210368"/>
              <a:gd name="connsiteY3847" fmla="*/ 4870069 h 13916987"/>
              <a:gd name="connsiteX3848" fmla="*/ 208504 w 12210368"/>
              <a:gd name="connsiteY3848" fmla="*/ 4901968 h 13916987"/>
              <a:gd name="connsiteX3849" fmla="*/ 202025 w 12210368"/>
              <a:gd name="connsiteY3849" fmla="*/ 4908587 h 13916987"/>
              <a:gd name="connsiteX3850" fmla="*/ 170809 w 12210368"/>
              <a:gd name="connsiteY3850" fmla="*/ 4876689 h 13916987"/>
              <a:gd name="connsiteX3851" fmla="*/ 177287 w 12210368"/>
              <a:gd name="connsiteY3851" fmla="*/ 4870069 h 13916987"/>
              <a:gd name="connsiteX3852" fmla="*/ 177287 w 12210368"/>
              <a:gd name="connsiteY3852" fmla="*/ 4864050 h 13916987"/>
              <a:gd name="connsiteX3853" fmla="*/ 167863 w 12210368"/>
              <a:gd name="connsiteY3853" fmla="*/ 4873681 h 13916987"/>
              <a:gd name="connsiteX3854" fmla="*/ 170809 w 12210368"/>
              <a:gd name="connsiteY3854" fmla="*/ 4876689 h 13916987"/>
              <a:gd name="connsiteX3855" fmla="*/ 167863 w 12210368"/>
              <a:gd name="connsiteY3855" fmla="*/ 4879701 h 13916987"/>
              <a:gd name="connsiteX3856" fmla="*/ 169526 w 12210368"/>
              <a:gd name="connsiteY3856" fmla="*/ 4881400 h 13916987"/>
              <a:gd name="connsiteX3857" fmla="*/ 162032 w 12210368"/>
              <a:gd name="connsiteY3857" fmla="*/ 4888206 h 13916987"/>
              <a:gd name="connsiteX3858" fmla="*/ 161973 w 12210368"/>
              <a:gd name="connsiteY3858" fmla="*/ 4888127 h 13916987"/>
              <a:gd name="connsiteX3859" fmla="*/ 151371 w 12210368"/>
              <a:gd name="connsiteY3859" fmla="*/ 4896552 h 13916987"/>
              <a:gd name="connsiteX3860" fmla="*/ 139591 w 12210368"/>
              <a:gd name="connsiteY3860" fmla="*/ 4904978 h 13916987"/>
              <a:gd name="connsiteX3861" fmla="*/ 166685 w 12210368"/>
              <a:gd name="connsiteY3861" fmla="*/ 4947107 h 13916987"/>
              <a:gd name="connsiteX3862" fmla="*/ 178465 w 12210368"/>
              <a:gd name="connsiteY3862" fmla="*/ 4938681 h 13916987"/>
              <a:gd name="connsiteX3863" fmla="*/ 151371 w 12210368"/>
              <a:gd name="connsiteY3863" fmla="*/ 4896552 h 13916987"/>
              <a:gd name="connsiteX3864" fmla="*/ 180821 w 12210368"/>
              <a:gd name="connsiteY3864" fmla="*/ 4936274 h 13916987"/>
              <a:gd name="connsiteX3865" fmla="*/ 191423 w 12210368"/>
              <a:gd name="connsiteY3865" fmla="*/ 4927848 h 13916987"/>
              <a:gd name="connsiteX3866" fmla="*/ 173633 w 12210368"/>
              <a:gd name="connsiteY3866" fmla="*/ 4903852 h 13916987"/>
              <a:gd name="connsiteX3867" fmla="*/ 193779 w 12210368"/>
              <a:gd name="connsiteY3867" fmla="*/ 4926645 h 13916987"/>
              <a:gd name="connsiteX3868" fmla="*/ 204381 w 12210368"/>
              <a:gd name="connsiteY3868" fmla="*/ 4917016 h 13916987"/>
              <a:gd name="connsiteX3869" fmla="*/ 202145 w 12210368"/>
              <a:gd name="connsiteY3869" fmla="*/ 4914485 h 13916987"/>
              <a:gd name="connsiteX3870" fmla="*/ 211449 w 12210368"/>
              <a:gd name="connsiteY3870" fmla="*/ 4904978 h 13916987"/>
              <a:gd name="connsiteX3871" fmla="*/ 208504 w 12210368"/>
              <a:gd name="connsiteY3871" fmla="*/ 4901968 h 13916987"/>
              <a:gd name="connsiteX3872" fmla="*/ 211449 w 12210368"/>
              <a:gd name="connsiteY3872" fmla="*/ 4898959 h 13916987"/>
              <a:gd name="connsiteX3873" fmla="*/ 177287 w 12210368"/>
              <a:gd name="connsiteY3873" fmla="*/ 4864050 h 13916987"/>
              <a:gd name="connsiteX3874" fmla="*/ 54801 w 12210368"/>
              <a:gd name="connsiteY3874" fmla="*/ 4834168 h 13916987"/>
              <a:gd name="connsiteX3875" fmla="*/ 59272 w 12210368"/>
              <a:gd name="connsiteY3875" fmla="*/ 4871626 h 13916987"/>
              <a:gd name="connsiteX3876" fmla="*/ 51242 w 12210368"/>
              <a:gd name="connsiteY3876" fmla="*/ 4835159 h 13916987"/>
              <a:gd name="connsiteX3877" fmla="*/ 54801 w 12210368"/>
              <a:gd name="connsiteY3877" fmla="*/ 4834168 h 13916987"/>
              <a:gd name="connsiteX3878" fmla="*/ 64200 w 12210368"/>
              <a:gd name="connsiteY3878" fmla="*/ 4831548 h 13916987"/>
              <a:gd name="connsiteX3879" fmla="*/ 72356 w 12210368"/>
              <a:gd name="connsiteY3879" fmla="*/ 4868587 h 13916987"/>
              <a:gd name="connsiteX3880" fmla="*/ 60666 w 12210368"/>
              <a:gd name="connsiteY3880" fmla="*/ 4832753 h 13916987"/>
              <a:gd name="connsiteX3881" fmla="*/ 63026 w 12210368"/>
              <a:gd name="connsiteY3881" fmla="*/ 4831876 h 13916987"/>
              <a:gd name="connsiteX3882" fmla="*/ 64200 w 12210368"/>
              <a:gd name="connsiteY3882" fmla="*/ 4831548 h 13916987"/>
              <a:gd name="connsiteX3883" fmla="*/ 73624 w 12210368"/>
              <a:gd name="connsiteY3883" fmla="*/ 4827938 h 13916987"/>
              <a:gd name="connsiteX3884" fmla="*/ 85495 w 12210368"/>
              <a:gd name="connsiteY3884" fmla="*/ 4864327 h 13916987"/>
              <a:gd name="connsiteX3885" fmla="*/ 70131 w 12210368"/>
              <a:gd name="connsiteY3885" fmla="*/ 4829235 h 13916987"/>
              <a:gd name="connsiteX3886" fmla="*/ 73624 w 12210368"/>
              <a:gd name="connsiteY3886" fmla="*/ 4827938 h 13916987"/>
              <a:gd name="connsiteX3887" fmla="*/ 83298 w 12210368"/>
              <a:gd name="connsiteY3887" fmla="*/ 4823693 h 13916987"/>
              <a:gd name="connsiteX3888" fmla="*/ 103074 w 12210368"/>
              <a:gd name="connsiteY3888" fmla="*/ 4868864 h 13916987"/>
              <a:gd name="connsiteX3889" fmla="*/ 101611 w 12210368"/>
              <a:gd name="connsiteY3889" fmla="*/ 4869544 h 13916987"/>
              <a:gd name="connsiteX3890" fmla="*/ 78336 w 12210368"/>
              <a:gd name="connsiteY3890" fmla="*/ 4826735 h 13916987"/>
              <a:gd name="connsiteX3891" fmla="*/ 83298 w 12210368"/>
              <a:gd name="connsiteY3891" fmla="*/ 4823693 h 13916987"/>
              <a:gd name="connsiteX3892" fmla="*/ 90116 w 12210368"/>
              <a:gd name="connsiteY3892" fmla="*/ 4819513 h 13916987"/>
              <a:gd name="connsiteX3893" fmla="*/ 113676 w 12210368"/>
              <a:gd name="connsiteY3893" fmla="*/ 4862846 h 13916987"/>
              <a:gd name="connsiteX3894" fmla="*/ 112276 w 12210368"/>
              <a:gd name="connsiteY3894" fmla="*/ 4863704 h 13916987"/>
              <a:gd name="connsiteX3895" fmla="*/ 85626 w 12210368"/>
              <a:gd name="connsiteY3895" fmla="*/ 4822265 h 13916987"/>
              <a:gd name="connsiteX3896" fmla="*/ 90116 w 12210368"/>
              <a:gd name="connsiteY3896" fmla="*/ 4819513 h 13916987"/>
              <a:gd name="connsiteX3897" fmla="*/ 97187 w 12210368"/>
              <a:gd name="connsiteY3897" fmla="*/ 4813627 h 13916987"/>
              <a:gd name="connsiteX3898" fmla="*/ 96006 w 12210368"/>
              <a:gd name="connsiteY3898" fmla="*/ 4814699 h 13916987"/>
              <a:gd name="connsiteX3899" fmla="*/ 102317 w 12210368"/>
              <a:gd name="connsiteY3899" fmla="*/ 4821839 h 13916987"/>
              <a:gd name="connsiteX3900" fmla="*/ 123100 w 12210368"/>
              <a:gd name="connsiteY3900" fmla="*/ 4855624 h 13916987"/>
              <a:gd name="connsiteX3901" fmla="*/ 120494 w 12210368"/>
              <a:gd name="connsiteY3901" fmla="*/ 4857695 h 13916987"/>
              <a:gd name="connsiteX3902" fmla="*/ 91294 w 12210368"/>
              <a:gd name="connsiteY3902" fmla="*/ 4818309 h 13916987"/>
              <a:gd name="connsiteX3903" fmla="*/ 97187 w 12210368"/>
              <a:gd name="connsiteY3903" fmla="*/ 4813627 h 13916987"/>
              <a:gd name="connsiteX3904" fmla="*/ 97237 w 12210368"/>
              <a:gd name="connsiteY3904" fmla="*/ 4813581 h 13916987"/>
              <a:gd name="connsiteX3905" fmla="*/ 97240 w 12210368"/>
              <a:gd name="connsiteY3905" fmla="*/ 4813585 h 13916987"/>
              <a:gd name="connsiteX3906" fmla="*/ 97187 w 12210368"/>
              <a:gd name="connsiteY3906" fmla="*/ 4813627 h 13916987"/>
              <a:gd name="connsiteX3907" fmla="*/ 97237 w 12210368"/>
              <a:gd name="connsiteY3907" fmla="*/ 4813581 h 13916987"/>
              <a:gd name="connsiteX3908" fmla="*/ 100571 w 12210368"/>
              <a:gd name="connsiteY3908" fmla="*/ 4810935 h 13916987"/>
              <a:gd name="connsiteX3909" fmla="*/ 109257 w 12210368"/>
              <a:gd name="connsiteY3909" fmla="*/ 4819813 h 13916987"/>
              <a:gd name="connsiteX3910" fmla="*/ 131345 w 12210368"/>
              <a:gd name="connsiteY3910" fmla="*/ 4849607 h 13916987"/>
              <a:gd name="connsiteX3911" fmla="*/ 128711 w 12210368"/>
              <a:gd name="connsiteY3911" fmla="*/ 4851701 h 13916987"/>
              <a:gd name="connsiteX3912" fmla="*/ 102317 w 12210368"/>
              <a:gd name="connsiteY3912" fmla="*/ 4821839 h 13916987"/>
              <a:gd name="connsiteX3913" fmla="*/ 97240 w 12210368"/>
              <a:gd name="connsiteY3913" fmla="*/ 4813585 h 13916987"/>
              <a:gd name="connsiteX3914" fmla="*/ 100571 w 12210368"/>
              <a:gd name="connsiteY3914" fmla="*/ 4810935 h 13916987"/>
              <a:gd name="connsiteX3915" fmla="*/ 103582 w 12210368"/>
              <a:gd name="connsiteY3915" fmla="*/ 4807818 h 13916987"/>
              <a:gd name="connsiteX3916" fmla="*/ 133701 w 12210368"/>
              <a:gd name="connsiteY3916" fmla="*/ 4837570 h 13916987"/>
              <a:gd name="connsiteX3917" fmla="*/ 134505 w 12210368"/>
              <a:gd name="connsiteY3917" fmla="*/ 4836630 h 13916987"/>
              <a:gd name="connsiteX3918" fmla="*/ 137411 w 12210368"/>
              <a:gd name="connsiteY3918" fmla="*/ 4839918 h 13916987"/>
              <a:gd name="connsiteX3919" fmla="*/ 133701 w 12210368"/>
              <a:gd name="connsiteY3919" fmla="*/ 4844792 h 13916987"/>
              <a:gd name="connsiteX3920" fmla="*/ 109257 w 12210368"/>
              <a:gd name="connsiteY3920" fmla="*/ 4819813 h 13916987"/>
              <a:gd name="connsiteX3921" fmla="*/ 101896 w 12210368"/>
              <a:gd name="connsiteY3921" fmla="*/ 4809883 h 13916987"/>
              <a:gd name="connsiteX3922" fmla="*/ 100571 w 12210368"/>
              <a:gd name="connsiteY3922" fmla="*/ 4810935 h 13916987"/>
              <a:gd name="connsiteX3923" fmla="*/ 100372 w 12210368"/>
              <a:gd name="connsiteY3923" fmla="*/ 4810733 h 13916987"/>
              <a:gd name="connsiteX3924" fmla="*/ 103582 w 12210368"/>
              <a:gd name="connsiteY3924" fmla="*/ 4807818 h 13916987"/>
              <a:gd name="connsiteX3925" fmla="*/ 107786 w 12210368"/>
              <a:gd name="connsiteY3925" fmla="*/ 4799051 h 13916987"/>
              <a:gd name="connsiteX3926" fmla="*/ 139198 w 12210368"/>
              <a:gd name="connsiteY3926" fmla="*/ 4831150 h 13916987"/>
              <a:gd name="connsiteX3927" fmla="*/ 134505 w 12210368"/>
              <a:gd name="connsiteY3927" fmla="*/ 4836630 h 13916987"/>
              <a:gd name="connsiteX3928" fmla="*/ 106608 w 12210368"/>
              <a:gd name="connsiteY3928" fmla="*/ 4805068 h 13916987"/>
              <a:gd name="connsiteX3929" fmla="*/ 103582 w 12210368"/>
              <a:gd name="connsiteY3929" fmla="*/ 4807818 h 13916987"/>
              <a:gd name="connsiteX3930" fmla="*/ 101357 w 12210368"/>
              <a:gd name="connsiteY3930" fmla="*/ 4805620 h 13916987"/>
              <a:gd name="connsiteX3931" fmla="*/ 107786 w 12210368"/>
              <a:gd name="connsiteY3931" fmla="*/ 4799051 h 13916987"/>
              <a:gd name="connsiteX3932" fmla="*/ 107786 w 12210368"/>
              <a:gd name="connsiteY3932" fmla="*/ 4793030 h 13916987"/>
              <a:gd name="connsiteX3933" fmla="*/ 98362 w 12210368"/>
              <a:gd name="connsiteY3933" fmla="*/ 4802661 h 13916987"/>
              <a:gd name="connsiteX3934" fmla="*/ 101357 w 12210368"/>
              <a:gd name="connsiteY3934" fmla="*/ 4805620 h 13916987"/>
              <a:gd name="connsiteX3935" fmla="*/ 98362 w 12210368"/>
              <a:gd name="connsiteY3935" fmla="*/ 4808680 h 13916987"/>
              <a:gd name="connsiteX3936" fmla="*/ 100372 w 12210368"/>
              <a:gd name="connsiteY3936" fmla="*/ 4810733 h 13916987"/>
              <a:gd name="connsiteX3937" fmla="*/ 97237 w 12210368"/>
              <a:gd name="connsiteY3937" fmla="*/ 4813581 h 13916987"/>
              <a:gd name="connsiteX3938" fmla="*/ 97184 w 12210368"/>
              <a:gd name="connsiteY3938" fmla="*/ 4813494 h 13916987"/>
              <a:gd name="connsiteX3939" fmla="*/ 85404 w 12210368"/>
              <a:gd name="connsiteY3939" fmla="*/ 4821921 h 13916987"/>
              <a:gd name="connsiteX3940" fmla="*/ 85626 w 12210368"/>
              <a:gd name="connsiteY3940" fmla="*/ 4822265 h 13916987"/>
              <a:gd name="connsiteX3941" fmla="*/ 83298 w 12210368"/>
              <a:gd name="connsiteY3941" fmla="*/ 4823693 h 13916987"/>
              <a:gd name="connsiteX3942" fmla="*/ 83048 w 12210368"/>
              <a:gd name="connsiteY3942" fmla="*/ 4823123 h 13916987"/>
              <a:gd name="connsiteX3943" fmla="*/ 70090 w 12210368"/>
              <a:gd name="connsiteY3943" fmla="*/ 4829141 h 13916987"/>
              <a:gd name="connsiteX3944" fmla="*/ 70131 w 12210368"/>
              <a:gd name="connsiteY3944" fmla="*/ 4829235 h 13916987"/>
              <a:gd name="connsiteX3945" fmla="*/ 63026 w 12210368"/>
              <a:gd name="connsiteY3945" fmla="*/ 4831876 h 13916987"/>
              <a:gd name="connsiteX3946" fmla="*/ 54801 w 12210368"/>
              <a:gd name="connsiteY3946" fmla="*/ 4834168 h 13916987"/>
              <a:gd name="connsiteX3947" fmla="*/ 54776 w 12210368"/>
              <a:gd name="connsiteY3947" fmla="*/ 4833956 h 13916987"/>
              <a:gd name="connsiteX3948" fmla="*/ 40640 w 12210368"/>
              <a:gd name="connsiteY3948" fmla="*/ 4835160 h 13916987"/>
              <a:gd name="connsiteX3949" fmla="*/ 45352 w 12210368"/>
              <a:gd name="connsiteY3949" fmla="*/ 4884513 h 13916987"/>
              <a:gd name="connsiteX3950" fmla="*/ 60666 w 12210368"/>
              <a:gd name="connsiteY3950" fmla="*/ 4883310 h 13916987"/>
              <a:gd name="connsiteX3951" fmla="*/ 59272 w 12210368"/>
              <a:gd name="connsiteY3951" fmla="*/ 4871626 h 13916987"/>
              <a:gd name="connsiteX3952" fmla="*/ 61844 w 12210368"/>
              <a:gd name="connsiteY3952" fmla="*/ 4883308 h 13916987"/>
              <a:gd name="connsiteX3953" fmla="*/ 74802 w 12210368"/>
              <a:gd name="connsiteY3953" fmla="*/ 4879697 h 13916987"/>
              <a:gd name="connsiteX3954" fmla="*/ 72356 w 12210368"/>
              <a:gd name="connsiteY3954" fmla="*/ 4868587 h 13916987"/>
              <a:gd name="connsiteX3955" fmla="*/ 75980 w 12210368"/>
              <a:gd name="connsiteY3955" fmla="*/ 4879698 h 13916987"/>
              <a:gd name="connsiteX3956" fmla="*/ 88938 w 12210368"/>
              <a:gd name="connsiteY3956" fmla="*/ 4874883 h 13916987"/>
              <a:gd name="connsiteX3957" fmla="*/ 85495 w 12210368"/>
              <a:gd name="connsiteY3957" fmla="*/ 4864327 h 13916987"/>
              <a:gd name="connsiteX3958" fmla="*/ 90116 w 12210368"/>
              <a:gd name="connsiteY3958" fmla="*/ 4874883 h 13916987"/>
              <a:gd name="connsiteX3959" fmla="*/ 101611 w 12210368"/>
              <a:gd name="connsiteY3959" fmla="*/ 4869544 h 13916987"/>
              <a:gd name="connsiteX3960" fmla="*/ 101896 w 12210368"/>
              <a:gd name="connsiteY3960" fmla="*/ 4870069 h 13916987"/>
              <a:gd name="connsiteX3961" fmla="*/ 112276 w 12210368"/>
              <a:gd name="connsiteY3961" fmla="*/ 4863704 h 13916987"/>
              <a:gd name="connsiteX3962" fmla="*/ 112498 w 12210368"/>
              <a:gd name="connsiteY3962" fmla="*/ 4864050 h 13916987"/>
              <a:gd name="connsiteX3963" fmla="*/ 120494 w 12210368"/>
              <a:gd name="connsiteY3963" fmla="*/ 4857695 h 13916987"/>
              <a:gd name="connsiteX3964" fmla="*/ 120744 w 12210368"/>
              <a:gd name="connsiteY3964" fmla="*/ 4858033 h 13916987"/>
              <a:gd name="connsiteX3965" fmla="*/ 128711 w 12210368"/>
              <a:gd name="connsiteY3965" fmla="*/ 4851701 h 13916987"/>
              <a:gd name="connsiteX3966" fmla="*/ 128989 w 12210368"/>
              <a:gd name="connsiteY3966" fmla="*/ 4852015 h 13916987"/>
              <a:gd name="connsiteX3967" fmla="*/ 139591 w 12210368"/>
              <a:gd name="connsiteY3967" fmla="*/ 4842383 h 13916987"/>
              <a:gd name="connsiteX3968" fmla="*/ 137411 w 12210368"/>
              <a:gd name="connsiteY3968" fmla="*/ 4839918 h 13916987"/>
              <a:gd name="connsiteX3969" fmla="*/ 141947 w 12210368"/>
              <a:gd name="connsiteY3969" fmla="*/ 4833957 h 13916987"/>
              <a:gd name="connsiteX3970" fmla="*/ 139198 w 12210368"/>
              <a:gd name="connsiteY3970" fmla="*/ 4831150 h 13916987"/>
              <a:gd name="connsiteX3971" fmla="*/ 141947 w 12210368"/>
              <a:gd name="connsiteY3971" fmla="*/ 4827938 h 13916987"/>
              <a:gd name="connsiteX3972" fmla="*/ 107786 w 12210368"/>
              <a:gd name="connsiteY3972" fmla="*/ 4793030 h 13916987"/>
              <a:gd name="connsiteX3973" fmla="*/ 45353 w 12210368"/>
              <a:gd name="connsiteY3973" fmla="*/ 4784604 h 13916987"/>
              <a:gd name="connsiteX3974" fmla="*/ 45352 w 12210368"/>
              <a:gd name="connsiteY3974" fmla="*/ 4784604 h 13916987"/>
              <a:gd name="connsiteX3975" fmla="*/ 45352 w 12210368"/>
              <a:gd name="connsiteY3975" fmla="*/ 4784604 h 13916987"/>
              <a:gd name="connsiteX3976" fmla="*/ 45353 w 12210368"/>
              <a:gd name="connsiteY3976" fmla="*/ 4784604 h 13916987"/>
              <a:gd name="connsiteX3977" fmla="*/ 48736 w 12210368"/>
              <a:gd name="connsiteY3977" fmla="*/ 4783347 h 13916987"/>
              <a:gd name="connsiteX3978" fmla="*/ 48782 w 12210368"/>
              <a:gd name="connsiteY3978" fmla="*/ 4783728 h 13916987"/>
              <a:gd name="connsiteX3979" fmla="*/ 45353 w 12210368"/>
              <a:gd name="connsiteY3979" fmla="*/ 4784604 h 13916987"/>
              <a:gd name="connsiteX3980" fmla="*/ 48736 w 12210368"/>
              <a:gd name="connsiteY3980" fmla="*/ 4783347 h 13916987"/>
              <a:gd name="connsiteX3981" fmla="*/ 53301 w 12210368"/>
              <a:gd name="connsiteY3981" fmla="*/ 4781650 h 13916987"/>
              <a:gd name="connsiteX3982" fmla="*/ 53408 w 12210368"/>
              <a:gd name="connsiteY3982" fmla="*/ 4781847 h 13916987"/>
              <a:gd name="connsiteX3983" fmla="*/ 50064 w 12210368"/>
              <a:gd name="connsiteY3983" fmla="*/ 4783400 h 13916987"/>
              <a:gd name="connsiteX3984" fmla="*/ 49858 w 12210368"/>
              <a:gd name="connsiteY3984" fmla="*/ 4782930 h 13916987"/>
              <a:gd name="connsiteX3985" fmla="*/ 53301 w 12210368"/>
              <a:gd name="connsiteY3985" fmla="*/ 4781650 h 13916987"/>
              <a:gd name="connsiteX3986" fmla="*/ 54584 w 12210368"/>
              <a:gd name="connsiteY3986" fmla="*/ 4781301 h 13916987"/>
              <a:gd name="connsiteX3987" fmla="*/ 54639 w 12210368"/>
              <a:gd name="connsiteY3987" fmla="*/ 4781558 h 13916987"/>
              <a:gd name="connsiteX3988" fmla="*/ 53598 w 12210368"/>
              <a:gd name="connsiteY3988" fmla="*/ 4782195 h 13916987"/>
              <a:gd name="connsiteX3989" fmla="*/ 53408 w 12210368"/>
              <a:gd name="connsiteY3989" fmla="*/ 4781847 h 13916987"/>
              <a:gd name="connsiteX3990" fmla="*/ 54584 w 12210368"/>
              <a:gd name="connsiteY3990" fmla="*/ 4781301 h 13916987"/>
              <a:gd name="connsiteX3991" fmla="*/ 55950 w 12210368"/>
              <a:gd name="connsiteY3991" fmla="*/ 4780666 h 13916987"/>
              <a:gd name="connsiteX3992" fmla="*/ 54584 w 12210368"/>
              <a:gd name="connsiteY3992" fmla="*/ 4781301 h 13916987"/>
              <a:gd name="connsiteX3993" fmla="*/ 54558 w 12210368"/>
              <a:gd name="connsiteY3993" fmla="*/ 4781183 h 13916987"/>
              <a:gd name="connsiteX3994" fmla="*/ 55950 w 12210368"/>
              <a:gd name="connsiteY3994" fmla="*/ 4780666 h 13916987"/>
              <a:gd name="connsiteX3995" fmla="*/ 56545 w 12210368"/>
              <a:gd name="connsiteY3995" fmla="*/ 4780389 h 13916987"/>
              <a:gd name="connsiteX3996" fmla="*/ 56316 w 12210368"/>
              <a:gd name="connsiteY3996" fmla="*/ 4780530 h 13916987"/>
              <a:gd name="connsiteX3997" fmla="*/ 55950 w 12210368"/>
              <a:gd name="connsiteY3997" fmla="*/ 4780666 h 13916987"/>
              <a:gd name="connsiteX3998" fmla="*/ 56545 w 12210368"/>
              <a:gd name="connsiteY3998" fmla="*/ 4780389 h 13916987"/>
              <a:gd name="connsiteX3999" fmla="*/ 56688 w 12210368"/>
              <a:gd name="connsiteY3999" fmla="*/ 4780302 h 13916987"/>
              <a:gd name="connsiteX4000" fmla="*/ 56699 w 12210368"/>
              <a:gd name="connsiteY4000" fmla="*/ 4780319 h 13916987"/>
              <a:gd name="connsiteX4001" fmla="*/ 56545 w 12210368"/>
              <a:gd name="connsiteY4001" fmla="*/ 4780389 h 13916987"/>
              <a:gd name="connsiteX4002" fmla="*/ 56688 w 12210368"/>
              <a:gd name="connsiteY4002" fmla="*/ 4780302 h 13916987"/>
              <a:gd name="connsiteX4003" fmla="*/ 58248 w 12210368"/>
              <a:gd name="connsiteY4003" fmla="*/ 4779599 h 13916987"/>
              <a:gd name="connsiteX4004" fmla="*/ 58310 w 12210368"/>
              <a:gd name="connsiteY4004" fmla="*/ 4779788 h 13916987"/>
              <a:gd name="connsiteX4005" fmla="*/ 56735 w 12210368"/>
              <a:gd name="connsiteY4005" fmla="*/ 4780374 h 13916987"/>
              <a:gd name="connsiteX4006" fmla="*/ 56699 w 12210368"/>
              <a:gd name="connsiteY4006" fmla="*/ 4780319 h 13916987"/>
              <a:gd name="connsiteX4007" fmla="*/ 58248 w 12210368"/>
              <a:gd name="connsiteY4007" fmla="*/ 4779599 h 13916987"/>
              <a:gd name="connsiteX4008" fmla="*/ 48247 w 12210368"/>
              <a:gd name="connsiteY4008" fmla="*/ 4779251 h 13916987"/>
              <a:gd name="connsiteX4009" fmla="*/ 49858 w 12210368"/>
              <a:gd name="connsiteY4009" fmla="*/ 4782930 h 13916987"/>
              <a:gd name="connsiteX4010" fmla="*/ 48736 w 12210368"/>
              <a:gd name="connsiteY4010" fmla="*/ 4783347 h 13916987"/>
              <a:gd name="connsiteX4011" fmla="*/ 48247 w 12210368"/>
              <a:gd name="connsiteY4011" fmla="*/ 4779251 h 13916987"/>
              <a:gd name="connsiteX4012" fmla="*/ 60631 w 12210368"/>
              <a:gd name="connsiteY4012" fmla="*/ 4778492 h 13916987"/>
              <a:gd name="connsiteX4013" fmla="*/ 60608 w 12210368"/>
              <a:gd name="connsiteY4013" fmla="*/ 4778508 h 13916987"/>
              <a:gd name="connsiteX4014" fmla="*/ 60605 w 12210368"/>
              <a:gd name="connsiteY4014" fmla="*/ 4778504 h 13916987"/>
              <a:gd name="connsiteX4015" fmla="*/ 60631 w 12210368"/>
              <a:gd name="connsiteY4015" fmla="*/ 4778492 h 13916987"/>
              <a:gd name="connsiteX4016" fmla="*/ 60298 w 12210368"/>
              <a:gd name="connsiteY4016" fmla="*/ 4778089 h 13916987"/>
              <a:gd name="connsiteX4017" fmla="*/ 60605 w 12210368"/>
              <a:gd name="connsiteY4017" fmla="*/ 4778504 h 13916987"/>
              <a:gd name="connsiteX4018" fmla="*/ 58248 w 12210368"/>
              <a:gd name="connsiteY4018" fmla="*/ 4779599 h 13916987"/>
              <a:gd name="connsiteX4019" fmla="*/ 58179 w 12210368"/>
              <a:gd name="connsiteY4019" fmla="*/ 4779388 h 13916987"/>
              <a:gd name="connsiteX4020" fmla="*/ 60298 w 12210368"/>
              <a:gd name="connsiteY4020" fmla="*/ 4778089 h 13916987"/>
              <a:gd name="connsiteX4021" fmla="*/ 62188 w 12210368"/>
              <a:gd name="connsiteY4021" fmla="*/ 4777377 h 13916987"/>
              <a:gd name="connsiteX4022" fmla="*/ 61003 w 12210368"/>
              <a:gd name="connsiteY4022" fmla="*/ 4778319 h 13916987"/>
              <a:gd name="connsiteX4023" fmla="*/ 60631 w 12210368"/>
              <a:gd name="connsiteY4023" fmla="*/ 4778492 h 13916987"/>
              <a:gd name="connsiteX4024" fmla="*/ 62188 w 12210368"/>
              <a:gd name="connsiteY4024" fmla="*/ 4777377 h 13916987"/>
              <a:gd name="connsiteX4025" fmla="*/ 62806 w 12210368"/>
              <a:gd name="connsiteY4025" fmla="*/ 4776886 h 13916987"/>
              <a:gd name="connsiteX4026" fmla="*/ 62822 w 12210368"/>
              <a:gd name="connsiteY4026" fmla="*/ 4776924 h 13916987"/>
              <a:gd name="connsiteX4027" fmla="*/ 62188 w 12210368"/>
              <a:gd name="connsiteY4027" fmla="*/ 4777377 h 13916987"/>
              <a:gd name="connsiteX4028" fmla="*/ 62806 w 12210368"/>
              <a:gd name="connsiteY4028" fmla="*/ 4776886 h 13916987"/>
              <a:gd name="connsiteX4029" fmla="*/ 63234 w 12210368"/>
              <a:gd name="connsiteY4029" fmla="*/ 4776290 h 13916987"/>
              <a:gd name="connsiteX4030" fmla="*/ 63367 w 12210368"/>
              <a:gd name="connsiteY4030" fmla="*/ 4776439 h 13916987"/>
              <a:gd name="connsiteX4031" fmla="*/ 62806 w 12210368"/>
              <a:gd name="connsiteY4031" fmla="*/ 4776886 h 13916987"/>
              <a:gd name="connsiteX4032" fmla="*/ 62690 w 12210368"/>
              <a:gd name="connsiteY4032" fmla="*/ 4776623 h 13916987"/>
              <a:gd name="connsiteX4033" fmla="*/ 63234 w 12210368"/>
              <a:gd name="connsiteY4033" fmla="*/ 4776290 h 13916987"/>
              <a:gd name="connsiteX4034" fmla="*/ 68685 w 12210368"/>
              <a:gd name="connsiteY4034" fmla="*/ 4772214 h 13916987"/>
              <a:gd name="connsiteX4035" fmla="*/ 68912 w 12210368"/>
              <a:gd name="connsiteY4035" fmla="*/ 4772568 h 13916987"/>
              <a:gd name="connsiteX4036" fmla="*/ 63418 w 12210368"/>
              <a:gd name="connsiteY4036" fmla="*/ 4776497 h 13916987"/>
              <a:gd name="connsiteX4037" fmla="*/ 63367 w 12210368"/>
              <a:gd name="connsiteY4037" fmla="*/ 4776439 h 13916987"/>
              <a:gd name="connsiteX4038" fmla="*/ 64650 w 12210368"/>
              <a:gd name="connsiteY4038" fmla="*/ 4775421 h 13916987"/>
              <a:gd name="connsiteX4039" fmla="*/ 65378 w 12210368"/>
              <a:gd name="connsiteY4039" fmla="*/ 4774975 h 13916987"/>
              <a:gd name="connsiteX4040" fmla="*/ 65328 w 12210368"/>
              <a:gd name="connsiteY4040" fmla="*/ 4774882 h 13916987"/>
              <a:gd name="connsiteX4041" fmla="*/ 68685 w 12210368"/>
              <a:gd name="connsiteY4041" fmla="*/ 4772214 h 13916987"/>
              <a:gd name="connsiteX4042" fmla="*/ 59210 w 12210368"/>
              <a:gd name="connsiteY4042" fmla="*/ 4768673 h 13916987"/>
              <a:gd name="connsiteX4043" fmla="*/ 64200 w 12210368"/>
              <a:gd name="connsiteY4043" fmla="*/ 4773772 h 13916987"/>
              <a:gd name="connsiteX4044" fmla="*/ 64537 w 12210368"/>
              <a:gd name="connsiteY4044" fmla="*/ 4773427 h 13916987"/>
              <a:gd name="connsiteX4045" fmla="*/ 65328 w 12210368"/>
              <a:gd name="connsiteY4045" fmla="*/ 4774882 h 13916987"/>
              <a:gd name="connsiteX4046" fmla="*/ 64650 w 12210368"/>
              <a:gd name="connsiteY4046" fmla="*/ 4775421 h 13916987"/>
              <a:gd name="connsiteX4047" fmla="*/ 63234 w 12210368"/>
              <a:gd name="connsiteY4047" fmla="*/ 4776290 h 13916987"/>
              <a:gd name="connsiteX4048" fmla="*/ 61867 w 12210368"/>
              <a:gd name="connsiteY4048" fmla="*/ 4774743 h 13916987"/>
              <a:gd name="connsiteX4049" fmla="*/ 59210 w 12210368"/>
              <a:gd name="connsiteY4049" fmla="*/ 4768673 h 13916987"/>
              <a:gd name="connsiteX4050" fmla="*/ 69745 w 12210368"/>
              <a:gd name="connsiteY4050" fmla="*/ 4768106 h 13916987"/>
              <a:gd name="connsiteX4051" fmla="*/ 71268 w 12210368"/>
              <a:gd name="connsiteY4051" fmla="*/ 4770160 h 13916987"/>
              <a:gd name="connsiteX4052" fmla="*/ 68685 w 12210368"/>
              <a:gd name="connsiteY4052" fmla="*/ 4772214 h 13916987"/>
              <a:gd name="connsiteX4053" fmla="*/ 67511 w 12210368"/>
              <a:gd name="connsiteY4053" fmla="*/ 4770389 h 13916987"/>
              <a:gd name="connsiteX4054" fmla="*/ 69745 w 12210368"/>
              <a:gd name="connsiteY4054" fmla="*/ 4768106 h 13916987"/>
              <a:gd name="connsiteX4055" fmla="*/ 51281 w 12210368"/>
              <a:gd name="connsiteY4055" fmla="*/ 4765928 h 13916987"/>
              <a:gd name="connsiteX4056" fmla="*/ 55758 w 12210368"/>
              <a:gd name="connsiteY4056" fmla="*/ 4771965 h 13916987"/>
              <a:gd name="connsiteX4057" fmla="*/ 58179 w 12210368"/>
              <a:gd name="connsiteY4057" fmla="*/ 4779388 h 13916987"/>
              <a:gd name="connsiteX4058" fmla="*/ 56688 w 12210368"/>
              <a:gd name="connsiteY4058" fmla="*/ 4780302 h 13916987"/>
              <a:gd name="connsiteX4059" fmla="*/ 53206 w 12210368"/>
              <a:gd name="connsiteY4059" fmla="*/ 4774887 h 13916987"/>
              <a:gd name="connsiteX4060" fmla="*/ 51281 w 12210368"/>
              <a:gd name="connsiteY4060" fmla="*/ 4765928 h 13916987"/>
              <a:gd name="connsiteX4061" fmla="*/ 53621 w 12210368"/>
              <a:gd name="connsiteY4061" fmla="*/ 4765415 h 13916987"/>
              <a:gd name="connsiteX4062" fmla="*/ 61867 w 12210368"/>
              <a:gd name="connsiteY4062" fmla="*/ 4774743 h 13916987"/>
              <a:gd name="connsiteX4063" fmla="*/ 62690 w 12210368"/>
              <a:gd name="connsiteY4063" fmla="*/ 4776623 h 13916987"/>
              <a:gd name="connsiteX4064" fmla="*/ 60298 w 12210368"/>
              <a:gd name="connsiteY4064" fmla="*/ 4778089 h 13916987"/>
              <a:gd name="connsiteX4065" fmla="*/ 55758 w 12210368"/>
              <a:gd name="connsiteY4065" fmla="*/ 4771965 h 13916987"/>
              <a:gd name="connsiteX4066" fmla="*/ 53621 w 12210368"/>
              <a:gd name="connsiteY4066" fmla="*/ 4765415 h 13916987"/>
              <a:gd name="connsiteX4067" fmla="*/ 46478 w 12210368"/>
              <a:gd name="connsiteY4067" fmla="*/ 4764426 h 13916987"/>
              <a:gd name="connsiteX4068" fmla="*/ 53206 w 12210368"/>
              <a:gd name="connsiteY4068" fmla="*/ 4774887 h 13916987"/>
              <a:gd name="connsiteX4069" fmla="*/ 54558 w 12210368"/>
              <a:gd name="connsiteY4069" fmla="*/ 4781183 h 13916987"/>
              <a:gd name="connsiteX4070" fmla="*/ 53301 w 12210368"/>
              <a:gd name="connsiteY4070" fmla="*/ 4781650 h 13916987"/>
              <a:gd name="connsiteX4071" fmla="*/ 47193 w 12210368"/>
              <a:gd name="connsiteY4071" fmla="*/ 4770415 h 13916987"/>
              <a:gd name="connsiteX4072" fmla="*/ 46478 w 12210368"/>
              <a:gd name="connsiteY4072" fmla="*/ 4764426 h 13916987"/>
              <a:gd name="connsiteX4073" fmla="*/ 69771 w 12210368"/>
              <a:gd name="connsiteY4073" fmla="*/ 4762060 h 13916987"/>
              <a:gd name="connsiteX4074" fmla="*/ 72566 w 12210368"/>
              <a:gd name="connsiteY4074" fmla="*/ 4765223 h 13916987"/>
              <a:gd name="connsiteX4075" fmla="*/ 69745 w 12210368"/>
              <a:gd name="connsiteY4075" fmla="*/ 4768106 h 13916987"/>
              <a:gd name="connsiteX4076" fmla="*/ 67206 w 12210368"/>
              <a:gd name="connsiteY4076" fmla="*/ 4764681 h 13916987"/>
              <a:gd name="connsiteX4077" fmla="*/ 69771 w 12210368"/>
              <a:gd name="connsiteY4077" fmla="*/ 4762060 h 13916987"/>
              <a:gd name="connsiteX4078" fmla="*/ 58017 w 12210368"/>
              <a:gd name="connsiteY4078" fmla="*/ 4761435 h 13916987"/>
              <a:gd name="connsiteX4079" fmla="*/ 64200 w 12210368"/>
              <a:gd name="connsiteY4079" fmla="*/ 4767753 h 13916987"/>
              <a:gd name="connsiteX4080" fmla="*/ 65175 w 12210368"/>
              <a:gd name="connsiteY4080" fmla="*/ 4766757 h 13916987"/>
              <a:gd name="connsiteX4081" fmla="*/ 67511 w 12210368"/>
              <a:gd name="connsiteY4081" fmla="*/ 4770389 h 13916987"/>
              <a:gd name="connsiteX4082" fmla="*/ 64537 w 12210368"/>
              <a:gd name="connsiteY4082" fmla="*/ 4773427 h 13916987"/>
              <a:gd name="connsiteX4083" fmla="*/ 58017 w 12210368"/>
              <a:gd name="connsiteY4083" fmla="*/ 4761435 h 13916987"/>
              <a:gd name="connsiteX4084" fmla="*/ 49807 w 12210368"/>
              <a:gd name="connsiteY4084" fmla="*/ 4759064 h 13916987"/>
              <a:gd name="connsiteX4085" fmla="*/ 52421 w 12210368"/>
              <a:gd name="connsiteY4085" fmla="*/ 4761736 h 13916987"/>
              <a:gd name="connsiteX4086" fmla="*/ 53621 w 12210368"/>
              <a:gd name="connsiteY4086" fmla="*/ 4765415 h 13916987"/>
              <a:gd name="connsiteX4087" fmla="*/ 50384 w 12210368"/>
              <a:gd name="connsiteY4087" fmla="*/ 4761753 h 13916987"/>
              <a:gd name="connsiteX4088" fmla="*/ 49807 w 12210368"/>
              <a:gd name="connsiteY4088" fmla="*/ 4759064 h 13916987"/>
              <a:gd name="connsiteX4089" fmla="*/ 45500 w 12210368"/>
              <a:gd name="connsiteY4089" fmla="*/ 4756227 h 13916987"/>
              <a:gd name="connsiteX4090" fmla="*/ 50384 w 12210368"/>
              <a:gd name="connsiteY4090" fmla="*/ 4761753 h 13916987"/>
              <a:gd name="connsiteX4091" fmla="*/ 51281 w 12210368"/>
              <a:gd name="connsiteY4091" fmla="*/ 4765928 h 13916987"/>
              <a:gd name="connsiteX4092" fmla="*/ 45770 w 12210368"/>
              <a:gd name="connsiteY4092" fmla="*/ 4758494 h 13916987"/>
              <a:gd name="connsiteX4093" fmla="*/ 45500 w 12210368"/>
              <a:gd name="connsiteY4093" fmla="*/ 4756227 h 13916987"/>
              <a:gd name="connsiteX4094" fmla="*/ 49476 w 12210368"/>
              <a:gd name="connsiteY4094" fmla="*/ 4752708 h 13916987"/>
              <a:gd name="connsiteX4095" fmla="*/ 54442 w 12210368"/>
              <a:gd name="connsiteY4095" fmla="*/ 4757782 h 13916987"/>
              <a:gd name="connsiteX4096" fmla="*/ 59210 w 12210368"/>
              <a:gd name="connsiteY4096" fmla="*/ 4768673 h 13916987"/>
              <a:gd name="connsiteX4097" fmla="*/ 52421 w 12210368"/>
              <a:gd name="connsiteY4097" fmla="*/ 4761736 h 13916987"/>
              <a:gd name="connsiteX4098" fmla="*/ 49476 w 12210368"/>
              <a:gd name="connsiteY4098" fmla="*/ 4752708 h 13916987"/>
              <a:gd name="connsiteX4099" fmla="*/ 44469 w 12210368"/>
              <a:gd name="connsiteY4099" fmla="*/ 4747591 h 13916987"/>
              <a:gd name="connsiteX4100" fmla="*/ 48150 w 12210368"/>
              <a:gd name="connsiteY4100" fmla="*/ 4751353 h 13916987"/>
              <a:gd name="connsiteX4101" fmla="*/ 49807 w 12210368"/>
              <a:gd name="connsiteY4101" fmla="*/ 4759064 h 13916987"/>
              <a:gd name="connsiteX4102" fmla="*/ 45287 w 12210368"/>
              <a:gd name="connsiteY4102" fmla="*/ 4754446 h 13916987"/>
              <a:gd name="connsiteX4103" fmla="*/ 44469 w 12210368"/>
              <a:gd name="connsiteY4103" fmla="*/ 4747591 h 13916987"/>
              <a:gd name="connsiteX4104" fmla="*/ 32742 w 12210368"/>
              <a:gd name="connsiteY4104" fmla="*/ 4743835 h 13916987"/>
              <a:gd name="connsiteX4105" fmla="*/ 47193 w 12210368"/>
              <a:gd name="connsiteY4105" fmla="*/ 4770415 h 13916987"/>
              <a:gd name="connsiteX4106" fmla="*/ 48247 w 12210368"/>
              <a:gd name="connsiteY4106" fmla="*/ 4779251 h 13916987"/>
              <a:gd name="connsiteX4107" fmla="*/ 32742 w 12210368"/>
              <a:gd name="connsiteY4107" fmla="*/ 4743835 h 13916987"/>
              <a:gd name="connsiteX4108" fmla="*/ 34898 w 12210368"/>
              <a:gd name="connsiteY4108" fmla="*/ 4743831 h 13916987"/>
              <a:gd name="connsiteX4109" fmla="*/ 45287 w 12210368"/>
              <a:gd name="connsiteY4109" fmla="*/ 4754446 h 13916987"/>
              <a:gd name="connsiteX4110" fmla="*/ 45500 w 12210368"/>
              <a:gd name="connsiteY4110" fmla="*/ 4756227 h 13916987"/>
              <a:gd name="connsiteX4111" fmla="*/ 36751 w 12210368"/>
              <a:gd name="connsiteY4111" fmla="*/ 4746330 h 13916987"/>
              <a:gd name="connsiteX4112" fmla="*/ 34898 w 12210368"/>
              <a:gd name="connsiteY4112" fmla="*/ 4743831 h 13916987"/>
              <a:gd name="connsiteX4113" fmla="*/ 46446 w 12210368"/>
              <a:gd name="connsiteY4113" fmla="*/ 4743417 h 13916987"/>
              <a:gd name="connsiteX4114" fmla="*/ 49476 w 12210368"/>
              <a:gd name="connsiteY4114" fmla="*/ 4752708 h 13916987"/>
              <a:gd name="connsiteX4115" fmla="*/ 48150 w 12210368"/>
              <a:gd name="connsiteY4115" fmla="*/ 4751353 h 13916987"/>
              <a:gd name="connsiteX4116" fmla="*/ 46446 w 12210368"/>
              <a:gd name="connsiteY4116" fmla="*/ 4743417 h 13916987"/>
              <a:gd name="connsiteX4117" fmla="*/ 52815 w 12210368"/>
              <a:gd name="connsiteY4117" fmla="*/ 4742879 h 13916987"/>
              <a:gd name="connsiteX4118" fmla="*/ 70679 w 12210368"/>
              <a:gd name="connsiteY4118" fmla="*/ 4761133 h 13916987"/>
              <a:gd name="connsiteX4119" fmla="*/ 69771 w 12210368"/>
              <a:gd name="connsiteY4119" fmla="*/ 4762060 h 13916987"/>
              <a:gd name="connsiteX4120" fmla="*/ 52815 w 12210368"/>
              <a:gd name="connsiteY4120" fmla="*/ 4742879 h 13916987"/>
              <a:gd name="connsiteX4121" fmla="*/ 47870 w 12210368"/>
              <a:gd name="connsiteY4121" fmla="*/ 4742771 h 13916987"/>
              <a:gd name="connsiteX4122" fmla="*/ 58017 w 12210368"/>
              <a:gd name="connsiteY4122" fmla="*/ 4761435 h 13916987"/>
              <a:gd name="connsiteX4123" fmla="*/ 54442 w 12210368"/>
              <a:gd name="connsiteY4123" fmla="*/ 4757782 h 13916987"/>
              <a:gd name="connsiteX4124" fmla="*/ 47870 w 12210368"/>
              <a:gd name="connsiteY4124" fmla="*/ 4742771 h 13916987"/>
              <a:gd name="connsiteX4125" fmla="*/ 30893 w 12210368"/>
              <a:gd name="connsiteY4125" fmla="*/ 4740434 h 13916987"/>
              <a:gd name="connsiteX4126" fmla="*/ 31019 w 12210368"/>
              <a:gd name="connsiteY4126" fmla="*/ 4740666 h 13916987"/>
              <a:gd name="connsiteX4127" fmla="*/ 45352 w 12210368"/>
              <a:gd name="connsiteY4127" fmla="*/ 4784604 h 13916987"/>
              <a:gd name="connsiteX4128" fmla="*/ 43583 w 12210368"/>
              <a:gd name="connsiteY4128" fmla="*/ 4785056 h 13916987"/>
              <a:gd name="connsiteX4129" fmla="*/ 40534 w 12210368"/>
              <a:gd name="connsiteY4129" fmla="*/ 4785315 h 13916987"/>
              <a:gd name="connsiteX4130" fmla="*/ 30893 w 12210368"/>
              <a:gd name="connsiteY4130" fmla="*/ 4740434 h 13916987"/>
              <a:gd name="connsiteX4131" fmla="*/ 30835 w 12210368"/>
              <a:gd name="connsiteY4131" fmla="*/ 4740103 h 13916987"/>
              <a:gd name="connsiteX4132" fmla="*/ 31689 w 12210368"/>
              <a:gd name="connsiteY4132" fmla="*/ 4741430 h 13916987"/>
              <a:gd name="connsiteX4133" fmla="*/ 32742 w 12210368"/>
              <a:gd name="connsiteY4133" fmla="*/ 4743835 h 13916987"/>
              <a:gd name="connsiteX4134" fmla="*/ 31019 w 12210368"/>
              <a:gd name="connsiteY4134" fmla="*/ 4740666 h 13916987"/>
              <a:gd name="connsiteX4135" fmla="*/ 30835 w 12210368"/>
              <a:gd name="connsiteY4135" fmla="*/ 4740103 h 13916987"/>
              <a:gd name="connsiteX4136" fmla="*/ 30796 w 12210368"/>
              <a:gd name="connsiteY4136" fmla="*/ 4739984 h 13916987"/>
              <a:gd name="connsiteX4137" fmla="*/ 30835 w 12210368"/>
              <a:gd name="connsiteY4137" fmla="*/ 4740103 h 13916987"/>
              <a:gd name="connsiteX4138" fmla="*/ 30815 w 12210368"/>
              <a:gd name="connsiteY4138" fmla="*/ 4740072 h 13916987"/>
              <a:gd name="connsiteX4139" fmla="*/ 30796 w 12210368"/>
              <a:gd name="connsiteY4139" fmla="*/ 4739984 h 13916987"/>
              <a:gd name="connsiteX4140" fmla="*/ 31750 w 12210368"/>
              <a:gd name="connsiteY4140" fmla="*/ 4739582 h 13916987"/>
              <a:gd name="connsiteX4141" fmla="*/ 34898 w 12210368"/>
              <a:gd name="connsiteY4141" fmla="*/ 4743831 h 13916987"/>
              <a:gd name="connsiteX4142" fmla="*/ 31216 w 12210368"/>
              <a:gd name="connsiteY4142" fmla="*/ 4740068 h 13916987"/>
              <a:gd name="connsiteX4143" fmla="*/ 31750 w 12210368"/>
              <a:gd name="connsiteY4143" fmla="*/ 4739582 h 13916987"/>
              <a:gd name="connsiteX4144" fmla="*/ 30042 w 12210368"/>
              <a:gd name="connsiteY4144" fmla="*/ 4738869 h 13916987"/>
              <a:gd name="connsiteX4145" fmla="*/ 30815 w 12210368"/>
              <a:gd name="connsiteY4145" fmla="*/ 4740072 h 13916987"/>
              <a:gd name="connsiteX4146" fmla="*/ 30893 w 12210368"/>
              <a:gd name="connsiteY4146" fmla="*/ 4740434 h 13916987"/>
              <a:gd name="connsiteX4147" fmla="*/ 30042 w 12210368"/>
              <a:gd name="connsiteY4147" fmla="*/ 4738869 h 13916987"/>
              <a:gd name="connsiteX4148" fmla="*/ 30039 w 12210368"/>
              <a:gd name="connsiteY4148" fmla="*/ 4738863 h 13916987"/>
              <a:gd name="connsiteX4149" fmla="*/ 30042 w 12210368"/>
              <a:gd name="connsiteY4149" fmla="*/ 4738869 h 13916987"/>
              <a:gd name="connsiteX4150" fmla="*/ 30038 w 12210368"/>
              <a:gd name="connsiteY4150" fmla="*/ 4738864 h 13916987"/>
              <a:gd name="connsiteX4151" fmla="*/ 30039 w 12210368"/>
              <a:gd name="connsiteY4151" fmla="*/ 4738863 h 13916987"/>
              <a:gd name="connsiteX4152" fmla="*/ 30048 w 12210368"/>
              <a:gd name="connsiteY4152" fmla="*/ 4738856 h 13916987"/>
              <a:gd name="connsiteX4153" fmla="*/ 30039 w 12210368"/>
              <a:gd name="connsiteY4153" fmla="*/ 4738863 h 13916987"/>
              <a:gd name="connsiteX4154" fmla="*/ 30038 w 12210368"/>
              <a:gd name="connsiteY4154" fmla="*/ 4738863 h 13916987"/>
              <a:gd name="connsiteX4155" fmla="*/ 30048 w 12210368"/>
              <a:gd name="connsiteY4155" fmla="*/ 4738856 h 13916987"/>
              <a:gd name="connsiteX4156" fmla="*/ 30357 w 12210368"/>
              <a:gd name="connsiteY4156" fmla="*/ 4738635 h 13916987"/>
              <a:gd name="connsiteX4157" fmla="*/ 30365 w 12210368"/>
              <a:gd name="connsiteY4157" fmla="*/ 4738662 h 13916987"/>
              <a:gd name="connsiteX4158" fmla="*/ 30048 w 12210368"/>
              <a:gd name="connsiteY4158" fmla="*/ 4738856 h 13916987"/>
              <a:gd name="connsiteX4159" fmla="*/ 30357 w 12210368"/>
              <a:gd name="connsiteY4159" fmla="*/ 4738635 h 13916987"/>
              <a:gd name="connsiteX4160" fmla="*/ 30454 w 12210368"/>
              <a:gd name="connsiteY4160" fmla="*/ 4738607 h 13916987"/>
              <a:gd name="connsiteX4161" fmla="*/ 30545 w 12210368"/>
              <a:gd name="connsiteY4161" fmla="*/ 4738816 h 13916987"/>
              <a:gd name="connsiteX4162" fmla="*/ 30796 w 12210368"/>
              <a:gd name="connsiteY4162" fmla="*/ 4739984 h 13916987"/>
              <a:gd name="connsiteX4163" fmla="*/ 30365 w 12210368"/>
              <a:gd name="connsiteY4163" fmla="*/ 4738662 h 13916987"/>
              <a:gd name="connsiteX4164" fmla="*/ 30454 w 12210368"/>
              <a:gd name="connsiteY4164" fmla="*/ 4738607 h 13916987"/>
              <a:gd name="connsiteX4165" fmla="*/ 30487 w 12210368"/>
              <a:gd name="connsiteY4165" fmla="*/ 4738543 h 13916987"/>
              <a:gd name="connsiteX4166" fmla="*/ 30495 w 12210368"/>
              <a:gd name="connsiteY4166" fmla="*/ 4738582 h 13916987"/>
              <a:gd name="connsiteX4167" fmla="*/ 30454 w 12210368"/>
              <a:gd name="connsiteY4167" fmla="*/ 4738607 h 13916987"/>
              <a:gd name="connsiteX4168" fmla="*/ 30440 w 12210368"/>
              <a:gd name="connsiteY4168" fmla="*/ 4738576 h 13916987"/>
              <a:gd name="connsiteX4169" fmla="*/ 30487 w 12210368"/>
              <a:gd name="connsiteY4169" fmla="*/ 4738543 h 13916987"/>
              <a:gd name="connsiteX4170" fmla="*/ 30038 w 12210368"/>
              <a:gd name="connsiteY4170" fmla="*/ 4737659 h 13916987"/>
              <a:gd name="connsiteX4171" fmla="*/ 30440 w 12210368"/>
              <a:gd name="connsiteY4171" fmla="*/ 4738576 h 13916987"/>
              <a:gd name="connsiteX4172" fmla="*/ 30357 w 12210368"/>
              <a:gd name="connsiteY4172" fmla="*/ 4738635 h 13916987"/>
              <a:gd name="connsiteX4173" fmla="*/ 30038 w 12210368"/>
              <a:gd name="connsiteY4173" fmla="*/ 4737659 h 13916987"/>
              <a:gd name="connsiteX4174" fmla="*/ 30273 w 12210368"/>
              <a:gd name="connsiteY4174" fmla="*/ 4737549 h 13916987"/>
              <a:gd name="connsiteX4175" fmla="*/ 30278 w 12210368"/>
              <a:gd name="connsiteY4175" fmla="*/ 4737570 h 13916987"/>
              <a:gd name="connsiteX4176" fmla="*/ 30038 w 12210368"/>
              <a:gd name="connsiteY4176" fmla="*/ 4737659 h 13916987"/>
              <a:gd name="connsiteX4177" fmla="*/ 30273 w 12210368"/>
              <a:gd name="connsiteY4177" fmla="*/ 4737549 h 13916987"/>
              <a:gd name="connsiteX4178" fmla="*/ 34161 w 12210368"/>
              <a:gd name="connsiteY4178" fmla="*/ 4737059 h 13916987"/>
              <a:gd name="connsiteX4179" fmla="*/ 34334 w 12210368"/>
              <a:gd name="connsiteY4179" fmla="*/ 4737236 h 13916987"/>
              <a:gd name="connsiteX4180" fmla="*/ 31750 w 12210368"/>
              <a:gd name="connsiteY4180" fmla="*/ 4739582 h 13916987"/>
              <a:gd name="connsiteX4181" fmla="*/ 31724 w 12210368"/>
              <a:gd name="connsiteY4181" fmla="*/ 4739550 h 13916987"/>
              <a:gd name="connsiteX4182" fmla="*/ 34161 w 12210368"/>
              <a:gd name="connsiteY4182" fmla="*/ 4737059 h 13916987"/>
              <a:gd name="connsiteX4183" fmla="*/ 33718 w 12210368"/>
              <a:gd name="connsiteY4183" fmla="*/ 4736606 h 13916987"/>
              <a:gd name="connsiteX4184" fmla="*/ 33866 w 12210368"/>
              <a:gd name="connsiteY4184" fmla="*/ 4736757 h 13916987"/>
              <a:gd name="connsiteX4185" fmla="*/ 31216 w 12210368"/>
              <a:gd name="connsiteY4185" fmla="*/ 4738864 h 13916987"/>
              <a:gd name="connsiteX4186" fmla="*/ 31724 w 12210368"/>
              <a:gd name="connsiteY4186" fmla="*/ 4739550 h 13916987"/>
              <a:gd name="connsiteX4187" fmla="*/ 31216 w 12210368"/>
              <a:gd name="connsiteY4187" fmla="*/ 4740068 h 13916987"/>
              <a:gd name="connsiteX4188" fmla="*/ 36751 w 12210368"/>
              <a:gd name="connsiteY4188" fmla="*/ 4746330 h 13916987"/>
              <a:gd name="connsiteX4189" fmla="*/ 45770 w 12210368"/>
              <a:gd name="connsiteY4189" fmla="*/ 4758494 h 13916987"/>
              <a:gd name="connsiteX4190" fmla="*/ 46478 w 12210368"/>
              <a:gd name="connsiteY4190" fmla="*/ 4764426 h 13916987"/>
              <a:gd name="connsiteX4191" fmla="*/ 31689 w 12210368"/>
              <a:gd name="connsiteY4191" fmla="*/ 4741430 h 13916987"/>
              <a:gd name="connsiteX4192" fmla="*/ 30545 w 12210368"/>
              <a:gd name="connsiteY4192" fmla="*/ 4738816 h 13916987"/>
              <a:gd name="connsiteX4193" fmla="*/ 30495 w 12210368"/>
              <a:gd name="connsiteY4193" fmla="*/ 4738582 h 13916987"/>
              <a:gd name="connsiteX4194" fmla="*/ 33718 w 12210368"/>
              <a:gd name="connsiteY4194" fmla="*/ 4736606 h 13916987"/>
              <a:gd name="connsiteX4195" fmla="*/ 33492 w 12210368"/>
              <a:gd name="connsiteY4195" fmla="*/ 4736376 h 13916987"/>
              <a:gd name="connsiteX4196" fmla="*/ 33502 w 12210368"/>
              <a:gd name="connsiteY4196" fmla="*/ 4736386 h 13916987"/>
              <a:gd name="connsiteX4197" fmla="*/ 30487 w 12210368"/>
              <a:gd name="connsiteY4197" fmla="*/ 4738543 h 13916987"/>
              <a:gd name="connsiteX4198" fmla="*/ 30278 w 12210368"/>
              <a:gd name="connsiteY4198" fmla="*/ 4737570 h 13916987"/>
              <a:gd name="connsiteX4199" fmla="*/ 33492 w 12210368"/>
              <a:gd name="connsiteY4199" fmla="*/ 4736376 h 13916987"/>
              <a:gd name="connsiteX4200" fmla="*/ 33208 w 12210368"/>
              <a:gd name="connsiteY4200" fmla="*/ 4736085 h 13916987"/>
              <a:gd name="connsiteX4201" fmla="*/ 33276 w 12210368"/>
              <a:gd name="connsiteY4201" fmla="*/ 4736155 h 13916987"/>
              <a:gd name="connsiteX4202" fmla="*/ 30273 w 12210368"/>
              <a:gd name="connsiteY4202" fmla="*/ 4737549 h 13916987"/>
              <a:gd name="connsiteX4203" fmla="*/ 30038 w 12210368"/>
              <a:gd name="connsiteY4203" fmla="*/ 4736454 h 13916987"/>
              <a:gd name="connsiteX4204" fmla="*/ 30622 w 12210368"/>
              <a:gd name="connsiteY4204" fmla="*/ 4736305 h 13916987"/>
              <a:gd name="connsiteX4205" fmla="*/ 33208 w 12210368"/>
              <a:gd name="connsiteY4205" fmla="*/ 4736085 h 13916987"/>
              <a:gd name="connsiteX4206" fmla="*/ 34020 w 12210368"/>
              <a:gd name="connsiteY4206" fmla="*/ 4736016 h 13916987"/>
              <a:gd name="connsiteX4207" fmla="*/ 33544 w 12210368"/>
              <a:gd name="connsiteY4207" fmla="*/ 4736356 h 13916987"/>
              <a:gd name="connsiteX4208" fmla="*/ 33492 w 12210368"/>
              <a:gd name="connsiteY4208" fmla="*/ 4736376 h 13916987"/>
              <a:gd name="connsiteX4209" fmla="*/ 33276 w 12210368"/>
              <a:gd name="connsiteY4209" fmla="*/ 4736155 h 13916987"/>
              <a:gd name="connsiteX4210" fmla="*/ 33476 w 12210368"/>
              <a:gd name="connsiteY4210" fmla="*/ 4736062 h 13916987"/>
              <a:gd name="connsiteX4211" fmla="*/ 34020 w 12210368"/>
              <a:gd name="connsiteY4211" fmla="*/ 4736016 h 13916987"/>
              <a:gd name="connsiteX4212" fmla="*/ 34787 w 12210368"/>
              <a:gd name="connsiteY4212" fmla="*/ 4735951 h 13916987"/>
              <a:gd name="connsiteX4213" fmla="*/ 33718 w 12210368"/>
              <a:gd name="connsiteY4213" fmla="*/ 4736606 h 13916987"/>
              <a:gd name="connsiteX4214" fmla="*/ 33502 w 12210368"/>
              <a:gd name="connsiteY4214" fmla="*/ 4736386 h 13916987"/>
              <a:gd name="connsiteX4215" fmla="*/ 33544 w 12210368"/>
              <a:gd name="connsiteY4215" fmla="*/ 4736356 h 13916987"/>
              <a:gd name="connsiteX4216" fmla="*/ 34590 w 12210368"/>
              <a:gd name="connsiteY4216" fmla="*/ 4735967 h 13916987"/>
              <a:gd name="connsiteX4217" fmla="*/ 34787 w 12210368"/>
              <a:gd name="connsiteY4217" fmla="*/ 4735951 h 13916987"/>
              <a:gd name="connsiteX4218" fmla="*/ 35287 w 12210368"/>
              <a:gd name="connsiteY4218" fmla="*/ 4735908 h 13916987"/>
              <a:gd name="connsiteX4219" fmla="*/ 34161 w 12210368"/>
              <a:gd name="connsiteY4219" fmla="*/ 4737059 h 13916987"/>
              <a:gd name="connsiteX4220" fmla="*/ 33866 w 12210368"/>
              <a:gd name="connsiteY4220" fmla="*/ 4736757 h 13916987"/>
              <a:gd name="connsiteX4221" fmla="*/ 34893 w 12210368"/>
              <a:gd name="connsiteY4221" fmla="*/ 4735942 h 13916987"/>
              <a:gd name="connsiteX4222" fmla="*/ 35287 w 12210368"/>
              <a:gd name="connsiteY4222" fmla="*/ 4735908 h 13916987"/>
              <a:gd name="connsiteX4223" fmla="*/ 35098 w 12210368"/>
              <a:gd name="connsiteY4223" fmla="*/ 4735779 h 13916987"/>
              <a:gd name="connsiteX4224" fmla="*/ 34893 w 12210368"/>
              <a:gd name="connsiteY4224" fmla="*/ 4735942 h 13916987"/>
              <a:gd name="connsiteX4225" fmla="*/ 34787 w 12210368"/>
              <a:gd name="connsiteY4225" fmla="*/ 4735951 h 13916987"/>
              <a:gd name="connsiteX4226" fmla="*/ 35021 w 12210368"/>
              <a:gd name="connsiteY4226" fmla="*/ 4735807 h 13916987"/>
              <a:gd name="connsiteX4227" fmla="*/ 35098 w 12210368"/>
              <a:gd name="connsiteY4227" fmla="*/ 4735779 h 13916987"/>
              <a:gd name="connsiteX4228" fmla="*/ 44801 w 12210368"/>
              <a:gd name="connsiteY4228" fmla="*/ 4735763 h 13916987"/>
              <a:gd name="connsiteX4229" fmla="*/ 47870 w 12210368"/>
              <a:gd name="connsiteY4229" fmla="*/ 4742771 h 13916987"/>
              <a:gd name="connsiteX4230" fmla="*/ 45286 w 12210368"/>
              <a:gd name="connsiteY4230" fmla="*/ 4738017 h 13916987"/>
              <a:gd name="connsiteX4231" fmla="*/ 44801 w 12210368"/>
              <a:gd name="connsiteY4231" fmla="*/ 4735763 h 13916987"/>
              <a:gd name="connsiteX4232" fmla="*/ 43782 w 12210368"/>
              <a:gd name="connsiteY4232" fmla="*/ 4735252 h 13916987"/>
              <a:gd name="connsiteX4233" fmla="*/ 45286 w 12210368"/>
              <a:gd name="connsiteY4233" fmla="*/ 4738017 h 13916987"/>
              <a:gd name="connsiteX4234" fmla="*/ 46446 w 12210368"/>
              <a:gd name="connsiteY4234" fmla="*/ 4743417 h 13916987"/>
              <a:gd name="connsiteX4235" fmla="*/ 43782 w 12210368"/>
              <a:gd name="connsiteY4235" fmla="*/ 4735252 h 13916987"/>
              <a:gd name="connsiteX4236" fmla="*/ 42996 w 12210368"/>
              <a:gd name="connsiteY4236" fmla="*/ 4735251 h 13916987"/>
              <a:gd name="connsiteX4237" fmla="*/ 44469 w 12210368"/>
              <a:gd name="connsiteY4237" fmla="*/ 4747591 h 13916987"/>
              <a:gd name="connsiteX4238" fmla="*/ 34334 w 12210368"/>
              <a:gd name="connsiteY4238" fmla="*/ 4737236 h 13916987"/>
              <a:gd name="connsiteX4239" fmla="*/ 35849 w 12210368"/>
              <a:gd name="connsiteY4239" fmla="*/ 4735860 h 13916987"/>
              <a:gd name="connsiteX4240" fmla="*/ 42996 w 12210368"/>
              <a:gd name="connsiteY4240" fmla="*/ 4735251 h 13916987"/>
              <a:gd name="connsiteX4241" fmla="*/ 36521 w 12210368"/>
              <a:gd name="connsiteY4241" fmla="*/ 4735250 h 13916987"/>
              <a:gd name="connsiteX4242" fmla="*/ 35849 w 12210368"/>
              <a:gd name="connsiteY4242" fmla="*/ 4735860 h 13916987"/>
              <a:gd name="connsiteX4243" fmla="*/ 35287 w 12210368"/>
              <a:gd name="connsiteY4243" fmla="*/ 4735908 h 13916987"/>
              <a:gd name="connsiteX4244" fmla="*/ 35594 w 12210368"/>
              <a:gd name="connsiteY4244" fmla="*/ 4735594 h 13916987"/>
              <a:gd name="connsiteX4245" fmla="*/ 36521 w 12210368"/>
              <a:gd name="connsiteY4245" fmla="*/ 4735250 h 13916987"/>
              <a:gd name="connsiteX4246" fmla="*/ 35933 w 12210368"/>
              <a:gd name="connsiteY4246" fmla="*/ 4735248 h 13916987"/>
              <a:gd name="connsiteX4247" fmla="*/ 35594 w 12210368"/>
              <a:gd name="connsiteY4247" fmla="*/ 4735594 h 13916987"/>
              <a:gd name="connsiteX4248" fmla="*/ 35098 w 12210368"/>
              <a:gd name="connsiteY4248" fmla="*/ 4735779 h 13916987"/>
              <a:gd name="connsiteX4249" fmla="*/ 35200 w 12210368"/>
              <a:gd name="connsiteY4249" fmla="*/ 4735698 h 13916987"/>
              <a:gd name="connsiteX4250" fmla="*/ 35933 w 12210368"/>
              <a:gd name="connsiteY4250" fmla="*/ 4735248 h 13916987"/>
              <a:gd name="connsiteX4251" fmla="*/ 35277 w 12210368"/>
              <a:gd name="connsiteY4251" fmla="*/ 4735116 h 13916987"/>
              <a:gd name="connsiteX4252" fmla="*/ 34842 w 12210368"/>
              <a:gd name="connsiteY4252" fmla="*/ 4735428 h 13916987"/>
              <a:gd name="connsiteX4253" fmla="*/ 33476 w 12210368"/>
              <a:gd name="connsiteY4253" fmla="*/ 4736062 h 13916987"/>
              <a:gd name="connsiteX4254" fmla="*/ 33208 w 12210368"/>
              <a:gd name="connsiteY4254" fmla="*/ 4736085 h 13916987"/>
              <a:gd name="connsiteX4255" fmla="*/ 32863 w 12210368"/>
              <a:gd name="connsiteY4255" fmla="*/ 4735733 h 13916987"/>
              <a:gd name="connsiteX4256" fmla="*/ 35277 w 12210368"/>
              <a:gd name="connsiteY4256" fmla="*/ 4735116 h 13916987"/>
              <a:gd name="connsiteX4257" fmla="*/ 36242 w 12210368"/>
              <a:gd name="connsiteY4257" fmla="*/ 4734870 h 13916987"/>
              <a:gd name="connsiteX4258" fmla="*/ 35200 w 12210368"/>
              <a:gd name="connsiteY4258" fmla="*/ 4735698 h 13916987"/>
              <a:gd name="connsiteX4259" fmla="*/ 35021 w 12210368"/>
              <a:gd name="connsiteY4259" fmla="*/ 4735807 h 13916987"/>
              <a:gd name="connsiteX4260" fmla="*/ 34590 w 12210368"/>
              <a:gd name="connsiteY4260" fmla="*/ 4735967 h 13916987"/>
              <a:gd name="connsiteX4261" fmla="*/ 34020 w 12210368"/>
              <a:gd name="connsiteY4261" fmla="*/ 4736016 h 13916987"/>
              <a:gd name="connsiteX4262" fmla="*/ 34842 w 12210368"/>
              <a:gd name="connsiteY4262" fmla="*/ 4735428 h 13916987"/>
              <a:gd name="connsiteX4263" fmla="*/ 35800 w 12210368"/>
              <a:gd name="connsiteY4263" fmla="*/ 4734983 h 13916987"/>
              <a:gd name="connsiteX4264" fmla="*/ 36242 w 12210368"/>
              <a:gd name="connsiteY4264" fmla="*/ 4734870 h 13916987"/>
              <a:gd name="connsiteX4265" fmla="*/ 36770 w 12210368"/>
              <a:gd name="connsiteY4265" fmla="*/ 4734735 h 13916987"/>
              <a:gd name="connsiteX4266" fmla="*/ 35933 w 12210368"/>
              <a:gd name="connsiteY4266" fmla="*/ 4735248 h 13916987"/>
              <a:gd name="connsiteX4267" fmla="*/ 36324 w 12210368"/>
              <a:gd name="connsiteY4267" fmla="*/ 4734849 h 13916987"/>
              <a:gd name="connsiteX4268" fmla="*/ 36770 w 12210368"/>
              <a:gd name="connsiteY4268" fmla="*/ 4734735 h 13916987"/>
              <a:gd name="connsiteX4269" fmla="*/ 36520 w 12210368"/>
              <a:gd name="connsiteY4269" fmla="*/ 4734648 h 13916987"/>
              <a:gd name="connsiteX4270" fmla="*/ 36324 w 12210368"/>
              <a:gd name="connsiteY4270" fmla="*/ 4734849 h 13916987"/>
              <a:gd name="connsiteX4271" fmla="*/ 36242 w 12210368"/>
              <a:gd name="connsiteY4271" fmla="*/ 4734870 h 13916987"/>
              <a:gd name="connsiteX4272" fmla="*/ 36520 w 12210368"/>
              <a:gd name="connsiteY4272" fmla="*/ 4734648 h 13916987"/>
              <a:gd name="connsiteX4273" fmla="*/ 44506 w 12210368"/>
              <a:gd name="connsiteY4273" fmla="*/ 4734388 h 13916987"/>
              <a:gd name="connsiteX4274" fmla="*/ 45501 w 12210368"/>
              <a:gd name="connsiteY4274" fmla="*/ 4735404 h 13916987"/>
              <a:gd name="connsiteX4275" fmla="*/ 67206 w 12210368"/>
              <a:gd name="connsiteY4275" fmla="*/ 4764681 h 13916987"/>
              <a:gd name="connsiteX4276" fmla="*/ 65175 w 12210368"/>
              <a:gd name="connsiteY4276" fmla="*/ 4766757 h 13916987"/>
              <a:gd name="connsiteX4277" fmla="*/ 44580 w 12210368"/>
              <a:gd name="connsiteY4277" fmla="*/ 4734731 h 13916987"/>
              <a:gd name="connsiteX4278" fmla="*/ 44506 w 12210368"/>
              <a:gd name="connsiteY4278" fmla="*/ 4734388 h 13916987"/>
              <a:gd name="connsiteX4279" fmla="*/ 37746 w 12210368"/>
              <a:gd name="connsiteY4279" fmla="*/ 4734137 h 13916987"/>
              <a:gd name="connsiteX4280" fmla="*/ 37212 w 12210368"/>
              <a:gd name="connsiteY4280" fmla="*/ 4734622 h 13916987"/>
              <a:gd name="connsiteX4281" fmla="*/ 36770 w 12210368"/>
              <a:gd name="connsiteY4281" fmla="*/ 4734735 h 13916987"/>
              <a:gd name="connsiteX4282" fmla="*/ 37746 w 12210368"/>
              <a:gd name="connsiteY4282" fmla="*/ 4734137 h 13916987"/>
              <a:gd name="connsiteX4283" fmla="*/ 38140 w 12210368"/>
              <a:gd name="connsiteY4283" fmla="*/ 4733896 h 13916987"/>
              <a:gd name="connsiteX4284" fmla="*/ 37746 w 12210368"/>
              <a:gd name="connsiteY4284" fmla="*/ 4734137 h 13916987"/>
              <a:gd name="connsiteX4285" fmla="*/ 37878 w 12210368"/>
              <a:gd name="connsiteY4285" fmla="*/ 4734017 h 13916987"/>
              <a:gd name="connsiteX4286" fmla="*/ 38140 w 12210368"/>
              <a:gd name="connsiteY4286" fmla="*/ 4733896 h 13916987"/>
              <a:gd name="connsiteX4287" fmla="*/ 43951 w 12210368"/>
              <a:gd name="connsiteY4287" fmla="*/ 4733822 h 13916987"/>
              <a:gd name="connsiteX4288" fmla="*/ 44077 w 12210368"/>
              <a:gd name="connsiteY4288" fmla="*/ 4733950 h 13916987"/>
              <a:gd name="connsiteX4289" fmla="*/ 44580 w 12210368"/>
              <a:gd name="connsiteY4289" fmla="*/ 4734731 h 13916987"/>
              <a:gd name="connsiteX4290" fmla="*/ 44801 w 12210368"/>
              <a:gd name="connsiteY4290" fmla="*/ 4735763 h 13916987"/>
              <a:gd name="connsiteX4291" fmla="*/ 43951 w 12210368"/>
              <a:gd name="connsiteY4291" fmla="*/ 4733822 h 13916987"/>
              <a:gd name="connsiteX4292" fmla="*/ 40404 w 12210368"/>
              <a:gd name="connsiteY4292" fmla="*/ 4733806 h 13916987"/>
              <a:gd name="connsiteX4293" fmla="*/ 36521 w 12210368"/>
              <a:gd name="connsiteY4293" fmla="*/ 4735250 h 13916987"/>
              <a:gd name="connsiteX4294" fmla="*/ 37212 w 12210368"/>
              <a:gd name="connsiteY4294" fmla="*/ 4734622 h 13916987"/>
              <a:gd name="connsiteX4295" fmla="*/ 40404 w 12210368"/>
              <a:gd name="connsiteY4295" fmla="*/ 4733806 h 13916987"/>
              <a:gd name="connsiteX4296" fmla="*/ 44248 w 12210368"/>
              <a:gd name="connsiteY4296" fmla="*/ 4733186 h 13916987"/>
              <a:gd name="connsiteX4297" fmla="*/ 52815 w 12210368"/>
              <a:gd name="connsiteY4297" fmla="*/ 4742879 h 13916987"/>
              <a:gd name="connsiteX4298" fmla="*/ 45501 w 12210368"/>
              <a:gd name="connsiteY4298" fmla="*/ 4735404 h 13916987"/>
              <a:gd name="connsiteX4299" fmla="*/ 44408 w 12210368"/>
              <a:gd name="connsiteY4299" fmla="*/ 4733930 h 13916987"/>
              <a:gd name="connsiteX4300" fmla="*/ 44248 w 12210368"/>
              <a:gd name="connsiteY4300" fmla="*/ 4733186 h 13916987"/>
              <a:gd name="connsiteX4301" fmla="*/ 43087 w 12210368"/>
              <a:gd name="connsiteY4301" fmla="*/ 4733121 h 13916987"/>
              <a:gd name="connsiteX4302" fmla="*/ 43782 w 12210368"/>
              <a:gd name="connsiteY4302" fmla="*/ 4735252 h 13916987"/>
              <a:gd name="connsiteX4303" fmla="*/ 42680 w 12210368"/>
              <a:gd name="connsiteY4303" fmla="*/ 4733225 h 13916987"/>
              <a:gd name="connsiteX4304" fmla="*/ 43087 w 12210368"/>
              <a:gd name="connsiteY4304" fmla="*/ 4733121 h 13916987"/>
              <a:gd name="connsiteX4305" fmla="*/ 43480 w 12210368"/>
              <a:gd name="connsiteY4305" fmla="*/ 4733021 h 13916987"/>
              <a:gd name="connsiteX4306" fmla="*/ 43859 w 12210368"/>
              <a:gd name="connsiteY4306" fmla="*/ 4733610 h 13916987"/>
              <a:gd name="connsiteX4307" fmla="*/ 43951 w 12210368"/>
              <a:gd name="connsiteY4307" fmla="*/ 4733822 h 13916987"/>
              <a:gd name="connsiteX4308" fmla="*/ 43230 w 12210368"/>
              <a:gd name="connsiteY4308" fmla="*/ 4733085 h 13916987"/>
              <a:gd name="connsiteX4309" fmla="*/ 43480 w 12210368"/>
              <a:gd name="connsiteY4309" fmla="*/ 4733021 h 13916987"/>
              <a:gd name="connsiteX4310" fmla="*/ 42560 w 12210368"/>
              <a:gd name="connsiteY4310" fmla="*/ 4733005 h 13916987"/>
              <a:gd name="connsiteX4311" fmla="*/ 42680 w 12210368"/>
              <a:gd name="connsiteY4311" fmla="*/ 4733225 h 13916987"/>
              <a:gd name="connsiteX4312" fmla="*/ 40404 w 12210368"/>
              <a:gd name="connsiteY4312" fmla="*/ 4733806 h 13916987"/>
              <a:gd name="connsiteX4313" fmla="*/ 42560 w 12210368"/>
              <a:gd name="connsiteY4313" fmla="*/ 4733005 h 13916987"/>
              <a:gd name="connsiteX4314" fmla="*/ 43693 w 12210368"/>
              <a:gd name="connsiteY4314" fmla="*/ 4732966 h 13916987"/>
              <a:gd name="connsiteX4315" fmla="*/ 44408 w 12210368"/>
              <a:gd name="connsiteY4315" fmla="*/ 4733930 h 13916987"/>
              <a:gd name="connsiteX4316" fmla="*/ 44506 w 12210368"/>
              <a:gd name="connsiteY4316" fmla="*/ 4734388 h 13916987"/>
              <a:gd name="connsiteX4317" fmla="*/ 44077 w 12210368"/>
              <a:gd name="connsiteY4317" fmla="*/ 4733950 h 13916987"/>
              <a:gd name="connsiteX4318" fmla="*/ 43859 w 12210368"/>
              <a:gd name="connsiteY4318" fmla="*/ 4733610 h 13916987"/>
              <a:gd name="connsiteX4319" fmla="*/ 43589 w 12210368"/>
              <a:gd name="connsiteY4319" fmla="*/ 4732993 h 13916987"/>
              <a:gd name="connsiteX4320" fmla="*/ 43693 w 12210368"/>
              <a:gd name="connsiteY4320" fmla="*/ 4732966 h 13916987"/>
              <a:gd name="connsiteX4321" fmla="*/ 42997 w 12210368"/>
              <a:gd name="connsiteY4321" fmla="*/ 4732846 h 13916987"/>
              <a:gd name="connsiteX4322" fmla="*/ 43230 w 12210368"/>
              <a:gd name="connsiteY4322" fmla="*/ 4733085 h 13916987"/>
              <a:gd name="connsiteX4323" fmla="*/ 43087 w 12210368"/>
              <a:gd name="connsiteY4323" fmla="*/ 4733121 h 13916987"/>
              <a:gd name="connsiteX4324" fmla="*/ 42997 w 12210368"/>
              <a:gd name="connsiteY4324" fmla="*/ 4732846 h 13916987"/>
              <a:gd name="connsiteX4325" fmla="*/ 44174 w 12210368"/>
              <a:gd name="connsiteY4325" fmla="*/ 4732844 h 13916987"/>
              <a:gd name="connsiteX4326" fmla="*/ 44248 w 12210368"/>
              <a:gd name="connsiteY4326" fmla="*/ 4733186 h 13916987"/>
              <a:gd name="connsiteX4327" fmla="*/ 43987 w 12210368"/>
              <a:gd name="connsiteY4327" fmla="*/ 4732891 h 13916987"/>
              <a:gd name="connsiteX4328" fmla="*/ 44174 w 12210368"/>
              <a:gd name="connsiteY4328" fmla="*/ 4732844 h 13916987"/>
              <a:gd name="connsiteX4329" fmla="*/ 42995 w 12210368"/>
              <a:gd name="connsiteY4329" fmla="*/ 4732844 h 13916987"/>
              <a:gd name="connsiteX4330" fmla="*/ 42996 w 12210368"/>
              <a:gd name="connsiteY4330" fmla="*/ 4732844 h 13916987"/>
              <a:gd name="connsiteX4331" fmla="*/ 42997 w 12210368"/>
              <a:gd name="connsiteY4331" fmla="*/ 4732846 h 13916987"/>
              <a:gd name="connsiteX4332" fmla="*/ 42995 w 12210368"/>
              <a:gd name="connsiteY4332" fmla="*/ 4732844 h 13916987"/>
              <a:gd name="connsiteX4333" fmla="*/ 42185 w 12210368"/>
              <a:gd name="connsiteY4333" fmla="*/ 4732017 h 13916987"/>
              <a:gd name="connsiteX4334" fmla="*/ 42995 w 12210368"/>
              <a:gd name="connsiteY4334" fmla="*/ 4732844 h 13916987"/>
              <a:gd name="connsiteX4335" fmla="*/ 42560 w 12210368"/>
              <a:gd name="connsiteY4335" fmla="*/ 4733005 h 13916987"/>
              <a:gd name="connsiteX4336" fmla="*/ 42055 w 12210368"/>
              <a:gd name="connsiteY4336" fmla="*/ 4732076 h 13916987"/>
              <a:gd name="connsiteX4337" fmla="*/ 42185 w 12210368"/>
              <a:gd name="connsiteY4337" fmla="*/ 4732017 h 13916987"/>
              <a:gd name="connsiteX4338" fmla="*/ 43109 w 12210368"/>
              <a:gd name="connsiteY4338" fmla="*/ 4731898 h 13916987"/>
              <a:gd name="connsiteX4339" fmla="*/ 43987 w 12210368"/>
              <a:gd name="connsiteY4339" fmla="*/ 4732891 h 13916987"/>
              <a:gd name="connsiteX4340" fmla="*/ 43693 w 12210368"/>
              <a:gd name="connsiteY4340" fmla="*/ 4732966 h 13916987"/>
              <a:gd name="connsiteX4341" fmla="*/ 43409 w 12210368"/>
              <a:gd name="connsiteY4341" fmla="*/ 4732584 h 13916987"/>
              <a:gd name="connsiteX4342" fmla="*/ 43109 w 12210368"/>
              <a:gd name="connsiteY4342" fmla="*/ 4731898 h 13916987"/>
              <a:gd name="connsiteX4343" fmla="*/ 42783 w 12210368"/>
              <a:gd name="connsiteY4343" fmla="*/ 4731738 h 13916987"/>
              <a:gd name="connsiteX4344" fmla="*/ 43409 w 12210368"/>
              <a:gd name="connsiteY4344" fmla="*/ 4732584 h 13916987"/>
              <a:gd name="connsiteX4345" fmla="*/ 43589 w 12210368"/>
              <a:gd name="connsiteY4345" fmla="*/ 4732993 h 13916987"/>
              <a:gd name="connsiteX4346" fmla="*/ 43480 w 12210368"/>
              <a:gd name="connsiteY4346" fmla="*/ 4733021 h 13916987"/>
              <a:gd name="connsiteX4347" fmla="*/ 42685 w 12210368"/>
              <a:gd name="connsiteY4347" fmla="*/ 4731785 h 13916987"/>
              <a:gd name="connsiteX4348" fmla="*/ 42783 w 12210368"/>
              <a:gd name="connsiteY4348" fmla="*/ 4731738 h 13916987"/>
              <a:gd name="connsiteX4349" fmla="*/ 41817 w 12210368"/>
              <a:gd name="connsiteY4349" fmla="*/ 4731641 h 13916987"/>
              <a:gd name="connsiteX4350" fmla="*/ 41820 w 12210368"/>
              <a:gd name="connsiteY4350" fmla="*/ 4731644 h 13916987"/>
              <a:gd name="connsiteX4351" fmla="*/ 42055 w 12210368"/>
              <a:gd name="connsiteY4351" fmla="*/ 4732076 h 13916987"/>
              <a:gd name="connsiteX4352" fmla="*/ 38140 w 12210368"/>
              <a:gd name="connsiteY4352" fmla="*/ 4733896 h 13916987"/>
              <a:gd name="connsiteX4353" fmla="*/ 41817 w 12210368"/>
              <a:gd name="connsiteY4353" fmla="*/ 4731641 h 13916987"/>
              <a:gd name="connsiteX4354" fmla="*/ 42996 w 12210368"/>
              <a:gd name="connsiteY4354" fmla="*/ 4731640 h 13916987"/>
              <a:gd name="connsiteX4355" fmla="*/ 43109 w 12210368"/>
              <a:gd name="connsiteY4355" fmla="*/ 4731898 h 13916987"/>
              <a:gd name="connsiteX4356" fmla="*/ 42915 w 12210368"/>
              <a:gd name="connsiteY4356" fmla="*/ 4731678 h 13916987"/>
              <a:gd name="connsiteX4357" fmla="*/ 42996 w 12210368"/>
              <a:gd name="connsiteY4357" fmla="*/ 4731640 h 13916987"/>
              <a:gd name="connsiteX4358" fmla="*/ 41155 w 12210368"/>
              <a:gd name="connsiteY4358" fmla="*/ 4730964 h 13916987"/>
              <a:gd name="connsiteX4359" fmla="*/ 41194 w 12210368"/>
              <a:gd name="connsiteY4359" fmla="*/ 4731005 h 13916987"/>
              <a:gd name="connsiteX4360" fmla="*/ 37878 w 12210368"/>
              <a:gd name="connsiteY4360" fmla="*/ 4734017 h 13916987"/>
              <a:gd name="connsiteX4361" fmla="*/ 36522 w 12210368"/>
              <a:gd name="connsiteY4361" fmla="*/ 4734647 h 13916987"/>
              <a:gd name="connsiteX4362" fmla="*/ 36521 w 12210368"/>
              <a:gd name="connsiteY4362" fmla="*/ 4734648 h 13916987"/>
              <a:gd name="connsiteX4363" fmla="*/ 36521 w 12210368"/>
              <a:gd name="connsiteY4363" fmla="*/ 4734647 h 13916987"/>
              <a:gd name="connsiteX4364" fmla="*/ 36520 w 12210368"/>
              <a:gd name="connsiteY4364" fmla="*/ 4734648 h 13916987"/>
              <a:gd name="connsiteX4365" fmla="*/ 36521 w 12210368"/>
              <a:gd name="connsiteY4365" fmla="*/ 4734648 h 13916987"/>
              <a:gd name="connsiteX4366" fmla="*/ 36520 w 12210368"/>
              <a:gd name="connsiteY4366" fmla="*/ 4734648 h 13916987"/>
              <a:gd name="connsiteX4367" fmla="*/ 35800 w 12210368"/>
              <a:gd name="connsiteY4367" fmla="*/ 4734983 h 13916987"/>
              <a:gd name="connsiteX4368" fmla="*/ 35277 w 12210368"/>
              <a:gd name="connsiteY4368" fmla="*/ 4735116 h 13916987"/>
              <a:gd name="connsiteX4369" fmla="*/ 37895 w 12210368"/>
              <a:gd name="connsiteY4369" fmla="*/ 4733244 h 13916987"/>
              <a:gd name="connsiteX4370" fmla="*/ 36524 w 12210368"/>
              <a:gd name="connsiteY4370" fmla="*/ 4734645 h 13916987"/>
              <a:gd name="connsiteX4371" fmla="*/ 41155 w 12210368"/>
              <a:gd name="connsiteY4371" fmla="*/ 4730964 h 13916987"/>
              <a:gd name="connsiteX4372" fmla="*/ 41818 w 12210368"/>
              <a:gd name="connsiteY4372" fmla="*/ 4730437 h 13916987"/>
              <a:gd name="connsiteX4373" fmla="*/ 41155 w 12210368"/>
              <a:gd name="connsiteY4373" fmla="*/ 4730964 h 13916987"/>
              <a:gd name="connsiteX4374" fmla="*/ 41125 w 12210368"/>
              <a:gd name="connsiteY4374" fmla="*/ 4730933 h 13916987"/>
              <a:gd name="connsiteX4375" fmla="*/ 41818 w 12210368"/>
              <a:gd name="connsiteY4375" fmla="*/ 4730437 h 13916987"/>
              <a:gd name="connsiteX4376" fmla="*/ 41818 w 12210368"/>
              <a:gd name="connsiteY4376" fmla="*/ 4730437 h 13916987"/>
              <a:gd name="connsiteX4377" fmla="*/ 42685 w 12210368"/>
              <a:gd name="connsiteY4377" fmla="*/ 4731785 h 13916987"/>
              <a:gd name="connsiteX4378" fmla="*/ 42185 w 12210368"/>
              <a:gd name="connsiteY4378" fmla="*/ 4732017 h 13916987"/>
              <a:gd name="connsiteX4379" fmla="*/ 41820 w 12210368"/>
              <a:gd name="connsiteY4379" fmla="*/ 4731644 h 13916987"/>
              <a:gd name="connsiteX4380" fmla="*/ 41818 w 12210368"/>
              <a:gd name="connsiteY4380" fmla="*/ 4731640 h 13916987"/>
              <a:gd name="connsiteX4381" fmla="*/ 41817 w 12210368"/>
              <a:gd name="connsiteY4381" fmla="*/ 4731641 h 13916987"/>
              <a:gd name="connsiteX4382" fmla="*/ 41194 w 12210368"/>
              <a:gd name="connsiteY4382" fmla="*/ 4731005 h 13916987"/>
              <a:gd name="connsiteX4383" fmla="*/ 41818 w 12210368"/>
              <a:gd name="connsiteY4383" fmla="*/ 4730437 h 13916987"/>
              <a:gd name="connsiteX4384" fmla="*/ 41818 w 12210368"/>
              <a:gd name="connsiteY4384" fmla="*/ 4730437 h 13916987"/>
              <a:gd name="connsiteX4385" fmla="*/ 42915 w 12210368"/>
              <a:gd name="connsiteY4385" fmla="*/ 4731678 h 13916987"/>
              <a:gd name="connsiteX4386" fmla="*/ 42783 w 12210368"/>
              <a:gd name="connsiteY4386" fmla="*/ 4731738 h 13916987"/>
              <a:gd name="connsiteX4387" fmla="*/ 41818 w 12210368"/>
              <a:gd name="connsiteY4387" fmla="*/ 4730437 h 13916987"/>
              <a:gd name="connsiteX4388" fmla="*/ 40640 w 12210368"/>
              <a:gd name="connsiteY4388" fmla="*/ 4730437 h 13916987"/>
              <a:gd name="connsiteX4389" fmla="*/ 41125 w 12210368"/>
              <a:gd name="connsiteY4389" fmla="*/ 4730933 h 13916987"/>
              <a:gd name="connsiteX4390" fmla="*/ 37895 w 12210368"/>
              <a:gd name="connsiteY4390" fmla="*/ 4733244 h 13916987"/>
              <a:gd name="connsiteX4391" fmla="*/ 40640 w 12210368"/>
              <a:gd name="connsiteY4391" fmla="*/ 4730437 h 13916987"/>
              <a:gd name="connsiteX4392" fmla="*/ 41818 w 12210368"/>
              <a:gd name="connsiteY4392" fmla="*/ 4723216 h 13916987"/>
              <a:gd name="connsiteX4393" fmla="*/ 31216 w 12210368"/>
              <a:gd name="connsiteY4393" fmla="*/ 4734050 h 13916987"/>
              <a:gd name="connsiteX4394" fmla="*/ 32863 w 12210368"/>
              <a:gd name="connsiteY4394" fmla="*/ 4735733 h 13916987"/>
              <a:gd name="connsiteX4395" fmla="*/ 30622 w 12210368"/>
              <a:gd name="connsiteY4395" fmla="*/ 4736305 h 13916987"/>
              <a:gd name="connsiteX4396" fmla="*/ 28860 w 12210368"/>
              <a:gd name="connsiteY4396" fmla="*/ 4736455 h 13916987"/>
              <a:gd name="connsiteX4397" fmla="*/ 34750 w 12210368"/>
              <a:gd name="connsiteY4397" fmla="*/ 4785808 h 13916987"/>
              <a:gd name="connsiteX4398" fmla="*/ 40534 w 12210368"/>
              <a:gd name="connsiteY4398" fmla="*/ 4785315 h 13916987"/>
              <a:gd name="connsiteX4399" fmla="*/ 40640 w 12210368"/>
              <a:gd name="connsiteY4399" fmla="*/ 4785808 h 13916987"/>
              <a:gd name="connsiteX4400" fmla="*/ 43583 w 12210368"/>
              <a:gd name="connsiteY4400" fmla="*/ 4785056 h 13916987"/>
              <a:gd name="connsiteX4401" fmla="*/ 48886 w 12210368"/>
              <a:gd name="connsiteY4401" fmla="*/ 4784604 h 13916987"/>
              <a:gd name="connsiteX4402" fmla="*/ 48782 w 12210368"/>
              <a:gd name="connsiteY4402" fmla="*/ 4783728 h 13916987"/>
              <a:gd name="connsiteX4403" fmla="*/ 54776 w 12210368"/>
              <a:gd name="connsiteY4403" fmla="*/ 4782196 h 13916987"/>
              <a:gd name="connsiteX4404" fmla="*/ 54639 w 12210368"/>
              <a:gd name="connsiteY4404" fmla="*/ 4781558 h 13916987"/>
              <a:gd name="connsiteX4405" fmla="*/ 56316 w 12210368"/>
              <a:gd name="connsiteY4405" fmla="*/ 4780530 h 13916987"/>
              <a:gd name="connsiteX4406" fmla="*/ 56735 w 12210368"/>
              <a:gd name="connsiteY4406" fmla="*/ 4780374 h 13916987"/>
              <a:gd name="connsiteX4407" fmla="*/ 57132 w 12210368"/>
              <a:gd name="connsiteY4407" fmla="*/ 4780993 h 13916987"/>
              <a:gd name="connsiteX4408" fmla="*/ 60608 w 12210368"/>
              <a:gd name="connsiteY4408" fmla="*/ 4778508 h 13916987"/>
              <a:gd name="connsiteX4409" fmla="*/ 60666 w 12210368"/>
              <a:gd name="connsiteY4409" fmla="*/ 4778587 h 13916987"/>
              <a:gd name="connsiteX4410" fmla="*/ 61003 w 12210368"/>
              <a:gd name="connsiteY4410" fmla="*/ 4778319 h 13916987"/>
              <a:gd name="connsiteX4411" fmla="*/ 63022 w 12210368"/>
              <a:gd name="connsiteY4411" fmla="*/ 4777381 h 13916987"/>
              <a:gd name="connsiteX4412" fmla="*/ 62822 w 12210368"/>
              <a:gd name="connsiteY4412" fmla="*/ 4776924 h 13916987"/>
              <a:gd name="connsiteX4413" fmla="*/ 63418 w 12210368"/>
              <a:gd name="connsiteY4413" fmla="*/ 4776497 h 13916987"/>
              <a:gd name="connsiteX4414" fmla="*/ 64200 w 12210368"/>
              <a:gd name="connsiteY4414" fmla="*/ 4777381 h 13916987"/>
              <a:gd name="connsiteX4415" fmla="*/ 74802 w 12210368"/>
              <a:gd name="connsiteY4415" fmla="*/ 4767753 h 13916987"/>
              <a:gd name="connsiteX4416" fmla="*/ 72566 w 12210368"/>
              <a:gd name="connsiteY4416" fmla="*/ 4765223 h 13916987"/>
              <a:gd name="connsiteX4417" fmla="*/ 73624 w 12210368"/>
              <a:gd name="connsiteY4417" fmla="*/ 4764140 h 13916987"/>
              <a:gd name="connsiteX4418" fmla="*/ 70679 w 12210368"/>
              <a:gd name="connsiteY4418" fmla="*/ 4761133 h 13916987"/>
              <a:gd name="connsiteX4419" fmla="*/ 74802 w 12210368"/>
              <a:gd name="connsiteY4419" fmla="*/ 4756919 h 13916987"/>
              <a:gd name="connsiteX4420" fmla="*/ 41818 w 12210368"/>
              <a:gd name="connsiteY4420" fmla="*/ 4723216 h 13916987"/>
              <a:gd name="connsiteX4421" fmla="*/ 1435 w 12210368"/>
              <a:gd name="connsiteY4421" fmla="*/ 0 h 13916987"/>
              <a:gd name="connsiteX4422" fmla="*/ 12193435 w 12210368"/>
              <a:gd name="connsiteY4422" fmla="*/ 36735 h 13916987"/>
              <a:gd name="connsiteX4423" fmla="*/ 12210368 w 12210368"/>
              <a:gd name="connsiteY4423" fmla="*/ 13916987 h 13916987"/>
              <a:gd name="connsiteX4424" fmla="*/ 0 w 12210368"/>
              <a:gd name="connsiteY4424" fmla="*/ 13884555 h 13916987"/>
              <a:gd name="connsiteX4425" fmla="*/ 1435 w 12210368"/>
              <a:gd name="connsiteY4425" fmla="*/ 0 h 13916987"/>
              <a:gd name="connsiteX0" fmla="*/ 9390760 w 12311968"/>
              <a:gd name="connsiteY0" fmla="*/ 12937953 h 13937307"/>
              <a:gd name="connsiteX1" fmla="*/ 9221500 w 12311968"/>
              <a:gd name="connsiteY1" fmla="*/ 12980573 h 13937307"/>
              <a:gd name="connsiteX2" fmla="*/ 9221500 w 12311968"/>
              <a:gd name="connsiteY2" fmla="*/ 13047166 h 13937307"/>
              <a:gd name="connsiteX3" fmla="*/ 9423000 w 12311968"/>
              <a:gd name="connsiteY3" fmla="*/ 12996555 h 13937307"/>
              <a:gd name="connsiteX4" fmla="*/ 9390760 w 12311968"/>
              <a:gd name="connsiteY4" fmla="*/ 12937953 h 13937307"/>
              <a:gd name="connsiteX5" fmla="*/ 9351804 w 12311968"/>
              <a:gd name="connsiteY5" fmla="*/ 12864701 h 13937307"/>
              <a:gd name="connsiteX6" fmla="*/ 9221500 w 12311968"/>
              <a:gd name="connsiteY6" fmla="*/ 12896666 h 13937307"/>
              <a:gd name="connsiteX7" fmla="*/ 9221500 w 12311968"/>
              <a:gd name="connsiteY7" fmla="*/ 12963259 h 13937307"/>
              <a:gd name="connsiteX8" fmla="*/ 9382700 w 12311968"/>
              <a:gd name="connsiteY8" fmla="*/ 12923303 h 13937307"/>
              <a:gd name="connsiteX9" fmla="*/ 9351804 w 12311968"/>
              <a:gd name="connsiteY9" fmla="*/ 12864701 h 13937307"/>
              <a:gd name="connsiteX10" fmla="*/ 9312848 w 12311968"/>
              <a:gd name="connsiteY10" fmla="*/ 12790116 h 13937307"/>
              <a:gd name="connsiteX11" fmla="*/ 9221500 w 12311968"/>
              <a:gd name="connsiteY11" fmla="*/ 12812758 h 13937307"/>
              <a:gd name="connsiteX12" fmla="*/ 9221500 w 12311968"/>
              <a:gd name="connsiteY12" fmla="*/ 12879351 h 13937307"/>
              <a:gd name="connsiteX13" fmla="*/ 9343744 w 12311968"/>
              <a:gd name="connsiteY13" fmla="*/ 12848718 h 13937307"/>
              <a:gd name="connsiteX14" fmla="*/ 9312848 w 12311968"/>
              <a:gd name="connsiteY14" fmla="*/ 12790116 h 13937307"/>
              <a:gd name="connsiteX15" fmla="*/ 9053588 w 12311968"/>
              <a:gd name="connsiteY15" fmla="*/ 12747497 h 13937307"/>
              <a:gd name="connsiteX16" fmla="*/ 9003884 w 12311968"/>
              <a:gd name="connsiteY16" fmla="*/ 12792780 h 13937307"/>
              <a:gd name="connsiteX17" fmla="*/ 9204038 w 12311968"/>
              <a:gd name="connsiteY17" fmla="*/ 12879352 h 13937307"/>
              <a:gd name="connsiteX18" fmla="*/ 9204038 w 12311968"/>
              <a:gd name="connsiteY18" fmla="*/ 12812758 h 13937307"/>
              <a:gd name="connsiteX19" fmla="*/ 9053588 w 12311968"/>
              <a:gd name="connsiteY19" fmla="*/ 12747497 h 13937307"/>
              <a:gd name="connsiteX20" fmla="*/ 10947664 w 12311968"/>
              <a:gd name="connsiteY20" fmla="*/ 12746164 h 13937307"/>
              <a:gd name="connsiteX21" fmla="*/ 10977218 w 12311968"/>
              <a:gd name="connsiteY21" fmla="*/ 12759483 h 13937307"/>
              <a:gd name="connsiteX22" fmla="*/ 10986620 w 12311968"/>
              <a:gd name="connsiteY22" fmla="*/ 12798107 h 13937307"/>
              <a:gd name="connsiteX23" fmla="*/ 10977218 w 12311968"/>
              <a:gd name="connsiteY23" fmla="*/ 12836731 h 13937307"/>
              <a:gd name="connsiteX24" fmla="*/ 10947664 w 12311968"/>
              <a:gd name="connsiteY24" fmla="*/ 12850050 h 13937307"/>
              <a:gd name="connsiteX25" fmla="*/ 10918112 w 12311968"/>
              <a:gd name="connsiteY25" fmla="*/ 12836731 h 13937307"/>
              <a:gd name="connsiteX26" fmla="*/ 10908708 w 12311968"/>
              <a:gd name="connsiteY26" fmla="*/ 12798107 h 13937307"/>
              <a:gd name="connsiteX27" fmla="*/ 10918112 w 12311968"/>
              <a:gd name="connsiteY27" fmla="*/ 12759483 h 13937307"/>
              <a:gd name="connsiteX28" fmla="*/ 10947664 w 12311968"/>
              <a:gd name="connsiteY28" fmla="*/ 12746164 h 13937307"/>
              <a:gd name="connsiteX29" fmla="*/ 10644076 w 12311968"/>
              <a:gd name="connsiteY29" fmla="*/ 12746164 h 13937307"/>
              <a:gd name="connsiteX30" fmla="*/ 10673628 w 12311968"/>
              <a:gd name="connsiteY30" fmla="*/ 12759483 h 13937307"/>
              <a:gd name="connsiteX31" fmla="*/ 10683032 w 12311968"/>
              <a:gd name="connsiteY31" fmla="*/ 12798107 h 13937307"/>
              <a:gd name="connsiteX32" fmla="*/ 10673628 w 12311968"/>
              <a:gd name="connsiteY32" fmla="*/ 12836731 h 13937307"/>
              <a:gd name="connsiteX33" fmla="*/ 10644076 w 12311968"/>
              <a:gd name="connsiteY33" fmla="*/ 12850050 h 13937307"/>
              <a:gd name="connsiteX34" fmla="*/ 10614522 w 12311968"/>
              <a:gd name="connsiteY34" fmla="*/ 12836731 h 13937307"/>
              <a:gd name="connsiteX35" fmla="*/ 10605120 w 12311968"/>
              <a:gd name="connsiteY35" fmla="*/ 12798107 h 13937307"/>
              <a:gd name="connsiteX36" fmla="*/ 10614522 w 12311968"/>
              <a:gd name="connsiteY36" fmla="*/ 12759483 h 13937307"/>
              <a:gd name="connsiteX37" fmla="*/ 10644076 w 12311968"/>
              <a:gd name="connsiteY37" fmla="*/ 12746164 h 13937307"/>
              <a:gd name="connsiteX38" fmla="*/ 8845372 w 12311968"/>
              <a:gd name="connsiteY38" fmla="*/ 12731514 h 13937307"/>
              <a:gd name="connsiteX39" fmla="*/ 8782236 w 12311968"/>
              <a:gd name="connsiteY39" fmla="*/ 12754156 h 13937307"/>
              <a:gd name="connsiteX40" fmla="*/ 8869552 w 12311968"/>
              <a:gd name="connsiteY40" fmla="*/ 12896665 h 13937307"/>
              <a:gd name="connsiteX41" fmla="*/ 8919254 w 12311968"/>
              <a:gd name="connsiteY41" fmla="*/ 12851382 h 13937307"/>
              <a:gd name="connsiteX42" fmla="*/ 8845372 w 12311968"/>
              <a:gd name="connsiteY42" fmla="*/ 12731514 h 13937307"/>
              <a:gd name="connsiteX43" fmla="*/ 11209612 w 12311968"/>
              <a:gd name="connsiteY43" fmla="*/ 12715532 h 13937307"/>
              <a:gd name="connsiteX44" fmla="*/ 11266032 w 12311968"/>
              <a:gd name="connsiteY44" fmla="*/ 12826077 h 13937307"/>
              <a:gd name="connsiteX45" fmla="*/ 11266032 w 12311968"/>
              <a:gd name="connsiteY45" fmla="*/ 12880683 h 13937307"/>
              <a:gd name="connsiteX46" fmla="*/ 11304988 w 12311968"/>
              <a:gd name="connsiteY46" fmla="*/ 12880683 h 13937307"/>
              <a:gd name="connsiteX47" fmla="*/ 11304988 w 12311968"/>
              <a:gd name="connsiteY47" fmla="*/ 12826077 h 13937307"/>
              <a:gd name="connsiteX48" fmla="*/ 11358720 w 12311968"/>
              <a:gd name="connsiteY48" fmla="*/ 12715532 h 13937307"/>
              <a:gd name="connsiteX49" fmla="*/ 11318420 w 12311968"/>
              <a:gd name="connsiteY49" fmla="*/ 12715532 h 13937307"/>
              <a:gd name="connsiteX50" fmla="*/ 11299612 w 12311968"/>
              <a:gd name="connsiteY50" fmla="*/ 12755488 h 13937307"/>
              <a:gd name="connsiteX51" fmla="*/ 11292896 w 12311968"/>
              <a:gd name="connsiteY51" fmla="*/ 12770139 h 13937307"/>
              <a:gd name="connsiteX52" fmla="*/ 11288868 w 12311968"/>
              <a:gd name="connsiteY52" fmla="*/ 12780793 h 13937307"/>
              <a:gd name="connsiteX53" fmla="*/ 11286180 w 12311968"/>
              <a:gd name="connsiteY53" fmla="*/ 12790117 h 13937307"/>
              <a:gd name="connsiteX54" fmla="*/ 11284836 w 12311968"/>
              <a:gd name="connsiteY54" fmla="*/ 12790117 h 13937307"/>
              <a:gd name="connsiteX55" fmla="*/ 11283492 w 12311968"/>
              <a:gd name="connsiteY55" fmla="*/ 12780793 h 13937307"/>
              <a:gd name="connsiteX56" fmla="*/ 11279464 w 12311968"/>
              <a:gd name="connsiteY56" fmla="*/ 12768807 h 13937307"/>
              <a:gd name="connsiteX57" fmla="*/ 11272748 w 12311968"/>
              <a:gd name="connsiteY57" fmla="*/ 12754156 h 13937307"/>
              <a:gd name="connsiteX58" fmla="*/ 11252596 w 12311968"/>
              <a:gd name="connsiteY58" fmla="*/ 12715532 h 13937307"/>
              <a:gd name="connsiteX59" fmla="*/ 11209612 w 12311968"/>
              <a:gd name="connsiteY59" fmla="*/ 12715532 h 13937307"/>
              <a:gd name="connsiteX60" fmla="*/ 10751540 w 12311968"/>
              <a:gd name="connsiteY60" fmla="*/ 12715532 h 13937307"/>
              <a:gd name="connsiteX61" fmla="*/ 10751540 w 12311968"/>
              <a:gd name="connsiteY61" fmla="*/ 12880683 h 13937307"/>
              <a:gd name="connsiteX62" fmla="*/ 10854976 w 12311968"/>
              <a:gd name="connsiteY62" fmla="*/ 12880683 h 13937307"/>
              <a:gd name="connsiteX63" fmla="*/ 10854976 w 12311968"/>
              <a:gd name="connsiteY63" fmla="*/ 12847387 h 13937307"/>
              <a:gd name="connsiteX64" fmla="*/ 10790496 w 12311968"/>
              <a:gd name="connsiteY64" fmla="*/ 12847387 h 13937307"/>
              <a:gd name="connsiteX65" fmla="*/ 10790496 w 12311968"/>
              <a:gd name="connsiteY65" fmla="*/ 12715532 h 13937307"/>
              <a:gd name="connsiteX66" fmla="*/ 10751540 w 12311968"/>
              <a:gd name="connsiteY66" fmla="*/ 12715532 h 13937307"/>
              <a:gd name="connsiteX67" fmla="*/ 10391532 w 12311968"/>
              <a:gd name="connsiteY67" fmla="*/ 12715532 h 13937307"/>
              <a:gd name="connsiteX68" fmla="*/ 10391532 w 12311968"/>
              <a:gd name="connsiteY68" fmla="*/ 12882015 h 13937307"/>
              <a:gd name="connsiteX69" fmla="*/ 10430488 w 12311968"/>
              <a:gd name="connsiteY69" fmla="*/ 12882015 h 13937307"/>
              <a:gd name="connsiteX70" fmla="*/ 10430488 w 12311968"/>
              <a:gd name="connsiteY70" fmla="*/ 12816754 h 13937307"/>
              <a:gd name="connsiteX71" fmla="*/ 10430488 w 12311968"/>
              <a:gd name="connsiteY71" fmla="*/ 12800771 h 13937307"/>
              <a:gd name="connsiteX72" fmla="*/ 10430488 w 12311968"/>
              <a:gd name="connsiteY72" fmla="*/ 12788785 h 13937307"/>
              <a:gd name="connsiteX73" fmla="*/ 10429144 w 12311968"/>
              <a:gd name="connsiteY73" fmla="*/ 12779462 h 13937307"/>
              <a:gd name="connsiteX74" fmla="*/ 10430488 w 12311968"/>
              <a:gd name="connsiteY74" fmla="*/ 12779462 h 13937307"/>
              <a:gd name="connsiteX75" fmla="*/ 10434516 w 12311968"/>
              <a:gd name="connsiteY75" fmla="*/ 12786121 h 13937307"/>
              <a:gd name="connsiteX76" fmla="*/ 10446608 w 12311968"/>
              <a:gd name="connsiteY76" fmla="*/ 12803435 h 13937307"/>
              <a:gd name="connsiteX77" fmla="*/ 10505712 w 12311968"/>
              <a:gd name="connsiteY77" fmla="*/ 12882015 h 13937307"/>
              <a:gd name="connsiteX78" fmla="*/ 10540640 w 12311968"/>
              <a:gd name="connsiteY78" fmla="*/ 12882015 h 13937307"/>
              <a:gd name="connsiteX79" fmla="*/ 10540640 w 12311968"/>
              <a:gd name="connsiteY79" fmla="*/ 12716864 h 13937307"/>
              <a:gd name="connsiteX80" fmla="*/ 10501684 w 12311968"/>
              <a:gd name="connsiteY80" fmla="*/ 12716864 h 13937307"/>
              <a:gd name="connsiteX81" fmla="*/ 10501684 w 12311968"/>
              <a:gd name="connsiteY81" fmla="*/ 12783457 h 13937307"/>
              <a:gd name="connsiteX82" fmla="*/ 10501684 w 12311968"/>
              <a:gd name="connsiteY82" fmla="*/ 12798108 h 13937307"/>
              <a:gd name="connsiteX83" fmla="*/ 10501684 w 12311968"/>
              <a:gd name="connsiteY83" fmla="*/ 12808763 h 13937307"/>
              <a:gd name="connsiteX84" fmla="*/ 10501684 w 12311968"/>
              <a:gd name="connsiteY84" fmla="*/ 12818086 h 13937307"/>
              <a:gd name="connsiteX85" fmla="*/ 10500340 w 12311968"/>
              <a:gd name="connsiteY85" fmla="*/ 12818086 h 13937307"/>
              <a:gd name="connsiteX86" fmla="*/ 10496310 w 12311968"/>
              <a:gd name="connsiteY86" fmla="*/ 12811426 h 13937307"/>
              <a:gd name="connsiteX87" fmla="*/ 10492280 w 12311968"/>
              <a:gd name="connsiteY87" fmla="*/ 12804767 h 13937307"/>
              <a:gd name="connsiteX88" fmla="*/ 10485564 w 12311968"/>
              <a:gd name="connsiteY88" fmla="*/ 12795444 h 13937307"/>
              <a:gd name="connsiteX89" fmla="*/ 10427800 w 12311968"/>
              <a:gd name="connsiteY89" fmla="*/ 12715532 h 13937307"/>
              <a:gd name="connsiteX90" fmla="*/ 10391532 w 12311968"/>
              <a:gd name="connsiteY90" fmla="*/ 12715532 h 13937307"/>
              <a:gd name="connsiteX91" fmla="*/ 10211526 w 12311968"/>
              <a:gd name="connsiteY91" fmla="*/ 12715532 h 13937307"/>
              <a:gd name="connsiteX92" fmla="*/ 10211526 w 12311968"/>
              <a:gd name="connsiteY92" fmla="*/ 12880683 h 13937307"/>
              <a:gd name="connsiteX93" fmla="*/ 10249140 w 12311968"/>
              <a:gd name="connsiteY93" fmla="*/ 12880683 h 13937307"/>
              <a:gd name="connsiteX94" fmla="*/ 10249140 w 12311968"/>
              <a:gd name="connsiteY94" fmla="*/ 12812758 h 13937307"/>
              <a:gd name="connsiteX95" fmla="*/ 10313618 w 12311968"/>
              <a:gd name="connsiteY95" fmla="*/ 12812758 h 13937307"/>
              <a:gd name="connsiteX96" fmla="*/ 10313618 w 12311968"/>
              <a:gd name="connsiteY96" fmla="*/ 12880683 h 13937307"/>
              <a:gd name="connsiteX97" fmla="*/ 10352574 w 12311968"/>
              <a:gd name="connsiteY97" fmla="*/ 12880683 h 13937307"/>
              <a:gd name="connsiteX98" fmla="*/ 10352574 w 12311968"/>
              <a:gd name="connsiteY98" fmla="*/ 12715532 h 13937307"/>
              <a:gd name="connsiteX99" fmla="*/ 10313618 w 12311968"/>
              <a:gd name="connsiteY99" fmla="*/ 12715532 h 13937307"/>
              <a:gd name="connsiteX100" fmla="*/ 10313618 w 12311968"/>
              <a:gd name="connsiteY100" fmla="*/ 12779462 h 13937307"/>
              <a:gd name="connsiteX101" fmla="*/ 10249140 w 12311968"/>
              <a:gd name="connsiteY101" fmla="*/ 12779462 h 13937307"/>
              <a:gd name="connsiteX102" fmla="*/ 10249140 w 12311968"/>
              <a:gd name="connsiteY102" fmla="*/ 12715532 h 13937307"/>
              <a:gd name="connsiteX103" fmla="*/ 10211526 w 12311968"/>
              <a:gd name="connsiteY103" fmla="*/ 12715532 h 13937307"/>
              <a:gd name="connsiteX104" fmla="*/ 9907936 w 12311968"/>
              <a:gd name="connsiteY104" fmla="*/ 12715532 h 13937307"/>
              <a:gd name="connsiteX105" fmla="*/ 9907936 w 12311968"/>
              <a:gd name="connsiteY105" fmla="*/ 12880683 h 13937307"/>
              <a:gd name="connsiteX106" fmla="*/ 10020776 w 12311968"/>
              <a:gd name="connsiteY106" fmla="*/ 12880683 h 13937307"/>
              <a:gd name="connsiteX107" fmla="*/ 10020776 w 12311968"/>
              <a:gd name="connsiteY107" fmla="*/ 12847387 h 13937307"/>
              <a:gd name="connsiteX108" fmla="*/ 9946892 w 12311968"/>
              <a:gd name="connsiteY108" fmla="*/ 12847387 h 13937307"/>
              <a:gd name="connsiteX109" fmla="*/ 9946892 w 12311968"/>
              <a:gd name="connsiteY109" fmla="*/ 12812758 h 13937307"/>
              <a:gd name="connsiteX110" fmla="*/ 10011372 w 12311968"/>
              <a:gd name="connsiteY110" fmla="*/ 12812758 h 13937307"/>
              <a:gd name="connsiteX111" fmla="*/ 10011372 w 12311968"/>
              <a:gd name="connsiteY111" fmla="*/ 12780793 h 13937307"/>
              <a:gd name="connsiteX112" fmla="*/ 9946892 w 12311968"/>
              <a:gd name="connsiteY112" fmla="*/ 12780793 h 13937307"/>
              <a:gd name="connsiteX113" fmla="*/ 9946892 w 12311968"/>
              <a:gd name="connsiteY113" fmla="*/ 12748829 h 13937307"/>
              <a:gd name="connsiteX114" fmla="*/ 10020776 w 12311968"/>
              <a:gd name="connsiteY114" fmla="*/ 12748829 h 13937307"/>
              <a:gd name="connsiteX115" fmla="*/ 10020776 w 12311968"/>
              <a:gd name="connsiteY115" fmla="*/ 12715532 h 13937307"/>
              <a:gd name="connsiteX116" fmla="*/ 9907936 w 12311968"/>
              <a:gd name="connsiteY116" fmla="*/ 12715532 h 13937307"/>
              <a:gd name="connsiteX117" fmla="*/ 9758828 w 12311968"/>
              <a:gd name="connsiteY117" fmla="*/ 12715532 h 13937307"/>
              <a:gd name="connsiteX118" fmla="*/ 9758828 w 12311968"/>
              <a:gd name="connsiteY118" fmla="*/ 12748829 h 13937307"/>
              <a:gd name="connsiteX119" fmla="*/ 9804500 w 12311968"/>
              <a:gd name="connsiteY119" fmla="*/ 12748829 h 13937307"/>
              <a:gd name="connsiteX120" fmla="*/ 9804500 w 12311968"/>
              <a:gd name="connsiteY120" fmla="*/ 12880683 h 13937307"/>
              <a:gd name="connsiteX121" fmla="*/ 9842114 w 12311968"/>
              <a:gd name="connsiteY121" fmla="*/ 12880683 h 13937307"/>
              <a:gd name="connsiteX122" fmla="*/ 9842114 w 12311968"/>
              <a:gd name="connsiteY122" fmla="*/ 12748829 h 13937307"/>
              <a:gd name="connsiteX123" fmla="*/ 9889130 w 12311968"/>
              <a:gd name="connsiteY123" fmla="*/ 12748829 h 13937307"/>
              <a:gd name="connsiteX124" fmla="*/ 9889130 w 12311968"/>
              <a:gd name="connsiteY124" fmla="*/ 12715532 h 13937307"/>
              <a:gd name="connsiteX125" fmla="*/ 9758828 w 12311968"/>
              <a:gd name="connsiteY125" fmla="*/ 12715532 h 13937307"/>
              <a:gd name="connsiteX126" fmla="*/ 11127668 w 12311968"/>
              <a:gd name="connsiteY126" fmla="*/ 12711536 h 13937307"/>
              <a:gd name="connsiteX127" fmla="*/ 11067220 w 12311968"/>
              <a:gd name="connsiteY127" fmla="*/ 12734178 h 13937307"/>
              <a:gd name="connsiteX128" fmla="*/ 11045728 w 12311968"/>
              <a:gd name="connsiteY128" fmla="*/ 12798107 h 13937307"/>
              <a:gd name="connsiteX129" fmla="*/ 11051100 w 12311968"/>
              <a:gd name="connsiteY129" fmla="*/ 12835400 h 13937307"/>
              <a:gd name="connsiteX130" fmla="*/ 11065876 w 12311968"/>
              <a:gd name="connsiteY130" fmla="*/ 12862037 h 13937307"/>
              <a:gd name="connsiteX131" fmla="*/ 11090056 w 12311968"/>
              <a:gd name="connsiteY131" fmla="*/ 12878019 h 13937307"/>
              <a:gd name="connsiteX132" fmla="*/ 11119608 w 12311968"/>
              <a:gd name="connsiteY132" fmla="*/ 12883347 h 13937307"/>
              <a:gd name="connsiteX133" fmla="*/ 11146476 w 12311968"/>
              <a:gd name="connsiteY133" fmla="*/ 12878019 h 13937307"/>
              <a:gd name="connsiteX134" fmla="*/ 11165282 w 12311968"/>
              <a:gd name="connsiteY134" fmla="*/ 12862037 h 13937307"/>
              <a:gd name="connsiteX135" fmla="*/ 11172000 w 12311968"/>
              <a:gd name="connsiteY135" fmla="*/ 12880683 h 13937307"/>
              <a:gd name="connsiteX136" fmla="*/ 11196178 w 12311968"/>
              <a:gd name="connsiteY136" fmla="*/ 12880683 h 13937307"/>
              <a:gd name="connsiteX137" fmla="*/ 11196178 w 12311968"/>
              <a:gd name="connsiteY137" fmla="*/ 12792780 h 13937307"/>
              <a:gd name="connsiteX138" fmla="*/ 11196178 w 12311968"/>
              <a:gd name="connsiteY138" fmla="*/ 12791448 h 13937307"/>
              <a:gd name="connsiteX139" fmla="*/ 11123640 w 12311968"/>
              <a:gd name="connsiteY139" fmla="*/ 12791448 h 13937307"/>
              <a:gd name="connsiteX140" fmla="*/ 11123640 w 12311968"/>
              <a:gd name="connsiteY140" fmla="*/ 12822081 h 13937307"/>
              <a:gd name="connsiteX141" fmla="*/ 11159908 w 12311968"/>
              <a:gd name="connsiteY141" fmla="*/ 12822081 h 13937307"/>
              <a:gd name="connsiteX142" fmla="*/ 11159908 w 12311968"/>
              <a:gd name="connsiteY142" fmla="*/ 12827408 h 13937307"/>
              <a:gd name="connsiteX143" fmla="*/ 11151848 w 12311968"/>
              <a:gd name="connsiteY143" fmla="*/ 12844723 h 13937307"/>
              <a:gd name="connsiteX144" fmla="*/ 11126326 w 12311968"/>
              <a:gd name="connsiteY144" fmla="*/ 12851382 h 13937307"/>
              <a:gd name="connsiteX145" fmla="*/ 11107520 w 12311968"/>
              <a:gd name="connsiteY145" fmla="*/ 12847386 h 13937307"/>
              <a:gd name="connsiteX146" fmla="*/ 11095430 w 12311968"/>
              <a:gd name="connsiteY146" fmla="*/ 12835400 h 13937307"/>
              <a:gd name="connsiteX147" fmla="*/ 11088712 w 12311968"/>
              <a:gd name="connsiteY147" fmla="*/ 12818085 h 13937307"/>
              <a:gd name="connsiteX148" fmla="*/ 11086028 w 12311968"/>
              <a:gd name="connsiteY148" fmla="*/ 12796775 h 13937307"/>
              <a:gd name="connsiteX149" fmla="*/ 11090056 w 12311968"/>
              <a:gd name="connsiteY149" fmla="*/ 12771470 h 13937307"/>
              <a:gd name="connsiteX150" fmla="*/ 11099460 w 12311968"/>
              <a:gd name="connsiteY150" fmla="*/ 12755488 h 13937307"/>
              <a:gd name="connsiteX151" fmla="*/ 11112892 w 12311968"/>
              <a:gd name="connsiteY151" fmla="*/ 12746164 h 13937307"/>
              <a:gd name="connsiteX152" fmla="*/ 11126326 w 12311968"/>
              <a:gd name="connsiteY152" fmla="*/ 12743501 h 13937307"/>
              <a:gd name="connsiteX153" fmla="*/ 11158566 w 12311968"/>
              <a:gd name="connsiteY153" fmla="*/ 12770138 h 13937307"/>
              <a:gd name="connsiteX154" fmla="*/ 11196178 w 12311968"/>
              <a:gd name="connsiteY154" fmla="*/ 12752824 h 13937307"/>
              <a:gd name="connsiteX155" fmla="*/ 11170656 w 12311968"/>
              <a:gd name="connsiteY155" fmla="*/ 12722191 h 13937307"/>
              <a:gd name="connsiteX156" fmla="*/ 11127668 w 12311968"/>
              <a:gd name="connsiteY156" fmla="*/ 12711536 h 13937307"/>
              <a:gd name="connsiteX157" fmla="*/ 10124210 w 12311968"/>
              <a:gd name="connsiteY157" fmla="*/ 12711536 h 13937307"/>
              <a:gd name="connsiteX158" fmla="*/ 10063760 w 12311968"/>
              <a:gd name="connsiteY158" fmla="*/ 12734178 h 13937307"/>
              <a:gd name="connsiteX159" fmla="*/ 10042268 w 12311968"/>
              <a:gd name="connsiteY159" fmla="*/ 12798107 h 13937307"/>
              <a:gd name="connsiteX160" fmla="*/ 10047640 w 12311968"/>
              <a:gd name="connsiteY160" fmla="*/ 12835400 h 13937307"/>
              <a:gd name="connsiteX161" fmla="*/ 10063760 w 12311968"/>
              <a:gd name="connsiteY161" fmla="*/ 12862037 h 13937307"/>
              <a:gd name="connsiteX162" fmla="*/ 10087940 w 12311968"/>
              <a:gd name="connsiteY162" fmla="*/ 12879351 h 13937307"/>
              <a:gd name="connsiteX163" fmla="*/ 10118836 w 12311968"/>
              <a:gd name="connsiteY163" fmla="*/ 12884679 h 13937307"/>
              <a:gd name="connsiteX164" fmla="*/ 10143016 w 12311968"/>
              <a:gd name="connsiteY164" fmla="*/ 12882015 h 13937307"/>
              <a:gd name="connsiteX165" fmla="*/ 10161824 w 12311968"/>
              <a:gd name="connsiteY165" fmla="*/ 12875356 h 13937307"/>
              <a:gd name="connsiteX166" fmla="*/ 10176600 w 12311968"/>
              <a:gd name="connsiteY166" fmla="*/ 12863369 h 13937307"/>
              <a:gd name="connsiteX167" fmla="*/ 10188690 w 12311968"/>
              <a:gd name="connsiteY167" fmla="*/ 12846054 h 13937307"/>
              <a:gd name="connsiteX168" fmla="*/ 10157792 w 12311968"/>
              <a:gd name="connsiteY168" fmla="*/ 12827408 h 13937307"/>
              <a:gd name="connsiteX169" fmla="*/ 10143016 w 12311968"/>
              <a:gd name="connsiteY169" fmla="*/ 12844723 h 13937307"/>
              <a:gd name="connsiteX170" fmla="*/ 10122868 w 12311968"/>
              <a:gd name="connsiteY170" fmla="*/ 12850050 h 13937307"/>
              <a:gd name="connsiteX171" fmla="*/ 10091972 w 12311968"/>
              <a:gd name="connsiteY171" fmla="*/ 12836731 h 13937307"/>
              <a:gd name="connsiteX172" fmla="*/ 10081224 w 12311968"/>
              <a:gd name="connsiteY172" fmla="*/ 12798107 h 13937307"/>
              <a:gd name="connsiteX173" fmla="*/ 10091972 w 12311968"/>
              <a:gd name="connsiteY173" fmla="*/ 12759483 h 13937307"/>
              <a:gd name="connsiteX174" fmla="*/ 10121524 w 12311968"/>
              <a:gd name="connsiteY174" fmla="*/ 12744833 h 13937307"/>
              <a:gd name="connsiteX175" fmla="*/ 10143016 w 12311968"/>
              <a:gd name="connsiteY175" fmla="*/ 12751492 h 13937307"/>
              <a:gd name="connsiteX176" fmla="*/ 10153764 w 12311968"/>
              <a:gd name="connsiteY176" fmla="*/ 12770138 h 13937307"/>
              <a:gd name="connsiteX177" fmla="*/ 10191376 w 12311968"/>
              <a:gd name="connsiteY177" fmla="*/ 12752824 h 13937307"/>
              <a:gd name="connsiteX178" fmla="*/ 10165852 w 12311968"/>
              <a:gd name="connsiteY178" fmla="*/ 12722191 h 13937307"/>
              <a:gd name="connsiteX179" fmla="*/ 10124210 w 12311968"/>
              <a:gd name="connsiteY179" fmla="*/ 12711536 h 13937307"/>
              <a:gd name="connsiteX180" fmla="*/ 10947664 w 12311968"/>
              <a:gd name="connsiteY180" fmla="*/ 12710204 h 13937307"/>
              <a:gd name="connsiteX181" fmla="*/ 10889902 w 12311968"/>
              <a:gd name="connsiteY181" fmla="*/ 12732846 h 13937307"/>
              <a:gd name="connsiteX182" fmla="*/ 10868408 w 12311968"/>
              <a:gd name="connsiteY182" fmla="*/ 12796775 h 13937307"/>
              <a:gd name="connsiteX183" fmla="*/ 10889902 w 12311968"/>
              <a:gd name="connsiteY183" fmla="*/ 12860705 h 13937307"/>
              <a:gd name="connsiteX184" fmla="*/ 10947664 w 12311968"/>
              <a:gd name="connsiteY184" fmla="*/ 12883347 h 13937307"/>
              <a:gd name="connsiteX185" fmla="*/ 11005428 w 12311968"/>
              <a:gd name="connsiteY185" fmla="*/ 12860705 h 13937307"/>
              <a:gd name="connsiteX186" fmla="*/ 11026920 w 12311968"/>
              <a:gd name="connsiteY186" fmla="*/ 12796775 h 13937307"/>
              <a:gd name="connsiteX187" fmla="*/ 11005428 w 12311968"/>
              <a:gd name="connsiteY187" fmla="*/ 12732846 h 13937307"/>
              <a:gd name="connsiteX188" fmla="*/ 10947664 w 12311968"/>
              <a:gd name="connsiteY188" fmla="*/ 12710204 h 13937307"/>
              <a:gd name="connsiteX189" fmla="*/ 10644076 w 12311968"/>
              <a:gd name="connsiteY189" fmla="*/ 12710204 h 13937307"/>
              <a:gd name="connsiteX190" fmla="*/ 10586312 w 12311968"/>
              <a:gd name="connsiteY190" fmla="*/ 12732846 h 13937307"/>
              <a:gd name="connsiteX191" fmla="*/ 10564820 w 12311968"/>
              <a:gd name="connsiteY191" fmla="*/ 12796775 h 13937307"/>
              <a:gd name="connsiteX192" fmla="*/ 10586312 w 12311968"/>
              <a:gd name="connsiteY192" fmla="*/ 12860705 h 13937307"/>
              <a:gd name="connsiteX193" fmla="*/ 10644076 w 12311968"/>
              <a:gd name="connsiteY193" fmla="*/ 12883347 h 13937307"/>
              <a:gd name="connsiteX194" fmla="*/ 10701838 w 12311968"/>
              <a:gd name="connsiteY194" fmla="*/ 12860705 h 13937307"/>
              <a:gd name="connsiteX195" fmla="*/ 10723332 w 12311968"/>
              <a:gd name="connsiteY195" fmla="*/ 12796775 h 13937307"/>
              <a:gd name="connsiteX196" fmla="*/ 10701838 w 12311968"/>
              <a:gd name="connsiteY196" fmla="*/ 12732846 h 13937307"/>
              <a:gd name="connsiteX197" fmla="*/ 10644076 w 12311968"/>
              <a:gd name="connsiteY197" fmla="*/ 12710204 h 13937307"/>
              <a:gd name="connsiteX198" fmla="*/ 8924628 w 12311968"/>
              <a:gd name="connsiteY198" fmla="*/ 12702213 h 13937307"/>
              <a:gd name="connsiteX199" fmla="*/ 8861492 w 12311968"/>
              <a:gd name="connsiteY199" fmla="*/ 12724855 h 13937307"/>
              <a:gd name="connsiteX200" fmla="*/ 8931344 w 12311968"/>
              <a:gd name="connsiteY200" fmla="*/ 12838063 h 13937307"/>
              <a:gd name="connsiteX201" fmla="*/ 8981048 w 12311968"/>
              <a:gd name="connsiteY201" fmla="*/ 12792780 h 13937307"/>
              <a:gd name="connsiteX202" fmla="*/ 8924628 w 12311968"/>
              <a:gd name="connsiteY202" fmla="*/ 12702213 h 13937307"/>
              <a:gd name="connsiteX203" fmla="*/ 9435088 w 12311968"/>
              <a:gd name="connsiteY203" fmla="*/ 12631624 h 13937307"/>
              <a:gd name="connsiteX204" fmla="*/ 9326280 w 12311968"/>
              <a:gd name="connsiteY204" fmla="*/ 12782125 h 13937307"/>
              <a:gd name="connsiteX205" fmla="*/ 9358520 w 12311968"/>
              <a:gd name="connsiteY205" fmla="*/ 12840727 h 13937307"/>
              <a:gd name="connsiteX206" fmla="*/ 9500912 w 12311968"/>
              <a:gd name="connsiteY206" fmla="*/ 12642279 h 13937307"/>
              <a:gd name="connsiteX207" fmla="*/ 9435088 w 12311968"/>
              <a:gd name="connsiteY207" fmla="*/ 12631624 h 13937307"/>
              <a:gd name="connsiteX208" fmla="*/ 9803156 w 12311968"/>
              <a:gd name="connsiteY208" fmla="*/ 12600992 h 13937307"/>
              <a:gd name="connsiteX209" fmla="*/ 9834054 w 12311968"/>
              <a:gd name="connsiteY209" fmla="*/ 12600992 h 13937307"/>
              <a:gd name="connsiteX210" fmla="*/ 9860920 w 12311968"/>
              <a:gd name="connsiteY210" fmla="*/ 12607651 h 13937307"/>
              <a:gd name="connsiteX211" fmla="*/ 9868980 w 12311968"/>
              <a:gd name="connsiteY211" fmla="*/ 12626297 h 13937307"/>
              <a:gd name="connsiteX212" fmla="*/ 9859576 w 12311968"/>
              <a:gd name="connsiteY212" fmla="*/ 12648939 h 13937307"/>
              <a:gd name="connsiteX213" fmla="*/ 9834054 w 12311968"/>
              <a:gd name="connsiteY213" fmla="*/ 12655598 h 13937307"/>
              <a:gd name="connsiteX214" fmla="*/ 9803156 w 12311968"/>
              <a:gd name="connsiteY214" fmla="*/ 12655598 h 13937307"/>
              <a:gd name="connsiteX215" fmla="*/ 9803156 w 12311968"/>
              <a:gd name="connsiteY215" fmla="*/ 12600992 h 13937307"/>
              <a:gd name="connsiteX216" fmla="*/ 8921940 w 12311968"/>
              <a:gd name="connsiteY216" fmla="*/ 12578350 h 13937307"/>
              <a:gd name="connsiteX217" fmla="*/ 8921940 w 12311968"/>
              <a:gd name="connsiteY217" fmla="*/ 12590337 h 13937307"/>
              <a:gd name="connsiteX218" fmla="*/ 8936716 w 12311968"/>
              <a:gd name="connsiteY218" fmla="*/ 12680904 h 13937307"/>
              <a:gd name="connsiteX219" fmla="*/ 8942092 w 12311968"/>
              <a:gd name="connsiteY219" fmla="*/ 12695554 h 13937307"/>
              <a:gd name="connsiteX220" fmla="*/ 8994480 w 12311968"/>
              <a:gd name="connsiteY220" fmla="*/ 12780794 h 13937307"/>
              <a:gd name="connsiteX221" fmla="*/ 9044184 w 12311968"/>
              <a:gd name="connsiteY221" fmla="*/ 12735510 h 13937307"/>
              <a:gd name="connsiteX222" fmla="*/ 9005228 w 12311968"/>
              <a:gd name="connsiteY222" fmla="*/ 12672912 h 13937307"/>
              <a:gd name="connsiteX223" fmla="*/ 8999852 w 12311968"/>
              <a:gd name="connsiteY223" fmla="*/ 12658262 h 13937307"/>
              <a:gd name="connsiteX224" fmla="*/ 8989108 w 12311968"/>
              <a:gd name="connsiteY224" fmla="*/ 12590337 h 13937307"/>
              <a:gd name="connsiteX225" fmla="*/ 8989108 w 12311968"/>
              <a:gd name="connsiteY225" fmla="*/ 12582346 h 13937307"/>
              <a:gd name="connsiteX226" fmla="*/ 8921940 w 12311968"/>
              <a:gd name="connsiteY226" fmla="*/ 12578350 h 13937307"/>
              <a:gd name="connsiteX227" fmla="*/ 10132272 w 12311968"/>
              <a:gd name="connsiteY227" fmla="*/ 12539726 h 13937307"/>
              <a:gd name="connsiteX228" fmla="*/ 10151078 w 12311968"/>
              <a:gd name="connsiteY228" fmla="*/ 12539726 h 13937307"/>
              <a:gd name="connsiteX229" fmla="*/ 10169884 w 12311968"/>
              <a:gd name="connsiteY229" fmla="*/ 12542389 h 13937307"/>
              <a:gd name="connsiteX230" fmla="*/ 10184660 w 12311968"/>
              <a:gd name="connsiteY230" fmla="*/ 12550381 h 13937307"/>
              <a:gd name="connsiteX231" fmla="*/ 10194064 w 12311968"/>
              <a:gd name="connsiteY231" fmla="*/ 12566363 h 13937307"/>
              <a:gd name="connsiteX232" fmla="*/ 10196750 w 12311968"/>
              <a:gd name="connsiteY232" fmla="*/ 12590337 h 13937307"/>
              <a:gd name="connsiteX233" fmla="*/ 10194064 w 12311968"/>
              <a:gd name="connsiteY233" fmla="*/ 12614310 h 13937307"/>
              <a:gd name="connsiteX234" fmla="*/ 10184660 w 12311968"/>
              <a:gd name="connsiteY234" fmla="*/ 12630293 h 13937307"/>
              <a:gd name="connsiteX235" fmla="*/ 10169884 w 12311968"/>
              <a:gd name="connsiteY235" fmla="*/ 12638284 h 13937307"/>
              <a:gd name="connsiteX236" fmla="*/ 10149734 w 12311968"/>
              <a:gd name="connsiteY236" fmla="*/ 12640948 h 13937307"/>
              <a:gd name="connsiteX237" fmla="*/ 10132272 w 12311968"/>
              <a:gd name="connsiteY237" fmla="*/ 12640948 h 13937307"/>
              <a:gd name="connsiteX238" fmla="*/ 10132272 w 12311968"/>
              <a:gd name="connsiteY238" fmla="*/ 12539726 h 13937307"/>
              <a:gd name="connsiteX239" fmla="*/ 9801814 w 12311968"/>
              <a:gd name="connsiteY239" fmla="*/ 12525075 h 13937307"/>
              <a:gd name="connsiteX240" fmla="*/ 9827336 w 12311968"/>
              <a:gd name="connsiteY240" fmla="*/ 12525075 h 13937307"/>
              <a:gd name="connsiteX241" fmla="*/ 9851516 w 12311968"/>
              <a:gd name="connsiteY241" fmla="*/ 12531735 h 13937307"/>
              <a:gd name="connsiteX242" fmla="*/ 9859576 w 12311968"/>
              <a:gd name="connsiteY242" fmla="*/ 12553044 h 13937307"/>
              <a:gd name="connsiteX243" fmla="*/ 9851516 w 12311968"/>
              <a:gd name="connsiteY243" fmla="*/ 12574354 h 13937307"/>
              <a:gd name="connsiteX244" fmla="*/ 9828680 w 12311968"/>
              <a:gd name="connsiteY244" fmla="*/ 12581014 h 13937307"/>
              <a:gd name="connsiteX245" fmla="*/ 9828680 w 12311968"/>
              <a:gd name="connsiteY245" fmla="*/ 12579682 h 13937307"/>
              <a:gd name="connsiteX246" fmla="*/ 9801814 w 12311968"/>
              <a:gd name="connsiteY246" fmla="*/ 12579682 h 13937307"/>
              <a:gd name="connsiteX247" fmla="*/ 9801814 w 12311968"/>
              <a:gd name="connsiteY247" fmla="*/ 12525075 h 13937307"/>
              <a:gd name="connsiteX248" fmla="*/ 10721988 w 12311968"/>
              <a:gd name="connsiteY248" fmla="*/ 12507761 h 13937307"/>
              <a:gd name="connsiteX249" fmla="*/ 10721988 w 12311968"/>
              <a:gd name="connsiteY249" fmla="*/ 12672912 h 13937307"/>
              <a:gd name="connsiteX250" fmla="*/ 10760944 w 12311968"/>
              <a:gd name="connsiteY250" fmla="*/ 12672912 h 13937307"/>
              <a:gd name="connsiteX251" fmla="*/ 10760944 w 12311968"/>
              <a:gd name="connsiteY251" fmla="*/ 12606319 h 13937307"/>
              <a:gd name="connsiteX252" fmla="*/ 10824080 w 12311968"/>
              <a:gd name="connsiteY252" fmla="*/ 12606319 h 13937307"/>
              <a:gd name="connsiteX253" fmla="*/ 10824080 w 12311968"/>
              <a:gd name="connsiteY253" fmla="*/ 12672912 h 13937307"/>
              <a:gd name="connsiteX254" fmla="*/ 10863036 w 12311968"/>
              <a:gd name="connsiteY254" fmla="*/ 12672912 h 13937307"/>
              <a:gd name="connsiteX255" fmla="*/ 10863036 w 12311968"/>
              <a:gd name="connsiteY255" fmla="*/ 12507761 h 13937307"/>
              <a:gd name="connsiteX256" fmla="*/ 10824080 w 12311968"/>
              <a:gd name="connsiteY256" fmla="*/ 12507761 h 13937307"/>
              <a:gd name="connsiteX257" fmla="*/ 10824080 w 12311968"/>
              <a:gd name="connsiteY257" fmla="*/ 12573022 h 13937307"/>
              <a:gd name="connsiteX258" fmla="*/ 10760944 w 12311968"/>
              <a:gd name="connsiteY258" fmla="*/ 12573022 h 13937307"/>
              <a:gd name="connsiteX259" fmla="*/ 10760944 w 12311968"/>
              <a:gd name="connsiteY259" fmla="*/ 12507761 h 13937307"/>
              <a:gd name="connsiteX260" fmla="*/ 10721988 w 12311968"/>
              <a:gd name="connsiteY260" fmla="*/ 12507761 h 13937307"/>
              <a:gd name="connsiteX261" fmla="*/ 10413024 w 12311968"/>
              <a:gd name="connsiteY261" fmla="*/ 12507761 h 13937307"/>
              <a:gd name="connsiteX262" fmla="*/ 10413024 w 12311968"/>
              <a:gd name="connsiteY262" fmla="*/ 12541058 h 13937307"/>
              <a:gd name="connsiteX263" fmla="*/ 10458696 w 12311968"/>
              <a:gd name="connsiteY263" fmla="*/ 12541058 h 13937307"/>
              <a:gd name="connsiteX264" fmla="*/ 10458696 w 12311968"/>
              <a:gd name="connsiteY264" fmla="*/ 12672912 h 13937307"/>
              <a:gd name="connsiteX265" fmla="*/ 10496310 w 12311968"/>
              <a:gd name="connsiteY265" fmla="*/ 12672912 h 13937307"/>
              <a:gd name="connsiteX266" fmla="*/ 10496310 w 12311968"/>
              <a:gd name="connsiteY266" fmla="*/ 12541058 h 13937307"/>
              <a:gd name="connsiteX267" fmla="*/ 10541982 w 12311968"/>
              <a:gd name="connsiteY267" fmla="*/ 12541058 h 13937307"/>
              <a:gd name="connsiteX268" fmla="*/ 10541982 w 12311968"/>
              <a:gd name="connsiteY268" fmla="*/ 12507761 h 13937307"/>
              <a:gd name="connsiteX269" fmla="*/ 10413024 w 12311968"/>
              <a:gd name="connsiteY269" fmla="*/ 12507761 h 13937307"/>
              <a:gd name="connsiteX270" fmla="*/ 10261228 w 12311968"/>
              <a:gd name="connsiteY270" fmla="*/ 12507761 h 13937307"/>
              <a:gd name="connsiteX271" fmla="*/ 10261228 w 12311968"/>
              <a:gd name="connsiteY271" fmla="*/ 12618306 h 13937307"/>
              <a:gd name="connsiteX272" fmla="*/ 10266602 w 12311968"/>
              <a:gd name="connsiteY272" fmla="*/ 12646275 h 13937307"/>
              <a:gd name="connsiteX273" fmla="*/ 10281380 w 12311968"/>
              <a:gd name="connsiteY273" fmla="*/ 12663589 h 13937307"/>
              <a:gd name="connsiteX274" fmla="*/ 10302872 w 12311968"/>
              <a:gd name="connsiteY274" fmla="*/ 12672912 h 13937307"/>
              <a:gd name="connsiteX275" fmla="*/ 10329738 w 12311968"/>
              <a:gd name="connsiteY275" fmla="*/ 12675576 h 13937307"/>
              <a:gd name="connsiteX276" fmla="*/ 10356604 w 12311968"/>
              <a:gd name="connsiteY276" fmla="*/ 12672912 h 13937307"/>
              <a:gd name="connsiteX277" fmla="*/ 10378098 w 12311968"/>
              <a:gd name="connsiteY277" fmla="*/ 12663589 h 13937307"/>
              <a:gd name="connsiteX278" fmla="*/ 10392874 w 12311968"/>
              <a:gd name="connsiteY278" fmla="*/ 12646275 h 13937307"/>
              <a:gd name="connsiteX279" fmla="*/ 10398248 w 12311968"/>
              <a:gd name="connsiteY279" fmla="*/ 12618306 h 13937307"/>
              <a:gd name="connsiteX280" fmla="*/ 10398248 w 12311968"/>
              <a:gd name="connsiteY280" fmla="*/ 12509093 h 13937307"/>
              <a:gd name="connsiteX281" fmla="*/ 10361978 w 12311968"/>
              <a:gd name="connsiteY281" fmla="*/ 12509093 h 13937307"/>
              <a:gd name="connsiteX282" fmla="*/ 10361978 w 12311968"/>
              <a:gd name="connsiteY282" fmla="*/ 12607651 h 13937307"/>
              <a:gd name="connsiteX283" fmla="*/ 10360634 w 12311968"/>
              <a:gd name="connsiteY283" fmla="*/ 12623633 h 13937307"/>
              <a:gd name="connsiteX284" fmla="*/ 10355260 w 12311968"/>
              <a:gd name="connsiteY284" fmla="*/ 12635620 h 13937307"/>
              <a:gd name="connsiteX285" fmla="*/ 10345858 w 12311968"/>
              <a:gd name="connsiteY285" fmla="*/ 12643611 h 13937307"/>
              <a:gd name="connsiteX286" fmla="*/ 10331080 w 12311968"/>
              <a:gd name="connsiteY286" fmla="*/ 12646275 h 13937307"/>
              <a:gd name="connsiteX287" fmla="*/ 10316304 w 12311968"/>
              <a:gd name="connsiteY287" fmla="*/ 12643611 h 13937307"/>
              <a:gd name="connsiteX288" fmla="*/ 10306902 w 12311968"/>
              <a:gd name="connsiteY288" fmla="*/ 12635620 h 13937307"/>
              <a:gd name="connsiteX289" fmla="*/ 10301528 w 12311968"/>
              <a:gd name="connsiteY289" fmla="*/ 12623633 h 13937307"/>
              <a:gd name="connsiteX290" fmla="*/ 10300184 w 12311968"/>
              <a:gd name="connsiteY290" fmla="*/ 12607651 h 13937307"/>
              <a:gd name="connsiteX291" fmla="*/ 10300184 w 12311968"/>
              <a:gd name="connsiteY291" fmla="*/ 12507761 h 13937307"/>
              <a:gd name="connsiteX292" fmla="*/ 10261228 w 12311968"/>
              <a:gd name="connsiteY292" fmla="*/ 12507761 h 13937307"/>
              <a:gd name="connsiteX293" fmla="*/ 10094658 w 12311968"/>
              <a:gd name="connsiteY293" fmla="*/ 12507761 h 13937307"/>
              <a:gd name="connsiteX294" fmla="*/ 10094658 w 12311968"/>
              <a:gd name="connsiteY294" fmla="*/ 12672912 h 13937307"/>
              <a:gd name="connsiteX295" fmla="*/ 10153764 w 12311968"/>
              <a:gd name="connsiteY295" fmla="*/ 12672912 h 13937307"/>
              <a:gd name="connsiteX296" fmla="*/ 10187348 w 12311968"/>
              <a:gd name="connsiteY296" fmla="*/ 12668917 h 13937307"/>
              <a:gd name="connsiteX297" fmla="*/ 10214212 w 12311968"/>
              <a:gd name="connsiteY297" fmla="*/ 12654266 h 13937307"/>
              <a:gd name="connsiteX298" fmla="*/ 10231676 w 12311968"/>
              <a:gd name="connsiteY298" fmla="*/ 12627629 h 13937307"/>
              <a:gd name="connsiteX299" fmla="*/ 10238392 w 12311968"/>
              <a:gd name="connsiteY299" fmla="*/ 12589005 h 13937307"/>
              <a:gd name="connsiteX300" fmla="*/ 10231676 w 12311968"/>
              <a:gd name="connsiteY300" fmla="*/ 12551713 h 13937307"/>
              <a:gd name="connsiteX301" fmla="*/ 10214212 w 12311968"/>
              <a:gd name="connsiteY301" fmla="*/ 12526407 h 13937307"/>
              <a:gd name="connsiteX302" fmla="*/ 10188690 w 12311968"/>
              <a:gd name="connsiteY302" fmla="*/ 12511757 h 13937307"/>
              <a:gd name="connsiteX303" fmla="*/ 10156452 w 12311968"/>
              <a:gd name="connsiteY303" fmla="*/ 12507761 h 13937307"/>
              <a:gd name="connsiteX304" fmla="*/ 10094658 w 12311968"/>
              <a:gd name="connsiteY304" fmla="*/ 12507761 h 13937307"/>
              <a:gd name="connsiteX305" fmla="*/ 9894504 w 12311968"/>
              <a:gd name="connsiteY305" fmla="*/ 12507761 h 13937307"/>
              <a:gd name="connsiteX306" fmla="*/ 9948236 w 12311968"/>
              <a:gd name="connsiteY306" fmla="*/ 12607651 h 13937307"/>
              <a:gd name="connsiteX307" fmla="*/ 9948236 w 12311968"/>
              <a:gd name="connsiteY307" fmla="*/ 12672912 h 13937307"/>
              <a:gd name="connsiteX308" fmla="*/ 9969728 w 12311968"/>
              <a:gd name="connsiteY308" fmla="*/ 12672912 h 13937307"/>
              <a:gd name="connsiteX309" fmla="*/ 9969728 w 12311968"/>
              <a:gd name="connsiteY309" fmla="*/ 12607651 h 13937307"/>
              <a:gd name="connsiteX310" fmla="*/ 10019432 w 12311968"/>
              <a:gd name="connsiteY310" fmla="*/ 12507761 h 13937307"/>
              <a:gd name="connsiteX311" fmla="*/ 9996596 w 12311968"/>
              <a:gd name="connsiteY311" fmla="*/ 12507761 h 13937307"/>
              <a:gd name="connsiteX312" fmla="*/ 9969728 w 12311968"/>
              <a:gd name="connsiteY312" fmla="*/ 12565031 h 13937307"/>
              <a:gd name="connsiteX313" fmla="*/ 9964356 w 12311968"/>
              <a:gd name="connsiteY313" fmla="*/ 12577018 h 13937307"/>
              <a:gd name="connsiteX314" fmla="*/ 9961668 w 12311968"/>
              <a:gd name="connsiteY314" fmla="*/ 12585009 h 13937307"/>
              <a:gd name="connsiteX315" fmla="*/ 9960324 w 12311968"/>
              <a:gd name="connsiteY315" fmla="*/ 12591669 h 13937307"/>
              <a:gd name="connsiteX316" fmla="*/ 9958982 w 12311968"/>
              <a:gd name="connsiteY316" fmla="*/ 12591669 h 13937307"/>
              <a:gd name="connsiteX317" fmla="*/ 9956296 w 12311968"/>
              <a:gd name="connsiteY317" fmla="*/ 12585009 h 13937307"/>
              <a:gd name="connsiteX318" fmla="*/ 9952266 w 12311968"/>
              <a:gd name="connsiteY318" fmla="*/ 12577018 h 13937307"/>
              <a:gd name="connsiteX319" fmla="*/ 9946892 w 12311968"/>
              <a:gd name="connsiteY319" fmla="*/ 12565031 h 13937307"/>
              <a:gd name="connsiteX320" fmla="*/ 9920026 w 12311968"/>
              <a:gd name="connsiteY320" fmla="*/ 12507761 h 13937307"/>
              <a:gd name="connsiteX321" fmla="*/ 9894504 w 12311968"/>
              <a:gd name="connsiteY321" fmla="*/ 12507761 h 13937307"/>
              <a:gd name="connsiteX322" fmla="*/ 9780320 w 12311968"/>
              <a:gd name="connsiteY322" fmla="*/ 12507761 h 13937307"/>
              <a:gd name="connsiteX323" fmla="*/ 9780320 w 12311968"/>
              <a:gd name="connsiteY323" fmla="*/ 12672912 h 13937307"/>
              <a:gd name="connsiteX324" fmla="*/ 9828680 w 12311968"/>
              <a:gd name="connsiteY324" fmla="*/ 12672912 h 13937307"/>
              <a:gd name="connsiteX325" fmla="*/ 9873010 w 12311968"/>
              <a:gd name="connsiteY325" fmla="*/ 12660926 h 13937307"/>
              <a:gd name="connsiteX326" fmla="*/ 9887786 w 12311968"/>
              <a:gd name="connsiteY326" fmla="*/ 12626297 h 13937307"/>
              <a:gd name="connsiteX327" fmla="*/ 9885100 w 12311968"/>
              <a:gd name="connsiteY327" fmla="*/ 12610315 h 13937307"/>
              <a:gd name="connsiteX328" fmla="*/ 9877040 w 12311968"/>
              <a:gd name="connsiteY328" fmla="*/ 12598328 h 13937307"/>
              <a:gd name="connsiteX329" fmla="*/ 9864950 w 12311968"/>
              <a:gd name="connsiteY329" fmla="*/ 12591669 h 13937307"/>
              <a:gd name="connsiteX330" fmla="*/ 9851516 w 12311968"/>
              <a:gd name="connsiteY330" fmla="*/ 12589005 h 13937307"/>
              <a:gd name="connsiteX331" fmla="*/ 9874352 w 12311968"/>
              <a:gd name="connsiteY331" fmla="*/ 12577018 h 13937307"/>
              <a:gd name="connsiteX332" fmla="*/ 9882412 w 12311968"/>
              <a:gd name="connsiteY332" fmla="*/ 12550381 h 13937307"/>
              <a:gd name="connsiteX333" fmla="*/ 9868980 w 12311968"/>
              <a:gd name="connsiteY333" fmla="*/ 12518416 h 13937307"/>
              <a:gd name="connsiteX334" fmla="*/ 9830024 w 12311968"/>
              <a:gd name="connsiteY334" fmla="*/ 12507761 h 13937307"/>
              <a:gd name="connsiteX335" fmla="*/ 9780320 w 12311968"/>
              <a:gd name="connsiteY335" fmla="*/ 12507761 h 13937307"/>
              <a:gd name="connsiteX336" fmla="*/ 10634672 w 12311968"/>
              <a:gd name="connsiteY336" fmla="*/ 12503765 h 13937307"/>
              <a:gd name="connsiteX337" fmla="*/ 10574222 w 12311968"/>
              <a:gd name="connsiteY337" fmla="*/ 12526407 h 13937307"/>
              <a:gd name="connsiteX338" fmla="*/ 10552728 w 12311968"/>
              <a:gd name="connsiteY338" fmla="*/ 12590336 h 13937307"/>
              <a:gd name="connsiteX339" fmla="*/ 10558102 w 12311968"/>
              <a:gd name="connsiteY339" fmla="*/ 12627629 h 13937307"/>
              <a:gd name="connsiteX340" fmla="*/ 10574222 w 12311968"/>
              <a:gd name="connsiteY340" fmla="*/ 12654266 h 13937307"/>
              <a:gd name="connsiteX341" fmla="*/ 10598402 w 12311968"/>
              <a:gd name="connsiteY341" fmla="*/ 12671580 h 13937307"/>
              <a:gd name="connsiteX342" fmla="*/ 10629298 w 12311968"/>
              <a:gd name="connsiteY342" fmla="*/ 12676908 h 13937307"/>
              <a:gd name="connsiteX343" fmla="*/ 10653478 w 12311968"/>
              <a:gd name="connsiteY343" fmla="*/ 12674244 h 13937307"/>
              <a:gd name="connsiteX344" fmla="*/ 10672284 w 12311968"/>
              <a:gd name="connsiteY344" fmla="*/ 12667584 h 13937307"/>
              <a:gd name="connsiteX345" fmla="*/ 10687060 w 12311968"/>
              <a:gd name="connsiteY345" fmla="*/ 12655598 h 13937307"/>
              <a:gd name="connsiteX346" fmla="*/ 10699152 w 12311968"/>
              <a:gd name="connsiteY346" fmla="*/ 12638283 h 13937307"/>
              <a:gd name="connsiteX347" fmla="*/ 10668254 w 12311968"/>
              <a:gd name="connsiteY347" fmla="*/ 12619637 h 13937307"/>
              <a:gd name="connsiteX348" fmla="*/ 10653478 w 12311968"/>
              <a:gd name="connsiteY348" fmla="*/ 12636952 h 13937307"/>
              <a:gd name="connsiteX349" fmla="*/ 10633328 w 12311968"/>
              <a:gd name="connsiteY349" fmla="*/ 12642279 h 13937307"/>
              <a:gd name="connsiteX350" fmla="*/ 10602432 w 12311968"/>
              <a:gd name="connsiteY350" fmla="*/ 12628960 h 13937307"/>
              <a:gd name="connsiteX351" fmla="*/ 10591684 w 12311968"/>
              <a:gd name="connsiteY351" fmla="*/ 12590336 h 13937307"/>
              <a:gd name="connsiteX352" fmla="*/ 10602432 w 12311968"/>
              <a:gd name="connsiteY352" fmla="*/ 12551712 h 13937307"/>
              <a:gd name="connsiteX353" fmla="*/ 10631984 w 12311968"/>
              <a:gd name="connsiteY353" fmla="*/ 12537062 h 13937307"/>
              <a:gd name="connsiteX354" fmla="*/ 10653478 w 12311968"/>
              <a:gd name="connsiteY354" fmla="*/ 12543721 h 13937307"/>
              <a:gd name="connsiteX355" fmla="*/ 10664224 w 12311968"/>
              <a:gd name="connsiteY355" fmla="*/ 12562367 h 13937307"/>
              <a:gd name="connsiteX356" fmla="*/ 10701836 w 12311968"/>
              <a:gd name="connsiteY356" fmla="*/ 12545053 h 13937307"/>
              <a:gd name="connsiteX357" fmla="*/ 10676314 w 12311968"/>
              <a:gd name="connsiteY357" fmla="*/ 12514420 h 13937307"/>
              <a:gd name="connsiteX358" fmla="*/ 10634672 w 12311968"/>
              <a:gd name="connsiteY358" fmla="*/ 12503765 h 13937307"/>
              <a:gd name="connsiteX359" fmla="*/ 9482104 w 12311968"/>
              <a:gd name="connsiteY359" fmla="*/ 12479792 h 13937307"/>
              <a:gd name="connsiteX360" fmla="*/ 9420312 w 12311968"/>
              <a:gd name="connsiteY360" fmla="*/ 12506429 h 13937307"/>
              <a:gd name="connsiteX361" fmla="*/ 9437776 w 12311968"/>
              <a:gd name="connsiteY361" fmla="*/ 12590337 h 13937307"/>
              <a:gd name="connsiteX362" fmla="*/ 9436432 w 12311968"/>
              <a:gd name="connsiteY362" fmla="*/ 12616974 h 13937307"/>
              <a:gd name="connsiteX363" fmla="*/ 9502254 w 12311968"/>
              <a:gd name="connsiteY363" fmla="*/ 12627629 h 13937307"/>
              <a:gd name="connsiteX364" fmla="*/ 9504940 w 12311968"/>
              <a:gd name="connsiteY364" fmla="*/ 12590337 h 13937307"/>
              <a:gd name="connsiteX365" fmla="*/ 9482104 w 12311968"/>
              <a:gd name="connsiteY365" fmla="*/ 12479792 h 13937307"/>
              <a:gd name="connsiteX366" fmla="*/ 9205380 w 12311968"/>
              <a:gd name="connsiteY366" fmla="*/ 12450490 h 13937307"/>
              <a:gd name="connsiteX367" fmla="*/ 9213440 w 12311968"/>
              <a:gd name="connsiteY367" fmla="*/ 12450490 h 13937307"/>
              <a:gd name="connsiteX368" fmla="*/ 9221500 w 12311968"/>
              <a:gd name="connsiteY368" fmla="*/ 12450490 h 13937307"/>
              <a:gd name="connsiteX369" fmla="*/ 9312848 w 12311968"/>
              <a:gd name="connsiteY369" fmla="*/ 12491778 h 13937307"/>
              <a:gd name="connsiteX370" fmla="*/ 9323592 w 12311968"/>
              <a:gd name="connsiteY370" fmla="*/ 12503765 h 13937307"/>
              <a:gd name="connsiteX371" fmla="*/ 9337026 w 12311968"/>
              <a:gd name="connsiteY371" fmla="*/ 12525075 h 13937307"/>
              <a:gd name="connsiteX372" fmla="*/ 9343744 w 12311968"/>
              <a:gd name="connsiteY372" fmla="*/ 12539725 h 13937307"/>
              <a:gd name="connsiteX373" fmla="*/ 9353146 w 12311968"/>
              <a:gd name="connsiteY373" fmla="*/ 12589004 h 13937307"/>
              <a:gd name="connsiteX374" fmla="*/ 9353146 w 12311968"/>
              <a:gd name="connsiteY374" fmla="*/ 12602323 h 13937307"/>
              <a:gd name="connsiteX375" fmla="*/ 9350460 w 12311968"/>
              <a:gd name="connsiteY375" fmla="*/ 12619637 h 13937307"/>
              <a:gd name="connsiteX376" fmla="*/ 9287324 w 12311968"/>
              <a:gd name="connsiteY376" fmla="*/ 12708872 h 13937307"/>
              <a:gd name="connsiteX377" fmla="*/ 9272548 w 12311968"/>
              <a:gd name="connsiteY377" fmla="*/ 12716864 h 13937307"/>
              <a:gd name="connsiteX378" fmla="*/ 9221500 w 12311968"/>
              <a:gd name="connsiteY378" fmla="*/ 12728850 h 13937307"/>
              <a:gd name="connsiteX379" fmla="*/ 9213440 w 12311968"/>
              <a:gd name="connsiteY379" fmla="*/ 12728850 h 13937307"/>
              <a:gd name="connsiteX380" fmla="*/ 9205380 w 12311968"/>
              <a:gd name="connsiteY380" fmla="*/ 12728850 h 13937307"/>
              <a:gd name="connsiteX381" fmla="*/ 9116722 w 12311968"/>
              <a:gd name="connsiteY381" fmla="*/ 12690226 h 13937307"/>
              <a:gd name="connsiteX382" fmla="*/ 9105976 w 12311968"/>
              <a:gd name="connsiteY382" fmla="*/ 12678239 h 13937307"/>
              <a:gd name="connsiteX383" fmla="*/ 9084484 w 12311968"/>
              <a:gd name="connsiteY383" fmla="*/ 12644943 h 13937307"/>
              <a:gd name="connsiteX384" fmla="*/ 9079108 w 12311968"/>
              <a:gd name="connsiteY384" fmla="*/ 12630292 h 13937307"/>
              <a:gd name="connsiteX385" fmla="*/ 9073736 w 12311968"/>
              <a:gd name="connsiteY385" fmla="*/ 12590336 h 13937307"/>
              <a:gd name="connsiteX386" fmla="*/ 9073736 w 12311968"/>
              <a:gd name="connsiteY386" fmla="*/ 12587673 h 13937307"/>
              <a:gd name="connsiteX387" fmla="*/ 9075080 w 12311968"/>
              <a:gd name="connsiteY387" fmla="*/ 12571690 h 13937307"/>
              <a:gd name="connsiteX388" fmla="*/ 9119408 w 12311968"/>
              <a:gd name="connsiteY388" fmla="*/ 12486451 h 13937307"/>
              <a:gd name="connsiteX389" fmla="*/ 9131500 w 12311968"/>
              <a:gd name="connsiteY389" fmla="*/ 12475796 h 13937307"/>
              <a:gd name="connsiteX390" fmla="*/ 9162396 w 12311968"/>
              <a:gd name="connsiteY390" fmla="*/ 12459813 h 13937307"/>
              <a:gd name="connsiteX391" fmla="*/ 9178516 w 12311968"/>
              <a:gd name="connsiteY391" fmla="*/ 12454486 h 13937307"/>
              <a:gd name="connsiteX392" fmla="*/ 9205380 w 12311968"/>
              <a:gd name="connsiteY392" fmla="*/ 12450490 h 13937307"/>
              <a:gd name="connsiteX393" fmla="*/ 9560018 w 12311968"/>
              <a:gd name="connsiteY393" fmla="*/ 12446495 h 13937307"/>
              <a:gd name="connsiteX394" fmla="*/ 9498224 w 12311968"/>
              <a:gd name="connsiteY394" fmla="*/ 12473132 h 13937307"/>
              <a:gd name="connsiteX395" fmla="*/ 9522404 w 12311968"/>
              <a:gd name="connsiteY395" fmla="*/ 12590337 h 13937307"/>
              <a:gd name="connsiteX396" fmla="*/ 9519718 w 12311968"/>
              <a:gd name="connsiteY396" fmla="*/ 12630293 h 13937307"/>
              <a:gd name="connsiteX397" fmla="*/ 9585540 w 12311968"/>
              <a:gd name="connsiteY397" fmla="*/ 12640947 h 13937307"/>
              <a:gd name="connsiteX398" fmla="*/ 9589572 w 12311968"/>
              <a:gd name="connsiteY398" fmla="*/ 12591668 h 13937307"/>
              <a:gd name="connsiteX399" fmla="*/ 9560018 w 12311968"/>
              <a:gd name="connsiteY399" fmla="*/ 12446495 h 13937307"/>
              <a:gd name="connsiteX400" fmla="*/ 9439120 w 12311968"/>
              <a:gd name="connsiteY400" fmla="*/ 12406539 h 13937307"/>
              <a:gd name="connsiteX401" fmla="*/ 9388072 w 12311968"/>
              <a:gd name="connsiteY401" fmla="*/ 12450491 h 13937307"/>
              <a:gd name="connsiteX402" fmla="*/ 9414940 w 12311968"/>
              <a:gd name="connsiteY402" fmla="*/ 12491778 h 13937307"/>
              <a:gd name="connsiteX403" fmla="*/ 9476732 w 12311968"/>
              <a:gd name="connsiteY403" fmla="*/ 12465141 h 13937307"/>
              <a:gd name="connsiteX404" fmla="*/ 9439120 w 12311968"/>
              <a:gd name="connsiteY404" fmla="*/ 12406539 h 13937307"/>
              <a:gd name="connsiteX405" fmla="*/ 8418196 w 12311968"/>
              <a:gd name="connsiteY405" fmla="*/ 12406539 h 13937307"/>
              <a:gd name="connsiteX406" fmla="*/ 8418196 w 12311968"/>
              <a:gd name="connsiteY406" fmla="*/ 12775466 h 13937307"/>
              <a:gd name="connsiteX407" fmla="*/ 8668054 w 12311968"/>
              <a:gd name="connsiteY407" fmla="*/ 12775466 h 13937307"/>
              <a:gd name="connsiteX408" fmla="*/ 8668054 w 12311968"/>
              <a:gd name="connsiteY408" fmla="*/ 12702213 h 13937307"/>
              <a:gd name="connsiteX409" fmla="*/ 8504168 w 12311968"/>
              <a:gd name="connsiteY409" fmla="*/ 12702213 h 13937307"/>
              <a:gd name="connsiteX410" fmla="*/ 8504168 w 12311968"/>
              <a:gd name="connsiteY410" fmla="*/ 12624965 h 13937307"/>
              <a:gd name="connsiteX411" fmla="*/ 8649248 w 12311968"/>
              <a:gd name="connsiteY411" fmla="*/ 12624965 h 13937307"/>
              <a:gd name="connsiteX412" fmla="*/ 8649248 w 12311968"/>
              <a:gd name="connsiteY412" fmla="*/ 12554376 h 13937307"/>
              <a:gd name="connsiteX413" fmla="*/ 8504168 w 12311968"/>
              <a:gd name="connsiteY413" fmla="*/ 12554376 h 13937307"/>
              <a:gd name="connsiteX414" fmla="*/ 8504168 w 12311968"/>
              <a:gd name="connsiteY414" fmla="*/ 12481124 h 13937307"/>
              <a:gd name="connsiteX415" fmla="*/ 8668054 w 12311968"/>
              <a:gd name="connsiteY415" fmla="*/ 12481124 h 13937307"/>
              <a:gd name="connsiteX416" fmla="*/ 8668054 w 12311968"/>
              <a:gd name="connsiteY416" fmla="*/ 12406539 h 13937307"/>
              <a:gd name="connsiteX417" fmla="*/ 8418196 w 12311968"/>
              <a:gd name="connsiteY417" fmla="*/ 12406539 h 13937307"/>
              <a:gd name="connsiteX418" fmla="*/ 7714298 w 12311968"/>
              <a:gd name="connsiteY418" fmla="*/ 12406539 h 13937307"/>
              <a:gd name="connsiteX419" fmla="*/ 7714298 w 12311968"/>
              <a:gd name="connsiteY419" fmla="*/ 12775466 h 13937307"/>
              <a:gd name="connsiteX420" fmla="*/ 7800270 w 12311968"/>
              <a:gd name="connsiteY420" fmla="*/ 12775466 h 13937307"/>
              <a:gd name="connsiteX421" fmla="*/ 7800270 w 12311968"/>
              <a:gd name="connsiteY421" fmla="*/ 12639616 h 13937307"/>
              <a:gd name="connsiteX422" fmla="*/ 7937288 w 12311968"/>
              <a:gd name="connsiteY422" fmla="*/ 12639616 h 13937307"/>
              <a:gd name="connsiteX423" fmla="*/ 7937288 w 12311968"/>
              <a:gd name="connsiteY423" fmla="*/ 12569027 h 13937307"/>
              <a:gd name="connsiteX424" fmla="*/ 7800270 w 12311968"/>
              <a:gd name="connsiteY424" fmla="*/ 12569027 h 13937307"/>
              <a:gd name="connsiteX425" fmla="*/ 7800270 w 12311968"/>
              <a:gd name="connsiteY425" fmla="*/ 12481124 h 13937307"/>
              <a:gd name="connsiteX426" fmla="*/ 7956096 w 12311968"/>
              <a:gd name="connsiteY426" fmla="*/ 12481124 h 13937307"/>
              <a:gd name="connsiteX427" fmla="*/ 7956096 w 12311968"/>
              <a:gd name="connsiteY427" fmla="*/ 12406539 h 13937307"/>
              <a:gd name="connsiteX428" fmla="*/ 7714298 w 12311968"/>
              <a:gd name="connsiteY428" fmla="*/ 12406539 h 13937307"/>
              <a:gd name="connsiteX429" fmla="*/ 8271776 w 12311968"/>
              <a:gd name="connsiteY429" fmla="*/ 12405207 h 13937307"/>
              <a:gd name="connsiteX430" fmla="*/ 8200580 w 12311968"/>
              <a:gd name="connsiteY430" fmla="*/ 12530402 h 13937307"/>
              <a:gd name="connsiteX431" fmla="*/ 8187146 w 12311968"/>
              <a:gd name="connsiteY431" fmla="*/ 12554376 h 13937307"/>
              <a:gd name="connsiteX432" fmla="*/ 8179086 w 12311968"/>
              <a:gd name="connsiteY432" fmla="*/ 12571690 h 13937307"/>
              <a:gd name="connsiteX433" fmla="*/ 8173712 w 12311968"/>
              <a:gd name="connsiteY433" fmla="*/ 12585009 h 13937307"/>
              <a:gd name="connsiteX434" fmla="*/ 8171026 w 12311968"/>
              <a:gd name="connsiteY434" fmla="*/ 12585009 h 13937307"/>
              <a:gd name="connsiteX435" fmla="*/ 8165652 w 12311968"/>
              <a:gd name="connsiteY435" fmla="*/ 12571690 h 13937307"/>
              <a:gd name="connsiteX436" fmla="*/ 8157592 w 12311968"/>
              <a:gd name="connsiteY436" fmla="*/ 12555708 h 13937307"/>
              <a:gd name="connsiteX437" fmla="*/ 8145504 w 12311968"/>
              <a:gd name="connsiteY437" fmla="*/ 12531734 h 13937307"/>
              <a:gd name="connsiteX438" fmla="*/ 8075652 w 12311968"/>
              <a:gd name="connsiteY438" fmla="*/ 12406539 h 13937307"/>
              <a:gd name="connsiteX439" fmla="*/ 7988336 w 12311968"/>
              <a:gd name="connsiteY439" fmla="*/ 12406539 h 13937307"/>
              <a:gd name="connsiteX440" fmla="*/ 7988336 w 12311968"/>
              <a:gd name="connsiteY440" fmla="*/ 12776798 h 13937307"/>
              <a:gd name="connsiteX441" fmla="*/ 8074308 w 12311968"/>
              <a:gd name="connsiteY441" fmla="*/ 12776798 h 13937307"/>
              <a:gd name="connsiteX442" fmla="*/ 8074308 w 12311968"/>
              <a:gd name="connsiteY442" fmla="*/ 12612978 h 13937307"/>
              <a:gd name="connsiteX443" fmla="*/ 8074308 w 12311968"/>
              <a:gd name="connsiteY443" fmla="*/ 12586341 h 13937307"/>
              <a:gd name="connsiteX444" fmla="*/ 8072964 w 12311968"/>
              <a:gd name="connsiteY444" fmla="*/ 12566363 h 13937307"/>
              <a:gd name="connsiteX445" fmla="*/ 8071620 w 12311968"/>
              <a:gd name="connsiteY445" fmla="*/ 12550380 h 13937307"/>
              <a:gd name="connsiteX446" fmla="*/ 8074308 w 12311968"/>
              <a:gd name="connsiteY446" fmla="*/ 12550380 h 13937307"/>
              <a:gd name="connsiteX447" fmla="*/ 8081024 w 12311968"/>
              <a:gd name="connsiteY447" fmla="*/ 12566363 h 13937307"/>
              <a:gd name="connsiteX448" fmla="*/ 8090428 w 12311968"/>
              <a:gd name="connsiteY448" fmla="*/ 12583677 h 13937307"/>
              <a:gd name="connsiteX449" fmla="*/ 8102516 w 12311968"/>
              <a:gd name="connsiteY449" fmla="*/ 12606319 h 13937307"/>
              <a:gd name="connsiteX450" fmla="*/ 8153564 w 12311968"/>
              <a:gd name="connsiteY450" fmla="*/ 12690226 h 13937307"/>
              <a:gd name="connsiteX451" fmla="*/ 8195206 w 12311968"/>
              <a:gd name="connsiteY451" fmla="*/ 12690226 h 13937307"/>
              <a:gd name="connsiteX452" fmla="*/ 8244908 w 12311968"/>
              <a:gd name="connsiteY452" fmla="*/ 12606319 h 13937307"/>
              <a:gd name="connsiteX453" fmla="*/ 8257000 w 12311968"/>
              <a:gd name="connsiteY453" fmla="*/ 12585009 h 13937307"/>
              <a:gd name="connsiteX454" fmla="*/ 8265058 w 12311968"/>
              <a:gd name="connsiteY454" fmla="*/ 12567695 h 13937307"/>
              <a:gd name="connsiteX455" fmla="*/ 8271776 w 12311968"/>
              <a:gd name="connsiteY455" fmla="*/ 12550380 h 13937307"/>
              <a:gd name="connsiteX456" fmla="*/ 8274462 w 12311968"/>
              <a:gd name="connsiteY456" fmla="*/ 12550380 h 13937307"/>
              <a:gd name="connsiteX457" fmla="*/ 8273118 w 12311968"/>
              <a:gd name="connsiteY457" fmla="*/ 12566363 h 13937307"/>
              <a:gd name="connsiteX458" fmla="*/ 8271776 w 12311968"/>
              <a:gd name="connsiteY458" fmla="*/ 12586341 h 13937307"/>
              <a:gd name="connsiteX459" fmla="*/ 8271776 w 12311968"/>
              <a:gd name="connsiteY459" fmla="*/ 12612978 h 13937307"/>
              <a:gd name="connsiteX460" fmla="*/ 8271776 w 12311968"/>
              <a:gd name="connsiteY460" fmla="*/ 12774134 h 13937307"/>
              <a:gd name="connsiteX461" fmla="*/ 8356404 w 12311968"/>
              <a:gd name="connsiteY461" fmla="*/ 12774134 h 13937307"/>
              <a:gd name="connsiteX462" fmla="*/ 8356404 w 12311968"/>
              <a:gd name="connsiteY462" fmla="*/ 12405207 h 13937307"/>
              <a:gd name="connsiteX463" fmla="*/ 8271776 w 12311968"/>
              <a:gd name="connsiteY463" fmla="*/ 12405207 h 13937307"/>
              <a:gd name="connsiteX464" fmla="*/ 9205380 w 12311968"/>
              <a:gd name="connsiteY464" fmla="*/ 12385229 h 13937307"/>
              <a:gd name="connsiteX465" fmla="*/ 9157022 w 12311968"/>
              <a:gd name="connsiteY465" fmla="*/ 12393220 h 13937307"/>
              <a:gd name="connsiteX466" fmla="*/ 9140902 w 12311968"/>
              <a:gd name="connsiteY466" fmla="*/ 12398548 h 13937307"/>
              <a:gd name="connsiteX467" fmla="*/ 9088512 w 12311968"/>
              <a:gd name="connsiteY467" fmla="*/ 12426517 h 13937307"/>
              <a:gd name="connsiteX468" fmla="*/ 9076424 w 12311968"/>
              <a:gd name="connsiteY468" fmla="*/ 12437172 h 13937307"/>
              <a:gd name="connsiteX469" fmla="*/ 9006570 w 12311968"/>
              <a:gd name="connsiteY469" fmla="*/ 12569026 h 13937307"/>
              <a:gd name="connsiteX470" fmla="*/ 9005228 w 12311968"/>
              <a:gd name="connsiteY470" fmla="*/ 12585009 h 13937307"/>
              <a:gd name="connsiteX471" fmla="*/ 9005228 w 12311968"/>
              <a:gd name="connsiteY471" fmla="*/ 12591668 h 13937307"/>
              <a:gd name="connsiteX472" fmla="*/ 9014630 w 12311968"/>
              <a:gd name="connsiteY472" fmla="*/ 12654266 h 13937307"/>
              <a:gd name="connsiteX473" fmla="*/ 9020004 w 12311968"/>
              <a:gd name="connsiteY473" fmla="*/ 12668916 h 13937307"/>
              <a:gd name="connsiteX474" fmla="*/ 9054930 w 12311968"/>
              <a:gd name="connsiteY474" fmla="*/ 12724855 h 13937307"/>
              <a:gd name="connsiteX475" fmla="*/ 9065676 w 12311968"/>
              <a:gd name="connsiteY475" fmla="*/ 12736842 h 13937307"/>
              <a:gd name="connsiteX476" fmla="*/ 9204038 w 12311968"/>
              <a:gd name="connsiteY476" fmla="*/ 12796776 h 13937307"/>
              <a:gd name="connsiteX477" fmla="*/ 9212098 w 12311968"/>
              <a:gd name="connsiteY477" fmla="*/ 12796776 h 13937307"/>
              <a:gd name="connsiteX478" fmla="*/ 9220158 w 12311968"/>
              <a:gd name="connsiteY478" fmla="*/ 12796776 h 13937307"/>
              <a:gd name="connsiteX479" fmla="*/ 9302100 w 12311968"/>
              <a:gd name="connsiteY479" fmla="*/ 12776798 h 13937307"/>
              <a:gd name="connsiteX480" fmla="*/ 9316876 w 12311968"/>
              <a:gd name="connsiteY480" fmla="*/ 12768806 h 13937307"/>
              <a:gd name="connsiteX481" fmla="*/ 9414940 w 12311968"/>
              <a:gd name="connsiteY481" fmla="*/ 12631624 h 13937307"/>
              <a:gd name="connsiteX482" fmla="*/ 9417626 w 12311968"/>
              <a:gd name="connsiteY482" fmla="*/ 12615642 h 13937307"/>
              <a:gd name="connsiteX483" fmla="*/ 9418968 w 12311968"/>
              <a:gd name="connsiteY483" fmla="*/ 12591668 h 13937307"/>
              <a:gd name="connsiteX484" fmla="*/ 9405536 w 12311968"/>
              <a:gd name="connsiteY484" fmla="*/ 12513088 h 13937307"/>
              <a:gd name="connsiteX485" fmla="*/ 9398820 w 12311968"/>
              <a:gd name="connsiteY485" fmla="*/ 12498438 h 13937307"/>
              <a:gd name="connsiteX486" fmla="*/ 9374640 w 12311968"/>
              <a:gd name="connsiteY486" fmla="*/ 12461145 h 13937307"/>
              <a:gd name="connsiteX487" fmla="*/ 9363892 w 12311968"/>
              <a:gd name="connsiteY487" fmla="*/ 12449159 h 13937307"/>
              <a:gd name="connsiteX488" fmla="*/ 9221500 w 12311968"/>
              <a:gd name="connsiteY488" fmla="*/ 12385229 h 13937307"/>
              <a:gd name="connsiteX489" fmla="*/ 9213440 w 12311968"/>
              <a:gd name="connsiteY489" fmla="*/ 12385229 h 13937307"/>
              <a:gd name="connsiteX490" fmla="*/ 9205380 w 12311968"/>
              <a:gd name="connsiteY490" fmla="*/ 12385229 h 13937307"/>
              <a:gd name="connsiteX491" fmla="*/ 9022690 w 12311968"/>
              <a:gd name="connsiteY491" fmla="*/ 12370579 h 13937307"/>
              <a:gd name="connsiteX492" fmla="*/ 8921940 w 12311968"/>
              <a:gd name="connsiteY492" fmla="*/ 12562368 h 13937307"/>
              <a:gd name="connsiteX493" fmla="*/ 8989108 w 12311968"/>
              <a:gd name="connsiteY493" fmla="*/ 12567695 h 13937307"/>
              <a:gd name="connsiteX494" fmla="*/ 9065676 w 12311968"/>
              <a:gd name="connsiteY494" fmla="*/ 12422522 h 13937307"/>
              <a:gd name="connsiteX495" fmla="*/ 9022690 w 12311968"/>
              <a:gd name="connsiteY495" fmla="*/ 12370579 h 13937307"/>
              <a:gd name="connsiteX496" fmla="*/ 10458696 w 12311968"/>
              <a:gd name="connsiteY496" fmla="*/ 12319968 h 13937307"/>
              <a:gd name="connsiteX497" fmla="*/ 10490936 w 12311968"/>
              <a:gd name="connsiteY497" fmla="*/ 12319968 h 13937307"/>
              <a:gd name="connsiteX498" fmla="*/ 10516460 w 12311968"/>
              <a:gd name="connsiteY498" fmla="*/ 12327959 h 13937307"/>
              <a:gd name="connsiteX499" fmla="*/ 10524520 w 12311968"/>
              <a:gd name="connsiteY499" fmla="*/ 12349269 h 13937307"/>
              <a:gd name="connsiteX500" fmla="*/ 10516460 w 12311968"/>
              <a:gd name="connsiteY500" fmla="*/ 12371911 h 13937307"/>
              <a:gd name="connsiteX501" fmla="*/ 10490936 w 12311968"/>
              <a:gd name="connsiteY501" fmla="*/ 12378570 h 13937307"/>
              <a:gd name="connsiteX502" fmla="*/ 10458696 w 12311968"/>
              <a:gd name="connsiteY502" fmla="*/ 12378570 h 13937307"/>
              <a:gd name="connsiteX503" fmla="*/ 10458696 w 12311968"/>
              <a:gd name="connsiteY503" fmla="*/ 12319968 h 13937307"/>
              <a:gd name="connsiteX504" fmla="*/ 9801814 w 12311968"/>
              <a:gd name="connsiteY504" fmla="*/ 12319968 h 13937307"/>
              <a:gd name="connsiteX505" fmla="*/ 9827336 w 12311968"/>
              <a:gd name="connsiteY505" fmla="*/ 12319968 h 13937307"/>
              <a:gd name="connsiteX506" fmla="*/ 9854204 w 12311968"/>
              <a:gd name="connsiteY506" fmla="*/ 12327959 h 13937307"/>
              <a:gd name="connsiteX507" fmla="*/ 9863608 w 12311968"/>
              <a:gd name="connsiteY507" fmla="*/ 12351933 h 13937307"/>
              <a:gd name="connsiteX508" fmla="*/ 9862264 w 12311968"/>
              <a:gd name="connsiteY508" fmla="*/ 12365252 h 13937307"/>
              <a:gd name="connsiteX509" fmla="*/ 9856890 w 12311968"/>
              <a:gd name="connsiteY509" fmla="*/ 12375906 h 13937307"/>
              <a:gd name="connsiteX510" fmla="*/ 9846144 w 12311968"/>
              <a:gd name="connsiteY510" fmla="*/ 12382566 h 13937307"/>
              <a:gd name="connsiteX511" fmla="*/ 9828680 w 12311968"/>
              <a:gd name="connsiteY511" fmla="*/ 12385230 h 13937307"/>
              <a:gd name="connsiteX512" fmla="*/ 9803156 w 12311968"/>
              <a:gd name="connsiteY512" fmla="*/ 12385230 h 13937307"/>
              <a:gd name="connsiteX513" fmla="*/ 9801814 w 12311968"/>
              <a:gd name="connsiteY513" fmla="*/ 12385230 h 13937307"/>
              <a:gd name="connsiteX514" fmla="*/ 9801814 w 12311968"/>
              <a:gd name="connsiteY514" fmla="*/ 12319968 h 13937307"/>
              <a:gd name="connsiteX515" fmla="*/ 10738108 w 12311968"/>
              <a:gd name="connsiteY515" fmla="*/ 12318636 h 13937307"/>
              <a:gd name="connsiteX516" fmla="*/ 10764972 w 12311968"/>
              <a:gd name="connsiteY516" fmla="*/ 12318636 h 13937307"/>
              <a:gd name="connsiteX517" fmla="*/ 10786466 w 12311968"/>
              <a:gd name="connsiteY517" fmla="*/ 12321300 h 13937307"/>
              <a:gd name="connsiteX518" fmla="*/ 10803930 w 12311968"/>
              <a:gd name="connsiteY518" fmla="*/ 12331955 h 13937307"/>
              <a:gd name="connsiteX519" fmla="*/ 10816020 w 12311968"/>
              <a:gd name="connsiteY519" fmla="*/ 12351933 h 13937307"/>
              <a:gd name="connsiteX520" fmla="*/ 10820048 w 12311968"/>
              <a:gd name="connsiteY520" fmla="*/ 12382566 h 13937307"/>
              <a:gd name="connsiteX521" fmla="*/ 10816020 w 12311968"/>
              <a:gd name="connsiteY521" fmla="*/ 12411867 h 13937307"/>
              <a:gd name="connsiteX522" fmla="*/ 10803930 w 12311968"/>
              <a:gd name="connsiteY522" fmla="*/ 12431845 h 13937307"/>
              <a:gd name="connsiteX523" fmla="*/ 10785124 w 12311968"/>
              <a:gd name="connsiteY523" fmla="*/ 12443832 h 13937307"/>
              <a:gd name="connsiteX524" fmla="*/ 10762288 w 12311968"/>
              <a:gd name="connsiteY524" fmla="*/ 12447827 h 13937307"/>
              <a:gd name="connsiteX525" fmla="*/ 10738108 w 12311968"/>
              <a:gd name="connsiteY525" fmla="*/ 12447827 h 13937307"/>
              <a:gd name="connsiteX526" fmla="*/ 10738108 w 12311968"/>
              <a:gd name="connsiteY526" fmla="*/ 12318636 h 13937307"/>
              <a:gd name="connsiteX527" fmla="*/ 9975102 w 12311968"/>
              <a:gd name="connsiteY527" fmla="*/ 12317304 h 13937307"/>
              <a:gd name="connsiteX528" fmla="*/ 10012716 w 12311968"/>
              <a:gd name="connsiteY528" fmla="*/ 12334618 h 13937307"/>
              <a:gd name="connsiteX529" fmla="*/ 10026148 w 12311968"/>
              <a:gd name="connsiteY529" fmla="*/ 12383897 h 13937307"/>
              <a:gd name="connsiteX530" fmla="*/ 10012716 w 12311968"/>
              <a:gd name="connsiteY530" fmla="*/ 12433176 h 13937307"/>
              <a:gd name="connsiteX531" fmla="*/ 9975102 w 12311968"/>
              <a:gd name="connsiteY531" fmla="*/ 12450491 h 13937307"/>
              <a:gd name="connsiteX532" fmla="*/ 9937490 w 12311968"/>
              <a:gd name="connsiteY532" fmla="*/ 12433176 h 13937307"/>
              <a:gd name="connsiteX533" fmla="*/ 9924056 w 12311968"/>
              <a:gd name="connsiteY533" fmla="*/ 12383897 h 13937307"/>
              <a:gd name="connsiteX534" fmla="*/ 9937490 w 12311968"/>
              <a:gd name="connsiteY534" fmla="*/ 12334618 h 13937307"/>
              <a:gd name="connsiteX535" fmla="*/ 9975102 w 12311968"/>
              <a:gd name="connsiteY535" fmla="*/ 12317304 h 13937307"/>
              <a:gd name="connsiteX536" fmla="*/ 9115380 w 12311968"/>
              <a:gd name="connsiteY536" fmla="*/ 12317304 h 13937307"/>
              <a:gd name="connsiteX537" fmla="*/ 9036124 w 12311968"/>
              <a:gd name="connsiteY537" fmla="*/ 12359924 h 13937307"/>
              <a:gd name="connsiteX538" fmla="*/ 9077766 w 12311968"/>
              <a:gd name="connsiteY538" fmla="*/ 12411866 h 13937307"/>
              <a:gd name="connsiteX539" fmla="*/ 9135528 w 12311968"/>
              <a:gd name="connsiteY539" fmla="*/ 12381234 h 13937307"/>
              <a:gd name="connsiteX540" fmla="*/ 9115380 w 12311968"/>
              <a:gd name="connsiteY540" fmla="*/ 12317304 h 13937307"/>
              <a:gd name="connsiteX541" fmla="*/ 10716614 w 12311968"/>
              <a:gd name="connsiteY541" fmla="*/ 12301322 h 13937307"/>
              <a:gd name="connsiteX542" fmla="*/ 10716614 w 12311968"/>
              <a:gd name="connsiteY542" fmla="*/ 12466473 h 13937307"/>
              <a:gd name="connsiteX543" fmla="*/ 10763630 w 12311968"/>
              <a:gd name="connsiteY543" fmla="*/ 12466473 h 13937307"/>
              <a:gd name="connsiteX544" fmla="*/ 10794526 w 12311968"/>
              <a:gd name="connsiteY544" fmla="*/ 12462478 h 13937307"/>
              <a:gd name="connsiteX545" fmla="*/ 10820048 w 12311968"/>
              <a:gd name="connsiteY545" fmla="*/ 12447827 h 13937307"/>
              <a:gd name="connsiteX546" fmla="*/ 10837512 w 12311968"/>
              <a:gd name="connsiteY546" fmla="*/ 12421190 h 13937307"/>
              <a:gd name="connsiteX547" fmla="*/ 10844228 w 12311968"/>
              <a:gd name="connsiteY547" fmla="*/ 12382566 h 13937307"/>
              <a:gd name="connsiteX548" fmla="*/ 10838856 w 12311968"/>
              <a:gd name="connsiteY548" fmla="*/ 12345274 h 13937307"/>
              <a:gd name="connsiteX549" fmla="*/ 10822736 w 12311968"/>
              <a:gd name="connsiteY549" fmla="*/ 12319968 h 13937307"/>
              <a:gd name="connsiteX550" fmla="*/ 10797212 w 12311968"/>
              <a:gd name="connsiteY550" fmla="*/ 12305318 h 13937307"/>
              <a:gd name="connsiteX551" fmla="*/ 10764972 w 12311968"/>
              <a:gd name="connsiteY551" fmla="*/ 12301322 h 13937307"/>
              <a:gd name="connsiteX552" fmla="*/ 10716614 w 12311968"/>
              <a:gd name="connsiteY552" fmla="*/ 12301322 h 13937307"/>
              <a:gd name="connsiteX553" fmla="*/ 10583624 w 12311968"/>
              <a:gd name="connsiteY553" fmla="*/ 12301322 h 13937307"/>
              <a:gd name="connsiteX554" fmla="*/ 10583624 w 12311968"/>
              <a:gd name="connsiteY554" fmla="*/ 12466473 h 13937307"/>
              <a:gd name="connsiteX555" fmla="*/ 10683030 w 12311968"/>
              <a:gd name="connsiteY555" fmla="*/ 12466473 h 13937307"/>
              <a:gd name="connsiteX556" fmla="*/ 10683030 w 12311968"/>
              <a:gd name="connsiteY556" fmla="*/ 12447827 h 13937307"/>
              <a:gd name="connsiteX557" fmla="*/ 10606460 w 12311968"/>
              <a:gd name="connsiteY557" fmla="*/ 12447827 h 13937307"/>
              <a:gd name="connsiteX558" fmla="*/ 10606460 w 12311968"/>
              <a:gd name="connsiteY558" fmla="*/ 12393221 h 13937307"/>
              <a:gd name="connsiteX559" fmla="*/ 10674972 w 12311968"/>
              <a:gd name="connsiteY559" fmla="*/ 12393221 h 13937307"/>
              <a:gd name="connsiteX560" fmla="*/ 10674972 w 12311968"/>
              <a:gd name="connsiteY560" fmla="*/ 12374575 h 13937307"/>
              <a:gd name="connsiteX561" fmla="*/ 10606460 w 12311968"/>
              <a:gd name="connsiteY561" fmla="*/ 12374575 h 13937307"/>
              <a:gd name="connsiteX562" fmla="*/ 10606460 w 12311968"/>
              <a:gd name="connsiteY562" fmla="*/ 12319968 h 13937307"/>
              <a:gd name="connsiteX563" fmla="*/ 10683030 w 12311968"/>
              <a:gd name="connsiteY563" fmla="*/ 12319968 h 13937307"/>
              <a:gd name="connsiteX564" fmla="*/ 10683030 w 12311968"/>
              <a:gd name="connsiteY564" fmla="*/ 12301322 h 13937307"/>
              <a:gd name="connsiteX565" fmla="*/ 10583624 w 12311968"/>
              <a:gd name="connsiteY565" fmla="*/ 12301322 h 13937307"/>
              <a:gd name="connsiteX566" fmla="*/ 10438548 w 12311968"/>
              <a:gd name="connsiteY566" fmla="*/ 12301322 h 13937307"/>
              <a:gd name="connsiteX567" fmla="*/ 10438548 w 12311968"/>
              <a:gd name="connsiteY567" fmla="*/ 12465141 h 13937307"/>
              <a:gd name="connsiteX568" fmla="*/ 10460040 w 12311968"/>
              <a:gd name="connsiteY568" fmla="*/ 12465141 h 13937307"/>
              <a:gd name="connsiteX569" fmla="*/ 10460040 w 12311968"/>
              <a:gd name="connsiteY569" fmla="*/ 12394553 h 13937307"/>
              <a:gd name="connsiteX570" fmla="*/ 10484220 w 12311968"/>
              <a:gd name="connsiteY570" fmla="*/ 12394553 h 13937307"/>
              <a:gd name="connsiteX571" fmla="*/ 10496310 w 12311968"/>
              <a:gd name="connsiteY571" fmla="*/ 12395884 h 13937307"/>
              <a:gd name="connsiteX572" fmla="*/ 10505712 w 12311968"/>
              <a:gd name="connsiteY572" fmla="*/ 12399880 h 13937307"/>
              <a:gd name="connsiteX573" fmla="*/ 10512428 w 12311968"/>
              <a:gd name="connsiteY573" fmla="*/ 12407871 h 13937307"/>
              <a:gd name="connsiteX574" fmla="*/ 10517804 w 12311968"/>
              <a:gd name="connsiteY574" fmla="*/ 12421190 h 13937307"/>
              <a:gd name="connsiteX575" fmla="*/ 10524520 w 12311968"/>
              <a:gd name="connsiteY575" fmla="*/ 12451823 h 13937307"/>
              <a:gd name="connsiteX576" fmla="*/ 10527206 w 12311968"/>
              <a:gd name="connsiteY576" fmla="*/ 12459814 h 13937307"/>
              <a:gd name="connsiteX577" fmla="*/ 10531236 w 12311968"/>
              <a:gd name="connsiteY577" fmla="*/ 12466473 h 13937307"/>
              <a:gd name="connsiteX578" fmla="*/ 10531236 w 12311968"/>
              <a:gd name="connsiteY578" fmla="*/ 12465141 h 13937307"/>
              <a:gd name="connsiteX579" fmla="*/ 10556760 w 12311968"/>
              <a:gd name="connsiteY579" fmla="*/ 12465141 h 13937307"/>
              <a:gd name="connsiteX580" fmla="*/ 10548700 w 12311968"/>
              <a:gd name="connsiteY580" fmla="*/ 12447827 h 13937307"/>
              <a:gd name="connsiteX581" fmla="*/ 10540640 w 12311968"/>
              <a:gd name="connsiteY581" fmla="*/ 12414531 h 13937307"/>
              <a:gd name="connsiteX582" fmla="*/ 10529892 w 12311968"/>
              <a:gd name="connsiteY582" fmla="*/ 12394553 h 13937307"/>
              <a:gd name="connsiteX583" fmla="*/ 10511086 w 12311968"/>
              <a:gd name="connsiteY583" fmla="*/ 12386561 h 13937307"/>
              <a:gd name="connsiteX584" fmla="*/ 10525864 w 12311968"/>
              <a:gd name="connsiteY584" fmla="*/ 12383898 h 13937307"/>
              <a:gd name="connsiteX585" fmla="*/ 10537952 w 12311968"/>
              <a:gd name="connsiteY585" fmla="*/ 12375906 h 13937307"/>
              <a:gd name="connsiteX586" fmla="*/ 10546012 w 12311968"/>
              <a:gd name="connsiteY586" fmla="*/ 12363920 h 13937307"/>
              <a:gd name="connsiteX587" fmla="*/ 10548700 w 12311968"/>
              <a:gd name="connsiteY587" fmla="*/ 12346605 h 13937307"/>
              <a:gd name="connsiteX588" fmla="*/ 10535266 w 12311968"/>
              <a:gd name="connsiteY588" fmla="*/ 12313309 h 13937307"/>
              <a:gd name="connsiteX589" fmla="*/ 10493624 w 12311968"/>
              <a:gd name="connsiteY589" fmla="*/ 12301322 h 13937307"/>
              <a:gd name="connsiteX590" fmla="*/ 10438548 w 12311968"/>
              <a:gd name="connsiteY590" fmla="*/ 12301322 h 13937307"/>
              <a:gd name="connsiteX591" fmla="*/ 10304216 w 12311968"/>
              <a:gd name="connsiteY591" fmla="*/ 12301322 h 13937307"/>
              <a:gd name="connsiteX592" fmla="*/ 10304216 w 12311968"/>
              <a:gd name="connsiteY592" fmla="*/ 12466473 h 13937307"/>
              <a:gd name="connsiteX593" fmla="*/ 10403620 w 12311968"/>
              <a:gd name="connsiteY593" fmla="*/ 12466473 h 13937307"/>
              <a:gd name="connsiteX594" fmla="*/ 10403620 w 12311968"/>
              <a:gd name="connsiteY594" fmla="*/ 12447827 h 13937307"/>
              <a:gd name="connsiteX595" fmla="*/ 10327052 w 12311968"/>
              <a:gd name="connsiteY595" fmla="*/ 12447827 h 13937307"/>
              <a:gd name="connsiteX596" fmla="*/ 10327052 w 12311968"/>
              <a:gd name="connsiteY596" fmla="*/ 12393221 h 13937307"/>
              <a:gd name="connsiteX597" fmla="*/ 10395560 w 12311968"/>
              <a:gd name="connsiteY597" fmla="*/ 12393221 h 13937307"/>
              <a:gd name="connsiteX598" fmla="*/ 10395560 w 12311968"/>
              <a:gd name="connsiteY598" fmla="*/ 12374575 h 13937307"/>
              <a:gd name="connsiteX599" fmla="*/ 10327052 w 12311968"/>
              <a:gd name="connsiteY599" fmla="*/ 12374575 h 13937307"/>
              <a:gd name="connsiteX600" fmla="*/ 10327052 w 12311968"/>
              <a:gd name="connsiteY600" fmla="*/ 12319968 h 13937307"/>
              <a:gd name="connsiteX601" fmla="*/ 10403620 w 12311968"/>
              <a:gd name="connsiteY601" fmla="*/ 12319968 h 13937307"/>
              <a:gd name="connsiteX602" fmla="*/ 10403620 w 12311968"/>
              <a:gd name="connsiteY602" fmla="*/ 12301322 h 13937307"/>
              <a:gd name="connsiteX603" fmla="*/ 10304216 w 12311968"/>
              <a:gd name="connsiteY603" fmla="*/ 12301322 h 13937307"/>
              <a:gd name="connsiteX604" fmla="*/ 9780320 w 12311968"/>
              <a:gd name="connsiteY604" fmla="*/ 12301322 h 13937307"/>
              <a:gd name="connsiteX605" fmla="*/ 9780320 w 12311968"/>
              <a:gd name="connsiteY605" fmla="*/ 12466473 h 13937307"/>
              <a:gd name="connsiteX606" fmla="*/ 9803156 w 12311968"/>
              <a:gd name="connsiteY606" fmla="*/ 12466473 h 13937307"/>
              <a:gd name="connsiteX607" fmla="*/ 9803156 w 12311968"/>
              <a:gd name="connsiteY607" fmla="*/ 12403876 h 13937307"/>
              <a:gd name="connsiteX608" fmla="*/ 9830024 w 12311968"/>
              <a:gd name="connsiteY608" fmla="*/ 12403876 h 13937307"/>
              <a:gd name="connsiteX609" fmla="*/ 9871668 w 12311968"/>
              <a:gd name="connsiteY609" fmla="*/ 12389225 h 13937307"/>
              <a:gd name="connsiteX610" fmla="*/ 9885100 w 12311968"/>
              <a:gd name="connsiteY610" fmla="*/ 12350601 h 13937307"/>
              <a:gd name="connsiteX611" fmla="*/ 9871668 w 12311968"/>
              <a:gd name="connsiteY611" fmla="*/ 12314641 h 13937307"/>
              <a:gd name="connsiteX612" fmla="*/ 9827336 w 12311968"/>
              <a:gd name="connsiteY612" fmla="*/ 12301322 h 13937307"/>
              <a:gd name="connsiteX613" fmla="*/ 9780320 w 12311968"/>
              <a:gd name="connsiteY613" fmla="*/ 12301322 h 13937307"/>
              <a:gd name="connsiteX614" fmla="*/ 9222844 w 12311968"/>
              <a:gd name="connsiteY614" fmla="*/ 12301322 h 13937307"/>
              <a:gd name="connsiteX615" fmla="*/ 9222844 w 12311968"/>
              <a:gd name="connsiteY615" fmla="*/ 12367915 h 13937307"/>
              <a:gd name="connsiteX616" fmla="*/ 9377326 w 12311968"/>
              <a:gd name="connsiteY616" fmla="*/ 12438504 h 13937307"/>
              <a:gd name="connsiteX617" fmla="*/ 9428372 w 12311968"/>
              <a:gd name="connsiteY617" fmla="*/ 12394553 h 13937307"/>
              <a:gd name="connsiteX618" fmla="*/ 9222844 w 12311968"/>
              <a:gd name="connsiteY618" fmla="*/ 12301322 h 13937307"/>
              <a:gd name="connsiteX619" fmla="*/ 9205380 w 12311968"/>
              <a:gd name="connsiteY619" fmla="*/ 12301322 h 13937307"/>
              <a:gd name="connsiteX620" fmla="*/ 9131500 w 12311968"/>
              <a:gd name="connsiteY620" fmla="*/ 12313309 h 13937307"/>
              <a:gd name="connsiteX621" fmla="*/ 9151648 w 12311968"/>
              <a:gd name="connsiteY621" fmla="*/ 12377238 h 13937307"/>
              <a:gd name="connsiteX622" fmla="*/ 9205380 w 12311968"/>
              <a:gd name="connsiteY622" fmla="*/ 12367915 h 13937307"/>
              <a:gd name="connsiteX623" fmla="*/ 9205380 w 12311968"/>
              <a:gd name="connsiteY623" fmla="*/ 12301322 h 13937307"/>
              <a:gd name="connsiteX624" fmla="*/ 10157794 w 12311968"/>
              <a:gd name="connsiteY624" fmla="*/ 12299990 h 13937307"/>
              <a:gd name="connsiteX625" fmla="*/ 10128240 w 12311968"/>
              <a:gd name="connsiteY625" fmla="*/ 12407871 h 13937307"/>
              <a:gd name="connsiteX626" fmla="*/ 10124212 w 12311968"/>
              <a:gd name="connsiteY626" fmla="*/ 12426517 h 13937307"/>
              <a:gd name="connsiteX627" fmla="*/ 10121524 w 12311968"/>
              <a:gd name="connsiteY627" fmla="*/ 12441168 h 13937307"/>
              <a:gd name="connsiteX628" fmla="*/ 10120180 w 12311968"/>
              <a:gd name="connsiteY628" fmla="*/ 12453155 h 13937307"/>
              <a:gd name="connsiteX629" fmla="*/ 10118836 w 12311968"/>
              <a:gd name="connsiteY629" fmla="*/ 12453155 h 13937307"/>
              <a:gd name="connsiteX630" fmla="*/ 10116152 w 12311968"/>
              <a:gd name="connsiteY630" fmla="*/ 12441168 h 13937307"/>
              <a:gd name="connsiteX631" fmla="*/ 10113464 w 12311968"/>
              <a:gd name="connsiteY631" fmla="*/ 12426517 h 13937307"/>
              <a:gd name="connsiteX632" fmla="*/ 10109434 w 12311968"/>
              <a:gd name="connsiteY632" fmla="*/ 12409203 h 13937307"/>
              <a:gd name="connsiteX633" fmla="*/ 10081224 w 12311968"/>
              <a:gd name="connsiteY633" fmla="*/ 12302654 h 13937307"/>
              <a:gd name="connsiteX634" fmla="*/ 10058388 w 12311968"/>
              <a:gd name="connsiteY634" fmla="*/ 12302654 h 13937307"/>
              <a:gd name="connsiteX635" fmla="*/ 10104060 w 12311968"/>
              <a:gd name="connsiteY635" fmla="*/ 12467805 h 13937307"/>
              <a:gd name="connsiteX636" fmla="*/ 10134956 w 12311968"/>
              <a:gd name="connsiteY636" fmla="*/ 12467805 h 13937307"/>
              <a:gd name="connsiteX637" fmla="*/ 10161824 w 12311968"/>
              <a:gd name="connsiteY637" fmla="*/ 12365251 h 13937307"/>
              <a:gd name="connsiteX638" fmla="*/ 10165852 w 12311968"/>
              <a:gd name="connsiteY638" fmla="*/ 12347937 h 13937307"/>
              <a:gd name="connsiteX639" fmla="*/ 10168540 w 12311968"/>
              <a:gd name="connsiteY639" fmla="*/ 12334619 h 13937307"/>
              <a:gd name="connsiteX640" fmla="*/ 10169884 w 12311968"/>
              <a:gd name="connsiteY640" fmla="*/ 12322632 h 13937307"/>
              <a:gd name="connsiteX641" fmla="*/ 10171228 w 12311968"/>
              <a:gd name="connsiteY641" fmla="*/ 12322632 h 13937307"/>
              <a:gd name="connsiteX642" fmla="*/ 10172570 w 12311968"/>
              <a:gd name="connsiteY642" fmla="*/ 12334619 h 13937307"/>
              <a:gd name="connsiteX643" fmla="*/ 10173912 w 12311968"/>
              <a:gd name="connsiteY643" fmla="*/ 12347937 h 13937307"/>
              <a:gd name="connsiteX644" fmla="*/ 10177944 w 12311968"/>
              <a:gd name="connsiteY644" fmla="*/ 12365251 h 13937307"/>
              <a:gd name="connsiteX645" fmla="*/ 10204810 w 12311968"/>
              <a:gd name="connsiteY645" fmla="*/ 12467805 h 13937307"/>
              <a:gd name="connsiteX646" fmla="*/ 10235706 w 12311968"/>
              <a:gd name="connsiteY646" fmla="*/ 12467805 h 13937307"/>
              <a:gd name="connsiteX647" fmla="*/ 10281380 w 12311968"/>
              <a:gd name="connsiteY647" fmla="*/ 12302654 h 13937307"/>
              <a:gd name="connsiteX648" fmla="*/ 10259886 w 12311968"/>
              <a:gd name="connsiteY648" fmla="*/ 12302654 h 13937307"/>
              <a:gd name="connsiteX649" fmla="*/ 10231676 w 12311968"/>
              <a:gd name="connsiteY649" fmla="*/ 12410535 h 13937307"/>
              <a:gd name="connsiteX650" fmla="*/ 10227646 w 12311968"/>
              <a:gd name="connsiteY650" fmla="*/ 12427849 h 13937307"/>
              <a:gd name="connsiteX651" fmla="*/ 10224960 w 12311968"/>
              <a:gd name="connsiteY651" fmla="*/ 12441168 h 13937307"/>
              <a:gd name="connsiteX652" fmla="*/ 10223616 w 12311968"/>
              <a:gd name="connsiteY652" fmla="*/ 12453155 h 13937307"/>
              <a:gd name="connsiteX653" fmla="*/ 10222272 w 12311968"/>
              <a:gd name="connsiteY653" fmla="*/ 12453155 h 13937307"/>
              <a:gd name="connsiteX654" fmla="*/ 10219586 w 12311968"/>
              <a:gd name="connsiteY654" fmla="*/ 12441168 h 13937307"/>
              <a:gd name="connsiteX655" fmla="*/ 10216900 w 12311968"/>
              <a:gd name="connsiteY655" fmla="*/ 12427849 h 13937307"/>
              <a:gd name="connsiteX656" fmla="*/ 10212870 w 12311968"/>
              <a:gd name="connsiteY656" fmla="*/ 12409203 h 13937307"/>
              <a:gd name="connsiteX657" fmla="*/ 10183316 w 12311968"/>
              <a:gd name="connsiteY657" fmla="*/ 12299990 h 13937307"/>
              <a:gd name="connsiteX658" fmla="*/ 10157794 w 12311968"/>
              <a:gd name="connsiteY658" fmla="*/ 12299990 h 13937307"/>
              <a:gd name="connsiteX659" fmla="*/ 9975102 w 12311968"/>
              <a:gd name="connsiteY659" fmla="*/ 12297326 h 13937307"/>
              <a:gd name="connsiteX660" fmla="*/ 9944206 w 12311968"/>
              <a:gd name="connsiteY660" fmla="*/ 12302653 h 13937307"/>
              <a:gd name="connsiteX661" fmla="*/ 9921370 w 12311968"/>
              <a:gd name="connsiteY661" fmla="*/ 12319968 h 13937307"/>
              <a:gd name="connsiteX662" fmla="*/ 9906592 w 12311968"/>
              <a:gd name="connsiteY662" fmla="*/ 12346605 h 13937307"/>
              <a:gd name="connsiteX663" fmla="*/ 9901220 w 12311968"/>
              <a:gd name="connsiteY663" fmla="*/ 12383897 h 13937307"/>
              <a:gd name="connsiteX664" fmla="*/ 9906592 w 12311968"/>
              <a:gd name="connsiteY664" fmla="*/ 12421190 h 13937307"/>
              <a:gd name="connsiteX665" fmla="*/ 9921370 w 12311968"/>
              <a:gd name="connsiteY665" fmla="*/ 12447827 h 13937307"/>
              <a:gd name="connsiteX666" fmla="*/ 9944206 w 12311968"/>
              <a:gd name="connsiteY666" fmla="*/ 12463809 h 13937307"/>
              <a:gd name="connsiteX667" fmla="*/ 9975102 w 12311968"/>
              <a:gd name="connsiteY667" fmla="*/ 12469137 h 13937307"/>
              <a:gd name="connsiteX668" fmla="*/ 10006000 w 12311968"/>
              <a:gd name="connsiteY668" fmla="*/ 12463809 h 13937307"/>
              <a:gd name="connsiteX669" fmla="*/ 10028836 w 12311968"/>
              <a:gd name="connsiteY669" fmla="*/ 12447827 h 13937307"/>
              <a:gd name="connsiteX670" fmla="*/ 10043612 w 12311968"/>
              <a:gd name="connsiteY670" fmla="*/ 12421190 h 13937307"/>
              <a:gd name="connsiteX671" fmla="*/ 10048984 w 12311968"/>
              <a:gd name="connsiteY671" fmla="*/ 12383897 h 13937307"/>
              <a:gd name="connsiteX672" fmla="*/ 10043612 w 12311968"/>
              <a:gd name="connsiteY672" fmla="*/ 12346605 h 13937307"/>
              <a:gd name="connsiteX673" fmla="*/ 10028836 w 12311968"/>
              <a:gd name="connsiteY673" fmla="*/ 12319968 h 13937307"/>
              <a:gd name="connsiteX674" fmla="*/ 10006000 w 12311968"/>
              <a:gd name="connsiteY674" fmla="*/ 12302653 h 13937307"/>
              <a:gd name="connsiteX675" fmla="*/ 9975102 w 12311968"/>
              <a:gd name="connsiteY675" fmla="*/ 12297326 h 13937307"/>
              <a:gd name="connsiteX676" fmla="*/ 9089856 w 12311968"/>
              <a:gd name="connsiteY676" fmla="*/ 12237392 h 13937307"/>
              <a:gd name="connsiteX677" fmla="*/ 8983734 w 12311968"/>
              <a:gd name="connsiteY677" fmla="*/ 12294662 h 13937307"/>
              <a:gd name="connsiteX678" fmla="*/ 9025376 w 12311968"/>
              <a:gd name="connsiteY678" fmla="*/ 12346605 h 13937307"/>
              <a:gd name="connsiteX679" fmla="*/ 9110006 w 12311968"/>
              <a:gd name="connsiteY679" fmla="*/ 12301322 h 13937307"/>
              <a:gd name="connsiteX680" fmla="*/ 9089856 w 12311968"/>
              <a:gd name="connsiteY680" fmla="*/ 12237392 h 13937307"/>
              <a:gd name="connsiteX681" fmla="*/ 9221500 w 12311968"/>
              <a:gd name="connsiteY681" fmla="*/ 12216082 h 13937307"/>
              <a:gd name="connsiteX682" fmla="*/ 9221500 w 12311968"/>
              <a:gd name="connsiteY682" fmla="*/ 12282675 h 13937307"/>
              <a:gd name="connsiteX683" fmla="*/ 9440462 w 12311968"/>
              <a:gd name="connsiteY683" fmla="*/ 12382565 h 13937307"/>
              <a:gd name="connsiteX684" fmla="*/ 9491508 w 12311968"/>
              <a:gd name="connsiteY684" fmla="*/ 12338614 h 13937307"/>
              <a:gd name="connsiteX685" fmla="*/ 9221500 w 12311968"/>
              <a:gd name="connsiteY685" fmla="*/ 12216082 h 13937307"/>
              <a:gd name="connsiteX686" fmla="*/ 9221500 w 12311968"/>
              <a:gd name="connsiteY686" fmla="*/ 12133507 h 13937307"/>
              <a:gd name="connsiteX687" fmla="*/ 9221500 w 12311968"/>
              <a:gd name="connsiteY687" fmla="*/ 12200100 h 13937307"/>
              <a:gd name="connsiteX688" fmla="*/ 9504940 w 12311968"/>
              <a:gd name="connsiteY688" fmla="*/ 12327959 h 13937307"/>
              <a:gd name="connsiteX689" fmla="*/ 9555988 w 12311968"/>
              <a:gd name="connsiteY689" fmla="*/ 12284008 h 13937307"/>
              <a:gd name="connsiteX690" fmla="*/ 9221500 w 12311968"/>
              <a:gd name="connsiteY690" fmla="*/ 12133507 h 13937307"/>
              <a:gd name="connsiteX691" fmla="*/ 35340 w 12311968"/>
              <a:gd name="connsiteY691" fmla="*/ 9352130 h 13937307"/>
              <a:gd name="connsiteX692" fmla="*/ 41818 w 12311968"/>
              <a:gd name="connsiteY692" fmla="*/ 9358750 h 13937307"/>
              <a:gd name="connsiteX693" fmla="*/ 44044 w 12311968"/>
              <a:gd name="connsiteY693" fmla="*/ 9356476 h 13937307"/>
              <a:gd name="connsiteX694" fmla="*/ 42996 w 12311968"/>
              <a:gd name="connsiteY694" fmla="*/ 9361158 h 13937307"/>
              <a:gd name="connsiteX695" fmla="*/ 36713 w 12311968"/>
              <a:gd name="connsiteY695" fmla="*/ 9359553 h 13937307"/>
              <a:gd name="connsiteX696" fmla="*/ 32394 w 12311968"/>
              <a:gd name="connsiteY696" fmla="*/ 9355140 h 13937307"/>
              <a:gd name="connsiteX697" fmla="*/ 35340 w 12311968"/>
              <a:gd name="connsiteY697" fmla="*/ 9352130 h 13937307"/>
              <a:gd name="connsiteX698" fmla="*/ 35180 w 12311968"/>
              <a:gd name="connsiteY698" fmla="*/ 9351967 h 13937307"/>
              <a:gd name="connsiteX699" fmla="*/ 35475 w 12311968"/>
              <a:gd name="connsiteY699" fmla="*/ 9351992 h 13937307"/>
              <a:gd name="connsiteX700" fmla="*/ 35340 w 12311968"/>
              <a:gd name="connsiteY700" fmla="*/ 9352130 h 13937307"/>
              <a:gd name="connsiteX701" fmla="*/ 35180 w 12311968"/>
              <a:gd name="connsiteY701" fmla="*/ 9351967 h 13937307"/>
              <a:gd name="connsiteX702" fmla="*/ 49916 w 12311968"/>
              <a:gd name="connsiteY702" fmla="*/ 9350475 h 13937307"/>
              <a:gd name="connsiteX703" fmla="*/ 50463 w 12311968"/>
              <a:gd name="connsiteY703" fmla="*/ 9350909 h 13937307"/>
              <a:gd name="connsiteX704" fmla="*/ 50064 w 12311968"/>
              <a:gd name="connsiteY704" fmla="*/ 9351529 h 13937307"/>
              <a:gd name="connsiteX705" fmla="*/ 49370 w 12311968"/>
              <a:gd name="connsiteY705" fmla="*/ 9351033 h 13937307"/>
              <a:gd name="connsiteX706" fmla="*/ 49916 w 12311968"/>
              <a:gd name="connsiteY706" fmla="*/ 9350475 h 13937307"/>
              <a:gd name="connsiteX707" fmla="*/ 45828 w 12311968"/>
              <a:gd name="connsiteY707" fmla="*/ 9348499 h 13937307"/>
              <a:gd name="connsiteX708" fmla="*/ 49370 w 12311968"/>
              <a:gd name="connsiteY708" fmla="*/ 9351033 h 13937307"/>
              <a:gd name="connsiteX709" fmla="*/ 44044 w 12311968"/>
              <a:gd name="connsiteY709" fmla="*/ 9356476 h 13937307"/>
              <a:gd name="connsiteX710" fmla="*/ 45828 w 12311968"/>
              <a:gd name="connsiteY710" fmla="*/ 9348499 h 13937307"/>
              <a:gd name="connsiteX711" fmla="*/ 44918 w 12311968"/>
              <a:gd name="connsiteY711" fmla="*/ 9346502 h 13937307"/>
              <a:gd name="connsiteX712" fmla="*/ 46070 w 12311968"/>
              <a:gd name="connsiteY712" fmla="*/ 9347418 h 13937307"/>
              <a:gd name="connsiteX713" fmla="*/ 45828 w 12311968"/>
              <a:gd name="connsiteY713" fmla="*/ 9348499 h 13937307"/>
              <a:gd name="connsiteX714" fmla="*/ 44770 w 12311968"/>
              <a:gd name="connsiteY714" fmla="*/ 9347742 h 13937307"/>
              <a:gd name="connsiteX715" fmla="*/ 44918 w 12311968"/>
              <a:gd name="connsiteY715" fmla="*/ 9346502 h 13937307"/>
              <a:gd name="connsiteX716" fmla="*/ 41750 w 12311968"/>
              <a:gd name="connsiteY716" fmla="*/ 9345581 h 13937307"/>
              <a:gd name="connsiteX717" fmla="*/ 44770 w 12311968"/>
              <a:gd name="connsiteY717" fmla="*/ 9347742 h 13937307"/>
              <a:gd name="connsiteX718" fmla="*/ 44174 w 12311968"/>
              <a:gd name="connsiteY718" fmla="*/ 9352732 h 13937307"/>
              <a:gd name="connsiteX719" fmla="*/ 35475 w 12311968"/>
              <a:gd name="connsiteY719" fmla="*/ 9351992 h 13937307"/>
              <a:gd name="connsiteX720" fmla="*/ 41750 w 12311968"/>
              <a:gd name="connsiteY720" fmla="*/ 9345581 h 13937307"/>
              <a:gd name="connsiteX721" fmla="*/ 43621 w 12311968"/>
              <a:gd name="connsiteY721" fmla="*/ 9345472 h 13937307"/>
              <a:gd name="connsiteX722" fmla="*/ 44966 w 12311968"/>
              <a:gd name="connsiteY722" fmla="*/ 9346096 h 13937307"/>
              <a:gd name="connsiteX723" fmla="*/ 44918 w 12311968"/>
              <a:gd name="connsiteY723" fmla="*/ 9346502 h 13937307"/>
              <a:gd name="connsiteX724" fmla="*/ 43621 w 12311968"/>
              <a:gd name="connsiteY724" fmla="*/ 9345472 h 13937307"/>
              <a:gd name="connsiteX725" fmla="*/ 42629 w 12311968"/>
              <a:gd name="connsiteY725" fmla="*/ 9344683 h 13937307"/>
              <a:gd name="connsiteX726" fmla="*/ 43621 w 12311968"/>
              <a:gd name="connsiteY726" fmla="*/ 9345472 h 13937307"/>
              <a:gd name="connsiteX727" fmla="*/ 42409 w 12311968"/>
              <a:gd name="connsiteY727" fmla="*/ 9344908 h 13937307"/>
              <a:gd name="connsiteX728" fmla="*/ 42629 w 12311968"/>
              <a:gd name="connsiteY728" fmla="*/ 9344683 h 13937307"/>
              <a:gd name="connsiteX729" fmla="*/ 58608 w 12311968"/>
              <a:gd name="connsiteY729" fmla="*/ 9341594 h 13937307"/>
              <a:gd name="connsiteX730" fmla="*/ 51242 w 12311968"/>
              <a:gd name="connsiteY730" fmla="*/ 9351529 h 13937307"/>
              <a:gd name="connsiteX731" fmla="*/ 50463 w 12311968"/>
              <a:gd name="connsiteY731" fmla="*/ 9350909 h 13937307"/>
              <a:gd name="connsiteX732" fmla="*/ 52324 w 12311968"/>
              <a:gd name="connsiteY732" fmla="*/ 9348015 h 13937307"/>
              <a:gd name="connsiteX733" fmla="*/ 58608 w 12311968"/>
              <a:gd name="connsiteY733" fmla="*/ 9341594 h 13937307"/>
              <a:gd name="connsiteX734" fmla="*/ 47882 w 12311968"/>
              <a:gd name="connsiteY734" fmla="*/ 9339316 h 13937307"/>
              <a:gd name="connsiteX735" fmla="*/ 46234 w 12311968"/>
              <a:gd name="connsiteY735" fmla="*/ 9346685 h 13937307"/>
              <a:gd name="connsiteX736" fmla="*/ 44966 w 12311968"/>
              <a:gd name="connsiteY736" fmla="*/ 9346096 h 13937307"/>
              <a:gd name="connsiteX737" fmla="*/ 45483 w 12311968"/>
              <a:gd name="connsiteY737" fmla="*/ 9341767 h 13937307"/>
              <a:gd name="connsiteX738" fmla="*/ 47882 w 12311968"/>
              <a:gd name="connsiteY738" fmla="*/ 9339316 h 13937307"/>
              <a:gd name="connsiteX739" fmla="*/ 46222 w 12311968"/>
              <a:gd name="connsiteY739" fmla="*/ 9335573 h 13937307"/>
              <a:gd name="connsiteX740" fmla="*/ 45483 w 12311968"/>
              <a:gd name="connsiteY740" fmla="*/ 9341767 h 13937307"/>
              <a:gd name="connsiteX741" fmla="*/ 42629 w 12311968"/>
              <a:gd name="connsiteY741" fmla="*/ 9344683 h 13937307"/>
              <a:gd name="connsiteX742" fmla="*/ 40640 w 12311968"/>
              <a:gd name="connsiteY742" fmla="*/ 9343102 h 13937307"/>
              <a:gd name="connsiteX743" fmla="*/ 46222 w 12311968"/>
              <a:gd name="connsiteY743" fmla="*/ 9335573 h 13937307"/>
              <a:gd name="connsiteX744" fmla="*/ 48004 w 12311968"/>
              <a:gd name="connsiteY744" fmla="*/ 9333169 h 13937307"/>
              <a:gd name="connsiteX745" fmla="*/ 46222 w 12311968"/>
              <a:gd name="connsiteY745" fmla="*/ 9335573 h 13937307"/>
              <a:gd name="connsiteX746" fmla="*/ 46301 w 12311968"/>
              <a:gd name="connsiteY746" fmla="*/ 9334909 h 13937307"/>
              <a:gd name="connsiteX747" fmla="*/ 48004 w 12311968"/>
              <a:gd name="connsiteY747" fmla="*/ 9333169 h 13937307"/>
              <a:gd name="connsiteX748" fmla="*/ 48782 w 12311968"/>
              <a:gd name="connsiteY748" fmla="*/ 9332120 h 13937307"/>
              <a:gd name="connsiteX749" fmla="*/ 48964 w 12311968"/>
              <a:gd name="connsiteY749" fmla="*/ 9332188 h 13937307"/>
              <a:gd name="connsiteX750" fmla="*/ 48004 w 12311968"/>
              <a:gd name="connsiteY750" fmla="*/ 9333169 h 13937307"/>
              <a:gd name="connsiteX751" fmla="*/ 48782 w 12311968"/>
              <a:gd name="connsiteY751" fmla="*/ 9332120 h 13937307"/>
              <a:gd name="connsiteX752" fmla="*/ 49628 w 12311968"/>
              <a:gd name="connsiteY752" fmla="*/ 9331510 h 13937307"/>
              <a:gd name="connsiteX753" fmla="*/ 49437 w 12311968"/>
              <a:gd name="connsiteY753" fmla="*/ 9332364 h 13937307"/>
              <a:gd name="connsiteX754" fmla="*/ 48964 w 12311968"/>
              <a:gd name="connsiteY754" fmla="*/ 9332188 h 13937307"/>
              <a:gd name="connsiteX755" fmla="*/ 49628 w 12311968"/>
              <a:gd name="connsiteY755" fmla="*/ 9331510 h 13937307"/>
              <a:gd name="connsiteX756" fmla="*/ 46010 w 12311968"/>
              <a:gd name="connsiteY756" fmla="*/ 9331090 h 13937307"/>
              <a:gd name="connsiteX757" fmla="*/ 46725 w 12311968"/>
              <a:gd name="connsiteY757" fmla="*/ 9331356 h 13937307"/>
              <a:gd name="connsiteX758" fmla="*/ 46301 w 12311968"/>
              <a:gd name="connsiteY758" fmla="*/ 9334909 h 13937307"/>
              <a:gd name="connsiteX759" fmla="*/ 38358 w 12311968"/>
              <a:gd name="connsiteY759" fmla="*/ 9343027 h 13937307"/>
              <a:gd name="connsiteX760" fmla="*/ 38339 w 12311968"/>
              <a:gd name="connsiteY760" fmla="*/ 9343018 h 13937307"/>
              <a:gd name="connsiteX761" fmla="*/ 46010 w 12311968"/>
              <a:gd name="connsiteY761" fmla="*/ 9331090 h 13937307"/>
              <a:gd name="connsiteX762" fmla="*/ 67999 w 12311968"/>
              <a:gd name="connsiteY762" fmla="*/ 9328928 h 13937307"/>
              <a:gd name="connsiteX763" fmla="*/ 69501 w 12311968"/>
              <a:gd name="connsiteY763" fmla="*/ 9330463 h 13937307"/>
              <a:gd name="connsiteX764" fmla="*/ 58608 w 12311968"/>
              <a:gd name="connsiteY764" fmla="*/ 9341594 h 13937307"/>
              <a:gd name="connsiteX765" fmla="*/ 67999 w 12311968"/>
              <a:gd name="connsiteY765" fmla="*/ 9328928 h 13937307"/>
              <a:gd name="connsiteX766" fmla="*/ 73035 w 12311968"/>
              <a:gd name="connsiteY766" fmla="*/ 9326852 h 13937307"/>
              <a:gd name="connsiteX767" fmla="*/ 73506 w 12311968"/>
              <a:gd name="connsiteY767" fmla="*/ 9327334 h 13937307"/>
              <a:gd name="connsiteX768" fmla="*/ 70090 w 12311968"/>
              <a:gd name="connsiteY768" fmla="*/ 9331065 h 13937307"/>
              <a:gd name="connsiteX769" fmla="*/ 69501 w 12311968"/>
              <a:gd name="connsiteY769" fmla="*/ 9330463 h 13937307"/>
              <a:gd name="connsiteX770" fmla="*/ 73035 w 12311968"/>
              <a:gd name="connsiteY770" fmla="*/ 9326852 h 13937307"/>
              <a:gd name="connsiteX771" fmla="*/ 63023 w 12311968"/>
              <a:gd name="connsiteY771" fmla="*/ 9323843 h 13937307"/>
              <a:gd name="connsiteX772" fmla="*/ 65947 w 12311968"/>
              <a:gd name="connsiteY772" fmla="*/ 9326831 h 13937307"/>
              <a:gd name="connsiteX773" fmla="*/ 52324 w 12311968"/>
              <a:gd name="connsiteY773" fmla="*/ 9348015 h 13937307"/>
              <a:gd name="connsiteX774" fmla="*/ 49916 w 12311968"/>
              <a:gd name="connsiteY774" fmla="*/ 9350475 h 13937307"/>
              <a:gd name="connsiteX775" fmla="*/ 46070 w 12311968"/>
              <a:gd name="connsiteY775" fmla="*/ 9347418 h 13937307"/>
              <a:gd name="connsiteX776" fmla="*/ 46234 w 12311968"/>
              <a:gd name="connsiteY776" fmla="*/ 9346685 h 13937307"/>
              <a:gd name="connsiteX777" fmla="*/ 48886 w 12311968"/>
              <a:gd name="connsiteY777" fmla="*/ 9347917 h 13937307"/>
              <a:gd name="connsiteX778" fmla="*/ 56514 w 12311968"/>
              <a:gd name="connsiteY778" fmla="*/ 9330495 h 13937307"/>
              <a:gd name="connsiteX779" fmla="*/ 63023 w 12311968"/>
              <a:gd name="connsiteY779" fmla="*/ 9323843 h 13937307"/>
              <a:gd name="connsiteX780" fmla="*/ 68750 w 12311968"/>
              <a:gd name="connsiteY780" fmla="*/ 9322473 h 13937307"/>
              <a:gd name="connsiteX781" fmla="*/ 71045 w 12311968"/>
              <a:gd name="connsiteY781" fmla="*/ 9324819 h 13937307"/>
              <a:gd name="connsiteX782" fmla="*/ 67999 w 12311968"/>
              <a:gd name="connsiteY782" fmla="*/ 9328928 h 13937307"/>
              <a:gd name="connsiteX783" fmla="*/ 65947 w 12311968"/>
              <a:gd name="connsiteY783" fmla="*/ 9326831 h 13937307"/>
              <a:gd name="connsiteX784" fmla="*/ 68750 w 12311968"/>
              <a:gd name="connsiteY784" fmla="*/ 9322473 h 13937307"/>
              <a:gd name="connsiteX785" fmla="*/ 56066 w 12311968"/>
              <a:gd name="connsiteY785" fmla="*/ 9322295 h 13937307"/>
              <a:gd name="connsiteX786" fmla="*/ 54776 w 12311968"/>
              <a:gd name="connsiteY786" fmla="*/ 9326250 h 13937307"/>
              <a:gd name="connsiteX787" fmla="*/ 49628 w 12311968"/>
              <a:gd name="connsiteY787" fmla="*/ 9331510 h 13937307"/>
              <a:gd name="connsiteX788" fmla="*/ 49798 w 12311968"/>
              <a:gd name="connsiteY788" fmla="*/ 9330750 h 13937307"/>
              <a:gd name="connsiteX789" fmla="*/ 56066 w 12311968"/>
              <a:gd name="connsiteY789" fmla="*/ 9322295 h 13937307"/>
              <a:gd name="connsiteX790" fmla="*/ 51701 w 12311968"/>
              <a:gd name="connsiteY790" fmla="*/ 9322240 h 13937307"/>
              <a:gd name="connsiteX791" fmla="*/ 49798 w 12311968"/>
              <a:gd name="connsiteY791" fmla="*/ 9330750 h 13937307"/>
              <a:gd name="connsiteX792" fmla="*/ 48782 w 12311968"/>
              <a:gd name="connsiteY792" fmla="*/ 9332120 h 13937307"/>
              <a:gd name="connsiteX793" fmla="*/ 46725 w 12311968"/>
              <a:gd name="connsiteY793" fmla="*/ 9331356 h 13937307"/>
              <a:gd name="connsiteX794" fmla="*/ 46927 w 12311968"/>
              <a:gd name="connsiteY794" fmla="*/ 9329664 h 13937307"/>
              <a:gd name="connsiteX795" fmla="*/ 51701 w 12311968"/>
              <a:gd name="connsiteY795" fmla="*/ 9322240 h 13937307"/>
              <a:gd name="connsiteX796" fmla="*/ 73584 w 12311968"/>
              <a:gd name="connsiteY796" fmla="*/ 9321394 h 13937307"/>
              <a:gd name="connsiteX797" fmla="*/ 75980 w 12311968"/>
              <a:gd name="connsiteY797" fmla="*/ 9323842 h 13937307"/>
              <a:gd name="connsiteX798" fmla="*/ 73035 w 12311968"/>
              <a:gd name="connsiteY798" fmla="*/ 9326852 h 13937307"/>
              <a:gd name="connsiteX799" fmla="*/ 71045 w 12311968"/>
              <a:gd name="connsiteY799" fmla="*/ 9324819 h 13937307"/>
              <a:gd name="connsiteX800" fmla="*/ 73584 w 12311968"/>
              <a:gd name="connsiteY800" fmla="*/ 9321394 h 13937307"/>
              <a:gd name="connsiteX801" fmla="*/ 60519 w 12311968"/>
              <a:gd name="connsiteY801" fmla="*/ 9320382 h 13937307"/>
              <a:gd name="connsiteX802" fmla="*/ 60852 w 12311968"/>
              <a:gd name="connsiteY802" fmla="*/ 9320586 h 13937307"/>
              <a:gd name="connsiteX803" fmla="*/ 56514 w 12311968"/>
              <a:gd name="connsiteY803" fmla="*/ 9330495 h 13937307"/>
              <a:gd name="connsiteX804" fmla="*/ 47882 w 12311968"/>
              <a:gd name="connsiteY804" fmla="*/ 9339316 h 13937307"/>
              <a:gd name="connsiteX805" fmla="*/ 49437 w 12311968"/>
              <a:gd name="connsiteY805" fmla="*/ 9332364 h 13937307"/>
              <a:gd name="connsiteX806" fmla="*/ 52420 w 12311968"/>
              <a:gd name="connsiteY806" fmla="*/ 9333472 h 13937307"/>
              <a:gd name="connsiteX807" fmla="*/ 54776 w 12311968"/>
              <a:gd name="connsiteY807" fmla="*/ 9326250 h 13937307"/>
              <a:gd name="connsiteX808" fmla="*/ 60519 w 12311968"/>
              <a:gd name="connsiteY808" fmla="*/ 9320382 h 13937307"/>
              <a:gd name="connsiteX809" fmla="*/ 57328 w 12311968"/>
              <a:gd name="connsiteY809" fmla="*/ 9318426 h 13937307"/>
              <a:gd name="connsiteX810" fmla="*/ 58433 w 12311968"/>
              <a:gd name="connsiteY810" fmla="*/ 9319103 h 13937307"/>
              <a:gd name="connsiteX811" fmla="*/ 56066 w 12311968"/>
              <a:gd name="connsiteY811" fmla="*/ 9322295 h 13937307"/>
              <a:gd name="connsiteX812" fmla="*/ 57328 w 12311968"/>
              <a:gd name="connsiteY812" fmla="*/ 9318426 h 13937307"/>
              <a:gd name="connsiteX813" fmla="*/ 46593 w 12311968"/>
              <a:gd name="connsiteY813" fmla="*/ 9317538 h 13937307"/>
              <a:gd name="connsiteX814" fmla="*/ 48322 w 12311968"/>
              <a:gd name="connsiteY814" fmla="*/ 9317980 h 13937307"/>
              <a:gd name="connsiteX815" fmla="*/ 46927 w 12311968"/>
              <a:gd name="connsiteY815" fmla="*/ 9329664 h 13937307"/>
              <a:gd name="connsiteX816" fmla="*/ 46010 w 12311968"/>
              <a:gd name="connsiteY816" fmla="*/ 9331090 h 13937307"/>
              <a:gd name="connsiteX817" fmla="*/ 41408 w 12311968"/>
              <a:gd name="connsiteY817" fmla="*/ 9329380 h 13937307"/>
              <a:gd name="connsiteX818" fmla="*/ 46593 w 12311968"/>
              <a:gd name="connsiteY818" fmla="*/ 9317538 h 13937307"/>
              <a:gd name="connsiteX819" fmla="*/ 67987 w 12311968"/>
              <a:gd name="connsiteY819" fmla="*/ 9315674 h 13937307"/>
              <a:gd name="connsiteX820" fmla="*/ 71086 w 12311968"/>
              <a:gd name="connsiteY820" fmla="*/ 9318841 h 13937307"/>
              <a:gd name="connsiteX821" fmla="*/ 68750 w 12311968"/>
              <a:gd name="connsiteY821" fmla="*/ 9322473 h 13937307"/>
              <a:gd name="connsiteX822" fmla="*/ 66556 w 12311968"/>
              <a:gd name="connsiteY822" fmla="*/ 9320232 h 13937307"/>
              <a:gd name="connsiteX823" fmla="*/ 63023 w 12311968"/>
              <a:gd name="connsiteY823" fmla="*/ 9323843 h 13937307"/>
              <a:gd name="connsiteX824" fmla="*/ 60666 w 12311968"/>
              <a:gd name="connsiteY824" fmla="*/ 9321435 h 13937307"/>
              <a:gd name="connsiteX825" fmla="*/ 61218 w 12311968"/>
              <a:gd name="connsiteY825" fmla="*/ 9320811 h 13937307"/>
              <a:gd name="connsiteX826" fmla="*/ 64200 w 12311968"/>
              <a:gd name="connsiteY826" fmla="*/ 9322639 h 13937307"/>
              <a:gd name="connsiteX827" fmla="*/ 67987 w 12311968"/>
              <a:gd name="connsiteY827" fmla="*/ 9315674 h 13937307"/>
              <a:gd name="connsiteX828" fmla="*/ 38284 w 12311968"/>
              <a:gd name="connsiteY828" fmla="*/ 9315416 h 13937307"/>
              <a:gd name="connsiteX829" fmla="*/ 43359 w 12311968"/>
              <a:gd name="connsiteY829" fmla="*/ 9316712 h 13937307"/>
              <a:gd name="connsiteX830" fmla="*/ 39462 w 12311968"/>
              <a:gd name="connsiteY830" fmla="*/ 9328657 h 13937307"/>
              <a:gd name="connsiteX831" fmla="*/ 41408 w 12311968"/>
              <a:gd name="connsiteY831" fmla="*/ 9329380 h 13937307"/>
              <a:gd name="connsiteX832" fmla="*/ 35928 w 12311968"/>
              <a:gd name="connsiteY832" fmla="*/ 9341898 h 13937307"/>
              <a:gd name="connsiteX833" fmla="*/ 38339 w 12311968"/>
              <a:gd name="connsiteY833" fmla="*/ 9343018 h 13937307"/>
              <a:gd name="connsiteX834" fmla="*/ 38286 w 12311968"/>
              <a:gd name="connsiteY834" fmla="*/ 9343100 h 13937307"/>
              <a:gd name="connsiteX835" fmla="*/ 38358 w 12311968"/>
              <a:gd name="connsiteY835" fmla="*/ 9343027 h 13937307"/>
              <a:gd name="connsiteX836" fmla="*/ 42409 w 12311968"/>
              <a:gd name="connsiteY836" fmla="*/ 9344908 h 13937307"/>
              <a:gd name="connsiteX837" fmla="*/ 41750 w 12311968"/>
              <a:gd name="connsiteY837" fmla="*/ 9345581 h 13937307"/>
              <a:gd name="connsiteX838" fmla="*/ 38284 w 12311968"/>
              <a:gd name="connsiteY838" fmla="*/ 9343102 h 13937307"/>
              <a:gd name="connsiteX839" fmla="*/ 32394 w 12311968"/>
              <a:gd name="connsiteY839" fmla="*/ 9349120 h 13937307"/>
              <a:gd name="connsiteX840" fmla="*/ 35180 w 12311968"/>
              <a:gd name="connsiteY840" fmla="*/ 9351967 h 13937307"/>
              <a:gd name="connsiteX841" fmla="*/ 30203 w 12311968"/>
              <a:gd name="connsiteY841" fmla="*/ 9351543 h 13937307"/>
              <a:gd name="connsiteX842" fmla="*/ 38284 w 12311968"/>
              <a:gd name="connsiteY842" fmla="*/ 9315416 h 13937307"/>
              <a:gd name="connsiteX843" fmla="*/ 66556 w 12311968"/>
              <a:gd name="connsiteY843" fmla="*/ 9314212 h 13937307"/>
              <a:gd name="connsiteX844" fmla="*/ 66816 w 12311968"/>
              <a:gd name="connsiteY844" fmla="*/ 9314478 h 13937307"/>
              <a:gd name="connsiteX845" fmla="*/ 61218 w 12311968"/>
              <a:gd name="connsiteY845" fmla="*/ 9320811 h 13937307"/>
              <a:gd name="connsiteX846" fmla="*/ 60852 w 12311968"/>
              <a:gd name="connsiteY846" fmla="*/ 9320586 h 13937307"/>
              <a:gd name="connsiteX847" fmla="*/ 61283 w 12311968"/>
              <a:gd name="connsiteY847" fmla="*/ 9319602 h 13937307"/>
              <a:gd name="connsiteX848" fmla="*/ 66556 w 12311968"/>
              <a:gd name="connsiteY848" fmla="*/ 9314212 h 13937307"/>
              <a:gd name="connsiteX849" fmla="*/ 71546 w 12311968"/>
              <a:gd name="connsiteY849" fmla="*/ 9309127 h 13937307"/>
              <a:gd name="connsiteX850" fmla="*/ 67987 w 12311968"/>
              <a:gd name="connsiteY850" fmla="*/ 9315674 h 13937307"/>
              <a:gd name="connsiteX851" fmla="*/ 66816 w 12311968"/>
              <a:gd name="connsiteY851" fmla="*/ 9314478 h 13937307"/>
              <a:gd name="connsiteX852" fmla="*/ 71546 w 12311968"/>
              <a:gd name="connsiteY852" fmla="*/ 9309127 h 13937307"/>
              <a:gd name="connsiteX853" fmla="*/ 65925 w 12311968"/>
              <a:gd name="connsiteY853" fmla="*/ 9308999 h 13937307"/>
              <a:gd name="connsiteX854" fmla="*/ 61283 w 12311968"/>
              <a:gd name="connsiteY854" fmla="*/ 9319602 h 13937307"/>
              <a:gd name="connsiteX855" fmla="*/ 60519 w 12311968"/>
              <a:gd name="connsiteY855" fmla="*/ 9320382 h 13937307"/>
              <a:gd name="connsiteX856" fmla="*/ 58433 w 12311968"/>
              <a:gd name="connsiteY856" fmla="*/ 9319103 h 13937307"/>
              <a:gd name="connsiteX857" fmla="*/ 65925 w 12311968"/>
              <a:gd name="connsiteY857" fmla="*/ 9308999 h 13937307"/>
              <a:gd name="connsiteX858" fmla="*/ 60596 w 12311968"/>
              <a:gd name="connsiteY858" fmla="*/ 9308409 h 13937307"/>
              <a:gd name="connsiteX859" fmla="*/ 57328 w 12311968"/>
              <a:gd name="connsiteY859" fmla="*/ 9318426 h 13937307"/>
              <a:gd name="connsiteX860" fmla="*/ 55052 w 12311968"/>
              <a:gd name="connsiteY860" fmla="*/ 9317030 h 13937307"/>
              <a:gd name="connsiteX861" fmla="*/ 60596 w 12311968"/>
              <a:gd name="connsiteY861" fmla="*/ 9308409 h 13937307"/>
              <a:gd name="connsiteX862" fmla="*/ 73011 w 12311968"/>
              <a:gd name="connsiteY862" fmla="*/ 9306432 h 13937307"/>
              <a:gd name="connsiteX863" fmla="*/ 73573 w 12311968"/>
              <a:gd name="connsiteY863" fmla="*/ 9306834 h 13937307"/>
              <a:gd name="connsiteX864" fmla="*/ 71546 w 12311968"/>
              <a:gd name="connsiteY864" fmla="*/ 9309127 h 13937307"/>
              <a:gd name="connsiteX865" fmla="*/ 73011 w 12311968"/>
              <a:gd name="connsiteY865" fmla="*/ 9306432 h 13937307"/>
              <a:gd name="connsiteX866" fmla="*/ 73929 w 12311968"/>
              <a:gd name="connsiteY866" fmla="*/ 9306431 h 13937307"/>
              <a:gd name="connsiteX867" fmla="*/ 80692 w 12311968"/>
              <a:gd name="connsiteY867" fmla="*/ 9311806 h 13937307"/>
              <a:gd name="connsiteX868" fmla="*/ 73584 w 12311968"/>
              <a:gd name="connsiteY868" fmla="*/ 9321394 h 13937307"/>
              <a:gd name="connsiteX869" fmla="*/ 71086 w 12311968"/>
              <a:gd name="connsiteY869" fmla="*/ 9318841 h 13937307"/>
              <a:gd name="connsiteX870" fmla="*/ 77158 w 12311968"/>
              <a:gd name="connsiteY870" fmla="*/ 9309398 h 13937307"/>
              <a:gd name="connsiteX871" fmla="*/ 73573 w 12311968"/>
              <a:gd name="connsiteY871" fmla="*/ 9306834 h 13937307"/>
              <a:gd name="connsiteX872" fmla="*/ 73929 w 12311968"/>
              <a:gd name="connsiteY872" fmla="*/ 9306431 h 13937307"/>
              <a:gd name="connsiteX873" fmla="*/ 70090 w 12311968"/>
              <a:gd name="connsiteY873" fmla="*/ 9303380 h 13937307"/>
              <a:gd name="connsiteX874" fmla="*/ 73289 w 12311968"/>
              <a:gd name="connsiteY874" fmla="*/ 9305922 h 13937307"/>
              <a:gd name="connsiteX875" fmla="*/ 73011 w 12311968"/>
              <a:gd name="connsiteY875" fmla="*/ 9306432 h 13937307"/>
              <a:gd name="connsiteX876" fmla="*/ 69624 w 12311968"/>
              <a:gd name="connsiteY876" fmla="*/ 9304009 h 13937307"/>
              <a:gd name="connsiteX877" fmla="*/ 70090 w 12311968"/>
              <a:gd name="connsiteY877" fmla="*/ 9303380 h 13937307"/>
              <a:gd name="connsiteX878" fmla="*/ 47772 w 12311968"/>
              <a:gd name="connsiteY878" fmla="*/ 9303185 h 13937307"/>
              <a:gd name="connsiteX879" fmla="*/ 50064 w 12311968"/>
              <a:gd name="connsiteY879" fmla="*/ 9303380 h 13937307"/>
              <a:gd name="connsiteX880" fmla="*/ 49042 w 12311968"/>
              <a:gd name="connsiteY880" fmla="*/ 9311944 h 13937307"/>
              <a:gd name="connsiteX881" fmla="*/ 46593 w 12311968"/>
              <a:gd name="connsiteY881" fmla="*/ 9317538 h 13937307"/>
              <a:gd name="connsiteX882" fmla="*/ 43359 w 12311968"/>
              <a:gd name="connsiteY882" fmla="*/ 9316712 h 13937307"/>
              <a:gd name="connsiteX883" fmla="*/ 47772 w 12311968"/>
              <a:gd name="connsiteY883" fmla="*/ 9303185 h 13937307"/>
              <a:gd name="connsiteX884" fmla="*/ 68471 w 12311968"/>
              <a:gd name="connsiteY884" fmla="*/ 9303184 h 13937307"/>
              <a:gd name="connsiteX885" fmla="*/ 69624 w 12311968"/>
              <a:gd name="connsiteY885" fmla="*/ 9304009 h 13937307"/>
              <a:gd name="connsiteX886" fmla="*/ 65925 w 12311968"/>
              <a:gd name="connsiteY886" fmla="*/ 9308999 h 13937307"/>
              <a:gd name="connsiteX887" fmla="*/ 68471 w 12311968"/>
              <a:gd name="connsiteY887" fmla="*/ 9303184 h 13937307"/>
              <a:gd name="connsiteX888" fmla="*/ 63456 w 12311968"/>
              <a:gd name="connsiteY888" fmla="*/ 9299641 h 13937307"/>
              <a:gd name="connsiteX889" fmla="*/ 68912 w 12311968"/>
              <a:gd name="connsiteY889" fmla="*/ 9302175 h 13937307"/>
              <a:gd name="connsiteX890" fmla="*/ 68471 w 12311968"/>
              <a:gd name="connsiteY890" fmla="*/ 9303184 h 13937307"/>
              <a:gd name="connsiteX891" fmla="*/ 65378 w 12311968"/>
              <a:gd name="connsiteY891" fmla="*/ 9300972 h 13937307"/>
              <a:gd name="connsiteX892" fmla="*/ 60596 w 12311968"/>
              <a:gd name="connsiteY892" fmla="*/ 9308409 h 13937307"/>
              <a:gd name="connsiteX893" fmla="*/ 63456 w 12311968"/>
              <a:gd name="connsiteY893" fmla="*/ 9299641 h 13937307"/>
              <a:gd name="connsiteX894" fmla="*/ 55954 w 12311968"/>
              <a:gd name="connsiteY894" fmla="*/ 9296156 h 13937307"/>
              <a:gd name="connsiteX895" fmla="*/ 61493 w 12311968"/>
              <a:gd name="connsiteY895" fmla="*/ 9298729 h 13937307"/>
              <a:gd name="connsiteX896" fmla="*/ 52420 w 12311968"/>
              <a:gd name="connsiteY896" fmla="*/ 9315416 h 13937307"/>
              <a:gd name="connsiteX897" fmla="*/ 55052 w 12311968"/>
              <a:gd name="connsiteY897" fmla="*/ 9317030 h 13937307"/>
              <a:gd name="connsiteX898" fmla="*/ 51701 w 12311968"/>
              <a:gd name="connsiteY898" fmla="*/ 9322240 h 13937307"/>
              <a:gd name="connsiteX899" fmla="*/ 52420 w 12311968"/>
              <a:gd name="connsiteY899" fmla="*/ 9319027 h 13937307"/>
              <a:gd name="connsiteX900" fmla="*/ 48322 w 12311968"/>
              <a:gd name="connsiteY900" fmla="*/ 9317980 h 13937307"/>
              <a:gd name="connsiteX901" fmla="*/ 49042 w 12311968"/>
              <a:gd name="connsiteY901" fmla="*/ 9311944 h 13937307"/>
              <a:gd name="connsiteX902" fmla="*/ 55954 w 12311968"/>
              <a:gd name="connsiteY902" fmla="*/ 9296156 h 13937307"/>
              <a:gd name="connsiteX903" fmla="*/ 67145 w 12311968"/>
              <a:gd name="connsiteY903" fmla="*/ 9288334 h 13937307"/>
              <a:gd name="connsiteX904" fmla="*/ 63456 w 12311968"/>
              <a:gd name="connsiteY904" fmla="*/ 9299641 h 13937307"/>
              <a:gd name="connsiteX905" fmla="*/ 61493 w 12311968"/>
              <a:gd name="connsiteY905" fmla="*/ 9298729 h 13937307"/>
              <a:gd name="connsiteX906" fmla="*/ 67145 w 12311968"/>
              <a:gd name="connsiteY906" fmla="*/ 9288334 h 13937307"/>
              <a:gd name="connsiteX907" fmla="*/ 75980 w 12311968"/>
              <a:gd name="connsiteY907" fmla="*/ 9272082 h 13937307"/>
              <a:gd name="connsiteX908" fmla="*/ 67145 w 12311968"/>
              <a:gd name="connsiteY908" fmla="*/ 9288334 h 13937307"/>
              <a:gd name="connsiteX909" fmla="*/ 67734 w 12311968"/>
              <a:gd name="connsiteY909" fmla="*/ 9286527 h 13937307"/>
              <a:gd name="connsiteX910" fmla="*/ 54776 w 12311968"/>
              <a:gd name="connsiteY910" fmla="*/ 9281712 h 13937307"/>
              <a:gd name="connsiteX911" fmla="*/ 47772 w 12311968"/>
              <a:gd name="connsiteY911" fmla="*/ 9303185 h 13937307"/>
              <a:gd name="connsiteX912" fmla="*/ 35928 w 12311968"/>
              <a:gd name="connsiteY912" fmla="*/ 9302176 h 13937307"/>
              <a:gd name="connsiteX913" fmla="*/ 30038 w 12311968"/>
              <a:gd name="connsiteY913" fmla="*/ 9351529 h 13937307"/>
              <a:gd name="connsiteX914" fmla="*/ 30203 w 12311968"/>
              <a:gd name="connsiteY914" fmla="*/ 9351543 h 13937307"/>
              <a:gd name="connsiteX915" fmla="*/ 28860 w 12311968"/>
              <a:gd name="connsiteY915" fmla="*/ 9357547 h 13937307"/>
              <a:gd name="connsiteX916" fmla="*/ 36713 w 12311968"/>
              <a:gd name="connsiteY916" fmla="*/ 9359553 h 13937307"/>
              <a:gd name="connsiteX917" fmla="*/ 41818 w 12311968"/>
              <a:gd name="connsiteY917" fmla="*/ 9364770 h 13937307"/>
              <a:gd name="connsiteX918" fmla="*/ 75980 w 12311968"/>
              <a:gd name="connsiteY918" fmla="*/ 9329862 h 13937307"/>
              <a:gd name="connsiteX919" fmla="*/ 73506 w 12311968"/>
              <a:gd name="connsiteY919" fmla="*/ 9327334 h 13937307"/>
              <a:gd name="connsiteX920" fmla="*/ 104252 w 12311968"/>
              <a:gd name="connsiteY920" fmla="*/ 9293750 h 13937307"/>
              <a:gd name="connsiteX921" fmla="*/ 93650 w 12311968"/>
              <a:gd name="connsiteY921" fmla="*/ 9284120 h 13937307"/>
              <a:gd name="connsiteX922" fmla="*/ 73929 w 12311968"/>
              <a:gd name="connsiteY922" fmla="*/ 9306431 h 13937307"/>
              <a:gd name="connsiteX923" fmla="*/ 73289 w 12311968"/>
              <a:gd name="connsiteY923" fmla="*/ 9305922 h 13937307"/>
              <a:gd name="connsiteX924" fmla="*/ 87760 w 12311968"/>
              <a:gd name="connsiteY924" fmla="*/ 9279304 h 13937307"/>
              <a:gd name="connsiteX925" fmla="*/ 75980 w 12311968"/>
              <a:gd name="connsiteY925" fmla="*/ 9272082 h 13937307"/>
              <a:gd name="connsiteX926" fmla="*/ 128574 w 12311968"/>
              <a:gd name="connsiteY926" fmla="*/ 9249636 h 13937307"/>
              <a:gd name="connsiteX927" fmla="*/ 128741 w 12311968"/>
              <a:gd name="connsiteY927" fmla="*/ 9249788 h 13937307"/>
              <a:gd name="connsiteX928" fmla="*/ 111324 w 12311968"/>
              <a:gd name="connsiteY928" fmla="*/ 9273282 h 13937307"/>
              <a:gd name="connsiteX929" fmla="*/ 131692 w 12311968"/>
              <a:gd name="connsiteY929" fmla="*/ 9252469 h 13937307"/>
              <a:gd name="connsiteX930" fmla="*/ 136057 w 12311968"/>
              <a:gd name="connsiteY930" fmla="*/ 9256434 h 13937307"/>
              <a:gd name="connsiteX931" fmla="*/ 138852 w 12311968"/>
              <a:gd name="connsiteY931" fmla="*/ 9253272 h 13937307"/>
              <a:gd name="connsiteX932" fmla="*/ 141358 w 12311968"/>
              <a:gd name="connsiteY932" fmla="*/ 9255832 h 13937307"/>
              <a:gd name="connsiteX933" fmla="*/ 110142 w 12311968"/>
              <a:gd name="connsiteY933" fmla="*/ 9287731 h 13937307"/>
              <a:gd name="connsiteX934" fmla="*/ 103663 w 12311968"/>
              <a:gd name="connsiteY934" fmla="*/ 9281110 h 13937307"/>
              <a:gd name="connsiteX935" fmla="*/ 111320 w 12311968"/>
              <a:gd name="connsiteY935" fmla="*/ 9273287 h 13937307"/>
              <a:gd name="connsiteX936" fmla="*/ 108007 w 12311968"/>
              <a:gd name="connsiteY936" fmla="*/ 9270653 h 13937307"/>
              <a:gd name="connsiteX937" fmla="*/ 128574 w 12311968"/>
              <a:gd name="connsiteY937" fmla="*/ 9249636 h 13937307"/>
              <a:gd name="connsiteX938" fmla="*/ 134879 w 12311968"/>
              <a:gd name="connsiteY938" fmla="*/ 9243193 h 13937307"/>
              <a:gd name="connsiteX939" fmla="*/ 141648 w 12311968"/>
              <a:gd name="connsiteY939" fmla="*/ 9250109 h 13937307"/>
              <a:gd name="connsiteX940" fmla="*/ 138852 w 12311968"/>
              <a:gd name="connsiteY940" fmla="*/ 9253272 h 13937307"/>
              <a:gd name="connsiteX941" fmla="*/ 134879 w 12311968"/>
              <a:gd name="connsiteY941" fmla="*/ 9249212 h 13937307"/>
              <a:gd name="connsiteX942" fmla="*/ 131692 w 12311968"/>
              <a:gd name="connsiteY942" fmla="*/ 9252469 h 13937307"/>
              <a:gd name="connsiteX943" fmla="*/ 128741 w 12311968"/>
              <a:gd name="connsiteY943" fmla="*/ 9249788 h 13937307"/>
              <a:gd name="connsiteX944" fmla="*/ 129729 w 12311968"/>
              <a:gd name="connsiteY944" fmla="*/ 9248456 h 13937307"/>
              <a:gd name="connsiteX945" fmla="*/ 134879 w 12311968"/>
              <a:gd name="connsiteY945" fmla="*/ 9243193 h 13937307"/>
              <a:gd name="connsiteX946" fmla="*/ 138649 w 12311968"/>
              <a:gd name="connsiteY946" fmla="*/ 9231879 h 13937307"/>
              <a:gd name="connsiteX947" fmla="*/ 140769 w 12311968"/>
              <a:gd name="connsiteY947" fmla="*/ 9233564 h 13937307"/>
              <a:gd name="connsiteX948" fmla="*/ 129729 w 12311968"/>
              <a:gd name="connsiteY948" fmla="*/ 9248456 h 13937307"/>
              <a:gd name="connsiteX949" fmla="*/ 128574 w 12311968"/>
              <a:gd name="connsiteY949" fmla="*/ 9249636 h 13937307"/>
              <a:gd name="connsiteX950" fmla="*/ 125456 w 12311968"/>
              <a:gd name="connsiteY950" fmla="*/ 9246804 h 13937307"/>
              <a:gd name="connsiteX951" fmla="*/ 138649 w 12311968"/>
              <a:gd name="connsiteY951" fmla="*/ 9231879 h 13937307"/>
              <a:gd name="connsiteX952" fmla="*/ 57983 w 12311968"/>
              <a:gd name="connsiteY952" fmla="*/ 9225956 h 13937307"/>
              <a:gd name="connsiteX953" fmla="*/ 54776 w 12311968"/>
              <a:gd name="connsiteY953" fmla="*/ 9252823 h 13937307"/>
              <a:gd name="connsiteX954" fmla="*/ 52117 w 12311968"/>
              <a:gd name="connsiteY954" fmla="*/ 9252597 h 13937307"/>
              <a:gd name="connsiteX955" fmla="*/ 57983 w 12311968"/>
              <a:gd name="connsiteY955" fmla="*/ 9225956 h 13937307"/>
              <a:gd name="connsiteX956" fmla="*/ 102470 w 12311968"/>
              <a:gd name="connsiteY956" fmla="*/ 9225526 h 13937307"/>
              <a:gd name="connsiteX957" fmla="*/ 100987 w 12311968"/>
              <a:gd name="connsiteY957" fmla="*/ 9228913 h 13937307"/>
              <a:gd name="connsiteX958" fmla="*/ 100718 w 12311968"/>
              <a:gd name="connsiteY958" fmla="*/ 9228748 h 13937307"/>
              <a:gd name="connsiteX959" fmla="*/ 102470 w 12311968"/>
              <a:gd name="connsiteY959" fmla="*/ 9225526 h 13937307"/>
              <a:gd name="connsiteX960" fmla="*/ 129993 w 12311968"/>
              <a:gd name="connsiteY960" fmla="*/ 9225373 h 13937307"/>
              <a:gd name="connsiteX961" fmla="*/ 131345 w 12311968"/>
              <a:gd name="connsiteY961" fmla="*/ 9226341 h 13937307"/>
              <a:gd name="connsiteX962" fmla="*/ 104594 w 12311968"/>
              <a:gd name="connsiteY962" fmla="*/ 9267940 h 13937307"/>
              <a:gd name="connsiteX963" fmla="*/ 100718 w 12311968"/>
              <a:gd name="connsiteY963" fmla="*/ 9264860 h 13937307"/>
              <a:gd name="connsiteX964" fmla="*/ 129993 w 12311968"/>
              <a:gd name="connsiteY964" fmla="*/ 9225373 h 13937307"/>
              <a:gd name="connsiteX965" fmla="*/ 73624 w 12311968"/>
              <a:gd name="connsiteY965" fmla="*/ 9222730 h 13937307"/>
              <a:gd name="connsiteX966" fmla="*/ 71152 w 12311968"/>
              <a:gd name="connsiteY966" fmla="*/ 9233957 h 13937307"/>
              <a:gd name="connsiteX967" fmla="*/ 70090 w 12311968"/>
              <a:gd name="connsiteY967" fmla="*/ 9233563 h 13937307"/>
              <a:gd name="connsiteX968" fmla="*/ 73624 w 12311968"/>
              <a:gd name="connsiteY968" fmla="*/ 9222730 h 13937307"/>
              <a:gd name="connsiteX969" fmla="*/ 88305 w 12311968"/>
              <a:gd name="connsiteY969" fmla="*/ 9222264 h 13937307"/>
              <a:gd name="connsiteX970" fmla="*/ 83048 w 12311968"/>
              <a:gd name="connsiteY970" fmla="*/ 9238378 h 13937307"/>
              <a:gd name="connsiteX971" fmla="*/ 81502 w 12311968"/>
              <a:gd name="connsiteY971" fmla="*/ 9237803 h 13937307"/>
              <a:gd name="connsiteX972" fmla="*/ 88305 w 12311968"/>
              <a:gd name="connsiteY972" fmla="*/ 9222264 h 13937307"/>
              <a:gd name="connsiteX973" fmla="*/ 119566 w 12311968"/>
              <a:gd name="connsiteY973" fmla="*/ 9217915 h 13937307"/>
              <a:gd name="connsiteX974" fmla="*/ 121545 w 12311968"/>
              <a:gd name="connsiteY974" fmla="*/ 9219330 h 13937307"/>
              <a:gd name="connsiteX975" fmla="*/ 112498 w 12311968"/>
              <a:gd name="connsiteY975" fmla="*/ 9235970 h 13937307"/>
              <a:gd name="connsiteX976" fmla="*/ 109240 w 12311968"/>
              <a:gd name="connsiteY976" fmla="*/ 9233972 h 13937307"/>
              <a:gd name="connsiteX977" fmla="*/ 119566 w 12311968"/>
              <a:gd name="connsiteY977" fmla="*/ 9217915 h 13937307"/>
              <a:gd name="connsiteX978" fmla="*/ 124278 w 12311968"/>
              <a:gd name="connsiteY978" fmla="*/ 9185414 h 13937307"/>
              <a:gd name="connsiteX979" fmla="*/ 102470 w 12311968"/>
              <a:gd name="connsiteY979" fmla="*/ 9225526 h 13937307"/>
              <a:gd name="connsiteX980" fmla="*/ 108964 w 12311968"/>
              <a:gd name="connsiteY980" fmla="*/ 9210692 h 13937307"/>
              <a:gd name="connsiteX981" fmla="*/ 96006 w 12311968"/>
              <a:gd name="connsiteY981" fmla="*/ 9204673 h 13937307"/>
              <a:gd name="connsiteX982" fmla="*/ 88305 w 12311968"/>
              <a:gd name="connsiteY982" fmla="*/ 9222264 h 13937307"/>
              <a:gd name="connsiteX983" fmla="*/ 98362 w 12311968"/>
              <a:gd name="connsiteY983" fmla="*/ 9191433 h 13937307"/>
              <a:gd name="connsiteX984" fmla="*/ 85404 w 12311968"/>
              <a:gd name="connsiteY984" fmla="*/ 9186618 h 13937307"/>
              <a:gd name="connsiteX985" fmla="*/ 73624 w 12311968"/>
              <a:gd name="connsiteY985" fmla="*/ 9222730 h 13937307"/>
              <a:gd name="connsiteX986" fmla="*/ 59488 w 12311968"/>
              <a:gd name="connsiteY986" fmla="*/ 9219119 h 13937307"/>
              <a:gd name="connsiteX987" fmla="*/ 57983 w 12311968"/>
              <a:gd name="connsiteY987" fmla="*/ 9225956 h 13937307"/>
              <a:gd name="connsiteX988" fmla="*/ 60666 w 12311968"/>
              <a:gd name="connsiteY988" fmla="*/ 9203471 h 13937307"/>
              <a:gd name="connsiteX989" fmla="*/ 46530 w 12311968"/>
              <a:gd name="connsiteY989" fmla="*/ 9202267 h 13937307"/>
              <a:gd name="connsiteX990" fmla="*/ 40640 w 12311968"/>
              <a:gd name="connsiteY990" fmla="*/ 9251620 h 13937307"/>
              <a:gd name="connsiteX991" fmla="*/ 52117 w 12311968"/>
              <a:gd name="connsiteY991" fmla="*/ 9252597 h 13937307"/>
              <a:gd name="connsiteX992" fmla="*/ 48886 w 12311968"/>
              <a:gd name="connsiteY992" fmla="*/ 9267267 h 13937307"/>
              <a:gd name="connsiteX993" fmla="*/ 63022 w 12311968"/>
              <a:gd name="connsiteY993" fmla="*/ 9270878 h 13937307"/>
              <a:gd name="connsiteX994" fmla="*/ 71152 w 12311968"/>
              <a:gd name="connsiteY994" fmla="*/ 9233957 h 13937307"/>
              <a:gd name="connsiteX995" fmla="*/ 81502 w 12311968"/>
              <a:gd name="connsiteY995" fmla="*/ 9237803 h 13937307"/>
              <a:gd name="connsiteX996" fmla="*/ 75980 w 12311968"/>
              <a:gd name="connsiteY996" fmla="*/ 9250415 h 13937307"/>
              <a:gd name="connsiteX997" fmla="*/ 88938 w 12311968"/>
              <a:gd name="connsiteY997" fmla="*/ 9256434 h 13937307"/>
              <a:gd name="connsiteX998" fmla="*/ 100987 w 12311968"/>
              <a:gd name="connsiteY998" fmla="*/ 9228913 h 13937307"/>
              <a:gd name="connsiteX999" fmla="*/ 109240 w 12311968"/>
              <a:gd name="connsiteY999" fmla="*/ 9233972 h 13937307"/>
              <a:gd name="connsiteX1000" fmla="*/ 92472 w 12311968"/>
              <a:gd name="connsiteY1000" fmla="*/ 9260046 h 13937307"/>
              <a:gd name="connsiteX1001" fmla="*/ 104252 w 12311968"/>
              <a:gd name="connsiteY1001" fmla="*/ 9268472 h 13937307"/>
              <a:gd name="connsiteX1002" fmla="*/ 104594 w 12311968"/>
              <a:gd name="connsiteY1002" fmla="*/ 9267940 h 13937307"/>
              <a:gd name="connsiteX1003" fmla="*/ 108007 w 12311968"/>
              <a:gd name="connsiteY1003" fmla="*/ 9270653 h 13937307"/>
              <a:gd name="connsiteX1004" fmla="*/ 100718 w 12311968"/>
              <a:gd name="connsiteY1004" fmla="*/ 9278101 h 13937307"/>
              <a:gd name="connsiteX1005" fmla="*/ 103663 w 12311968"/>
              <a:gd name="connsiteY1005" fmla="*/ 9281110 h 13937307"/>
              <a:gd name="connsiteX1006" fmla="*/ 100718 w 12311968"/>
              <a:gd name="connsiteY1006" fmla="*/ 9284120 h 13937307"/>
              <a:gd name="connsiteX1007" fmla="*/ 110142 w 12311968"/>
              <a:gd name="connsiteY1007" fmla="*/ 9293750 h 13937307"/>
              <a:gd name="connsiteX1008" fmla="*/ 144303 w 12311968"/>
              <a:gd name="connsiteY1008" fmla="*/ 9258842 h 13937307"/>
              <a:gd name="connsiteX1009" fmla="*/ 141358 w 12311968"/>
              <a:gd name="connsiteY1009" fmla="*/ 9255832 h 13937307"/>
              <a:gd name="connsiteX1010" fmla="*/ 144303 w 12311968"/>
              <a:gd name="connsiteY1010" fmla="*/ 9252822 h 13937307"/>
              <a:gd name="connsiteX1011" fmla="*/ 141648 w 12311968"/>
              <a:gd name="connsiteY1011" fmla="*/ 9250109 h 13937307"/>
              <a:gd name="connsiteX1012" fmla="*/ 169041 w 12311968"/>
              <a:gd name="connsiteY1012" fmla="*/ 9219119 h 13937307"/>
              <a:gd name="connsiteX1013" fmla="*/ 158439 w 12311968"/>
              <a:gd name="connsiteY1013" fmla="*/ 9209489 h 13937307"/>
              <a:gd name="connsiteX1014" fmla="*/ 138649 w 12311968"/>
              <a:gd name="connsiteY1014" fmla="*/ 9231879 h 13937307"/>
              <a:gd name="connsiteX1015" fmla="*/ 130167 w 12311968"/>
              <a:gd name="connsiteY1015" fmla="*/ 9225138 h 13937307"/>
              <a:gd name="connsiteX1016" fmla="*/ 129993 w 12311968"/>
              <a:gd name="connsiteY1016" fmla="*/ 9225373 h 13937307"/>
              <a:gd name="connsiteX1017" fmla="*/ 121545 w 12311968"/>
              <a:gd name="connsiteY1017" fmla="*/ 9219330 h 13937307"/>
              <a:gd name="connsiteX1018" fmla="*/ 136057 w 12311968"/>
              <a:gd name="connsiteY1018" fmla="*/ 9192636 h 13937307"/>
              <a:gd name="connsiteX1019" fmla="*/ 124278 w 12311968"/>
              <a:gd name="connsiteY1019" fmla="*/ 9185414 h 13937307"/>
              <a:gd name="connsiteX1020" fmla="*/ 204381 w 12311968"/>
              <a:gd name="connsiteY1020" fmla="*/ 9172173 h 13937307"/>
              <a:gd name="connsiteX1021" fmla="*/ 206997 w 12311968"/>
              <a:gd name="connsiteY1021" fmla="*/ 9174846 h 13937307"/>
              <a:gd name="connsiteX1022" fmla="*/ 200848 w 12311968"/>
              <a:gd name="connsiteY1022" fmla="*/ 9181803 h 13937307"/>
              <a:gd name="connsiteX1023" fmla="*/ 204381 w 12311968"/>
              <a:gd name="connsiteY1023" fmla="*/ 9178193 h 13937307"/>
              <a:gd name="connsiteX1024" fmla="*/ 210860 w 12311968"/>
              <a:gd name="connsiteY1024" fmla="*/ 9184813 h 13937307"/>
              <a:gd name="connsiteX1025" fmla="*/ 179643 w 12311968"/>
              <a:gd name="connsiteY1025" fmla="*/ 9216711 h 13937307"/>
              <a:gd name="connsiteX1026" fmla="*/ 173164 w 12311968"/>
              <a:gd name="connsiteY1026" fmla="*/ 9210091 h 13937307"/>
              <a:gd name="connsiteX1027" fmla="*/ 200847 w 12311968"/>
              <a:gd name="connsiteY1027" fmla="*/ 9181804 h 13937307"/>
              <a:gd name="connsiteX1028" fmla="*/ 197728 w 12311968"/>
              <a:gd name="connsiteY1028" fmla="*/ 9178971 h 13937307"/>
              <a:gd name="connsiteX1029" fmla="*/ 204381 w 12311968"/>
              <a:gd name="connsiteY1029" fmla="*/ 9172173 h 13937307"/>
              <a:gd name="connsiteX1030" fmla="*/ 190245 w 12311968"/>
              <a:gd name="connsiteY1030" fmla="*/ 9145692 h 13937307"/>
              <a:gd name="connsiteX1031" fmla="*/ 160795 w 12311968"/>
              <a:gd name="connsiteY1031" fmla="*/ 9185415 h 13937307"/>
              <a:gd name="connsiteX1032" fmla="*/ 171397 w 12311968"/>
              <a:gd name="connsiteY1032" fmla="*/ 9193841 h 13937307"/>
              <a:gd name="connsiteX1033" fmla="*/ 200847 w 12311968"/>
              <a:gd name="connsiteY1033" fmla="*/ 9154118 h 13937307"/>
              <a:gd name="connsiteX1034" fmla="*/ 190245 w 12311968"/>
              <a:gd name="connsiteY1034" fmla="*/ 9145692 h 13937307"/>
              <a:gd name="connsiteX1035" fmla="*/ 223229 w 12311968"/>
              <a:gd name="connsiteY1035" fmla="*/ 9134858 h 13937307"/>
              <a:gd name="connsiteX1036" fmla="*/ 190245 w 12311968"/>
              <a:gd name="connsiteY1036" fmla="*/ 9172174 h 13937307"/>
              <a:gd name="connsiteX1037" fmla="*/ 197728 w 12311968"/>
              <a:gd name="connsiteY1037" fmla="*/ 9178971 h 13937307"/>
              <a:gd name="connsiteX1038" fmla="*/ 170219 w 12311968"/>
              <a:gd name="connsiteY1038" fmla="*/ 9207081 h 13937307"/>
              <a:gd name="connsiteX1039" fmla="*/ 173164 w 12311968"/>
              <a:gd name="connsiteY1039" fmla="*/ 9210091 h 13937307"/>
              <a:gd name="connsiteX1040" fmla="*/ 170219 w 12311968"/>
              <a:gd name="connsiteY1040" fmla="*/ 9213100 h 13937307"/>
              <a:gd name="connsiteX1041" fmla="*/ 179643 w 12311968"/>
              <a:gd name="connsiteY1041" fmla="*/ 9223934 h 13937307"/>
              <a:gd name="connsiteX1042" fmla="*/ 213805 w 12311968"/>
              <a:gd name="connsiteY1042" fmla="*/ 9187822 h 13937307"/>
              <a:gd name="connsiteX1043" fmla="*/ 210860 w 12311968"/>
              <a:gd name="connsiteY1043" fmla="*/ 9184813 h 13937307"/>
              <a:gd name="connsiteX1044" fmla="*/ 213805 w 12311968"/>
              <a:gd name="connsiteY1044" fmla="*/ 9181803 h 13937307"/>
              <a:gd name="connsiteX1045" fmla="*/ 206997 w 12311968"/>
              <a:gd name="connsiteY1045" fmla="*/ 9174846 h 13937307"/>
              <a:gd name="connsiteX1046" fmla="*/ 233831 w 12311968"/>
              <a:gd name="connsiteY1046" fmla="*/ 9144488 h 13937307"/>
              <a:gd name="connsiteX1047" fmla="*/ 223229 w 12311968"/>
              <a:gd name="connsiteY1047" fmla="*/ 9134858 h 13937307"/>
              <a:gd name="connsiteX1048" fmla="*/ 173753 w 12311968"/>
              <a:gd name="connsiteY1048" fmla="*/ 9134858 h 13937307"/>
              <a:gd name="connsiteX1049" fmla="*/ 146659 w 12311968"/>
              <a:gd name="connsiteY1049" fmla="*/ 9176989 h 13937307"/>
              <a:gd name="connsiteX1050" fmla="*/ 158439 w 12311968"/>
              <a:gd name="connsiteY1050" fmla="*/ 9185415 h 13937307"/>
              <a:gd name="connsiteX1051" fmla="*/ 185533 w 12311968"/>
              <a:gd name="connsiteY1051" fmla="*/ 9143285 h 13937307"/>
              <a:gd name="connsiteX1052" fmla="*/ 173753 w 12311968"/>
              <a:gd name="connsiteY1052" fmla="*/ 9134858 h 13937307"/>
              <a:gd name="connsiteX1053" fmla="*/ 80692 w 12311968"/>
              <a:gd name="connsiteY1053" fmla="*/ 9121617 h 13937307"/>
              <a:gd name="connsiteX1054" fmla="*/ 70090 w 12311968"/>
              <a:gd name="connsiteY1054" fmla="*/ 9169766 h 13937307"/>
              <a:gd name="connsiteX1055" fmla="*/ 84226 w 12311968"/>
              <a:gd name="connsiteY1055" fmla="*/ 9173377 h 13937307"/>
              <a:gd name="connsiteX1056" fmla="*/ 94828 w 12311968"/>
              <a:gd name="connsiteY1056" fmla="*/ 9125228 h 13937307"/>
              <a:gd name="connsiteX1057" fmla="*/ 80692 w 12311968"/>
              <a:gd name="connsiteY1057" fmla="*/ 9121617 h 13937307"/>
              <a:gd name="connsiteX1058" fmla="*/ 136057 w 12311968"/>
              <a:gd name="connsiteY1058" fmla="*/ 9113191 h 13937307"/>
              <a:gd name="connsiteX1059" fmla="*/ 116032 w 12311968"/>
              <a:gd name="connsiteY1059" fmla="*/ 9158932 h 13937307"/>
              <a:gd name="connsiteX1060" fmla="*/ 128989 w 12311968"/>
              <a:gd name="connsiteY1060" fmla="*/ 9164951 h 13937307"/>
              <a:gd name="connsiteX1061" fmla="*/ 149015 w 12311968"/>
              <a:gd name="connsiteY1061" fmla="*/ 9119209 h 13937307"/>
              <a:gd name="connsiteX1062" fmla="*/ 136057 w 12311968"/>
              <a:gd name="connsiteY1062" fmla="*/ 9113191 h 13937307"/>
              <a:gd name="connsiteX1063" fmla="*/ 273883 w 12311968"/>
              <a:gd name="connsiteY1063" fmla="*/ 9108376 h 13937307"/>
              <a:gd name="connsiteX1064" fmla="*/ 280362 w 12311968"/>
              <a:gd name="connsiteY1064" fmla="*/ 9114996 h 13937307"/>
              <a:gd name="connsiteX1065" fmla="*/ 249145 w 12311968"/>
              <a:gd name="connsiteY1065" fmla="*/ 9146895 h 13937307"/>
              <a:gd name="connsiteX1066" fmla="*/ 242667 w 12311968"/>
              <a:gd name="connsiteY1066" fmla="*/ 9140275 h 13937307"/>
              <a:gd name="connsiteX1067" fmla="*/ 273883 w 12311968"/>
              <a:gd name="connsiteY1067" fmla="*/ 9108376 h 13937307"/>
              <a:gd name="connsiteX1068" fmla="*/ 58310 w 12311968"/>
              <a:gd name="connsiteY1068" fmla="*/ 9102358 h 13937307"/>
              <a:gd name="connsiteX1069" fmla="*/ 52420 w 12311968"/>
              <a:gd name="connsiteY1069" fmla="*/ 9151711 h 13937307"/>
              <a:gd name="connsiteX1070" fmla="*/ 65378 w 12311968"/>
              <a:gd name="connsiteY1070" fmla="*/ 9154118 h 13937307"/>
              <a:gd name="connsiteX1071" fmla="*/ 72446 w 12311968"/>
              <a:gd name="connsiteY1071" fmla="*/ 9103562 h 13937307"/>
              <a:gd name="connsiteX1072" fmla="*/ 58310 w 12311968"/>
              <a:gd name="connsiteY1072" fmla="*/ 9102358 h 13937307"/>
              <a:gd name="connsiteX1073" fmla="*/ 273883 w 12311968"/>
              <a:gd name="connsiteY1073" fmla="*/ 9102357 h 13937307"/>
              <a:gd name="connsiteX1074" fmla="*/ 239721 w 12311968"/>
              <a:gd name="connsiteY1074" fmla="*/ 9137265 h 13937307"/>
              <a:gd name="connsiteX1075" fmla="*/ 242667 w 12311968"/>
              <a:gd name="connsiteY1075" fmla="*/ 9140275 h 13937307"/>
              <a:gd name="connsiteX1076" fmla="*/ 239721 w 12311968"/>
              <a:gd name="connsiteY1076" fmla="*/ 9143285 h 13937307"/>
              <a:gd name="connsiteX1077" fmla="*/ 249145 w 12311968"/>
              <a:gd name="connsiteY1077" fmla="*/ 9152914 h 13937307"/>
              <a:gd name="connsiteX1078" fmla="*/ 283307 w 12311968"/>
              <a:gd name="connsiteY1078" fmla="*/ 9118006 h 13937307"/>
              <a:gd name="connsiteX1079" fmla="*/ 280362 w 12311968"/>
              <a:gd name="connsiteY1079" fmla="*/ 9114996 h 13937307"/>
              <a:gd name="connsiteX1080" fmla="*/ 283307 w 12311968"/>
              <a:gd name="connsiteY1080" fmla="*/ 9111987 h 13937307"/>
              <a:gd name="connsiteX1081" fmla="*/ 273883 w 12311968"/>
              <a:gd name="connsiteY1081" fmla="*/ 9102357 h 13937307"/>
              <a:gd name="connsiteX1082" fmla="*/ 171397 w 12311968"/>
              <a:gd name="connsiteY1082" fmla="*/ 9097542 h 13937307"/>
              <a:gd name="connsiteX1083" fmla="*/ 147837 w 12311968"/>
              <a:gd name="connsiteY1083" fmla="*/ 9140876 h 13937307"/>
              <a:gd name="connsiteX1084" fmla="*/ 159617 w 12311968"/>
              <a:gd name="connsiteY1084" fmla="*/ 9148099 h 13937307"/>
              <a:gd name="connsiteX1085" fmla="*/ 183177 w 12311968"/>
              <a:gd name="connsiteY1085" fmla="*/ 9104765 h 13937307"/>
              <a:gd name="connsiteX1086" fmla="*/ 171397 w 12311968"/>
              <a:gd name="connsiteY1086" fmla="*/ 9097542 h 13937307"/>
              <a:gd name="connsiteX1087" fmla="*/ 116032 w 12311968"/>
              <a:gd name="connsiteY1087" fmla="*/ 9091524 h 13937307"/>
              <a:gd name="connsiteX1088" fmla="*/ 100718 w 12311968"/>
              <a:gd name="connsiteY1088" fmla="*/ 9138469 h 13937307"/>
              <a:gd name="connsiteX1089" fmla="*/ 113676 w 12311968"/>
              <a:gd name="connsiteY1089" fmla="*/ 9143284 h 13937307"/>
              <a:gd name="connsiteX1090" fmla="*/ 128989 w 12311968"/>
              <a:gd name="connsiteY1090" fmla="*/ 9096339 h 13937307"/>
              <a:gd name="connsiteX1091" fmla="*/ 116032 w 12311968"/>
              <a:gd name="connsiteY1091" fmla="*/ 9091524 h 13937307"/>
              <a:gd name="connsiteX1092" fmla="*/ 250323 w 12311968"/>
              <a:gd name="connsiteY1092" fmla="*/ 9067450 h 13937307"/>
              <a:gd name="connsiteX1093" fmla="*/ 220873 w 12311968"/>
              <a:gd name="connsiteY1093" fmla="*/ 9107173 h 13937307"/>
              <a:gd name="connsiteX1094" fmla="*/ 231475 w 12311968"/>
              <a:gd name="connsiteY1094" fmla="*/ 9115599 h 13937307"/>
              <a:gd name="connsiteX1095" fmla="*/ 260925 w 12311968"/>
              <a:gd name="connsiteY1095" fmla="*/ 9075876 h 13937307"/>
              <a:gd name="connsiteX1096" fmla="*/ 250323 w 12311968"/>
              <a:gd name="connsiteY1096" fmla="*/ 9067450 h 13937307"/>
              <a:gd name="connsiteX1097" fmla="*/ 288019 w 12311968"/>
              <a:gd name="connsiteY1097" fmla="*/ 9060227 h 13937307"/>
              <a:gd name="connsiteX1098" fmla="*/ 255035 w 12311968"/>
              <a:gd name="connsiteY1098" fmla="*/ 9097543 h 13937307"/>
              <a:gd name="connsiteX1099" fmla="*/ 265637 w 12311968"/>
              <a:gd name="connsiteY1099" fmla="*/ 9107173 h 13937307"/>
              <a:gd name="connsiteX1100" fmla="*/ 298621 w 12311968"/>
              <a:gd name="connsiteY1100" fmla="*/ 9069857 h 13937307"/>
              <a:gd name="connsiteX1101" fmla="*/ 288019 w 12311968"/>
              <a:gd name="connsiteY1101" fmla="*/ 9060227 h 13937307"/>
              <a:gd name="connsiteX1102" fmla="*/ 227941 w 12311968"/>
              <a:gd name="connsiteY1102" fmla="*/ 9051802 h 13937307"/>
              <a:gd name="connsiteX1103" fmla="*/ 200847 w 12311968"/>
              <a:gd name="connsiteY1103" fmla="*/ 9093932 h 13937307"/>
              <a:gd name="connsiteX1104" fmla="*/ 212627 w 12311968"/>
              <a:gd name="connsiteY1104" fmla="*/ 9102358 h 13937307"/>
              <a:gd name="connsiteX1105" fmla="*/ 239721 w 12311968"/>
              <a:gd name="connsiteY1105" fmla="*/ 9060227 h 13937307"/>
              <a:gd name="connsiteX1106" fmla="*/ 227941 w 12311968"/>
              <a:gd name="connsiteY1106" fmla="*/ 9051802 h 13937307"/>
              <a:gd name="connsiteX1107" fmla="*/ 342206 w 12311968"/>
              <a:gd name="connsiteY1107" fmla="*/ 9037357 h 13937307"/>
              <a:gd name="connsiteX1108" fmla="*/ 348685 w 12311968"/>
              <a:gd name="connsiteY1108" fmla="*/ 9043977 h 13937307"/>
              <a:gd name="connsiteX1109" fmla="*/ 317468 w 12311968"/>
              <a:gd name="connsiteY1109" fmla="*/ 9075875 h 13937307"/>
              <a:gd name="connsiteX1110" fmla="*/ 310991 w 12311968"/>
              <a:gd name="connsiteY1110" fmla="*/ 9069255 h 13937307"/>
              <a:gd name="connsiteX1111" fmla="*/ 342206 w 12311968"/>
              <a:gd name="connsiteY1111" fmla="*/ 9037357 h 13937307"/>
              <a:gd name="connsiteX1112" fmla="*/ 342206 w 12311968"/>
              <a:gd name="connsiteY1112" fmla="*/ 9031337 h 13937307"/>
              <a:gd name="connsiteX1113" fmla="*/ 308045 w 12311968"/>
              <a:gd name="connsiteY1113" fmla="*/ 9066245 h 13937307"/>
              <a:gd name="connsiteX1114" fmla="*/ 310991 w 12311968"/>
              <a:gd name="connsiteY1114" fmla="*/ 9069255 h 13937307"/>
              <a:gd name="connsiteX1115" fmla="*/ 308045 w 12311968"/>
              <a:gd name="connsiteY1115" fmla="*/ 9072265 h 13937307"/>
              <a:gd name="connsiteX1116" fmla="*/ 317468 w 12311968"/>
              <a:gd name="connsiteY1116" fmla="*/ 9081895 h 13937307"/>
              <a:gd name="connsiteX1117" fmla="*/ 351630 w 12311968"/>
              <a:gd name="connsiteY1117" fmla="*/ 9046987 h 13937307"/>
              <a:gd name="connsiteX1118" fmla="*/ 348685 w 12311968"/>
              <a:gd name="connsiteY1118" fmla="*/ 9043977 h 13937307"/>
              <a:gd name="connsiteX1119" fmla="*/ 351630 w 12311968"/>
              <a:gd name="connsiteY1119" fmla="*/ 9040967 h 13937307"/>
              <a:gd name="connsiteX1120" fmla="*/ 342206 w 12311968"/>
              <a:gd name="connsiteY1120" fmla="*/ 9031337 h 13937307"/>
              <a:gd name="connsiteX1121" fmla="*/ 101896 w 12311968"/>
              <a:gd name="connsiteY1121" fmla="*/ 9024115 h 13937307"/>
              <a:gd name="connsiteX1122" fmla="*/ 91294 w 12311968"/>
              <a:gd name="connsiteY1122" fmla="*/ 9072264 h 13937307"/>
              <a:gd name="connsiteX1123" fmla="*/ 105430 w 12311968"/>
              <a:gd name="connsiteY1123" fmla="*/ 9075876 h 13937307"/>
              <a:gd name="connsiteX1124" fmla="*/ 116032 w 12311968"/>
              <a:gd name="connsiteY1124" fmla="*/ 9027727 h 13937307"/>
              <a:gd name="connsiteX1125" fmla="*/ 101896 w 12311968"/>
              <a:gd name="connsiteY1125" fmla="*/ 9024115 h 13937307"/>
              <a:gd name="connsiteX1126" fmla="*/ 176109 w 12311968"/>
              <a:gd name="connsiteY1126" fmla="*/ 9021708 h 13937307"/>
              <a:gd name="connsiteX1127" fmla="*/ 156083 w 12311968"/>
              <a:gd name="connsiteY1127" fmla="*/ 9067449 h 13937307"/>
              <a:gd name="connsiteX1128" fmla="*/ 169041 w 12311968"/>
              <a:gd name="connsiteY1128" fmla="*/ 9073468 h 13937307"/>
              <a:gd name="connsiteX1129" fmla="*/ 189067 w 12311968"/>
              <a:gd name="connsiteY1129" fmla="*/ 9027726 h 13937307"/>
              <a:gd name="connsiteX1130" fmla="*/ 176109 w 12311968"/>
              <a:gd name="connsiteY1130" fmla="*/ 9021708 h 13937307"/>
              <a:gd name="connsiteX1131" fmla="*/ 218517 w 12311968"/>
              <a:gd name="connsiteY1131" fmla="*/ 9010874 h 13937307"/>
              <a:gd name="connsiteX1132" fmla="*/ 194957 w 12311968"/>
              <a:gd name="connsiteY1132" fmla="*/ 9054208 h 13937307"/>
              <a:gd name="connsiteX1133" fmla="*/ 206737 w 12311968"/>
              <a:gd name="connsiteY1133" fmla="*/ 9061431 h 13937307"/>
              <a:gd name="connsiteX1134" fmla="*/ 230297 w 12311968"/>
              <a:gd name="connsiteY1134" fmla="*/ 9018096 h 13937307"/>
              <a:gd name="connsiteX1135" fmla="*/ 218517 w 12311968"/>
              <a:gd name="connsiteY1135" fmla="*/ 9010874 h 13937307"/>
              <a:gd name="connsiteX1136" fmla="*/ 68912 w 12311968"/>
              <a:gd name="connsiteY1136" fmla="*/ 9003653 h 13937307"/>
              <a:gd name="connsiteX1137" fmla="*/ 63022 w 12311968"/>
              <a:gd name="connsiteY1137" fmla="*/ 9053005 h 13937307"/>
              <a:gd name="connsiteX1138" fmla="*/ 77158 w 12311968"/>
              <a:gd name="connsiteY1138" fmla="*/ 9054209 h 13937307"/>
              <a:gd name="connsiteX1139" fmla="*/ 83048 w 12311968"/>
              <a:gd name="connsiteY1139" fmla="*/ 9004857 h 13937307"/>
              <a:gd name="connsiteX1140" fmla="*/ 68912 w 12311968"/>
              <a:gd name="connsiteY1140" fmla="*/ 9003653 h 13937307"/>
              <a:gd name="connsiteX1141" fmla="*/ 146659 w 12311968"/>
              <a:gd name="connsiteY1141" fmla="*/ 8997634 h 13937307"/>
              <a:gd name="connsiteX1142" fmla="*/ 131345 w 12311968"/>
              <a:gd name="connsiteY1142" fmla="*/ 9044579 h 13937307"/>
              <a:gd name="connsiteX1143" fmla="*/ 145481 w 12311968"/>
              <a:gd name="connsiteY1143" fmla="*/ 9049394 h 13937307"/>
              <a:gd name="connsiteX1144" fmla="*/ 159617 w 12311968"/>
              <a:gd name="connsiteY1144" fmla="*/ 9002448 h 13937307"/>
              <a:gd name="connsiteX1145" fmla="*/ 146659 w 12311968"/>
              <a:gd name="connsiteY1145" fmla="*/ 8997634 h 13937307"/>
              <a:gd name="connsiteX1146" fmla="*/ 310401 w 12311968"/>
              <a:gd name="connsiteY1146" fmla="*/ 8988004 h 13937307"/>
              <a:gd name="connsiteX1147" fmla="*/ 280951 w 12311968"/>
              <a:gd name="connsiteY1147" fmla="*/ 9027727 h 13937307"/>
              <a:gd name="connsiteX1148" fmla="*/ 291553 w 12311968"/>
              <a:gd name="connsiteY1148" fmla="*/ 9036153 h 13937307"/>
              <a:gd name="connsiteX1149" fmla="*/ 321002 w 12311968"/>
              <a:gd name="connsiteY1149" fmla="*/ 8996430 h 13937307"/>
              <a:gd name="connsiteX1150" fmla="*/ 310401 w 12311968"/>
              <a:gd name="connsiteY1150" fmla="*/ 8988004 h 13937307"/>
              <a:gd name="connsiteX1151" fmla="*/ 352808 w 12311968"/>
              <a:gd name="connsiteY1151" fmla="*/ 8985597 h 13937307"/>
              <a:gd name="connsiteX1152" fmla="*/ 319824 w 12311968"/>
              <a:gd name="connsiteY1152" fmla="*/ 9022912 h 13937307"/>
              <a:gd name="connsiteX1153" fmla="*/ 330426 w 12311968"/>
              <a:gd name="connsiteY1153" fmla="*/ 9032542 h 13937307"/>
              <a:gd name="connsiteX1154" fmla="*/ 363410 w 12311968"/>
              <a:gd name="connsiteY1154" fmla="*/ 8995226 h 13937307"/>
              <a:gd name="connsiteX1155" fmla="*/ 352808 w 12311968"/>
              <a:gd name="connsiteY1155" fmla="*/ 8985597 h 13937307"/>
              <a:gd name="connsiteX1156" fmla="*/ 282129 w 12311968"/>
              <a:gd name="connsiteY1156" fmla="*/ 8968745 h 13937307"/>
              <a:gd name="connsiteX1157" fmla="*/ 255035 w 12311968"/>
              <a:gd name="connsiteY1157" fmla="*/ 9010875 h 13937307"/>
              <a:gd name="connsiteX1158" fmla="*/ 266815 w 12311968"/>
              <a:gd name="connsiteY1158" fmla="*/ 9019301 h 13937307"/>
              <a:gd name="connsiteX1159" fmla="*/ 293909 w 12311968"/>
              <a:gd name="connsiteY1159" fmla="*/ 8977171 h 13937307"/>
              <a:gd name="connsiteX1160" fmla="*/ 282129 w 12311968"/>
              <a:gd name="connsiteY1160" fmla="*/ 8968745 h 13937307"/>
              <a:gd name="connsiteX1161" fmla="*/ 411708 w 12311968"/>
              <a:gd name="connsiteY1161" fmla="*/ 8967541 h 13937307"/>
              <a:gd name="connsiteX1162" fmla="*/ 417598 w 12311968"/>
              <a:gd name="connsiteY1162" fmla="*/ 8973559 h 13937307"/>
              <a:gd name="connsiteX1163" fmla="*/ 386970 w 12311968"/>
              <a:gd name="connsiteY1163" fmla="*/ 9004856 h 13937307"/>
              <a:gd name="connsiteX1164" fmla="*/ 381080 w 12311968"/>
              <a:gd name="connsiteY1164" fmla="*/ 8998838 h 13937307"/>
              <a:gd name="connsiteX1165" fmla="*/ 411708 w 12311968"/>
              <a:gd name="connsiteY1165" fmla="*/ 8967541 h 13937307"/>
              <a:gd name="connsiteX1166" fmla="*/ 411708 w 12311968"/>
              <a:gd name="connsiteY1166" fmla="*/ 8960318 h 13937307"/>
              <a:gd name="connsiteX1167" fmla="*/ 377546 w 12311968"/>
              <a:gd name="connsiteY1167" fmla="*/ 8995226 h 13937307"/>
              <a:gd name="connsiteX1168" fmla="*/ 381080 w 12311968"/>
              <a:gd name="connsiteY1168" fmla="*/ 8998838 h 13937307"/>
              <a:gd name="connsiteX1169" fmla="*/ 377546 w 12311968"/>
              <a:gd name="connsiteY1169" fmla="*/ 9002449 h 13937307"/>
              <a:gd name="connsiteX1170" fmla="*/ 386970 w 12311968"/>
              <a:gd name="connsiteY1170" fmla="*/ 9012079 h 13937307"/>
              <a:gd name="connsiteX1171" fmla="*/ 421132 w 12311968"/>
              <a:gd name="connsiteY1171" fmla="*/ 8977171 h 13937307"/>
              <a:gd name="connsiteX1172" fmla="*/ 417598 w 12311968"/>
              <a:gd name="connsiteY1172" fmla="*/ 8973559 h 13937307"/>
              <a:gd name="connsiteX1173" fmla="*/ 421132 w 12311968"/>
              <a:gd name="connsiteY1173" fmla="*/ 8969948 h 13937307"/>
              <a:gd name="connsiteX1174" fmla="*/ 411708 w 12311968"/>
              <a:gd name="connsiteY1174" fmla="*/ 8960318 h 13937307"/>
              <a:gd name="connsiteX1175" fmla="*/ 214983 w 12311968"/>
              <a:gd name="connsiteY1175" fmla="*/ 8930225 h 13937307"/>
              <a:gd name="connsiteX1176" fmla="*/ 194957 w 12311968"/>
              <a:gd name="connsiteY1176" fmla="*/ 8975966 h 13937307"/>
              <a:gd name="connsiteX1177" fmla="*/ 207915 w 12311968"/>
              <a:gd name="connsiteY1177" fmla="*/ 8981985 h 13937307"/>
              <a:gd name="connsiteX1178" fmla="*/ 227941 w 12311968"/>
              <a:gd name="connsiteY1178" fmla="*/ 8936243 h 13937307"/>
              <a:gd name="connsiteX1179" fmla="*/ 214983 w 12311968"/>
              <a:gd name="connsiteY1179" fmla="*/ 8930225 h 13937307"/>
              <a:gd name="connsiteX1180" fmla="*/ 123100 w 12311968"/>
              <a:gd name="connsiteY1180" fmla="*/ 8926614 h 13937307"/>
              <a:gd name="connsiteX1181" fmla="*/ 112498 w 12311968"/>
              <a:gd name="connsiteY1181" fmla="*/ 8974763 h 13937307"/>
              <a:gd name="connsiteX1182" fmla="*/ 126633 w 12311968"/>
              <a:gd name="connsiteY1182" fmla="*/ 8978374 h 13937307"/>
              <a:gd name="connsiteX1183" fmla="*/ 137235 w 12311968"/>
              <a:gd name="connsiteY1183" fmla="*/ 8930225 h 13937307"/>
              <a:gd name="connsiteX1184" fmla="*/ 123100 w 12311968"/>
              <a:gd name="connsiteY1184" fmla="*/ 8926614 h 13937307"/>
              <a:gd name="connsiteX1185" fmla="*/ 265637 w 12311968"/>
              <a:gd name="connsiteY1185" fmla="*/ 8923002 h 13937307"/>
              <a:gd name="connsiteX1186" fmla="*/ 242077 w 12311968"/>
              <a:gd name="connsiteY1186" fmla="*/ 8966336 h 13937307"/>
              <a:gd name="connsiteX1187" fmla="*/ 253857 w 12311968"/>
              <a:gd name="connsiteY1187" fmla="*/ 8973559 h 13937307"/>
              <a:gd name="connsiteX1188" fmla="*/ 277417 w 12311968"/>
              <a:gd name="connsiteY1188" fmla="*/ 8930225 h 13937307"/>
              <a:gd name="connsiteX1189" fmla="*/ 265637 w 12311968"/>
              <a:gd name="connsiteY1189" fmla="*/ 8923002 h 13937307"/>
              <a:gd name="connsiteX1190" fmla="*/ 417598 w 12311968"/>
              <a:gd name="connsiteY1190" fmla="*/ 8910966 h 13937307"/>
              <a:gd name="connsiteX1191" fmla="*/ 384614 w 12311968"/>
              <a:gd name="connsiteY1191" fmla="*/ 8948281 h 13937307"/>
              <a:gd name="connsiteX1192" fmla="*/ 395216 w 12311968"/>
              <a:gd name="connsiteY1192" fmla="*/ 8957911 h 13937307"/>
              <a:gd name="connsiteX1193" fmla="*/ 428200 w 12311968"/>
              <a:gd name="connsiteY1193" fmla="*/ 8920596 h 13937307"/>
              <a:gd name="connsiteX1194" fmla="*/ 417598 w 12311968"/>
              <a:gd name="connsiteY1194" fmla="*/ 8910966 h 13937307"/>
              <a:gd name="connsiteX1195" fmla="*/ 370478 w 12311968"/>
              <a:gd name="connsiteY1195" fmla="*/ 8909762 h 13937307"/>
              <a:gd name="connsiteX1196" fmla="*/ 341028 w 12311968"/>
              <a:gd name="connsiteY1196" fmla="*/ 8949485 h 13937307"/>
              <a:gd name="connsiteX1197" fmla="*/ 351630 w 12311968"/>
              <a:gd name="connsiteY1197" fmla="*/ 8957911 h 13937307"/>
              <a:gd name="connsiteX1198" fmla="*/ 381080 w 12311968"/>
              <a:gd name="connsiteY1198" fmla="*/ 8918188 h 13937307"/>
              <a:gd name="connsiteX1199" fmla="*/ 370478 w 12311968"/>
              <a:gd name="connsiteY1199" fmla="*/ 8909762 h 13937307"/>
              <a:gd name="connsiteX1200" fmla="*/ 79514 w 12311968"/>
              <a:gd name="connsiteY1200" fmla="*/ 8904947 h 13937307"/>
              <a:gd name="connsiteX1201" fmla="*/ 73624 w 12311968"/>
              <a:gd name="connsiteY1201" fmla="*/ 8954300 h 13937307"/>
              <a:gd name="connsiteX1202" fmla="*/ 87760 w 12311968"/>
              <a:gd name="connsiteY1202" fmla="*/ 8955504 h 13937307"/>
              <a:gd name="connsiteX1203" fmla="*/ 93650 w 12311968"/>
              <a:gd name="connsiteY1203" fmla="*/ 8906151 h 13937307"/>
              <a:gd name="connsiteX1204" fmla="*/ 79514 w 12311968"/>
              <a:gd name="connsiteY1204" fmla="*/ 8904947 h 13937307"/>
              <a:gd name="connsiteX1205" fmla="*/ 178465 w 12311968"/>
              <a:gd name="connsiteY1205" fmla="*/ 8902539 h 13937307"/>
              <a:gd name="connsiteX1206" fmla="*/ 163151 w 12311968"/>
              <a:gd name="connsiteY1206" fmla="*/ 8949485 h 13937307"/>
              <a:gd name="connsiteX1207" fmla="*/ 176109 w 12311968"/>
              <a:gd name="connsiteY1207" fmla="*/ 8954300 h 13937307"/>
              <a:gd name="connsiteX1208" fmla="*/ 191423 w 12311968"/>
              <a:gd name="connsiteY1208" fmla="*/ 8907354 h 13937307"/>
              <a:gd name="connsiteX1209" fmla="*/ 178465 w 12311968"/>
              <a:gd name="connsiteY1209" fmla="*/ 8902539 h 13937307"/>
              <a:gd name="connsiteX1210" fmla="*/ 481210 w 12311968"/>
              <a:gd name="connsiteY1210" fmla="*/ 8896521 h 13937307"/>
              <a:gd name="connsiteX1211" fmla="*/ 487689 w 12311968"/>
              <a:gd name="connsiteY1211" fmla="*/ 8903141 h 13937307"/>
              <a:gd name="connsiteX1212" fmla="*/ 456472 w 12311968"/>
              <a:gd name="connsiteY1212" fmla="*/ 8935040 h 13937307"/>
              <a:gd name="connsiteX1213" fmla="*/ 449993 w 12311968"/>
              <a:gd name="connsiteY1213" fmla="*/ 8928420 h 13937307"/>
              <a:gd name="connsiteX1214" fmla="*/ 481210 w 12311968"/>
              <a:gd name="connsiteY1214" fmla="*/ 8896521 h 13937307"/>
              <a:gd name="connsiteX1215" fmla="*/ 481210 w 12311968"/>
              <a:gd name="connsiteY1215" fmla="*/ 8890502 h 13937307"/>
              <a:gd name="connsiteX1216" fmla="*/ 447048 w 12311968"/>
              <a:gd name="connsiteY1216" fmla="*/ 8925410 h 13937307"/>
              <a:gd name="connsiteX1217" fmla="*/ 449993 w 12311968"/>
              <a:gd name="connsiteY1217" fmla="*/ 8928420 h 13937307"/>
              <a:gd name="connsiteX1218" fmla="*/ 447048 w 12311968"/>
              <a:gd name="connsiteY1218" fmla="*/ 8931429 h 13937307"/>
              <a:gd name="connsiteX1219" fmla="*/ 456472 w 12311968"/>
              <a:gd name="connsiteY1219" fmla="*/ 8941059 h 13937307"/>
              <a:gd name="connsiteX1220" fmla="*/ 490634 w 12311968"/>
              <a:gd name="connsiteY1220" fmla="*/ 8906151 h 13937307"/>
              <a:gd name="connsiteX1221" fmla="*/ 487689 w 12311968"/>
              <a:gd name="connsiteY1221" fmla="*/ 8903141 h 13937307"/>
              <a:gd name="connsiteX1222" fmla="*/ 490634 w 12311968"/>
              <a:gd name="connsiteY1222" fmla="*/ 8900132 h 13937307"/>
              <a:gd name="connsiteX1223" fmla="*/ 481210 w 12311968"/>
              <a:gd name="connsiteY1223" fmla="*/ 8890502 h 13937307"/>
              <a:gd name="connsiteX1224" fmla="*/ 336316 w 12311968"/>
              <a:gd name="connsiteY1224" fmla="*/ 8885687 h 13937307"/>
              <a:gd name="connsiteX1225" fmla="*/ 309223 w 12311968"/>
              <a:gd name="connsiteY1225" fmla="*/ 8927818 h 13937307"/>
              <a:gd name="connsiteX1226" fmla="*/ 321002 w 12311968"/>
              <a:gd name="connsiteY1226" fmla="*/ 8936244 h 13937307"/>
              <a:gd name="connsiteX1227" fmla="*/ 348096 w 12311968"/>
              <a:gd name="connsiteY1227" fmla="*/ 8894114 h 13937307"/>
              <a:gd name="connsiteX1228" fmla="*/ 336316 w 12311968"/>
              <a:gd name="connsiteY1228" fmla="*/ 8885687 h 13937307"/>
              <a:gd name="connsiteX1229" fmla="*/ 255035 w 12311968"/>
              <a:gd name="connsiteY1229" fmla="*/ 8839945 h 13937307"/>
              <a:gd name="connsiteX1230" fmla="*/ 235009 w 12311968"/>
              <a:gd name="connsiteY1230" fmla="*/ 8885687 h 13937307"/>
              <a:gd name="connsiteX1231" fmla="*/ 247967 w 12311968"/>
              <a:gd name="connsiteY1231" fmla="*/ 8891705 h 13937307"/>
              <a:gd name="connsiteX1232" fmla="*/ 267993 w 12311968"/>
              <a:gd name="connsiteY1232" fmla="*/ 8845964 h 13937307"/>
              <a:gd name="connsiteX1233" fmla="*/ 255035 w 12311968"/>
              <a:gd name="connsiteY1233" fmla="*/ 8839945 h 13937307"/>
              <a:gd name="connsiteX1234" fmla="*/ 482388 w 12311968"/>
              <a:gd name="connsiteY1234" fmla="*/ 8836335 h 13937307"/>
              <a:gd name="connsiteX1235" fmla="*/ 449404 w 12311968"/>
              <a:gd name="connsiteY1235" fmla="*/ 8873650 h 13937307"/>
              <a:gd name="connsiteX1236" fmla="*/ 460006 w 12311968"/>
              <a:gd name="connsiteY1236" fmla="*/ 8883280 h 13937307"/>
              <a:gd name="connsiteX1237" fmla="*/ 492990 w 12311968"/>
              <a:gd name="connsiteY1237" fmla="*/ 8845965 h 13937307"/>
              <a:gd name="connsiteX1238" fmla="*/ 482388 w 12311968"/>
              <a:gd name="connsiteY1238" fmla="*/ 8836335 h 13937307"/>
              <a:gd name="connsiteX1239" fmla="*/ 313935 w 12311968"/>
              <a:gd name="connsiteY1239" fmla="*/ 8835131 h 13937307"/>
              <a:gd name="connsiteX1240" fmla="*/ 290375 w 12311968"/>
              <a:gd name="connsiteY1240" fmla="*/ 8878465 h 13937307"/>
              <a:gd name="connsiteX1241" fmla="*/ 302155 w 12311968"/>
              <a:gd name="connsiteY1241" fmla="*/ 8885687 h 13937307"/>
              <a:gd name="connsiteX1242" fmla="*/ 325714 w 12311968"/>
              <a:gd name="connsiteY1242" fmla="*/ 8842353 h 13937307"/>
              <a:gd name="connsiteX1243" fmla="*/ 313935 w 12311968"/>
              <a:gd name="connsiteY1243" fmla="*/ 8835131 h 13937307"/>
              <a:gd name="connsiteX1244" fmla="*/ 430556 w 12311968"/>
              <a:gd name="connsiteY1244" fmla="*/ 8830317 h 13937307"/>
              <a:gd name="connsiteX1245" fmla="*/ 401106 w 12311968"/>
              <a:gd name="connsiteY1245" fmla="*/ 8870039 h 13937307"/>
              <a:gd name="connsiteX1246" fmla="*/ 411708 w 12311968"/>
              <a:gd name="connsiteY1246" fmla="*/ 8878465 h 13937307"/>
              <a:gd name="connsiteX1247" fmla="*/ 441158 w 12311968"/>
              <a:gd name="connsiteY1247" fmla="*/ 8839946 h 13937307"/>
              <a:gd name="connsiteX1248" fmla="*/ 430556 w 12311968"/>
              <a:gd name="connsiteY1248" fmla="*/ 8830317 h 13937307"/>
              <a:gd name="connsiteX1249" fmla="*/ 144303 w 12311968"/>
              <a:gd name="connsiteY1249" fmla="*/ 8827908 h 13937307"/>
              <a:gd name="connsiteX1250" fmla="*/ 133701 w 12311968"/>
              <a:gd name="connsiteY1250" fmla="*/ 8877261 h 13937307"/>
              <a:gd name="connsiteX1251" fmla="*/ 147837 w 12311968"/>
              <a:gd name="connsiteY1251" fmla="*/ 8880872 h 13937307"/>
              <a:gd name="connsiteX1252" fmla="*/ 158439 w 12311968"/>
              <a:gd name="connsiteY1252" fmla="*/ 8831520 h 13937307"/>
              <a:gd name="connsiteX1253" fmla="*/ 144303 w 12311968"/>
              <a:gd name="connsiteY1253" fmla="*/ 8827908 h 13937307"/>
              <a:gd name="connsiteX1254" fmla="*/ 549533 w 12311968"/>
              <a:gd name="connsiteY1254" fmla="*/ 8825501 h 13937307"/>
              <a:gd name="connsiteX1255" fmla="*/ 556012 w 12311968"/>
              <a:gd name="connsiteY1255" fmla="*/ 8832122 h 13937307"/>
              <a:gd name="connsiteX1256" fmla="*/ 524795 w 12311968"/>
              <a:gd name="connsiteY1256" fmla="*/ 8864020 h 13937307"/>
              <a:gd name="connsiteX1257" fmla="*/ 518317 w 12311968"/>
              <a:gd name="connsiteY1257" fmla="*/ 8857400 h 13937307"/>
              <a:gd name="connsiteX1258" fmla="*/ 549533 w 12311968"/>
              <a:gd name="connsiteY1258" fmla="*/ 8825501 h 13937307"/>
              <a:gd name="connsiteX1259" fmla="*/ 549533 w 12311968"/>
              <a:gd name="connsiteY1259" fmla="*/ 8819482 h 13937307"/>
              <a:gd name="connsiteX1260" fmla="*/ 515371 w 12311968"/>
              <a:gd name="connsiteY1260" fmla="*/ 8854390 h 13937307"/>
              <a:gd name="connsiteX1261" fmla="*/ 518317 w 12311968"/>
              <a:gd name="connsiteY1261" fmla="*/ 8857400 h 13937307"/>
              <a:gd name="connsiteX1262" fmla="*/ 515371 w 12311968"/>
              <a:gd name="connsiteY1262" fmla="*/ 8860410 h 13937307"/>
              <a:gd name="connsiteX1263" fmla="*/ 524795 w 12311968"/>
              <a:gd name="connsiteY1263" fmla="*/ 8870039 h 13937307"/>
              <a:gd name="connsiteX1264" fmla="*/ 558957 w 12311968"/>
              <a:gd name="connsiteY1264" fmla="*/ 8835131 h 13937307"/>
              <a:gd name="connsiteX1265" fmla="*/ 556012 w 12311968"/>
              <a:gd name="connsiteY1265" fmla="*/ 8832122 h 13937307"/>
              <a:gd name="connsiteX1266" fmla="*/ 558957 w 12311968"/>
              <a:gd name="connsiteY1266" fmla="*/ 8829112 h 13937307"/>
              <a:gd name="connsiteX1267" fmla="*/ 549533 w 12311968"/>
              <a:gd name="connsiteY1267" fmla="*/ 8819482 h 13937307"/>
              <a:gd name="connsiteX1268" fmla="*/ 209093 w 12311968"/>
              <a:gd name="connsiteY1268" fmla="*/ 8807445 h 13937307"/>
              <a:gd name="connsiteX1269" fmla="*/ 193779 w 12311968"/>
              <a:gd name="connsiteY1269" fmla="*/ 8854391 h 13937307"/>
              <a:gd name="connsiteX1270" fmla="*/ 206737 w 12311968"/>
              <a:gd name="connsiteY1270" fmla="*/ 8859205 h 13937307"/>
              <a:gd name="connsiteX1271" fmla="*/ 222051 w 12311968"/>
              <a:gd name="connsiteY1271" fmla="*/ 8812260 h 13937307"/>
              <a:gd name="connsiteX1272" fmla="*/ 209093 w 12311968"/>
              <a:gd name="connsiteY1272" fmla="*/ 8807445 h 13937307"/>
              <a:gd name="connsiteX1273" fmla="*/ 90116 w 12311968"/>
              <a:gd name="connsiteY1273" fmla="*/ 8805038 h 13937307"/>
              <a:gd name="connsiteX1274" fmla="*/ 84226 w 12311968"/>
              <a:gd name="connsiteY1274" fmla="*/ 8854391 h 13937307"/>
              <a:gd name="connsiteX1275" fmla="*/ 98362 w 12311968"/>
              <a:gd name="connsiteY1275" fmla="*/ 8855595 h 13937307"/>
              <a:gd name="connsiteX1276" fmla="*/ 104252 w 12311968"/>
              <a:gd name="connsiteY1276" fmla="*/ 8806242 h 13937307"/>
              <a:gd name="connsiteX1277" fmla="*/ 90116 w 12311968"/>
              <a:gd name="connsiteY1277" fmla="*/ 8805038 h 13937307"/>
              <a:gd name="connsiteX1278" fmla="*/ 390504 w 12311968"/>
              <a:gd name="connsiteY1278" fmla="*/ 8802631 h 13937307"/>
              <a:gd name="connsiteX1279" fmla="*/ 363410 w 12311968"/>
              <a:gd name="connsiteY1279" fmla="*/ 8844761 h 13937307"/>
              <a:gd name="connsiteX1280" fmla="*/ 375190 w 12311968"/>
              <a:gd name="connsiteY1280" fmla="*/ 8853187 h 13937307"/>
              <a:gd name="connsiteX1281" fmla="*/ 402284 w 12311968"/>
              <a:gd name="connsiteY1281" fmla="*/ 8811057 h 13937307"/>
              <a:gd name="connsiteX1282" fmla="*/ 390504 w 12311968"/>
              <a:gd name="connsiteY1282" fmla="*/ 8802631 h 13937307"/>
              <a:gd name="connsiteX1283" fmla="*/ 547177 w 12311968"/>
              <a:gd name="connsiteY1283" fmla="*/ 8761704 h 13937307"/>
              <a:gd name="connsiteX1284" fmla="*/ 514193 w 12311968"/>
              <a:gd name="connsiteY1284" fmla="*/ 8799020 h 13937307"/>
              <a:gd name="connsiteX1285" fmla="*/ 524795 w 12311968"/>
              <a:gd name="connsiteY1285" fmla="*/ 8808649 h 13937307"/>
              <a:gd name="connsiteX1286" fmla="*/ 557779 w 12311968"/>
              <a:gd name="connsiteY1286" fmla="*/ 8771334 h 13937307"/>
              <a:gd name="connsiteX1287" fmla="*/ 547177 w 12311968"/>
              <a:gd name="connsiteY1287" fmla="*/ 8761704 h 13937307"/>
              <a:gd name="connsiteX1288" fmla="*/ 619035 w 12311968"/>
              <a:gd name="connsiteY1288" fmla="*/ 8755686 h 13937307"/>
              <a:gd name="connsiteX1289" fmla="*/ 624925 w 12311968"/>
              <a:gd name="connsiteY1289" fmla="*/ 8761704 h 13937307"/>
              <a:gd name="connsiteX1290" fmla="*/ 594297 w 12311968"/>
              <a:gd name="connsiteY1290" fmla="*/ 8793000 h 13937307"/>
              <a:gd name="connsiteX1291" fmla="*/ 588407 w 12311968"/>
              <a:gd name="connsiteY1291" fmla="*/ 8786982 h 13937307"/>
              <a:gd name="connsiteX1292" fmla="*/ 619035 w 12311968"/>
              <a:gd name="connsiteY1292" fmla="*/ 8755686 h 13937307"/>
              <a:gd name="connsiteX1293" fmla="*/ 490634 w 12311968"/>
              <a:gd name="connsiteY1293" fmla="*/ 8752075 h 13937307"/>
              <a:gd name="connsiteX1294" fmla="*/ 461184 w 12311968"/>
              <a:gd name="connsiteY1294" fmla="*/ 8791797 h 13937307"/>
              <a:gd name="connsiteX1295" fmla="*/ 471786 w 12311968"/>
              <a:gd name="connsiteY1295" fmla="*/ 8800223 h 13937307"/>
              <a:gd name="connsiteX1296" fmla="*/ 501236 w 12311968"/>
              <a:gd name="connsiteY1296" fmla="*/ 8760500 h 13937307"/>
              <a:gd name="connsiteX1297" fmla="*/ 490634 w 12311968"/>
              <a:gd name="connsiteY1297" fmla="*/ 8752075 h 13937307"/>
              <a:gd name="connsiteX1298" fmla="*/ 619035 w 12311968"/>
              <a:gd name="connsiteY1298" fmla="*/ 8748462 h 13937307"/>
              <a:gd name="connsiteX1299" fmla="*/ 584873 w 12311968"/>
              <a:gd name="connsiteY1299" fmla="*/ 8783370 h 13937307"/>
              <a:gd name="connsiteX1300" fmla="*/ 588407 w 12311968"/>
              <a:gd name="connsiteY1300" fmla="*/ 8786982 h 13937307"/>
              <a:gd name="connsiteX1301" fmla="*/ 584873 w 12311968"/>
              <a:gd name="connsiteY1301" fmla="*/ 8790593 h 13937307"/>
              <a:gd name="connsiteX1302" fmla="*/ 594297 w 12311968"/>
              <a:gd name="connsiteY1302" fmla="*/ 8800223 h 13937307"/>
              <a:gd name="connsiteX1303" fmla="*/ 628459 w 12311968"/>
              <a:gd name="connsiteY1303" fmla="*/ 8765315 h 13937307"/>
              <a:gd name="connsiteX1304" fmla="*/ 624925 w 12311968"/>
              <a:gd name="connsiteY1304" fmla="*/ 8761704 h 13937307"/>
              <a:gd name="connsiteX1305" fmla="*/ 628459 w 12311968"/>
              <a:gd name="connsiteY1305" fmla="*/ 8758092 h 13937307"/>
              <a:gd name="connsiteX1306" fmla="*/ 619035 w 12311968"/>
              <a:gd name="connsiteY1306" fmla="*/ 8748462 h 13937307"/>
              <a:gd name="connsiteX1307" fmla="*/ 361054 w 12311968"/>
              <a:gd name="connsiteY1307" fmla="*/ 8748462 h 13937307"/>
              <a:gd name="connsiteX1308" fmla="*/ 337494 w 12311968"/>
              <a:gd name="connsiteY1308" fmla="*/ 8791797 h 13937307"/>
              <a:gd name="connsiteX1309" fmla="*/ 349274 w 12311968"/>
              <a:gd name="connsiteY1309" fmla="*/ 8799019 h 13937307"/>
              <a:gd name="connsiteX1310" fmla="*/ 372834 w 12311968"/>
              <a:gd name="connsiteY1310" fmla="*/ 8755685 h 13937307"/>
              <a:gd name="connsiteX1311" fmla="*/ 361054 w 12311968"/>
              <a:gd name="connsiteY1311" fmla="*/ 8748462 h 13937307"/>
              <a:gd name="connsiteX1312" fmla="*/ 295087 w 12311968"/>
              <a:gd name="connsiteY1312" fmla="*/ 8748462 h 13937307"/>
              <a:gd name="connsiteX1313" fmla="*/ 275061 w 12311968"/>
              <a:gd name="connsiteY1313" fmla="*/ 8794204 h 13937307"/>
              <a:gd name="connsiteX1314" fmla="*/ 288019 w 12311968"/>
              <a:gd name="connsiteY1314" fmla="*/ 8800223 h 13937307"/>
              <a:gd name="connsiteX1315" fmla="*/ 308045 w 12311968"/>
              <a:gd name="connsiteY1315" fmla="*/ 8754481 h 13937307"/>
              <a:gd name="connsiteX1316" fmla="*/ 295087 w 12311968"/>
              <a:gd name="connsiteY1316" fmla="*/ 8748462 h 13937307"/>
              <a:gd name="connsiteX1317" fmla="*/ 165507 w 12311968"/>
              <a:gd name="connsiteY1317" fmla="*/ 8730407 h 13937307"/>
              <a:gd name="connsiteX1318" fmla="*/ 154905 w 12311968"/>
              <a:gd name="connsiteY1318" fmla="*/ 8779760 h 13937307"/>
              <a:gd name="connsiteX1319" fmla="*/ 169041 w 12311968"/>
              <a:gd name="connsiteY1319" fmla="*/ 8783371 h 13937307"/>
              <a:gd name="connsiteX1320" fmla="*/ 179643 w 12311968"/>
              <a:gd name="connsiteY1320" fmla="*/ 8734018 h 13937307"/>
              <a:gd name="connsiteX1321" fmla="*/ 165507 w 12311968"/>
              <a:gd name="connsiteY1321" fmla="*/ 8730407 h 13937307"/>
              <a:gd name="connsiteX1322" fmla="*/ 444692 w 12311968"/>
              <a:gd name="connsiteY1322" fmla="*/ 8719574 h 13937307"/>
              <a:gd name="connsiteX1323" fmla="*/ 417598 w 12311968"/>
              <a:gd name="connsiteY1323" fmla="*/ 8761704 h 13937307"/>
              <a:gd name="connsiteX1324" fmla="*/ 429378 w 12311968"/>
              <a:gd name="connsiteY1324" fmla="*/ 8770130 h 13937307"/>
              <a:gd name="connsiteX1325" fmla="*/ 456472 w 12311968"/>
              <a:gd name="connsiteY1325" fmla="*/ 8728000 h 13937307"/>
              <a:gd name="connsiteX1326" fmla="*/ 444692 w 12311968"/>
              <a:gd name="connsiteY1326" fmla="*/ 8719574 h 13937307"/>
              <a:gd name="connsiteX1327" fmla="*/ 239721 w 12311968"/>
              <a:gd name="connsiteY1327" fmla="*/ 8713555 h 13937307"/>
              <a:gd name="connsiteX1328" fmla="*/ 224407 w 12311968"/>
              <a:gd name="connsiteY1328" fmla="*/ 8760500 h 13937307"/>
              <a:gd name="connsiteX1329" fmla="*/ 237365 w 12311968"/>
              <a:gd name="connsiteY1329" fmla="*/ 8765315 h 13937307"/>
              <a:gd name="connsiteX1330" fmla="*/ 252679 w 12311968"/>
              <a:gd name="connsiteY1330" fmla="*/ 8718370 h 13937307"/>
              <a:gd name="connsiteX1331" fmla="*/ 239721 w 12311968"/>
              <a:gd name="connsiteY1331" fmla="*/ 8713555 h 13937307"/>
              <a:gd name="connsiteX1332" fmla="*/ 100718 w 12311968"/>
              <a:gd name="connsiteY1332" fmla="*/ 8706333 h 13937307"/>
              <a:gd name="connsiteX1333" fmla="*/ 94828 w 12311968"/>
              <a:gd name="connsiteY1333" fmla="*/ 8755686 h 13937307"/>
              <a:gd name="connsiteX1334" fmla="*/ 108964 w 12311968"/>
              <a:gd name="connsiteY1334" fmla="*/ 8756889 h 13937307"/>
              <a:gd name="connsiteX1335" fmla="*/ 114854 w 12311968"/>
              <a:gd name="connsiteY1335" fmla="*/ 8707537 h 13937307"/>
              <a:gd name="connsiteX1336" fmla="*/ 100718 w 12311968"/>
              <a:gd name="connsiteY1336" fmla="*/ 8706333 h 13937307"/>
              <a:gd name="connsiteX1337" fmla="*/ 611967 w 12311968"/>
              <a:gd name="connsiteY1337" fmla="*/ 8687073 h 13937307"/>
              <a:gd name="connsiteX1338" fmla="*/ 578983 w 12311968"/>
              <a:gd name="connsiteY1338" fmla="*/ 8724389 h 13937307"/>
              <a:gd name="connsiteX1339" fmla="*/ 589585 w 12311968"/>
              <a:gd name="connsiteY1339" fmla="*/ 8734019 h 13937307"/>
              <a:gd name="connsiteX1340" fmla="*/ 622569 w 12311968"/>
              <a:gd name="connsiteY1340" fmla="*/ 8696703 h 13937307"/>
              <a:gd name="connsiteX1341" fmla="*/ 611967 w 12311968"/>
              <a:gd name="connsiteY1341" fmla="*/ 8687073 h 13937307"/>
              <a:gd name="connsiteX1342" fmla="*/ 688537 w 12311968"/>
              <a:gd name="connsiteY1342" fmla="*/ 8683462 h 13937307"/>
              <a:gd name="connsiteX1343" fmla="*/ 695604 w 12311968"/>
              <a:gd name="connsiteY1343" fmla="*/ 8690684 h 13937307"/>
              <a:gd name="connsiteX1344" fmla="*/ 663799 w 12311968"/>
              <a:gd name="connsiteY1344" fmla="*/ 8723184 h 13937307"/>
              <a:gd name="connsiteX1345" fmla="*/ 656731 w 12311968"/>
              <a:gd name="connsiteY1345" fmla="*/ 8715963 h 13937307"/>
              <a:gd name="connsiteX1346" fmla="*/ 688537 w 12311968"/>
              <a:gd name="connsiteY1346" fmla="*/ 8683462 h 13937307"/>
              <a:gd name="connsiteX1347" fmla="*/ 688537 w 12311968"/>
              <a:gd name="connsiteY1347" fmla="*/ 8678647 h 13937307"/>
              <a:gd name="connsiteX1348" fmla="*/ 654375 w 12311968"/>
              <a:gd name="connsiteY1348" fmla="*/ 8713555 h 13937307"/>
              <a:gd name="connsiteX1349" fmla="*/ 656731 w 12311968"/>
              <a:gd name="connsiteY1349" fmla="*/ 8715963 h 13937307"/>
              <a:gd name="connsiteX1350" fmla="*/ 653197 w 12311968"/>
              <a:gd name="connsiteY1350" fmla="*/ 8719574 h 13937307"/>
              <a:gd name="connsiteX1351" fmla="*/ 663799 w 12311968"/>
              <a:gd name="connsiteY1351" fmla="*/ 8729204 h 13937307"/>
              <a:gd name="connsiteX1352" fmla="*/ 697960 w 12311968"/>
              <a:gd name="connsiteY1352" fmla="*/ 8693092 h 13937307"/>
              <a:gd name="connsiteX1353" fmla="*/ 695604 w 12311968"/>
              <a:gd name="connsiteY1353" fmla="*/ 8690684 h 13937307"/>
              <a:gd name="connsiteX1354" fmla="*/ 697960 w 12311968"/>
              <a:gd name="connsiteY1354" fmla="*/ 8688276 h 13937307"/>
              <a:gd name="connsiteX1355" fmla="*/ 688537 w 12311968"/>
              <a:gd name="connsiteY1355" fmla="*/ 8678647 h 13937307"/>
              <a:gd name="connsiteX1356" fmla="*/ 549533 w 12311968"/>
              <a:gd name="connsiteY1356" fmla="*/ 8672629 h 13937307"/>
              <a:gd name="connsiteX1357" fmla="*/ 520083 w 12311968"/>
              <a:gd name="connsiteY1357" fmla="*/ 8712351 h 13937307"/>
              <a:gd name="connsiteX1358" fmla="*/ 530685 w 12311968"/>
              <a:gd name="connsiteY1358" fmla="*/ 8720778 h 13937307"/>
              <a:gd name="connsiteX1359" fmla="*/ 560135 w 12311968"/>
              <a:gd name="connsiteY1359" fmla="*/ 8681055 h 13937307"/>
              <a:gd name="connsiteX1360" fmla="*/ 549533 w 12311968"/>
              <a:gd name="connsiteY1360" fmla="*/ 8672629 h 13937307"/>
              <a:gd name="connsiteX1361" fmla="*/ 408174 w 12311968"/>
              <a:gd name="connsiteY1361" fmla="*/ 8660591 h 13937307"/>
              <a:gd name="connsiteX1362" fmla="*/ 384614 w 12311968"/>
              <a:gd name="connsiteY1362" fmla="*/ 8703925 h 13937307"/>
              <a:gd name="connsiteX1363" fmla="*/ 396394 w 12311968"/>
              <a:gd name="connsiteY1363" fmla="*/ 8711147 h 13937307"/>
              <a:gd name="connsiteX1364" fmla="*/ 419954 w 12311968"/>
              <a:gd name="connsiteY1364" fmla="*/ 8667813 h 13937307"/>
              <a:gd name="connsiteX1365" fmla="*/ 408174 w 12311968"/>
              <a:gd name="connsiteY1365" fmla="*/ 8660591 h 13937307"/>
              <a:gd name="connsiteX1366" fmla="*/ 333960 w 12311968"/>
              <a:gd name="connsiteY1366" fmla="*/ 8656979 h 13937307"/>
              <a:gd name="connsiteX1367" fmla="*/ 313935 w 12311968"/>
              <a:gd name="connsiteY1367" fmla="*/ 8702721 h 13937307"/>
              <a:gd name="connsiteX1368" fmla="*/ 326892 w 12311968"/>
              <a:gd name="connsiteY1368" fmla="*/ 8708740 h 13937307"/>
              <a:gd name="connsiteX1369" fmla="*/ 346918 w 12311968"/>
              <a:gd name="connsiteY1369" fmla="*/ 8662998 h 13937307"/>
              <a:gd name="connsiteX1370" fmla="*/ 333960 w 12311968"/>
              <a:gd name="connsiteY1370" fmla="*/ 8656979 h 13937307"/>
              <a:gd name="connsiteX1371" fmla="*/ 498880 w 12311968"/>
              <a:gd name="connsiteY1371" fmla="*/ 8636517 h 13937307"/>
              <a:gd name="connsiteX1372" fmla="*/ 471786 w 12311968"/>
              <a:gd name="connsiteY1372" fmla="*/ 8678647 h 13937307"/>
              <a:gd name="connsiteX1373" fmla="*/ 483566 w 12311968"/>
              <a:gd name="connsiteY1373" fmla="*/ 8687073 h 13937307"/>
              <a:gd name="connsiteX1374" fmla="*/ 510659 w 12311968"/>
              <a:gd name="connsiteY1374" fmla="*/ 8644943 h 13937307"/>
              <a:gd name="connsiteX1375" fmla="*/ 498880 w 12311968"/>
              <a:gd name="connsiteY1375" fmla="*/ 8636517 h 13937307"/>
              <a:gd name="connsiteX1376" fmla="*/ 186711 w 12311968"/>
              <a:gd name="connsiteY1376" fmla="*/ 8634109 h 13937307"/>
              <a:gd name="connsiteX1377" fmla="*/ 176109 w 12311968"/>
              <a:gd name="connsiteY1377" fmla="*/ 8682258 h 13937307"/>
              <a:gd name="connsiteX1378" fmla="*/ 190245 w 12311968"/>
              <a:gd name="connsiteY1378" fmla="*/ 8685869 h 13937307"/>
              <a:gd name="connsiteX1379" fmla="*/ 200847 w 12311968"/>
              <a:gd name="connsiteY1379" fmla="*/ 8637720 h 13937307"/>
              <a:gd name="connsiteX1380" fmla="*/ 186711 w 12311968"/>
              <a:gd name="connsiteY1380" fmla="*/ 8634109 h 13937307"/>
              <a:gd name="connsiteX1381" fmla="*/ 271527 w 12311968"/>
              <a:gd name="connsiteY1381" fmla="*/ 8618461 h 13937307"/>
              <a:gd name="connsiteX1382" fmla="*/ 256213 w 12311968"/>
              <a:gd name="connsiteY1382" fmla="*/ 8665406 h 13937307"/>
              <a:gd name="connsiteX1383" fmla="*/ 269171 w 12311968"/>
              <a:gd name="connsiteY1383" fmla="*/ 8670221 h 13937307"/>
              <a:gd name="connsiteX1384" fmla="*/ 284485 w 12311968"/>
              <a:gd name="connsiteY1384" fmla="*/ 8623276 h 13937307"/>
              <a:gd name="connsiteX1385" fmla="*/ 271527 w 12311968"/>
              <a:gd name="connsiteY1385" fmla="*/ 8618461 h 13937307"/>
              <a:gd name="connsiteX1386" fmla="*/ 756860 w 12311968"/>
              <a:gd name="connsiteY1386" fmla="*/ 8613646 h 13937307"/>
              <a:gd name="connsiteX1387" fmla="*/ 763339 w 12311968"/>
              <a:gd name="connsiteY1387" fmla="*/ 8620267 h 13937307"/>
              <a:gd name="connsiteX1388" fmla="*/ 732122 w 12311968"/>
              <a:gd name="connsiteY1388" fmla="*/ 8652165 h 13937307"/>
              <a:gd name="connsiteX1389" fmla="*/ 725643 w 12311968"/>
              <a:gd name="connsiteY1389" fmla="*/ 8645545 h 13937307"/>
              <a:gd name="connsiteX1390" fmla="*/ 756860 w 12311968"/>
              <a:gd name="connsiteY1390" fmla="*/ 8613646 h 13937307"/>
              <a:gd name="connsiteX1391" fmla="*/ 677935 w 12311968"/>
              <a:gd name="connsiteY1391" fmla="*/ 8612443 h 13937307"/>
              <a:gd name="connsiteX1392" fmla="*/ 644951 w 12311968"/>
              <a:gd name="connsiteY1392" fmla="*/ 8649758 h 13937307"/>
              <a:gd name="connsiteX1393" fmla="*/ 655553 w 12311968"/>
              <a:gd name="connsiteY1393" fmla="*/ 8659388 h 13937307"/>
              <a:gd name="connsiteX1394" fmla="*/ 688537 w 12311968"/>
              <a:gd name="connsiteY1394" fmla="*/ 8622072 h 13937307"/>
              <a:gd name="connsiteX1395" fmla="*/ 677935 w 12311968"/>
              <a:gd name="connsiteY1395" fmla="*/ 8612443 h 13937307"/>
              <a:gd name="connsiteX1396" fmla="*/ 756860 w 12311968"/>
              <a:gd name="connsiteY1396" fmla="*/ 8607627 h 13937307"/>
              <a:gd name="connsiteX1397" fmla="*/ 722698 w 12311968"/>
              <a:gd name="connsiteY1397" fmla="*/ 8642535 h 13937307"/>
              <a:gd name="connsiteX1398" fmla="*/ 725643 w 12311968"/>
              <a:gd name="connsiteY1398" fmla="*/ 8645545 h 13937307"/>
              <a:gd name="connsiteX1399" fmla="*/ 722698 w 12311968"/>
              <a:gd name="connsiteY1399" fmla="*/ 8648554 h 13937307"/>
              <a:gd name="connsiteX1400" fmla="*/ 732122 w 12311968"/>
              <a:gd name="connsiteY1400" fmla="*/ 8658184 h 13937307"/>
              <a:gd name="connsiteX1401" fmla="*/ 766284 w 12311968"/>
              <a:gd name="connsiteY1401" fmla="*/ 8623276 h 13937307"/>
              <a:gd name="connsiteX1402" fmla="*/ 763339 w 12311968"/>
              <a:gd name="connsiteY1402" fmla="*/ 8620267 h 13937307"/>
              <a:gd name="connsiteX1403" fmla="*/ 766284 w 12311968"/>
              <a:gd name="connsiteY1403" fmla="*/ 8617257 h 13937307"/>
              <a:gd name="connsiteX1404" fmla="*/ 756860 w 12311968"/>
              <a:gd name="connsiteY1404" fmla="*/ 8607627 h 13937307"/>
              <a:gd name="connsiteX1405" fmla="*/ 111320 w 12311968"/>
              <a:gd name="connsiteY1405" fmla="*/ 8606424 h 13937307"/>
              <a:gd name="connsiteX1406" fmla="*/ 105430 w 12311968"/>
              <a:gd name="connsiteY1406" fmla="*/ 8655777 h 13937307"/>
              <a:gd name="connsiteX1407" fmla="*/ 119566 w 12311968"/>
              <a:gd name="connsiteY1407" fmla="*/ 8656980 h 13937307"/>
              <a:gd name="connsiteX1408" fmla="*/ 125455 w 12311968"/>
              <a:gd name="connsiteY1408" fmla="*/ 8607628 h 13937307"/>
              <a:gd name="connsiteX1409" fmla="*/ 111320 w 12311968"/>
              <a:gd name="connsiteY1409" fmla="*/ 8606424 h 13937307"/>
              <a:gd name="connsiteX1410" fmla="*/ 609611 w 12311968"/>
              <a:gd name="connsiteY1410" fmla="*/ 8594387 h 13937307"/>
              <a:gd name="connsiteX1411" fmla="*/ 580161 w 12311968"/>
              <a:gd name="connsiteY1411" fmla="*/ 8634109 h 13937307"/>
              <a:gd name="connsiteX1412" fmla="*/ 590763 w 12311968"/>
              <a:gd name="connsiteY1412" fmla="*/ 8642536 h 13937307"/>
              <a:gd name="connsiteX1413" fmla="*/ 620213 w 12311968"/>
              <a:gd name="connsiteY1413" fmla="*/ 8602813 h 13937307"/>
              <a:gd name="connsiteX1414" fmla="*/ 609611 w 12311968"/>
              <a:gd name="connsiteY1414" fmla="*/ 8594387 h 13937307"/>
              <a:gd name="connsiteX1415" fmla="*/ 456472 w 12311968"/>
              <a:gd name="connsiteY1415" fmla="*/ 8573923 h 13937307"/>
              <a:gd name="connsiteX1416" fmla="*/ 432912 w 12311968"/>
              <a:gd name="connsiteY1416" fmla="*/ 8617257 h 13937307"/>
              <a:gd name="connsiteX1417" fmla="*/ 444692 w 12311968"/>
              <a:gd name="connsiteY1417" fmla="*/ 8624479 h 13937307"/>
              <a:gd name="connsiteX1418" fmla="*/ 468252 w 12311968"/>
              <a:gd name="connsiteY1418" fmla="*/ 8581145 h 13937307"/>
              <a:gd name="connsiteX1419" fmla="*/ 456472 w 12311968"/>
              <a:gd name="connsiteY1419" fmla="*/ 8573923 h 13937307"/>
              <a:gd name="connsiteX1420" fmla="*/ 374012 w 12311968"/>
              <a:gd name="connsiteY1420" fmla="*/ 8565497 h 13937307"/>
              <a:gd name="connsiteX1421" fmla="*/ 353986 w 12311968"/>
              <a:gd name="connsiteY1421" fmla="*/ 8611238 h 13937307"/>
              <a:gd name="connsiteX1422" fmla="*/ 366944 w 12311968"/>
              <a:gd name="connsiteY1422" fmla="*/ 8617257 h 13937307"/>
              <a:gd name="connsiteX1423" fmla="*/ 386970 w 12311968"/>
              <a:gd name="connsiteY1423" fmla="*/ 8571515 h 13937307"/>
              <a:gd name="connsiteX1424" fmla="*/ 374012 w 12311968"/>
              <a:gd name="connsiteY1424" fmla="*/ 8565497 h 13937307"/>
              <a:gd name="connsiteX1425" fmla="*/ 553067 w 12311968"/>
              <a:gd name="connsiteY1425" fmla="*/ 8553460 h 13937307"/>
              <a:gd name="connsiteX1426" fmla="*/ 525973 w 12311968"/>
              <a:gd name="connsiteY1426" fmla="*/ 8595591 h 13937307"/>
              <a:gd name="connsiteX1427" fmla="*/ 537753 w 12311968"/>
              <a:gd name="connsiteY1427" fmla="*/ 8604016 h 13937307"/>
              <a:gd name="connsiteX1428" fmla="*/ 564847 w 12311968"/>
              <a:gd name="connsiteY1428" fmla="*/ 8561886 h 13937307"/>
              <a:gd name="connsiteX1429" fmla="*/ 553067 w 12311968"/>
              <a:gd name="connsiteY1429" fmla="*/ 8553460 h 13937307"/>
              <a:gd name="connsiteX1430" fmla="*/ 826362 w 12311968"/>
              <a:gd name="connsiteY1430" fmla="*/ 8543830 h 13937307"/>
              <a:gd name="connsiteX1431" fmla="*/ 832252 w 12311968"/>
              <a:gd name="connsiteY1431" fmla="*/ 8549848 h 13937307"/>
              <a:gd name="connsiteX1432" fmla="*/ 801624 w 12311968"/>
              <a:gd name="connsiteY1432" fmla="*/ 8581145 h 13937307"/>
              <a:gd name="connsiteX1433" fmla="*/ 795735 w 12311968"/>
              <a:gd name="connsiteY1433" fmla="*/ 8575127 h 13937307"/>
              <a:gd name="connsiteX1434" fmla="*/ 826362 w 12311968"/>
              <a:gd name="connsiteY1434" fmla="*/ 8543830 h 13937307"/>
              <a:gd name="connsiteX1435" fmla="*/ 742724 w 12311968"/>
              <a:gd name="connsiteY1435" fmla="*/ 8537812 h 13937307"/>
              <a:gd name="connsiteX1436" fmla="*/ 709740 w 12311968"/>
              <a:gd name="connsiteY1436" fmla="*/ 8575127 h 13937307"/>
              <a:gd name="connsiteX1437" fmla="*/ 720342 w 12311968"/>
              <a:gd name="connsiteY1437" fmla="*/ 8584757 h 13937307"/>
              <a:gd name="connsiteX1438" fmla="*/ 753326 w 12311968"/>
              <a:gd name="connsiteY1438" fmla="*/ 8547442 h 13937307"/>
              <a:gd name="connsiteX1439" fmla="*/ 742724 w 12311968"/>
              <a:gd name="connsiteY1439" fmla="*/ 8537812 h 13937307"/>
              <a:gd name="connsiteX1440" fmla="*/ 826362 w 12311968"/>
              <a:gd name="connsiteY1440" fmla="*/ 8536607 h 13937307"/>
              <a:gd name="connsiteX1441" fmla="*/ 792200 w 12311968"/>
              <a:gd name="connsiteY1441" fmla="*/ 8571515 h 13937307"/>
              <a:gd name="connsiteX1442" fmla="*/ 795735 w 12311968"/>
              <a:gd name="connsiteY1442" fmla="*/ 8575127 h 13937307"/>
              <a:gd name="connsiteX1443" fmla="*/ 792200 w 12311968"/>
              <a:gd name="connsiteY1443" fmla="*/ 8578738 h 13937307"/>
              <a:gd name="connsiteX1444" fmla="*/ 801624 w 12311968"/>
              <a:gd name="connsiteY1444" fmla="*/ 8588368 h 13937307"/>
              <a:gd name="connsiteX1445" fmla="*/ 835786 w 12311968"/>
              <a:gd name="connsiteY1445" fmla="*/ 8553460 h 13937307"/>
              <a:gd name="connsiteX1446" fmla="*/ 832252 w 12311968"/>
              <a:gd name="connsiteY1446" fmla="*/ 8549848 h 13937307"/>
              <a:gd name="connsiteX1447" fmla="*/ 835786 w 12311968"/>
              <a:gd name="connsiteY1447" fmla="*/ 8546237 h 13937307"/>
              <a:gd name="connsiteX1448" fmla="*/ 826362 w 12311968"/>
              <a:gd name="connsiteY1448" fmla="*/ 8536607 h 13937307"/>
              <a:gd name="connsiteX1449" fmla="*/ 207915 w 12311968"/>
              <a:gd name="connsiteY1449" fmla="*/ 8536607 h 13937307"/>
              <a:gd name="connsiteX1450" fmla="*/ 197313 w 12311968"/>
              <a:gd name="connsiteY1450" fmla="*/ 8584756 h 13937307"/>
              <a:gd name="connsiteX1451" fmla="*/ 211449 w 12311968"/>
              <a:gd name="connsiteY1451" fmla="*/ 8588368 h 13937307"/>
              <a:gd name="connsiteX1452" fmla="*/ 222051 w 12311968"/>
              <a:gd name="connsiteY1452" fmla="*/ 8540219 h 13937307"/>
              <a:gd name="connsiteX1453" fmla="*/ 207915 w 12311968"/>
              <a:gd name="connsiteY1453" fmla="*/ 8536607 h 13937307"/>
              <a:gd name="connsiteX1454" fmla="*/ 302155 w 12311968"/>
              <a:gd name="connsiteY1454" fmla="*/ 8523367 h 13937307"/>
              <a:gd name="connsiteX1455" fmla="*/ 286841 w 12311968"/>
              <a:gd name="connsiteY1455" fmla="*/ 8570312 h 13937307"/>
              <a:gd name="connsiteX1456" fmla="*/ 299799 w 12311968"/>
              <a:gd name="connsiteY1456" fmla="*/ 8575127 h 13937307"/>
              <a:gd name="connsiteX1457" fmla="*/ 315112 w 12311968"/>
              <a:gd name="connsiteY1457" fmla="*/ 8528182 h 13937307"/>
              <a:gd name="connsiteX1458" fmla="*/ 302155 w 12311968"/>
              <a:gd name="connsiteY1458" fmla="*/ 8523367 h 13937307"/>
              <a:gd name="connsiteX1459" fmla="*/ 669689 w 12311968"/>
              <a:gd name="connsiteY1459" fmla="*/ 8514941 h 13937307"/>
              <a:gd name="connsiteX1460" fmla="*/ 640239 w 12311968"/>
              <a:gd name="connsiteY1460" fmla="*/ 8554664 h 13937307"/>
              <a:gd name="connsiteX1461" fmla="*/ 650841 w 12311968"/>
              <a:gd name="connsiteY1461" fmla="*/ 8563090 h 13937307"/>
              <a:gd name="connsiteX1462" fmla="*/ 680291 w 12311968"/>
              <a:gd name="connsiteY1462" fmla="*/ 8523367 h 13937307"/>
              <a:gd name="connsiteX1463" fmla="*/ 669689 w 12311968"/>
              <a:gd name="connsiteY1463" fmla="*/ 8514941 h 13937307"/>
              <a:gd name="connsiteX1464" fmla="*/ 121922 w 12311968"/>
              <a:gd name="connsiteY1464" fmla="*/ 8507719 h 13937307"/>
              <a:gd name="connsiteX1465" fmla="*/ 116032 w 12311968"/>
              <a:gd name="connsiteY1465" fmla="*/ 8557071 h 13937307"/>
              <a:gd name="connsiteX1466" fmla="*/ 130167 w 12311968"/>
              <a:gd name="connsiteY1466" fmla="*/ 8558275 h 13937307"/>
              <a:gd name="connsiteX1467" fmla="*/ 136057 w 12311968"/>
              <a:gd name="connsiteY1467" fmla="*/ 8508922 h 13937307"/>
              <a:gd name="connsiteX1468" fmla="*/ 121922 w 12311968"/>
              <a:gd name="connsiteY1468" fmla="*/ 8507719 h 13937307"/>
              <a:gd name="connsiteX1469" fmla="*/ 503591 w 12311968"/>
              <a:gd name="connsiteY1469" fmla="*/ 8486051 h 13937307"/>
              <a:gd name="connsiteX1470" fmla="*/ 480032 w 12311968"/>
              <a:gd name="connsiteY1470" fmla="*/ 8529385 h 13937307"/>
              <a:gd name="connsiteX1471" fmla="*/ 491812 w 12311968"/>
              <a:gd name="connsiteY1471" fmla="*/ 8536607 h 13937307"/>
              <a:gd name="connsiteX1472" fmla="*/ 515371 w 12311968"/>
              <a:gd name="connsiteY1472" fmla="*/ 8493273 h 13937307"/>
              <a:gd name="connsiteX1473" fmla="*/ 503591 w 12311968"/>
              <a:gd name="connsiteY1473" fmla="*/ 8486051 h 13937307"/>
              <a:gd name="connsiteX1474" fmla="*/ 414064 w 12311968"/>
              <a:gd name="connsiteY1474" fmla="*/ 8474014 h 13937307"/>
              <a:gd name="connsiteX1475" fmla="*/ 394038 w 12311968"/>
              <a:gd name="connsiteY1475" fmla="*/ 8519755 h 13937307"/>
              <a:gd name="connsiteX1476" fmla="*/ 406996 w 12311968"/>
              <a:gd name="connsiteY1476" fmla="*/ 8525774 h 13937307"/>
              <a:gd name="connsiteX1477" fmla="*/ 427022 w 12311968"/>
              <a:gd name="connsiteY1477" fmla="*/ 8480032 h 13937307"/>
              <a:gd name="connsiteX1478" fmla="*/ 414064 w 12311968"/>
              <a:gd name="connsiteY1478" fmla="*/ 8474014 h 13937307"/>
              <a:gd name="connsiteX1479" fmla="*/ 895863 w 12311968"/>
              <a:gd name="connsiteY1479" fmla="*/ 8472811 h 13937307"/>
              <a:gd name="connsiteX1480" fmla="*/ 901753 w 12311968"/>
              <a:gd name="connsiteY1480" fmla="*/ 8478829 h 13937307"/>
              <a:gd name="connsiteX1481" fmla="*/ 871126 w 12311968"/>
              <a:gd name="connsiteY1481" fmla="*/ 8510125 h 13937307"/>
              <a:gd name="connsiteX1482" fmla="*/ 865237 w 12311968"/>
              <a:gd name="connsiteY1482" fmla="*/ 8504107 h 13937307"/>
              <a:gd name="connsiteX1483" fmla="*/ 895863 w 12311968"/>
              <a:gd name="connsiteY1483" fmla="*/ 8472811 h 13937307"/>
              <a:gd name="connsiteX1484" fmla="*/ 607255 w 12311968"/>
              <a:gd name="connsiteY1484" fmla="*/ 8470403 h 13937307"/>
              <a:gd name="connsiteX1485" fmla="*/ 580161 w 12311968"/>
              <a:gd name="connsiteY1485" fmla="*/ 8512533 h 13937307"/>
              <a:gd name="connsiteX1486" fmla="*/ 591941 w 12311968"/>
              <a:gd name="connsiteY1486" fmla="*/ 8520960 h 13937307"/>
              <a:gd name="connsiteX1487" fmla="*/ 619035 w 12311968"/>
              <a:gd name="connsiteY1487" fmla="*/ 8478829 h 13937307"/>
              <a:gd name="connsiteX1488" fmla="*/ 607255 w 12311968"/>
              <a:gd name="connsiteY1488" fmla="*/ 8470403 h 13937307"/>
              <a:gd name="connsiteX1489" fmla="*/ 895863 w 12311968"/>
              <a:gd name="connsiteY1489" fmla="*/ 8465588 h 13937307"/>
              <a:gd name="connsiteX1490" fmla="*/ 861702 w 12311968"/>
              <a:gd name="connsiteY1490" fmla="*/ 8500495 h 13937307"/>
              <a:gd name="connsiteX1491" fmla="*/ 865237 w 12311968"/>
              <a:gd name="connsiteY1491" fmla="*/ 8504107 h 13937307"/>
              <a:gd name="connsiteX1492" fmla="*/ 861702 w 12311968"/>
              <a:gd name="connsiteY1492" fmla="*/ 8507719 h 13937307"/>
              <a:gd name="connsiteX1493" fmla="*/ 871126 w 12311968"/>
              <a:gd name="connsiteY1493" fmla="*/ 8517349 h 13937307"/>
              <a:gd name="connsiteX1494" fmla="*/ 905287 w 12311968"/>
              <a:gd name="connsiteY1494" fmla="*/ 8482440 h 13937307"/>
              <a:gd name="connsiteX1495" fmla="*/ 901753 w 12311968"/>
              <a:gd name="connsiteY1495" fmla="*/ 8478829 h 13937307"/>
              <a:gd name="connsiteX1496" fmla="*/ 905287 w 12311968"/>
              <a:gd name="connsiteY1496" fmla="*/ 8475218 h 13937307"/>
              <a:gd name="connsiteX1497" fmla="*/ 895863 w 12311968"/>
              <a:gd name="connsiteY1497" fmla="*/ 8465588 h 13937307"/>
              <a:gd name="connsiteX1498" fmla="*/ 807514 w 12311968"/>
              <a:gd name="connsiteY1498" fmla="*/ 8463181 h 13937307"/>
              <a:gd name="connsiteX1499" fmla="*/ 774530 w 12311968"/>
              <a:gd name="connsiteY1499" fmla="*/ 8500496 h 13937307"/>
              <a:gd name="connsiteX1500" fmla="*/ 785132 w 12311968"/>
              <a:gd name="connsiteY1500" fmla="*/ 8510126 h 13937307"/>
              <a:gd name="connsiteX1501" fmla="*/ 818116 w 12311968"/>
              <a:gd name="connsiteY1501" fmla="*/ 8472811 h 13937307"/>
              <a:gd name="connsiteX1502" fmla="*/ 807514 w 12311968"/>
              <a:gd name="connsiteY1502" fmla="*/ 8463181 h 13937307"/>
              <a:gd name="connsiteX1503" fmla="*/ 229119 w 12311968"/>
              <a:gd name="connsiteY1503" fmla="*/ 8439106 h 13937307"/>
              <a:gd name="connsiteX1504" fmla="*/ 218517 w 12311968"/>
              <a:gd name="connsiteY1504" fmla="*/ 8487255 h 13937307"/>
              <a:gd name="connsiteX1505" fmla="*/ 232653 w 12311968"/>
              <a:gd name="connsiteY1505" fmla="*/ 8490866 h 13937307"/>
              <a:gd name="connsiteX1506" fmla="*/ 243255 w 12311968"/>
              <a:gd name="connsiteY1506" fmla="*/ 8442717 h 13937307"/>
              <a:gd name="connsiteX1507" fmla="*/ 229119 w 12311968"/>
              <a:gd name="connsiteY1507" fmla="*/ 8439106 h 13937307"/>
              <a:gd name="connsiteX1508" fmla="*/ 729766 w 12311968"/>
              <a:gd name="connsiteY1508" fmla="*/ 8436699 h 13937307"/>
              <a:gd name="connsiteX1509" fmla="*/ 700316 w 12311968"/>
              <a:gd name="connsiteY1509" fmla="*/ 8476422 h 13937307"/>
              <a:gd name="connsiteX1510" fmla="*/ 710918 w 12311968"/>
              <a:gd name="connsiteY1510" fmla="*/ 8484848 h 13937307"/>
              <a:gd name="connsiteX1511" fmla="*/ 740368 w 12311968"/>
              <a:gd name="connsiteY1511" fmla="*/ 8445125 h 13937307"/>
              <a:gd name="connsiteX1512" fmla="*/ 729766 w 12311968"/>
              <a:gd name="connsiteY1512" fmla="*/ 8436699 h 13937307"/>
              <a:gd name="connsiteX1513" fmla="*/ 332782 w 12311968"/>
              <a:gd name="connsiteY1513" fmla="*/ 8428272 h 13937307"/>
              <a:gd name="connsiteX1514" fmla="*/ 317468 w 12311968"/>
              <a:gd name="connsiteY1514" fmla="*/ 8475218 h 13937307"/>
              <a:gd name="connsiteX1515" fmla="*/ 330426 w 12311968"/>
              <a:gd name="connsiteY1515" fmla="*/ 8480033 h 13937307"/>
              <a:gd name="connsiteX1516" fmla="*/ 345740 w 12311968"/>
              <a:gd name="connsiteY1516" fmla="*/ 8433088 h 13937307"/>
              <a:gd name="connsiteX1517" fmla="*/ 332782 w 12311968"/>
              <a:gd name="connsiteY1517" fmla="*/ 8428272 h 13937307"/>
              <a:gd name="connsiteX1518" fmla="*/ 133701 w 12311968"/>
              <a:gd name="connsiteY1518" fmla="*/ 8407810 h 13937307"/>
              <a:gd name="connsiteX1519" fmla="*/ 127811 w 12311968"/>
              <a:gd name="connsiteY1519" fmla="*/ 8457163 h 13937307"/>
              <a:gd name="connsiteX1520" fmla="*/ 141947 w 12311968"/>
              <a:gd name="connsiteY1520" fmla="*/ 8458366 h 13937307"/>
              <a:gd name="connsiteX1521" fmla="*/ 147837 w 12311968"/>
              <a:gd name="connsiteY1521" fmla="*/ 8409014 h 13937307"/>
              <a:gd name="connsiteX1522" fmla="*/ 133701 w 12311968"/>
              <a:gd name="connsiteY1522" fmla="*/ 8407810 h 13937307"/>
              <a:gd name="connsiteX1523" fmla="*/ 964187 w 12311968"/>
              <a:gd name="connsiteY1523" fmla="*/ 8401791 h 13937307"/>
              <a:gd name="connsiteX1524" fmla="*/ 970666 w 12311968"/>
              <a:gd name="connsiteY1524" fmla="*/ 8408411 h 13937307"/>
              <a:gd name="connsiteX1525" fmla="*/ 939449 w 12311968"/>
              <a:gd name="connsiteY1525" fmla="*/ 8440309 h 13937307"/>
              <a:gd name="connsiteX1526" fmla="*/ 932970 w 12311968"/>
              <a:gd name="connsiteY1526" fmla="*/ 8433690 h 13937307"/>
              <a:gd name="connsiteX1527" fmla="*/ 964187 w 12311968"/>
              <a:gd name="connsiteY1527" fmla="*/ 8401791 h 13937307"/>
              <a:gd name="connsiteX1528" fmla="*/ 550711 w 12311968"/>
              <a:gd name="connsiteY1528" fmla="*/ 8399383 h 13937307"/>
              <a:gd name="connsiteX1529" fmla="*/ 527151 w 12311968"/>
              <a:gd name="connsiteY1529" fmla="*/ 8442717 h 13937307"/>
              <a:gd name="connsiteX1530" fmla="*/ 538931 w 12311968"/>
              <a:gd name="connsiteY1530" fmla="*/ 8449939 h 13937307"/>
              <a:gd name="connsiteX1531" fmla="*/ 562491 w 12311968"/>
              <a:gd name="connsiteY1531" fmla="*/ 8406605 h 13937307"/>
              <a:gd name="connsiteX1532" fmla="*/ 550711 w 12311968"/>
              <a:gd name="connsiteY1532" fmla="*/ 8399383 h 13937307"/>
              <a:gd name="connsiteX1533" fmla="*/ 964187 w 12311968"/>
              <a:gd name="connsiteY1533" fmla="*/ 8395772 h 13937307"/>
              <a:gd name="connsiteX1534" fmla="*/ 930025 w 12311968"/>
              <a:gd name="connsiteY1534" fmla="*/ 8430680 h 13937307"/>
              <a:gd name="connsiteX1535" fmla="*/ 932970 w 12311968"/>
              <a:gd name="connsiteY1535" fmla="*/ 8433690 h 13937307"/>
              <a:gd name="connsiteX1536" fmla="*/ 930025 w 12311968"/>
              <a:gd name="connsiteY1536" fmla="*/ 8436699 h 13937307"/>
              <a:gd name="connsiteX1537" fmla="*/ 939449 w 12311968"/>
              <a:gd name="connsiteY1537" fmla="*/ 8446329 h 13937307"/>
              <a:gd name="connsiteX1538" fmla="*/ 973611 w 12311968"/>
              <a:gd name="connsiteY1538" fmla="*/ 8411421 h 13937307"/>
              <a:gd name="connsiteX1539" fmla="*/ 970666 w 12311968"/>
              <a:gd name="connsiteY1539" fmla="*/ 8408411 h 13937307"/>
              <a:gd name="connsiteX1540" fmla="*/ 973611 w 12311968"/>
              <a:gd name="connsiteY1540" fmla="*/ 8405401 h 13937307"/>
              <a:gd name="connsiteX1541" fmla="*/ 964187 w 12311968"/>
              <a:gd name="connsiteY1541" fmla="*/ 8395772 h 13937307"/>
              <a:gd name="connsiteX1542" fmla="*/ 872304 w 12311968"/>
              <a:gd name="connsiteY1542" fmla="*/ 8388550 h 13937307"/>
              <a:gd name="connsiteX1543" fmla="*/ 839320 w 12311968"/>
              <a:gd name="connsiteY1543" fmla="*/ 8425866 h 13937307"/>
              <a:gd name="connsiteX1544" fmla="*/ 849922 w 12311968"/>
              <a:gd name="connsiteY1544" fmla="*/ 8435495 h 13937307"/>
              <a:gd name="connsiteX1545" fmla="*/ 882906 w 12311968"/>
              <a:gd name="connsiteY1545" fmla="*/ 8398180 h 13937307"/>
              <a:gd name="connsiteX1546" fmla="*/ 872304 w 12311968"/>
              <a:gd name="connsiteY1546" fmla="*/ 8388550 h 13937307"/>
              <a:gd name="connsiteX1547" fmla="*/ 661443 w 12311968"/>
              <a:gd name="connsiteY1547" fmla="*/ 8387346 h 13937307"/>
              <a:gd name="connsiteX1548" fmla="*/ 634349 w 12311968"/>
              <a:gd name="connsiteY1548" fmla="*/ 8429477 h 13937307"/>
              <a:gd name="connsiteX1549" fmla="*/ 646129 w 12311968"/>
              <a:gd name="connsiteY1549" fmla="*/ 8437903 h 13937307"/>
              <a:gd name="connsiteX1550" fmla="*/ 673223 w 12311968"/>
              <a:gd name="connsiteY1550" fmla="*/ 8395772 h 13937307"/>
              <a:gd name="connsiteX1551" fmla="*/ 661443 w 12311968"/>
              <a:gd name="connsiteY1551" fmla="*/ 8387346 h 13937307"/>
              <a:gd name="connsiteX1552" fmla="*/ 452938 w 12311968"/>
              <a:gd name="connsiteY1552" fmla="*/ 8382531 h 13937307"/>
              <a:gd name="connsiteX1553" fmla="*/ 432912 w 12311968"/>
              <a:gd name="connsiteY1553" fmla="*/ 8428272 h 13937307"/>
              <a:gd name="connsiteX1554" fmla="*/ 445870 w 12311968"/>
              <a:gd name="connsiteY1554" fmla="*/ 8434291 h 13937307"/>
              <a:gd name="connsiteX1555" fmla="*/ 465896 w 12311968"/>
              <a:gd name="connsiteY1555" fmla="*/ 8388549 h 13937307"/>
              <a:gd name="connsiteX1556" fmla="*/ 452938 w 12311968"/>
              <a:gd name="connsiteY1556" fmla="*/ 8382531 h 13937307"/>
              <a:gd name="connsiteX1557" fmla="*/ 789844 w 12311968"/>
              <a:gd name="connsiteY1557" fmla="*/ 8357253 h 13937307"/>
              <a:gd name="connsiteX1558" fmla="*/ 760394 w 12311968"/>
              <a:gd name="connsiteY1558" fmla="*/ 8396976 h 13937307"/>
              <a:gd name="connsiteX1559" fmla="*/ 770996 w 12311968"/>
              <a:gd name="connsiteY1559" fmla="*/ 8405402 h 13937307"/>
              <a:gd name="connsiteX1560" fmla="*/ 800446 w 12311968"/>
              <a:gd name="connsiteY1560" fmla="*/ 8365679 h 13937307"/>
              <a:gd name="connsiteX1561" fmla="*/ 789844 w 12311968"/>
              <a:gd name="connsiteY1561" fmla="*/ 8357253 h 13937307"/>
              <a:gd name="connsiteX1562" fmla="*/ 250323 w 12311968"/>
              <a:gd name="connsiteY1562" fmla="*/ 8340401 h 13937307"/>
              <a:gd name="connsiteX1563" fmla="*/ 239721 w 12311968"/>
              <a:gd name="connsiteY1563" fmla="*/ 8389753 h 13937307"/>
              <a:gd name="connsiteX1564" fmla="*/ 253857 w 12311968"/>
              <a:gd name="connsiteY1564" fmla="*/ 8393364 h 13937307"/>
              <a:gd name="connsiteX1565" fmla="*/ 264459 w 12311968"/>
              <a:gd name="connsiteY1565" fmla="*/ 8344012 h 13937307"/>
              <a:gd name="connsiteX1566" fmla="*/ 250323 w 12311968"/>
              <a:gd name="connsiteY1566" fmla="*/ 8340401 h 13937307"/>
              <a:gd name="connsiteX1567" fmla="*/ 363410 w 12311968"/>
              <a:gd name="connsiteY1567" fmla="*/ 8334382 h 13937307"/>
              <a:gd name="connsiteX1568" fmla="*/ 348096 w 12311968"/>
              <a:gd name="connsiteY1568" fmla="*/ 8381327 h 13937307"/>
              <a:gd name="connsiteX1569" fmla="*/ 361054 w 12311968"/>
              <a:gd name="connsiteY1569" fmla="*/ 8386142 h 13937307"/>
              <a:gd name="connsiteX1570" fmla="*/ 376368 w 12311968"/>
              <a:gd name="connsiteY1570" fmla="*/ 8339197 h 13937307"/>
              <a:gd name="connsiteX1571" fmla="*/ 363410 w 12311968"/>
              <a:gd name="connsiteY1571" fmla="*/ 8334382 h 13937307"/>
              <a:gd name="connsiteX1572" fmla="*/ 1033689 w 12311968"/>
              <a:gd name="connsiteY1572" fmla="*/ 8331975 h 13937307"/>
              <a:gd name="connsiteX1573" fmla="*/ 1039579 w 12311968"/>
              <a:gd name="connsiteY1573" fmla="*/ 8337994 h 13937307"/>
              <a:gd name="connsiteX1574" fmla="*/ 1008951 w 12311968"/>
              <a:gd name="connsiteY1574" fmla="*/ 8369290 h 13937307"/>
              <a:gd name="connsiteX1575" fmla="*/ 1003061 w 12311968"/>
              <a:gd name="connsiteY1575" fmla="*/ 8363272 h 13937307"/>
              <a:gd name="connsiteX1576" fmla="*/ 1033689 w 12311968"/>
              <a:gd name="connsiteY1576" fmla="*/ 8331975 h 13937307"/>
              <a:gd name="connsiteX1577" fmla="*/ 1033689 w 12311968"/>
              <a:gd name="connsiteY1577" fmla="*/ 8324752 h 13937307"/>
              <a:gd name="connsiteX1578" fmla="*/ 999527 w 12311968"/>
              <a:gd name="connsiteY1578" fmla="*/ 8359660 h 13937307"/>
              <a:gd name="connsiteX1579" fmla="*/ 1003061 w 12311968"/>
              <a:gd name="connsiteY1579" fmla="*/ 8363272 h 13937307"/>
              <a:gd name="connsiteX1580" fmla="*/ 999527 w 12311968"/>
              <a:gd name="connsiteY1580" fmla="*/ 8366883 h 13937307"/>
              <a:gd name="connsiteX1581" fmla="*/ 1008951 w 12311968"/>
              <a:gd name="connsiteY1581" fmla="*/ 8376513 h 13937307"/>
              <a:gd name="connsiteX1582" fmla="*/ 1043113 w 12311968"/>
              <a:gd name="connsiteY1582" fmla="*/ 8341605 h 13937307"/>
              <a:gd name="connsiteX1583" fmla="*/ 1039579 w 12311968"/>
              <a:gd name="connsiteY1583" fmla="*/ 8337994 h 13937307"/>
              <a:gd name="connsiteX1584" fmla="*/ 1043113 w 12311968"/>
              <a:gd name="connsiteY1584" fmla="*/ 8334382 h 13937307"/>
              <a:gd name="connsiteX1585" fmla="*/ 1033689 w 12311968"/>
              <a:gd name="connsiteY1585" fmla="*/ 8324752 h 13937307"/>
              <a:gd name="connsiteX1586" fmla="*/ 937093 w 12311968"/>
              <a:gd name="connsiteY1586" fmla="*/ 8313919 h 13937307"/>
              <a:gd name="connsiteX1587" fmla="*/ 904109 w 12311968"/>
              <a:gd name="connsiteY1587" fmla="*/ 8351235 h 13937307"/>
              <a:gd name="connsiteX1588" fmla="*/ 914711 w 12311968"/>
              <a:gd name="connsiteY1588" fmla="*/ 8360865 h 13937307"/>
              <a:gd name="connsiteX1589" fmla="*/ 947695 w 12311968"/>
              <a:gd name="connsiteY1589" fmla="*/ 8323549 h 13937307"/>
              <a:gd name="connsiteX1590" fmla="*/ 937093 w 12311968"/>
              <a:gd name="connsiteY1590" fmla="*/ 8313919 h 13937307"/>
              <a:gd name="connsiteX1591" fmla="*/ 599009 w 12311968"/>
              <a:gd name="connsiteY1591" fmla="*/ 8311511 h 13937307"/>
              <a:gd name="connsiteX1592" fmla="*/ 575449 w 12311968"/>
              <a:gd name="connsiteY1592" fmla="*/ 8354845 h 13937307"/>
              <a:gd name="connsiteX1593" fmla="*/ 587229 w 12311968"/>
              <a:gd name="connsiteY1593" fmla="*/ 8362067 h 13937307"/>
              <a:gd name="connsiteX1594" fmla="*/ 610789 w 12311968"/>
              <a:gd name="connsiteY1594" fmla="*/ 8318734 h 13937307"/>
              <a:gd name="connsiteX1595" fmla="*/ 599009 w 12311968"/>
              <a:gd name="connsiteY1595" fmla="*/ 8311511 h 13937307"/>
              <a:gd name="connsiteX1596" fmla="*/ 144303 w 12311968"/>
              <a:gd name="connsiteY1596" fmla="*/ 8309104 h 13937307"/>
              <a:gd name="connsiteX1597" fmla="*/ 138413 w 12311968"/>
              <a:gd name="connsiteY1597" fmla="*/ 8358457 h 13937307"/>
              <a:gd name="connsiteX1598" fmla="*/ 152549 w 12311968"/>
              <a:gd name="connsiteY1598" fmla="*/ 8359661 h 13937307"/>
              <a:gd name="connsiteX1599" fmla="*/ 158439 w 12311968"/>
              <a:gd name="connsiteY1599" fmla="*/ 8310308 h 13937307"/>
              <a:gd name="connsiteX1600" fmla="*/ 144303 w 12311968"/>
              <a:gd name="connsiteY1600" fmla="*/ 8309104 h 13937307"/>
              <a:gd name="connsiteX1601" fmla="*/ 715630 w 12311968"/>
              <a:gd name="connsiteY1601" fmla="*/ 8304289 h 13937307"/>
              <a:gd name="connsiteX1602" fmla="*/ 688537 w 12311968"/>
              <a:gd name="connsiteY1602" fmla="*/ 8346420 h 13937307"/>
              <a:gd name="connsiteX1603" fmla="*/ 700316 w 12311968"/>
              <a:gd name="connsiteY1603" fmla="*/ 8354846 h 13937307"/>
              <a:gd name="connsiteX1604" fmla="*/ 727410 w 12311968"/>
              <a:gd name="connsiteY1604" fmla="*/ 8312716 h 13937307"/>
              <a:gd name="connsiteX1605" fmla="*/ 715630 w 12311968"/>
              <a:gd name="connsiteY1605" fmla="*/ 8304289 h 13937307"/>
              <a:gd name="connsiteX1606" fmla="*/ 492990 w 12311968"/>
              <a:gd name="connsiteY1606" fmla="*/ 8292252 h 13937307"/>
              <a:gd name="connsiteX1607" fmla="*/ 472964 w 12311968"/>
              <a:gd name="connsiteY1607" fmla="*/ 8337993 h 13937307"/>
              <a:gd name="connsiteX1608" fmla="*/ 485922 w 12311968"/>
              <a:gd name="connsiteY1608" fmla="*/ 8344011 h 13937307"/>
              <a:gd name="connsiteX1609" fmla="*/ 505947 w 12311968"/>
              <a:gd name="connsiteY1609" fmla="*/ 8298270 h 13937307"/>
              <a:gd name="connsiteX1610" fmla="*/ 492990 w 12311968"/>
              <a:gd name="connsiteY1610" fmla="*/ 8292252 h 13937307"/>
              <a:gd name="connsiteX1611" fmla="*/ 849922 w 12311968"/>
              <a:gd name="connsiteY1611" fmla="*/ 8279011 h 13937307"/>
              <a:gd name="connsiteX1612" fmla="*/ 820472 w 12311968"/>
              <a:gd name="connsiteY1612" fmla="*/ 8318734 h 13937307"/>
              <a:gd name="connsiteX1613" fmla="*/ 831074 w 12311968"/>
              <a:gd name="connsiteY1613" fmla="*/ 8327160 h 13937307"/>
              <a:gd name="connsiteX1614" fmla="*/ 860524 w 12311968"/>
              <a:gd name="connsiteY1614" fmla="*/ 8287437 h 13937307"/>
              <a:gd name="connsiteX1615" fmla="*/ 849922 w 12311968"/>
              <a:gd name="connsiteY1615" fmla="*/ 8279011 h 13937307"/>
              <a:gd name="connsiteX1616" fmla="*/ 1103190 w 12311968"/>
              <a:gd name="connsiteY1616" fmla="*/ 8260955 h 13937307"/>
              <a:gd name="connsiteX1617" fmla="*/ 1109080 w 12311968"/>
              <a:gd name="connsiteY1617" fmla="*/ 8266974 h 13937307"/>
              <a:gd name="connsiteX1618" fmla="*/ 1078452 w 12311968"/>
              <a:gd name="connsiteY1618" fmla="*/ 8298270 h 13937307"/>
              <a:gd name="connsiteX1619" fmla="*/ 1072563 w 12311968"/>
              <a:gd name="connsiteY1619" fmla="*/ 8292252 h 13937307"/>
              <a:gd name="connsiteX1620" fmla="*/ 1103190 w 12311968"/>
              <a:gd name="connsiteY1620" fmla="*/ 8260955 h 13937307"/>
              <a:gd name="connsiteX1621" fmla="*/ 1103190 w 12311968"/>
              <a:gd name="connsiteY1621" fmla="*/ 8253732 h 13937307"/>
              <a:gd name="connsiteX1622" fmla="*/ 1069029 w 12311968"/>
              <a:gd name="connsiteY1622" fmla="*/ 8288641 h 13937307"/>
              <a:gd name="connsiteX1623" fmla="*/ 1072563 w 12311968"/>
              <a:gd name="connsiteY1623" fmla="*/ 8292252 h 13937307"/>
              <a:gd name="connsiteX1624" fmla="*/ 1069029 w 12311968"/>
              <a:gd name="connsiteY1624" fmla="*/ 8295863 h 13937307"/>
              <a:gd name="connsiteX1625" fmla="*/ 1078452 w 12311968"/>
              <a:gd name="connsiteY1625" fmla="*/ 8305493 h 13937307"/>
              <a:gd name="connsiteX1626" fmla="*/ 1112614 w 12311968"/>
              <a:gd name="connsiteY1626" fmla="*/ 8270585 h 13937307"/>
              <a:gd name="connsiteX1627" fmla="*/ 1109080 w 12311968"/>
              <a:gd name="connsiteY1627" fmla="*/ 8266974 h 13937307"/>
              <a:gd name="connsiteX1628" fmla="*/ 1112614 w 12311968"/>
              <a:gd name="connsiteY1628" fmla="*/ 8263362 h 13937307"/>
              <a:gd name="connsiteX1629" fmla="*/ 1103190 w 12311968"/>
              <a:gd name="connsiteY1629" fmla="*/ 8253732 h 13937307"/>
              <a:gd name="connsiteX1630" fmla="*/ 271527 w 12311968"/>
              <a:gd name="connsiteY1630" fmla="*/ 8242899 h 13937307"/>
              <a:gd name="connsiteX1631" fmla="*/ 260925 w 12311968"/>
              <a:gd name="connsiteY1631" fmla="*/ 8292252 h 13937307"/>
              <a:gd name="connsiteX1632" fmla="*/ 275061 w 12311968"/>
              <a:gd name="connsiteY1632" fmla="*/ 8295863 h 13937307"/>
              <a:gd name="connsiteX1633" fmla="*/ 285663 w 12311968"/>
              <a:gd name="connsiteY1633" fmla="*/ 8246510 h 13937307"/>
              <a:gd name="connsiteX1634" fmla="*/ 271527 w 12311968"/>
              <a:gd name="connsiteY1634" fmla="*/ 8242899 h 13937307"/>
              <a:gd name="connsiteX1635" fmla="*/ 1001883 w 12311968"/>
              <a:gd name="connsiteY1635" fmla="*/ 8239289 h 13937307"/>
              <a:gd name="connsiteX1636" fmla="*/ 968899 w 12311968"/>
              <a:gd name="connsiteY1636" fmla="*/ 8276604 h 13937307"/>
              <a:gd name="connsiteX1637" fmla="*/ 979501 w 12311968"/>
              <a:gd name="connsiteY1637" fmla="*/ 8286234 h 13937307"/>
              <a:gd name="connsiteX1638" fmla="*/ 1012485 w 12311968"/>
              <a:gd name="connsiteY1638" fmla="*/ 8248918 h 13937307"/>
              <a:gd name="connsiteX1639" fmla="*/ 1001883 w 12311968"/>
              <a:gd name="connsiteY1639" fmla="*/ 8239289 h 13937307"/>
              <a:gd name="connsiteX1640" fmla="*/ 395216 w 12311968"/>
              <a:gd name="connsiteY1640" fmla="*/ 8239288 h 13937307"/>
              <a:gd name="connsiteX1641" fmla="*/ 379902 w 12311968"/>
              <a:gd name="connsiteY1641" fmla="*/ 8286233 h 13937307"/>
              <a:gd name="connsiteX1642" fmla="*/ 392860 w 12311968"/>
              <a:gd name="connsiteY1642" fmla="*/ 8291048 h 13937307"/>
              <a:gd name="connsiteX1643" fmla="*/ 408174 w 12311968"/>
              <a:gd name="connsiteY1643" fmla="*/ 8244103 h 13937307"/>
              <a:gd name="connsiteX1644" fmla="*/ 395216 w 12311968"/>
              <a:gd name="connsiteY1644" fmla="*/ 8239288 h 13937307"/>
              <a:gd name="connsiteX1645" fmla="*/ 646129 w 12311968"/>
              <a:gd name="connsiteY1645" fmla="*/ 8224843 h 13937307"/>
              <a:gd name="connsiteX1646" fmla="*/ 622569 w 12311968"/>
              <a:gd name="connsiteY1646" fmla="*/ 8268177 h 13937307"/>
              <a:gd name="connsiteX1647" fmla="*/ 634349 w 12311968"/>
              <a:gd name="connsiteY1647" fmla="*/ 8275399 h 13937307"/>
              <a:gd name="connsiteX1648" fmla="*/ 657909 w 12311968"/>
              <a:gd name="connsiteY1648" fmla="*/ 8232065 h 13937307"/>
              <a:gd name="connsiteX1649" fmla="*/ 646129 w 12311968"/>
              <a:gd name="connsiteY1649" fmla="*/ 8224843 h 13937307"/>
              <a:gd name="connsiteX1650" fmla="*/ 769818 w 12311968"/>
              <a:gd name="connsiteY1650" fmla="*/ 8221233 h 13937307"/>
              <a:gd name="connsiteX1651" fmla="*/ 742724 w 12311968"/>
              <a:gd name="connsiteY1651" fmla="*/ 8263363 h 13937307"/>
              <a:gd name="connsiteX1652" fmla="*/ 754504 w 12311968"/>
              <a:gd name="connsiteY1652" fmla="*/ 8271789 h 13937307"/>
              <a:gd name="connsiteX1653" fmla="*/ 781598 w 12311968"/>
              <a:gd name="connsiteY1653" fmla="*/ 8229658 h 13937307"/>
              <a:gd name="connsiteX1654" fmla="*/ 769818 w 12311968"/>
              <a:gd name="connsiteY1654" fmla="*/ 8221233 h 13937307"/>
              <a:gd name="connsiteX1655" fmla="*/ 154905 w 12311968"/>
              <a:gd name="connsiteY1655" fmla="*/ 8209196 h 13937307"/>
              <a:gd name="connsiteX1656" fmla="*/ 149015 w 12311968"/>
              <a:gd name="connsiteY1656" fmla="*/ 8258548 h 13937307"/>
              <a:gd name="connsiteX1657" fmla="*/ 163151 w 12311968"/>
              <a:gd name="connsiteY1657" fmla="*/ 8259752 h 13937307"/>
              <a:gd name="connsiteX1658" fmla="*/ 169041 w 12311968"/>
              <a:gd name="connsiteY1658" fmla="*/ 8210399 h 13937307"/>
              <a:gd name="connsiteX1659" fmla="*/ 154905 w 12311968"/>
              <a:gd name="connsiteY1659" fmla="*/ 8209196 h 13937307"/>
              <a:gd name="connsiteX1660" fmla="*/ 533041 w 12311968"/>
              <a:gd name="connsiteY1660" fmla="*/ 8200768 h 13937307"/>
              <a:gd name="connsiteX1661" fmla="*/ 513015 w 12311968"/>
              <a:gd name="connsiteY1661" fmla="*/ 8246510 h 13937307"/>
              <a:gd name="connsiteX1662" fmla="*/ 525973 w 12311968"/>
              <a:gd name="connsiteY1662" fmla="*/ 8252529 h 13937307"/>
              <a:gd name="connsiteX1663" fmla="*/ 545999 w 12311968"/>
              <a:gd name="connsiteY1663" fmla="*/ 8206787 h 13937307"/>
              <a:gd name="connsiteX1664" fmla="*/ 533041 w 12311968"/>
              <a:gd name="connsiteY1664" fmla="*/ 8200768 h 13937307"/>
              <a:gd name="connsiteX1665" fmla="*/ 909999 w 12311968"/>
              <a:gd name="connsiteY1665" fmla="*/ 8199565 h 13937307"/>
              <a:gd name="connsiteX1666" fmla="*/ 880550 w 12311968"/>
              <a:gd name="connsiteY1666" fmla="*/ 8239289 h 13937307"/>
              <a:gd name="connsiteX1667" fmla="*/ 891151 w 12311968"/>
              <a:gd name="connsiteY1667" fmla="*/ 8247714 h 13937307"/>
              <a:gd name="connsiteX1668" fmla="*/ 920601 w 12311968"/>
              <a:gd name="connsiteY1668" fmla="*/ 8207992 h 13937307"/>
              <a:gd name="connsiteX1669" fmla="*/ 909999 w 12311968"/>
              <a:gd name="connsiteY1669" fmla="*/ 8199565 h 13937307"/>
              <a:gd name="connsiteX1670" fmla="*/ 1171514 w 12311968"/>
              <a:gd name="connsiteY1670" fmla="*/ 8189936 h 13937307"/>
              <a:gd name="connsiteX1671" fmla="*/ 1177993 w 12311968"/>
              <a:gd name="connsiteY1671" fmla="*/ 8196556 h 13937307"/>
              <a:gd name="connsiteX1672" fmla="*/ 1146776 w 12311968"/>
              <a:gd name="connsiteY1672" fmla="*/ 8228454 h 13937307"/>
              <a:gd name="connsiteX1673" fmla="*/ 1140298 w 12311968"/>
              <a:gd name="connsiteY1673" fmla="*/ 8221834 h 13937307"/>
              <a:gd name="connsiteX1674" fmla="*/ 1171514 w 12311968"/>
              <a:gd name="connsiteY1674" fmla="*/ 8189936 h 13937307"/>
              <a:gd name="connsiteX1675" fmla="*/ 1171514 w 12311968"/>
              <a:gd name="connsiteY1675" fmla="*/ 8183917 h 13937307"/>
              <a:gd name="connsiteX1676" fmla="*/ 1137352 w 12311968"/>
              <a:gd name="connsiteY1676" fmla="*/ 8218824 h 13937307"/>
              <a:gd name="connsiteX1677" fmla="*/ 1140298 w 12311968"/>
              <a:gd name="connsiteY1677" fmla="*/ 8221834 h 13937307"/>
              <a:gd name="connsiteX1678" fmla="*/ 1137352 w 12311968"/>
              <a:gd name="connsiteY1678" fmla="*/ 8224844 h 13937307"/>
              <a:gd name="connsiteX1679" fmla="*/ 1146776 w 12311968"/>
              <a:gd name="connsiteY1679" fmla="*/ 8234474 h 13937307"/>
              <a:gd name="connsiteX1680" fmla="*/ 1180938 w 12311968"/>
              <a:gd name="connsiteY1680" fmla="*/ 8199565 h 13937307"/>
              <a:gd name="connsiteX1681" fmla="*/ 1177993 w 12311968"/>
              <a:gd name="connsiteY1681" fmla="*/ 8196556 h 13937307"/>
              <a:gd name="connsiteX1682" fmla="*/ 1180938 w 12311968"/>
              <a:gd name="connsiteY1682" fmla="*/ 8193546 h 13937307"/>
              <a:gd name="connsiteX1683" fmla="*/ 1171514 w 12311968"/>
              <a:gd name="connsiteY1683" fmla="*/ 8183917 h 13937307"/>
              <a:gd name="connsiteX1684" fmla="*/ 1066673 w 12311968"/>
              <a:gd name="connsiteY1684" fmla="*/ 8164658 h 13937307"/>
              <a:gd name="connsiteX1685" fmla="*/ 1033689 w 12311968"/>
              <a:gd name="connsiteY1685" fmla="*/ 8201973 h 13937307"/>
              <a:gd name="connsiteX1686" fmla="*/ 1044291 w 12311968"/>
              <a:gd name="connsiteY1686" fmla="*/ 8211603 h 13937307"/>
              <a:gd name="connsiteX1687" fmla="*/ 1077274 w 12311968"/>
              <a:gd name="connsiteY1687" fmla="*/ 8174288 h 13937307"/>
              <a:gd name="connsiteX1688" fmla="*/ 1066673 w 12311968"/>
              <a:gd name="connsiteY1688" fmla="*/ 8164658 h 13937307"/>
              <a:gd name="connsiteX1689" fmla="*/ 292731 w 12311968"/>
              <a:gd name="connsiteY1689" fmla="*/ 8146601 h 13937307"/>
              <a:gd name="connsiteX1690" fmla="*/ 282129 w 12311968"/>
              <a:gd name="connsiteY1690" fmla="*/ 8194750 h 13937307"/>
              <a:gd name="connsiteX1691" fmla="*/ 296265 w 12311968"/>
              <a:gd name="connsiteY1691" fmla="*/ 8198362 h 13937307"/>
              <a:gd name="connsiteX1692" fmla="*/ 306867 w 12311968"/>
              <a:gd name="connsiteY1692" fmla="*/ 8150213 h 13937307"/>
              <a:gd name="connsiteX1693" fmla="*/ 292731 w 12311968"/>
              <a:gd name="connsiteY1693" fmla="*/ 8146601 h 13937307"/>
              <a:gd name="connsiteX1694" fmla="*/ 425844 w 12311968"/>
              <a:gd name="connsiteY1694" fmla="*/ 8144194 h 13937307"/>
              <a:gd name="connsiteX1695" fmla="*/ 410530 w 12311968"/>
              <a:gd name="connsiteY1695" fmla="*/ 8191139 h 13937307"/>
              <a:gd name="connsiteX1696" fmla="*/ 423488 w 12311968"/>
              <a:gd name="connsiteY1696" fmla="*/ 8195954 h 13937307"/>
              <a:gd name="connsiteX1697" fmla="*/ 438802 w 12311968"/>
              <a:gd name="connsiteY1697" fmla="*/ 8149009 h 13937307"/>
              <a:gd name="connsiteX1698" fmla="*/ 425844 w 12311968"/>
              <a:gd name="connsiteY1698" fmla="*/ 8144194 h 13937307"/>
              <a:gd name="connsiteX1699" fmla="*/ 824006 w 12311968"/>
              <a:gd name="connsiteY1699" fmla="*/ 8138176 h 13937307"/>
              <a:gd name="connsiteX1700" fmla="*/ 796912 w 12311968"/>
              <a:gd name="connsiteY1700" fmla="*/ 8180306 h 13937307"/>
              <a:gd name="connsiteX1701" fmla="*/ 808692 w 12311968"/>
              <a:gd name="connsiteY1701" fmla="*/ 8188732 h 13937307"/>
              <a:gd name="connsiteX1702" fmla="*/ 835786 w 12311968"/>
              <a:gd name="connsiteY1702" fmla="*/ 8146602 h 13937307"/>
              <a:gd name="connsiteX1703" fmla="*/ 824006 w 12311968"/>
              <a:gd name="connsiteY1703" fmla="*/ 8138176 h 13937307"/>
              <a:gd name="connsiteX1704" fmla="*/ 693249 w 12311968"/>
              <a:gd name="connsiteY1704" fmla="*/ 8136971 h 13937307"/>
              <a:gd name="connsiteX1705" fmla="*/ 669689 w 12311968"/>
              <a:gd name="connsiteY1705" fmla="*/ 8180305 h 13937307"/>
              <a:gd name="connsiteX1706" fmla="*/ 681469 w 12311968"/>
              <a:gd name="connsiteY1706" fmla="*/ 8187527 h 13937307"/>
              <a:gd name="connsiteX1707" fmla="*/ 705028 w 12311968"/>
              <a:gd name="connsiteY1707" fmla="*/ 8144194 h 13937307"/>
              <a:gd name="connsiteX1708" fmla="*/ 693249 w 12311968"/>
              <a:gd name="connsiteY1708" fmla="*/ 8136971 h 13937307"/>
              <a:gd name="connsiteX1709" fmla="*/ 970077 w 12311968"/>
              <a:gd name="connsiteY1709" fmla="*/ 8121323 h 13937307"/>
              <a:gd name="connsiteX1710" fmla="*/ 940627 w 12311968"/>
              <a:gd name="connsiteY1710" fmla="*/ 8161047 h 13937307"/>
              <a:gd name="connsiteX1711" fmla="*/ 951229 w 12311968"/>
              <a:gd name="connsiteY1711" fmla="*/ 8169472 h 13937307"/>
              <a:gd name="connsiteX1712" fmla="*/ 980679 w 12311968"/>
              <a:gd name="connsiteY1712" fmla="*/ 8129750 h 13937307"/>
              <a:gd name="connsiteX1713" fmla="*/ 970077 w 12311968"/>
              <a:gd name="connsiteY1713" fmla="*/ 8121323 h 13937307"/>
              <a:gd name="connsiteX1714" fmla="*/ 1241016 w 12311968"/>
              <a:gd name="connsiteY1714" fmla="*/ 8118916 h 13937307"/>
              <a:gd name="connsiteX1715" fmla="*/ 1247495 w 12311968"/>
              <a:gd name="connsiteY1715" fmla="*/ 8125537 h 13937307"/>
              <a:gd name="connsiteX1716" fmla="*/ 1216278 w 12311968"/>
              <a:gd name="connsiteY1716" fmla="*/ 8157434 h 13937307"/>
              <a:gd name="connsiteX1717" fmla="*/ 1209800 w 12311968"/>
              <a:gd name="connsiteY1717" fmla="*/ 8150815 h 13937307"/>
              <a:gd name="connsiteX1718" fmla="*/ 1241016 w 12311968"/>
              <a:gd name="connsiteY1718" fmla="*/ 8118916 h 13937307"/>
              <a:gd name="connsiteX1719" fmla="*/ 1241016 w 12311968"/>
              <a:gd name="connsiteY1719" fmla="*/ 8112897 h 13937307"/>
              <a:gd name="connsiteX1720" fmla="*/ 1206854 w 12311968"/>
              <a:gd name="connsiteY1720" fmla="*/ 8147805 h 13937307"/>
              <a:gd name="connsiteX1721" fmla="*/ 1209800 w 12311968"/>
              <a:gd name="connsiteY1721" fmla="*/ 8150815 h 13937307"/>
              <a:gd name="connsiteX1722" fmla="*/ 1206854 w 12311968"/>
              <a:gd name="connsiteY1722" fmla="*/ 8153824 h 13937307"/>
              <a:gd name="connsiteX1723" fmla="*/ 1216278 w 12311968"/>
              <a:gd name="connsiteY1723" fmla="*/ 8164658 h 13937307"/>
              <a:gd name="connsiteX1724" fmla="*/ 1250440 w 12311968"/>
              <a:gd name="connsiteY1724" fmla="*/ 8128546 h 13937307"/>
              <a:gd name="connsiteX1725" fmla="*/ 1247495 w 12311968"/>
              <a:gd name="connsiteY1725" fmla="*/ 8125537 h 13937307"/>
              <a:gd name="connsiteX1726" fmla="*/ 1250440 w 12311968"/>
              <a:gd name="connsiteY1726" fmla="*/ 8122527 h 13937307"/>
              <a:gd name="connsiteX1727" fmla="*/ 1241016 w 12311968"/>
              <a:gd name="connsiteY1727" fmla="*/ 8112897 h 13937307"/>
              <a:gd name="connsiteX1728" fmla="*/ 165507 w 12311968"/>
              <a:gd name="connsiteY1728" fmla="*/ 8110490 h 13937307"/>
              <a:gd name="connsiteX1729" fmla="*/ 159617 w 12311968"/>
              <a:gd name="connsiteY1729" fmla="*/ 8159843 h 13937307"/>
              <a:gd name="connsiteX1730" fmla="*/ 173753 w 12311968"/>
              <a:gd name="connsiteY1730" fmla="*/ 8161047 h 13937307"/>
              <a:gd name="connsiteX1731" fmla="*/ 179643 w 12311968"/>
              <a:gd name="connsiteY1731" fmla="*/ 8111694 h 13937307"/>
              <a:gd name="connsiteX1732" fmla="*/ 165507 w 12311968"/>
              <a:gd name="connsiteY1732" fmla="*/ 8110490 h 13937307"/>
              <a:gd name="connsiteX1733" fmla="*/ 573093 w 12311968"/>
              <a:gd name="connsiteY1733" fmla="*/ 8109285 h 13937307"/>
              <a:gd name="connsiteX1734" fmla="*/ 553067 w 12311968"/>
              <a:gd name="connsiteY1734" fmla="*/ 8155027 h 13937307"/>
              <a:gd name="connsiteX1735" fmla="*/ 566025 w 12311968"/>
              <a:gd name="connsiteY1735" fmla="*/ 8161046 h 13937307"/>
              <a:gd name="connsiteX1736" fmla="*/ 586051 w 12311968"/>
              <a:gd name="connsiteY1736" fmla="*/ 8115304 h 13937307"/>
              <a:gd name="connsiteX1737" fmla="*/ 573093 w 12311968"/>
              <a:gd name="connsiteY1737" fmla="*/ 8109285 h 13937307"/>
              <a:gd name="connsiteX1738" fmla="*/ 1131462 w 12311968"/>
              <a:gd name="connsiteY1738" fmla="*/ 8090027 h 13937307"/>
              <a:gd name="connsiteX1739" fmla="*/ 1098478 w 12311968"/>
              <a:gd name="connsiteY1739" fmla="*/ 8127342 h 13937307"/>
              <a:gd name="connsiteX1740" fmla="*/ 1109080 w 12311968"/>
              <a:gd name="connsiteY1740" fmla="*/ 8136972 h 13937307"/>
              <a:gd name="connsiteX1741" fmla="*/ 1142064 w 12311968"/>
              <a:gd name="connsiteY1741" fmla="*/ 8099657 h 13937307"/>
              <a:gd name="connsiteX1742" fmla="*/ 1131462 w 12311968"/>
              <a:gd name="connsiteY1742" fmla="*/ 8090027 h 13937307"/>
              <a:gd name="connsiteX1743" fmla="*/ 878194 w 12311968"/>
              <a:gd name="connsiteY1743" fmla="*/ 8055119 h 13937307"/>
              <a:gd name="connsiteX1744" fmla="*/ 851100 w 12311968"/>
              <a:gd name="connsiteY1744" fmla="*/ 8097249 h 13937307"/>
              <a:gd name="connsiteX1745" fmla="*/ 862880 w 12311968"/>
              <a:gd name="connsiteY1745" fmla="*/ 8105675 h 13937307"/>
              <a:gd name="connsiteX1746" fmla="*/ 889973 w 12311968"/>
              <a:gd name="connsiteY1746" fmla="*/ 8063545 h 13937307"/>
              <a:gd name="connsiteX1747" fmla="*/ 878194 w 12311968"/>
              <a:gd name="connsiteY1747" fmla="*/ 8055119 h 13937307"/>
              <a:gd name="connsiteX1748" fmla="*/ 740368 w 12311968"/>
              <a:gd name="connsiteY1748" fmla="*/ 8050303 h 13937307"/>
              <a:gd name="connsiteX1749" fmla="*/ 716808 w 12311968"/>
              <a:gd name="connsiteY1749" fmla="*/ 8093637 h 13937307"/>
              <a:gd name="connsiteX1750" fmla="*/ 728588 w 12311968"/>
              <a:gd name="connsiteY1750" fmla="*/ 8100860 h 13937307"/>
              <a:gd name="connsiteX1751" fmla="*/ 752148 w 12311968"/>
              <a:gd name="connsiteY1751" fmla="*/ 8057526 h 13937307"/>
              <a:gd name="connsiteX1752" fmla="*/ 740368 w 12311968"/>
              <a:gd name="connsiteY1752" fmla="*/ 8050303 h 13937307"/>
              <a:gd name="connsiteX1753" fmla="*/ 456472 w 12311968"/>
              <a:gd name="connsiteY1753" fmla="*/ 8050303 h 13937307"/>
              <a:gd name="connsiteX1754" fmla="*/ 441158 w 12311968"/>
              <a:gd name="connsiteY1754" fmla="*/ 8097249 h 13937307"/>
              <a:gd name="connsiteX1755" fmla="*/ 454116 w 12311968"/>
              <a:gd name="connsiteY1755" fmla="*/ 8102064 h 13937307"/>
              <a:gd name="connsiteX1756" fmla="*/ 469430 w 12311968"/>
              <a:gd name="connsiteY1756" fmla="*/ 8055118 h 13937307"/>
              <a:gd name="connsiteX1757" fmla="*/ 456472 w 12311968"/>
              <a:gd name="connsiteY1757" fmla="*/ 8050303 h 13937307"/>
              <a:gd name="connsiteX1758" fmla="*/ 1310517 w 12311968"/>
              <a:gd name="connsiteY1758" fmla="*/ 8049100 h 13937307"/>
              <a:gd name="connsiteX1759" fmla="*/ 1316407 w 12311968"/>
              <a:gd name="connsiteY1759" fmla="*/ 8055119 h 13937307"/>
              <a:gd name="connsiteX1760" fmla="*/ 1285779 w 12311968"/>
              <a:gd name="connsiteY1760" fmla="*/ 8086415 h 13937307"/>
              <a:gd name="connsiteX1761" fmla="*/ 1279889 w 12311968"/>
              <a:gd name="connsiteY1761" fmla="*/ 8080397 h 13937307"/>
              <a:gd name="connsiteX1762" fmla="*/ 1310517 w 12311968"/>
              <a:gd name="connsiteY1762" fmla="*/ 8049100 h 13937307"/>
              <a:gd name="connsiteX1763" fmla="*/ 313935 w 12311968"/>
              <a:gd name="connsiteY1763" fmla="*/ 8049100 h 13937307"/>
              <a:gd name="connsiteX1764" fmla="*/ 303333 w 12311968"/>
              <a:gd name="connsiteY1764" fmla="*/ 8097249 h 13937307"/>
              <a:gd name="connsiteX1765" fmla="*/ 317468 w 12311968"/>
              <a:gd name="connsiteY1765" fmla="*/ 8100860 h 13937307"/>
              <a:gd name="connsiteX1766" fmla="*/ 328070 w 12311968"/>
              <a:gd name="connsiteY1766" fmla="*/ 8052711 h 13937307"/>
              <a:gd name="connsiteX1767" fmla="*/ 313935 w 12311968"/>
              <a:gd name="connsiteY1767" fmla="*/ 8049100 h 13937307"/>
              <a:gd name="connsiteX1768" fmla="*/ 1030155 w 12311968"/>
              <a:gd name="connsiteY1768" fmla="*/ 8041878 h 13937307"/>
              <a:gd name="connsiteX1769" fmla="*/ 1000705 w 12311968"/>
              <a:gd name="connsiteY1769" fmla="*/ 8081601 h 13937307"/>
              <a:gd name="connsiteX1770" fmla="*/ 1011307 w 12311968"/>
              <a:gd name="connsiteY1770" fmla="*/ 8090027 h 13937307"/>
              <a:gd name="connsiteX1771" fmla="*/ 1040757 w 12311968"/>
              <a:gd name="connsiteY1771" fmla="*/ 8050304 h 13937307"/>
              <a:gd name="connsiteX1772" fmla="*/ 1030155 w 12311968"/>
              <a:gd name="connsiteY1772" fmla="*/ 8041878 h 13937307"/>
              <a:gd name="connsiteX1773" fmla="*/ 1310517 w 12311968"/>
              <a:gd name="connsiteY1773" fmla="*/ 8041877 h 13937307"/>
              <a:gd name="connsiteX1774" fmla="*/ 1276355 w 12311968"/>
              <a:gd name="connsiteY1774" fmla="*/ 8076785 h 13937307"/>
              <a:gd name="connsiteX1775" fmla="*/ 1279889 w 12311968"/>
              <a:gd name="connsiteY1775" fmla="*/ 8080397 h 13937307"/>
              <a:gd name="connsiteX1776" fmla="*/ 1276355 w 12311968"/>
              <a:gd name="connsiteY1776" fmla="*/ 8084008 h 13937307"/>
              <a:gd name="connsiteX1777" fmla="*/ 1285779 w 12311968"/>
              <a:gd name="connsiteY1777" fmla="*/ 8093638 h 13937307"/>
              <a:gd name="connsiteX1778" fmla="*/ 1319941 w 12311968"/>
              <a:gd name="connsiteY1778" fmla="*/ 8058730 h 13937307"/>
              <a:gd name="connsiteX1779" fmla="*/ 1316407 w 12311968"/>
              <a:gd name="connsiteY1779" fmla="*/ 8055119 h 13937307"/>
              <a:gd name="connsiteX1780" fmla="*/ 1319941 w 12311968"/>
              <a:gd name="connsiteY1780" fmla="*/ 8051507 h 13937307"/>
              <a:gd name="connsiteX1781" fmla="*/ 1310517 w 12311968"/>
              <a:gd name="connsiteY1781" fmla="*/ 8041877 h 13937307"/>
              <a:gd name="connsiteX1782" fmla="*/ 611967 w 12311968"/>
              <a:gd name="connsiteY1782" fmla="*/ 8017803 h 13937307"/>
              <a:gd name="connsiteX1783" fmla="*/ 591941 w 12311968"/>
              <a:gd name="connsiteY1783" fmla="*/ 8063544 h 13937307"/>
              <a:gd name="connsiteX1784" fmla="*/ 604899 w 12311968"/>
              <a:gd name="connsiteY1784" fmla="*/ 8069563 h 13937307"/>
              <a:gd name="connsiteX1785" fmla="*/ 624925 w 12311968"/>
              <a:gd name="connsiteY1785" fmla="*/ 8023821 h 13937307"/>
              <a:gd name="connsiteX1786" fmla="*/ 611967 w 12311968"/>
              <a:gd name="connsiteY1786" fmla="*/ 8017803 h 13937307"/>
              <a:gd name="connsiteX1787" fmla="*/ 1197430 w 12311968"/>
              <a:gd name="connsiteY1787" fmla="*/ 8015396 h 13937307"/>
              <a:gd name="connsiteX1788" fmla="*/ 1164446 w 12311968"/>
              <a:gd name="connsiteY1788" fmla="*/ 8052711 h 13937307"/>
              <a:gd name="connsiteX1789" fmla="*/ 1175048 w 12311968"/>
              <a:gd name="connsiteY1789" fmla="*/ 8062341 h 13937307"/>
              <a:gd name="connsiteX1790" fmla="*/ 1208032 w 12311968"/>
              <a:gd name="connsiteY1790" fmla="*/ 8025026 h 13937307"/>
              <a:gd name="connsiteX1791" fmla="*/ 1197430 w 12311968"/>
              <a:gd name="connsiteY1791" fmla="*/ 8015396 h 13937307"/>
              <a:gd name="connsiteX1792" fmla="*/ 176109 w 12311968"/>
              <a:gd name="connsiteY1792" fmla="*/ 8011785 h 13937307"/>
              <a:gd name="connsiteX1793" fmla="*/ 170219 w 12311968"/>
              <a:gd name="connsiteY1793" fmla="*/ 8061137 h 13937307"/>
              <a:gd name="connsiteX1794" fmla="*/ 184355 w 12311968"/>
              <a:gd name="connsiteY1794" fmla="*/ 8062341 h 13937307"/>
              <a:gd name="connsiteX1795" fmla="*/ 190245 w 12311968"/>
              <a:gd name="connsiteY1795" fmla="*/ 8012988 h 13937307"/>
              <a:gd name="connsiteX1796" fmla="*/ 176109 w 12311968"/>
              <a:gd name="connsiteY1796" fmla="*/ 8011785 h 13937307"/>
              <a:gd name="connsiteX1797" fmla="*/ 1378841 w 12311968"/>
              <a:gd name="connsiteY1797" fmla="*/ 7978080 h 13937307"/>
              <a:gd name="connsiteX1798" fmla="*/ 1385320 w 12311968"/>
              <a:gd name="connsiteY1798" fmla="*/ 7984701 h 13937307"/>
              <a:gd name="connsiteX1799" fmla="*/ 1354103 w 12311968"/>
              <a:gd name="connsiteY1799" fmla="*/ 8016599 h 13937307"/>
              <a:gd name="connsiteX1800" fmla="*/ 1347624 w 12311968"/>
              <a:gd name="connsiteY1800" fmla="*/ 8009979 h 13937307"/>
              <a:gd name="connsiteX1801" fmla="*/ 1378841 w 12311968"/>
              <a:gd name="connsiteY1801" fmla="*/ 7978080 h 13937307"/>
              <a:gd name="connsiteX1802" fmla="*/ 932381 w 12311968"/>
              <a:gd name="connsiteY1802" fmla="*/ 7972062 h 13937307"/>
              <a:gd name="connsiteX1803" fmla="*/ 905287 w 12311968"/>
              <a:gd name="connsiteY1803" fmla="*/ 8014192 h 13937307"/>
              <a:gd name="connsiteX1804" fmla="*/ 917067 w 12311968"/>
              <a:gd name="connsiteY1804" fmla="*/ 8022618 h 13937307"/>
              <a:gd name="connsiteX1805" fmla="*/ 944161 w 12311968"/>
              <a:gd name="connsiteY1805" fmla="*/ 7980488 h 13937307"/>
              <a:gd name="connsiteX1806" fmla="*/ 932381 w 12311968"/>
              <a:gd name="connsiteY1806" fmla="*/ 7972062 h 13937307"/>
              <a:gd name="connsiteX1807" fmla="*/ 1378841 w 12311968"/>
              <a:gd name="connsiteY1807" fmla="*/ 7972061 h 13937307"/>
              <a:gd name="connsiteX1808" fmla="*/ 1344679 w 12311968"/>
              <a:gd name="connsiteY1808" fmla="*/ 8006969 h 13937307"/>
              <a:gd name="connsiteX1809" fmla="*/ 1347624 w 12311968"/>
              <a:gd name="connsiteY1809" fmla="*/ 8009979 h 13937307"/>
              <a:gd name="connsiteX1810" fmla="*/ 1344679 w 12311968"/>
              <a:gd name="connsiteY1810" fmla="*/ 8012988 h 13937307"/>
              <a:gd name="connsiteX1811" fmla="*/ 1354103 w 12311968"/>
              <a:gd name="connsiteY1811" fmla="*/ 8022618 h 13937307"/>
              <a:gd name="connsiteX1812" fmla="*/ 1388265 w 12311968"/>
              <a:gd name="connsiteY1812" fmla="*/ 7987710 h 13937307"/>
              <a:gd name="connsiteX1813" fmla="*/ 1385320 w 12311968"/>
              <a:gd name="connsiteY1813" fmla="*/ 7984701 h 13937307"/>
              <a:gd name="connsiteX1814" fmla="*/ 1388265 w 12311968"/>
              <a:gd name="connsiteY1814" fmla="*/ 7981691 h 13937307"/>
              <a:gd name="connsiteX1815" fmla="*/ 1378841 w 12311968"/>
              <a:gd name="connsiteY1815" fmla="*/ 7972061 h 13937307"/>
              <a:gd name="connsiteX1816" fmla="*/ 1090232 w 12311968"/>
              <a:gd name="connsiteY1816" fmla="*/ 7963636 h 13937307"/>
              <a:gd name="connsiteX1817" fmla="*/ 1060783 w 12311968"/>
              <a:gd name="connsiteY1817" fmla="*/ 8003359 h 13937307"/>
              <a:gd name="connsiteX1818" fmla="*/ 1071385 w 12311968"/>
              <a:gd name="connsiteY1818" fmla="*/ 8011785 h 13937307"/>
              <a:gd name="connsiteX1819" fmla="*/ 1100834 w 12311968"/>
              <a:gd name="connsiteY1819" fmla="*/ 7972062 h 13937307"/>
              <a:gd name="connsiteX1820" fmla="*/ 1090232 w 12311968"/>
              <a:gd name="connsiteY1820" fmla="*/ 7963636 h 13937307"/>
              <a:gd name="connsiteX1821" fmla="*/ 788666 w 12311968"/>
              <a:gd name="connsiteY1821" fmla="*/ 7962432 h 13937307"/>
              <a:gd name="connsiteX1822" fmla="*/ 765106 w 12311968"/>
              <a:gd name="connsiteY1822" fmla="*/ 8005766 h 13937307"/>
              <a:gd name="connsiteX1823" fmla="*/ 776886 w 12311968"/>
              <a:gd name="connsiteY1823" fmla="*/ 8012988 h 13937307"/>
              <a:gd name="connsiteX1824" fmla="*/ 800446 w 12311968"/>
              <a:gd name="connsiteY1824" fmla="*/ 7969654 h 13937307"/>
              <a:gd name="connsiteX1825" fmla="*/ 788666 w 12311968"/>
              <a:gd name="connsiteY1825" fmla="*/ 7962432 h 13937307"/>
              <a:gd name="connsiteX1826" fmla="*/ 487100 w 12311968"/>
              <a:gd name="connsiteY1826" fmla="*/ 7955209 h 13937307"/>
              <a:gd name="connsiteX1827" fmla="*/ 471786 w 12311968"/>
              <a:gd name="connsiteY1827" fmla="*/ 8002154 h 13937307"/>
              <a:gd name="connsiteX1828" fmla="*/ 484744 w 12311968"/>
              <a:gd name="connsiteY1828" fmla="*/ 8006969 h 13937307"/>
              <a:gd name="connsiteX1829" fmla="*/ 500058 w 12311968"/>
              <a:gd name="connsiteY1829" fmla="*/ 7960024 h 13937307"/>
              <a:gd name="connsiteX1830" fmla="*/ 487100 w 12311968"/>
              <a:gd name="connsiteY1830" fmla="*/ 7955209 h 13937307"/>
              <a:gd name="connsiteX1831" fmla="*/ 335138 w 12311968"/>
              <a:gd name="connsiteY1831" fmla="*/ 7951598 h 13937307"/>
              <a:gd name="connsiteX1832" fmla="*/ 324536 w 12311968"/>
              <a:gd name="connsiteY1832" fmla="*/ 7999747 h 13937307"/>
              <a:gd name="connsiteX1833" fmla="*/ 338672 w 12311968"/>
              <a:gd name="connsiteY1833" fmla="*/ 8003358 h 13937307"/>
              <a:gd name="connsiteX1834" fmla="*/ 349274 w 12311968"/>
              <a:gd name="connsiteY1834" fmla="*/ 7955209 h 13937307"/>
              <a:gd name="connsiteX1835" fmla="*/ 335138 w 12311968"/>
              <a:gd name="connsiteY1835" fmla="*/ 7951598 h 13937307"/>
              <a:gd name="connsiteX1836" fmla="*/ 1262219 w 12311968"/>
              <a:gd name="connsiteY1836" fmla="*/ 7940765 h 13937307"/>
              <a:gd name="connsiteX1837" fmla="*/ 1229236 w 12311968"/>
              <a:gd name="connsiteY1837" fmla="*/ 7978080 h 13937307"/>
              <a:gd name="connsiteX1838" fmla="*/ 1239838 w 12311968"/>
              <a:gd name="connsiteY1838" fmla="*/ 7987710 h 13937307"/>
              <a:gd name="connsiteX1839" fmla="*/ 1272821 w 12311968"/>
              <a:gd name="connsiteY1839" fmla="*/ 7950395 h 13937307"/>
              <a:gd name="connsiteX1840" fmla="*/ 1262219 w 12311968"/>
              <a:gd name="connsiteY1840" fmla="*/ 7940765 h 13937307"/>
              <a:gd name="connsiteX1841" fmla="*/ 652019 w 12311968"/>
              <a:gd name="connsiteY1841" fmla="*/ 7926320 h 13937307"/>
              <a:gd name="connsiteX1842" fmla="*/ 631993 w 12311968"/>
              <a:gd name="connsiteY1842" fmla="*/ 7972061 h 13937307"/>
              <a:gd name="connsiteX1843" fmla="*/ 644951 w 12311968"/>
              <a:gd name="connsiteY1843" fmla="*/ 7978080 h 13937307"/>
              <a:gd name="connsiteX1844" fmla="*/ 664977 w 12311968"/>
              <a:gd name="connsiteY1844" fmla="*/ 7932338 h 13937307"/>
              <a:gd name="connsiteX1845" fmla="*/ 652019 w 12311968"/>
              <a:gd name="connsiteY1845" fmla="*/ 7926320 h 13937307"/>
              <a:gd name="connsiteX1846" fmla="*/ 187889 w 12311968"/>
              <a:gd name="connsiteY1846" fmla="*/ 7911876 h 13937307"/>
              <a:gd name="connsiteX1847" fmla="*/ 181999 w 12311968"/>
              <a:gd name="connsiteY1847" fmla="*/ 7961229 h 13937307"/>
              <a:gd name="connsiteX1848" fmla="*/ 194957 w 12311968"/>
              <a:gd name="connsiteY1848" fmla="*/ 7962432 h 13937307"/>
              <a:gd name="connsiteX1849" fmla="*/ 202025 w 12311968"/>
              <a:gd name="connsiteY1849" fmla="*/ 7913080 h 13937307"/>
              <a:gd name="connsiteX1850" fmla="*/ 187889 w 12311968"/>
              <a:gd name="connsiteY1850" fmla="*/ 7911876 h 13937307"/>
              <a:gd name="connsiteX1851" fmla="*/ 1448343 w 12311968"/>
              <a:gd name="connsiteY1851" fmla="*/ 7908265 h 13937307"/>
              <a:gd name="connsiteX1852" fmla="*/ 1454233 w 12311968"/>
              <a:gd name="connsiteY1852" fmla="*/ 7914283 h 13937307"/>
              <a:gd name="connsiteX1853" fmla="*/ 1423605 w 12311968"/>
              <a:gd name="connsiteY1853" fmla="*/ 7945580 h 13937307"/>
              <a:gd name="connsiteX1854" fmla="*/ 1417715 w 12311968"/>
              <a:gd name="connsiteY1854" fmla="*/ 7939562 h 13937307"/>
              <a:gd name="connsiteX1855" fmla="*/ 1448343 w 12311968"/>
              <a:gd name="connsiteY1855" fmla="*/ 7908265 h 13937307"/>
              <a:gd name="connsiteX1856" fmla="*/ 1448343 w 12311968"/>
              <a:gd name="connsiteY1856" fmla="*/ 7901042 h 13937307"/>
              <a:gd name="connsiteX1857" fmla="*/ 1414181 w 12311968"/>
              <a:gd name="connsiteY1857" fmla="*/ 7935950 h 13937307"/>
              <a:gd name="connsiteX1858" fmla="*/ 1417715 w 12311968"/>
              <a:gd name="connsiteY1858" fmla="*/ 7939562 h 13937307"/>
              <a:gd name="connsiteX1859" fmla="*/ 1414181 w 12311968"/>
              <a:gd name="connsiteY1859" fmla="*/ 7943173 h 13937307"/>
              <a:gd name="connsiteX1860" fmla="*/ 1423605 w 12311968"/>
              <a:gd name="connsiteY1860" fmla="*/ 7952802 h 13937307"/>
              <a:gd name="connsiteX1861" fmla="*/ 1457767 w 12311968"/>
              <a:gd name="connsiteY1861" fmla="*/ 7917894 h 13937307"/>
              <a:gd name="connsiteX1862" fmla="*/ 1454233 w 12311968"/>
              <a:gd name="connsiteY1862" fmla="*/ 7914283 h 13937307"/>
              <a:gd name="connsiteX1863" fmla="*/ 1457767 w 12311968"/>
              <a:gd name="connsiteY1863" fmla="*/ 7910671 h 13937307"/>
              <a:gd name="connsiteX1864" fmla="*/ 1448343 w 12311968"/>
              <a:gd name="connsiteY1864" fmla="*/ 7901042 h 13937307"/>
              <a:gd name="connsiteX1865" fmla="*/ 986569 w 12311968"/>
              <a:gd name="connsiteY1865" fmla="*/ 7887801 h 13937307"/>
              <a:gd name="connsiteX1866" fmla="*/ 959475 w 12311968"/>
              <a:gd name="connsiteY1866" fmla="*/ 7929932 h 13937307"/>
              <a:gd name="connsiteX1867" fmla="*/ 971255 w 12311968"/>
              <a:gd name="connsiteY1867" fmla="*/ 7938358 h 13937307"/>
              <a:gd name="connsiteX1868" fmla="*/ 998349 w 12311968"/>
              <a:gd name="connsiteY1868" fmla="*/ 7896227 h 13937307"/>
              <a:gd name="connsiteX1869" fmla="*/ 986569 w 12311968"/>
              <a:gd name="connsiteY1869" fmla="*/ 7887801 h 13937307"/>
              <a:gd name="connsiteX1870" fmla="*/ 1150310 w 12311968"/>
              <a:gd name="connsiteY1870" fmla="*/ 7884190 h 13937307"/>
              <a:gd name="connsiteX1871" fmla="*/ 1120860 w 12311968"/>
              <a:gd name="connsiteY1871" fmla="*/ 7923913 h 13937307"/>
              <a:gd name="connsiteX1872" fmla="*/ 1131462 w 12311968"/>
              <a:gd name="connsiteY1872" fmla="*/ 7932339 h 13937307"/>
              <a:gd name="connsiteX1873" fmla="*/ 1160912 w 12311968"/>
              <a:gd name="connsiteY1873" fmla="*/ 7892616 h 13937307"/>
              <a:gd name="connsiteX1874" fmla="*/ 1150310 w 12311968"/>
              <a:gd name="connsiteY1874" fmla="*/ 7884190 h 13937307"/>
              <a:gd name="connsiteX1875" fmla="*/ 835786 w 12311968"/>
              <a:gd name="connsiteY1875" fmla="*/ 7875763 h 13937307"/>
              <a:gd name="connsiteX1876" fmla="*/ 812226 w 12311968"/>
              <a:gd name="connsiteY1876" fmla="*/ 7919097 h 13937307"/>
              <a:gd name="connsiteX1877" fmla="*/ 824006 w 12311968"/>
              <a:gd name="connsiteY1877" fmla="*/ 7926320 h 13937307"/>
              <a:gd name="connsiteX1878" fmla="*/ 847566 w 12311968"/>
              <a:gd name="connsiteY1878" fmla="*/ 7882986 h 13937307"/>
              <a:gd name="connsiteX1879" fmla="*/ 835786 w 12311968"/>
              <a:gd name="connsiteY1879" fmla="*/ 7875763 h 13937307"/>
              <a:gd name="connsiteX1880" fmla="*/ 1327009 w 12311968"/>
              <a:gd name="connsiteY1880" fmla="*/ 7866134 h 13937307"/>
              <a:gd name="connsiteX1881" fmla="*/ 1294025 w 12311968"/>
              <a:gd name="connsiteY1881" fmla="*/ 7903450 h 13937307"/>
              <a:gd name="connsiteX1882" fmla="*/ 1304627 w 12311968"/>
              <a:gd name="connsiteY1882" fmla="*/ 7913080 h 13937307"/>
              <a:gd name="connsiteX1883" fmla="*/ 1337611 w 12311968"/>
              <a:gd name="connsiteY1883" fmla="*/ 7875764 h 13937307"/>
              <a:gd name="connsiteX1884" fmla="*/ 1327009 w 12311968"/>
              <a:gd name="connsiteY1884" fmla="*/ 7866134 h 13937307"/>
              <a:gd name="connsiteX1885" fmla="*/ 518905 w 12311968"/>
              <a:gd name="connsiteY1885" fmla="*/ 7860115 h 13937307"/>
              <a:gd name="connsiteX1886" fmla="*/ 503591 w 12311968"/>
              <a:gd name="connsiteY1886" fmla="*/ 7907060 h 13937307"/>
              <a:gd name="connsiteX1887" fmla="*/ 516549 w 12311968"/>
              <a:gd name="connsiteY1887" fmla="*/ 7911875 h 13937307"/>
              <a:gd name="connsiteX1888" fmla="*/ 531863 w 12311968"/>
              <a:gd name="connsiteY1888" fmla="*/ 7864930 h 13937307"/>
              <a:gd name="connsiteX1889" fmla="*/ 518905 w 12311968"/>
              <a:gd name="connsiteY1889" fmla="*/ 7860115 h 13937307"/>
              <a:gd name="connsiteX1890" fmla="*/ 356342 w 12311968"/>
              <a:gd name="connsiteY1890" fmla="*/ 7852893 h 13937307"/>
              <a:gd name="connsiteX1891" fmla="*/ 345740 w 12311968"/>
              <a:gd name="connsiteY1891" fmla="*/ 7902246 h 13937307"/>
              <a:gd name="connsiteX1892" fmla="*/ 359876 w 12311968"/>
              <a:gd name="connsiteY1892" fmla="*/ 7905857 h 13937307"/>
              <a:gd name="connsiteX1893" fmla="*/ 370478 w 12311968"/>
              <a:gd name="connsiteY1893" fmla="*/ 7856504 h 13937307"/>
              <a:gd name="connsiteX1894" fmla="*/ 356342 w 12311968"/>
              <a:gd name="connsiteY1894" fmla="*/ 7852893 h 13937307"/>
              <a:gd name="connsiteX1895" fmla="*/ 1517844 w 12311968"/>
              <a:gd name="connsiteY1895" fmla="*/ 7837245 h 13937307"/>
              <a:gd name="connsiteX1896" fmla="*/ 1523734 w 12311968"/>
              <a:gd name="connsiteY1896" fmla="*/ 7843264 h 13937307"/>
              <a:gd name="connsiteX1897" fmla="*/ 1493106 w 12311968"/>
              <a:gd name="connsiteY1897" fmla="*/ 7874560 h 13937307"/>
              <a:gd name="connsiteX1898" fmla="*/ 1487216 w 12311968"/>
              <a:gd name="connsiteY1898" fmla="*/ 7868542 h 13937307"/>
              <a:gd name="connsiteX1899" fmla="*/ 1517844 w 12311968"/>
              <a:gd name="connsiteY1899" fmla="*/ 7837245 h 13937307"/>
              <a:gd name="connsiteX1900" fmla="*/ 692071 w 12311968"/>
              <a:gd name="connsiteY1900" fmla="*/ 7836041 h 13937307"/>
              <a:gd name="connsiteX1901" fmla="*/ 672045 w 12311968"/>
              <a:gd name="connsiteY1901" fmla="*/ 7881782 h 13937307"/>
              <a:gd name="connsiteX1902" fmla="*/ 685003 w 12311968"/>
              <a:gd name="connsiteY1902" fmla="*/ 7887801 h 13937307"/>
              <a:gd name="connsiteX1903" fmla="*/ 705028 w 12311968"/>
              <a:gd name="connsiteY1903" fmla="*/ 7842059 h 13937307"/>
              <a:gd name="connsiteX1904" fmla="*/ 692071 w 12311968"/>
              <a:gd name="connsiteY1904" fmla="*/ 7836041 h 13937307"/>
              <a:gd name="connsiteX1905" fmla="*/ 1517844 w 12311968"/>
              <a:gd name="connsiteY1905" fmla="*/ 7830022 h 13937307"/>
              <a:gd name="connsiteX1906" fmla="*/ 1483682 w 12311968"/>
              <a:gd name="connsiteY1906" fmla="*/ 7864930 h 13937307"/>
              <a:gd name="connsiteX1907" fmla="*/ 1487216 w 12311968"/>
              <a:gd name="connsiteY1907" fmla="*/ 7868542 h 13937307"/>
              <a:gd name="connsiteX1908" fmla="*/ 1483682 w 12311968"/>
              <a:gd name="connsiteY1908" fmla="*/ 7872153 h 13937307"/>
              <a:gd name="connsiteX1909" fmla="*/ 1493106 w 12311968"/>
              <a:gd name="connsiteY1909" fmla="*/ 7881783 h 13937307"/>
              <a:gd name="connsiteX1910" fmla="*/ 1527268 w 12311968"/>
              <a:gd name="connsiteY1910" fmla="*/ 7846875 h 13937307"/>
              <a:gd name="connsiteX1911" fmla="*/ 1523734 w 12311968"/>
              <a:gd name="connsiteY1911" fmla="*/ 7843264 h 13937307"/>
              <a:gd name="connsiteX1912" fmla="*/ 1527268 w 12311968"/>
              <a:gd name="connsiteY1912" fmla="*/ 7839652 h 13937307"/>
              <a:gd name="connsiteX1913" fmla="*/ 1517844 w 12311968"/>
              <a:gd name="connsiteY1913" fmla="*/ 7830022 h 13937307"/>
              <a:gd name="connsiteX1914" fmla="*/ 198491 w 12311968"/>
              <a:gd name="connsiteY1914" fmla="*/ 7813171 h 13937307"/>
              <a:gd name="connsiteX1915" fmla="*/ 192601 w 12311968"/>
              <a:gd name="connsiteY1915" fmla="*/ 7862523 h 13937307"/>
              <a:gd name="connsiteX1916" fmla="*/ 206737 w 12311968"/>
              <a:gd name="connsiteY1916" fmla="*/ 7863727 h 13937307"/>
              <a:gd name="connsiteX1917" fmla="*/ 212627 w 12311968"/>
              <a:gd name="connsiteY1917" fmla="*/ 7814374 h 13937307"/>
              <a:gd name="connsiteX1918" fmla="*/ 198491 w 12311968"/>
              <a:gd name="connsiteY1918" fmla="*/ 7813171 h 13937307"/>
              <a:gd name="connsiteX1919" fmla="*/ 1210388 w 12311968"/>
              <a:gd name="connsiteY1919" fmla="*/ 7805948 h 13937307"/>
              <a:gd name="connsiteX1920" fmla="*/ 1180938 w 12311968"/>
              <a:gd name="connsiteY1920" fmla="*/ 7845671 h 13937307"/>
              <a:gd name="connsiteX1921" fmla="*/ 1191540 w 12311968"/>
              <a:gd name="connsiteY1921" fmla="*/ 7854097 h 13937307"/>
              <a:gd name="connsiteX1922" fmla="*/ 1220990 w 12311968"/>
              <a:gd name="connsiteY1922" fmla="*/ 7814374 h 13937307"/>
              <a:gd name="connsiteX1923" fmla="*/ 1210388 w 12311968"/>
              <a:gd name="connsiteY1923" fmla="*/ 7805948 h 13937307"/>
              <a:gd name="connsiteX1924" fmla="*/ 1040757 w 12311968"/>
              <a:gd name="connsiteY1924" fmla="*/ 7804744 h 13937307"/>
              <a:gd name="connsiteX1925" fmla="*/ 1013663 w 12311968"/>
              <a:gd name="connsiteY1925" fmla="*/ 7846875 h 13937307"/>
              <a:gd name="connsiteX1926" fmla="*/ 1025443 w 12311968"/>
              <a:gd name="connsiteY1926" fmla="*/ 7855301 h 13937307"/>
              <a:gd name="connsiteX1927" fmla="*/ 1052537 w 12311968"/>
              <a:gd name="connsiteY1927" fmla="*/ 7813170 h 13937307"/>
              <a:gd name="connsiteX1928" fmla="*/ 1040757 w 12311968"/>
              <a:gd name="connsiteY1928" fmla="*/ 7804744 h 13937307"/>
              <a:gd name="connsiteX1929" fmla="*/ 1391799 w 12311968"/>
              <a:gd name="connsiteY1929" fmla="*/ 7791503 h 13937307"/>
              <a:gd name="connsiteX1930" fmla="*/ 1358815 w 12311968"/>
              <a:gd name="connsiteY1930" fmla="*/ 7828819 h 13937307"/>
              <a:gd name="connsiteX1931" fmla="*/ 1369417 w 12311968"/>
              <a:gd name="connsiteY1931" fmla="*/ 7838449 h 13937307"/>
              <a:gd name="connsiteX1932" fmla="*/ 1402401 w 12311968"/>
              <a:gd name="connsiteY1932" fmla="*/ 7801133 h 13937307"/>
              <a:gd name="connsiteX1933" fmla="*/ 1391799 w 12311968"/>
              <a:gd name="connsiteY1933" fmla="*/ 7791503 h 13937307"/>
              <a:gd name="connsiteX1934" fmla="*/ 882906 w 12311968"/>
              <a:gd name="connsiteY1934" fmla="*/ 7787892 h 13937307"/>
              <a:gd name="connsiteX1935" fmla="*/ 859346 w 12311968"/>
              <a:gd name="connsiteY1935" fmla="*/ 7831226 h 13937307"/>
              <a:gd name="connsiteX1936" fmla="*/ 871126 w 12311968"/>
              <a:gd name="connsiteY1936" fmla="*/ 7838448 h 13937307"/>
              <a:gd name="connsiteX1937" fmla="*/ 894685 w 12311968"/>
              <a:gd name="connsiteY1937" fmla="*/ 7795114 h 13937307"/>
              <a:gd name="connsiteX1938" fmla="*/ 882906 w 12311968"/>
              <a:gd name="connsiteY1938" fmla="*/ 7787892 h 13937307"/>
              <a:gd name="connsiteX1939" fmla="*/ 1586168 w 12311968"/>
              <a:gd name="connsiteY1939" fmla="*/ 7766225 h 13937307"/>
              <a:gd name="connsiteX1940" fmla="*/ 1592647 w 12311968"/>
              <a:gd name="connsiteY1940" fmla="*/ 7772846 h 13937307"/>
              <a:gd name="connsiteX1941" fmla="*/ 1561430 w 12311968"/>
              <a:gd name="connsiteY1941" fmla="*/ 7804744 h 13937307"/>
              <a:gd name="connsiteX1942" fmla="*/ 1554951 w 12311968"/>
              <a:gd name="connsiteY1942" fmla="*/ 7798124 h 13937307"/>
              <a:gd name="connsiteX1943" fmla="*/ 1586168 w 12311968"/>
              <a:gd name="connsiteY1943" fmla="*/ 7766225 h 13937307"/>
              <a:gd name="connsiteX1944" fmla="*/ 549533 w 12311968"/>
              <a:gd name="connsiteY1944" fmla="*/ 7765021 h 13937307"/>
              <a:gd name="connsiteX1945" fmla="*/ 534219 w 12311968"/>
              <a:gd name="connsiteY1945" fmla="*/ 7811966 h 13937307"/>
              <a:gd name="connsiteX1946" fmla="*/ 547177 w 12311968"/>
              <a:gd name="connsiteY1946" fmla="*/ 7816781 h 13937307"/>
              <a:gd name="connsiteX1947" fmla="*/ 562491 w 12311968"/>
              <a:gd name="connsiteY1947" fmla="*/ 7769836 h 13937307"/>
              <a:gd name="connsiteX1948" fmla="*/ 549533 w 12311968"/>
              <a:gd name="connsiteY1948" fmla="*/ 7765021 h 13937307"/>
              <a:gd name="connsiteX1949" fmla="*/ 1586168 w 12311968"/>
              <a:gd name="connsiteY1949" fmla="*/ 7760206 h 13937307"/>
              <a:gd name="connsiteX1950" fmla="*/ 1552006 w 12311968"/>
              <a:gd name="connsiteY1950" fmla="*/ 7795114 h 13937307"/>
              <a:gd name="connsiteX1951" fmla="*/ 1554951 w 12311968"/>
              <a:gd name="connsiteY1951" fmla="*/ 7798124 h 13937307"/>
              <a:gd name="connsiteX1952" fmla="*/ 1552006 w 12311968"/>
              <a:gd name="connsiteY1952" fmla="*/ 7801133 h 13937307"/>
              <a:gd name="connsiteX1953" fmla="*/ 1561430 w 12311968"/>
              <a:gd name="connsiteY1953" fmla="*/ 7810763 h 13937307"/>
              <a:gd name="connsiteX1954" fmla="*/ 1595592 w 12311968"/>
              <a:gd name="connsiteY1954" fmla="*/ 7775855 h 13937307"/>
              <a:gd name="connsiteX1955" fmla="*/ 1592647 w 12311968"/>
              <a:gd name="connsiteY1955" fmla="*/ 7772846 h 13937307"/>
              <a:gd name="connsiteX1956" fmla="*/ 1595592 w 12311968"/>
              <a:gd name="connsiteY1956" fmla="*/ 7769836 h 13937307"/>
              <a:gd name="connsiteX1957" fmla="*/ 1586168 w 12311968"/>
              <a:gd name="connsiteY1957" fmla="*/ 7760206 h 13937307"/>
              <a:gd name="connsiteX1958" fmla="*/ 377546 w 12311968"/>
              <a:gd name="connsiteY1958" fmla="*/ 7755391 h 13937307"/>
              <a:gd name="connsiteX1959" fmla="*/ 366944 w 12311968"/>
              <a:gd name="connsiteY1959" fmla="*/ 7804744 h 13937307"/>
              <a:gd name="connsiteX1960" fmla="*/ 381080 w 12311968"/>
              <a:gd name="connsiteY1960" fmla="*/ 7808355 h 13937307"/>
              <a:gd name="connsiteX1961" fmla="*/ 391682 w 12311968"/>
              <a:gd name="connsiteY1961" fmla="*/ 7759003 h 13937307"/>
              <a:gd name="connsiteX1962" fmla="*/ 377546 w 12311968"/>
              <a:gd name="connsiteY1962" fmla="*/ 7755391 h 13937307"/>
              <a:gd name="connsiteX1963" fmla="*/ 730944 w 12311968"/>
              <a:gd name="connsiteY1963" fmla="*/ 7744558 h 13937307"/>
              <a:gd name="connsiteX1964" fmla="*/ 710918 w 12311968"/>
              <a:gd name="connsiteY1964" fmla="*/ 7790299 h 13937307"/>
              <a:gd name="connsiteX1965" fmla="*/ 723876 w 12311968"/>
              <a:gd name="connsiteY1965" fmla="*/ 7796318 h 13937307"/>
              <a:gd name="connsiteX1966" fmla="*/ 743902 w 12311968"/>
              <a:gd name="connsiteY1966" fmla="*/ 7750576 h 13937307"/>
              <a:gd name="connsiteX1967" fmla="*/ 730944 w 12311968"/>
              <a:gd name="connsiteY1967" fmla="*/ 7744558 h 13937307"/>
              <a:gd name="connsiteX1968" fmla="*/ 1270466 w 12311968"/>
              <a:gd name="connsiteY1968" fmla="*/ 7726502 h 13937307"/>
              <a:gd name="connsiteX1969" fmla="*/ 1241016 w 12311968"/>
              <a:gd name="connsiteY1969" fmla="*/ 7766225 h 13937307"/>
              <a:gd name="connsiteX1970" fmla="*/ 1251618 w 12311968"/>
              <a:gd name="connsiteY1970" fmla="*/ 7774651 h 13937307"/>
              <a:gd name="connsiteX1971" fmla="*/ 1281067 w 12311968"/>
              <a:gd name="connsiteY1971" fmla="*/ 7734928 h 13937307"/>
              <a:gd name="connsiteX1972" fmla="*/ 1270466 w 12311968"/>
              <a:gd name="connsiteY1972" fmla="*/ 7726502 h 13937307"/>
              <a:gd name="connsiteX1973" fmla="*/ 1096122 w 12311968"/>
              <a:gd name="connsiteY1973" fmla="*/ 7721688 h 13937307"/>
              <a:gd name="connsiteX1974" fmla="*/ 1069029 w 12311968"/>
              <a:gd name="connsiteY1974" fmla="*/ 7763818 h 13937307"/>
              <a:gd name="connsiteX1975" fmla="*/ 1080809 w 12311968"/>
              <a:gd name="connsiteY1975" fmla="*/ 7772244 h 13937307"/>
              <a:gd name="connsiteX1976" fmla="*/ 1107902 w 12311968"/>
              <a:gd name="connsiteY1976" fmla="*/ 7730114 h 13937307"/>
              <a:gd name="connsiteX1977" fmla="*/ 1096122 w 12311968"/>
              <a:gd name="connsiteY1977" fmla="*/ 7721688 h 13937307"/>
              <a:gd name="connsiteX1978" fmla="*/ 1456588 w 12311968"/>
              <a:gd name="connsiteY1978" fmla="*/ 7716873 h 13937307"/>
              <a:gd name="connsiteX1979" fmla="*/ 1423605 w 12311968"/>
              <a:gd name="connsiteY1979" fmla="*/ 7754188 h 13937307"/>
              <a:gd name="connsiteX1980" fmla="*/ 1434207 w 12311968"/>
              <a:gd name="connsiteY1980" fmla="*/ 7763818 h 13937307"/>
              <a:gd name="connsiteX1981" fmla="*/ 1467190 w 12311968"/>
              <a:gd name="connsiteY1981" fmla="*/ 7726502 h 13937307"/>
              <a:gd name="connsiteX1982" fmla="*/ 1456588 w 12311968"/>
              <a:gd name="connsiteY1982" fmla="*/ 7716873 h 13937307"/>
              <a:gd name="connsiteX1983" fmla="*/ 209093 w 12311968"/>
              <a:gd name="connsiteY1983" fmla="*/ 7713262 h 13937307"/>
              <a:gd name="connsiteX1984" fmla="*/ 203203 w 12311968"/>
              <a:gd name="connsiteY1984" fmla="*/ 7762614 h 13937307"/>
              <a:gd name="connsiteX1985" fmla="*/ 217339 w 12311968"/>
              <a:gd name="connsiteY1985" fmla="*/ 7763818 h 13937307"/>
              <a:gd name="connsiteX1986" fmla="*/ 223229 w 12311968"/>
              <a:gd name="connsiteY1986" fmla="*/ 7714465 h 13937307"/>
              <a:gd name="connsiteX1987" fmla="*/ 209093 w 12311968"/>
              <a:gd name="connsiteY1987" fmla="*/ 7713262 h 13937307"/>
              <a:gd name="connsiteX1988" fmla="*/ 931203 w 12311968"/>
              <a:gd name="connsiteY1988" fmla="*/ 7700020 h 13937307"/>
              <a:gd name="connsiteX1989" fmla="*/ 907643 w 12311968"/>
              <a:gd name="connsiteY1989" fmla="*/ 7743354 h 13937307"/>
              <a:gd name="connsiteX1990" fmla="*/ 919423 w 12311968"/>
              <a:gd name="connsiteY1990" fmla="*/ 7750576 h 13937307"/>
              <a:gd name="connsiteX1991" fmla="*/ 942983 w 12311968"/>
              <a:gd name="connsiteY1991" fmla="*/ 7707242 h 13937307"/>
              <a:gd name="connsiteX1992" fmla="*/ 931203 w 12311968"/>
              <a:gd name="connsiteY1992" fmla="*/ 7700020 h 13937307"/>
              <a:gd name="connsiteX1993" fmla="*/ 1655670 w 12311968"/>
              <a:gd name="connsiteY1993" fmla="*/ 7696409 h 13937307"/>
              <a:gd name="connsiteX1994" fmla="*/ 1661559 w 12311968"/>
              <a:gd name="connsiteY1994" fmla="*/ 7702428 h 13937307"/>
              <a:gd name="connsiteX1995" fmla="*/ 1630932 w 12311968"/>
              <a:gd name="connsiteY1995" fmla="*/ 7733724 h 13937307"/>
              <a:gd name="connsiteX1996" fmla="*/ 1625042 w 12311968"/>
              <a:gd name="connsiteY1996" fmla="*/ 7727706 h 13937307"/>
              <a:gd name="connsiteX1997" fmla="*/ 1655670 w 12311968"/>
              <a:gd name="connsiteY1997" fmla="*/ 7696409 h 13937307"/>
              <a:gd name="connsiteX1998" fmla="*/ 1655670 w 12311968"/>
              <a:gd name="connsiteY1998" fmla="*/ 7689186 h 13937307"/>
              <a:gd name="connsiteX1999" fmla="*/ 1621508 w 12311968"/>
              <a:gd name="connsiteY1999" fmla="*/ 7724094 h 13937307"/>
              <a:gd name="connsiteX2000" fmla="*/ 1625042 w 12311968"/>
              <a:gd name="connsiteY2000" fmla="*/ 7727706 h 13937307"/>
              <a:gd name="connsiteX2001" fmla="*/ 1621508 w 12311968"/>
              <a:gd name="connsiteY2001" fmla="*/ 7731317 h 13937307"/>
              <a:gd name="connsiteX2002" fmla="*/ 1630932 w 12311968"/>
              <a:gd name="connsiteY2002" fmla="*/ 7740947 h 13937307"/>
              <a:gd name="connsiteX2003" fmla="*/ 1665093 w 12311968"/>
              <a:gd name="connsiteY2003" fmla="*/ 7706039 h 13937307"/>
              <a:gd name="connsiteX2004" fmla="*/ 1661559 w 12311968"/>
              <a:gd name="connsiteY2004" fmla="*/ 7702428 h 13937307"/>
              <a:gd name="connsiteX2005" fmla="*/ 1665093 w 12311968"/>
              <a:gd name="connsiteY2005" fmla="*/ 7698816 h 13937307"/>
              <a:gd name="connsiteX2006" fmla="*/ 1655670 w 12311968"/>
              <a:gd name="connsiteY2006" fmla="*/ 7689186 h 13937307"/>
              <a:gd name="connsiteX2007" fmla="*/ 580161 w 12311968"/>
              <a:gd name="connsiteY2007" fmla="*/ 7671131 h 13937307"/>
              <a:gd name="connsiteX2008" fmla="*/ 564847 w 12311968"/>
              <a:gd name="connsiteY2008" fmla="*/ 7718076 h 13937307"/>
              <a:gd name="connsiteX2009" fmla="*/ 577805 w 12311968"/>
              <a:gd name="connsiteY2009" fmla="*/ 7722891 h 13937307"/>
              <a:gd name="connsiteX2010" fmla="*/ 593119 w 12311968"/>
              <a:gd name="connsiteY2010" fmla="*/ 7675946 h 13937307"/>
              <a:gd name="connsiteX2011" fmla="*/ 580161 w 12311968"/>
              <a:gd name="connsiteY2011" fmla="*/ 7671131 h 13937307"/>
              <a:gd name="connsiteX2012" fmla="*/ 398750 w 12311968"/>
              <a:gd name="connsiteY2012" fmla="*/ 7657890 h 13937307"/>
              <a:gd name="connsiteX2013" fmla="*/ 388148 w 12311968"/>
              <a:gd name="connsiteY2013" fmla="*/ 7707242 h 13937307"/>
              <a:gd name="connsiteX2014" fmla="*/ 402284 w 12311968"/>
              <a:gd name="connsiteY2014" fmla="*/ 7710854 h 13937307"/>
              <a:gd name="connsiteX2015" fmla="*/ 412886 w 12311968"/>
              <a:gd name="connsiteY2015" fmla="*/ 7661501 h 13937307"/>
              <a:gd name="connsiteX2016" fmla="*/ 398750 w 12311968"/>
              <a:gd name="connsiteY2016" fmla="*/ 7657890 h 13937307"/>
              <a:gd name="connsiteX2017" fmla="*/ 770996 w 12311968"/>
              <a:gd name="connsiteY2017" fmla="*/ 7653075 h 13937307"/>
              <a:gd name="connsiteX2018" fmla="*/ 750970 w 12311968"/>
              <a:gd name="connsiteY2018" fmla="*/ 7698816 h 13937307"/>
              <a:gd name="connsiteX2019" fmla="*/ 763928 w 12311968"/>
              <a:gd name="connsiteY2019" fmla="*/ 7704835 h 13937307"/>
              <a:gd name="connsiteX2020" fmla="*/ 783954 w 12311968"/>
              <a:gd name="connsiteY2020" fmla="*/ 7659093 h 13937307"/>
              <a:gd name="connsiteX2021" fmla="*/ 770996 w 12311968"/>
              <a:gd name="connsiteY2021" fmla="*/ 7653075 h 13937307"/>
              <a:gd name="connsiteX2022" fmla="*/ 1330543 w 12311968"/>
              <a:gd name="connsiteY2022" fmla="*/ 7648260 h 13937307"/>
              <a:gd name="connsiteX2023" fmla="*/ 1301093 w 12311968"/>
              <a:gd name="connsiteY2023" fmla="*/ 7687983 h 13937307"/>
              <a:gd name="connsiteX2024" fmla="*/ 1311695 w 12311968"/>
              <a:gd name="connsiteY2024" fmla="*/ 7696409 h 13937307"/>
              <a:gd name="connsiteX2025" fmla="*/ 1341145 w 12311968"/>
              <a:gd name="connsiteY2025" fmla="*/ 7656686 h 13937307"/>
              <a:gd name="connsiteX2026" fmla="*/ 1330543 w 12311968"/>
              <a:gd name="connsiteY2026" fmla="*/ 7648260 h 13937307"/>
              <a:gd name="connsiteX2027" fmla="*/ 1521378 w 12311968"/>
              <a:gd name="connsiteY2027" fmla="*/ 7642242 h 13937307"/>
              <a:gd name="connsiteX2028" fmla="*/ 1488394 w 12311968"/>
              <a:gd name="connsiteY2028" fmla="*/ 7679557 h 13937307"/>
              <a:gd name="connsiteX2029" fmla="*/ 1498996 w 12311968"/>
              <a:gd name="connsiteY2029" fmla="*/ 7689187 h 13937307"/>
              <a:gd name="connsiteX2030" fmla="*/ 1531980 w 12311968"/>
              <a:gd name="connsiteY2030" fmla="*/ 7651872 h 13937307"/>
              <a:gd name="connsiteX2031" fmla="*/ 1521378 w 12311968"/>
              <a:gd name="connsiteY2031" fmla="*/ 7642242 h 13937307"/>
              <a:gd name="connsiteX2032" fmla="*/ 1150310 w 12311968"/>
              <a:gd name="connsiteY2032" fmla="*/ 7638631 h 13937307"/>
              <a:gd name="connsiteX2033" fmla="*/ 1123216 w 12311968"/>
              <a:gd name="connsiteY2033" fmla="*/ 7680761 h 13937307"/>
              <a:gd name="connsiteX2034" fmla="*/ 1134996 w 12311968"/>
              <a:gd name="connsiteY2034" fmla="*/ 7689187 h 13937307"/>
              <a:gd name="connsiteX2035" fmla="*/ 1162090 w 12311968"/>
              <a:gd name="connsiteY2035" fmla="*/ 7647057 h 13937307"/>
              <a:gd name="connsiteX2036" fmla="*/ 1150310 w 12311968"/>
              <a:gd name="connsiteY2036" fmla="*/ 7638631 h 13937307"/>
              <a:gd name="connsiteX2037" fmla="*/ 1725171 w 12311968"/>
              <a:gd name="connsiteY2037" fmla="*/ 7625390 h 13937307"/>
              <a:gd name="connsiteX2038" fmla="*/ 1731061 w 12311968"/>
              <a:gd name="connsiteY2038" fmla="*/ 7631408 h 13937307"/>
              <a:gd name="connsiteX2039" fmla="*/ 1700433 w 12311968"/>
              <a:gd name="connsiteY2039" fmla="*/ 7662704 h 13937307"/>
              <a:gd name="connsiteX2040" fmla="*/ 1694544 w 12311968"/>
              <a:gd name="connsiteY2040" fmla="*/ 7656687 h 13937307"/>
              <a:gd name="connsiteX2041" fmla="*/ 1725171 w 12311968"/>
              <a:gd name="connsiteY2041" fmla="*/ 7625390 h 13937307"/>
              <a:gd name="connsiteX2042" fmla="*/ 1725171 w 12311968"/>
              <a:gd name="connsiteY2042" fmla="*/ 7618167 h 13937307"/>
              <a:gd name="connsiteX2043" fmla="*/ 1691009 w 12311968"/>
              <a:gd name="connsiteY2043" fmla="*/ 7653075 h 13937307"/>
              <a:gd name="connsiteX2044" fmla="*/ 1694544 w 12311968"/>
              <a:gd name="connsiteY2044" fmla="*/ 7656687 h 13937307"/>
              <a:gd name="connsiteX2045" fmla="*/ 1691009 w 12311968"/>
              <a:gd name="connsiteY2045" fmla="*/ 7660298 h 13937307"/>
              <a:gd name="connsiteX2046" fmla="*/ 1700433 w 12311968"/>
              <a:gd name="connsiteY2046" fmla="*/ 7669928 h 13937307"/>
              <a:gd name="connsiteX2047" fmla="*/ 1734595 w 12311968"/>
              <a:gd name="connsiteY2047" fmla="*/ 7635019 h 13937307"/>
              <a:gd name="connsiteX2048" fmla="*/ 1731061 w 12311968"/>
              <a:gd name="connsiteY2048" fmla="*/ 7631408 h 13937307"/>
              <a:gd name="connsiteX2049" fmla="*/ 1734595 w 12311968"/>
              <a:gd name="connsiteY2049" fmla="*/ 7627797 h 13937307"/>
              <a:gd name="connsiteX2050" fmla="*/ 1725171 w 12311968"/>
              <a:gd name="connsiteY2050" fmla="*/ 7618167 h 13937307"/>
              <a:gd name="connsiteX2051" fmla="*/ 219695 w 12311968"/>
              <a:gd name="connsiteY2051" fmla="*/ 7614556 h 13937307"/>
              <a:gd name="connsiteX2052" fmla="*/ 213805 w 12311968"/>
              <a:gd name="connsiteY2052" fmla="*/ 7663909 h 13937307"/>
              <a:gd name="connsiteX2053" fmla="*/ 227941 w 12311968"/>
              <a:gd name="connsiteY2053" fmla="*/ 7665113 h 13937307"/>
              <a:gd name="connsiteX2054" fmla="*/ 233831 w 12311968"/>
              <a:gd name="connsiteY2054" fmla="*/ 7615760 h 13937307"/>
              <a:gd name="connsiteX2055" fmla="*/ 219695 w 12311968"/>
              <a:gd name="connsiteY2055" fmla="*/ 7614556 h 13937307"/>
              <a:gd name="connsiteX2056" fmla="*/ 978323 w 12311968"/>
              <a:gd name="connsiteY2056" fmla="*/ 7613352 h 13937307"/>
              <a:gd name="connsiteX2057" fmla="*/ 954763 w 12311968"/>
              <a:gd name="connsiteY2057" fmla="*/ 7656686 h 13937307"/>
              <a:gd name="connsiteX2058" fmla="*/ 966543 w 12311968"/>
              <a:gd name="connsiteY2058" fmla="*/ 7663908 h 13937307"/>
              <a:gd name="connsiteX2059" fmla="*/ 990103 w 12311968"/>
              <a:gd name="connsiteY2059" fmla="*/ 7620574 h 13937307"/>
              <a:gd name="connsiteX2060" fmla="*/ 978323 w 12311968"/>
              <a:gd name="connsiteY2060" fmla="*/ 7613352 h 13937307"/>
              <a:gd name="connsiteX2061" fmla="*/ 610789 w 12311968"/>
              <a:gd name="connsiteY2061" fmla="*/ 7576037 h 13937307"/>
              <a:gd name="connsiteX2062" fmla="*/ 595475 w 12311968"/>
              <a:gd name="connsiteY2062" fmla="*/ 7622982 h 13937307"/>
              <a:gd name="connsiteX2063" fmla="*/ 608433 w 12311968"/>
              <a:gd name="connsiteY2063" fmla="*/ 7627797 h 13937307"/>
              <a:gd name="connsiteX2064" fmla="*/ 623747 w 12311968"/>
              <a:gd name="connsiteY2064" fmla="*/ 7580851 h 13937307"/>
              <a:gd name="connsiteX2065" fmla="*/ 610789 w 12311968"/>
              <a:gd name="connsiteY2065" fmla="*/ 7576037 h 13937307"/>
              <a:gd name="connsiteX2066" fmla="*/ 1390621 w 12311968"/>
              <a:gd name="connsiteY2066" fmla="*/ 7568815 h 13937307"/>
              <a:gd name="connsiteX2067" fmla="*/ 1361171 w 12311968"/>
              <a:gd name="connsiteY2067" fmla="*/ 7608538 h 13937307"/>
              <a:gd name="connsiteX2068" fmla="*/ 1371773 w 12311968"/>
              <a:gd name="connsiteY2068" fmla="*/ 7616964 h 13937307"/>
              <a:gd name="connsiteX2069" fmla="*/ 1401223 w 12311968"/>
              <a:gd name="connsiteY2069" fmla="*/ 7577241 h 13937307"/>
              <a:gd name="connsiteX2070" fmla="*/ 1390621 w 12311968"/>
              <a:gd name="connsiteY2070" fmla="*/ 7568815 h 13937307"/>
              <a:gd name="connsiteX2071" fmla="*/ 1586168 w 12311968"/>
              <a:gd name="connsiteY2071" fmla="*/ 7567611 h 13937307"/>
              <a:gd name="connsiteX2072" fmla="*/ 1553184 w 12311968"/>
              <a:gd name="connsiteY2072" fmla="*/ 7604926 h 13937307"/>
              <a:gd name="connsiteX2073" fmla="*/ 1563786 w 12311968"/>
              <a:gd name="connsiteY2073" fmla="*/ 7614556 h 13937307"/>
              <a:gd name="connsiteX2074" fmla="*/ 1596770 w 12311968"/>
              <a:gd name="connsiteY2074" fmla="*/ 7577241 h 13937307"/>
              <a:gd name="connsiteX2075" fmla="*/ 1586168 w 12311968"/>
              <a:gd name="connsiteY2075" fmla="*/ 7567611 h 13937307"/>
              <a:gd name="connsiteX2076" fmla="*/ 811048 w 12311968"/>
              <a:gd name="connsiteY2076" fmla="*/ 7561592 h 13937307"/>
              <a:gd name="connsiteX2077" fmla="*/ 791022 w 12311968"/>
              <a:gd name="connsiteY2077" fmla="*/ 7607333 h 13937307"/>
              <a:gd name="connsiteX2078" fmla="*/ 803980 w 12311968"/>
              <a:gd name="connsiteY2078" fmla="*/ 7613352 h 13937307"/>
              <a:gd name="connsiteX2079" fmla="*/ 824006 w 12311968"/>
              <a:gd name="connsiteY2079" fmla="*/ 7567610 h 13937307"/>
              <a:gd name="connsiteX2080" fmla="*/ 811048 w 12311968"/>
              <a:gd name="connsiteY2080" fmla="*/ 7561592 h 13937307"/>
              <a:gd name="connsiteX2081" fmla="*/ 419954 w 12311968"/>
              <a:gd name="connsiteY2081" fmla="*/ 7561592 h 13937307"/>
              <a:gd name="connsiteX2082" fmla="*/ 409352 w 12311968"/>
              <a:gd name="connsiteY2082" fmla="*/ 7609741 h 13937307"/>
              <a:gd name="connsiteX2083" fmla="*/ 423488 w 12311968"/>
              <a:gd name="connsiteY2083" fmla="*/ 7613352 h 13937307"/>
              <a:gd name="connsiteX2084" fmla="*/ 434090 w 12311968"/>
              <a:gd name="connsiteY2084" fmla="*/ 7565203 h 13937307"/>
              <a:gd name="connsiteX2085" fmla="*/ 419954 w 12311968"/>
              <a:gd name="connsiteY2085" fmla="*/ 7561592 h 13937307"/>
              <a:gd name="connsiteX2086" fmla="*/ 1204498 w 12311968"/>
              <a:gd name="connsiteY2086" fmla="*/ 7555574 h 13937307"/>
              <a:gd name="connsiteX2087" fmla="*/ 1177404 w 12311968"/>
              <a:gd name="connsiteY2087" fmla="*/ 7597704 h 13937307"/>
              <a:gd name="connsiteX2088" fmla="*/ 1189184 w 12311968"/>
              <a:gd name="connsiteY2088" fmla="*/ 7606130 h 13937307"/>
              <a:gd name="connsiteX2089" fmla="*/ 1216278 w 12311968"/>
              <a:gd name="connsiteY2089" fmla="*/ 7564000 h 13937307"/>
              <a:gd name="connsiteX2090" fmla="*/ 1204498 w 12311968"/>
              <a:gd name="connsiteY2090" fmla="*/ 7555574 h 13937307"/>
              <a:gd name="connsiteX2091" fmla="*/ 1794673 w 12311968"/>
              <a:gd name="connsiteY2091" fmla="*/ 7554370 h 13937307"/>
              <a:gd name="connsiteX2092" fmla="*/ 1801152 w 12311968"/>
              <a:gd name="connsiteY2092" fmla="*/ 7560991 h 13937307"/>
              <a:gd name="connsiteX2093" fmla="*/ 1769935 w 12311968"/>
              <a:gd name="connsiteY2093" fmla="*/ 7592888 h 13937307"/>
              <a:gd name="connsiteX2094" fmla="*/ 1763457 w 12311968"/>
              <a:gd name="connsiteY2094" fmla="*/ 7586269 h 13937307"/>
              <a:gd name="connsiteX2095" fmla="*/ 1794673 w 12311968"/>
              <a:gd name="connsiteY2095" fmla="*/ 7554370 h 13937307"/>
              <a:gd name="connsiteX2096" fmla="*/ 1794673 w 12311968"/>
              <a:gd name="connsiteY2096" fmla="*/ 7548351 h 13937307"/>
              <a:gd name="connsiteX2097" fmla="*/ 1760511 w 12311968"/>
              <a:gd name="connsiteY2097" fmla="*/ 7583259 h 13937307"/>
              <a:gd name="connsiteX2098" fmla="*/ 1763457 w 12311968"/>
              <a:gd name="connsiteY2098" fmla="*/ 7586269 h 13937307"/>
              <a:gd name="connsiteX2099" fmla="*/ 1760511 w 12311968"/>
              <a:gd name="connsiteY2099" fmla="*/ 7589278 h 13937307"/>
              <a:gd name="connsiteX2100" fmla="*/ 1769935 w 12311968"/>
              <a:gd name="connsiteY2100" fmla="*/ 7598908 h 13937307"/>
              <a:gd name="connsiteX2101" fmla="*/ 1804097 w 12311968"/>
              <a:gd name="connsiteY2101" fmla="*/ 7564000 h 13937307"/>
              <a:gd name="connsiteX2102" fmla="*/ 1801152 w 12311968"/>
              <a:gd name="connsiteY2102" fmla="*/ 7560991 h 13937307"/>
              <a:gd name="connsiteX2103" fmla="*/ 1804097 w 12311968"/>
              <a:gd name="connsiteY2103" fmla="*/ 7557981 h 13937307"/>
              <a:gd name="connsiteX2104" fmla="*/ 1794673 w 12311968"/>
              <a:gd name="connsiteY2104" fmla="*/ 7548351 h 13937307"/>
              <a:gd name="connsiteX2105" fmla="*/ 1025443 w 12311968"/>
              <a:gd name="connsiteY2105" fmla="*/ 7525480 h 13937307"/>
              <a:gd name="connsiteX2106" fmla="*/ 1001883 w 12311968"/>
              <a:gd name="connsiteY2106" fmla="*/ 7568814 h 13937307"/>
              <a:gd name="connsiteX2107" fmla="*/ 1013663 w 12311968"/>
              <a:gd name="connsiteY2107" fmla="*/ 7576036 h 13937307"/>
              <a:gd name="connsiteX2108" fmla="*/ 1037223 w 12311968"/>
              <a:gd name="connsiteY2108" fmla="*/ 7532702 h 13937307"/>
              <a:gd name="connsiteX2109" fmla="*/ 1025443 w 12311968"/>
              <a:gd name="connsiteY2109" fmla="*/ 7525480 h 13937307"/>
              <a:gd name="connsiteX2110" fmla="*/ 230297 w 12311968"/>
              <a:gd name="connsiteY2110" fmla="*/ 7514647 h 13937307"/>
              <a:gd name="connsiteX2111" fmla="*/ 224407 w 12311968"/>
              <a:gd name="connsiteY2111" fmla="*/ 7564000 h 13937307"/>
              <a:gd name="connsiteX2112" fmla="*/ 238543 w 12311968"/>
              <a:gd name="connsiteY2112" fmla="*/ 7565204 h 13937307"/>
              <a:gd name="connsiteX2113" fmla="*/ 244433 w 12311968"/>
              <a:gd name="connsiteY2113" fmla="*/ 7515851 h 13937307"/>
              <a:gd name="connsiteX2114" fmla="*/ 230297 w 12311968"/>
              <a:gd name="connsiteY2114" fmla="*/ 7514647 h 13937307"/>
              <a:gd name="connsiteX2115" fmla="*/ 1650957 w 12311968"/>
              <a:gd name="connsiteY2115" fmla="*/ 7492980 h 13937307"/>
              <a:gd name="connsiteX2116" fmla="*/ 1617974 w 12311968"/>
              <a:gd name="connsiteY2116" fmla="*/ 7530296 h 13937307"/>
              <a:gd name="connsiteX2117" fmla="*/ 1628576 w 12311968"/>
              <a:gd name="connsiteY2117" fmla="*/ 7539925 h 13937307"/>
              <a:gd name="connsiteX2118" fmla="*/ 1661559 w 12311968"/>
              <a:gd name="connsiteY2118" fmla="*/ 7502610 h 13937307"/>
              <a:gd name="connsiteX2119" fmla="*/ 1650957 w 12311968"/>
              <a:gd name="connsiteY2119" fmla="*/ 7492980 h 13937307"/>
              <a:gd name="connsiteX2120" fmla="*/ 1450698 w 12311968"/>
              <a:gd name="connsiteY2120" fmla="*/ 7490573 h 13937307"/>
              <a:gd name="connsiteX2121" fmla="*/ 1421249 w 12311968"/>
              <a:gd name="connsiteY2121" fmla="*/ 7530296 h 13937307"/>
              <a:gd name="connsiteX2122" fmla="*/ 1431851 w 12311968"/>
              <a:gd name="connsiteY2122" fmla="*/ 7538722 h 13937307"/>
              <a:gd name="connsiteX2123" fmla="*/ 1461300 w 12311968"/>
              <a:gd name="connsiteY2123" fmla="*/ 7498999 h 13937307"/>
              <a:gd name="connsiteX2124" fmla="*/ 1450698 w 12311968"/>
              <a:gd name="connsiteY2124" fmla="*/ 7490573 h 13937307"/>
              <a:gd name="connsiteX2125" fmla="*/ 1862996 w 12311968"/>
              <a:gd name="connsiteY2125" fmla="*/ 7483350 h 13937307"/>
              <a:gd name="connsiteX2126" fmla="*/ 1869475 w 12311968"/>
              <a:gd name="connsiteY2126" fmla="*/ 7489971 h 13937307"/>
              <a:gd name="connsiteX2127" fmla="*/ 1838259 w 12311968"/>
              <a:gd name="connsiteY2127" fmla="*/ 7521869 h 13937307"/>
              <a:gd name="connsiteX2128" fmla="*/ 1831780 w 12311968"/>
              <a:gd name="connsiteY2128" fmla="*/ 7515249 h 13937307"/>
              <a:gd name="connsiteX2129" fmla="*/ 1862996 w 12311968"/>
              <a:gd name="connsiteY2129" fmla="*/ 7483350 h 13937307"/>
              <a:gd name="connsiteX2130" fmla="*/ 642595 w 12311968"/>
              <a:gd name="connsiteY2130" fmla="*/ 7480943 h 13937307"/>
              <a:gd name="connsiteX2131" fmla="*/ 627281 w 12311968"/>
              <a:gd name="connsiteY2131" fmla="*/ 7527888 h 13937307"/>
              <a:gd name="connsiteX2132" fmla="*/ 640239 w 12311968"/>
              <a:gd name="connsiteY2132" fmla="*/ 7532703 h 13937307"/>
              <a:gd name="connsiteX2133" fmla="*/ 655553 w 12311968"/>
              <a:gd name="connsiteY2133" fmla="*/ 7485757 h 13937307"/>
              <a:gd name="connsiteX2134" fmla="*/ 642595 w 12311968"/>
              <a:gd name="connsiteY2134" fmla="*/ 7480943 h 13937307"/>
              <a:gd name="connsiteX2135" fmla="*/ 1862996 w 12311968"/>
              <a:gd name="connsiteY2135" fmla="*/ 7477331 h 13937307"/>
              <a:gd name="connsiteX2136" fmla="*/ 1828835 w 12311968"/>
              <a:gd name="connsiteY2136" fmla="*/ 7512239 h 13937307"/>
              <a:gd name="connsiteX2137" fmla="*/ 1831780 w 12311968"/>
              <a:gd name="connsiteY2137" fmla="*/ 7515249 h 13937307"/>
              <a:gd name="connsiteX2138" fmla="*/ 1828835 w 12311968"/>
              <a:gd name="connsiteY2138" fmla="*/ 7518258 h 13937307"/>
              <a:gd name="connsiteX2139" fmla="*/ 1838259 w 12311968"/>
              <a:gd name="connsiteY2139" fmla="*/ 7527888 h 13937307"/>
              <a:gd name="connsiteX2140" fmla="*/ 1872420 w 12311968"/>
              <a:gd name="connsiteY2140" fmla="*/ 7492980 h 13937307"/>
              <a:gd name="connsiteX2141" fmla="*/ 1869475 w 12311968"/>
              <a:gd name="connsiteY2141" fmla="*/ 7489971 h 13937307"/>
              <a:gd name="connsiteX2142" fmla="*/ 1872420 w 12311968"/>
              <a:gd name="connsiteY2142" fmla="*/ 7486961 h 13937307"/>
              <a:gd name="connsiteX2143" fmla="*/ 1862996 w 12311968"/>
              <a:gd name="connsiteY2143" fmla="*/ 7477331 h 13937307"/>
              <a:gd name="connsiteX2144" fmla="*/ 1258686 w 12311968"/>
              <a:gd name="connsiteY2144" fmla="*/ 7472517 h 13937307"/>
              <a:gd name="connsiteX2145" fmla="*/ 1231592 w 12311968"/>
              <a:gd name="connsiteY2145" fmla="*/ 7514647 h 13937307"/>
              <a:gd name="connsiteX2146" fmla="*/ 1243372 w 12311968"/>
              <a:gd name="connsiteY2146" fmla="*/ 7523073 h 13937307"/>
              <a:gd name="connsiteX2147" fmla="*/ 1270465 w 12311968"/>
              <a:gd name="connsiteY2147" fmla="*/ 7480943 h 13937307"/>
              <a:gd name="connsiteX2148" fmla="*/ 1258686 w 12311968"/>
              <a:gd name="connsiteY2148" fmla="*/ 7472517 h 13937307"/>
              <a:gd name="connsiteX2149" fmla="*/ 849922 w 12311968"/>
              <a:gd name="connsiteY2149" fmla="*/ 7470109 h 13937307"/>
              <a:gd name="connsiteX2150" fmla="*/ 829896 w 12311968"/>
              <a:gd name="connsiteY2150" fmla="*/ 7515850 h 13937307"/>
              <a:gd name="connsiteX2151" fmla="*/ 842854 w 12311968"/>
              <a:gd name="connsiteY2151" fmla="*/ 7521869 h 13937307"/>
              <a:gd name="connsiteX2152" fmla="*/ 862880 w 12311968"/>
              <a:gd name="connsiteY2152" fmla="*/ 7476127 h 13937307"/>
              <a:gd name="connsiteX2153" fmla="*/ 849922 w 12311968"/>
              <a:gd name="connsiteY2153" fmla="*/ 7470109 h 13937307"/>
              <a:gd name="connsiteX2154" fmla="*/ 441158 w 12311968"/>
              <a:gd name="connsiteY2154" fmla="*/ 7464090 h 13937307"/>
              <a:gd name="connsiteX2155" fmla="*/ 430556 w 12311968"/>
              <a:gd name="connsiteY2155" fmla="*/ 7512239 h 13937307"/>
              <a:gd name="connsiteX2156" fmla="*/ 444692 w 12311968"/>
              <a:gd name="connsiteY2156" fmla="*/ 7515851 h 13937307"/>
              <a:gd name="connsiteX2157" fmla="*/ 455294 w 12311968"/>
              <a:gd name="connsiteY2157" fmla="*/ 7467702 h 13937307"/>
              <a:gd name="connsiteX2158" fmla="*/ 441158 w 12311968"/>
              <a:gd name="connsiteY2158" fmla="*/ 7464090 h 13937307"/>
              <a:gd name="connsiteX2159" fmla="*/ 1073740 w 12311968"/>
              <a:gd name="connsiteY2159" fmla="*/ 7438812 h 13937307"/>
              <a:gd name="connsiteX2160" fmla="*/ 1050181 w 12311968"/>
              <a:gd name="connsiteY2160" fmla="*/ 7482146 h 13937307"/>
              <a:gd name="connsiteX2161" fmla="*/ 1061961 w 12311968"/>
              <a:gd name="connsiteY2161" fmla="*/ 7489368 h 13937307"/>
              <a:gd name="connsiteX2162" fmla="*/ 1085520 w 12311968"/>
              <a:gd name="connsiteY2162" fmla="*/ 7446034 h 13937307"/>
              <a:gd name="connsiteX2163" fmla="*/ 1073740 w 12311968"/>
              <a:gd name="connsiteY2163" fmla="*/ 7438812 h 13937307"/>
              <a:gd name="connsiteX2164" fmla="*/ 1716925 w 12311968"/>
              <a:gd name="connsiteY2164" fmla="*/ 7418349 h 13937307"/>
              <a:gd name="connsiteX2165" fmla="*/ 1683941 w 12311968"/>
              <a:gd name="connsiteY2165" fmla="*/ 7455665 h 13937307"/>
              <a:gd name="connsiteX2166" fmla="*/ 1694543 w 12311968"/>
              <a:gd name="connsiteY2166" fmla="*/ 7465295 h 13937307"/>
              <a:gd name="connsiteX2167" fmla="*/ 1727527 w 12311968"/>
              <a:gd name="connsiteY2167" fmla="*/ 7427979 h 13937307"/>
              <a:gd name="connsiteX2168" fmla="*/ 1716925 w 12311968"/>
              <a:gd name="connsiteY2168" fmla="*/ 7418349 h 13937307"/>
              <a:gd name="connsiteX2169" fmla="*/ 240899 w 12311968"/>
              <a:gd name="connsiteY2169" fmla="*/ 7415942 h 13937307"/>
              <a:gd name="connsiteX2170" fmla="*/ 235009 w 12311968"/>
              <a:gd name="connsiteY2170" fmla="*/ 7465295 h 13937307"/>
              <a:gd name="connsiteX2171" fmla="*/ 249145 w 12311968"/>
              <a:gd name="connsiteY2171" fmla="*/ 7466498 h 13937307"/>
              <a:gd name="connsiteX2172" fmla="*/ 255035 w 12311968"/>
              <a:gd name="connsiteY2172" fmla="*/ 7417146 h 13937307"/>
              <a:gd name="connsiteX2173" fmla="*/ 240899 w 12311968"/>
              <a:gd name="connsiteY2173" fmla="*/ 7415942 h 13937307"/>
              <a:gd name="connsiteX2174" fmla="*/ 1932498 w 12311968"/>
              <a:gd name="connsiteY2174" fmla="*/ 7413535 h 13937307"/>
              <a:gd name="connsiteX2175" fmla="*/ 1938388 w 12311968"/>
              <a:gd name="connsiteY2175" fmla="*/ 7419553 h 13937307"/>
              <a:gd name="connsiteX2176" fmla="*/ 1907760 w 12311968"/>
              <a:gd name="connsiteY2176" fmla="*/ 7450849 h 13937307"/>
              <a:gd name="connsiteX2177" fmla="*/ 1901870 w 12311968"/>
              <a:gd name="connsiteY2177" fmla="*/ 7444831 h 13937307"/>
              <a:gd name="connsiteX2178" fmla="*/ 1932498 w 12311968"/>
              <a:gd name="connsiteY2178" fmla="*/ 7413535 h 13937307"/>
              <a:gd name="connsiteX2179" fmla="*/ 1510776 w 12311968"/>
              <a:gd name="connsiteY2179" fmla="*/ 7411127 h 13937307"/>
              <a:gd name="connsiteX2180" fmla="*/ 1481326 w 12311968"/>
              <a:gd name="connsiteY2180" fmla="*/ 7450850 h 13937307"/>
              <a:gd name="connsiteX2181" fmla="*/ 1491928 w 12311968"/>
              <a:gd name="connsiteY2181" fmla="*/ 7459276 h 13937307"/>
              <a:gd name="connsiteX2182" fmla="*/ 1521378 w 12311968"/>
              <a:gd name="connsiteY2182" fmla="*/ 7419553 h 13937307"/>
              <a:gd name="connsiteX2183" fmla="*/ 1510776 w 12311968"/>
              <a:gd name="connsiteY2183" fmla="*/ 7411127 h 13937307"/>
              <a:gd name="connsiteX2184" fmla="*/ 1932498 w 12311968"/>
              <a:gd name="connsiteY2184" fmla="*/ 7406311 h 13937307"/>
              <a:gd name="connsiteX2185" fmla="*/ 1898336 w 12311968"/>
              <a:gd name="connsiteY2185" fmla="*/ 7441220 h 13937307"/>
              <a:gd name="connsiteX2186" fmla="*/ 1901870 w 12311968"/>
              <a:gd name="connsiteY2186" fmla="*/ 7444831 h 13937307"/>
              <a:gd name="connsiteX2187" fmla="*/ 1898336 w 12311968"/>
              <a:gd name="connsiteY2187" fmla="*/ 7448442 h 13937307"/>
              <a:gd name="connsiteX2188" fmla="*/ 1907760 w 12311968"/>
              <a:gd name="connsiteY2188" fmla="*/ 7458072 h 13937307"/>
              <a:gd name="connsiteX2189" fmla="*/ 1941922 w 12311968"/>
              <a:gd name="connsiteY2189" fmla="*/ 7423164 h 13937307"/>
              <a:gd name="connsiteX2190" fmla="*/ 1938388 w 12311968"/>
              <a:gd name="connsiteY2190" fmla="*/ 7419553 h 13937307"/>
              <a:gd name="connsiteX2191" fmla="*/ 1941922 w 12311968"/>
              <a:gd name="connsiteY2191" fmla="*/ 7415941 h 13937307"/>
              <a:gd name="connsiteX2192" fmla="*/ 1932498 w 12311968"/>
              <a:gd name="connsiteY2192" fmla="*/ 7406311 h 13937307"/>
              <a:gd name="connsiteX2193" fmla="*/ 1312873 w 12311968"/>
              <a:gd name="connsiteY2193" fmla="*/ 7389460 h 13937307"/>
              <a:gd name="connsiteX2194" fmla="*/ 1285779 w 12311968"/>
              <a:gd name="connsiteY2194" fmla="*/ 7431590 h 13937307"/>
              <a:gd name="connsiteX2195" fmla="*/ 1297559 w 12311968"/>
              <a:gd name="connsiteY2195" fmla="*/ 7440016 h 13937307"/>
              <a:gd name="connsiteX2196" fmla="*/ 1324653 w 12311968"/>
              <a:gd name="connsiteY2196" fmla="*/ 7397886 h 13937307"/>
              <a:gd name="connsiteX2197" fmla="*/ 1312873 w 12311968"/>
              <a:gd name="connsiteY2197" fmla="*/ 7389460 h 13937307"/>
              <a:gd name="connsiteX2198" fmla="*/ 673223 w 12311968"/>
              <a:gd name="connsiteY2198" fmla="*/ 7385848 h 13937307"/>
              <a:gd name="connsiteX2199" fmla="*/ 657909 w 12311968"/>
              <a:gd name="connsiteY2199" fmla="*/ 7432794 h 13937307"/>
              <a:gd name="connsiteX2200" fmla="*/ 670867 w 12311968"/>
              <a:gd name="connsiteY2200" fmla="*/ 7437609 h 13937307"/>
              <a:gd name="connsiteX2201" fmla="*/ 686181 w 12311968"/>
              <a:gd name="connsiteY2201" fmla="*/ 7390663 h 13937307"/>
              <a:gd name="connsiteX2202" fmla="*/ 673223 w 12311968"/>
              <a:gd name="connsiteY2202" fmla="*/ 7385848 h 13937307"/>
              <a:gd name="connsiteX2203" fmla="*/ 889973 w 12311968"/>
              <a:gd name="connsiteY2203" fmla="*/ 7378626 h 13937307"/>
              <a:gd name="connsiteX2204" fmla="*/ 869948 w 12311968"/>
              <a:gd name="connsiteY2204" fmla="*/ 7424367 h 13937307"/>
              <a:gd name="connsiteX2205" fmla="*/ 882906 w 12311968"/>
              <a:gd name="connsiteY2205" fmla="*/ 7430386 h 13937307"/>
              <a:gd name="connsiteX2206" fmla="*/ 902931 w 12311968"/>
              <a:gd name="connsiteY2206" fmla="*/ 7384645 h 13937307"/>
              <a:gd name="connsiteX2207" fmla="*/ 889973 w 12311968"/>
              <a:gd name="connsiteY2207" fmla="*/ 7378626 h 13937307"/>
              <a:gd name="connsiteX2208" fmla="*/ 462362 w 12311968"/>
              <a:gd name="connsiteY2208" fmla="*/ 7366589 h 13937307"/>
              <a:gd name="connsiteX2209" fmla="*/ 451760 w 12311968"/>
              <a:gd name="connsiteY2209" fmla="*/ 7414738 h 13937307"/>
              <a:gd name="connsiteX2210" fmla="*/ 465896 w 12311968"/>
              <a:gd name="connsiteY2210" fmla="*/ 7418349 h 13937307"/>
              <a:gd name="connsiteX2211" fmla="*/ 476498 w 12311968"/>
              <a:gd name="connsiteY2211" fmla="*/ 7370200 h 13937307"/>
              <a:gd name="connsiteX2212" fmla="*/ 462362 w 12311968"/>
              <a:gd name="connsiteY2212" fmla="*/ 7366589 h 13937307"/>
              <a:gd name="connsiteX2213" fmla="*/ 1120860 w 12311968"/>
              <a:gd name="connsiteY2213" fmla="*/ 7350940 h 13937307"/>
              <a:gd name="connsiteX2214" fmla="*/ 1097300 w 12311968"/>
              <a:gd name="connsiteY2214" fmla="*/ 7394274 h 13937307"/>
              <a:gd name="connsiteX2215" fmla="*/ 1109080 w 12311968"/>
              <a:gd name="connsiteY2215" fmla="*/ 7401497 h 13937307"/>
              <a:gd name="connsiteX2216" fmla="*/ 1132640 w 12311968"/>
              <a:gd name="connsiteY2216" fmla="*/ 7358162 h 13937307"/>
              <a:gd name="connsiteX2217" fmla="*/ 1120860 w 12311968"/>
              <a:gd name="connsiteY2217" fmla="*/ 7350940 h 13937307"/>
              <a:gd name="connsiteX2218" fmla="*/ 1781715 w 12311968"/>
              <a:gd name="connsiteY2218" fmla="*/ 7343719 h 13937307"/>
              <a:gd name="connsiteX2219" fmla="*/ 1748731 w 12311968"/>
              <a:gd name="connsiteY2219" fmla="*/ 7381034 h 13937307"/>
              <a:gd name="connsiteX2220" fmla="*/ 1759333 w 12311968"/>
              <a:gd name="connsiteY2220" fmla="*/ 7390664 h 13937307"/>
              <a:gd name="connsiteX2221" fmla="*/ 1792317 w 12311968"/>
              <a:gd name="connsiteY2221" fmla="*/ 7353348 h 13937307"/>
              <a:gd name="connsiteX2222" fmla="*/ 1781715 w 12311968"/>
              <a:gd name="connsiteY2222" fmla="*/ 7343719 h 13937307"/>
              <a:gd name="connsiteX2223" fmla="*/ 2002000 w 12311968"/>
              <a:gd name="connsiteY2223" fmla="*/ 7342515 h 13937307"/>
              <a:gd name="connsiteX2224" fmla="*/ 2008478 w 12311968"/>
              <a:gd name="connsiteY2224" fmla="*/ 7349135 h 13937307"/>
              <a:gd name="connsiteX2225" fmla="*/ 1977262 w 12311968"/>
              <a:gd name="connsiteY2225" fmla="*/ 7381033 h 13937307"/>
              <a:gd name="connsiteX2226" fmla="*/ 1970783 w 12311968"/>
              <a:gd name="connsiteY2226" fmla="*/ 7374414 h 13937307"/>
              <a:gd name="connsiteX2227" fmla="*/ 2002000 w 12311968"/>
              <a:gd name="connsiteY2227" fmla="*/ 7342515 h 13937307"/>
              <a:gd name="connsiteX2228" fmla="*/ 2002000 w 12311968"/>
              <a:gd name="connsiteY2228" fmla="*/ 7336496 h 13937307"/>
              <a:gd name="connsiteX2229" fmla="*/ 1967838 w 12311968"/>
              <a:gd name="connsiteY2229" fmla="*/ 7371404 h 13937307"/>
              <a:gd name="connsiteX2230" fmla="*/ 1970783 w 12311968"/>
              <a:gd name="connsiteY2230" fmla="*/ 7374414 h 13937307"/>
              <a:gd name="connsiteX2231" fmla="*/ 1967838 w 12311968"/>
              <a:gd name="connsiteY2231" fmla="*/ 7377423 h 13937307"/>
              <a:gd name="connsiteX2232" fmla="*/ 1977262 w 12311968"/>
              <a:gd name="connsiteY2232" fmla="*/ 7387053 h 13937307"/>
              <a:gd name="connsiteX2233" fmla="*/ 2011424 w 12311968"/>
              <a:gd name="connsiteY2233" fmla="*/ 7352145 h 13937307"/>
              <a:gd name="connsiteX2234" fmla="*/ 2008478 w 12311968"/>
              <a:gd name="connsiteY2234" fmla="*/ 7349135 h 13937307"/>
              <a:gd name="connsiteX2235" fmla="*/ 2011424 w 12311968"/>
              <a:gd name="connsiteY2235" fmla="*/ 7346125 h 13937307"/>
              <a:gd name="connsiteX2236" fmla="*/ 2002000 w 12311968"/>
              <a:gd name="connsiteY2236" fmla="*/ 7336496 h 13937307"/>
              <a:gd name="connsiteX2237" fmla="*/ 1570854 w 12311968"/>
              <a:gd name="connsiteY2237" fmla="*/ 7332885 h 13937307"/>
              <a:gd name="connsiteX2238" fmla="*/ 1541404 w 12311968"/>
              <a:gd name="connsiteY2238" fmla="*/ 7372608 h 13937307"/>
              <a:gd name="connsiteX2239" fmla="*/ 1552006 w 12311968"/>
              <a:gd name="connsiteY2239" fmla="*/ 7381034 h 13937307"/>
              <a:gd name="connsiteX2240" fmla="*/ 1581456 w 12311968"/>
              <a:gd name="connsiteY2240" fmla="*/ 7341311 h 13937307"/>
              <a:gd name="connsiteX2241" fmla="*/ 1570854 w 12311968"/>
              <a:gd name="connsiteY2241" fmla="*/ 7332885 h 13937307"/>
              <a:gd name="connsiteX2242" fmla="*/ 251501 w 12311968"/>
              <a:gd name="connsiteY2242" fmla="*/ 7316033 h 13937307"/>
              <a:gd name="connsiteX2243" fmla="*/ 245611 w 12311968"/>
              <a:gd name="connsiteY2243" fmla="*/ 7365386 h 13937307"/>
              <a:gd name="connsiteX2244" fmla="*/ 259747 w 12311968"/>
              <a:gd name="connsiteY2244" fmla="*/ 7366589 h 13937307"/>
              <a:gd name="connsiteX2245" fmla="*/ 265637 w 12311968"/>
              <a:gd name="connsiteY2245" fmla="*/ 7317237 h 13937307"/>
              <a:gd name="connsiteX2246" fmla="*/ 251501 w 12311968"/>
              <a:gd name="connsiteY2246" fmla="*/ 7316033 h 13937307"/>
              <a:gd name="connsiteX2247" fmla="*/ 1367061 w 12311968"/>
              <a:gd name="connsiteY2247" fmla="*/ 7306403 h 13937307"/>
              <a:gd name="connsiteX2248" fmla="*/ 1339967 w 12311968"/>
              <a:gd name="connsiteY2248" fmla="*/ 7348534 h 13937307"/>
              <a:gd name="connsiteX2249" fmla="*/ 1351747 w 12311968"/>
              <a:gd name="connsiteY2249" fmla="*/ 7356960 h 13937307"/>
              <a:gd name="connsiteX2250" fmla="*/ 1378841 w 12311968"/>
              <a:gd name="connsiteY2250" fmla="*/ 7314829 h 13937307"/>
              <a:gd name="connsiteX2251" fmla="*/ 1367061 w 12311968"/>
              <a:gd name="connsiteY2251" fmla="*/ 7306403 h 13937307"/>
              <a:gd name="connsiteX2252" fmla="*/ 703850 w 12311968"/>
              <a:gd name="connsiteY2252" fmla="*/ 7291958 h 13937307"/>
              <a:gd name="connsiteX2253" fmla="*/ 688537 w 12311968"/>
              <a:gd name="connsiteY2253" fmla="*/ 7338903 h 13937307"/>
              <a:gd name="connsiteX2254" fmla="*/ 701494 w 12311968"/>
              <a:gd name="connsiteY2254" fmla="*/ 7343718 h 13937307"/>
              <a:gd name="connsiteX2255" fmla="*/ 716808 w 12311968"/>
              <a:gd name="connsiteY2255" fmla="*/ 7296773 h 13937307"/>
              <a:gd name="connsiteX2256" fmla="*/ 703850 w 12311968"/>
              <a:gd name="connsiteY2256" fmla="*/ 7291958 h 13937307"/>
              <a:gd name="connsiteX2257" fmla="*/ 930025 w 12311968"/>
              <a:gd name="connsiteY2257" fmla="*/ 7288347 h 13937307"/>
              <a:gd name="connsiteX2258" fmla="*/ 909999 w 12311968"/>
              <a:gd name="connsiteY2258" fmla="*/ 7334088 h 13937307"/>
              <a:gd name="connsiteX2259" fmla="*/ 922957 w 12311968"/>
              <a:gd name="connsiteY2259" fmla="*/ 7340107 h 13937307"/>
              <a:gd name="connsiteX2260" fmla="*/ 942983 w 12311968"/>
              <a:gd name="connsiteY2260" fmla="*/ 7294365 h 13937307"/>
              <a:gd name="connsiteX2261" fmla="*/ 930025 w 12311968"/>
              <a:gd name="connsiteY2261" fmla="*/ 7288347 h 13937307"/>
              <a:gd name="connsiteX2262" fmla="*/ 2070323 w 12311968"/>
              <a:gd name="connsiteY2262" fmla="*/ 7271495 h 13937307"/>
              <a:gd name="connsiteX2263" fmla="*/ 2076802 w 12311968"/>
              <a:gd name="connsiteY2263" fmla="*/ 7278116 h 13937307"/>
              <a:gd name="connsiteX2264" fmla="*/ 2045585 w 12311968"/>
              <a:gd name="connsiteY2264" fmla="*/ 7310014 h 13937307"/>
              <a:gd name="connsiteX2265" fmla="*/ 2039106 w 12311968"/>
              <a:gd name="connsiteY2265" fmla="*/ 7303394 h 13937307"/>
              <a:gd name="connsiteX2266" fmla="*/ 2070323 w 12311968"/>
              <a:gd name="connsiteY2266" fmla="*/ 7271495 h 13937307"/>
              <a:gd name="connsiteX2267" fmla="*/ 1846504 w 12311968"/>
              <a:gd name="connsiteY2267" fmla="*/ 7269088 h 13937307"/>
              <a:gd name="connsiteX2268" fmla="*/ 1813521 w 12311968"/>
              <a:gd name="connsiteY2268" fmla="*/ 7306403 h 13937307"/>
              <a:gd name="connsiteX2269" fmla="*/ 1824122 w 12311968"/>
              <a:gd name="connsiteY2269" fmla="*/ 7316033 h 13937307"/>
              <a:gd name="connsiteX2270" fmla="*/ 1857106 w 12311968"/>
              <a:gd name="connsiteY2270" fmla="*/ 7278718 h 13937307"/>
              <a:gd name="connsiteX2271" fmla="*/ 1846504 w 12311968"/>
              <a:gd name="connsiteY2271" fmla="*/ 7269088 h 13937307"/>
              <a:gd name="connsiteX2272" fmla="*/ 483566 w 12311968"/>
              <a:gd name="connsiteY2272" fmla="*/ 7267884 h 13937307"/>
              <a:gd name="connsiteX2273" fmla="*/ 472964 w 12311968"/>
              <a:gd name="connsiteY2273" fmla="*/ 7317236 h 13937307"/>
              <a:gd name="connsiteX2274" fmla="*/ 487100 w 12311968"/>
              <a:gd name="connsiteY2274" fmla="*/ 7320847 h 13937307"/>
              <a:gd name="connsiteX2275" fmla="*/ 497702 w 12311968"/>
              <a:gd name="connsiteY2275" fmla="*/ 7271495 h 13937307"/>
              <a:gd name="connsiteX2276" fmla="*/ 483566 w 12311968"/>
              <a:gd name="connsiteY2276" fmla="*/ 7267884 h 13937307"/>
              <a:gd name="connsiteX2277" fmla="*/ 2070323 w 12311968"/>
              <a:gd name="connsiteY2277" fmla="*/ 7265476 h 13937307"/>
              <a:gd name="connsiteX2278" fmla="*/ 2036161 w 12311968"/>
              <a:gd name="connsiteY2278" fmla="*/ 7300384 h 13937307"/>
              <a:gd name="connsiteX2279" fmla="*/ 2039106 w 12311968"/>
              <a:gd name="connsiteY2279" fmla="*/ 7303394 h 13937307"/>
              <a:gd name="connsiteX2280" fmla="*/ 2036161 w 12311968"/>
              <a:gd name="connsiteY2280" fmla="*/ 7306403 h 13937307"/>
              <a:gd name="connsiteX2281" fmla="*/ 2045585 w 12311968"/>
              <a:gd name="connsiteY2281" fmla="*/ 7316033 h 13937307"/>
              <a:gd name="connsiteX2282" fmla="*/ 2079747 w 12311968"/>
              <a:gd name="connsiteY2282" fmla="*/ 7281125 h 13937307"/>
              <a:gd name="connsiteX2283" fmla="*/ 2076802 w 12311968"/>
              <a:gd name="connsiteY2283" fmla="*/ 7278116 h 13937307"/>
              <a:gd name="connsiteX2284" fmla="*/ 2079747 w 12311968"/>
              <a:gd name="connsiteY2284" fmla="*/ 7275106 h 13937307"/>
              <a:gd name="connsiteX2285" fmla="*/ 2070323 w 12311968"/>
              <a:gd name="connsiteY2285" fmla="*/ 7265476 h 13937307"/>
              <a:gd name="connsiteX2286" fmla="*/ 1167980 w 12311968"/>
              <a:gd name="connsiteY2286" fmla="*/ 7264272 h 13937307"/>
              <a:gd name="connsiteX2287" fmla="*/ 1144420 w 12311968"/>
              <a:gd name="connsiteY2287" fmla="*/ 7307606 h 13937307"/>
              <a:gd name="connsiteX2288" fmla="*/ 1156200 w 12311968"/>
              <a:gd name="connsiteY2288" fmla="*/ 7314829 h 13937307"/>
              <a:gd name="connsiteX2289" fmla="*/ 1179760 w 12311968"/>
              <a:gd name="connsiteY2289" fmla="*/ 7271494 h 13937307"/>
              <a:gd name="connsiteX2290" fmla="*/ 1167980 w 12311968"/>
              <a:gd name="connsiteY2290" fmla="*/ 7264272 h 13937307"/>
              <a:gd name="connsiteX2291" fmla="*/ 1629754 w 12311968"/>
              <a:gd name="connsiteY2291" fmla="*/ 7253439 h 13937307"/>
              <a:gd name="connsiteX2292" fmla="*/ 1600304 w 12311968"/>
              <a:gd name="connsiteY2292" fmla="*/ 7293162 h 13937307"/>
              <a:gd name="connsiteX2293" fmla="*/ 1610906 w 12311968"/>
              <a:gd name="connsiteY2293" fmla="*/ 7301588 h 13937307"/>
              <a:gd name="connsiteX2294" fmla="*/ 1640356 w 12311968"/>
              <a:gd name="connsiteY2294" fmla="*/ 7261865 h 13937307"/>
              <a:gd name="connsiteX2295" fmla="*/ 1629754 w 12311968"/>
              <a:gd name="connsiteY2295" fmla="*/ 7253439 h 13937307"/>
              <a:gd name="connsiteX2296" fmla="*/ 1421249 w 12311968"/>
              <a:gd name="connsiteY2296" fmla="*/ 7223346 h 13937307"/>
              <a:gd name="connsiteX2297" fmla="*/ 1394155 w 12311968"/>
              <a:gd name="connsiteY2297" fmla="*/ 7265477 h 13937307"/>
              <a:gd name="connsiteX2298" fmla="*/ 1405935 w 12311968"/>
              <a:gd name="connsiteY2298" fmla="*/ 7273903 h 13937307"/>
              <a:gd name="connsiteX2299" fmla="*/ 1433029 w 12311968"/>
              <a:gd name="connsiteY2299" fmla="*/ 7231772 h 13937307"/>
              <a:gd name="connsiteX2300" fmla="*/ 1421249 w 12311968"/>
              <a:gd name="connsiteY2300" fmla="*/ 7223346 h 13937307"/>
              <a:gd name="connsiteX2301" fmla="*/ 263281 w 12311968"/>
              <a:gd name="connsiteY2301" fmla="*/ 7217328 h 13937307"/>
              <a:gd name="connsiteX2302" fmla="*/ 257391 w 12311968"/>
              <a:gd name="connsiteY2302" fmla="*/ 7266680 h 13937307"/>
              <a:gd name="connsiteX2303" fmla="*/ 271527 w 12311968"/>
              <a:gd name="connsiteY2303" fmla="*/ 7267884 h 13937307"/>
              <a:gd name="connsiteX2304" fmla="*/ 277417 w 12311968"/>
              <a:gd name="connsiteY2304" fmla="*/ 7218532 h 13937307"/>
              <a:gd name="connsiteX2305" fmla="*/ 263281 w 12311968"/>
              <a:gd name="connsiteY2305" fmla="*/ 7217328 h 13937307"/>
              <a:gd name="connsiteX2306" fmla="*/ 2139825 w 12311968"/>
              <a:gd name="connsiteY2306" fmla="*/ 7201679 h 13937307"/>
              <a:gd name="connsiteX2307" fmla="*/ 2145715 w 12311968"/>
              <a:gd name="connsiteY2307" fmla="*/ 7207698 h 13937307"/>
              <a:gd name="connsiteX2308" fmla="*/ 2115087 w 12311968"/>
              <a:gd name="connsiteY2308" fmla="*/ 7238994 h 13937307"/>
              <a:gd name="connsiteX2309" fmla="*/ 2109198 w 12311968"/>
              <a:gd name="connsiteY2309" fmla="*/ 7232976 h 13937307"/>
              <a:gd name="connsiteX2310" fmla="*/ 2139825 w 12311968"/>
              <a:gd name="connsiteY2310" fmla="*/ 7201679 h 13937307"/>
              <a:gd name="connsiteX2311" fmla="*/ 970077 w 12311968"/>
              <a:gd name="connsiteY2311" fmla="*/ 7196864 h 13937307"/>
              <a:gd name="connsiteX2312" fmla="*/ 950051 w 12311968"/>
              <a:gd name="connsiteY2312" fmla="*/ 7242605 h 13937307"/>
              <a:gd name="connsiteX2313" fmla="*/ 963009 w 12311968"/>
              <a:gd name="connsiteY2313" fmla="*/ 7248624 h 13937307"/>
              <a:gd name="connsiteX2314" fmla="*/ 983035 w 12311968"/>
              <a:gd name="connsiteY2314" fmla="*/ 7202882 h 13937307"/>
              <a:gd name="connsiteX2315" fmla="*/ 970077 w 12311968"/>
              <a:gd name="connsiteY2315" fmla="*/ 7196864 h 13937307"/>
              <a:gd name="connsiteX2316" fmla="*/ 734478 w 12311968"/>
              <a:gd name="connsiteY2316" fmla="*/ 7196864 h 13937307"/>
              <a:gd name="connsiteX2317" fmla="*/ 719164 w 12311968"/>
              <a:gd name="connsiteY2317" fmla="*/ 7243809 h 13937307"/>
              <a:gd name="connsiteX2318" fmla="*/ 732122 w 12311968"/>
              <a:gd name="connsiteY2318" fmla="*/ 7248624 h 13937307"/>
              <a:gd name="connsiteX2319" fmla="*/ 747436 w 12311968"/>
              <a:gd name="connsiteY2319" fmla="*/ 7201679 h 13937307"/>
              <a:gd name="connsiteX2320" fmla="*/ 734478 w 12311968"/>
              <a:gd name="connsiteY2320" fmla="*/ 7196864 h 13937307"/>
              <a:gd name="connsiteX2321" fmla="*/ 1911294 w 12311968"/>
              <a:gd name="connsiteY2321" fmla="*/ 7194457 h 13937307"/>
              <a:gd name="connsiteX2322" fmla="*/ 1878310 w 12311968"/>
              <a:gd name="connsiteY2322" fmla="*/ 7231772 h 13937307"/>
              <a:gd name="connsiteX2323" fmla="*/ 1888912 w 12311968"/>
              <a:gd name="connsiteY2323" fmla="*/ 7241402 h 13937307"/>
              <a:gd name="connsiteX2324" fmla="*/ 1921896 w 12311968"/>
              <a:gd name="connsiteY2324" fmla="*/ 7204087 h 13937307"/>
              <a:gd name="connsiteX2325" fmla="*/ 1911294 w 12311968"/>
              <a:gd name="connsiteY2325" fmla="*/ 7194457 h 13937307"/>
              <a:gd name="connsiteX2326" fmla="*/ 2139825 w 12311968"/>
              <a:gd name="connsiteY2326" fmla="*/ 7194456 h 13937307"/>
              <a:gd name="connsiteX2327" fmla="*/ 2105663 w 12311968"/>
              <a:gd name="connsiteY2327" fmla="*/ 7229364 h 13937307"/>
              <a:gd name="connsiteX2328" fmla="*/ 2109198 w 12311968"/>
              <a:gd name="connsiteY2328" fmla="*/ 7232976 h 13937307"/>
              <a:gd name="connsiteX2329" fmla="*/ 2105663 w 12311968"/>
              <a:gd name="connsiteY2329" fmla="*/ 7236587 h 13937307"/>
              <a:gd name="connsiteX2330" fmla="*/ 2115087 w 12311968"/>
              <a:gd name="connsiteY2330" fmla="*/ 7246217 h 13937307"/>
              <a:gd name="connsiteX2331" fmla="*/ 2149249 w 12311968"/>
              <a:gd name="connsiteY2331" fmla="*/ 7211309 h 13937307"/>
              <a:gd name="connsiteX2332" fmla="*/ 2145715 w 12311968"/>
              <a:gd name="connsiteY2332" fmla="*/ 7207698 h 13937307"/>
              <a:gd name="connsiteX2333" fmla="*/ 2149249 w 12311968"/>
              <a:gd name="connsiteY2333" fmla="*/ 7204086 h 13937307"/>
              <a:gd name="connsiteX2334" fmla="*/ 2139825 w 12311968"/>
              <a:gd name="connsiteY2334" fmla="*/ 7194456 h 13937307"/>
              <a:gd name="connsiteX2335" fmla="*/ 1215100 w 12311968"/>
              <a:gd name="connsiteY2335" fmla="*/ 7176400 h 13937307"/>
              <a:gd name="connsiteX2336" fmla="*/ 1191540 w 12311968"/>
              <a:gd name="connsiteY2336" fmla="*/ 7219734 h 13937307"/>
              <a:gd name="connsiteX2337" fmla="*/ 1203320 w 12311968"/>
              <a:gd name="connsiteY2337" fmla="*/ 7226957 h 13937307"/>
              <a:gd name="connsiteX2338" fmla="*/ 1226880 w 12311968"/>
              <a:gd name="connsiteY2338" fmla="*/ 7183623 h 13937307"/>
              <a:gd name="connsiteX2339" fmla="*/ 1215100 w 12311968"/>
              <a:gd name="connsiteY2339" fmla="*/ 7176400 h 13937307"/>
              <a:gd name="connsiteX2340" fmla="*/ 1689831 w 12311968"/>
              <a:gd name="connsiteY2340" fmla="*/ 7175197 h 13937307"/>
              <a:gd name="connsiteX2341" fmla="*/ 1660381 w 12311968"/>
              <a:gd name="connsiteY2341" fmla="*/ 7214920 h 13937307"/>
              <a:gd name="connsiteX2342" fmla="*/ 1670983 w 12311968"/>
              <a:gd name="connsiteY2342" fmla="*/ 7223346 h 13937307"/>
              <a:gd name="connsiteX2343" fmla="*/ 1700433 w 12311968"/>
              <a:gd name="connsiteY2343" fmla="*/ 7183623 h 13937307"/>
              <a:gd name="connsiteX2344" fmla="*/ 1689831 w 12311968"/>
              <a:gd name="connsiteY2344" fmla="*/ 7175197 h 13937307"/>
              <a:gd name="connsiteX2345" fmla="*/ 504770 w 12311968"/>
              <a:gd name="connsiteY2345" fmla="*/ 7170382 h 13937307"/>
              <a:gd name="connsiteX2346" fmla="*/ 494168 w 12311968"/>
              <a:gd name="connsiteY2346" fmla="*/ 7219735 h 13937307"/>
              <a:gd name="connsiteX2347" fmla="*/ 508303 w 12311968"/>
              <a:gd name="connsiteY2347" fmla="*/ 7223346 h 13937307"/>
              <a:gd name="connsiteX2348" fmla="*/ 518905 w 12311968"/>
              <a:gd name="connsiteY2348" fmla="*/ 7173993 h 13937307"/>
              <a:gd name="connsiteX2349" fmla="*/ 504770 w 12311968"/>
              <a:gd name="connsiteY2349" fmla="*/ 7170382 h 13937307"/>
              <a:gd name="connsiteX2350" fmla="*/ 1475436 w 12311968"/>
              <a:gd name="connsiteY2350" fmla="*/ 7140289 h 13937307"/>
              <a:gd name="connsiteX2351" fmla="*/ 1448343 w 12311968"/>
              <a:gd name="connsiteY2351" fmla="*/ 7182420 h 13937307"/>
              <a:gd name="connsiteX2352" fmla="*/ 1460122 w 12311968"/>
              <a:gd name="connsiteY2352" fmla="*/ 7190846 h 13937307"/>
              <a:gd name="connsiteX2353" fmla="*/ 1487216 w 12311968"/>
              <a:gd name="connsiteY2353" fmla="*/ 7148715 h 13937307"/>
              <a:gd name="connsiteX2354" fmla="*/ 1475436 w 12311968"/>
              <a:gd name="connsiteY2354" fmla="*/ 7140289 h 13937307"/>
              <a:gd name="connsiteX2355" fmla="*/ 2209327 w 12311968"/>
              <a:gd name="connsiteY2355" fmla="*/ 7130660 h 13937307"/>
              <a:gd name="connsiteX2356" fmla="*/ 2215805 w 12311968"/>
              <a:gd name="connsiteY2356" fmla="*/ 7137280 h 13937307"/>
              <a:gd name="connsiteX2357" fmla="*/ 2184589 w 12311968"/>
              <a:gd name="connsiteY2357" fmla="*/ 7169178 h 13937307"/>
              <a:gd name="connsiteX2358" fmla="*/ 2178111 w 12311968"/>
              <a:gd name="connsiteY2358" fmla="*/ 7162558 h 13937307"/>
              <a:gd name="connsiteX2359" fmla="*/ 2209327 w 12311968"/>
              <a:gd name="connsiteY2359" fmla="*/ 7130660 h 13937307"/>
              <a:gd name="connsiteX2360" fmla="*/ 2209327 w 12311968"/>
              <a:gd name="connsiteY2360" fmla="*/ 7124640 h 13937307"/>
              <a:gd name="connsiteX2361" fmla="*/ 2175165 w 12311968"/>
              <a:gd name="connsiteY2361" fmla="*/ 7159548 h 13937307"/>
              <a:gd name="connsiteX2362" fmla="*/ 2178111 w 12311968"/>
              <a:gd name="connsiteY2362" fmla="*/ 7162558 h 13937307"/>
              <a:gd name="connsiteX2363" fmla="*/ 2175165 w 12311968"/>
              <a:gd name="connsiteY2363" fmla="*/ 7165568 h 13937307"/>
              <a:gd name="connsiteX2364" fmla="*/ 2184589 w 12311968"/>
              <a:gd name="connsiteY2364" fmla="*/ 7175197 h 13937307"/>
              <a:gd name="connsiteX2365" fmla="*/ 2218750 w 12311968"/>
              <a:gd name="connsiteY2365" fmla="*/ 7140289 h 13937307"/>
              <a:gd name="connsiteX2366" fmla="*/ 2215805 w 12311968"/>
              <a:gd name="connsiteY2366" fmla="*/ 7137280 h 13937307"/>
              <a:gd name="connsiteX2367" fmla="*/ 2218750 w 12311968"/>
              <a:gd name="connsiteY2367" fmla="*/ 7134270 h 13937307"/>
              <a:gd name="connsiteX2368" fmla="*/ 2209327 w 12311968"/>
              <a:gd name="connsiteY2368" fmla="*/ 7124640 h 13937307"/>
              <a:gd name="connsiteX2369" fmla="*/ 1976084 w 12311968"/>
              <a:gd name="connsiteY2369" fmla="*/ 7119826 h 13937307"/>
              <a:gd name="connsiteX2370" fmla="*/ 1943100 w 12311968"/>
              <a:gd name="connsiteY2370" fmla="*/ 7157141 h 13937307"/>
              <a:gd name="connsiteX2371" fmla="*/ 1953702 w 12311968"/>
              <a:gd name="connsiteY2371" fmla="*/ 7166771 h 13937307"/>
              <a:gd name="connsiteX2372" fmla="*/ 1986686 w 12311968"/>
              <a:gd name="connsiteY2372" fmla="*/ 7129456 h 13937307"/>
              <a:gd name="connsiteX2373" fmla="*/ 1976084 w 12311968"/>
              <a:gd name="connsiteY2373" fmla="*/ 7119826 h 13937307"/>
              <a:gd name="connsiteX2374" fmla="*/ 273883 w 12311968"/>
              <a:gd name="connsiteY2374" fmla="*/ 7117419 h 13937307"/>
              <a:gd name="connsiteX2375" fmla="*/ 267993 w 12311968"/>
              <a:gd name="connsiteY2375" fmla="*/ 7166771 h 13937307"/>
              <a:gd name="connsiteX2376" fmla="*/ 282129 w 12311968"/>
              <a:gd name="connsiteY2376" fmla="*/ 7167975 h 13937307"/>
              <a:gd name="connsiteX2377" fmla="*/ 288019 w 12311968"/>
              <a:gd name="connsiteY2377" fmla="*/ 7118623 h 13937307"/>
              <a:gd name="connsiteX2378" fmla="*/ 273883 w 12311968"/>
              <a:gd name="connsiteY2378" fmla="*/ 7117419 h 13937307"/>
              <a:gd name="connsiteX2379" fmla="*/ 1008951 w 12311968"/>
              <a:gd name="connsiteY2379" fmla="*/ 7105381 h 13937307"/>
              <a:gd name="connsiteX2380" fmla="*/ 988925 w 12311968"/>
              <a:gd name="connsiteY2380" fmla="*/ 7151122 h 13937307"/>
              <a:gd name="connsiteX2381" fmla="*/ 1001883 w 12311968"/>
              <a:gd name="connsiteY2381" fmla="*/ 7157141 h 13937307"/>
              <a:gd name="connsiteX2382" fmla="*/ 1021909 w 12311968"/>
              <a:gd name="connsiteY2382" fmla="*/ 7111399 h 13937307"/>
              <a:gd name="connsiteX2383" fmla="*/ 1008951 w 12311968"/>
              <a:gd name="connsiteY2383" fmla="*/ 7105381 h 13937307"/>
              <a:gd name="connsiteX2384" fmla="*/ 766284 w 12311968"/>
              <a:gd name="connsiteY2384" fmla="*/ 7101770 h 13937307"/>
              <a:gd name="connsiteX2385" fmla="*/ 750970 w 12311968"/>
              <a:gd name="connsiteY2385" fmla="*/ 7148715 h 13937307"/>
              <a:gd name="connsiteX2386" fmla="*/ 763928 w 12311968"/>
              <a:gd name="connsiteY2386" fmla="*/ 7153530 h 13937307"/>
              <a:gd name="connsiteX2387" fmla="*/ 779242 w 12311968"/>
              <a:gd name="connsiteY2387" fmla="*/ 7106585 h 13937307"/>
              <a:gd name="connsiteX2388" fmla="*/ 766284 w 12311968"/>
              <a:gd name="connsiteY2388" fmla="*/ 7101770 h 13937307"/>
              <a:gd name="connsiteX2389" fmla="*/ 1749909 w 12311968"/>
              <a:gd name="connsiteY2389" fmla="*/ 7095752 h 13937307"/>
              <a:gd name="connsiteX2390" fmla="*/ 1720459 w 12311968"/>
              <a:gd name="connsiteY2390" fmla="*/ 7135474 h 13937307"/>
              <a:gd name="connsiteX2391" fmla="*/ 1731061 w 12311968"/>
              <a:gd name="connsiteY2391" fmla="*/ 7143901 h 13937307"/>
              <a:gd name="connsiteX2392" fmla="*/ 1760511 w 12311968"/>
              <a:gd name="connsiteY2392" fmla="*/ 7104178 h 13937307"/>
              <a:gd name="connsiteX2393" fmla="*/ 1749909 w 12311968"/>
              <a:gd name="connsiteY2393" fmla="*/ 7095752 h 13937307"/>
              <a:gd name="connsiteX2394" fmla="*/ 1263398 w 12311968"/>
              <a:gd name="connsiteY2394" fmla="*/ 7089732 h 13937307"/>
              <a:gd name="connsiteX2395" fmla="*/ 1239838 w 12311968"/>
              <a:gd name="connsiteY2395" fmla="*/ 7133066 h 13937307"/>
              <a:gd name="connsiteX2396" fmla="*/ 1251618 w 12311968"/>
              <a:gd name="connsiteY2396" fmla="*/ 7140289 h 13937307"/>
              <a:gd name="connsiteX2397" fmla="*/ 1275177 w 12311968"/>
              <a:gd name="connsiteY2397" fmla="*/ 7096955 h 13937307"/>
              <a:gd name="connsiteX2398" fmla="*/ 1263398 w 12311968"/>
              <a:gd name="connsiteY2398" fmla="*/ 7089732 h 13937307"/>
              <a:gd name="connsiteX2399" fmla="*/ 525973 w 12311968"/>
              <a:gd name="connsiteY2399" fmla="*/ 7074084 h 13937307"/>
              <a:gd name="connsiteX2400" fmla="*/ 515371 w 12311968"/>
              <a:gd name="connsiteY2400" fmla="*/ 7122233 h 13937307"/>
              <a:gd name="connsiteX2401" fmla="*/ 529507 w 12311968"/>
              <a:gd name="connsiteY2401" fmla="*/ 7125844 h 13937307"/>
              <a:gd name="connsiteX2402" fmla="*/ 540109 w 12311968"/>
              <a:gd name="connsiteY2402" fmla="*/ 7077695 h 13937307"/>
              <a:gd name="connsiteX2403" fmla="*/ 525973 w 12311968"/>
              <a:gd name="connsiteY2403" fmla="*/ 7074084 h 13937307"/>
              <a:gd name="connsiteX2404" fmla="*/ 2277650 w 12311968"/>
              <a:gd name="connsiteY2404" fmla="*/ 7059640 h 13937307"/>
              <a:gd name="connsiteX2405" fmla="*/ 2284129 w 12311968"/>
              <a:gd name="connsiteY2405" fmla="*/ 7066260 h 13937307"/>
              <a:gd name="connsiteX2406" fmla="*/ 2252912 w 12311968"/>
              <a:gd name="connsiteY2406" fmla="*/ 7098158 h 13937307"/>
              <a:gd name="connsiteX2407" fmla="*/ 2246434 w 12311968"/>
              <a:gd name="connsiteY2407" fmla="*/ 7091539 h 13937307"/>
              <a:gd name="connsiteX2408" fmla="*/ 2277650 w 12311968"/>
              <a:gd name="connsiteY2408" fmla="*/ 7059640 h 13937307"/>
              <a:gd name="connsiteX2409" fmla="*/ 1529624 w 12311968"/>
              <a:gd name="connsiteY2409" fmla="*/ 7057232 h 13937307"/>
              <a:gd name="connsiteX2410" fmla="*/ 1502530 w 12311968"/>
              <a:gd name="connsiteY2410" fmla="*/ 7099363 h 13937307"/>
              <a:gd name="connsiteX2411" fmla="*/ 1514310 w 12311968"/>
              <a:gd name="connsiteY2411" fmla="*/ 7107789 h 13937307"/>
              <a:gd name="connsiteX2412" fmla="*/ 1541404 w 12311968"/>
              <a:gd name="connsiteY2412" fmla="*/ 7065659 h 13937307"/>
              <a:gd name="connsiteX2413" fmla="*/ 1529624 w 12311968"/>
              <a:gd name="connsiteY2413" fmla="*/ 7057232 h 13937307"/>
              <a:gd name="connsiteX2414" fmla="*/ 2277650 w 12311968"/>
              <a:gd name="connsiteY2414" fmla="*/ 7053621 h 13937307"/>
              <a:gd name="connsiteX2415" fmla="*/ 2243488 w 12311968"/>
              <a:gd name="connsiteY2415" fmla="*/ 7088529 h 13937307"/>
              <a:gd name="connsiteX2416" fmla="*/ 2246434 w 12311968"/>
              <a:gd name="connsiteY2416" fmla="*/ 7091539 h 13937307"/>
              <a:gd name="connsiteX2417" fmla="*/ 2243488 w 12311968"/>
              <a:gd name="connsiteY2417" fmla="*/ 7094548 h 13937307"/>
              <a:gd name="connsiteX2418" fmla="*/ 2252912 w 12311968"/>
              <a:gd name="connsiteY2418" fmla="*/ 7104178 h 13937307"/>
              <a:gd name="connsiteX2419" fmla="*/ 2287074 w 12311968"/>
              <a:gd name="connsiteY2419" fmla="*/ 7069270 h 13937307"/>
              <a:gd name="connsiteX2420" fmla="*/ 2284129 w 12311968"/>
              <a:gd name="connsiteY2420" fmla="*/ 7066260 h 13937307"/>
              <a:gd name="connsiteX2421" fmla="*/ 2287074 w 12311968"/>
              <a:gd name="connsiteY2421" fmla="*/ 7063250 h 13937307"/>
              <a:gd name="connsiteX2422" fmla="*/ 2277650 w 12311968"/>
              <a:gd name="connsiteY2422" fmla="*/ 7053621 h 13937307"/>
              <a:gd name="connsiteX2423" fmla="*/ 2040873 w 12311968"/>
              <a:gd name="connsiteY2423" fmla="*/ 7045195 h 13937307"/>
              <a:gd name="connsiteX2424" fmla="*/ 2007890 w 12311968"/>
              <a:gd name="connsiteY2424" fmla="*/ 7082511 h 13937307"/>
              <a:gd name="connsiteX2425" fmla="*/ 2018491 w 12311968"/>
              <a:gd name="connsiteY2425" fmla="*/ 7092141 h 13937307"/>
              <a:gd name="connsiteX2426" fmla="*/ 2051475 w 12311968"/>
              <a:gd name="connsiteY2426" fmla="*/ 7054825 h 13937307"/>
              <a:gd name="connsiteX2427" fmla="*/ 2040873 w 12311968"/>
              <a:gd name="connsiteY2427" fmla="*/ 7045195 h 13937307"/>
              <a:gd name="connsiteX2428" fmla="*/ 291553 w 12311968"/>
              <a:gd name="connsiteY2428" fmla="*/ 7018713 h 13937307"/>
              <a:gd name="connsiteX2429" fmla="*/ 277417 w 12311968"/>
              <a:gd name="connsiteY2429" fmla="*/ 7019917 h 13937307"/>
              <a:gd name="connsiteX2430" fmla="*/ 280951 w 12311968"/>
              <a:gd name="connsiteY2430" fmla="*/ 7047603 h 13937307"/>
              <a:gd name="connsiteX2431" fmla="*/ 278595 w 12311968"/>
              <a:gd name="connsiteY2431" fmla="*/ 7068066 h 13937307"/>
              <a:gd name="connsiteX2432" fmla="*/ 292731 w 12311968"/>
              <a:gd name="connsiteY2432" fmla="*/ 7069270 h 13937307"/>
              <a:gd name="connsiteX2433" fmla="*/ 295087 w 12311968"/>
              <a:gd name="connsiteY2433" fmla="*/ 7048807 h 13937307"/>
              <a:gd name="connsiteX2434" fmla="*/ 291553 w 12311968"/>
              <a:gd name="connsiteY2434" fmla="*/ 7018713 h 13937307"/>
              <a:gd name="connsiteX2435" fmla="*/ 1781715 w 12311968"/>
              <a:gd name="connsiteY2435" fmla="*/ 7017510 h 13937307"/>
              <a:gd name="connsiteX2436" fmla="*/ 1771113 w 12311968"/>
              <a:gd name="connsiteY2436" fmla="*/ 7025936 h 13937307"/>
              <a:gd name="connsiteX2437" fmla="*/ 1787605 w 12311968"/>
              <a:gd name="connsiteY2437" fmla="*/ 7047603 h 13937307"/>
              <a:gd name="connsiteX2438" fmla="*/ 1780537 w 12311968"/>
              <a:gd name="connsiteY2438" fmla="*/ 7057232 h 13937307"/>
              <a:gd name="connsiteX2439" fmla="*/ 1791139 w 12311968"/>
              <a:gd name="connsiteY2439" fmla="*/ 7065659 h 13937307"/>
              <a:gd name="connsiteX2440" fmla="*/ 1804097 w 12311968"/>
              <a:gd name="connsiteY2440" fmla="*/ 7047603 h 13937307"/>
              <a:gd name="connsiteX2441" fmla="*/ 1781715 w 12311968"/>
              <a:gd name="connsiteY2441" fmla="*/ 7017510 h 13937307"/>
              <a:gd name="connsiteX2442" fmla="*/ 1036045 w 12311968"/>
              <a:gd name="connsiteY2442" fmla="*/ 7013898 h 13937307"/>
              <a:gd name="connsiteX2443" fmla="*/ 1023087 w 12311968"/>
              <a:gd name="connsiteY2443" fmla="*/ 7019916 h 13937307"/>
              <a:gd name="connsiteX2444" fmla="*/ 1034867 w 12311968"/>
              <a:gd name="connsiteY2444" fmla="*/ 7047602 h 13937307"/>
              <a:gd name="connsiteX2445" fmla="*/ 1028977 w 12311968"/>
              <a:gd name="connsiteY2445" fmla="*/ 7059639 h 13937307"/>
              <a:gd name="connsiteX2446" fmla="*/ 1041935 w 12311968"/>
              <a:gd name="connsiteY2446" fmla="*/ 7065658 h 13937307"/>
              <a:gd name="connsiteX2447" fmla="*/ 1050181 w 12311968"/>
              <a:gd name="connsiteY2447" fmla="*/ 7047602 h 13937307"/>
              <a:gd name="connsiteX2448" fmla="*/ 1036045 w 12311968"/>
              <a:gd name="connsiteY2448" fmla="*/ 7013898 h 13937307"/>
              <a:gd name="connsiteX2449" fmla="*/ 785132 w 12311968"/>
              <a:gd name="connsiteY2449" fmla="*/ 7006676 h 13937307"/>
              <a:gd name="connsiteX2450" fmla="*/ 772174 w 12311968"/>
              <a:gd name="connsiteY2450" fmla="*/ 7011491 h 13937307"/>
              <a:gd name="connsiteX2451" fmla="*/ 783954 w 12311968"/>
              <a:gd name="connsiteY2451" fmla="*/ 7047602 h 13937307"/>
              <a:gd name="connsiteX2452" fmla="*/ 781598 w 12311968"/>
              <a:gd name="connsiteY2452" fmla="*/ 7054825 h 13937307"/>
              <a:gd name="connsiteX2453" fmla="*/ 794556 w 12311968"/>
              <a:gd name="connsiteY2453" fmla="*/ 7059640 h 13937307"/>
              <a:gd name="connsiteX2454" fmla="*/ 798090 w 12311968"/>
              <a:gd name="connsiteY2454" fmla="*/ 7046399 h 13937307"/>
              <a:gd name="connsiteX2455" fmla="*/ 785132 w 12311968"/>
              <a:gd name="connsiteY2455" fmla="*/ 7006676 h 13937307"/>
              <a:gd name="connsiteX2456" fmla="*/ 1276355 w 12311968"/>
              <a:gd name="connsiteY2456" fmla="*/ 7001861 h 13937307"/>
              <a:gd name="connsiteX2457" fmla="*/ 1264576 w 12311968"/>
              <a:gd name="connsiteY2457" fmla="*/ 7009083 h 13937307"/>
              <a:gd name="connsiteX2458" fmla="*/ 1286957 w 12311968"/>
              <a:gd name="connsiteY2458" fmla="*/ 7051213 h 13937307"/>
              <a:gd name="connsiteX2459" fmla="*/ 1291669 w 12311968"/>
              <a:gd name="connsiteY2459" fmla="*/ 7048806 h 13937307"/>
              <a:gd name="connsiteX2460" fmla="*/ 1298737 w 12311968"/>
              <a:gd name="connsiteY2460" fmla="*/ 7052417 h 13937307"/>
              <a:gd name="connsiteX2461" fmla="*/ 1301093 w 12311968"/>
              <a:gd name="connsiteY2461" fmla="*/ 7047602 h 13937307"/>
              <a:gd name="connsiteX2462" fmla="*/ 1276355 w 12311968"/>
              <a:gd name="connsiteY2462" fmla="*/ 7001861 h 13937307"/>
              <a:gd name="connsiteX2463" fmla="*/ 2251734 w 12311968"/>
              <a:gd name="connsiteY2463" fmla="*/ 6989824 h 13937307"/>
              <a:gd name="connsiteX2464" fmla="*/ 2282362 w 12311968"/>
              <a:gd name="connsiteY2464" fmla="*/ 7021121 h 13937307"/>
              <a:gd name="connsiteX2465" fmla="*/ 2276472 w 12311968"/>
              <a:gd name="connsiteY2465" fmla="*/ 7027139 h 13937307"/>
              <a:gd name="connsiteX2466" fmla="*/ 2245844 w 12311968"/>
              <a:gd name="connsiteY2466" fmla="*/ 6995843 h 13937307"/>
              <a:gd name="connsiteX2467" fmla="*/ 2251734 w 12311968"/>
              <a:gd name="connsiteY2467" fmla="*/ 6989824 h 13937307"/>
              <a:gd name="connsiteX2468" fmla="*/ 2251734 w 12311968"/>
              <a:gd name="connsiteY2468" fmla="*/ 6982601 h 13937307"/>
              <a:gd name="connsiteX2469" fmla="*/ 2242310 w 12311968"/>
              <a:gd name="connsiteY2469" fmla="*/ 6992231 h 13937307"/>
              <a:gd name="connsiteX2470" fmla="*/ 2245844 w 12311968"/>
              <a:gd name="connsiteY2470" fmla="*/ 6995843 h 13937307"/>
              <a:gd name="connsiteX2471" fmla="*/ 2242310 w 12311968"/>
              <a:gd name="connsiteY2471" fmla="*/ 6999454 h 13937307"/>
              <a:gd name="connsiteX2472" fmla="*/ 2276472 w 12311968"/>
              <a:gd name="connsiteY2472" fmla="*/ 7034362 h 13937307"/>
              <a:gd name="connsiteX2473" fmla="*/ 2285896 w 12311968"/>
              <a:gd name="connsiteY2473" fmla="*/ 7024732 h 13937307"/>
              <a:gd name="connsiteX2474" fmla="*/ 2282362 w 12311968"/>
              <a:gd name="connsiteY2474" fmla="*/ 7021121 h 13937307"/>
              <a:gd name="connsiteX2475" fmla="*/ 2285896 w 12311968"/>
              <a:gd name="connsiteY2475" fmla="*/ 7017509 h 13937307"/>
              <a:gd name="connsiteX2476" fmla="*/ 2251734 w 12311968"/>
              <a:gd name="connsiteY2476" fmla="*/ 6982601 h 13937307"/>
              <a:gd name="connsiteX2477" fmla="*/ 531863 w 12311968"/>
              <a:gd name="connsiteY2477" fmla="*/ 6976583 h 13937307"/>
              <a:gd name="connsiteX2478" fmla="*/ 517727 w 12311968"/>
              <a:gd name="connsiteY2478" fmla="*/ 6980194 h 13937307"/>
              <a:gd name="connsiteX2479" fmla="*/ 528329 w 12311968"/>
              <a:gd name="connsiteY2479" fmla="*/ 7028343 h 13937307"/>
              <a:gd name="connsiteX2480" fmla="*/ 542465 w 12311968"/>
              <a:gd name="connsiteY2480" fmla="*/ 7024732 h 13937307"/>
              <a:gd name="connsiteX2481" fmla="*/ 531863 w 12311968"/>
              <a:gd name="connsiteY2481" fmla="*/ 6976583 h 13937307"/>
              <a:gd name="connsiteX2482" fmla="*/ 1506064 w 12311968"/>
              <a:gd name="connsiteY2482" fmla="*/ 6974176 h 13937307"/>
              <a:gd name="connsiteX2483" fmla="*/ 1494284 w 12311968"/>
              <a:gd name="connsiteY2483" fmla="*/ 6982602 h 13937307"/>
              <a:gd name="connsiteX2484" fmla="*/ 1521378 w 12311968"/>
              <a:gd name="connsiteY2484" fmla="*/ 7024732 h 13937307"/>
              <a:gd name="connsiteX2485" fmla="*/ 1533158 w 12311968"/>
              <a:gd name="connsiteY2485" fmla="*/ 7016306 h 13937307"/>
              <a:gd name="connsiteX2486" fmla="*/ 1506064 w 12311968"/>
              <a:gd name="connsiteY2486" fmla="*/ 6974176 h 13937307"/>
              <a:gd name="connsiteX2487" fmla="*/ 1989042 w 12311968"/>
              <a:gd name="connsiteY2487" fmla="*/ 6970564 h 13937307"/>
              <a:gd name="connsiteX2488" fmla="*/ 1978440 w 12311968"/>
              <a:gd name="connsiteY2488" fmla="*/ 6980194 h 13937307"/>
              <a:gd name="connsiteX2489" fmla="*/ 2011424 w 12311968"/>
              <a:gd name="connsiteY2489" fmla="*/ 7017510 h 13937307"/>
              <a:gd name="connsiteX2490" fmla="*/ 2022025 w 12311968"/>
              <a:gd name="connsiteY2490" fmla="*/ 7007880 h 13937307"/>
              <a:gd name="connsiteX2491" fmla="*/ 1989042 w 12311968"/>
              <a:gd name="connsiteY2491" fmla="*/ 6970564 h 13937307"/>
              <a:gd name="connsiteX2492" fmla="*/ 1722815 w 12311968"/>
              <a:gd name="connsiteY2492" fmla="*/ 6938065 h 13937307"/>
              <a:gd name="connsiteX2493" fmla="*/ 1712213 w 12311968"/>
              <a:gd name="connsiteY2493" fmla="*/ 6946491 h 13937307"/>
              <a:gd name="connsiteX2494" fmla="*/ 1741663 w 12311968"/>
              <a:gd name="connsiteY2494" fmla="*/ 6986213 h 13937307"/>
              <a:gd name="connsiteX2495" fmla="*/ 1752265 w 12311968"/>
              <a:gd name="connsiteY2495" fmla="*/ 6977787 h 13937307"/>
              <a:gd name="connsiteX2496" fmla="*/ 1722815 w 12311968"/>
              <a:gd name="connsiteY2496" fmla="*/ 6938065 h 13937307"/>
              <a:gd name="connsiteX2497" fmla="*/ 995993 w 12311968"/>
              <a:gd name="connsiteY2497" fmla="*/ 6922415 h 13937307"/>
              <a:gd name="connsiteX2498" fmla="*/ 983035 w 12311968"/>
              <a:gd name="connsiteY2498" fmla="*/ 6928433 h 13937307"/>
              <a:gd name="connsiteX2499" fmla="*/ 1003061 w 12311968"/>
              <a:gd name="connsiteY2499" fmla="*/ 6974175 h 13937307"/>
              <a:gd name="connsiteX2500" fmla="*/ 1016019 w 12311968"/>
              <a:gd name="connsiteY2500" fmla="*/ 6968156 h 13937307"/>
              <a:gd name="connsiteX2501" fmla="*/ 995993 w 12311968"/>
              <a:gd name="connsiteY2501" fmla="*/ 6922415 h 13937307"/>
              <a:gd name="connsiteX2502" fmla="*/ 2182233 w 12311968"/>
              <a:gd name="connsiteY2502" fmla="*/ 6918805 h 13937307"/>
              <a:gd name="connsiteX2503" fmla="*/ 2213449 w 12311968"/>
              <a:gd name="connsiteY2503" fmla="*/ 6950703 h 13937307"/>
              <a:gd name="connsiteX2504" fmla="*/ 2206971 w 12311968"/>
              <a:gd name="connsiteY2504" fmla="*/ 6957325 h 13937307"/>
              <a:gd name="connsiteX2505" fmla="*/ 2175754 w 12311968"/>
              <a:gd name="connsiteY2505" fmla="*/ 6925425 h 13937307"/>
              <a:gd name="connsiteX2506" fmla="*/ 2182233 w 12311968"/>
              <a:gd name="connsiteY2506" fmla="*/ 6918805 h 13937307"/>
              <a:gd name="connsiteX2507" fmla="*/ 280951 w 12311968"/>
              <a:gd name="connsiteY2507" fmla="*/ 6918804 h 13937307"/>
              <a:gd name="connsiteX2508" fmla="*/ 266815 w 12311968"/>
              <a:gd name="connsiteY2508" fmla="*/ 6920008 h 13937307"/>
              <a:gd name="connsiteX2509" fmla="*/ 272705 w 12311968"/>
              <a:gd name="connsiteY2509" fmla="*/ 6969361 h 13937307"/>
              <a:gd name="connsiteX2510" fmla="*/ 286841 w 12311968"/>
              <a:gd name="connsiteY2510" fmla="*/ 6968157 h 13937307"/>
              <a:gd name="connsiteX2511" fmla="*/ 280951 w 12311968"/>
              <a:gd name="connsiteY2511" fmla="*/ 6918804 h 13937307"/>
              <a:gd name="connsiteX2512" fmla="*/ 1229236 w 12311968"/>
              <a:gd name="connsiteY2512" fmla="*/ 6915194 h 13937307"/>
              <a:gd name="connsiteX2513" fmla="*/ 1217456 w 12311968"/>
              <a:gd name="connsiteY2513" fmla="*/ 6922415 h 13937307"/>
              <a:gd name="connsiteX2514" fmla="*/ 1241016 w 12311968"/>
              <a:gd name="connsiteY2514" fmla="*/ 6965749 h 13937307"/>
              <a:gd name="connsiteX2515" fmla="*/ 1252796 w 12311968"/>
              <a:gd name="connsiteY2515" fmla="*/ 6958528 h 13937307"/>
              <a:gd name="connsiteX2516" fmla="*/ 1229236 w 12311968"/>
              <a:gd name="connsiteY2516" fmla="*/ 6915194 h 13937307"/>
              <a:gd name="connsiteX2517" fmla="*/ 2182233 w 12311968"/>
              <a:gd name="connsiteY2517" fmla="*/ 6912786 h 13937307"/>
              <a:gd name="connsiteX2518" fmla="*/ 2172809 w 12311968"/>
              <a:gd name="connsiteY2518" fmla="*/ 6922415 h 13937307"/>
              <a:gd name="connsiteX2519" fmla="*/ 2175754 w 12311968"/>
              <a:gd name="connsiteY2519" fmla="*/ 6925425 h 13937307"/>
              <a:gd name="connsiteX2520" fmla="*/ 2172809 w 12311968"/>
              <a:gd name="connsiteY2520" fmla="*/ 6928436 h 13937307"/>
              <a:gd name="connsiteX2521" fmla="*/ 2206971 w 12311968"/>
              <a:gd name="connsiteY2521" fmla="*/ 6963342 h 13937307"/>
              <a:gd name="connsiteX2522" fmla="*/ 2216394 w 12311968"/>
              <a:gd name="connsiteY2522" fmla="*/ 6953712 h 13937307"/>
              <a:gd name="connsiteX2523" fmla="*/ 2213449 w 12311968"/>
              <a:gd name="connsiteY2523" fmla="*/ 6950703 h 13937307"/>
              <a:gd name="connsiteX2524" fmla="*/ 2216394 w 12311968"/>
              <a:gd name="connsiteY2524" fmla="*/ 6947694 h 13937307"/>
              <a:gd name="connsiteX2525" fmla="*/ 2182233 w 12311968"/>
              <a:gd name="connsiteY2525" fmla="*/ 6912786 h 13937307"/>
              <a:gd name="connsiteX2526" fmla="*/ 753326 w 12311968"/>
              <a:gd name="connsiteY2526" fmla="*/ 6912786 h 13937307"/>
              <a:gd name="connsiteX2527" fmla="*/ 740368 w 12311968"/>
              <a:gd name="connsiteY2527" fmla="*/ 6917602 h 13937307"/>
              <a:gd name="connsiteX2528" fmla="*/ 755682 w 12311968"/>
              <a:gd name="connsiteY2528" fmla="*/ 6964545 h 13937307"/>
              <a:gd name="connsiteX2529" fmla="*/ 768640 w 12311968"/>
              <a:gd name="connsiteY2529" fmla="*/ 6959732 h 13937307"/>
              <a:gd name="connsiteX2530" fmla="*/ 753326 w 12311968"/>
              <a:gd name="connsiteY2530" fmla="*/ 6912786 h 13937307"/>
              <a:gd name="connsiteX2531" fmla="*/ 1924252 w 12311968"/>
              <a:gd name="connsiteY2531" fmla="*/ 6895934 h 13937307"/>
              <a:gd name="connsiteX2532" fmla="*/ 1913650 w 12311968"/>
              <a:gd name="connsiteY2532" fmla="*/ 6905565 h 13937307"/>
              <a:gd name="connsiteX2533" fmla="*/ 1946634 w 12311968"/>
              <a:gd name="connsiteY2533" fmla="*/ 6942881 h 13937307"/>
              <a:gd name="connsiteX2534" fmla="*/ 1957236 w 12311968"/>
              <a:gd name="connsiteY2534" fmla="*/ 6933249 h 13937307"/>
              <a:gd name="connsiteX2535" fmla="*/ 1924252 w 12311968"/>
              <a:gd name="connsiteY2535" fmla="*/ 6895934 h 13937307"/>
              <a:gd name="connsiteX2536" fmla="*/ 1451877 w 12311968"/>
              <a:gd name="connsiteY2536" fmla="*/ 6891121 h 13937307"/>
              <a:gd name="connsiteX2537" fmla="*/ 1440097 w 12311968"/>
              <a:gd name="connsiteY2537" fmla="*/ 6899547 h 13937307"/>
              <a:gd name="connsiteX2538" fmla="*/ 1467190 w 12311968"/>
              <a:gd name="connsiteY2538" fmla="*/ 6941675 h 13937307"/>
              <a:gd name="connsiteX2539" fmla="*/ 1478970 w 12311968"/>
              <a:gd name="connsiteY2539" fmla="*/ 6933249 h 13937307"/>
              <a:gd name="connsiteX2540" fmla="*/ 1451877 w 12311968"/>
              <a:gd name="connsiteY2540" fmla="*/ 6891121 h 13937307"/>
              <a:gd name="connsiteX2541" fmla="*/ 510659 w 12311968"/>
              <a:gd name="connsiteY2541" fmla="*/ 6877878 h 13937307"/>
              <a:gd name="connsiteX2542" fmla="*/ 496524 w 12311968"/>
              <a:gd name="connsiteY2542" fmla="*/ 6881489 h 13937307"/>
              <a:gd name="connsiteX2543" fmla="*/ 507125 w 12311968"/>
              <a:gd name="connsiteY2543" fmla="*/ 6930841 h 13937307"/>
              <a:gd name="connsiteX2544" fmla="*/ 521261 w 12311968"/>
              <a:gd name="connsiteY2544" fmla="*/ 6927231 h 13937307"/>
              <a:gd name="connsiteX2545" fmla="*/ 510659 w 12311968"/>
              <a:gd name="connsiteY2545" fmla="*/ 6877878 h 13937307"/>
              <a:gd name="connsiteX2546" fmla="*/ 1662737 w 12311968"/>
              <a:gd name="connsiteY2546" fmla="*/ 6859824 h 13937307"/>
              <a:gd name="connsiteX2547" fmla="*/ 1652135 w 12311968"/>
              <a:gd name="connsiteY2547" fmla="*/ 6868250 h 13937307"/>
              <a:gd name="connsiteX2548" fmla="*/ 1681585 w 12311968"/>
              <a:gd name="connsiteY2548" fmla="*/ 6907972 h 13937307"/>
              <a:gd name="connsiteX2549" fmla="*/ 1692187 w 12311968"/>
              <a:gd name="connsiteY2549" fmla="*/ 6899547 h 13937307"/>
              <a:gd name="connsiteX2550" fmla="*/ 1662737 w 12311968"/>
              <a:gd name="connsiteY2550" fmla="*/ 6859824 h 13937307"/>
              <a:gd name="connsiteX2551" fmla="*/ 2112731 w 12311968"/>
              <a:gd name="connsiteY2551" fmla="*/ 6847787 h 13937307"/>
              <a:gd name="connsiteX2552" fmla="*/ 2143948 w 12311968"/>
              <a:gd name="connsiteY2552" fmla="*/ 6879685 h 13937307"/>
              <a:gd name="connsiteX2553" fmla="*/ 2137469 w 12311968"/>
              <a:gd name="connsiteY2553" fmla="*/ 6886305 h 13937307"/>
              <a:gd name="connsiteX2554" fmla="*/ 2106253 w 12311968"/>
              <a:gd name="connsiteY2554" fmla="*/ 6854407 h 13937307"/>
              <a:gd name="connsiteX2555" fmla="*/ 2112731 w 12311968"/>
              <a:gd name="connsiteY2555" fmla="*/ 6847787 h 13937307"/>
              <a:gd name="connsiteX2556" fmla="*/ 2112731 w 12311968"/>
              <a:gd name="connsiteY2556" fmla="*/ 6841766 h 13937307"/>
              <a:gd name="connsiteX2557" fmla="*/ 2103307 w 12311968"/>
              <a:gd name="connsiteY2557" fmla="*/ 6851395 h 13937307"/>
              <a:gd name="connsiteX2558" fmla="*/ 2106253 w 12311968"/>
              <a:gd name="connsiteY2558" fmla="*/ 6854407 h 13937307"/>
              <a:gd name="connsiteX2559" fmla="*/ 2103307 w 12311968"/>
              <a:gd name="connsiteY2559" fmla="*/ 6857416 h 13937307"/>
              <a:gd name="connsiteX2560" fmla="*/ 2137469 w 12311968"/>
              <a:gd name="connsiteY2560" fmla="*/ 6892323 h 13937307"/>
              <a:gd name="connsiteX2561" fmla="*/ 2146893 w 12311968"/>
              <a:gd name="connsiteY2561" fmla="*/ 6882695 h 13937307"/>
              <a:gd name="connsiteX2562" fmla="*/ 2143948 w 12311968"/>
              <a:gd name="connsiteY2562" fmla="*/ 6879685 h 13937307"/>
              <a:gd name="connsiteX2563" fmla="*/ 2146893 w 12311968"/>
              <a:gd name="connsiteY2563" fmla="*/ 6876673 h 13937307"/>
              <a:gd name="connsiteX2564" fmla="*/ 2112731 w 12311968"/>
              <a:gd name="connsiteY2564" fmla="*/ 6841766 h 13937307"/>
              <a:gd name="connsiteX2565" fmla="*/ 955941 w 12311968"/>
              <a:gd name="connsiteY2565" fmla="*/ 6830933 h 13937307"/>
              <a:gd name="connsiteX2566" fmla="*/ 942983 w 12311968"/>
              <a:gd name="connsiteY2566" fmla="*/ 6836953 h 13937307"/>
              <a:gd name="connsiteX2567" fmla="*/ 963009 w 12311968"/>
              <a:gd name="connsiteY2567" fmla="*/ 6882693 h 13937307"/>
              <a:gd name="connsiteX2568" fmla="*/ 975967 w 12311968"/>
              <a:gd name="connsiteY2568" fmla="*/ 6876673 h 13937307"/>
              <a:gd name="connsiteX2569" fmla="*/ 955941 w 12311968"/>
              <a:gd name="connsiteY2569" fmla="*/ 6830933 h 13937307"/>
              <a:gd name="connsiteX2570" fmla="*/ 1182116 w 12311968"/>
              <a:gd name="connsiteY2570" fmla="*/ 6827321 h 13937307"/>
              <a:gd name="connsiteX2571" fmla="*/ 1170336 w 12311968"/>
              <a:gd name="connsiteY2571" fmla="*/ 6834545 h 13937307"/>
              <a:gd name="connsiteX2572" fmla="*/ 1193896 w 12311968"/>
              <a:gd name="connsiteY2572" fmla="*/ 6877879 h 13937307"/>
              <a:gd name="connsiteX2573" fmla="*/ 1205676 w 12311968"/>
              <a:gd name="connsiteY2573" fmla="*/ 6870655 h 13937307"/>
              <a:gd name="connsiteX2574" fmla="*/ 1182116 w 12311968"/>
              <a:gd name="connsiteY2574" fmla="*/ 6827321 h 13937307"/>
              <a:gd name="connsiteX2575" fmla="*/ 1859462 w 12311968"/>
              <a:gd name="connsiteY2575" fmla="*/ 6821303 h 13937307"/>
              <a:gd name="connsiteX2576" fmla="*/ 1848860 w 12311968"/>
              <a:gd name="connsiteY2576" fmla="*/ 6830935 h 13937307"/>
              <a:gd name="connsiteX2577" fmla="*/ 1881844 w 12311968"/>
              <a:gd name="connsiteY2577" fmla="*/ 6868250 h 13937307"/>
              <a:gd name="connsiteX2578" fmla="*/ 1892446 w 12311968"/>
              <a:gd name="connsiteY2578" fmla="*/ 6858618 h 13937307"/>
              <a:gd name="connsiteX2579" fmla="*/ 1859462 w 12311968"/>
              <a:gd name="connsiteY2579" fmla="*/ 6821303 h 13937307"/>
              <a:gd name="connsiteX2580" fmla="*/ 270349 w 12311968"/>
              <a:gd name="connsiteY2580" fmla="*/ 6820100 h 13937307"/>
              <a:gd name="connsiteX2581" fmla="*/ 256213 w 12311968"/>
              <a:gd name="connsiteY2581" fmla="*/ 6821303 h 13937307"/>
              <a:gd name="connsiteX2582" fmla="*/ 262103 w 12311968"/>
              <a:gd name="connsiteY2582" fmla="*/ 6870657 h 13937307"/>
              <a:gd name="connsiteX2583" fmla="*/ 276239 w 12311968"/>
              <a:gd name="connsiteY2583" fmla="*/ 6869452 h 13937307"/>
              <a:gd name="connsiteX2584" fmla="*/ 270349 w 12311968"/>
              <a:gd name="connsiteY2584" fmla="*/ 6820100 h 13937307"/>
              <a:gd name="connsiteX2585" fmla="*/ 722698 w 12311968"/>
              <a:gd name="connsiteY2585" fmla="*/ 6817692 h 13937307"/>
              <a:gd name="connsiteX2586" fmla="*/ 709740 w 12311968"/>
              <a:gd name="connsiteY2586" fmla="*/ 6822507 h 13937307"/>
              <a:gd name="connsiteX2587" fmla="*/ 725054 w 12311968"/>
              <a:gd name="connsiteY2587" fmla="*/ 6869452 h 13937307"/>
              <a:gd name="connsiteX2588" fmla="*/ 738012 w 12311968"/>
              <a:gd name="connsiteY2588" fmla="*/ 6864636 h 13937307"/>
              <a:gd name="connsiteX2589" fmla="*/ 722698 w 12311968"/>
              <a:gd name="connsiteY2589" fmla="*/ 6817692 h 13937307"/>
              <a:gd name="connsiteX2590" fmla="*/ 1397689 w 12311968"/>
              <a:gd name="connsiteY2590" fmla="*/ 6808064 h 13937307"/>
              <a:gd name="connsiteX2591" fmla="*/ 1385909 w 12311968"/>
              <a:gd name="connsiteY2591" fmla="*/ 6816490 h 13937307"/>
              <a:gd name="connsiteX2592" fmla="*/ 1413003 w 12311968"/>
              <a:gd name="connsiteY2592" fmla="*/ 6858618 h 13937307"/>
              <a:gd name="connsiteX2593" fmla="*/ 1424783 w 12311968"/>
              <a:gd name="connsiteY2593" fmla="*/ 6850192 h 13937307"/>
              <a:gd name="connsiteX2594" fmla="*/ 1397689 w 12311968"/>
              <a:gd name="connsiteY2594" fmla="*/ 6808064 h 13937307"/>
              <a:gd name="connsiteX2595" fmla="*/ 488278 w 12311968"/>
              <a:gd name="connsiteY2595" fmla="*/ 6781579 h 13937307"/>
              <a:gd name="connsiteX2596" fmla="*/ 475320 w 12311968"/>
              <a:gd name="connsiteY2596" fmla="*/ 6783987 h 13937307"/>
              <a:gd name="connsiteX2597" fmla="*/ 485922 w 12311968"/>
              <a:gd name="connsiteY2597" fmla="*/ 6833340 h 13937307"/>
              <a:gd name="connsiteX2598" fmla="*/ 498880 w 12311968"/>
              <a:gd name="connsiteY2598" fmla="*/ 6830933 h 13937307"/>
              <a:gd name="connsiteX2599" fmla="*/ 488278 w 12311968"/>
              <a:gd name="connsiteY2599" fmla="*/ 6781579 h 13937307"/>
              <a:gd name="connsiteX2600" fmla="*/ 1602660 w 12311968"/>
              <a:gd name="connsiteY2600" fmla="*/ 6780377 h 13937307"/>
              <a:gd name="connsiteX2601" fmla="*/ 1592058 w 12311968"/>
              <a:gd name="connsiteY2601" fmla="*/ 6788803 h 13937307"/>
              <a:gd name="connsiteX2602" fmla="*/ 1621508 w 12311968"/>
              <a:gd name="connsiteY2602" fmla="*/ 6828527 h 13937307"/>
              <a:gd name="connsiteX2603" fmla="*/ 1632110 w 12311968"/>
              <a:gd name="connsiteY2603" fmla="*/ 6820100 h 13937307"/>
              <a:gd name="connsiteX2604" fmla="*/ 1602660 w 12311968"/>
              <a:gd name="connsiteY2604" fmla="*/ 6780377 h 13937307"/>
              <a:gd name="connsiteX2605" fmla="*/ 2044407 w 12311968"/>
              <a:gd name="connsiteY2605" fmla="*/ 6777969 h 13937307"/>
              <a:gd name="connsiteX2606" fmla="*/ 2075035 w 12311968"/>
              <a:gd name="connsiteY2606" fmla="*/ 6809266 h 13937307"/>
              <a:gd name="connsiteX2607" fmla="*/ 2069145 w 12311968"/>
              <a:gd name="connsiteY2607" fmla="*/ 6815285 h 13937307"/>
              <a:gd name="connsiteX2608" fmla="*/ 2038518 w 12311968"/>
              <a:gd name="connsiteY2608" fmla="*/ 6783988 h 13937307"/>
              <a:gd name="connsiteX2609" fmla="*/ 2044407 w 12311968"/>
              <a:gd name="connsiteY2609" fmla="*/ 6777969 h 13937307"/>
              <a:gd name="connsiteX2610" fmla="*/ 2044407 w 12311968"/>
              <a:gd name="connsiteY2610" fmla="*/ 6770747 h 13937307"/>
              <a:gd name="connsiteX2611" fmla="*/ 2034983 w 12311968"/>
              <a:gd name="connsiteY2611" fmla="*/ 6780377 h 13937307"/>
              <a:gd name="connsiteX2612" fmla="*/ 2038518 w 12311968"/>
              <a:gd name="connsiteY2612" fmla="*/ 6783988 h 13937307"/>
              <a:gd name="connsiteX2613" fmla="*/ 2034983 w 12311968"/>
              <a:gd name="connsiteY2613" fmla="*/ 6787601 h 13937307"/>
              <a:gd name="connsiteX2614" fmla="*/ 2069145 w 12311968"/>
              <a:gd name="connsiteY2614" fmla="*/ 6822507 h 13937307"/>
              <a:gd name="connsiteX2615" fmla="*/ 2078569 w 12311968"/>
              <a:gd name="connsiteY2615" fmla="*/ 6812877 h 13937307"/>
              <a:gd name="connsiteX2616" fmla="*/ 2075035 w 12311968"/>
              <a:gd name="connsiteY2616" fmla="*/ 6809266 h 13937307"/>
              <a:gd name="connsiteX2617" fmla="*/ 2078569 w 12311968"/>
              <a:gd name="connsiteY2617" fmla="*/ 6805656 h 13937307"/>
              <a:gd name="connsiteX2618" fmla="*/ 2044407 w 12311968"/>
              <a:gd name="connsiteY2618" fmla="*/ 6770747 h 13937307"/>
              <a:gd name="connsiteX2619" fmla="*/ 1794673 w 12311968"/>
              <a:gd name="connsiteY2619" fmla="*/ 6746672 h 13937307"/>
              <a:gd name="connsiteX2620" fmla="*/ 1784071 w 12311968"/>
              <a:gd name="connsiteY2620" fmla="*/ 6756304 h 13937307"/>
              <a:gd name="connsiteX2621" fmla="*/ 1817055 w 12311968"/>
              <a:gd name="connsiteY2621" fmla="*/ 6793619 h 13937307"/>
              <a:gd name="connsiteX2622" fmla="*/ 1827656 w 12311968"/>
              <a:gd name="connsiteY2622" fmla="*/ 6783988 h 13937307"/>
              <a:gd name="connsiteX2623" fmla="*/ 1794673 w 12311968"/>
              <a:gd name="connsiteY2623" fmla="*/ 6746672 h 13937307"/>
              <a:gd name="connsiteX2624" fmla="*/ 1133818 w 12311968"/>
              <a:gd name="connsiteY2624" fmla="*/ 6740654 h 13937307"/>
              <a:gd name="connsiteX2625" fmla="*/ 1122038 w 12311968"/>
              <a:gd name="connsiteY2625" fmla="*/ 6747876 h 13937307"/>
              <a:gd name="connsiteX2626" fmla="*/ 1145598 w 12311968"/>
              <a:gd name="connsiteY2626" fmla="*/ 6791211 h 13937307"/>
              <a:gd name="connsiteX2627" fmla="*/ 1157378 w 12311968"/>
              <a:gd name="connsiteY2627" fmla="*/ 6783987 h 13937307"/>
              <a:gd name="connsiteX2628" fmla="*/ 1133818 w 12311968"/>
              <a:gd name="connsiteY2628" fmla="*/ 6740654 h 13937307"/>
              <a:gd name="connsiteX2629" fmla="*/ 915889 w 12311968"/>
              <a:gd name="connsiteY2629" fmla="*/ 6740654 h 13937307"/>
              <a:gd name="connsiteX2630" fmla="*/ 902931 w 12311968"/>
              <a:gd name="connsiteY2630" fmla="*/ 6746672 h 13937307"/>
              <a:gd name="connsiteX2631" fmla="*/ 922957 w 12311968"/>
              <a:gd name="connsiteY2631" fmla="*/ 6792414 h 13937307"/>
              <a:gd name="connsiteX2632" fmla="*/ 935915 w 12311968"/>
              <a:gd name="connsiteY2632" fmla="*/ 6786395 h 13937307"/>
              <a:gd name="connsiteX2633" fmla="*/ 915889 w 12311968"/>
              <a:gd name="connsiteY2633" fmla="*/ 6740654 h 13937307"/>
              <a:gd name="connsiteX2634" fmla="*/ 1343501 w 12311968"/>
              <a:gd name="connsiteY2634" fmla="*/ 6725007 h 13937307"/>
              <a:gd name="connsiteX2635" fmla="*/ 1331721 w 12311968"/>
              <a:gd name="connsiteY2635" fmla="*/ 6733433 h 13937307"/>
              <a:gd name="connsiteX2636" fmla="*/ 1358815 w 12311968"/>
              <a:gd name="connsiteY2636" fmla="*/ 6775561 h 13937307"/>
              <a:gd name="connsiteX2637" fmla="*/ 1370595 w 12311968"/>
              <a:gd name="connsiteY2637" fmla="*/ 6767135 h 13937307"/>
              <a:gd name="connsiteX2638" fmla="*/ 1343501 w 12311968"/>
              <a:gd name="connsiteY2638" fmla="*/ 6725007 h 13937307"/>
              <a:gd name="connsiteX2639" fmla="*/ 692071 w 12311968"/>
              <a:gd name="connsiteY2639" fmla="*/ 6722598 h 13937307"/>
              <a:gd name="connsiteX2640" fmla="*/ 679113 w 12311968"/>
              <a:gd name="connsiteY2640" fmla="*/ 6727413 h 13937307"/>
              <a:gd name="connsiteX2641" fmla="*/ 694427 w 12311968"/>
              <a:gd name="connsiteY2641" fmla="*/ 6774358 h 13937307"/>
              <a:gd name="connsiteX2642" fmla="*/ 707384 w 12311968"/>
              <a:gd name="connsiteY2642" fmla="*/ 6769543 h 13937307"/>
              <a:gd name="connsiteX2643" fmla="*/ 692071 w 12311968"/>
              <a:gd name="connsiteY2643" fmla="*/ 6722598 h 13937307"/>
              <a:gd name="connsiteX2644" fmla="*/ 258569 w 12311968"/>
              <a:gd name="connsiteY2644" fmla="*/ 6720190 h 13937307"/>
              <a:gd name="connsiteX2645" fmla="*/ 244433 w 12311968"/>
              <a:gd name="connsiteY2645" fmla="*/ 6721395 h 13937307"/>
              <a:gd name="connsiteX2646" fmla="*/ 250323 w 12311968"/>
              <a:gd name="connsiteY2646" fmla="*/ 6770747 h 13937307"/>
              <a:gd name="connsiteX2647" fmla="*/ 264459 w 12311968"/>
              <a:gd name="connsiteY2647" fmla="*/ 6769543 h 13937307"/>
              <a:gd name="connsiteX2648" fmla="*/ 258569 w 12311968"/>
              <a:gd name="connsiteY2648" fmla="*/ 6720190 h 13937307"/>
              <a:gd name="connsiteX2649" fmla="*/ 1974906 w 12311968"/>
              <a:gd name="connsiteY2649" fmla="*/ 6706949 h 13937307"/>
              <a:gd name="connsiteX2650" fmla="*/ 2006123 w 12311968"/>
              <a:gd name="connsiteY2650" fmla="*/ 6738848 h 13937307"/>
              <a:gd name="connsiteX2651" fmla="*/ 1999644 w 12311968"/>
              <a:gd name="connsiteY2651" fmla="*/ 6745470 h 13937307"/>
              <a:gd name="connsiteX2652" fmla="*/ 1968427 w 12311968"/>
              <a:gd name="connsiteY2652" fmla="*/ 6713571 h 13937307"/>
              <a:gd name="connsiteX2653" fmla="*/ 1974906 w 12311968"/>
              <a:gd name="connsiteY2653" fmla="*/ 6706949 h 13937307"/>
              <a:gd name="connsiteX2654" fmla="*/ 1542582 w 12311968"/>
              <a:gd name="connsiteY2654" fmla="*/ 6702136 h 13937307"/>
              <a:gd name="connsiteX2655" fmla="*/ 1531980 w 12311968"/>
              <a:gd name="connsiteY2655" fmla="*/ 6710562 h 13937307"/>
              <a:gd name="connsiteX2656" fmla="*/ 1561430 w 12311968"/>
              <a:gd name="connsiteY2656" fmla="*/ 6750284 h 13937307"/>
              <a:gd name="connsiteX2657" fmla="*/ 1572032 w 12311968"/>
              <a:gd name="connsiteY2657" fmla="*/ 6741859 h 13937307"/>
              <a:gd name="connsiteX2658" fmla="*/ 1542582 w 12311968"/>
              <a:gd name="connsiteY2658" fmla="*/ 6702136 h 13937307"/>
              <a:gd name="connsiteX2659" fmla="*/ 1974906 w 12311968"/>
              <a:gd name="connsiteY2659" fmla="*/ 6700931 h 13937307"/>
              <a:gd name="connsiteX2660" fmla="*/ 1965482 w 12311968"/>
              <a:gd name="connsiteY2660" fmla="*/ 6710562 h 13937307"/>
              <a:gd name="connsiteX2661" fmla="*/ 1968427 w 12311968"/>
              <a:gd name="connsiteY2661" fmla="*/ 6713571 h 13937307"/>
              <a:gd name="connsiteX2662" fmla="*/ 1965482 w 12311968"/>
              <a:gd name="connsiteY2662" fmla="*/ 6716581 h 13937307"/>
              <a:gd name="connsiteX2663" fmla="*/ 1999644 w 12311968"/>
              <a:gd name="connsiteY2663" fmla="*/ 6751488 h 13937307"/>
              <a:gd name="connsiteX2664" fmla="*/ 2009068 w 12311968"/>
              <a:gd name="connsiteY2664" fmla="*/ 6741859 h 13937307"/>
              <a:gd name="connsiteX2665" fmla="*/ 2006123 w 12311968"/>
              <a:gd name="connsiteY2665" fmla="*/ 6738848 h 13937307"/>
              <a:gd name="connsiteX2666" fmla="*/ 2009068 w 12311968"/>
              <a:gd name="connsiteY2666" fmla="*/ 6735838 h 13937307"/>
              <a:gd name="connsiteX2667" fmla="*/ 1974906 w 12311968"/>
              <a:gd name="connsiteY2667" fmla="*/ 6700931 h 13937307"/>
              <a:gd name="connsiteX2668" fmla="*/ 468252 w 12311968"/>
              <a:gd name="connsiteY2668" fmla="*/ 6684078 h 13937307"/>
              <a:gd name="connsiteX2669" fmla="*/ 454116 w 12311968"/>
              <a:gd name="connsiteY2669" fmla="*/ 6687690 h 13937307"/>
              <a:gd name="connsiteX2670" fmla="*/ 464718 w 12311968"/>
              <a:gd name="connsiteY2670" fmla="*/ 6735838 h 13937307"/>
              <a:gd name="connsiteX2671" fmla="*/ 478854 w 12311968"/>
              <a:gd name="connsiteY2671" fmla="*/ 6732227 h 13937307"/>
              <a:gd name="connsiteX2672" fmla="*/ 468252 w 12311968"/>
              <a:gd name="connsiteY2672" fmla="*/ 6684078 h 13937307"/>
              <a:gd name="connsiteX2673" fmla="*/ 1729883 w 12311968"/>
              <a:gd name="connsiteY2673" fmla="*/ 6670839 h 13937307"/>
              <a:gd name="connsiteX2674" fmla="*/ 1719281 w 12311968"/>
              <a:gd name="connsiteY2674" fmla="*/ 6680468 h 13937307"/>
              <a:gd name="connsiteX2675" fmla="*/ 1752265 w 12311968"/>
              <a:gd name="connsiteY2675" fmla="*/ 6717783 h 13937307"/>
              <a:gd name="connsiteX2676" fmla="*/ 1762867 w 12311968"/>
              <a:gd name="connsiteY2676" fmla="*/ 6708154 h 13937307"/>
              <a:gd name="connsiteX2677" fmla="*/ 1729883 w 12311968"/>
              <a:gd name="connsiteY2677" fmla="*/ 6670839 h 13937307"/>
              <a:gd name="connsiteX2678" fmla="*/ 1086698 w 12311968"/>
              <a:gd name="connsiteY2678" fmla="*/ 6652781 h 13937307"/>
              <a:gd name="connsiteX2679" fmla="*/ 1074919 w 12311968"/>
              <a:gd name="connsiteY2679" fmla="*/ 6660004 h 13937307"/>
              <a:gd name="connsiteX2680" fmla="*/ 1098478 w 12311968"/>
              <a:gd name="connsiteY2680" fmla="*/ 6703338 h 13937307"/>
              <a:gd name="connsiteX2681" fmla="*/ 1110258 w 12311968"/>
              <a:gd name="connsiteY2681" fmla="*/ 6696116 h 13937307"/>
              <a:gd name="connsiteX2682" fmla="*/ 1086698 w 12311968"/>
              <a:gd name="connsiteY2682" fmla="*/ 6652781 h 13937307"/>
              <a:gd name="connsiteX2683" fmla="*/ 877016 w 12311968"/>
              <a:gd name="connsiteY2683" fmla="*/ 6649170 h 13937307"/>
              <a:gd name="connsiteX2684" fmla="*/ 864058 w 12311968"/>
              <a:gd name="connsiteY2684" fmla="*/ 6655188 h 13937307"/>
              <a:gd name="connsiteX2685" fmla="*/ 884083 w 12311968"/>
              <a:gd name="connsiteY2685" fmla="*/ 6700930 h 13937307"/>
              <a:gd name="connsiteX2686" fmla="*/ 897041 w 12311968"/>
              <a:gd name="connsiteY2686" fmla="*/ 6694912 h 13937307"/>
              <a:gd name="connsiteX2687" fmla="*/ 877016 w 12311968"/>
              <a:gd name="connsiteY2687" fmla="*/ 6649170 h 13937307"/>
              <a:gd name="connsiteX2688" fmla="*/ 1289313 w 12311968"/>
              <a:gd name="connsiteY2688" fmla="*/ 6641949 h 13937307"/>
              <a:gd name="connsiteX2689" fmla="*/ 1277533 w 12311968"/>
              <a:gd name="connsiteY2689" fmla="*/ 6650376 h 13937307"/>
              <a:gd name="connsiteX2690" fmla="*/ 1304627 w 12311968"/>
              <a:gd name="connsiteY2690" fmla="*/ 6692504 h 13937307"/>
              <a:gd name="connsiteX2691" fmla="*/ 1316407 w 12311968"/>
              <a:gd name="connsiteY2691" fmla="*/ 6684078 h 13937307"/>
              <a:gd name="connsiteX2692" fmla="*/ 1289313 w 12311968"/>
              <a:gd name="connsiteY2692" fmla="*/ 6641949 h 13937307"/>
              <a:gd name="connsiteX2693" fmla="*/ 1905404 w 12311968"/>
              <a:gd name="connsiteY2693" fmla="*/ 6635931 h 13937307"/>
              <a:gd name="connsiteX2694" fmla="*/ 1936621 w 12311968"/>
              <a:gd name="connsiteY2694" fmla="*/ 6667830 h 13937307"/>
              <a:gd name="connsiteX2695" fmla="*/ 1930142 w 12311968"/>
              <a:gd name="connsiteY2695" fmla="*/ 6674450 h 13937307"/>
              <a:gd name="connsiteX2696" fmla="*/ 1898925 w 12311968"/>
              <a:gd name="connsiteY2696" fmla="*/ 6642551 h 13937307"/>
              <a:gd name="connsiteX2697" fmla="*/ 1905404 w 12311968"/>
              <a:gd name="connsiteY2697" fmla="*/ 6635931 h 13937307"/>
              <a:gd name="connsiteX2698" fmla="*/ 1905404 w 12311968"/>
              <a:gd name="connsiteY2698" fmla="*/ 6629912 h 13937307"/>
              <a:gd name="connsiteX2699" fmla="*/ 1895980 w 12311968"/>
              <a:gd name="connsiteY2699" fmla="*/ 6639542 h 13937307"/>
              <a:gd name="connsiteX2700" fmla="*/ 1898925 w 12311968"/>
              <a:gd name="connsiteY2700" fmla="*/ 6642551 h 13937307"/>
              <a:gd name="connsiteX2701" fmla="*/ 1895980 w 12311968"/>
              <a:gd name="connsiteY2701" fmla="*/ 6645560 h 13937307"/>
              <a:gd name="connsiteX2702" fmla="*/ 1930142 w 12311968"/>
              <a:gd name="connsiteY2702" fmla="*/ 6680468 h 13937307"/>
              <a:gd name="connsiteX2703" fmla="*/ 1939566 w 12311968"/>
              <a:gd name="connsiteY2703" fmla="*/ 6670839 h 13937307"/>
              <a:gd name="connsiteX2704" fmla="*/ 1936621 w 12311968"/>
              <a:gd name="connsiteY2704" fmla="*/ 6667830 h 13937307"/>
              <a:gd name="connsiteX2705" fmla="*/ 1939566 w 12311968"/>
              <a:gd name="connsiteY2705" fmla="*/ 6664820 h 13937307"/>
              <a:gd name="connsiteX2706" fmla="*/ 1905404 w 12311968"/>
              <a:gd name="connsiteY2706" fmla="*/ 6629912 h 13937307"/>
              <a:gd name="connsiteX2707" fmla="*/ 661443 w 12311968"/>
              <a:gd name="connsiteY2707" fmla="*/ 6628707 h 13937307"/>
              <a:gd name="connsiteX2708" fmla="*/ 648485 w 12311968"/>
              <a:gd name="connsiteY2708" fmla="*/ 6633523 h 13937307"/>
              <a:gd name="connsiteX2709" fmla="*/ 663799 w 12311968"/>
              <a:gd name="connsiteY2709" fmla="*/ 6680467 h 13937307"/>
              <a:gd name="connsiteX2710" fmla="*/ 676757 w 12311968"/>
              <a:gd name="connsiteY2710" fmla="*/ 6675653 h 13937307"/>
              <a:gd name="connsiteX2711" fmla="*/ 661443 w 12311968"/>
              <a:gd name="connsiteY2711" fmla="*/ 6628707 h 13937307"/>
              <a:gd name="connsiteX2712" fmla="*/ 1482504 w 12311968"/>
              <a:gd name="connsiteY2712" fmla="*/ 6622689 h 13937307"/>
              <a:gd name="connsiteX2713" fmla="*/ 1471902 w 12311968"/>
              <a:gd name="connsiteY2713" fmla="*/ 6631116 h 13937307"/>
              <a:gd name="connsiteX2714" fmla="*/ 1501352 w 12311968"/>
              <a:gd name="connsiteY2714" fmla="*/ 6670839 h 13937307"/>
              <a:gd name="connsiteX2715" fmla="*/ 1511954 w 12311968"/>
              <a:gd name="connsiteY2715" fmla="*/ 6662413 h 13937307"/>
              <a:gd name="connsiteX2716" fmla="*/ 1482504 w 12311968"/>
              <a:gd name="connsiteY2716" fmla="*/ 6622689 h 13937307"/>
              <a:gd name="connsiteX2717" fmla="*/ 247967 w 12311968"/>
              <a:gd name="connsiteY2717" fmla="*/ 6621485 h 13937307"/>
              <a:gd name="connsiteX2718" fmla="*/ 233831 w 12311968"/>
              <a:gd name="connsiteY2718" fmla="*/ 6622689 h 13937307"/>
              <a:gd name="connsiteX2719" fmla="*/ 239721 w 12311968"/>
              <a:gd name="connsiteY2719" fmla="*/ 6672041 h 13937307"/>
              <a:gd name="connsiteX2720" fmla="*/ 253857 w 12311968"/>
              <a:gd name="connsiteY2720" fmla="*/ 6670838 h 13937307"/>
              <a:gd name="connsiteX2721" fmla="*/ 247967 w 12311968"/>
              <a:gd name="connsiteY2721" fmla="*/ 6621485 h 13937307"/>
              <a:gd name="connsiteX2722" fmla="*/ 1665093 w 12311968"/>
              <a:gd name="connsiteY2722" fmla="*/ 6596208 h 13937307"/>
              <a:gd name="connsiteX2723" fmla="*/ 1654491 w 12311968"/>
              <a:gd name="connsiteY2723" fmla="*/ 6605838 h 13937307"/>
              <a:gd name="connsiteX2724" fmla="*/ 1687475 w 12311968"/>
              <a:gd name="connsiteY2724" fmla="*/ 6643153 h 13937307"/>
              <a:gd name="connsiteX2725" fmla="*/ 1698077 w 12311968"/>
              <a:gd name="connsiteY2725" fmla="*/ 6633524 h 13937307"/>
              <a:gd name="connsiteX2726" fmla="*/ 1665093 w 12311968"/>
              <a:gd name="connsiteY2726" fmla="*/ 6596208 h 13937307"/>
              <a:gd name="connsiteX2727" fmla="*/ 447048 w 12311968"/>
              <a:gd name="connsiteY2727" fmla="*/ 6585373 h 13937307"/>
              <a:gd name="connsiteX2728" fmla="*/ 432912 w 12311968"/>
              <a:gd name="connsiteY2728" fmla="*/ 6588984 h 13937307"/>
              <a:gd name="connsiteX2729" fmla="*/ 443514 w 12311968"/>
              <a:gd name="connsiteY2729" fmla="*/ 6638338 h 13937307"/>
              <a:gd name="connsiteX2730" fmla="*/ 457650 w 12311968"/>
              <a:gd name="connsiteY2730" fmla="*/ 6634725 h 13937307"/>
              <a:gd name="connsiteX2731" fmla="*/ 447048 w 12311968"/>
              <a:gd name="connsiteY2731" fmla="*/ 6585373 h 13937307"/>
              <a:gd name="connsiteX2732" fmla="*/ 1837080 w 12311968"/>
              <a:gd name="connsiteY2732" fmla="*/ 6566116 h 13937307"/>
              <a:gd name="connsiteX2733" fmla="*/ 1867708 w 12311968"/>
              <a:gd name="connsiteY2733" fmla="*/ 6597411 h 13937307"/>
              <a:gd name="connsiteX2734" fmla="*/ 1861818 w 12311968"/>
              <a:gd name="connsiteY2734" fmla="*/ 6603429 h 13937307"/>
              <a:gd name="connsiteX2735" fmla="*/ 1831191 w 12311968"/>
              <a:gd name="connsiteY2735" fmla="*/ 6572133 h 13937307"/>
              <a:gd name="connsiteX2736" fmla="*/ 1837080 w 12311968"/>
              <a:gd name="connsiteY2736" fmla="*/ 6566116 h 13937307"/>
              <a:gd name="connsiteX2737" fmla="*/ 1039579 w 12311968"/>
              <a:gd name="connsiteY2737" fmla="*/ 6564911 h 13937307"/>
              <a:gd name="connsiteX2738" fmla="*/ 1027799 w 12311968"/>
              <a:gd name="connsiteY2738" fmla="*/ 6572132 h 13937307"/>
              <a:gd name="connsiteX2739" fmla="*/ 1051359 w 12311968"/>
              <a:gd name="connsiteY2739" fmla="*/ 6615466 h 13937307"/>
              <a:gd name="connsiteX2740" fmla="*/ 1063139 w 12311968"/>
              <a:gd name="connsiteY2740" fmla="*/ 6608244 h 13937307"/>
              <a:gd name="connsiteX2741" fmla="*/ 1039579 w 12311968"/>
              <a:gd name="connsiteY2741" fmla="*/ 6564911 h 13937307"/>
              <a:gd name="connsiteX2742" fmla="*/ 1837080 w 12311968"/>
              <a:gd name="connsiteY2742" fmla="*/ 6558893 h 13937307"/>
              <a:gd name="connsiteX2743" fmla="*/ 1827656 w 12311968"/>
              <a:gd name="connsiteY2743" fmla="*/ 6568522 h 13937307"/>
              <a:gd name="connsiteX2744" fmla="*/ 1831191 w 12311968"/>
              <a:gd name="connsiteY2744" fmla="*/ 6572133 h 13937307"/>
              <a:gd name="connsiteX2745" fmla="*/ 1827656 w 12311968"/>
              <a:gd name="connsiteY2745" fmla="*/ 6575745 h 13937307"/>
              <a:gd name="connsiteX2746" fmla="*/ 1861818 w 12311968"/>
              <a:gd name="connsiteY2746" fmla="*/ 6610653 h 13937307"/>
              <a:gd name="connsiteX2747" fmla="*/ 1871242 w 12311968"/>
              <a:gd name="connsiteY2747" fmla="*/ 6601021 h 13937307"/>
              <a:gd name="connsiteX2748" fmla="*/ 1867708 w 12311968"/>
              <a:gd name="connsiteY2748" fmla="*/ 6597411 h 13937307"/>
              <a:gd name="connsiteX2749" fmla="*/ 1871242 w 12311968"/>
              <a:gd name="connsiteY2749" fmla="*/ 6593800 h 13937307"/>
              <a:gd name="connsiteX2750" fmla="*/ 1837080 w 12311968"/>
              <a:gd name="connsiteY2750" fmla="*/ 6558893 h 13937307"/>
              <a:gd name="connsiteX2751" fmla="*/ 1235126 w 12311968"/>
              <a:gd name="connsiteY2751" fmla="*/ 6558893 h 13937307"/>
              <a:gd name="connsiteX2752" fmla="*/ 1223346 w 12311968"/>
              <a:gd name="connsiteY2752" fmla="*/ 6567319 h 13937307"/>
              <a:gd name="connsiteX2753" fmla="*/ 1250440 w 12311968"/>
              <a:gd name="connsiteY2753" fmla="*/ 6609447 h 13937307"/>
              <a:gd name="connsiteX2754" fmla="*/ 1262219 w 12311968"/>
              <a:gd name="connsiteY2754" fmla="*/ 6601021 h 13937307"/>
              <a:gd name="connsiteX2755" fmla="*/ 1235126 w 12311968"/>
              <a:gd name="connsiteY2755" fmla="*/ 6558893 h 13937307"/>
              <a:gd name="connsiteX2756" fmla="*/ 836964 w 12311968"/>
              <a:gd name="connsiteY2756" fmla="*/ 6557687 h 13937307"/>
              <a:gd name="connsiteX2757" fmla="*/ 824006 w 12311968"/>
              <a:gd name="connsiteY2757" fmla="*/ 6563705 h 13937307"/>
              <a:gd name="connsiteX2758" fmla="*/ 844032 w 12311968"/>
              <a:gd name="connsiteY2758" fmla="*/ 6609447 h 13937307"/>
              <a:gd name="connsiteX2759" fmla="*/ 856990 w 12311968"/>
              <a:gd name="connsiteY2759" fmla="*/ 6603429 h 13937307"/>
              <a:gd name="connsiteX2760" fmla="*/ 836964 w 12311968"/>
              <a:gd name="connsiteY2760" fmla="*/ 6557687 h 13937307"/>
              <a:gd name="connsiteX2761" fmla="*/ 1422427 w 12311968"/>
              <a:gd name="connsiteY2761" fmla="*/ 6544448 h 13937307"/>
              <a:gd name="connsiteX2762" fmla="*/ 1411825 w 12311968"/>
              <a:gd name="connsiteY2762" fmla="*/ 6552874 h 13937307"/>
              <a:gd name="connsiteX2763" fmla="*/ 1441275 w 12311968"/>
              <a:gd name="connsiteY2763" fmla="*/ 6592596 h 13937307"/>
              <a:gd name="connsiteX2764" fmla="*/ 1451877 w 12311968"/>
              <a:gd name="connsiteY2764" fmla="*/ 6584171 h 13937307"/>
              <a:gd name="connsiteX2765" fmla="*/ 1422427 w 12311968"/>
              <a:gd name="connsiteY2765" fmla="*/ 6544448 h 13937307"/>
              <a:gd name="connsiteX2766" fmla="*/ 629637 w 12311968"/>
              <a:gd name="connsiteY2766" fmla="*/ 6533613 h 13937307"/>
              <a:gd name="connsiteX2767" fmla="*/ 616679 w 12311968"/>
              <a:gd name="connsiteY2767" fmla="*/ 6538428 h 13937307"/>
              <a:gd name="connsiteX2768" fmla="*/ 631993 w 12311968"/>
              <a:gd name="connsiteY2768" fmla="*/ 6585374 h 13937307"/>
              <a:gd name="connsiteX2769" fmla="*/ 644951 w 12311968"/>
              <a:gd name="connsiteY2769" fmla="*/ 6580558 h 13937307"/>
              <a:gd name="connsiteX2770" fmla="*/ 629637 w 12311968"/>
              <a:gd name="connsiteY2770" fmla="*/ 6533613 h 13937307"/>
              <a:gd name="connsiteX2771" fmla="*/ 1600304 w 12311968"/>
              <a:gd name="connsiteY2771" fmla="*/ 6521577 h 13937307"/>
              <a:gd name="connsiteX2772" fmla="*/ 1589702 w 12311968"/>
              <a:gd name="connsiteY2772" fmla="*/ 6531208 h 13937307"/>
              <a:gd name="connsiteX2773" fmla="*/ 1622686 w 12311968"/>
              <a:gd name="connsiteY2773" fmla="*/ 6568522 h 13937307"/>
              <a:gd name="connsiteX2774" fmla="*/ 1633288 w 12311968"/>
              <a:gd name="connsiteY2774" fmla="*/ 6558893 h 13937307"/>
              <a:gd name="connsiteX2775" fmla="*/ 1600304 w 12311968"/>
              <a:gd name="connsiteY2775" fmla="*/ 6521577 h 13937307"/>
              <a:gd name="connsiteX2776" fmla="*/ 237365 w 12311968"/>
              <a:gd name="connsiteY2776" fmla="*/ 6521577 h 13937307"/>
              <a:gd name="connsiteX2777" fmla="*/ 223229 w 12311968"/>
              <a:gd name="connsiteY2777" fmla="*/ 6522780 h 13937307"/>
              <a:gd name="connsiteX2778" fmla="*/ 229119 w 12311968"/>
              <a:gd name="connsiteY2778" fmla="*/ 6572133 h 13937307"/>
              <a:gd name="connsiteX2779" fmla="*/ 243255 w 12311968"/>
              <a:gd name="connsiteY2779" fmla="*/ 6570929 h 13937307"/>
              <a:gd name="connsiteX2780" fmla="*/ 237365 w 12311968"/>
              <a:gd name="connsiteY2780" fmla="*/ 6521577 h 13937307"/>
              <a:gd name="connsiteX2781" fmla="*/ 1767579 w 12311968"/>
              <a:gd name="connsiteY2781" fmla="*/ 6495096 h 13937307"/>
              <a:gd name="connsiteX2782" fmla="*/ 1798796 w 12311968"/>
              <a:gd name="connsiteY2782" fmla="*/ 6526994 h 13937307"/>
              <a:gd name="connsiteX2783" fmla="*/ 1792317 w 12311968"/>
              <a:gd name="connsiteY2783" fmla="*/ 6533614 h 13937307"/>
              <a:gd name="connsiteX2784" fmla="*/ 1761101 w 12311968"/>
              <a:gd name="connsiteY2784" fmla="*/ 6501716 h 13937307"/>
              <a:gd name="connsiteX2785" fmla="*/ 1767579 w 12311968"/>
              <a:gd name="connsiteY2785" fmla="*/ 6495096 h 13937307"/>
              <a:gd name="connsiteX2786" fmla="*/ 1767579 w 12311968"/>
              <a:gd name="connsiteY2786" fmla="*/ 6489077 h 13937307"/>
              <a:gd name="connsiteX2787" fmla="*/ 1758155 w 12311968"/>
              <a:gd name="connsiteY2787" fmla="*/ 6498706 h 13937307"/>
              <a:gd name="connsiteX2788" fmla="*/ 1761101 w 12311968"/>
              <a:gd name="connsiteY2788" fmla="*/ 6501716 h 13937307"/>
              <a:gd name="connsiteX2789" fmla="*/ 1758155 w 12311968"/>
              <a:gd name="connsiteY2789" fmla="*/ 6504725 h 13937307"/>
              <a:gd name="connsiteX2790" fmla="*/ 1792317 w 12311968"/>
              <a:gd name="connsiteY2790" fmla="*/ 6539633 h 13937307"/>
              <a:gd name="connsiteX2791" fmla="*/ 1801741 w 12311968"/>
              <a:gd name="connsiteY2791" fmla="*/ 6530004 h 13937307"/>
              <a:gd name="connsiteX2792" fmla="*/ 1798796 w 12311968"/>
              <a:gd name="connsiteY2792" fmla="*/ 6526994 h 13937307"/>
              <a:gd name="connsiteX2793" fmla="*/ 1801741 w 12311968"/>
              <a:gd name="connsiteY2793" fmla="*/ 6523985 h 13937307"/>
              <a:gd name="connsiteX2794" fmla="*/ 1767579 w 12311968"/>
              <a:gd name="connsiteY2794" fmla="*/ 6489077 h 13937307"/>
              <a:gd name="connsiteX2795" fmla="*/ 425844 w 12311968"/>
              <a:gd name="connsiteY2795" fmla="*/ 6487871 h 13937307"/>
              <a:gd name="connsiteX2796" fmla="*/ 411708 w 12311968"/>
              <a:gd name="connsiteY2796" fmla="*/ 6491482 h 13937307"/>
              <a:gd name="connsiteX2797" fmla="*/ 422310 w 12311968"/>
              <a:gd name="connsiteY2797" fmla="*/ 6540836 h 13937307"/>
              <a:gd name="connsiteX2798" fmla="*/ 436446 w 12311968"/>
              <a:gd name="connsiteY2798" fmla="*/ 6537224 h 13937307"/>
              <a:gd name="connsiteX2799" fmla="*/ 425844 w 12311968"/>
              <a:gd name="connsiteY2799" fmla="*/ 6487871 h 13937307"/>
              <a:gd name="connsiteX2800" fmla="*/ 991281 w 12311968"/>
              <a:gd name="connsiteY2800" fmla="*/ 6478242 h 13937307"/>
              <a:gd name="connsiteX2801" fmla="*/ 979501 w 12311968"/>
              <a:gd name="connsiteY2801" fmla="*/ 6485464 h 13937307"/>
              <a:gd name="connsiteX2802" fmla="*/ 1003061 w 12311968"/>
              <a:gd name="connsiteY2802" fmla="*/ 6528798 h 13937307"/>
              <a:gd name="connsiteX2803" fmla="*/ 1014841 w 12311968"/>
              <a:gd name="connsiteY2803" fmla="*/ 6521577 h 13937307"/>
              <a:gd name="connsiteX2804" fmla="*/ 991281 w 12311968"/>
              <a:gd name="connsiteY2804" fmla="*/ 6478242 h 13937307"/>
              <a:gd name="connsiteX2805" fmla="*/ 1180938 w 12311968"/>
              <a:gd name="connsiteY2805" fmla="*/ 6475835 h 13937307"/>
              <a:gd name="connsiteX2806" fmla="*/ 1169158 w 12311968"/>
              <a:gd name="connsiteY2806" fmla="*/ 6484262 h 13937307"/>
              <a:gd name="connsiteX2807" fmla="*/ 1196252 w 12311968"/>
              <a:gd name="connsiteY2807" fmla="*/ 6526392 h 13937307"/>
              <a:gd name="connsiteX2808" fmla="*/ 1208032 w 12311968"/>
              <a:gd name="connsiteY2808" fmla="*/ 6517967 h 13937307"/>
              <a:gd name="connsiteX2809" fmla="*/ 1180938 w 12311968"/>
              <a:gd name="connsiteY2809" fmla="*/ 6475835 h 13937307"/>
              <a:gd name="connsiteX2810" fmla="*/ 796912 w 12311968"/>
              <a:gd name="connsiteY2810" fmla="*/ 6466204 h 13937307"/>
              <a:gd name="connsiteX2811" fmla="*/ 783954 w 12311968"/>
              <a:gd name="connsiteY2811" fmla="*/ 6472222 h 13937307"/>
              <a:gd name="connsiteX2812" fmla="*/ 803980 w 12311968"/>
              <a:gd name="connsiteY2812" fmla="*/ 6517964 h 13937307"/>
              <a:gd name="connsiteX2813" fmla="*/ 816938 w 12311968"/>
              <a:gd name="connsiteY2813" fmla="*/ 6511945 h 13937307"/>
              <a:gd name="connsiteX2814" fmla="*/ 796912 w 12311968"/>
              <a:gd name="connsiteY2814" fmla="*/ 6466204 h 13937307"/>
              <a:gd name="connsiteX2815" fmla="*/ 1362349 w 12311968"/>
              <a:gd name="connsiteY2815" fmla="*/ 6465002 h 13937307"/>
              <a:gd name="connsiteX2816" fmla="*/ 1351747 w 12311968"/>
              <a:gd name="connsiteY2816" fmla="*/ 6473428 h 13937307"/>
              <a:gd name="connsiteX2817" fmla="*/ 1381197 w 12311968"/>
              <a:gd name="connsiteY2817" fmla="*/ 6513151 h 13937307"/>
              <a:gd name="connsiteX2818" fmla="*/ 1391799 w 12311968"/>
              <a:gd name="connsiteY2818" fmla="*/ 6504725 h 13937307"/>
              <a:gd name="connsiteX2819" fmla="*/ 1362349 w 12311968"/>
              <a:gd name="connsiteY2819" fmla="*/ 6465002 h 13937307"/>
              <a:gd name="connsiteX2820" fmla="*/ 1535514 w 12311968"/>
              <a:gd name="connsiteY2820" fmla="*/ 6446947 h 13937307"/>
              <a:gd name="connsiteX2821" fmla="*/ 1524912 w 12311968"/>
              <a:gd name="connsiteY2821" fmla="*/ 6456577 h 13937307"/>
              <a:gd name="connsiteX2822" fmla="*/ 1557896 w 12311968"/>
              <a:gd name="connsiteY2822" fmla="*/ 6493891 h 13937307"/>
              <a:gd name="connsiteX2823" fmla="*/ 1568498 w 12311968"/>
              <a:gd name="connsiteY2823" fmla="*/ 6484262 h 13937307"/>
              <a:gd name="connsiteX2824" fmla="*/ 1535514 w 12311968"/>
              <a:gd name="connsiteY2824" fmla="*/ 6446947 h 13937307"/>
              <a:gd name="connsiteX2825" fmla="*/ 599009 w 12311968"/>
              <a:gd name="connsiteY2825" fmla="*/ 6438519 h 13937307"/>
              <a:gd name="connsiteX2826" fmla="*/ 586051 w 12311968"/>
              <a:gd name="connsiteY2826" fmla="*/ 6443333 h 13937307"/>
              <a:gd name="connsiteX2827" fmla="*/ 601365 w 12311968"/>
              <a:gd name="connsiteY2827" fmla="*/ 6490280 h 13937307"/>
              <a:gd name="connsiteX2828" fmla="*/ 614323 w 12311968"/>
              <a:gd name="connsiteY2828" fmla="*/ 6485464 h 13937307"/>
              <a:gd name="connsiteX2829" fmla="*/ 599009 w 12311968"/>
              <a:gd name="connsiteY2829" fmla="*/ 6438519 h 13937307"/>
              <a:gd name="connsiteX2830" fmla="*/ 1698077 w 12311968"/>
              <a:gd name="connsiteY2830" fmla="*/ 6424075 h 13937307"/>
              <a:gd name="connsiteX2831" fmla="*/ 1729294 w 12311968"/>
              <a:gd name="connsiteY2831" fmla="*/ 6455974 h 13937307"/>
              <a:gd name="connsiteX2832" fmla="*/ 1722815 w 12311968"/>
              <a:gd name="connsiteY2832" fmla="*/ 6462596 h 13937307"/>
              <a:gd name="connsiteX2833" fmla="*/ 1691598 w 12311968"/>
              <a:gd name="connsiteY2833" fmla="*/ 6430697 h 13937307"/>
              <a:gd name="connsiteX2834" fmla="*/ 1698077 w 12311968"/>
              <a:gd name="connsiteY2834" fmla="*/ 6424075 h 13937307"/>
              <a:gd name="connsiteX2835" fmla="*/ 226763 w 12311968"/>
              <a:gd name="connsiteY2835" fmla="*/ 6422872 h 13937307"/>
              <a:gd name="connsiteX2836" fmla="*/ 212627 w 12311968"/>
              <a:gd name="connsiteY2836" fmla="*/ 6424075 h 13937307"/>
              <a:gd name="connsiteX2837" fmla="*/ 218517 w 12311968"/>
              <a:gd name="connsiteY2837" fmla="*/ 6473427 h 13937307"/>
              <a:gd name="connsiteX2838" fmla="*/ 232653 w 12311968"/>
              <a:gd name="connsiteY2838" fmla="*/ 6472223 h 13937307"/>
              <a:gd name="connsiteX2839" fmla="*/ 226763 w 12311968"/>
              <a:gd name="connsiteY2839" fmla="*/ 6422872 h 13937307"/>
              <a:gd name="connsiteX2840" fmla="*/ 1698077 w 12311968"/>
              <a:gd name="connsiteY2840" fmla="*/ 6418057 h 13937307"/>
              <a:gd name="connsiteX2841" fmla="*/ 1688653 w 12311968"/>
              <a:gd name="connsiteY2841" fmla="*/ 6427687 h 13937307"/>
              <a:gd name="connsiteX2842" fmla="*/ 1691598 w 12311968"/>
              <a:gd name="connsiteY2842" fmla="*/ 6430697 h 13937307"/>
              <a:gd name="connsiteX2843" fmla="*/ 1688653 w 12311968"/>
              <a:gd name="connsiteY2843" fmla="*/ 6433707 h 13937307"/>
              <a:gd name="connsiteX2844" fmla="*/ 1722815 w 12311968"/>
              <a:gd name="connsiteY2844" fmla="*/ 6468614 h 13937307"/>
              <a:gd name="connsiteX2845" fmla="*/ 1732239 w 12311968"/>
              <a:gd name="connsiteY2845" fmla="*/ 6458983 h 13937307"/>
              <a:gd name="connsiteX2846" fmla="*/ 1729294 w 12311968"/>
              <a:gd name="connsiteY2846" fmla="*/ 6455974 h 13937307"/>
              <a:gd name="connsiteX2847" fmla="*/ 1732239 w 12311968"/>
              <a:gd name="connsiteY2847" fmla="*/ 6452964 h 13937307"/>
              <a:gd name="connsiteX2848" fmla="*/ 1698077 w 12311968"/>
              <a:gd name="connsiteY2848" fmla="*/ 6418057 h 13937307"/>
              <a:gd name="connsiteX2849" fmla="*/ 1126750 w 12311968"/>
              <a:gd name="connsiteY2849" fmla="*/ 6392779 h 13937307"/>
              <a:gd name="connsiteX2850" fmla="*/ 1114970 w 12311968"/>
              <a:gd name="connsiteY2850" fmla="*/ 6401205 h 13937307"/>
              <a:gd name="connsiteX2851" fmla="*/ 1142064 w 12311968"/>
              <a:gd name="connsiteY2851" fmla="*/ 6443336 h 13937307"/>
              <a:gd name="connsiteX2852" fmla="*/ 1153844 w 12311968"/>
              <a:gd name="connsiteY2852" fmla="*/ 6434910 h 13937307"/>
              <a:gd name="connsiteX2853" fmla="*/ 1126750 w 12311968"/>
              <a:gd name="connsiteY2853" fmla="*/ 6392779 h 13937307"/>
              <a:gd name="connsiteX2854" fmla="*/ 944161 w 12311968"/>
              <a:gd name="connsiteY2854" fmla="*/ 6390370 h 13937307"/>
              <a:gd name="connsiteX2855" fmla="*/ 932381 w 12311968"/>
              <a:gd name="connsiteY2855" fmla="*/ 6397593 h 13937307"/>
              <a:gd name="connsiteX2856" fmla="*/ 955941 w 12311968"/>
              <a:gd name="connsiteY2856" fmla="*/ 6440927 h 13937307"/>
              <a:gd name="connsiteX2857" fmla="*/ 967721 w 12311968"/>
              <a:gd name="connsiteY2857" fmla="*/ 6433704 h 13937307"/>
              <a:gd name="connsiteX2858" fmla="*/ 944161 w 12311968"/>
              <a:gd name="connsiteY2858" fmla="*/ 6390370 h 13937307"/>
              <a:gd name="connsiteX2859" fmla="*/ 404640 w 12311968"/>
              <a:gd name="connsiteY2859" fmla="*/ 6390370 h 13937307"/>
              <a:gd name="connsiteX2860" fmla="*/ 390504 w 12311968"/>
              <a:gd name="connsiteY2860" fmla="*/ 6393982 h 13937307"/>
              <a:gd name="connsiteX2861" fmla="*/ 401106 w 12311968"/>
              <a:gd name="connsiteY2861" fmla="*/ 6443333 h 13937307"/>
              <a:gd name="connsiteX2862" fmla="*/ 415242 w 12311968"/>
              <a:gd name="connsiteY2862" fmla="*/ 6439722 h 13937307"/>
              <a:gd name="connsiteX2863" fmla="*/ 404640 w 12311968"/>
              <a:gd name="connsiteY2863" fmla="*/ 6390370 h 13937307"/>
              <a:gd name="connsiteX2864" fmla="*/ 1302271 w 12311968"/>
              <a:gd name="connsiteY2864" fmla="*/ 6386760 h 13937307"/>
              <a:gd name="connsiteX2865" fmla="*/ 1291669 w 12311968"/>
              <a:gd name="connsiteY2865" fmla="*/ 6395186 h 13937307"/>
              <a:gd name="connsiteX2866" fmla="*/ 1321119 w 12311968"/>
              <a:gd name="connsiteY2866" fmla="*/ 6434910 h 13937307"/>
              <a:gd name="connsiteX2867" fmla="*/ 1331721 w 12311968"/>
              <a:gd name="connsiteY2867" fmla="*/ 6426484 h 13937307"/>
              <a:gd name="connsiteX2868" fmla="*/ 1302271 w 12311968"/>
              <a:gd name="connsiteY2868" fmla="*/ 6386760 h 13937307"/>
              <a:gd name="connsiteX2869" fmla="*/ 756860 w 12311968"/>
              <a:gd name="connsiteY2869" fmla="*/ 6374722 h 13937307"/>
              <a:gd name="connsiteX2870" fmla="*/ 743902 w 12311968"/>
              <a:gd name="connsiteY2870" fmla="*/ 6380739 h 13937307"/>
              <a:gd name="connsiteX2871" fmla="*/ 763928 w 12311968"/>
              <a:gd name="connsiteY2871" fmla="*/ 6426482 h 13937307"/>
              <a:gd name="connsiteX2872" fmla="*/ 776886 w 12311968"/>
              <a:gd name="connsiteY2872" fmla="*/ 6420462 h 13937307"/>
              <a:gd name="connsiteX2873" fmla="*/ 756860 w 12311968"/>
              <a:gd name="connsiteY2873" fmla="*/ 6374722 h 13937307"/>
              <a:gd name="connsiteX2874" fmla="*/ 1469546 w 12311968"/>
              <a:gd name="connsiteY2874" fmla="*/ 6372315 h 13937307"/>
              <a:gd name="connsiteX2875" fmla="*/ 1458945 w 12311968"/>
              <a:gd name="connsiteY2875" fmla="*/ 6381947 h 13937307"/>
              <a:gd name="connsiteX2876" fmla="*/ 1491928 w 12311968"/>
              <a:gd name="connsiteY2876" fmla="*/ 6419260 h 13937307"/>
              <a:gd name="connsiteX2877" fmla="*/ 1502530 w 12311968"/>
              <a:gd name="connsiteY2877" fmla="*/ 6409633 h 13937307"/>
              <a:gd name="connsiteX2878" fmla="*/ 1469546 w 12311968"/>
              <a:gd name="connsiteY2878" fmla="*/ 6372315 h 13937307"/>
              <a:gd name="connsiteX2879" fmla="*/ 1629754 w 12311968"/>
              <a:gd name="connsiteY2879" fmla="*/ 6354260 h 13937307"/>
              <a:gd name="connsiteX2880" fmla="*/ 1660381 w 12311968"/>
              <a:gd name="connsiteY2880" fmla="*/ 6385557 h 13937307"/>
              <a:gd name="connsiteX2881" fmla="*/ 1654491 w 12311968"/>
              <a:gd name="connsiteY2881" fmla="*/ 6391576 h 13937307"/>
              <a:gd name="connsiteX2882" fmla="*/ 1623864 w 12311968"/>
              <a:gd name="connsiteY2882" fmla="*/ 6360278 h 13937307"/>
              <a:gd name="connsiteX2883" fmla="*/ 1629754 w 12311968"/>
              <a:gd name="connsiteY2883" fmla="*/ 6354260 h 13937307"/>
              <a:gd name="connsiteX2884" fmla="*/ 1629754 w 12311968"/>
              <a:gd name="connsiteY2884" fmla="*/ 6347036 h 13937307"/>
              <a:gd name="connsiteX2885" fmla="*/ 1620330 w 12311968"/>
              <a:gd name="connsiteY2885" fmla="*/ 6356667 h 13937307"/>
              <a:gd name="connsiteX2886" fmla="*/ 1623864 w 12311968"/>
              <a:gd name="connsiteY2886" fmla="*/ 6360278 h 13937307"/>
              <a:gd name="connsiteX2887" fmla="*/ 1620330 w 12311968"/>
              <a:gd name="connsiteY2887" fmla="*/ 6363889 h 13937307"/>
              <a:gd name="connsiteX2888" fmla="*/ 1654491 w 12311968"/>
              <a:gd name="connsiteY2888" fmla="*/ 6398798 h 13937307"/>
              <a:gd name="connsiteX2889" fmla="*/ 1663915 w 12311968"/>
              <a:gd name="connsiteY2889" fmla="*/ 6389167 h 13937307"/>
              <a:gd name="connsiteX2890" fmla="*/ 1660381 w 12311968"/>
              <a:gd name="connsiteY2890" fmla="*/ 6385557 h 13937307"/>
              <a:gd name="connsiteX2891" fmla="*/ 1663915 w 12311968"/>
              <a:gd name="connsiteY2891" fmla="*/ 6381944 h 13937307"/>
              <a:gd name="connsiteX2892" fmla="*/ 1629754 w 12311968"/>
              <a:gd name="connsiteY2892" fmla="*/ 6347036 h 13937307"/>
              <a:gd name="connsiteX2893" fmla="*/ 568381 w 12311968"/>
              <a:gd name="connsiteY2893" fmla="*/ 6344629 h 13937307"/>
              <a:gd name="connsiteX2894" fmla="*/ 555423 w 12311968"/>
              <a:gd name="connsiteY2894" fmla="*/ 6349444 h 13937307"/>
              <a:gd name="connsiteX2895" fmla="*/ 570737 w 12311968"/>
              <a:gd name="connsiteY2895" fmla="*/ 6396389 h 13937307"/>
              <a:gd name="connsiteX2896" fmla="*/ 583695 w 12311968"/>
              <a:gd name="connsiteY2896" fmla="*/ 6391573 h 13937307"/>
              <a:gd name="connsiteX2897" fmla="*/ 568381 w 12311968"/>
              <a:gd name="connsiteY2897" fmla="*/ 6344629 h 13937307"/>
              <a:gd name="connsiteX2898" fmla="*/ 216161 w 12311968"/>
              <a:gd name="connsiteY2898" fmla="*/ 6322962 h 13937307"/>
              <a:gd name="connsiteX2899" fmla="*/ 202025 w 12311968"/>
              <a:gd name="connsiteY2899" fmla="*/ 6324165 h 13937307"/>
              <a:gd name="connsiteX2900" fmla="*/ 207915 w 12311968"/>
              <a:gd name="connsiteY2900" fmla="*/ 6373518 h 13937307"/>
              <a:gd name="connsiteX2901" fmla="*/ 222051 w 12311968"/>
              <a:gd name="connsiteY2901" fmla="*/ 6372315 h 13937307"/>
              <a:gd name="connsiteX2902" fmla="*/ 216161 w 12311968"/>
              <a:gd name="connsiteY2902" fmla="*/ 6322962 h 13937307"/>
              <a:gd name="connsiteX2903" fmla="*/ 1072562 w 12311968"/>
              <a:gd name="connsiteY2903" fmla="*/ 6309722 h 13937307"/>
              <a:gd name="connsiteX2904" fmla="*/ 1060783 w 12311968"/>
              <a:gd name="connsiteY2904" fmla="*/ 6318149 h 13937307"/>
              <a:gd name="connsiteX2905" fmla="*/ 1087876 w 12311968"/>
              <a:gd name="connsiteY2905" fmla="*/ 6360278 h 13937307"/>
              <a:gd name="connsiteX2906" fmla="*/ 1099656 w 12311968"/>
              <a:gd name="connsiteY2906" fmla="*/ 6351852 h 13937307"/>
              <a:gd name="connsiteX2907" fmla="*/ 1072562 w 12311968"/>
              <a:gd name="connsiteY2907" fmla="*/ 6309722 h 13937307"/>
              <a:gd name="connsiteX2908" fmla="*/ 1242194 w 12311968"/>
              <a:gd name="connsiteY2908" fmla="*/ 6307314 h 13937307"/>
              <a:gd name="connsiteX2909" fmla="*/ 1231592 w 12311968"/>
              <a:gd name="connsiteY2909" fmla="*/ 6315740 h 13937307"/>
              <a:gd name="connsiteX2910" fmla="*/ 1261042 w 12311968"/>
              <a:gd name="connsiteY2910" fmla="*/ 6355463 h 13937307"/>
              <a:gd name="connsiteX2911" fmla="*/ 1271643 w 12311968"/>
              <a:gd name="connsiteY2911" fmla="*/ 6347038 h 13937307"/>
              <a:gd name="connsiteX2912" fmla="*/ 1242194 w 12311968"/>
              <a:gd name="connsiteY2912" fmla="*/ 6307314 h 13937307"/>
              <a:gd name="connsiteX2913" fmla="*/ 897041 w 12311968"/>
              <a:gd name="connsiteY2913" fmla="*/ 6303702 h 13937307"/>
              <a:gd name="connsiteX2914" fmla="*/ 885261 w 12311968"/>
              <a:gd name="connsiteY2914" fmla="*/ 6310924 h 13937307"/>
              <a:gd name="connsiteX2915" fmla="*/ 908821 w 12311968"/>
              <a:gd name="connsiteY2915" fmla="*/ 6354259 h 13937307"/>
              <a:gd name="connsiteX2916" fmla="*/ 920601 w 12311968"/>
              <a:gd name="connsiteY2916" fmla="*/ 6347036 h 13937307"/>
              <a:gd name="connsiteX2917" fmla="*/ 897041 w 12311968"/>
              <a:gd name="connsiteY2917" fmla="*/ 6303702 h 13937307"/>
              <a:gd name="connsiteX2918" fmla="*/ 1404757 w 12311968"/>
              <a:gd name="connsiteY2918" fmla="*/ 6297685 h 13937307"/>
              <a:gd name="connsiteX2919" fmla="*/ 1394155 w 12311968"/>
              <a:gd name="connsiteY2919" fmla="*/ 6307315 h 13937307"/>
              <a:gd name="connsiteX2920" fmla="*/ 1427139 w 12311968"/>
              <a:gd name="connsiteY2920" fmla="*/ 6344629 h 13937307"/>
              <a:gd name="connsiteX2921" fmla="*/ 1437741 w 12311968"/>
              <a:gd name="connsiteY2921" fmla="*/ 6335000 h 13937307"/>
              <a:gd name="connsiteX2922" fmla="*/ 1404757 w 12311968"/>
              <a:gd name="connsiteY2922" fmla="*/ 6297685 h 13937307"/>
              <a:gd name="connsiteX2923" fmla="*/ 383436 w 12311968"/>
              <a:gd name="connsiteY2923" fmla="*/ 6292868 h 13937307"/>
              <a:gd name="connsiteX2924" fmla="*/ 369300 w 12311968"/>
              <a:gd name="connsiteY2924" fmla="*/ 6296479 h 13937307"/>
              <a:gd name="connsiteX2925" fmla="*/ 379902 w 12311968"/>
              <a:gd name="connsiteY2925" fmla="*/ 6345833 h 13937307"/>
              <a:gd name="connsiteX2926" fmla="*/ 394038 w 12311968"/>
              <a:gd name="connsiteY2926" fmla="*/ 6342222 h 13937307"/>
              <a:gd name="connsiteX2927" fmla="*/ 383436 w 12311968"/>
              <a:gd name="connsiteY2927" fmla="*/ 6292868 h 13937307"/>
              <a:gd name="connsiteX2928" fmla="*/ 1560252 w 12311968"/>
              <a:gd name="connsiteY2928" fmla="*/ 6283240 h 13937307"/>
              <a:gd name="connsiteX2929" fmla="*/ 1591469 w 12311968"/>
              <a:gd name="connsiteY2929" fmla="*/ 6315139 h 13937307"/>
              <a:gd name="connsiteX2930" fmla="*/ 1584990 w 12311968"/>
              <a:gd name="connsiteY2930" fmla="*/ 6321758 h 13937307"/>
              <a:gd name="connsiteX2931" fmla="*/ 1553774 w 12311968"/>
              <a:gd name="connsiteY2931" fmla="*/ 6289860 h 13937307"/>
              <a:gd name="connsiteX2932" fmla="*/ 1560252 w 12311968"/>
              <a:gd name="connsiteY2932" fmla="*/ 6283240 h 13937307"/>
              <a:gd name="connsiteX2933" fmla="*/ 717986 w 12311968"/>
              <a:gd name="connsiteY2933" fmla="*/ 6283239 h 13937307"/>
              <a:gd name="connsiteX2934" fmla="*/ 705028 w 12311968"/>
              <a:gd name="connsiteY2934" fmla="*/ 6289258 h 13937307"/>
              <a:gd name="connsiteX2935" fmla="*/ 725054 w 12311968"/>
              <a:gd name="connsiteY2935" fmla="*/ 6335000 h 13937307"/>
              <a:gd name="connsiteX2936" fmla="*/ 738012 w 12311968"/>
              <a:gd name="connsiteY2936" fmla="*/ 6328979 h 13937307"/>
              <a:gd name="connsiteX2937" fmla="*/ 717986 w 12311968"/>
              <a:gd name="connsiteY2937" fmla="*/ 6283239 h 13937307"/>
              <a:gd name="connsiteX2938" fmla="*/ 1560252 w 12311968"/>
              <a:gd name="connsiteY2938" fmla="*/ 6277221 h 13937307"/>
              <a:gd name="connsiteX2939" fmla="*/ 1550828 w 12311968"/>
              <a:gd name="connsiteY2939" fmla="*/ 6286850 h 13937307"/>
              <a:gd name="connsiteX2940" fmla="*/ 1553774 w 12311968"/>
              <a:gd name="connsiteY2940" fmla="*/ 6289860 h 13937307"/>
              <a:gd name="connsiteX2941" fmla="*/ 1550828 w 12311968"/>
              <a:gd name="connsiteY2941" fmla="*/ 6292869 h 13937307"/>
              <a:gd name="connsiteX2942" fmla="*/ 1584990 w 12311968"/>
              <a:gd name="connsiteY2942" fmla="*/ 6327778 h 13937307"/>
              <a:gd name="connsiteX2943" fmla="*/ 1594414 w 12311968"/>
              <a:gd name="connsiteY2943" fmla="*/ 6318149 h 13937307"/>
              <a:gd name="connsiteX2944" fmla="*/ 1591469 w 12311968"/>
              <a:gd name="connsiteY2944" fmla="*/ 6315139 h 13937307"/>
              <a:gd name="connsiteX2945" fmla="*/ 1594414 w 12311968"/>
              <a:gd name="connsiteY2945" fmla="*/ 6312129 h 13937307"/>
              <a:gd name="connsiteX2946" fmla="*/ 1560252 w 12311968"/>
              <a:gd name="connsiteY2946" fmla="*/ 6277221 h 13937307"/>
              <a:gd name="connsiteX2947" fmla="*/ 537753 w 12311968"/>
              <a:gd name="connsiteY2947" fmla="*/ 6249535 h 13937307"/>
              <a:gd name="connsiteX2948" fmla="*/ 524795 w 12311968"/>
              <a:gd name="connsiteY2948" fmla="*/ 6254350 h 13937307"/>
              <a:gd name="connsiteX2949" fmla="*/ 540109 w 12311968"/>
              <a:gd name="connsiteY2949" fmla="*/ 6301295 h 13937307"/>
              <a:gd name="connsiteX2950" fmla="*/ 553067 w 12311968"/>
              <a:gd name="connsiteY2950" fmla="*/ 6296479 h 13937307"/>
              <a:gd name="connsiteX2951" fmla="*/ 537753 w 12311968"/>
              <a:gd name="connsiteY2951" fmla="*/ 6249535 h 13937307"/>
              <a:gd name="connsiteX2952" fmla="*/ 1182116 w 12311968"/>
              <a:gd name="connsiteY2952" fmla="*/ 6229072 h 13937307"/>
              <a:gd name="connsiteX2953" fmla="*/ 1171514 w 12311968"/>
              <a:gd name="connsiteY2953" fmla="*/ 6237499 h 13937307"/>
              <a:gd name="connsiteX2954" fmla="*/ 1200964 w 12311968"/>
              <a:gd name="connsiteY2954" fmla="*/ 6277221 h 13937307"/>
              <a:gd name="connsiteX2955" fmla="*/ 1211566 w 12311968"/>
              <a:gd name="connsiteY2955" fmla="*/ 6268795 h 13937307"/>
              <a:gd name="connsiteX2956" fmla="*/ 1182116 w 12311968"/>
              <a:gd name="connsiteY2956" fmla="*/ 6229072 h 13937307"/>
              <a:gd name="connsiteX2957" fmla="*/ 1018375 w 12311968"/>
              <a:gd name="connsiteY2957" fmla="*/ 6226665 h 13937307"/>
              <a:gd name="connsiteX2958" fmla="*/ 1006595 w 12311968"/>
              <a:gd name="connsiteY2958" fmla="*/ 6235091 h 13937307"/>
              <a:gd name="connsiteX2959" fmla="*/ 1033689 w 12311968"/>
              <a:gd name="connsiteY2959" fmla="*/ 6277221 h 13937307"/>
              <a:gd name="connsiteX2960" fmla="*/ 1045469 w 12311968"/>
              <a:gd name="connsiteY2960" fmla="*/ 6268795 h 13937307"/>
              <a:gd name="connsiteX2961" fmla="*/ 1018375 w 12311968"/>
              <a:gd name="connsiteY2961" fmla="*/ 6226665 h 13937307"/>
              <a:gd name="connsiteX2962" fmla="*/ 205559 w 12311968"/>
              <a:gd name="connsiteY2962" fmla="*/ 6224256 h 13937307"/>
              <a:gd name="connsiteX2963" fmla="*/ 191423 w 12311968"/>
              <a:gd name="connsiteY2963" fmla="*/ 6225460 h 13937307"/>
              <a:gd name="connsiteX2964" fmla="*/ 197313 w 12311968"/>
              <a:gd name="connsiteY2964" fmla="*/ 6274813 h 13937307"/>
              <a:gd name="connsiteX2965" fmla="*/ 211449 w 12311968"/>
              <a:gd name="connsiteY2965" fmla="*/ 6273610 h 13937307"/>
              <a:gd name="connsiteX2966" fmla="*/ 205559 w 12311968"/>
              <a:gd name="connsiteY2966" fmla="*/ 6224256 h 13937307"/>
              <a:gd name="connsiteX2967" fmla="*/ 1339967 w 12311968"/>
              <a:gd name="connsiteY2967" fmla="*/ 6223053 h 13937307"/>
              <a:gd name="connsiteX2968" fmla="*/ 1329365 w 12311968"/>
              <a:gd name="connsiteY2968" fmla="*/ 6232684 h 13937307"/>
              <a:gd name="connsiteX2969" fmla="*/ 1362349 w 12311968"/>
              <a:gd name="connsiteY2969" fmla="*/ 6269999 h 13937307"/>
              <a:gd name="connsiteX2970" fmla="*/ 1372951 w 12311968"/>
              <a:gd name="connsiteY2970" fmla="*/ 6260370 h 13937307"/>
              <a:gd name="connsiteX2971" fmla="*/ 1339967 w 12311968"/>
              <a:gd name="connsiteY2971" fmla="*/ 6223053 h 13937307"/>
              <a:gd name="connsiteX2972" fmla="*/ 848744 w 12311968"/>
              <a:gd name="connsiteY2972" fmla="*/ 6215830 h 13937307"/>
              <a:gd name="connsiteX2973" fmla="*/ 836964 w 12311968"/>
              <a:gd name="connsiteY2973" fmla="*/ 6223053 h 13937307"/>
              <a:gd name="connsiteX2974" fmla="*/ 860524 w 12311968"/>
              <a:gd name="connsiteY2974" fmla="*/ 6266387 h 13937307"/>
              <a:gd name="connsiteX2975" fmla="*/ 872304 w 12311968"/>
              <a:gd name="connsiteY2975" fmla="*/ 6259164 h 13937307"/>
              <a:gd name="connsiteX2976" fmla="*/ 848744 w 12311968"/>
              <a:gd name="connsiteY2976" fmla="*/ 6215830 h 13937307"/>
              <a:gd name="connsiteX2977" fmla="*/ 1490750 w 12311968"/>
              <a:gd name="connsiteY2977" fmla="*/ 6212220 h 13937307"/>
              <a:gd name="connsiteX2978" fmla="*/ 1521967 w 12311968"/>
              <a:gd name="connsiteY2978" fmla="*/ 6244119 h 13937307"/>
              <a:gd name="connsiteX2979" fmla="*/ 1515488 w 12311968"/>
              <a:gd name="connsiteY2979" fmla="*/ 6250739 h 13937307"/>
              <a:gd name="connsiteX2980" fmla="*/ 1484272 w 12311968"/>
              <a:gd name="connsiteY2980" fmla="*/ 6218841 h 13937307"/>
              <a:gd name="connsiteX2981" fmla="*/ 1490750 w 12311968"/>
              <a:gd name="connsiteY2981" fmla="*/ 6212220 h 13937307"/>
              <a:gd name="connsiteX2982" fmla="*/ 1490750 w 12311968"/>
              <a:gd name="connsiteY2982" fmla="*/ 6206202 h 13937307"/>
              <a:gd name="connsiteX2983" fmla="*/ 1481326 w 12311968"/>
              <a:gd name="connsiteY2983" fmla="*/ 6215831 h 13937307"/>
              <a:gd name="connsiteX2984" fmla="*/ 1484272 w 12311968"/>
              <a:gd name="connsiteY2984" fmla="*/ 6218841 h 13937307"/>
              <a:gd name="connsiteX2985" fmla="*/ 1481326 w 12311968"/>
              <a:gd name="connsiteY2985" fmla="*/ 6221851 h 13937307"/>
              <a:gd name="connsiteX2986" fmla="*/ 1515488 w 12311968"/>
              <a:gd name="connsiteY2986" fmla="*/ 6256758 h 13937307"/>
              <a:gd name="connsiteX2987" fmla="*/ 1524912 w 12311968"/>
              <a:gd name="connsiteY2987" fmla="*/ 6247129 h 13937307"/>
              <a:gd name="connsiteX2988" fmla="*/ 1521967 w 12311968"/>
              <a:gd name="connsiteY2988" fmla="*/ 6244119 h 13937307"/>
              <a:gd name="connsiteX2989" fmla="*/ 1524912 w 12311968"/>
              <a:gd name="connsiteY2989" fmla="*/ 6241109 h 13937307"/>
              <a:gd name="connsiteX2990" fmla="*/ 1490750 w 12311968"/>
              <a:gd name="connsiteY2990" fmla="*/ 6206202 h 13937307"/>
              <a:gd name="connsiteX2991" fmla="*/ 362232 w 12311968"/>
              <a:gd name="connsiteY2991" fmla="*/ 6196571 h 13937307"/>
              <a:gd name="connsiteX2992" fmla="*/ 348096 w 12311968"/>
              <a:gd name="connsiteY2992" fmla="*/ 6200182 h 13937307"/>
              <a:gd name="connsiteX2993" fmla="*/ 358698 w 12311968"/>
              <a:gd name="connsiteY2993" fmla="*/ 6248331 h 13937307"/>
              <a:gd name="connsiteX2994" fmla="*/ 372834 w 12311968"/>
              <a:gd name="connsiteY2994" fmla="*/ 6244719 h 13937307"/>
              <a:gd name="connsiteX2995" fmla="*/ 362232 w 12311968"/>
              <a:gd name="connsiteY2995" fmla="*/ 6196571 h 13937307"/>
              <a:gd name="connsiteX2996" fmla="*/ 677935 w 12311968"/>
              <a:gd name="connsiteY2996" fmla="*/ 6192959 h 13937307"/>
              <a:gd name="connsiteX2997" fmla="*/ 664977 w 12311968"/>
              <a:gd name="connsiteY2997" fmla="*/ 6198978 h 13937307"/>
              <a:gd name="connsiteX2998" fmla="*/ 685003 w 12311968"/>
              <a:gd name="connsiteY2998" fmla="*/ 6244719 h 13937307"/>
              <a:gd name="connsiteX2999" fmla="*/ 697960 w 12311968"/>
              <a:gd name="connsiteY2999" fmla="*/ 6238701 h 13937307"/>
              <a:gd name="connsiteX3000" fmla="*/ 677935 w 12311968"/>
              <a:gd name="connsiteY3000" fmla="*/ 6192959 h 13937307"/>
              <a:gd name="connsiteX3001" fmla="*/ 507125 w 12311968"/>
              <a:gd name="connsiteY3001" fmla="*/ 6154441 h 13937307"/>
              <a:gd name="connsiteX3002" fmla="*/ 494168 w 12311968"/>
              <a:gd name="connsiteY3002" fmla="*/ 6159256 h 13937307"/>
              <a:gd name="connsiteX3003" fmla="*/ 509481 w 12311968"/>
              <a:gd name="connsiteY3003" fmla="*/ 6206201 h 13937307"/>
              <a:gd name="connsiteX3004" fmla="*/ 522439 w 12311968"/>
              <a:gd name="connsiteY3004" fmla="*/ 6201385 h 13937307"/>
              <a:gd name="connsiteX3005" fmla="*/ 507125 w 12311968"/>
              <a:gd name="connsiteY3005" fmla="*/ 6154441 h 13937307"/>
              <a:gd name="connsiteX3006" fmla="*/ 1122038 w 12311968"/>
              <a:gd name="connsiteY3006" fmla="*/ 6149627 h 13937307"/>
              <a:gd name="connsiteX3007" fmla="*/ 1111436 w 12311968"/>
              <a:gd name="connsiteY3007" fmla="*/ 6158053 h 13937307"/>
              <a:gd name="connsiteX3008" fmla="*/ 1140886 w 12311968"/>
              <a:gd name="connsiteY3008" fmla="*/ 6197775 h 13937307"/>
              <a:gd name="connsiteX3009" fmla="*/ 1151488 w 12311968"/>
              <a:gd name="connsiteY3009" fmla="*/ 6189349 h 13937307"/>
              <a:gd name="connsiteX3010" fmla="*/ 1122038 w 12311968"/>
              <a:gd name="connsiteY3010" fmla="*/ 6149627 h 13937307"/>
              <a:gd name="connsiteX3011" fmla="*/ 1275177 w 12311968"/>
              <a:gd name="connsiteY3011" fmla="*/ 6148423 h 13937307"/>
              <a:gd name="connsiteX3012" fmla="*/ 1264576 w 12311968"/>
              <a:gd name="connsiteY3012" fmla="*/ 6158053 h 13937307"/>
              <a:gd name="connsiteX3013" fmla="*/ 1297559 w 12311968"/>
              <a:gd name="connsiteY3013" fmla="*/ 6195369 h 13937307"/>
              <a:gd name="connsiteX3014" fmla="*/ 1308161 w 12311968"/>
              <a:gd name="connsiteY3014" fmla="*/ 6185738 h 13937307"/>
              <a:gd name="connsiteX3015" fmla="*/ 1275177 w 12311968"/>
              <a:gd name="connsiteY3015" fmla="*/ 6148423 h 13937307"/>
              <a:gd name="connsiteX3016" fmla="*/ 964187 w 12311968"/>
              <a:gd name="connsiteY3016" fmla="*/ 6143608 h 13937307"/>
              <a:gd name="connsiteX3017" fmla="*/ 952407 w 12311968"/>
              <a:gd name="connsiteY3017" fmla="*/ 6152035 h 13937307"/>
              <a:gd name="connsiteX3018" fmla="*/ 979501 w 12311968"/>
              <a:gd name="connsiteY3018" fmla="*/ 6194164 h 13937307"/>
              <a:gd name="connsiteX3019" fmla="*/ 991281 w 12311968"/>
              <a:gd name="connsiteY3019" fmla="*/ 6185738 h 13937307"/>
              <a:gd name="connsiteX3020" fmla="*/ 964187 w 12311968"/>
              <a:gd name="connsiteY3020" fmla="*/ 6143608 h 13937307"/>
              <a:gd name="connsiteX3021" fmla="*/ 1422427 w 12311968"/>
              <a:gd name="connsiteY3021" fmla="*/ 6142404 h 13937307"/>
              <a:gd name="connsiteX3022" fmla="*/ 1453054 w 12311968"/>
              <a:gd name="connsiteY3022" fmla="*/ 6173701 h 13937307"/>
              <a:gd name="connsiteX3023" fmla="*/ 1447165 w 12311968"/>
              <a:gd name="connsiteY3023" fmla="*/ 6179720 h 13937307"/>
              <a:gd name="connsiteX3024" fmla="*/ 1416537 w 12311968"/>
              <a:gd name="connsiteY3024" fmla="*/ 6148423 h 13937307"/>
              <a:gd name="connsiteX3025" fmla="*/ 1422427 w 12311968"/>
              <a:gd name="connsiteY3025" fmla="*/ 6142404 h 13937307"/>
              <a:gd name="connsiteX3026" fmla="*/ 1422427 w 12311968"/>
              <a:gd name="connsiteY3026" fmla="*/ 6135182 h 13937307"/>
              <a:gd name="connsiteX3027" fmla="*/ 1413003 w 12311968"/>
              <a:gd name="connsiteY3027" fmla="*/ 6144812 h 13937307"/>
              <a:gd name="connsiteX3028" fmla="*/ 1416537 w 12311968"/>
              <a:gd name="connsiteY3028" fmla="*/ 6148423 h 13937307"/>
              <a:gd name="connsiteX3029" fmla="*/ 1413003 w 12311968"/>
              <a:gd name="connsiteY3029" fmla="*/ 6152035 h 13937307"/>
              <a:gd name="connsiteX3030" fmla="*/ 1447165 w 12311968"/>
              <a:gd name="connsiteY3030" fmla="*/ 6186943 h 13937307"/>
              <a:gd name="connsiteX3031" fmla="*/ 1456588 w 12311968"/>
              <a:gd name="connsiteY3031" fmla="*/ 6177312 h 13937307"/>
              <a:gd name="connsiteX3032" fmla="*/ 1453054 w 12311968"/>
              <a:gd name="connsiteY3032" fmla="*/ 6173701 h 13937307"/>
              <a:gd name="connsiteX3033" fmla="*/ 1456588 w 12311968"/>
              <a:gd name="connsiteY3033" fmla="*/ 6170090 h 13937307"/>
              <a:gd name="connsiteX3034" fmla="*/ 1422427 w 12311968"/>
              <a:gd name="connsiteY3034" fmla="*/ 6135182 h 13937307"/>
              <a:gd name="connsiteX3035" fmla="*/ 801624 w 12311968"/>
              <a:gd name="connsiteY3035" fmla="*/ 6129162 h 13937307"/>
              <a:gd name="connsiteX3036" fmla="*/ 789844 w 12311968"/>
              <a:gd name="connsiteY3036" fmla="*/ 6136385 h 13937307"/>
              <a:gd name="connsiteX3037" fmla="*/ 813404 w 12311968"/>
              <a:gd name="connsiteY3037" fmla="*/ 6179719 h 13937307"/>
              <a:gd name="connsiteX3038" fmla="*/ 825184 w 12311968"/>
              <a:gd name="connsiteY3038" fmla="*/ 6172496 h 13937307"/>
              <a:gd name="connsiteX3039" fmla="*/ 801624 w 12311968"/>
              <a:gd name="connsiteY3039" fmla="*/ 6129162 h 13937307"/>
              <a:gd name="connsiteX3040" fmla="*/ 193779 w 12311968"/>
              <a:gd name="connsiteY3040" fmla="*/ 6125551 h 13937307"/>
              <a:gd name="connsiteX3041" fmla="*/ 179643 w 12311968"/>
              <a:gd name="connsiteY3041" fmla="*/ 6126755 h 13937307"/>
              <a:gd name="connsiteX3042" fmla="*/ 185533 w 12311968"/>
              <a:gd name="connsiteY3042" fmla="*/ 6176108 h 13937307"/>
              <a:gd name="connsiteX3043" fmla="*/ 199669 w 12311968"/>
              <a:gd name="connsiteY3043" fmla="*/ 6174904 h 13937307"/>
              <a:gd name="connsiteX3044" fmla="*/ 193779 w 12311968"/>
              <a:gd name="connsiteY3044" fmla="*/ 6125551 h 13937307"/>
              <a:gd name="connsiteX3045" fmla="*/ 637883 w 12311968"/>
              <a:gd name="connsiteY3045" fmla="*/ 6101477 h 13937307"/>
              <a:gd name="connsiteX3046" fmla="*/ 624925 w 12311968"/>
              <a:gd name="connsiteY3046" fmla="*/ 6107495 h 13937307"/>
              <a:gd name="connsiteX3047" fmla="*/ 644951 w 12311968"/>
              <a:gd name="connsiteY3047" fmla="*/ 6153237 h 13937307"/>
              <a:gd name="connsiteX3048" fmla="*/ 657909 w 12311968"/>
              <a:gd name="connsiteY3048" fmla="*/ 6147218 h 13937307"/>
              <a:gd name="connsiteX3049" fmla="*/ 637883 w 12311968"/>
              <a:gd name="connsiteY3049" fmla="*/ 6101477 h 13937307"/>
              <a:gd name="connsiteX3050" fmla="*/ 341028 w 12311968"/>
              <a:gd name="connsiteY3050" fmla="*/ 6097865 h 13937307"/>
              <a:gd name="connsiteX3051" fmla="*/ 326892 w 12311968"/>
              <a:gd name="connsiteY3051" fmla="*/ 6101477 h 13937307"/>
              <a:gd name="connsiteX3052" fmla="*/ 337494 w 12311968"/>
              <a:gd name="connsiteY3052" fmla="*/ 6150830 h 13937307"/>
              <a:gd name="connsiteX3053" fmla="*/ 351630 w 12311968"/>
              <a:gd name="connsiteY3053" fmla="*/ 6146015 h 13937307"/>
              <a:gd name="connsiteX3054" fmla="*/ 341028 w 12311968"/>
              <a:gd name="connsiteY3054" fmla="*/ 6097865 h 13937307"/>
              <a:gd name="connsiteX3055" fmla="*/ 1210388 w 12311968"/>
              <a:gd name="connsiteY3055" fmla="*/ 6073792 h 13937307"/>
              <a:gd name="connsiteX3056" fmla="*/ 1199786 w 12311968"/>
              <a:gd name="connsiteY3056" fmla="*/ 6083423 h 13937307"/>
              <a:gd name="connsiteX3057" fmla="*/ 1232770 w 12311968"/>
              <a:gd name="connsiteY3057" fmla="*/ 6120738 h 13937307"/>
              <a:gd name="connsiteX3058" fmla="*/ 1243372 w 12311968"/>
              <a:gd name="connsiteY3058" fmla="*/ 6111107 h 13937307"/>
              <a:gd name="connsiteX3059" fmla="*/ 1210388 w 12311968"/>
              <a:gd name="connsiteY3059" fmla="*/ 6073792 h 13937307"/>
              <a:gd name="connsiteX3060" fmla="*/ 1352925 w 12311968"/>
              <a:gd name="connsiteY3060" fmla="*/ 6071385 h 13937307"/>
              <a:gd name="connsiteX3061" fmla="*/ 1383553 w 12311968"/>
              <a:gd name="connsiteY3061" fmla="*/ 6102681 h 13937307"/>
              <a:gd name="connsiteX3062" fmla="*/ 1377663 w 12311968"/>
              <a:gd name="connsiteY3062" fmla="*/ 6108700 h 13937307"/>
              <a:gd name="connsiteX3063" fmla="*/ 1347035 w 12311968"/>
              <a:gd name="connsiteY3063" fmla="*/ 6077404 h 13937307"/>
              <a:gd name="connsiteX3064" fmla="*/ 1352925 w 12311968"/>
              <a:gd name="connsiteY3064" fmla="*/ 6071385 h 13937307"/>
              <a:gd name="connsiteX3065" fmla="*/ 1061961 w 12311968"/>
              <a:gd name="connsiteY3065" fmla="*/ 6071384 h 13937307"/>
              <a:gd name="connsiteX3066" fmla="*/ 1051359 w 12311968"/>
              <a:gd name="connsiteY3066" fmla="*/ 6079810 h 13937307"/>
              <a:gd name="connsiteX3067" fmla="*/ 1080809 w 12311968"/>
              <a:gd name="connsiteY3067" fmla="*/ 6119533 h 13937307"/>
              <a:gd name="connsiteX3068" fmla="*/ 1091410 w 12311968"/>
              <a:gd name="connsiteY3068" fmla="*/ 6111107 h 13937307"/>
              <a:gd name="connsiteX3069" fmla="*/ 1061961 w 12311968"/>
              <a:gd name="connsiteY3069" fmla="*/ 6071384 h 13937307"/>
              <a:gd name="connsiteX3070" fmla="*/ 1352925 w 12311968"/>
              <a:gd name="connsiteY3070" fmla="*/ 6064162 h 13937307"/>
              <a:gd name="connsiteX3071" fmla="*/ 1343501 w 12311968"/>
              <a:gd name="connsiteY3071" fmla="*/ 6073792 h 13937307"/>
              <a:gd name="connsiteX3072" fmla="*/ 1347035 w 12311968"/>
              <a:gd name="connsiteY3072" fmla="*/ 6077404 h 13937307"/>
              <a:gd name="connsiteX3073" fmla="*/ 1343501 w 12311968"/>
              <a:gd name="connsiteY3073" fmla="*/ 6081015 h 13937307"/>
              <a:gd name="connsiteX3074" fmla="*/ 1377663 w 12311968"/>
              <a:gd name="connsiteY3074" fmla="*/ 6115923 h 13937307"/>
              <a:gd name="connsiteX3075" fmla="*/ 1387087 w 12311968"/>
              <a:gd name="connsiteY3075" fmla="*/ 6106293 h 13937307"/>
              <a:gd name="connsiteX3076" fmla="*/ 1383553 w 12311968"/>
              <a:gd name="connsiteY3076" fmla="*/ 6102681 h 13937307"/>
              <a:gd name="connsiteX3077" fmla="*/ 1387087 w 12311968"/>
              <a:gd name="connsiteY3077" fmla="*/ 6099070 h 13937307"/>
              <a:gd name="connsiteX3078" fmla="*/ 1352925 w 12311968"/>
              <a:gd name="connsiteY3078" fmla="*/ 6064162 h 13937307"/>
              <a:gd name="connsiteX3079" fmla="*/ 909999 w 12311968"/>
              <a:gd name="connsiteY3079" fmla="*/ 6060552 h 13937307"/>
              <a:gd name="connsiteX3080" fmla="*/ 898219 w 12311968"/>
              <a:gd name="connsiteY3080" fmla="*/ 6068977 h 13937307"/>
              <a:gd name="connsiteX3081" fmla="*/ 925313 w 12311968"/>
              <a:gd name="connsiteY3081" fmla="*/ 6111107 h 13937307"/>
              <a:gd name="connsiteX3082" fmla="*/ 937093 w 12311968"/>
              <a:gd name="connsiteY3082" fmla="*/ 6102681 h 13937307"/>
              <a:gd name="connsiteX3083" fmla="*/ 909999 w 12311968"/>
              <a:gd name="connsiteY3083" fmla="*/ 6060552 h 13937307"/>
              <a:gd name="connsiteX3084" fmla="*/ 475320 w 12311968"/>
              <a:gd name="connsiteY3084" fmla="*/ 6059347 h 13937307"/>
              <a:gd name="connsiteX3085" fmla="*/ 462362 w 12311968"/>
              <a:gd name="connsiteY3085" fmla="*/ 6064162 h 13937307"/>
              <a:gd name="connsiteX3086" fmla="*/ 477676 w 12311968"/>
              <a:gd name="connsiteY3086" fmla="*/ 6111107 h 13937307"/>
              <a:gd name="connsiteX3087" fmla="*/ 490634 w 12311968"/>
              <a:gd name="connsiteY3087" fmla="*/ 6106291 h 13937307"/>
              <a:gd name="connsiteX3088" fmla="*/ 475320 w 12311968"/>
              <a:gd name="connsiteY3088" fmla="*/ 6059347 h 13937307"/>
              <a:gd name="connsiteX3089" fmla="*/ 754504 w 12311968"/>
              <a:gd name="connsiteY3089" fmla="*/ 6041291 h 13937307"/>
              <a:gd name="connsiteX3090" fmla="*/ 742724 w 12311968"/>
              <a:gd name="connsiteY3090" fmla="*/ 6048513 h 13937307"/>
              <a:gd name="connsiteX3091" fmla="*/ 766284 w 12311968"/>
              <a:gd name="connsiteY3091" fmla="*/ 6091847 h 13937307"/>
              <a:gd name="connsiteX3092" fmla="*/ 778064 w 12311968"/>
              <a:gd name="connsiteY3092" fmla="*/ 6084625 h 13937307"/>
              <a:gd name="connsiteX3093" fmla="*/ 754504 w 12311968"/>
              <a:gd name="connsiteY3093" fmla="*/ 6041291 h 13937307"/>
              <a:gd name="connsiteX3094" fmla="*/ 183177 w 12311968"/>
              <a:gd name="connsiteY3094" fmla="*/ 6025642 h 13937307"/>
              <a:gd name="connsiteX3095" fmla="*/ 169041 w 12311968"/>
              <a:gd name="connsiteY3095" fmla="*/ 6026847 h 13937307"/>
              <a:gd name="connsiteX3096" fmla="*/ 174931 w 12311968"/>
              <a:gd name="connsiteY3096" fmla="*/ 6076198 h 13937307"/>
              <a:gd name="connsiteX3097" fmla="*/ 189067 w 12311968"/>
              <a:gd name="connsiteY3097" fmla="*/ 6074995 h 13937307"/>
              <a:gd name="connsiteX3098" fmla="*/ 183177 w 12311968"/>
              <a:gd name="connsiteY3098" fmla="*/ 6025642 h 13937307"/>
              <a:gd name="connsiteX3099" fmla="*/ 599009 w 12311968"/>
              <a:gd name="connsiteY3099" fmla="*/ 6009994 h 13937307"/>
              <a:gd name="connsiteX3100" fmla="*/ 586051 w 12311968"/>
              <a:gd name="connsiteY3100" fmla="*/ 6016012 h 13937307"/>
              <a:gd name="connsiteX3101" fmla="*/ 606077 w 12311968"/>
              <a:gd name="connsiteY3101" fmla="*/ 6061754 h 13937307"/>
              <a:gd name="connsiteX3102" fmla="*/ 619035 w 12311968"/>
              <a:gd name="connsiteY3102" fmla="*/ 6055736 h 13937307"/>
              <a:gd name="connsiteX3103" fmla="*/ 599009 w 12311968"/>
              <a:gd name="connsiteY3103" fmla="*/ 6009994 h 13937307"/>
              <a:gd name="connsiteX3104" fmla="*/ 1283423 w 12311968"/>
              <a:gd name="connsiteY3104" fmla="*/ 6000366 h 13937307"/>
              <a:gd name="connsiteX3105" fmla="*/ 1314640 w 12311968"/>
              <a:gd name="connsiteY3105" fmla="*/ 6032265 h 13937307"/>
              <a:gd name="connsiteX3106" fmla="*/ 1308161 w 12311968"/>
              <a:gd name="connsiteY3106" fmla="*/ 6038884 h 13937307"/>
              <a:gd name="connsiteX3107" fmla="*/ 1276945 w 12311968"/>
              <a:gd name="connsiteY3107" fmla="*/ 6006986 h 13937307"/>
              <a:gd name="connsiteX3108" fmla="*/ 1283423 w 12311968"/>
              <a:gd name="connsiteY3108" fmla="*/ 6000366 h 13937307"/>
              <a:gd name="connsiteX3109" fmla="*/ 319824 w 12311968"/>
              <a:gd name="connsiteY3109" fmla="*/ 6000363 h 13937307"/>
              <a:gd name="connsiteX3110" fmla="*/ 305689 w 12311968"/>
              <a:gd name="connsiteY3110" fmla="*/ 6003975 h 13937307"/>
              <a:gd name="connsiteX3111" fmla="*/ 316290 w 12311968"/>
              <a:gd name="connsiteY3111" fmla="*/ 6053328 h 13937307"/>
              <a:gd name="connsiteX3112" fmla="*/ 330426 w 12311968"/>
              <a:gd name="connsiteY3112" fmla="*/ 6049717 h 13937307"/>
              <a:gd name="connsiteX3113" fmla="*/ 319824 w 12311968"/>
              <a:gd name="connsiteY3113" fmla="*/ 6000363 h 13937307"/>
              <a:gd name="connsiteX3114" fmla="*/ 1145598 w 12311968"/>
              <a:gd name="connsiteY3114" fmla="*/ 5999161 h 13937307"/>
              <a:gd name="connsiteX3115" fmla="*/ 1134996 w 12311968"/>
              <a:gd name="connsiteY3115" fmla="*/ 6008792 h 13937307"/>
              <a:gd name="connsiteX3116" fmla="*/ 1167980 w 12311968"/>
              <a:gd name="connsiteY3116" fmla="*/ 6046107 h 13937307"/>
              <a:gd name="connsiteX3117" fmla="*/ 1178582 w 12311968"/>
              <a:gd name="connsiteY3117" fmla="*/ 6036476 h 13937307"/>
              <a:gd name="connsiteX3118" fmla="*/ 1145598 w 12311968"/>
              <a:gd name="connsiteY3118" fmla="*/ 5999161 h 13937307"/>
              <a:gd name="connsiteX3119" fmla="*/ 1283423 w 12311968"/>
              <a:gd name="connsiteY3119" fmla="*/ 5994347 h 13937307"/>
              <a:gd name="connsiteX3120" fmla="*/ 1273999 w 12311968"/>
              <a:gd name="connsiteY3120" fmla="*/ 6003976 h 13937307"/>
              <a:gd name="connsiteX3121" fmla="*/ 1276945 w 12311968"/>
              <a:gd name="connsiteY3121" fmla="*/ 6006986 h 13937307"/>
              <a:gd name="connsiteX3122" fmla="*/ 1273999 w 12311968"/>
              <a:gd name="connsiteY3122" fmla="*/ 6009997 h 13937307"/>
              <a:gd name="connsiteX3123" fmla="*/ 1308161 w 12311968"/>
              <a:gd name="connsiteY3123" fmla="*/ 6044903 h 13937307"/>
              <a:gd name="connsiteX3124" fmla="*/ 1317585 w 12311968"/>
              <a:gd name="connsiteY3124" fmla="*/ 6035274 h 13937307"/>
              <a:gd name="connsiteX3125" fmla="*/ 1314640 w 12311968"/>
              <a:gd name="connsiteY3125" fmla="*/ 6032265 h 13937307"/>
              <a:gd name="connsiteX3126" fmla="*/ 1317585 w 12311968"/>
              <a:gd name="connsiteY3126" fmla="*/ 6029254 h 13937307"/>
              <a:gd name="connsiteX3127" fmla="*/ 1283423 w 12311968"/>
              <a:gd name="connsiteY3127" fmla="*/ 5994347 h 13937307"/>
              <a:gd name="connsiteX3128" fmla="*/ 1001883 w 12311968"/>
              <a:gd name="connsiteY3128" fmla="*/ 5991940 h 13937307"/>
              <a:gd name="connsiteX3129" fmla="*/ 991281 w 12311968"/>
              <a:gd name="connsiteY3129" fmla="*/ 6000366 h 13937307"/>
              <a:gd name="connsiteX3130" fmla="*/ 1020731 w 12311968"/>
              <a:gd name="connsiteY3130" fmla="*/ 6040089 h 13937307"/>
              <a:gd name="connsiteX3131" fmla="*/ 1031333 w 12311968"/>
              <a:gd name="connsiteY3131" fmla="*/ 6031662 h 13937307"/>
              <a:gd name="connsiteX3132" fmla="*/ 1001883 w 12311968"/>
              <a:gd name="connsiteY3132" fmla="*/ 5991940 h 13937307"/>
              <a:gd name="connsiteX3133" fmla="*/ 855812 w 12311968"/>
              <a:gd name="connsiteY3133" fmla="*/ 5976290 h 13937307"/>
              <a:gd name="connsiteX3134" fmla="*/ 844032 w 12311968"/>
              <a:gd name="connsiteY3134" fmla="*/ 5984716 h 13937307"/>
              <a:gd name="connsiteX3135" fmla="*/ 871126 w 12311968"/>
              <a:gd name="connsiteY3135" fmla="*/ 6026847 h 13937307"/>
              <a:gd name="connsiteX3136" fmla="*/ 882906 w 12311968"/>
              <a:gd name="connsiteY3136" fmla="*/ 6018421 h 13937307"/>
              <a:gd name="connsiteX3137" fmla="*/ 855812 w 12311968"/>
              <a:gd name="connsiteY3137" fmla="*/ 5976290 h 13937307"/>
              <a:gd name="connsiteX3138" fmla="*/ 444692 w 12311968"/>
              <a:gd name="connsiteY3138" fmla="*/ 5965456 h 13937307"/>
              <a:gd name="connsiteX3139" fmla="*/ 431734 w 12311968"/>
              <a:gd name="connsiteY3139" fmla="*/ 5970271 h 13937307"/>
              <a:gd name="connsiteX3140" fmla="*/ 447048 w 12311968"/>
              <a:gd name="connsiteY3140" fmla="*/ 6017216 h 13937307"/>
              <a:gd name="connsiteX3141" fmla="*/ 460006 w 12311968"/>
              <a:gd name="connsiteY3141" fmla="*/ 6012402 h 13937307"/>
              <a:gd name="connsiteX3142" fmla="*/ 444692 w 12311968"/>
              <a:gd name="connsiteY3142" fmla="*/ 5965456 h 13937307"/>
              <a:gd name="connsiteX3143" fmla="*/ 707384 w 12311968"/>
              <a:gd name="connsiteY3143" fmla="*/ 5954623 h 13937307"/>
              <a:gd name="connsiteX3144" fmla="*/ 695604 w 12311968"/>
              <a:gd name="connsiteY3144" fmla="*/ 5961845 h 13937307"/>
              <a:gd name="connsiteX3145" fmla="*/ 719164 w 12311968"/>
              <a:gd name="connsiteY3145" fmla="*/ 6005179 h 13937307"/>
              <a:gd name="connsiteX3146" fmla="*/ 730944 w 12311968"/>
              <a:gd name="connsiteY3146" fmla="*/ 5997957 h 13937307"/>
              <a:gd name="connsiteX3147" fmla="*/ 707384 w 12311968"/>
              <a:gd name="connsiteY3147" fmla="*/ 5954623 h 13937307"/>
              <a:gd name="connsiteX3148" fmla="*/ 1215100 w 12311968"/>
              <a:gd name="connsiteY3148" fmla="*/ 5930549 h 13937307"/>
              <a:gd name="connsiteX3149" fmla="*/ 1245728 w 12311968"/>
              <a:gd name="connsiteY3149" fmla="*/ 5961847 h 13937307"/>
              <a:gd name="connsiteX3150" fmla="*/ 1239838 w 12311968"/>
              <a:gd name="connsiteY3150" fmla="*/ 5967865 h 13937307"/>
              <a:gd name="connsiteX3151" fmla="*/ 1209210 w 12311968"/>
              <a:gd name="connsiteY3151" fmla="*/ 5936568 h 13937307"/>
              <a:gd name="connsiteX3152" fmla="*/ 1215100 w 12311968"/>
              <a:gd name="connsiteY3152" fmla="*/ 5930549 h 13937307"/>
              <a:gd name="connsiteX3153" fmla="*/ 172575 w 12311968"/>
              <a:gd name="connsiteY3153" fmla="*/ 5925733 h 13937307"/>
              <a:gd name="connsiteX3154" fmla="*/ 158439 w 12311968"/>
              <a:gd name="connsiteY3154" fmla="*/ 5926937 h 13937307"/>
              <a:gd name="connsiteX3155" fmla="*/ 164329 w 12311968"/>
              <a:gd name="connsiteY3155" fmla="*/ 5977493 h 13937307"/>
              <a:gd name="connsiteX3156" fmla="*/ 178465 w 12311968"/>
              <a:gd name="connsiteY3156" fmla="*/ 5975087 h 13937307"/>
              <a:gd name="connsiteX3157" fmla="*/ 172575 w 12311968"/>
              <a:gd name="connsiteY3157" fmla="*/ 5925733 h 13937307"/>
              <a:gd name="connsiteX3158" fmla="*/ 1080809 w 12311968"/>
              <a:gd name="connsiteY3158" fmla="*/ 5924530 h 13937307"/>
              <a:gd name="connsiteX3159" fmla="*/ 1070207 w 12311968"/>
              <a:gd name="connsiteY3159" fmla="*/ 5934161 h 13937307"/>
              <a:gd name="connsiteX3160" fmla="*/ 1103190 w 12311968"/>
              <a:gd name="connsiteY3160" fmla="*/ 5971476 h 13937307"/>
              <a:gd name="connsiteX3161" fmla="*/ 1113792 w 12311968"/>
              <a:gd name="connsiteY3161" fmla="*/ 5961847 h 13937307"/>
              <a:gd name="connsiteX3162" fmla="*/ 1080809 w 12311968"/>
              <a:gd name="connsiteY3162" fmla="*/ 5924530 h 13937307"/>
              <a:gd name="connsiteX3163" fmla="*/ 1215100 w 12311968"/>
              <a:gd name="connsiteY3163" fmla="*/ 5923327 h 13937307"/>
              <a:gd name="connsiteX3164" fmla="*/ 1205676 w 12311968"/>
              <a:gd name="connsiteY3164" fmla="*/ 5932958 h 13937307"/>
              <a:gd name="connsiteX3165" fmla="*/ 1209210 w 12311968"/>
              <a:gd name="connsiteY3165" fmla="*/ 5936568 h 13937307"/>
              <a:gd name="connsiteX3166" fmla="*/ 1205676 w 12311968"/>
              <a:gd name="connsiteY3166" fmla="*/ 5940180 h 13937307"/>
              <a:gd name="connsiteX3167" fmla="*/ 1239838 w 12311968"/>
              <a:gd name="connsiteY3167" fmla="*/ 5975088 h 13937307"/>
              <a:gd name="connsiteX3168" fmla="*/ 1249262 w 12311968"/>
              <a:gd name="connsiteY3168" fmla="*/ 5965458 h 13937307"/>
              <a:gd name="connsiteX3169" fmla="*/ 1245728 w 12311968"/>
              <a:gd name="connsiteY3169" fmla="*/ 5961847 h 13937307"/>
              <a:gd name="connsiteX3170" fmla="*/ 1249262 w 12311968"/>
              <a:gd name="connsiteY3170" fmla="*/ 5958235 h 13937307"/>
              <a:gd name="connsiteX3171" fmla="*/ 1215100 w 12311968"/>
              <a:gd name="connsiteY3171" fmla="*/ 5923327 h 13937307"/>
              <a:gd name="connsiteX3172" fmla="*/ 558957 w 12311968"/>
              <a:gd name="connsiteY3172" fmla="*/ 5918511 h 13937307"/>
              <a:gd name="connsiteX3173" fmla="*/ 545999 w 12311968"/>
              <a:gd name="connsiteY3173" fmla="*/ 5924530 h 13937307"/>
              <a:gd name="connsiteX3174" fmla="*/ 566025 w 12311968"/>
              <a:gd name="connsiteY3174" fmla="*/ 5970271 h 13937307"/>
              <a:gd name="connsiteX3175" fmla="*/ 578983 w 12311968"/>
              <a:gd name="connsiteY3175" fmla="*/ 5964252 h 13937307"/>
              <a:gd name="connsiteX3176" fmla="*/ 558957 w 12311968"/>
              <a:gd name="connsiteY3176" fmla="*/ 5918511 h 13937307"/>
              <a:gd name="connsiteX3177" fmla="*/ 941805 w 12311968"/>
              <a:gd name="connsiteY3177" fmla="*/ 5913698 h 13937307"/>
              <a:gd name="connsiteX3178" fmla="*/ 931203 w 12311968"/>
              <a:gd name="connsiteY3178" fmla="*/ 5922124 h 13937307"/>
              <a:gd name="connsiteX3179" fmla="*/ 960653 w 12311968"/>
              <a:gd name="connsiteY3179" fmla="*/ 5961847 h 13937307"/>
              <a:gd name="connsiteX3180" fmla="*/ 971255 w 12311968"/>
              <a:gd name="connsiteY3180" fmla="*/ 5953421 h 13937307"/>
              <a:gd name="connsiteX3181" fmla="*/ 941805 w 12311968"/>
              <a:gd name="connsiteY3181" fmla="*/ 5913698 h 13937307"/>
              <a:gd name="connsiteX3182" fmla="*/ 298621 w 12311968"/>
              <a:gd name="connsiteY3182" fmla="*/ 5904066 h 13937307"/>
              <a:gd name="connsiteX3183" fmla="*/ 284485 w 12311968"/>
              <a:gd name="connsiteY3183" fmla="*/ 5907677 h 13937307"/>
              <a:gd name="connsiteX3184" fmla="*/ 295087 w 12311968"/>
              <a:gd name="connsiteY3184" fmla="*/ 5955827 h 13937307"/>
              <a:gd name="connsiteX3185" fmla="*/ 309223 w 12311968"/>
              <a:gd name="connsiteY3185" fmla="*/ 5952215 h 13937307"/>
              <a:gd name="connsiteX3186" fmla="*/ 298621 w 12311968"/>
              <a:gd name="connsiteY3186" fmla="*/ 5904066 h 13937307"/>
              <a:gd name="connsiteX3187" fmla="*/ 801624 w 12311968"/>
              <a:gd name="connsiteY3187" fmla="*/ 5894438 h 13937307"/>
              <a:gd name="connsiteX3188" fmla="*/ 789844 w 12311968"/>
              <a:gd name="connsiteY3188" fmla="*/ 5902863 h 13937307"/>
              <a:gd name="connsiteX3189" fmla="*/ 816938 w 12311968"/>
              <a:gd name="connsiteY3189" fmla="*/ 5943790 h 13937307"/>
              <a:gd name="connsiteX3190" fmla="*/ 828718 w 12311968"/>
              <a:gd name="connsiteY3190" fmla="*/ 5936567 h 13937307"/>
              <a:gd name="connsiteX3191" fmla="*/ 801624 w 12311968"/>
              <a:gd name="connsiteY3191" fmla="*/ 5894438 h 13937307"/>
              <a:gd name="connsiteX3192" fmla="*/ 414064 w 12311968"/>
              <a:gd name="connsiteY3192" fmla="*/ 5870362 h 13937307"/>
              <a:gd name="connsiteX3193" fmla="*/ 401106 w 12311968"/>
              <a:gd name="connsiteY3193" fmla="*/ 5875177 h 13937307"/>
              <a:gd name="connsiteX3194" fmla="*/ 416420 w 12311968"/>
              <a:gd name="connsiteY3194" fmla="*/ 5922122 h 13937307"/>
              <a:gd name="connsiteX3195" fmla="*/ 429378 w 12311968"/>
              <a:gd name="connsiteY3195" fmla="*/ 5917306 h 13937307"/>
              <a:gd name="connsiteX3196" fmla="*/ 414064 w 12311968"/>
              <a:gd name="connsiteY3196" fmla="*/ 5870362 h 13937307"/>
              <a:gd name="connsiteX3197" fmla="*/ 659087 w 12311968"/>
              <a:gd name="connsiteY3197" fmla="*/ 5866751 h 13937307"/>
              <a:gd name="connsiteX3198" fmla="*/ 647307 w 12311968"/>
              <a:gd name="connsiteY3198" fmla="*/ 5873973 h 13937307"/>
              <a:gd name="connsiteX3199" fmla="*/ 670867 w 12311968"/>
              <a:gd name="connsiteY3199" fmla="*/ 5917307 h 13937307"/>
              <a:gd name="connsiteX3200" fmla="*/ 682647 w 12311968"/>
              <a:gd name="connsiteY3200" fmla="*/ 5910085 h 13937307"/>
              <a:gd name="connsiteX3201" fmla="*/ 659087 w 12311968"/>
              <a:gd name="connsiteY3201" fmla="*/ 5866751 h 13937307"/>
              <a:gd name="connsiteX3202" fmla="*/ 1145598 w 12311968"/>
              <a:gd name="connsiteY3202" fmla="*/ 5859530 h 13937307"/>
              <a:gd name="connsiteX3203" fmla="*/ 1176226 w 12311968"/>
              <a:gd name="connsiteY3203" fmla="*/ 5890826 h 13937307"/>
              <a:gd name="connsiteX3204" fmla="*/ 1170336 w 12311968"/>
              <a:gd name="connsiteY3204" fmla="*/ 5896845 h 13937307"/>
              <a:gd name="connsiteX3205" fmla="*/ 1139708 w 12311968"/>
              <a:gd name="connsiteY3205" fmla="*/ 5865549 h 13937307"/>
              <a:gd name="connsiteX3206" fmla="*/ 1145598 w 12311968"/>
              <a:gd name="connsiteY3206" fmla="*/ 5859530 h 13937307"/>
              <a:gd name="connsiteX3207" fmla="*/ 1145598 w 12311968"/>
              <a:gd name="connsiteY3207" fmla="*/ 5852307 h 13937307"/>
              <a:gd name="connsiteX3208" fmla="*/ 1136174 w 12311968"/>
              <a:gd name="connsiteY3208" fmla="*/ 5861937 h 13937307"/>
              <a:gd name="connsiteX3209" fmla="*/ 1139708 w 12311968"/>
              <a:gd name="connsiteY3209" fmla="*/ 5865549 h 13937307"/>
              <a:gd name="connsiteX3210" fmla="*/ 1136174 w 12311968"/>
              <a:gd name="connsiteY3210" fmla="*/ 5869161 h 13937307"/>
              <a:gd name="connsiteX3211" fmla="*/ 1170336 w 12311968"/>
              <a:gd name="connsiteY3211" fmla="*/ 5904068 h 13937307"/>
              <a:gd name="connsiteX3212" fmla="*/ 1179760 w 12311968"/>
              <a:gd name="connsiteY3212" fmla="*/ 5894438 h 13937307"/>
              <a:gd name="connsiteX3213" fmla="*/ 1176226 w 12311968"/>
              <a:gd name="connsiteY3213" fmla="*/ 5890826 h 13937307"/>
              <a:gd name="connsiteX3214" fmla="*/ 1179760 w 12311968"/>
              <a:gd name="connsiteY3214" fmla="*/ 5887216 h 13937307"/>
              <a:gd name="connsiteX3215" fmla="*/ 1145598 w 12311968"/>
              <a:gd name="connsiteY3215" fmla="*/ 5852307 h 13937307"/>
              <a:gd name="connsiteX3216" fmla="*/ 1014841 w 12311968"/>
              <a:gd name="connsiteY3216" fmla="*/ 5849900 h 13937307"/>
              <a:gd name="connsiteX3217" fmla="*/ 1004239 w 12311968"/>
              <a:gd name="connsiteY3217" fmla="*/ 5859530 h 13937307"/>
              <a:gd name="connsiteX3218" fmla="*/ 1037223 w 12311968"/>
              <a:gd name="connsiteY3218" fmla="*/ 5896846 h 13937307"/>
              <a:gd name="connsiteX3219" fmla="*/ 1047825 w 12311968"/>
              <a:gd name="connsiteY3219" fmla="*/ 5887216 h 13937307"/>
              <a:gd name="connsiteX3220" fmla="*/ 1014841 w 12311968"/>
              <a:gd name="connsiteY3220" fmla="*/ 5849900 h 13937307"/>
              <a:gd name="connsiteX3221" fmla="*/ 881728 w 12311968"/>
              <a:gd name="connsiteY3221" fmla="*/ 5834252 h 13937307"/>
              <a:gd name="connsiteX3222" fmla="*/ 871126 w 12311968"/>
              <a:gd name="connsiteY3222" fmla="*/ 5842678 h 13937307"/>
              <a:gd name="connsiteX3223" fmla="*/ 900575 w 12311968"/>
              <a:gd name="connsiteY3223" fmla="*/ 5882401 h 13937307"/>
              <a:gd name="connsiteX3224" fmla="*/ 911177 w 12311968"/>
              <a:gd name="connsiteY3224" fmla="*/ 5873975 h 13937307"/>
              <a:gd name="connsiteX3225" fmla="*/ 881728 w 12311968"/>
              <a:gd name="connsiteY3225" fmla="*/ 5834252 h 13937307"/>
              <a:gd name="connsiteX3226" fmla="*/ 518905 w 12311968"/>
              <a:gd name="connsiteY3226" fmla="*/ 5827028 h 13937307"/>
              <a:gd name="connsiteX3227" fmla="*/ 505947 w 12311968"/>
              <a:gd name="connsiteY3227" fmla="*/ 5833046 h 13937307"/>
              <a:gd name="connsiteX3228" fmla="*/ 525973 w 12311968"/>
              <a:gd name="connsiteY3228" fmla="*/ 5878788 h 13937307"/>
              <a:gd name="connsiteX3229" fmla="*/ 538931 w 12311968"/>
              <a:gd name="connsiteY3229" fmla="*/ 5872769 h 13937307"/>
              <a:gd name="connsiteX3230" fmla="*/ 518905 w 12311968"/>
              <a:gd name="connsiteY3230" fmla="*/ 5827028 h 13937307"/>
              <a:gd name="connsiteX3231" fmla="*/ 161973 w 12311968"/>
              <a:gd name="connsiteY3231" fmla="*/ 5827028 h 13937307"/>
              <a:gd name="connsiteX3232" fmla="*/ 147837 w 12311968"/>
              <a:gd name="connsiteY3232" fmla="*/ 5828232 h 13937307"/>
              <a:gd name="connsiteX3233" fmla="*/ 153727 w 12311968"/>
              <a:gd name="connsiteY3233" fmla="*/ 5877585 h 13937307"/>
              <a:gd name="connsiteX3234" fmla="*/ 167863 w 12311968"/>
              <a:gd name="connsiteY3234" fmla="*/ 5876380 h 13937307"/>
              <a:gd name="connsiteX3235" fmla="*/ 161973 w 12311968"/>
              <a:gd name="connsiteY3235" fmla="*/ 5827028 h 13937307"/>
              <a:gd name="connsiteX3236" fmla="*/ 747436 w 12311968"/>
              <a:gd name="connsiteY3236" fmla="*/ 5811380 h 13937307"/>
              <a:gd name="connsiteX3237" fmla="*/ 735656 w 12311968"/>
              <a:gd name="connsiteY3237" fmla="*/ 5819807 h 13937307"/>
              <a:gd name="connsiteX3238" fmla="*/ 762750 w 12311968"/>
              <a:gd name="connsiteY3238" fmla="*/ 5860733 h 13937307"/>
              <a:gd name="connsiteX3239" fmla="*/ 774530 w 12311968"/>
              <a:gd name="connsiteY3239" fmla="*/ 5853512 h 13937307"/>
              <a:gd name="connsiteX3240" fmla="*/ 747436 w 12311968"/>
              <a:gd name="connsiteY3240" fmla="*/ 5811380 h 13937307"/>
              <a:gd name="connsiteX3241" fmla="*/ 276239 w 12311968"/>
              <a:gd name="connsiteY3241" fmla="*/ 5806565 h 13937307"/>
              <a:gd name="connsiteX3242" fmla="*/ 263281 w 12311968"/>
              <a:gd name="connsiteY3242" fmla="*/ 5810175 h 13937307"/>
              <a:gd name="connsiteX3243" fmla="*/ 273883 w 12311968"/>
              <a:gd name="connsiteY3243" fmla="*/ 5858325 h 13937307"/>
              <a:gd name="connsiteX3244" fmla="*/ 286841 w 12311968"/>
              <a:gd name="connsiteY3244" fmla="*/ 5855917 h 13937307"/>
              <a:gd name="connsiteX3245" fmla="*/ 276239 w 12311968"/>
              <a:gd name="connsiteY3245" fmla="*/ 5806565 h 13937307"/>
              <a:gd name="connsiteX3246" fmla="*/ 1076097 w 12311968"/>
              <a:gd name="connsiteY3246" fmla="*/ 5788512 h 13937307"/>
              <a:gd name="connsiteX3247" fmla="*/ 1107313 w 12311968"/>
              <a:gd name="connsiteY3247" fmla="*/ 5820409 h 13937307"/>
              <a:gd name="connsiteX3248" fmla="*/ 1100834 w 12311968"/>
              <a:gd name="connsiteY3248" fmla="*/ 5827029 h 13937307"/>
              <a:gd name="connsiteX3249" fmla="*/ 1069619 w 12311968"/>
              <a:gd name="connsiteY3249" fmla="*/ 5795131 h 13937307"/>
              <a:gd name="connsiteX3250" fmla="*/ 1076097 w 12311968"/>
              <a:gd name="connsiteY3250" fmla="*/ 5788512 h 13937307"/>
              <a:gd name="connsiteX3251" fmla="*/ 1076097 w 12311968"/>
              <a:gd name="connsiteY3251" fmla="*/ 5782492 h 13937307"/>
              <a:gd name="connsiteX3252" fmla="*/ 1066673 w 12311968"/>
              <a:gd name="connsiteY3252" fmla="*/ 5792121 h 13937307"/>
              <a:gd name="connsiteX3253" fmla="*/ 1069619 w 12311968"/>
              <a:gd name="connsiteY3253" fmla="*/ 5795131 h 13937307"/>
              <a:gd name="connsiteX3254" fmla="*/ 1066673 w 12311968"/>
              <a:gd name="connsiteY3254" fmla="*/ 5798140 h 13937307"/>
              <a:gd name="connsiteX3255" fmla="*/ 1100834 w 12311968"/>
              <a:gd name="connsiteY3255" fmla="*/ 5833048 h 13937307"/>
              <a:gd name="connsiteX3256" fmla="*/ 1110258 w 12311968"/>
              <a:gd name="connsiteY3256" fmla="*/ 5823418 h 13937307"/>
              <a:gd name="connsiteX3257" fmla="*/ 1107313 w 12311968"/>
              <a:gd name="connsiteY3257" fmla="*/ 5820409 h 13937307"/>
              <a:gd name="connsiteX3258" fmla="*/ 1110258 w 12311968"/>
              <a:gd name="connsiteY3258" fmla="*/ 5817400 h 13937307"/>
              <a:gd name="connsiteX3259" fmla="*/ 1076097 w 12311968"/>
              <a:gd name="connsiteY3259" fmla="*/ 5782492 h 13937307"/>
              <a:gd name="connsiteX3260" fmla="*/ 611967 w 12311968"/>
              <a:gd name="connsiteY3260" fmla="*/ 5780083 h 13937307"/>
              <a:gd name="connsiteX3261" fmla="*/ 600187 w 12311968"/>
              <a:gd name="connsiteY3261" fmla="*/ 5787305 h 13937307"/>
              <a:gd name="connsiteX3262" fmla="*/ 623747 w 12311968"/>
              <a:gd name="connsiteY3262" fmla="*/ 5830640 h 13937307"/>
              <a:gd name="connsiteX3263" fmla="*/ 635527 w 12311968"/>
              <a:gd name="connsiteY3263" fmla="*/ 5823417 h 13937307"/>
              <a:gd name="connsiteX3264" fmla="*/ 611967 w 12311968"/>
              <a:gd name="connsiteY3264" fmla="*/ 5780083 h 13937307"/>
              <a:gd name="connsiteX3265" fmla="*/ 950051 w 12311968"/>
              <a:gd name="connsiteY3265" fmla="*/ 5775269 h 13937307"/>
              <a:gd name="connsiteX3266" fmla="*/ 939449 w 12311968"/>
              <a:gd name="connsiteY3266" fmla="*/ 5784899 h 13937307"/>
              <a:gd name="connsiteX3267" fmla="*/ 972433 w 12311968"/>
              <a:gd name="connsiteY3267" fmla="*/ 5822215 h 13937307"/>
              <a:gd name="connsiteX3268" fmla="*/ 983035 w 12311968"/>
              <a:gd name="connsiteY3268" fmla="*/ 5812585 h 13937307"/>
              <a:gd name="connsiteX3269" fmla="*/ 950051 w 12311968"/>
              <a:gd name="connsiteY3269" fmla="*/ 5775269 h 13937307"/>
              <a:gd name="connsiteX3270" fmla="*/ 383436 w 12311968"/>
              <a:gd name="connsiteY3270" fmla="*/ 5775268 h 13937307"/>
              <a:gd name="connsiteX3271" fmla="*/ 370478 w 12311968"/>
              <a:gd name="connsiteY3271" fmla="*/ 5780083 h 13937307"/>
              <a:gd name="connsiteX3272" fmla="*/ 385792 w 12311968"/>
              <a:gd name="connsiteY3272" fmla="*/ 5827028 h 13937307"/>
              <a:gd name="connsiteX3273" fmla="*/ 398750 w 12311968"/>
              <a:gd name="connsiteY3273" fmla="*/ 5822213 h 13937307"/>
              <a:gd name="connsiteX3274" fmla="*/ 383436 w 12311968"/>
              <a:gd name="connsiteY3274" fmla="*/ 5775268 h 13937307"/>
              <a:gd name="connsiteX3275" fmla="*/ 821650 w 12311968"/>
              <a:gd name="connsiteY3275" fmla="*/ 5756010 h 13937307"/>
              <a:gd name="connsiteX3276" fmla="*/ 811048 w 12311968"/>
              <a:gd name="connsiteY3276" fmla="*/ 5764436 h 13937307"/>
              <a:gd name="connsiteX3277" fmla="*/ 840498 w 12311968"/>
              <a:gd name="connsiteY3277" fmla="*/ 5804158 h 13937307"/>
              <a:gd name="connsiteX3278" fmla="*/ 851100 w 12311968"/>
              <a:gd name="connsiteY3278" fmla="*/ 5795732 h 13937307"/>
              <a:gd name="connsiteX3279" fmla="*/ 821650 w 12311968"/>
              <a:gd name="connsiteY3279" fmla="*/ 5756010 h 13937307"/>
              <a:gd name="connsiteX3280" fmla="*/ 480032 w 12311968"/>
              <a:gd name="connsiteY3280" fmla="*/ 5735545 h 13937307"/>
              <a:gd name="connsiteX3281" fmla="*/ 467074 w 12311968"/>
              <a:gd name="connsiteY3281" fmla="*/ 5741564 h 13937307"/>
              <a:gd name="connsiteX3282" fmla="*/ 487100 w 12311968"/>
              <a:gd name="connsiteY3282" fmla="*/ 5787305 h 13937307"/>
              <a:gd name="connsiteX3283" fmla="*/ 500058 w 12311968"/>
              <a:gd name="connsiteY3283" fmla="*/ 5781286 h 13937307"/>
              <a:gd name="connsiteX3284" fmla="*/ 480032 w 12311968"/>
              <a:gd name="connsiteY3284" fmla="*/ 5735545 h 13937307"/>
              <a:gd name="connsiteX3285" fmla="*/ 151371 w 12311968"/>
              <a:gd name="connsiteY3285" fmla="*/ 5728323 h 13937307"/>
              <a:gd name="connsiteX3286" fmla="*/ 137235 w 12311968"/>
              <a:gd name="connsiteY3286" fmla="*/ 5729526 h 13937307"/>
              <a:gd name="connsiteX3287" fmla="*/ 143125 w 12311968"/>
              <a:gd name="connsiteY3287" fmla="*/ 5778880 h 13937307"/>
              <a:gd name="connsiteX3288" fmla="*/ 157261 w 12311968"/>
              <a:gd name="connsiteY3288" fmla="*/ 5777675 h 13937307"/>
              <a:gd name="connsiteX3289" fmla="*/ 151371 w 12311968"/>
              <a:gd name="connsiteY3289" fmla="*/ 5728323 h 13937307"/>
              <a:gd name="connsiteX3290" fmla="*/ 693249 w 12311968"/>
              <a:gd name="connsiteY3290" fmla="*/ 5727121 h 13937307"/>
              <a:gd name="connsiteX3291" fmla="*/ 681469 w 12311968"/>
              <a:gd name="connsiteY3291" fmla="*/ 5735547 h 13937307"/>
              <a:gd name="connsiteX3292" fmla="*/ 708562 w 12311968"/>
              <a:gd name="connsiteY3292" fmla="*/ 5777676 h 13937307"/>
              <a:gd name="connsiteX3293" fmla="*/ 720342 w 12311968"/>
              <a:gd name="connsiteY3293" fmla="*/ 5769250 h 13937307"/>
              <a:gd name="connsiteX3294" fmla="*/ 693249 w 12311968"/>
              <a:gd name="connsiteY3294" fmla="*/ 5727121 h 13937307"/>
              <a:gd name="connsiteX3295" fmla="*/ 1007773 w 12311968"/>
              <a:gd name="connsiteY3295" fmla="*/ 5718695 h 13937307"/>
              <a:gd name="connsiteX3296" fmla="*/ 1038401 w 12311968"/>
              <a:gd name="connsiteY3296" fmla="*/ 5749991 h 13937307"/>
              <a:gd name="connsiteX3297" fmla="*/ 1032511 w 12311968"/>
              <a:gd name="connsiteY3297" fmla="*/ 5756010 h 13937307"/>
              <a:gd name="connsiteX3298" fmla="*/ 1001884 w 12311968"/>
              <a:gd name="connsiteY3298" fmla="*/ 5724712 h 13937307"/>
              <a:gd name="connsiteX3299" fmla="*/ 1007773 w 12311968"/>
              <a:gd name="connsiteY3299" fmla="*/ 5718695 h 13937307"/>
              <a:gd name="connsiteX3300" fmla="*/ 1007773 w 12311968"/>
              <a:gd name="connsiteY3300" fmla="*/ 5711472 h 13937307"/>
              <a:gd name="connsiteX3301" fmla="*/ 998349 w 12311968"/>
              <a:gd name="connsiteY3301" fmla="*/ 5721101 h 13937307"/>
              <a:gd name="connsiteX3302" fmla="*/ 1001884 w 12311968"/>
              <a:gd name="connsiteY3302" fmla="*/ 5724712 h 13937307"/>
              <a:gd name="connsiteX3303" fmla="*/ 998349 w 12311968"/>
              <a:gd name="connsiteY3303" fmla="*/ 5728324 h 13937307"/>
              <a:gd name="connsiteX3304" fmla="*/ 1032511 w 12311968"/>
              <a:gd name="connsiteY3304" fmla="*/ 5763232 h 13937307"/>
              <a:gd name="connsiteX3305" fmla="*/ 1041935 w 12311968"/>
              <a:gd name="connsiteY3305" fmla="*/ 5753602 h 13937307"/>
              <a:gd name="connsiteX3306" fmla="*/ 1038401 w 12311968"/>
              <a:gd name="connsiteY3306" fmla="*/ 5749991 h 13937307"/>
              <a:gd name="connsiteX3307" fmla="*/ 1041935 w 12311968"/>
              <a:gd name="connsiteY3307" fmla="*/ 5746380 h 13937307"/>
              <a:gd name="connsiteX3308" fmla="*/ 1007773 w 12311968"/>
              <a:gd name="connsiteY3308" fmla="*/ 5711472 h 13937307"/>
              <a:gd name="connsiteX3309" fmla="*/ 256213 w 12311968"/>
              <a:gd name="connsiteY3309" fmla="*/ 5707859 h 13937307"/>
              <a:gd name="connsiteX3310" fmla="*/ 242077 w 12311968"/>
              <a:gd name="connsiteY3310" fmla="*/ 5711471 h 13937307"/>
              <a:gd name="connsiteX3311" fmla="*/ 252679 w 12311968"/>
              <a:gd name="connsiteY3311" fmla="*/ 5760823 h 13937307"/>
              <a:gd name="connsiteX3312" fmla="*/ 266815 w 12311968"/>
              <a:gd name="connsiteY3312" fmla="*/ 5757212 h 13937307"/>
              <a:gd name="connsiteX3313" fmla="*/ 256213 w 12311968"/>
              <a:gd name="connsiteY3313" fmla="*/ 5707859 h 13937307"/>
              <a:gd name="connsiteX3314" fmla="*/ 886440 w 12311968"/>
              <a:gd name="connsiteY3314" fmla="*/ 5700639 h 13937307"/>
              <a:gd name="connsiteX3315" fmla="*/ 875838 w 12311968"/>
              <a:gd name="connsiteY3315" fmla="*/ 5710267 h 13937307"/>
              <a:gd name="connsiteX3316" fmla="*/ 907643 w 12311968"/>
              <a:gd name="connsiteY3316" fmla="*/ 5747583 h 13937307"/>
              <a:gd name="connsiteX3317" fmla="*/ 919423 w 12311968"/>
              <a:gd name="connsiteY3317" fmla="*/ 5737954 h 13937307"/>
              <a:gd name="connsiteX3318" fmla="*/ 886440 w 12311968"/>
              <a:gd name="connsiteY3318" fmla="*/ 5700639 h 13937307"/>
              <a:gd name="connsiteX3319" fmla="*/ 564847 w 12311968"/>
              <a:gd name="connsiteY3319" fmla="*/ 5692211 h 13937307"/>
              <a:gd name="connsiteX3320" fmla="*/ 553067 w 12311968"/>
              <a:gd name="connsiteY3320" fmla="*/ 5699433 h 13937307"/>
              <a:gd name="connsiteX3321" fmla="*/ 576627 w 12311968"/>
              <a:gd name="connsiteY3321" fmla="*/ 5742767 h 13937307"/>
              <a:gd name="connsiteX3322" fmla="*/ 588407 w 12311968"/>
              <a:gd name="connsiteY3322" fmla="*/ 5735545 h 13937307"/>
              <a:gd name="connsiteX3323" fmla="*/ 564847 w 12311968"/>
              <a:gd name="connsiteY3323" fmla="*/ 5692211 h 13937307"/>
              <a:gd name="connsiteX3324" fmla="*/ 351630 w 12311968"/>
              <a:gd name="connsiteY3324" fmla="*/ 5680174 h 13937307"/>
              <a:gd name="connsiteX3325" fmla="*/ 338672 w 12311968"/>
              <a:gd name="connsiteY3325" fmla="*/ 5684988 h 13937307"/>
              <a:gd name="connsiteX3326" fmla="*/ 353986 w 12311968"/>
              <a:gd name="connsiteY3326" fmla="*/ 5731934 h 13937307"/>
              <a:gd name="connsiteX3327" fmla="*/ 366944 w 12311968"/>
              <a:gd name="connsiteY3327" fmla="*/ 5727119 h 13937307"/>
              <a:gd name="connsiteX3328" fmla="*/ 351630 w 12311968"/>
              <a:gd name="connsiteY3328" fmla="*/ 5680174 h 13937307"/>
              <a:gd name="connsiteX3329" fmla="*/ 761572 w 12311968"/>
              <a:gd name="connsiteY3329" fmla="*/ 5677767 h 13937307"/>
              <a:gd name="connsiteX3330" fmla="*/ 750970 w 12311968"/>
              <a:gd name="connsiteY3330" fmla="*/ 5686194 h 13937307"/>
              <a:gd name="connsiteX3331" fmla="*/ 781598 w 12311968"/>
              <a:gd name="connsiteY3331" fmla="*/ 5724712 h 13937307"/>
              <a:gd name="connsiteX3332" fmla="*/ 791022 w 12311968"/>
              <a:gd name="connsiteY3332" fmla="*/ 5717490 h 13937307"/>
              <a:gd name="connsiteX3333" fmla="*/ 761572 w 12311968"/>
              <a:gd name="connsiteY3333" fmla="*/ 5677767 h 13937307"/>
              <a:gd name="connsiteX3334" fmla="*/ 938271 w 12311968"/>
              <a:gd name="connsiteY3334" fmla="*/ 5647674 h 13937307"/>
              <a:gd name="connsiteX3335" fmla="*/ 968899 w 12311968"/>
              <a:gd name="connsiteY3335" fmla="*/ 5678972 h 13937307"/>
              <a:gd name="connsiteX3336" fmla="*/ 963009 w 12311968"/>
              <a:gd name="connsiteY3336" fmla="*/ 5684990 h 13937307"/>
              <a:gd name="connsiteX3337" fmla="*/ 932381 w 12311968"/>
              <a:gd name="connsiteY3337" fmla="*/ 5653694 h 13937307"/>
              <a:gd name="connsiteX3338" fmla="*/ 938271 w 12311968"/>
              <a:gd name="connsiteY3338" fmla="*/ 5647674 h 13937307"/>
              <a:gd name="connsiteX3339" fmla="*/ 439980 w 12311968"/>
              <a:gd name="connsiteY3339" fmla="*/ 5645266 h 13937307"/>
              <a:gd name="connsiteX3340" fmla="*/ 427022 w 12311968"/>
              <a:gd name="connsiteY3340" fmla="*/ 5651283 h 13937307"/>
              <a:gd name="connsiteX3341" fmla="*/ 447048 w 12311968"/>
              <a:gd name="connsiteY3341" fmla="*/ 5697026 h 13937307"/>
              <a:gd name="connsiteX3342" fmla="*/ 460006 w 12311968"/>
              <a:gd name="connsiteY3342" fmla="*/ 5691006 h 13937307"/>
              <a:gd name="connsiteX3343" fmla="*/ 439980 w 12311968"/>
              <a:gd name="connsiteY3343" fmla="*/ 5645266 h 13937307"/>
              <a:gd name="connsiteX3344" fmla="*/ 639061 w 12311968"/>
              <a:gd name="connsiteY3344" fmla="*/ 5644063 h 13937307"/>
              <a:gd name="connsiteX3345" fmla="*/ 627281 w 12311968"/>
              <a:gd name="connsiteY3345" fmla="*/ 5652490 h 13937307"/>
              <a:gd name="connsiteX3346" fmla="*/ 654375 w 12311968"/>
              <a:gd name="connsiteY3346" fmla="*/ 5694619 h 13937307"/>
              <a:gd name="connsiteX3347" fmla="*/ 666155 w 12311968"/>
              <a:gd name="connsiteY3347" fmla="*/ 5686193 h 13937307"/>
              <a:gd name="connsiteX3348" fmla="*/ 639061 w 12311968"/>
              <a:gd name="connsiteY3348" fmla="*/ 5644063 h 13937307"/>
              <a:gd name="connsiteX3349" fmla="*/ 938271 w 12311968"/>
              <a:gd name="connsiteY3349" fmla="*/ 5640451 h 13937307"/>
              <a:gd name="connsiteX3350" fmla="*/ 928847 w 12311968"/>
              <a:gd name="connsiteY3350" fmla="*/ 5650083 h 13937307"/>
              <a:gd name="connsiteX3351" fmla="*/ 932381 w 12311968"/>
              <a:gd name="connsiteY3351" fmla="*/ 5653694 h 13937307"/>
              <a:gd name="connsiteX3352" fmla="*/ 928847 w 12311968"/>
              <a:gd name="connsiteY3352" fmla="*/ 5657306 h 13937307"/>
              <a:gd name="connsiteX3353" fmla="*/ 963009 w 12311968"/>
              <a:gd name="connsiteY3353" fmla="*/ 5692213 h 13937307"/>
              <a:gd name="connsiteX3354" fmla="*/ 972433 w 12311968"/>
              <a:gd name="connsiteY3354" fmla="*/ 5682583 h 13937307"/>
              <a:gd name="connsiteX3355" fmla="*/ 968899 w 12311968"/>
              <a:gd name="connsiteY3355" fmla="*/ 5678972 h 13937307"/>
              <a:gd name="connsiteX3356" fmla="*/ 972433 w 12311968"/>
              <a:gd name="connsiteY3356" fmla="*/ 5675361 h 13937307"/>
              <a:gd name="connsiteX3357" fmla="*/ 938271 w 12311968"/>
              <a:gd name="connsiteY3357" fmla="*/ 5640451 h 13937307"/>
              <a:gd name="connsiteX3358" fmla="*/ 140769 w 12311968"/>
              <a:gd name="connsiteY3358" fmla="*/ 5628413 h 13937307"/>
              <a:gd name="connsiteX3359" fmla="*/ 126633 w 12311968"/>
              <a:gd name="connsiteY3359" fmla="*/ 5629617 h 13937307"/>
              <a:gd name="connsiteX3360" fmla="*/ 132523 w 12311968"/>
              <a:gd name="connsiteY3360" fmla="*/ 5678970 h 13937307"/>
              <a:gd name="connsiteX3361" fmla="*/ 146659 w 12311968"/>
              <a:gd name="connsiteY3361" fmla="*/ 5677766 h 13937307"/>
              <a:gd name="connsiteX3362" fmla="*/ 140769 w 12311968"/>
              <a:gd name="connsiteY3362" fmla="*/ 5628413 h 13937307"/>
              <a:gd name="connsiteX3363" fmla="*/ 820472 w 12311968"/>
              <a:gd name="connsiteY3363" fmla="*/ 5626007 h 13937307"/>
              <a:gd name="connsiteX3364" fmla="*/ 809870 w 12311968"/>
              <a:gd name="connsiteY3364" fmla="*/ 5635638 h 13937307"/>
              <a:gd name="connsiteX3365" fmla="*/ 842854 w 12311968"/>
              <a:gd name="connsiteY3365" fmla="*/ 5672952 h 13937307"/>
              <a:gd name="connsiteX3366" fmla="*/ 853456 w 12311968"/>
              <a:gd name="connsiteY3366" fmla="*/ 5663322 h 13937307"/>
              <a:gd name="connsiteX3367" fmla="*/ 820472 w 12311968"/>
              <a:gd name="connsiteY3367" fmla="*/ 5626007 h 13937307"/>
              <a:gd name="connsiteX3368" fmla="*/ 235009 w 12311968"/>
              <a:gd name="connsiteY3368" fmla="*/ 5610357 h 13937307"/>
              <a:gd name="connsiteX3369" fmla="*/ 220873 w 12311968"/>
              <a:gd name="connsiteY3369" fmla="*/ 5613969 h 13937307"/>
              <a:gd name="connsiteX3370" fmla="*/ 231475 w 12311968"/>
              <a:gd name="connsiteY3370" fmla="*/ 5663322 h 13937307"/>
              <a:gd name="connsiteX3371" fmla="*/ 245611 w 12311968"/>
              <a:gd name="connsiteY3371" fmla="*/ 5659711 h 13937307"/>
              <a:gd name="connsiteX3372" fmla="*/ 235009 w 12311968"/>
              <a:gd name="connsiteY3372" fmla="*/ 5610357 h 13937307"/>
              <a:gd name="connsiteX3373" fmla="*/ 516549 w 12311968"/>
              <a:gd name="connsiteY3373" fmla="*/ 5605543 h 13937307"/>
              <a:gd name="connsiteX3374" fmla="*/ 504770 w 12311968"/>
              <a:gd name="connsiteY3374" fmla="*/ 5612766 h 13937307"/>
              <a:gd name="connsiteX3375" fmla="*/ 528329 w 12311968"/>
              <a:gd name="connsiteY3375" fmla="*/ 5656100 h 13937307"/>
              <a:gd name="connsiteX3376" fmla="*/ 540109 w 12311968"/>
              <a:gd name="connsiteY3376" fmla="*/ 5648877 h 13937307"/>
              <a:gd name="connsiteX3377" fmla="*/ 516549 w 12311968"/>
              <a:gd name="connsiteY3377" fmla="*/ 5605543 h 13937307"/>
              <a:gd name="connsiteX3378" fmla="*/ 702672 w 12311968"/>
              <a:gd name="connsiteY3378" fmla="*/ 5598322 h 13937307"/>
              <a:gd name="connsiteX3379" fmla="*/ 692071 w 12311968"/>
              <a:gd name="connsiteY3379" fmla="*/ 5606747 h 13937307"/>
              <a:gd name="connsiteX3380" fmla="*/ 721520 w 12311968"/>
              <a:gd name="connsiteY3380" fmla="*/ 5646471 h 13937307"/>
              <a:gd name="connsiteX3381" fmla="*/ 732122 w 12311968"/>
              <a:gd name="connsiteY3381" fmla="*/ 5638044 h 13937307"/>
              <a:gd name="connsiteX3382" fmla="*/ 702672 w 12311968"/>
              <a:gd name="connsiteY3382" fmla="*/ 5598322 h 13937307"/>
              <a:gd name="connsiteX3383" fmla="*/ 321002 w 12311968"/>
              <a:gd name="connsiteY3383" fmla="*/ 5585080 h 13937307"/>
              <a:gd name="connsiteX3384" fmla="*/ 308045 w 12311968"/>
              <a:gd name="connsiteY3384" fmla="*/ 5589895 h 13937307"/>
              <a:gd name="connsiteX3385" fmla="*/ 323358 w 12311968"/>
              <a:gd name="connsiteY3385" fmla="*/ 5638044 h 13937307"/>
              <a:gd name="connsiteX3386" fmla="*/ 336316 w 12311968"/>
              <a:gd name="connsiteY3386" fmla="*/ 5632025 h 13937307"/>
              <a:gd name="connsiteX3387" fmla="*/ 321002 w 12311968"/>
              <a:gd name="connsiteY3387" fmla="*/ 5585080 h 13937307"/>
              <a:gd name="connsiteX3388" fmla="*/ 868770 w 12311968"/>
              <a:gd name="connsiteY3388" fmla="*/ 5576655 h 13937307"/>
              <a:gd name="connsiteX3389" fmla="*/ 899986 w 12311968"/>
              <a:gd name="connsiteY3389" fmla="*/ 5608554 h 13937307"/>
              <a:gd name="connsiteX3390" fmla="*/ 893507 w 12311968"/>
              <a:gd name="connsiteY3390" fmla="*/ 5615174 h 13937307"/>
              <a:gd name="connsiteX3391" fmla="*/ 862291 w 12311968"/>
              <a:gd name="connsiteY3391" fmla="*/ 5583276 h 13937307"/>
              <a:gd name="connsiteX3392" fmla="*/ 868770 w 12311968"/>
              <a:gd name="connsiteY3392" fmla="*/ 5576655 h 13937307"/>
              <a:gd name="connsiteX3393" fmla="*/ 868770 w 12311968"/>
              <a:gd name="connsiteY3393" fmla="*/ 5570636 h 13937307"/>
              <a:gd name="connsiteX3394" fmla="*/ 859346 w 12311968"/>
              <a:gd name="connsiteY3394" fmla="*/ 5580267 h 13937307"/>
              <a:gd name="connsiteX3395" fmla="*/ 862291 w 12311968"/>
              <a:gd name="connsiteY3395" fmla="*/ 5583276 h 13937307"/>
              <a:gd name="connsiteX3396" fmla="*/ 859346 w 12311968"/>
              <a:gd name="connsiteY3396" fmla="*/ 5586285 h 13937307"/>
              <a:gd name="connsiteX3397" fmla="*/ 893507 w 12311968"/>
              <a:gd name="connsiteY3397" fmla="*/ 5621192 h 13937307"/>
              <a:gd name="connsiteX3398" fmla="*/ 902931 w 12311968"/>
              <a:gd name="connsiteY3398" fmla="*/ 5611562 h 13937307"/>
              <a:gd name="connsiteX3399" fmla="*/ 899986 w 12311968"/>
              <a:gd name="connsiteY3399" fmla="*/ 5608554 h 13937307"/>
              <a:gd name="connsiteX3400" fmla="*/ 902931 w 12311968"/>
              <a:gd name="connsiteY3400" fmla="*/ 5605545 h 13937307"/>
              <a:gd name="connsiteX3401" fmla="*/ 868770 w 12311968"/>
              <a:gd name="connsiteY3401" fmla="*/ 5570636 h 13937307"/>
              <a:gd name="connsiteX3402" fmla="*/ 584873 w 12311968"/>
              <a:gd name="connsiteY3402" fmla="*/ 5561007 h 13937307"/>
              <a:gd name="connsiteX3403" fmla="*/ 573093 w 12311968"/>
              <a:gd name="connsiteY3403" fmla="*/ 5569433 h 13937307"/>
              <a:gd name="connsiteX3404" fmla="*/ 600187 w 12311968"/>
              <a:gd name="connsiteY3404" fmla="*/ 5611562 h 13937307"/>
              <a:gd name="connsiteX3405" fmla="*/ 611967 w 12311968"/>
              <a:gd name="connsiteY3405" fmla="*/ 5603136 h 13937307"/>
              <a:gd name="connsiteX3406" fmla="*/ 584873 w 12311968"/>
              <a:gd name="connsiteY3406" fmla="*/ 5561007 h 13937307"/>
              <a:gd name="connsiteX3407" fmla="*/ 399928 w 12311968"/>
              <a:gd name="connsiteY3407" fmla="*/ 5553783 h 13937307"/>
              <a:gd name="connsiteX3408" fmla="*/ 386970 w 12311968"/>
              <a:gd name="connsiteY3408" fmla="*/ 5559801 h 13937307"/>
              <a:gd name="connsiteX3409" fmla="*/ 406996 w 12311968"/>
              <a:gd name="connsiteY3409" fmla="*/ 5605543 h 13937307"/>
              <a:gd name="connsiteX3410" fmla="*/ 419954 w 12311968"/>
              <a:gd name="connsiteY3410" fmla="*/ 5599523 h 13937307"/>
              <a:gd name="connsiteX3411" fmla="*/ 399928 w 12311968"/>
              <a:gd name="connsiteY3411" fmla="*/ 5553783 h 13937307"/>
              <a:gd name="connsiteX3412" fmla="*/ 755682 w 12311968"/>
              <a:gd name="connsiteY3412" fmla="*/ 5551376 h 13937307"/>
              <a:gd name="connsiteX3413" fmla="*/ 745080 w 12311968"/>
              <a:gd name="connsiteY3413" fmla="*/ 5561007 h 13937307"/>
              <a:gd name="connsiteX3414" fmla="*/ 778064 w 12311968"/>
              <a:gd name="connsiteY3414" fmla="*/ 5598322 h 13937307"/>
              <a:gd name="connsiteX3415" fmla="*/ 788666 w 12311968"/>
              <a:gd name="connsiteY3415" fmla="*/ 5588691 h 13937307"/>
              <a:gd name="connsiteX3416" fmla="*/ 755682 w 12311968"/>
              <a:gd name="connsiteY3416" fmla="*/ 5551376 h 13937307"/>
              <a:gd name="connsiteX3417" fmla="*/ 130167 w 12311968"/>
              <a:gd name="connsiteY3417" fmla="*/ 5528504 h 13937307"/>
              <a:gd name="connsiteX3418" fmla="*/ 116032 w 12311968"/>
              <a:gd name="connsiteY3418" fmla="*/ 5529708 h 13937307"/>
              <a:gd name="connsiteX3419" fmla="*/ 120744 w 12311968"/>
              <a:gd name="connsiteY3419" fmla="*/ 5580264 h 13937307"/>
              <a:gd name="connsiteX3420" fmla="*/ 134879 w 12311968"/>
              <a:gd name="connsiteY3420" fmla="*/ 5577857 h 13937307"/>
              <a:gd name="connsiteX3421" fmla="*/ 130167 w 12311968"/>
              <a:gd name="connsiteY3421" fmla="*/ 5528504 h 13937307"/>
              <a:gd name="connsiteX3422" fmla="*/ 642595 w 12311968"/>
              <a:gd name="connsiteY3422" fmla="*/ 5518876 h 13937307"/>
              <a:gd name="connsiteX3423" fmla="*/ 631993 w 12311968"/>
              <a:gd name="connsiteY3423" fmla="*/ 5527302 h 13937307"/>
              <a:gd name="connsiteX3424" fmla="*/ 661443 w 12311968"/>
              <a:gd name="connsiteY3424" fmla="*/ 5567025 h 13937307"/>
              <a:gd name="connsiteX3425" fmla="*/ 672045 w 12311968"/>
              <a:gd name="connsiteY3425" fmla="*/ 5558598 h 13937307"/>
              <a:gd name="connsiteX3426" fmla="*/ 642595 w 12311968"/>
              <a:gd name="connsiteY3426" fmla="*/ 5518876 h 13937307"/>
              <a:gd name="connsiteX3427" fmla="*/ 469430 w 12311968"/>
              <a:gd name="connsiteY3427" fmla="*/ 5517671 h 13937307"/>
              <a:gd name="connsiteX3428" fmla="*/ 457650 w 12311968"/>
              <a:gd name="connsiteY3428" fmla="*/ 5524893 h 13937307"/>
              <a:gd name="connsiteX3429" fmla="*/ 481210 w 12311968"/>
              <a:gd name="connsiteY3429" fmla="*/ 5568227 h 13937307"/>
              <a:gd name="connsiteX3430" fmla="*/ 492990 w 12311968"/>
              <a:gd name="connsiteY3430" fmla="*/ 5561006 h 13937307"/>
              <a:gd name="connsiteX3431" fmla="*/ 469430 w 12311968"/>
              <a:gd name="connsiteY3431" fmla="*/ 5517671 h 13937307"/>
              <a:gd name="connsiteX3432" fmla="*/ 213805 w 12311968"/>
              <a:gd name="connsiteY3432" fmla="*/ 5512855 h 13937307"/>
              <a:gd name="connsiteX3433" fmla="*/ 199669 w 12311968"/>
              <a:gd name="connsiteY3433" fmla="*/ 5516468 h 13937307"/>
              <a:gd name="connsiteX3434" fmla="*/ 210271 w 12311968"/>
              <a:gd name="connsiteY3434" fmla="*/ 5565820 h 13937307"/>
              <a:gd name="connsiteX3435" fmla="*/ 224407 w 12311968"/>
              <a:gd name="connsiteY3435" fmla="*/ 5562209 h 13937307"/>
              <a:gd name="connsiteX3436" fmla="*/ 213805 w 12311968"/>
              <a:gd name="connsiteY3436" fmla="*/ 5512855 h 13937307"/>
              <a:gd name="connsiteX3437" fmla="*/ 800446 w 12311968"/>
              <a:gd name="connsiteY3437" fmla="*/ 5506838 h 13937307"/>
              <a:gd name="connsiteX3438" fmla="*/ 831074 w 12311968"/>
              <a:gd name="connsiteY3438" fmla="*/ 5538136 h 13937307"/>
              <a:gd name="connsiteX3439" fmla="*/ 825184 w 12311968"/>
              <a:gd name="connsiteY3439" fmla="*/ 5544154 h 13937307"/>
              <a:gd name="connsiteX3440" fmla="*/ 794556 w 12311968"/>
              <a:gd name="connsiteY3440" fmla="*/ 5512858 h 13937307"/>
              <a:gd name="connsiteX3441" fmla="*/ 800446 w 12311968"/>
              <a:gd name="connsiteY3441" fmla="*/ 5506838 h 13937307"/>
              <a:gd name="connsiteX3442" fmla="*/ 800446 w 12311968"/>
              <a:gd name="connsiteY3442" fmla="*/ 5499615 h 13937307"/>
              <a:gd name="connsiteX3443" fmla="*/ 791022 w 12311968"/>
              <a:gd name="connsiteY3443" fmla="*/ 5509247 h 13937307"/>
              <a:gd name="connsiteX3444" fmla="*/ 794556 w 12311968"/>
              <a:gd name="connsiteY3444" fmla="*/ 5512858 h 13937307"/>
              <a:gd name="connsiteX3445" fmla="*/ 791022 w 12311968"/>
              <a:gd name="connsiteY3445" fmla="*/ 5516469 h 13937307"/>
              <a:gd name="connsiteX3446" fmla="*/ 825184 w 12311968"/>
              <a:gd name="connsiteY3446" fmla="*/ 5551376 h 13937307"/>
              <a:gd name="connsiteX3447" fmla="*/ 834608 w 12311968"/>
              <a:gd name="connsiteY3447" fmla="*/ 5541747 h 13937307"/>
              <a:gd name="connsiteX3448" fmla="*/ 831074 w 12311968"/>
              <a:gd name="connsiteY3448" fmla="*/ 5538136 h 13937307"/>
              <a:gd name="connsiteX3449" fmla="*/ 834608 w 12311968"/>
              <a:gd name="connsiteY3449" fmla="*/ 5534524 h 13937307"/>
              <a:gd name="connsiteX3450" fmla="*/ 800446 w 12311968"/>
              <a:gd name="connsiteY3450" fmla="*/ 5499615 h 13937307"/>
              <a:gd name="connsiteX3451" fmla="*/ 290375 w 12311968"/>
              <a:gd name="connsiteY3451" fmla="*/ 5491189 h 13937307"/>
              <a:gd name="connsiteX3452" fmla="*/ 277417 w 12311968"/>
              <a:gd name="connsiteY3452" fmla="*/ 5496003 h 13937307"/>
              <a:gd name="connsiteX3453" fmla="*/ 292731 w 12311968"/>
              <a:gd name="connsiteY3453" fmla="*/ 5542949 h 13937307"/>
              <a:gd name="connsiteX3454" fmla="*/ 305689 w 12311968"/>
              <a:gd name="connsiteY3454" fmla="*/ 5538135 h 13937307"/>
              <a:gd name="connsiteX3455" fmla="*/ 290375 w 12311968"/>
              <a:gd name="connsiteY3455" fmla="*/ 5491189 h 13937307"/>
              <a:gd name="connsiteX3456" fmla="*/ 530685 w 12311968"/>
              <a:gd name="connsiteY3456" fmla="*/ 5477949 h 13937307"/>
              <a:gd name="connsiteX3457" fmla="*/ 518905 w 12311968"/>
              <a:gd name="connsiteY3457" fmla="*/ 5486376 h 13937307"/>
              <a:gd name="connsiteX3458" fmla="*/ 545999 w 12311968"/>
              <a:gd name="connsiteY3458" fmla="*/ 5528505 h 13937307"/>
              <a:gd name="connsiteX3459" fmla="*/ 557779 w 12311968"/>
              <a:gd name="connsiteY3459" fmla="*/ 5520080 h 13937307"/>
              <a:gd name="connsiteX3460" fmla="*/ 530685 w 12311968"/>
              <a:gd name="connsiteY3460" fmla="*/ 5477949 h 13937307"/>
              <a:gd name="connsiteX3461" fmla="*/ 690893 w 12311968"/>
              <a:gd name="connsiteY3461" fmla="*/ 5476747 h 13937307"/>
              <a:gd name="connsiteX3462" fmla="*/ 680291 w 12311968"/>
              <a:gd name="connsiteY3462" fmla="*/ 5486376 h 13937307"/>
              <a:gd name="connsiteX3463" fmla="*/ 713274 w 12311968"/>
              <a:gd name="connsiteY3463" fmla="*/ 5523692 h 13937307"/>
              <a:gd name="connsiteX3464" fmla="*/ 723876 w 12311968"/>
              <a:gd name="connsiteY3464" fmla="*/ 5514063 h 13937307"/>
              <a:gd name="connsiteX3465" fmla="*/ 690893 w 12311968"/>
              <a:gd name="connsiteY3465" fmla="*/ 5476747 h 13937307"/>
              <a:gd name="connsiteX3466" fmla="*/ 359876 w 12311968"/>
              <a:gd name="connsiteY3466" fmla="*/ 5462300 h 13937307"/>
              <a:gd name="connsiteX3467" fmla="*/ 346918 w 12311968"/>
              <a:gd name="connsiteY3467" fmla="*/ 5468318 h 13937307"/>
              <a:gd name="connsiteX3468" fmla="*/ 366944 w 12311968"/>
              <a:gd name="connsiteY3468" fmla="*/ 5514060 h 13937307"/>
              <a:gd name="connsiteX3469" fmla="*/ 379902 w 12311968"/>
              <a:gd name="connsiteY3469" fmla="*/ 5508041 h 13937307"/>
              <a:gd name="connsiteX3470" fmla="*/ 359876 w 12311968"/>
              <a:gd name="connsiteY3470" fmla="*/ 5462300 h 13937307"/>
              <a:gd name="connsiteX3471" fmla="*/ 581339 w 12311968"/>
              <a:gd name="connsiteY3471" fmla="*/ 5440635 h 13937307"/>
              <a:gd name="connsiteX3472" fmla="*/ 570737 w 12311968"/>
              <a:gd name="connsiteY3472" fmla="*/ 5449060 h 13937307"/>
              <a:gd name="connsiteX3473" fmla="*/ 601365 w 12311968"/>
              <a:gd name="connsiteY3473" fmla="*/ 5488782 h 13937307"/>
              <a:gd name="connsiteX3474" fmla="*/ 610789 w 12311968"/>
              <a:gd name="connsiteY3474" fmla="*/ 5480358 h 13937307"/>
              <a:gd name="connsiteX3475" fmla="*/ 581339 w 12311968"/>
              <a:gd name="connsiteY3475" fmla="*/ 5440635 h 13937307"/>
              <a:gd name="connsiteX3476" fmla="*/ 730944 w 12311968"/>
              <a:gd name="connsiteY3476" fmla="*/ 5435821 h 13937307"/>
              <a:gd name="connsiteX3477" fmla="*/ 761572 w 12311968"/>
              <a:gd name="connsiteY3477" fmla="*/ 5467116 h 13937307"/>
              <a:gd name="connsiteX3478" fmla="*/ 755682 w 12311968"/>
              <a:gd name="connsiteY3478" fmla="*/ 5473136 h 13937307"/>
              <a:gd name="connsiteX3479" fmla="*/ 725055 w 12311968"/>
              <a:gd name="connsiteY3479" fmla="*/ 5441837 h 13937307"/>
              <a:gd name="connsiteX3480" fmla="*/ 730944 w 12311968"/>
              <a:gd name="connsiteY3480" fmla="*/ 5435821 h 13937307"/>
              <a:gd name="connsiteX3481" fmla="*/ 422310 w 12311968"/>
              <a:gd name="connsiteY3481" fmla="*/ 5429800 h 13937307"/>
              <a:gd name="connsiteX3482" fmla="*/ 410530 w 12311968"/>
              <a:gd name="connsiteY3482" fmla="*/ 5437022 h 13937307"/>
              <a:gd name="connsiteX3483" fmla="*/ 434090 w 12311968"/>
              <a:gd name="connsiteY3483" fmla="*/ 5480356 h 13937307"/>
              <a:gd name="connsiteX3484" fmla="*/ 445870 w 12311968"/>
              <a:gd name="connsiteY3484" fmla="*/ 5473133 h 13937307"/>
              <a:gd name="connsiteX3485" fmla="*/ 422310 w 12311968"/>
              <a:gd name="connsiteY3485" fmla="*/ 5429800 h 13937307"/>
              <a:gd name="connsiteX3486" fmla="*/ 118388 w 12311968"/>
              <a:gd name="connsiteY3486" fmla="*/ 5429800 h 13937307"/>
              <a:gd name="connsiteX3487" fmla="*/ 104252 w 12311968"/>
              <a:gd name="connsiteY3487" fmla="*/ 5431003 h 13937307"/>
              <a:gd name="connsiteX3488" fmla="*/ 110142 w 12311968"/>
              <a:gd name="connsiteY3488" fmla="*/ 5480357 h 13937307"/>
              <a:gd name="connsiteX3489" fmla="*/ 124277 w 12311968"/>
              <a:gd name="connsiteY3489" fmla="*/ 5479152 h 13937307"/>
              <a:gd name="connsiteX3490" fmla="*/ 118388 w 12311968"/>
              <a:gd name="connsiteY3490" fmla="*/ 5429800 h 13937307"/>
              <a:gd name="connsiteX3491" fmla="*/ 730944 w 12311968"/>
              <a:gd name="connsiteY3491" fmla="*/ 5428598 h 13937307"/>
              <a:gd name="connsiteX3492" fmla="*/ 721520 w 12311968"/>
              <a:gd name="connsiteY3492" fmla="*/ 5438227 h 13937307"/>
              <a:gd name="connsiteX3493" fmla="*/ 725055 w 12311968"/>
              <a:gd name="connsiteY3493" fmla="*/ 5441837 h 13937307"/>
              <a:gd name="connsiteX3494" fmla="*/ 721520 w 12311968"/>
              <a:gd name="connsiteY3494" fmla="*/ 5445449 h 13937307"/>
              <a:gd name="connsiteX3495" fmla="*/ 755682 w 12311968"/>
              <a:gd name="connsiteY3495" fmla="*/ 5480358 h 13937307"/>
              <a:gd name="connsiteX3496" fmla="*/ 765106 w 12311968"/>
              <a:gd name="connsiteY3496" fmla="*/ 5470727 h 13937307"/>
              <a:gd name="connsiteX3497" fmla="*/ 761572 w 12311968"/>
              <a:gd name="connsiteY3497" fmla="*/ 5467116 h 13937307"/>
              <a:gd name="connsiteX3498" fmla="*/ 765106 w 12311968"/>
              <a:gd name="connsiteY3498" fmla="*/ 5463505 h 13937307"/>
              <a:gd name="connsiteX3499" fmla="*/ 730944 w 12311968"/>
              <a:gd name="connsiteY3499" fmla="*/ 5428598 h 13937307"/>
              <a:gd name="connsiteX3500" fmla="*/ 192601 w 12311968"/>
              <a:gd name="connsiteY3500" fmla="*/ 5415355 h 13937307"/>
              <a:gd name="connsiteX3501" fmla="*/ 178465 w 12311968"/>
              <a:gd name="connsiteY3501" fmla="*/ 5418966 h 13937307"/>
              <a:gd name="connsiteX3502" fmla="*/ 189067 w 12311968"/>
              <a:gd name="connsiteY3502" fmla="*/ 5468319 h 13937307"/>
              <a:gd name="connsiteX3503" fmla="*/ 203203 w 12311968"/>
              <a:gd name="connsiteY3503" fmla="*/ 5464708 h 13937307"/>
              <a:gd name="connsiteX3504" fmla="*/ 192601 w 12311968"/>
              <a:gd name="connsiteY3504" fmla="*/ 5415355 h 13937307"/>
              <a:gd name="connsiteX3505" fmla="*/ 626103 w 12311968"/>
              <a:gd name="connsiteY3505" fmla="*/ 5402116 h 13937307"/>
              <a:gd name="connsiteX3506" fmla="*/ 615501 w 12311968"/>
              <a:gd name="connsiteY3506" fmla="*/ 5411744 h 13937307"/>
              <a:gd name="connsiteX3507" fmla="*/ 648485 w 12311968"/>
              <a:gd name="connsiteY3507" fmla="*/ 5449060 h 13937307"/>
              <a:gd name="connsiteX3508" fmla="*/ 659087 w 12311968"/>
              <a:gd name="connsiteY3508" fmla="*/ 5439432 h 13937307"/>
              <a:gd name="connsiteX3509" fmla="*/ 626103 w 12311968"/>
              <a:gd name="connsiteY3509" fmla="*/ 5402116 h 13937307"/>
              <a:gd name="connsiteX3510" fmla="*/ 476498 w 12311968"/>
              <a:gd name="connsiteY3510" fmla="*/ 5396096 h 13937307"/>
              <a:gd name="connsiteX3511" fmla="*/ 464718 w 12311968"/>
              <a:gd name="connsiteY3511" fmla="*/ 5404522 h 13937307"/>
              <a:gd name="connsiteX3512" fmla="*/ 491812 w 12311968"/>
              <a:gd name="connsiteY3512" fmla="*/ 5445449 h 13937307"/>
              <a:gd name="connsiteX3513" fmla="*/ 503591 w 12311968"/>
              <a:gd name="connsiteY3513" fmla="*/ 5438227 h 13937307"/>
              <a:gd name="connsiteX3514" fmla="*/ 476498 w 12311968"/>
              <a:gd name="connsiteY3514" fmla="*/ 5396096 h 13937307"/>
              <a:gd name="connsiteX3515" fmla="*/ 259747 w 12311968"/>
              <a:gd name="connsiteY3515" fmla="*/ 5396095 h 13937307"/>
              <a:gd name="connsiteX3516" fmla="*/ 246789 w 12311968"/>
              <a:gd name="connsiteY3516" fmla="*/ 5400910 h 13937307"/>
              <a:gd name="connsiteX3517" fmla="*/ 262103 w 12311968"/>
              <a:gd name="connsiteY3517" fmla="*/ 5447855 h 13937307"/>
              <a:gd name="connsiteX3518" fmla="*/ 275061 w 12311968"/>
              <a:gd name="connsiteY3518" fmla="*/ 5443041 h 13937307"/>
              <a:gd name="connsiteX3519" fmla="*/ 259747 w 12311968"/>
              <a:gd name="connsiteY3519" fmla="*/ 5396095 h 13937307"/>
              <a:gd name="connsiteX3520" fmla="*/ 321002 w 12311968"/>
              <a:gd name="connsiteY3520" fmla="*/ 5370817 h 13937307"/>
              <a:gd name="connsiteX3521" fmla="*/ 308045 w 12311968"/>
              <a:gd name="connsiteY3521" fmla="*/ 5376836 h 13937307"/>
              <a:gd name="connsiteX3522" fmla="*/ 328070 w 12311968"/>
              <a:gd name="connsiteY3522" fmla="*/ 5422577 h 13937307"/>
              <a:gd name="connsiteX3523" fmla="*/ 341028 w 12311968"/>
              <a:gd name="connsiteY3523" fmla="*/ 5416558 h 13937307"/>
              <a:gd name="connsiteX3524" fmla="*/ 321002 w 12311968"/>
              <a:gd name="connsiteY3524" fmla="*/ 5370817 h 13937307"/>
              <a:gd name="connsiteX3525" fmla="*/ 661443 w 12311968"/>
              <a:gd name="connsiteY3525" fmla="*/ 5364800 h 13937307"/>
              <a:gd name="connsiteX3526" fmla="*/ 692659 w 12311968"/>
              <a:gd name="connsiteY3526" fmla="*/ 5396698 h 13937307"/>
              <a:gd name="connsiteX3527" fmla="*/ 686181 w 12311968"/>
              <a:gd name="connsiteY3527" fmla="*/ 5403317 h 13937307"/>
              <a:gd name="connsiteX3528" fmla="*/ 654965 w 12311968"/>
              <a:gd name="connsiteY3528" fmla="*/ 5371420 h 13937307"/>
              <a:gd name="connsiteX3529" fmla="*/ 661443 w 12311968"/>
              <a:gd name="connsiteY3529" fmla="*/ 5364800 h 13937307"/>
              <a:gd name="connsiteX3530" fmla="*/ 522439 w 12311968"/>
              <a:gd name="connsiteY3530" fmla="*/ 5361189 h 13937307"/>
              <a:gd name="connsiteX3531" fmla="*/ 511837 w 12311968"/>
              <a:gd name="connsiteY3531" fmla="*/ 5369616 h 13937307"/>
              <a:gd name="connsiteX3532" fmla="*/ 541287 w 12311968"/>
              <a:gd name="connsiteY3532" fmla="*/ 5409338 h 13937307"/>
              <a:gd name="connsiteX3533" fmla="*/ 551889 w 12311968"/>
              <a:gd name="connsiteY3533" fmla="*/ 5400911 h 13937307"/>
              <a:gd name="connsiteX3534" fmla="*/ 522439 w 12311968"/>
              <a:gd name="connsiteY3534" fmla="*/ 5361189 h 13937307"/>
              <a:gd name="connsiteX3535" fmla="*/ 661443 w 12311968"/>
              <a:gd name="connsiteY3535" fmla="*/ 5358783 h 13937307"/>
              <a:gd name="connsiteX3536" fmla="*/ 652019 w 12311968"/>
              <a:gd name="connsiteY3536" fmla="*/ 5368411 h 13937307"/>
              <a:gd name="connsiteX3537" fmla="*/ 654965 w 12311968"/>
              <a:gd name="connsiteY3537" fmla="*/ 5371420 h 13937307"/>
              <a:gd name="connsiteX3538" fmla="*/ 652019 w 12311968"/>
              <a:gd name="connsiteY3538" fmla="*/ 5374430 h 13937307"/>
              <a:gd name="connsiteX3539" fmla="*/ 686181 w 12311968"/>
              <a:gd name="connsiteY3539" fmla="*/ 5409338 h 13937307"/>
              <a:gd name="connsiteX3540" fmla="*/ 695604 w 12311968"/>
              <a:gd name="connsiteY3540" fmla="*/ 5399709 h 13937307"/>
              <a:gd name="connsiteX3541" fmla="*/ 692659 w 12311968"/>
              <a:gd name="connsiteY3541" fmla="*/ 5396698 h 13937307"/>
              <a:gd name="connsiteX3542" fmla="*/ 695604 w 12311968"/>
              <a:gd name="connsiteY3542" fmla="*/ 5393689 h 13937307"/>
              <a:gd name="connsiteX3543" fmla="*/ 661443 w 12311968"/>
              <a:gd name="connsiteY3543" fmla="*/ 5358783 h 13937307"/>
              <a:gd name="connsiteX3544" fmla="*/ 374012 w 12311968"/>
              <a:gd name="connsiteY3544" fmla="*/ 5343131 h 13937307"/>
              <a:gd name="connsiteX3545" fmla="*/ 362232 w 12311968"/>
              <a:gd name="connsiteY3545" fmla="*/ 5350354 h 13937307"/>
              <a:gd name="connsiteX3546" fmla="*/ 385792 w 12311968"/>
              <a:gd name="connsiteY3546" fmla="*/ 5393689 h 13937307"/>
              <a:gd name="connsiteX3547" fmla="*/ 397572 w 12311968"/>
              <a:gd name="connsiteY3547" fmla="*/ 5386466 h 13937307"/>
              <a:gd name="connsiteX3548" fmla="*/ 374012 w 12311968"/>
              <a:gd name="connsiteY3548" fmla="*/ 5343131 h 13937307"/>
              <a:gd name="connsiteX3549" fmla="*/ 107786 w 12311968"/>
              <a:gd name="connsiteY3549" fmla="*/ 5331095 h 13937307"/>
              <a:gd name="connsiteX3550" fmla="*/ 93650 w 12311968"/>
              <a:gd name="connsiteY3550" fmla="*/ 5332298 h 13937307"/>
              <a:gd name="connsiteX3551" fmla="*/ 99540 w 12311968"/>
              <a:gd name="connsiteY3551" fmla="*/ 5381650 h 13937307"/>
              <a:gd name="connsiteX3552" fmla="*/ 113676 w 12311968"/>
              <a:gd name="connsiteY3552" fmla="*/ 5380446 h 13937307"/>
              <a:gd name="connsiteX3553" fmla="*/ 107786 w 12311968"/>
              <a:gd name="connsiteY3553" fmla="*/ 5331095 h 13937307"/>
              <a:gd name="connsiteX3554" fmla="*/ 561313 w 12311968"/>
              <a:gd name="connsiteY3554" fmla="*/ 5327484 h 13937307"/>
              <a:gd name="connsiteX3555" fmla="*/ 550711 w 12311968"/>
              <a:gd name="connsiteY3555" fmla="*/ 5337114 h 13937307"/>
              <a:gd name="connsiteX3556" fmla="*/ 583695 w 12311968"/>
              <a:gd name="connsiteY3556" fmla="*/ 5374430 h 13937307"/>
              <a:gd name="connsiteX3557" fmla="*/ 594297 w 12311968"/>
              <a:gd name="connsiteY3557" fmla="*/ 5364800 h 13937307"/>
              <a:gd name="connsiteX3558" fmla="*/ 561313 w 12311968"/>
              <a:gd name="connsiteY3558" fmla="*/ 5327484 h 13937307"/>
              <a:gd name="connsiteX3559" fmla="*/ 171397 w 12311968"/>
              <a:gd name="connsiteY3559" fmla="*/ 5319057 h 13937307"/>
              <a:gd name="connsiteX3560" fmla="*/ 157261 w 12311968"/>
              <a:gd name="connsiteY3560" fmla="*/ 5322667 h 13937307"/>
              <a:gd name="connsiteX3561" fmla="*/ 167863 w 12311968"/>
              <a:gd name="connsiteY3561" fmla="*/ 5370817 h 13937307"/>
              <a:gd name="connsiteX3562" fmla="*/ 181999 w 12311968"/>
              <a:gd name="connsiteY3562" fmla="*/ 5368409 h 13937307"/>
              <a:gd name="connsiteX3563" fmla="*/ 171397 w 12311968"/>
              <a:gd name="connsiteY3563" fmla="*/ 5319057 h 13937307"/>
              <a:gd name="connsiteX3564" fmla="*/ 422310 w 12311968"/>
              <a:gd name="connsiteY3564" fmla="*/ 5311835 h 13937307"/>
              <a:gd name="connsiteX3565" fmla="*/ 410530 w 12311968"/>
              <a:gd name="connsiteY3565" fmla="*/ 5320262 h 13937307"/>
              <a:gd name="connsiteX3566" fmla="*/ 437624 w 12311968"/>
              <a:gd name="connsiteY3566" fmla="*/ 5362393 h 13937307"/>
              <a:gd name="connsiteX3567" fmla="*/ 449404 w 12311968"/>
              <a:gd name="connsiteY3567" fmla="*/ 5353967 h 13937307"/>
              <a:gd name="connsiteX3568" fmla="*/ 422310 w 12311968"/>
              <a:gd name="connsiteY3568" fmla="*/ 5311835 h 13937307"/>
              <a:gd name="connsiteX3569" fmla="*/ 227941 w 12311968"/>
              <a:gd name="connsiteY3569" fmla="*/ 5302204 h 13937307"/>
              <a:gd name="connsiteX3570" fmla="*/ 214983 w 12311968"/>
              <a:gd name="connsiteY3570" fmla="*/ 5307020 h 13937307"/>
              <a:gd name="connsiteX3571" fmla="*/ 230297 w 12311968"/>
              <a:gd name="connsiteY3571" fmla="*/ 5353964 h 13937307"/>
              <a:gd name="connsiteX3572" fmla="*/ 243255 w 12311968"/>
              <a:gd name="connsiteY3572" fmla="*/ 5349150 h 13937307"/>
              <a:gd name="connsiteX3573" fmla="*/ 227941 w 12311968"/>
              <a:gd name="connsiteY3573" fmla="*/ 5302204 h 13937307"/>
              <a:gd name="connsiteX3574" fmla="*/ 591941 w 12311968"/>
              <a:gd name="connsiteY3574" fmla="*/ 5293780 h 13937307"/>
              <a:gd name="connsiteX3575" fmla="*/ 623354 w 12311968"/>
              <a:gd name="connsiteY3575" fmla="*/ 5325880 h 13937307"/>
              <a:gd name="connsiteX3576" fmla="*/ 617857 w 12311968"/>
              <a:gd name="connsiteY3576" fmla="*/ 5332300 h 13937307"/>
              <a:gd name="connsiteX3577" fmla="*/ 585512 w 12311968"/>
              <a:gd name="connsiteY3577" fmla="*/ 5300350 h 13937307"/>
              <a:gd name="connsiteX3578" fmla="*/ 591941 w 12311968"/>
              <a:gd name="connsiteY3578" fmla="*/ 5293780 h 13937307"/>
              <a:gd name="connsiteX3579" fmla="*/ 591941 w 12311968"/>
              <a:gd name="connsiteY3579" fmla="*/ 5287761 h 13937307"/>
              <a:gd name="connsiteX3580" fmla="*/ 582517 w 12311968"/>
              <a:gd name="connsiteY3580" fmla="*/ 5297391 h 13937307"/>
              <a:gd name="connsiteX3581" fmla="*/ 585512 w 12311968"/>
              <a:gd name="connsiteY3581" fmla="*/ 5300350 h 13937307"/>
              <a:gd name="connsiteX3582" fmla="*/ 582517 w 12311968"/>
              <a:gd name="connsiteY3582" fmla="*/ 5303411 h 13937307"/>
              <a:gd name="connsiteX3583" fmla="*/ 617857 w 12311968"/>
              <a:gd name="connsiteY3583" fmla="*/ 5339523 h 13937307"/>
              <a:gd name="connsiteX3584" fmla="*/ 626103 w 12311968"/>
              <a:gd name="connsiteY3584" fmla="*/ 5328689 h 13937307"/>
              <a:gd name="connsiteX3585" fmla="*/ 623354 w 12311968"/>
              <a:gd name="connsiteY3585" fmla="*/ 5325880 h 13937307"/>
              <a:gd name="connsiteX3586" fmla="*/ 626103 w 12311968"/>
              <a:gd name="connsiteY3586" fmla="*/ 5322668 h 13937307"/>
              <a:gd name="connsiteX3587" fmla="*/ 591941 w 12311968"/>
              <a:gd name="connsiteY3587" fmla="*/ 5287761 h 13937307"/>
              <a:gd name="connsiteX3588" fmla="*/ 462362 w 12311968"/>
              <a:gd name="connsiteY3588" fmla="*/ 5282947 h 13937307"/>
              <a:gd name="connsiteX3589" fmla="*/ 451760 w 12311968"/>
              <a:gd name="connsiteY3589" fmla="*/ 5291373 h 13937307"/>
              <a:gd name="connsiteX3590" fmla="*/ 481210 w 12311968"/>
              <a:gd name="connsiteY3590" fmla="*/ 5331096 h 13937307"/>
              <a:gd name="connsiteX3591" fmla="*/ 491812 w 12311968"/>
              <a:gd name="connsiteY3591" fmla="*/ 5322669 h 13937307"/>
              <a:gd name="connsiteX3592" fmla="*/ 462362 w 12311968"/>
              <a:gd name="connsiteY3592" fmla="*/ 5282947 h 13937307"/>
              <a:gd name="connsiteX3593" fmla="*/ 280951 w 12311968"/>
              <a:gd name="connsiteY3593" fmla="*/ 5279335 h 13937307"/>
              <a:gd name="connsiteX3594" fmla="*/ 267993 w 12311968"/>
              <a:gd name="connsiteY3594" fmla="*/ 5285353 h 13937307"/>
              <a:gd name="connsiteX3595" fmla="*/ 288019 w 12311968"/>
              <a:gd name="connsiteY3595" fmla="*/ 5331095 h 13937307"/>
              <a:gd name="connsiteX3596" fmla="*/ 300977 w 12311968"/>
              <a:gd name="connsiteY3596" fmla="*/ 5325075 h 13937307"/>
              <a:gd name="connsiteX3597" fmla="*/ 280951 w 12311968"/>
              <a:gd name="connsiteY3597" fmla="*/ 5279335 h 13937307"/>
              <a:gd name="connsiteX3598" fmla="*/ 326892 w 12311968"/>
              <a:gd name="connsiteY3598" fmla="*/ 5255259 h 13937307"/>
              <a:gd name="connsiteX3599" fmla="*/ 315112 w 12311968"/>
              <a:gd name="connsiteY3599" fmla="*/ 5262482 h 13937307"/>
              <a:gd name="connsiteX3600" fmla="*/ 338672 w 12311968"/>
              <a:gd name="connsiteY3600" fmla="*/ 5305817 h 13937307"/>
              <a:gd name="connsiteX3601" fmla="*/ 350452 w 12311968"/>
              <a:gd name="connsiteY3601" fmla="*/ 5298594 h 13937307"/>
              <a:gd name="connsiteX3602" fmla="*/ 326892 w 12311968"/>
              <a:gd name="connsiteY3602" fmla="*/ 5255259 h 13937307"/>
              <a:gd name="connsiteX3603" fmla="*/ 495346 w 12311968"/>
              <a:gd name="connsiteY3603" fmla="*/ 5252854 h 13937307"/>
              <a:gd name="connsiteX3604" fmla="*/ 484744 w 12311968"/>
              <a:gd name="connsiteY3604" fmla="*/ 5262484 h 13937307"/>
              <a:gd name="connsiteX3605" fmla="*/ 517727 w 12311968"/>
              <a:gd name="connsiteY3605" fmla="*/ 5299800 h 13937307"/>
              <a:gd name="connsiteX3606" fmla="*/ 528329 w 12311968"/>
              <a:gd name="connsiteY3606" fmla="*/ 5290169 h 13937307"/>
              <a:gd name="connsiteX3607" fmla="*/ 495346 w 12311968"/>
              <a:gd name="connsiteY3607" fmla="*/ 5252854 h 13937307"/>
              <a:gd name="connsiteX3608" fmla="*/ 97184 w 12311968"/>
              <a:gd name="connsiteY3608" fmla="*/ 5231185 h 13937307"/>
              <a:gd name="connsiteX3609" fmla="*/ 83048 w 12311968"/>
              <a:gd name="connsiteY3609" fmla="*/ 5232389 h 13937307"/>
              <a:gd name="connsiteX3610" fmla="*/ 88938 w 12311968"/>
              <a:gd name="connsiteY3610" fmla="*/ 5281741 h 13937307"/>
              <a:gd name="connsiteX3611" fmla="*/ 103074 w 12311968"/>
              <a:gd name="connsiteY3611" fmla="*/ 5280538 h 13937307"/>
              <a:gd name="connsiteX3612" fmla="*/ 97184 w 12311968"/>
              <a:gd name="connsiteY3612" fmla="*/ 5231185 h 13937307"/>
              <a:gd name="connsiteX3613" fmla="*/ 368122 w 12311968"/>
              <a:gd name="connsiteY3613" fmla="*/ 5228779 h 13937307"/>
              <a:gd name="connsiteX3614" fmla="*/ 356342 w 12311968"/>
              <a:gd name="connsiteY3614" fmla="*/ 5237204 h 13937307"/>
              <a:gd name="connsiteX3615" fmla="*/ 383436 w 12311968"/>
              <a:gd name="connsiteY3615" fmla="*/ 5279336 h 13937307"/>
              <a:gd name="connsiteX3616" fmla="*/ 395216 w 12311968"/>
              <a:gd name="connsiteY3616" fmla="*/ 5270909 h 13937307"/>
              <a:gd name="connsiteX3617" fmla="*/ 368122 w 12311968"/>
              <a:gd name="connsiteY3617" fmla="*/ 5228779 h 13937307"/>
              <a:gd name="connsiteX3618" fmla="*/ 523617 w 12311968"/>
              <a:gd name="connsiteY3618" fmla="*/ 5223964 h 13937307"/>
              <a:gd name="connsiteX3619" fmla="*/ 554245 w 12311968"/>
              <a:gd name="connsiteY3619" fmla="*/ 5255262 h 13937307"/>
              <a:gd name="connsiteX3620" fmla="*/ 548355 w 12311968"/>
              <a:gd name="connsiteY3620" fmla="*/ 5261280 h 13937307"/>
              <a:gd name="connsiteX3621" fmla="*/ 517727 w 12311968"/>
              <a:gd name="connsiteY3621" fmla="*/ 5229984 h 13937307"/>
              <a:gd name="connsiteX3622" fmla="*/ 523617 w 12311968"/>
              <a:gd name="connsiteY3622" fmla="*/ 5223964 h 13937307"/>
              <a:gd name="connsiteX3623" fmla="*/ 150193 w 12311968"/>
              <a:gd name="connsiteY3623" fmla="*/ 5220352 h 13937307"/>
              <a:gd name="connsiteX3624" fmla="*/ 136057 w 12311968"/>
              <a:gd name="connsiteY3624" fmla="*/ 5223962 h 13937307"/>
              <a:gd name="connsiteX3625" fmla="*/ 146659 w 12311968"/>
              <a:gd name="connsiteY3625" fmla="*/ 5273315 h 13937307"/>
              <a:gd name="connsiteX3626" fmla="*/ 160795 w 12311968"/>
              <a:gd name="connsiteY3626" fmla="*/ 5269704 h 13937307"/>
              <a:gd name="connsiteX3627" fmla="*/ 150193 w 12311968"/>
              <a:gd name="connsiteY3627" fmla="*/ 5220352 h 13937307"/>
              <a:gd name="connsiteX3628" fmla="*/ 523617 w 12311968"/>
              <a:gd name="connsiteY3628" fmla="*/ 5216742 h 13937307"/>
              <a:gd name="connsiteX3629" fmla="*/ 514193 w 12311968"/>
              <a:gd name="connsiteY3629" fmla="*/ 5226372 h 13937307"/>
              <a:gd name="connsiteX3630" fmla="*/ 517727 w 12311968"/>
              <a:gd name="connsiteY3630" fmla="*/ 5229984 h 13937307"/>
              <a:gd name="connsiteX3631" fmla="*/ 514193 w 12311968"/>
              <a:gd name="connsiteY3631" fmla="*/ 5233594 h 13937307"/>
              <a:gd name="connsiteX3632" fmla="*/ 548355 w 12311968"/>
              <a:gd name="connsiteY3632" fmla="*/ 5268502 h 13937307"/>
              <a:gd name="connsiteX3633" fmla="*/ 557779 w 12311968"/>
              <a:gd name="connsiteY3633" fmla="*/ 5258873 h 13937307"/>
              <a:gd name="connsiteX3634" fmla="*/ 554245 w 12311968"/>
              <a:gd name="connsiteY3634" fmla="*/ 5255262 h 13937307"/>
              <a:gd name="connsiteX3635" fmla="*/ 557779 w 12311968"/>
              <a:gd name="connsiteY3635" fmla="*/ 5251650 h 13937307"/>
              <a:gd name="connsiteX3636" fmla="*/ 523617 w 12311968"/>
              <a:gd name="connsiteY3636" fmla="*/ 5216742 h 13937307"/>
              <a:gd name="connsiteX3637" fmla="*/ 197313 w 12311968"/>
              <a:gd name="connsiteY3637" fmla="*/ 5207111 h 13937307"/>
              <a:gd name="connsiteX3638" fmla="*/ 184355 w 12311968"/>
              <a:gd name="connsiteY3638" fmla="*/ 5211926 h 13937307"/>
              <a:gd name="connsiteX3639" fmla="*/ 199669 w 12311968"/>
              <a:gd name="connsiteY3639" fmla="*/ 5258871 h 13937307"/>
              <a:gd name="connsiteX3640" fmla="*/ 212627 w 12311968"/>
              <a:gd name="connsiteY3640" fmla="*/ 5254056 h 13937307"/>
              <a:gd name="connsiteX3641" fmla="*/ 197313 w 12311968"/>
              <a:gd name="connsiteY3641" fmla="*/ 5207111 h 13937307"/>
              <a:gd name="connsiteX3642" fmla="*/ 402284 w 12311968"/>
              <a:gd name="connsiteY3642" fmla="*/ 5203502 h 13937307"/>
              <a:gd name="connsiteX3643" fmla="*/ 391682 w 12311968"/>
              <a:gd name="connsiteY3643" fmla="*/ 5211926 h 13937307"/>
              <a:gd name="connsiteX3644" fmla="*/ 421132 w 12311968"/>
              <a:gd name="connsiteY3644" fmla="*/ 5251650 h 13937307"/>
              <a:gd name="connsiteX3645" fmla="*/ 431734 w 12311968"/>
              <a:gd name="connsiteY3645" fmla="*/ 5243224 h 13937307"/>
              <a:gd name="connsiteX3646" fmla="*/ 402284 w 12311968"/>
              <a:gd name="connsiteY3646" fmla="*/ 5203502 h 13937307"/>
              <a:gd name="connsiteX3647" fmla="*/ 242077 w 12311968"/>
              <a:gd name="connsiteY3647" fmla="*/ 5189055 h 13937307"/>
              <a:gd name="connsiteX3648" fmla="*/ 229119 w 12311968"/>
              <a:gd name="connsiteY3648" fmla="*/ 5195073 h 13937307"/>
              <a:gd name="connsiteX3649" fmla="*/ 247967 w 12311968"/>
              <a:gd name="connsiteY3649" fmla="*/ 5239611 h 13937307"/>
              <a:gd name="connsiteX3650" fmla="*/ 262103 w 12311968"/>
              <a:gd name="connsiteY3650" fmla="*/ 5234797 h 13937307"/>
              <a:gd name="connsiteX3651" fmla="*/ 242077 w 12311968"/>
              <a:gd name="connsiteY3651" fmla="*/ 5189055 h 13937307"/>
              <a:gd name="connsiteX3652" fmla="*/ 430556 w 12311968"/>
              <a:gd name="connsiteY3652" fmla="*/ 5178224 h 13937307"/>
              <a:gd name="connsiteX3653" fmla="*/ 419954 w 12311968"/>
              <a:gd name="connsiteY3653" fmla="*/ 5187852 h 13937307"/>
              <a:gd name="connsiteX3654" fmla="*/ 452938 w 12311968"/>
              <a:gd name="connsiteY3654" fmla="*/ 5225169 h 13937307"/>
              <a:gd name="connsiteX3655" fmla="*/ 463540 w 12311968"/>
              <a:gd name="connsiteY3655" fmla="*/ 5215538 h 13937307"/>
              <a:gd name="connsiteX3656" fmla="*/ 430556 w 12311968"/>
              <a:gd name="connsiteY3656" fmla="*/ 5178224 h 13937307"/>
              <a:gd name="connsiteX3657" fmla="*/ 279773 w 12311968"/>
              <a:gd name="connsiteY3657" fmla="*/ 5168592 h 13937307"/>
              <a:gd name="connsiteX3658" fmla="*/ 267993 w 12311968"/>
              <a:gd name="connsiteY3658" fmla="*/ 5175815 h 13937307"/>
              <a:gd name="connsiteX3659" fmla="*/ 291553 w 12311968"/>
              <a:gd name="connsiteY3659" fmla="*/ 5219148 h 13937307"/>
              <a:gd name="connsiteX3660" fmla="*/ 303333 w 12311968"/>
              <a:gd name="connsiteY3660" fmla="*/ 5211926 h 13937307"/>
              <a:gd name="connsiteX3661" fmla="*/ 279773 w 12311968"/>
              <a:gd name="connsiteY3661" fmla="*/ 5168592 h 13937307"/>
              <a:gd name="connsiteX3662" fmla="*/ 454116 w 12311968"/>
              <a:gd name="connsiteY3662" fmla="*/ 5152945 h 13937307"/>
              <a:gd name="connsiteX3663" fmla="*/ 485333 w 12311968"/>
              <a:gd name="connsiteY3663" fmla="*/ 5184844 h 13937307"/>
              <a:gd name="connsiteX3664" fmla="*/ 478854 w 12311968"/>
              <a:gd name="connsiteY3664" fmla="*/ 5191464 h 13937307"/>
              <a:gd name="connsiteX3665" fmla="*/ 447638 w 12311968"/>
              <a:gd name="connsiteY3665" fmla="*/ 5159565 h 13937307"/>
              <a:gd name="connsiteX3666" fmla="*/ 454116 w 12311968"/>
              <a:gd name="connsiteY3666" fmla="*/ 5152945 h 13937307"/>
              <a:gd name="connsiteX3667" fmla="*/ 454116 w 12311968"/>
              <a:gd name="connsiteY3667" fmla="*/ 5146926 h 13937307"/>
              <a:gd name="connsiteX3668" fmla="*/ 444692 w 12311968"/>
              <a:gd name="connsiteY3668" fmla="*/ 5156555 h 13937307"/>
              <a:gd name="connsiteX3669" fmla="*/ 447638 w 12311968"/>
              <a:gd name="connsiteY3669" fmla="*/ 5159565 h 13937307"/>
              <a:gd name="connsiteX3670" fmla="*/ 444692 w 12311968"/>
              <a:gd name="connsiteY3670" fmla="*/ 5162575 h 13937307"/>
              <a:gd name="connsiteX3671" fmla="*/ 478854 w 12311968"/>
              <a:gd name="connsiteY3671" fmla="*/ 5197483 h 13937307"/>
              <a:gd name="connsiteX3672" fmla="*/ 488278 w 12311968"/>
              <a:gd name="connsiteY3672" fmla="*/ 5187853 h 13937307"/>
              <a:gd name="connsiteX3673" fmla="*/ 485333 w 12311968"/>
              <a:gd name="connsiteY3673" fmla="*/ 5184844 h 13937307"/>
              <a:gd name="connsiteX3674" fmla="*/ 488278 w 12311968"/>
              <a:gd name="connsiteY3674" fmla="*/ 5181834 h 13937307"/>
              <a:gd name="connsiteX3675" fmla="*/ 454116 w 12311968"/>
              <a:gd name="connsiteY3675" fmla="*/ 5146926 h 13937307"/>
              <a:gd name="connsiteX3676" fmla="*/ 313935 w 12311968"/>
              <a:gd name="connsiteY3676" fmla="*/ 5145722 h 13937307"/>
              <a:gd name="connsiteX3677" fmla="*/ 302155 w 12311968"/>
              <a:gd name="connsiteY3677" fmla="*/ 5154147 h 13937307"/>
              <a:gd name="connsiteX3678" fmla="*/ 329248 w 12311968"/>
              <a:gd name="connsiteY3678" fmla="*/ 5196279 h 13937307"/>
              <a:gd name="connsiteX3679" fmla="*/ 341028 w 12311968"/>
              <a:gd name="connsiteY3679" fmla="*/ 5187852 h 13937307"/>
              <a:gd name="connsiteX3680" fmla="*/ 313935 w 12311968"/>
              <a:gd name="connsiteY3680" fmla="*/ 5145722 h 13937307"/>
              <a:gd name="connsiteX3681" fmla="*/ 86582 w 12311968"/>
              <a:gd name="connsiteY3681" fmla="*/ 5132480 h 13937307"/>
              <a:gd name="connsiteX3682" fmla="*/ 72446 w 12311968"/>
              <a:gd name="connsiteY3682" fmla="*/ 5133683 h 13937307"/>
              <a:gd name="connsiteX3683" fmla="*/ 78336 w 12311968"/>
              <a:gd name="connsiteY3683" fmla="*/ 5183037 h 13937307"/>
              <a:gd name="connsiteX3684" fmla="*/ 92472 w 12311968"/>
              <a:gd name="connsiteY3684" fmla="*/ 5180628 h 13937307"/>
              <a:gd name="connsiteX3685" fmla="*/ 86582 w 12311968"/>
              <a:gd name="connsiteY3685" fmla="*/ 5132480 h 13937307"/>
              <a:gd name="connsiteX3686" fmla="*/ 342206 w 12311968"/>
              <a:gd name="connsiteY3686" fmla="*/ 5125259 h 13937307"/>
              <a:gd name="connsiteX3687" fmla="*/ 331604 w 12311968"/>
              <a:gd name="connsiteY3687" fmla="*/ 5133684 h 13937307"/>
              <a:gd name="connsiteX3688" fmla="*/ 361054 w 12311968"/>
              <a:gd name="connsiteY3688" fmla="*/ 5173408 h 13937307"/>
              <a:gd name="connsiteX3689" fmla="*/ 371656 w 12311968"/>
              <a:gd name="connsiteY3689" fmla="*/ 5164982 h 13937307"/>
              <a:gd name="connsiteX3690" fmla="*/ 342206 w 12311968"/>
              <a:gd name="connsiteY3690" fmla="*/ 5125259 h 13937307"/>
              <a:gd name="connsiteX3691" fmla="*/ 128989 w 12311968"/>
              <a:gd name="connsiteY3691" fmla="*/ 5124054 h 13937307"/>
              <a:gd name="connsiteX3692" fmla="*/ 114854 w 12311968"/>
              <a:gd name="connsiteY3692" fmla="*/ 5127664 h 13937307"/>
              <a:gd name="connsiteX3693" fmla="*/ 125455 w 12311968"/>
              <a:gd name="connsiteY3693" fmla="*/ 5175814 h 13937307"/>
              <a:gd name="connsiteX3694" fmla="*/ 139591 w 12311968"/>
              <a:gd name="connsiteY3694" fmla="*/ 5172202 h 13937307"/>
              <a:gd name="connsiteX3695" fmla="*/ 128989 w 12311968"/>
              <a:gd name="connsiteY3695" fmla="*/ 5124054 h 13937307"/>
              <a:gd name="connsiteX3696" fmla="*/ 166685 w 12311968"/>
              <a:gd name="connsiteY3696" fmla="*/ 5112017 h 13937307"/>
              <a:gd name="connsiteX3697" fmla="*/ 153727 w 12311968"/>
              <a:gd name="connsiteY3697" fmla="*/ 5116832 h 13937307"/>
              <a:gd name="connsiteX3698" fmla="*/ 169041 w 12311968"/>
              <a:gd name="connsiteY3698" fmla="*/ 5163777 h 13937307"/>
              <a:gd name="connsiteX3699" fmla="*/ 181999 w 12311968"/>
              <a:gd name="connsiteY3699" fmla="*/ 5158962 h 13937307"/>
              <a:gd name="connsiteX3700" fmla="*/ 166685 w 12311968"/>
              <a:gd name="connsiteY3700" fmla="*/ 5112017 h 13937307"/>
              <a:gd name="connsiteX3701" fmla="*/ 365766 w 12311968"/>
              <a:gd name="connsiteY3701" fmla="*/ 5103591 h 13937307"/>
              <a:gd name="connsiteX3702" fmla="*/ 355164 w 12311968"/>
              <a:gd name="connsiteY3702" fmla="*/ 5113222 h 13937307"/>
              <a:gd name="connsiteX3703" fmla="*/ 388148 w 12311968"/>
              <a:gd name="connsiteY3703" fmla="*/ 5150537 h 13937307"/>
              <a:gd name="connsiteX3704" fmla="*/ 398750 w 12311968"/>
              <a:gd name="connsiteY3704" fmla="*/ 5140908 h 13937307"/>
              <a:gd name="connsiteX3705" fmla="*/ 365766 w 12311968"/>
              <a:gd name="connsiteY3705" fmla="*/ 5103591 h 13937307"/>
              <a:gd name="connsiteX3706" fmla="*/ 202025 w 12311968"/>
              <a:gd name="connsiteY3706" fmla="*/ 5097572 h 13937307"/>
              <a:gd name="connsiteX3707" fmla="*/ 189067 w 12311968"/>
              <a:gd name="connsiteY3707" fmla="*/ 5103590 h 13937307"/>
              <a:gd name="connsiteX3708" fmla="*/ 209093 w 12311968"/>
              <a:gd name="connsiteY3708" fmla="*/ 5149332 h 13937307"/>
              <a:gd name="connsiteX3709" fmla="*/ 222051 w 12311968"/>
              <a:gd name="connsiteY3709" fmla="*/ 5143313 h 13937307"/>
              <a:gd name="connsiteX3710" fmla="*/ 202025 w 12311968"/>
              <a:gd name="connsiteY3710" fmla="*/ 5097572 h 13937307"/>
              <a:gd name="connsiteX3711" fmla="*/ 385792 w 12311968"/>
              <a:gd name="connsiteY3711" fmla="*/ 5083129 h 13937307"/>
              <a:gd name="connsiteX3712" fmla="*/ 416420 w 12311968"/>
              <a:gd name="connsiteY3712" fmla="*/ 5114426 h 13937307"/>
              <a:gd name="connsiteX3713" fmla="*/ 410530 w 12311968"/>
              <a:gd name="connsiteY3713" fmla="*/ 5120444 h 13937307"/>
              <a:gd name="connsiteX3714" fmla="*/ 379902 w 12311968"/>
              <a:gd name="connsiteY3714" fmla="*/ 5089147 h 13937307"/>
              <a:gd name="connsiteX3715" fmla="*/ 385792 w 12311968"/>
              <a:gd name="connsiteY3715" fmla="*/ 5083129 h 13937307"/>
              <a:gd name="connsiteX3716" fmla="*/ 232653 w 12311968"/>
              <a:gd name="connsiteY3716" fmla="*/ 5080720 h 13937307"/>
              <a:gd name="connsiteX3717" fmla="*/ 220873 w 12311968"/>
              <a:gd name="connsiteY3717" fmla="*/ 5087943 h 13937307"/>
              <a:gd name="connsiteX3718" fmla="*/ 244433 w 12311968"/>
              <a:gd name="connsiteY3718" fmla="*/ 5131277 h 13937307"/>
              <a:gd name="connsiteX3719" fmla="*/ 256213 w 12311968"/>
              <a:gd name="connsiteY3719" fmla="*/ 5124055 h 13937307"/>
              <a:gd name="connsiteX3720" fmla="*/ 232653 w 12311968"/>
              <a:gd name="connsiteY3720" fmla="*/ 5080720 h 13937307"/>
              <a:gd name="connsiteX3721" fmla="*/ 385792 w 12311968"/>
              <a:gd name="connsiteY3721" fmla="*/ 5075906 h 13937307"/>
              <a:gd name="connsiteX3722" fmla="*/ 376368 w 12311968"/>
              <a:gd name="connsiteY3722" fmla="*/ 5085536 h 13937307"/>
              <a:gd name="connsiteX3723" fmla="*/ 379902 w 12311968"/>
              <a:gd name="connsiteY3723" fmla="*/ 5089147 h 13937307"/>
              <a:gd name="connsiteX3724" fmla="*/ 376368 w 12311968"/>
              <a:gd name="connsiteY3724" fmla="*/ 5092759 h 13937307"/>
              <a:gd name="connsiteX3725" fmla="*/ 410530 w 12311968"/>
              <a:gd name="connsiteY3725" fmla="*/ 5127667 h 13937307"/>
              <a:gd name="connsiteX3726" fmla="*/ 419954 w 12311968"/>
              <a:gd name="connsiteY3726" fmla="*/ 5118037 h 13937307"/>
              <a:gd name="connsiteX3727" fmla="*/ 416420 w 12311968"/>
              <a:gd name="connsiteY3727" fmla="*/ 5114426 h 13937307"/>
              <a:gd name="connsiteX3728" fmla="*/ 419954 w 12311968"/>
              <a:gd name="connsiteY3728" fmla="*/ 5110815 h 13937307"/>
              <a:gd name="connsiteX3729" fmla="*/ 385792 w 12311968"/>
              <a:gd name="connsiteY3729" fmla="*/ 5075906 h 13937307"/>
              <a:gd name="connsiteX3730" fmla="*/ 259747 w 12311968"/>
              <a:gd name="connsiteY3730" fmla="*/ 5062666 h 13937307"/>
              <a:gd name="connsiteX3731" fmla="*/ 247967 w 12311968"/>
              <a:gd name="connsiteY3731" fmla="*/ 5071091 h 13937307"/>
              <a:gd name="connsiteX3732" fmla="*/ 275061 w 12311968"/>
              <a:gd name="connsiteY3732" fmla="*/ 5113222 h 13937307"/>
              <a:gd name="connsiteX3733" fmla="*/ 286841 w 12311968"/>
              <a:gd name="connsiteY3733" fmla="*/ 5104795 h 13937307"/>
              <a:gd name="connsiteX3734" fmla="*/ 259747 w 12311968"/>
              <a:gd name="connsiteY3734" fmla="*/ 5062666 h 13937307"/>
              <a:gd name="connsiteX3735" fmla="*/ 282129 w 12311968"/>
              <a:gd name="connsiteY3735" fmla="*/ 5045812 h 13937307"/>
              <a:gd name="connsiteX3736" fmla="*/ 271527 w 12311968"/>
              <a:gd name="connsiteY3736" fmla="*/ 5054239 h 13937307"/>
              <a:gd name="connsiteX3737" fmla="*/ 300977 w 12311968"/>
              <a:gd name="connsiteY3737" fmla="*/ 5093961 h 13937307"/>
              <a:gd name="connsiteX3738" fmla="*/ 311579 w 12311968"/>
              <a:gd name="connsiteY3738" fmla="*/ 5085536 h 13937307"/>
              <a:gd name="connsiteX3739" fmla="*/ 282129 w 12311968"/>
              <a:gd name="connsiteY3739" fmla="*/ 5045812 h 13937307"/>
              <a:gd name="connsiteX3740" fmla="*/ 75980 w 12311968"/>
              <a:gd name="connsiteY3740" fmla="*/ 5032572 h 13937307"/>
              <a:gd name="connsiteX3741" fmla="*/ 61844 w 12311968"/>
              <a:gd name="connsiteY3741" fmla="*/ 5033775 h 13937307"/>
              <a:gd name="connsiteX3742" fmla="*/ 67734 w 12311968"/>
              <a:gd name="connsiteY3742" fmla="*/ 5083127 h 13937307"/>
              <a:gd name="connsiteX3743" fmla="*/ 81870 w 12311968"/>
              <a:gd name="connsiteY3743" fmla="*/ 5081923 h 13937307"/>
              <a:gd name="connsiteX3744" fmla="*/ 75980 w 12311968"/>
              <a:gd name="connsiteY3744" fmla="*/ 5032572 h 13937307"/>
              <a:gd name="connsiteX3745" fmla="*/ 300977 w 12311968"/>
              <a:gd name="connsiteY3745" fmla="*/ 5028961 h 13937307"/>
              <a:gd name="connsiteX3746" fmla="*/ 290375 w 12311968"/>
              <a:gd name="connsiteY3746" fmla="*/ 5038591 h 13937307"/>
              <a:gd name="connsiteX3747" fmla="*/ 323358 w 12311968"/>
              <a:gd name="connsiteY3747" fmla="*/ 5075906 h 13937307"/>
              <a:gd name="connsiteX3748" fmla="*/ 333960 w 12311968"/>
              <a:gd name="connsiteY3748" fmla="*/ 5066277 h 13937307"/>
              <a:gd name="connsiteX3749" fmla="*/ 300977 w 12311968"/>
              <a:gd name="connsiteY3749" fmla="*/ 5028961 h 13937307"/>
              <a:gd name="connsiteX3750" fmla="*/ 107786 w 12311968"/>
              <a:gd name="connsiteY3750" fmla="*/ 5025349 h 13937307"/>
              <a:gd name="connsiteX3751" fmla="*/ 93650 w 12311968"/>
              <a:gd name="connsiteY3751" fmla="*/ 5028959 h 13937307"/>
              <a:gd name="connsiteX3752" fmla="*/ 104252 w 12311968"/>
              <a:gd name="connsiteY3752" fmla="*/ 5078312 h 13937307"/>
              <a:gd name="connsiteX3753" fmla="*/ 118388 w 12311968"/>
              <a:gd name="connsiteY3753" fmla="*/ 5074701 h 13937307"/>
              <a:gd name="connsiteX3754" fmla="*/ 107786 w 12311968"/>
              <a:gd name="connsiteY3754" fmla="*/ 5025349 h 13937307"/>
              <a:gd name="connsiteX3755" fmla="*/ 136057 w 12311968"/>
              <a:gd name="connsiteY3755" fmla="*/ 5016923 h 13937307"/>
              <a:gd name="connsiteX3756" fmla="*/ 123100 w 12311968"/>
              <a:gd name="connsiteY3756" fmla="*/ 5021738 h 13937307"/>
              <a:gd name="connsiteX3757" fmla="*/ 138413 w 12311968"/>
              <a:gd name="connsiteY3757" fmla="*/ 5068683 h 13937307"/>
              <a:gd name="connsiteX3758" fmla="*/ 151371 w 12311968"/>
              <a:gd name="connsiteY3758" fmla="*/ 5063868 h 13937307"/>
              <a:gd name="connsiteX3759" fmla="*/ 136057 w 12311968"/>
              <a:gd name="connsiteY3759" fmla="*/ 5016923 h 13937307"/>
              <a:gd name="connsiteX3760" fmla="*/ 316290 w 12311968"/>
              <a:gd name="connsiteY3760" fmla="*/ 5012108 h 13937307"/>
              <a:gd name="connsiteX3761" fmla="*/ 346918 w 12311968"/>
              <a:gd name="connsiteY3761" fmla="*/ 5043406 h 13937307"/>
              <a:gd name="connsiteX3762" fmla="*/ 341028 w 12311968"/>
              <a:gd name="connsiteY3762" fmla="*/ 5049424 h 13937307"/>
              <a:gd name="connsiteX3763" fmla="*/ 310401 w 12311968"/>
              <a:gd name="connsiteY3763" fmla="*/ 5018128 h 13937307"/>
              <a:gd name="connsiteX3764" fmla="*/ 316290 w 12311968"/>
              <a:gd name="connsiteY3764" fmla="*/ 5012108 h 13937307"/>
              <a:gd name="connsiteX3765" fmla="*/ 161973 w 12311968"/>
              <a:gd name="connsiteY3765" fmla="*/ 5006089 h 13937307"/>
              <a:gd name="connsiteX3766" fmla="*/ 149015 w 12311968"/>
              <a:gd name="connsiteY3766" fmla="*/ 5012107 h 13937307"/>
              <a:gd name="connsiteX3767" fmla="*/ 169041 w 12311968"/>
              <a:gd name="connsiteY3767" fmla="*/ 5057849 h 13937307"/>
              <a:gd name="connsiteX3768" fmla="*/ 181999 w 12311968"/>
              <a:gd name="connsiteY3768" fmla="*/ 5051830 h 13937307"/>
              <a:gd name="connsiteX3769" fmla="*/ 161973 w 12311968"/>
              <a:gd name="connsiteY3769" fmla="*/ 5006089 h 13937307"/>
              <a:gd name="connsiteX3770" fmla="*/ 316290 w 12311968"/>
              <a:gd name="connsiteY3770" fmla="*/ 5004886 h 13937307"/>
              <a:gd name="connsiteX3771" fmla="*/ 306867 w 12311968"/>
              <a:gd name="connsiteY3771" fmla="*/ 5014517 h 13937307"/>
              <a:gd name="connsiteX3772" fmla="*/ 310401 w 12311968"/>
              <a:gd name="connsiteY3772" fmla="*/ 5018128 h 13937307"/>
              <a:gd name="connsiteX3773" fmla="*/ 306867 w 12311968"/>
              <a:gd name="connsiteY3773" fmla="*/ 5021739 h 13937307"/>
              <a:gd name="connsiteX3774" fmla="*/ 341028 w 12311968"/>
              <a:gd name="connsiteY3774" fmla="*/ 5056647 h 13937307"/>
              <a:gd name="connsiteX3775" fmla="*/ 350452 w 12311968"/>
              <a:gd name="connsiteY3775" fmla="*/ 5047018 h 13937307"/>
              <a:gd name="connsiteX3776" fmla="*/ 346918 w 12311968"/>
              <a:gd name="connsiteY3776" fmla="*/ 5043406 h 13937307"/>
              <a:gd name="connsiteX3777" fmla="*/ 350452 w 12311968"/>
              <a:gd name="connsiteY3777" fmla="*/ 5039794 h 13937307"/>
              <a:gd name="connsiteX3778" fmla="*/ 316290 w 12311968"/>
              <a:gd name="connsiteY3778" fmla="*/ 5004886 h 13937307"/>
              <a:gd name="connsiteX3779" fmla="*/ 184355 w 12311968"/>
              <a:gd name="connsiteY3779" fmla="*/ 4994052 h 13937307"/>
              <a:gd name="connsiteX3780" fmla="*/ 172575 w 12311968"/>
              <a:gd name="connsiteY3780" fmla="*/ 5001274 h 13937307"/>
              <a:gd name="connsiteX3781" fmla="*/ 196135 w 12311968"/>
              <a:gd name="connsiteY3781" fmla="*/ 5044608 h 13937307"/>
              <a:gd name="connsiteX3782" fmla="*/ 207915 w 12311968"/>
              <a:gd name="connsiteY3782" fmla="*/ 5037387 h 13937307"/>
              <a:gd name="connsiteX3783" fmla="*/ 184355 w 12311968"/>
              <a:gd name="connsiteY3783" fmla="*/ 4994052 h 13937307"/>
              <a:gd name="connsiteX3784" fmla="*/ 205559 w 12311968"/>
              <a:gd name="connsiteY3784" fmla="*/ 4979608 h 13937307"/>
              <a:gd name="connsiteX3785" fmla="*/ 193779 w 12311968"/>
              <a:gd name="connsiteY3785" fmla="*/ 4988034 h 13937307"/>
              <a:gd name="connsiteX3786" fmla="*/ 220873 w 12311968"/>
              <a:gd name="connsiteY3786" fmla="*/ 5030165 h 13937307"/>
              <a:gd name="connsiteX3787" fmla="*/ 232653 w 12311968"/>
              <a:gd name="connsiteY3787" fmla="*/ 5021738 h 13937307"/>
              <a:gd name="connsiteX3788" fmla="*/ 205559 w 12311968"/>
              <a:gd name="connsiteY3788" fmla="*/ 4979608 h 13937307"/>
              <a:gd name="connsiteX3789" fmla="*/ 222051 w 12311968"/>
              <a:gd name="connsiteY3789" fmla="*/ 4967570 h 13937307"/>
              <a:gd name="connsiteX3790" fmla="*/ 211449 w 12311968"/>
              <a:gd name="connsiteY3790" fmla="*/ 4975997 h 13937307"/>
              <a:gd name="connsiteX3791" fmla="*/ 240899 w 12311968"/>
              <a:gd name="connsiteY3791" fmla="*/ 5015720 h 13937307"/>
              <a:gd name="connsiteX3792" fmla="*/ 251501 w 12311968"/>
              <a:gd name="connsiteY3792" fmla="*/ 5007294 h 13937307"/>
              <a:gd name="connsiteX3793" fmla="*/ 222051 w 12311968"/>
              <a:gd name="connsiteY3793" fmla="*/ 4967570 h 13937307"/>
              <a:gd name="connsiteX3794" fmla="*/ 236187 w 12311968"/>
              <a:gd name="connsiteY3794" fmla="*/ 4954329 h 13937307"/>
              <a:gd name="connsiteX3795" fmla="*/ 225585 w 12311968"/>
              <a:gd name="connsiteY3795" fmla="*/ 4963960 h 13937307"/>
              <a:gd name="connsiteX3796" fmla="*/ 258569 w 12311968"/>
              <a:gd name="connsiteY3796" fmla="*/ 5001276 h 13937307"/>
              <a:gd name="connsiteX3797" fmla="*/ 269171 w 12311968"/>
              <a:gd name="connsiteY3797" fmla="*/ 4991646 h 13937307"/>
              <a:gd name="connsiteX3798" fmla="*/ 236187 w 12311968"/>
              <a:gd name="connsiteY3798" fmla="*/ 4954329 h 13937307"/>
              <a:gd name="connsiteX3799" fmla="*/ 246789 w 12311968"/>
              <a:gd name="connsiteY3799" fmla="*/ 4941090 h 13937307"/>
              <a:gd name="connsiteX3800" fmla="*/ 278006 w 12311968"/>
              <a:gd name="connsiteY3800" fmla="*/ 4972988 h 13937307"/>
              <a:gd name="connsiteX3801" fmla="*/ 271527 w 12311968"/>
              <a:gd name="connsiteY3801" fmla="*/ 4979608 h 13937307"/>
              <a:gd name="connsiteX3802" fmla="*/ 240311 w 12311968"/>
              <a:gd name="connsiteY3802" fmla="*/ 4947709 h 13937307"/>
              <a:gd name="connsiteX3803" fmla="*/ 246789 w 12311968"/>
              <a:gd name="connsiteY3803" fmla="*/ 4941090 h 13937307"/>
              <a:gd name="connsiteX3804" fmla="*/ 246789 w 12311968"/>
              <a:gd name="connsiteY3804" fmla="*/ 4935071 h 13937307"/>
              <a:gd name="connsiteX3805" fmla="*/ 237365 w 12311968"/>
              <a:gd name="connsiteY3805" fmla="*/ 4944700 h 13937307"/>
              <a:gd name="connsiteX3806" fmla="*/ 240311 w 12311968"/>
              <a:gd name="connsiteY3806" fmla="*/ 4947709 h 13937307"/>
              <a:gd name="connsiteX3807" fmla="*/ 237365 w 12311968"/>
              <a:gd name="connsiteY3807" fmla="*/ 4950719 h 13937307"/>
              <a:gd name="connsiteX3808" fmla="*/ 271527 w 12311968"/>
              <a:gd name="connsiteY3808" fmla="*/ 4985627 h 13937307"/>
              <a:gd name="connsiteX3809" fmla="*/ 280951 w 12311968"/>
              <a:gd name="connsiteY3809" fmla="*/ 4975997 h 13937307"/>
              <a:gd name="connsiteX3810" fmla="*/ 278006 w 12311968"/>
              <a:gd name="connsiteY3810" fmla="*/ 4972988 h 13937307"/>
              <a:gd name="connsiteX3811" fmla="*/ 280951 w 12311968"/>
              <a:gd name="connsiteY3811" fmla="*/ 4969978 h 13937307"/>
              <a:gd name="connsiteX3812" fmla="*/ 246789 w 12311968"/>
              <a:gd name="connsiteY3812" fmla="*/ 4935071 h 13937307"/>
              <a:gd name="connsiteX3813" fmla="*/ 64200 w 12311968"/>
              <a:gd name="connsiteY3813" fmla="*/ 4933865 h 13937307"/>
              <a:gd name="connsiteX3814" fmla="*/ 50064 w 12311968"/>
              <a:gd name="connsiteY3814" fmla="*/ 4935070 h 13937307"/>
              <a:gd name="connsiteX3815" fmla="*/ 55954 w 12311968"/>
              <a:gd name="connsiteY3815" fmla="*/ 4984422 h 13937307"/>
              <a:gd name="connsiteX3816" fmla="*/ 70090 w 12311968"/>
              <a:gd name="connsiteY3816" fmla="*/ 4983218 h 13937307"/>
              <a:gd name="connsiteX3817" fmla="*/ 64200 w 12311968"/>
              <a:gd name="connsiteY3817" fmla="*/ 4933865 h 13937307"/>
              <a:gd name="connsiteX3818" fmla="*/ 86582 w 12311968"/>
              <a:gd name="connsiteY3818" fmla="*/ 4927847 h 13937307"/>
              <a:gd name="connsiteX3819" fmla="*/ 72446 w 12311968"/>
              <a:gd name="connsiteY3819" fmla="*/ 4931457 h 13937307"/>
              <a:gd name="connsiteX3820" fmla="*/ 83048 w 12311968"/>
              <a:gd name="connsiteY3820" fmla="*/ 4980810 h 13937307"/>
              <a:gd name="connsiteX3821" fmla="*/ 97184 w 12311968"/>
              <a:gd name="connsiteY3821" fmla="*/ 4977199 h 13937307"/>
              <a:gd name="connsiteX3822" fmla="*/ 86582 w 12311968"/>
              <a:gd name="connsiteY3822" fmla="*/ 4927847 h 13937307"/>
              <a:gd name="connsiteX3823" fmla="*/ 104252 w 12311968"/>
              <a:gd name="connsiteY3823" fmla="*/ 4923032 h 13937307"/>
              <a:gd name="connsiteX3824" fmla="*/ 91294 w 12311968"/>
              <a:gd name="connsiteY3824" fmla="*/ 4927847 h 13937307"/>
              <a:gd name="connsiteX3825" fmla="*/ 106608 w 12311968"/>
              <a:gd name="connsiteY3825" fmla="*/ 4974792 h 13937307"/>
              <a:gd name="connsiteX3826" fmla="*/ 119566 w 12311968"/>
              <a:gd name="connsiteY3826" fmla="*/ 4969977 h 13937307"/>
              <a:gd name="connsiteX3827" fmla="*/ 104252 w 12311968"/>
              <a:gd name="connsiteY3827" fmla="*/ 4923032 h 13937307"/>
              <a:gd name="connsiteX3828" fmla="*/ 121922 w 12311968"/>
              <a:gd name="connsiteY3828" fmla="*/ 4914606 h 13937307"/>
              <a:gd name="connsiteX3829" fmla="*/ 108964 w 12311968"/>
              <a:gd name="connsiteY3829" fmla="*/ 4920625 h 13937307"/>
              <a:gd name="connsiteX3830" fmla="*/ 128989 w 12311968"/>
              <a:gd name="connsiteY3830" fmla="*/ 4966366 h 13937307"/>
              <a:gd name="connsiteX3831" fmla="*/ 141947 w 12311968"/>
              <a:gd name="connsiteY3831" fmla="*/ 4960347 h 13937307"/>
              <a:gd name="connsiteX3832" fmla="*/ 121922 w 12311968"/>
              <a:gd name="connsiteY3832" fmla="*/ 4914606 h 13937307"/>
              <a:gd name="connsiteX3833" fmla="*/ 137235 w 12311968"/>
              <a:gd name="connsiteY3833" fmla="*/ 4906181 h 13937307"/>
              <a:gd name="connsiteX3834" fmla="*/ 125455 w 12311968"/>
              <a:gd name="connsiteY3834" fmla="*/ 4913402 h 13937307"/>
              <a:gd name="connsiteX3835" fmla="*/ 149015 w 12311968"/>
              <a:gd name="connsiteY3835" fmla="*/ 4956737 h 13937307"/>
              <a:gd name="connsiteX3836" fmla="*/ 160795 w 12311968"/>
              <a:gd name="connsiteY3836" fmla="*/ 4949514 h 13937307"/>
              <a:gd name="connsiteX3837" fmla="*/ 137235 w 12311968"/>
              <a:gd name="connsiteY3837" fmla="*/ 4906181 h 13937307"/>
              <a:gd name="connsiteX3838" fmla="*/ 162032 w 12311968"/>
              <a:gd name="connsiteY3838" fmla="*/ 4888206 h 13937307"/>
              <a:gd name="connsiteX3839" fmla="*/ 173633 w 12311968"/>
              <a:gd name="connsiteY3839" fmla="*/ 4903852 h 13937307"/>
              <a:gd name="connsiteX3840" fmla="*/ 160795 w 12311968"/>
              <a:gd name="connsiteY3840" fmla="*/ 4889329 h 13937307"/>
              <a:gd name="connsiteX3841" fmla="*/ 162032 w 12311968"/>
              <a:gd name="connsiteY3841" fmla="*/ 4888206 h 13937307"/>
              <a:gd name="connsiteX3842" fmla="*/ 171397 w 12311968"/>
              <a:gd name="connsiteY3842" fmla="*/ 4879700 h 13937307"/>
              <a:gd name="connsiteX3843" fmla="*/ 202145 w 12311968"/>
              <a:gd name="connsiteY3843" fmla="*/ 4914485 h 13937307"/>
              <a:gd name="connsiteX3844" fmla="*/ 202025 w 12311968"/>
              <a:gd name="connsiteY3844" fmla="*/ 4914609 h 13937307"/>
              <a:gd name="connsiteX3845" fmla="*/ 169526 w 12311968"/>
              <a:gd name="connsiteY3845" fmla="*/ 4881400 h 13937307"/>
              <a:gd name="connsiteX3846" fmla="*/ 171397 w 12311968"/>
              <a:gd name="connsiteY3846" fmla="*/ 4879700 h 13937307"/>
              <a:gd name="connsiteX3847" fmla="*/ 177287 w 12311968"/>
              <a:gd name="connsiteY3847" fmla="*/ 4870069 h 13937307"/>
              <a:gd name="connsiteX3848" fmla="*/ 208504 w 12311968"/>
              <a:gd name="connsiteY3848" fmla="*/ 4901968 h 13937307"/>
              <a:gd name="connsiteX3849" fmla="*/ 202025 w 12311968"/>
              <a:gd name="connsiteY3849" fmla="*/ 4908587 h 13937307"/>
              <a:gd name="connsiteX3850" fmla="*/ 170809 w 12311968"/>
              <a:gd name="connsiteY3850" fmla="*/ 4876689 h 13937307"/>
              <a:gd name="connsiteX3851" fmla="*/ 177287 w 12311968"/>
              <a:gd name="connsiteY3851" fmla="*/ 4870069 h 13937307"/>
              <a:gd name="connsiteX3852" fmla="*/ 177287 w 12311968"/>
              <a:gd name="connsiteY3852" fmla="*/ 4864050 h 13937307"/>
              <a:gd name="connsiteX3853" fmla="*/ 167863 w 12311968"/>
              <a:gd name="connsiteY3853" fmla="*/ 4873681 h 13937307"/>
              <a:gd name="connsiteX3854" fmla="*/ 170809 w 12311968"/>
              <a:gd name="connsiteY3854" fmla="*/ 4876689 h 13937307"/>
              <a:gd name="connsiteX3855" fmla="*/ 167863 w 12311968"/>
              <a:gd name="connsiteY3855" fmla="*/ 4879701 h 13937307"/>
              <a:gd name="connsiteX3856" fmla="*/ 169526 w 12311968"/>
              <a:gd name="connsiteY3856" fmla="*/ 4881400 h 13937307"/>
              <a:gd name="connsiteX3857" fmla="*/ 162032 w 12311968"/>
              <a:gd name="connsiteY3857" fmla="*/ 4888206 h 13937307"/>
              <a:gd name="connsiteX3858" fmla="*/ 161973 w 12311968"/>
              <a:gd name="connsiteY3858" fmla="*/ 4888127 h 13937307"/>
              <a:gd name="connsiteX3859" fmla="*/ 151371 w 12311968"/>
              <a:gd name="connsiteY3859" fmla="*/ 4896552 h 13937307"/>
              <a:gd name="connsiteX3860" fmla="*/ 139591 w 12311968"/>
              <a:gd name="connsiteY3860" fmla="*/ 4904978 h 13937307"/>
              <a:gd name="connsiteX3861" fmla="*/ 166685 w 12311968"/>
              <a:gd name="connsiteY3861" fmla="*/ 4947107 h 13937307"/>
              <a:gd name="connsiteX3862" fmla="*/ 178465 w 12311968"/>
              <a:gd name="connsiteY3862" fmla="*/ 4938681 h 13937307"/>
              <a:gd name="connsiteX3863" fmla="*/ 151371 w 12311968"/>
              <a:gd name="connsiteY3863" fmla="*/ 4896552 h 13937307"/>
              <a:gd name="connsiteX3864" fmla="*/ 180821 w 12311968"/>
              <a:gd name="connsiteY3864" fmla="*/ 4936274 h 13937307"/>
              <a:gd name="connsiteX3865" fmla="*/ 191423 w 12311968"/>
              <a:gd name="connsiteY3865" fmla="*/ 4927848 h 13937307"/>
              <a:gd name="connsiteX3866" fmla="*/ 173633 w 12311968"/>
              <a:gd name="connsiteY3866" fmla="*/ 4903852 h 13937307"/>
              <a:gd name="connsiteX3867" fmla="*/ 193779 w 12311968"/>
              <a:gd name="connsiteY3867" fmla="*/ 4926645 h 13937307"/>
              <a:gd name="connsiteX3868" fmla="*/ 204381 w 12311968"/>
              <a:gd name="connsiteY3868" fmla="*/ 4917016 h 13937307"/>
              <a:gd name="connsiteX3869" fmla="*/ 202145 w 12311968"/>
              <a:gd name="connsiteY3869" fmla="*/ 4914485 h 13937307"/>
              <a:gd name="connsiteX3870" fmla="*/ 211449 w 12311968"/>
              <a:gd name="connsiteY3870" fmla="*/ 4904978 h 13937307"/>
              <a:gd name="connsiteX3871" fmla="*/ 208504 w 12311968"/>
              <a:gd name="connsiteY3871" fmla="*/ 4901968 h 13937307"/>
              <a:gd name="connsiteX3872" fmla="*/ 211449 w 12311968"/>
              <a:gd name="connsiteY3872" fmla="*/ 4898959 h 13937307"/>
              <a:gd name="connsiteX3873" fmla="*/ 177287 w 12311968"/>
              <a:gd name="connsiteY3873" fmla="*/ 4864050 h 13937307"/>
              <a:gd name="connsiteX3874" fmla="*/ 54801 w 12311968"/>
              <a:gd name="connsiteY3874" fmla="*/ 4834168 h 13937307"/>
              <a:gd name="connsiteX3875" fmla="*/ 59272 w 12311968"/>
              <a:gd name="connsiteY3875" fmla="*/ 4871626 h 13937307"/>
              <a:gd name="connsiteX3876" fmla="*/ 51242 w 12311968"/>
              <a:gd name="connsiteY3876" fmla="*/ 4835159 h 13937307"/>
              <a:gd name="connsiteX3877" fmla="*/ 54801 w 12311968"/>
              <a:gd name="connsiteY3877" fmla="*/ 4834168 h 13937307"/>
              <a:gd name="connsiteX3878" fmla="*/ 64200 w 12311968"/>
              <a:gd name="connsiteY3878" fmla="*/ 4831548 h 13937307"/>
              <a:gd name="connsiteX3879" fmla="*/ 72356 w 12311968"/>
              <a:gd name="connsiteY3879" fmla="*/ 4868587 h 13937307"/>
              <a:gd name="connsiteX3880" fmla="*/ 60666 w 12311968"/>
              <a:gd name="connsiteY3880" fmla="*/ 4832753 h 13937307"/>
              <a:gd name="connsiteX3881" fmla="*/ 63026 w 12311968"/>
              <a:gd name="connsiteY3881" fmla="*/ 4831876 h 13937307"/>
              <a:gd name="connsiteX3882" fmla="*/ 64200 w 12311968"/>
              <a:gd name="connsiteY3882" fmla="*/ 4831548 h 13937307"/>
              <a:gd name="connsiteX3883" fmla="*/ 73624 w 12311968"/>
              <a:gd name="connsiteY3883" fmla="*/ 4827938 h 13937307"/>
              <a:gd name="connsiteX3884" fmla="*/ 85495 w 12311968"/>
              <a:gd name="connsiteY3884" fmla="*/ 4864327 h 13937307"/>
              <a:gd name="connsiteX3885" fmla="*/ 70131 w 12311968"/>
              <a:gd name="connsiteY3885" fmla="*/ 4829235 h 13937307"/>
              <a:gd name="connsiteX3886" fmla="*/ 73624 w 12311968"/>
              <a:gd name="connsiteY3886" fmla="*/ 4827938 h 13937307"/>
              <a:gd name="connsiteX3887" fmla="*/ 83298 w 12311968"/>
              <a:gd name="connsiteY3887" fmla="*/ 4823693 h 13937307"/>
              <a:gd name="connsiteX3888" fmla="*/ 103074 w 12311968"/>
              <a:gd name="connsiteY3888" fmla="*/ 4868864 h 13937307"/>
              <a:gd name="connsiteX3889" fmla="*/ 101611 w 12311968"/>
              <a:gd name="connsiteY3889" fmla="*/ 4869544 h 13937307"/>
              <a:gd name="connsiteX3890" fmla="*/ 78336 w 12311968"/>
              <a:gd name="connsiteY3890" fmla="*/ 4826735 h 13937307"/>
              <a:gd name="connsiteX3891" fmla="*/ 83298 w 12311968"/>
              <a:gd name="connsiteY3891" fmla="*/ 4823693 h 13937307"/>
              <a:gd name="connsiteX3892" fmla="*/ 90116 w 12311968"/>
              <a:gd name="connsiteY3892" fmla="*/ 4819513 h 13937307"/>
              <a:gd name="connsiteX3893" fmla="*/ 113676 w 12311968"/>
              <a:gd name="connsiteY3893" fmla="*/ 4862846 h 13937307"/>
              <a:gd name="connsiteX3894" fmla="*/ 112276 w 12311968"/>
              <a:gd name="connsiteY3894" fmla="*/ 4863704 h 13937307"/>
              <a:gd name="connsiteX3895" fmla="*/ 85626 w 12311968"/>
              <a:gd name="connsiteY3895" fmla="*/ 4822265 h 13937307"/>
              <a:gd name="connsiteX3896" fmla="*/ 90116 w 12311968"/>
              <a:gd name="connsiteY3896" fmla="*/ 4819513 h 13937307"/>
              <a:gd name="connsiteX3897" fmla="*/ 97187 w 12311968"/>
              <a:gd name="connsiteY3897" fmla="*/ 4813627 h 13937307"/>
              <a:gd name="connsiteX3898" fmla="*/ 96006 w 12311968"/>
              <a:gd name="connsiteY3898" fmla="*/ 4814699 h 13937307"/>
              <a:gd name="connsiteX3899" fmla="*/ 102317 w 12311968"/>
              <a:gd name="connsiteY3899" fmla="*/ 4821839 h 13937307"/>
              <a:gd name="connsiteX3900" fmla="*/ 123100 w 12311968"/>
              <a:gd name="connsiteY3900" fmla="*/ 4855624 h 13937307"/>
              <a:gd name="connsiteX3901" fmla="*/ 120494 w 12311968"/>
              <a:gd name="connsiteY3901" fmla="*/ 4857695 h 13937307"/>
              <a:gd name="connsiteX3902" fmla="*/ 91294 w 12311968"/>
              <a:gd name="connsiteY3902" fmla="*/ 4818309 h 13937307"/>
              <a:gd name="connsiteX3903" fmla="*/ 97187 w 12311968"/>
              <a:gd name="connsiteY3903" fmla="*/ 4813627 h 13937307"/>
              <a:gd name="connsiteX3904" fmla="*/ 97237 w 12311968"/>
              <a:gd name="connsiteY3904" fmla="*/ 4813581 h 13937307"/>
              <a:gd name="connsiteX3905" fmla="*/ 97240 w 12311968"/>
              <a:gd name="connsiteY3905" fmla="*/ 4813585 h 13937307"/>
              <a:gd name="connsiteX3906" fmla="*/ 97187 w 12311968"/>
              <a:gd name="connsiteY3906" fmla="*/ 4813627 h 13937307"/>
              <a:gd name="connsiteX3907" fmla="*/ 97237 w 12311968"/>
              <a:gd name="connsiteY3907" fmla="*/ 4813581 h 13937307"/>
              <a:gd name="connsiteX3908" fmla="*/ 100571 w 12311968"/>
              <a:gd name="connsiteY3908" fmla="*/ 4810935 h 13937307"/>
              <a:gd name="connsiteX3909" fmla="*/ 109257 w 12311968"/>
              <a:gd name="connsiteY3909" fmla="*/ 4819813 h 13937307"/>
              <a:gd name="connsiteX3910" fmla="*/ 131345 w 12311968"/>
              <a:gd name="connsiteY3910" fmla="*/ 4849607 h 13937307"/>
              <a:gd name="connsiteX3911" fmla="*/ 128711 w 12311968"/>
              <a:gd name="connsiteY3911" fmla="*/ 4851701 h 13937307"/>
              <a:gd name="connsiteX3912" fmla="*/ 102317 w 12311968"/>
              <a:gd name="connsiteY3912" fmla="*/ 4821839 h 13937307"/>
              <a:gd name="connsiteX3913" fmla="*/ 97240 w 12311968"/>
              <a:gd name="connsiteY3913" fmla="*/ 4813585 h 13937307"/>
              <a:gd name="connsiteX3914" fmla="*/ 100571 w 12311968"/>
              <a:gd name="connsiteY3914" fmla="*/ 4810935 h 13937307"/>
              <a:gd name="connsiteX3915" fmla="*/ 103582 w 12311968"/>
              <a:gd name="connsiteY3915" fmla="*/ 4807818 h 13937307"/>
              <a:gd name="connsiteX3916" fmla="*/ 133701 w 12311968"/>
              <a:gd name="connsiteY3916" fmla="*/ 4837570 h 13937307"/>
              <a:gd name="connsiteX3917" fmla="*/ 134505 w 12311968"/>
              <a:gd name="connsiteY3917" fmla="*/ 4836630 h 13937307"/>
              <a:gd name="connsiteX3918" fmla="*/ 137411 w 12311968"/>
              <a:gd name="connsiteY3918" fmla="*/ 4839918 h 13937307"/>
              <a:gd name="connsiteX3919" fmla="*/ 133701 w 12311968"/>
              <a:gd name="connsiteY3919" fmla="*/ 4844792 h 13937307"/>
              <a:gd name="connsiteX3920" fmla="*/ 109257 w 12311968"/>
              <a:gd name="connsiteY3920" fmla="*/ 4819813 h 13937307"/>
              <a:gd name="connsiteX3921" fmla="*/ 101896 w 12311968"/>
              <a:gd name="connsiteY3921" fmla="*/ 4809883 h 13937307"/>
              <a:gd name="connsiteX3922" fmla="*/ 100571 w 12311968"/>
              <a:gd name="connsiteY3922" fmla="*/ 4810935 h 13937307"/>
              <a:gd name="connsiteX3923" fmla="*/ 100372 w 12311968"/>
              <a:gd name="connsiteY3923" fmla="*/ 4810733 h 13937307"/>
              <a:gd name="connsiteX3924" fmla="*/ 103582 w 12311968"/>
              <a:gd name="connsiteY3924" fmla="*/ 4807818 h 13937307"/>
              <a:gd name="connsiteX3925" fmla="*/ 107786 w 12311968"/>
              <a:gd name="connsiteY3925" fmla="*/ 4799051 h 13937307"/>
              <a:gd name="connsiteX3926" fmla="*/ 139198 w 12311968"/>
              <a:gd name="connsiteY3926" fmla="*/ 4831150 h 13937307"/>
              <a:gd name="connsiteX3927" fmla="*/ 134505 w 12311968"/>
              <a:gd name="connsiteY3927" fmla="*/ 4836630 h 13937307"/>
              <a:gd name="connsiteX3928" fmla="*/ 106608 w 12311968"/>
              <a:gd name="connsiteY3928" fmla="*/ 4805068 h 13937307"/>
              <a:gd name="connsiteX3929" fmla="*/ 103582 w 12311968"/>
              <a:gd name="connsiteY3929" fmla="*/ 4807818 h 13937307"/>
              <a:gd name="connsiteX3930" fmla="*/ 101357 w 12311968"/>
              <a:gd name="connsiteY3930" fmla="*/ 4805620 h 13937307"/>
              <a:gd name="connsiteX3931" fmla="*/ 107786 w 12311968"/>
              <a:gd name="connsiteY3931" fmla="*/ 4799051 h 13937307"/>
              <a:gd name="connsiteX3932" fmla="*/ 107786 w 12311968"/>
              <a:gd name="connsiteY3932" fmla="*/ 4793030 h 13937307"/>
              <a:gd name="connsiteX3933" fmla="*/ 98362 w 12311968"/>
              <a:gd name="connsiteY3933" fmla="*/ 4802661 h 13937307"/>
              <a:gd name="connsiteX3934" fmla="*/ 101357 w 12311968"/>
              <a:gd name="connsiteY3934" fmla="*/ 4805620 h 13937307"/>
              <a:gd name="connsiteX3935" fmla="*/ 98362 w 12311968"/>
              <a:gd name="connsiteY3935" fmla="*/ 4808680 h 13937307"/>
              <a:gd name="connsiteX3936" fmla="*/ 100372 w 12311968"/>
              <a:gd name="connsiteY3936" fmla="*/ 4810733 h 13937307"/>
              <a:gd name="connsiteX3937" fmla="*/ 97237 w 12311968"/>
              <a:gd name="connsiteY3937" fmla="*/ 4813581 h 13937307"/>
              <a:gd name="connsiteX3938" fmla="*/ 97184 w 12311968"/>
              <a:gd name="connsiteY3938" fmla="*/ 4813494 h 13937307"/>
              <a:gd name="connsiteX3939" fmla="*/ 85404 w 12311968"/>
              <a:gd name="connsiteY3939" fmla="*/ 4821921 h 13937307"/>
              <a:gd name="connsiteX3940" fmla="*/ 85626 w 12311968"/>
              <a:gd name="connsiteY3940" fmla="*/ 4822265 h 13937307"/>
              <a:gd name="connsiteX3941" fmla="*/ 83298 w 12311968"/>
              <a:gd name="connsiteY3941" fmla="*/ 4823693 h 13937307"/>
              <a:gd name="connsiteX3942" fmla="*/ 83048 w 12311968"/>
              <a:gd name="connsiteY3942" fmla="*/ 4823123 h 13937307"/>
              <a:gd name="connsiteX3943" fmla="*/ 70090 w 12311968"/>
              <a:gd name="connsiteY3943" fmla="*/ 4829141 h 13937307"/>
              <a:gd name="connsiteX3944" fmla="*/ 70131 w 12311968"/>
              <a:gd name="connsiteY3944" fmla="*/ 4829235 h 13937307"/>
              <a:gd name="connsiteX3945" fmla="*/ 63026 w 12311968"/>
              <a:gd name="connsiteY3945" fmla="*/ 4831876 h 13937307"/>
              <a:gd name="connsiteX3946" fmla="*/ 54801 w 12311968"/>
              <a:gd name="connsiteY3946" fmla="*/ 4834168 h 13937307"/>
              <a:gd name="connsiteX3947" fmla="*/ 54776 w 12311968"/>
              <a:gd name="connsiteY3947" fmla="*/ 4833956 h 13937307"/>
              <a:gd name="connsiteX3948" fmla="*/ 40640 w 12311968"/>
              <a:gd name="connsiteY3948" fmla="*/ 4835160 h 13937307"/>
              <a:gd name="connsiteX3949" fmla="*/ 45352 w 12311968"/>
              <a:gd name="connsiteY3949" fmla="*/ 4884513 h 13937307"/>
              <a:gd name="connsiteX3950" fmla="*/ 60666 w 12311968"/>
              <a:gd name="connsiteY3950" fmla="*/ 4883310 h 13937307"/>
              <a:gd name="connsiteX3951" fmla="*/ 59272 w 12311968"/>
              <a:gd name="connsiteY3951" fmla="*/ 4871626 h 13937307"/>
              <a:gd name="connsiteX3952" fmla="*/ 61844 w 12311968"/>
              <a:gd name="connsiteY3952" fmla="*/ 4883308 h 13937307"/>
              <a:gd name="connsiteX3953" fmla="*/ 74802 w 12311968"/>
              <a:gd name="connsiteY3953" fmla="*/ 4879697 h 13937307"/>
              <a:gd name="connsiteX3954" fmla="*/ 72356 w 12311968"/>
              <a:gd name="connsiteY3954" fmla="*/ 4868587 h 13937307"/>
              <a:gd name="connsiteX3955" fmla="*/ 75980 w 12311968"/>
              <a:gd name="connsiteY3955" fmla="*/ 4879698 h 13937307"/>
              <a:gd name="connsiteX3956" fmla="*/ 88938 w 12311968"/>
              <a:gd name="connsiteY3956" fmla="*/ 4874883 h 13937307"/>
              <a:gd name="connsiteX3957" fmla="*/ 85495 w 12311968"/>
              <a:gd name="connsiteY3957" fmla="*/ 4864327 h 13937307"/>
              <a:gd name="connsiteX3958" fmla="*/ 90116 w 12311968"/>
              <a:gd name="connsiteY3958" fmla="*/ 4874883 h 13937307"/>
              <a:gd name="connsiteX3959" fmla="*/ 101611 w 12311968"/>
              <a:gd name="connsiteY3959" fmla="*/ 4869544 h 13937307"/>
              <a:gd name="connsiteX3960" fmla="*/ 101896 w 12311968"/>
              <a:gd name="connsiteY3960" fmla="*/ 4870069 h 13937307"/>
              <a:gd name="connsiteX3961" fmla="*/ 112276 w 12311968"/>
              <a:gd name="connsiteY3961" fmla="*/ 4863704 h 13937307"/>
              <a:gd name="connsiteX3962" fmla="*/ 112498 w 12311968"/>
              <a:gd name="connsiteY3962" fmla="*/ 4864050 h 13937307"/>
              <a:gd name="connsiteX3963" fmla="*/ 120494 w 12311968"/>
              <a:gd name="connsiteY3963" fmla="*/ 4857695 h 13937307"/>
              <a:gd name="connsiteX3964" fmla="*/ 120744 w 12311968"/>
              <a:gd name="connsiteY3964" fmla="*/ 4858033 h 13937307"/>
              <a:gd name="connsiteX3965" fmla="*/ 128711 w 12311968"/>
              <a:gd name="connsiteY3965" fmla="*/ 4851701 h 13937307"/>
              <a:gd name="connsiteX3966" fmla="*/ 128989 w 12311968"/>
              <a:gd name="connsiteY3966" fmla="*/ 4852015 h 13937307"/>
              <a:gd name="connsiteX3967" fmla="*/ 139591 w 12311968"/>
              <a:gd name="connsiteY3967" fmla="*/ 4842383 h 13937307"/>
              <a:gd name="connsiteX3968" fmla="*/ 137411 w 12311968"/>
              <a:gd name="connsiteY3968" fmla="*/ 4839918 h 13937307"/>
              <a:gd name="connsiteX3969" fmla="*/ 141947 w 12311968"/>
              <a:gd name="connsiteY3969" fmla="*/ 4833957 h 13937307"/>
              <a:gd name="connsiteX3970" fmla="*/ 139198 w 12311968"/>
              <a:gd name="connsiteY3970" fmla="*/ 4831150 h 13937307"/>
              <a:gd name="connsiteX3971" fmla="*/ 141947 w 12311968"/>
              <a:gd name="connsiteY3971" fmla="*/ 4827938 h 13937307"/>
              <a:gd name="connsiteX3972" fmla="*/ 107786 w 12311968"/>
              <a:gd name="connsiteY3972" fmla="*/ 4793030 h 13937307"/>
              <a:gd name="connsiteX3973" fmla="*/ 45353 w 12311968"/>
              <a:gd name="connsiteY3973" fmla="*/ 4784604 h 13937307"/>
              <a:gd name="connsiteX3974" fmla="*/ 45352 w 12311968"/>
              <a:gd name="connsiteY3974" fmla="*/ 4784604 h 13937307"/>
              <a:gd name="connsiteX3975" fmla="*/ 45352 w 12311968"/>
              <a:gd name="connsiteY3975" fmla="*/ 4784604 h 13937307"/>
              <a:gd name="connsiteX3976" fmla="*/ 45353 w 12311968"/>
              <a:gd name="connsiteY3976" fmla="*/ 4784604 h 13937307"/>
              <a:gd name="connsiteX3977" fmla="*/ 48736 w 12311968"/>
              <a:gd name="connsiteY3977" fmla="*/ 4783347 h 13937307"/>
              <a:gd name="connsiteX3978" fmla="*/ 48782 w 12311968"/>
              <a:gd name="connsiteY3978" fmla="*/ 4783728 h 13937307"/>
              <a:gd name="connsiteX3979" fmla="*/ 45353 w 12311968"/>
              <a:gd name="connsiteY3979" fmla="*/ 4784604 h 13937307"/>
              <a:gd name="connsiteX3980" fmla="*/ 48736 w 12311968"/>
              <a:gd name="connsiteY3980" fmla="*/ 4783347 h 13937307"/>
              <a:gd name="connsiteX3981" fmla="*/ 53301 w 12311968"/>
              <a:gd name="connsiteY3981" fmla="*/ 4781650 h 13937307"/>
              <a:gd name="connsiteX3982" fmla="*/ 53408 w 12311968"/>
              <a:gd name="connsiteY3982" fmla="*/ 4781847 h 13937307"/>
              <a:gd name="connsiteX3983" fmla="*/ 50064 w 12311968"/>
              <a:gd name="connsiteY3983" fmla="*/ 4783400 h 13937307"/>
              <a:gd name="connsiteX3984" fmla="*/ 49858 w 12311968"/>
              <a:gd name="connsiteY3984" fmla="*/ 4782930 h 13937307"/>
              <a:gd name="connsiteX3985" fmla="*/ 53301 w 12311968"/>
              <a:gd name="connsiteY3985" fmla="*/ 4781650 h 13937307"/>
              <a:gd name="connsiteX3986" fmla="*/ 54584 w 12311968"/>
              <a:gd name="connsiteY3986" fmla="*/ 4781301 h 13937307"/>
              <a:gd name="connsiteX3987" fmla="*/ 54639 w 12311968"/>
              <a:gd name="connsiteY3987" fmla="*/ 4781558 h 13937307"/>
              <a:gd name="connsiteX3988" fmla="*/ 53598 w 12311968"/>
              <a:gd name="connsiteY3988" fmla="*/ 4782195 h 13937307"/>
              <a:gd name="connsiteX3989" fmla="*/ 53408 w 12311968"/>
              <a:gd name="connsiteY3989" fmla="*/ 4781847 h 13937307"/>
              <a:gd name="connsiteX3990" fmla="*/ 54584 w 12311968"/>
              <a:gd name="connsiteY3990" fmla="*/ 4781301 h 13937307"/>
              <a:gd name="connsiteX3991" fmla="*/ 55950 w 12311968"/>
              <a:gd name="connsiteY3991" fmla="*/ 4780666 h 13937307"/>
              <a:gd name="connsiteX3992" fmla="*/ 54584 w 12311968"/>
              <a:gd name="connsiteY3992" fmla="*/ 4781301 h 13937307"/>
              <a:gd name="connsiteX3993" fmla="*/ 54558 w 12311968"/>
              <a:gd name="connsiteY3993" fmla="*/ 4781183 h 13937307"/>
              <a:gd name="connsiteX3994" fmla="*/ 55950 w 12311968"/>
              <a:gd name="connsiteY3994" fmla="*/ 4780666 h 13937307"/>
              <a:gd name="connsiteX3995" fmla="*/ 56545 w 12311968"/>
              <a:gd name="connsiteY3995" fmla="*/ 4780389 h 13937307"/>
              <a:gd name="connsiteX3996" fmla="*/ 56316 w 12311968"/>
              <a:gd name="connsiteY3996" fmla="*/ 4780530 h 13937307"/>
              <a:gd name="connsiteX3997" fmla="*/ 55950 w 12311968"/>
              <a:gd name="connsiteY3997" fmla="*/ 4780666 h 13937307"/>
              <a:gd name="connsiteX3998" fmla="*/ 56545 w 12311968"/>
              <a:gd name="connsiteY3998" fmla="*/ 4780389 h 13937307"/>
              <a:gd name="connsiteX3999" fmla="*/ 56688 w 12311968"/>
              <a:gd name="connsiteY3999" fmla="*/ 4780302 h 13937307"/>
              <a:gd name="connsiteX4000" fmla="*/ 56699 w 12311968"/>
              <a:gd name="connsiteY4000" fmla="*/ 4780319 h 13937307"/>
              <a:gd name="connsiteX4001" fmla="*/ 56545 w 12311968"/>
              <a:gd name="connsiteY4001" fmla="*/ 4780389 h 13937307"/>
              <a:gd name="connsiteX4002" fmla="*/ 56688 w 12311968"/>
              <a:gd name="connsiteY4002" fmla="*/ 4780302 h 13937307"/>
              <a:gd name="connsiteX4003" fmla="*/ 58248 w 12311968"/>
              <a:gd name="connsiteY4003" fmla="*/ 4779599 h 13937307"/>
              <a:gd name="connsiteX4004" fmla="*/ 58310 w 12311968"/>
              <a:gd name="connsiteY4004" fmla="*/ 4779788 h 13937307"/>
              <a:gd name="connsiteX4005" fmla="*/ 56735 w 12311968"/>
              <a:gd name="connsiteY4005" fmla="*/ 4780374 h 13937307"/>
              <a:gd name="connsiteX4006" fmla="*/ 56699 w 12311968"/>
              <a:gd name="connsiteY4006" fmla="*/ 4780319 h 13937307"/>
              <a:gd name="connsiteX4007" fmla="*/ 58248 w 12311968"/>
              <a:gd name="connsiteY4007" fmla="*/ 4779599 h 13937307"/>
              <a:gd name="connsiteX4008" fmla="*/ 48247 w 12311968"/>
              <a:gd name="connsiteY4008" fmla="*/ 4779251 h 13937307"/>
              <a:gd name="connsiteX4009" fmla="*/ 49858 w 12311968"/>
              <a:gd name="connsiteY4009" fmla="*/ 4782930 h 13937307"/>
              <a:gd name="connsiteX4010" fmla="*/ 48736 w 12311968"/>
              <a:gd name="connsiteY4010" fmla="*/ 4783347 h 13937307"/>
              <a:gd name="connsiteX4011" fmla="*/ 48247 w 12311968"/>
              <a:gd name="connsiteY4011" fmla="*/ 4779251 h 13937307"/>
              <a:gd name="connsiteX4012" fmla="*/ 60631 w 12311968"/>
              <a:gd name="connsiteY4012" fmla="*/ 4778492 h 13937307"/>
              <a:gd name="connsiteX4013" fmla="*/ 60608 w 12311968"/>
              <a:gd name="connsiteY4013" fmla="*/ 4778508 h 13937307"/>
              <a:gd name="connsiteX4014" fmla="*/ 60605 w 12311968"/>
              <a:gd name="connsiteY4014" fmla="*/ 4778504 h 13937307"/>
              <a:gd name="connsiteX4015" fmla="*/ 60631 w 12311968"/>
              <a:gd name="connsiteY4015" fmla="*/ 4778492 h 13937307"/>
              <a:gd name="connsiteX4016" fmla="*/ 60298 w 12311968"/>
              <a:gd name="connsiteY4016" fmla="*/ 4778089 h 13937307"/>
              <a:gd name="connsiteX4017" fmla="*/ 60605 w 12311968"/>
              <a:gd name="connsiteY4017" fmla="*/ 4778504 h 13937307"/>
              <a:gd name="connsiteX4018" fmla="*/ 58248 w 12311968"/>
              <a:gd name="connsiteY4018" fmla="*/ 4779599 h 13937307"/>
              <a:gd name="connsiteX4019" fmla="*/ 58179 w 12311968"/>
              <a:gd name="connsiteY4019" fmla="*/ 4779388 h 13937307"/>
              <a:gd name="connsiteX4020" fmla="*/ 60298 w 12311968"/>
              <a:gd name="connsiteY4020" fmla="*/ 4778089 h 13937307"/>
              <a:gd name="connsiteX4021" fmla="*/ 62188 w 12311968"/>
              <a:gd name="connsiteY4021" fmla="*/ 4777377 h 13937307"/>
              <a:gd name="connsiteX4022" fmla="*/ 61003 w 12311968"/>
              <a:gd name="connsiteY4022" fmla="*/ 4778319 h 13937307"/>
              <a:gd name="connsiteX4023" fmla="*/ 60631 w 12311968"/>
              <a:gd name="connsiteY4023" fmla="*/ 4778492 h 13937307"/>
              <a:gd name="connsiteX4024" fmla="*/ 62188 w 12311968"/>
              <a:gd name="connsiteY4024" fmla="*/ 4777377 h 13937307"/>
              <a:gd name="connsiteX4025" fmla="*/ 62806 w 12311968"/>
              <a:gd name="connsiteY4025" fmla="*/ 4776886 h 13937307"/>
              <a:gd name="connsiteX4026" fmla="*/ 62822 w 12311968"/>
              <a:gd name="connsiteY4026" fmla="*/ 4776924 h 13937307"/>
              <a:gd name="connsiteX4027" fmla="*/ 62188 w 12311968"/>
              <a:gd name="connsiteY4027" fmla="*/ 4777377 h 13937307"/>
              <a:gd name="connsiteX4028" fmla="*/ 62806 w 12311968"/>
              <a:gd name="connsiteY4028" fmla="*/ 4776886 h 13937307"/>
              <a:gd name="connsiteX4029" fmla="*/ 63234 w 12311968"/>
              <a:gd name="connsiteY4029" fmla="*/ 4776290 h 13937307"/>
              <a:gd name="connsiteX4030" fmla="*/ 63367 w 12311968"/>
              <a:gd name="connsiteY4030" fmla="*/ 4776439 h 13937307"/>
              <a:gd name="connsiteX4031" fmla="*/ 62806 w 12311968"/>
              <a:gd name="connsiteY4031" fmla="*/ 4776886 h 13937307"/>
              <a:gd name="connsiteX4032" fmla="*/ 62690 w 12311968"/>
              <a:gd name="connsiteY4032" fmla="*/ 4776623 h 13937307"/>
              <a:gd name="connsiteX4033" fmla="*/ 63234 w 12311968"/>
              <a:gd name="connsiteY4033" fmla="*/ 4776290 h 13937307"/>
              <a:gd name="connsiteX4034" fmla="*/ 68685 w 12311968"/>
              <a:gd name="connsiteY4034" fmla="*/ 4772214 h 13937307"/>
              <a:gd name="connsiteX4035" fmla="*/ 68912 w 12311968"/>
              <a:gd name="connsiteY4035" fmla="*/ 4772568 h 13937307"/>
              <a:gd name="connsiteX4036" fmla="*/ 63418 w 12311968"/>
              <a:gd name="connsiteY4036" fmla="*/ 4776497 h 13937307"/>
              <a:gd name="connsiteX4037" fmla="*/ 63367 w 12311968"/>
              <a:gd name="connsiteY4037" fmla="*/ 4776439 h 13937307"/>
              <a:gd name="connsiteX4038" fmla="*/ 64650 w 12311968"/>
              <a:gd name="connsiteY4038" fmla="*/ 4775421 h 13937307"/>
              <a:gd name="connsiteX4039" fmla="*/ 65378 w 12311968"/>
              <a:gd name="connsiteY4039" fmla="*/ 4774975 h 13937307"/>
              <a:gd name="connsiteX4040" fmla="*/ 65328 w 12311968"/>
              <a:gd name="connsiteY4040" fmla="*/ 4774882 h 13937307"/>
              <a:gd name="connsiteX4041" fmla="*/ 68685 w 12311968"/>
              <a:gd name="connsiteY4041" fmla="*/ 4772214 h 13937307"/>
              <a:gd name="connsiteX4042" fmla="*/ 59210 w 12311968"/>
              <a:gd name="connsiteY4042" fmla="*/ 4768673 h 13937307"/>
              <a:gd name="connsiteX4043" fmla="*/ 64200 w 12311968"/>
              <a:gd name="connsiteY4043" fmla="*/ 4773772 h 13937307"/>
              <a:gd name="connsiteX4044" fmla="*/ 64537 w 12311968"/>
              <a:gd name="connsiteY4044" fmla="*/ 4773427 h 13937307"/>
              <a:gd name="connsiteX4045" fmla="*/ 65328 w 12311968"/>
              <a:gd name="connsiteY4045" fmla="*/ 4774882 h 13937307"/>
              <a:gd name="connsiteX4046" fmla="*/ 64650 w 12311968"/>
              <a:gd name="connsiteY4046" fmla="*/ 4775421 h 13937307"/>
              <a:gd name="connsiteX4047" fmla="*/ 63234 w 12311968"/>
              <a:gd name="connsiteY4047" fmla="*/ 4776290 h 13937307"/>
              <a:gd name="connsiteX4048" fmla="*/ 61867 w 12311968"/>
              <a:gd name="connsiteY4048" fmla="*/ 4774743 h 13937307"/>
              <a:gd name="connsiteX4049" fmla="*/ 59210 w 12311968"/>
              <a:gd name="connsiteY4049" fmla="*/ 4768673 h 13937307"/>
              <a:gd name="connsiteX4050" fmla="*/ 69745 w 12311968"/>
              <a:gd name="connsiteY4050" fmla="*/ 4768106 h 13937307"/>
              <a:gd name="connsiteX4051" fmla="*/ 71268 w 12311968"/>
              <a:gd name="connsiteY4051" fmla="*/ 4770160 h 13937307"/>
              <a:gd name="connsiteX4052" fmla="*/ 68685 w 12311968"/>
              <a:gd name="connsiteY4052" fmla="*/ 4772214 h 13937307"/>
              <a:gd name="connsiteX4053" fmla="*/ 67511 w 12311968"/>
              <a:gd name="connsiteY4053" fmla="*/ 4770389 h 13937307"/>
              <a:gd name="connsiteX4054" fmla="*/ 69745 w 12311968"/>
              <a:gd name="connsiteY4054" fmla="*/ 4768106 h 13937307"/>
              <a:gd name="connsiteX4055" fmla="*/ 51281 w 12311968"/>
              <a:gd name="connsiteY4055" fmla="*/ 4765928 h 13937307"/>
              <a:gd name="connsiteX4056" fmla="*/ 55758 w 12311968"/>
              <a:gd name="connsiteY4056" fmla="*/ 4771965 h 13937307"/>
              <a:gd name="connsiteX4057" fmla="*/ 58179 w 12311968"/>
              <a:gd name="connsiteY4057" fmla="*/ 4779388 h 13937307"/>
              <a:gd name="connsiteX4058" fmla="*/ 56688 w 12311968"/>
              <a:gd name="connsiteY4058" fmla="*/ 4780302 h 13937307"/>
              <a:gd name="connsiteX4059" fmla="*/ 53206 w 12311968"/>
              <a:gd name="connsiteY4059" fmla="*/ 4774887 h 13937307"/>
              <a:gd name="connsiteX4060" fmla="*/ 51281 w 12311968"/>
              <a:gd name="connsiteY4060" fmla="*/ 4765928 h 13937307"/>
              <a:gd name="connsiteX4061" fmla="*/ 53621 w 12311968"/>
              <a:gd name="connsiteY4061" fmla="*/ 4765415 h 13937307"/>
              <a:gd name="connsiteX4062" fmla="*/ 61867 w 12311968"/>
              <a:gd name="connsiteY4062" fmla="*/ 4774743 h 13937307"/>
              <a:gd name="connsiteX4063" fmla="*/ 62690 w 12311968"/>
              <a:gd name="connsiteY4063" fmla="*/ 4776623 h 13937307"/>
              <a:gd name="connsiteX4064" fmla="*/ 60298 w 12311968"/>
              <a:gd name="connsiteY4064" fmla="*/ 4778089 h 13937307"/>
              <a:gd name="connsiteX4065" fmla="*/ 55758 w 12311968"/>
              <a:gd name="connsiteY4065" fmla="*/ 4771965 h 13937307"/>
              <a:gd name="connsiteX4066" fmla="*/ 53621 w 12311968"/>
              <a:gd name="connsiteY4066" fmla="*/ 4765415 h 13937307"/>
              <a:gd name="connsiteX4067" fmla="*/ 46478 w 12311968"/>
              <a:gd name="connsiteY4067" fmla="*/ 4764426 h 13937307"/>
              <a:gd name="connsiteX4068" fmla="*/ 53206 w 12311968"/>
              <a:gd name="connsiteY4068" fmla="*/ 4774887 h 13937307"/>
              <a:gd name="connsiteX4069" fmla="*/ 54558 w 12311968"/>
              <a:gd name="connsiteY4069" fmla="*/ 4781183 h 13937307"/>
              <a:gd name="connsiteX4070" fmla="*/ 53301 w 12311968"/>
              <a:gd name="connsiteY4070" fmla="*/ 4781650 h 13937307"/>
              <a:gd name="connsiteX4071" fmla="*/ 47193 w 12311968"/>
              <a:gd name="connsiteY4071" fmla="*/ 4770415 h 13937307"/>
              <a:gd name="connsiteX4072" fmla="*/ 46478 w 12311968"/>
              <a:gd name="connsiteY4072" fmla="*/ 4764426 h 13937307"/>
              <a:gd name="connsiteX4073" fmla="*/ 69771 w 12311968"/>
              <a:gd name="connsiteY4073" fmla="*/ 4762060 h 13937307"/>
              <a:gd name="connsiteX4074" fmla="*/ 72566 w 12311968"/>
              <a:gd name="connsiteY4074" fmla="*/ 4765223 h 13937307"/>
              <a:gd name="connsiteX4075" fmla="*/ 69745 w 12311968"/>
              <a:gd name="connsiteY4075" fmla="*/ 4768106 h 13937307"/>
              <a:gd name="connsiteX4076" fmla="*/ 67206 w 12311968"/>
              <a:gd name="connsiteY4076" fmla="*/ 4764681 h 13937307"/>
              <a:gd name="connsiteX4077" fmla="*/ 69771 w 12311968"/>
              <a:gd name="connsiteY4077" fmla="*/ 4762060 h 13937307"/>
              <a:gd name="connsiteX4078" fmla="*/ 58017 w 12311968"/>
              <a:gd name="connsiteY4078" fmla="*/ 4761435 h 13937307"/>
              <a:gd name="connsiteX4079" fmla="*/ 64200 w 12311968"/>
              <a:gd name="connsiteY4079" fmla="*/ 4767753 h 13937307"/>
              <a:gd name="connsiteX4080" fmla="*/ 65175 w 12311968"/>
              <a:gd name="connsiteY4080" fmla="*/ 4766757 h 13937307"/>
              <a:gd name="connsiteX4081" fmla="*/ 67511 w 12311968"/>
              <a:gd name="connsiteY4081" fmla="*/ 4770389 h 13937307"/>
              <a:gd name="connsiteX4082" fmla="*/ 64537 w 12311968"/>
              <a:gd name="connsiteY4082" fmla="*/ 4773427 h 13937307"/>
              <a:gd name="connsiteX4083" fmla="*/ 58017 w 12311968"/>
              <a:gd name="connsiteY4083" fmla="*/ 4761435 h 13937307"/>
              <a:gd name="connsiteX4084" fmla="*/ 49807 w 12311968"/>
              <a:gd name="connsiteY4084" fmla="*/ 4759064 h 13937307"/>
              <a:gd name="connsiteX4085" fmla="*/ 52421 w 12311968"/>
              <a:gd name="connsiteY4085" fmla="*/ 4761736 h 13937307"/>
              <a:gd name="connsiteX4086" fmla="*/ 53621 w 12311968"/>
              <a:gd name="connsiteY4086" fmla="*/ 4765415 h 13937307"/>
              <a:gd name="connsiteX4087" fmla="*/ 50384 w 12311968"/>
              <a:gd name="connsiteY4087" fmla="*/ 4761753 h 13937307"/>
              <a:gd name="connsiteX4088" fmla="*/ 49807 w 12311968"/>
              <a:gd name="connsiteY4088" fmla="*/ 4759064 h 13937307"/>
              <a:gd name="connsiteX4089" fmla="*/ 45500 w 12311968"/>
              <a:gd name="connsiteY4089" fmla="*/ 4756227 h 13937307"/>
              <a:gd name="connsiteX4090" fmla="*/ 50384 w 12311968"/>
              <a:gd name="connsiteY4090" fmla="*/ 4761753 h 13937307"/>
              <a:gd name="connsiteX4091" fmla="*/ 51281 w 12311968"/>
              <a:gd name="connsiteY4091" fmla="*/ 4765928 h 13937307"/>
              <a:gd name="connsiteX4092" fmla="*/ 45770 w 12311968"/>
              <a:gd name="connsiteY4092" fmla="*/ 4758494 h 13937307"/>
              <a:gd name="connsiteX4093" fmla="*/ 45500 w 12311968"/>
              <a:gd name="connsiteY4093" fmla="*/ 4756227 h 13937307"/>
              <a:gd name="connsiteX4094" fmla="*/ 49476 w 12311968"/>
              <a:gd name="connsiteY4094" fmla="*/ 4752708 h 13937307"/>
              <a:gd name="connsiteX4095" fmla="*/ 54442 w 12311968"/>
              <a:gd name="connsiteY4095" fmla="*/ 4757782 h 13937307"/>
              <a:gd name="connsiteX4096" fmla="*/ 59210 w 12311968"/>
              <a:gd name="connsiteY4096" fmla="*/ 4768673 h 13937307"/>
              <a:gd name="connsiteX4097" fmla="*/ 52421 w 12311968"/>
              <a:gd name="connsiteY4097" fmla="*/ 4761736 h 13937307"/>
              <a:gd name="connsiteX4098" fmla="*/ 49476 w 12311968"/>
              <a:gd name="connsiteY4098" fmla="*/ 4752708 h 13937307"/>
              <a:gd name="connsiteX4099" fmla="*/ 44469 w 12311968"/>
              <a:gd name="connsiteY4099" fmla="*/ 4747591 h 13937307"/>
              <a:gd name="connsiteX4100" fmla="*/ 48150 w 12311968"/>
              <a:gd name="connsiteY4100" fmla="*/ 4751353 h 13937307"/>
              <a:gd name="connsiteX4101" fmla="*/ 49807 w 12311968"/>
              <a:gd name="connsiteY4101" fmla="*/ 4759064 h 13937307"/>
              <a:gd name="connsiteX4102" fmla="*/ 45287 w 12311968"/>
              <a:gd name="connsiteY4102" fmla="*/ 4754446 h 13937307"/>
              <a:gd name="connsiteX4103" fmla="*/ 44469 w 12311968"/>
              <a:gd name="connsiteY4103" fmla="*/ 4747591 h 13937307"/>
              <a:gd name="connsiteX4104" fmla="*/ 32742 w 12311968"/>
              <a:gd name="connsiteY4104" fmla="*/ 4743835 h 13937307"/>
              <a:gd name="connsiteX4105" fmla="*/ 47193 w 12311968"/>
              <a:gd name="connsiteY4105" fmla="*/ 4770415 h 13937307"/>
              <a:gd name="connsiteX4106" fmla="*/ 48247 w 12311968"/>
              <a:gd name="connsiteY4106" fmla="*/ 4779251 h 13937307"/>
              <a:gd name="connsiteX4107" fmla="*/ 32742 w 12311968"/>
              <a:gd name="connsiteY4107" fmla="*/ 4743835 h 13937307"/>
              <a:gd name="connsiteX4108" fmla="*/ 34898 w 12311968"/>
              <a:gd name="connsiteY4108" fmla="*/ 4743831 h 13937307"/>
              <a:gd name="connsiteX4109" fmla="*/ 45287 w 12311968"/>
              <a:gd name="connsiteY4109" fmla="*/ 4754446 h 13937307"/>
              <a:gd name="connsiteX4110" fmla="*/ 45500 w 12311968"/>
              <a:gd name="connsiteY4110" fmla="*/ 4756227 h 13937307"/>
              <a:gd name="connsiteX4111" fmla="*/ 36751 w 12311968"/>
              <a:gd name="connsiteY4111" fmla="*/ 4746330 h 13937307"/>
              <a:gd name="connsiteX4112" fmla="*/ 34898 w 12311968"/>
              <a:gd name="connsiteY4112" fmla="*/ 4743831 h 13937307"/>
              <a:gd name="connsiteX4113" fmla="*/ 46446 w 12311968"/>
              <a:gd name="connsiteY4113" fmla="*/ 4743417 h 13937307"/>
              <a:gd name="connsiteX4114" fmla="*/ 49476 w 12311968"/>
              <a:gd name="connsiteY4114" fmla="*/ 4752708 h 13937307"/>
              <a:gd name="connsiteX4115" fmla="*/ 48150 w 12311968"/>
              <a:gd name="connsiteY4115" fmla="*/ 4751353 h 13937307"/>
              <a:gd name="connsiteX4116" fmla="*/ 46446 w 12311968"/>
              <a:gd name="connsiteY4116" fmla="*/ 4743417 h 13937307"/>
              <a:gd name="connsiteX4117" fmla="*/ 52815 w 12311968"/>
              <a:gd name="connsiteY4117" fmla="*/ 4742879 h 13937307"/>
              <a:gd name="connsiteX4118" fmla="*/ 70679 w 12311968"/>
              <a:gd name="connsiteY4118" fmla="*/ 4761133 h 13937307"/>
              <a:gd name="connsiteX4119" fmla="*/ 69771 w 12311968"/>
              <a:gd name="connsiteY4119" fmla="*/ 4762060 h 13937307"/>
              <a:gd name="connsiteX4120" fmla="*/ 52815 w 12311968"/>
              <a:gd name="connsiteY4120" fmla="*/ 4742879 h 13937307"/>
              <a:gd name="connsiteX4121" fmla="*/ 47870 w 12311968"/>
              <a:gd name="connsiteY4121" fmla="*/ 4742771 h 13937307"/>
              <a:gd name="connsiteX4122" fmla="*/ 58017 w 12311968"/>
              <a:gd name="connsiteY4122" fmla="*/ 4761435 h 13937307"/>
              <a:gd name="connsiteX4123" fmla="*/ 54442 w 12311968"/>
              <a:gd name="connsiteY4123" fmla="*/ 4757782 h 13937307"/>
              <a:gd name="connsiteX4124" fmla="*/ 47870 w 12311968"/>
              <a:gd name="connsiteY4124" fmla="*/ 4742771 h 13937307"/>
              <a:gd name="connsiteX4125" fmla="*/ 30893 w 12311968"/>
              <a:gd name="connsiteY4125" fmla="*/ 4740434 h 13937307"/>
              <a:gd name="connsiteX4126" fmla="*/ 31019 w 12311968"/>
              <a:gd name="connsiteY4126" fmla="*/ 4740666 h 13937307"/>
              <a:gd name="connsiteX4127" fmla="*/ 45352 w 12311968"/>
              <a:gd name="connsiteY4127" fmla="*/ 4784604 h 13937307"/>
              <a:gd name="connsiteX4128" fmla="*/ 43583 w 12311968"/>
              <a:gd name="connsiteY4128" fmla="*/ 4785056 h 13937307"/>
              <a:gd name="connsiteX4129" fmla="*/ 40534 w 12311968"/>
              <a:gd name="connsiteY4129" fmla="*/ 4785315 h 13937307"/>
              <a:gd name="connsiteX4130" fmla="*/ 30893 w 12311968"/>
              <a:gd name="connsiteY4130" fmla="*/ 4740434 h 13937307"/>
              <a:gd name="connsiteX4131" fmla="*/ 30835 w 12311968"/>
              <a:gd name="connsiteY4131" fmla="*/ 4740103 h 13937307"/>
              <a:gd name="connsiteX4132" fmla="*/ 31689 w 12311968"/>
              <a:gd name="connsiteY4132" fmla="*/ 4741430 h 13937307"/>
              <a:gd name="connsiteX4133" fmla="*/ 32742 w 12311968"/>
              <a:gd name="connsiteY4133" fmla="*/ 4743835 h 13937307"/>
              <a:gd name="connsiteX4134" fmla="*/ 31019 w 12311968"/>
              <a:gd name="connsiteY4134" fmla="*/ 4740666 h 13937307"/>
              <a:gd name="connsiteX4135" fmla="*/ 30835 w 12311968"/>
              <a:gd name="connsiteY4135" fmla="*/ 4740103 h 13937307"/>
              <a:gd name="connsiteX4136" fmla="*/ 30796 w 12311968"/>
              <a:gd name="connsiteY4136" fmla="*/ 4739984 h 13937307"/>
              <a:gd name="connsiteX4137" fmla="*/ 30835 w 12311968"/>
              <a:gd name="connsiteY4137" fmla="*/ 4740103 h 13937307"/>
              <a:gd name="connsiteX4138" fmla="*/ 30815 w 12311968"/>
              <a:gd name="connsiteY4138" fmla="*/ 4740072 h 13937307"/>
              <a:gd name="connsiteX4139" fmla="*/ 30796 w 12311968"/>
              <a:gd name="connsiteY4139" fmla="*/ 4739984 h 13937307"/>
              <a:gd name="connsiteX4140" fmla="*/ 31750 w 12311968"/>
              <a:gd name="connsiteY4140" fmla="*/ 4739582 h 13937307"/>
              <a:gd name="connsiteX4141" fmla="*/ 34898 w 12311968"/>
              <a:gd name="connsiteY4141" fmla="*/ 4743831 h 13937307"/>
              <a:gd name="connsiteX4142" fmla="*/ 31216 w 12311968"/>
              <a:gd name="connsiteY4142" fmla="*/ 4740068 h 13937307"/>
              <a:gd name="connsiteX4143" fmla="*/ 31750 w 12311968"/>
              <a:gd name="connsiteY4143" fmla="*/ 4739582 h 13937307"/>
              <a:gd name="connsiteX4144" fmla="*/ 30042 w 12311968"/>
              <a:gd name="connsiteY4144" fmla="*/ 4738869 h 13937307"/>
              <a:gd name="connsiteX4145" fmla="*/ 30815 w 12311968"/>
              <a:gd name="connsiteY4145" fmla="*/ 4740072 h 13937307"/>
              <a:gd name="connsiteX4146" fmla="*/ 30893 w 12311968"/>
              <a:gd name="connsiteY4146" fmla="*/ 4740434 h 13937307"/>
              <a:gd name="connsiteX4147" fmla="*/ 30042 w 12311968"/>
              <a:gd name="connsiteY4147" fmla="*/ 4738869 h 13937307"/>
              <a:gd name="connsiteX4148" fmla="*/ 30039 w 12311968"/>
              <a:gd name="connsiteY4148" fmla="*/ 4738863 h 13937307"/>
              <a:gd name="connsiteX4149" fmla="*/ 30042 w 12311968"/>
              <a:gd name="connsiteY4149" fmla="*/ 4738869 h 13937307"/>
              <a:gd name="connsiteX4150" fmla="*/ 30038 w 12311968"/>
              <a:gd name="connsiteY4150" fmla="*/ 4738864 h 13937307"/>
              <a:gd name="connsiteX4151" fmla="*/ 30039 w 12311968"/>
              <a:gd name="connsiteY4151" fmla="*/ 4738863 h 13937307"/>
              <a:gd name="connsiteX4152" fmla="*/ 30048 w 12311968"/>
              <a:gd name="connsiteY4152" fmla="*/ 4738856 h 13937307"/>
              <a:gd name="connsiteX4153" fmla="*/ 30039 w 12311968"/>
              <a:gd name="connsiteY4153" fmla="*/ 4738863 h 13937307"/>
              <a:gd name="connsiteX4154" fmla="*/ 30038 w 12311968"/>
              <a:gd name="connsiteY4154" fmla="*/ 4738863 h 13937307"/>
              <a:gd name="connsiteX4155" fmla="*/ 30048 w 12311968"/>
              <a:gd name="connsiteY4155" fmla="*/ 4738856 h 13937307"/>
              <a:gd name="connsiteX4156" fmla="*/ 30357 w 12311968"/>
              <a:gd name="connsiteY4156" fmla="*/ 4738635 h 13937307"/>
              <a:gd name="connsiteX4157" fmla="*/ 30365 w 12311968"/>
              <a:gd name="connsiteY4157" fmla="*/ 4738662 h 13937307"/>
              <a:gd name="connsiteX4158" fmla="*/ 30048 w 12311968"/>
              <a:gd name="connsiteY4158" fmla="*/ 4738856 h 13937307"/>
              <a:gd name="connsiteX4159" fmla="*/ 30357 w 12311968"/>
              <a:gd name="connsiteY4159" fmla="*/ 4738635 h 13937307"/>
              <a:gd name="connsiteX4160" fmla="*/ 30454 w 12311968"/>
              <a:gd name="connsiteY4160" fmla="*/ 4738607 h 13937307"/>
              <a:gd name="connsiteX4161" fmla="*/ 30545 w 12311968"/>
              <a:gd name="connsiteY4161" fmla="*/ 4738816 h 13937307"/>
              <a:gd name="connsiteX4162" fmla="*/ 30796 w 12311968"/>
              <a:gd name="connsiteY4162" fmla="*/ 4739984 h 13937307"/>
              <a:gd name="connsiteX4163" fmla="*/ 30365 w 12311968"/>
              <a:gd name="connsiteY4163" fmla="*/ 4738662 h 13937307"/>
              <a:gd name="connsiteX4164" fmla="*/ 30454 w 12311968"/>
              <a:gd name="connsiteY4164" fmla="*/ 4738607 h 13937307"/>
              <a:gd name="connsiteX4165" fmla="*/ 30487 w 12311968"/>
              <a:gd name="connsiteY4165" fmla="*/ 4738543 h 13937307"/>
              <a:gd name="connsiteX4166" fmla="*/ 30495 w 12311968"/>
              <a:gd name="connsiteY4166" fmla="*/ 4738582 h 13937307"/>
              <a:gd name="connsiteX4167" fmla="*/ 30454 w 12311968"/>
              <a:gd name="connsiteY4167" fmla="*/ 4738607 h 13937307"/>
              <a:gd name="connsiteX4168" fmla="*/ 30440 w 12311968"/>
              <a:gd name="connsiteY4168" fmla="*/ 4738576 h 13937307"/>
              <a:gd name="connsiteX4169" fmla="*/ 30487 w 12311968"/>
              <a:gd name="connsiteY4169" fmla="*/ 4738543 h 13937307"/>
              <a:gd name="connsiteX4170" fmla="*/ 30038 w 12311968"/>
              <a:gd name="connsiteY4170" fmla="*/ 4737659 h 13937307"/>
              <a:gd name="connsiteX4171" fmla="*/ 30440 w 12311968"/>
              <a:gd name="connsiteY4171" fmla="*/ 4738576 h 13937307"/>
              <a:gd name="connsiteX4172" fmla="*/ 30357 w 12311968"/>
              <a:gd name="connsiteY4172" fmla="*/ 4738635 h 13937307"/>
              <a:gd name="connsiteX4173" fmla="*/ 30038 w 12311968"/>
              <a:gd name="connsiteY4173" fmla="*/ 4737659 h 13937307"/>
              <a:gd name="connsiteX4174" fmla="*/ 30273 w 12311968"/>
              <a:gd name="connsiteY4174" fmla="*/ 4737549 h 13937307"/>
              <a:gd name="connsiteX4175" fmla="*/ 30278 w 12311968"/>
              <a:gd name="connsiteY4175" fmla="*/ 4737570 h 13937307"/>
              <a:gd name="connsiteX4176" fmla="*/ 30038 w 12311968"/>
              <a:gd name="connsiteY4176" fmla="*/ 4737659 h 13937307"/>
              <a:gd name="connsiteX4177" fmla="*/ 30273 w 12311968"/>
              <a:gd name="connsiteY4177" fmla="*/ 4737549 h 13937307"/>
              <a:gd name="connsiteX4178" fmla="*/ 34161 w 12311968"/>
              <a:gd name="connsiteY4178" fmla="*/ 4737059 h 13937307"/>
              <a:gd name="connsiteX4179" fmla="*/ 34334 w 12311968"/>
              <a:gd name="connsiteY4179" fmla="*/ 4737236 h 13937307"/>
              <a:gd name="connsiteX4180" fmla="*/ 31750 w 12311968"/>
              <a:gd name="connsiteY4180" fmla="*/ 4739582 h 13937307"/>
              <a:gd name="connsiteX4181" fmla="*/ 31724 w 12311968"/>
              <a:gd name="connsiteY4181" fmla="*/ 4739550 h 13937307"/>
              <a:gd name="connsiteX4182" fmla="*/ 34161 w 12311968"/>
              <a:gd name="connsiteY4182" fmla="*/ 4737059 h 13937307"/>
              <a:gd name="connsiteX4183" fmla="*/ 33718 w 12311968"/>
              <a:gd name="connsiteY4183" fmla="*/ 4736606 h 13937307"/>
              <a:gd name="connsiteX4184" fmla="*/ 33866 w 12311968"/>
              <a:gd name="connsiteY4184" fmla="*/ 4736757 h 13937307"/>
              <a:gd name="connsiteX4185" fmla="*/ 31216 w 12311968"/>
              <a:gd name="connsiteY4185" fmla="*/ 4738864 h 13937307"/>
              <a:gd name="connsiteX4186" fmla="*/ 31724 w 12311968"/>
              <a:gd name="connsiteY4186" fmla="*/ 4739550 h 13937307"/>
              <a:gd name="connsiteX4187" fmla="*/ 31216 w 12311968"/>
              <a:gd name="connsiteY4187" fmla="*/ 4740068 h 13937307"/>
              <a:gd name="connsiteX4188" fmla="*/ 36751 w 12311968"/>
              <a:gd name="connsiteY4188" fmla="*/ 4746330 h 13937307"/>
              <a:gd name="connsiteX4189" fmla="*/ 45770 w 12311968"/>
              <a:gd name="connsiteY4189" fmla="*/ 4758494 h 13937307"/>
              <a:gd name="connsiteX4190" fmla="*/ 46478 w 12311968"/>
              <a:gd name="connsiteY4190" fmla="*/ 4764426 h 13937307"/>
              <a:gd name="connsiteX4191" fmla="*/ 31689 w 12311968"/>
              <a:gd name="connsiteY4191" fmla="*/ 4741430 h 13937307"/>
              <a:gd name="connsiteX4192" fmla="*/ 30545 w 12311968"/>
              <a:gd name="connsiteY4192" fmla="*/ 4738816 h 13937307"/>
              <a:gd name="connsiteX4193" fmla="*/ 30495 w 12311968"/>
              <a:gd name="connsiteY4193" fmla="*/ 4738582 h 13937307"/>
              <a:gd name="connsiteX4194" fmla="*/ 33718 w 12311968"/>
              <a:gd name="connsiteY4194" fmla="*/ 4736606 h 13937307"/>
              <a:gd name="connsiteX4195" fmla="*/ 33492 w 12311968"/>
              <a:gd name="connsiteY4195" fmla="*/ 4736376 h 13937307"/>
              <a:gd name="connsiteX4196" fmla="*/ 33502 w 12311968"/>
              <a:gd name="connsiteY4196" fmla="*/ 4736386 h 13937307"/>
              <a:gd name="connsiteX4197" fmla="*/ 30487 w 12311968"/>
              <a:gd name="connsiteY4197" fmla="*/ 4738543 h 13937307"/>
              <a:gd name="connsiteX4198" fmla="*/ 30278 w 12311968"/>
              <a:gd name="connsiteY4198" fmla="*/ 4737570 h 13937307"/>
              <a:gd name="connsiteX4199" fmla="*/ 33492 w 12311968"/>
              <a:gd name="connsiteY4199" fmla="*/ 4736376 h 13937307"/>
              <a:gd name="connsiteX4200" fmla="*/ 33208 w 12311968"/>
              <a:gd name="connsiteY4200" fmla="*/ 4736085 h 13937307"/>
              <a:gd name="connsiteX4201" fmla="*/ 33276 w 12311968"/>
              <a:gd name="connsiteY4201" fmla="*/ 4736155 h 13937307"/>
              <a:gd name="connsiteX4202" fmla="*/ 30273 w 12311968"/>
              <a:gd name="connsiteY4202" fmla="*/ 4737549 h 13937307"/>
              <a:gd name="connsiteX4203" fmla="*/ 30038 w 12311968"/>
              <a:gd name="connsiteY4203" fmla="*/ 4736454 h 13937307"/>
              <a:gd name="connsiteX4204" fmla="*/ 30622 w 12311968"/>
              <a:gd name="connsiteY4204" fmla="*/ 4736305 h 13937307"/>
              <a:gd name="connsiteX4205" fmla="*/ 33208 w 12311968"/>
              <a:gd name="connsiteY4205" fmla="*/ 4736085 h 13937307"/>
              <a:gd name="connsiteX4206" fmla="*/ 34020 w 12311968"/>
              <a:gd name="connsiteY4206" fmla="*/ 4736016 h 13937307"/>
              <a:gd name="connsiteX4207" fmla="*/ 33544 w 12311968"/>
              <a:gd name="connsiteY4207" fmla="*/ 4736356 h 13937307"/>
              <a:gd name="connsiteX4208" fmla="*/ 33492 w 12311968"/>
              <a:gd name="connsiteY4208" fmla="*/ 4736376 h 13937307"/>
              <a:gd name="connsiteX4209" fmla="*/ 33276 w 12311968"/>
              <a:gd name="connsiteY4209" fmla="*/ 4736155 h 13937307"/>
              <a:gd name="connsiteX4210" fmla="*/ 33476 w 12311968"/>
              <a:gd name="connsiteY4210" fmla="*/ 4736062 h 13937307"/>
              <a:gd name="connsiteX4211" fmla="*/ 34020 w 12311968"/>
              <a:gd name="connsiteY4211" fmla="*/ 4736016 h 13937307"/>
              <a:gd name="connsiteX4212" fmla="*/ 34787 w 12311968"/>
              <a:gd name="connsiteY4212" fmla="*/ 4735951 h 13937307"/>
              <a:gd name="connsiteX4213" fmla="*/ 33718 w 12311968"/>
              <a:gd name="connsiteY4213" fmla="*/ 4736606 h 13937307"/>
              <a:gd name="connsiteX4214" fmla="*/ 33502 w 12311968"/>
              <a:gd name="connsiteY4214" fmla="*/ 4736386 h 13937307"/>
              <a:gd name="connsiteX4215" fmla="*/ 33544 w 12311968"/>
              <a:gd name="connsiteY4215" fmla="*/ 4736356 h 13937307"/>
              <a:gd name="connsiteX4216" fmla="*/ 34590 w 12311968"/>
              <a:gd name="connsiteY4216" fmla="*/ 4735967 h 13937307"/>
              <a:gd name="connsiteX4217" fmla="*/ 34787 w 12311968"/>
              <a:gd name="connsiteY4217" fmla="*/ 4735951 h 13937307"/>
              <a:gd name="connsiteX4218" fmla="*/ 35287 w 12311968"/>
              <a:gd name="connsiteY4218" fmla="*/ 4735908 h 13937307"/>
              <a:gd name="connsiteX4219" fmla="*/ 34161 w 12311968"/>
              <a:gd name="connsiteY4219" fmla="*/ 4737059 h 13937307"/>
              <a:gd name="connsiteX4220" fmla="*/ 33866 w 12311968"/>
              <a:gd name="connsiteY4220" fmla="*/ 4736757 h 13937307"/>
              <a:gd name="connsiteX4221" fmla="*/ 34893 w 12311968"/>
              <a:gd name="connsiteY4221" fmla="*/ 4735942 h 13937307"/>
              <a:gd name="connsiteX4222" fmla="*/ 35287 w 12311968"/>
              <a:gd name="connsiteY4222" fmla="*/ 4735908 h 13937307"/>
              <a:gd name="connsiteX4223" fmla="*/ 35098 w 12311968"/>
              <a:gd name="connsiteY4223" fmla="*/ 4735779 h 13937307"/>
              <a:gd name="connsiteX4224" fmla="*/ 34893 w 12311968"/>
              <a:gd name="connsiteY4224" fmla="*/ 4735942 h 13937307"/>
              <a:gd name="connsiteX4225" fmla="*/ 34787 w 12311968"/>
              <a:gd name="connsiteY4225" fmla="*/ 4735951 h 13937307"/>
              <a:gd name="connsiteX4226" fmla="*/ 35021 w 12311968"/>
              <a:gd name="connsiteY4226" fmla="*/ 4735807 h 13937307"/>
              <a:gd name="connsiteX4227" fmla="*/ 35098 w 12311968"/>
              <a:gd name="connsiteY4227" fmla="*/ 4735779 h 13937307"/>
              <a:gd name="connsiteX4228" fmla="*/ 44801 w 12311968"/>
              <a:gd name="connsiteY4228" fmla="*/ 4735763 h 13937307"/>
              <a:gd name="connsiteX4229" fmla="*/ 47870 w 12311968"/>
              <a:gd name="connsiteY4229" fmla="*/ 4742771 h 13937307"/>
              <a:gd name="connsiteX4230" fmla="*/ 45286 w 12311968"/>
              <a:gd name="connsiteY4230" fmla="*/ 4738017 h 13937307"/>
              <a:gd name="connsiteX4231" fmla="*/ 44801 w 12311968"/>
              <a:gd name="connsiteY4231" fmla="*/ 4735763 h 13937307"/>
              <a:gd name="connsiteX4232" fmla="*/ 43782 w 12311968"/>
              <a:gd name="connsiteY4232" fmla="*/ 4735252 h 13937307"/>
              <a:gd name="connsiteX4233" fmla="*/ 45286 w 12311968"/>
              <a:gd name="connsiteY4233" fmla="*/ 4738017 h 13937307"/>
              <a:gd name="connsiteX4234" fmla="*/ 46446 w 12311968"/>
              <a:gd name="connsiteY4234" fmla="*/ 4743417 h 13937307"/>
              <a:gd name="connsiteX4235" fmla="*/ 43782 w 12311968"/>
              <a:gd name="connsiteY4235" fmla="*/ 4735252 h 13937307"/>
              <a:gd name="connsiteX4236" fmla="*/ 42996 w 12311968"/>
              <a:gd name="connsiteY4236" fmla="*/ 4735251 h 13937307"/>
              <a:gd name="connsiteX4237" fmla="*/ 44469 w 12311968"/>
              <a:gd name="connsiteY4237" fmla="*/ 4747591 h 13937307"/>
              <a:gd name="connsiteX4238" fmla="*/ 34334 w 12311968"/>
              <a:gd name="connsiteY4238" fmla="*/ 4737236 h 13937307"/>
              <a:gd name="connsiteX4239" fmla="*/ 35849 w 12311968"/>
              <a:gd name="connsiteY4239" fmla="*/ 4735860 h 13937307"/>
              <a:gd name="connsiteX4240" fmla="*/ 42996 w 12311968"/>
              <a:gd name="connsiteY4240" fmla="*/ 4735251 h 13937307"/>
              <a:gd name="connsiteX4241" fmla="*/ 36521 w 12311968"/>
              <a:gd name="connsiteY4241" fmla="*/ 4735250 h 13937307"/>
              <a:gd name="connsiteX4242" fmla="*/ 35849 w 12311968"/>
              <a:gd name="connsiteY4242" fmla="*/ 4735860 h 13937307"/>
              <a:gd name="connsiteX4243" fmla="*/ 35287 w 12311968"/>
              <a:gd name="connsiteY4243" fmla="*/ 4735908 h 13937307"/>
              <a:gd name="connsiteX4244" fmla="*/ 35594 w 12311968"/>
              <a:gd name="connsiteY4244" fmla="*/ 4735594 h 13937307"/>
              <a:gd name="connsiteX4245" fmla="*/ 36521 w 12311968"/>
              <a:gd name="connsiteY4245" fmla="*/ 4735250 h 13937307"/>
              <a:gd name="connsiteX4246" fmla="*/ 35933 w 12311968"/>
              <a:gd name="connsiteY4246" fmla="*/ 4735248 h 13937307"/>
              <a:gd name="connsiteX4247" fmla="*/ 35594 w 12311968"/>
              <a:gd name="connsiteY4247" fmla="*/ 4735594 h 13937307"/>
              <a:gd name="connsiteX4248" fmla="*/ 35098 w 12311968"/>
              <a:gd name="connsiteY4248" fmla="*/ 4735779 h 13937307"/>
              <a:gd name="connsiteX4249" fmla="*/ 35200 w 12311968"/>
              <a:gd name="connsiteY4249" fmla="*/ 4735698 h 13937307"/>
              <a:gd name="connsiteX4250" fmla="*/ 35933 w 12311968"/>
              <a:gd name="connsiteY4250" fmla="*/ 4735248 h 13937307"/>
              <a:gd name="connsiteX4251" fmla="*/ 35277 w 12311968"/>
              <a:gd name="connsiteY4251" fmla="*/ 4735116 h 13937307"/>
              <a:gd name="connsiteX4252" fmla="*/ 34842 w 12311968"/>
              <a:gd name="connsiteY4252" fmla="*/ 4735428 h 13937307"/>
              <a:gd name="connsiteX4253" fmla="*/ 33476 w 12311968"/>
              <a:gd name="connsiteY4253" fmla="*/ 4736062 h 13937307"/>
              <a:gd name="connsiteX4254" fmla="*/ 33208 w 12311968"/>
              <a:gd name="connsiteY4254" fmla="*/ 4736085 h 13937307"/>
              <a:gd name="connsiteX4255" fmla="*/ 32863 w 12311968"/>
              <a:gd name="connsiteY4255" fmla="*/ 4735733 h 13937307"/>
              <a:gd name="connsiteX4256" fmla="*/ 35277 w 12311968"/>
              <a:gd name="connsiteY4256" fmla="*/ 4735116 h 13937307"/>
              <a:gd name="connsiteX4257" fmla="*/ 36242 w 12311968"/>
              <a:gd name="connsiteY4257" fmla="*/ 4734870 h 13937307"/>
              <a:gd name="connsiteX4258" fmla="*/ 35200 w 12311968"/>
              <a:gd name="connsiteY4258" fmla="*/ 4735698 h 13937307"/>
              <a:gd name="connsiteX4259" fmla="*/ 35021 w 12311968"/>
              <a:gd name="connsiteY4259" fmla="*/ 4735807 h 13937307"/>
              <a:gd name="connsiteX4260" fmla="*/ 34590 w 12311968"/>
              <a:gd name="connsiteY4260" fmla="*/ 4735967 h 13937307"/>
              <a:gd name="connsiteX4261" fmla="*/ 34020 w 12311968"/>
              <a:gd name="connsiteY4261" fmla="*/ 4736016 h 13937307"/>
              <a:gd name="connsiteX4262" fmla="*/ 34842 w 12311968"/>
              <a:gd name="connsiteY4262" fmla="*/ 4735428 h 13937307"/>
              <a:gd name="connsiteX4263" fmla="*/ 35800 w 12311968"/>
              <a:gd name="connsiteY4263" fmla="*/ 4734983 h 13937307"/>
              <a:gd name="connsiteX4264" fmla="*/ 36242 w 12311968"/>
              <a:gd name="connsiteY4264" fmla="*/ 4734870 h 13937307"/>
              <a:gd name="connsiteX4265" fmla="*/ 36770 w 12311968"/>
              <a:gd name="connsiteY4265" fmla="*/ 4734735 h 13937307"/>
              <a:gd name="connsiteX4266" fmla="*/ 35933 w 12311968"/>
              <a:gd name="connsiteY4266" fmla="*/ 4735248 h 13937307"/>
              <a:gd name="connsiteX4267" fmla="*/ 36324 w 12311968"/>
              <a:gd name="connsiteY4267" fmla="*/ 4734849 h 13937307"/>
              <a:gd name="connsiteX4268" fmla="*/ 36770 w 12311968"/>
              <a:gd name="connsiteY4268" fmla="*/ 4734735 h 13937307"/>
              <a:gd name="connsiteX4269" fmla="*/ 36520 w 12311968"/>
              <a:gd name="connsiteY4269" fmla="*/ 4734648 h 13937307"/>
              <a:gd name="connsiteX4270" fmla="*/ 36324 w 12311968"/>
              <a:gd name="connsiteY4270" fmla="*/ 4734849 h 13937307"/>
              <a:gd name="connsiteX4271" fmla="*/ 36242 w 12311968"/>
              <a:gd name="connsiteY4271" fmla="*/ 4734870 h 13937307"/>
              <a:gd name="connsiteX4272" fmla="*/ 36520 w 12311968"/>
              <a:gd name="connsiteY4272" fmla="*/ 4734648 h 13937307"/>
              <a:gd name="connsiteX4273" fmla="*/ 44506 w 12311968"/>
              <a:gd name="connsiteY4273" fmla="*/ 4734388 h 13937307"/>
              <a:gd name="connsiteX4274" fmla="*/ 45501 w 12311968"/>
              <a:gd name="connsiteY4274" fmla="*/ 4735404 h 13937307"/>
              <a:gd name="connsiteX4275" fmla="*/ 67206 w 12311968"/>
              <a:gd name="connsiteY4275" fmla="*/ 4764681 h 13937307"/>
              <a:gd name="connsiteX4276" fmla="*/ 65175 w 12311968"/>
              <a:gd name="connsiteY4276" fmla="*/ 4766757 h 13937307"/>
              <a:gd name="connsiteX4277" fmla="*/ 44580 w 12311968"/>
              <a:gd name="connsiteY4277" fmla="*/ 4734731 h 13937307"/>
              <a:gd name="connsiteX4278" fmla="*/ 44506 w 12311968"/>
              <a:gd name="connsiteY4278" fmla="*/ 4734388 h 13937307"/>
              <a:gd name="connsiteX4279" fmla="*/ 37746 w 12311968"/>
              <a:gd name="connsiteY4279" fmla="*/ 4734137 h 13937307"/>
              <a:gd name="connsiteX4280" fmla="*/ 37212 w 12311968"/>
              <a:gd name="connsiteY4280" fmla="*/ 4734622 h 13937307"/>
              <a:gd name="connsiteX4281" fmla="*/ 36770 w 12311968"/>
              <a:gd name="connsiteY4281" fmla="*/ 4734735 h 13937307"/>
              <a:gd name="connsiteX4282" fmla="*/ 37746 w 12311968"/>
              <a:gd name="connsiteY4282" fmla="*/ 4734137 h 13937307"/>
              <a:gd name="connsiteX4283" fmla="*/ 38140 w 12311968"/>
              <a:gd name="connsiteY4283" fmla="*/ 4733896 h 13937307"/>
              <a:gd name="connsiteX4284" fmla="*/ 37746 w 12311968"/>
              <a:gd name="connsiteY4284" fmla="*/ 4734137 h 13937307"/>
              <a:gd name="connsiteX4285" fmla="*/ 37878 w 12311968"/>
              <a:gd name="connsiteY4285" fmla="*/ 4734017 h 13937307"/>
              <a:gd name="connsiteX4286" fmla="*/ 38140 w 12311968"/>
              <a:gd name="connsiteY4286" fmla="*/ 4733896 h 13937307"/>
              <a:gd name="connsiteX4287" fmla="*/ 43951 w 12311968"/>
              <a:gd name="connsiteY4287" fmla="*/ 4733822 h 13937307"/>
              <a:gd name="connsiteX4288" fmla="*/ 44077 w 12311968"/>
              <a:gd name="connsiteY4288" fmla="*/ 4733950 h 13937307"/>
              <a:gd name="connsiteX4289" fmla="*/ 44580 w 12311968"/>
              <a:gd name="connsiteY4289" fmla="*/ 4734731 h 13937307"/>
              <a:gd name="connsiteX4290" fmla="*/ 44801 w 12311968"/>
              <a:gd name="connsiteY4290" fmla="*/ 4735763 h 13937307"/>
              <a:gd name="connsiteX4291" fmla="*/ 43951 w 12311968"/>
              <a:gd name="connsiteY4291" fmla="*/ 4733822 h 13937307"/>
              <a:gd name="connsiteX4292" fmla="*/ 40404 w 12311968"/>
              <a:gd name="connsiteY4292" fmla="*/ 4733806 h 13937307"/>
              <a:gd name="connsiteX4293" fmla="*/ 36521 w 12311968"/>
              <a:gd name="connsiteY4293" fmla="*/ 4735250 h 13937307"/>
              <a:gd name="connsiteX4294" fmla="*/ 37212 w 12311968"/>
              <a:gd name="connsiteY4294" fmla="*/ 4734622 h 13937307"/>
              <a:gd name="connsiteX4295" fmla="*/ 40404 w 12311968"/>
              <a:gd name="connsiteY4295" fmla="*/ 4733806 h 13937307"/>
              <a:gd name="connsiteX4296" fmla="*/ 44248 w 12311968"/>
              <a:gd name="connsiteY4296" fmla="*/ 4733186 h 13937307"/>
              <a:gd name="connsiteX4297" fmla="*/ 52815 w 12311968"/>
              <a:gd name="connsiteY4297" fmla="*/ 4742879 h 13937307"/>
              <a:gd name="connsiteX4298" fmla="*/ 45501 w 12311968"/>
              <a:gd name="connsiteY4298" fmla="*/ 4735404 h 13937307"/>
              <a:gd name="connsiteX4299" fmla="*/ 44408 w 12311968"/>
              <a:gd name="connsiteY4299" fmla="*/ 4733930 h 13937307"/>
              <a:gd name="connsiteX4300" fmla="*/ 44248 w 12311968"/>
              <a:gd name="connsiteY4300" fmla="*/ 4733186 h 13937307"/>
              <a:gd name="connsiteX4301" fmla="*/ 43087 w 12311968"/>
              <a:gd name="connsiteY4301" fmla="*/ 4733121 h 13937307"/>
              <a:gd name="connsiteX4302" fmla="*/ 43782 w 12311968"/>
              <a:gd name="connsiteY4302" fmla="*/ 4735252 h 13937307"/>
              <a:gd name="connsiteX4303" fmla="*/ 42680 w 12311968"/>
              <a:gd name="connsiteY4303" fmla="*/ 4733225 h 13937307"/>
              <a:gd name="connsiteX4304" fmla="*/ 43087 w 12311968"/>
              <a:gd name="connsiteY4304" fmla="*/ 4733121 h 13937307"/>
              <a:gd name="connsiteX4305" fmla="*/ 43480 w 12311968"/>
              <a:gd name="connsiteY4305" fmla="*/ 4733021 h 13937307"/>
              <a:gd name="connsiteX4306" fmla="*/ 43859 w 12311968"/>
              <a:gd name="connsiteY4306" fmla="*/ 4733610 h 13937307"/>
              <a:gd name="connsiteX4307" fmla="*/ 43951 w 12311968"/>
              <a:gd name="connsiteY4307" fmla="*/ 4733822 h 13937307"/>
              <a:gd name="connsiteX4308" fmla="*/ 43230 w 12311968"/>
              <a:gd name="connsiteY4308" fmla="*/ 4733085 h 13937307"/>
              <a:gd name="connsiteX4309" fmla="*/ 43480 w 12311968"/>
              <a:gd name="connsiteY4309" fmla="*/ 4733021 h 13937307"/>
              <a:gd name="connsiteX4310" fmla="*/ 42560 w 12311968"/>
              <a:gd name="connsiteY4310" fmla="*/ 4733005 h 13937307"/>
              <a:gd name="connsiteX4311" fmla="*/ 42680 w 12311968"/>
              <a:gd name="connsiteY4311" fmla="*/ 4733225 h 13937307"/>
              <a:gd name="connsiteX4312" fmla="*/ 40404 w 12311968"/>
              <a:gd name="connsiteY4312" fmla="*/ 4733806 h 13937307"/>
              <a:gd name="connsiteX4313" fmla="*/ 42560 w 12311968"/>
              <a:gd name="connsiteY4313" fmla="*/ 4733005 h 13937307"/>
              <a:gd name="connsiteX4314" fmla="*/ 43693 w 12311968"/>
              <a:gd name="connsiteY4314" fmla="*/ 4732966 h 13937307"/>
              <a:gd name="connsiteX4315" fmla="*/ 44408 w 12311968"/>
              <a:gd name="connsiteY4315" fmla="*/ 4733930 h 13937307"/>
              <a:gd name="connsiteX4316" fmla="*/ 44506 w 12311968"/>
              <a:gd name="connsiteY4316" fmla="*/ 4734388 h 13937307"/>
              <a:gd name="connsiteX4317" fmla="*/ 44077 w 12311968"/>
              <a:gd name="connsiteY4317" fmla="*/ 4733950 h 13937307"/>
              <a:gd name="connsiteX4318" fmla="*/ 43859 w 12311968"/>
              <a:gd name="connsiteY4318" fmla="*/ 4733610 h 13937307"/>
              <a:gd name="connsiteX4319" fmla="*/ 43589 w 12311968"/>
              <a:gd name="connsiteY4319" fmla="*/ 4732993 h 13937307"/>
              <a:gd name="connsiteX4320" fmla="*/ 43693 w 12311968"/>
              <a:gd name="connsiteY4320" fmla="*/ 4732966 h 13937307"/>
              <a:gd name="connsiteX4321" fmla="*/ 42997 w 12311968"/>
              <a:gd name="connsiteY4321" fmla="*/ 4732846 h 13937307"/>
              <a:gd name="connsiteX4322" fmla="*/ 43230 w 12311968"/>
              <a:gd name="connsiteY4322" fmla="*/ 4733085 h 13937307"/>
              <a:gd name="connsiteX4323" fmla="*/ 43087 w 12311968"/>
              <a:gd name="connsiteY4323" fmla="*/ 4733121 h 13937307"/>
              <a:gd name="connsiteX4324" fmla="*/ 42997 w 12311968"/>
              <a:gd name="connsiteY4324" fmla="*/ 4732846 h 13937307"/>
              <a:gd name="connsiteX4325" fmla="*/ 44174 w 12311968"/>
              <a:gd name="connsiteY4325" fmla="*/ 4732844 h 13937307"/>
              <a:gd name="connsiteX4326" fmla="*/ 44248 w 12311968"/>
              <a:gd name="connsiteY4326" fmla="*/ 4733186 h 13937307"/>
              <a:gd name="connsiteX4327" fmla="*/ 43987 w 12311968"/>
              <a:gd name="connsiteY4327" fmla="*/ 4732891 h 13937307"/>
              <a:gd name="connsiteX4328" fmla="*/ 44174 w 12311968"/>
              <a:gd name="connsiteY4328" fmla="*/ 4732844 h 13937307"/>
              <a:gd name="connsiteX4329" fmla="*/ 42995 w 12311968"/>
              <a:gd name="connsiteY4329" fmla="*/ 4732844 h 13937307"/>
              <a:gd name="connsiteX4330" fmla="*/ 42996 w 12311968"/>
              <a:gd name="connsiteY4330" fmla="*/ 4732844 h 13937307"/>
              <a:gd name="connsiteX4331" fmla="*/ 42997 w 12311968"/>
              <a:gd name="connsiteY4331" fmla="*/ 4732846 h 13937307"/>
              <a:gd name="connsiteX4332" fmla="*/ 42995 w 12311968"/>
              <a:gd name="connsiteY4332" fmla="*/ 4732844 h 13937307"/>
              <a:gd name="connsiteX4333" fmla="*/ 42185 w 12311968"/>
              <a:gd name="connsiteY4333" fmla="*/ 4732017 h 13937307"/>
              <a:gd name="connsiteX4334" fmla="*/ 42995 w 12311968"/>
              <a:gd name="connsiteY4334" fmla="*/ 4732844 h 13937307"/>
              <a:gd name="connsiteX4335" fmla="*/ 42560 w 12311968"/>
              <a:gd name="connsiteY4335" fmla="*/ 4733005 h 13937307"/>
              <a:gd name="connsiteX4336" fmla="*/ 42055 w 12311968"/>
              <a:gd name="connsiteY4336" fmla="*/ 4732076 h 13937307"/>
              <a:gd name="connsiteX4337" fmla="*/ 42185 w 12311968"/>
              <a:gd name="connsiteY4337" fmla="*/ 4732017 h 13937307"/>
              <a:gd name="connsiteX4338" fmla="*/ 43109 w 12311968"/>
              <a:gd name="connsiteY4338" fmla="*/ 4731898 h 13937307"/>
              <a:gd name="connsiteX4339" fmla="*/ 43987 w 12311968"/>
              <a:gd name="connsiteY4339" fmla="*/ 4732891 h 13937307"/>
              <a:gd name="connsiteX4340" fmla="*/ 43693 w 12311968"/>
              <a:gd name="connsiteY4340" fmla="*/ 4732966 h 13937307"/>
              <a:gd name="connsiteX4341" fmla="*/ 43409 w 12311968"/>
              <a:gd name="connsiteY4341" fmla="*/ 4732584 h 13937307"/>
              <a:gd name="connsiteX4342" fmla="*/ 43109 w 12311968"/>
              <a:gd name="connsiteY4342" fmla="*/ 4731898 h 13937307"/>
              <a:gd name="connsiteX4343" fmla="*/ 42783 w 12311968"/>
              <a:gd name="connsiteY4343" fmla="*/ 4731738 h 13937307"/>
              <a:gd name="connsiteX4344" fmla="*/ 43409 w 12311968"/>
              <a:gd name="connsiteY4344" fmla="*/ 4732584 h 13937307"/>
              <a:gd name="connsiteX4345" fmla="*/ 43589 w 12311968"/>
              <a:gd name="connsiteY4345" fmla="*/ 4732993 h 13937307"/>
              <a:gd name="connsiteX4346" fmla="*/ 43480 w 12311968"/>
              <a:gd name="connsiteY4346" fmla="*/ 4733021 h 13937307"/>
              <a:gd name="connsiteX4347" fmla="*/ 42685 w 12311968"/>
              <a:gd name="connsiteY4347" fmla="*/ 4731785 h 13937307"/>
              <a:gd name="connsiteX4348" fmla="*/ 42783 w 12311968"/>
              <a:gd name="connsiteY4348" fmla="*/ 4731738 h 13937307"/>
              <a:gd name="connsiteX4349" fmla="*/ 41817 w 12311968"/>
              <a:gd name="connsiteY4349" fmla="*/ 4731641 h 13937307"/>
              <a:gd name="connsiteX4350" fmla="*/ 41820 w 12311968"/>
              <a:gd name="connsiteY4350" fmla="*/ 4731644 h 13937307"/>
              <a:gd name="connsiteX4351" fmla="*/ 42055 w 12311968"/>
              <a:gd name="connsiteY4351" fmla="*/ 4732076 h 13937307"/>
              <a:gd name="connsiteX4352" fmla="*/ 38140 w 12311968"/>
              <a:gd name="connsiteY4352" fmla="*/ 4733896 h 13937307"/>
              <a:gd name="connsiteX4353" fmla="*/ 41817 w 12311968"/>
              <a:gd name="connsiteY4353" fmla="*/ 4731641 h 13937307"/>
              <a:gd name="connsiteX4354" fmla="*/ 42996 w 12311968"/>
              <a:gd name="connsiteY4354" fmla="*/ 4731640 h 13937307"/>
              <a:gd name="connsiteX4355" fmla="*/ 43109 w 12311968"/>
              <a:gd name="connsiteY4355" fmla="*/ 4731898 h 13937307"/>
              <a:gd name="connsiteX4356" fmla="*/ 42915 w 12311968"/>
              <a:gd name="connsiteY4356" fmla="*/ 4731678 h 13937307"/>
              <a:gd name="connsiteX4357" fmla="*/ 42996 w 12311968"/>
              <a:gd name="connsiteY4357" fmla="*/ 4731640 h 13937307"/>
              <a:gd name="connsiteX4358" fmla="*/ 41155 w 12311968"/>
              <a:gd name="connsiteY4358" fmla="*/ 4730964 h 13937307"/>
              <a:gd name="connsiteX4359" fmla="*/ 41194 w 12311968"/>
              <a:gd name="connsiteY4359" fmla="*/ 4731005 h 13937307"/>
              <a:gd name="connsiteX4360" fmla="*/ 37878 w 12311968"/>
              <a:gd name="connsiteY4360" fmla="*/ 4734017 h 13937307"/>
              <a:gd name="connsiteX4361" fmla="*/ 36522 w 12311968"/>
              <a:gd name="connsiteY4361" fmla="*/ 4734647 h 13937307"/>
              <a:gd name="connsiteX4362" fmla="*/ 36521 w 12311968"/>
              <a:gd name="connsiteY4362" fmla="*/ 4734648 h 13937307"/>
              <a:gd name="connsiteX4363" fmla="*/ 36521 w 12311968"/>
              <a:gd name="connsiteY4363" fmla="*/ 4734647 h 13937307"/>
              <a:gd name="connsiteX4364" fmla="*/ 36520 w 12311968"/>
              <a:gd name="connsiteY4364" fmla="*/ 4734648 h 13937307"/>
              <a:gd name="connsiteX4365" fmla="*/ 36521 w 12311968"/>
              <a:gd name="connsiteY4365" fmla="*/ 4734648 h 13937307"/>
              <a:gd name="connsiteX4366" fmla="*/ 36520 w 12311968"/>
              <a:gd name="connsiteY4366" fmla="*/ 4734648 h 13937307"/>
              <a:gd name="connsiteX4367" fmla="*/ 35800 w 12311968"/>
              <a:gd name="connsiteY4367" fmla="*/ 4734983 h 13937307"/>
              <a:gd name="connsiteX4368" fmla="*/ 35277 w 12311968"/>
              <a:gd name="connsiteY4368" fmla="*/ 4735116 h 13937307"/>
              <a:gd name="connsiteX4369" fmla="*/ 37895 w 12311968"/>
              <a:gd name="connsiteY4369" fmla="*/ 4733244 h 13937307"/>
              <a:gd name="connsiteX4370" fmla="*/ 36524 w 12311968"/>
              <a:gd name="connsiteY4370" fmla="*/ 4734645 h 13937307"/>
              <a:gd name="connsiteX4371" fmla="*/ 41155 w 12311968"/>
              <a:gd name="connsiteY4371" fmla="*/ 4730964 h 13937307"/>
              <a:gd name="connsiteX4372" fmla="*/ 41818 w 12311968"/>
              <a:gd name="connsiteY4372" fmla="*/ 4730437 h 13937307"/>
              <a:gd name="connsiteX4373" fmla="*/ 41155 w 12311968"/>
              <a:gd name="connsiteY4373" fmla="*/ 4730964 h 13937307"/>
              <a:gd name="connsiteX4374" fmla="*/ 41125 w 12311968"/>
              <a:gd name="connsiteY4374" fmla="*/ 4730933 h 13937307"/>
              <a:gd name="connsiteX4375" fmla="*/ 41818 w 12311968"/>
              <a:gd name="connsiteY4375" fmla="*/ 4730437 h 13937307"/>
              <a:gd name="connsiteX4376" fmla="*/ 41818 w 12311968"/>
              <a:gd name="connsiteY4376" fmla="*/ 4730437 h 13937307"/>
              <a:gd name="connsiteX4377" fmla="*/ 42685 w 12311968"/>
              <a:gd name="connsiteY4377" fmla="*/ 4731785 h 13937307"/>
              <a:gd name="connsiteX4378" fmla="*/ 42185 w 12311968"/>
              <a:gd name="connsiteY4378" fmla="*/ 4732017 h 13937307"/>
              <a:gd name="connsiteX4379" fmla="*/ 41820 w 12311968"/>
              <a:gd name="connsiteY4379" fmla="*/ 4731644 h 13937307"/>
              <a:gd name="connsiteX4380" fmla="*/ 41818 w 12311968"/>
              <a:gd name="connsiteY4380" fmla="*/ 4731640 h 13937307"/>
              <a:gd name="connsiteX4381" fmla="*/ 41817 w 12311968"/>
              <a:gd name="connsiteY4381" fmla="*/ 4731641 h 13937307"/>
              <a:gd name="connsiteX4382" fmla="*/ 41194 w 12311968"/>
              <a:gd name="connsiteY4382" fmla="*/ 4731005 h 13937307"/>
              <a:gd name="connsiteX4383" fmla="*/ 41818 w 12311968"/>
              <a:gd name="connsiteY4383" fmla="*/ 4730437 h 13937307"/>
              <a:gd name="connsiteX4384" fmla="*/ 41818 w 12311968"/>
              <a:gd name="connsiteY4384" fmla="*/ 4730437 h 13937307"/>
              <a:gd name="connsiteX4385" fmla="*/ 42915 w 12311968"/>
              <a:gd name="connsiteY4385" fmla="*/ 4731678 h 13937307"/>
              <a:gd name="connsiteX4386" fmla="*/ 42783 w 12311968"/>
              <a:gd name="connsiteY4386" fmla="*/ 4731738 h 13937307"/>
              <a:gd name="connsiteX4387" fmla="*/ 41818 w 12311968"/>
              <a:gd name="connsiteY4387" fmla="*/ 4730437 h 13937307"/>
              <a:gd name="connsiteX4388" fmla="*/ 40640 w 12311968"/>
              <a:gd name="connsiteY4388" fmla="*/ 4730437 h 13937307"/>
              <a:gd name="connsiteX4389" fmla="*/ 41125 w 12311968"/>
              <a:gd name="connsiteY4389" fmla="*/ 4730933 h 13937307"/>
              <a:gd name="connsiteX4390" fmla="*/ 37895 w 12311968"/>
              <a:gd name="connsiteY4390" fmla="*/ 4733244 h 13937307"/>
              <a:gd name="connsiteX4391" fmla="*/ 40640 w 12311968"/>
              <a:gd name="connsiteY4391" fmla="*/ 4730437 h 13937307"/>
              <a:gd name="connsiteX4392" fmla="*/ 41818 w 12311968"/>
              <a:gd name="connsiteY4392" fmla="*/ 4723216 h 13937307"/>
              <a:gd name="connsiteX4393" fmla="*/ 31216 w 12311968"/>
              <a:gd name="connsiteY4393" fmla="*/ 4734050 h 13937307"/>
              <a:gd name="connsiteX4394" fmla="*/ 32863 w 12311968"/>
              <a:gd name="connsiteY4394" fmla="*/ 4735733 h 13937307"/>
              <a:gd name="connsiteX4395" fmla="*/ 30622 w 12311968"/>
              <a:gd name="connsiteY4395" fmla="*/ 4736305 h 13937307"/>
              <a:gd name="connsiteX4396" fmla="*/ 28860 w 12311968"/>
              <a:gd name="connsiteY4396" fmla="*/ 4736455 h 13937307"/>
              <a:gd name="connsiteX4397" fmla="*/ 34750 w 12311968"/>
              <a:gd name="connsiteY4397" fmla="*/ 4785808 h 13937307"/>
              <a:gd name="connsiteX4398" fmla="*/ 40534 w 12311968"/>
              <a:gd name="connsiteY4398" fmla="*/ 4785315 h 13937307"/>
              <a:gd name="connsiteX4399" fmla="*/ 40640 w 12311968"/>
              <a:gd name="connsiteY4399" fmla="*/ 4785808 h 13937307"/>
              <a:gd name="connsiteX4400" fmla="*/ 43583 w 12311968"/>
              <a:gd name="connsiteY4400" fmla="*/ 4785056 h 13937307"/>
              <a:gd name="connsiteX4401" fmla="*/ 48886 w 12311968"/>
              <a:gd name="connsiteY4401" fmla="*/ 4784604 h 13937307"/>
              <a:gd name="connsiteX4402" fmla="*/ 48782 w 12311968"/>
              <a:gd name="connsiteY4402" fmla="*/ 4783728 h 13937307"/>
              <a:gd name="connsiteX4403" fmla="*/ 54776 w 12311968"/>
              <a:gd name="connsiteY4403" fmla="*/ 4782196 h 13937307"/>
              <a:gd name="connsiteX4404" fmla="*/ 54639 w 12311968"/>
              <a:gd name="connsiteY4404" fmla="*/ 4781558 h 13937307"/>
              <a:gd name="connsiteX4405" fmla="*/ 56316 w 12311968"/>
              <a:gd name="connsiteY4405" fmla="*/ 4780530 h 13937307"/>
              <a:gd name="connsiteX4406" fmla="*/ 56735 w 12311968"/>
              <a:gd name="connsiteY4406" fmla="*/ 4780374 h 13937307"/>
              <a:gd name="connsiteX4407" fmla="*/ 57132 w 12311968"/>
              <a:gd name="connsiteY4407" fmla="*/ 4780993 h 13937307"/>
              <a:gd name="connsiteX4408" fmla="*/ 60608 w 12311968"/>
              <a:gd name="connsiteY4408" fmla="*/ 4778508 h 13937307"/>
              <a:gd name="connsiteX4409" fmla="*/ 60666 w 12311968"/>
              <a:gd name="connsiteY4409" fmla="*/ 4778587 h 13937307"/>
              <a:gd name="connsiteX4410" fmla="*/ 61003 w 12311968"/>
              <a:gd name="connsiteY4410" fmla="*/ 4778319 h 13937307"/>
              <a:gd name="connsiteX4411" fmla="*/ 63022 w 12311968"/>
              <a:gd name="connsiteY4411" fmla="*/ 4777381 h 13937307"/>
              <a:gd name="connsiteX4412" fmla="*/ 62822 w 12311968"/>
              <a:gd name="connsiteY4412" fmla="*/ 4776924 h 13937307"/>
              <a:gd name="connsiteX4413" fmla="*/ 63418 w 12311968"/>
              <a:gd name="connsiteY4413" fmla="*/ 4776497 h 13937307"/>
              <a:gd name="connsiteX4414" fmla="*/ 64200 w 12311968"/>
              <a:gd name="connsiteY4414" fmla="*/ 4777381 h 13937307"/>
              <a:gd name="connsiteX4415" fmla="*/ 74802 w 12311968"/>
              <a:gd name="connsiteY4415" fmla="*/ 4767753 h 13937307"/>
              <a:gd name="connsiteX4416" fmla="*/ 72566 w 12311968"/>
              <a:gd name="connsiteY4416" fmla="*/ 4765223 h 13937307"/>
              <a:gd name="connsiteX4417" fmla="*/ 73624 w 12311968"/>
              <a:gd name="connsiteY4417" fmla="*/ 4764140 h 13937307"/>
              <a:gd name="connsiteX4418" fmla="*/ 70679 w 12311968"/>
              <a:gd name="connsiteY4418" fmla="*/ 4761133 h 13937307"/>
              <a:gd name="connsiteX4419" fmla="*/ 74802 w 12311968"/>
              <a:gd name="connsiteY4419" fmla="*/ 4756919 h 13937307"/>
              <a:gd name="connsiteX4420" fmla="*/ 41818 w 12311968"/>
              <a:gd name="connsiteY4420" fmla="*/ 4723216 h 13937307"/>
              <a:gd name="connsiteX4421" fmla="*/ 1435 w 12311968"/>
              <a:gd name="connsiteY4421" fmla="*/ 0 h 13937307"/>
              <a:gd name="connsiteX4422" fmla="*/ 12193435 w 12311968"/>
              <a:gd name="connsiteY4422" fmla="*/ 36735 h 13937307"/>
              <a:gd name="connsiteX4423" fmla="*/ 12311968 w 12311968"/>
              <a:gd name="connsiteY4423" fmla="*/ 13937307 h 13937307"/>
              <a:gd name="connsiteX4424" fmla="*/ 0 w 12311968"/>
              <a:gd name="connsiteY4424" fmla="*/ 13884555 h 13937307"/>
              <a:gd name="connsiteX4425" fmla="*/ 1435 w 12311968"/>
              <a:gd name="connsiteY4425" fmla="*/ 0 h 13937307"/>
              <a:gd name="connsiteX0" fmla="*/ 9390760 w 12311968"/>
              <a:gd name="connsiteY0" fmla="*/ 12937953 h 13937307"/>
              <a:gd name="connsiteX1" fmla="*/ 9221500 w 12311968"/>
              <a:gd name="connsiteY1" fmla="*/ 12980573 h 13937307"/>
              <a:gd name="connsiteX2" fmla="*/ 9221500 w 12311968"/>
              <a:gd name="connsiteY2" fmla="*/ 13047166 h 13937307"/>
              <a:gd name="connsiteX3" fmla="*/ 9423000 w 12311968"/>
              <a:gd name="connsiteY3" fmla="*/ 12996555 h 13937307"/>
              <a:gd name="connsiteX4" fmla="*/ 9390760 w 12311968"/>
              <a:gd name="connsiteY4" fmla="*/ 12937953 h 13937307"/>
              <a:gd name="connsiteX5" fmla="*/ 9351804 w 12311968"/>
              <a:gd name="connsiteY5" fmla="*/ 12864701 h 13937307"/>
              <a:gd name="connsiteX6" fmla="*/ 9221500 w 12311968"/>
              <a:gd name="connsiteY6" fmla="*/ 12896666 h 13937307"/>
              <a:gd name="connsiteX7" fmla="*/ 9221500 w 12311968"/>
              <a:gd name="connsiteY7" fmla="*/ 12963259 h 13937307"/>
              <a:gd name="connsiteX8" fmla="*/ 9382700 w 12311968"/>
              <a:gd name="connsiteY8" fmla="*/ 12923303 h 13937307"/>
              <a:gd name="connsiteX9" fmla="*/ 9351804 w 12311968"/>
              <a:gd name="connsiteY9" fmla="*/ 12864701 h 13937307"/>
              <a:gd name="connsiteX10" fmla="*/ 9312848 w 12311968"/>
              <a:gd name="connsiteY10" fmla="*/ 12790116 h 13937307"/>
              <a:gd name="connsiteX11" fmla="*/ 9221500 w 12311968"/>
              <a:gd name="connsiteY11" fmla="*/ 12812758 h 13937307"/>
              <a:gd name="connsiteX12" fmla="*/ 9221500 w 12311968"/>
              <a:gd name="connsiteY12" fmla="*/ 12879351 h 13937307"/>
              <a:gd name="connsiteX13" fmla="*/ 9343744 w 12311968"/>
              <a:gd name="connsiteY13" fmla="*/ 12848718 h 13937307"/>
              <a:gd name="connsiteX14" fmla="*/ 9312848 w 12311968"/>
              <a:gd name="connsiteY14" fmla="*/ 12790116 h 13937307"/>
              <a:gd name="connsiteX15" fmla="*/ 9053588 w 12311968"/>
              <a:gd name="connsiteY15" fmla="*/ 12747497 h 13937307"/>
              <a:gd name="connsiteX16" fmla="*/ 9003884 w 12311968"/>
              <a:gd name="connsiteY16" fmla="*/ 12792780 h 13937307"/>
              <a:gd name="connsiteX17" fmla="*/ 9204038 w 12311968"/>
              <a:gd name="connsiteY17" fmla="*/ 12879352 h 13937307"/>
              <a:gd name="connsiteX18" fmla="*/ 9204038 w 12311968"/>
              <a:gd name="connsiteY18" fmla="*/ 12812758 h 13937307"/>
              <a:gd name="connsiteX19" fmla="*/ 9053588 w 12311968"/>
              <a:gd name="connsiteY19" fmla="*/ 12747497 h 13937307"/>
              <a:gd name="connsiteX20" fmla="*/ 10947664 w 12311968"/>
              <a:gd name="connsiteY20" fmla="*/ 12746164 h 13937307"/>
              <a:gd name="connsiteX21" fmla="*/ 10977218 w 12311968"/>
              <a:gd name="connsiteY21" fmla="*/ 12759483 h 13937307"/>
              <a:gd name="connsiteX22" fmla="*/ 10986620 w 12311968"/>
              <a:gd name="connsiteY22" fmla="*/ 12798107 h 13937307"/>
              <a:gd name="connsiteX23" fmla="*/ 10977218 w 12311968"/>
              <a:gd name="connsiteY23" fmla="*/ 12836731 h 13937307"/>
              <a:gd name="connsiteX24" fmla="*/ 10947664 w 12311968"/>
              <a:gd name="connsiteY24" fmla="*/ 12850050 h 13937307"/>
              <a:gd name="connsiteX25" fmla="*/ 10918112 w 12311968"/>
              <a:gd name="connsiteY25" fmla="*/ 12836731 h 13937307"/>
              <a:gd name="connsiteX26" fmla="*/ 10908708 w 12311968"/>
              <a:gd name="connsiteY26" fmla="*/ 12798107 h 13937307"/>
              <a:gd name="connsiteX27" fmla="*/ 10918112 w 12311968"/>
              <a:gd name="connsiteY27" fmla="*/ 12759483 h 13937307"/>
              <a:gd name="connsiteX28" fmla="*/ 10947664 w 12311968"/>
              <a:gd name="connsiteY28" fmla="*/ 12746164 h 13937307"/>
              <a:gd name="connsiteX29" fmla="*/ 10644076 w 12311968"/>
              <a:gd name="connsiteY29" fmla="*/ 12746164 h 13937307"/>
              <a:gd name="connsiteX30" fmla="*/ 10673628 w 12311968"/>
              <a:gd name="connsiteY30" fmla="*/ 12759483 h 13937307"/>
              <a:gd name="connsiteX31" fmla="*/ 10683032 w 12311968"/>
              <a:gd name="connsiteY31" fmla="*/ 12798107 h 13937307"/>
              <a:gd name="connsiteX32" fmla="*/ 10673628 w 12311968"/>
              <a:gd name="connsiteY32" fmla="*/ 12836731 h 13937307"/>
              <a:gd name="connsiteX33" fmla="*/ 10644076 w 12311968"/>
              <a:gd name="connsiteY33" fmla="*/ 12850050 h 13937307"/>
              <a:gd name="connsiteX34" fmla="*/ 10614522 w 12311968"/>
              <a:gd name="connsiteY34" fmla="*/ 12836731 h 13937307"/>
              <a:gd name="connsiteX35" fmla="*/ 10605120 w 12311968"/>
              <a:gd name="connsiteY35" fmla="*/ 12798107 h 13937307"/>
              <a:gd name="connsiteX36" fmla="*/ 10614522 w 12311968"/>
              <a:gd name="connsiteY36" fmla="*/ 12759483 h 13937307"/>
              <a:gd name="connsiteX37" fmla="*/ 10644076 w 12311968"/>
              <a:gd name="connsiteY37" fmla="*/ 12746164 h 13937307"/>
              <a:gd name="connsiteX38" fmla="*/ 8845372 w 12311968"/>
              <a:gd name="connsiteY38" fmla="*/ 12731514 h 13937307"/>
              <a:gd name="connsiteX39" fmla="*/ 8782236 w 12311968"/>
              <a:gd name="connsiteY39" fmla="*/ 12754156 h 13937307"/>
              <a:gd name="connsiteX40" fmla="*/ 8869552 w 12311968"/>
              <a:gd name="connsiteY40" fmla="*/ 12896665 h 13937307"/>
              <a:gd name="connsiteX41" fmla="*/ 8919254 w 12311968"/>
              <a:gd name="connsiteY41" fmla="*/ 12851382 h 13937307"/>
              <a:gd name="connsiteX42" fmla="*/ 8845372 w 12311968"/>
              <a:gd name="connsiteY42" fmla="*/ 12731514 h 13937307"/>
              <a:gd name="connsiteX43" fmla="*/ 11209612 w 12311968"/>
              <a:gd name="connsiteY43" fmla="*/ 12715532 h 13937307"/>
              <a:gd name="connsiteX44" fmla="*/ 11266032 w 12311968"/>
              <a:gd name="connsiteY44" fmla="*/ 12826077 h 13937307"/>
              <a:gd name="connsiteX45" fmla="*/ 11266032 w 12311968"/>
              <a:gd name="connsiteY45" fmla="*/ 12880683 h 13937307"/>
              <a:gd name="connsiteX46" fmla="*/ 11304988 w 12311968"/>
              <a:gd name="connsiteY46" fmla="*/ 12880683 h 13937307"/>
              <a:gd name="connsiteX47" fmla="*/ 11304988 w 12311968"/>
              <a:gd name="connsiteY47" fmla="*/ 12826077 h 13937307"/>
              <a:gd name="connsiteX48" fmla="*/ 11358720 w 12311968"/>
              <a:gd name="connsiteY48" fmla="*/ 12715532 h 13937307"/>
              <a:gd name="connsiteX49" fmla="*/ 11318420 w 12311968"/>
              <a:gd name="connsiteY49" fmla="*/ 12715532 h 13937307"/>
              <a:gd name="connsiteX50" fmla="*/ 11299612 w 12311968"/>
              <a:gd name="connsiteY50" fmla="*/ 12755488 h 13937307"/>
              <a:gd name="connsiteX51" fmla="*/ 11292896 w 12311968"/>
              <a:gd name="connsiteY51" fmla="*/ 12770139 h 13937307"/>
              <a:gd name="connsiteX52" fmla="*/ 11288868 w 12311968"/>
              <a:gd name="connsiteY52" fmla="*/ 12780793 h 13937307"/>
              <a:gd name="connsiteX53" fmla="*/ 11286180 w 12311968"/>
              <a:gd name="connsiteY53" fmla="*/ 12790117 h 13937307"/>
              <a:gd name="connsiteX54" fmla="*/ 11284836 w 12311968"/>
              <a:gd name="connsiteY54" fmla="*/ 12790117 h 13937307"/>
              <a:gd name="connsiteX55" fmla="*/ 11283492 w 12311968"/>
              <a:gd name="connsiteY55" fmla="*/ 12780793 h 13937307"/>
              <a:gd name="connsiteX56" fmla="*/ 11279464 w 12311968"/>
              <a:gd name="connsiteY56" fmla="*/ 12768807 h 13937307"/>
              <a:gd name="connsiteX57" fmla="*/ 11272748 w 12311968"/>
              <a:gd name="connsiteY57" fmla="*/ 12754156 h 13937307"/>
              <a:gd name="connsiteX58" fmla="*/ 11252596 w 12311968"/>
              <a:gd name="connsiteY58" fmla="*/ 12715532 h 13937307"/>
              <a:gd name="connsiteX59" fmla="*/ 11209612 w 12311968"/>
              <a:gd name="connsiteY59" fmla="*/ 12715532 h 13937307"/>
              <a:gd name="connsiteX60" fmla="*/ 10751540 w 12311968"/>
              <a:gd name="connsiteY60" fmla="*/ 12715532 h 13937307"/>
              <a:gd name="connsiteX61" fmla="*/ 10751540 w 12311968"/>
              <a:gd name="connsiteY61" fmla="*/ 12880683 h 13937307"/>
              <a:gd name="connsiteX62" fmla="*/ 10854976 w 12311968"/>
              <a:gd name="connsiteY62" fmla="*/ 12880683 h 13937307"/>
              <a:gd name="connsiteX63" fmla="*/ 10854976 w 12311968"/>
              <a:gd name="connsiteY63" fmla="*/ 12847387 h 13937307"/>
              <a:gd name="connsiteX64" fmla="*/ 10790496 w 12311968"/>
              <a:gd name="connsiteY64" fmla="*/ 12847387 h 13937307"/>
              <a:gd name="connsiteX65" fmla="*/ 10790496 w 12311968"/>
              <a:gd name="connsiteY65" fmla="*/ 12715532 h 13937307"/>
              <a:gd name="connsiteX66" fmla="*/ 10751540 w 12311968"/>
              <a:gd name="connsiteY66" fmla="*/ 12715532 h 13937307"/>
              <a:gd name="connsiteX67" fmla="*/ 10391532 w 12311968"/>
              <a:gd name="connsiteY67" fmla="*/ 12715532 h 13937307"/>
              <a:gd name="connsiteX68" fmla="*/ 10391532 w 12311968"/>
              <a:gd name="connsiteY68" fmla="*/ 12882015 h 13937307"/>
              <a:gd name="connsiteX69" fmla="*/ 10430488 w 12311968"/>
              <a:gd name="connsiteY69" fmla="*/ 12882015 h 13937307"/>
              <a:gd name="connsiteX70" fmla="*/ 10430488 w 12311968"/>
              <a:gd name="connsiteY70" fmla="*/ 12816754 h 13937307"/>
              <a:gd name="connsiteX71" fmla="*/ 10430488 w 12311968"/>
              <a:gd name="connsiteY71" fmla="*/ 12800771 h 13937307"/>
              <a:gd name="connsiteX72" fmla="*/ 10430488 w 12311968"/>
              <a:gd name="connsiteY72" fmla="*/ 12788785 h 13937307"/>
              <a:gd name="connsiteX73" fmla="*/ 10429144 w 12311968"/>
              <a:gd name="connsiteY73" fmla="*/ 12779462 h 13937307"/>
              <a:gd name="connsiteX74" fmla="*/ 10430488 w 12311968"/>
              <a:gd name="connsiteY74" fmla="*/ 12779462 h 13937307"/>
              <a:gd name="connsiteX75" fmla="*/ 10434516 w 12311968"/>
              <a:gd name="connsiteY75" fmla="*/ 12786121 h 13937307"/>
              <a:gd name="connsiteX76" fmla="*/ 10446608 w 12311968"/>
              <a:gd name="connsiteY76" fmla="*/ 12803435 h 13937307"/>
              <a:gd name="connsiteX77" fmla="*/ 10505712 w 12311968"/>
              <a:gd name="connsiteY77" fmla="*/ 12882015 h 13937307"/>
              <a:gd name="connsiteX78" fmla="*/ 10540640 w 12311968"/>
              <a:gd name="connsiteY78" fmla="*/ 12882015 h 13937307"/>
              <a:gd name="connsiteX79" fmla="*/ 10540640 w 12311968"/>
              <a:gd name="connsiteY79" fmla="*/ 12716864 h 13937307"/>
              <a:gd name="connsiteX80" fmla="*/ 10501684 w 12311968"/>
              <a:gd name="connsiteY80" fmla="*/ 12716864 h 13937307"/>
              <a:gd name="connsiteX81" fmla="*/ 10501684 w 12311968"/>
              <a:gd name="connsiteY81" fmla="*/ 12783457 h 13937307"/>
              <a:gd name="connsiteX82" fmla="*/ 10501684 w 12311968"/>
              <a:gd name="connsiteY82" fmla="*/ 12798108 h 13937307"/>
              <a:gd name="connsiteX83" fmla="*/ 10501684 w 12311968"/>
              <a:gd name="connsiteY83" fmla="*/ 12808763 h 13937307"/>
              <a:gd name="connsiteX84" fmla="*/ 10501684 w 12311968"/>
              <a:gd name="connsiteY84" fmla="*/ 12818086 h 13937307"/>
              <a:gd name="connsiteX85" fmla="*/ 10500340 w 12311968"/>
              <a:gd name="connsiteY85" fmla="*/ 12818086 h 13937307"/>
              <a:gd name="connsiteX86" fmla="*/ 10496310 w 12311968"/>
              <a:gd name="connsiteY86" fmla="*/ 12811426 h 13937307"/>
              <a:gd name="connsiteX87" fmla="*/ 10492280 w 12311968"/>
              <a:gd name="connsiteY87" fmla="*/ 12804767 h 13937307"/>
              <a:gd name="connsiteX88" fmla="*/ 10485564 w 12311968"/>
              <a:gd name="connsiteY88" fmla="*/ 12795444 h 13937307"/>
              <a:gd name="connsiteX89" fmla="*/ 10427800 w 12311968"/>
              <a:gd name="connsiteY89" fmla="*/ 12715532 h 13937307"/>
              <a:gd name="connsiteX90" fmla="*/ 10391532 w 12311968"/>
              <a:gd name="connsiteY90" fmla="*/ 12715532 h 13937307"/>
              <a:gd name="connsiteX91" fmla="*/ 10211526 w 12311968"/>
              <a:gd name="connsiteY91" fmla="*/ 12715532 h 13937307"/>
              <a:gd name="connsiteX92" fmla="*/ 10211526 w 12311968"/>
              <a:gd name="connsiteY92" fmla="*/ 12880683 h 13937307"/>
              <a:gd name="connsiteX93" fmla="*/ 10249140 w 12311968"/>
              <a:gd name="connsiteY93" fmla="*/ 12880683 h 13937307"/>
              <a:gd name="connsiteX94" fmla="*/ 10249140 w 12311968"/>
              <a:gd name="connsiteY94" fmla="*/ 12812758 h 13937307"/>
              <a:gd name="connsiteX95" fmla="*/ 10313618 w 12311968"/>
              <a:gd name="connsiteY95" fmla="*/ 12812758 h 13937307"/>
              <a:gd name="connsiteX96" fmla="*/ 10313618 w 12311968"/>
              <a:gd name="connsiteY96" fmla="*/ 12880683 h 13937307"/>
              <a:gd name="connsiteX97" fmla="*/ 10352574 w 12311968"/>
              <a:gd name="connsiteY97" fmla="*/ 12880683 h 13937307"/>
              <a:gd name="connsiteX98" fmla="*/ 10352574 w 12311968"/>
              <a:gd name="connsiteY98" fmla="*/ 12715532 h 13937307"/>
              <a:gd name="connsiteX99" fmla="*/ 10313618 w 12311968"/>
              <a:gd name="connsiteY99" fmla="*/ 12715532 h 13937307"/>
              <a:gd name="connsiteX100" fmla="*/ 10313618 w 12311968"/>
              <a:gd name="connsiteY100" fmla="*/ 12779462 h 13937307"/>
              <a:gd name="connsiteX101" fmla="*/ 10249140 w 12311968"/>
              <a:gd name="connsiteY101" fmla="*/ 12779462 h 13937307"/>
              <a:gd name="connsiteX102" fmla="*/ 10249140 w 12311968"/>
              <a:gd name="connsiteY102" fmla="*/ 12715532 h 13937307"/>
              <a:gd name="connsiteX103" fmla="*/ 10211526 w 12311968"/>
              <a:gd name="connsiteY103" fmla="*/ 12715532 h 13937307"/>
              <a:gd name="connsiteX104" fmla="*/ 9907936 w 12311968"/>
              <a:gd name="connsiteY104" fmla="*/ 12715532 h 13937307"/>
              <a:gd name="connsiteX105" fmla="*/ 9907936 w 12311968"/>
              <a:gd name="connsiteY105" fmla="*/ 12880683 h 13937307"/>
              <a:gd name="connsiteX106" fmla="*/ 10020776 w 12311968"/>
              <a:gd name="connsiteY106" fmla="*/ 12880683 h 13937307"/>
              <a:gd name="connsiteX107" fmla="*/ 10020776 w 12311968"/>
              <a:gd name="connsiteY107" fmla="*/ 12847387 h 13937307"/>
              <a:gd name="connsiteX108" fmla="*/ 9946892 w 12311968"/>
              <a:gd name="connsiteY108" fmla="*/ 12847387 h 13937307"/>
              <a:gd name="connsiteX109" fmla="*/ 9946892 w 12311968"/>
              <a:gd name="connsiteY109" fmla="*/ 12812758 h 13937307"/>
              <a:gd name="connsiteX110" fmla="*/ 10011372 w 12311968"/>
              <a:gd name="connsiteY110" fmla="*/ 12812758 h 13937307"/>
              <a:gd name="connsiteX111" fmla="*/ 10011372 w 12311968"/>
              <a:gd name="connsiteY111" fmla="*/ 12780793 h 13937307"/>
              <a:gd name="connsiteX112" fmla="*/ 9946892 w 12311968"/>
              <a:gd name="connsiteY112" fmla="*/ 12780793 h 13937307"/>
              <a:gd name="connsiteX113" fmla="*/ 9946892 w 12311968"/>
              <a:gd name="connsiteY113" fmla="*/ 12748829 h 13937307"/>
              <a:gd name="connsiteX114" fmla="*/ 10020776 w 12311968"/>
              <a:gd name="connsiteY114" fmla="*/ 12748829 h 13937307"/>
              <a:gd name="connsiteX115" fmla="*/ 10020776 w 12311968"/>
              <a:gd name="connsiteY115" fmla="*/ 12715532 h 13937307"/>
              <a:gd name="connsiteX116" fmla="*/ 9907936 w 12311968"/>
              <a:gd name="connsiteY116" fmla="*/ 12715532 h 13937307"/>
              <a:gd name="connsiteX117" fmla="*/ 9758828 w 12311968"/>
              <a:gd name="connsiteY117" fmla="*/ 12715532 h 13937307"/>
              <a:gd name="connsiteX118" fmla="*/ 9758828 w 12311968"/>
              <a:gd name="connsiteY118" fmla="*/ 12748829 h 13937307"/>
              <a:gd name="connsiteX119" fmla="*/ 9804500 w 12311968"/>
              <a:gd name="connsiteY119" fmla="*/ 12748829 h 13937307"/>
              <a:gd name="connsiteX120" fmla="*/ 9804500 w 12311968"/>
              <a:gd name="connsiteY120" fmla="*/ 12880683 h 13937307"/>
              <a:gd name="connsiteX121" fmla="*/ 9842114 w 12311968"/>
              <a:gd name="connsiteY121" fmla="*/ 12880683 h 13937307"/>
              <a:gd name="connsiteX122" fmla="*/ 9842114 w 12311968"/>
              <a:gd name="connsiteY122" fmla="*/ 12748829 h 13937307"/>
              <a:gd name="connsiteX123" fmla="*/ 9889130 w 12311968"/>
              <a:gd name="connsiteY123" fmla="*/ 12748829 h 13937307"/>
              <a:gd name="connsiteX124" fmla="*/ 9889130 w 12311968"/>
              <a:gd name="connsiteY124" fmla="*/ 12715532 h 13937307"/>
              <a:gd name="connsiteX125" fmla="*/ 9758828 w 12311968"/>
              <a:gd name="connsiteY125" fmla="*/ 12715532 h 13937307"/>
              <a:gd name="connsiteX126" fmla="*/ 11127668 w 12311968"/>
              <a:gd name="connsiteY126" fmla="*/ 12711536 h 13937307"/>
              <a:gd name="connsiteX127" fmla="*/ 11067220 w 12311968"/>
              <a:gd name="connsiteY127" fmla="*/ 12734178 h 13937307"/>
              <a:gd name="connsiteX128" fmla="*/ 11045728 w 12311968"/>
              <a:gd name="connsiteY128" fmla="*/ 12798107 h 13937307"/>
              <a:gd name="connsiteX129" fmla="*/ 11051100 w 12311968"/>
              <a:gd name="connsiteY129" fmla="*/ 12835400 h 13937307"/>
              <a:gd name="connsiteX130" fmla="*/ 11065876 w 12311968"/>
              <a:gd name="connsiteY130" fmla="*/ 12862037 h 13937307"/>
              <a:gd name="connsiteX131" fmla="*/ 11090056 w 12311968"/>
              <a:gd name="connsiteY131" fmla="*/ 12878019 h 13937307"/>
              <a:gd name="connsiteX132" fmla="*/ 11119608 w 12311968"/>
              <a:gd name="connsiteY132" fmla="*/ 12883347 h 13937307"/>
              <a:gd name="connsiteX133" fmla="*/ 11146476 w 12311968"/>
              <a:gd name="connsiteY133" fmla="*/ 12878019 h 13937307"/>
              <a:gd name="connsiteX134" fmla="*/ 11165282 w 12311968"/>
              <a:gd name="connsiteY134" fmla="*/ 12862037 h 13937307"/>
              <a:gd name="connsiteX135" fmla="*/ 11172000 w 12311968"/>
              <a:gd name="connsiteY135" fmla="*/ 12880683 h 13937307"/>
              <a:gd name="connsiteX136" fmla="*/ 11196178 w 12311968"/>
              <a:gd name="connsiteY136" fmla="*/ 12880683 h 13937307"/>
              <a:gd name="connsiteX137" fmla="*/ 11196178 w 12311968"/>
              <a:gd name="connsiteY137" fmla="*/ 12792780 h 13937307"/>
              <a:gd name="connsiteX138" fmla="*/ 11196178 w 12311968"/>
              <a:gd name="connsiteY138" fmla="*/ 12791448 h 13937307"/>
              <a:gd name="connsiteX139" fmla="*/ 11123640 w 12311968"/>
              <a:gd name="connsiteY139" fmla="*/ 12791448 h 13937307"/>
              <a:gd name="connsiteX140" fmla="*/ 11123640 w 12311968"/>
              <a:gd name="connsiteY140" fmla="*/ 12822081 h 13937307"/>
              <a:gd name="connsiteX141" fmla="*/ 11159908 w 12311968"/>
              <a:gd name="connsiteY141" fmla="*/ 12822081 h 13937307"/>
              <a:gd name="connsiteX142" fmla="*/ 11159908 w 12311968"/>
              <a:gd name="connsiteY142" fmla="*/ 12827408 h 13937307"/>
              <a:gd name="connsiteX143" fmla="*/ 11151848 w 12311968"/>
              <a:gd name="connsiteY143" fmla="*/ 12844723 h 13937307"/>
              <a:gd name="connsiteX144" fmla="*/ 11126326 w 12311968"/>
              <a:gd name="connsiteY144" fmla="*/ 12851382 h 13937307"/>
              <a:gd name="connsiteX145" fmla="*/ 11107520 w 12311968"/>
              <a:gd name="connsiteY145" fmla="*/ 12847386 h 13937307"/>
              <a:gd name="connsiteX146" fmla="*/ 11095430 w 12311968"/>
              <a:gd name="connsiteY146" fmla="*/ 12835400 h 13937307"/>
              <a:gd name="connsiteX147" fmla="*/ 11088712 w 12311968"/>
              <a:gd name="connsiteY147" fmla="*/ 12818085 h 13937307"/>
              <a:gd name="connsiteX148" fmla="*/ 11086028 w 12311968"/>
              <a:gd name="connsiteY148" fmla="*/ 12796775 h 13937307"/>
              <a:gd name="connsiteX149" fmla="*/ 11090056 w 12311968"/>
              <a:gd name="connsiteY149" fmla="*/ 12771470 h 13937307"/>
              <a:gd name="connsiteX150" fmla="*/ 11099460 w 12311968"/>
              <a:gd name="connsiteY150" fmla="*/ 12755488 h 13937307"/>
              <a:gd name="connsiteX151" fmla="*/ 11112892 w 12311968"/>
              <a:gd name="connsiteY151" fmla="*/ 12746164 h 13937307"/>
              <a:gd name="connsiteX152" fmla="*/ 11126326 w 12311968"/>
              <a:gd name="connsiteY152" fmla="*/ 12743501 h 13937307"/>
              <a:gd name="connsiteX153" fmla="*/ 11158566 w 12311968"/>
              <a:gd name="connsiteY153" fmla="*/ 12770138 h 13937307"/>
              <a:gd name="connsiteX154" fmla="*/ 11196178 w 12311968"/>
              <a:gd name="connsiteY154" fmla="*/ 12752824 h 13937307"/>
              <a:gd name="connsiteX155" fmla="*/ 11170656 w 12311968"/>
              <a:gd name="connsiteY155" fmla="*/ 12722191 h 13937307"/>
              <a:gd name="connsiteX156" fmla="*/ 11127668 w 12311968"/>
              <a:gd name="connsiteY156" fmla="*/ 12711536 h 13937307"/>
              <a:gd name="connsiteX157" fmla="*/ 10124210 w 12311968"/>
              <a:gd name="connsiteY157" fmla="*/ 12711536 h 13937307"/>
              <a:gd name="connsiteX158" fmla="*/ 10063760 w 12311968"/>
              <a:gd name="connsiteY158" fmla="*/ 12734178 h 13937307"/>
              <a:gd name="connsiteX159" fmla="*/ 10042268 w 12311968"/>
              <a:gd name="connsiteY159" fmla="*/ 12798107 h 13937307"/>
              <a:gd name="connsiteX160" fmla="*/ 10047640 w 12311968"/>
              <a:gd name="connsiteY160" fmla="*/ 12835400 h 13937307"/>
              <a:gd name="connsiteX161" fmla="*/ 10063760 w 12311968"/>
              <a:gd name="connsiteY161" fmla="*/ 12862037 h 13937307"/>
              <a:gd name="connsiteX162" fmla="*/ 10087940 w 12311968"/>
              <a:gd name="connsiteY162" fmla="*/ 12879351 h 13937307"/>
              <a:gd name="connsiteX163" fmla="*/ 10118836 w 12311968"/>
              <a:gd name="connsiteY163" fmla="*/ 12884679 h 13937307"/>
              <a:gd name="connsiteX164" fmla="*/ 10143016 w 12311968"/>
              <a:gd name="connsiteY164" fmla="*/ 12882015 h 13937307"/>
              <a:gd name="connsiteX165" fmla="*/ 10161824 w 12311968"/>
              <a:gd name="connsiteY165" fmla="*/ 12875356 h 13937307"/>
              <a:gd name="connsiteX166" fmla="*/ 10176600 w 12311968"/>
              <a:gd name="connsiteY166" fmla="*/ 12863369 h 13937307"/>
              <a:gd name="connsiteX167" fmla="*/ 10188690 w 12311968"/>
              <a:gd name="connsiteY167" fmla="*/ 12846054 h 13937307"/>
              <a:gd name="connsiteX168" fmla="*/ 10157792 w 12311968"/>
              <a:gd name="connsiteY168" fmla="*/ 12827408 h 13937307"/>
              <a:gd name="connsiteX169" fmla="*/ 10143016 w 12311968"/>
              <a:gd name="connsiteY169" fmla="*/ 12844723 h 13937307"/>
              <a:gd name="connsiteX170" fmla="*/ 10122868 w 12311968"/>
              <a:gd name="connsiteY170" fmla="*/ 12850050 h 13937307"/>
              <a:gd name="connsiteX171" fmla="*/ 10091972 w 12311968"/>
              <a:gd name="connsiteY171" fmla="*/ 12836731 h 13937307"/>
              <a:gd name="connsiteX172" fmla="*/ 10081224 w 12311968"/>
              <a:gd name="connsiteY172" fmla="*/ 12798107 h 13937307"/>
              <a:gd name="connsiteX173" fmla="*/ 10091972 w 12311968"/>
              <a:gd name="connsiteY173" fmla="*/ 12759483 h 13937307"/>
              <a:gd name="connsiteX174" fmla="*/ 10121524 w 12311968"/>
              <a:gd name="connsiteY174" fmla="*/ 12744833 h 13937307"/>
              <a:gd name="connsiteX175" fmla="*/ 10143016 w 12311968"/>
              <a:gd name="connsiteY175" fmla="*/ 12751492 h 13937307"/>
              <a:gd name="connsiteX176" fmla="*/ 10153764 w 12311968"/>
              <a:gd name="connsiteY176" fmla="*/ 12770138 h 13937307"/>
              <a:gd name="connsiteX177" fmla="*/ 10191376 w 12311968"/>
              <a:gd name="connsiteY177" fmla="*/ 12752824 h 13937307"/>
              <a:gd name="connsiteX178" fmla="*/ 10165852 w 12311968"/>
              <a:gd name="connsiteY178" fmla="*/ 12722191 h 13937307"/>
              <a:gd name="connsiteX179" fmla="*/ 10124210 w 12311968"/>
              <a:gd name="connsiteY179" fmla="*/ 12711536 h 13937307"/>
              <a:gd name="connsiteX180" fmla="*/ 10947664 w 12311968"/>
              <a:gd name="connsiteY180" fmla="*/ 12710204 h 13937307"/>
              <a:gd name="connsiteX181" fmla="*/ 10889902 w 12311968"/>
              <a:gd name="connsiteY181" fmla="*/ 12732846 h 13937307"/>
              <a:gd name="connsiteX182" fmla="*/ 10868408 w 12311968"/>
              <a:gd name="connsiteY182" fmla="*/ 12796775 h 13937307"/>
              <a:gd name="connsiteX183" fmla="*/ 10889902 w 12311968"/>
              <a:gd name="connsiteY183" fmla="*/ 12860705 h 13937307"/>
              <a:gd name="connsiteX184" fmla="*/ 10947664 w 12311968"/>
              <a:gd name="connsiteY184" fmla="*/ 12883347 h 13937307"/>
              <a:gd name="connsiteX185" fmla="*/ 11005428 w 12311968"/>
              <a:gd name="connsiteY185" fmla="*/ 12860705 h 13937307"/>
              <a:gd name="connsiteX186" fmla="*/ 11026920 w 12311968"/>
              <a:gd name="connsiteY186" fmla="*/ 12796775 h 13937307"/>
              <a:gd name="connsiteX187" fmla="*/ 11005428 w 12311968"/>
              <a:gd name="connsiteY187" fmla="*/ 12732846 h 13937307"/>
              <a:gd name="connsiteX188" fmla="*/ 10947664 w 12311968"/>
              <a:gd name="connsiteY188" fmla="*/ 12710204 h 13937307"/>
              <a:gd name="connsiteX189" fmla="*/ 10644076 w 12311968"/>
              <a:gd name="connsiteY189" fmla="*/ 12710204 h 13937307"/>
              <a:gd name="connsiteX190" fmla="*/ 10586312 w 12311968"/>
              <a:gd name="connsiteY190" fmla="*/ 12732846 h 13937307"/>
              <a:gd name="connsiteX191" fmla="*/ 10564820 w 12311968"/>
              <a:gd name="connsiteY191" fmla="*/ 12796775 h 13937307"/>
              <a:gd name="connsiteX192" fmla="*/ 10586312 w 12311968"/>
              <a:gd name="connsiteY192" fmla="*/ 12860705 h 13937307"/>
              <a:gd name="connsiteX193" fmla="*/ 10644076 w 12311968"/>
              <a:gd name="connsiteY193" fmla="*/ 12883347 h 13937307"/>
              <a:gd name="connsiteX194" fmla="*/ 10701838 w 12311968"/>
              <a:gd name="connsiteY194" fmla="*/ 12860705 h 13937307"/>
              <a:gd name="connsiteX195" fmla="*/ 10723332 w 12311968"/>
              <a:gd name="connsiteY195" fmla="*/ 12796775 h 13937307"/>
              <a:gd name="connsiteX196" fmla="*/ 10701838 w 12311968"/>
              <a:gd name="connsiteY196" fmla="*/ 12732846 h 13937307"/>
              <a:gd name="connsiteX197" fmla="*/ 10644076 w 12311968"/>
              <a:gd name="connsiteY197" fmla="*/ 12710204 h 13937307"/>
              <a:gd name="connsiteX198" fmla="*/ 8924628 w 12311968"/>
              <a:gd name="connsiteY198" fmla="*/ 12702213 h 13937307"/>
              <a:gd name="connsiteX199" fmla="*/ 8861492 w 12311968"/>
              <a:gd name="connsiteY199" fmla="*/ 12724855 h 13937307"/>
              <a:gd name="connsiteX200" fmla="*/ 8931344 w 12311968"/>
              <a:gd name="connsiteY200" fmla="*/ 12838063 h 13937307"/>
              <a:gd name="connsiteX201" fmla="*/ 8981048 w 12311968"/>
              <a:gd name="connsiteY201" fmla="*/ 12792780 h 13937307"/>
              <a:gd name="connsiteX202" fmla="*/ 8924628 w 12311968"/>
              <a:gd name="connsiteY202" fmla="*/ 12702213 h 13937307"/>
              <a:gd name="connsiteX203" fmla="*/ 9435088 w 12311968"/>
              <a:gd name="connsiteY203" fmla="*/ 12631624 h 13937307"/>
              <a:gd name="connsiteX204" fmla="*/ 9326280 w 12311968"/>
              <a:gd name="connsiteY204" fmla="*/ 12782125 h 13937307"/>
              <a:gd name="connsiteX205" fmla="*/ 9358520 w 12311968"/>
              <a:gd name="connsiteY205" fmla="*/ 12840727 h 13937307"/>
              <a:gd name="connsiteX206" fmla="*/ 9500912 w 12311968"/>
              <a:gd name="connsiteY206" fmla="*/ 12642279 h 13937307"/>
              <a:gd name="connsiteX207" fmla="*/ 9435088 w 12311968"/>
              <a:gd name="connsiteY207" fmla="*/ 12631624 h 13937307"/>
              <a:gd name="connsiteX208" fmla="*/ 9803156 w 12311968"/>
              <a:gd name="connsiteY208" fmla="*/ 12600992 h 13937307"/>
              <a:gd name="connsiteX209" fmla="*/ 9834054 w 12311968"/>
              <a:gd name="connsiteY209" fmla="*/ 12600992 h 13937307"/>
              <a:gd name="connsiteX210" fmla="*/ 9860920 w 12311968"/>
              <a:gd name="connsiteY210" fmla="*/ 12607651 h 13937307"/>
              <a:gd name="connsiteX211" fmla="*/ 9868980 w 12311968"/>
              <a:gd name="connsiteY211" fmla="*/ 12626297 h 13937307"/>
              <a:gd name="connsiteX212" fmla="*/ 9859576 w 12311968"/>
              <a:gd name="connsiteY212" fmla="*/ 12648939 h 13937307"/>
              <a:gd name="connsiteX213" fmla="*/ 9834054 w 12311968"/>
              <a:gd name="connsiteY213" fmla="*/ 12655598 h 13937307"/>
              <a:gd name="connsiteX214" fmla="*/ 9803156 w 12311968"/>
              <a:gd name="connsiteY214" fmla="*/ 12655598 h 13937307"/>
              <a:gd name="connsiteX215" fmla="*/ 9803156 w 12311968"/>
              <a:gd name="connsiteY215" fmla="*/ 12600992 h 13937307"/>
              <a:gd name="connsiteX216" fmla="*/ 8921940 w 12311968"/>
              <a:gd name="connsiteY216" fmla="*/ 12578350 h 13937307"/>
              <a:gd name="connsiteX217" fmla="*/ 8921940 w 12311968"/>
              <a:gd name="connsiteY217" fmla="*/ 12590337 h 13937307"/>
              <a:gd name="connsiteX218" fmla="*/ 8936716 w 12311968"/>
              <a:gd name="connsiteY218" fmla="*/ 12680904 h 13937307"/>
              <a:gd name="connsiteX219" fmla="*/ 8942092 w 12311968"/>
              <a:gd name="connsiteY219" fmla="*/ 12695554 h 13937307"/>
              <a:gd name="connsiteX220" fmla="*/ 8994480 w 12311968"/>
              <a:gd name="connsiteY220" fmla="*/ 12780794 h 13937307"/>
              <a:gd name="connsiteX221" fmla="*/ 9044184 w 12311968"/>
              <a:gd name="connsiteY221" fmla="*/ 12735510 h 13937307"/>
              <a:gd name="connsiteX222" fmla="*/ 9005228 w 12311968"/>
              <a:gd name="connsiteY222" fmla="*/ 12672912 h 13937307"/>
              <a:gd name="connsiteX223" fmla="*/ 8999852 w 12311968"/>
              <a:gd name="connsiteY223" fmla="*/ 12658262 h 13937307"/>
              <a:gd name="connsiteX224" fmla="*/ 8989108 w 12311968"/>
              <a:gd name="connsiteY224" fmla="*/ 12590337 h 13937307"/>
              <a:gd name="connsiteX225" fmla="*/ 8989108 w 12311968"/>
              <a:gd name="connsiteY225" fmla="*/ 12582346 h 13937307"/>
              <a:gd name="connsiteX226" fmla="*/ 8921940 w 12311968"/>
              <a:gd name="connsiteY226" fmla="*/ 12578350 h 13937307"/>
              <a:gd name="connsiteX227" fmla="*/ 10132272 w 12311968"/>
              <a:gd name="connsiteY227" fmla="*/ 12539726 h 13937307"/>
              <a:gd name="connsiteX228" fmla="*/ 10151078 w 12311968"/>
              <a:gd name="connsiteY228" fmla="*/ 12539726 h 13937307"/>
              <a:gd name="connsiteX229" fmla="*/ 10169884 w 12311968"/>
              <a:gd name="connsiteY229" fmla="*/ 12542389 h 13937307"/>
              <a:gd name="connsiteX230" fmla="*/ 10184660 w 12311968"/>
              <a:gd name="connsiteY230" fmla="*/ 12550381 h 13937307"/>
              <a:gd name="connsiteX231" fmla="*/ 10194064 w 12311968"/>
              <a:gd name="connsiteY231" fmla="*/ 12566363 h 13937307"/>
              <a:gd name="connsiteX232" fmla="*/ 10196750 w 12311968"/>
              <a:gd name="connsiteY232" fmla="*/ 12590337 h 13937307"/>
              <a:gd name="connsiteX233" fmla="*/ 10194064 w 12311968"/>
              <a:gd name="connsiteY233" fmla="*/ 12614310 h 13937307"/>
              <a:gd name="connsiteX234" fmla="*/ 10184660 w 12311968"/>
              <a:gd name="connsiteY234" fmla="*/ 12630293 h 13937307"/>
              <a:gd name="connsiteX235" fmla="*/ 10169884 w 12311968"/>
              <a:gd name="connsiteY235" fmla="*/ 12638284 h 13937307"/>
              <a:gd name="connsiteX236" fmla="*/ 10149734 w 12311968"/>
              <a:gd name="connsiteY236" fmla="*/ 12640948 h 13937307"/>
              <a:gd name="connsiteX237" fmla="*/ 10132272 w 12311968"/>
              <a:gd name="connsiteY237" fmla="*/ 12640948 h 13937307"/>
              <a:gd name="connsiteX238" fmla="*/ 10132272 w 12311968"/>
              <a:gd name="connsiteY238" fmla="*/ 12539726 h 13937307"/>
              <a:gd name="connsiteX239" fmla="*/ 9801814 w 12311968"/>
              <a:gd name="connsiteY239" fmla="*/ 12525075 h 13937307"/>
              <a:gd name="connsiteX240" fmla="*/ 9827336 w 12311968"/>
              <a:gd name="connsiteY240" fmla="*/ 12525075 h 13937307"/>
              <a:gd name="connsiteX241" fmla="*/ 9851516 w 12311968"/>
              <a:gd name="connsiteY241" fmla="*/ 12531735 h 13937307"/>
              <a:gd name="connsiteX242" fmla="*/ 9859576 w 12311968"/>
              <a:gd name="connsiteY242" fmla="*/ 12553044 h 13937307"/>
              <a:gd name="connsiteX243" fmla="*/ 9851516 w 12311968"/>
              <a:gd name="connsiteY243" fmla="*/ 12574354 h 13937307"/>
              <a:gd name="connsiteX244" fmla="*/ 9828680 w 12311968"/>
              <a:gd name="connsiteY244" fmla="*/ 12581014 h 13937307"/>
              <a:gd name="connsiteX245" fmla="*/ 9828680 w 12311968"/>
              <a:gd name="connsiteY245" fmla="*/ 12579682 h 13937307"/>
              <a:gd name="connsiteX246" fmla="*/ 9801814 w 12311968"/>
              <a:gd name="connsiteY246" fmla="*/ 12579682 h 13937307"/>
              <a:gd name="connsiteX247" fmla="*/ 9801814 w 12311968"/>
              <a:gd name="connsiteY247" fmla="*/ 12525075 h 13937307"/>
              <a:gd name="connsiteX248" fmla="*/ 10721988 w 12311968"/>
              <a:gd name="connsiteY248" fmla="*/ 12507761 h 13937307"/>
              <a:gd name="connsiteX249" fmla="*/ 10721988 w 12311968"/>
              <a:gd name="connsiteY249" fmla="*/ 12672912 h 13937307"/>
              <a:gd name="connsiteX250" fmla="*/ 10760944 w 12311968"/>
              <a:gd name="connsiteY250" fmla="*/ 12672912 h 13937307"/>
              <a:gd name="connsiteX251" fmla="*/ 10760944 w 12311968"/>
              <a:gd name="connsiteY251" fmla="*/ 12606319 h 13937307"/>
              <a:gd name="connsiteX252" fmla="*/ 10824080 w 12311968"/>
              <a:gd name="connsiteY252" fmla="*/ 12606319 h 13937307"/>
              <a:gd name="connsiteX253" fmla="*/ 10824080 w 12311968"/>
              <a:gd name="connsiteY253" fmla="*/ 12672912 h 13937307"/>
              <a:gd name="connsiteX254" fmla="*/ 10863036 w 12311968"/>
              <a:gd name="connsiteY254" fmla="*/ 12672912 h 13937307"/>
              <a:gd name="connsiteX255" fmla="*/ 10863036 w 12311968"/>
              <a:gd name="connsiteY255" fmla="*/ 12507761 h 13937307"/>
              <a:gd name="connsiteX256" fmla="*/ 10824080 w 12311968"/>
              <a:gd name="connsiteY256" fmla="*/ 12507761 h 13937307"/>
              <a:gd name="connsiteX257" fmla="*/ 10824080 w 12311968"/>
              <a:gd name="connsiteY257" fmla="*/ 12573022 h 13937307"/>
              <a:gd name="connsiteX258" fmla="*/ 10760944 w 12311968"/>
              <a:gd name="connsiteY258" fmla="*/ 12573022 h 13937307"/>
              <a:gd name="connsiteX259" fmla="*/ 10760944 w 12311968"/>
              <a:gd name="connsiteY259" fmla="*/ 12507761 h 13937307"/>
              <a:gd name="connsiteX260" fmla="*/ 10721988 w 12311968"/>
              <a:gd name="connsiteY260" fmla="*/ 12507761 h 13937307"/>
              <a:gd name="connsiteX261" fmla="*/ 10413024 w 12311968"/>
              <a:gd name="connsiteY261" fmla="*/ 12507761 h 13937307"/>
              <a:gd name="connsiteX262" fmla="*/ 10413024 w 12311968"/>
              <a:gd name="connsiteY262" fmla="*/ 12541058 h 13937307"/>
              <a:gd name="connsiteX263" fmla="*/ 10458696 w 12311968"/>
              <a:gd name="connsiteY263" fmla="*/ 12541058 h 13937307"/>
              <a:gd name="connsiteX264" fmla="*/ 10458696 w 12311968"/>
              <a:gd name="connsiteY264" fmla="*/ 12672912 h 13937307"/>
              <a:gd name="connsiteX265" fmla="*/ 10496310 w 12311968"/>
              <a:gd name="connsiteY265" fmla="*/ 12672912 h 13937307"/>
              <a:gd name="connsiteX266" fmla="*/ 10496310 w 12311968"/>
              <a:gd name="connsiteY266" fmla="*/ 12541058 h 13937307"/>
              <a:gd name="connsiteX267" fmla="*/ 10541982 w 12311968"/>
              <a:gd name="connsiteY267" fmla="*/ 12541058 h 13937307"/>
              <a:gd name="connsiteX268" fmla="*/ 10541982 w 12311968"/>
              <a:gd name="connsiteY268" fmla="*/ 12507761 h 13937307"/>
              <a:gd name="connsiteX269" fmla="*/ 10413024 w 12311968"/>
              <a:gd name="connsiteY269" fmla="*/ 12507761 h 13937307"/>
              <a:gd name="connsiteX270" fmla="*/ 10261228 w 12311968"/>
              <a:gd name="connsiteY270" fmla="*/ 12507761 h 13937307"/>
              <a:gd name="connsiteX271" fmla="*/ 10261228 w 12311968"/>
              <a:gd name="connsiteY271" fmla="*/ 12618306 h 13937307"/>
              <a:gd name="connsiteX272" fmla="*/ 10266602 w 12311968"/>
              <a:gd name="connsiteY272" fmla="*/ 12646275 h 13937307"/>
              <a:gd name="connsiteX273" fmla="*/ 10281380 w 12311968"/>
              <a:gd name="connsiteY273" fmla="*/ 12663589 h 13937307"/>
              <a:gd name="connsiteX274" fmla="*/ 10302872 w 12311968"/>
              <a:gd name="connsiteY274" fmla="*/ 12672912 h 13937307"/>
              <a:gd name="connsiteX275" fmla="*/ 10329738 w 12311968"/>
              <a:gd name="connsiteY275" fmla="*/ 12675576 h 13937307"/>
              <a:gd name="connsiteX276" fmla="*/ 10356604 w 12311968"/>
              <a:gd name="connsiteY276" fmla="*/ 12672912 h 13937307"/>
              <a:gd name="connsiteX277" fmla="*/ 10378098 w 12311968"/>
              <a:gd name="connsiteY277" fmla="*/ 12663589 h 13937307"/>
              <a:gd name="connsiteX278" fmla="*/ 10392874 w 12311968"/>
              <a:gd name="connsiteY278" fmla="*/ 12646275 h 13937307"/>
              <a:gd name="connsiteX279" fmla="*/ 10398248 w 12311968"/>
              <a:gd name="connsiteY279" fmla="*/ 12618306 h 13937307"/>
              <a:gd name="connsiteX280" fmla="*/ 10398248 w 12311968"/>
              <a:gd name="connsiteY280" fmla="*/ 12509093 h 13937307"/>
              <a:gd name="connsiteX281" fmla="*/ 10361978 w 12311968"/>
              <a:gd name="connsiteY281" fmla="*/ 12509093 h 13937307"/>
              <a:gd name="connsiteX282" fmla="*/ 10361978 w 12311968"/>
              <a:gd name="connsiteY282" fmla="*/ 12607651 h 13937307"/>
              <a:gd name="connsiteX283" fmla="*/ 10360634 w 12311968"/>
              <a:gd name="connsiteY283" fmla="*/ 12623633 h 13937307"/>
              <a:gd name="connsiteX284" fmla="*/ 10355260 w 12311968"/>
              <a:gd name="connsiteY284" fmla="*/ 12635620 h 13937307"/>
              <a:gd name="connsiteX285" fmla="*/ 10345858 w 12311968"/>
              <a:gd name="connsiteY285" fmla="*/ 12643611 h 13937307"/>
              <a:gd name="connsiteX286" fmla="*/ 10331080 w 12311968"/>
              <a:gd name="connsiteY286" fmla="*/ 12646275 h 13937307"/>
              <a:gd name="connsiteX287" fmla="*/ 10316304 w 12311968"/>
              <a:gd name="connsiteY287" fmla="*/ 12643611 h 13937307"/>
              <a:gd name="connsiteX288" fmla="*/ 10306902 w 12311968"/>
              <a:gd name="connsiteY288" fmla="*/ 12635620 h 13937307"/>
              <a:gd name="connsiteX289" fmla="*/ 10301528 w 12311968"/>
              <a:gd name="connsiteY289" fmla="*/ 12623633 h 13937307"/>
              <a:gd name="connsiteX290" fmla="*/ 10300184 w 12311968"/>
              <a:gd name="connsiteY290" fmla="*/ 12607651 h 13937307"/>
              <a:gd name="connsiteX291" fmla="*/ 10300184 w 12311968"/>
              <a:gd name="connsiteY291" fmla="*/ 12507761 h 13937307"/>
              <a:gd name="connsiteX292" fmla="*/ 10261228 w 12311968"/>
              <a:gd name="connsiteY292" fmla="*/ 12507761 h 13937307"/>
              <a:gd name="connsiteX293" fmla="*/ 10094658 w 12311968"/>
              <a:gd name="connsiteY293" fmla="*/ 12507761 h 13937307"/>
              <a:gd name="connsiteX294" fmla="*/ 10094658 w 12311968"/>
              <a:gd name="connsiteY294" fmla="*/ 12672912 h 13937307"/>
              <a:gd name="connsiteX295" fmla="*/ 10153764 w 12311968"/>
              <a:gd name="connsiteY295" fmla="*/ 12672912 h 13937307"/>
              <a:gd name="connsiteX296" fmla="*/ 10187348 w 12311968"/>
              <a:gd name="connsiteY296" fmla="*/ 12668917 h 13937307"/>
              <a:gd name="connsiteX297" fmla="*/ 10214212 w 12311968"/>
              <a:gd name="connsiteY297" fmla="*/ 12654266 h 13937307"/>
              <a:gd name="connsiteX298" fmla="*/ 10231676 w 12311968"/>
              <a:gd name="connsiteY298" fmla="*/ 12627629 h 13937307"/>
              <a:gd name="connsiteX299" fmla="*/ 10238392 w 12311968"/>
              <a:gd name="connsiteY299" fmla="*/ 12589005 h 13937307"/>
              <a:gd name="connsiteX300" fmla="*/ 10231676 w 12311968"/>
              <a:gd name="connsiteY300" fmla="*/ 12551713 h 13937307"/>
              <a:gd name="connsiteX301" fmla="*/ 10214212 w 12311968"/>
              <a:gd name="connsiteY301" fmla="*/ 12526407 h 13937307"/>
              <a:gd name="connsiteX302" fmla="*/ 10188690 w 12311968"/>
              <a:gd name="connsiteY302" fmla="*/ 12511757 h 13937307"/>
              <a:gd name="connsiteX303" fmla="*/ 10156452 w 12311968"/>
              <a:gd name="connsiteY303" fmla="*/ 12507761 h 13937307"/>
              <a:gd name="connsiteX304" fmla="*/ 10094658 w 12311968"/>
              <a:gd name="connsiteY304" fmla="*/ 12507761 h 13937307"/>
              <a:gd name="connsiteX305" fmla="*/ 9894504 w 12311968"/>
              <a:gd name="connsiteY305" fmla="*/ 12507761 h 13937307"/>
              <a:gd name="connsiteX306" fmla="*/ 9948236 w 12311968"/>
              <a:gd name="connsiteY306" fmla="*/ 12607651 h 13937307"/>
              <a:gd name="connsiteX307" fmla="*/ 9948236 w 12311968"/>
              <a:gd name="connsiteY307" fmla="*/ 12672912 h 13937307"/>
              <a:gd name="connsiteX308" fmla="*/ 9969728 w 12311968"/>
              <a:gd name="connsiteY308" fmla="*/ 12672912 h 13937307"/>
              <a:gd name="connsiteX309" fmla="*/ 9969728 w 12311968"/>
              <a:gd name="connsiteY309" fmla="*/ 12607651 h 13937307"/>
              <a:gd name="connsiteX310" fmla="*/ 10019432 w 12311968"/>
              <a:gd name="connsiteY310" fmla="*/ 12507761 h 13937307"/>
              <a:gd name="connsiteX311" fmla="*/ 9996596 w 12311968"/>
              <a:gd name="connsiteY311" fmla="*/ 12507761 h 13937307"/>
              <a:gd name="connsiteX312" fmla="*/ 9969728 w 12311968"/>
              <a:gd name="connsiteY312" fmla="*/ 12565031 h 13937307"/>
              <a:gd name="connsiteX313" fmla="*/ 9964356 w 12311968"/>
              <a:gd name="connsiteY313" fmla="*/ 12577018 h 13937307"/>
              <a:gd name="connsiteX314" fmla="*/ 9961668 w 12311968"/>
              <a:gd name="connsiteY314" fmla="*/ 12585009 h 13937307"/>
              <a:gd name="connsiteX315" fmla="*/ 9960324 w 12311968"/>
              <a:gd name="connsiteY315" fmla="*/ 12591669 h 13937307"/>
              <a:gd name="connsiteX316" fmla="*/ 9958982 w 12311968"/>
              <a:gd name="connsiteY316" fmla="*/ 12591669 h 13937307"/>
              <a:gd name="connsiteX317" fmla="*/ 9956296 w 12311968"/>
              <a:gd name="connsiteY317" fmla="*/ 12585009 h 13937307"/>
              <a:gd name="connsiteX318" fmla="*/ 9952266 w 12311968"/>
              <a:gd name="connsiteY318" fmla="*/ 12577018 h 13937307"/>
              <a:gd name="connsiteX319" fmla="*/ 9946892 w 12311968"/>
              <a:gd name="connsiteY319" fmla="*/ 12565031 h 13937307"/>
              <a:gd name="connsiteX320" fmla="*/ 9920026 w 12311968"/>
              <a:gd name="connsiteY320" fmla="*/ 12507761 h 13937307"/>
              <a:gd name="connsiteX321" fmla="*/ 9894504 w 12311968"/>
              <a:gd name="connsiteY321" fmla="*/ 12507761 h 13937307"/>
              <a:gd name="connsiteX322" fmla="*/ 9780320 w 12311968"/>
              <a:gd name="connsiteY322" fmla="*/ 12507761 h 13937307"/>
              <a:gd name="connsiteX323" fmla="*/ 9780320 w 12311968"/>
              <a:gd name="connsiteY323" fmla="*/ 12672912 h 13937307"/>
              <a:gd name="connsiteX324" fmla="*/ 9828680 w 12311968"/>
              <a:gd name="connsiteY324" fmla="*/ 12672912 h 13937307"/>
              <a:gd name="connsiteX325" fmla="*/ 9873010 w 12311968"/>
              <a:gd name="connsiteY325" fmla="*/ 12660926 h 13937307"/>
              <a:gd name="connsiteX326" fmla="*/ 9887786 w 12311968"/>
              <a:gd name="connsiteY326" fmla="*/ 12626297 h 13937307"/>
              <a:gd name="connsiteX327" fmla="*/ 9885100 w 12311968"/>
              <a:gd name="connsiteY327" fmla="*/ 12610315 h 13937307"/>
              <a:gd name="connsiteX328" fmla="*/ 9877040 w 12311968"/>
              <a:gd name="connsiteY328" fmla="*/ 12598328 h 13937307"/>
              <a:gd name="connsiteX329" fmla="*/ 9864950 w 12311968"/>
              <a:gd name="connsiteY329" fmla="*/ 12591669 h 13937307"/>
              <a:gd name="connsiteX330" fmla="*/ 9851516 w 12311968"/>
              <a:gd name="connsiteY330" fmla="*/ 12589005 h 13937307"/>
              <a:gd name="connsiteX331" fmla="*/ 9874352 w 12311968"/>
              <a:gd name="connsiteY331" fmla="*/ 12577018 h 13937307"/>
              <a:gd name="connsiteX332" fmla="*/ 9882412 w 12311968"/>
              <a:gd name="connsiteY332" fmla="*/ 12550381 h 13937307"/>
              <a:gd name="connsiteX333" fmla="*/ 9868980 w 12311968"/>
              <a:gd name="connsiteY333" fmla="*/ 12518416 h 13937307"/>
              <a:gd name="connsiteX334" fmla="*/ 9830024 w 12311968"/>
              <a:gd name="connsiteY334" fmla="*/ 12507761 h 13937307"/>
              <a:gd name="connsiteX335" fmla="*/ 9780320 w 12311968"/>
              <a:gd name="connsiteY335" fmla="*/ 12507761 h 13937307"/>
              <a:gd name="connsiteX336" fmla="*/ 10634672 w 12311968"/>
              <a:gd name="connsiteY336" fmla="*/ 12503765 h 13937307"/>
              <a:gd name="connsiteX337" fmla="*/ 10574222 w 12311968"/>
              <a:gd name="connsiteY337" fmla="*/ 12526407 h 13937307"/>
              <a:gd name="connsiteX338" fmla="*/ 10552728 w 12311968"/>
              <a:gd name="connsiteY338" fmla="*/ 12590336 h 13937307"/>
              <a:gd name="connsiteX339" fmla="*/ 10558102 w 12311968"/>
              <a:gd name="connsiteY339" fmla="*/ 12627629 h 13937307"/>
              <a:gd name="connsiteX340" fmla="*/ 10574222 w 12311968"/>
              <a:gd name="connsiteY340" fmla="*/ 12654266 h 13937307"/>
              <a:gd name="connsiteX341" fmla="*/ 10598402 w 12311968"/>
              <a:gd name="connsiteY341" fmla="*/ 12671580 h 13937307"/>
              <a:gd name="connsiteX342" fmla="*/ 10629298 w 12311968"/>
              <a:gd name="connsiteY342" fmla="*/ 12676908 h 13937307"/>
              <a:gd name="connsiteX343" fmla="*/ 10653478 w 12311968"/>
              <a:gd name="connsiteY343" fmla="*/ 12674244 h 13937307"/>
              <a:gd name="connsiteX344" fmla="*/ 10672284 w 12311968"/>
              <a:gd name="connsiteY344" fmla="*/ 12667584 h 13937307"/>
              <a:gd name="connsiteX345" fmla="*/ 10687060 w 12311968"/>
              <a:gd name="connsiteY345" fmla="*/ 12655598 h 13937307"/>
              <a:gd name="connsiteX346" fmla="*/ 10699152 w 12311968"/>
              <a:gd name="connsiteY346" fmla="*/ 12638283 h 13937307"/>
              <a:gd name="connsiteX347" fmla="*/ 10668254 w 12311968"/>
              <a:gd name="connsiteY347" fmla="*/ 12619637 h 13937307"/>
              <a:gd name="connsiteX348" fmla="*/ 10653478 w 12311968"/>
              <a:gd name="connsiteY348" fmla="*/ 12636952 h 13937307"/>
              <a:gd name="connsiteX349" fmla="*/ 10633328 w 12311968"/>
              <a:gd name="connsiteY349" fmla="*/ 12642279 h 13937307"/>
              <a:gd name="connsiteX350" fmla="*/ 10602432 w 12311968"/>
              <a:gd name="connsiteY350" fmla="*/ 12628960 h 13937307"/>
              <a:gd name="connsiteX351" fmla="*/ 10591684 w 12311968"/>
              <a:gd name="connsiteY351" fmla="*/ 12590336 h 13937307"/>
              <a:gd name="connsiteX352" fmla="*/ 10602432 w 12311968"/>
              <a:gd name="connsiteY352" fmla="*/ 12551712 h 13937307"/>
              <a:gd name="connsiteX353" fmla="*/ 10631984 w 12311968"/>
              <a:gd name="connsiteY353" fmla="*/ 12537062 h 13937307"/>
              <a:gd name="connsiteX354" fmla="*/ 10653478 w 12311968"/>
              <a:gd name="connsiteY354" fmla="*/ 12543721 h 13937307"/>
              <a:gd name="connsiteX355" fmla="*/ 10664224 w 12311968"/>
              <a:gd name="connsiteY355" fmla="*/ 12562367 h 13937307"/>
              <a:gd name="connsiteX356" fmla="*/ 10701836 w 12311968"/>
              <a:gd name="connsiteY356" fmla="*/ 12545053 h 13937307"/>
              <a:gd name="connsiteX357" fmla="*/ 10676314 w 12311968"/>
              <a:gd name="connsiteY357" fmla="*/ 12514420 h 13937307"/>
              <a:gd name="connsiteX358" fmla="*/ 10634672 w 12311968"/>
              <a:gd name="connsiteY358" fmla="*/ 12503765 h 13937307"/>
              <a:gd name="connsiteX359" fmla="*/ 9482104 w 12311968"/>
              <a:gd name="connsiteY359" fmla="*/ 12479792 h 13937307"/>
              <a:gd name="connsiteX360" fmla="*/ 9420312 w 12311968"/>
              <a:gd name="connsiteY360" fmla="*/ 12506429 h 13937307"/>
              <a:gd name="connsiteX361" fmla="*/ 9437776 w 12311968"/>
              <a:gd name="connsiteY361" fmla="*/ 12590337 h 13937307"/>
              <a:gd name="connsiteX362" fmla="*/ 9436432 w 12311968"/>
              <a:gd name="connsiteY362" fmla="*/ 12616974 h 13937307"/>
              <a:gd name="connsiteX363" fmla="*/ 9502254 w 12311968"/>
              <a:gd name="connsiteY363" fmla="*/ 12627629 h 13937307"/>
              <a:gd name="connsiteX364" fmla="*/ 9504940 w 12311968"/>
              <a:gd name="connsiteY364" fmla="*/ 12590337 h 13937307"/>
              <a:gd name="connsiteX365" fmla="*/ 9482104 w 12311968"/>
              <a:gd name="connsiteY365" fmla="*/ 12479792 h 13937307"/>
              <a:gd name="connsiteX366" fmla="*/ 9205380 w 12311968"/>
              <a:gd name="connsiteY366" fmla="*/ 12450490 h 13937307"/>
              <a:gd name="connsiteX367" fmla="*/ 9213440 w 12311968"/>
              <a:gd name="connsiteY367" fmla="*/ 12450490 h 13937307"/>
              <a:gd name="connsiteX368" fmla="*/ 9221500 w 12311968"/>
              <a:gd name="connsiteY368" fmla="*/ 12450490 h 13937307"/>
              <a:gd name="connsiteX369" fmla="*/ 9312848 w 12311968"/>
              <a:gd name="connsiteY369" fmla="*/ 12491778 h 13937307"/>
              <a:gd name="connsiteX370" fmla="*/ 9323592 w 12311968"/>
              <a:gd name="connsiteY370" fmla="*/ 12503765 h 13937307"/>
              <a:gd name="connsiteX371" fmla="*/ 9337026 w 12311968"/>
              <a:gd name="connsiteY371" fmla="*/ 12525075 h 13937307"/>
              <a:gd name="connsiteX372" fmla="*/ 9343744 w 12311968"/>
              <a:gd name="connsiteY372" fmla="*/ 12539725 h 13937307"/>
              <a:gd name="connsiteX373" fmla="*/ 9353146 w 12311968"/>
              <a:gd name="connsiteY373" fmla="*/ 12589004 h 13937307"/>
              <a:gd name="connsiteX374" fmla="*/ 9353146 w 12311968"/>
              <a:gd name="connsiteY374" fmla="*/ 12602323 h 13937307"/>
              <a:gd name="connsiteX375" fmla="*/ 9350460 w 12311968"/>
              <a:gd name="connsiteY375" fmla="*/ 12619637 h 13937307"/>
              <a:gd name="connsiteX376" fmla="*/ 9287324 w 12311968"/>
              <a:gd name="connsiteY376" fmla="*/ 12708872 h 13937307"/>
              <a:gd name="connsiteX377" fmla="*/ 9272548 w 12311968"/>
              <a:gd name="connsiteY377" fmla="*/ 12716864 h 13937307"/>
              <a:gd name="connsiteX378" fmla="*/ 9221500 w 12311968"/>
              <a:gd name="connsiteY378" fmla="*/ 12728850 h 13937307"/>
              <a:gd name="connsiteX379" fmla="*/ 9213440 w 12311968"/>
              <a:gd name="connsiteY379" fmla="*/ 12728850 h 13937307"/>
              <a:gd name="connsiteX380" fmla="*/ 9205380 w 12311968"/>
              <a:gd name="connsiteY380" fmla="*/ 12728850 h 13937307"/>
              <a:gd name="connsiteX381" fmla="*/ 9116722 w 12311968"/>
              <a:gd name="connsiteY381" fmla="*/ 12690226 h 13937307"/>
              <a:gd name="connsiteX382" fmla="*/ 9105976 w 12311968"/>
              <a:gd name="connsiteY382" fmla="*/ 12678239 h 13937307"/>
              <a:gd name="connsiteX383" fmla="*/ 9084484 w 12311968"/>
              <a:gd name="connsiteY383" fmla="*/ 12644943 h 13937307"/>
              <a:gd name="connsiteX384" fmla="*/ 9079108 w 12311968"/>
              <a:gd name="connsiteY384" fmla="*/ 12630292 h 13937307"/>
              <a:gd name="connsiteX385" fmla="*/ 9073736 w 12311968"/>
              <a:gd name="connsiteY385" fmla="*/ 12590336 h 13937307"/>
              <a:gd name="connsiteX386" fmla="*/ 9073736 w 12311968"/>
              <a:gd name="connsiteY386" fmla="*/ 12587673 h 13937307"/>
              <a:gd name="connsiteX387" fmla="*/ 9075080 w 12311968"/>
              <a:gd name="connsiteY387" fmla="*/ 12571690 h 13937307"/>
              <a:gd name="connsiteX388" fmla="*/ 9119408 w 12311968"/>
              <a:gd name="connsiteY388" fmla="*/ 12486451 h 13937307"/>
              <a:gd name="connsiteX389" fmla="*/ 9131500 w 12311968"/>
              <a:gd name="connsiteY389" fmla="*/ 12475796 h 13937307"/>
              <a:gd name="connsiteX390" fmla="*/ 9162396 w 12311968"/>
              <a:gd name="connsiteY390" fmla="*/ 12459813 h 13937307"/>
              <a:gd name="connsiteX391" fmla="*/ 9178516 w 12311968"/>
              <a:gd name="connsiteY391" fmla="*/ 12454486 h 13937307"/>
              <a:gd name="connsiteX392" fmla="*/ 9205380 w 12311968"/>
              <a:gd name="connsiteY392" fmla="*/ 12450490 h 13937307"/>
              <a:gd name="connsiteX393" fmla="*/ 9560018 w 12311968"/>
              <a:gd name="connsiteY393" fmla="*/ 12446495 h 13937307"/>
              <a:gd name="connsiteX394" fmla="*/ 9498224 w 12311968"/>
              <a:gd name="connsiteY394" fmla="*/ 12473132 h 13937307"/>
              <a:gd name="connsiteX395" fmla="*/ 9522404 w 12311968"/>
              <a:gd name="connsiteY395" fmla="*/ 12590337 h 13937307"/>
              <a:gd name="connsiteX396" fmla="*/ 9519718 w 12311968"/>
              <a:gd name="connsiteY396" fmla="*/ 12630293 h 13937307"/>
              <a:gd name="connsiteX397" fmla="*/ 9585540 w 12311968"/>
              <a:gd name="connsiteY397" fmla="*/ 12640947 h 13937307"/>
              <a:gd name="connsiteX398" fmla="*/ 9589572 w 12311968"/>
              <a:gd name="connsiteY398" fmla="*/ 12591668 h 13937307"/>
              <a:gd name="connsiteX399" fmla="*/ 9560018 w 12311968"/>
              <a:gd name="connsiteY399" fmla="*/ 12446495 h 13937307"/>
              <a:gd name="connsiteX400" fmla="*/ 9439120 w 12311968"/>
              <a:gd name="connsiteY400" fmla="*/ 12406539 h 13937307"/>
              <a:gd name="connsiteX401" fmla="*/ 9388072 w 12311968"/>
              <a:gd name="connsiteY401" fmla="*/ 12450491 h 13937307"/>
              <a:gd name="connsiteX402" fmla="*/ 9414940 w 12311968"/>
              <a:gd name="connsiteY402" fmla="*/ 12491778 h 13937307"/>
              <a:gd name="connsiteX403" fmla="*/ 9476732 w 12311968"/>
              <a:gd name="connsiteY403" fmla="*/ 12465141 h 13937307"/>
              <a:gd name="connsiteX404" fmla="*/ 9439120 w 12311968"/>
              <a:gd name="connsiteY404" fmla="*/ 12406539 h 13937307"/>
              <a:gd name="connsiteX405" fmla="*/ 8418196 w 12311968"/>
              <a:gd name="connsiteY405" fmla="*/ 12406539 h 13937307"/>
              <a:gd name="connsiteX406" fmla="*/ 8418196 w 12311968"/>
              <a:gd name="connsiteY406" fmla="*/ 12775466 h 13937307"/>
              <a:gd name="connsiteX407" fmla="*/ 8668054 w 12311968"/>
              <a:gd name="connsiteY407" fmla="*/ 12775466 h 13937307"/>
              <a:gd name="connsiteX408" fmla="*/ 8668054 w 12311968"/>
              <a:gd name="connsiteY408" fmla="*/ 12702213 h 13937307"/>
              <a:gd name="connsiteX409" fmla="*/ 8504168 w 12311968"/>
              <a:gd name="connsiteY409" fmla="*/ 12702213 h 13937307"/>
              <a:gd name="connsiteX410" fmla="*/ 8504168 w 12311968"/>
              <a:gd name="connsiteY410" fmla="*/ 12624965 h 13937307"/>
              <a:gd name="connsiteX411" fmla="*/ 8649248 w 12311968"/>
              <a:gd name="connsiteY411" fmla="*/ 12624965 h 13937307"/>
              <a:gd name="connsiteX412" fmla="*/ 8649248 w 12311968"/>
              <a:gd name="connsiteY412" fmla="*/ 12554376 h 13937307"/>
              <a:gd name="connsiteX413" fmla="*/ 8504168 w 12311968"/>
              <a:gd name="connsiteY413" fmla="*/ 12554376 h 13937307"/>
              <a:gd name="connsiteX414" fmla="*/ 8504168 w 12311968"/>
              <a:gd name="connsiteY414" fmla="*/ 12481124 h 13937307"/>
              <a:gd name="connsiteX415" fmla="*/ 8668054 w 12311968"/>
              <a:gd name="connsiteY415" fmla="*/ 12481124 h 13937307"/>
              <a:gd name="connsiteX416" fmla="*/ 8668054 w 12311968"/>
              <a:gd name="connsiteY416" fmla="*/ 12406539 h 13937307"/>
              <a:gd name="connsiteX417" fmla="*/ 8418196 w 12311968"/>
              <a:gd name="connsiteY417" fmla="*/ 12406539 h 13937307"/>
              <a:gd name="connsiteX418" fmla="*/ 7714298 w 12311968"/>
              <a:gd name="connsiteY418" fmla="*/ 12406539 h 13937307"/>
              <a:gd name="connsiteX419" fmla="*/ 7714298 w 12311968"/>
              <a:gd name="connsiteY419" fmla="*/ 12775466 h 13937307"/>
              <a:gd name="connsiteX420" fmla="*/ 7800270 w 12311968"/>
              <a:gd name="connsiteY420" fmla="*/ 12775466 h 13937307"/>
              <a:gd name="connsiteX421" fmla="*/ 7800270 w 12311968"/>
              <a:gd name="connsiteY421" fmla="*/ 12639616 h 13937307"/>
              <a:gd name="connsiteX422" fmla="*/ 7937288 w 12311968"/>
              <a:gd name="connsiteY422" fmla="*/ 12639616 h 13937307"/>
              <a:gd name="connsiteX423" fmla="*/ 7937288 w 12311968"/>
              <a:gd name="connsiteY423" fmla="*/ 12569027 h 13937307"/>
              <a:gd name="connsiteX424" fmla="*/ 7800270 w 12311968"/>
              <a:gd name="connsiteY424" fmla="*/ 12569027 h 13937307"/>
              <a:gd name="connsiteX425" fmla="*/ 7800270 w 12311968"/>
              <a:gd name="connsiteY425" fmla="*/ 12481124 h 13937307"/>
              <a:gd name="connsiteX426" fmla="*/ 7956096 w 12311968"/>
              <a:gd name="connsiteY426" fmla="*/ 12481124 h 13937307"/>
              <a:gd name="connsiteX427" fmla="*/ 7956096 w 12311968"/>
              <a:gd name="connsiteY427" fmla="*/ 12406539 h 13937307"/>
              <a:gd name="connsiteX428" fmla="*/ 7714298 w 12311968"/>
              <a:gd name="connsiteY428" fmla="*/ 12406539 h 13937307"/>
              <a:gd name="connsiteX429" fmla="*/ 8271776 w 12311968"/>
              <a:gd name="connsiteY429" fmla="*/ 12405207 h 13937307"/>
              <a:gd name="connsiteX430" fmla="*/ 8200580 w 12311968"/>
              <a:gd name="connsiteY430" fmla="*/ 12530402 h 13937307"/>
              <a:gd name="connsiteX431" fmla="*/ 8187146 w 12311968"/>
              <a:gd name="connsiteY431" fmla="*/ 12554376 h 13937307"/>
              <a:gd name="connsiteX432" fmla="*/ 8179086 w 12311968"/>
              <a:gd name="connsiteY432" fmla="*/ 12571690 h 13937307"/>
              <a:gd name="connsiteX433" fmla="*/ 8173712 w 12311968"/>
              <a:gd name="connsiteY433" fmla="*/ 12585009 h 13937307"/>
              <a:gd name="connsiteX434" fmla="*/ 8171026 w 12311968"/>
              <a:gd name="connsiteY434" fmla="*/ 12585009 h 13937307"/>
              <a:gd name="connsiteX435" fmla="*/ 8165652 w 12311968"/>
              <a:gd name="connsiteY435" fmla="*/ 12571690 h 13937307"/>
              <a:gd name="connsiteX436" fmla="*/ 8157592 w 12311968"/>
              <a:gd name="connsiteY436" fmla="*/ 12555708 h 13937307"/>
              <a:gd name="connsiteX437" fmla="*/ 8145504 w 12311968"/>
              <a:gd name="connsiteY437" fmla="*/ 12531734 h 13937307"/>
              <a:gd name="connsiteX438" fmla="*/ 8075652 w 12311968"/>
              <a:gd name="connsiteY438" fmla="*/ 12406539 h 13937307"/>
              <a:gd name="connsiteX439" fmla="*/ 7988336 w 12311968"/>
              <a:gd name="connsiteY439" fmla="*/ 12406539 h 13937307"/>
              <a:gd name="connsiteX440" fmla="*/ 7988336 w 12311968"/>
              <a:gd name="connsiteY440" fmla="*/ 12776798 h 13937307"/>
              <a:gd name="connsiteX441" fmla="*/ 8074308 w 12311968"/>
              <a:gd name="connsiteY441" fmla="*/ 12776798 h 13937307"/>
              <a:gd name="connsiteX442" fmla="*/ 8074308 w 12311968"/>
              <a:gd name="connsiteY442" fmla="*/ 12612978 h 13937307"/>
              <a:gd name="connsiteX443" fmla="*/ 8074308 w 12311968"/>
              <a:gd name="connsiteY443" fmla="*/ 12586341 h 13937307"/>
              <a:gd name="connsiteX444" fmla="*/ 8072964 w 12311968"/>
              <a:gd name="connsiteY444" fmla="*/ 12566363 h 13937307"/>
              <a:gd name="connsiteX445" fmla="*/ 8071620 w 12311968"/>
              <a:gd name="connsiteY445" fmla="*/ 12550380 h 13937307"/>
              <a:gd name="connsiteX446" fmla="*/ 8074308 w 12311968"/>
              <a:gd name="connsiteY446" fmla="*/ 12550380 h 13937307"/>
              <a:gd name="connsiteX447" fmla="*/ 8081024 w 12311968"/>
              <a:gd name="connsiteY447" fmla="*/ 12566363 h 13937307"/>
              <a:gd name="connsiteX448" fmla="*/ 8090428 w 12311968"/>
              <a:gd name="connsiteY448" fmla="*/ 12583677 h 13937307"/>
              <a:gd name="connsiteX449" fmla="*/ 8102516 w 12311968"/>
              <a:gd name="connsiteY449" fmla="*/ 12606319 h 13937307"/>
              <a:gd name="connsiteX450" fmla="*/ 8153564 w 12311968"/>
              <a:gd name="connsiteY450" fmla="*/ 12690226 h 13937307"/>
              <a:gd name="connsiteX451" fmla="*/ 8195206 w 12311968"/>
              <a:gd name="connsiteY451" fmla="*/ 12690226 h 13937307"/>
              <a:gd name="connsiteX452" fmla="*/ 8244908 w 12311968"/>
              <a:gd name="connsiteY452" fmla="*/ 12606319 h 13937307"/>
              <a:gd name="connsiteX453" fmla="*/ 8257000 w 12311968"/>
              <a:gd name="connsiteY453" fmla="*/ 12585009 h 13937307"/>
              <a:gd name="connsiteX454" fmla="*/ 8265058 w 12311968"/>
              <a:gd name="connsiteY454" fmla="*/ 12567695 h 13937307"/>
              <a:gd name="connsiteX455" fmla="*/ 8271776 w 12311968"/>
              <a:gd name="connsiteY455" fmla="*/ 12550380 h 13937307"/>
              <a:gd name="connsiteX456" fmla="*/ 8274462 w 12311968"/>
              <a:gd name="connsiteY456" fmla="*/ 12550380 h 13937307"/>
              <a:gd name="connsiteX457" fmla="*/ 8273118 w 12311968"/>
              <a:gd name="connsiteY457" fmla="*/ 12566363 h 13937307"/>
              <a:gd name="connsiteX458" fmla="*/ 8271776 w 12311968"/>
              <a:gd name="connsiteY458" fmla="*/ 12586341 h 13937307"/>
              <a:gd name="connsiteX459" fmla="*/ 8271776 w 12311968"/>
              <a:gd name="connsiteY459" fmla="*/ 12612978 h 13937307"/>
              <a:gd name="connsiteX460" fmla="*/ 8271776 w 12311968"/>
              <a:gd name="connsiteY460" fmla="*/ 12774134 h 13937307"/>
              <a:gd name="connsiteX461" fmla="*/ 8356404 w 12311968"/>
              <a:gd name="connsiteY461" fmla="*/ 12774134 h 13937307"/>
              <a:gd name="connsiteX462" fmla="*/ 8356404 w 12311968"/>
              <a:gd name="connsiteY462" fmla="*/ 12405207 h 13937307"/>
              <a:gd name="connsiteX463" fmla="*/ 8271776 w 12311968"/>
              <a:gd name="connsiteY463" fmla="*/ 12405207 h 13937307"/>
              <a:gd name="connsiteX464" fmla="*/ 9205380 w 12311968"/>
              <a:gd name="connsiteY464" fmla="*/ 12385229 h 13937307"/>
              <a:gd name="connsiteX465" fmla="*/ 9157022 w 12311968"/>
              <a:gd name="connsiteY465" fmla="*/ 12393220 h 13937307"/>
              <a:gd name="connsiteX466" fmla="*/ 9140902 w 12311968"/>
              <a:gd name="connsiteY466" fmla="*/ 12398548 h 13937307"/>
              <a:gd name="connsiteX467" fmla="*/ 9088512 w 12311968"/>
              <a:gd name="connsiteY467" fmla="*/ 12426517 h 13937307"/>
              <a:gd name="connsiteX468" fmla="*/ 9076424 w 12311968"/>
              <a:gd name="connsiteY468" fmla="*/ 12437172 h 13937307"/>
              <a:gd name="connsiteX469" fmla="*/ 9006570 w 12311968"/>
              <a:gd name="connsiteY469" fmla="*/ 12569026 h 13937307"/>
              <a:gd name="connsiteX470" fmla="*/ 9005228 w 12311968"/>
              <a:gd name="connsiteY470" fmla="*/ 12585009 h 13937307"/>
              <a:gd name="connsiteX471" fmla="*/ 9005228 w 12311968"/>
              <a:gd name="connsiteY471" fmla="*/ 12591668 h 13937307"/>
              <a:gd name="connsiteX472" fmla="*/ 9014630 w 12311968"/>
              <a:gd name="connsiteY472" fmla="*/ 12654266 h 13937307"/>
              <a:gd name="connsiteX473" fmla="*/ 9020004 w 12311968"/>
              <a:gd name="connsiteY473" fmla="*/ 12668916 h 13937307"/>
              <a:gd name="connsiteX474" fmla="*/ 9054930 w 12311968"/>
              <a:gd name="connsiteY474" fmla="*/ 12724855 h 13937307"/>
              <a:gd name="connsiteX475" fmla="*/ 9065676 w 12311968"/>
              <a:gd name="connsiteY475" fmla="*/ 12736842 h 13937307"/>
              <a:gd name="connsiteX476" fmla="*/ 9204038 w 12311968"/>
              <a:gd name="connsiteY476" fmla="*/ 12796776 h 13937307"/>
              <a:gd name="connsiteX477" fmla="*/ 9212098 w 12311968"/>
              <a:gd name="connsiteY477" fmla="*/ 12796776 h 13937307"/>
              <a:gd name="connsiteX478" fmla="*/ 9220158 w 12311968"/>
              <a:gd name="connsiteY478" fmla="*/ 12796776 h 13937307"/>
              <a:gd name="connsiteX479" fmla="*/ 9302100 w 12311968"/>
              <a:gd name="connsiteY479" fmla="*/ 12776798 h 13937307"/>
              <a:gd name="connsiteX480" fmla="*/ 9316876 w 12311968"/>
              <a:gd name="connsiteY480" fmla="*/ 12768806 h 13937307"/>
              <a:gd name="connsiteX481" fmla="*/ 9414940 w 12311968"/>
              <a:gd name="connsiteY481" fmla="*/ 12631624 h 13937307"/>
              <a:gd name="connsiteX482" fmla="*/ 9417626 w 12311968"/>
              <a:gd name="connsiteY482" fmla="*/ 12615642 h 13937307"/>
              <a:gd name="connsiteX483" fmla="*/ 9418968 w 12311968"/>
              <a:gd name="connsiteY483" fmla="*/ 12591668 h 13937307"/>
              <a:gd name="connsiteX484" fmla="*/ 9405536 w 12311968"/>
              <a:gd name="connsiteY484" fmla="*/ 12513088 h 13937307"/>
              <a:gd name="connsiteX485" fmla="*/ 9398820 w 12311968"/>
              <a:gd name="connsiteY485" fmla="*/ 12498438 h 13937307"/>
              <a:gd name="connsiteX486" fmla="*/ 9374640 w 12311968"/>
              <a:gd name="connsiteY486" fmla="*/ 12461145 h 13937307"/>
              <a:gd name="connsiteX487" fmla="*/ 9363892 w 12311968"/>
              <a:gd name="connsiteY487" fmla="*/ 12449159 h 13937307"/>
              <a:gd name="connsiteX488" fmla="*/ 9221500 w 12311968"/>
              <a:gd name="connsiteY488" fmla="*/ 12385229 h 13937307"/>
              <a:gd name="connsiteX489" fmla="*/ 9213440 w 12311968"/>
              <a:gd name="connsiteY489" fmla="*/ 12385229 h 13937307"/>
              <a:gd name="connsiteX490" fmla="*/ 9205380 w 12311968"/>
              <a:gd name="connsiteY490" fmla="*/ 12385229 h 13937307"/>
              <a:gd name="connsiteX491" fmla="*/ 9022690 w 12311968"/>
              <a:gd name="connsiteY491" fmla="*/ 12370579 h 13937307"/>
              <a:gd name="connsiteX492" fmla="*/ 8921940 w 12311968"/>
              <a:gd name="connsiteY492" fmla="*/ 12562368 h 13937307"/>
              <a:gd name="connsiteX493" fmla="*/ 8989108 w 12311968"/>
              <a:gd name="connsiteY493" fmla="*/ 12567695 h 13937307"/>
              <a:gd name="connsiteX494" fmla="*/ 9065676 w 12311968"/>
              <a:gd name="connsiteY494" fmla="*/ 12422522 h 13937307"/>
              <a:gd name="connsiteX495" fmla="*/ 9022690 w 12311968"/>
              <a:gd name="connsiteY495" fmla="*/ 12370579 h 13937307"/>
              <a:gd name="connsiteX496" fmla="*/ 10458696 w 12311968"/>
              <a:gd name="connsiteY496" fmla="*/ 12319968 h 13937307"/>
              <a:gd name="connsiteX497" fmla="*/ 10490936 w 12311968"/>
              <a:gd name="connsiteY497" fmla="*/ 12319968 h 13937307"/>
              <a:gd name="connsiteX498" fmla="*/ 10516460 w 12311968"/>
              <a:gd name="connsiteY498" fmla="*/ 12327959 h 13937307"/>
              <a:gd name="connsiteX499" fmla="*/ 10524520 w 12311968"/>
              <a:gd name="connsiteY499" fmla="*/ 12349269 h 13937307"/>
              <a:gd name="connsiteX500" fmla="*/ 10516460 w 12311968"/>
              <a:gd name="connsiteY500" fmla="*/ 12371911 h 13937307"/>
              <a:gd name="connsiteX501" fmla="*/ 10490936 w 12311968"/>
              <a:gd name="connsiteY501" fmla="*/ 12378570 h 13937307"/>
              <a:gd name="connsiteX502" fmla="*/ 10458696 w 12311968"/>
              <a:gd name="connsiteY502" fmla="*/ 12378570 h 13937307"/>
              <a:gd name="connsiteX503" fmla="*/ 10458696 w 12311968"/>
              <a:gd name="connsiteY503" fmla="*/ 12319968 h 13937307"/>
              <a:gd name="connsiteX504" fmla="*/ 9801814 w 12311968"/>
              <a:gd name="connsiteY504" fmla="*/ 12319968 h 13937307"/>
              <a:gd name="connsiteX505" fmla="*/ 9827336 w 12311968"/>
              <a:gd name="connsiteY505" fmla="*/ 12319968 h 13937307"/>
              <a:gd name="connsiteX506" fmla="*/ 9854204 w 12311968"/>
              <a:gd name="connsiteY506" fmla="*/ 12327959 h 13937307"/>
              <a:gd name="connsiteX507" fmla="*/ 9863608 w 12311968"/>
              <a:gd name="connsiteY507" fmla="*/ 12351933 h 13937307"/>
              <a:gd name="connsiteX508" fmla="*/ 9862264 w 12311968"/>
              <a:gd name="connsiteY508" fmla="*/ 12365252 h 13937307"/>
              <a:gd name="connsiteX509" fmla="*/ 9856890 w 12311968"/>
              <a:gd name="connsiteY509" fmla="*/ 12375906 h 13937307"/>
              <a:gd name="connsiteX510" fmla="*/ 9846144 w 12311968"/>
              <a:gd name="connsiteY510" fmla="*/ 12382566 h 13937307"/>
              <a:gd name="connsiteX511" fmla="*/ 9828680 w 12311968"/>
              <a:gd name="connsiteY511" fmla="*/ 12385230 h 13937307"/>
              <a:gd name="connsiteX512" fmla="*/ 9803156 w 12311968"/>
              <a:gd name="connsiteY512" fmla="*/ 12385230 h 13937307"/>
              <a:gd name="connsiteX513" fmla="*/ 9801814 w 12311968"/>
              <a:gd name="connsiteY513" fmla="*/ 12385230 h 13937307"/>
              <a:gd name="connsiteX514" fmla="*/ 9801814 w 12311968"/>
              <a:gd name="connsiteY514" fmla="*/ 12319968 h 13937307"/>
              <a:gd name="connsiteX515" fmla="*/ 10738108 w 12311968"/>
              <a:gd name="connsiteY515" fmla="*/ 12318636 h 13937307"/>
              <a:gd name="connsiteX516" fmla="*/ 10764972 w 12311968"/>
              <a:gd name="connsiteY516" fmla="*/ 12318636 h 13937307"/>
              <a:gd name="connsiteX517" fmla="*/ 10786466 w 12311968"/>
              <a:gd name="connsiteY517" fmla="*/ 12321300 h 13937307"/>
              <a:gd name="connsiteX518" fmla="*/ 10803930 w 12311968"/>
              <a:gd name="connsiteY518" fmla="*/ 12331955 h 13937307"/>
              <a:gd name="connsiteX519" fmla="*/ 10816020 w 12311968"/>
              <a:gd name="connsiteY519" fmla="*/ 12351933 h 13937307"/>
              <a:gd name="connsiteX520" fmla="*/ 10820048 w 12311968"/>
              <a:gd name="connsiteY520" fmla="*/ 12382566 h 13937307"/>
              <a:gd name="connsiteX521" fmla="*/ 10816020 w 12311968"/>
              <a:gd name="connsiteY521" fmla="*/ 12411867 h 13937307"/>
              <a:gd name="connsiteX522" fmla="*/ 10803930 w 12311968"/>
              <a:gd name="connsiteY522" fmla="*/ 12431845 h 13937307"/>
              <a:gd name="connsiteX523" fmla="*/ 10785124 w 12311968"/>
              <a:gd name="connsiteY523" fmla="*/ 12443832 h 13937307"/>
              <a:gd name="connsiteX524" fmla="*/ 10762288 w 12311968"/>
              <a:gd name="connsiteY524" fmla="*/ 12447827 h 13937307"/>
              <a:gd name="connsiteX525" fmla="*/ 10738108 w 12311968"/>
              <a:gd name="connsiteY525" fmla="*/ 12447827 h 13937307"/>
              <a:gd name="connsiteX526" fmla="*/ 10738108 w 12311968"/>
              <a:gd name="connsiteY526" fmla="*/ 12318636 h 13937307"/>
              <a:gd name="connsiteX527" fmla="*/ 9975102 w 12311968"/>
              <a:gd name="connsiteY527" fmla="*/ 12317304 h 13937307"/>
              <a:gd name="connsiteX528" fmla="*/ 10012716 w 12311968"/>
              <a:gd name="connsiteY528" fmla="*/ 12334618 h 13937307"/>
              <a:gd name="connsiteX529" fmla="*/ 10026148 w 12311968"/>
              <a:gd name="connsiteY529" fmla="*/ 12383897 h 13937307"/>
              <a:gd name="connsiteX530" fmla="*/ 10012716 w 12311968"/>
              <a:gd name="connsiteY530" fmla="*/ 12433176 h 13937307"/>
              <a:gd name="connsiteX531" fmla="*/ 9975102 w 12311968"/>
              <a:gd name="connsiteY531" fmla="*/ 12450491 h 13937307"/>
              <a:gd name="connsiteX532" fmla="*/ 9937490 w 12311968"/>
              <a:gd name="connsiteY532" fmla="*/ 12433176 h 13937307"/>
              <a:gd name="connsiteX533" fmla="*/ 9924056 w 12311968"/>
              <a:gd name="connsiteY533" fmla="*/ 12383897 h 13937307"/>
              <a:gd name="connsiteX534" fmla="*/ 9937490 w 12311968"/>
              <a:gd name="connsiteY534" fmla="*/ 12334618 h 13937307"/>
              <a:gd name="connsiteX535" fmla="*/ 9975102 w 12311968"/>
              <a:gd name="connsiteY535" fmla="*/ 12317304 h 13937307"/>
              <a:gd name="connsiteX536" fmla="*/ 9115380 w 12311968"/>
              <a:gd name="connsiteY536" fmla="*/ 12317304 h 13937307"/>
              <a:gd name="connsiteX537" fmla="*/ 9036124 w 12311968"/>
              <a:gd name="connsiteY537" fmla="*/ 12359924 h 13937307"/>
              <a:gd name="connsiteX538" fmla="*/ 9077766 w 12311968"/>
              <a:gd name="connsiteY538" fmla="*/ 12411866 h 13937307"/>
              <a:gd name="connsiteX539" fmla="*/ 9135528 w 12311968"/>
              <a:gd name="connsiteY539" fmla="*/ 12381234 h 13937307"/>
              <a:gd name="connsiteX540" fmla="*/ 9115380 w 12311968"/>
              <a:gd name="connsiteY540" fmla="*/ 12317304 h 13937307"/>
              <a:gd name="connsiteX541" fmla="*/ 10716614 w 12311968"/>
              <a:gd name="connsiteY541" fmla="*/ 12301322 h 13937307"/>
              <a:gd name="connsiteX542" fmla="*/ 10716614 w 12311968"/>
              <a:gd name="connsiteY542" fmla="*/ 12466473 h 13937307"/>
              <a:gd name="connsiteX543" fmla="*/ 10763630 w 12311968"/>
              <a:gd name="connsiteY543" fmla="*/ 12466473 h 13937307"/>
              <a:gd name="connsiteX544" fmla="*/ 10794526 w 12311968"/>
              <a:gd name="connsiteY544" fmla="*/ 12462478 h 13937307"/>
              <a:gd name="connsiteX545" fmla="*/ 10820048 w 12311968"/>
              <a:gd name="connsiteY545" fmla="*/ 12447827 h 13937307"/>
              <a:gd name="connsiteX546" fmla="*/ 10837512 w 12311968"/>
              <a:gd name="connsiteY546" fmla="*/ 12421190 h 13937307"/>
              <a:gd name="connsiteX547" fmla="*/ 10844228 w 12311968"/>
              <a:gd name="connsiteY547" fmla="*/ 12382566 h 13937307"/>
              <a:gd name="connsiteX548" fmla="*/ 10838856 w 12311968"/>
              <a:gd name="connsiteY548" fmla="*/ 12345274 h 13937307"/>
              <a:gd name="connsiteX549" fmla="*/ 10822736 w 12311968"/>
              <a:gd name="connsiteY549" fmla="*/ 12319968 h 13937307"/>
              <a:gd name="connsiteX550" fmla="*/ 10797212 w 12311968"/>
              <a:gd name="connsiteY550" fmla="*/ 12305318 h 13937307"/>
              <a:gd name="connsiteX551" fmla="*/ 10764972 w 12311968"/>
              <a:gd name="connsiteY551" fmla="*/ 12301322 h 13937307"/>
              <a:gd name="connsiteX552" fmla="*/ 10716614 w 12311968"/>
              <a:gd name="connsiteY552" fmla="*/ 12301322 h 13937307"/>
              <a:gd name="connsiteX553" fmla="*/ 10583624 w 12311968"/>
              <a:gd name="connsiteY553" fmla="*/ 12301322 h 13937307"/>
              <a:gd name="connsiteX554" fmla="*/ 10583624 w 12311968"/>
              <a:gd name="connsiteY554" fmla="*/ 12466473 h 13937307"/>
              <a:gd name="connsiteX555" fmla="*/ 10683030 w 12311968"/>
              <a:gd name="connsiteY555" fmla="*/ 12466473 h 13937307"/>
              <a:gd name="connsiteX556" fmla="*/ 10683030 w 12311968"/>
              <a:gd name="connsiteY556" fmla="*/ 12447827 h 13937307"/>
              <a:gd name="connsiteX557" fmla="*/ 10606460 w 12311968"/>
              <a:gd name="connsiteY557" fmla="*/ 12447827 h 13937307"/>
              <a:gd name="connsiteX558" fmla="*/ 10606460 w 12311968"/>
              <a:gd name="connsiteY558" fmla="*/ 12393221 h 13937307"/>
              <a:gd name="connsiteX559" fmla="*/ 10674972 w 12311968"/>
              <a:gd name="connsiteY559" fmla="*/ 12393221 h 13937307"/>
              <a:gd name="connsiteX560" fmla="*/ 10674972 w 12311968"/>
              <a:gd name="connsiteY560" fmla="*/ 12374575 h 13937307"/>
              <a:gd name="connsiteX561" fmla="*/ 10606460 w 12311968"/>
              <a:gd name="connsiteY561" fmla="*/ 12374575 h 13937307"/>
              <a:gd name="connsiteX562" fmla="*/ 10606460 w 12311968"/>
              <a:gd name="connsiteY562" fmla="*/ 12319968 h 13937307"/>
              <a:gd name="connsiteX563" fmla="*/ 10683030 w 12311968"/>
              <a:gd name="connsiteY563" fmla="*/ 12319968 h 13937307"/>
              <a:gd name="connsiteX564" fmla="*/ 10683030 w 12311968"/>
              <a:gd name="connsiteY564" fmla="*/ 12301322 h 13937307"/>
              <a:gd name="connsiteX565" fmla="*/ 10583624 w 12311968"/>
              <a:gd name="connsiteY565" fmla="*/ 12301322 h 13937307"/>
              <a:gd name="connsiteX566" fmla="*/ 10438548 w 12311968"/>
              <a:gd name="connsiteY566" fmla="*/ 12301322 h 13937307"/>
              <a:gd name="connsiteX567" fmla="*/ 10438548 w 12311968"/>
              <a:gd name="connsiteY567" fmla="*/ 12465141 h 13937307"/>
              <a:gd name="connsiteX568" fmla="*/ 10460040 w 12311968"/>
              <a:gd name="connsiteY568" fmla="*/ 12465141 h 13937307"/>
              <a:gd name="connsiteX569" fmla="*/ 10460040 w 12311968"/>
              <a:gd name="connsiteY569" fmla="*/ 12394553 h 13937307"/>
              <a:gd name="connsiteX570" fmla="*/ 10484220 w 12311968"/>
              <a:gd name="connsiteY570" fmla="*/ 12394553 h 13937307"/>
              <a:gd name="connsiteX571" fmla="*/ 10496310 w 12311968"/>
              <a:gd name="connsiteY571" fmla="*/ 12395884 h 13937307"/>
              <a:gd name="connsiteX572" fmla="*/ 10505712 w 12311968"/>
              <a:gd name="connsiteY572" fmla="*/ 12399880 h 13937307"/>
              <a:gd name="connsiteX573" fmla="*/ 10512428 w 12311968"/>
              <a:gd name="connsiteY573" fmla="*/ 12407871 h 13937307"/>
              <a:gd name="connsiteX574" fmla="*/ 10517804 w 12311968"/>
              <a:gd name="connsiteY574" fmla="*/ 12421190 h 13937307"/>
              <a:gd name="connsiteX575" fmla="*/ 10524520 w 12311968"/>
              <a:gd name="connsiteY575" fmla="*/ 12451823 h 13937307"/>
              <a:gd name="connsiteX576" fmla="*/ 10527206 w 12311968"/>
              <a:gd name="connsiteY576" fmla="*/ 12459814 h 13937307"/>
              <a:gd name="connsiteX577" fmla="*/ 10531236 w 12311968"/>
              <a:gd name="connsiteY577" fmla="*/ 12466473 h 13937307"/>
              <a:gd name="connsiteX578" fmla="*/ 10531236 w 12311968"/>
              <a:gd name="connsiteY578" fmla="*/ 12465141 h 13937307"/>
              <a:gd name="connsiteX579" fmla="*/ 10556760 w 12311968"/>
              <a:gd name="connsiteY579" fmla="*/ 12465141 h 13937307"/>
              <a:gd name="connsiteX580" fmla="*/ 10548700 w 12311968"/>
              <a:gd name="connsiteY580" fmla="*/ 12447827 h 13937307"/>
              <a:gd name="connsiteX581" fmla="*/ 10540640 w 12311968"/>
              <a:gd name="connsiteY581" fmla="*/ 12414531 h 13937307"/>
              <a:gd name="connsiteX582" fmla="*/ 10529892 w 12311968"/>
              <a:gd name="connsiteY582" fmla="*/ 12394553 h 13937307"/>
              <a:gd name="connsiteX583" fmla="*/ 10511086 w 12311968"/>
              <a:gd name="connsiteY583" fmla="*/ 12386561 h 13937307"/>
              <a:gd name="connsiteX584" fmla="*/ 10525864 w 12311968"/>
              <a:gd name="connsiteY584" fmla="*/ 12383898 h 13937307"/>
              <a:gd name="connsiteX585" fmla="*/ 10537952 w 12311968"/>
              <a:gd name="connsiteY585" fmla="*/ 12375906 h 13937307"/>
              <a:gd name="connsiteX586" fmla="*/ 10546012 w 12311968"/>
              <a:gd name="connsiteY586" fmla="*/ 12363920 h 13937307"/>
              <a:gd name="connsiteX587" fmla="*/ 10548700 w 12311968"/>
              <a:gd name="connsiteY587" fmla="*/ 12346605 h 13937307"/>
              <a:gd name="connsiteX588" fmla="*/ 10535266 w 12311968"/>
              <a:gd name="connsiteY588" fmla="*/ 12313309 h 13937307"/>
              <a:gd name="connsiteX589" fmla="*/ 10493624 w 12311968"/>
              <a:gd name="connsiteY589" fmla="*/ 12301322 h 13937307"/>
              <a:gd name="connsiteX590" fmla="*/ 10438548 w 12311968"/>
              <a:gd name="connsiteY590" fmla="*/ 12301322 h 13937307"/>
              <a:gd name="connsiteX591" fmla="*/ 10304216 w 12311968"/>
              <a:gd name="connsiteY591" fmla="*/ 12301322 h 13937307"/>
              <a:gd name="connsiteX592" fmla="*/ 10304216 w 12311968"/>
              <a:gd name="connsiteY592" fmla="*/ 12466473 h 13937307"/>
              <a:gd name="connsiteX593" fmla="*/ 10403620 w 12311968"/>
              <a:gd name="connsiteY593" fmla="*/ 12466473 h 13937307"/>
              <a:gd name="connsiteX594" fmla="*/ 10403620 w 12311968"/>
              <a:gd name="connsiteY594" fmla="*/ 12447827 h 13937307"/>
              <a:gd name="connsiteX595" fmla="*/ 10327052 w 12311968"/>
              <a:gd name="connsiteY595" fmla="*/ 12447827 h 13937307"/>
              <a:gd name="connsiteX596" fmla="*/ 10327052 w 12311968"/>
              <a:gd name="connsiteY596" fmla="*/ 12393221 h 13937307"/>
              <a:gd name="connsiteX597" fmla="*/ 10395560 w 12311968"/>
              <a:gd name="connsiteY597" fmla="*/ 12393221 h 13937307"/>
              <a:gd name="connsiteX598" fmla="*/ 10395560 w 12311968"/>
              <a:gd name="connsiteY598" fmla="*/ 12374575 h 13937307"/>
              <a:gd name="connsiteX599" fmla="*/ 10327052 w 12311968"/>
              <a:gd name="connsiteY599" fmla="*/ 12374575 h 13937307"/>
              <a:gd name="connsiteX600" fmla="*/ 10327052 w 12311968"/>
              <a:gd name="connsiteY600" fmla="*/ 12319968 h 13937307"/>
              <a:gd name="connsiteX601" fmla="*/ 10403620 w 12311968"/>
              <a:gd name="connsiteY601" fmla="*/ 12319968 h 13937307"/>
              <a:gd name="connsiteX602" fmla="*/ 10403620 w 12311968"/>
              <a:gd name="connsiteY602" fmla="*/ 12301322 h 13937307"/>
              <a:gd name="connsiteX603" fmla="*/ 10304216 w 12311968"/>
              <a:gd name="connsiteY603" fmla="*/ 12301322 h 13937307"/>
              <a:gd name="connsiteX604" fmla="*/ 9780320 w 12311968"/>
              <a:gd name="connsiteY604" fmla="*/ 12301322 h 13937307"/>
              <a:gd name="connsiteX605" fmla="*/ 9780320 w 12311968"/>
              <a:gd name="connsiteY605" fmla="*/ 12466473 h 13937307"/>
              <a:gd name="connsiteX606" fmla="*/ 9803156 w 12311968"/>
              <a:gd name="connsiteY606" fmla="*/ 12466473 h 13937307"/>
              <a:gd name="connsiteX607" fmla="*/ 9803156 w 12311968"/>
              <a:gd name="connsiteY607" fmla="*/ 12403876 h 13937307"/>
              <a:gd name="connsiteX608" fmla="*/ 9830024 w 12311968"/>
              <a:gd name="connsiteY608" fmla="*/ 12403876 h 13937307"/>
              <a:gd name="connsiteX609" fmla="*/ 9871668 w 12311968"/>
              <a:gd name="connsiteY609" fmla="*/ 12389225 h 13937307"/>
              <a:gd name="connsiteX610" fmla="*/ 9885100 w 12311968"/>
              <a:gd name="connsiteY610" fmla="*/ 12350601 h 13937307"/>
              <a:gd name="connsiteX611" fmla="*/ 9871668 w 12311968"/>
              <a:gd name="connsiteY611" fmla="*/ 12314641 h 13937307"/>
              <a:gd name="connsiteX612" fmla="*/ 9827336 w 12311968"/>
              <a:gd name="connsiteY612" fmla="*/ 12301322 h 13937307"/>
              <a:gd name="connsiteX613" fmla="*/ 9780320 w 12311968"/>
              <a:gd name="connsiteY613" fmla="*/ 12301322 h 13937307"/>
              <a:gd name="connsiteX614" fmla="*/ 9222844 w 12311968"/>
              <a:gd name="connsiteY614" fmla="*/ 12301322 h 13937307"/>
              <a:gd name="connsiteX615" fmla="*/ 9222844 w 12311968"/>
              <a:gd name="connsiteY615" fmla="*/ 12367915 h 13937307"/>
              <a:gd name="connsiteX616" fmla="*/ 9377326 w 12311968"/>
              <a:gd name="connsiteY616" fmla="*/ 12438504 h 13937307"/>
              <a:gd name="connsiteX617" fmla="*/ 9428372 w 12311968"/>
              <a:gd name="connsiteY617" fmla="*/ 12394553 h 13937307"/>
              <a:gd name="connsiteX618" fmla="*/ 9222844 w 12311968"/>
              <a:gd name="connsiteY618" fmla="*/ 12301322 h 13937307"/>
              <a:gd name="connsiteX619" fmla="*/ 9205380 w 12311968"/>
              <a:gd name="connsiteY619" fmla="*/ 12301322 h 13937307"/>
              <a:gd name="connsiteX620" fmla="*/ 9131500 w 12311968"/>
              <a:gd name="connsiteY620" fmla="*/ 12313309 h 13937307"/>
              <a:gd name="connsiteX621" fmla="*/ 9151648 w 12311968"/>
              <a:gd name="connsiteY621" fmla="*/ 12377238 h 13937307"/>
              <a:gd name="connsiteX622" fmla="*/ 9205380 w 12311968"/>
              <a:gd name="connsiteY622" fmla="*/ 12367915 h 13937307"/>
              <a:gd name="connsiteX623" fmla="*/ 9205380 w 12311968"/>
              <a:gd name="connsiteY623" fmla="*/ 12301322 h 13937307"/>
              <a:gd name="connsiteX624" fmla="*/ 10157794 w 12311968"/>
              <a:gd name="connsiteY624" fmla="*/ 12299990 h 13937307"/>
              <a:gd name="connsiteX625" fmla="*/ 10128240 w 12311968"/>
              <a:gd name="connsiteY625" fmla="*/ 12407871 h 13937307"/>
              <a:gd name="connsiteX626" fmla="*/ 10124212 w 12311968"/>
              <a:gd name="connsiteY626" fmla="*/ 12426517 h 13937307"/>
              <a:gd name="connsiteX627" fmla="*/ 10121524 w 12311968"/>
              <a:gd name="connsiteY627" fmla="*/ 12441168 h 13937307"/>
              <a:gd name="connsiteX628" fmla="*/ 10120180 w 12311968"/>
              <a:gd name="connsiteY628" fmla="*/ 12453155 h 13937307"/>
              <a:gd name="connsiteX629" fmla="*/ 10118836 w 12311968"/>
              <a:gd name="connsiteY629" fmla="*/ 12453155 h 13937307"/>
              <a:gd name="connsiteX630" fmla="*/ 10116152 w 12311968"/>
              <a:gd name="connsiteY630" fmla="*/ 12441168 h 13937307"/>
              <a:gd name="connsiteX631" fmla="*/ 10113464 w 12311968"/>
              <a:gd name="connsiteY631" fmla="*/ 12426517 h 13937307"/>
              <a:gd name="connsiteX632" fmla="*/ 10109434 w 12311968"/>
              <a:gd name="connsiteY632" fmla="*/ 12409203 h 13937307"/>
              <a:gd name="connsiteX633" fmla="*/ 10081224 w 12311968"/>
              <a:gd name="connsiteY633" fmla="*/ 12302654 h 13937307"/>
              <a:gd name="connsiteX634" fmla="*/ 10058388 w 12311968"/>
              <a:gd name="connsiteY634" fmla="*/ 12302654 h 13937307"/>
              <a:gd name="connsiteX635" fmla="*/ 10104060 w 12311968"/>
              <a:gd name="connsiteY635" fmla="*/ 12467805 h 13937307"/>
              <a:gd name="connsiteX636" fmla="*/ 10134956 w 12311968"/>
              <a:gd name="connsiteY636" fmla="*/ 12467805 h 13937307"/>
              <a:gd name="connsiteX637" fmla="*/ 10161824 w 12311968"/>
              <a:gd name="connsiteY637" fmla="*/ 12365251 h 13937307"/>
              <a:gd name="connsiteX638" fmla="*/ 10165852 w 12311968"/>
              <a:gd name="connsiteY638" fmla="*/ 12347937 h 13937307"/>
              <a:gd name="connsiteX639" fmla="*/ 10168540 w 12311968"/>
              <a:gd name="connsiteY639" fmla="*/ 12334619 h 13937307"/>
              <a:gd name="connsiteX640" fmla="*/ 10169884 w 12311968"/>
              <a:gd name="connsiteY640" fmla="*/ 12322632 h 13937307"/>
              <a:gd name="connsiteX641" fmla="*/ 10171228 w 12311968"/>
              <a:gd name="connsiteY641" fmla="*/ 12322632 h 13937307"/>
              <a:gd name="connsiteX642" fmla="*/ 10172570 w 12311968"/>
              <a:gd name="connsiteY642" fmla="*/ 12334619 h 13937307"/>
              <a:gd name="connsiteX643" fmla="*/ 10173912 w 12311968"/>
              <a:gd name="connsiteY643" fmla="*/ 12347937 h 13937307"/>
              <a:gd name="connsiteX644" fmla="*/ 10177944 w 12311968"/>
              <a:gd name="connsiteY644" fmla="*/ 12365251 h 13937307"/>
              <a:gd name="connsiteX645" fmla="*/ 10204810 w 12311968"/>
              <a:gd name="connsiteY645" fmla="*/ 12467805 h 13937307"/>
              <a:gd name="connsiteX646" fmla="*/ 10235706 w 12311968"/>
              <a:gd name="connsiteY646" fmla="*/ 12467805 h 13937307"/>
              <a:gd name="connsiteX647" fmla="*/ 10281380 w 12311968"/>
              <a:gd name="connsiteY647" fmla="*/ 12302654 h 13937307"/>
              <a:gd name="connsiteX648" fmla="*/ 10259886 w 12311968"/>
              <a:gd name="connsiteY648" fmla="*/ 12302654 h 13937307"/>
              <a:gd name="connsiteX649" fmla="*/ 10231676 w 12311968"/>
              <a:gd name="connsiteY649" fmla="*/ 12410535 h 13937307"/>
              <a:gd name="connsiteX650" fmla="*/ 10227646 w 12311968"/>
              <a:gd name="connsiteY650" fmla="*/ 12427849 h 13937307"/>
              <a:gd name="connsiteX651" fmla="*/ 10224960 w 12311968"/>
              <a:gd name="connsiteY651" fmla="*/ 12441168 h 13937307"/>
              <a:gd name="connsiteX652" fmla="*/ 10223616 w 12311968"/>
              <a:gd name="connsiteY652" fmla="*/ 12453155 h 13937307"/>
              <a:gd name="connsiteX653" fmla="*/ 10222272 w 12311968"/>
              <a:gd name="connsiteY653" fmla="*/ 12453155 h 13937307"/>
              <a:gd name="connsiteX654" fmla="*/ 10219586 w 12311968"/>
              <a:gd name="connsiteY654" fmla="*/ 12441168 h 13937307"/>
              <a:gd name="connsiteX655" fmla="*/ 10216900 w 12311968"/>
              <a:gd name="connsiteY655" fmla="*/ 12427849 h 13937307"/>
              <a:gd name="connsiteX656" fmla="*/ 10212870 w 12311968"/>
              <a:gd name="connsiteY656" fmla="*/ 12409203 h 13937307"/>
              <a:gd name="connsiteX657" fmla="*/ 10183316 w 12311968"/>
              <a:gd name="connsiteY657" fmla="*/ 12299990 h 13937307"/>
              <a:gd name="connsiteX658" fmla="*/ 10157794 w 12311968"/>
              <a:gd name="connsiteY658" fmla="*/ 12299990 h 13937307"/>
              <a:gd name="connsiteX659" fmla="*/ 9975102 w 12311968"/>
              <a:gd name="connsiteY659" fmla="*/ 12297326 h 13937307"/>
              <a:gd name="connsiteX660" fmla="*/ 9944206 w 12311968"/>
              <a:gd name="connsiteY660" fmla="*/ 12302653 h 13937307"/>
              <a:gd name="connsiteX661" fmla="*/ 9921370 w 12311968"/>
              <a:gd name="connsiteY661" fmla="*/ 12319968 h 13937307"/>
              <a:gd name="connsiteX662" fmla="*/ 9906592 w 12311968"/>
              <a:gd name="connsiteY662" fmla="*/ 12346605 h 13937307"/>
              <a:gd name="connsiteX663" fmla="*/ 9901220 w 12311968"/>
              <a:gd name="connsiteY663" fmla="*/ 12383897 h 13937307"/>
              <a:gd name="connsiteX664" fmla="*/ 9906592 w 12311968"/>
              <a:gd name="connsiteY664" fmla="*/ 12421190 h 13937307"/>
              <a:gd name="connsiteX665" fmla="*/ 9921370 w 12311968"/>
              <a:gd name="connsiteY665" fmla="*/ 12447827 h 13937307"/>
              <a:gd name="connsiteX666" fmla="*/ 9944206 w 12311968"/>
              <a:gd name="connsiteY666" fmla="*/ 12463809 h 13937307"/>
              <a:gd name="connsiteX667" fmla="*/ 9975102 w 12311968"/>
              <a:gd name="connsiteY667" fmla="*/ 12469137 h 13937307"/>
              <a:gd name="connsiteX668" fmla="*/ 10006000 w 12311968"/>
              <a:gd name="connsiteY668" fmla="*/ 12463809 h 13937307"/>
              <a:gd name="connsiteX669" fmla="*/ 10028836 w 12311968"/>
              <a:gd name="connsiteY669" fmla="*/ 12447827 h 13937307"/>
              <a:gd name="connsiteX670" fmla="*/ 10043612 w 12311968"/>
              <a:gd name="connsiteY670" fmla="*/ 12421190 h 13937307"/>
              <a:gd name="connsiteX671" fmla="*/ 10048984 w 12311968"/>
              <a:gd name="connsiteY671" fmla="*/ 12383897 h 13937307"/>
              <a:gd name="connsiteX672" fmla="*/ 10043612 w 12311968"/>
              <a:gd name="connsiteY672" fmla="*/ 12346605 h 13937307"/>
              <a:gd name="connsiteX673" fmla="*/ 10028836 w 12311968"/>
              <a:gd name="connsiteY673" fmla="*/ 12319968 h 13937307"/>
              <a:gd name="connsiteX674" fmla="*/ 10006000 w 12311968"/>
              <a:gd name="connsiteY674" fmla="*/ 12302653 h 13937307"/>
              <a:gd name="connsiteX675" fmla="*/ 9975102 w 12311968"/>
              <a:gd name="connsiteY675" fmla="*/ 12297326 h 13937307"/>
              <a:gd name="connsiteX676" fmla="*/ 9089856 w 12311968"/>
              <a:gd name="connsiteY676" fmla="*/ 12237392 h 13937307"/>
              <a:gd name="connsiteX677" fmla="*/ 8983734 w 12311968"/>
              <a:gd name="connsiteY677" fmla="*/ 12294662 h 13937307"/>
              <a:gd name="connsiteX678" fmla="*/ 9025376 w 12311968"/>
              <a:gd name="connsiteY678" fmla="*/ 12346605 h 13937307"/>
              <a:gd name="connsiteX679" fmla="*/ 9110006 w 12311968"/>
              <a:gd name="connsiteY679" fmla="*/ 12301322 h 13937307"/>
              <a:gd name="connsiteX680" fmla="*/ 9089856 w 12311968"/>
              <a:gd name="connsiteY680" fmla="*/ 12237392 h 13937307"/>
              <a:gd name="connsiteX681" fmla="*/ 9221500 w 12311968"/>
              <a:gd name="connsiteY681" fmla="*/ 12216082 h 13937307"/>
              <a:gd name="connsiteX682" fmla="*/ 9221500 w 12311968"/>
              <a:gd name="connsiteY682" fmla="*/ 12282675 h 13937307"/>
              <a:gd name="connsiteX683" fmla="*/ 9440462 w 12311968"/>
              <a:gd name="connsiteY683" fmla="*/ 12382565 h 13937307"/>
              <a:gd name="connsiteX684" fmla="*/ 9491508 w 12311968"/>
              <a:gd name="connsiteY684" fmla="*/ 12338614 h 13937307"/>
              <a:gd name="connsiteX685" fmla="*/ 9221500 w 12311968"/>
              <a:gd name="connsiteY685" fmla="*/ 12216082 h 13937307"/>
              <a:gd name="connsiteX686" fmla="*/ 9221500 w 12311968"/>
              <a:gd name="connsiteY686" fmla="*/ 12133507 h 13937307"/>
              <a:gd name="connsiteX687" fmla="*/ 9221500 w 12311968"/>
              <a:gd name="connsiteY687" fmla="*/ 12200100 h 13937307"/>
              <a:gd name="connsiteX688" fmla="*/ 9504940 w 12311968"/>
              <a:gd name="connsiteY688" fmla="*/ 12327959 h 13937307"/>
              <a:gd name="connsiteX689" fmla="*/ 9555988 w 12311968"/>
              <a:gd name="connsiteY689" fmla="*/ 12284008 h 13937307"/>
              <a:gd name="connsiteX690" fmla="*/ 9221500 w 12311968"/>
              <a:gd name="connsiteY690" fmla="*/ 12133507 h 13937307"/>
              <a:gd name="connsiteX691" fmla="*/ 35340 w 12311968"/>
              <a:gd name="connsiteY691" fmla="*/ 9352130 h 13937307"/>
              <a:gd name="connsiteX692" fmla="*/ 41818 w 12311968"/>
              <a:gd name="connsiteY692" fmla="*/ 9358750 h 13937307"/>
              <a:gd name="connsiteX693" fmla="*/ 44044 w 12311968"/>
              <a:gd name="connsiteY693" fmla="*/ 9356476 h 13937307"/>
              <a:gd name="connsiteX694" fmla="*/ 42996 w 12311968"/>
              <a:gd name="connsiteY694" fmla="*/ 9361158 h 13937307"/>
              <a:gd name="connsiteX695" fmla="*/ 36713 w 12311968"/>
              <a:gd name="connsiteY695" fmla="*/ 9359553 h 13937307"/>
              <a:gd name="connsiteX696" fmla="*/ 32394 w 12311968"/>
              <a:gd name="connsiteY696" fmla="*/ 9355140 h 13937307"/>
              <a:gd name="connsiteX697" fmla="*/ 35340 w 12311968"/>
              <a:gd name="connsiteY697" fmla="*/ 9352130 h 13937307"/>
              <a:gd name="connsiteX698" fmla="*/ 35180 w 12311968"/>
              <a:gd name="connsiteY698" fmla="*/ 9351967 h 13937307"/>
              <a:gd name="connsiteX699" fmla="*/ 35475 w 12311968"/>
              <a:gd name="connsiteY699" fmla="*/ 9351992 h 13937307"/>
              <a:gd name="connsiteX700" fmla="*/ 35340 w 12311968"/>
              <a:gd name="connsiteY700" fmla="*/ 9352130 h 13937307"/>
              <a:gd name="connsiteX701" fmla="*/ 35180 w 12311968"/>
              <a:gd name="connsiteY701" fmla="*/ 9351967 h 13937307"/>
              <a:gd name="connsiteX702" fmla="*/ 49916 w 12311968"/>
              <a:gd name="connsiteY702" fmla="*/ 9350475 h 13937307"/>
              <a:gd name="connsiteX703" fmla="*/ 50463 w 12311968"/>
              <a:gd name="connsiteY703" fmla="*/ 9350909 h 13937307"/>
              <a:gd name="connsiteX704" fmla="*/ 50064 w 12311968"/>
              <a:gd name="connsiteY704" fmla="*/ 9351529 h 13937307"/>
              <a:gd name="connsiteX705" fmla="*/ 49370 w 12311968"/>
              <a:gd name="connsiteY705" fmla="*/ 9351033 h 13937307"/>
              <a:gd name="connsiteX706" fmla="*/ 49916 w 12311968"/>
              <a:gd name="connsiteY706" fmla="*/ 9350475 h 13937307"/>
              <a:gd name="connsiteX707" fmla="*/ 45828 w 12311968"/>
              <a:gd name="connsiteY707" fmla="*/ 9348499 h 13937307"/>
              <a:gd name="connsiteX708" fmla="*/ 49370 w 12311968"/>
              <a:gd name="connsiteY708" fmla="*/ 9351033 h 13937307"/>
              <a:gd name="connsiteX709" fmla="*/ 44044 w 12311968"/>
              <a:gd name="connsiteY709" fmla="*/ 9356476 h 13937307"/>
              <a:gd name="connsiteX710" fmla="*/ 45828 w 12311968"/>
              <a:gd name="connsiteY710" fmla="*/ 9348499 h 13937307"/>
              <a:gd name="connsiteX711" fmla="*/ 44918 w 12311968"/>
              <a:gd name="connsiteY711" fmla="*/ 9346502 h 13937307"/>
              <a:gd name="connsiteX712" fmla="*/ 46070 w 12311968"/>
              <a:gd name="connsiteY712" fmla="*/ 9347418 h 13937307"/>
              <a:gd name="connsiteX713" fmla="*/ 45828 w 12311968"/>
              <a:gd name="connsiteY713" fmla="*/ 9348499 h 13937307"/>
              <a:gd name="connsiteX714" fmla="*/ 44770 w 12311968"/>
              <a:gd name="connsiteY714" fmla="*/ 9347742 h 13937307"/>
              <a:gd name="connsiteX715" fmla="*/ 44918 w 12311968"/>
              <a:gd name="connsiteY715" fmla="*/ 9346502 h 13937307"/>
              <a:gd name="connsiteX716" fmla="*/ 41750 w 12311968"/>
              <a:gd name="connsiteY716" fmla="*/ 9345581 h 13937307"/>
              <a:gd name="connsiteX717" fmla="*/ 44770 w 12311968"/>
              <a:gd name="connsiteY717" fmla="*/ 9347742 h 13937307"/>
              <a:gd name="connsiteX718" fmla="*/ 44174 w 12311968"/>
              <a:gd name="connsiteY718" fmla="*/ 9352732 h 13937307"/>
              <a:gd name="connsiteX719" fmla="*/ 35475 w 12311968"/>
              <a:gd name="connsiteY719" fmla="*/ 9351992 h 13937307"/>
              <a:gd name="connsiteX720" fmla="*/ 41750 w 12311968"/>
              <a:gd name="connsiteY720" fmla="*/ 9345581 h 13937307"/>
              <a:gd name="connsiteX721" fmla="*/ 43621 w 12311968"/>
              <a:gd name="connsiteY721" fmla="*/ 9345472 h 13937307"/>
              <a:gd name="connsiteX722" fmla="*/ 44966 w 12311968"/>
              <a:gd name="connsiteY722" fmla="*/ 9346096 h 13937307"/>
              <a:gd name="connsiteX723" fmla="*/ 44918 w 12311968"/>
              <a:gd name="connsiteY723" fmla="*/ 9346502 h 13937307"/>
              <a:gd name="connsiteX724" fmla="*/ 43621 w 12311968"/>
              <a:gd name="connsiteY724" fmla="*/ 9345472 h 13937307"/>
              <a:gd name="connsiteX725" fmla="*/ 42629 w 12311968"/>
              <a:gd name="connsiteY725" fmla="*/ 9344683 h 13937307"/>
              <a:gd name="connsiteX726" fmla="*/ 43621 w 12311968"/>
              <a:gd name="connsiteY726" fmla="*/ 9345472 h 13937307"/>
              <a:gd name="connsiteX727" fmla="*/ 42409 w 12311968"/>
              <a:gd name="connsiteY727" fmla="*/ 9344908 h 13937307"/>
              <a:gd name="connsiteX728" fmla="*/ 42629 w 12311968"/>
              <a:gd name="connsiteY728" fmla="*/ 9344683 h 13937307"/>
              <a:gd name="connsiteX729" fmla="*/ 58608 w 12311968"/>
              <a:gd name="connsiteY729" fmla="*/ 9341594 h 13937307"/>
              <a:gd name="connsiteX730" fmla="*/ 51242 w 12311968"/>
              <a:gd name="connsiteY730" fmla="*/ 9351529 h 13937307"/>
              <a:gd name="connsiteX731" fmla="*/ 50463 w 12311968"/>
              <a:gd name="connsiteY731" fmla="*/ 9350909 h 13937307"/>
              <a:gd name="connsiteX732" fmla="*/ 52324 w 12311968"/>
              <a:gd name="connsiteY732" fmla="*/ 9348015 h 13937307"/>
              <a:gd name="connsiteX733" fmla="*/ 58608 w 12311968"/>
              <a:gd name="connsiteY733" fmla="*/ 9341594 h 13937307"/>
              <a:gd name="connsiteX734" fmla="*/ 47882 w 12311968"/>
              <a:gd name="connsiteY734" fmla="*/ 9339316 h 13937307"/>
              <a:gd name="connsiteX735" fmla="*/ 46234 w 12311968"/>
              <a:gd name="connsiteY735" fmla="*/ 9346685 h 13937307"/>
              <a:gd name="connsiteX736" fmla="*/ 44966 w 12311968"/>
              <a:gd name="connsiteY736" fmla="*/ 9346096 h 13937307"/>
              <a:gd name="connsiteX737" fmla="*/ 45483 w 12311968"/>
              <a:gd name="connsiteY737" fmla="*/ 9341767 h 13937307"/>
              <a:gd name="connsiteX738" fmla="*/ 47882 w 12311968"/>
              <a:gd name="connsiteY738" fmla="*/ 9339316 h 13937307"/>
              <a:gd name="connsiteX739" fmla="*/ 46222 w 12311968"/>
              <a:gd name="connsiteY739" fmla="*/ 9335573 h 13937307"/>
              <a:gd name="connsiteX740" fmla="*/ 45483 w 12311968"/>
              <a:gd name="connsiteY740" fmla="*/ 9341767 h 13937307"/>
              <a:gd name="connsiteX741" fmla="*/ 42629 w 12311968"/>
              <a:gd name="connsiteY741" fmla="*/ 9344683 h 13937307"/>
              <a:gd name="connsiteX742" fmla="*/ 40640 w 12311968"/>
              <a:gd name="connsiteY742" fmla="*/ 9343102 h 13937307"/>
              <a:gd name="connsiteX743" fmla="*/ 46222 w 12311968"/>
              <a:gd name="connsiteY743" fmla="*/ 9335573 h 13937307"/>
              <a:gd name="connsiteX744" fmla="*/ 48004 w 12311968"/>
              <a:gd name="connsiteY744" fmla="*/ 9333169 h 13937307"/>
              <a:gd name="connsiteX745" fmla="*/ 46222 w 12311968"/>
              <a:gd name="connsiteY745" fmla="*/ 9335573 h 13937307"/>
              <a:gd name="connsiteX746" fmla="*/ 46301 w 12311968"/>
              <a:gd name="connsiteY746" fmla="*/ 9334909 h 13937307"/>
              <a:gd name="connsiteX747" fmla="*/ 48004 w 12311968"/>
              <a:gd name="connsiteY747" fmla="*/ 9333169 h 13937307"/>
              <a:gd name="connsiteX748" fmla="*/ 48782 w 12311968"/>
              <a:gd name="connsiteY748" fmla="*/ 9332120 h 13937307"/>
              <a:gd name="connsiteX749" fmla="*/ 48964 w 12311968"/>
              <a:gd name="connsiteY749" fmla="*/ 9332188 h 13937307"/>
              <a:gd name="connsiteX750" fmla="*/ 48004 w 12311968"/>
              <a:gd name="connsiteY750" fmla="*/ 9333169 h 13937307"/>
              <a:gd name="connsiteX751" fmla="*/ 48782 w 12311968"/>
              <a:gd name="connsiteY751" fmla="*/ 9332120 h 13937307"/>
              <a:gd name="connsiteX752" fmla="*/ 49628 w 12311968"/>
              <a:gd name="connsiteY752" fmla="*/ 9331510 h 13937307"/>
              <a:gd name="connsiteX753" fmla="*/ 49437 w 12311968"/>
              <a:gd name="connsiteY753" fmla="*/ 9332364 h 13937307"/>
              <a:gd name="connsiteX754" fmla="*/ 48964 w 12311968"/>
              <a:gd name="connsiteY754" fmla="*/ 9332188 h 13937307"/>
              <a:gd name="connsiteX755" fmla="*/ 49628 w 12311968"/>
              <a:gd name="connsiteY755" fmla="*/ 9331510 h 13937307"/>
              <a:gd name="connsiteX756" fmla="*/ 46010 w 12311968"/>
              <a:gd name="connsiteY756" fmla="*/ 9331090 h 13937307"/>
              <a:gd name="connsiteX757" fmla="*/ 46725 w 12311968"/>
              <a:gd name="connsiteY757" fmla="*/ 9331356 h 13937307"/>
              <a:gd name="connsiteX758" fmla="*/ 46301 w 12311968"/>
              <a:gd name="connsiteY758" fmla="*/ 9334909 h 13937307"/>
              <a:gd name="connsiteX759" fmla="*/ 38358 w 12311968"/>
              <a:gd name="connsiteY759" fmla="*/ 9343027 h 13937307"/>
              <a:gd name="connsiteX760" fmla="*/ 38339 w 12311968"/>
              <a:gd name="connsiteY760" fmla="*/ 9343018 h 13937307"/>
              <a:gd name="connsiteX761" fmla="*/ 46010 w 12311968"/>
              <a:gd name="connsiteY761" fmla="*/ 9331090 h 13937307"/>
              <a:gd name="connsiteX762" fmla="*/ 67999 w 12311968"/>
              <a:gd name="connsiteY762" fmla="*/ 9328928 h 13937307"/>
              <a:gd name="connsiteX763" fmla="*/ 69501 w 12311968"/>
              <a:gd name="connsiteY763" fmla="*/ 9330463 h 13937307"/>
              <a:gd name="connsiteX764" fmla="*/ 58608 w 12311968"/>
              <a:gd name="connsiteY764" fmla="*/ 9341594 h 13937307"/>
              <a:gd name="connsiteX765" fmla="*/ 67999 w 12311968"/>
              <a:gd name="connsiteY765" fmla="*/ 9328928 h 13937307"/>
              <a:gd name="connsiteX766" fmla="*/ 73035 w 12311968"/>
              <a:gd name="connsiteY766" fmla="*/ 9326852 h 13937307"/>
              <a:gd name="connsiteX767" fmla="*/ 73506 w 12311968"/>
              <a:gd name="connsiteY767" fmla="*/ 9327334 h 13937307"/>
              <a:gd name="connsiteX768" fmla="*/ 70090 w 12311968"/>
              <a:gd name="connsiteY768" fmla="*/ 9331065 h 13937307"/>
              <a:gd name="connsiteX769" fmla="*/ 69501 w 12311968"/>
              <a:gd name="connsiteY769" fmla="*/ 9330463 h 13937307"/>
              <a:gd name="connsiteX770" fmla="*/ 73035 w 12311968"/>
              <a:gd name="connsiteY770" fmla="*/ 9326852 h 13937307"/>
              <a:gd name="connsiteX771" fmla="*/ 63023 w 12311968"/>
              <a:gd name="connsiteY771" fmla="*/ 9323843 h 13937307"/>
              <a:gd name="connsiteX772" fmla="*/ 65947 w 12311968"/>
              <a:gd name="connsiteY772" fmla="*/ 9326831 h 13937307"/>
              <a:gd name="connsiteX773" fmla="*/ 52324 w 12311968"/>
              <a:gd name="connsiteY773" fmla="*/ 9348015 h 13937307"/>
              <a:gd name="connsiteX774" fmla="*/ 49916 w 12311968"/>
              <a:gd name="connsiteY774" fmla="*/ 9350475 h 13937307"/>
              <a:gd name="connsiteX775" fmla="*/ 46070 w 12311968"/>
              <a:gd name="connsiteY775" fmla="*/ 9347418 h 13937307"/>
              <a:gd name="connsiteX776" fmla="*/ 46234 w 12311968"/>
              <a:gd name="connsiteY776" fmla="*/ 9346685 h 13937307"/>
              <a:gd name="connsiteX777" fmla="*/ 48886 w 12311968"/>
              <a:gd name="connsiteY777" fmla="*/ 9347917 h 13937307"/>
              <a:gd name="connsiteX778" fmla="*/ 56514 w 12311968"/>
              <a:gd name="connsiteY778" fmla="*/ 9330495 h 13937307"/>
              <a:gd name="connsiteX779" fmla="*/ 63023 w 12311968"/>
              <a:gd name="connsiteY779" fmla="*/ 9323843 h 13937307"/>
              <a:gd name="connsiteX780" fmla="*/ 68750 w 12311968"/>
              <a:gd name="connsiteY780" fmla="*/ 9322473 h 13937307"/>
              <a:gd name="connsiteX781" fmla="*/ 71045 w 12311968"/>
              <a:gd name="connsiteY781" fmla="*/ 9324819 h 13937307"/>
              <a:gd name="connsiteX782" fmla="*/ 67999 w 12311968"/>
              <a:gd name="connsiteY782" fmla="*/ 9328928 h 13937307"/>
              <a:gd name="connsiteX783" fmla="*/ 65947 w 12311968"/>
              <a:gd name="connsiteY783" fmla="*/ 9326831 h 13937307"/>
              <a:gd name="connsiteX784" fmla="*/ 68750 w 12311968"/>
              <a:gd name="connsiteY784" fmla="*/ 9322473 h 13937307"/>
              <a:gd name="connsiteX785" fmla="*/ 56066 w 12311968"/>
              <a:gd name="connsiteY785" fmla="*/ 9322295 h 13937307"/>
              <a:gd name="connsiteX786" fmla="*/ 54776 w 12311968"/>
              <a:gd name="connsiteY786" fmla="*/ 9326250 h 13937307"/>
              <a:gd name="connsiteX787" fmla="*/ 49628 w 12311968"/>
              <a:gd name="connsiteY787" fmla="*/ 9331510 h 13937307"/>
              <a:gd name="connsiteX788" fmla="*/ 49798 w 12311968"/>
              <a:gd name="connsiteY788" fmla="*/ 9330750 h 13937307"/>
              <a:gd name="connsiteX789" fmla="*/ 56066 w 12311968"/>
              <a:gd name="connsiteY789" fmla="*/ 9322295 h 13937307"/>
              <a:gd name="connsiteX790" fmla="*/ 51701 w 12311968"/>
              <a:gd name="connsiteY790" fmla="*/ 9322240 h 13937307"/>
              <a:gd name="connsiteX791" fmla="*/ 49798 w 12311968"/>
              <a:gd name="connsiteY791" fmla="*/ 9330750 h 13937307"/>
              <a:gd name="connsiteX792" fmla="*/ 48782 w 12311968"/>
              <a:gd name="connsiteY792" fmla="*/ 9332120 h 13937307"/>
              <a:gd name="connsiteX793" fmla="*/ 46725 w 12311968"/>
              <a:gd name="connsiteY793" fmla="*/ 9331356 h 13937307"/>
              <a:gd name="connsiteX794" fmla="*/ 46927 w 12311968"/>
              <a:gd name="connsiteY794" fmla="*/ 9329664 h 13937307"/>
              <a:gd name="connsiteX795" fmla="*/ 51701 w 12311968"/>
              <a:gd name="connsiteY795" fmla="*/ 9322240 h 13937307"/>
              <a:gd name="connsiteX796" fmla="*/ 73584 w 12311968"/>
              <a:gd name="connsiteY796" fmla="*/ 9321394 h 13937307"/>
              <a:gd name="connsiteX797" fmla="*/ 75980 w 12311968"/>
              <a:gd name="connsiteY797" fmla="*/ 9323842 h 13937307"/>
              <a:gd name="connsiteX798" fmla="*/ 73035 w 12311968"/>
              <a:gd name="connsiteY798" fmla="*/ 9326852 h 13937307"/>
              <a:gd name="connsiteX799" fmla="*/ 71045 w 12311968"/>
              <a:gd name="connsiteY799" fmla="*/ 9324819 h 13937307"/>
              <a:gd name="connsiteX800" fmla="*/ 73584 w 12311968"/>
              <a:gd name="connsiteY800" fmla="*/ 9321394 h 13937307"/>
              <a:gd name="connsiteX801" fmla="*/ 60519 w 12311968"/>
              <a:gd name="connsiteY801" fmla="*/ 9320382 h 13937307"/>
              <a:gd name="connsiteX802" fmla="*/ 60852 w 12311968"/>
              <a:gd name="connsiteY802" fmla="*/ 9320586 h 13937307"/>
              <a:gd name="connsiteX803" fmla="*/ 56514 w 12311968"/>
              <a:gd name="connsiteY803" fmla="*/ 9330495 h 13937307"/>
              <a:gd name="connsiteX804" fmla="*/ 47882 w 12311968"/>
              <a:gd name="connsiteY804" fmla="*/ 9339316 h 13937307"/>
              <a:gd name="connsiteX805" fmla="*/ 49437 w 12311968"/>
              <a:gd name="connsiteY805" fmla="*/ 9332364 h 13937307"/>
              <a:gd name="connsiteX806" fmla="*/ 52420 w 12311968"/>
              <a:gd name="connsiteY806" fmla="*/ 9333472 h 13937307"/>
              <a:gd name="connsiteX807" fmla="*/ 54776 w 12311968"/>
              <a:gd name="connsiteY807" fmla="*/ 9326250 h 13937307"/>
              <a:gd name="connsiteX808" fmla="*/ 60519 w 12311968"/>
              <a:gd name="connsiteY808" fmla="*/ 9320382 h 13937307"/>
              <a:gd name="connsiteX809" fmla="*/ 57328 w 12311968"/>
              <a:gd name="connsiteY809" fmla="*/ 9318426 h 13937307"/>
              <a:gd name="connsiteX810" fmla="*/ 58433 w 12311968"/>
              <a:gd name="connsiteY810" fmla="*/ 9319103 h 13937307"/>
              <a:gd name="connsiteX811" fmla="*/ 56066 w 12311968"/>
              <a:gd name="connsiteY811" fmla="*/ 9322295 h 13937307"/>
              <a:gd name="connsiteX812" fmla="*/ 57328 w 12311968"/>
              <a:gd name="connsiteY812" fmla="*/ 9318426 h 13937307"/>
              <a:gd name="connsiteX813" fmla="*/ 46593 w 12311968"/>
              <a:gd name="connsiteY813" fmla="*/ 9317538 h 13937307"/>
              <a:gd name="connsiteX814" fmla="*/ 48322 w 12311968"/>
              <a:gd name="connsiteY814" fmla="*/ 9317980 h 13937307"/>
              <a:gd name="connsiteX815" fmla="*/ 46927 w 12311968"/>
              <a:gd name="connsiteY815" fmla="*/ 9329664 h 13937307"/>
              <a:gd name="connsiteX816" fmla="*/ 46010 w 12311968"/>
              <a:gd name="connsiteY816" fmla="*/ 9331090 h 13937307"/>
              <a:gd name="connsiteX817" fmla="*/ 41408 w 12311968"/>
              <a:gd name="connsiteY817" fmla="*/ 9329380 h 13937307"/>
              <a:gd name="connsiteX818" fmla="*/ 46593 w 12311968"/>
              <a:gd name="connsiteY818" fmla="*/ 9317538 h 13937307"/>
              <a:gd name="connsiteX819" fmla="*/ 67987 w 12311968"/>
              <a:gd name="connsiteY819" fmla="*/ 9315674 h 13937307"/>
              <a:gd name="connsiteX820" fmla="*/ 71086 w 12311968"/>
              <a:gd name="connsiteY820" fmla="*/ 9318841 h 13937307"/>
              <a:gd name="connsiteX821" fmla="*/ 68750 w 12311968"/>
              <a:gd name="connsiteY821" fmla="*/ 9322473 h 13937307"/>
              <a:gd name="connsiteX822" fmla="*/ 66556 w 12311968"/>
              <a:gd name="connsiteY822" fmla="*/ 9320232 h 13937307"/>
              <a:gd name="connsiteX823" fmla="*/ 63023 w 12311968"/>
              <a:gd name="connsiteY823" fmla="*/ 9323843 h 13937307"/>
              <a:gd name="connsiteX824" fmla="*/ 60666 w 12311968"/>
              <a:gd name="connsiteY824" fmla="*/ 9321435 h 13937307"/>
              <a:gd name="connsiteX825" fmla="*/ 61218 w 12311968"/>
              <a:gd name="connsiteY825" fmla="*/ 9320811 h 13937307"/>
              <a:gd name="connsiteX826" fmla="*/ 64200 w 12311968"/>
              <a:gd name="connsiteY826" fmla="*/ 9322639 h 13937307"/>
              <a:gd name="connsiteX827" fmla="*/ 67987 w 12311968"/>
              <a:gd name="connsiteY827" fmla="*/ 9315674 h 13937307"/>
              <a:gd name="connsiteX828" fmla="*/ 38284 w 12311968"/>
              <a:gd name="connsiteY828" fmla="*/ 9315416 h 13937307"/>
              <a:gd name="connsiteX829" fmla="*/ 43359 w 12311968"/>
              <a:gd name="connsiteY829" fmla="*/ 9316712 h 13937307"/>
              <a:gd name="connsiteX830" fmla="*/ 39462 w 12311968"/>
              <a:gd name="connsiteY830" fmla="*/ 9328657 h 13937307"/>
              <a:gd name="connsiteX831" fmla="*/ 41408 w 12311968"/>
              <a:gd name="connsiteY831" fmla="*/ 9329380 h 13937307"/>
              <a:gd name="connsiteX832" fmla="*/ 35928 w 12311968"/>
              <a:gd name="connsiteY832" fmla="*/ 9341898 h 13937307"/>
              <a:gd name="connsiteX833" fmla="*/ 38339 w 12311968"/>
              <a:gd name="connsiteY833" fmla="*/ 9343018 h 13937307"/>
              <a:gd name="connsiteX834" fmla="*/ 38286 w 12311968"/>
              <a:gd name="connsiteY834" fmla="*/ 9343100 h 13937307"/>
              <a:gd name="connsiteX835" fmla="*/ 38358 w 12311968"/>
              <a:gd name="connsiteY835" fmla="*/ 9343027 h 13937307"/>
              <a:gd name="connsiteX836" fmla="*/ 42409 w 12311968"/>
              <a:gd name="connsiteY836" fmla="*/ 9344908 h 13937307"/>
              <a:gd name="connsiteX837" fmla="*/ 41750 w 12311968"/>
              <a:gd name="connsiteY837" fmla="*/ 9345581 h 13937307"/>
              <a:gd name="connsiteX838" fmla="*/ 38284 w 12311968"/>
              <a:gd name="connsiteY838" fmla="*/ 9343102 h 13937307"/>
              <a:gd name="connsiteX839" fmla="*/ 32394 w 12311968"/>
              <a:gd name="connsiteY839" fmla="*/ 9349120 h 13937307"/>
              <a:gd name="connsiteX840" fmla="*/ 35180 w 12311968"/>
              <a:gd name="connsiteY840" fmla="*/ 9351967 h 13937307"/>
              <a:gd name="connsiteX841" fmla="*/ 30203 w 12311968"/>
              <a:gd name="connsiteY841" fmla="*/ 9351543 h 13937307"/>
              <a:gd name="connsiteX842" fmla="*/ 38284 w 12311968"/>
              <a:gd name="connsiteY842" fmla="*/ 9315416 h 13937307"/>
              <a:gd name="connsiteX843" fmla="*/ 66556 w 12311968"/>
              <a:gd name="connsiteY843" fmla="*/ 9314212 h 13937307"/>
              <a:gd name="connsiteX844" fmla="*/ 66816 w 12311968"/>
              <a:gd name="connsiteY844" fmla="*/ 9314478 h 13937307"/>
              <a:gd name="connsiteX845" fmla="*/ 61218 w 12311968"/>
              <a:gd name="connsiteY845" fmla="*/ 9320811 h 13937307"/>
              <a:gd name="connsiteX846" fmla="*/ 60852 w 12311968"/>
              <a:gd name="connsiteY846" fmla="*/ 9320586 h 13937307"/>
              <a:gd name="connsiteX847" fmla="*/ 61283 w 12311968"/>
              <a:gd name="connsiteY847" fmla="*/ 9319602 h 13937307"/>
              <a:gd name="connsiteX848" fmla="*/ 66556 w 12311968"/>
              <a:gd name="connsiteY848" fmla="*/ 9314212 h 13937307"/>
              <a:gd name="connsiteX849" fmla="*/ 71546 w 12311968"/>
              <a:gd name="connsiteY849" fmla="*/ 9309127 h 13937307"/>
              <a:gd name="connsiteX850" fmla="*/ 67987 w 12311968"/>
              <a:gd name="connsiteY850" fmla="*/ 9315674 h 13937307"/>
              <a:gd name="connsiteX851" fmla="*/ 66816 w 12311968"/>
              <a:gd name="connsiteY851" fmla="*/ 9314478 h 13937307"/>
              <a:gd name="connsiteX852" fmla="*/ 71546 w 12311968"/>
              <a:gd name="connsiteY852" fmla="*/ 9309127 h 13937307"/>
              <a:gd name="connsiteX853" fmla="*/ 65925 w 12311968"/>
              <a:gd name="connsiteY853" fmla="*/ 9308999 h 13937307"/>
              <a:gd name="connsiteX854" fmla="*/ 61283 w 12311968"/>
              <a:gd name="connsiteY854" fmla="*/ 9319602 h 13937307"/>
              <a:gd name="connsiteX855" fmla="*/ 60519 w 12311968"/>
              <a:gd name="connsiteY855" fmla="*/ 9320382 h 13937307"/>
              <a:gd name="connsiteX856" fmla="*/ 58433 w 12311968"/>
              <a:gd name="connsiteY856" fmla="*/ 9319103 h 13937307"/>
              <a:gd name="connsiteX857" fmla="*/ 65925 w 12311968"/>
              <a:gd name="connsiteY857" fmla="*/ 9308999 h 13937307"/>
              <a:gd name="connsiteX858" fmla="*/ 60596 w 12311968"/>
              <a:gd name="connsiteY858" fmla="*/ 9308409 h 13937307"/>
              <a:gd name="connsiteX859" fmla="*/ 57328 w 12311968"/>
              <a:gd name="connsiteY859" fmla="*/ 9318426 h 13937307"/>
              <a:gd name="connsiteX860" fmla="*/ 55052 w 12311968"/>
              <a:gd name="connsiteY860" fmla="*/ 9317030 h 13937307"/>
              <a:gd name="connsiteX861" fmla="*/ 60596 w 12311968"/>
              <a:gd name="connsiteY861" fmla="*/ 9308409 h 13937307"/>
              <a:gd name="connsiteX862" fmla="*/ 73011 w 12311968"/>
              <a:gd name="connsiteY862" fmla="*/ 9306432 h 13937307"/>
              <a:gd name="connsiteX863" fmla="*/ 73573 w 12311968"/>
              <a:gd name="connsiteY863" fmla="*/ 9306834 h 13937307"/>
              <a:gd name="connsiteX864" fmla="*/ 71546 w 12311968"/>
              <a:gd name="connsiteY864" fmla="*/ 9309127 h 13937307"/>
              <a:gd name="connsiteX865" fmla="*/ 73011 w 12311968"/>
              <a:gd name="connsiteY865" fmla="*/ 9306432 h 13937307"/>
              <a:gd name="connsiteX866" fmla="*/ 73929 w 12311968"/>
              <a:gd name="connsiteY866" fmla="*/ 9306431 h 13937307"/>
              <a:gd name="connsiteX867" fmla="*/ 80692 w 12311968"/>
              <a:gd name="connsiteY867" fmla="*/ 9311806 h 13937307"/>
              <a:gd name="connsiteX868" fmla="*/ 73584 w 12311968"/>
              <a:gd name="connsiteY868" fmla="*/ 9321394 h 13937307"/>
              <a:gd name="connsiteX869" fmla="*/ 71086 w 12311968"/>
              <a:gd name="connsiteY869" fmla="*/ 9318841 h 13937307"/>
              <a:gd name="connsiteX870" fmla="*/ 77158 w 12311968"/>
              <a:gd name="connsiteY870" fmla="*/ 9309398 h 13937307"/>
              <a:gd name="connsiteX871" fmla="*/ 73573 w 12311968"/>
              <a:gd name="connsiteY871" fmla="*/ 9306834 h 13937307"/>
              <a:gd name="connsiteX872" fmla="*/ 73929 w 12311968"/>
              <a:gd name="connsiteY872" fmla="*/ 9306431 h 13937307"/>
              <a:gd name="connsiteX873" fmla="*/ 70090 w 12311968"/>
              <a:gd name="connsiteY873" fmla="*/ 9303380 h 13937307"/>
              <a:gd name="connsiteX874" fmla="*/ 73289 w 12311968"/>
              <a:gd name="connsiteY874" fmla="*/ 9305922 h 13937307"/>
              <a:gd name="connsiteX875" fmla="*/ 73011 w 12311968"/>
              <a:gd name="connsiteY875" fmla="*/ 9306432 h 13937307"/>
              <a:gd name="connsiteX876" fmla="*/ 69624 w 12311968"/>
              <a:gd name="connsiteY876" fmla="*/ 9304009 h 13937307"/>
              <a:gd name="connsiteX877" fmla="*/ 70090 w 12311968"/>
              <a:gd name="connsiteY877" fmla="*/ 9303380 h 13937307"/>
              <a:gd name="connsiteX878" fmla="*/ 47772 w 12311968"/>
              <a:gd name="connsiteY878" fmla="*/ 9303185 h 13937307"/>
              <a:gd name="connsiteX879" fmla="*/ 50064 w 12311968"/>
              <a:gd name="connsiteY879" fmla="*/ 9303380 h 13937307"/>
              <a:gd name="connsiteX880" fmla="*/ 49042 w 12311968"/>
              <a:gd name="connsiteY880" fmla="*/ 9311944 h 13937307"/>
              <a:gd name="connsiteX881" fmla="*/ 46593 w 12311968"/>
              <a:gd name="connsiteY881" fmla="*/ 9317538 h 13937307"/>
              <a:gd name="connsiteX882" fmla="*/ 43359 w 12311968"/>
              <a:gd name="connsiteY882" fmla="*/ 9316712 h 13937307"/>
              <a:gd name="connsiteX883" fmla="*/ 47772 w 12311968"/>
              <a:gd name="connsiteY883" fmla="*/ 9303185 h 13937307"/>
              <a:gd name="connsiteX884" fmla="*/ 68471 w 12311968"/>
              <a:gd name="connsiteY884" fmla="*/ 9303184 h 13937307"/>
              <a:gd name="connsiteX885" fmla="*/ 69624 w 12311968"/>
              <a:gd name="connsiteY885" fmla="*/ 9304009 h 13937307"/>
              <a:gd name="connsiteX886" fmla="*/ 65925 w 12311968"/>
              <a:gd name="connsiteY886" fmla="*/ 9308999 h 13937307"/>
              <a:gd name="connsiteX887" fmla="*/ 68471 w 12311968"/>
              <a:gd name="connsiteY887" fmla="*/ 9303184 h 13937307"/>
              <a:gd name="connsiteX888" fmla="*/ 63456 w 12311968"/>
              <a:gd name="connsiteY888" fmla="*/ 9299641 h 13937307"/>
              <a:gd name="connsiteX889" fmla="*/ 68912 w 12311968"/>
              <a:gd name="connsiteY889" fmla="*/ 9302175 h 13937307"/>
              <a:gd name="connsiteX890" fmla="*/ 68471 w 12311968"/>
              <a:gd name="connsiteY890" fmla="*/ 9303184 h 13937307"/>
              <a:gd name="connsiteX891" fmla="*/ 65378 w 12311968"/>
              <a:gd name="connsiteY891" fmla="*/ 9300972 h 13937307"/>
              <a:gd name="connsiteX892" fmla="*/ 60596 w 12311968"/>
              <a:gd name="connsiteY892" fmla="*/ 9308409 h 13937307"/>
              <a:gd name="connsiteX893" fmla="*/ 63456 w 12311968"/>
              <a:gd name="connsiteY893" fmla="*/ 9299641 h 13937307"/>
              <a:gd name="connsiteX894" fmla="*/ 55954 w 12311968"/>
              <a:gd name="connsiteY894" fmla="*/ 9296156 h 13937307"/>
              <a:gd name="connsiteX895" fmla="*/ 61493 w 12311968"/>
              <a:gd name="connsiteY895" fmla="*/ 9298729 h 13937307"/>
              <a:gd name="connsiteX896" fmla="*/ 52420 w 12311968"/>
              <a:gd name="connsiteY896" fmla="*/ 9315416 h 13937307"/>
              <a:gd name="connsiteX897" fmla="*/ 55052 w 12311968"/>
              <a:gd name="connsiteY897" fmla="*/ 9317030 h 13937307"/>
              <a:gd name="connsiteX898" fmla="*/ 51701 w 12311968"/>
              <a:gd name="connsiteY898" fmla="*/ 9322240 h 13937307"/>
              <a:gd name="connsiteX899" fmla="*/ 52420 w 12311968"/>
              <a:gd name="connsiteY899" fmla="*/ 9319027 h 13937307"/>
              <a:gd name="connsiteX900" fmla="*/ 48322 w 12311968"/>
              <a:gd name="connsiteY900" fmla="*/ 9317980 h 13937307"/>
              <a:gd name="connsiteX901" fmla="*/ 49042 w 12311968"/>
              <a:gd name="connsiteY901" fmla="*/ 9311944 h 13937307"/>
              <a:gd name="connsiteX902" fmla="*/ 55954 w 12311968"/>
              <a:gd name="connsiteY902" fmla="*/ 9296156 h 13937307"/>
              <a:gd name="connsiteX903" fmla="*/ 67145 w 12311968"/>
              <a:gd name="connsiteY903" fmla="*/ 9288334 h 13937307"/>
              <a:gd name="connsiteX904" fmla="*/ 63456 w 12311968"/>
              <a:gd name="connsiteY904" fmla="*/ 9299641 h 13937307"/>
              <a:gd name="connsiteX905" fmla="*/ 61493 w 12311968"/>
              <a:gd name="connsiteY905" fmla="*/ 9298729 h 13937307"/>
              <a:gd name="connsiteX906" fmla="*/ 67145 w 12311968"/>
              <a:gd name="connsiteY906" fmla="*/ 9288334 h 13937307"/>
              <a:gd name="connsiteX907" fmla="*/ 75980 w 12311968"/>
              <a:gd name="connsiteY907" fmla="*/ 9272082 h 13937307"/>
              <a:gd name="connsiteX908" fmla="*/ 67145 w 12311968"/>
              <a:gd name="connsiteY908" fmla="*/ 9288334 h 13937307"/>
              <a:gd name="connsiteX909" fmla="*/ 67734 w 12311968"/>
              <a:gd name="connsiteY909" fmla="*/ 9286527 h 13937307"/>
              <a:gd name="connsiteX910" fmla="*/ 54776 w 12311968"/>
              <a:gd name="connsiteY910" fmla="*/ 9281712 h 13937307"/>
              <a:gd name="connsiteX911" fmla="*/ 47772 w 12311968"/>
              <a:gd name="connsiteY911" fmla="*/ 9303185 h 13937307"/>
              <a:gd name="connsiteX912" fmla="*/ 35928 w 12311968"/>
              <a:gd name="connsiteY912" fmla="*/ 9302176 h 13937307"/>
              <a:gd name="connsiteX913" fmla="*/ 30038 w 12311968"/>
              <a:gd name="connsiteY913" fmla="*/ 9351529 h 13937307"/>
              <a:gd name="connsiteX914" fmla="*/ 30203 w 12311968"/>
              <a:gd name="connsiteY914" fmla="*/ 9351543 h 13937307"/>
              <a:gd name="connsiteX915" fmla="*/ 28860 w 12311968"/>
              <a:gd name="connsiteY915" fmla="*/ 9357547 h 13937307"/>
              <a:gd name="connsiteX916" fmla="*/ 36713 w 12311968"/>
              <a:gd name="connsiteY916" fmla="*/ 9359553 h 13937307"/>
              <a:gd name="connsiteX917" fmla="*/ 41818 w 12311968"/>
              <a:gd name="connsiteY917" fmla="*/ 9364770 h 13937307"/>
              <a:gd name="connsiteX918" fmla="*/ 75980 w 12311968"/>
              <a:gd name="connsiteY918" fmla="*/ 9329862 h 13937307"/>
              <a:gd name="connsiteX919" fmla="*/ 73506 w 12311968"/>
              <a:gd name="connsiteY919" fmla="*/ 9327334 h 13937307"/>
              <a:gd name="connsiteX920" fmla="*/ 104252 w 12311968"/>
              <a:gd name="connsiteY920" fmla="*/ 9293750 h 13937307"/>
              <a:gd name="connsiteX921" fmla="*/ 93650 w 12311968"/>
              <a:gd name="connsiteY921" fmla="*/ 9284120 h 13937307"/>
              <a:gd name="connsiteX922" fmla="*/ 73929 w 12311968"/>
              <a:gd name="connsiteY922" fmla="*/ 9306431 h 13937307"/>
              <a:gd name="connsiteX923" fmla="*/ 73289 w 12311968"/>
              <a:gd name="connsiteY923" fmla="*/ 9305922 h 13937307"/>
              <a:gd name="connsiteX924" fmla="*/ 87760 w 12311968"/>
              <a:gd name="connsiteY924" fmla="*/ 9279304 h 13937307"/>
              <a:gd name="connsiteX925" fmla="*/ 75980 w 12311968"/>
              <a:gd name="connsiteY925" fmla="*/ 9272082 h 13937307"/>
              <a:gd name="connsiteX926" fmla="*/ 128574 w 12311968"/>
              <a:gd name="connsiteY926" fmla="*/ 9249636 h 13937307"/>
              <a:gd name="connsiteX927" fmla="*/ 128741 w 12311968"/>
              <a:gd name="connsiteY927" fmla="*/ 9249788 h 13937307"/>
              <a:gd name="connsiteX928" fmla="*/ 111324 w 12311968"/>
              <a:gd name="connsiteY928" fmla="*/ 9273282 h 13937307"/>
              <a:gd name="connsiteX929" fmla="*/ 131692 w 12311968"/>
              <a:gd name="connsiteY929" fmla="*/ 9252469 h 13937307"/>
              <a:gd name="connsiteX930" fmla="*/ 136057 w 12311968"/>
              <a:gd name="connsiteY930" fmla="*/ 9256434 h 13937307"/>
              <a:gd name="connsiteX931" fmla="*/ 138852 w 12311968"/>
              <a:gd name="connsiteY931" fmla="*/ 9253272 h 13937307"/>
              <a:gd name="connsiteX932" fmla="*/ 141358 w 12311968"/>
              <a:gd name="connsiteY932" fmla="*/ 9255832 h 13937307"/>
              <a:gd name="connsiteX933" fmla="*/ 110142 w 12311968"/>
              <a:gd name="connsiteY933" fmla="*/ 9287731 h 13937307"/>
              <a:gd name="connsiteX934" fmla="*/ 103663 w 12311968"/>
              <a:gd name="connsiteY934" fmla="*/ 9281110 h 13937307"/>
              <a:gd name="connsiteX935" fmla="*/ 111320 w 12311968"/>
              <a:gd name="connsiteY935" fmla="*/ 9273287 h 13937307"/>
              <a:gd name="connsiteX936" fmla="*/ 108007 w 12311968"/>
              <a:gd name="connsiteY936" fmla="*/ 9270653 h 13937307"/>
              <a:gd name="connsiteX937" fmla="*/ 128574 w 12311968"/>
              <a:gd name="connsiteY937" fmla="*/ 9249636 h 13937307"/>
              <a:gd name="connsiteX938" fmla="*/ 134879 w 12311968"/>
              <a:gd name="connsiteY938" fmla="*/ 9243193 h 13937307"/>
              <a:gd name="connsiteX939" fmla="*/ 141648 w 12311968"/>
              <a:gd name="connsiteY939" fmla="*/ 9250109 h 13937307"/>
              <a:gd name="connsiteX940" fmla="*/ 138852 w 12311968"/>
              <a:gd name="connsiteY940" fmla="*/ 9253272 h 13937307"/>
              <a:gd name="connsiteX941" fmla="*/ 134879 w 12311968"/>
              <a:gd name="connsiteY941" fmla="*/ 9249212 h 13937307"/>
              <a:gd name="connsiteX942" fmla="*/ 131692 w 12311968"/>
              <a:gd name="connsiteY942" fmla="*/ 9252469 h 13937307"/>
              <a:gd name="connsiteX943" fmla="*/ 128741 w 12311968"/>
              <a:gd name="connsiteY943" fmla="*/ 9249788 h 13937307"/>
              <a:gd name="connsiteX944" fmla="*/ 129729 w 12311968"/>
              <a:gd name="connsiteY944" fmla="*/ 9248456 h 13937307"/>
              <a:gd name="connsiteX945" fmla="*/ 134879 w 12311968"/>
              <a:gd name="connsiteY945" fmla="*/ 9243193 h 13937307"/>
              <a:gd name="connsiteX946" fmla="*/ 138649 w 12311968"/>
              <a:gd name="connsiteY946" fmla="*/ 9231879 h 13937307"/>
              <a:gd name="connsiteX947" fmla="*/ 140769 w 12311968"/>
              <a:gd name="connsiteY947" fmla="*/ 9233564 h 13937307"/>
              <a:gd name="connsiteX948" fmla="*/ 129729 w 12311968"/>
              <a:gd name="connsiteY948" fmla="*/ 9248456 h 13937307"/>
              <a:gd name="connsiteX949" fmla="*/ 128574 w 12311968"/>
              <a:gd name="connsiteY949" fmla="*/ 9249636 h 13937307"/>
              <a:gd name="connsiteX950" fmla="*/ 125456 w 12311968"/>
              <a:gd name="connsiteY950" fmla="*/ 9246804 h 13937307"/>
              <a:gd name="connsiteX951" fmla="*/ 138649 w 12311968"/>
              <a:gd name="connsiteY951" fmla="*/ 9231879 h 13937307"/>
              <a:gd name="connsiteX952" fmla="*/ 57983 w 12311968"/>
              <a:gd name="connsiteY952" fmla="*/ 9225956 h 13937307"/>
              <a:gd name="connsiteX953" fmla="*/ 54776 w 12311968"/>
              <a:gd name="connsiteY953" fmla="*/ 9252823 h 13937307"/>
              <a:gd name="connsiteX954" fmla="*/ 52117 w 12311968"/>
              <a:gd name="connsiteY954" fmla="*/ 9252597 h 13937307"/>
              <a:gd name="connsiteX955" fmla="*/ 57983 w 12311968"/>
              <a:gd name="connsiteY955" fmla="*/ 9225956 h 13937307"/>
              <a:gd name="connsiteX956" fmla="*/ 102470 w 12311968"/>
              <a:gd name="connsiteY956" fmla="*/ 9225526 h 13937307"/>
              <a:gd name="connsiteX957" fmla="*/ 100987 w 12311968"/>
              <a:gd name="connsiteY957" fmla="*/ 9228913 h 13937307"/>
              <a:gd name="connsiteX958" fmla="*/ 100718 w 12311968"/>
              <a:gd name="connsiteY958" fmla="*/ 9228748 h 13937307"/>
              <a:gd name="connsiteX959" fmla="*/ 102470 w 12311968"/>
              <a:gd name="connsiteY959" fmla="*/ 9225526 h 13937307"/>
              <a:gd name="connsiteX960" fmla="*/ 129993 w 12311968"/>
              <a:gd name="connsiteY960" fmla="*/ 9225373 h 13937307"/>
              <a:gd name="connsiteX961" fmla="*/ 131345 w 12311968"/>
              <a:gd name="connsiteY961" fmla="*/ 9226341 h 13937307"/>
              <a:gd name="connsiteX962" fmla="*/ 104594 w 12311968"/>
              <a:gd name="connsiteY962" fmla="*/ 9267940 h 13937307"/>
              <a:gd name="connsiteX963" fmla="*/ 100718 w 12311968"/>
              <a:gd name="connsiteY963" fmla="*/ 9264860 h 13937307"/>
              <a:gd name="connsiteX964" fmla="*/ 129993 w 12311968"/>
              <a:gd name="connsiteY964" fmla="*/ 9225373 h 13937307"/>
              <a:gd name="connsiteX965" fmla="*/ 73624 w 12311968"/>
              <a:gd name="connsiteY965" fmla="*/ 9222730 h 13937307"/>
              <a:gd name="connsiteX966" fmla="*/ 71152 w 12311968"/>
              <a:gd name="connsiteY966" fmla="*/ 9233957 h 13937307"/>
              <a:gd name="connsiteX967" fmla="*/ 70090 w 12311968"/>
              <a:gd name="connsiteY967" fmla="*/ 9233563 h 13937307"/>
              <a:gd name="connsiteX968" fmla="*/ 73624 w 12311968"/>
              <a:gd name="connsiteY968" fmla="*/ 9222730 h 13937307"/>
              <a:gd name="connsiteX969" fmla="*/ 88305 w 12311968"/>
              <a:gd name="connsiteY969" fmla="*/ 9222264 h 13937307"/>
              <a:gd name="connsiteX970" fmla="*/ 83048 w 12311968"/>
              <a:gd name="connsiteY970" fmla="*/ 9238378 h 13937307"/>
              <a:gd name="connsiteX971" fmla="*/ 81502 w 12311968"/>
              <a:gd name="connsiteY971" fmla="*/ 9237803 h 13937307"/>
              <a:gd name="connsiteX972" fmla="*/ 88305 w 12311968"/>
              <a:gd name="connsiteY972" fmla="*/ 9222264 h 13937307"/>
              <a:gd name="connsiteX973" fmla="*/ 119566 w 12311968"/>
              <a:gd name="connsiteY973" fmla="*/ 9217915 h 13937307"/>
              <a:gd name="connsiteX974" fmla="*/ 121545 w 12311968"/>
              <a:gd name="connsiteY974" fmla="*/ 9219330 h 13937307"/>
              <a:gd name="connsiteX975" fmla="*/ 112498 w 12311968"/>
              <a:gd name="connsiteY975" fmla="*/ 9235970 h 13937307"/>
              <a:gd name="connsiteX976" fmla="*/ 109240 w 12311968"/>
              <a:gd name="connsiteY976" fmla="*/ 9233972 h 13937307"/>
              <a:gd name="connsiteX977" fmla="*/ 119566 w 12311968"/>
              <a:gd name="connsiteY977" fmla="*/ 9217915 h 13937307"/>
              <a:gd name="connsiteX978" fmla="*/ 124278 w 12311968"/>
              <a:gd name="connsiteY978" fmla="*/ 9185414 h 13937307"/>
              <a:gd name="connsiteX979" fmla="*/ 102470 w 12311968"/>
              <a:gd name="connsiteY979" fmla="*/ 9225526 h 13937307"/>
              <a:gd name="connsiteX980" fmla="*/ 108964 w 12311968"/>
              <a:gd name="connsiteY980" fmla="*/ 9210692 h 13937307"/>
              <a:gd name="connsiteX981" fmla="*/ 96006 w 12311968"/>
              <a:gd name="connsiteY981" fmla="*/ 9204673 h 13937307"/>
              <a:gd name="connsiteX982" fmla="*/ 88305 w 12311968"/>
              <a:gd name="connsiteY982" fmla="*/ 9222264 h 13937307"/>
              <a:gd name="connsiteX983" fmla="*/ 98362 w 12311968"/>
              <a:gd name="connsiteY983" fmla="*/ 9191433 h 13937307"/>
              <a:gd name="connsiteX984" fmla="*/ 85404 w 12311968"/>
              <a:gd name="connsiteY984" fmla="*/ 9186618 h 13937307"/>
              <a:gd name="connsiteX985" fmla="*/ 73624 w 12311968"/>
              <a:gd name="connsiteY985" fmla="*/ 9222730 h 13937307"/>
              <a:gd name="connsiteX986" fmla="*/ 59488 w 12311968"/>
              <a:gd name="connsiteY986" fmla="*/ 9219119 h 13937307"/>
              <a:gd name="connsiteX987" fmla="*/ 57983 w 12311968"/>
              <a:gd name="connsiteY987" fmla="*/ 9225956 h 13937307"/>
              <a:gd name="connsiteX988" fmla="*/ 60666 w 12311968"/>
              <a:gd name="connsiteY988" fmla="*/ 9203471 h 13937307"/>
              <a:gd name="connsiteX989" fmla="*/ 46530 w 12311968"/>
              <a:gd name="connsiteY989" fmla="*/ 9202267 h 13937307"/>
              <a:gd name="connsiteX990" fmla="*/ 40640 w 12311968"/>
              <a:gd name="connsiteY990" fmla="*/ 9251620 h 13937307"/>
              <a:gd name="connsiteX991" fmla="*/ 52117 w 12311968"/>
              <a:gd name="connsiteY991" fmla="*/ 9252597 h 13937307"/>
              <a:gd name="connsiteX992" fmla="*/ 48886 w 12311968"/>
              <a:gd name="connsiteY992" fmla="*/ 9267267 h 13937307"/>
              <a:gd name="connsiteX993" fmla="*/ 63022 w 12311968"/>
              <a:gd name="connsiteY993" fmla="*/ 9270878 h 13937307"/>
              <a:gd name="connsiteX994" fmla="*/ 71152 w 12311968"/>
              <a:gd name="connsiteY994" fmla="*/ 9233957 h 13937307"/>
              <a:gd name="connsiteX995" fmla="*/ 81502 w 12311968"/>
              <a:gd name="connsiteY995" fmla="*/ 9237803 h 13937307"/>
              <a:gd name="connsiteX996" fmla="*/ 75980 w 12311968"/>
              <a:gd name="connsiteY996" fmla="*/ 9250415 h 13937307"/>
              <a:gd name="connsiteX997" fmla="*/ 88938 w 12311968"/>
              <a:gd name="connsiteY997" fmla="*/ 9256434 h 13937307"/>
              <a:gd name="connsiteX998" fmla="*/ 100987 w 12311968"/>
              <a:gd name="connsiteY998" fmla="*/ 9228913 h 13937307"/>
              <a:gd name="connsiteX999" fmla="*/ 109240 w 12311968"/>
              <a:gd name="connsiteY999" fmla="*/ 9233972 h 13937307"/>
              <a:gd name="connsiteX1000" fmla="*/ 92472 w 12311968"/>
              <a:gd name="connsiteY1000" fmla="*/ 9260046 h 13937307"/>
              <a:gd name="connsiteX1001" fmla="*/ 104252 w 12311968"/>
              <a:gd name="connsiteY1001" fmla="*/ 9268472 h 13937307"/>
              <a:gd name="connsiteX1002" fmla="*/ 104594 w 12311968"/>
              <a:gd name="connsiteY1002" fmla="*/ 9267940 h 13937307"/>
              <a:gd name="connsiteX1003" fmla="*/ 108007 w 12311968"/>
              <a:gd name="connsiteY1003" fmla="*/ 9270653 h 13937307"/>
              <a:gd name="connsiteX1004" fmla="*/ 100718 w 12311968"/>
              <a:gd name="connsiteY1004" fmla="*/ 9278101 h 13937307"/>
              <a:gd name="connsiteX1005" fmla="*/ 103663 w 12311968"/>
              <a:gd name="connsiteY1005" fmla="*/ 9281110 h 13937307"/>
              <a:gd name="connsiteX1006" fmla="*/ 100718 w 12311968"/>
              <a:gd name="connsiteY1006" fmla="*/ 9284120 h 13937307"/>
              <a:gd name="connsiteX1007" fmla="*/ 110142 w 12311968"/>
              <a:gd name="connsiteY1007" fmla="*/ 9293750 h 13937307"/>
              <a:gd name="connsiteX1008" fmla="*/ 144303 w 12311968"/>
              <a:gd name="connsiteY1008" fmla="*/ 9258842 h 13937307"/>
              <a:gd name="connsiteX1009" fmla="*/ 141358 w 12311968"/>
              <a:gd name="connsiteY1009" fmla="*/ 9255832 h 13937307"/>
              <a:gd name="connsiteX1010" fmla="*/ 144303 w 12311968"/>
              <a:gd name="connsiteY1010" fmla="*/ 9252822 h 13937307"/>
              <a:gd name="connsiteX1011" fmla="*/ 141648 w 12311968"/>
              <a:gd name="connsiteY1011" fmla="*/ 9250109 h 13937307"/>
              <a:gd name="connsiteX1012" fmla="*/ 169041 w 12311968"/>
              <a:gd name="connsiteY1012" fmla="*/ 9219119 h 13937307"/>
              <a:gd name="connsiteX1013" fmla="*/ 158439 w 12311968"/>
              <a:gd name="connsiteY1013" fmla="*/ 9209489 h 13937307"/>
              <a:gd name="connsiteX1014" fmla="*/ 138649 w 12311968"/>
              <a:gd name="connsiteY1014" fmla="*/ 9231879 h 13937307"/>
              <a:gd name="connsiteX1015" fmla="*/ 130167 w 12311968"/>
              <a:gd name="connsiteY1015" fmla="*/ 9225138 h 13937307"/>
              <a:gd name="connsiteX1016" fmla="*/ 129993 w 12311968"/>
              <a:gd name="connsiteY1016" fmla="*/ 9225373 h 13937307"/>
              <a:gd name="connsiteX1017" fmla="*/ 121545 w 12311968"/>
              <a:gd name="connsiteY1017" fmla="*/ 9219330 h 13937307"/>
              <a:gd name="connsiteX1018" fmla="*/ 136057 w 12311968"/>
              <a:gd name="connsiteY1018" fmla="*/ 9192636 h 13937307"/>
              <a:gd name="connsiteX1019" fmla="*/ 124278 w 12311968"/>
              <a:gd name="connsiteY1019" fmla="*/ 9185414 h 13937307"/>
              <a:gd name="connsiteX1020" fmla="*/ 204381 w 12311968"/>
              <a:gd name="connsiteY1020" fmla="*/ 9172173 h 13937307"/>
              <a:gd name="connsiteX1021" fmla="*/ 206997 w 12311968"/>
              <a:gd name="connsiteY1021" fmla="*/ 9174846 h 13937307"/>
              <a:gd name="connsiteX1022" fmla="*/ 200848 w 12311968"/>
              <a:gd name="connsiteY1022" fmla="*/ 9181803 h 13937307"/>
              <a:gd name="connsiteX1023" fmla="*/ 204381 w 12311968"/>
              <a:gd name="connsiteY1023" fmla="*/ 9178193 h 13937307"/>
              <a:gd name="connsiteX1024" fmla="*/ 210860 w 12311968"/>
              <a:gd name="connsiteY1024" fmla="*/ 9184813 h 13937307"/>
              <a:gd name="connsiteX1025" fmla="*/ 179643 w 12311968"/>
              <a:gd name="connsiteY1025" fmla="*/ 9216711 h 13937307"/>
              <a:gd name="connsiteX1026" fmla="*/ 173164 w 12311968"/>
              <a:gd name="connsiteY1026" fmla="*/ 9210091 h 13937307"/>
              <a:gd name="connsiteX1027" fmla="*/ 200847 w 12311968"/>
              <a:gd name="connsiteY1027" fmla="*/ 9181804 h 13937307"/>
              <a:gd name="connsiteX1028" fmla="*/ 197728 w 12311968"/>
              <a:gd name="connsiteY1028" fmla="*/ 9178971 h 13937307"/>
              <a:gd name="connsiteX1029" fmla="*/ 204381 w 12311968"/>
              <a:gd name="connsiteY1029" fmla="*/ 9172173 h 13937307"/>
              <a:gd name="connsiteX1030" fmla="*/ 190245 w 12311968"/>
              <a:gd name="connsiteY1030" fmla="*/ 9145692 h 13937307"/>
              <a:gd name="connsiteX1031" fmla="*/ 160795 w 12311968"/>
              <a:gd name="connsiteY1031" fmla="*/ 9185415 h 13937307"/>
              <a:gd name="connsiteX1032" fmla="*/ 171397 w 12311968"/>
              <a:gd name="connsiteY1032" fmla="*/ 9193841 h 13937307"/>
              <a:gd name="connsiteX1033" fmla="*/ 200847 w 12311968"/>
              <a:gd name="connsiteY1033" fmla="*/ 9154118 h 13937307"/>
              <a:gd name="connsiteX1034" fmla="*/ 190245 w 12311968"/>
              <a:gd name="connsiteY1034" fmla="*/ 9145692 h 13937307"/>
              <a:gd name="connsiteX1035" fmla="*/ 223229 w 12311968"/>
              <a:gd name="connsiteY1035" fmla="*/ 9134858 h 13937307"/>
              <a:gd name="connsiteX1036" fmla="*/ 190245 w 12311968"/>
              <a:gd name="connsiteY1036" fmla="*/ 9172174 h 13937307"/>
              <a:gd name="connsiteX1037" fmla="*/ 197728 w 12311968"/>
              <a:gd name="connsiteY1037" fmla="*/ 9178971 h 13937307"/>
              <a:gd name="connsiteX1038" fmla="*/ 170219 w 12311968"/>
              <a:gd name="connsiteY1038" fmla="*/ 9207081 h 13937307"/>
              <a:gd name="connsiteX1039" fmla="*/ 173164 w 12311968"/>
              <a:gd name="connsiteY1039" fmla="*/ 9210091 h 13937307"/>
              <a:gd name="connsiteX1040" fmla="*/ 170219 w 12311968"/>
              <a:gd name="connsiteY1040" fmla="*/ 9213100 h 13937307"/>
              <a:gd name="connsiteX1041" fmla="*/ 179643 w 12311968"/>
              <a:gd name="connsiteY1041" fmla="*/ 9223934 h 13937307"/>
              <a:gd name="connsiteX1042" fmla="*/ 213805 w 12311968"/>
              <a:gd name="connsiteY1042" fmla="*/ 9187822 h 13937307"/>
              <a:gd name="connsiteX1043" fmla="*/ 210860 w 12311968"/>
              <a:gd name="connsiteY1043" fmla="*/ 9184813 h 13937307"/>
              <a:gd name="connsiteX1044" fmla="*/ 213805 w 12311968"/>
              <a:gd name="connsiteY1044" fmla="*/ 9181803 h 13937307"/>
              <a:gd name="connsiteX1045" fmla="*/ 206997 w 12311968"/>
              <a:gd name="connsiteY1045" fmla="*/ 9174846 h 13937307"/>
              <a:gd name="connsiteX1046" fmla="*/ 233831 w 12311968"/>
              <a:gd name="connsiteY1046" fmla="*/ 9144488 h 13937307"/>
              <a:gd name="connsiteX1047" fmla="*/ 223229 w 12311968"/>
              <a:gd name="connsiteY1047" fmla="*/ 9134858 h 13937307"/>
              <a:gd name="connsiteX1048" fmla="*/ 173753 w 12311968"/>
              <a:gd name="connsiteY1048" fmla="*/ 9134858 h 13937307"/>
              <a:gd name="connsiteX1049" fmla="*/ 146659 w 12311968"/>
              <a:gd name="connsiteY1049" fmla="*/ 9176989 h 13937307"/>
              <a:gd name="connsiteX1050" fmla="*/ 158439 w 12311968"/>
              <a:gd name="connsiteY1050" fmla="*/ 9185415 h 13937307"/>
              <a:gd name="connsiteX1051" fmla="*/ 185533 w 12311968"/>
              <a:gd name="connsiteY1051" fmla="*/ 9143285 h 13937307"/>
              <a:gd name="connsiteX1052" fmla="*/ 173753 w 12311968"/>
              <a:gd name="connsiteY1052" fmla="*/ 9134858 h 13937307"/>
              <a:gd name="connsiteX1053" fmla="*/ 80692 w 12311968"/>
              <a:gd name="connsiteY1053" fmla="*/ 9121617 h 13937307"/>
              <a:gd name="connsiteX1054" fmla="*/ 70090 w 12311968"/>
              <a:gd name="connsiteY1054" fmla="*/ 9169766 h 13937307"/>
              <a:gd name="connsiteX1055" fmla="*/ 84226 w 12311968"/>
              <a:gd name="connsiteY1055" fmla="*/ 9173377 h 13937307"/>
              <a:gd name="connsiteX1056" fmla="*/ 94828 w 12311968"/>
              <a:gd name="connsiteY1056" fmla="*/ 9125228 h 13937307"/>
              <a:gd name="connsiteX1057" fmla="*/ 80692 w 12311968"/>
              <a:gd name="connsiteY1057" fmla="*/ 9121617 h 13937307"/>
              <a:gd name="connsiteX1058" fmla="*/ 136057 w 12311968"/>
              <a:gd name="connsiteY1058" fmla="*/ 9113191 h 13937307"/>
              <a:gd name="connsiteX1059" fmla="*/ 116032 w 12311968"/>
              <a:gd name="connsiteY1059" fmla="*/ 9158932 h 13937307"/>
              <a:gd name="connsiteX1060" fmla="*/ 128989 w 12311968"/>
              <a:gd name="connsiteY1060" fmla="*/ 9164951 h 13937307"/>
              <a:gd name="connsiteX1061" fmla="*/ 149015 w 12311968"/>
              <a:gd name="connsiteY1061" fmla="*/ 9119209 h 13937307"/>
              <a:gd name="connsiteX1062" fmla="*/ 136057 w 12311968"/>
              <a:gd name="connsiteY1062" fmla="*/ 9113191 h 13937307"/>
              <a:gd name="connsiteX1063" fmla="*/ 273883 w 12311968"/>
              <a:gd name="connsiteY1063" fmla="*/ 9108376 h 13937307"/>
              <a:gd name="connsiteX1064" fmla="*/ 280362 w 12311968"/>
              <a:gd name="connsiteY1064" fmla="*/ 9114996 h 13937307"/>
              <a:gd name="connsiteX1065" fmla="*/ 249145 w 12311968"/>
              <a:gd name="connsiteY1065" fmla="*/ 9146895 h 13937307"/>
              <a:gd name="connsiteX1066" fmla="*/ 242667 w 12311968"/>
              <a:gd name="connsiteY1066" fmla="*/ 9140275 h 13937307"/>
              <a:gd name="connsiteX1067" fmla="*/ 273883 w 12311968"/>
              <a:gd name="connsiteY1067" fmla="*/ 9108376 h 13937307"/>
              <a:gd name="connsiteX1068" fmla="*/ 58310 w 12311968"/>
              <a:gd name="connsiteY1068" fmla="*/ 9102358 h 13937307"/>
              <a:gd name="connsiteX1069" fmla="*/ 52420 w 12311968"/>
              <a:gd name="connsiteY1069" fmla="*/ 9151711 h 13937307"/>
              <a:gd name="connsiteX1070" fmla="*/ 65378 w 12311968"/>
              <a:gd name="connsiteY1070" fmla="*/ 9154118 h 13937307"/>
              <a:gd name="connsiteX1071" fmla="*/ 72446 w 12311968"/>
              <a:gd name="connsiteY1071" fmla="*/ 9103562 h 13937307"/>
              <a:gd name="connsiteX1072" fmla="*/ 58310 w 12311968"/>
              <a:gd name="connsiteY1072" fmla="*/ 9102358 h 13937307"/>
              <a:gd name="connsiteX1073" fmla="*/ 273883 w 12311968"/>
              <a:gd name="connsiteY1073" fmla="*/ 9102357 h 13937307"/>
              <a:gd name="connsiteX1074" fmla="*/ 239721 w 12311968"/>
              <a:gd name="connsiteY1074" fmla="*/ 9137265 h 13937307"/>
              <a:gd name="connsiteX1075" fmla="*/ 242667 w 12311968"/>
              <a:gd name="connsiteY1075" fmla="*/ 9140275 h 13937307"/>
              <a:gd name="connsiteX1076" fmla="*/ 239721 w 12311968"/>
              <a:gd name="connsiteY1076" fmla="*/ 9143285 h 13937307"/>
              <a:gd name="connsiteX1077" fmla="*/ 249145 w 12311968"/>
              <a:gd name="connsiteY1077" fmla="*/ 9152914 h 13937307"/>
              <a:gd name="connsiteX1078" fmla="*/ 283307 w 12311968"/>
              <a:gd name="connsiteY1078" fmla="*/ 9118006 h 13937307"/>
              <a:gd name="connsiteX1079" fmla="*/ 280362 w 12311968"/>
              <a:gd name="connsiteY1079" fmla="*/ 9114996 h 13937307"/>
              <a:gd name="connsiteX1080" fmla="*/ 283307 w 12311968"/>
              <a:gd name="connsiteY1080" fmla="*/ 9111987 h 13937307"/>
              <a:gd name="connsiteX1081" fmla="*/ 273883 w 12311968"/>
              <a:gd name="connsiteY1081" fmla="*/ 9102357 h 13937307"/>
              <a:gd name="connsiteX1082" fmla="*/ 171397 w 12311968"/>
              <a:gd name="connsiteY1082" fmla="*/ 9097542 h 13937307"/>
              <a:gd name="connsiteX1083" fmla="*/ 147837 w 12311968"/>
              <a:gd name="connsiteY1083" fmla="*/ 9140876 h 13937307"/>
              <a:gd name="connsiteX1084" fmla="*/ 159617 w 12311968"/>
              <a:gd name="connsiteY1084" fmla="*/ 9148099 h 13937307"/>
              <a:gd name="connsiteX1085" fmla="*/ 183177 w 12311968"/>
              <a:gd name="connsiteY1085" fmla="*/ 9104765 h 13937307"/>
              <a:gd name="connsiteX1086" fmla="*/ 171397 w 12311968"/>
              <a:gd name="connsiteY1086" fmla="*/ 9097542 h 13937307"/>
              <a:gd name="connsiteX1087" fmla="*/ 116032 w 12311968"/>
              <a:gd name="connsiteY1087" fmla="*/ 9091524 h 13937307"/>
              <a:gd name="connsiteX1088" fmla="*/ 100718 w 12311968"/>
              <a:gd name="connsiteY1088" fmla="*/ 9138469 h 13937307"/>
              <a:gd name="connsiteX1089" fmla="*/ 113676 w 12311968"/>
              <a:gd name="connsiteY1089" fmla="*/ 9143284 h 13937307"/>
              <a:gd name="connsiteX1090" fmla="*/ 128989 w 12311968"/>
              <a:gd name="connsiteY1090" fmla="*/ 9096339 h 13937307"/>
              <a:gd name="connsiteX1091" fmla="*/ 116032 w 12311968"/>
              <a:gd name="connsiteY1091" fmla="*/ 9091524 h 13937307"/>
              <a:gd name="connsiteX1092" fmla="*/ 250323 w 12311968"/>
              <a:gd name="connsiteY1092" fmla="*/ 9067450 h 13937307"/>
              <a:gd name="connsiteX1093" fmla="*/ 220873 w 12311968"/>
              <a:gd name="connsiteY1093" fmla="*/ 9107173 h 13937307"/>
              <a:gd name="connsiteX1094" fmla="*/ 231475 w 12311968"/>
              <a:gd name="connsiteY1094" fmla="*/ 9115599 h 13937307"/>
              <a:gd name="connsiteX1095" fmla="*/ 260925 w 12311968"/>
              <a:gd name="connsiteY1095" fmla="*/ 9075876 h 13937307"/>
              <a:gd name="connsiteX1096" fmla="*/ 250323 w 12311968"/>
              <a:gd name="connsiteY1096" fmla="*/ 9067450 h 13937307"/>
              <a:gd name="connsiteX1097" fmla="*/ 288019 w 12311968"/>
              <a:gd name="connsiteY1097" fmla="*/ 9060227 h 13937307"/>
              <a:gd name="connsiteX1098" fmla="*/ 255035 w 12311968"/>
              <a:gd name="connsiteY1098" fmla="*/ 9097543 h 13937307"/>
              <a:gd name="connsiteX1099" fmla="*/ 265637 w 12311968"/>
              <a:gd name="connsiteY1099" fmla="*/ 9107173 h 13937307"/>
              <a:gd name="connsiteX1100" fmla="*/ 298621 w 12311968"/>
              <a:gd name="connsiteY1100" fmla="*/ 9069857 h 13937307"/>
              <a:gd name="connsiteX1101" fmla="*/ 288019 w 12311968"/>
              <a:gd name="connsiteY1101" fmla="*/ 9060227 h 13937307"/>
              <a:gd name="connsiteX1102" fmla="*/ 227941 w 12311968"/>
              <a:gd name="connsiteY1102" fmla="*/ 9051802 h 13937307"/>
              <a:gd name="connsiteX1103" fmla="*/ 200847 w 12311968"/>
              <a:gd name="connsiteY1103" fmla="*/ 9093932 h 13937307"/>
              <a:gd name="connsiteX1104" fmla="*/ 212627 w 12311968"/>
              <a:gd name="connsiteY1104" fmla="*/ 9102358 h 13937307"/>
              <a:gd name="connsiteX1105" fmla="*/ 239721 w 12311968"/>
              <a:gd name="connsiteY1105" fmla="*/ 9060227 h 13937307"/>
              <a:gd name="connsiteX1106" fmla="*/ 227941 w 12311968"/>
              <a:gd name="connsiteY1106" fmla="*/ 9051802 h 13937307"/>
              <a:gd name="connsiteX1107" fmla="*/ 342206 w 12311968"/>
              <a:gd name="connsiteY1107" fmla="*/ 9037357 h 13937307"/>
              <a:gd name="connsiteX1108" fmla="*/ 348685 w 12311968"/>
              <a:gd name="connsiteY1108" fmla="*/ 9043977 h 13937307"/>
              <a:gd name="connsiteX1109" fmla="*/ 317468 w 12311968"/>
              <a:gd name="connsiteY1109" fmla="*/ 9075875 h 13937307"/>
              <a:gd name="connsiteX1110" fmla="*/ 310991 w 12311968"/>
              <a:gd name="connsiteY1110" fmla="*/ 9069255 h 13937307"/>
              <a:gd name="connsiteX1111" fmla="*/ 342206 w 12311968"/>
              <a:gd name="connsiteY1111" fmla="*/ 9037357 h 13937307"/>
              <a:gd name="connsiteX1112" fmla="*/ 342206 w 12311968"/>
              <a:gd name="connsiteY1112" fmla="*/ 9031337 h 13937307"/>
              <a:gd name="connsiteX1113" fmla="*/ 308045 w 12311968"/>
              <a:gd name="connsiteY1113" fmla="*/ 9066245 h 13937307"/>
              <a:gd name="connsiteX1114" fmla="*/ 310991 w 12311968"/>
              <a:gd name="connsiteY1114" fmla="*/ 9069255 h 13937307"/>
              <a:gd name="connsiteX1115" fmla="*/ 308045 w 12311968"/>
              <a:gd name="connsiteY1115" fmla="*/ 9072265 h 13937307"/>
              <a:gd name="connsiteX1116" fmla="*/ 317468 w 12311968"/>
              <a:gd name="connsiteY1116" fmla="*/ 9081895 h 13937307"/>
              <a:gd name="connsiteX1117" fmla="*/ 351630 w 12311968"/>
              <a:gd name="connsiteY1117" fmla="*/ 9046987 h 13937307"/>
              <a:gd name="connsiteX1118" fmla="*/ 348685 w 12311968"/>
              <a:gd name="connsiteY1118" fmla="*/ 9043977 h 13937307"/>
              <a:gd name="connsiteX1119" fmla="*/ 351630 w 12311968"/>
              <a:gd name="connsiteY1119" fmla="*/ 9040967 h 13937307"/>
              <a:gd name="connsiteX1120" fmla="*/ 342206 w 12311968"/>
              <a:gd name="connsiteY1120" fmla="*/ 9031337 h 13937307"/>
              <a:gd name="connsiteX1121" fmla="*/ 101896 w 12311968"/>
              <a:gd name="connsiteY1121" fmla="*/ 9024115 h 13937307"/>
              <a:gd name="connsiteX1122" fmla="*/ 91294 w 12311968"/>
              <a:gd name="connsiteY1122" fmla="*/ 9072264 h 13937307"/>
              <a:gd name="connsiteX1123" fmla="*/ 105430 w 12311968"/>
              <a:gd name="connsiteY1123" fmla="*/ 9075876 h 13937307"/>
              <a:gd name="connsiteX1124" fmla="*/ 116032 w 12311968"/>
              <a:gd name="connsiteY1124" fmla="*/ 9027727 h 13937307"/>
              <a:gd name="connsiteX1125" fmla="*/ 101896 w 12311968"/>
              <a:gd name="connsiteY1125" fmla="*/ 9024115 h 13937307"/>
              <a:gd name="connsiteX1126" fmla="*/ 176109 w 12311968"/>
              <a:gd name="connsiteY1126" fmla="*/ 9021708 h 13937307"/>
              <a:gd name="connsiteX1127" fmla="*/ 156083 w 12311968"/>
              <a:gd name="connsiteY1127" fmla="*/ 9067449 h 13937307"/>
              <a:gd name="connsiteX1128" fmla="*/ 169041 w 12311968"/>
              <a:gd name="connsiteY1128" fmla="*/ 9073468 h 13937307"/>
              <a:gd name="connsiteX1129" fmla="*/ 189067 w 12311968"/>
              <a:gd name="connsiteY1129" fmla="*/ 9027726 h 13937307"/>
              <a:gd name="connsiteX1130" fmla="*/ 176109 w 12311968"/>
              <a:gd name="connsiteY1130" fmla="*/ 9021708 h 13937307"/>
              <a:gd name="connsiteX1131" fmla="*/ 218517 w 12311968"/>
              <a:gd name="connsiteY1131" fmla="*/ 9010874 h 13937307"/>
              <a:gd name="connsiteX1132" fmla="*/ 194957 w 12311968"/>
              <a:gd name="connsiteY1132" fmla="*/ 9054208 h 13937307"/>
              <a:gd name="connsiteX1133" fmla="*/ 206737 w 12311968"/>
              <a:gd name="connsiteY1133" fmla="*/ 9061431 h 13937307"/>
              <a:gd name="connsiteX1134" fmla="*/ 230297 w 12311968"/>
              <a:gd name="connsiteY1134" fmla="*/ 9018096 h 13937307"/>
              <a:gd name="connsiteX1135" fmla="*/ 218517 w 12311968"/>
              <a:gd name="connsiteY1135" fmla="*/ 9010874 h 13937307"/>
              <a:gd name="connsiteX1136" fmla="*/ 68912 w 12311968"/>
              <a:gd name="connsiteY1136" fmla="*/ 9003653 h 13937307"/>
              <a:gd name="connsiteX1137" fmla="*/ 63022 w 12311968"/>
              <a:gd name="connsiteY1137" fmla="*/ 9053005 h 13937307"/>
              <a:gd name="connsiteX1138" fmla="*/ 77158 w 12311968"/>
              <a:gd name="connsiteY1138" fmla="*/ 9054209 h 13937307"/>
              <a:gd name="connsiteX1139" fmla="*/ 83048 w 12311968"/>
              <a:gd name="connsiteY1139" fmla="*/ 9004857 h 13937307"/>
              <a:gd name="connsiteX1140" fmla="*/ 68912 w 12311968"/>
              <a:gd name="connsiteY1140" fmla="*/ 9003653 h 13937307"/>
              <a:gd name="connsiteX1141" fmla="*/ 146659 w 12311968"/>
              <a:gd name="connsiteY1141" fmla="*/ 8997634 h 13937307"/>
              <a:gd name="connsiteX1142" fmla="*/ 131345 w 12311968"/>
              <a:gd name="connsiteY1142" fmla="*/ 9044579 h 13937307"/>
              <a:gd name="connsiteX1143" fmla="*/ 145481 w 12311968"/>
              <a:gd name="connsiteY1143" fmla="*/ 9049394 h 13937307"/>
              <a:gd name="connsiteX1144" fmla="*/ 159617 w 12311968"/>
              <a:gd name="connsiteY1144" fmla="*/ 9002448 h 13937307"/>
              <a:gd name="connsiteX1145" fmla="*/ 146659 w 12311968"/>
              <a:gd name="connsiteY1145" fmla="*/ 8997634 h 13937307"/>
              <a:gd name="connsiteX1146" fmla="*/ 310401 w 12311968"/>
              <a:gd name="connsiteY1146" fmla="*/ 8988004 h 13937307"/>
              <a:gd name="connsiteX1147" fmla="*/ 280951 w 12311968"/>
              <a:gd name="connsiteY1147" fmla="*/ 9027727 h 13937307"/>
              <a:gd name="connsiteX1148" fmla="*/ 291553 w 12311968"/>
              <a:gd name="connsiteY1148" fmla="*/ 9036153 h 13937307"/>
              <a:gd name="connsiteX1149" fmla="*/ 321002 w 12311968"/>
              <a:gd name="connsiteY1149" fmla="*/ 8996430 h 13937307"/>
              <a:gd name="connsiteX1150" fmla="*/ 310401 w 12311968"/>
              <a:gd name="connsiteY1150" fmla="*/ 8988004 h 13937307"/>
              <a:gd name="connsiteX1151" fmla="*/ 352808 w 12311968"/>
              <a:gd name="connsiteY1151" fmla="*/ 8985597 h 13937307"/>
              <a:gd name="connsiteX1152" fmla="*/ 319824 w 12311968"/>
              <a:gd name="connsiteY1152" fmla="*/ 9022912 h 13937307"/>
              <a:gd name="connsiteX1153" fmla="*/ 330426 w 12311968"/>
              <a:gd name="connsiteY1153" fmla="*/ 9032542 h 13937307"/>
              <a:gd name="connsiteX1154" fmla="*/ 363410 w 12311968"/>
              <a:gd name="connsiteY1154" fmla="*/ 8995226 h 13937307"/>
              <a:gd name="connsiteX1155" fmla="*/ 352808 w 12311968"/>
              <a:gd name="connsiteY1155" fmla="*/ 8985597 h 13937307"/>
              <a:gd name="connsiteX1156" fmla="*/ 282129 w 12311968"/>
              <a:gd name="connsiteY1156" fmla="*/ 8968745 h 13937307"/>
              <a:gd name="connsiteX1157" fmla="*/ 255035 w 12311968"/>
              <a:gd name="connsiteY1157" fmla="*/ 9010875 h 13937307"/>
              <a:gd name="connsiteX1158" fmla="*/ 266815 w 12311968"/>
              <a:gd name="connsiteY1158" fmla="*/ 9019301 h 13937307"/>
              <a:gd name="connsiteX1159" fmla="*/ 293909 w 12311968"/>
              <a:gd name="connsiteY1159" fmla="*/ 8977171 h 13937307"/>
              <a:gd name="connsiteX1160" fmla="*/ 282129 w 12311968"/>
              <a:gd name="connsiteY1160" fmla="*/ 8968745 h 13937307"/>
              <a:gd name="connsiteX1161" fmla="*/ 411708 w 12311968"/>
              <a:gd name="connsiteY1161" fmla="*/ 8967541 h 13937307"/>
              <a:gd name="connsiteX1162" fmla="*/ 417598 w 12311968"/>
              <a:gd name="connsiteY1162" fmla="*/ 8973559 h 13937307"/>
              <a:gd name="connsiteX1163" fmla="*/ 386970 w 12311968"/>
              <a:gd name="connsiteY1163" fmla="*/ 9004856 h 13937307"/>
              <a:gd name="connsiteX1164" fmla="*/ 381080 w 12311968"/>
              <a:gd name="connsiteY1164" fmla="*/ 8998838 h 13937307"/>
              <a:gd name="connsiteX1165" fmla="*/ 411708 w 12311968"/>
              <a:gd name="connsiteY1165" fmla="*/ 8967541 h 13937307"/>
              <a:gd name="connsiteX1166" fmla="*/ 411708 w 12311968"/>
              <a:gd name="connsiteY1166" fmla="*/ 8960318 h 13937307"/>
              <a:gd name="connsiteX1167" fmla="*/ 377546 w 12311968"/>
              <a:gd name="connsiteY1167" fmla="*/ 8995226 h 13937307"/>
              <a:gd name="connsiteX1168" fmla="*/ 381080 w 12311968"/>
              <a:gd name="connsiteY1168" fmla="*/ 8998838 h 13937307"/>
              <a:gd name="connsiteX1169" fmla="*/ 377546 w 12311968"/>
              <a:gd name="connsiteY1169" fmla="*/ 9002449 h 13937307"/>
              <a:gd name="connsiteX1170" fmla="*/ 386970 w 12311968"/>
              <a:gd name="connsiteY1170" fmla="*/ 9012079 h 13937307"/>
              <a:gd name="connsiteX1171" fmla="*/ 421132 w 12311968"/>
              <a:gd name="connsiteY1171" fmla="*/ 8977171 h 13937307"/>
              <a:gd name="connsiteX1172" fmla="*/ 417598 w 12311968"/>
              <a:gd name="connsiteY1172" fmla="*/ 8973559 h 13937307"/>
              <a:gd name="connsiteX1173" fmla="*/ 421132 w 12311968"/>
              <a:gd name="connsiteY1173" fmla="*/ 8969948 h 13937307"/>
              <a:gd name="connsiteX1174" fmla="*/ 411708 w 12311968"/>
              <a:gd name="connsiteY1174" fmla="*/ 8960318 h 13937307"/>
              <a:gd name="connsiteX1175" fmla="*/ 214983 w 12311968"/>
              <a:gd name="connsiteY1175" fmla="*/ 8930225 h 13937307"/>
              <a:gd name="connsiteX1176" fmla="*/ 194957 w 12311968"/>
              <a:gd name="connsiteY1176" fmla="*/ 8975966 h 13937307"/>
              <a:gd name="connsiteX1177" fmla="*/ 207915 w 12311968"/>
              <a:gd name="connsiteY1177" fmla="*/ 8981985 h 13937307"/>
              <a:gd name="connsiteX1178" fmla="*/ 227941 w 12311968"/>
              <a:gd name="connsiteY1178" fmla="*/ 8936243 h 13937307"/>
              <a:gd name="connsiteX1179" fmla="*/ 214983 w 12311968"/>
              <a:gd name="connsiteY1179" fmla="*/ 8930225 h 13937307"/>
              <a:gd name="connsiteX1180" fmla="*/ 123100 w 12311968"/>
              <a:gd name="connsiteY1180" fmla="*/ 8926614 h 13937307"/>
              <a:gd name="connsiteX1181" fmla="*/ 112498 w 12311968"/>
              <a:gd name="connsiteY1181" fmla="*/ 8974763 h 13937307"/>
              <a:gd name="connsiteX1182" fmla="*/ 126633 w 12311968"/>
              <a:gd name="connsiteY1182" fmla="*/ 8978374 h 13937307"/>
              <a:gd name="connsiteX1183" fmla="*/ 137235 w 12311968"/>
              <a:gd name="connsiteY1183" fmla="*/ 8930225 h 13937307"/>
              <a:gd name="connsiteX1184" fmla="*/ 123100 w 12311968"/>
              <a:gd name="connsiteY1184" fmla="*/ 8926614 h 13937307"/>
              <a:gd name="connsiteX1185" fmla="*/ 265637 w 12311968"/>
              <a:gd name="connsiteY1185" fmla="*/ 8923002 h 13937307"/>
              <a:gd name="connsiteX1186" fmla="*/ 242077 w 12311968"/>
              <a:gd name="connsiteY1186" fmla="*/ 8966336 h 13937307"/>
              <a:gd name="connsiteX1187" fmla="*/ 253857 w 12311968"/>
              <a:gd name="connsiteY1187" fmla="*/ 8973559 h 13937307"/>
              <a:gd name="connsiteX1188" fmla="*/ 277417 w 12311968"/>
              <a:gd name="connsiteY1188" fmla="*/ 8930225 h 13937307"/>
              <a:gd name="connsiteX1189" fmla="*/ 265637 w 12311968"/>
              <a:gd name="connsiteY1189" fmla="*/ 8923002 h 13937307"/>
              <a:gd name="connsiteX1190" fmla="*/ 417598 w 12311968"/>
              <a:gd name="connsiteY1190" fmla="*/ 8910966 h 13937307"/>
              <a:gd name="connsiteX1191" fmla="*/ 384614 w 12311968"/>
              <a:gd name="connsiteY1191" fmla="*/ 8948281 h 13937307"/>
              <a:gd name="connsiteX1192" fmla="*/ 395216 w 12311968"/>
              <a:gd name="connsiteY1192" fmla="*/ 8957911 h 13937307"/>
              <a:gd name="connsiteX1193" fmla="*/ 428200 w 12311968"/>
              <a:gd name="connsiteY1193" fmla="*/ 8920596 h 13937307"/>
              <a:gd name="connsiteX1194" fmla="*/ 417598 w 12311968"/>
              <a:gd name="connsiteY1194" fmla="*/ 8910966 h 13937307"/>
              <a:gd name="connsiteX1195" fmla="*/ 370478 w 12311968"/>
              <a:gd name="connsiteY1195" fmla="*/ 8909762 h 13937307"/>
              <a:gd name="connsiteX1196" fmla="*/ 341028 w 12311968"/>
              <a:gd name="connsiteY1196" fmla="*/ 8949485 h 13937307"/>
              <a:gd name="connsiteX1197" fmla="*/ 351630 w 12311968"/>
              <a:gd name="connsiteY1197" fmla="*/ 8957911 h 13937307"/>
              <a:gd name="connsiteX1198" fmla="*/ 381080 w 12311968"/>
              <a:gd name="connsiteY1198" fmla="*/ 8918188 h 13937307"/>
              <a:gd name="connsiteX1199" fmla="*/ 370478 w 12311968"/>
              <a:gd name="connsiteY1199" fmla="*/ 8909762 h 13937307"/>
              <a:gd name="connsiteX1200" fmla="*/ 79514 w 12311968"/>
              <a:gd name="connsiteY1200" fmla="*/ 8904947 h 13937307"/>
              <a:gd name="connsiteX1201" fmla="*/ 73624 w 12311968"/>
              <a:gd name="connsiteY1201" fmla="*/ 8954300 h 13937307"/>
              <a:gd name="connsiteX1202" fmla="*/ 87760 w 12311968"/>
              <a:gd name="connsiteY1202" fmla="*/ 8955504 h 13937307"/>
              <a:gd name="connsiteX1203" fmla="*/ 93650 w 12311968"/>
              <a:gd name="connsiteY1203" fmla="*/ 8906151 h 13937307"/>
              <a:gd name="connsiteX1204" fmla="*/ 79514 w 12311968"/>
              <a:gd name="connsiteY1204" fmla="*/ 8904947 h 13937307"/>
              <a:gd name="connsiteX1205" fmla="*/ 178465 w 12311968"/>
              <a:gd name="connsiteY1205" fmla="*/ 8902539 h 13937307"/>
              <a:gd name="connsiteX1206" fmla="*/ 163151 w 12311968"/>
              <a:gd name="connsiteY1206" fmla="*/ 8949485 h 13937307"/>
              <a:gd name="connsiteX1207" fmla="*/ 176109 w 12311968"/>
              <a:gd name="connsiteY1207" fmla="*/ 8954300 h 13937307"/>
              <a:gd name="connsiteX1208" fmla="*/ 191423 w 12311968"/>
              <a:gd name="connsiteY1208" fmla="*/ 8907354 h 13937307"/>
              <a:gd name="connsiteX1209" fmla="*/ 178465 w 12311968"/>
              <a:gd name="connsiteY1209" fmla="*/ 8902539 h 13937307"/>
              <a:gd name="connsiteX1210" fmla="*/ 481210 w 12311968"/>
              <a:gd name="connsiteY1210" fmla="*/ 8896521 h 13937307"/>
              <a:gd name="connsiteX1211" fmla="*/ 487689 w 12311968"/>
              <a:gd name="connsiteY1211" fmla="*/ 8903141 h 13937307"/>
              <a:gd name="connsiteX1212" fmla="*/ 456472 w 12311968"/>
              <a:gd name="connsiteY1212" fmla="*/ 8935040 h 13937307"/>
              <a:gd name="connsiteX1213" fmla="*/ 449993 w 12311968"/>
              <a:gd name="connsiteY1213" fmla="*/ 8928420 h 13937307"/>
              <a:gd name="connsiteX1214" fmla="*/ 481210 w 12311968"/>
              <a:gd name="connsiteY1214" fmla="*/ 8896521 h 13937307"/>
              <a:gd name="connsiteX1215" fmla="*/ 481210 w 12311968"/>
              <a:gd name="connsiteY1215" fmla="*/ 8890502 h 13937307"/>
              <a:gd name="connsiteX1216" fmla="*/ 447048 w 12311968"/>
              <a:gd name="connsiteY1216" fmla="*/ 8925410 h 13937307"/>
              <a:gd name="connsiteX1217" fmla="*/ 449993 w 12311968"/>
              <a:gd name="connsiteY1217" fmla="*/ 8928420 h 13937307"/>
              <a:gd name="connsiteX1218" fmla="*/ 447048 w 12311968"/>
              <a:gd name="connsiteY1218" fmla="*/ 8931429 h 13937307"/>
              <a:gd name="connsiteX1219" fmla="*/ 456472 w 12311968"/>
              <a:gd name="connsiteY1219" fmla="*/ 8941059 h 13937307"/>
              <a:gd name="connsiteX1220" fmla="*/ 490634 w 12311968"/>
              <a:gd name="connsiteY1220" fmla="*/ 8906151 h 13937307"/>
              <a:gd name="connsiteX1221" fmla="*/ 487689 w 12311968"/>
              <a:gd name="connsiteY1221" fmla="*/ 8903141 h 13937307"/>
              <a:gd name="connsiteX1222" fmla="*/ 490634 w 12311968"/>
              <a:gd name="connsiteY1222" fmla="*/ 8900132 h 13937307"/>
              <a:gd name="connsiteX1223" fmla="*/ 481210 w 12311968"/>
              <a:gd name="connsiteY1223" fmla="*/ 8890502 h 13937307"/>
              <a:gd name="connsiteX1224" fmla="*/ 336316 w 12311968"/>
              <a:gd name="connsiteY1224" fmla="*/ 8885687 h 13937307"/>
              <a:gd name="connsiteX1225" fmla="*/ 309223 w 12311968"/>
              <a:gd name="connsiteY1225" fmla="*/ 8927818 h 13937307"/>
              <a:gd name="connsiteX1226" fmla="*/ 321002 w 12311968"/>
              <a:gd name="connsiteY1226" fmla="*/ 8936244 h 13937307"/>
              <a:gd name="connsiteX1227" fmla="*/ 348096 w 12311968"/>
              <a:gd name="connsiteY1227" fmla="*/ 8894114 h 13937307"/>
              <a:gd name="connsiteX1228" fmla="*/ 336316 w 12311968"/>
              <a:gd name="connsiteY1228" fmla="*/ 8885687 h 13937307"/>
              <a:gd name="connsiteX1229" fmla="*/ 255035 w 12311968"/>
              <a:gd name="connsiteY1229" fmla="*/ 8839945 h 13937307"/>
              <a:gd name="connsiteX1230" fmla="*/ 235009 w 12311968"/>
              <a:gd name="connsiteY1230" fmla="*/ 8885687 h 13937307"/>
              <a:gd name="connsiteX1231" fmla="*/ 247967 w 12311968"/>
              <a:gd name="connsiteY1231" fmla="*/ 8891705 h 13937307"/>
              <a:gd name="connsiteX1232" fmla="*/ 267993 w 12311968"/>
              <a:gd name="connsiteY1232" fmla="*/ 8845964 h 13937307"/>
              <a:gd name="connsiteX1233" fmla="*/ 255035 w 12311968"/>
              <a:gd name="connsiteY1233" fmla="*/ 8839945 h 13937307"/>
              <a:gd name="connsiteX1234" fmla="*/ 482388 w 12311968"/>
              <a:gd name="connsiteY1234" fmla="*/ 8836335 h 13937307"/>
              <a:gd name="connsiteX1235" fmla="*/ 449404 w 12311968"/>
              <a:gd name="connsiteY1235" fmla="*/ 8873650 h 13937307"/>
              <a:gd name="connsiteX1236" fmla="*/ 460006 w 12311968"/>
              <a:gd name="connsiteY1236" fmla="*/ 8883280 h 13937307"/>
              <a:gd name="connsiteX1237" fmla="*/ 492990 w 12311968"/>
              <a:gd name="connsiteY1237" fmla="*/ 8845965 h 13937307"/>
              <a:gd name="connsiteX1238" fmla="*/ 482388 w 12311968"/>
              <a:gd name="connsiteY1238" fmla="*/ 8836335 h 13937307"/>
              <a:gd name="connsiteX1239" fmla="*/ 313935 w 12311968"/>
              <a:gd name="connsiteY1239" fmla="*/ 8835131 h 13937307"/>
              <a:gd name="connsiteX1240" fmla="*/ 290375 w 12311968"/>
              <a:gd name="connsiteY1240" fmla="*/ 8878465 h 13937307"/>
              <a:gd name="connsiteX1241" fmla="*/ 302155 w 12311968"/>
              <a:gd name="connsiteY1241" fmla="*/ 8885687 h 13937307"/>
              <a:gd name="connsiteX1242" fmla="*/ 325714 w 12311968"/>
              <a:gd name="connsiteY1242" fmla="*/ 8842353 h 13937307"/>
              <a:gd name="connsiteX1243" fmla="*/ 313935 w 12311968"/>
              <a:gd name="connsiteY1243" fmla="*/ 8835131 h 13937307"/>
              <a:gd name="connsiteX1244" fmla="*/ 430556 w 12311968"/>
              <a:gd name="connsiteY1244" fmla="*/ 8830317 h 13937307"/>
              <a:gd name="connsiteX1245" fmla="*/ 401106 w 12311968"/>
              <a:gd name="connsiteY1245" fmla="*/ 8870039 h 13937307"/>
              <a:gd name="connsiteX1246" fmla="*/ 411708 w 12311968"/>
              <a:gd name="connsiteY1246" fmla="*/ 8878465 h 13937307"/>
              <a:gd name="connsiteX1247" fmla="*/ 441158 w 12311968"/>
              <a:gd name="connsiteY1247" fmla="*/ 8839946 h 13937307"/>
              <a:gd name="connsiteX1248" fmla="*/ 430556 w 12311968"/>
              <a:gd name="connsiteY1248" fmla="*/ 8830317 h 13937307"/>
              <a:gd name="connsiteX1249" fmla="*/ 144303 w 12311968"/>
              <a:gd name="connsiteY1249" fmla="*/ 8827908 h 13937307"/>
              <a:gd name="connsiteX1250" fmla="*/ 133701 w 12311968"/>
              <a:gd name="connsiteY1250" fmla="*/ 8877261 h 13937307"/>
              <a:gd name="connsiteX1251" fmla="*/ 147837 w 12311968"/>
              <a:gd name="connsiteY1251" fmla="*/ 8880872 h 13937307"/>
              <a:gd name="connsiteX1252" fmla="*/ 158439 w 12311968"/>
              <a:gd name="connsiteY1252" fmla="*/ 8831520 h 13937307"/>
              <a:gd name="connsiteX1253" fmla="*/ 144303 w 12311968"/>
              <a:gd name="connsiteY1253" fmla="*/ 8827908 h 13937307"/>
              <a:gd name="connsiteX1254" fmla="*/ 549533 w 12311968"/>
              <a:gd name="connsiteY1254" fmla="*/ 8825501 h 13937307"/>
              <a:gd name="connsiteX1255" fmla="*/ 556012 w 12311968"/>
              <a:gd name="connsiteY1255" fmla="*/ 8832122 h 13937307"/>
              <a:gd name="connsiteX1256" fmla="*/ 524795 w 12311968"/>
              <a:gd name="connsiteY1256" fmla="*/ 8864020 h 13937307"/>
              <a:gd name="connsiteX1257" fmla="*/ 518317 w 12311968"/>
              <a:gd name="connsiteY1257" fmla="*/ 8857400 h 13937307"/>
              <a:gd name="connsiteX1258" fmla="*/ 549533 w 12311968"/>
              <a:gd name="connsiteY1258" fmla="*/ 8825501 h 13937307"/>
              <a:gd name="connsiteX1259" fmla="*/ 549533 w 12311968"/>
              <a:gd name="connsiteY1259" fmla="*/ 8819482 h 13937307"/>
              <a:gd name="connsiteX1260" fmla="*/ 515371 w 12311968"/>
              <a:gd name="connsiteY1260" fmla="*/ 8854390 h 13937307"/>
              <a:gd name="connsiteX1261" fmla="*/ 518317 w 12311968"/>
              <a:gd name="connsiteY1261" fmla="*/ 8857400 h 13937307"/>
              <a:gd name="connsiteX1262" fmla="*/ 515371 w 12311968"/>
              <a:gd name="connsiteY1262" fmla="*/ 8860410 h 13937307"/>
              <a:gd name="connsiteX1263" fmla="*/ 524795 w 12311968"/>
              <a:gd name="connsiteY1263" fmla="*/ 8870039 h 13937307"/>
              <a:gd name="connsiteX1264" fmla="*/ 558957 w 12311968"/>
              <a:gd name="connsiteY1264" fmla="*/ 8835131 h 13937307"/>
              <a:gd name="connsiteX1265" fmla="*/ 556012 w 12311968"/>
              <a:gd name="connsiteY1265" fmla="*/ 8832122 h 13937307"/>
              <a:gd name="connsiteX1266" fmla="*/ 558957 w 12311968"/>
              <a:gd name="connsiteY1266" fmla="*/ 8829112 h 13937307"/>
              <a:gd name="connsiteX1267" fmla="*/ 549533 w 12311968"/>
              <a:gd name="connsiteY1267" fmla="*/ 8819482 h 13937307"/>
              <a:gd name="connsiteX1268" fmla="*/ 209093 w 12311968"/>
              <a:gd name="connsiteY1268" fmla="*/ 8807445 h 13937307"/>
              <a:gd name="connsiteX1269" fmla="*/ 193779 w 12311968"/>
              <a:gd name="connsiteY1269" fmla="*/ 8854391 h 13937307"/>
              <a:gd name="connsiteX1270" fmla="*/ 206737 w 12311968"/>
              <a:gd name="connsiteY1270" fmla="*/ 8859205 h 13937307"/>
              <a:gd name="connsiteX1271" fmla="*/ 222051 w 12311968"/>
              <a:gd name="connsiteY1271" fmla="*/ 8812260 h 13937307"/>
              <a:gd name="connsiteX1272" fmla="*/ 209093 w 12311968"/>
              <a:gd name="connsiteY1272" fmla="*/ 8807445 h 13937307"/>
              <a:gd name="connsiteX1273" fmla="*/ 90116 w 12311968"/>
              <a:gd name="connsiteY1273" fmla="*/ 8805038 h 13937307"/>
              <a:gd name="connsiteX1274" fmla="*/ 84226 w 12311968"/>
              <a:gd name="connsiteY1274" fmla="*/ 8854391 h 13937307"/>
              <a:gd name="connsiteX1275" fmla="*/ 98362 w 12311968"/>
              <a:gd name="connsiteY1275" fmla="*/ 8855595 h 13937307"/>
              <a:gd name="connsiteX1276" fmla="*/ 104252 w 12311968"/>
              <a:gd name="connsiteY1276" fmla="*/ 8806242 h 13937307"/>
              <a:gd name="connsiteX1277" fmla="*/ 90116 w 12311968"/>
              <a:gd name="connsiteY1277" fmla="*/ 8805038 h 13937307"/>
              <a:gd name="connsiteX1278" fmla="*/ 390504 w 12311968"/>
              <a:gd name="connsiteY1278" fmla="*/ 8802631 h 13937307"/>
              <a:gd name="connsiteX1279" fmla="*/ 363410 w 12311968"/>
              <a:gd name="connsiteY1279" fmla="*/ 8844761 h 13937307"/>
              <a:gd name="connsiteX1280" fmla="*/ 375190 w 12311968"/>
              <a:gd name="connsiteY1280" fmla="*/ 8853187 h 13937307"/>
              <a:gd name="connsiteX1281" fmla="*/ 402284 w 12311968"/>
              <a:gd name="connsiteY1281" fmla="*/ 8811057 h 13937307"/>
              <a:gd name="connsiteX1282" fmla="*/ 390504 w 12311968"/>
              <a:gd name="connsiteY1282" fmla="*/ 8802631 h 13937307"/>
              <a:gd name="connsiteX1283" fmla="*/ 547177 w 12311968"/>
              <a:gd name="connsiteY1283" fmla="*/ 8761704 h 13937307"/>
              <a:gd name="connsiteX1284" fmla="*/ 514193 w 12311968"/>
              <a:gd name="connsiteY1284" fmla="*/ 8799020 h 13937307"/>
              <a:gd name="connsiteX1285" fmla="*/ 524795 w 12311968"/>
              <a:gd name="connsiteY1285" fmla="*/ 8808649 h 13937307"/>
              <a:gd name="connsiteX1286" fmla="*/ 557779 w 12311968"/>
              <a:gd name="connsiteY1286" fmla="*/ 8771334 h 13937307"/>
              <a:gd name="connsiteX1287" fmla="*/ 547177 w 12311968"/>
              <a:gd name="connsiteY1287" fmla="*/ 8761704 h 13937307"/>
              <a:gd name="connsiteX1288" fmla="*/ 619035 w 12311968"/>
              <a:gd name="connsiteY1288" fmla="*/ 8755686 h 13937307"/>
              <a:gd name="connsiteX1289" fmla="*/ 624925 w 12311968"/>
              <a:gd name="connsiteY1289" fmla="*/ 8761704 h 13937307"/>
              <a:gd name="connsiteX1290" fmla="*/ 594297 w 12311968"/>
              <a:gd name="connsiteY1290" fmla="*/ 8793000 h 13937307"/>
              <a:gd name="connsiteX1291" fmla="*/ 588407 w 12311968"/>
              <a:gd name="connsiteY1291" fmla="*/ 8786982 h 13937307"/>
              <a:gd name="connsiteX1292" fmla="*/ 619035 w 12311968"/>
              <a:gd name="connsiteY1292" fmla="*/ 8755686 h 13937307"/>
              <a:gd name="connsiteX1293" fmla="*/ 490634 w 12311968"/>
              <a:gd name="connsiteY1293" fmla="*/ 8752075 h 13937307"/>
              <a:gd name="connsiteX1294" fmla="*/ 461184 w 12311968"/>
              <a:gd name="connsiteY1294" fmla="*/ 8791797 h 13937307"/>
              <a:gd name="connsiteX1295" fmla="*/ 471786 w 12311968"/>
              <a:gd name="connsiteY1295" fmla="*/ 8800223 h 13937307"/>
              <a:gd name="connsiteX1296" fmla="*/ 501236 w 12311968"/>
              <a:gd name="connsiteY1296" fmla="*/ 8760500 h 13937307"/>
              <a:gd name="connsiteX1297" fmla="*/ 490634 w 12311968"/>
              <a:gd name="connsiteY1297" fmla="*/ 8752075 h 13937307"/>
              <a:gd name="connsiteX1298" fmla="*/ 619035 w 12311968"/>
              <a:gd name="connsiteY1298" fmla="*/ 8748462 h 13937307"/>
              <a:gd name="connsiteX1299" fmla="*/ 584873 w 12311968"/>
              <a:gd name="connsiteY1299" fmla="*/ 8783370 h 13937307"/>
              <a:gd name="connsiteX1300" fmla="*/ 588407 w 12311968"/>
              <a:gd name="connsiteY1300" fmla="*/ 8786982 h 13937307"/>
              <a:gd name="connsiteX1301" fmla="*/ 584873 w 12311968"/>
              <a:gd name="connsiteY1301" fmla="*/ 8790593 h 13937307"/>
              <a:gd name="connsiteX1302" fmla="*/ 594297 w 12311968"/>
              <a:gd name="connsiteY1302" fmla="*/ 8800223 h 13937307"/>
              <a:gd name="connsiteX1303" fmla="*/ 628459 w 12311968"/>
              <a:gd name="connsiteY1303" fmla="*/ 8765315 h 13937307"/>
              <a:gd name="connsiteX1304" fmla="*/ 624925 w 12311968"/>
              <a:gd name="connsiteY1304" fmla="*/ 8761704 h 13937307"/>
              <a:gd name="connsiteX1305" fmla="*/ 628459 w 12311968"/>
              <a:gd name="connsiteY1305" fmla="*/ 8758092 h 13937307"/>
              <a:gd name="connsiteX1306" fmla="*/ 619035 w 12311968"/>
              <a:gd name="connsiteY1306" fmla="*/ 8748462 h 13937307"/>
              <a:gd name="connsiteX1307" fmla="*/ 361054 w 12311968"/>
              <a:gd name="connsiteY1307" fmla="*/ 8748462 h 13937307"/>
              <a:gd name="connsiteX1308" fmla="*/ 337494 w 12311968"/>
              <a:gd name="connsiteY1308" fmla="*/ 8791797 h 13937307"/>
              <a:gd name="connsiteX1309" fmla="*/ 349274 w 12311968"/>
              <a:gd name="connsiteY1309" fmla="*/ 8799019 h 13937307"/>
              <a:gd name="connsiteX1310" fmla="*/ 372834 w 12311968"/>
              <a:gd name="connsiteY1310" fmla="*/ 8755685 h 13937307"/>
              <a:gd name="connsiteX1311" fmla="*/ 361054 w 12311968"/>
              <a:gd name="connsiteY1311" fmla="*/ 8748462 h 13937307"/>
              <a:gd name="connsiteX1312" fmla="*/ 295087 w 12311968"/>
              <a:gd name="connsiteY1312" fmla="*/ 8748462 h 13937307"/>
              <a:gd name="connsiteX1313" fmla="*/ 275061 w 12311968"/>
              <a:gd name="connsiteY1313" fmla="*/ 8794204 h 13937307"/>
              <a:gd name="connsiteX1314" fmla="*/ 288019 w 12311968"/>
              <a:gd name="connsiteY1314" fmla="*/ 8800223 h 13937307"/>
              <a:gd name="connsiteX1315" fmla="*/ 308045 w 12311968"/>
              <a:gd name="connsiteY1315" fmla="*/ 8754481 h 13937307"/>
              <a:gd name="connsiteX1316" fmla="*/ 295087 w 12311968"/>
              <a:gd name="connsiteY1316" fmla="*/ 8748462 h 13937307"/>
              <a:gd name="connsiteX1317" fmla="*/ 165507 w 12311968"/>
              <a:gd name="connsiteY1317" fmla="*/ 8730407 h 13937307"/>
              <a:gd name="connsiteX1318" fmla="*/ 154905 w 12311968"/>
              <a:gd name="connsiteY1318" fmla="*/ 8779760 h 13937307"/>
              <a:gd name="connsiteX1319" fmla="*/ 169041 w 12311968"/>
              <a:gd name="connsiteY1319" fmla="*/ 8783371 h 13937307"/>
              <a:gd name="connsiteX1320" fmla="*/ 179643 w 12311968"/>
              <a:gd name="connsiteY1320" fmla="*/ 8734018 h 13937307"/>
              <a:gd name="connsiteX1321" fmla="*/ 165507 w 12311968"/>
              <a:gd name="connsiteY1321" fmla="*/ 8730407 h 13937307"/>
              <a:gd name="connsiteX1322" fmla="*/ 444692 w 12311968"/>
              <a:gd name="connsiteY1322" fmla="*/ 8719574 h 13937307"/>
              <a:gd name="connsiteX1323" fmla="*/ 417598 w 12311968"/>
              <a:gd name="connsiteY1323" fmla="*/ 8761704 h 13937307"/>
              <a:gd name="connsiteX1324" fmla="*/ 429378 w 12311968"/>
              <a:gd name="connsiteY1324" fmla="*/ 8770130 h 13937307"/>
              <a:gd name="connsiteX1325" fmla="*/ 456472 w 12311968"/>
              <a:gd name="connsiteY1325" fmla="*/ 8728000 h 13937307"/>
              <a:gd name="connsiteX1326" fmla="*/ 444692 w 12311968"/>
              <a:gd name="connsiteY1326" fmla="*/ 8719574 h 13937307"/>
              <a:gd name="connsiteX1327" fmla="*/ 239721 w 12311968"/>
              <a:gd name="connsiteY1327" fmla="*/ 8713555 h 13937307"/>
              <a:gd name="connsiteX1328" fmla="*/ 224407 w 12311968"/>
              <a:gd name="connsiteY1328" fmla="*/ 8760500 h 13937307"/>
              <a:gd name="connsiteX1329" fmla="*/ 237365 w 12311968"/>
              <a:gd name="connsiteY1329" fmla="*/ 8765315 h 13937307"/>
              <a:gd name="connsiteX1330" fmla="*/ 252679 w 12311968"/>
              <a:gd name="connsiteY1330" fmla="*/ 8718370 h 13937307"/>
              <a:gd name="connsiteX1331" fmla="*/ 239721 w 12311968"/>
              <a:gd name="connsiteY1331" fmla="*/ 8713555 h 13937307"/>
              <a:gd name="connsiteX1332" fmla="*/ 100718 w 12311968"/>
              <a:gd name="connsiteY1332" fmla="*/ 8706333 h 13937307"/>
              <a:gd name="connsiteX1333" fmla="*/ 94828 w 12311968"/>
              <a:gd name="connsiteY1333" fmla="*/ 8755686 h 13937307"/>
              <a:gd name="connsiteX1334" fmla="*/ 108964 w 12311968"/>
              <a:gd name="connsiteY1334" fmla="*/ 8756889 h 13937307"/>
              <a:gd name="connsiteX1335" fmla="*/ 114854 w 12311968"/>
              <a:gd name="connsiteY1335" fmla="*/ 8707537 h 13937307"/>
              <a:gd name="connsiteX1336" fmla="*/ 100718 w 12311968"/>
              <a:gd name="connsiteY1336" fmla="*/ 8706333 h 13937307"/>
              <a:gd name="connsiteX1337" fmla="*/ 611967 w 12311968"/>
              <a:gd name="connsiteY1337" fmla="*/ 8687073 h 13937307"/>
              <a:gd name="connsiteX1338" fmla="*/ 578983 w 12311968"/>
              <a:gd name="connsiteY1338" fmla="*/ 8724389 h 13937307"/>
              <a:gd name="connsiteX1339" fmla="*/ 589585 w 12311968"/>
              <a:gd name="connsiteY1339" fmla="*/ 8734019 h 13937307"/>
              <a:gd name="connsiteX1340" fmla="*/ 622569 w 12311968"/>
              <a:gd name="connsiteY1340" fmla="*/ 8696703 h 13937307"/>
              <a:gd name="connsiteX1341" fmla="*/ 611967 w 12311968"/>
              <a:gd name="connsiteY1341" fmla="*/ 8687073 h 13937307"/>
              <a:gd name="connsiteX1342" fmla="*/ 688537 w 12311968"/>
              <a:gd name="connsiteY1342" fmla="*/ 8683462 h 13937307"/>
              <a:gd name="connsiteX1343" fmla="*/ 695604 w 12311968"/>
              <a:gd name="connsiteY1343" fmla="*/ 8690684 h 13937307"/>
              <a:gd name="connsiteX1344" fmla="*/ 663799 w 12311968"/>
              <a:gd name="connsiteY1344" fmla="*/ 8723184 h 13937307"/>
              <a:gd name="connsiteX1345" fmla="*/ 656731 w 12311968"/>
              <a:gd name="connsiteY1345" fmla="*/ 8715963 h 13937307"/>
              <a:gd name="connsiteX1346" fmla="*/ 688537 w 12311968"/>
              <a:gd name="connsiteY1346" fmla="*/ 8683462 h 13937307"/>
              <a:gd name="connsiteX1347" fmla="*/ 688537 w 12311968"/>
              <a:gd name="connsiteY1347" fmla="*/ 8678647 h 13937307"/>
              <a:gd name="connsiteX1348" fmla="*/ 654375 w 12311968"/>
              <a:gd name="connsiteY1348" fmla="*/ 8713555 h 13937307"/>
              <a:gd name="connsiteX1349" fmla="*/ 656731 w 12311968"/>
              <a:gd name="connsiteY1349" fmla="*/ 8715963 h 13937307"/>
              <a:gd name="connsiteX1350" fmla="*/ 653197 w 12311968"/>
              <a:gd name="connsiteY1350" fmla="*/ 8719574 h 13937307"/>
              <a:gd name="connsiteX1351" fmla="*/ 663799 w 12311968"/>
              <a:gd name="connsiteY1351" fmla="*/ 8729204 h 13937307"/>
              <a:gd name="connsiteX1352" fmla="*/ 697960 w 12311968"/>
              <a:gd name="connsiteY1352" fmla="*/ 8693092 h 13937307"/>
              <a:gd name="connsiteX1353" fmla="*/ 695604 w 12311968"/>
              <a:gd name="connsiteY1353" fmla="*/ 8690684 h 13937307"/>
              <a:gd name="connsiteX1354" fmla="*/ 697960 w 12311968"/>
              <a:gd name="connsiteY1354" fmla="*/ 8688276 h 13937307"/>
              <a:gd name="connsiteX1355" fmla="*/ 688537 w 12311968"/>
              <a:gd name="connsiteY1355" fmla="*/ 8678647 h 13937307"/>
              <a:gd name="connsiteX1356" fmla="*/ 549533 w 12311968"/>
              <a:gd name="connsiteY1356" fmla="*/ 8672629 h 13937307"/>
              <a:gd name="connsiteX1357" fmla="*/ 520083 w 12311968"/>
              <a:gd name="connsiteY1357" fmla="*/ 8712351 h 13937307"/>
              <a:gd name="connsiteX1358" fmla="*/ 530685 w 12311968"/>
              <a:gd name="connsiteY1358" fmla="*/ 8720778 h 13937307"/>
              <a:gd name="connsiteX1359" fmla="*/ 560135 w 12311968"/>
              <a:gd name="connsiteY1359" fmla="*/ 8681055 h 13937307"/>
              <a:gd name="connsiteX1360" fmla="*/ 549533 w 12311968"/>
              <a:gd name="connsiteY1360" fmla="*/ 8672629 h 13937307"/>
              <a:gd name="connsiteX1361" fmla="*/ 408174 w 12311968"/>
              <a:gd name="connsiteY1361" fmla="*/ 8660591 h 13937307"/>
              <a:gd name="connsiteX1362" fmla="*/ 384614 w 12311968"/>
              <a:gd name="connsiteY1362" fmla="*/ 8703925 h 13937307"/>
              <a:gd name="connsiteX1363" fmla="*/ 396394 w 12311968"/>
              <a:gd name="connsiteY1363" fmla="*/ 8711147 h 13937307"/>
              <a:gd name="connsiteX1364" fmla="*/ 419954 w 12311968"/>
              <a:gd name="connsiteY1364" fmla="*/ 8667813 h 13937307"/>
              <a:gd name="connsiteX1365" fmla="*/ 408174 w 12311968"/>
              <a:gd name="connsiteY1365" fmla="*/ 8660591 h 13937307"/>
              <a:gd name="connsiteX1366" fmla="*/ 333960 w 12311968"/>
              <a:gd name="connsiteY1366" fmla="*/ 8656979 h 13937307"/>
              <a:gd name="connsiteX1367" fmla="*/ 313935 w 12311968"/>
              <a:gd name="connsiteY1367" fmla="*/ 8702721 h 13937307"/>
              <a:gd name="connsiteX1368" fmla="*/ 326892 w 12311968"/>
              <a:gd name="connsiteY1368" fmla="*/ 8708740 h 13937307"/>
              <a:gd name="connsiteX1369" fmla="*/ 346918 w 12311968"/>
              <a:gd name="connsiteY1369" fmla="*/ 8662998 h 13937307"/>
              <a:gd name="connsiteX1370" fmla="*/ 333960 w 12311968"/>
              <a:gd name="connsiteY1370" fmla="*/ 8656979 h 13937307"/>
              <a:gd name="connsiteX1371" fmla="*/ 498880 w 12311968"/>
              <a:gd name="connsiteY1371" fmla="*/ 8636517 h 13937307"/>
              <a:gd name="connsiteX1372" fmla="*/ 471786 w 12311968"/>
              <a:gd name="connsiteY1372" fmla="*/ 8678647 h 13937307"/>
              <a:gd name="connsiteX1373" fmla="*/ 483566 w 12311968"/>
              <a:gd name="connsiteY1373" fmla="*/ 8687073 h 13937307"/>
              <a:gd name="connsiteX1374" fmla="*/ 510659 w 12311968"/>
              <a:gd name="connsiteY1374" fmla="*/ 8644943 h 13937307"/>
              <a:gd name="connsiteX1375" fmla="*/ 498880 w 12311968"/>
              <a:gd name="connsiteY1375" fmla="*/ 8636517 h 13937307"/>
              <a:gd name="connsiteX1376" fmla="*/ 186711 w 12311968"/>
              <a:gd name="connsiteY1376" fmla="*/ 8634109 h 13937307"/>
              <a:gd name="connsiteX1377" fmla="*/ 176109 w 12311968"/>
              <a:gd name="connsiteY1377" fmla="*/ 8682258 h 13937307"/>
              <a:gd name="connsiteX1378" fmla="*/ 190245 w 12311968"/>
              <a:gd name="connsiteY1378" fmla="*/ 8685869 h 13937307"/>
              <a:gd name="connsiteX1379" fmla="*/ 200847 w 12311968"/>
              <a:gd name="connsiteY1379" fmla="*/ 8637720 h 13937307"/>
              <a:gd name="connsiteX1380" fmla="*/ 186711 w 12311968"/>
              <a:gd name="connsiteY1380" fmla="*/ 8634109 h 13937307"/>
              <a:gd name="connsiteX1381" fmla="*/ 271527 w 12311968"/>
              <a:gd name="connsiteY1381" fmla="*/ 8618461 h 13937307"/>
              <a:gd name="connsiteX1382" fmla="*/ 256213 w 12311968"/>
              <a:gd name="connsiteY1382" fmla="*/ 8665406 h 13937307"/>
              <a:gd name="connsiteX1383" fmla="*/ 269171 w 12311968"/>
              <a:gd name="connsiteY1383" fmla="*/ 8670221 h 13937307"/>
              <a:gd name="connsiteX1384" fmla="*/ 284485 w 12311968"/>
              <a:gd name="connsiteY1384" fmla="*/ 8623276 h 13937307"/>
              <a:gd name="connsiteX1385" fmla="*/ 271527 w 12311968"/>
              <a:gd name="connsiteY1385" fmla="*/ 8618461 h 13937307"/>
              <a:gd name="connsiteX1386" fmla="*/ 756860 w 12311968"/>
              <a:gd name="connsiteY1386" fmla="*/ 8613646 h 13937307"/>
              <a:gd name="connsiteX1387" fmla="*/ 763339 w 12311968"/>
              <a:gd name="connsiteY1387" fmla="*/ 8620267 h 13937307"/>
              <a:gd name="connsiteX1388" fmla="*/ 732122 w 12311968"/>
              <a:gd name="connsiteY1388" fmla="*/ 8652165 h 13937307"/>
              <a:gd name="connsiteX1389" fmla="*/ 725643 w 12311968"/>
              <a:gd name="connsiteY1389" fmla="*/ 8645545 h 13937307"/>
              <a:gd name="connsiteX1390" fmla="*/ 756860 w 12311968"/>
              <a:gd name="connsiteY1390" fmla="*/ 8613646 h 13937307"/>
              <a:gd name="connsiteX1391" fmla="*/ 677935 w 12311968"/>
              <a:gd name="connsiteY1391" fmla="*/ 8612443 h 13937307"/>
              <a:gd name="connsiteX1392" fmla="*/ 644951 w 12311968"/>
              <a:gd name="connsiteY1392" fmla="*/ 8649758 h 13937307"/>
              <a:gd name="connsiteX1393" fmla="*/ 655553 w 12311968"/>
              <a:gd name="connsiteY1393" fmla="*/ 8659388 h 13937307"/>
              <a:gd name="connsiteX1394" fmla="*/ 688537 w 12311968"/>
              <a:gd name="connsiteY1394" fmla="*/ 8622072 h 13937307"/>
              <a:gd name="connsiteX1395" fmla="*/ 677935 w 12311968"/>
              <a:gd name="connsiteY1395" fmla="*/ 8612443 h 13937307"/>
              <a:gd name="connsiteX1396" fmla="*/ 756860 w 12311968"/>
              <a:gd name="connsiteY1396" fmla="*/ 8607627 h 13937307"/>
              <a:gd name="connsiteX1397" fmla="*/ 722698 w 12311968"/>
              <a:gd name="connsiteY1397" fmla="*/ 8642535 h 13937307"/>
              <a:gd name="connsiteX1398" fmla="*/ 725643 w 12311968"/>
              <a:gd name="connsiteY1398" fmla="*/ 8645545 h 13937307"/>
              <a:gd name="connsiteX1399" fmla="*/ 722698 w 12311968"/>
              <a:gd name="connsiteY1399" fmla="*/ 8648554 h 13937307"/>
              <a:gd name="connsiteX1400" fmla="*/ 732122 w 12311968"/>
              <a:gd name="connsiteY1400" fmla="*/ 8658184 h 13937307"/>
              <a:gd name="connsiteX1401" fmla="*/ 766284 w 12311968"/>
              <a:gd name="connsiteY1401" fmla="*/ 8623276 h 13937307"/>
              <a:gd name="connsiteX1402" fmla="*/ 763339 w 12311968"/>
              <a:gd name="connsiteY1402" fmla="*/ 8620267 h 13937307"/>
              <a:gd name="connsiteX1403" fmla="*/ 766284 w 12311968"/>
              <a:gd name="connsiteY1403" fmla="*/ 8617257 h 13937307"/>
              <a:gd name="connsiteX1404" fmla="*/ 756860 w 12311968"/>
              <a:gd name="connsiteY1404" fmla="*/ 8607627 h 13937307"/>
              <a:gd name="connsiteX1405" fmla="*/ 111320 w 12311968"/>
              <a:gd name="connsiteY1405" fmla="*/ 8606424 h 13937307"/>
              <a:gd name="connsiteX1406" fmla="*/ 105430 w 12311968"/>
              <a:gd name="connsiteY1406" fmla="*/ 8655777 h 13937307"/>
              <a:gd name="connsiteX1407" fmla="*/ 119566 w 12311968"/>
              <a:gd name="connsiteY1407" fmla="*/ 8656980 h 13937307"/>
              <a:gd name="connsiteX1408" fmla="*/ 125455 w 12311968"/>
              <a:gd name="connsiteY1408" fmla="*/ 8607628 h 13937307"/>
              <a:gd name="connsiteX1409" fmla="*/ 111320 w 12311968"/>
              <a:gd name="connsiteY1409" fmla="*/ 8606424 h 13937307"/>
              <a:gd name="connsiteX1410" fmla="*/ 609611 w 12311968"/>
              <a:gd name="connsiteY1410" fmla="*/ 8594387 h 13937307"/>
              <a:gd name="connsiteX1411" fmla="*/ 580161 w 12311968"/>
              <a:gd name="connsiteY1411" fmla="*/ 8634109 h 13937307"/>
              <a:gd name="connsiteX1412" fmla="*/ 590763 w 12311968"/>
              <a:gd name="connsiteY1412" fmla="*/ 8642536 h 13937307"/>
              <a:gd name="connsiteX1413" fmla="*/ 620213 w 12311968"/>
              <a:gd name="connsiteY1413" fmla="*/ 8602813 h 13937307"/>
              <a:gd name="connsiteX1414" fmla="*/ 609611 w 12311968"/>
              <a:gd name="connsiteY1414" fmla="*/ 8594387 h 13937307"/>
              <a:gd name="connsiteX1415" fmla="*/ 456472 w 12311968"/>
              <a:gd name="connsiteY1415" fmla="*/ 8573923 h 13937307"/>
              <a:gd name="connsiteX1416" fmla="*/ 432912 w 12311968"/>
              <a:gd name="connsiteY1416" fmla="*/ 8617257 h 13937307"/>
              <a:gd name="connsiteX1417" fmla="*/ 444692 w 12311968"/>
              <a:gd name="connsiteY1417" fmla="*/ 8624479 h 13937307"/>
              <a:gd name="connsiteX1418" fmla="*/ 468252 w 12311968"/>
              <a:gd name="connsiteY1418" fmla="*/ 8581145 h 13937307"/>
              <a:gd name="connsiteX1419" fmla="*/ 456472 w 12311968"/>
              <a:gd name="connsiteY1419" fmla="*/ 8573923 h 13937307"/>
              <a:gd name="connsiteX1420" fmla="*/ 374012 w 12311968"/>
              <a:gd name="connsiteY1420" fmla="*/ 8565497 h 13937307"/>
              <a:gd name="connsiteX1421" fmla="*/ 353986 w 12311968"/>
              <a:gd name="connsiteY1421" fmla="*/ 8611238 h 13937307"/>
              <a:gd name="connsiteX1422" fmla="*/ 366944 w 12311968"/>
              <a:gd name="connsiteY1422" fmla="*/ 8617257 h 13937307"/>
              <a:gd name="connsiteX1423" fmla="*/ 386970 w 12311968"/>
              <a:gd name="connsiteY1423" fmla="*/ 8571515 h 13937307"/>
              <a:gd name="connsiteX1424" fmla="*/ 374012 w 12311968"/>
              <a:gd name="connsiteY1424" fmla="*/ 8565497 h 13937307"/>
              <a:gd name="connsiteX1425" fmla="*/ 553067 w 12311968"/>
              <a:gd name="connsiteY1425" fmla="*/ 8553460 h 13937307"/>
              <a:gd name="connsiteX1426" fmla="*/ 525973 w 12311968"/>
              <a:gd name="connsiteY1426" fmla="*/ 8595591 h 13937307"/>
              <a:gd name="connsiteX1427" fmla="*/ 537753 w 12311968"/>
              <a:gd name="connsiteY1427" fmla="*/ 8604016 h 13937307"/>
              <a:gd name="connsiteX1428" fmla="*/ 564847 w 12311968"/>
              <a:gd name="connsiteY1428" fmla="*/ 8561886 h 13937307"/>
              <a:gd name="connsiteX1429" fmla="*/ 553067 w 12311968"/>
              <a:gd name="connsiteY1429" fmla="*/ 8553460 h 13937307"/>
              <a:gd name="connsiteX1430" fmla="*/ 826362 w 12311968"/>
              <a:gd name="connsiteY1430" fmla="*/ 8543830 h 13937307"/>
              <a:gd name="connsiteX1431" fmla="*/ 832252 w 12311968"/>
              <a:gd name="connsiteY1431" fmla="*/ 8549848 h 13937307"/>
              <a:gd name="connsiteX1432" fmla="*/ 801624 w 12311968"/>
              <a:gd name="connsiteY1432" fmla="*/ 8581145 h 13937307"/>
              <a:gd name="connsiteX1433" fmla="*/ 795735 w 12311968"/>
              <a:gd name="connsiteY1433" fmla="*/ 8575127 h 13937307"/>
              <a:gd name="connsiteX1434" fmla="*/ 826362 w 12311968"/>
              <a:gd name="connsiteY1434" fmla="*/ 8543830 h 13937307"/>
              <a:gd name="connsiteX1435" fmla="*/ 742724 w 12311968"/>
              <a:gd name="connsiteY1435" fmla="*/ 8537812 h 13937307"/>
              <a:gd name="connsiteX1436" fmla="*/ 709740 w 12311968"/>
              <a:gd name="connsiteY1436" fmla="*/ 8575127 h 13937307"/>
              <a:gd name="connsiteX1437" fmla="*/ 720342 w 12311968"/>
              <a:gd name="connsiteY1437" fmla="*/ 8584757 h 13937307"/>
              <a:gd name="connsiteX1438" fmla="*/ 753326 w 12311968"/>
              <a:gd name="connsiteY1438" fmla="*/ 8547442 h 13937307"/>
              <a:gd name="connsiteX1439" fmla="*/ 742724 w 12311968"/>
              <a:gd name="connsiteY1439" fmla="*/ 8537812 h 13937307"/>
              <a:gd name="connsiteX1440" fmla="*/ 826362 w 12311968"/>
              <a:gd name="connsiteY1440" fmla="*/ 8536607 h 13937307"/>
              <a:gd name="connsiteX1441" fmla="*/ 792200 w 12311968"/>
              <a:gd name="connsiteY1441" fmla="*/ 8571515 h 13937307"/>
              <a:gd name="connsiteX1442" fmla="*/ 795735 w 12311968"/>
              <a:gd name="connsiteY1442" fmla="*/ 8575127 h 13937307"/>
              <a:gd name="connsiteX1443" fmla="*/ 792200 w 12311968"/>
              <a:gd name="connsiteY1443" fmla="*/ 8578738 h 13937307"/>
              <a:gd name="connsiteX1444" fmla="*/ 801624 w 12311968"/>
              <a:gd name="connsiteY1444" fmla="*/ 8588368 h 13937307"/>
              <a:gd name="connsiteX1445" fmla="*/ 835786 w 12311968"/>
              <a:gd name="connsiteY1445" fmla="*/ 8553460 h 13937307"/>
              <a:gd name="connsiteX1446" fmla="*/ 832252 w 12311968"/>
              <a:gd name="connsiteY1446" fmla="*/ 8549848 h 13937307"/>
              <a:gd name="connsiteX1447" fmla="*/ 835786 w 12311968"/>
              <a:gd name="connsiteY1447" fmla="*/ 8546237 h 13937307"/>
              <a:gd name="connsiteX1448" fmla="*/ 826362 w 12311968"/>
              <a:gd name="connsiteY1448" fmla="*/ 8536607 h 13937307"/>
              <a:gd name="connsiteX1449" fmla="*/ 207915 w 12311968"/>
              <a:gd name="connsiteY1449" fmla="*/ 8536607 h 13937307"/>
              <a:gd name="connsiteX1450" fmla="*/ 197313 w 12311968"/>
              <a:gd name="connsiteY1450" fmla="*/ 8584756 h 13937307"/>
              <a:gd name="connsiteX1451" fmla="*/ 211449 w 12311968"/>
              <a:gd name="connsiteY1451" fmla="*/ 8588368 h 13937307"/>
              <a:gd name="connsiteX1452" fmla="*/ 222051 w 12311968"/>
              <a:gd name="connsiteY1452" fmla="*/ 8540219 h 13937307"/>
              <a:gd name="connsiteX1453" fmla="*/ 207915 w 12311968"/>
              <a:gd name="connsiteY1453" fmla="*/ 8536607 h 13937307"/>
              <a:gd name="connsiteX1454" fmla="*/ 302155 w 12311968"/>
              <a:gd name="connsiteY1454" fmla="*/ 8523367 h 13937307"/>
              <a:gd name="connsiteX1455" fmla="*/ 286841 w 12311968"/>
              <a:gd name="connsiteY1455" fmla="*/ 8570312 h 13937307"/>
              <a:gd name="connsiteX1456" fmla="*/ 299799 w 12311968"/>
              <a:gd name="connsiteY1456" fmla="*/ 8575127 h 13937307"/>
              <a:gd name="connsiteX1457" fmla="*/ 315112 w 12311968"/>
              <a:gd name="connsiteY1457" fmla="*/ 8528182 h 13937307"/>
              <a:gd name="connsiteX1458" fmla="*/ 302155 w 12311968"/>
              <a:gd name="connsiteY1458" fmla="*/ 8523367 h 13937307"/>
              <a:gd name="connsiteX1459" fmla="*/ 669689 w 12311968"/>
              <a:gd name="connsiteY1459" fmla="*/ 8514941 h 13937307"/>
              <a:gd name="connsiteX1460" fmla="*/ 640239 w 12311968"/>
              <a:gd name="connsiteY1460" fmla="*/ 8554664 h 13937307"/>
              <a:gd name="connsiteX1461" fmla="*/ 650841 w 12311968"/>
              <a:gd name="connsiteY1461" fmla="*/ 8563090 h 13937307"/>
              <a:gd name="connsiteX1462" fmla="*/ 680291 w 12311968"/>
              <a:gd name="connsiteY1462" fmla="*/ 8523367 h 13937307"/>
              <a:gd name="connsiteX1463" fmla="*/ 669689 w 12311968"/>
              <a:gd name="connsiteY1463" fmla="*/ 8514941 h 13937307"/>
              <a:gd name="connsiteX1464" fmla="*/ 121922 w 12311968"/>
              <a:gd name="connsiteY1464" fmla="*/ 8507719 h 13937307"/>
              <a:gd name="connsiteX1465" fmla="*/ 116032 w 12311968"/>
              <a:gd name="connsiteY1465" fmla="*/ 8557071 h 13937307"/>
              <a:gd name="connsiteX1466" fmla="*/ 130167 w 12311968"/>
              <a:gd name="connsiteY1466" fmla="*/ 8558275 h 13937307"/>
              <a:gd name="connsiteX1467" fmla="*/ 136057 w 12311968"/>
              <a:gd name="connsiteY1467" fmla="*/ 8508922 h 13937307"/>
              <a:gd name="connsiteX1468" fmla="*/ 121922 w 12311968"/>
              <a:gd name="connsiteY1468" fmla="*/ 8507719 h 13937307"/>
              <a:gd name="connsiteX1469" fmla="*/ 503591 w 12311968"/>
              <a:gd name="connsiteY1469" fmla="*/ 8486051 h 13937307"/>
              <a:gd name="connsiteX1470" fmla="*/ 480032 w 12311968"/>
              <a:gd name="connsiteY1470" fmla="*/ 8529385 h 13937307"/>
              <a:gd name="connsiteX1471" fmla="*/ 491812 w 12311968"/>
              <a:gd name="connsiteY1471" fmla="*/ 8536607 h 13937307"/>
              <a:gd name="connsiteX1472" fmla="*/ 515371 w 12311968"/>
              <a:gd name="connsiteY1472" fmla="*/ 8493273 h 13937307"/>
              <a:gd name="connsiteX1473" fmla="*/ 503591 w 12311968"/>
              <a:gd name="connsiteY1473" fmla="*/ 8486051 h 13937307"/>
              <a:gd name="connsiteX1474" fmla="*/ 414064 w 12311968"/>
              <a:gd name="connsiteY1474" fmla="*/ 8474014 h 13937307"/>
              <a:gd name="connsiteX1475" fmla="*/ 394038 w 12311968"/>
              <a:gd name="connsiteY1475" fmla="*/ 8519755 h 13937307"/>
              <a:gd name="connsiteX1476" fmla="*/ 406996 w 12311968"/>
              <a:gd name="connsiteY1476" fmla="*/ 8525774 h 13937307"/>
              <a:gd name="connsiteX1477" fmla="*/ 427022 w 12311968"/>
              <a:gd name="connsiteY1477" fmla="*/ 8480032 h 13937307"/>
              <a:gd name="connsiteX1478" fmla="*/ 414064 w 12311968"/>
              <a:gd name="connsiteY1478" fmla="*/ 8474014 h 13937307"/>
              <a:gd name="connsiteX1479" fmla="*/ 895863 w 12311968"/>
              <a:gd name="connsiteY1479" fmla="*/ 8472811 h 13937307"/>
              <a:gd name="connsiteX1480" fmla="*/ 901753 w 12311968"/>
              <a:gd name="connsiteY1480" fmla="*/ 8478829 h 13937307"/>
              <a:gd name="connsiteX1481" fmla="*/ 871126 w 12311968"/>
              <a:gd name="connsiteY1481" fmla="*/ 8510125 h 13937307"/>
              <a:gd name="connsiteX1482" fmla="*/ 865237 w 12311968"/>
              <a:gd name="connsiteY1482" fmla="*/ 8504107 h 13937307"/>
              <a:gd name="connsiteX1483" fmla="*/ 895863 w 12311968"/>
              <a:gd name="connsiteY1483" fmla="*/ 8472811 h 13937307"/>
              <a:gd name="connsiteX1484" fmla="*/ 607255 w 12311968"/>
              <a:gd name="connsiteY1484" fmla="*/ 8470403 h 13937307"/>
              <a:gd name="connsiteX1485" fmla="*/ 580161 w 12311968"/>
              <a:gd name="connsiteY1485" fmla="*/ 8512533 h 13937307"/>
              <a:gd name="connsiteX1486" fmla="*/ 591941 w 12311968"/>
              <a:gd name="connsiteY1486" fmla="*/ 8520960 h 13937307"/>
              <a:gd name="connsiteX1487" fmla="*/ 619035 w 12311968"/>
              <a:gd name="connsiteY1487" fmla="*/ 8478829 h 13937307"/>
              <a:gd name="connsiteX1488" fmla="*/ 607255 w 12311968"/>
              <a:gd name="connsiteY1488" fmla="*/ 8470403 h 13937307"/>
              <a:gd name="connsiteX1489" fmla="*/ 895863 w 12311968"/>
              <a:gd name="connsiteY1489" fmla="*/ 8465588 h 13937307"/>
              <a:gd name="connsiteX1490" fmla="*/ 861702 w 12311968"/>
              <a:gd name="connsiteY1490" fmla="*/ 8500495 h 13937307"/>
              <a:gd name="connsiteX1491" fmla="*/ 865237 w 12311968"/>
              <a:gd name="connsiteY1491" fmla="*/ 8504107 h 13937307"/>
              <a:gd name="connsiteX1492" fmla="*/ 861702 w 12311968"/>
              <a:gd name="connsiteY1492" fmla="*/ 8507719 h 13937307"/>
              <a:gd name="connsiteX1493" fmla="*/ 871126 w 12311968"/>
              <a:gd name="connsiteY1493" fmla="*/ 8517349 h 13937307"/>
              <a:gd name="connsiteX1494" fmla="*/ 905287 w 12311968"/>
              <a:gd name="connsiteY1494" fmla="*/ 8482440 h 13937307"/>
              <a:gd name="connsiteX1495" fmla="*/ 901753 w 12311968"/>
              <a:gd name="connsiteY1495" fmla="*/ 8478829 h 13937307"/>
              <a:gd name="connsiteX1496" fmla="*/ 905287 w 12311968"/>
              <a:gd name="connsiteY1496" fmla="*/ 8475218 h 13937307"/>
              <a:gd name="connsiteX1497" fmla="*/ 895863 w 12311968"/>
              <a:gd name="connsiteY1497" fmla="*/ 8465588 h 13937307"/>
              <a:gd name="connsiteX1498" fmla="*/ 807514 w 12311968"/>
              <a:gd name="connsiteY1498" fmla="*/ 8463181 h 13937307"/>
              <a:gd name="connsiteX1499" fmla="*/ 774530 w 12311968"/>
              <a:gd name="connsiteY1499" fmla="*/ 8500496 h 13937307"/>
              <a:gd name="connsiteX1500" fmla="*/ 785132 w 12311968"/>
              <a:gd name="connsiteY1500" fmla="*/ 8510126 h 13937307"/>
              <a:gd name="connsiteX1501" fmla="*/ 818116 w 12311968"/>
              <a:gd name="connsiteY1501" fmla="*/ 8472811 h 13937307"/>
              <a:gd name="connsiteX1502" fmla="*/ 807514 w 12311968"/>
              <a:gd name="connsiteY1502" fmla="*/ 8463181 h 13937307"/>
              <a:gd name="connsiteX1503" fmla="*/ 229119 w 12311968"/>
              <a:gd name="connsiteY1503" fmla="*/ 8439106 h 13937307"/>
              <a:gd name="connsiteX1504" fmla="*/ 218517 w 12311968"/>
              <a:gd name="connsiteY1504" fmla="*/ 8487255 h 13937307"/>
              <a:gd name="connsiteX1505" fmla="*/ 232653 w 12311968"/>
              <a:gd name="connsiteY1505" fmla="*/ 8490866 h 13937307"/>
              <a:gd name="connsiteX1506" fmla="*/ 243255 w 12311968"/>
              <a:gd name="connsiteY1506" fmla="*/ 8442717 h 13937307"/>
              <a:gd name="connsiteX1507" fmla="*/ 229119 w 12311968"/>
              <a:gd name="connsiteY1507" fmla="*/ 8439106 h 13937307"/>
              <a:gd name="connsiteX1508" fmla="*/ 729766 w 12311968"/>
              <a:gd name="connsiteY1508" fmla="*/ 8436699 h 13937307"/>
              <a:gd name="connsiteX1509" fmla="*/ 700316 w 12311968"/>
              <a:gd name="connsiteY1509" fmla="*/ 8476422 h 13937307"/>
              <a:gd name="connsiteX1510" fmla="*/ 710918 w 12311968"/>
              <a:gd name="connsiteY1510" fmla="*/ 8484848 h 13937307"/>
              <a:gd name="connsiteX1511" fmla="*/ 740368 w 12311968"/>
              <a:gd name="connsiteY1511" fmla="*/ 8445125 h 13937307"/>
              <a:gd name="connsiteX1512" fmla="*/ 729766 w 12311968"/>
              <a:gd name="connsiteY1512" fmla="*/ 8436699 h 13937307"/>
              <a:gd name="connsiteX1513" fmla="*/ 332782 w 12311968"/>
              <a:gd name="connsiteY1513" fmla="*/ 8428272 h 13937307"/>
              <a:gd name="connsiteX1514" fmla="*/ 317468 w 12311968"/>
              <a:gd name="connsiteY1514" fmla="*/ 8475218 h 13937307"/>
              <a:gd name="connsiteX1515" fmla="*/ 330426 w 12311968"/>
              <a:gd name="connsiteY1515" fmla="*/ 8480033 h 13937307"/>
              <a:gd name="connsiteX1516" fmla="*/ 345740 w 12311968"/>
              <a:gd name="connsiteY1516" fmla="*/ 8433088 h 13937307"/>
              <a:gd name="connsiteX1517" fmla="*/ 332782 w 12311968"/>
              <a:gd name="connsiteY1517" fmla="*/ 8428272 h 13937307"/>
              <a:gd name="connsiteX1518" fmla="*/ 133701 w 12311968"/>
              <a:gd name="connsiteY1518" fmla="*/ 8407810 h 13937307"/>
              <a:gd name="connsiteX1519" fmla="*/ 127811 w 12311968"/>
              <a:gd name="connsiteY1519" fmla="*/ 8457163 h 13937307"/>
              <a:gd name="connsiteX1520" fmla="*/ 141947 w 12311968"/>
              <a:gd name="connsiteY1520" fmla="*/ 8458366 h 13937307"/>
              <a:gd name="connsiteX1521" fmla="*/ 147837 w 12311968"/>
              <a:gd name="connsiteY1521" fmla="*/ 8409014 h 13937307"/>
              <a:gd name="connsiteX1522" fmla="*/ 133701 w 12311968"/>
              <a:gd name="connsiteY1522" fmla="*/ 8407810 h 13937307"/>
              <a:gd name="connsiteX1523" fmla="*/ 964187 w 12311968"/>
              <a:gd name="connsiteY1523" fmla="*/ 8401791 h 13937307"/>
              <a:gd name="connsiteX1524" fmla="*/ 970666 w 12311968"/>
              <a:gd name="connsiteY1524" fmla="*/ 8408411 h 13937307"/>
              <a:gd name="connsiteX1525" fmla="*/ 939449 w 12311968"/>
              <a:gd name="connsiteY1525" fmla="*/ 8440309 h 13937307"/>
              <a:gd name="connsiteX1526" fmla="*/ 932970 w 12311968"/>
              <a:gd name="connsiteY1526" fmla="*/ 8433690 h 13937307"/>
              <a:gd name="connsiteX1527" fmla="*/ 964187 w 12311968"/>
              <a:gd name="connsiteY1527" fmla="*/ 8401791 h 13937307"/>
              <a:gd name="connsiteX1528" fmla="*/ 550711 w 12311968"/>
              <a:gd name="connsiteY1528" fmla="*/ 8399383 h 13937307"/>
              <a:gd name="connsiteX1529" fmla="*/ 527151 w 12311968"/>
              <a:gd name="connsiteY1529" fmla="*/ 8442717 h 13937307"/>
              <a:gd name="connsiteX1530" fmla="*/ 538931 w 12311968"/>
              <a:gd name="connsiteY1530" fmla="*/ 8449939 h 13937307"/>
              <a:gd name="connsiteX1531" fmla="*/ 562491 w 12311968"/>
              <a:gd name="connsiteY1531" fmla="*/ 8406605 h 13937307"/>
              <a:gd name="connsiteX1532" fmla="*/ 550711 w 12311968"/>
              <a:gd name="connsiteY1532" fmla="*/ 8399383 h 13937307"/>
              <a:gd name="connsiteX1533" fmla="*/ 964187 w 12311968"/>
              <a:gd name="connsiteY1533" fmla="*/ 8395772 h 13937307"/>
              <a:gd name="connsiteX1534" fmla="*/ 930025 w 12311968"/>
              <a:gd name="connsiteY1534" fmla="*/ 8430680 h 13937307"/>
              <a:gd name="connsiteX1535" fmla="*/ 932970 w 12311968"/>
              <a:gd name="connsiteY1535" fmla="*/ 8433690 h 13937307"/>
              <a:gd name="connsiteX1536" fmla="*/ 930025 w 12311968"/>
              <a:gd name="connsiteY1536" fmla="*/ 8436699 h 13937307"/>
              <a:gd name="connsiteX1537" fmla="*/ 939449 w 12311968"/>
              <a:gd name="connsiteY1537" fmla="*/ 8446329 h 13937307"/>
              <a:gd name="connsiteX1538" fmla="*/ 973611 w 12311968"/>
              <a:gd name="connsiteY1538" fmla="*/ 8411421 h 13937307"/>
              <a:gd name="connsiteX1539" fmla="*/ 970666 w 12311968"/>
              <a:gd name="connsiteY1539" fmla="*/ 8408411 h 13937307"/>
              <a:gd name="connsiteX1540" fmla="*/ 973611 w 12311968"/>
              <a:gd name="connsiteY1540" fmla="*/ 8405401 h 13937307"/>
              <a:gd name="connsiteX1541" fmla="*/ 964187 w 12311968"/>
              <a:gd name="connsiteY1541" fmla="*/ 8395772 h 13937307"/>
              <a:gd name="connsiteX1542" fmla="*/ 872304 w 12311968"/>
              <a:gd name="connsiteY1542" fmla="*/ 8388550 h 13937307"/>
              <a:gd name="connsiteX1543" fmla="*/ 839320 w 12311968"/>
              <a:gd name="connsiteY1543" fmla="*/ 8425866 h 13937307"/>
              <a:gd name="connsiteX1544" fmla="*/ 849922 w 12311968"/>
              <a:gd name="connsiteY1544" fmla="*/ 8435495 h 13937307"/>
              <a:gd name="connsiteX1545" fmla="*/ 882906 w 12311968"/>
              <a:gd name="connsiteY1545" fmla="*/ 8398180 h 13937307"/>
              <a:gd name="connsiteX1546" fmla="*/ 872304 w 12311968"/>
              <a:gd name="connsiteY1546" fmla="*/ 8388550 h 13937307"/>
              <a:gd name="connsiteX1547" fmla="*/ 661443 w 12311968"/>
              <a:gd name="connsiteY1547" fmla="*/ 8387346 h 13937307"/>
              <a:gd name="connsiteX1548" fmla="*/ 634349 w 12311968"/>
              <a:gd name="connsiteY1548" fmla="*/ 8429477 h 13937307"/>
              <a:gd name="connsiteX1549" fmla="*/ 646129 w 12311968"/>
              <a:gd name="connsiteY1549" fmla="*/ 8437903 h 13937307"/>
              <a:gd name="connsiteX1550" fmla="*/ 673223 w 12311968"/>
              <a:gd name="connsiteY1550" fmla="*/ 8395772 h 13937307"/>
              <a:gd name="connsiteX1551" fmla="*/ 661443 w 12311968"/>
              <a:gd name="connsiteY1551" fmla="*/ 8387346 h 13937307"/>
              <a:gd name="connsiteX1552" fmla="*/ 452938 w 12311968"/>
              <a:gd name="connsiteY1552" fmla="*/ 8382531 h 13937307"/>
              <a:gd name="connsiteX1553" fmla="*/ 432912 w 12311968"/>
              <a:gd name="connsiteY1553" fmla="*/ 8428272 h 13937307"/>
              <a:gd name="connsiteX1554" fmla="*/ 445870 w 12311968"/>
              <a:gd name="connsiteY1554" fmla="*/ 8434291 h 13937307"/>
              <a:gd name="connsiteX1555" fmla="*/ 465896 w 12311968"/>
              <a:gd name="connsiteY1555" fmla="*/ 8388549 h 13937307"/>
              <a:gd name="connsiteX1556" fmla="*/ 452938 w 12311968"/>
              <a:gd name="connsiteY1556" fmla="*/ 8382531 h 13937307"/>
              <a:gd name="connsiteX1557" fmla="*/ 789844 w 12311968"/>
              <a:gd name="connsiteY1557" fmla="*/ 8357253 h 13937307"/>
              <a:gd name="connsiteX1558" fmla="*/ 760394 w 12311968"/>
              <a:gd name="connsiteY1558" fmla="*/ 8396976 h 13937307"/>
              <a:gd name="connsiteX1559" fmla="*/ 770996 w 12311968"/>
              <a:gd name="connsiteY1559" fmla="*/ 8405402 h 13937307"/>
              <a:gd name="connsiteX1560" fmla="*/ 800446 w 12311968"/>
              <a:gd name="connsiteY1560" fmla="*/ 8365679 h 13937307"/>
              <a:gd name="connsiteX1561" fmla="*/ 789844 w 12311968"/>
              <a:gd name="connsiteY1561" fmla="*/ 8357253 h 13937307"/>
              <a:gd name="connsiteX1562" fmla="*/ 250323 w 12311968"/>
              <a:gd name="connsiteY1562" fmla="*/ 8340401 h 13937307"/>
              <a:gd name="connsiteX1563" fmla="*/ 239721 w 12311968"/>
              <a:gd name="connsiteY1563" fmla="*/ 8389753 h 13937307"/>
              <a:gd name="connsiteX1564" fmla="*/ 253857 w 12311968"/>
              <a:gd name="connsiteY1564" fmla="*/ 8393364 h 13937307"/>
              <a:gd name="connsiteX1565" fmla="*/ 264459 w 12311968"/>
              <a:gd name="connsiteY1565" fmla="*/ 8344012 h 13937307"/>
              <a:gd name="connsiteX1566" fmla="*/ 250323 w 12311968"/>
              <a:gd name="connsiteY1566" fmla="*/ 8340401 h 13937307"/>
              <a:gd name="connsiteX1567" fmla="*/ 363410 w 12311968"/>
              <a:gd name="connsiteY1567" fmla="*/ 8334382 h 13937307"/>
              <a:gd name="connsiteX1568" fmla="*/ 348096 w 12311968"/>
              <a:gd name="connsiteY1568" fmla="*/ 8381327 h 13937307"/>
              <a:gd name="connsiteX1569" fmla="*/ 361054 w 12311968"/>
              <a:gd name="connsiteY1569" fmla="*/ 8386142 h 13937307"/>
              <a:gd name="connsiteX1570" fmla="*/ 376368 w 12311968"/>
              <a:gd name="connsiteY1570" fmla="*/ 8339197 h 13937307"/>
              <a:gd name="connsiteX1571" fmla="*/ 363410 w 12311968"/>
              <a:gd name="connsiteY1571" fmla="*/ 8334382 h 13937307"/>
              <a:gd name="connsiteX1572" fmla="*/ 1033689 w 12311968"/>
              <a:gd name="connsiteY1572" fmla="*/ 8331975 h 13937307"/>
              <a:gd name="connsiteX1573" fmla="*/ 1039579 w 12311968"/>
              <a:gd name="connsiteY1573" fmla="*/ 8337994 h 13937307"/>
              <a:gd name="connsiteX1574" fmla="*/ 1008951 w 12311968"/>
              <a:gd name="connsiteY1574" fmla="*/ 8369290 h 13937307"/>
              <a:gd name="connsiteX1575" fmla="*/ 1003061 w 12311968"/>
              <a:gd name="connsiteY1575" fmla="*/ 8363272 h 13937307"/>
              <a:gd name="connsiteX1576" fmla="*/ 1033689 w 12311968"/>
              <a:gd name="connsiteY1576" fmla="*/ 8331975 h 13937307"/>
              <a:gd name="connsiteX1577" fmla="*/ 1033689 w 12311968"/>
              <a:gd name="connsiteY1577" fmla="*/ 8324752 h 13937307"/>
              <a:gd name="connsiteX1578" fmla="*/ 999527 w 12311968"/>
              <a:gd name="connsiteY1578" fmla="*/ 8359660 h 13937307"/>
              <a:gd name="connsiteX1579" fmla="*/ 1003061 w 12311968"/>
              <a:gd name="connsiteY1579" fmla="*/ 8363272 h 13937307"/>
              <a:gd name="connsiteX1580" fmla="*/ 999527 w 12311968"/>
              <a:gd name="connsiteY1580" fmla="*/ 8366883 h 13937307"/>
              <a:gd name="connsiteX1581" fmla="*/ 1008951 w 12311968"/>
              <a:gd name="connsiteY1581" fmla="*/ 8376513 h 13937307"/>
              <a:gd name="connsiteX1582" fmla="*/ 1043113 w 12311968"/>
              <a:gd name="connsiteY1582" fmla="*/ 8341605 h 13937307"/>
              <a:gd name="connsiteX1583" fmla="*/ 1039579 w 12311968"/>
              <a:gd name="connsiteY1583" fmla="*/ 8337994 h 13937307"/>
              <a:gd name="connsiteX1584" fmla="*/ 1043113 w 12311968"/>
              <a:gd name="connsiteY1584" fmla="*/ 8334382 h 13937307"/>
              <a:gd name="connsiteX1585" fmla="*/ 1033689 w 12311968"/>
              <a:gd name="connsiteY1585" fmla="*/ 8324752 h 13937307"/>
              <a:gd name="connsiteX1586" fmla="*/ 937093 w 12311968"/>
              <a:gd name="connsiteY1586" fmla="*/ 8313919 h 13937307"/>
              <a:gd name="connsiteX1587" fmla="*/ 904109 w 12311968"/>
              <a:gd name="connsiteY1587" fmla="*/ 8351235 h 13937307"/>
              <a:gd name="connsiteX1588" fmla="*/ 914711 w 12311968"/>
              <a:gd name="connsiteY1588" fmla="*/ 8360865 h 13937307"/>
              <a:gd name="connsiteX1589" fmla="*/ 947695 w 12311968"/>
              <a:gd name="connsiteY1589" fmla="*/ 8323549 h 13937307"/>
              <a:gd name="connsiteX1590" fmla="*/ 937093 w 12311968"/>
              <a:gd name="connsiteY1590" fmla="*/ 8313919 h 13937307"/>
              <a:gd name="connsiteX1591" fmla="*/ 599009 w 12311968"/>
              <a:gd name="connsiteY1591" fmla="*/ 8311511 h 13937307"/>
              <a:gd name="connsiteX1592" fmla="*/ 575449 w 12311968"/>
              <a:gd name="connsiteY1592" fmla="*/ 8354845 h 13937307"/>
              <a:gd name="connsiteX1593" fmla="*/ 587229 w 12311968"/>
              <a:gd name="connsiteY1593" fmla="*/ 8362067 h 13937307"/>
              <a:gd name="connsiteX1594" fmla="*/ 610789 w 12311968"/>
              <a:gd name="connsiteY1594" fmla="*/ 8318734 h 13937307"/>
              <a:gd name="connsiteX1595" fmla="*/ 599009 w 12311968"/>
              <a:gd name="connsiteY1595" fmla="*/ 8311511 h 13937307"/>
              <a:gd name="connsiteX1596" fmla="*/ 144303 w 12311968"/>
              <a:gd name="connsiteY1596" fmla="*/ 8309104 h 13937307"/>
              <a:gd name="connsiteX1597" fmla="*/ 138413 w 12311968"/>
              <a:gd name="connsiteY1597" fmla="*/ 8358457 h 13937307"/>
              <a:gd name="connsiteX1598" fmla="*/ 152549 w 12311968"/>
              <a:gd name="connsiteY1598" fmla="*/ 8359661 h 13937307"/>
              <a:gd name="connsiteX1599" fmla="*/ 158439 w 12311968"/>
              <a:gd name="connsiteY1599" fmla="*/ 8310308 h 13937307"/>
              <a:gd name="connsiteX1600" fmla="*/ 144303 w 12311968"/>
              <a:gd name="connsiteY1600" fmla="*/ 8309104 h 13937307"/>
              <a:gd name="connsiteX1601" fmla="*/ 715630 w 12311968"/>
              <a:gd name="connsiteY1601" fmla="*/ 8304289 h 13937307"/>
              <a:gd name="connsiteX1602" fmla="*/ 688537 w 12311968"/>
              <a:gd name="connsiteY1602" fmla="*/ 8346420 h 13937307"/>
              <a:gd name="connsiteX1603" fmla="*/ 700316 w 12311968"/>
              <a:gd name="connsiteY1603" fmla="*/ 8354846 h 13937307"/>
              <a:gd name="connsiteX1604" fmla="*/ 727410 w 12311968"/>
              <a:gd name="connsiteY1604" fmla="*/ 8312716 h 13937307"/>
              <a:gd name="connsiteX1605" fmla="*/ 715630 w 12311968"/>
              <a:gd name="connsiteY1605" fmla="*/ 8304289 h 13937307"/>
              <a:gd name="connsiteX1606" fmla="*/ 492990 w 12311968"/>
              <a:gd name="connsiteY1606" fmla="*/ 8292252 h 13937307"/>
              <a:gd name="connsiteX1607" fmla="*/ 472964 w 12311968"/>
              <a:gd name="connsiteY1607" fmla="*/ 8337993 h 13937307"/>
              <a:gd name="connsiteX1608" fmla="*/ 485922 w 12311968"/>
              <a:gd name="connsiteY1608" fmla="*/ 8344011 h 13937307"/>
              <a:gd name="connsiteX1609" fmla="*/ 505947 w 12311968"/>
              <a:gd name="connsiteY1609" fmla="*/ 8298270 h 13937307"/>
              <a:gd name="connsiteX1610" fmla="*/ 492990 w 12311968"/>
              <a:gd name="connsiteY1610" fmla="*/ 8292252 h 13937307"/>
              <a:gd name="connsiteX1611" fmla="*/ 849922 w 12311968"/>
              <a:gd name="connsiteY1611" fmla="*/ 8279011 h 13937307"/>
              <a:gd name="connsiteX1612" fmla="*/ 820472 w 12311968"/>
              <a:gd name="connsiteY1612" fmla="*/ 8318734 h 13937307"/>
              <a:gd name="connsiteX1613" fmla="*/ 831074 w 12311968"/>
              <a:gd name="connsiteY1613" fmla="*/ 8327160 h 13937307"/>
              <a:gd name="connsiteX1614" fmla="*/ 860524 w 12311968"/>
              <a:gd name="connsiteY1614" fmla="*/ 8287437 h 13937307"/>
              <a:gd name="connsiteX1615" fmla="*/ 849922 w 12311968"/>
              <a:gd name="connsiteY1615" fmla="*/ 8279011 h 13937307"/>
              <a:gd name="connsiteX1616" fmla="*/ 1103190 w 12311968"/>
              <a:gd name="connsiteY1616" fmla="*/ 8260955 h 13937307"/>
              <a:gd name="connsiteX1617" fmla="*/ 1109080 w 12311968"/>
              <a:gd name="connsiteY1617" fmla="*/ 8266974 h 13937307"/>
              <a:gd name="connsiteX1618" fmla="*/ 1078452 w 12311968"/>
              <a:gd name="connsiteY1618" fmla="*/ 8298270 h 13937307"/>
              <a:gd name="connsiteX1619" fmla="*/ 1072563 w 12311968"/>
              <a:gd name="connsiteY1619" fmla="*/ 8292252 h 13937307"/>
              <a:gd name="connsiteX1620" fmla="*/ 1103190 w 12311968"/>
              <a:gd name="connsiteY1620" fmla="*/ 8260955 h 13937307"/>
              <a:gd name="connsiteX1621" fmla="*/ 1103190 w 12311968"/>
              <a:gd name="connsiteY1621" fmla="*/ 8253732 h 13937307"/>
              <a:gd name="connsiteX1622" fmla="*/ 1069029 w 12311968"/>
              <a:gd name="connsiteY1622" fmla="*/ 8288641 h 13937307"/>
              <a:gd name="connsiteX1623" fmla="*/ 1072563 w 12311968"/>
              <a:gd name="connsiteY1623" fmla="*/ 8292252 h 13937307"/>
              <a:gd name="connsiteX1624" fmla="*/ 1069029 w 12311968"/>
              <a:gd name="connsiteY1624" fmla="*/ 8295863 h 13937307"/>
              <a:gd name="connsiteX1625" fmla="*/ 1078452 w 12311968"/>
              <a:gd name="connsiteY1625" fmla="*/ 8305493 h 13937307"/>
              <a:gd name="connsiteX1626" fmla="*/ 1112614 w 12311968"/>
              <a:gd name="connsiteY1626" fmla="*/ 8270585 h 13937307"/>
              <a:gd name="connsiteX1627" fmla="*/ 1109080 w 12311968"/>
              <a:gd name="connsiteY1627" fmla="*/ 8266974 h 13937307"/>
              <a:gd name="connsiteX1628" fmla="*/ 1112614 w 12311968"/>
              <a:gd name="connsiteY1628" fmla="*/ 8263362 h 13937307"/>
              <a:gd name="connsiteX1629" fmla="*/ 1103190 w 12311968"/>
              <a:gd name="connsiteY1629" fmla="*/ 8253732 h 13937307"/>
              <a:gd name="connsiteX1630" fmla="*/ 271527 w 12311968"/>
              <a:gd name="connsiteY1630" fmla="*/ 8242899 h 13937307"/>
              <a:gd name="connsiteX1631" fmla="*/ 260925 w 12311968"/>
              <a:gd name="connsiteY1631" fmla="*/ 8292252 h 13937307"/>
              <a:gd name="connsiteX1632" fmla="*/ 275061 w 12311968"/>
              <a:gd name="connsiteY1632" fmla="*/ 8295863 h 13937307"/>
              <a:gd name="connsiteX1633" fmla="*/ 285663 w 12311968"/>
              <a:gd name="connsiteY1633" fmla="*/ 8246510 h 13937307"/>
              <a:gd name="connsiteX1634" fmla="*/ 271527 w 12311968"/>
              <a:gd name="connsiteY1634" fmla="*/ 8242899 h 13937307"/>
              <a:gd name="connsiteX1635" fmla="*/ 1001883 w 12311968"/>
              <a:gd name="connsiteY1635" fmla="*/ 8239289 h 13937307"/>
              <a:gd name="connsiteX1636" fmla="*/ 968899 w 12311968"/>
              <a:gd name="connsiteY1636" fmla="*/ 8276604 h 13937307"/>
              <a:gd name="connsiteX1637" fmla="*/ 979501 w 12311968"/>
              <a:gd name="connsiteY1637" fmla="*/ 8286234 h 13937307"/>
              <a:gd name="connsiteX1638" fmla="*/ 1012485 w 12311968"/>
              <a:gd name="connsiteY1638" fmla="*/ 8248918 h 13937307"/>
              <a:gd name="connsiteX1639" fmla="*/ 1001883 w 12311968"/>
              <a:gd name="connsiteY1639" fmla="*/ 8239289 h 13937307"/>
              <a:gd name="connsiteX1640" fmla="*/ 395216 w 12311968"/>
              <a:gd name="connsiteY1640" fmla="*/ 8239288 h 13937307"/>
              <a:gd name="connsiteX1641" fmla="*/ 379902 w 12311968"/>
              <a:gd name="connsiteY1641" fmla="*/ 8286233 h 13937307"/>
              <a:gd name="connsiteX1642" fmla="*/ 392860 w 12311968"/>
              <a:gd name="connsiteY1642" fmla="*/ 8291048 h 13937307"/>
              <a:gd name="connsiteX1643" fmla="*/ 408174 w 12311968"/>
              <a:gd name="connsiteY1643" fmla="*/ 8244103 h 13937307"/>
              <a:gd name="connsiteX1644" fmla="*/ 395216 w 12311968"/>
              <a:gd name="connsiteY1644" fmla="*/ 8239288 h 13937307"/>
              <a:gd name="connsiteX1645" fmla="*/ 646129 w 12311968"/>
              <a:gd name="connsiteY1645" fmla="*/ 8224843 h 13937307"/>
              <a:gd name="connsiteX1646" fmla="*/ 622569 w 12311968"/>
              <a:gd name="connsiteY1646" fmla="*/ 8268177 h 13937307"/>
              <a:gd name="connsiteX1647" fmla="*/ 634349 w 12311968"/>
              <a:gd name="connsiteY1647" fmla="*/ 8275399 h 13937307"/>
              <a:gd name="connsiteX1648" fmla="*/ 657909 w 12311968"/>
              <a:gd name="connsiteY1648" fmla="*/ 8232065 h 13937307"/>
              <a:gd name="connsiteX1649" fmla="*/ 646129 w 12311968"/>
              <a:gd name="connsiteY1649" fmla="*/ 8224843 h 13937307"/>
              <a:gd name="connsiteX1650" fmla="*/ 769818 w 12311968"/>
              <a:gd name="connsiteY1650" fmla="*/ 8221233 h 13937307"/>
              <a:gd name="connsiteX1651" fmla="*/ 742724 w 12311968"/>
              <a:gd name="connsiteY1651" fmla="*/ 8263363 h 13937307"/>
              <a:gd name="connsiteX1652" fmla="*/ 754504 w 12311968"/>
              <a:gd name="connsiteY1652" fmla="*/ 8271789 h 13937307"/>
              <a:gd name="connsiteX1653" fmla="*/ 781598 w 12311968"/>
              <a:gd name="connsiteY1653" fmla="*/ 8229658 h 13937307"/>
              <a:gd name="connsiteX1654" fmla="*/ 769818 w 12311968"/>
              <a:gd name="connsiteY1654" fmla="*/ 8221233 h 13937307"/>
              <a:gd name="connsiteX1655" fmla="*/ 154905 w 12311968"/>
              <a:gd name="connsiteY1655" fmla="*/ 8209196 h 13937307"/>
              <a:gd name="connsiteX1656" fmla="*/ 149015 w 12311968"/>
              <a:gd name="connsiteY1656" fmla="*/ 8258548 h 13937307"/>
              <a:gd name="connsiteX1657" fmla="*/ 163151 w 12311968"/>
              <a:gd name="connsiteY1657" fmla="*/ 8259752 h 13937307"/>
              <a:gd name="connsiteX1658" fmla="*/ 169041 w 12311968"/>
              <a:gd name="connsiteY1658" fmla="*/ 8210399 h 13937307"/>
              <a:gd name="connsiteX1659" fmla="*/ 154905 w 12311968"/>
              <a:gd name="connsiteY1659" fmla="*/ 8209196 h 13937307"/>
              <a:gd name="connsiteX1660" fmla="*/ 533041 w 12311968"/>
              <a:gd name="connsiteY1660" fmla="*/ 8200768 h 13937307"/>
              <a:gd name="connsiteX1661" fmla="*/ 513015 w 12311968"/>
              <a:gd name="connsiteY1661" fmla="*/ 8246510 h 13937307"/>
              <a:gd name="connsiteX1662" fmla="*/ 525973 w 12311968"/>
              <a:gd name="connsiteY1662" fmla="*/ 8252529 h 13937307"/>
              <a:gd name="connsiteX1663" fmla="*/ 545999 w 12311968"/>
              <a:gd name="connsiteY1663" fmla="*/ 8206787 h 13937307"/>
              <a:gd name="connsiteX1664" fmla="*/ 533041 w 12311968"/>
              <a:gd name="connsiteY1664" fmla="*/ 8200768 h 13937307"/>
              <a:gd name="connsiteX1665" fmla="*/ 909999 w 12311968"/>
              <a:gd name="connsiteY1665" fmla="*/ 8199565 h 13937307"/>
              <a:gd name="connsiteX1666" fmla="*/ 880550 w 12311968"/>
              <a:gd name="connsiteY1666" fmla="*/ 8239289 h 13937307"/>
              <a:gd name="connsiteX1667" fmla="*/ 891151 w 12311968"/>
              <a:gd name="connsiteY1667" fmla="*/ 8247714 h 13937307"/>
              <a:gd name="connsiteX1668" fmla="*/ 920601 w 12311968"/>
              <a:gd name="connsiteY1668" fmla="*/ 8207992 h 13937307"/>
              <a:gd name="connsiteX1669" fmla="*/ 909999 w 12311968"/>
              <a:gd name="connsiteY1669" fmla="*/ 8199565 h 13937307"/>
              <a:gd name="connsiteX1670" fmla="*/ 1171514 w 12311968"/>
              <a:gd name="connsiteY1670" fmla="*/ 8189936 h 13937307"/>
              <a:gd name="connsiteX1671" fmla="*/ 1177993 w 12311968"/>
              <a:gd name="connsiteY1671" fmla="*/ 8196556 h 13937307"/>
              <a:gd name="connsiteX1672" fmla="*/ 1146776 w 12311968"/>
              <a:gd name="connsiteY1672" fmla="*/ 8228454 h 13937307"/>
              <a:gd name="connsiteX1673" fmla="*/ 1140298 w 12311968"/>
              <a:gd name="connsiteY1673" fmla="*/ 8221834 h 13937307"/>
              <a:gd name="connsiteX1674" fmla="*/ 1171514 w 12311968"/>
              <a:gd name="connsiteY1674" fmla="*/ 8189936 h 13937307"/>
              <a:gd name="connsiteX1675" fmla="*/ 1171514 w 12311968"/>
              <a:gd name="connsiteY1675" fmla="*/ 8183917 h 13937307"/>
              <a:gd name="connsiteX1676" fmla="*/ 1137352 w 12311968"/>
              <a:gd name="connsiteY1676" fmla="*/ 8218824 h 13937307"/>
              <a:gd name="connsiteX1677" fmla="*/ 1140298 w 12311968"/>
              <a:gd name="connsiteY1677" fmla="*/ 8221834 h 13937307"/>
              <a:gd name="connsiteX1678" fmla="*/ 1137352 w 12311968"/>
              <a:gd name="connsiteY1678" fmla="*/ 8224844 h 13937307"/>
              <a:gd name="connsiteX1679" fmla="*/ 1146776 w 12311968"/>
              <a:gd name="connsiteY1679" fmla="*/ 8234474 h 13937307"/>
              <a:gd name="connsiteX1680" fmla="*/ 1180938 w 12311968"/>
              <a:gd name="connsiteY1680" fmla="*/ 8199565 h 13937307"/>
              <a:gd name="connsiteX1681" fmla="*/ 1177993 w 12311968"/>
              <a:gd name="connsiteY1681" fmla="*/ 8196556 h 13937307"/>
              <a:gd name="connsiteX1682" fmla="*/ 1180938 w 12311968"/>
              <a:gd name="connsiteY1682" fmla="*/ 8193546 h 13937307"/>
              <a:gd name="connsiteX1683" fmla="*/ 1171514 w 12311968"/>
              <a:gd name="connsiteY1683" fmla="*/ 8183917 h 13937307"/>
              <a:gd name="connsiteX1684" fmla="*/ 1066673 w 12311968"/>
              <a:gd name="connsiteY1684" fmla="*/ 8164658 h 13937307"/>
              <a:gd name="connsiteX1685" fmla="*/ 1033689 w 12311968"/>
              <a:gd name="connsiteY1685" fmla="*/ 8201973 h 13937307"/>
              <a:gd name="connsiteX1686" fmla="*/ 1044291 w 12311968"/>
              <a:gd name="connsiteY1686" fmla="*/ 8211603 h 13937307"/>
              <a:gd name="connsiteX1687" fmla="*/ 1077274 w 12311968"/>
              <a:gd name="connsiteY1687" fmla="*/ 8174288 h 13937307"/>
              <a:gd name="connsiteX1688" fmla="*/ 1066673 w 12311968"/>
              <a:gd name="connsiteY1688" fmla="*/ 8164658 h 13937307"/>
              <a:gd name="connsiteX1689" fmla="*/ 292731 w 12311968"/>
              <a:gd name="connsiteY1689" fmla="*/ 8146601 h 13937307"/>
              <a:gd name="connsiteX1690" fmla="*/ 282129 w 12311968"/>
              <a:gd name="connsiteY1690" fmla="*/ 8194750 h 13937307"/>
              <a:gd name="connsiteX1691" fmla="*/ 296265 w 12311968"/>
              <a:gd name="connsiteY1691" fmla="*/ 8198362 h 13937307"/>
              <a:gd name="connsiteX1692" fmla="*/ 306867 w 12311968"/>
              <a:gd name="connsiteY1692" fmla="*/ 8150213 h 13937307"/>
              <a:gd name="connsiteX1693" fmla="*/ 292731 w 12311968"/>
              <a:gd name="connsiteY1693" fmla="*/ 8146601 h 13937307"/>
              <a:gd name="connsiteX1694" fmla="*/ 425844 w 12311968"/>
              <a:gd name="connsiteY1694" fmla="*/ 8144194 h 13937307"/>
              <a:gd name="connsiteX1695" fmla="*/ 410530 w 12311968"/>
              <a:gd name="connsiteY1695" fmla="*/ 8191139 h 13937307"/>
              <a:gd name="connsiteX1696" fmla="*/ 423488 w 12311968"/>
              <a:gd name="connsiteY1696" fmla="*/ 8195954 h 13937307"/>
              <a:gd name="connsiteX1697" fmla="*/ 438802 w 12311968"/>
              <a:gd name="connsiteY1697" fmla="*/ 8149009 h 13937307"/>
              <a:gd name="connsiteX1698" fmla="*/ 425844 w 12311968"/>
              <a:gd name="connsiteY1698" fmla="*/ 8144194 h 13937307"/>
              <a:gd name="connsiteX1699" fmla="*/ 824006 w 12311968"/>
              <a:gd name="connsiteY1699" fmla="*/ 8138176 h 13937307"/>
              <a:gd name="connsiteX1700" fmla="*/ 796912 w 12311968"/>
              <a:gd name="connsiteY1700" fmla="*/ 8180306 h 13937307"/>
              <a:gd name="connsiteX1701" fmla="*/ 808692 w 12311968"/>
              <a:gd name="connsiteY1701" fmla="*/ 8188732 h 13937307"/>
              <a:gd name="connsiteX1702" fmla="*/ 835786 w 12311968"/>
              <a:gd name="connsiteY1702" fmla="*/ 8146602 h 13937307"/>
              <a:gd name="connsiteX1703" fmla="*/ 824006 w 12311968"/>
              <a:gd name="connsiteY1703" fmla="*/ 8138176 h 13937307"/>
              <a:gd name="connsiteX1704" fmla="*/ 693249 w 12311968"/>
              <a:gd name="connsiteY1704" fmla="*/ 8136971 h 13937307"/>
              <a:gd name="connsiteX1705" fmla="*/ 669689 w 12311968"/>
              <a:gd name="connsiteY1705" fmla="*/ 8180305 h 13937307"/>
              <a:gd name="connsiteX1706" fmla="*/ 681469 w 12311968"/>
              <a:gd name="connsiteY1706" fmla="*/ 8187527 h 13937307"/>
              <a:gd name="connsiteX1707" fmla="*/ 705028 w 12311968"/>
              <a:gd name="connsiteY1707" fmla="*/ 8144194 h 13937307"/>
              <a:gd name="connsiteX1708" fmla="*/ 693249 w 12311968"/>
              <a:gd name="connsiteY1708" fmla="*/ 8136971 h 13937307"/>
              <a:gd name="connsiteX1709" fmla="*/ 970077 w 12311968"/>
              <a:gd name="connsiteY1709" fmla="*/ 8121323 h 13937307"/>
              <a:gd name="connsiteX1710" fmla="*/ 940627 w 12311968"/>
              <a:gd name="connsiteY1710" fmla="*/ 8161047 h 13937307"/>
              <a:gd name="connsiteX1711" fmla="*/ 951229 w 12311968"/>
              <a:gd name="connsiteY1711" fmla="*/ 8169472 h 13937307"/>
              <a:gd name="connsiteX1712" fmla="*/ 980679 w 12311968"/>
              <a:gd name="connsiteY1712" fmla="*/ 8129750 h 13937307"/>
              <a:gd name="connsiteX1713" fmla="*/ 970077 w 12311968"/>
              <a:gd name="connsiteY1713" fmla="*/ 8121323 h 13937307"/>
              <a:gd name="connsiteX1714" fmla="*/ 1241016 w 12311968"/>
              <a:gd name="connsiteY1714" fmla="*/ 8118916 h 13937307"/>
              <a:gd name="connsiteX1715" fmla="*/ 1247495 w 12311968"/>
              <a:gd name="connsiteY1715" fmla="*/ 8125537 h 13937307"/>
              <a:gd name="connsiteX1716" fmla="*/ 1216278 w 12311968"/>
              <a:gd name="connsiteY1716" fmla="*/ 8157434 h 13937307"/>
              <a:gd name="connsiteX1717" fmla="*/ 1209800 w 12311968"/>
              <a:gd name="connsiteY1717" fmla="*/ 8150815 h 13937307"/>
              <a:gd name="connsiteX1718" fmla="*/ 1241016 w 12311968"/>
              <a:gd name="connsiteY1718" fmla="*/ 8118916 h 13937307"/>
              <a:gd name="connsiteX1719" fmla="*/ 1241016 w 12311968"/>
              <a:gd name="connsiteY1719" fmla="*/ 8112897 h 13937307"/>
              <a:gd name="connsiteX1720" fmla="*/ 1206854 w 12311968"/>
              <a:gd name="connsiteY1720" fmla="*/ 8147805 h 13937307"/>
              <a:gd name="connsiteX1721" fmla="*/ 1209800 w 12311968"/>
              <a:gd name="connsiteY1721" fmla="*/ 8150815 h 13937307"/>
              <a:gd name="connsiteX1722" fmla="*/ 1206854 w 12311968"/>
              <a:gd name="connsiteY1722" fmla="*/ 8153824 h 13937307"/>
              <a:gd name="connsiteX1723" fmla="*/ 1216278 w 12311968"/>
              <a:gd name="connsiteY1723" fmla="*/ 8164658 h 13937307"/>
              <a:gd name="connsiteX1724" fmla="*/ 1250440 w 12311968"/>
              <a:gd name="connsiteY1724" fmla="*/ 8128546 h 13937307"/>
              <a:gd name="connsiteX1725" fmla="*/ 1247495 w 12311968"/>
              <a:gd name="connsiteY1725" fmla="*/ 8125537 h 13937307"/>
              <a:gd name="connsiteX1726" fmla="*/ 1250440 w 12311968"/>
              <a:gd name="connsiteY1726" fmla="*/ 8122527 h 13937307"/>
              <a:gd name="connsiteX1727" fmla="*/ 1241016 w 12311968"/>
              <a:gd name="connsiteY1727" fmla="*/ 8112897 h 13937307"/>
              <a:gd name="connsiteX1728" fmla="*/ 165507 w 12311968"/>
              <a:gd name="connsiteY1728" fmla="*/ 8110490 h 13937307"/>
              <a:gd name="connsiteX1729" fmla="*/ 159617 w 12311968"/>
              <a:gd name="connsiteY1729" fmla="*/ 8159843 h 13937307"/>
              <a:gd name="connsiteX1730" fmla="*/ 173753 w 12311968"/>
              <a:gd name="connsiteY1730" fmla="*/ 8161047 h 13937307"/>
              <a:gd name="connsiteX1731" fmla="*/ 179643 w 12311968"/>
              <a:gd name="connsiteY1731" fmla="*/ 8111694 h 13937307"/>
              <a:gd name="connsiteX1732" fmla="*/ 165507 w 12311968"/>
              <a:gd name="connsiteY1732" fmla="*/ 8110490 h 13937307"/>
              <a:gd name="connsiteX1733" fmla="*/ 573093 w 12311968"/>
              <a:gd name="connsiteY1733" fmla="*/ 8109285 h 13937307"/>
              <a:gd name="connsiteX1734" fmla="*/ 553067 w 12311968"/>
              <a:gd name="connsiteY1734" fmla="*/ 8155027 h 13937307"/>
              <a:gd name="connsiteX1735" fmla="*/ 566025 w 12311968"/>
              <a:gd name="connsiteY1735" fmla="*/ 8161046 h 13937307"/>
              <a:gd name="connsiteX1736" fmla="*/ 586051 w 12311968"/>
              <a:gd name="connsiteY1736" fmla="*/ 8115304 h 13937307"/>
              <a:gd name="connsiteX1737" fmla="*/ 573093 w 12311968"/>
              <a:gd name="connsiteY1737" fmla="*/ 8109285 h 13937307"/>
              <a:gd name="connsiteX1738" fmla="*/ 1131462 w 12311968"/>
              <a:gd name="connsiteY1738" fmla="*/ 8090027 h 13937307"/>
              <a:gd name="connsiteX1739" fmla="*/ 1098478 w 12311968"/>
              <a:gd name="connsiteY1739" fmla="*/ 8127342 h 13937307"/>
              <a:gd name="connsiteX1740" fmla="*/ 1109080 w 12311968"/>
              <a:gd name="connsiteY1740" fmla="*/ 8136972 h 13937307"/>
              <a:gd name="connsiteX1741" fmla="*/ 1142064 w 12311968"/>
              <a:gd name="connsiteY1741" fmla="*/ 8099657 h 13937307"/>
              <a:gd name="connsiteX1742" fmla="*/ 1131462 w 12311968"/>
              <a:gd name="connsiteY1742" fmla="*/ 8090027 h 13937307"/>
              <a:gd name="connsiteX1743" fmla="*/ 878194 w 12311968"/>
              <a:gd name="connsiteY1743" fmla="*/ 8055119 h 13937307"/>
              <a:gd name="connsiteX1744" fmla="*/ 851100 w 12311968"/>
              <a:gd name="connsiteY1744" fmla="*/ 8097249 h 13937307"/>
              <a:gd name="connsiteX1745" fmla="*/ 862880 w 12311968"/>
              <a:gd name="connsiteY1745" fmla="*/ 8105675 h 13937307"/>
              <a:gd name="connsiteX1746" fmla="*/ 889973 w 12311968"/>
              <a:gd name="connsiteY1746" fmla="*/ 8063545 h 13937307"/>
              <a:gd name="connsiteX1747" fmla="*/ 878194 w 12311968"/>
              <a:gd name="connsiteY1747" fmla="*/ 8055119 h 13937307"/>
              <a:gd name="connsiteX1748" fmla="*/ 740368 w 12311968"/>
              <a:gd name="connsiteY1748" fmla="*/ 8050303 h 13937307"/>
              <a:gd name="connsiteX1749" fmla="*/ 716808 w 12311968"/>
              <a:gd name="connsiteY1749" fmla="*/ 8093637 h 13937307"/>
              <a:gd name="connsiteX1750" fmla="*/ 728588 w 12311968"/>
              <a:gd name="connsiteY1750" fmla="*/ 8100860 h 13937307"/>
              <a:gd name="connsiteX1751" fmla="*/ 752148 w 12311968"/>
              <a:gd name="connsiteY1751" fmla="*/ 8057526 h 13937307"/>
              <a:gd name="connsiteX1752" fmla="*/ 740368 w 12311968"/>
              <a:gd name="connsiteY1752" fmla="*/ 8050303 h 13937307"/>
              <a:gd name="connsiteX1753" fmla="*/ 456472 w 12311968"/>
              <a:gd name="connsiteY1753" fmla="*/ 8050303 h 13937307"/>
              <a:gd name="connsiteX1754" fmla="*/ 441158 w 12311968"/>
              <a:gd name="connsiteY1754" fmla="*/ 8097249 h 13937307"/>
              <a:gd name="connsiteX1755" fmla="*/ 454116 w 12311968"/>
              <a:gd name="connsiteY1755" fmla="*/ 8102064 h 13937307"/>
              <a:gd name="connsiteX1756" fmla="*/ 469430 w 12311968"/>
              <a:gd name="connsiteY1756" fmla="*/ 8055118 h 13937307"/>
              <a:gd name="connsiteX1757" fmla="*/ 456472 w 12311968"/>
              <a:gd name="connsiteY1757" fmla="*/ 8050303 h 13937307"/>
              <a:gd name="connsiteX1758" fmla="*/ 1310517 w 12311968"/>
              <a:gd name="connsiteY1758" fmla="*/ 8049100 h 13937307"/>
              <a:gd name="connsiteX1759" fmla="*/ 1316407 w 12311968"/>
              <a:gd name="connsiteY1759" fmla="*/ 8055119 h 13937307"/>
              <a:gd name="connsiteX1760" fmla="*/ 1285779 w 12311968"/>
              <a:gd name="connsiteY1760" fmla="*/ 8086415 h 13937307"/>
              <a:gd name="connsiteX1761" fmla="*/ 1279889 w 12311968"/>
              <a:gd name="connsiteY1761" fmla="*/ 8080397 h 13937307"/>
              <a:gd name="connsiteX1762" fmla="*/ 1310517 w 12311968"/>
              <a:gd name="connsiteY1762" fmla="*/ 8049100 h 13937307"/>
              <a:gd name="connsiteX1763" fmla="*/ 313935 w 12311968"/>
              <a:gd name="connsiteY1763" fmla="*/ 8049100 h 13937307"/>
              <a:gd name="connsiteX1764" fmla="*/ 303333 w 12311968"/>
              <a:gd name="connsiteY1764" fmla="*/ 8097249 h 13937307"/>
              <a:gd name="connsiteX1765" fmla="*/ 317468 w 12311968"/>
              <a:gd name="connsiteY1765" fmla="*/ 8100860 h 13937307"/>
              <a:gd name="connsiteX1766" fmla="*/ 328070 w 12311968"/>
              <a:gd name="connsiteY1766" fmla="*/ 8052711 h 13937307"/>
              <a:gd name="connsiteX1767" fmla="*/ 313935 w 12311968"/>
              <a:gd name="connsiteY1767" fmla="*/ 8049100 h 13937307"/>
              <a:gd name="connsiteX1768" fmla="*/ 1030155 w 12311968"/>
              <a:gd name="connsiteY1768" fmla="*/ 8041878 h 13937307"/>
              <a:gd name="connsiteX1769" fmla="*/ 1000705 w 12311968"/>
              <a:gd name="connsiteY1769" fmla="*/ 8081601 h 13937307"/>
              <a:gd name="connsiteX1770" fmla="*/ 1011307 w 12311968"/>
              <a:gd name="connsiteY1770" fmla="*/ 8090027 h 13937307"/>
              <a:gd name="connsiteX1771" fmla="*/ 1040757 w 12311968"/>
              <a:gd name="connsiteY1771" fmla="*/ 8050304 h 13937307"/>
              <a:gd name="connsiteX1772" fmla="*/ 1030155 w 12311968"/>
              <a:gd name="connsiteY1772" fmla="*/ 8041878 h 13937307"/>
              <a:gd name="connsiteX1773" fmla="*/ 1310517 w 12311968"/>
              <a:gd name="connsiteY1773" fmla="*/ 8041877 h 13937307"/>
              <a:gd name="connsiteX1774" fmla="*/ 1276355 w 12311968"/>
              <a:gd name="connsiteY1774" fmla="*/ 8076785 h 13937307"/>
              <a:gd name="connsiteX1775" fmla="*/ 1279889 w 12311968"/>
              <a:gd name="connsiteY1775" fmla="*/ 8080397 h 13937307"/>
              <a:gd name="connsiteX1776" fmla="*/ 1276355 w 12311968"/>
              <a:gd name="connsiteY1776" fmla="*/ 8084008 h 13937307"/>
              <a:gd name="connsiteX1777" fmla="*/ 1285779 w 12311968"/>
              <a:gd name="connsiteY1777" fmla="*/ 8093638 h 13937307"/>
              <a:gd name="connsiteX1778" fmla="*/ 1319941 w 12311968"/>
              <a:gd name="connsiteY1778" fmla="*/ 8058730 h 13937307"/>
              <a:gd name="connsiteX1779" fmla="*/ 1316407 w 12311968"/>
              <a:gd name="connsiteY1779" fmla="*/ 8055119 h 13937307"/>
              <a:gd name="connsiteX1780" fmla="*/ 1319941 w 12311968"/>
              <a:gd name="connsiteY1780" fmla="*/ 8051507 h 13937307"/>
              <a:gd name="connsiteX1781" fmla="*/ 1310517 w 12311968"/>
              <a:gd name="connsiteY1781" fmla="*/ 8041877 h 13937307"/>
              <a:gd name="connsiteX1782" fmla="*/ 611967 w 12311968"/>
              <a:gd name="connsiteY1782" fmla="*/ 8017803 h 13937307"/>
              <a:gd name="connsiteX1783" fmla="*/ 591941 w 12311968"/>
              <a:gd name="connsiteY1783" fmla="*/ 8063544 h 13937307"/>
              <a:gd name="connsiteX1784" fmla="*/ 604899 w 12311968"/>
              <a:gd name="connsiteY1784" fmla="*/ 8069563 h 13937307"/>
              <a:gd name="connsiteX1785" fmla="*/ 624925 w 12311968"/>
              <a:gd name="connsiteY1785" fmla="*/ 8023821 h 13937307"/>
              <a:gd name="connsiteX1786" fmla="*/ 611967 w 12311968"/>
              <a:gd name="connsiteY1786" fmla="*/ 8017803 h 13937307"/>
              <a:gd name="connsiteX1787" fmla="*/ 1197430 w 12311968"/>
              <a:gd name="connsiteY1787" fmla="*/ 8015396 h 13937307"/>
              <a:gd name="connsiteX1788" fmla="*/ 1164446 w 12311968"/>
              <a:gd name="connsiteY1788" fmla="*/ 8052711 h 13937307"/>
              <a:gd name="connsiteX1789" fmla="*/ 1175048 w 12311968"/>
              <a:gd name="connsiteY1789" fmla="*/ 8062341 h 13937307"/>
              <a:gd name="connsiteX1790" fmla="*/ 1208032 w 12311968"/>
              <a:gd name="connsiteY1790" fmla="*/ 8025026 h 13937307"/>
              <a:gd name="connsiteX1791" fmla="*/ 1197430 w 12311968"/>
              <a:gd name="connsiteY1791" fmla="*/ 8015396 h 13937307"/>
              <a:gd name="connsiteX1792" fmla="*/ 176109 w 12311968"/>
              <a:gd name="connsiteY1792" fmla="*/ 8011785 h 13937307"/>
              <a:gd name="connsiteX1793" fmla="*/ 170219 w 12311968"/>
              <a:gd name="connsiteY1793" fmla="*/ 8061137 h 13937307"/>
              <a:gd name="connsiteX1794" fmla="*/ 184355 w 12311968"/>
              <a:gd name="connsiteY1794" fmla="*/ 8062341 h 13937307"/>
              <a:gd name="connsiteX1795" fmla="*/ 190245 w 12311968"/>
              <a:gd name="connsiteY1795" fmla="*/ 8012988 h 13937307"/>
              <a:gd name="connsiteX1796" fmla="*/ 176109 w 12311968"/>
              <a:gd name="connsiteY1796" fmla="*/ 8011785 h 13937307"/>
              <a:gd name="connsiteX1797" fmla="*/ 1378841 w 12311968"/>
              <a:gd name="connsiteY1797" fmla="*/ 7978080 h 13937307"/>
              <a:gd name="connsiteX1798" fmla="*/ 1385320 w 12311968"/>
              <a:gd name="connsiteY1798" fmla="*/ 7984701 h 13937307"/>
              <a:gd name="connsiteX1799" fmla="*/ 1354103 w 12311968"/>
              <a:gd name="connsiteY1799" fmla="*/ 8016599 h 13937307"/>
              <a:gd name="connsiteX1800" fmla="*/ 1347624 w 12311968"/>
              <a:gd name="connsiteY1800" fmla="*/ 8009979 h 13937307"/>
              <a:gd name="connsiteX1801" fmla="*/ 1378841 w 12311968"/>
              <a:gd name="connsiteY1801" fmla="*/ 7978080 h 13937307"/>
              <a:gd name="connsiteX1802" fmla="*/ 932381 w 12311968"/>
              <a:gd name="connsiteY1802" fmla="*/ 7972062 h 13937307"/>
              <a:gd name="connsiteX1803" fmla="*/ 905287 w 12311968"/>
              <a:gd name="connsiteY1803" fmla="*/ 8014192 h 13937307"/>
              <a:gd name="connsiteX1804" fmla="*/ 917067 w 12311968"/>
              <a:gd name="connsiteY1804" fmla="*/ 8022618 h 13937307"/>
              <a:gd name="connsiteX1805" fmla="*/ 944161 w 12311968"/>
              <a:gd name="connsiteY1805" fmla="*/ 7980488 h 13937307"/>
              <a:gd name="connsiteX1806" fmla="*/ 932381 w 12311968"/>
              <a:gd name="connsiteY1806" fmla="*/ 7972062 h 13937307"/>
              <a:gd name="connsiteX1807" fmla="*/ 1378841 w 12311968"/>
              <a:gd name="connsiteY1807" fmla="*/ 7972061 h 13937307"/>
              <a:gd name="connsiteX1808" fmla="*/ 1344679 w 12311968"/>
              <a:gd name="connsiteY1808" fmla="*/ 8006969 h 13937307"/>
              <a:gd name="connsiteX1809" fmla="*/ 1347624 w 12311968"/>
              <a:gd name="connsiteY1809" fmla="*/ 8009979 h 13937307"/>
              <a:gd name="connsiteX1810" fmla="*/ 1344679 w 12311968"/>
              <a:gd name="connsiteY1810" fmla="*/ 8012988 h 13937307"/>
              <a:gd name="connsiteX1811" fmla="*/ 1354103 w 12311968"/>
              <a:gd name="connsiteY1811" fmla="*/ 8022618 h 13937307"/>
              <a:gd name="connsiteX1812" fmla="*/ 1388265 w 12311968"/>
              <a:gd name="connsiteY1812" fmla="*/ 7987710 h 13937307"/>
              <a:gd name="connsiteX1813" fmla="*/ 1385320 w 12311968"/>
              <a:gd name="connsiteY1813" fmla="*/ 7984701 h 13937307"/>
              <a:gd name="connsiteX1814" fmla="*/ 1388265 w 12311968"/>
              <a:gd name="connsiteY1814" fmla="*/ 7981691 h 13937307"/>
              <a:gd name="connsiteX1815" fmla="*/ 1378841 w 12311968"/>
              <a:gd name="connsiteY1815" fmla="*/ 7972061 h 13937307"/>
              <a:gd name="connsiteX1816" fmla="*/ 1090232 w 12311968"/>
              <a:gd name="connsiteY1816" fmla="*/ 7963636 h 13937307"/>
              <a:gd name="connsiteX1817" fmla="*/ 1060783 w 12311968"/>
              <a:gd name="connsiteY1817" fmla="*/ 8003359 h 13937307"/>
              <a:gd name="connsiteX1818" fmla="*/ 1071385 w 12311968"/>
              <a:gd name="connsiteY1818" fmla="*/ 8011785 h 13937307"/>
              <a:gd name="connsiteX1819" fmla="*/ 1100834 w 12311968"/>
              <a:gd name="connsiteY1819" fmla="*/ 7972062 h 13937307"/>
              <a:gd name="connsiteX1820" fmla="*/ 1090232 w 12311968"/>
              <a:gd name="connsiteY1820" fmla="*/ 7963636 h 13937307"/>
              <a:gd name="connsiteX1821" fmla="*/ 788666 w 12311968"/>
              <a:gd name="connsiteY1821" fmla="*/ 7962432 h 13937307"/>
              <a:gd name="connsiteX1822" fmla="*/ 765106 w 12311968"/>
              <a:gd name="connsiteY1822" fmla="*/ 8005766 h 13937307"/>
              <a:gd name="connsiteX1823" fmla="*/ 776886 w 12311968"/>
              <a:gd name="connsiteY1823" fmla="*/ 8012988 h 13937307"/>
              <a:gd name="connsiteX1824" fmla="*/ 800446 w 12311968"/>
              <a:gd name="connsiteY1824" fmla="*/ 7969654 h 13937307"/>
              <a:gd name="connsiteX1825" fmla="*/ 788666 w 12311968"/>
              <a:gd name="connsiteY1825" fmla="*/ 7962432 h 13937307"/>
              <a:gd name="connsiteX1826" fmla="*/ 487100 w 12311968"/>
              <a:gd name="connsiteY1826" fmla="*/ 7955209 h 13937307"/>
              <a:gd name="connsiteX1827" fmla="*/ 471786 w 12311968"/>
              <a:gd name="connsiteY1827" fmla="*/ 8002154 h 13937307"/>
              <a:gd name="connsiteX1828" fmla="*/ 484744 w 12311968"/>
              <a:gd name="connsiteY1828" fmla="*/ 8006969 h 13937307"/>
              <a:gd name="connsiteX1829" fmla="*/ 500058 w 12311968"/>
              <a:gd name="connsiteY1829" fmla="*/ 7960024 h 13937307"/>
              <a:gd name="connsiteX1830" fmla="*/ 487100 w 12311968"/>
              <a:gd name="connsiteY1830" fmla="*/ 7955209 h 13937307"/>
              <a:gd name="connsiteX1831" fmla="*/ 335138 w 12311968"/>
              <a:gd name="connsiteY1831" fmla="*/ 7951598 h 13937307"/>
              <a:gd name="connsiteX1832" fmla="*/ 324536 w 12311968"/>
              <a:gd name="connsiteY1832" fmla="*/ 7999747 h 13937307"/>
              <a:gd name="connsiteX1833" fmla="*/ 338672 w 12311968"/>
              <a:gd name="connsiteY1833" fmla="*/ 8003358 h 13937307"/>
              <a:gd name="connsiteX1834" fmla="*/ 349274 w 12311968"/>
              <a:gd name="connsiteY1834" fmla="*/ 7955209 h 13937307"/>
              <a:gd name="connsiteX1835" fmla="*/ 335138 w 12311968"/>
              <a:gd name="connsiteY1835" fmla="*/ 7951598 h 13937307"/>
              <a:gd name="connsiteX1836" fmla="*/ 1262219 w 12311968"/>
              <a:gd name="connsiteY1836" fmla="*/ 7940765 h 13937307"/>
              <a:gd name="connsiteX1837" fmla="*/ 1229236 w 12311968"/>
              <a:gd name="connsiteY1837" fmla="*/ 7978080 h 13937307"/>
              <a:gd name="connsiteX1838" fmla="*/ 1239838 w 12311968"/>
              <a:gd name="connsiteY1838" fmla="*/ 7987710 h 13937307"/>
              <a:gd name="connsiteX1839" fmla="*/ 1272821 w 12311968"/>
              <a:gd name="connsiteY1839" fmla="*/ 7950395 h 13937307"/>
              <a:gd name="connsiteX1840" fmla="*/ 1262219 w 12311968"/>
              <a:gd name="connsiteY1840" fmla="*/ 7940765 h 13937307"/>
              <a:gd name="connsiteX1841" fmla="*/ 652019 w 12311968"/>
              <a:gd name="connsiteY1841" fmla="*/ 7926320 h 13937307"/>
              <a:gd name="connsiteX1842" fmla="*/ 631993 w 12311968"/>
              <a:gd name="connsiteY1842" fmla="*/ 7972061 h 13937307"/>
              <a:gd name="connsiteX1843" fmla="*/ 644951 w 12311968"/>
              <a:gd name="connsiteY1843" fmla="*/ 7978080 h 13937307"/>
              <a:gd name="connsiteX1844" fmla="*/ 664977 w 12311968"/>
              <a:gd name="connsiteY1844" fmla="*/ 7932338 h 13937307"/>
              <a:gd name="connsiteX1845" fmla="*/ 652019 w 12311968"/>
              <a:gd name="connsiteY1845" fmla="*/ 7926320 h 13937307"/>
              <a:gd name="connsiteX1846" fmla="*/ 187889 w 12311968"/>
              <a:gd name="connsiteY1846" fmla="*/ 7911876 h 13937307"/>
              <a:gd name="connsiteX1847" fmla="*/ 181999 w 12311968"/>
              <a:gd name="connsiteY1847" fmla="*/ 7961229 h 13937307"/>
              <a:gd name="connsiteX1848" fmla="*/ 194957 w 12311968"/>
              <a:gd name="connsiteY1848" fmla="*/ 7962432 h 13937307"/>
              <a:gd name="connsiteX1849" fmla="*/ 202025 w 12311968"/>
              <a:gd name="connsiteY1849" fmla="*/ 7913080 h 13937307"/>
              <a:gd name="connsiteX1850" fmla="*/ 187889 w 12311968"/>
              <a:gd name="connsiteY1850" fmla="*/ 7911876 h 13937307"/>
              <a:gd name="connsiteX1851" fmla="*/ 1448343 w 12311968"/>
              <a:gd name="connsiteY1851" fmla="*/ 7908265 h 13937307"/>
              <a:gd name="connsiteX1852" fmla="*/ 1454233 w 12311968"/>
              <a:gd name="connsiteY1852" fmla="*/ 7914283 h 13937307"/>
              <a:gd name="connsiteX1853" fmla="*/ 1423605 w 12311968"/>
              <a:gd name="connsiteY1853" fmla="*/ 7945580 h 13937307"/>
              <a:gd name="connsiteX1854" fmla="*/ 1417715 w 12311968"/>
              <a:gd name="connsiteY1854" fmla="*/ 7939562 h 13937307"/>
              <a:gd name="connsiteX1855" fmla="*/ 1448343 w 12311968"/>
              <a:gd name="connsiteY1855" fmla="*/ 7908265 h 13937307"/>
              <a:gd name="connsiteX1856" fmla="*/ 1448343 w 12311968"/>
              <a:gd name="connsiteY1856" fmla="*/ 7901042 h 13937307"/>
              <a:gd name="connsiteX1857" fmla="*/ 1414181 w 12311968"/>
              <a:gd name="connsiteY1857" fmla="*/ 7935950 h 13937307"/>
              <a:gd name="connsiteX1858" fmla="*/ 1417715 w 12311968"/>
              <a:gd name="connsiteY1858" fmla="*/ 7939562 h 13937307"/>
              <a:gd name="connsiteX1859" fmla="*/ 1414181 w 12311968"/>
              <a:gd name="connsiteY1859" fmla="*/ 7943173 h 13937307"/>
              <a:gd name="connsiteX1860" fmla="*/ 1423605 w 12311968"/>
              <a:gd name="connsiteY1860" fmla="*/ 7952802 h 13937307"/>
              <a:gd name="connsiteX1861" fmla="*/ 1457767 w 12311968"/>
              <a:gd name="connsiteY1861" fmla="*/ 7917894 h 13937307"/>
              <a:gd name="connsiteX1862" fmla="*/ 1454233 w 12311968"/>
              <a:gd name="connsiteY1862" fmla="*/ 7914283 h 13937307"/>
              <a:gd name="connsiteX1863" fmla="*/ 1457767 w 12311968"/>
              <a:gd name="connsiteY1863" fmla="*/ 7910671 h 13937307"/>
              <a:gd name="connsiteX1864" fmla="*/ 1448343 w 12311968"/>
              <a:gd name="connsiteY1864" fmla="*/ 7901042 h 13937307"/>
              <a:gd name="connsiteX1865" fmla="*/ 986569 w 12311968"/>
              <a:gd name="connsiteY1865" fmla="*/ 7887801 h 13937307"/>
              <a:gd name="connsiteX1866" fmla="*/ 959475 w 12311968"/>
              <a:gd name="connsiteY1866" fmla="*/ 7929932 h 13937307"/>
              <a:gd name="connsiteX1867" fmla="*/ 971255 w 12311968"/>
              <a:gd name="connsiteY1867" fmla="*/ 7938358 h 13937307"/>
              <a:gd name="connsiteX1868" fmla="*/ 998349 w 12311968"/>
              <a:gd name="connsiteY1868" fmla="*/ 7896227 h 13937307"/>
              <a:gd name="connsiteX1869" fmla="*/ 986569 w 12311968"/>
              <a:gd name="connsiteY1869" fmla="*/ 7887801 h 13937307"/>
              <a:gd name="connsiteX1870" fmla="*/ 1150310 w 12311968"/>
              <a:gd name="connsiteY1870" fmla="*/ 7884190 h 13937307"/>
              <a:gd name="connsiteX1871" fmla="*/ 1120860 w 12311968"/>
              <a:gd name="connsiteY1871" fmla="*/ 7923913 h 13937307"/>
              <a:gd name="connsiteX1872" fmla="*/ 1131462 w 12311968"/>
              <a:gd name="connsiteY1872" fmla="*/ 7932339 h 13937307"/>
              <a:gd name="connsiteX1873" fmla="*/ 1160912 w 12311968"/>
              <a:gd name="connsiteY1873" fmla="*/ 7892616 h 13937307"/>
              <a:gd name="connsiteX1874" fmla="*/ 1150310 w 12311968"/>
              <a:gd name="connsiteY1874" fmla="*/ 7884190 h 13937307"/>
              <a:gd name="connsiteX1875" fmla="*/ 835786 w 12311968"/>
              <a:gd name="connsiteY1875" fmla="*/ 7875763 h 13937307"/>
              <a:gd name="connsiteX1876" fmla="*/ 812226 w 12311968"/>
              <a:gd name="connsiteY1876" fmla="*/ 7919097 h 13937307"/>
              <a:gd name="connsiteX1877" fmla="*/ 824006 w 12311968"/>
              <a:gd name="connsiteY1877" fmla="*/ 7926320 h 13937307"/>
              <a:gd name="connsiteX1878" fmla="*/ 847566 w 12311968"/>
              <a:gd name="connsiteY1878" fmla="*/ 7882986 h 13937307"/>
              <a:gd name="connsiteX1879" fmla="*/ 835786 w 12311968"/>
              <a:gd name="connsiteY1879" fmla="*/ 7875763 h 13937307"/>
              <a:gd name="connsiteX1880" fmla="*/ 1327009 w 12311968"/>
              <a:gd name="connsiteY1880" fmla="*/ 7866134 h 13937307"/>
              <a:gd name="connsiteX1881" fmla="*/ 1294025 w 12311968"/>
              <a:gd name="connsiteY1881" fmla="*/ 7903450 h 13937307"/>
              <a:gd name="connsiteX1882" fmla="*/ 1304627 w 12311968"/>
              <a:gd name="connsiteY1882" fmla="*/ 7913080 h 13937307"/>
              <a:gd name="connsiteX1883" fmla="*/ 1337611 w 12311968"/>
              <a:gd name="connsiteY1883" fmla="*/ 7875764 h 13937307"/>
              <a:gd name="connsiteX1884" fmla="*/ 1327009 w 12311968"/>
              <a:gd name="connsiteY1884" fmla="*/ 7866134 h 13937307"/>
              <a:gd name="connsiteX1885" fmla="*/ 518905 w 12311968"/>
              <a:gd name="connsiteY1885" fmla="*/ 7860115 h 13937307"/>
              <a:gd name="connsiteX1886" fmla="*/ 503591 w 12311968"/>
              <a:gd name="connsiteY1886" fmla="*/ 7907060 h 13937307"/>
              <a:gd name="connsiteX1887" fmla="*/ 516549 w 12311968"/>
              <a:gd name="connsiteY1887" fmla="*/ 7911875 h 13937307"/>
              <a:gd name="connsiteX1888" fmla="*/ 531863 w 12311968"/>
              <a:gd name="connsiteY1888" fmla="*/ 7864930 h 13937307"/>
              <a:gd name="connsiteX1889" fmla="*/ 518905 w 12311968"/>
              <a:gd name="connsiteY1889" fmla="*/ 7860115 h 13937307"/>
              <a:gd name="connsiteX1890" fmla="*/ 356342 w 12311968"/>
              <a:gd name="connsiteY1890" fmla="*/ 7852893 h 13937307"/>
              <a:gd name="connsiteX1891" fmla="*/ 345740 w 12311968"/>
              <a:gd name="connsiteY1891" fmla="*/ 7902246 h 13937307"/>
              <a:gd name="connsiteX1892" fmla="*/ 359876 w 12311968"/>
              <a:gd name="connsiteY1892" fmla="*/ 7905857 h 13937307"/>
              <a:gd name="connsiteX1893" fmla="*/ 370478 w 12311968"/>
              <a:gd name="connsiteY1893" fmla="*/ 7856504 h 13937307"/>
              <a:gd name="connsiteX1894" fmla="*/ 356342 w 12311968"/>
              <a:gd name="connsiteY1894" fmla="*/ 7852893 h 13937307"/>
              <a:gd name="connsiteX1895" fmla="*/ 1517844 w 12311968"/>
              <a:gd name="connsiteY1895" fmla="*/ 7837245 h 13937307"/>
              <a:gd name="connsiteX1896" fmla="*/ 1523734 w 12311968"/>
              <a:gd name="connsiteY1896" fmla="*/ 7843264 h 13937307"/>
              <a:gd name="connsiteX1897" fmla="*/ 1493106 w 12311968"/>
              <a:gd name="connsiteY1897" fmla="*/ 7874560 h 13937307"/>
              <a:gd name="connsiteX1898" fmla="*/ 1487216 w 12311968"/>
              <a:gd name="connsiteY1898" fmla="*/ 7868542 h 13937307"/>
              <a:gd name="connsiteX1899" fmla="*/ 1517844 w 12311968"/>
              <a:gd name="connsiteY1899" fmla="*/ 7837245 h 13937307"/>
              <a:gd name="connsiteX1900" fmla="*/ 692071 w 12311968"/>
              <a:gd name="connsiteY1900" fmla="*/ 7836041 h 13937307"/>
              <a:gd name="connsiteX1901" fmla="*/ 672045 w 12311968"/>
              <a:gd name="connsiteY1901" fmla="*/ 7881782 h 13937307"/>
              <a:gd name="connsiteX1902" fmla="*/ 685003 w 12311968"/>
              <a:gd name="connsiteY1902" fmla="*/ 7887801 h 13937307"/>
              <a:gd name="connsiteX1903" fmla="*/ 705028 w 12311968"/>
              <a:gd name="connsiteY1903" fmla="*/ 7842059 h 13937307"/>
              <a:gd name="connsiteX1904" fmla="*/ 692071 w 12311968"/>
              <a:gd name="connsiteY1904" fmla="*/ 7836041 h 13937307"/>
              <a:gd name="connsiteX1905" fmla="*/ 1517844 w 12311968"/>
              <a:gd name="connsiteY1905" fmla="*/ 7830022 h 13937307"/>
              <a:gd name="connsiteX1906" fmla="*/ 1483682 w 12311968"/>
              <a:gd name="connsiteY1906" fmla="*/ 7864930 h 13937307"/>
              <a:gd name="connsiteX1907" fmla="*/ 1487216 w 12311968"/>
              <a:gd name="connsiteY1907" fmla="*/ 7868542 h 13937307"/>
              <a:gd name="connsiteX1908" fmla="*/ 1483682 w 12311968"/>
              <a:gd name="connsiteY1908" fmla="*/ 7872153 h 13937307"/>
              <a:gd name="connsiteX1909" fmla="*/ 1493106 w 12311968"/>
              <a:gd name="connsiteY1909" fmla="*/ 7881783 h 13937307"/>
              <a:gd name="connsiteX1910" fmla="*/ 1527268 w 12311968"/>
              <a:gd name="connsiteY1910" fmla="*/ 7846875 h 13937307"/>
              <a:gd name="connsiteX1911" fmla="*/ 1523734 w 12311968"/>
              <a:gd name="connsiteY1911" fmla="*/ 7843264 h 13937307"/>
              <a:gd name="connsiteX1912" fmla="*/ 1527268 w 12311968"/>
              <a:gd name="connsiteY1912" fmla="*/ 7839652 h 13937307"/>
              <a:gd name="connsiteX1913" fmla="*/ 1517844 w 12311968"/>
              <a:gd name="connsiteY1913" fmla="*/ 7830022 h 13937307"/>
              <a:gd name="connsiteX1914" fmla="*/ 198491 w 12311968"/>
              <a:gd name="connsiteY1914" fmla="*/ 7813171 h 13937307"/>
              <a:gd name="connsiteX1915" fmla="*/ 192601 w 12311968"/>
              <a:gd name="connsiteY1915" fmla="*/ 7862523 h 13937307"/>
              <a:gd name="connsiteX1916" fmla="*/ 206737 w 12311968"/>
              <a:gd name="connsiteY1916" fmla="*/ 7863727 h 13937307"/>
              <a:gd name="connsiteX1917" fmla="*/ 212627 w 12311968"/>
              <a:gd name="connsiteY1917" fmla="*/ 7814374 h 13937307"/>
              <a:gd name="connsiteX1918" fmla="*/ 198491 w 12311968"/>
              <a:gd name="connsiteY1918" fmla="*/ 7813171 h 13937307"/>
              <a:gd name="connsiteX1919" fmla="*/ 1210388 w 12311968"/>
              <a:gd name="connsiteY1919" fmla="*/ 7805948 h 13937307"/>
              <a:gd name="connsiteX1920" fmla="*/ 1180938 w 12311968"/>
              <a:gd name="connsiteY1920" fmla="*/ 7845671 h 13937307"/>
              <a:gd name="connsiteX1921" fmla="*/ 1191540 w 12311968"/>
              <a:gd name="connsiteY1921" fmla="*/ 7854097 h 13937307"/>
              <a:gd name="connsiteX1922" fmla="*/ 1220990 w 12311968"/>
              <a:gd name="connsiteY1922" fmla="*/ 7814374 h 13937307"/>
              <a:gd name="connsiteX1923" fmla="*/ 1210388 w 12311968"/>
              <a:gd name="connsiteY1923" fmla="*/ 7805948 h 13937307"/>
              <a:gd name="connsiteX1924" fmla="*/ 1040757 w 12311968"/>
              <a:gd name="connsiteY1924" fmla="*/ 7804744 h 13937307"/>
              <a:gd name="connsiteX1925" fmla="*/ 1013663 w 12311968"/>
              <a:gd name="connsiteY1925" fmla="*/ 7846875 h 13937307"/>
              <a:gd name="connsiteX1926" fmla="*/ 1025443 w 12311968"/>
              <a:gd name="connsiteY1926" fmla="*/ 7855301 h 13937307"/>
              <a:gd name="connsiteX1927" fmla="*/ 1052537 w 12311968"/>
              <a:gd name="connsiteY1927" fmla="*/ 7813170 h 13937307"/>
              <a:gd name="connsiteX1928" fmla="*/ 1040757 w 12311968"/>
              <a:gd name="connsiteY1928" fmla="*/ 7804744 h 13937307"/>
              <a:gd name="connsiteX1929" fmla="*/ 1391799 w 12311968"/>
              <a:gd name="connsiteY1929" fmla="*/ 7791503 h 13937307"/>
              <a:gd name="connsiteX1930" fmla="*/ 1358815 w 12311968"/>
              <a:gd name="connsiteY1930" fmla="*/ 7828819 h 13937307"/>
              <a:gd name="connsiteX1931" fmla="*/ 1369417 w 12311968"/>
              <a:gd name="connsiteY1931" fmla="*/ 7838449 h 13937307"/>
              <a:gd name="connsiteX1932" fmla="*/ 1402401 w 12311968"/>
              <a:gd name="connsiteY1932" fmla="*/ 7801133 h 13937307"/>
              <a:gd name="connsiteX1933" fmla="*/ 1391799 w 12311968"/>
              <a:gd name="connsiteY1933" fmla="*/ 7791503 h 13937307"/>
              <a:gd name="connsiteX1934" fmla="*/ 882906 w 12311968"/>
              <a:gd name="connsiteY1934" fmla="*/ 7787892 h 13937307"/>
              <a:gd name="connsiteX1935" fmla="*/ 859346 w 12311968"/>
              <a:gd name="connsiteY1935" fmla="*/ 7831226 h 13937307"/>
              <a:gd name="connsiteX1936" fmla="*/ 871126 w 12311968"/>
              <a:gd name="connsiteY1936" fmla="*/ 7838448 h 13937307"/>
              <a:gd name="connsiteX1937" fmla="*/ 894685 w 12311968"/>
              <a:gd name="connsiteY1937" fmla="*/ 7795114 h 13937307"/>
              <a:gd name="connsiteX1938" fmla="*/ 882906 w 12311968"/>
              <a:gd name="connsiteY1938" fmla="*/ 7787892 h 13937307"/>
              <a:gd name="connsiteX1939" fmla="*/ 1586168 w 12311968"/>
              <a:gd name="connsiteY1939" fmla="*/ 7766225 h 13937307"/>
              <a:gd name="connsiteX1940" fmla="*/ 1592647 w 12311968"/>
              <a:gd name="connsiteY1940" fmla="*/ 7772846 h 13937307"/>
              <a:gd name="connsiteX1941" fmla="*/ 1561430 w 12311968"/>
              <a:gd name="connsiteY1941" fmla="*/ 7804744 h 13937307"/>
              <a:gd name="connsiteX1942" fmla="*/ 1554951 w 12311968"/>
              <a:gd name="connsiteY1942" fmla="*/ 7798124 h 13937307"/>
              <a:gd name="connsiteX1943" fmla="*/ 1586168 w 12311968"/>
              <a:gd name="connsiteY1943" fmla="*/ 7766225 h 13937307"/>
              <a:gd name="connsiteX1944" fmla="*/ 549533 w 12311968"/>
              <a:gd name="connsiteY1944" fmla="*/ 7765021 h 13937307"/>
              <a:gd name="connsiteX1945" fmla="*/ 534219 w 12311968"/>
              <a:gd name="connsiteY1945" fmla="*/ 7811966 h 13937307"/>
              <a:gd name="connsiteX1946" fmla="*/ 547177 w 12311968"/>
              <a:gd name="connsiteY1946" fmla="*/ 7816781 h 13937307"/>
              <a:gd name="connsiteX1947" fmla="*/ 562491 w 12311968"/>
              <a:gd name="connsiteY1947" fmla="*/ 7769836 h 13937307"/>
              <a:gd name="connsiteX1948" fmla="*/ 549533 w 12311968"/>
              <a:gd name="connsiteY1948" fmla="*/ 7765021 h 13937307"/>
              <a:gd name="connsiteX1949" fmla="*/ 1586168 w 12311968"/>
              <a:gd name="connsiteY1949" fmla="*/ 7760206 h 13937307"/>
              <a:gd name="connsiteX1950" fmla="*/ 1552006 w 12311968"/>
              <a:gd name="connsiteY1950" fmla="*/ 7795114 h 13937307"/>
              <a:gd name="connsiteX1951" fmla="*/ 1554951 w 12311968"/>
              <a:gd name="connsiteY1951" fmla="*/ 7798124 h 13937307"/>
              <a:gd name="connsiteX1952" fmla="*/ 1552006 w 12311968"/>
              <a:gd name="connsiteY1952" fmla="*/ 7801133 h 13937307"/>
              <a:gd name="connsiteX1953" fmla="*/ 1561430 w 12311968"/>
              <a:gd name="connsiteY1953" fmla="*/ 7810763 h 13937307"/>
              <a:gd name="connsiteX1954" fmla="*/ 1595592 w 12311968"/>
              <a:gd name="connsiteY1954" fmla="*/ 7775855 h 13937307"/>
              <a:gd name="connsiteX1955" fmla="*/ 1592647 w 12311968"/>
              <a:gd name="connsiteY1955" fmla="*/ 7772846 h 13937307"/>
              <a:gd name="connsiteX1956" fmla="*/ 1595592 w 12311968"/>
              <a:gd name="connsiteY1956" fmla="*/ 7769836 h 13937307"/>
              <a:gd name="connsiteX1957" fmla="*/ 1586168 w 12311968"/>
              <a:gd name="connsiteY1957" fmla="*/ 7760206 h 13937307"/>
              <a:gd name="connsiteX1958" fmla="*/ 377546 w 12311968"/>
              <a:gd name="connsiteY1958" fmla="*/ 7755391 h 13937307"/>
              <a:gd name="connsiteX1959" fmla="*/ 366944 w 12311968"/>
              <a:gd name="connsiteY1959" fmla="*/ 7804744 h 13937307"/>
              <a:gd name="connsiteX1960" fmla="*/ 381080 w 12311968"/>
              <a:gd name="connsiteY1960" fmla="*/ 7808355 h 13937307"/>
              <a:gd name="connsiteX1961" fmla="*/ 391682 w 12311968"/>
              <a:gd name="connsiteY1961" fmla="*/ 7759003 h 13937307"/>
              <a:gd name="connsiteX1962" fmla="*/ 377546 w 12311968"/>
              <a:gd name="connsiteY1962" fmla="*/ 7755391 h 13937307"/>
              <a:gd name="connsiteX1963" fmla="*/ 730944 w 12311968"/>
              <a:gd name="connsiteY1963" fmla="*/ 7744558 h 13937307"/>
              <a:gd name="connsiteX1964" fmla="*/ 710918 w 12311968"/>
              <a:gd name="connsiteY1964" fmla="*/ 7790299 h 13937307"/>
              <a:gd name="connsiteX1965" fmla="*/ 723876 w 12311968"/>
              <a:gd name="connsiteY1965" fmla="*/ 7796318 h 13937307"/>
              <a:gd name="connsiteX1966" fmla="*/ 743902 w 12311968"/>
              <a:gd name="connsiteY1966" fmla="*/ 7750576 h 13937307"/>
              <a:gd name="connsiteX1967" fmla="*/ 730944 w 12311968"/>
              <a:gd name="connsiteY1967" fmla="*/ 7744558 h 13937307"/>
              <a:gd name="connsiteX1968" fmla="*/ 1270466 w 12311968"/>
              <a:gd name="connsiteY1968" fmla="*/ 7726502 h 13937307"/>
              <a:gd name="connsiteX1969" fmla="*/ 1241016 w 12311968"/>
              <a:gd name="connsiteY1969" fmla="*/ 7766225 h 13937307"/>
              <a:gd name="connsiteX1970" fmla="*/ 1251618 w 12311968"/>
              <a:gd name="connsiteY1970" fmla="*/ 7774651 h 13937307"/>
              <a:gd name="connsiteX1971" fmla="*/ 1281067 w 12311968"/>
              <a:gd name="connsiteY1971" fmla="*/ 7734928 h 13937307"/>
              <a:gd name="connsiteX1972" fmla="*/ 1270466 w 12311968"/>
              <a:gd name="connsiteY1972" fmla="*/ 7726502 h 13937307"/>
              <a:gd name="connsiteX1973" fmla="*/ 1096122 w 12311968"/>
              <a:gd name="connsiteY1973" fmla="*/ 7721688 h 13937307"/>
              <a:gd name="connsiteX1974" fmla="*/ 1069029 w 12311968"/>
              <a:gd name="connsiteY1974" fmla="*/ 7763818 h 13937307"/>
              <a:gd name="connsiteX1975" fmla="*/ 1080809 w 12311968"/>
              <a:gd name="connsiteY1975" fmla="*/ 7772244 h 13937307"/>
              <a:gd name="connsiteX1976" fmla="*/ 1107902 w 12311968"/>
              <a:gd name="connsiteY1976" fmla="*/ 7730114 h 13937307"/>
              <a:gd name="connsiteX1977" fmla="*/ 1096122 w 12311968"/>
              <a:gd name="connsiteY1977" fmla="*/ 7721688 h 13937307"/>
              <a:gd name="connsiteX1978" fmla="*/ 1456588 w 12311968"/>
              <a:gd name="connsiteY1978" fmla="*/ 7716873 h 13937307"/>
              <a:gd name="connsiteX1979" fmla="*/ 1423605 w 12311968"/>
              <a:gd name="connsiteY1979" fmla="*/ 7754188 h 13937307"/>
              <a:gd name="connsiteX1980" fmla="*/ 1434207 w 12311968"/>
              <a:gd name="connsiteY1980" fmla="*/ 7763818 h 13937307"/>
              <a:gd name="connsiteX1981" fmla="*/ 1467190 w 12311968"/>
              <a:gd name="connsiteY1981" fmla="*/ 7726502 h 13937307"/>
              <a:gd name="connsiteX1982" fmla="*/ 1456588 w 12311968"/>
              <a:gd name="connsiteY1982" fmla="*/ 7716873 h 13937307"/>
              <a:gd name="connsiteX1983" fmla="*/ 209093 w 12311968"/>
              <a:gd name="connsiteY1983" fmla="*/ 7713262 h 13937307"/>
              <a:gd name="connsiteX1984" fmla="*/ 203203 w 12311968"/>
              <a:gd name="connsiteY1984" fmla="*/ 7762614 h 13937307"/>
              <a:gd name="connsiteX1985" fmla="*/ 217339 w 12311968"/>
              <a:gd name="connsiteY1985" fmla="*/ 7763818 h 13937307"/>
              <a:gd name="connsiteX1986" fmla="*/ 223229 w 12311968"/>
              <a:gd name="connsiteY1986" fmla="*/ 7714465 h 13937307"/>
              <a:gd name="connsiteX1987" fmla="*/ 209093 w 12311968"/>
              <a:gd name="connsiteY1987" fmla="*/ 7713262 h 13937307"/>
              <a:gd name="connsiteX1988" fmla="*/ 931203 w 12311968"/>
              <a:gd name="connsiteY1988" fmla="*/ 7700020 h 13937307"/>
              <a:gd name="connsiteX1989" fmla="*/ 907643 w 12311968"/>
              <a:gd name="connsiteY1989" fmla="*/ 7743354 h 13937307"/>
              <a:gd name="connsiteX1990" fmla="*/ 919423 w 12311968"/>
              <a:gd name="connsiteY1990" fmla="*/ 7750576 h 13937307"/>
              <a:gd name="connsiteX1991" fmla="*/ 942983 w 12311968"/>
              <a:gd name="connsiteY1991" fmla="*/ 7707242 h 13937307"/>
              <a:gd name="connsiteX1992" fmla="*/ 931203 w 12311968"/>
              <a:gd name="connsiteY1992" fmla="*/ 7700020 h 13937307"/>
              <a:gd name="connsiteX1993" fmla="*/ 1655670 w 12311968"/>
              <a:gd name="connsiteY1993" fmla="*/ 7696409 h 13937307"/>
              <a:gd name="connsiteX1994" fmla="*/ 1661559 w 12311968"/>
              <a:gd name="connsiteY1994" fmla="*/ 7702428 h 13937307"/>
              <a:gd name="connsiteX1995" fmla="*/ 1630932 w 12311968"/>
              <a:gd name="connsiteY1995" fmla="*/ 7733724 h 13937307"/>
              <a:gd name="connsiteX1996" fmla="*/ 1625042 w 12311968"/>
              <a:gd name="connsiteY1996" fmla="*/ 7727706 h 13937307"/>
              <a:gd name="connsiteX1997" fmla="*/ 1655670 w 12311968"/>
              <a:gd name="connsiteY1997" fmla="*/ 7696409 h 13937307"/>
              <a:gd name="connsiteX1998" fmla="*/ 1655670 w 12311968"/>
              <a:gd name="connsiteY1998" fmla="*/ 7689186 h 13937307"/>
              <a:gd name="connsiteX1999" fmla="*/ 1621508 w 12311968"/>
              <a:gd name="connsiteY1999" fmla="*/ 7724094 h 13937307"/>
              <a:gd name="connsiteX2000" fmla="*/ 1625042 w 12311968"/>
              <a:gd name="connsiteY2000" fmla="*/ 7727706 h 13937307"/>
              <a:gd name="connsiteX2001" fmla="*/ 1621508 w 12311968"/>
              <a:gd name="connsiteY2001" fmla="*/ 7731317 h 13937307"/>
              <a:gd name="connsiteX2002" fmla="*/ 1630932 w 12311968"/>
              <a:gd name="connsiteY2002" fmla="*/ 7740947 h 13937307"/>
              <a:gd name="connsiteX2003" fmla="*/ 1665093 w 12311968"/>
              <a:gd name="connsiteY2003" fmla="*/ 7706039 h 13937307"/>
              <a:gd name="connsiteX2004" fmla="*/ 1661559 w 12311968"/>
              <a:gd name="connsiteY2004" fmla="*/ 7702428 h 13937307"/>
              <a:gd name="connsiteX2005" fmla="*/ 1665093 w 12311968"/>
              <a:gd name="connsiteY2005" fmla="*/ 7698816 h 13937307"/>
              <a:gd name="connsiteX2006" fmla="*/ 1655670 w 12311968"/>
              <a:gd name="connsiteY2006" fmla="*/ 7689186 h 13937307"/>
              <a:gd name="connsiteX2007" fmla="*/ 580161 w 12311968"/>
              <a:gd name="connsiteY2007" fmla="*/ 7671131 h 13937307"/>
              <a:gd name="connsiteX2008" fmla="*/ 564847 w 12311968"/>
              <a:gd name="connsiteY2008" fmla="*/ 7718076 h 13937307"/>
              <a:gd name="connsiteX2009" fmla="*/ 577805 w 12311968"/>
              <a:gd name="connsiteY2009" fmla="*/ 7722891 h 13937307"/>
              <a:gd name="connsiteX2010" fmla="*/ 593119 w 12311968"/>
              <a:gd name="connsiteY2010" fmla="*/ 7675946 h 13937307"/>
              <a:gd name="connsiteX2011" fmla="*/ 580161 w 12311968"/>
              <a:gd name="connsiteY2011" fmla="*/ 7671131 h 13937307"/>
              <a:gd name="connsiteX2012" fmla="*/ 398750 w 12311968"/>
              <a:gd name="connsiteY2012" fmla="*/ 7657890 h 13937307"/>
              <a:gd name="connsiteX2013" fmla="*/ 388148 w 12311968"/>
              <a:gd name="connsiteY2013" fmla="*/ 7707242 h 13937307"/>
              <a:gd name="connsiteX2014" fmla="*/ 402284 w 12311968"/>
              <a:gd name="connsiteY2014" fmla="*/ 7710854 h 13937307"/>
              <a:gd name="connsiteX2015" fmla="*/ 412886 w 12311968"/>
              <a:gd name="connsiteY2015" fmla="*/ 7661501 h 13937307"/>
              <a:gd name="connsiteX2016" fmla="*/ 398750 w 12311968"/>
              <a:gd name="connsiteY2016" fmla="*/ 7657890 h 13937307"/>
              <a:gd name="connsiteX2017" fmla="*/ 770996 w 12311968"/>
              <a:gd name="connsiteY2017" fmla="*/ 7653075 h 13937307"/>
              <a:gd name="connsiteX2018" fmla="*/ 750970 w 12311968"/>
              <a:gd name="connsiteY2018" fmla="*/ 7698816 h 13937307"/>
              <a:gd name="connsiteX2019" fmla="*/ 763928 w 12311968"/>
              <a:gd name="connsiteY2019" fmla="*/ 7704835 h 13937307"/>
              <a:gd name="connsiteX2020" fmla="*/ 783954 w 12311968"/>
              <a:gd name="connsiteY2020" fmla="*/ 7659093 h 13937307"/>
              <a:gd name="connsiteX2021" fmla="*/ 770996 w 12311968"/>
              <a:gd name="connsiteY2021" fmla="*/ 7653075 h 13937307"/>
              <a:gd name="connsiteX2022" fmla="*/ 1330543 w 12311968"/>
              <a:gd name="connsiteY2022" fmla="*/ 7648260 h 13937307"/>
              <a:gd name="connsiteX2023" fmla="*/ 1301093 w 12311968"/>
              <a:gd name="connsiteY2023" fmla="*/ 7687983 h 13937307"/>
              <a:gd name="connsiteX2024" fmla="*/ 1311695 w 12311968"/>
              <a:gd name="connsiteY2024" fmla="*/ 7696409 h 13937307"/>
              <a:gd name="connsiteX2025" fmla="*/ 1341145 w 12311968"/>
              <a:gd name="connsiteY2025" fmla="*/ 7656686 h 13937307"/>
              <a:gd name="connsiteX2026" fmla="*/ 1330543 w 12311968"/>
              <a:gd name="connsiteY2026" fmla="*/ 7648260 h 13937307"/>
              <a:gd name="connsiteX2027" fmla="*/ 1521378 w 12311968"/>
              <a:gd name="connsiteY2027" fmla="*/ 7642242 h 13937307"/>
              <a:gd name="connsiteX2028" fmla="*/ 1488394 w 12311968"/>
              <a:gd name="connsiteY2028" fmla="*/ 7679557 h 13937307"/>
              <a:gd name="connsiteX2029" fmla="*/ 1498996 w 12311968"/>
              <a:gd name="connsiteY2029" fmla="*/ 7689187 h 13937307"/>
              <a:gd name="connsiteX2030" fmla="*/ 1531980 w 12311968"/>
              <a:gd name="connsiteY2030" fmla="*/ 7651872 h 13937307"/>
              <a:gd name="connsiteX2031" fmla="*/ 1521378 w 12311968"/>
              <a:gd name="connsiteY2031" fmla="*/ 7642242 h 13937307"/>
              <a:gd name="connsiteX2032" fmla="*/ 1150310 w 12311968"/>
              <a:gd name="connsiteY2032" fmla="*/ 7638631 h 13937307"/>
              <a:gd name="connsiteX2033" fmla="*/ 1123216 w 12311968"/>
              <a:gd name="connsiteY2033" fmla="*/ 7680761 h 13937307"/>
              <a:gd name="connsiteX2034" fmla="*/ 1134996 w 12311968"/>
              <a:gd name="connsiteY2034" fmla="*/ 7689187 h 13937307"/>
              <a:gd name="connsiteX2035" fmla="*/ 1162090 w 12311968"/>
              <a:gd name="connsiteY2035" fmla="*/ 7647057 h 13937307"/>
              <a:gd name="connsiteX2036" fmla="*/ 1150310 w 12311968"/>
              <a:gd name="connsiteY2036" fmla="*/ 7638631 h 13937307"/>
              <a:gd name="connsiteX2037" fmla="*/ 1725171 w 12311968"/>
              <a:gd name="connsiteY2037" fmla="*/ 7625390 h 13937307"/>
              <a:gd name="connsiteX2038" fmla="*/ 1731061 w 12311968"/>
              <a:gd name="connsiteY2038" fmla="*/ 7631408 h 13937307"/>
              <a:gd name="connsiteX2039" fmla="*/ 1700433 w 12311968"/>
              <a:gd name="connsiteY2039" fmla="*/ 7662704 h 13937307"/>
              <a:gd name="connsiteX2040" fmla="*/ 1694544 w 12311968"/>
              <a:gd name="connsiteY2040" fmla="*/ 7656687 h 13937307"/>
              <a:gd name="connsiteX2041" fmla="*/ 1725171 w 12311968"/>
              <a:gd name="connsiteY2041" fmla="*/ 7625390 h 13937307"/>
              <a:gd name="connsiteX2042" fmla="*/ 1725171 w 12311968"/>
              <a:gd name="connsiteY2042" fmla="*/ 7618167 h 13937307"/>
              <a:gd name="connsiteX2043" fmla="*/ 1691009 w 12311968"/>
              <a:gd name="connsiteY2043" fmla="*/ 7653075 h 13937307"/>
              <a:gd name="connsiteX2044" fmla="*/ 1694544 w 12311968"/>
              <a:gd name="connsiteY2044" fmla="*/ 7656687 h 13937307"/>
              <a:gd name="connsiteX2045" fmla="*/ 1691009 w 12311968"/>
              <a:gd name="connsiteY2045" fmla="*/ 7660298 h 13937307"/>
              <a:gd name="connsiteX2046" fmla="*/ 1700433 w 12311968"/>
              <a:gd name="connsiteY2046" fmla="*/ 7669928 h 13937307"/>
              <a:gd name="connsiteX2047" fmla="*/ 1734595 w 12311968"/>
              <a:gd name="connsiteY2047" fmla="*/ 7635019 h 13937307"/>
              <a:gd name="connsiteX2048" fmla="*/ 1731061 w 12311968"/>
              <a:gd name="connsiteY2048" fmla="*/ 7631408 h 13937307"/>
              <a:gd name="connsiteX2049" fmla="*/ 1734595 w 12311968"/>
              <a:gd name="connsiteY2049" fmla="*/ 7627797 h 13937307"/>
              <a:gd name="connsiteX2050" fmla="*/ 1725171 w 12311968"/>
              <a:gd name="connsiteY2050" fmla="*/ 7618167 h 13937307"/>
              <a:gd name="connsiteX2051" fmla="*/ 219695 w 12311968"/>
              <a:gd name="connsiteY2051" fmla="*/ 7614556 h 13937307"/>
              <a:gd name="connsiteX2052" fmla="*/ 213805 w 12311968"/>
              <a:gd name="connsiteY2052" fmla="*/ 7663909 h 13937307"/>
              <a:gd name="connsiteX2053" fmla="*/ 227941 w 12311968"/>
              <a:gd name="connsiteY2053" fmla="*/ 7665113 h 13937307"/>
              <a:gd name="connsiteX2054" fmla="*/ 233831 w 12311968"/>
              <a:gd name="connsiteY2054" fmla="*/ 7615760 h 13937307"/>
              <a:gd name="connsiteX2055" fmla="*/ 219695 w 12311968"/>
              <a:gd name="connsiteY2055" fmla="*/ 7614556 h 13937307"/>
              <a:gd name="connsiteX2056" fmla="*/ 978323 w 12311968"/>
              <a:gd name="connsiteY2056" fmla="*/ 7613352 h 13937307"/>
              <a:gd name="connsiteX2057" fmla="*/ 954763 w 12311968"/>
              <a:gd name="connsiteY2057" fmla="*/ 7656686 h 13937307"/>
              <a:gd name="connsiteX2058" fmla="*/ 966543 w 12311968"/>
              <a:gd name="connsiteY2058" fmla="*/ 7663908 h 13937307"/>
              <a:gd name="connsiteX2059" fmla="*/ 990103 w 12311968"/>
              <a:gd name="connsiteY2059" fmla="*/ 7620574 h 13937307"/>
              <a:gd name="connsiteX2060" fmla="*/ 978323 w 12311968"/>
              <a:gd name="connsiteY2060" fmla="*/ 7613352 h 13937307"/>
              <a:gd name="connsiteX2061" fmla="*/ 610789 w 12311968"/>
              <a:gd name="connsiteY2061" fmla="*/ 7576037 h 13937307"/>
              <a:gd name="connsiteX2062" fmla="*/ 595475 w 12311968"/>
              <a:gd name="connsiteY2062" fmla="*/ 7622982 h 13937307"/>
              <a:gd name="connsiteX2063" fmla="*/ 608433 w 12311968"/>
              <a:gd name="connsiteY2063" fmla="*/ 7627797 h 13937307"/>
              <a:gd name="connsiteX2064" fmla="*/ 623747 w 12311968"/>
              <a:gd name="connsiteY2064" fmla="*/ 7580851 h 13937307"/>
              <a:gd name="connsiteX2065" fmla="*/ 610789 w 12311968"/>
              <a:gd name="connsiteY2065" fmla="*/ 7576037 h 13937307"/>
              <a:gd name="connsiteX2066" fmla="*/ 1390621 w 12311968"/>
              <a:gd name="connsiteY2066" fmla="*/ 7568815 h 13937307"/>
              <a:gd name="connsiteX2067" fmla="*/ 1361171 w 12311968"/>
              <a:gd name="connsiteY2067" fmla="*/ 7608538 h 13937307"/>
              <a:gd name="connsiteX2068" fmla="*/ 1371773 w 12311968"/>
              <a:gd name="connsiteY2068" fmla="*/ 7616964 h 13937307"/>
              <a:gd name="connsiteX2069" fmla="*/ 1401223 w 12311968"/>
              <a:gd name="connsiteY2069" fmla="*/ 7577241 h 13937307"/>
              <a:gd name="connsiteX2070" fmla="*/ 1390621 w 12311968"/>
              <a:gd name="connsiteY2070" fmla="*/ 7568815 h 13937307"/>
              <a:gd name="connsiteX2071" fmla="*/ 1586168 w 12311968"/>
              <a:gd name="connsiteY2071" fmla="*/ 7567611 h 13937307"/>
              <a:gd name="connsiteX2072" fmla="*/ 1553184 w 12311968"/>
              <a:gd name="connsiteY2072" fmla="*/ 7604926 h 13937307"/>
              <a:gd name="connsiteX2073" fmla="*/ 1563786 w 12311968"/>
              <a:gd name="connsiteY2073" fmla="*/ 7614556 h 13937307"/>
              <a:gd name="connsiteX2074" fmla="*/ 1596770 w 12311968"/>
              <a:gd name="connsiteY2074" fmla="*/ 7577241 h 13937307"/>
              <a:gd name="connsiteX2075" fmla="*/ 1586168 w 12311968"/>
              <a:gd name="connsiteY2075" fmla="*/ 7567611 h 13937307"/>
              <a:gd name="connsiteX2076" fmla="*/ 811048 w 12311968"/>
              <a:gd name="connsiteY2076" fmla="*/ 7561592 h 13937307"/>
              <a:gd name="connsiteX2077" fmla="*/ 791022 w 12311968"/>
              <a:gd name="connsiteY2077" fmla="*/ 7607333 h 13937307"/>
              <a:gd name="connsiteX2078" fmla="*/ 803980 w 12311968"/>
              <a:gd name="connsiteY2078" fmla="*/ 7613352 h 13937307"/>
              <a:gd name="connsiteX2079" fmla="*/ 824006 w 12311968"/>
              <a:gd name="connsiteY2079" fmla="*/ 7567610 h 13937307"/>
              <a:gd name="connsiteX2080" fmla="*/ 811048 w 12311968"/>
              <a:gd name="connsiteY2080" fmla="*/ 7561592 h 13937307"/>
              <a:gd name="connsiteX2081" fmla="*/ 419954 w 12311968"/>
              <a:gd name="connsiteY2081" fmla="*/ 7561592 h 13937307"/>
              <a:gd name="connsiteX2082" fmla="*/ 409352 w 12311968"/>
              <a:gd name="connsiteY2082" fmla="*/ 7609741 h 13937307"/>
              <a:gd name="connsiteX2083" fmla="*/ 423488 w 12311968"/>
              <a:gd name="connsiteY2083" fmla="*/ 7613352 h 13937307"/>
              <a:gd name="connsiteX2084" fmla="*/ 434090 w 12311968"/>
              <a:gd name="connsiteY2084" fmla="*/ 7565203 h 13937307"/>
              <a:gd name="connsiteX2085" fmla="*/ 419954 w 12311968"/>
              <a:gd name="connsiteY2085" fmla="*/ 7561592 h 13937307"/>
              <a:gd name="connsiteX2086" fmla="*/ 1204498 w 12311968"/>
              <a:gd name="connsiteY2086" fmla="*/ 7555574 h 13937307"/>
              <a:gd name="connsiteX2087" fmla="*/ 1177404 w 12311968"/>
              <a:gd name="connsiteY2087" fmla="*/ 7597704 h 13937307"/>
              <a:gd name="connsiteX2088" fmla="*/ 1189184 w 12311968"/>
              <a:gd name="connsiteY2088" fmla="*/ 7606130 h 13937307"/>
              <a:gd name="connsiteX2089" fmla="*/ 1216278 w 12311968"/>
              <a:gd name="connsiteY2089" fmla="*/ 7564000 h 13937307"/>
              <a:gd name="connsiteX2090" fmla="*/ 1204498 w 12311968"/>
              <a:gd name="connsiteY2090" fmla="*/ 7555574 h 13937307"/>
              <a:gd name="connsiteX2091" fmla="*/ 1794673 w 12311968"/>
              <a:gd name="connsiteY2091" fmla="*/ 7554370 h 13937307"/>
              <a:gd name="connsiteX2092" fmla="*/ 1801152 w 12311968"/>
              <a:gd name="connsiteY2092" fmla="*/ 7560991 h 13937307"/>
              <a:gd name="connsiteX2093" fmla="*/ 1769935 w 12311968"/>
              <a:gd name="connsiteY2093" fmla="*/ 7592888 h 13937307"/>
              <a:gd name="connsiteX2094" fmla="*/ 1763457 w 12311968"/>
              <a:gd name="connsiteY2094" fmla="*/ 7586269 h 13937307"/>
              <a:gd name="connsiteX2095" fmla="*/ 1794673 w 12311968"/>
              <a:gd name="connsiteY2095" fmla="*/ 7554370 h 13937307"/>
              <a:gd name="connsiteX2096" fmla="*/ 1794673 w 12311968"/>
              <a:gd name="connsiteY2096" fmla="*/ 7548351 h 13937307"/>
              <a:gd name="connsiteX2097" fmla="*/ 1760511 w 12311968"/>
              <a:gd name="connsiteY2097" fmla="*/ 7583259 h 13937307"/>
              <a:gd name="connsiteX2098" fmla="*/ 1763457 w 12311968"/>
              <a:gd name="connsiteY2098" fmla="*/ 7586269 h 13937307"/>
              <a:gd name="connsiteX2099" fmla="*/ 1760511 w 12311968"/>
              <a:gd name="connsiteY2099" fmla="*/ 7589278 h 13937307"/>
              <a:gd name="connsiteX2100" fmla="*/ 1769935 w 12311968"/>
              <a:gd name="connsiteY2100" fmla="*/ 7598908 h 13937307"/>
              <a:gd name="connsiteX2101" fmla="*/ 1804097 w 12311968"/>
              <a:gd name="connsiteY2101" fmla="*/ 7564000 h 13937307"/>
              <a:gd name="connsiteX2102" fmla="*/ 1801152 w 12311968"/>
              <a:gd name="connsiteY2102" fmla="*/ 7560991 h 13937307"/>
              <a:gd name="connsiteX2103" fmla="*/ 1804097 w 12311968"/>
              <a:gd name="connsiteY2103" fmla="*/ 7557981 h 13937307"/>
              <a:gd name="connsiteX2104" fmla="*/ 1794673 w 12311968"/>
              <a:gd name="connsiteY2104" fmla="*/ 7548351 h 13937307"/>
              <a:gd name="connsiteX2105" fmla="*/ 1025443 w 12311968"/>
              <a:gd name="connsiteY2105" fmla="*/ 7525480 h 13937307"/>
              <a:gd name="connsiteX2106" fmla="*/ 1001883 w 12311968"/>
              <a:gd name="connsiteY2106" fmla="*/ 7568814 h 13937307"/>
              <a:gd name="connsiteX2107" fmla="*/ 1013663 w 12311968"/>
              <a:gd name="connsiteY2107" fmla="*/ 7576036 h 13937307"/>
              <a:gd name="connsiteX2108" fmla="*/ 1037223 w 12311968"/>
              <a:gd name="connsiteY2108" fmla="*/ 7532702 h 13937307"/>
              <a:gd name="connsiteX2109" fmla="*/ 1025443 w 12311968"/>
              <a:gd name="connsiteY2109" fmla="*/ 7525480 h 13937307"/>
              <a:gd name="connsiteX2110" fmla="*/ 230297 w 12311968"/>
              <a:gd name="connsiteY2110" fmla="*/ 7514647 h 13937307"/>
              <a:gd name="connsiteX2111" fmla="*/ 224407 w 12311968"/>
              <a:gd name="connsiteY2111" fmla="*/ 7564000 h 13937307"/>
              <a:gd name="connsiteX2112" fmla="*/ 238543 w 12311968"/>
              <a:gd name="connsiteY2112" fmla="*/ 7565204 h 13937307"/>
              <a:gd name="connsiteX2113" fmla="*/ 244433 w 12311968"/>
              <a:gd name="connsiteY2113" fmla="*/ 7515851 h 13937307"/>
              <a:gd name="connsiteX2114" fmla="*/ 230297 w 12311968"/>
              <a:gd name="connsiteY2114" fmla="*/ 7514647 h 13937307"/>
              <a:gd name="connsiteX2115" fmla="*/ 1650957 w 12311968"/>
              <a:gd name="connsiteY2115" fmla="*/ 7492980 h 13937307"/>
              <a:gd name="connsiteX2116" fmla="*/ 1617974 w 12311968"/>
              <a:gd name="connsiteY2116" fmla="*/ 7530296 h 13937307"/>
              <a:gd name="connsiteX2117" fmla="*/ 1628576 w 12311968"/>
              <a:gd name="connsiteY2117" fmla="*/ 7539925 h 13937307"/>
              <a:gd name="connsiteX2118" fmla="*/ 1661559 w 12311968"/>
              <a:gd name="connsiteY2118" fmla="*/ 7502610 h 13937307"/>
              <a:gd name="connsiteX2119" fmla="*/ 1650957 w 12311968"/>
              <a:gd name="connsiteY2119" fmla="*/ 7492980 h 13937307"/>
              <a:gd name="connsiteX2120" fmla="*/ 1450698 w 12311968"/>
              <a:gd name="connsiteY2120" fmla="*/ 7490573 h 13937307"/>
              <a:gd name="connsiteX2121" fmla="*/ 1421249 w 12311968"/>
              <a:gd name="connsiteY2121" fmla="*/ 7530296 h 13937307"/>
              <a:gd name="connsiteX2122" fmla="*/ 1431851 w 12311968"/>
              <a:gd name="connsiteY2122" fmla="*/ 7538722 h 13937307"/>
              <a:gd name="connsiteX2123" fmla="*/ 1461300 w 12311968"/>
              <a:gd name="connsiteY2123" fmla="*/ 7498999 h 13937307"/>
              <a:gd name="connsiteX2124" fmla="*/ 1450698 w 12311968"/>
              <a:gd name="connsiteY2124" fmla="*/ 7490573 h 13937307"/>
              <a:gd name="connsiteX2125" fmla="*/ 1862996 w 12311968"/>
              <a:gd name="connsiteY2125" fmla="*/ 7483350 h 13937307"/>
              <a:gd name="connsiteX2126" fmla="*/ 1869475 w 12311968"/>
              <a:gd name="connsiteY2126" fmla="*/ 7489971 h 13937307"/>
              <a:gd name="connsiteX2127" fmla="*/ 1838259 w 12311968"/>
              <a:gd name="connsiteY2127" fmla="*/ 7521869 h 13937307"/>
              <a:gd name="connsiteX2128" fmla="*/ 1831780 w 12311968"/>
              <a:gd name="connsiteY2128" fmla="*/ 7515249 h 13937307"/>
              <a:gd name="connsiteX2129" fmla="*/ 1862996 w 12311968"/>
              <a:gd name="connsiteY2129" fmla="*/ 7483350 h 13937307"/>
              <a:gd name="connsiteX2130" fmla="*/ 642595 w 12311968"/>
              <a:gd name="connsiteY2130" fmla="*/ 7480943 h 13937307"/>
              <a:gd name="connsiteX2131" fmla="*/ 627281 w 12311968"/>
              <a:gd name="connsiteY2131" fmla="*/ 7527888 h 13937307"/>
              <a:gd name="connsiteX2132" fmla="*/ 640239 w 12311968"/>
              <a:gd name="connsiteY2132" fmla="*/ 7532703 h 13937307"/>
              <a:gd name="connsiteX2133" fmla="*/ 655553 w 12311968"/>
              <a:gd name="connsiteY2133" fmla="*/ 7485757 h 13937307"/>
              <a:gd name="connsiteX2134" fmla="*/ 642595 w 12311968"/>
              <a:gd name="connsiteY2134" fmla="*/ 7480943 h 13937307"/>
              <a:gd name="connsiteX2135" fmla="*/ 1862996 w 12311968"/>
              <a:gd name="connsiteY2135" fmla="*/ 7477331 h 13937307"/>
              <a:gd name="connsiteX2136" fmla="*/ 1828835 w 12311968"/>
              <a:gd name="connsiteY2136" fmla="*/ 7512239 h 13937307"/>
              <a:gd name="connsiteX2137" fmla="*/ 1831780 w 12311968"/>
              <a:gd name="connsiteY2137" fmla="*/ 7515249 h 13937307"/>
              <a:gd name="connsiteX2138" fmla="*/ 1828835 w 12311968"/>
              <a:gd name="connsiteY2138" fmla="*/ 7518258 h 13937307"/>
              <a:gd name="connsiteX2139" fmla="*/ 1838259 w 12311968"/>
              <a:gd name="connsiteY2139" fmla="*/ 7527888 h 13937307"/>
              <a:gd name="connsiteX2140" fmla="*/ 1872420 w 12311968"/>
              <a:gd name="connsiteY2140" fmla="*/ 7492980 h 13937307"/>
              <a:gd name="connsiteX2141" fmla="*/ 1869475 w 12311968"/>
              <a:gd name="connsiteY2141" fmla="*/ 7489971 h 13937307"/>
              <a:gd name="connsiteX2142" fmla="*/ 1872420 w 12311968"/>
              <a:gd name="connsiteY2142" fmla="*/ 7486961 h 13937307"/>
              <a:gd name="connsiteX2143" fmla="*/ 1862996 w 12311968"/>
              <a:gd name="connsiteY2143" fmla="*/ 7477331 h 13937307"/>
              <a:gd name="connsiteX2144" fmla="*/ 1258686 w 12311968"/>
              <a:gd name="connsiteY2144" fmla="*/ 7472517 h 13937307"/>
              <a:gd name="connsiteX2145" fmla="*/ 1231592 w 12311968"/>
              <a:gd name="connsiteY2145" fmla="*/ 7514647 h 13937307"/>
              <a:gd name="connsiteX2146" fmla="*/ 1243372 w 12311968"/>
              <a:gd name="connsiteY2146" fmla="*/ 7523073 h 13937307"/>
              <a:gd name="connsiteX2147" fmla="*/ 1270465 w 12311968"/>
              <a:gd name="connsiteY2147" fmla="*/ 7480943 h 13937307"/>
              <a:gd name="connsiteX2148" fmla="*/ 1258686 w 12311968"/>
              <a:gd name="connsiteY2148" fmla="*/ 7472517 h 13937307"/>
              <a:gd name="connsiteX2149" fmla="*/ 849922 w 12311968"/>
              <a:gd name="connsiteY2149" fmla="*/ 7470109 h 13937307"/>
              <a:gd name="connsiteX2150" fmla="*/ 829896 w 12311968"/>
              <a:gd name="connsiteY2150" fmla="*/ 7515850 h 13937307"/>
              <a:gd name="connsiteX2151" fmla="*/ 842854 w 12311968"/>
              <a:gd name="connsiteY2151" fmla="*/ 7521869 h 13937307"/>
              <a:gd name="connsiteX2152" fmla="*/ 862880 w 12311968"/>
              <a:gd name="connsiteY2152" fmla="*/ 7476127 h 13937307"/>
              <a:gd name="connsiteX2153" fmla="*/ 849922 w 12311968"/>
              <a:gd name="connsiteY2153" fmla="*/ 7470109 h 13937307"/>
              <a:gd name="connsiteX2154" fmla="*/ 441158 w 12311968"/>
              <a:gd name="connsiteY2154" fmla="*/ 7464090 h 13937307"/>
              <a:gd name="connsiteX2155" fmla="*/ 430556 w 12311968"/>
              <a:gd name="connsiteY2155" fmla="*/ 7512239 h 13937307"/>
              <a:gd name="connsiteX2156" fmla="*/ 444692 w 12311968"/>
              <a:gd name="connsiteY2156" fmla="*/ 7515851 h 13937307"/>
              <a:gd name="connsiteX2157" fmla="*/ 455294 w 12311968"/>
              <a:gd name="connsiteY2157" fmla="*/ 7467702 h 13937307"/>
              <a:gd name="connsiteX2158" fmla="*/ 441158 w 12311968"/>
              <a:gd name="connsiteY2158" fmla="*/ 7464090 h 13937307"/>
              <a:gd name="connsiteX2159" fmla="*/ 1073740 w 12311968"/>
              <a:gd name="connsiteY2159" fmla="*/ 7438812 h 13937307"/>
              <a:gd name="connsiteX2160" fmla="*/ 1050181 w 12311968"/>
              <a:gd name="connsiteY2160" fmla="*/ 7482146 h 13937307"/>
              <a:gd name="connsiteX2161" fmla="*/ 1061961 w 12311968"/>
              <a:gd name="connsiteY2161" fmla="*/ 7489368 h 13937307"/>
              <a:gd name="connsiteX2162" fmla="*/ 1085520 w 12311968"/>
              <a:gd name="connsiteY2162" fmla="*/ 7446034 h 13937307"/>
              <a:gd name="connsiteX2163" fmla="*/ 1073740 w 12311968"/>
              <a:gd name="connsiteY2163" fmla="*/ 7438812 h 13937307"/>
              <a:gd name="connsiteX2164" fmla="*/ 1716925 w 12311968"/>
              <a:gd name="connsiteY2164" fmla="*/ 7418349 h 13937307"/>
              <a:gd name="connsiteX2165" fmla="*/ 1683941 w 12311968"/>
              <a:gd name="connsiteY2165" fmla="*/ 7455665 h 13937307"/>
              <a:gd name="connsiteX2166" fmla="*/ 1694543 w 12311968"/>
              <a:gd name="connsiteY2166" fmla="*/ 7465295 h 13937307"/>
              <a:gd name="connsiteX2167" fmla="*/ 1727527 w 12311968"/>
              <a:gd name="connsiteY2167" fmla="*/ 7427979 h 13937307"/>
              <a:gd name="connsiteX2168" fmla="*/ 1716925 w 12311968"/>
              <a:gd name="connsiteY2168" fmla="*/ 7418349 h 13937307"/>
              <a:gd name="connsiteX2169" fmla="*/ 240899 w 12311968"/>
              <a:gd name="connsiteY2169" fmla="*/ 7415942 h 13937307"/>
              <a:gd name="connsiteX2170" fmla="*/ 235009 w 12311968"/>
              <a:gd name="connsiteY2170" fmla="*/ 7465295 h 13937307"/>
              <a:gd name="connsiteX2171" fmla="*/ 249145 w 12311968"/>
              <a:gd name="connsiteY2171" fmla="*/ 7466498 h 13937307"/>
              <a:gd name="connsiteX2172" fmla="*/ 255035 w 12311968"/>
              <a:gd name="connsiteY2172" fmla="*/ 7417146 h 13937307"/>
              <a:gd name="connsiteX2173" fmla="*/ 240899 w 12311968"/>
              <a:gd name="connsiteY2173" fmla="*/ 7415942 h 13937307"/>
              <a:gd name="connsiteX2174" fmla="*/ 1932498 w 12311968"/>
              <a:gd name="connsiteY2174" fmla="*/ 7413535 h 13937307"/>
              <a:gd name="connsiteX2175" fmla="*/ 1938388 w 12311968"/>
              <a:gd name="connsiteY2175" fmla="*/ 7419553 h 13937307"/>
              <a:gd name="connsiteX2176" fmla="*/ 1907760 w 12311968"/>
              <a:gd name="connsiteY2176" fmla="*/ 7450849 h 13937307"/>
              <a:gd name="connsiteX2177" fmla="*/ 1901870 w 12311968"/>
              <a:gd name="connsiteY2177" fmla="*/ 7444831 h 13937307"/>
              <a:gd name="connsiteX2178" fmla="*/ 1932498 w 12311968"/>
              <a:gd name="connsiteY2178" fmla="*/ 7413535 h 13937307"/>
              <a:gd name="connsiteX2179" fmla="*/ 1510776 w 12311968"/>
              <a:gd name="connsiteY2179" fmla="*/ 7411127 h 13937307"/>
              <a:gd name="connsiteX2180" fmla="*/ 1481326 w 12311968"/>
              <a:gd name="connsiteY2180" fmla="*/ 7450850 h 13937307"/>
              <a:gd name="connsiteX2181" fmla="*/ 1491928 w 12311968"/>
              <a:gd name="connsiteY2181" fmla="*/ 7459276 h 13937307"/>
              <a:gd name="connsiteX2182" fmla="*/ 1521378 w 12311968"/>
              <a:gd name="connsiteY2182" fmla="*/ 7419553 h 13937307"/>
              <a:gd name="connsiteX2183" fmla="*/ 1510776 w 12311968"/>
              <a:gd name="connsiteY2183" fmla="*/ 7411127 h 13937307"/>
              <a:gd name="connsiteX2184" fmla="*/ 1932498 w 12311968"/>
              <a:gd name="connsiteY2184" fmla="*/ 7406311 h 13937307"/>
              <a:gd name="connsiteX2185" fmla="*/ 1898336 w 12311968"/>
              <a:gd name="connsiteY2185" fmla="*/ 7441220 h 13937307"/>
              <a:gd name="connsiteX2186" fmla="*/ 1901870 w 12311968"/>
              <a:gd name="connsiteY2186" fmla="*/ 7444831 h 13937307"/>
              <a:gd name="connsiteX2187" fmla="*/ 1898336 w 12311968"/>
              <a:gd name="connsiteY2187" fmla="*/ 7448442 h 13937307"/>
              <a:gd name="connsiteX2188" fmla="*/ 1907760 w 12311968"/>
              <a:gd name="connsiteY2188" fmla="*/ 7458072 h 13937307"/>
              <a:gd name="connsiteX2189" fmla="*/ 1941922 w 12311968"/>
              <a:gd name="connsiteY2189" fmla="*/ 7423164 h 13937307"/>
              <a:gd name="connsiteX2190" fmla="*/ 1938388 w 12311968"/>
              <a:gd name="connsiteY2190" fmla="*/ 7419553 h 13937307"/>
              <a:gd name="connsiteX2191" fmla="*/ 1941922 w 12311968"/>
              <a:gd name="connsiteY2191" fmla="*/ 7415941 h 13937307"/>
              <a:gd name="connsiteX2192" fmla="*/ 1932498 w 12311968"/>
              <a:gd name="connsiteY2192" fmla="*/ 7406311 h 13937307"/>
              <a:gd name="connsiteX2193" fmla="*/ 1312873 w 12311968"/>
              <a:gd name="connsiteY2193" fmla="*/ 7389460 h 13937307"/>
              <a:gd name="connsiteX2194" fmla="*/ 1285779 w 12311968"/>
              <a:gd name="connsiteY2194" fmla="*/ 7431590 h 13937307"/>
              <a:gd name="connsiteX2195" fmla="*/ 1297559 w 12311968"/>
              <a:gd name="connsiteY2195" fmla="*/ 7440016 h 13937307"/>
              <a:gd name="connsiteX2196" fmla="*/ 1324653 w 12311968"/>
              <a:gd name="connsiteY2196" fmla="*/ 7397886 h 13937307"/>
              <a:gd name="connsiteX2197" fmla="*/ 1312873 w 12311968"/>
              <a:gd name="connsiteY2197" fmla="*/ 7389460 h 13937307"/>
              <a:gd name="connsiteX2198" fmla="*/ 673223 w 12311968"/>
              <a:gd name="connsiteY2198" fmla="*/ 7385848 h 13937307"/>
              <a:gd name="connsiteX2199" fmla="*/ 657909 w 12311968"/>
              <a:gd name="connsiteY2199" fmla="*/ 7432794 h 13937307"/>
              <a:gd name="connsiteX2200" fmla="*/ 670867 w 12311968"/>
              <a:gd name="connsiteY2200" fmla="*/ 7437609 h 13937307"/>
              <a:gd name="connsiteX2201" fmla="*/ 686181 w 12311968"/>
              <a:gd name="connsiteY2201" fmla="*/ 7390663 h 13937307"/>
              <a:gd name="connsiteX2202" fmla="*/ 673223 w 12311968"/>
              <a:gd name="connsiteY2202" fmla="*/ 7385848 h 13937307"/>
              <a:gd name="connsiteX2203" fmla="*/ 889973 w 12311968"/>
              <a:gd name="connsiteY2203" fmla="*/ 7378626 h 13937307"/>
              <a:gd name="connsiteX2204" fmla="*/ 869948 w 12311968"/>
              <a:gd name="connsiteY2204" fmla="*/ 7424367 h 13937307"/>
              <a:gd name="connsiteX2205" fmla="*/ 882906 w 12311968"/>
              <a:gd name="connsiteY2205" fmla="*/ 7430386 h 13937307"/>
              <a:gd name="connsiteX2206" fmla="*/ 902931 w 12311968"/>
              <a:gd name="connsiteY2206" fmla="*/ 7384645 h 13937307"/>
              <a:gd name="connsiteX2207" fmla="*/ 889973 w 12311968"/>
              <a:gd name="connsiteY2207" fmla="*/ 7378626 h 13937307"/>
              <a:gd name="connsiteX2208" fmla="*/ 462362 w 12311968"/>
              <a:gd name="connsiteY2208" fmla="*/ 7366589 h 13937307"/>
              <a:gd name="connsiteX2209" fmla="*/ 451760 w 12311968"/>
              <a:gd name="connsiteY2209" fmla="*/ 7414738 h 13937307"/>
              <a:gd name="connsiteX2210" fmla="*/ 465896 w 12311968"/>
              <a:gd name="connsiteY2210" fmla="*/ 7418349 h 13937307"/>
              <a:gd name="connsiteX2211" fmla="*/ 476498 w 12311968"/>
              <a:gd name="connsiteY2211" fmla="*/ 7370200 h 13937307"/>
              <a:gd name="connsiteX2212" fmla="*/ 462362 w 12311968"/>
              <a:gd name="connsiteY2212" fmla="*/ 7366589 h 13937307"/>
              <a:gd name="connsiteX2213" fmla="*/ 1120860 w 12311968"/>
              <a:gd name="connsiteY2213" fmla="*/ 7350940 h 13937307"/>
              <a:gd name="connsiteX2214" fmla="*/ 1097300 w 12311968"/>
              <a:gd name="connsiteY2214" fmla="*/ 7394274 h 13937307"/>
              <a:gd name="connsiteX2215" fmla="*/ 1109080 w 12311968"/>
              <a:gd name="connsiteY2215" fmla="*/ 7401497 h 13937307"/>
              <a:gd name="connsiteX2216" fmla="*/ 1132640 w 12311968"/>
              <a:gd name="connsiteY2216" fmla="*/ 7358162 h 13937307"/>
              <a:gd name="connsiteX2217" fmla="*/ 1120860 w 12311968"/>
              <a:gd name="connsiteY2217" fmla="*/ 7350940 h 13937307"/>
              <a:gd name="connsiteX2218" fmla="*/ 1781715 w 12311968"/>
              <a:gd name="connsiteY2218" fmla="*/ 7343719 h 13937307"/>
              <a:gd name="connsiteX2219" fmla="*/ 1748731 w 12311968"/>
              <a:gd name="connsiteY2219" fmla="*/ 7381034 h 13937307"/>
              <a:gd name="connsiteX2220" fmla="*/ 1759333 w 12311968"/>
              <a:gd name="connsiteY2220" fmla="*/ 7390664 h 13937307"/>
              <a:gd name="connsiteX2221" fmla="*/ 1792317 w 12311968"/>
              <a:gd name="connsiteY2221" fmla="*/ 7353348 h 13937307"/>
              <a:gd name="connsiteX2222" fmla="*/ 1781715 w 12311968"/>
              <a:gd name="connsiteY2222" fmla="*/ 7343719 h 13937307"/>
              <a:gd name="connsiteX2223" fmla="*/ 2002000 w 12311968"/>
              <a:gd name="connsiteY2223" fmla="*/ 7342515 h 13937307"/>
              <a:gd name="connsiteX2224" fmla="*/ 2008478 w 12311968"/>
              <a:gd name="connsiteY2224" fmla="*/ 7349135 h 13937307"/>
              <a:gd name="connsiteX2225" fmla="*/ 1977262 w 12311968"/>
              <a:gd name="connsiteY2225" fmla="*/ 7381033 h 13937307"/>
              <a:gd name="connsiteX2226" fmla="*/ 1970783 w 12311968"/>
              <a:gd name="connsiteY2226" fmla="*/ 7374414 h 13937307"/>
              <a:gd name="connsiteX2227" fmla="*/ 2002000 w 12311968"/>
              <a:gd name="connsiteY2227" fmla="*/ 7342515 h 13937307"/>
              <a:gd name="connsiteX2228" fmla="*/ 2002000 w 12311968"/>
              <a:gd name="connsiteY2228" fmla="*/ 7336496 h 13937307"/>
              <a:gd name="connsiteX2229" fmla="*/ 1967838 w 12311968"/>
              <a:gd name="connsiteY2229" fmla="*/ 7371404 h 13937307"/>
              <a:gd name="connsiteX2230" fmla="*/ 1970783 w 12311968"/>
              <a:gd name="connsiteY2230" fmla="*/ 7374414 h 13937307"/>
              <a:gd name="connsiteX2231" fmla="*/ 1967838 w 12311968"/>
              <a:gd name="connsiteY2231" fmla="*/ 7377423 h 13937307"/>
              <a:gd name="connsiteX2232" fmla="*/ 1977262 w 12311968"/>
              <a:gd name="connsiteY2232" fmla="*/ 7387053 h 13937307"/>
              <a:gd name="connsiteX2233" fmla="*/ 2011424 w 12311968"/>
              <a:gd name="connsiteY2233" fmla="*/ 7352145 h 13937307"/>
              <a:gd name="connsiteX2234" fmla="*/ 2008478 w 12311968"/>
              <a:gd name="connsiteY2234" fmla="*/ 7349135 h 13937307"/>
              <a:gd name="connsiteX2235" fmla="*/ 2011424 w 12311968"/>
              <a:gd name="connsiteY2235" fmla="*/ 7346125 h 13937307"/>
              <a:gd name="connsiteX2236" fmla="*/ 2002000 w 12311968"/>
              <a:gd name="connsiteY2236" fmla="*/ 7336496 h 13937307"/>
              <a:gd name="connsiteX2237" fmla="*/ 1570854 w 12311968"/>
              <a:gd name="connsiteY2237" fmla="*/ 7332885 h 13937307"/>
              <a:gd name="connsiteX2238" fmla="*/ 1541404 w 12311968"/>
              <a:gd name="connsiteY2238" fmla="*/ 7372608 h 13937307"/>
              <a:gd name="connsiteX2239" fmla="*/ 1552006 w 12311968"/>
              <a:gd name="connsiteY2239" fmla="*/ 7381034 h 13937307"/>
              <a:gd name="connsiteX2240" fmla="*/ 1581456 w 12311968"/>
              <a:gd name="connsiteY2240" fmla="*/ 7341311 h 13937307"/>
              <a:gd name="connsiteX2241" fmla="*/ 1570854 w 12311968"/>
              <a:gd name="connsiteY2241" fmla="*/ 7332885 h 13937307"/>
              <a:gd name="connsiteX2242" fmla="*/ 251501 w 12311968"/>
              <a:gd name="connsiteY2242" fmla="*/ 7316033 h 13937307"/>
              <a:gd name="connsiteX2243" fmla="*/ 245611 w 12311968"/>
              <a:gd name="connsiteY2243" fmla="*/ 7365386 h 13937307"/>
              <a:gd name="connsiteX2244" fmla="*/ 259747 w 12311968"/>
              <a:gd name="connsiteY2244" fmla="*/ 7366589 h 13937307"/>
              <a:gd name="connsiteX2245" fmla="*/ 265637 w 12311968"/>
              <a:gd name="connsiteY2245" fmla="*/ 7317237 h 13937307"/>
              <a:gd name="connsiteX2246" fmla="*/ 251501 w 12311968"/>
              <a:gd name="connsiteY2246" fmla="*/ 7316033 h 13937307"/>
              <a:gd name="connsiteX2247" fmla="*/ 1367061 w 12311968"/>
              <a:gd name="connsiteY2247" fmla="*/ 7306403 h 13937307"/>
              <a:gd name="connsiteX2248" fmla="*/ 1339967 w 12311968"/>
              <a:gd name="connsiteY2248" fmla="*/ 7348534 h 13937307"/>
              <a:gd name="connsiteX2249" fmla="*/ 1351747 w 12311968"/>
              <a:gd name="connsiteY2249" fmla="*/ 7356960 h 13937307"/>
              <a:gd name="connsiteX2250" fmla="*/ 1378841 w 12311968"/>
              <a:gd name="connsiteY2250" fmla="*/ 7314829 h 13937307"/>
              <a:gd name="connsiteX2251" fmla="*/ 1367061 w 12311968"/>
              <a:gd name="connsiteY2251" fmla="*/ 7306403 h 13937307"/>
              <a:gd name="connsiteX2252" fmla="*/ 703850 w 12311968"/>
              <a:gd name="connsiteY2252" fmla="*/ 7291958 h 13937307"/>
              <a:gd name="connsiteX2253" fmla="*/ 688537 w 12311968"/>
              <a:gd name="connsiteY2253" fmla="*/ 7338903 h 13937307"/>
              <a:gd name="connsiteX2254" fmla="*/ 701494 w 12311968"/>
              <a:gd name="connsiteY2254" fmla="*/ 7343718 h 13937307"/>
              <a:gd name="connsiteX2255" fmla="*/ 716808 w 12311968"/>
              <a:gd name="connsiteY2255" fmla="*/ 7296773 h 13937307"/>
              <a:gd name="connsiteX2256" fmla="*/ 703850 w 12311968"/>
              <a:gd name="connsiteY2256" fmla="*/ 7291958 h 13937307"/>
              <a:gd name="connsiteX2257" fmla="*/ 930025 w 12311968"/>
              <a:gd name="connsiteY2257" fmla="*/ 7288347 h 13937307"/>
              <a:gd name="connsiteX2258" fmla="*/ 909999 w 12311968"/>
              <a:gd name="connsiteY2258" fmla="*/ 7334088 h 13937307"/>
              <a:gd name="connsiteX2259" fmla="*/ 922957 w 12311968"/>
              <a:gd name="connsiteY2259" fmla="*/ 7340107 h 13937307"/>
              <a:gd name="connsiteX2260" fmla="*/ 942983 w 12311968"/>
              <a:gd name="connsiteY2260" fmla="*/ 7294365 h 13937307"/>
              <a:gd name="connsiteX2261" fmla="*/ 930025 w 12311968"/>
              <a:gd name="connsiteY2261" fmla="*/ 7288347 h 13937307"/>
              <a:gd name="connsiteX2262" fmla="*/ 2070323 w 12311968"/>
              <a:gd name="connsiteY2262" fmla="*/ 7271495 h 13937307"/>
              <a:gd name="connsiteX2263" fmla="*/ 2076802 w 12311968"/>
              <a:gd name="connsiteY2263" fmla="*/ 7278116 h 13937307"/>
              <a:gd name="connsiteX2264" fmla="*/ 2045585 w 12311968"/>
              <a:gd name="connsiteY2264" fmla="*/ 7310014 h 13937307"/>
              <a:gd name="connsiteX2265" fmla="*/ 2039106 w 12311968"/>
              <a:gd name="connsiteY2265" fmla="*/ 7303394 h 13937307"/>
              <a:gd name="connsiteX2266" fmla="*/ 2070323 w 12311968"/>
              <a:gd name="connsiteY2266" fmla="*/ 7271495 h 13937307"/>
              <a:gd name="connsiteX2267" fmla="*/ 1846504 w 12311968"/>
              <a:gd name="connsiteY2267" fmla="*/ 7269088 h 13937307"/>
              <a:gd name="connsiteX2268" fmla="*/ 1813521 w 12311968"/>
              <a:gd name="connsiteY2268" fmla="*/ 7306403 h 13937307"/>
              <a:gd name="connsiteX2269" fmla="*/ 1824122 w 12311968"/>
              <a:gd name="connsiteY2269" fmla="*/ 7316033 h 13937307"/>
              <a:gd name="connsiteX2270" fmla="*/ 1857106 w 12311968"/>
              <a:gd name="connsiteY2270" fmla="*/ 7278718 h 13937307"/>
              <a:gd name="connsiteX2271" fmla="*/ 1846504 w 12311968"/>
              <a:gd name="connsiteY2271" fmla="*/ 7269088 h 13937307"/>
              <a:gd name="connsiteX2272" fmla="*/ 483566 w 12311968"/>
              <a:gd name="connsiteY2272" fmla="*/ 7267884 h 13937307"/>
              <a:gd name="connsiteX2273" fmla="*/ 472964 w 12311968"/>
              <a:gd name="connsiteY2273" fmla="*/ 7317236 h 13937307"/>
              <a:gd name="connsiteX2274" fmla="*/ 487100 w 12311968"/>
              <a:gd name="connsiteY2274" fmla="*/ 7320847 h 13937307"/>
              <a:gd name="connsiteX2275" fmla="*/ 497702 w 12311968"/>
              <a:gd name="connsiteY2275" fmla="*/ 7271495 h 13937307"/>
              <a:gd name="connsiteX2276" fmla="*/ 483566 w 12311968"/>
              <a:gd name="connsiteY2276" fmla="*/ 7267884 h 13937307"/>
              <a:gd name="connsiteX2277" fmla="*/ 2070323 w 12311968"/>
              <a:gd name="connsiteY2277" fmla="*/ 7265476 h 13937307"/>
              <a:gd name="connsiteX2278" fmla="*/ 2036161 w 12311968"/>
              <a:gd name="connsiteY2278" fmla="*/ 7300384 h 13937307"/>
              <a:gd name="connsiteX2279" fmla="*/ 2039106 w 12311968"/>
              <a:gd name="connsiteY2279" fmla="*/ 7303394 h 13937307"/>
              <a:gd name="connsiteX2280" fmla="*/ 2036161 w 12311968"/>
              <a:gd name="connsiteY2280" fmla="*/ 7306403 h 13937307"/>
              <a:gd name="connsiteX2281" fmla="*/ 2045585 w 12311968"/>
              <a:gd name="connsiteY2281" fmla="*/ 7316033 h 13937307"/>
              <a:gd name="connsiteX2282" fmla="*/ 2079747 w 12311968"/>
              <a:gd name="connsiteY2282" fmla="*/ 7281125 h 13937307"/>
              <a:gd name="connsiteX2283" fmla="*/ 2076802 w 12311968"/>
              <a:gd name="connsiteY2283" fmla="*/ 7278116 h 13937307"/>
              <a:gd name="connsiteX2284" fmla="*/ 2079747 w 12311968"/>
              <a:gd name="connsiteY2284" fmla="*/ 7275106 h 13937307"/>
              <a:gd name="connsiteX2285" fmla="*/ 2070323 w 12311968"/>
              <a:gd name="connsiteY2285" fmla="*/ 7265476 h 13937307"/>
              <a:gd name="connsiteX2286" fmla="*/ 1167980 w 12311968"/>
              <a:gd name="connsiteY2286" fmla="*/ 7264272 h 13937307"/>
              <a:gd name="connsiteX2287" fmla="*/ 1144420 w 12311968"/>
              <a:gd name="connsiteY2287" fmla="*/ 7307606 h 13937307"/>
              <a:gd name="connsiteX2288" fmla="*/ 1156200 w 12311968"/>
              <a:gd name="connsiteY2288" fmla="*/ 7314829 h 13937307"/>
              <a:gd name="connsiteX2289" fmla="*/ 1179760 w 12311968"/>
              <a:gd name="connsiteY2289" fmla="*/ 7271494 h 13937307"/>
              <a:gd name="connsiteX2290" fmla="*/ 1167980 w 12311968"/>
              <a:gd name="connsiteY2290" fmla="*/ 7264272 h 13937307"/>
              <a:gd name="connsiteX2291" fmla="*/ 1629754 w 12311968"/>
              <a:gd name="connsiteY2291" fmla="*/ 7253439 h 13937307"/>
              <a:gd name="connsiteX2292" fmla="*/ 1600304 w 12311968"/>
              <a:gd name="connsiteY2292" fmla="*/ 7293162 h 13937307"/>
              <a:gd name="connsiteX2293" fmla="*/ 1610906 w 12311968"/>
              <a:gd name="connsiteY2293" fmla="*/ 7301588 h 13937307"/>
              <a:gd name="connsiteX2294" fmla="*/ 1640356 w 12311968"/>
              <a:gd name="connsiteY2294" fmla="*/ 7261865 h 13937307"/>
              <a:gd name="connsiteX2295" fmla="*/ 1629754 w 12311968"/>
              <a:gd name="connsiteY2295" fmla="*/ 7253439 h 13937307"/>
              <a:gd name="connsiteX2296" fmla="*/ 1421249 w 12311968"/>
              <a:gd name="connsiteY2296" fmla="*/ 7223346 h 13937307"/>
              <a:gd name="connsiteX2297" fmla="*/ 1394155 w 12311968"/>
              <a:gd name="connsiteY2297" fmla="*/ 7265477 h 13937307"/>
              <a:gd name="connsiteX2298" fmla="*/ 1405935 w 12311968"/>
              <a:gd name="connsiteY2298" fmla="*/ 7273903 h 13937307"/>
              <a:gd name="connsiteX2299" fmla="*/ 1433029 w 12311968"/>
              <a:gd name="connsiteY2299" fmla="*/ 7231772 h 13937307"/>
              <a:gd name="connsiteX2300" fmla="*/ 1421249 w 12311968"/>
              <a:gd name="connsiteY2300" fmla="*/ 7223346 h 13937307"/>
              <a:gd name="connsiteX2301" fmla="*/ 263281 w 12311968"/>
              <a:gd name="connsiteY2301" fmla="*/ 7217328 h 13937307"/>
              <a:gd name="connsiteX2302" fmla="*/ 257391 w 12311968"/>
              <a:gd name="connsiteY2302" fmla="*/ 7266680 h 13937307"/>
              <a:gd name="connsiteX2303" fmla="*/ 271527 w 12311968"/>
              <a:gd name="connsiteY2303" fmla="*/ 7267884 h 13937307"/>
              <a:gd name="connsiteX2304" fmla="*/ 277417 w 12311968"/>
              <a:gd name="connsiteY2304" fmla="*/ 7218532 h 13937307"/>
              <a:gd name="connsiteX2305" fmla="*/ 263281 w 12311968"/>
              <a:gd name="connsiteY2305" fmla="*/ 7217328 h 13937307"/>
              <a:gd name="connsiteX2306" fmla="*/ 2139825 w 12311968"/>
              <a:gd name="connsiteY2306" fmla="*/ 7201679 h 13937307"/>
              <a:gd name="connsiteX2307" fmla="*/ 2145715 w 12311968"/>
              <a:gd name="connsiteY2307" fmla="*/ 7207698 h 13937307"/>
              <a:gd name="connsiteX2308" fmla="*/ 2115087 w 12311968"/>
              <a:gd name="connsiteY2308" fmla="*/ 7238994 h 13937307"/>
              <a:gd name="connsiteX2309" fmla="*/ 2109198 w 12311968"/>
              <a:gd name="connsiteY2309" fmla="*/ 7232976 h 13937307"/>
              <a:gd name="connsiteX2310" fmla="*/ 2139825 w 12311968"/>
              <a:gd name="connsiteY2310" fmla="*/ 7201679 h 13937307"/>
              <a:gd name="connsiteX2311" fmla="*/ 970077 w 12311968"/>
              <a:gd name="connsiteY2311" fmla="*/ 7196864 h 13937307"/>
              <a:gd name="connsiteX2312" fmla="*/ 950051 w 12311968"/>
              <a:gd name="connsiteY2312" fmla="*/ 7242605 h 13937307"/>
              <a:gd name="connsiteX2313" fmla="*/ 963009 w 12311968"/>
              <a:gd name="connsiteY2313" fmla="*/ 7248624 h 13937307"/>
              <a:gd name="connsiteX2314" fmla="*/ 983035 w 12311968"/>
              <a:gd name="connsiteY2314" fmla="*/ 7202882 h 13937307"/>
              <a:gd name="connsiteX2315" fmla="*/ 970077 w 12311968"/>
              <a:gd name="connsiteY2315" fmla="*/ 7196864 h 13937307"/>
              <a:gd name="connsiteX2316" fmla="*/ 734478 w 12311968"/>
              <a:gd name="connsiteY2316" fmla="*/ 7196864 h 13937307"/>
              <a:gd name="connsiteX2317" fmla="*/ 719164 w 12311968"/>
              <a:gd name="connsiteY2317" fmla="*/ 7243809 h 13937307"/>
              <a:gd name="connsiteX2318" fmla="*/ 732122 w 12311968"/>
              <a:gd name="connsiteY2318" fmla="*/ 7248624 h 13937307"/>
              <a:gd name="connsiteX2319" fmla="*/ 747436 w 12311968"/>
              <a:gd name="connsiteY2319" fmla="*/ 7201679 h 13937307"/>
              <a:gd name="connsiteX2320" fmla="*/ 734478 w 12311968"/>
              <a:gd name="connsiteY2320" fmla="*/ 7196864 h 13937307"/>
              <a:gd name="connsiteX2321" fmla="*/ 1911294 w 12311968"/>
              <a:gd name="connsiteY2321" fmla="*/ 7194457 h 13937307"/>
              <a:gd name="connsiteX2322" fmla="*/ 1878310 w 12311968"/>
              <a:gd name="connsiteY2322" fmla="*/ 7231772 h 13937307"/>
              <a:gd name="connsiteX2323" fmla="*/ 1888912 w 12311968"/>
              <a:gd name="connsiteY2323" fmla="*/ 7241402 h 13937307"/>
              <a:gd name="connsiteX2324" fmla="*/ 1921896 w 12311968"/>
              <a:gd name="connsiteY2324" fmla="*/ 7204087 h 13937307"/>
              <a:gd name="connsiteX2325" fmla="*/ 1911294 w 12311968"/>
              <a:gd name="connsiteY2325" fmla="*/ 7194457 h 13937307"/>
              <a:gd name="connsiteX2326" fmla="*/ 2139825 w 12311968"/>
              <a:gd name="connsiteY2326" fmla="*/ 7194456 h 13937307"/>
              <a:gd name="connsiteX2327" fmla="*/ 2105663 w 12311968"/>
              <a:gd name="connsiteY2327" fmla="*/ 7229364 h 13937307"/>
              <a:gd name="connsiteX2328" fmla="*/ 2109198 w 12311968"/>
              <a:gd name="connsiteY2328" fmla="*/ 7232976 h 13937307"/>
              <a:gd name="connsiteX2329" fmla="*/ 2105663 w 12311968"/>
              <a:gd name="connsiteY2329" fmla="*/ 7236587 h 13937307"/>
              <a:gd name="connsiteX2330" fmla="*/ 2115087 w 12311968"/>
              <a:gd name="connsiteY2330" fmla="*/ 7246217 h 13937307"/>
              <a:gd name="connsiteX2331" fmla="*/ 2149249 w 12311968"/>
              <a:gd name="connsiteY2331" fmla="*/ 7211309 h 13937307"/>
              <a:gd name="connsiteX2332" fmla="*/ 2145715 w 12311968"/>
              <a:gd name="connsiteY2332" fmla="*/ 7207698 h 13937307"/>
              <a:gd name="connsiteX2333" fmla="*/ 2149249 w 12311968"/>
              <a:gd name="connsiteY2333" fmla="*/ 7204086 h 13937307"/>
              <a:gd name="connsiteX2334" fmla="*/ 2139825 w 12311968"/>
              <a:gd name="connsiteY2334" fmla="*/ 7194456 h 13937307"/>
              <a:gd name="connsiteX2335" fmla="*/ 1215100 w 12311968"/>
              <a:gd name="connsiteY2335" fmla="*/ 7176400 h 13937307"/>
              <a:gd name="connsiteX2336" fmla="*/ 1191540 w 12311968"/>
              <a:gd name="connsiteY2336" fmla="*/ 7219734 h 13937307"/>
              <a:gd name="connsiteX2337" fmla="*/ 1203320 w 12311968"/>
              <a:gd name="connsiteY2337" fmla="*/ 7226957 h 13937307"/>
              <a:gd name="connsiteX2338" fmla="*/ 1226880 w 12311968"/>
              <a:gd name="connsiteY2338" fmla="*/ 7183623 h 13937307"/>
              <a:gd name="connsiteX2339" fmla="*/ 1215100 w 12311968"/>
              <a:gd name="connsiteY2339" fmla="*/ 7176400 h 13937307"/>
              <a:gd name="connsiteX2340" fmla="*/ 1689831 w 12311968"/>
              <a:gd name="connsiteY2340" fmla="*/ 7175197 h 13937307"/>
              <a:gd name="connsiteX2341" fmla="*/ 1660381 w 12311968"/>
              <a:gd name="connsiteY2341" fmla="*/ 7214920 h 13937307"/>
              <a:gd name="connsiteX2342" fmla="*/ 1670983 w 12311968"/>
              <a:gd name="connsiteY2342" fmla="*/ 7223346 h 13937307"/>
              <a:gd name="connsiteX2343" fmla="*/ 1700433 w 12311968"/>
              <a:gd name="connsiteY2343" fmla="*/ 7183623 h 13937307"/>
              <a:gd name="connsiteX2344" fmla="*/ 1689831 w 12311968"/>
              <a:gd name="connsiteY2344" fmla="*/ 7175197 h 13937307"/>
              <a:gd name="connsiteX2345" fmla="*/ 504770 w 12311968"/>
              <a:gd name="connsiteY2345" fmla="*/ 7170382 h 13937307"/>
              <a:gd name="connsiteX2346" fmla="*/ 494168 w 12311968"/>
              <a:gd name="connsiteY2346" fmla="*/ 7219735 h 13937307"/>
              <a:gd name="connsiteX2347" fmla="*/ 508303 w 12311968"/>
              <a:gd name="connsiteY2347" fmla="*/ 7223346 h 13937307"/>
              <a:gd name="connsiteX2348" fmla="*/ 518905 w 12311968"/>
              <a:gd name="connsiteY2348" fmla="*/ 7173993 h 13937307"/>
              <a:gd name="connsiteX2349" fmla="*/ 504770 w 12311968"/>
              <a:gd name="connsiteY2349" fmla="*/ 7170382 h 13937307"/>
              <a:gd name="connsiteX2350" fmla="*/ 1475436 w 12311968"/>
              <a:gd name="connsiteY2350" fmla="*/ 7140289 h 13937307"/>
              <a:gd name="connsiteX2351" fmla="*/ 1448343 w 12311968"/>
              <a:gd name="connsiteY2351" fmla="*/ 7182420 h 13937307"/>
              <a:gd name="connsiteX2352" fmla="*/ 1460122 w 12311968"/>
              <a:gd name="connsiteY2352" fmla="*/ 7190846 h 13937307"/>
              <a:gd name="connsiteX2353" fmla="*/ 1487216 w 12311968"/>
              <a:gd name="connsiteY2353" fmla="*/ 7148715 h 13937307"/>
              <a:gd name="connsiteX2354" fmla="*/ 1475436 w 12311968"/>
              <a:gd name="connsiteY2354" fmla="*/ 7140289 h 13937307"/>
              <a:gd name="connsiteX2355" fmla="*/ 2209327 w 12311968"/>
              <a:gd name="connsiteY2355" fmla="*/ 7130660 h 13937307"/>
              <a:gd name="connsiteX2356" fmla="*/ 2215805 w 12311968"/>
              <a:gd name="connsiteY2356" fmla="*/ 7137280 h 13937307"/>
              <a:gd name="connsiteX2357" fmla="*/ 2184589 w 12311968"/>
              <a:gd name="connsiteY2357" fmla="*/ 7169178 h 13937307"/>
              <a:gd name="connsiteX2358" fmla="*/ 2178111 w 12311968"/>
              <a:gd name="connsiteY2358" fmla="*/ 7162558 h 13937307"/>
              <a:gd name="connsiteX2359" fmla="*/ 2209327 w 12311968"/>
              <a:gd name="connsiteY2359" fmla="*/ 7130660 h 13937307"/>
              <a:gd name="connsiteX2360" fmla="*/ 2209327 w 12311968"/>
              <a:gd name="connsiteY2360" fmla="*/ 7124640 h 13937307"/>
              <a:gd name="connsiteX2361" fmla="*/ 2175165 w 12311968"/>
              <a:gd name="connsiteY2361" fmla="*/ 7159548 h 13937307"/>
              <a:gd name="connsiteX2362" fmla="*/ 2178111 w 12311968"/>
              <a:gd name="connsiteY2362" fmla="*/ 7162558 h 13937307"/>
              <a:gd name="connsiteX2363" fmla="*/ 2175165 w 12311968"/>
              <a:gd name="connsiteY2363" fmla="*/ 7165568 h 13937307"/>
              <a:gd name="connsiteX2364" fmla="*/ 2184589 w 12311968"/>
              <a:gd name="connsiteY2364" fmla="*/ 7175197 h 13937307"/>
              <a:gd name="connsiteX2365" fmla="*/ 2218750 w 12311968"/>
              <a:gd name="connsiteY2365" fmla="*/ 7140289 h 13937307"/>
              <a:gd name="connsiteX2366" fmla="*/ 2215805 w 12311968"/>
              <a:gd name="connsiteY2366" fmla="*/ 7137280 h 13937307"/>
              <a:gd name="connsiteX2367" fmla="*/ 2218750 w 12311968"/>
              <a:gd name="connsiteY2367" fmla="*/ 7134270 h 13937307"/>
              <a:gd name="connsiteX2368" fmla="*/ 2209327 w 12311968"/>
              <a:gd name="connsiteY2368" fmla="*/ 7124640 h 13937307"/>
              <a:gd name="connsiteX2369" fmla="*/ 1976084 w 12311968"/>
              <a:gd name="connsiteY2369" fmla="*/ 7119826 h 13937307"/>
              <a:gd name="connsiteX2370" fmla="*/ 1943100 w 12311968"/>
              <a:gd name="connsiteY2370" fmla="*/ 7157141 h 13937307"/>
              <a:gd name="connsiteX2371" fmla="*/ 1953702 w 12311968"/>
              <a:gd name="connsiteY2371" fmla="*/ 7166771 h 13937307"/>
              <a:gd name="connsiteX2372" fmla="*/ 1986686 w 12311968"/>
              <a:gd name="connsiteY2372" fmla="*/ 7129456 h 13937307"/>
              <a:gd name="connsiteX2373" fmla="*/ 1976084 w 12311968"/>
              <a:gd name="connsiteY2373" fmla="*/ 7119826 h 13937307"/>
              <a:gd name="connsiteX2374" fmla="*/ 273883 w 12311968"/>
              <a:gd name="connsiteY2374" fmla="*/ 7117419 h 13937307"/>
              <a:gd name="connsiteX2375" fmla="*/ 267993 w 12311968"/>
              <a:gd name="connsiteY2375" fmla="*/ 7166771 h 13937307"/>
              <a:gd name="connsiteX2376" fmla="*/ 282129 w 12311968"/>
              <a:gd name="connsiteY2376" fmla="*/ 7167975 h 13937307"/>
              <a:gd name="connsiteX2377" fmla="*/ 288019 w 12311968"/>
              <a:gd name="connsiteY2377" fmla="*/ 7118623 h 13937307"/>
              <a:gd name="connsiteX2378" fmla="*/ 273883 w 12311968"/>
              <a:gd name="connsiteY2378" fmla="*/ 7117419 h 13937307"/>
              <a:gd name="connsiteX2379" fmla="*/ 1008951 w 12311968"/>
              <a:gd name="connsiteY2379" fmla="*/ 7105381 h 13937307"/>
              <a:gd name="connsiteX2380" fmla="*/ 988925 w 12311968"/>
              <a:gd name="connsiteY2380" fmla="*/ 7151122 h 13937307"/>
              <a:gd name="connsiteX2381" fmla="*/ 1001883 w 12311968"/>
              <a:gd name="connsiteY2381" fmla="*/ 7157141 h 13937307"/>
              <a:gd name="connsiteX2382" fmla="*/ 1021909 w 12311968"/>
              <a:gd name="connsiteY2382" fmla="*/ 7111399 h 13937307"/>
              <a:gd name="connsiteX2383" fmla="*/ 1008951 w 12311968"/>
              <a:gd name="connsiteY2383" fmla="*/ 7105381 h 13937307"/>
              <a:gd name="connsiteX2384" fmla="*/ 766284 w 12311968"/>
              <a:gd name="connsiteY2384" fmla="*/ 7101770 h 13937307"/>
              <a:gd name="connsiteX2385" fmla="*/ 750970 w 12311968"/>
              <a:gd name="connsiteY2385" fmla="*/ 7148715 h 13937307"/>
              <a:gd name="connsiteX2386" fmla="*/ 763928 w 12311968"/>
              <a:gd name="connsiteY2386" fmla="*/ 7153530 h 13937307"/>
              <a:gd name="connsiteX2387" fmla="*/ 779242 w 12311968"/>
              <a:gd name="connsiteY2387" fmla="*/ 7106585 h 13937307"/>
              <a:gd name="connsiteX2388" fmla="*/ 766284 w 12311968"/>
              <a:gd name="connsiteY2388" fmla="*/ 7101770 h 13937307"/>
              <a:gd name="connsiteX2389" fmla="*/ 1749909 w 12311968"/>
              <a:gd name="connsiteY2389" fmla="*/ 7095752 h 13937307"/>
              <a:gd name="connsiteX2390" fmla="*/ 1720459 w 12311968"/>
              <a:gd name="connsiteY2390" fmla="*/ 7135474 h 13937307"/>
              <a:gd name="connsiteX2391" fmla="*/ 1731061 w 12311968"/>
              <a:gd name="connsiteY2391" fmla="*/ 7143901 h 13937307"/>
              <a:gd name="connsiteX2392" fmla="*/ 1760511 w 12311968"/>
              <a:gd name="connsiteY2392" fmla="*/ 7104178 h 13937307"/>
              <a:gd name="connsiteX2393" fmla="*/ 1749909 w 12311968"/>
              <a:gd name="connsiteY2393" fmla="*/ 7095752 h 13937307"/>
              <a:gd name="connsiteX2394" fmla="*/ 1263398 w 12311968"/>
              <a:gd name="connsiteY2394" fmla="*/ 7089732 h 13937307"/>
              <a:gd name="connsiteX2395" fmla="*/ 1239838 w 12311968"/>
              <a:gd name="connsiteY2395" fmla="*/ 7133066 h 13937307"/>
              <a:gd name="connsiteX2396" fmla="*/ 1251618 w 12311968"/>
              <a:gd name="connsiteY2396" fmla="*/ 7140289 h 13937307"/>
              <a:gd name="connsiteX2397" fmla="*/ 1275177 w 12311968"/>
              <a:gd name="connsiteY2397" fmla="*/ 7096955 h 13937307"/>
              <a:gd name="connsiteX2398" fmla="*/ 1263398 w 12311968"/>
              <a:gd name="connsiteY2398" fmla="*/ 7089732 h 13937307"/>
              <a:gd name="connsiteX2399" fmla="*/ 525973 w 12311968"/>
              <a:gd name="connsiteY2399" fmla="*/ 7074084 h 13937307"/>
              <a:gd name="connsiteX2400" fmla="*/ 515371 w 12311968"/>
              <a:gd name="connsiteY2400" fmla="*/ 7122233 h 13937307"/>
              <a:gd name="connsiteX2401" fmla="*/ 529507 w 12311968"/>
              <a:gd name="connsiteY2401" fmla="*/ 7125844 h 13937307"/>
              <a:gd name="connsiteX2402" fmla="*/ 540109 w 12311968"/>
              <a:gd name="connsiteY2402" fmla="*/ 7077695 h 13937307"/>
              <a:gd name="connsiteX2403" fmla="*/ 525973 w 12311968"/>
              <a:gd name="connsiteY2403" fmla="*/ 7074084 h 13937307"/>
              <a:gd name="connsiteX2404" fmla="*/ 2277650 w 12311968"/>
              <a:gd name="connsiteY2404" fmla="*/ 7059640 h 13937307"/>
              <a:gd name="connsiteX2405" fmla="*/ 2284129 w 12311968"/>
              <a:gd name="connsiteY2405" fmla="*/ 7066260 h 13937307"/>
              <a:gd name="connsiteX2406" fmla="*/ 2252912 w 12311968"/>
              <a:gd name="connsiteY2406" fmla="*/ 7098158 h 13937307"/>
              <a:gd name="connsiteX2407" fmla="*/ 2246434 w 12311968"/>
              <a:gd name="connsiteY2407" fmla="*/ 7091539 h 13937307"/>
              <a:gd name="connsiteX2408" fmla="*/ 2277650 w 12311968"/>
              <a:gd name="connsiteY2408" fmla="*/ 7059640 h 13937307"/>
              <a:gd name="connsiteX2409" fmla="*/ 1529624 w 12311968"/>
              <a:gd name="connsiteY2409" fmla="*/ 7057232 h 13937307"/>
              <a:gd name="connsiteX2410" fmla="*/ 1502530 w 12311968"/>
              <a:gd name="connsiteY2410" fmla="*/ 7099363 h 13937307"/>
              <a:gd name="connsiteX2411" fmla="*/ 1514310 w 12311968"/>
              <a:gd name="connsiteY2411" fmla="*/ 7107789 h 13937307"/>
              <a:gd name="connsiteX2412" fmla="*/ 1541404 w 12311968"/>
              <a:gd name="connsiteY2412" fmla="*/ 7065659 h 13937307"/>
              <a:gd name="connsiteX2413" fmla="*/ 1529624 w 12311968"/>
              <a:gd name="connsiteY2413" fmla="*/ 7057232 h 13937307"/>
              <a:gd name="connsiteX2414" fmla="*/ 2277650 w 12311968"/>
              <a:gd name="connsiteY2414" fmla="*/ 7053621 h 13937307"/>
              <a:gd name="connsiteX2415" fmla="*/ 2243488 w 12311968"/>
              <a:gd name="connsiteY2415" fmla="*/ 7088529 h 13937307"/>
              <a:gd name="connsiteX2416" fmla="*/ 2246434 w 12311968"/>
              <a:gd name="connsiteY2416" fmla="*/ 7091539 h 13937307"/>
              <a:gd name="connsiteX2417" fmla="*/ 2243488 w 12311968"/>
              <a:gd name="connsiteY2417" fmla="*/ 7094548 h 13937307"/>
              <a:gd name="connsiteX2418" fmla="*/ 2252912 w 12311968"/>
              <a:gd name="connsiteY2418" fmla="*/ 7104178 h 13937307"/>
              <a:gd name="connsiteX2419" fmla="*/ 2287074 w 12311968"/>
              <a:gd name="connsiteY2419" fmla="*/ 7069270 h 13937307"/>
              <a:gd name="connsiteX2420" fmla="*/ 2284129 w 12311968"/>
              <a:gd name="connsiteY2420" fmla="*/ 7066260 h 13937307"/>
              <a:gd name="connsiteX2421" fmla="*/ 2287074 w 12311968"/>
              <a:gd name="connsiteY2421" fmla="*/ 7063250 h 13937307"/>
              <a:gd name="connsiteX2422" fmla="*/ 2277650 w 12311968"/>
              <a:gd name="connsiteY2422" fmla="*/ 7053621 h 13937307"/>
              <a:gd name="connsiteX2423" fmla="*/ 2040873 w 12311968"/>
              <a:gd name="connsiteY2423" fmla="*/ 7045195 h 13937307"/>
              <a:gd name="connsiteX2424" fmla="*/ 2007890 w 12311968"/>
              <a:gd name="connsiteY2424" fmla="*/ 7082511 h 13937307"/>
              <a:gd name="connsiteX2425" fmla="*/ 2018491 w 12311968"/>
              <a:gd name="connsiteY2425" fmla="*/ 7092141 h 13937307"/>
              <a:gd name="connsiteX2426" fmla="*/ 2051475 w 12311968"/>
              <a:gd name="connsiteY2426" fmla="*/ 7054825 h 13937307"/>
              <a:gd name="connsiteX2427" fmla="*/ 2040873 w 12311968"/>
              <a:gd name="connsiteY2427" fmla="*/ 7045195 h 13937307"/>
              <a:gd name="connsiteX2428" fmla="*/ 291553 w 12311968"/>
              <a:gd name="connsiteY2428" fmla="*/ 7018713 h 13937307"/>
              <a:gd name="connsiteX2429" fmla="*/ 277417 w 12311968"/>
              <a:gd name="connsiteY2429" fmla="*/ 7019917 h 13937307"/>
              <a:gd name="connsiteX2430" fmla="*/ 280951 w 12311968"/>
              <a:gd name="connsiteY2430" fmla="*/ 7047603 h 13937307"/>
              <a:gd name="connsiteX2431" fmla="*/ 278595 w 12311968"/>
              <a:gd name="connsiteY2431" fmla="*/ 7068066 h 13937307"/>
              <a:gd name="connsiteX2432" fmla="*/ 292731 w 12311968"/>
              <a:gd name="connsiteY2432" fmla="*/ 7069270 h 13937307"/>
              <a:gd name="connsiteX2433" fmla="*/ 295087 w 12311968"/>
              <a:gd name="connsiteY2433" fmla="*/ 7048807 h 13937307"/>
              <a:gd name="connsiteX2434" fmla="*/ 291553 w 12311968"/>
              <a:gd name="connsiteY2434" fmla="*/ 7018713 h 13937307"/>
              <a:gd name="connsiteX2435" fmla="*/ 1781715 w 12311968"/>
              <a:gd name="connsiteY2435" fmla="*/ 7017510 h 13937307"/>
              <a:gd name="connsiteX2436" fmla="*/ 1771113 w 12311968"/>
              <a:gd name="connsiteY2436" fmla="*/ 7025936 h 13937307"/>
              <a:gd name="connsiteX2437" fmla="*/ 1787605 w 12311968"/>
              <a:gd name="connsiteY2437" fmla="*/ 7047603 h 13937307"/>
              <a:gd name="connsiteX2438" fmla="*/ 1780537 w 12311968"/>
              <a:gd name="connsiteY2438" fmla="*/ 7057232 h 13937307"/>
              <a:gd name="connsiteX2439" fmla="*/ 1791139 w 12311968"/>
              <a:gd name="connsiteY2439" fmla="*/ 7065659 h 13937307"/>
              <a:gd name="connsiteX2440" fmla="*/ 1804097 w 12311968"/>
              <a:gd name="connsiteY2440" fmla="*/ 7047603 h 13937307"/>
              <a:gd name="connsiteX2441" fmla="*/ 1781715 w 12311968"/>
              <a:gd name="connsiteY2441" fmla="*/ 7017510 h 13937307"/>
              <a:gd name="connsiteX2442" fmla="*/ 1036045 w 12311968"/>
              <a:gd name="connsiteY2442" fmla="*/ 7013898 h 13937307"/>
              <a:gd name="connsiteX2443" fmla="*/ 1023087 w 12311968"/>
              <a:gd name="connsiteY2443" fmla="*/ 7019916 h 13937307"/>
              <a:gd name="connsiteX2444" fmla="*/ 1034867 w 12311968"/>
              <a:gd name="connsiteY2444" fmla="*/ 7047602 h 13937307"/>
              <a:gd name="connsiteX2445" fmla="*/ 1028977 w 12311968"/>
              <a:gd name="connsiteY2445" fmla="*/ 7059639 h 13937307"/>
              <a:gd name="connsiteX2446" fmla="*/ 1041935 w 12311968"/>
              <a:gd name="connsiteY2446" fmla="*/ 7065658 h 13937307"/>
              <a:gd name="connsiteX2447" fmla="*/ 1050181 w 12311968"/>
              <a:gd name="connsiteY2447" fmla="*/ 7047602 h 13937307"/>
              <a:gd name="connsiteX2448" fmla="*/ 1036045 w 12311968"/>
              <a:gd name="connsiteY2448" fmla="*/ 7013898 h 13937307"/>
              <a:gd name="connsiteX2449" fmla="*/ 785132 w 12311968"/>
              <a:gd name="connsiteY2449" fmla="*/ 7006676 h 13937307"/>
              <a:gd name="connsiteX2450" fmla="*/ 772174 w 12311968"/>
              <a:gd name="connsiteY2450" fmla="*/ 7011491 h 13937307"/>
              <a:gd name="connsiteX2451" fmla="*/ 783954 w 12311968"/>
              <a:gd name="connsiteY2451" fmla="*/ 7047602 h 13937307"/>
              <a:gd name="connsiteX2452" fmla="*/ 781598 w 12311968"/>
              <a:gd name="connsiteY2452" fmla="*/ 7054825 h 13937307"/>
              <a:gd name="connsiteX2453" fmla="*/ 794556 w 12311968"/>
              <a:gd name="connsiteY2453" fmla="*/ 7059640 h 13937307"/>
              <a:gd name="connsiteX2454" fmla="*/ 798090 w 12311968"/>
              <a:gd name="connsiteY2454" fmla="*/ 7046399 h 13937307"/>
              <a:gd name="connsiteX2455" fmla="*/ 785132 w 12311968"/>
              <a:gd name="connsiteY2455" fmla="*/ 7006676 h 13937307"/>
              <a:gd name="connsiteX2456" fmla="*/ 1276355 w 12311968"/>
              <a:gd name="connsiteY2456" fmla="*/ 7001861 h 13937307"/>
              <a:gd name="connsiteX2457" fmla="*/ 1264576 w 12311968"/>
              <a:gd name="connsiteY2457" fmla="*/ 7009083 h 13937307"/>
              <a:gd name="connsiteX2458" fmla="*/ 1286957 w 12311968"/>
              <a:gd name="connsiteY2458" fmla="*/ 7051213 h 13937307"/>
              <a:gd name="connsiteX2459" fmla="*/ 1291669 w 12311968"/>
              <a:gd name="connsiteY2459" fmla="*/ 7048806 h 13937307"/>
              <a:gd name="connsiteX2460" fmla="*/ 1298737 w 12311968"/>
              <a:gd name="connsiteY2460" fmla="*/ 7052417 h 13937307"/>
              <a:gd name="connsiteX2461" fmla="*/ 1301093 w 12311968"/>
              <a:gd name="connsiteY2461" fmla="*/ 7047602 h 13937307"/>
              <a:gd name="connsiteX2462" fmla="*/ 1276355 w 12311968"/>
              <a:gd name="connsiteY2462" fmla="*/ 7001861 h 13937307"/>
              <a:gd name="connsiteX2463" fmla="*/ 2251734 w 12311968"/>
              <a:gd name="connsiteY2463" fmla="*/ 6989824 h 13937307"/>
              <a:gd name="connsiteX2464" fmla="*/ 2282362 w 12311968"/>
              <a:gd name="connsiteY2464" fmla="*/ 7021121 h 13937307"/>
              <a:gd name="connsiteX2465" fmla="*/ 2276472 w 12311968"/>
              <a:gd name="connsiteY2465" fmla="*/ 7027139 h 13937307"/>
              <a:gd name="connsiteX2466" fmla="*/ 2245844 w 12311968"/>
              <a:gd name="connsiteY2466" fmla="*/ 6995843 h 13937307"/>
              <a:gd name="connsiteX2467" fmla="*/ 2251734 w 12311968"/>
              <a:gd name="connsiteY2467" fmla="*/ 6989824 h 13937307"/>
              <a:gd name="connsiteX2468" fmla="*/ 2251734 w 12311968"/>
              <a:gd name="connsiteY2468" fmla="*/ 6982601 h 13937307"/>
              <a:gd name="connsiteX2469" fmla="*/ 2242310 w 12311968"/>
              <a:gd name="connsiteY2469" fmla="*/ 6992231 h 13937307"/>
              <a:gd name="connsiteX2470" fmla="*/ 2245844 w 12311968"/>
              <a:gd name="connsiteY2470" fmla="*/ 6995843 h 13937307"/>
              <a:gd name="connsiteX2471" fmla="*/ 2242310 w 12311968"/>
              <a:gd name="connsiteY2471" fmla="*/ 6999454 h 13937307"/>
              <a:gd name="connsiteX2472" fmla="*/ 2276472 w 12311968"/>
              <a:gd name="connsiteY2472" fmla="*/ 7034362 h 13937307"/>
              <a:gd name="connsiteX2473" fmla="*/ 2285896 w 12311968"/>
              <a:gd name="connsiteY2473" fmla="*/ 7024732 h 13937307"/>
              <a:gd name="connsiteX2474" fmla="*/ 2282362 w 12311968"/>
              <a:gd name="connsiteY2474" fmla="*/ 7021121 h 13937307"/>
              <a:gd name="connsiteX2475" fmla="*/ 2285896 w 12311968"/>
              <a:gd name="connsiteY2475" fmla="*/ 7017509 h 13937307"/>
              <a:gd name="connsiteX2476" fmla="*/ 2251734 w 12311968"/>
              <a:gd name="connsiteY2476" fmla="*/ 6982601 h 13937307"/>
              <a:gd name="connsiteX2477" fmla="*/ 531863 w 12311968"/>
              <a:gd name="connsiteY2477" fmla="*/ 6976583 h 13937307"/>
              <a:gd name="connsiteX2478" fmla="*/ 517727 w 12311968"/>
              <a:gd name="connsiteY2478" fmla="*/ 6980194 h 13937307"/>
              <a:gd name="connsiteX2479" fmla="*/ 528329 w 12311968"/>
              <a:gd name="connsiteY2479" fmla="*/ 7028343 h 13937307"/>
              <a:gd name="connsiteX2480" fmla="*/ 542465 w 12311968"/>
              <a:gd name="connsiteY2480" fmla="*/ 7024732 h 13937307"/>
              <a:gd name="connsiteX2481" fmla="*/ 531863 w 12311968"/>
              <a:gd name="connsiteY2481" fmla="*/ 6976583 h 13937307"/>
              <a:gd name="connsiteX2482" fmla="*/ 1506064 w 12311968"/>
              <a:gd name="connsiteY2482" fmla="*/ 6974176 h 13937307"/>
              <a:gd name="connsiteX2483" fmla="*/ 1494284 w 12311968"/>
              <a:gd name="connsiteY2483" fmla="*/ 6982602 h 13937307"/>
              <a:gd name="connsiteX2484" fmla="*/ 1521378 w 12311968"/>
              <a:gd name="connsiteY2484" fmla="*/ 7024732 h 13937307"/>
              <a:gd name="connsiteX2485" fmla="*/ 1533158 w 12311968"/>
              <a:gd name="connsiteY2485" fmla="*/ 7016306 h 13937307"/>
              <a:gd name="connsiteX2486" fmla="*/ 1506064 w 12311968"/>
              <a:gd name="connsiteY2486" fmla="*/ 6974176 h 13937307"/>
              <a:gd name="connsiteX2487" fmla="*/ 1989042 w 12311968"/>
              <a:gd name="connsiteY2487" fmla="*/ 6970564 h 13937307"/>
              <a:gd name="connsiteX2488" fmla="*/ 1978440 w 12311968"/>
              <a:gd name="connsiteY2488" fmla="*/ 6980194 h 13937307"/>
              <a:gd name="connsiteX2489" fmla="*/ 2011424 w 12311968"/>
              <a:gd name="connsiteY2489" fmla="*/ 7017510 h 13937307"/>
              <a:gd name="connsiteX2490" fmla="*/ 2022025 w 12311968"/>
              <a:gd name="connsiteY2490" fmla="*/ 7007880 h 13937307"/>
              <a:gd name="connsiteX2491" fmla="*/ 1989042 w 12311968"/>
              <a:gd name="connsiteY2491" fmla="*/ 6970564 h 13937307"/>
              <a:gd name="connsiteX2492" fmla="*/ 1722815 w 12311968"/>
              <a:gd name="connsiteY2492" fmla="*/ 6938065 h 13937307"/>
              <a:gd name="connsiteX2493" fmla="*/ 1712213 w 12311968"/>
              <a:gd name="connsiteY2493" fmla="*/ 6946491 h 13937307"/>
              <a:gd name="connsiteX2494" fmla="*/ 1741663 w 12311968"/>
              <a:gd name="connsiteY2494" fmla="*/ 6986213 h 13937307"/>
              <a:gd name="connsiteX2495" fmla="*/ 1752265 w 12311968"/>
              <a:gd name="connsiteY2495" fmla="*/ 6977787 h 13937307"/>
              <a:gd name="connsiteX2496" fmla="*/ 1722815 w 12311968"/>
              <a:gd name="connsiteY2496" fmla="*/ 6938065 h 13937307"/>
              <a:gd name="connsiteX2497" fmla="*/ 995993 w 12311968"/>
              <a:gd name="connsiteY2497" fmla="*/ 6922415 h 13937307"/>
              <a:gd name="connsiteX2498" fmla="*/ 983035 w 12311968"/>
              <a:gd name="connsiteY2498" fmla="*/ 6928433 h 13937307"/>
              <a:gd name="connsiteX2499" fmla="*/ 1003061 w 12311968"/>
              <a:gd name="connsiteY2499" fmla="*/ 6974175 h 13937307"/>
              <a:gd name="connsiteX2500" fmla="*/ 1016019 w 12311968"/>
              <a:gd name="connsiteY2500" fmla="*/ 6968156 h 13937307"/>
              <a:gd name="connsiteX2501" fmla="*/ 995993 w 12311968"/>
              <a:gd name="connsiteY2501" fmla="*/ 6922415 h 13937307"/>
              <a:gd name="connsiteX2502" fmla="*/ 2182233 w 12311968"/>
              <a:gd name="connsiteY2502" fmla="*/ 6918805 h 13937307"/>
              <a:gd name="connsiteX2503" fmla="*/ 2213449 w 12311968"/>
              <a:gd name="connsiteY2503" fmla="*/ 6950703 h 13937307"/>
              <a:gd name="connsiteX2504" fmla="*/ 2206971 w 12311968"/>
              <a:gd name="connsiteY2504" fmla="*/ 6957325 h 13937307"/>
              <a:gd name="connsiteX2505" fmla="*/ 2175754 w 12311968"/>
              <a:gd name="connsiteY2505" fmla="*/ 6925425 h 13937307"/>
              <a:gd name="connsiteX2506" fmla="*/ 2182233 w 12311968"/>
              <a:gd name="connsiteY2506" fmla="*/ 6918805 h 13937307"/>
              <a:gd name="connsiteX2507" fmla="*/ 280951 w 12311968"/>
              <a:gd name="connsiteY2507" fmla="*/ 6918804 h 13937307"/>
              <a:gd name="connsiteX2508" fmla="*/ 266815 w 12311968"/>
              <a:gd name="connsiteY2508" fmla="*/ 6920008 h 13937307"/>
              <a:gd name="connsiteX2509" fmla="*/ 272705 w 12311968"/>
              <a:gd name="connsiteY2509" fmla="*/ 6969361 h 13937307"/>
              <a:gd name="connsiteX2510" fmla="*/ 286841 w 12311968"/>
              <a:gd name="connsiteY2510" fmla="*/ 6968157 h 13937307"/>
              <a:gd name="connsiteX2511" fmla="*/ 280951 w 12311968"/>
              <a:gd name="connsiteY2511" fmla="*/ 6918804 h 13937307"/>
              <a:gd name="connsiteX2512" fmla="*/ 1229236 w 12311968"/>
              <a:gd name="connsiteY2512" fmla="*/ 6915194 h 13937307"/>
              <a:gd name="connsiteX2513" fmla="*/ 1217456 w 12311968"/>
              <a:gd name="connsiteY2513" fmla="*/ 6922415 h 13937307"/>
              <a:gd name="connsiteX2514" fmla="*/ 1241016 w 12311968"/>
              <a:gd name="connsiteY2514" fmla="*/ 6965749 h 13937307"/>
              <a:gd name="connsiteX2515" fmla="*/ 1252796 w 12311968"/>
              <a:gd name="connsiteY2515" fmla="*/ 6958528 h 13937307"/>
              <a:gd name="connsiteX2516" fmla="*/ 1229236 w 12311968"/>
              <a:gd name="connsiteY2516" fmla="*/ 6915194 h 13937307"/>
              <a:gd name="connsiteX2517" fmla="*/ 2182233 w 12311968"/>
              <a:gd name="connsiteY2517" fmla="*/ 6912786 h 13937307"/>
              <a:gd name="connsiteX2518" fmla="*/ 2172809 w 12311968"/>
              <a:gd name="connsiteY2518" fmla="*/ 6922415 h 13937307"/>
              <a:gd name="connsiteX2519" fmla="*/ 2175754 w 12311968"/>
              <a:gd name="connsiteY2519" fmla="*/ 6925425 h 13937307"/>
              <a:gd name="connsiteX2520" fmla="*/ 2172809 w 12311968"/>
              <a:gd name="connsiteY2520" fmla="*/ 6928436 h 13937307"/>
              <a:gd name="connsiteX2521" fmla="*/ 2206971 w 12311968"/>
              <a:gd name="connsiteY2521" fmla="*/ 6963342 h 13937307"/>
              <a:gd name="connsiteX2522" fmla="*/ 2216394 w 12311968"/>
              <a:gd name="connsiteY2522" fmla="*/ 6953712 h 13937307"/>
              <a:gd name="connsiteX2523" fmla="*/ 2213449 w 12311968"/>
              <a:gd name="connsiteY2523" fmla="*/ 6950703 h 13937307"/>
              <a:gd name="connsiteX2524" fmla="*/ 2216394 w 12311968"/>
              <a:gd name="connsiteY2524" fmla="*/ 6947694 h 13937307"/>
              <a:gd name="connsiteX2525" fmla="*/ 2182233 w 12311968"/>
              <a:gd name="connsiteY2525" fmla="*/ 6912786 h 13937307"/>
              <a:gd name="connsiteX2526" fmla="*/ 753326 w 12311968"/>
              <a:gd name="connsiteY2526" fmla="*/ 6912786 h 13937307"/>
              <a:gd name="connsiteX2527" fmla="*/ 740368 w 12311968"/>
              <a:gd name="connsiteY2527" fmla="*/ 6917602 h 13937307"/>
              <a:gd name="connsiteX2528" fmla="*/ 755682 w 12311968"/>
              <a:gd name="connsiteY2528" fmla="*/ 6964545 h 13937307"/>
              <a:gd name="connsiteX2529" fmla="*/ 768640 w 12311968"/>
              <a:gd name="connsiteY2529" fmla="*/ 6959732 h 13937307"/>
              <a:gd name="connsiteX2530" fmla="*/ 753326 w 12311968"/>
              <a:gd name="connsiteY2530" fmla="*/ 6912786 h 13937307"/>
              <a:gd name="connsiteX2531" fmla="*/ 1924252 w 12311968"/>
              <a:gd name="connsiteY2531" fmla="*/ 6895934 h 13937307"/>
              <a:gd name="connsiteX2532" fmla="*/ 1913650 w 12311968"/>
              <a:gd name="connsiteY2532" fmla="*/ 6905565 h 13937307"/>
              <a:gd name="connsiteX2533" fmla="*/ 1946634 w 12311968"/>
              <a:gd name="connsiteY2533" fmla="*/ 6942881 h 13937307"/>
              <a:gd name="connsiteX2534" fmla="*/ 1957236 w 12311968"/>
              <a:gd name="connsiteY2534" fmla="*/ 6933249 h 13937307"/>
              <a:gd name="connsiteX2535" fmla="*/ 1924252 w 12311968"/>
              <a:gd name="connsiteY2535" fmla="*/ 6895934 h 13937307"/>
              <a:gd name="connsiteX2536" fmla="*/ 1451877 w 12311968"/>
              <a:gd name="connsiteY2536" fmla="*/ 6891121 h 13937307"/>
              <a:gd name="connsiteX2537" fmla="*/ 1440097 w 12311968"/>
              <a:gd name="connsiteY2537" fmla="*/ 6899547 h 13937307"/>
              <a:gd name="connsiteX2538" fmla="*/ 1467190 w 12311968"/>
              <a:gd name="connsiteY2538" fmla="*/ 6941675 h 13937307"/>
              <a:gd name="connsiteX2539" fmla="*/ 1478970 w 12311968"/>
              <a:gd name="connsiteY2539" fmla="*/ 6933249 h 13937307"/>
              <a:gd name="connsiteX2540" fmla="*/ 1451877 w 12311968"/>
              <a:gd name="connsiteY2540" fmla="*/ 6891121 h 13937307"/>
              <a:gd name="connsiteX2541" fmla="*/ 510659 w 12311968"/>
              <a:gd name="connsiteY2541" fmla="*/ 6877878 h 13937307"/>
              <a:gd name="connsiteX2542" fmla="*/ 496524 w 12311968"/>
              <a:gd name="connsiteY2542" fmla="*/ 6881489 h 13937307"/>
              <a:gd name="connsiteX2543" fmla="*/ 507125 w 12311968"/>
              <a:gd name="connsiteY2543" fmla="*/ 6930841 h 13937307"/>
              <a:gd name="connsiteX2544" fmla="*/ 521261 w 12311968"/>
              <a:gd name="connsiteY2544" fmla="*/ 6927231 h 13937307"/>
              <a:gd name="connsiteX2545" fmla="*/ 510659 w 12311968"/>
              <a:gd name="connsiteY2545" fmla="*/ 6877878 h 13937307"/>
              <a:gd name="connsiteX2546" fmla="*/ 1662737 w 12311968"/>
              <a:gd name="connsiteY2546" fmla="*/ 6859824 h 13937307"/>
              <a:gd name="connsiteX2547" fmla="*/ 1652135 w 12311968"/>
              <a:gd name="connsiteY2547" fmla="*/ 6868250 h 13937307"/>
              <a:gd name="connsiteX2548" fmla="*/ 1681585 w 12311968"/>
              <a:gd name="connsiteY2548" fmla="*/ 6907972 h 13937307"/>
              <a:gd name="connsiteX2549" fmla="*/ 1692187 w 12311968"/>
              <a:gd name="connsiteY2549" fmla="*/ 6899547 h 13937307"/>
              <a:gd name="connsiteX2550" fmla="*/ 1662737 w 12311968"/>
              <a:gd name="connsiteY2550" fmla="*/ 6859824 h 13937307"/>
              <a:gd name="connsiteX2551" fmla="*/ 2112731 w 12311968"/>
              <a:gd name="connsiteY2551" fmla="*/ 6847787 h 13937307"/>
              <a:gd name="connsiteX2552" fmla="*/ 2143948 w 12311968"/>
              <a:gd name="connsiteY2552" fmla="*/ 6879685 h 13937307"/>
              <a:gd name="connsiteX2553" fmla="*/ 2137469 w 12311968"/>
              <a:gd name="connsiteY2553" fmla="*/ 6886305 h 13937307"/>
              <a:gd name="connsiteX2554" fmla="*/ 2106253 w 12311968"/>
              <a:gd name="connsiteY2554" fmla="*/ 6854407 h 13937307"/>
              <a:gd name="connsiteX2555" fmla="*/ 2112731 w 12311968"/>
              <a:gd name="connsiteY2555" fmla="*/ 6847787 h 13937307"/>
              <a:gd name="connsiteX2556" fmla="*/ 2112731 w 12311968"/>
              <a:gd name="connsiteY2556" fmla="*/ 6841766 h 13937307"/>
              <a:gd name="connsiteX2557" fmla="*/ 2103307 w 12311968"/>
              <a:gd name="connsiteY2557" fmla="*/ 6851395 h 13937307"/>
              <a:gd name="connsiteX2558" fmla="*/ 2106253 w 12311968"/>
              <a:gd name="connsiteY2558" fmla="*/ 6854407 h 13937307"/>
              <a:gd name="connsiteX2559" fmla="*/ 2103307 w 12311968"/>
              <a:gd name="connsiteY2559" fmla="*/ 6857416 h 13937307"/>
              <a:gd name="connsiteX2560" fmla="*/ 2137469 w 12311968"/>
              <a:gd name="connsiteY2560" fmla="*/ 6892323 h 13937307"/>
              <a:gd name="connsiteX2561" fmla="*/ 2146893 w 12311968"/>
              <a:gd name="connsiteY2561" fmla="*/ 6882695 h 13937307"/>
              <a:gd name="connsiteX2562" fmla="*/ 2143948 w 12311968"/>
              <a:gd name="connsiteY2562" fmla="*/ 6879685 h 13937307"/>
              <a:gd name="connsiteX2563" fmla="*/ 2146893 w 12311968"/>
              <a:gd name="connsiteY2563" fmla="*/ 6876673 h 13937307"/>
              <a:gd name="connsiteX2564" fmla="*/ 2112731 w 12311968"/>
              <a:gd name="connsiteY2564" fmla="*/ 6841766 h 13937307"/>
              <a:gd name="connsiteX2565" fmla="*/ 955941 w 12311968"/>
              <a:gd name="connsiteY2565" fmla="*/ 6830933 h 13937307"/>
              <a:gd name="connsiteX2566" fmla="*/ 942983 w 12311968"/>
              <a:gd name="connsiteY2566" fmla="*/ 6836953 h 13937307"/>
              <a:gd name="connsiteX2567" fmla="*/ 963009 w 12311968"/>
              <a:gd name="connsiteY2567" fmla="*/ 6882693 h 13937307"/>
              <a:gd name="connsiteX2568" fmla="*/ 975967 w 12311968"/>
              <a:gd name="connsiteY2568" fmla="*/ 6876673 h 13937307"/>
              <a:gd name="connsiteX2569" fmla="*/ 955941 w 12311968"/>
              <a:gd name="connsiteY2569" fmla="*/ 6830933 h 13937307"/>
              <a:gd name="connsiteX2570" fmla="*/ 1182116 w 12311968"/>
              <a:gd name="connsiteY2570" fmla="*/ 6827321 h 13937307"/>
              <a:gd name="connsiteX2571" fmla="*/ 1170336 w 12311968"/>
              <a:gd name="connsiteY2571" fmla="*/ 6834545 h 13937307"/>
              <a:gd name="connsiteX2572" fmla="*/ 1193896 w 12311968"/>
              <a:gd name="connsiteY2572" fmla="*/ 6877879 h 13937307"/>
              <a:gd name="connsiteX2573" fmla="*/ 1205676 w 12311968"/>
              <a:gd name="connsiteY2573" fmla="*/ 6870655 h 13937307"/>
              <a:gd name="connsiteX2574" fmla="*/ 1182116 w 12311968"/>
              <a:gd name="connsiteY2574" fmla="*/ 6827321 h 13937307"/>
              <a:gd name="connsiteX2575" fmla="*/ 1859462 w 12311968"/>
              <a:gd name="connsiteY2575" fmla="*/ 6821303 h 13937307"/>
              <a:gd name="connsiteX2576" fmla="*/ 1848860 w 12311968"/>
              <a:gd name="connsiteY2576" fmla="*/ 6830935 h 13937307"/>
              <a:gd name="connsiteX2577" fmla="*/ 1881844 w 12311968"/>
              <a:gd name="connsiteY2577" fmla="*/ 6868250 h 13937307"/>
              <a:gd name="connsiteX2578" fmla="*/ 1892446 w 12311968"/>
              <a:gd name="connsiteY2578" fmla="*/ 6858618 h 13937307"/>
              <a:gd name="connsiteX2579" fmla="*/ 1859462 w 12311968"/>
              <a:gd name="connsiteY2579" fmla="*/ 6821303 h 13937307"/>
              <a:gd name="connsiteX2580" fmla="*/ 270349 w 12311968"/>
              <a:gd name="connsiteY2580" fmla="*/ 6820100 h 13937307"/>
              <a:gd name="connsiteX2581" fmla="*/ 256213 w 12311968"/>
              <a:gd name="connsiteY2581" fmla="*/ 6821303 h 13937307"/>
              <a:gd name="connsiteX2582" fmla="*/ 262103 w 12311968"/>
              <a:gd name="connsiteY2582" fmla="*/ 6870657 h 13937307"/>
              <a:gd name="connsiteX2583" fmla="*/ 276239 w 12311968"/>
              <a:gd name="connsiteY2583" fmla="*/ 6869452 h 13937307"/>
              <a:gd name="connsiteX2584" fmla="*/ 270349 w 12311968"/>
              <a:gd name="connsiteY2584" fmla="*/ 6820100 h 13937307"/>
              <a:gd name="connsiteX2585" fmla="*/ 722698 w 12311968"/>
              <a:gd name="connsiteY2585" fmla="*/ 6817692 h 13937307"/>
              <a:gd name="connsiteX2586" fmla="*/ 709740 w 12311968"/>
              <a:gd name="connsiteY2586" fmla="*/ 6822507 h 13937307"/>
              <a:gd name="connsiteX2587" fmla="*/ 725054 w 12311968"/>
              <a:gd name="connsiteY2587" fmla="*/ 6869452 h 13937307"/>
              <a:gd name="connsiteX2588" fmla="*/ 738012 w 12311968"/>
              <a:gd name="connsiteY2588" fmla="*/ 6864636 h 13937307"/>
              <a:gd name="connsiteX2589" fmla="*/ 722698 w 12311968"/>
              <a:gd name="connsiteY2589" fmla="*/ 6817692 h 13937307"/>
              <a:gd name="connsiteX2590" fmla="*/ 1397689 w 12311968"/>
              <a:gd name="connsiteY2590" fmla="*/ 6808064 h 13937307"/>
              <a:gd name="connsiteX2591" fmla="*/ 1385909 w 12311968"/>
              <a:gd name="connsiteY2591" fmla="*/ 6816490 h 13937307"/>
              <a:gd name="connsiteX2592" fmla="*/ 1413003 w 12311968"/>
              <a:gd name="connsiteY2592" fmla="*/ 6858618 h 13937307"/>
              <a:gd name="connsiteX2593" fmla="*/ 1424783 w 12311968"/>
              <a:gd name="connsiteY2593" fmla="*/ 6850192 h 13937307"/>
              <a:gd name="connsiteX2594" fmla="*/ 1397689 w 12311968"/>
              <a:gd name="connsiteY2594" fmla="*/ 6808064 h 13937307"/>
              <a:gd name="connsiteX2595" fmla="*/ 488278 w 12311968"/>
              <a:gd name="connsiteY2595" fmla="*/ 6781579 h 13937307"/>
              <a:gd name="connsiteX2596" fmla="*/ 475320 w 12311968"/>
              <a:gd name="connsiteY2596" fmla="*/ 6783987 h 13937307"/>
              <a:gd name="connsiteX2597" fmla="*/ 485922 w 12311968"/>
              <a:gd name="connsiteY2597" fmla="*/ 6833340 h 13937307"/>
              <a:gd name="connsiteX2598" fmla="*/ 498880 w 12311968"/>
              <a:gd name="connsiteY2598" fmla="*/ 6830933 h 13937307"/>
              <a:gd name="connsiteX2599" fmla="*/ 488278 w 12311968"/>
              <a:gd name="connsiteY2599" fmla="*/ 6781579 h 13937307"/>
              <a:gd name="connsiteX2600" fmla="*/ 1602660 w 12311968"/>
              <a:gd name="connsiteY2600" fmla="*/ 6780377 h 13937307"/>
              <a:gd name="connsiteX2601" fmla="*/ 1592058 w 12311968"/>
              <a:gd name="connsiteY2601" fmla="*/ 6788803 h 13937307"/>
              <a:gd name="connsiteX2602" fmla="*/ 1621508 w 12311968"/>
              <a:gd name="connsiteY2602" fmla="*/ 6828527 h 13937307"/>
              <a:gd name="connsiteX2603" fmla="*/ 1632110 w 12311968"/>
              <a:gd name="connsiteY2603" fmla="*/ 6820100 h 13937307"/>
              <a:gd name="connsiteX2604" fmla="*/ 1602660 w 12311968"/>
              <a:gd name="connsiteY2604" fmla="*/ 6780377 h 13937307"/>
              <a:gd name="connsiteX2605" fmla="*/ 2044407 w 12311968"/>
              <a:gd name="connsiteY2605" fmla="*/ 6777969 h 13937307"/>
              <a:gd name="connsiteX2606" fmla="*/ 2075035 w 12311968"/>
              <a:gd name="connsiteY2606" fmla="*/ 6809266 h 13937307"/>
              <a:gd name="connsiteX2607" fmla="*/ 2069145 w 12311968"/>
              <a:gd name="connsiteY2607" fmla="*/ 6815285 h 13937307"/>
              <a:gd name="connsiteX2608" fmla="*/ 2038518 w 12311968"/>
              <a:gd name="connsiteY2608" fmla="*/ 6783988 h 13937307"/>
              <a:gd name="connsiteX2609" fmla="*/ 2044407 w 12311968"/>
              <a:gd name="connsiteY2609" fmla="*/ 6777969 h 13937307"/>
              <a:gd name="connsiteX2610" fmla="*/ 2044407 w 12311968"/>
              <a:gd name="connsiteY2610" fmla="*/ 6770747 h 13937307"/>
              <a:gd name="connsiteX2611" fmla="*/ 2034983 w 12311968"/>
              <a:gd name="connsiteY2611" fmla="*/ 6780377 h 13937307"/>
              <a:gd name="connsiteX2612" fmla="*/ 2038518 w 12311968"/>
              <a:gd name="connsiteY2612" fmla="*/ 6783988 h 13937307"/>
              <a:gd name="connsiteX2613" fmla="*/ 2034983 w 12311968"/>
              <a:gd name="connsiteY2613" fmla="*/ 6787601 h 13937307"/>
              <a:gd name="connsiteX2614" fmla="*/ 2069145 w 12311968"/>
              <a:gd name="connsiteY2614" fmla="*/ 6822507 h 13937307"/>
              <a:gd name="connsiteX2615" fmla="*/ 2078569 w 12311968"/>
              <a:gd name="connsiteY2615" fmla="*/ 6812877 h 13937307"/>
              <a:gd name="connsiteX2616" fmla="*/ 2075035 w 12311968"/>
              <a:gd name="connsiteY2616" fmla="*/ 6809266 h 13937307"/>
              <a:gd name="connsiteX2617" fmla="*/ 2078569 w 12311968"/>
              <a:gd name="connsiteY2617" fmla="*/ 6805656 h 13937307"/>
              <a:gd name="connsiteX2618" fmla="*/ 2044407 w 12311968"/>
              <a:gd name="connsiteY2618" fmla="*/ 6770747 h 13937307"/>
              <a:gd name="connsiteX2619" fmla="*/ 1794673 w 12311968"/>
              <a:gd name="connsiteY2619" fmla="*/ 6746672 h 13937307"/>
              <a:gd name="connsiteX2620" fmla="*/ 1784071 w 12311968"/>
              <a:gd name="connsiteY2620" fmla="*/ 6756304 h 13937307"/>
              <a:gd name="connsiteX2621" fmla="*/ 1817055 w 12311968"/>
              <a:gd name="connsiteY2621" fmla="*/ 6793619 h 13937307"/>
              <a:gd name="connsiteX2622" fmla="*/ 1827656 w 12311968"/>
              <a:gd name="connsiteY2622" fmla="*/ 6783988 h 13937307"/>
              <a:gd name="connsiteX2623" fmla="*/ 1794673 w 12311968"/>
              <a:gd name="connsiteY2623" fmla="*/ 6746672 h 13937307"/>
              <a:gd name="connsiteX2624" fmla="*/ 1133818 w 12311968"/>
              <a:gd name="connsiteY2624" fmla="*/ 6740654 h 13937307"/>
              <a:gd name="connsiteX2625" fmla="*/ 1122038 w 12311968"/>
              <a:gd name="connsiteY2625" fmla="*/ 6747876 h 13937307"/>
              <a:gd name="connsiteX2626" fmla="*/ 1145598 w 12311968"/>
              <a:gd name="connsiteY2626" fmla="*/ 6791211 h 13937307"/>
              <a:gd name="connsiteX2627" fmla="*/ 1157378 w 12311968"/>
              <a:gd name="connsiteY2627" fmla="*/ 6783987 h 13937307"/>
              <a:gd name="connsiteX2628" fmla="*/ 1133818 w 12311968"/>
              <a:gd name="connsiteY2628" fmla="*/ 6740654 h 13937307"/>
              <a:gd name="connsiteX2629" fmla="*/ 915889 w 12311968"/>
              <a:gd name="connsiteY2629" fmla="*/ 6740654 h 13937307"/>
              <a:gd name="connsiteX2630" fmla="*/ 902931 w 12311968"/>
              <a:gd name="connsiteY2630" fmla="*/ 6746672 h 13937307"/>
              <a:gd name="connsiteX2631" fmla="*/ 922957 w 12311968"/>
              <a:gd name="connsiteY2631" fmla="*/ 6792414 h 13937307"/>
              <a:gd name="connsiteX2632" fmla="*/ 935915 w 12311968"/>
              <a:gd name="connsiteY2632" fmla="*/ 6786395 h 13937307"/>
              <a:gd name="connsiteX2633" fmla="*/ 915889 w 12311968"/>
              <a:gd name="connsiteY2633" fmla="*/ 6740654 h 13937307"/>
              <a:gd name="connsiteX2634" fmla="*/ 1343501 w 12311968"/>
              <a:gd name="connsiteY2634" fmla="*/ 6725007 h 13937307"/>
              <a:gd name="connsiteX2635" fmla="*/ 1331721 w 12311968"/>
              <a:gd name="connsiteY2635" fmla="*/ 6733433 h 13937307"/>
              <a:gd name="connsiteX2636" fmla="*/ 1358815 w 12311968"/>
              <a:gd name="connsiteY2636" fmla="*/ 6775561 h 13937307"/>
              <a:gd name="connsiteX2637" fmla="*/ 1370595 w 12311968"/>
              <a:gd name="connsiteY2637" fmla="*/ 6767135 h 13937307"/>
              <a:gd name="connsiteX2638" fmla="*/ 1343501 w 12311968"/>
              <a:gd name="connsiteY2638" fmla="*/ 6725007 h 13937307"/>
              <a:gd name="connsiteX2639" fmla="*/ 692071 w 12311968"/>
              <a:gd name="connsiteY2639" fmla="*/ 6722598 h 13937307"/>
              <a:gd name="connsiteX2640" fmla="*/ 679113 w 12311968"/>
              <a:gd name="connsiteY2640" fmla="*/ 6727413 h 13937307"/>
              <a:gd name="connsiteX2641" fmla="*/ 694427 w 12311968"/>
              <a:gd name="connsiteY2641" fmla="*/ 6774358 h 13937307"/>
              <a:gd name="connsiteX2642" fmla="*/ 707384 w 12311968"/>
              <a:gd name="connsiteY2642" fmla="*/ 6769543 h 13937307"/>
              <a:gd name="connsiteX2643" fmla="*/ 692071 w 12311968"/>
              <a:gd name="connsiteY2643" fmla="*/ 6722598 h 13937307"/>
              <a:gd name="connsiteX2644" fmla="*/ 258569 w 12311968"/>
              <a:gd name="connsiteY2644" fmla="*/ 6720190 h 13937307"/>
              <a:gd name="connsiteX2645" fmla="*/ 244433 w 12311968"/>
              <a:gd name="connsiteY2645" fmla="*/ 6721395 h 13937307"/>
              <a:gd name="connsiteX2646" fmla="*/ 250323 w 12311968"/>
              <a:gd name="connsiteY2646" fmla="*/ 6770747 h 13937307"/>
              <a:gd name="connsiteX2647" fmla="*/ 264459 w 12311968"/>
              <a:gd name="connsiteY2647" fmla="*/ 6769543 h 13937307"/>
              <a:gd name="connsiteX2648" fmla="*/ 258569 w 12311968"/>
              <a:gd name="connsiteY2648" fmla="*/ 6720190 h 13937307"/>
              <a:gd name="connsiteX2649" fmla="*/ 1974906 w 12311968"/>
              <a:gd name="connsiteY2649" fmla="*/ 6706949 h 13937307"/>
              <a:gd name="connsiteX2650" fmla="*/ 2006123 w 12311968"/>
              <a:gd name="connsiteY2650" fmla="*/ 6738848 h 13937307"/>
              <a:gd name="connsiteX2651" fmla="*/ 1999644 w 12311968"/>
              <a:gd name="connsiteY2651" fmla="*/ 6745470 h 13937307"/>
              <a:gd name="connsiteX2652" fmla="*/ 1968427 w 12311968"/>
              <a:gd name="connsiteY2652" fmla="*/ 6713571 h 13937307"/>
              <a:gd name="connsiteX2653" fmla="*/ 1974906 w 12311968"/>
              <a:gd name="connsiteY2653" fmla="*/ 6706949 h 13937307"/>
              <a:gd name="connsiteX2654" fmla="*/ 1542582 w 12311968"/>
              <a:gd name="connsiteY2654" fmla="*/ 6702136 h 13937307"/>
              <a:gd name="connsiteX2655" fmla="*/ 1531980 w 12311968"/>
              <a:gd name="connsiteY2655" fmla="*/ 6710562 h 13937307"/>
              <a:gd name="connsiteX2656" fmla="*/ 1561430 w 12311968"/>
              <a:gd name="connsiteY2656" fmla="*/ 6750284 h 13937307"/>
              <a:gd name="connsiteX2657" fmla="*/ 1572032 w 12311968"/>
              <a:gd name="connsiteY2657" fmla="*/ 6741859 h 13937307"/>
              <a:gd name="connsiteX2658" fmla="*/ 1542582 w 12311968"/>
              <a:gd name="connsiteY2658" fmla="*/ 6702136 h 13937307"/>
              <a:gd name="connsiteX2659" fmla="*/ 1974906 w 12311968"/>
              <a:gd name="connsiteY2659" fmla="*/ 6700931 h 13937307"/>
              <a:gd name="connsiteX2660" fmla="*/ 1965482 w 12311968"/>
              <a:gd name="connsiteY2660" fmla="*/ 6710562 h 13937307"/>
              <a:gd name="connsiteX2661" fmla="*/ 1968427 w 12311968"/>
              <a:gd name="connsiteY2661" fmla="*/ 6713571 h 13937307"/>
              <a:gd name="connsiteX2662" fmla="*/ 1965482 w 12311968"/>
              <a:gd name="connsiteY2662" fmla="*/ 6716581 h 13937307"/>
              <a:gd name="connsiteX2663" fmla="*/ 1999644 w 12311968"/>
              <a:gd name="connsiteY2663" fmla="*/ 6751488 h 13937307"/>
              <a:gd name="connsiteX2664" fmla="*/ 2009068 w 12311968"/>
              <a:gd name="connsiteY2664" fmla="*/ 6741859 h 13937307"/>
              <a:gd name="connsiteX2665" fmla="*/ 2006123 w 12311968"/>
              <a:gd name="connsiteY2665" fmla="*/ 6738848 h 13937307"/>
              <a:gd name="connsiteX2666" fmla="*/ 2009068 w 12311968"/>
              <a:gd name="connsiteY2666" fmla="*/ 6735838 h 13937307"/>
              <a:gd name="connsiteX2667" fmla="*/ 1974906 w 12311968"/>
              <a:gd name="connsiteY2667" fmla="*/ 6700931 h 13937307"/>
              <a:gd name="connsiteX2668" fmla="*/ 468252 w 12311968"/>
              <a:gd name="connsiteY2668" fmla="*/ 6684078 h 13937307"/>
              <a:gd name="connsiteX2669" fmla="*/ 454116 w 12311968"/>
              <a:gd name="connsiteY2669" fmla="*/ 6687690 h 13937307"/>
              <a:gd name="connsiteX2670" fmla="*/ 464718 w 12311968"/>
              <a:gd name="connsiteY2670" fmla="*/ 6735838 h 13937307"/>
              <a:gd name="connsiteX2671" fmla="*/ 478854 w 12311968"/>
              <a:gd name="connsiteY2671" fmla="*/ 6732227 h 13937307"/>
              <a:gd name="connsiteX2672" fmla="*/ 468252 w 12311968"/>
              <a:gd name="connsiteY2672" fmla="*/ 6684078 h 13937307"/>
              <a:gd name="connsiteX2673" fmla="*/ 1729883 w 12311968"/>
              <a:gd name="connsiteY2673" fmla="*/ 6670839 h 13937307"/>
              <a:gd name="connsiteX2674" fmla="*/ 1719281 w 12311968"/>
              <a:gd name="connsiteY2674" fmla="*/ 6680468 h 13937307"/>
              <a:gd name="connsiteX2675" fmla="*/ 1752265 w 12311968"/>
              <a:gd name="connsiteY2675" fmla="*/ 6717783 h 13937307"/>
              <a:gd name="connsiteX2676" fmla="*/ 1762867 w 12311968"/>
              <a:gd name="connsiteY2676" fmla="*/ 6708154 h 13937307"/>
              <a:gd name="connsiteX2677" fmla="*/ 1729883 w 12311968"/>
              <a:gd name="connsiteY2677" fmla="*/ 6670839 h 13937307"/>
              <a:gd name="connsiteX2678" fmla="*/ 1086698 w 12311968"/>
              <a:gd name="connsiteY2678" fmla="*/ 6652781 h 13937307"/>
              <a:gd name="connsiteX2679" fmla="*/ 1074919 w 12311968"/>
              <a:gd name="connsiteY2679" fmla="*/ 6660004 h 13937307"/>
              <a:gd name="connsiteX2680" fmla="*/ 1098478 w 12311968"/>
              <a:gd name="connsiteY2680" fmla="*/ 6703338 h 13937307"/>
              <a:gd name="connsiteX2681" fmla="*/ 1110258 w 12311968"/>
              <a:gd name="connsiteY2681" fmla="*/ 6696116 h 13937307"/>
              <a:gd name="connsiteX2682" fmla="*/ 1086698 w 12311968"/>
              <a:gd name="connsiteY2682" fmla="*/ 6652781 h 13937307"/>
              <a:gd name="connsiteX2683" fmla="*/ 877016 w 12311968"/>
              <a:gd name="connsiteY2683" fmla="*/ 6649170 h 13937307"/>
              <a:gd name="connsiteX2684" fmla="*/ 864058 w 12311968"/>
              <a:gd name="connsiteY2684" fmla="*/ 6655188 h 13937307"/>
              <a:gd name="connsiteX2685" fmla="*/ 884083 w 12311968"/>
              <a:gd name="connsiteY2685" fmla="*/ 6700930 h 13937307"/>
              <a:gd name="connsiteX2686" fmla="*/ 897041 w 12311968"/>
              <a:gd name="connsiteY2686" fmla="*/ 6694912 h 13937307"/>
              <a:gd name="connsiteX2687" fmla="*/ 877016 w 12311968"/>
              <a:gd name="connsiteY2687" fmla="*/ 6649170 h 13937307"/>
              <a:gd name="connsiteX2688" fmla="*/ 1289313 w 12311968"/>
              <a:gd name="connsiteY2688" fmla="*/ 6641949 h 13937307"/>
              <a:gd name="connsiteX2689" fmla="*/ 1277533 w 12311968"/>
              <a:gd name="connsiteY2689" fmla="*/ 6650376 h 13937307"/>
              <a:gd name="connsiteX2690" fmla="*/ 1304627 w 12311968"/>
              <a:gd name="connsiteY2690" fmla="*/ 6692504 h 13937307"/>
              <a:gd name="connsiteX2691" fmla="*/ 1316407 w 12311968"/>
              <a:gd name="connsiteY2691" fmla="*/ 6684078 h 13937307"/>
              <a:gd name="connsiteX2692" fmla="*/ 1289313 w 12311968"/>
              <a:gd name="connsiteY2692" fmla="*/ 6641949 h 13937307"/>
              <a:gd name="connsiteX2693" fmla="*/ 1905404 w 12311968"/>
              <a:gd name="connsiteY2693" fmla="*/ 6635931 h 13937307"/>
              <a:gd name="connsiteX2694" fmla="*/ 1936621 w 12311968"/>
              <a:gd name="connsiteY2694" fmla="*/ 6667830 h 13937307"/>
              <a:gd name="connsiteX2695" fmla="*/ 1930142 w 12311968"/>
              <a:gd name="connsiteY2695" fmla="*/ 6674450 h 13937307"/>
              <a:gd name="connsiteX2696" fmla="*/ 1898925 w 12311968"/>
              <a:gd name="connsiteY2696" fmla="*/ 6642551 h 13937307"/>
              <a:gd name="connsiteX2697" fmla="*/ 1905404 w 12311968"/>
              <a:gd name="connsiteY2697" fmla="*/ 6635931 h 13937307"/>
              <a:gd name="connsiteX2698" fmla="*/ 1905404 w 12311968"/>
              <a:gd name="connsiteY2698" fmla="*/ 6629912 h 13937307"/>
              <a:gd name="connsiteX2699" fmla="*/ 1895980 w 12311968"/>
              <a:gd name="connsiteY2699" fmla="*/ 6639542 h 13937307"/>
              <a:gd name="connsiteX2700" fmla="*/ 1898925 w 12311968"/>
              <a:gd name="connsiteY2700" fmla="*/ 6642551 h 13937307"/>
              <a:gd name="connsiteX2701" fmla="*/ 1895980 w 12311968"/>
              <a:gd name="connsiteY2701" fmla="*/ 6645560 h 13937307"/>
              <a:gd name="connsiteX2702" fmla="*/ 1930142 w 12311968"/>
              <a:gd name="connsiteY2702" fmla="*/ 6680468 h 13937307"/>
              <a:gd name="connsiteX2703" fmla="*/ 1939566 w 12311968"/>
              <a:gd name="connsiteY2703" fmla="*/ 6670839 h 13937307"/>
              <a:gd name="connsiteX2704" fmla="*/ 1936621 w 12311968"/>
              <a:gd name="connsiteY2704" fmla="*/ 6667830 h 13937307"/>
              <a:gd name="connsiteX2705" fmla="*/ 1939566 w 12311968"/>
              <a:gd name="connsiteY2705" fmla="*/ 6664820 h 13937307"/>
              <a:gd name="connsiteX2706" fmla="*/ 1905404 w 12311968"/>
              <a:gd name="connsiteY2706" fmla="*/ 6629912 h 13937307"/>
              <a:gd name="connsiteX2707" fmla="*/ 661443 w 12311968"/>
              <a:gd name="connsiteY2707" fmla="*/ 6628707 h 13937307"/>
              <a:gd name="connsiteX2708" fmla="*/ 648485 w 12311968"/>
              <a:gd name="connsiteY2708" fmla="*/ 6633523 h 13937307"/>
              <a:gd name="connsiteX2709" fmla="*/ 663799 w 12311968"/>
              <a:gd name="connsiteY2709" fmla="*/ 6680467 h 13937307"/>
              <a:gd name="connsiteX2710" fmla="*/ 676757 w 12311968"/>
              <a:gd name="connsiteY2710" fmla="*/ 6675653 h 13937307"/>
              <a:gd name="connsiteX2711" fmla="*/ 661443 w 12311968"/>
              <a:gd name="connsiteY2711" fmla="*/ 6628707 h 13937307"/>
              <a:gd name="connsiteX2712" fmla="*/ 1482504 w 12311968"/>
              <a:gd name="connsiteY2712" fmla="*/ 6622689 h 13937307"/>
              <a:gd name="connsiteX2713" fmla="*/ 1471902 w 12311968"/>
              <a:gd name="connsiteY2713" fmla="*/ 6631116 h 13937307"/>
              <a:gd name="connsiteX2714" fmla="*/ 1501352 w 12311968"/>
              <a:gd name="connsiteY2714" fmla="*/ 6670839 h 13937307"/>
              <a:gd name="connsiteX2715" fmla="*/ 1511954 w 12311968"/>
              <a:gd name="connsiteY2715" fmla="*/ 6662413 h 13937307"/>
              <a:gd name="connsiteX2716" fmla="*/ 1482504 w 12311968"/>
              <a:gd name="connsiteY2716" fmla="*/ 6622689 h 13937307"/>
              <a:gd name="connsiteX2717" fmla="*/ 247967 w 12311968"/>
              <a:gd name="connsiteY2717" fmla="*/ 6621485 h 13937307"/>
              <a:gd name="connsiteX2718" fmla="*/ 233831 w 12311968"/>
              <a:gd name="connsiteY2718" fmla="*/ 6622689 h 13937307"/>
              <a:gd name="connsiteX2719" fmla="*/ 239721 w 12311968"/>
              <a:gd name="connsiteY2719" fmla="*/ 6672041 h 13937307"/>
              <a:gd name="connsiteX2720" fmla="*/ 253857 w 12311968"/>
              <a:gd name="connsiteY2720" fmla="*/ 6670838 h 13937307"/>
              <a:gd name="connsiteX2721" fmla="*/ 247967 w 12311968"/>
              <a:gd name="connsiteY2721" fmla="*/ 6621485 h 13937307"/>
              <a:gd name="connsiteX2722" fmla="*/ 1665093 w 12311968"/>
              <a:gd name="connsiteY2722" fmla="*/ 6596208 h 13937307"/>
              <a:gd name="connsiteX2723" fmla="*/ 1654491 w 12311968"/>
              <a:gd name="connsiteY2723" fmla="*/ 6605838 h 13937307"/>
              <a:gd name="connsiteX2724" fmla="*/ 1687475 w 12311968"/>
              <a:gd name="connsiteY2724" fmla="*/ 6643153 h 13937307"/>
              <a:gd name="connsiteX2725" fmla="*/ 1698077 w 12311968"/>
              <a:gd name="connsiteY2725" fmla="*/ 6633524 h 13937307"/>
              <a:gd name="connsiteX2726" fmla="*/ 1665093 w 12311968"/>
              <a:gd name="connsiteY2726" fmla="*/ 6596208 h 13937307"/>
              <a:gd name="connsiteX2727" fmla="*/ 447048 w 12311968"/>
              <a:gd name="connsiteY2727" fmla="*/ 6585373 h 13937307"/>
              <a:gd name="connsiteX2728" fmla="*/ 432912 w 12311968"/>
              <a:gd name="connsiteY2728" fmla="*/ 6588984 h 13937307"/>
              <a:gd name="connsiteX2729" fmla="*/ 443514 w 12311968"/>
              <a:gd name="connsiteY2729" fmla="*/ 6638338 h 13937307"/>
              <a:gd name="connsiteX2730" fmla="*/ 457650 w 12311968"/>
              <a:gd name="connsiteY2730" fmla="*/ 6634725 h 13937307"/>
              <a:gd name="connsiteX2731" fmla="*/ 447048 w 12311968"/>
              <a:gd name="connsiteY2731" fmla="*/ 6585373 h 13937307"/>
              <a:gd name="connsiteX2732" fmla="*/ 1837080 w 12311968"/>
              <a:gd name="connsiteY2732" fmla="*/ 6566116 h 13937307"/>
              <a:gd name="connsiteX2733" fmla="*/ 1867708 w 12311968"/>
              <a:gd name="connsiteY2733" fmla="*/ 6597411 h 13937307"/>
              <a:gd name="connsiteX2734" fmla="*/ 1861818 w 12311968"/>
              <a:gd name="connsiteY2734" fmla="*/ 6603429 h 13937307"/>
              <a:gd name="connsiteX2735" fmla="*/ 1831191 w 12311968"/>
              <a:gd name="connsiteY2735" fmla="*/ 6572133 h 13937307"/>
              <a:gd name="connsiteX2736" fmla="*/ 1837080 w 12311968"/>
              <a:gd name="connsiteY2736" fmla="*/ 6566116 h 13937307"/>
              <a:gd name="connsiteX2737" fmla="*/ 1039579 w 12311968"/>
              <a:gd name="connsiteY2737" fmla="*/ 6564911 h 13937307"/>
              <a:gd name="connsiteX2738" fmla="*/ 1027799 w 12311968"/>
              <a:gd name="connsiteY2738" fmla="*/ 6572132 h 13937307"/>
              <a:gd name="connsiteX2739" fmla="*/ 1051359 w 12311968"/>
              <a:gd name="connsiteY2739" fmla="*/ 6615466 h 13937307"/>
              <a:gd name="connsiteX2740" fmla="*/ 1063139 w 12311968"/>
              <a:gd name="connsiteY2740" fmla="*/ 6608244 h 13937307"/>
              <a:gd name="connsiteX2741" fmla="*/ 1039579 w 12311968"/>
              <a:gd name="connsiteY2741" fmla="*/ 6564911 h 13937307"/>
              <a:gd name="connsiteX2742" fmla="*/ 1837080 w 12311968"/>
              <a:gd name="connsiteY2742" fmla="*/ 6558893 h 13937307"/>
              <a:gd name="connsiteX2743" fmla="*/ 1827656 w 12311968"/>
              <a:gd name="connsiteY2743" fmla="*/ 6568522 h 13937307"/>
              <a:gd name="connsiteX2744" fmla="*/ 1831191 w 12311968"/>
              <a:gd name="connsiteY2744" fmla="*/ 6572133 h 13937307"/>
              <a:gd name="connsiteX2745" fmla="*/ 1827656 w 12311968"/>
              <a:gd name="connsiteY2745" fmla="*/ 6575745 h 13937307"/>
              <a:gd name="connsiteX2746" fmla="*/ 1861818 w 12311968"/>
              <a:gd name="connsiteY2746" fmla="*/ 6610653 h 13937307"/>
              <a:gd name="connsiteX2747" fmla="*/ 1871242 w 12311968"/>
              <a:gd name="connsiteY2747" fmla="*/ 6601021 h 13937307"/>
              <a:gd name="connsiteX2748" fmla="*/ 1867708 w 12311968"/>
              <a:gd name="connsiteY2748" fmla="*/ 6597411 h 13937307"/>
              <a:gd name="connsiteX2749" fmla="*/ 1871242 w 12311968"/>
              <a:gd name="connsiteY2749" fmla="*/ 6593800 h 13937307"/>
              <a:gd name="connsiteX2750" fmla="*/ 1837080 w 12311968"/>
              <a:gd name="connsiteY2750" fmla="*/ 6558893 h 13937307"/>
              <a:gd name="connsiteX2751" fmla="*/ 1235126 w 12311968"/>
              <a:gd name="connsiteY2751" fmla="*/ 6558893 h 13937307"/>
              <a:gd name="connsiteX2752" fmla="*/ 1223346 w 12311968"/>
              <a:gd name="connsiteY2752" fmla="*/ 6567319 h 13937307"/>
              <a:gd name="connsiteX2753" fmla="*/ 1250440 w 12311968"/>
              <a:gd name="connsiteY2753" fmla="*/ 6609447 h 13937307"/>
              <a:gd name="connsiteX2754" fmla="*/ 1262219 w 12311968"/>
              <a:gd name="connsiteY2754" fmla="*/ 6601021 h 13937307"/>
              <a:gd name="connsiteX2755" fmla="*/ 1235126 w 12311968"/>
              <a:gd name="connsiteY2755" fmla="*/ 6558893 h 13937307"/>
              <a:gd name="connsiteX2756" fmla="*/ 836964 w 12311968"/>
              <a:gd name="connsiteY2756" fmla="*/ 6557687 h 13937307"/>
              <a:gd name="connsiteX2757" fmla="*/ 824006 w 12311968"/>
              <a:gd name="connsiteY2757" fmla="*/ 6563705 h 13937307"/>
              <a:gd name="connsiteX2758" fmla="*/ 844032 w 12311968"/>
              <a:gd name="connsiteY2758" fmla="*/ 6609447 h 13937307"/>
              <a:gd name="connsiteX2759" fmla="*/ 856990 w 12311968"/>
              <a:gd name="connsiteY2759" fmla="*/ 6603429 h 13937307"/>
              <a:gd name="connsiteX2760" fmla="*/ 836964 w 12311968"/>
              <a:gd name="connsiteY2760" fmla="*/ 6557687 h 13937307"/>
              <a:gd name="connsiteX2761" fmla="*/ 1422427 w 12311968"/>
              <a:gd name="connsiteY2761" fmla="*/ 6544448 h 13937307"/>
              <a:gd name="connsiteX2762" fmla="*/ 1411825 w 12311968"/>
              <a:gd name="connsiteY2762" fmla="*/ 6552874 h 13937307"/>
              <a:gd name="connsiteX2763" fmla="*/ 1441275 w 12311968"/>
              <a:gd name="connsiteY2763" fmla="*/ 6592596 h 13937307"/>
              <a:gd name="connsiteX2764" fmla="*/ 1451877 w 12311968"/>
              <a:gd name="connsiteY2764" fmla="*/ 6584171 h 13937307"/>
              <a:gd name="connsiteX2765" fmla="*/ 1422427 w 12311968"/>
              <a:gd name="connsiteY2765" fmla="*/ 6544448 h 13937307"/>
              <a:gd name="connsiteX2766" fmla="*/ 629637 w 12311968"/>
              <a:gd name="connsiteY2766" fmla="*/ 6533613 h 13937307"/>
              <a:gd name="connsiteX2767" fmla="*/ 616679 w 12311968"/>
              <a:gd name="connsiteY2767" fmla="*/ 6538428 h 13937307"/>
              <a:gd name="connsiteX2768" fmla="*/ 631993 w 12311968"/>
              <a:gd name="connsiteY2768" fmla="*/ 6585374 h 13937307"/>
              <a:gd name="connsiteX2769" fmla="*/ 644951 w 12311968"/>
              <a:gd name="connsiteY2769" fmla="*/ 6580558 h 13937307"/>
              <a:gd name="connsiteX2770" fmla="*/ 629637 w 12311968"/>
              <a:gd name="connsiteY2770" fmla="*/ 6533613 h 13937307"/>
              <a:gd name="connsiteX2771" fmla="*/ 1600304 w 12311968"/>
              <a:gd name="connsiteY2771" fmla="*/ 6521577 h 13937307"/>
              <a:gd name="connsiteX2772" fmla="*/ 1589702 w 12311968"/>
              <a:gd name="connsiteY2772" fmla="*/ 6531208 h 13937307"/>
              <a:gd name="connsiteX2773" fmla="*/ 1622686 w 12311968"/>
              <a:gd name="connsiteY2773" fmla="*/ 6568522 h 13937307"/>
              <a:gd name="connsiteX2774" fmla="*/ 1633288 w 12311968"/>
              <a:gd name="connsiteY2774" fmla="*/ 6558893 h 13937307"/>
              <a:gd name="connsiteX2775" fmla="*/ 1600304 w 12311968"/>
              <a:gd name="connsiteY2775" fmla="*/ 6521577 h 13937307"/>
              <a:gd name="connsiteX2776" fmla="*/ 237365 w 12311968"/>
              <a:gd name="connsiteY2776" fmla="*/ 6521577 h 13937307"/>
              <a:gd name="connsiteX2777" fmla="*/ 223229 w 12311968"/>
              <a:gd name="connsiteY2777" fmla="*/ 6522780 h 13937307"/>
              <a:gd name="connsiteX2778" fmla="*/ 229119 w 12311968"/>
              <a:gd name="connsiteY2778" fmla="*/ 6572133 h 13937307"/>
              <a:gd name="connsiteX2779" fmla="*/ 243255 w 12311968"/>
              <a:gd name="connsiteY2779" fmla="*/ 6570929 h 13937307"/>
              <a:gd name="connsiteX2780" fmla="*/ 237365 w 12311968"/>
              <a:gd name="connsiteY2780" fmla="*/ 6521577 h 13937307"/>
              <a:gd name="connsiteX2781" fmla="*/ 1767579 w 12311968"/>
              <a:gd name="connsiteY2781" fmla="*/ 6495096 h 13937307"/>
              <a:gd name="connsiteX2782" fmla="*/ 1798796 w 12311968"/>
              <a:gd name="connsiteY2782" fmla="*/ 6526994 h 13937307"/>
              <a:gd name="connsiteX2783" fmla="*/ 1792317 w 12311968"/>
              <a:gd name="connsiteY2783" fmla="*/ 6533614 h 13937307"/>
              <a:gd name="connsiteX2784" fmla="*/ 1761101 w 12311968"/>
              <a:gd name="connsiteY2784" fmla="*/ 6501716 h 13937307"/>
              <a:gd name="connsiteX2785" fmla="*/ 1767579 w 12311968"/>
              <a:gd name="connsiteY2785" fmla="*/ 6495096 h 13937307"/>
              <a:gd name="connsiteX2786" fmla="*/ 1767579 w 12311968"/>
              <a:gd name="connsiteY2786" fmla="*/ 6489077 h 13937307"/>
              <a:gd name="connsiteX2787" fmla="*/ 1758155 w 12311968"/>
              <a:gd name="connsiteY2787" fmla="*/ 6498706 h 13937307"/>
              <a:gd name="connsiteX2788" fmla="*/ 1761101 w 12311968"/>
              <a:gd name="connsiteY2788" fmla="*/ 6501716 h 13937307"/>
              <a:gd name="connsiteX2789" fmla="*/ 1758155 w 12311968"/>
              <a:gd name="connsiteY2789" fmla="*/ 6504725 h 13937307"/>
              <a:gd name="connsiteX2790" fmla="*/ 1792317 w 12311968"/>
              <a:gd name="connsiteY2790" fmla="*/ 6539633 h 13937307"/>
              <a:gd name="connsiteX2791" fmla="*/ 1801741 w 12311968"/>
              <a:gd name="connsiteY2791" fmla="*/ 6530004 h 13937307"/>
              <a:gd name="connsiteX2792" fmla="*/ 1798796 w 12311968"/>
              <a:gd name="connsiteY2792" fmla="*/ 6526994 h 13937307"/>
              <a:gd name="connsiteX2793" fmla="*/ 1801741 w 12311968"/>
              <a:gd name="connsiteY2793" fmla="*/ 6523985 h 13937307"/>
              <a:gd name="connsiteX2794" fmla="*/ 1767579 w 12311968"/>
              <a:gd name="connsiteY2794" fmla="*/ 6489077 h 13937307"/>
              <a:gd name="connsiteX2795" fmla="*/ 425844 w 12311968"/>
              <a:gd name="connsiteY2795" fmla="*/ 6487871 h 13937307"/>
              <a:gd name="connsiteX2796" fmla="*/ 411708 w 12311968"/>
              <a:gd name="connsiteY2796" fmla="*/ 6491482 h 13937307"/>
              <a:gd name="connsiteX2797" fmla="*/ 422310 w 12311968"/>
              <a:gd name="connsiteY2797" fmla="*/ 6540836 h 13937307"/>
              <a:gd name="connsiteX2798" fmla="*/ 436446 w 12311968"/>
              <a:gd name="connsiteY2798" fmla="*/ 6537224 h 13937307"/>
              <a:gd name="connsiteX2799" fmla="*/ 425844 w 12311968"/>
              <a:gd name="connsiteY2799" fmla="*/ 6487871 h 13937307"/>
              <a:gd name="connsiteX2800" fmla="*/ 991281 w 12311968"/>
              <a:gd name="connsiteY2800" fmla="*/ 6478242 h 13937307"/>
              <a:gd name="connsiteX2801" fmla="*/ 979501 w 12311968"/>
              <a:gd name="connsiteY2801" fmla="*/ 6485464 h 13937307"/>
              <a:gd name="connsiteX2802" fmla="*/ 1003061 w 12311968"/>
              <a:gd name="connsiteY2802" fmla="*/ 6528798 h 13937307"/>
              <a:gd name="connsiteX2803" fmla="*/ 1014841 w 12311968"/>
              <a:gd name="connsiteY2803" fmla="*/ 6521577 h 13937307"/>
              <a:gd name="connsiteX2804" fmla="*/ 991281 w 12311968"/>
              <a:gd name="connsiteY2804" fmla="*/ 6478242 h 13937307"/>
              <a:gd name="connsiteX2805" fmla="*/ 1180938 w 12311968"/>
              <a:gd name="connsiteY2805" fmla="*/ 6475835 h 13937307"/>
              <a:gd name="connsiteX2806" fmla="*/ 1169158 w 12311968"/>
              <a:gd name="connsiteY2806" fmla="*/ 6484262 h 13937307"/>
              <a:gd name="connsiteX2807" fmla="*/ 1196252 w 12311968"/>
              <a:gd name="connsiteY2807" fmla="*/ 6526392 h 13937307"/>
              <a:gd name="connsiteX2808" fmla="*/ 1208032 w 12311968"/>
              <a:gd name="connsiteY2808" fmla="*/ 6517967 h 13937307"/>
              <a:gd name="connsiteX2809" fmla="*/ 1180938 w 12311968"/>
              <a:gd name="connsiteY2809" fmla="*/ 6475835 h 13937307"/>
              <a:gd name="connsiteX2810" fmla="*/ 796912 w 12311968"/>
              <a:gd name="connsiteY2810" fmla="*/ 6466204 h 13937307"/>
              <a:gd name="connsiteX2811" fmla="*/ 783954 w 12311968"/>
              <a:gd name="connsiteY2811" fmla="*/ 6472222 h 13937307"/>
              <a:gd name="connsiteX2812" fmla="*/ 803980 w 12311968"/>
              <a:gd name="connsiteY2812" fmla="*/ 6517964 h 13937307"/>
              <a:gd name="connsiteX2813" fmla="*/ 816938 w 12311968"/>
              <a:gd name="connsiteY2813" fmla="*/ 6511945 h 13937307"/>
              <a:gd name="connsiteX2814" fmla="*/ 796912 w 12311968"/>
              <a:gd name="connsiteY2814" fmla="*/ 6466204 h 13937307"/>
              <a:gd name="connsiteX2815" fmla="*/ 1362349 w 12311968"/>
              <a:gd name="connsiteY2815" fmla="*/ 6465002 h 13937307"/>
              <a:gd name="connsiteX2816" fmla="*/ 1351747 w 12311968"/>
              <a:gd name="connsiteY2816" fmla="*/ 6473428 h 13937307"/>
              <a:gd name="connsiteX2817" fmla="*/ 1381197 w 12311968"/>
              <a:gd name="connsiteY2817" fmla="*/ 6513151 h 13937307"/>
              <a:gd name="connsiteX2818" fmla="*/ 1391799 w 12311968"/>
              <a:gd name="connsiteY2818" fmla="*/ 6504725 h 13937307"/>
              <a:gd name="connsiteX2819" fmla="*/ 1362349 w 12311968"/>
              <a:gd name="connsiteY2819" fmla="*/ 6465002 h 13937307"/>
              <a:gd name="connsiteX2820" fmla="*/ 1535514 w 12311968"/>
              <a:gd name="connsiteY2820" fmla="*/ 6446947 h 13937307"/>
              <a:gd name="connsiteX2821" fmla="*/ 1524912 w 12311968"/>
              <a:gd name="connsiteY2821" fmla="*/ 6456577 h 13937307"/>
              <a:gd name="connsiteX2822" fmla="*/ 1557896 w 12311968"/>
              <a:gd name="connsiteY2822" fmla="*/ 6493891 h 13937307"/>
              <a:gd name="connsiteX2823" fmla="*/ 1568498 w 12311968"/>
              <a:gd name="connsiteY2823" fmla="*/ 6484262 h 13937307"/>
              <a:gd name="connsiteX2824" fmla="*/ 1535514 w 12311968"/>
              <a:gd name="connsiteY2824" fmla="*/ 6446947 h 13937307"/>
              <a:gd name="connsiteX2825" fmla="*/ 599009 w 12311968"/>
              <a:gd name="connsiteY2825" fmla="*/ 6438519 h 13937307"/>
              <a:gd name="connsiteX2826" fmla="*/ 586051 w 12311968"/>
              <a:gd name="connsiteY2826" fmla="*/ 6443333 h 13937307"/>
              <a:gd name="connsiteX2827" fmla="*/ 601365 w 12311968"/>
              <a:gd name="connsiteY2827" fmla="*/ 6490280 h 13937307"/>
              <a:gd name="connsiteX2828" fmla="*/ 614323 w 12311968"/>
              <a:gd name="connsiteY2828" fmla="*/ 6485464 h 13937307"/>
              <a:gd name="connsiteX2829" fmla="*/ 599009 w 12311968"/>
              <a:gd name="connsiteY2829" fmla="*/ 6438519 h 13937307"/>
              <a:gd name="connsiteX2830" fmla="*/ 1698077 w 12311968"/>
              <a:gd name="connsiteY2830" fmla="*/ 6424075 h 13937307"/>
              <a:gd name="connsiteX2831" fmla="*/ 1729294 w 12311968"/>
              <a:gd name="connsiteY2831" fmla="*/ 6455974 h 13937307"/>
              <a:gd name="connsiteX2832" fmla="*/ 1722815 w 12311968"/>
              <a:gd name="connsiteY2832" fmla="*/ 6462596 h 13937307"/>
              <a:gd name="connsiteX2833" fmla="*/ 1691598 w 12311968"/>
              <a:gd name="connsiteY2833" fmla="*/ 6430697 h 13937307"/>
              <a:gd name="connsiteX2834" fmla="*/ 1698077 w 12311968"/>
              <a:gd name="connsiteY2834" fmla="*/ 6424075 h 13937307"/>
              <a:gd name="connsiteX2835" fmla="*/ 226763 w 12311968"/>
              <a:gd name="connsiteY2835" fmla="*/ 6422872 h 13937307"/>
              <a:gd name="connsiteX2836" fmla="*/ 212627 w 12311968"/>
              <a:gd name="connsiteY2836" fmla="*/ 6424075 h 13937307"/>
              <a:gd name="connsiteX2837" fmla="*/ 218517 w 12311968"/>
              <a:gd name="connsiteY2837" fmla="*/ 6473427 h 13937307"/>
              <a:gd name="connsiteX2838" fmla="*/ 232653 w 12311968"/>
              <a:gd name="connsiteY2838" fmla="*/ 6472223 h 13937307"/>
              <a:gd name="connsiteX2839" fmla="*/ 226763 w 12311968"/>
              <a:gd name="connsiteY2839" fmla="*/ 6422872 h 13937307"/>
              <a:gd name="connsiteX2840" fmla="*/ 1698077 w 12311968"/>
              <a:gd name="connsiteY2840" fmla="*/ 6418057 h 13937307"/>
              <a:gd name="connsiteX2841" fmla="*/ 1688653 w 12311968"/>
              <a:gd name="connsiteY2841" fmla="*/ 6427687 h 13937307"/>
              <a:gd name="connsiteX2842" fmla="*/ 1691598 w 12311968"/>
              <a:gd name="connsiteY2842" fmla="*/ 6430697 h 13937307"/>
              <a:gd name="connsiteX2843" fmla="*/ 1688653 w 12311968"/>
              <a:gd name="connsiteY2843" fmla="*/ 6433707 h 13937307"/>
              <a:gd name="connsiteX2844" fmla="*/ 1722815 w 12311968"/>
              <a:gd name="connsiteY2844" fmla="*/ 6468614 h 13937307"/>
              <a:gd name="connsiteX2845" fmla="*/ 1732239 w 12311968"/>
              <a:gd name="connsiteY2845" fmla="*/ 6458983 h 13937307"/>
              <a:gd name="connsiteX2846" fmla="*/ 1729294 w 12311968"/>
              <a:gd name="connsiteY2846" fmla="*/ 6455974 h 13937307"/>
              <a:gd name="connsiteX2847" fmla="*/ 1732239 w 12311968"/>
              <a:gd name="connsiteY2847" fmla="*/ 6452964 h 13937307"/>
              <a:gd name="connsiteX2848" fmla="*/ 1698077 w 12311968"/>
              <a:gd name="connsiteY2848" fmla="*/ 6418057 h 13937307"/>
              <a:gd name="connsiteX2849" fmla="*/ 1126750 w 12311968"/>
              <a:gd name="connsiteY2849" fmla="*/ 6392779 h 13937307"/>
              <a:gd name="connsiteX2850" fmla="*/ 1114970 w 12311968"/>
              <a:gd name="connsiteY2850" fmla="*/ 6401205 h 13937307"/>
              <a:gd name="connsiteX2851" fmla="*/ 1142064 w 12311968"/>
              <a:gd name="connsiteY2851" fmla="*/ 6443336 h 13937307"/>
              <a:gd name="connsiteX2852" fmla="*/ 1153844 w 12311968"/>
              <a:gd name="connsiteY2852" fmla="*/ 6434910 h 13937307"/>
              <a:gd name="connsiteX2853" fmla="*/ 1126750 w 12311968"/>
              <a:gd name="connsiteY2853" fmla="*/ 6392779 h 13937307"/>
              <a:gd name="connsiteX2854" fmla="*/ 944161 w 12311968"/>
              <a:gd name="connsiteY2854" fmla="*/ 6390370 h 13937307"/>
              <a:gd name="connsiteX2855" fmla="*/ 932381 w 12311968"/>
              <a:gd name="connsiteY2855" fmla="*/ 6397593 h 13937307"/>
              <a:gd name="connsiteX2856" fmla="*/ 955941 w 12311968"/>
              <a:gd name="connsiteY2856" fmla="*/ 6440927 h 13937307"/>
              <a:gd name="connsiteX2857" fmla="*/ 967721 w 12311968"/>
              <a:gd name="connsiteY2857" fmla="*/ 6433704 h 13937307"/>
              <a:gd name="connsiteX2858" fmla="*/ 944161 w 12311968"/>
              <a:gd name="connsiteY2858" fmla="*/ 6390370 h 13937307"/>
              <a:gd name="connsiteX2859" fmla="*/ 404640 w 12311968"/>
              <a:gd name="connsiteY2859" fmla="*/ 6390370 h 13937307"/>
              <a:gd name="connsiteX2860" fmla="*/ 390504 w 12311968"/>
              <a:gd name="connsiteY2860" fmla="*/ 6393982 h 13937307"/>
              <a:gd name="connsiteX2861" fmla="*/ 401106 w 12311968"/>
              <a:gd name="connsiteY2861" fmla="*/ 6443333 h 13937307"/>
              <a:gd name="connsiteX2862" fmla="*/ 415242 w 12311968"/>
              <a:gd name="connsiteY2862" fmla="*/ 6439722 h 13937307"/>
              <a:gd name="connsiteX2863" fmla="*/ 404640 w 12311968"/>
              <a:gd name="connsiteY2863" fmla="*/ 6390370 h 13937307"/>
              <a:gd name="connsiteX2864" fmla="*/ 1302271 w 12311968"/>
              <a:gd name="connsiteY2864" fmla="*/ 6386760 h 13937307"/>
              <a:gd name="connsiteX2865" fmla="*/ 1291669 w 12311968"/>
              <a:gd name="connsiteY2865" fmla="*/ 6395186 h 13937307"/>
              <a:gd name="connsiteX2866" fmla="*/ 1321119 w 12311968"/>
              <a:gd name="connsiteY2866" fmla="*/ 6434910 h 13937307"/>
              <a:gd name="connsiteX2867" fmla="*/ 1331721 w 12311968"/>
              <a:gd name="connsiteY2867" fmla="*/ 6426484 h 13937307"/>
              <a:gd name="connsiteX2868" fmla="*/ 1302271 w 12311968"/>
              <a:gd name="connsiteY2868" fmla="*/ 6386760 h 13937307"/>
              <a:gd name="connsiteX2869" fmla="*/ 756860 w 12311968"/>
              <a:gd name="connsiteY2869" fmla="*/ 6374722 h 13937307"/>
              <a:gd name="connsiteX2870" fmla="*/ 743902 w 12311968"/>
              <a:gd name="connsiteY2870" fmla="*/ 6380739 h 13937307"/>
              <a:gd name="connsiteX2871" fmla="*/ 763928 w 12311968"/>
              <a:gd name="connsiteY2871" fmla="*/ 6426482 h 13937307"/>
              <a:gd name="connsiteX2872" fmla="*/ 776886 w 12311968"/>
              <a:gd name="connsiteY2872" fmla="*/ 6420462 h 13937307"/>
              <a:gd name="connsiteX2873" fmla="*/ 756860 w 12311968"/>
              <a:gd name="connsiteY2873" fmla="*/ 6374722 h 13937307"/>
              <a:gd name="connsiteX2874" fmla="*/ 1469546 w 12311968"/>
              <a:gd name="connsiteY2874" fmla="*/ 6372315 h 13937307"/>
              <a:gd name="connsiteX2875" fmla="*/ 1458945 w 12311968"/>
              <a:gd name="connsiteY2875" fmla="*/ 6381947 h 13937307"/>
              <a:gd name="connsiteX2876" fmla="*/ 1491928 w 12311968"/>
              <a:gd name="connsiteY2876" fmla="*/ 6419260 h 13937307"/>
              <a:gd name="connsiteX2877" fmla="*/ 1502530 w 12311968"/>
              <a:gd name="connsiteY2877" fmla="*/ 6409633 h 13937307"/>
              <a:gd name="connsiteX2878" fmla="*/ 1469546 w 12311968"/>
              <a:gd name="connsiteY2878" fmla="*/ 6372315 h 13937307"/>
              <a:gd name="connsiteX2879" fmla="*/ 1629754 w 12311968"/>
              <a:gd name="connsiteY2879" fmla="*/ 6354260 h 13937307"/>
              <a:gd name="connsiteX2880" fmla="*/ 1660381 w 12311968"/>
              <a:gd name="connsiteY2880" fmla="*/ 6385557 h 13937307"/>
              <a:gd name="connsiteX2881" fmla="*/ 1654491 w 12311968"/>
              <a:gd name="connsiteY2881" fmla="*/ 6391576 h 13937307"/>
              <a:gd name="connsiteX2882" fmla="*/ 1623864 w 12311968"/>
              <a:gd name="connsiteY2882" fmla="*/ 6360278 h 13937307"/>
              <a:gd name="connsiteX2883" fmla="*/ 1629754 w 12311968"/>
              <a:gd name="connsiteY2883" fmla="*/ 6354260 h 13937307"/>
              <a:gd name="connsiteX2884" fmla="*/ 1629754 w 12311968"/>
              <a:gd name="connsiteY2884" fmla="*/ 6347036 h 13937307"/>
              <a:gd name="connsiteX2885" fmla="*/ 1620330 w 12311968"/>
              <a:gd name="connsiteY2885" fmla="*/ 6356667 h 13937307"/>
              <a:gd name="connsiteX2886" fmla="*/ 1623864 w 12311968"/>
              <a:gd name="connsiteY2886" fmla="*/ 6360278 h 13937307"/>
              <a:gd name="connsiteX2887" fmla="*/ 1620330 w 12311968"/>
              <a:gd name="connsiteY2887" fmla="*/ 6363889 h 13937307"/>
              <a:gd name="connsiteX2888" fmla="*/ 1654491 w 12311968"/>
              <a:gd name="connsiteY2888" fmla="*/ 6398798 h 13937307"/>
              <a:gd name="connsiteX2889" fmla="*/ 1663915 w 12311968"/>
              <a:gd name="connsiteY2889" fmla="*/ 6389167 h 13937307"/>
              <a:gd name="connsiteX2890" fmla="*/ 1660381 w 12311968"/>
              <a:gd name="connsiteY2890" fmla="*/ 6385557 h 13937307"/>
              <a:gd name="connsiteX2891" fmla="*/ 1663915 w 12311968"/>
              <a:gd name="connsiteY2891" fmla="*/ 6381944 h 13937307"/>
              <a:gd name="connsiteX2892" fmla="*/ 1629754 w 12311968"/>
              <a:gd name="connsiteY2892" fmla="*/ 6347036 h 13937307"/>
              <a:gd name="connsiteX2893" fmla="*/ 568381 w 12311968"/>
              <a:gd name="connsiteY2893" fmla="*/ 6344629 h 13937307"/>
              <a:gd name="connsiteX2894" fmla="*/ 555423 w 12311968"/>
              <a:gd name="connsiteY2894" fmla="*/ 6349444 h 13937307"/>
              <a:gd name="connsiteX2895" fmla="*/ 570737 w 12311968"/>
              <a:gd name="connsiteY2895" fmla="*/ 6396389 h 13937307"/>
              <a:gd name="connsiteX2896" fmla="*/ 583695 w 12311968"/>
              <a:gd name="connsiteY2896" fmla="*/ 6391573 h 13937307"/>
              <a:gd name="connsiteX2897" fmla="*/ 568381 w 12311968"/>
              <a:gd name="connsiteY2897" fmla="*/ 6344629 h 13937307"/>
              <a:gd name="connsiteX2898" fmla="*/ 216161 w 12311968"/>
              <a:gd name="connsiteY2898" fmla="*/ 6322962 h 13937307"/>
              <a:gd name="connsiteX2899" fmla="*/ 202025 w 12311968"/>
              <a:gd name="connsiteY2899" fmla="*/ 6324165 h 13937307"/>
              <a:gd name="connsiteX2900" fmla="*/ 207915 w 12311968"/>
              <a:gd name="connsiteY2900" fmla="*/ 6373518 h 13937307"/>
              <a:gd name="connsiteX2901" fmla="*/ 222051 w 12311968"/>
              <a:gd name="connsiteY2901" fmla="*/ 6372315 h 13937307"/>
              <a:gd name="connsiteX2902" fmla="*/ 216161 w 12311968"/>
              <a:gd name="connsiteY2902" fmla="*/ 6322962 h 13937307"/>
              <a:gd name="connsiteX2903" fmla="*/ 1072562 w 12311968"/>
              <a:gd name="connsiteY2903" fmla="*/ 6309722 h 13937307"/>
              <a:gd name="connsiteX2904" fmla="*/ 1060783 w 12311968"/>
              <a:gd name="connsiteY2904" fmla="*/ 6318149 h 13937307"/>
              <a:gd name="connsiteX2905" fmla="*/ 1087876 w 12311968"/>
              <a:gd name="connsiteY2905" fmla="*/ 6360278 h 13937307"/>
              <a:gd name="connsiteX2906" fmla="*/ 1099656 w 12311968"/>
              <a:gd name="connsiteY2906" fmla="*/ 6351852 h 13937307"/>
              <a:gd name="connsiteX2907" fmla="*/ 1072562 w 12311968"/>
              <a:gd name="connsiteY2907" fmla="*/ 6309722 h 13937307"/>
              <a:gd name="connsiteX2908" fmla="*/ 1242194 w 12311968"/>
              <a:gd name="connsiteY2908" fmla="*/ 6307314 h 13937307"/>
              <a:gd name="connsiteX2909" fmla="*/ 1231592 w 12311968"/>
              <a:gd name="connsiteY2909" fmla="*/ 6315740 h 13937307"/>
              <a:gd name="connsiteX2910" fmla="*/ 1261042 w 12311968"/>
              <a:gd name="connsiteY2910" fmla="*/ 6355463 h 13937307"/>
              <a:gd name="connsiteX2911" fmla="*/ 1271643 w 12311968"/>
              <a:gd name="connsiteY2911" fmla="*/ 6347038 h 13937307"/>
              <a:gd name="connsiteX2912" fmla="*/ 1242194 w 12311968"/>
              <a:gd name="connsiteY2912" fmla="*/ 6307314 h 13937307"/>
              <a:gd name="connsiteX2913" fmla="*/ 897041 w 12311968"/>
              <a:gd name="connsiteY2913" fmla="*/ 6303702 h 13937307"/>
              <a:gd name="connsiteX2914" fmla="*/ 885261 w 12311968"/>
              <a:gd name="connsiteY2914" fmla="*/ 6310924 h 13937307"/>
              <a:gd name="connsiteX2915" fmla="*/ 908821 w 12311968"/>
              <a:gd name="connsiteY2915" fmla="*/ 6354259 h 13937307"/>
              <a:gd name="connsiteX2916" fmla="*/ 920601 w 12311968"/>
              <a:gd name="connsiteY2916" fmla="*/ 6347036 h 13937307"/>
              <a:gd name="connsiteX2917" fmla="*/ 897041 w 12311968"/>
              <a:gd name="connsiteY2917" fmla="*/ 6303702 h 13937307"/>
              <a:gd name="connsiteX2918" fmla="*/ 1404757 w 12311968"/>
              <a:gd name="connsiteY2918" fmla="*/ 6297685 h 13937307"/>
              <a:gd name="connsiteX2919" fmla="*/ 1394155 w 12311968"/>
              <a:gd name="connsiteY2919" fmla="*/ 6307315 h 13937307"/>
              <a:gd name="connsiteX2920" fmla="*/ 1427139 w 12311968"/>
              <a:gd name="connsiteY2920" fmla="*/ 6344629 h 13937307"/>
              <a:gd name="connsiteX2921" fmla="*/ 1437741 w 12311968"/>
              <a:gd name="connsiteY2921" fmla="*/ 6335000 h 13937307"/>
              <a:gd name="connsiteX2922" fmla="*/ 1404757 w 12311968"/>
              <a:gd name="connsiteY2922" fmla="*/ 6297685 h 13937307"/>
              <a:gd name="connsiteX2923" fmla="*/ 383436 w 12311968"/>
              <a:gd name="connsiteY2923" fmla="*/ 6292868 h 13937307"/>
              <a:gd name="connsiteX2924" fmla="*/ 369300 w 12311968"/>
              <a:gd name="connsiteY2924" fmla="*/ 6296479 h 13937307"/>
              <a:gd name="connsiteX2925" fmla="*/ 379902 w 12311968"/>
              <a:gd name="connsiteY2925" fmla="*/ 6345833 h 13937307"/>
              <a:gd name="connsiteX2926" fmla="*/ 394038 w 12311968"/>
              <a:gd name="connsiteY2926" fmla="*/ 6342222 h 13937307"/>
              <a:gd name="connsiteX2927" fmla="*/ 383436 w 12311968"/>
              <a:gd name="connsiteY2927" fmla="*/ 6292868 h 13937307"/>
              <a:gd name="connsiteX2928" fmla="*/ 1560252 w 12311968"/>
              <a:gd name="connsiteY2928" fmla="*/ 6283240 h 13937307"/>
              <a:gd name="connsiteX2929" fmla="*/ 1591469 w 12311968"/>
              <a:gd name="connsiteY2929" fmla="*/ 6315139 h 13937307"/>
              <a:gd name="connsiteX2930" fmla="*/ 1584990 w 12311968"/>
              <a:gd name="connsiteY2930" fmla="*/ 6321758 h 13937307"/>
              <a:gd name="connsiteX2931" fmla="*/ 1553774 w 12311968"/>
              <a:gd name="connsiteY2931" fmla="*/ 6289860 h 13937307"/>
              <a:gd name="connsiteX2932" fmla="*/ 1560252 w 12311968"/>
              <a:gd name="connsiteY2932" fmla="*/ 6283240 h 13937307"/>
              <a:gd name="connsiteX2933" fmla="*/ 717986 w 12311968"/>
              <a:gd name="connsiteY2933" fmla="*/ 6283239 h 13937307"/>
              <a:gd name="connsiteX2934" fmla="*/ 705028 w 12311968"/>
              <a:gd name="connsiteY2934" fmla="*/ 6289258 h 13937307"/>
              <a:gd name="connsiteX2935" fmla="*/ 725054 w 12311968"/>
              <a:gd name="connsiteY2935" fmla="*/ 6335000 h 13937307"/>
              <a:gd name="connsiteX2936" fmla="*/ 738012 w 12311968"/>
              <a:gd name="connsiteY2936" fmla="*/ 6328979 h 13937307"/>
              <a:gd name="connsiteX2937" fmla="*/ 717986 w 12311968"/>
              <a:gd name="connsiteY2937" fmla="*/ 6283239 h 13937307"/>
              <a:gd name="connsiteX2938" fmla="*/ 1560252 w 12311968"/>
              <a:gd name="connsiteY2938" fmla="*/ 6277221 h 13937307"/>
              <a:gd name="connsiteX2939" fmla="*/ 1550828 w 12311968"/>
              <a:gd name="connsiteY2939" fmla="*/ 6286850 h 13937307"/>
              <a:gd name="connsiteX2940" fmla="*/ 1553774 w 12311968"/>
              <a:gd name="connsiteY2940" fmla="*/ 6289860 h 13937307"/>
              <a:gd name="connsiteX2941" fmla="*/ 1550828 w 12311968"/>
              <a:gd name="connsiteY2941" fmla="*/ 6292869 h 13937307"/>
              <a:gd name="connsiteX2942" fmla="*/ 1584990 w 12311968"/>
              <a:gd name="connsiteY2942" fmla="*/ 6327778 h 13937307"/>
              <a:gd name="connsiteX2943" fmla="*/ 1594414 w 12311968"/>
              <a:gd name="connsiteY2943" fmla="*/ 6318149 h 13937307"/>
              <a:gd name="connsiteX2944" fmla="*/ 1591469 w 12311968"/>
              <a:gd name="connsiteY2944" fmla="*/ 6315139 h 13937307"/>
              <a:gd name="connsiteX2945" fmla="*/ 1594414 w 12311968"/>
              <a:gd name="connsiteY2945" fmla="*/ 6312129 h 13937307"/>
              <a:gd name="connsiteX2946" fmla="*/ 1560252 w 12311968"/>
              <a:gd name="connsiteY2946" fmla="*/ 6277221 h 13937307"/>
              <a:gd name="connsiteX2947" fmla="*/ 537753 w 12311968"/>
              <a:gd name="connsiteY2947" fmla="*/ 6249535 h 13937307"/>
              <a:gd name="connsiteX2948" fmla="*/ 524795 w 12311968"/>
              <a:gd name="connsiteY2948" fmla="*/ 6254350 h 13937307"/>
              <a:gd name="connsiteX2949" fmla="*/ 540109 w 12311968"/>
              <a:gd name="connsiteY2949" fmla="*/ 6301295 h 13937307"/>
              <a:gd name="connsiteX2950" fmla="*/ 553067 w 12311968"/>
              <a:gd name="connsiteY2950" fmla="*/ 6296479 h 13937307"/>
              <a:gd name="connsiteX2951" fmla="*/ 537753 w 12311968"/>
              <a:gd name="connsiteY2951" fmla="*/ 6249535 h 13937307"/>
              <a:gd name="connsiteX2952" fmla="*/ 1182116 w 12311968"/>
              <a:gd name="connsiteY2952" fmla="*/ 6229072 h 13937307"/>
              <a:gd name="connsiteX2953" fmla="*/ 1171514 w 12311968"/>
              <a:gd name="connsiteY2953" fmla="*/ 6237499 h 13937307"/>
              <a:gd name="connsiteX2954" fmla="*/ 1200964 w 12311968"/>
              <a:gd name="connsiteY2954" fmla="*/ 6277221 h 13937307"/>
              <a:gd name="connsiteX2955" fmla="*/ 1211566 w 12311968"/>
              <a:gd name="connsiteY2955" fmla="*/ 6268795 h 13937307"/>
              <a:gd name="connsiteX2956" fmla="*/ 1182116 w 12311968"/>
              <a:gd name="connsiteY2956" fmla="*/ 6229072 h 13937307"/>
              <a:gd name="connsiteX2957" fmla="*/ 1018375 w 12311968"/>
              <a:gd name="connsiteY2957" fmla="*/ 6226665 h 13937307"/>
              <a:gd name="connsiteX2958" fmla="*/ 1006595 w 12311968"/>
              <a:gd name="connsiteY2958" fmla="*/ 6235091 h 13937307"/>
              <a:gd name="connsiteX2959" fmla="*/ 1033689 w 12311968"/>
              <a:gd name="connsiteY2959" fmla="*/ 6277221 h 13937307"/>
              <a:gd name="connsiteX2960" fmla="*/ 1045469 w 12311968"/>
              <a:gd name="connsiteY2960" fmla="*/ 6268795 h 13937307"/>
              <a:gd name="connsiteX2961" fmla="*/ 1018375 w 12311968"/>
              <a:gd name="connsiteY2961" fmla="*/ 6226665 h 13937307"/>
              <a:gd name="connsiteX2962" fmla="*/ 205559 w 12311968"/>
              <a:gd name="connsiteY2962" fmla="*/ 6224256 h 13937307"/>
              <a:gd name="connsiteX2963" fmla="*/ 191423 w 12311968"/>
              <a:gd name="connsiteY2963" fmla="*/ 6225460 h 13937307"/>
              <a:gd name="connsiteX2964" fmla="*/ 197313 w 12311968"/>
              <a:gd name="connsiteY2964" fmla="*/ 6274813 h 13937307"/>
              <a:gd name="connsiteX2965" fmla="*/ 211449 w 12311968"/>
              <a:gd name="connsiteY2965" fmla="*/ 6273610 h 13937307"/>
              <a:gd name="connsiteX2966" fmla="*/ 205559 w 12311968"/>
              <a:gd name="connsiteY2966" fmla="*/ 6224256 h 13937307"/>
              <a:gd name="connsiteX2967" fmla="*/ 1339967 w 12311968"/>
              <a:gd name="connsiteY2967" fmla="*/ 6223053 h 13937307"/>
              <a:gd name="connsiteX2968" fmla="*/ 1329365 w 12311968"/>
              <a:gd name="connsiteY2968" fmla="*/ 6232684 h 13937307"/>
              <a:gd name="connsiteX2969" fmla="*/ 1362349 w 12311968"/>
              <a:gd name="connsiteY2969" fmla="*/ 6269999 h 13937307"/>
              <a:gd name="connsiteX2970" fmla="*/ 1372951 w 12311968"/>
              <a:gd name="connsiteY2970" fmla="*/ 6260370 h 13937307"/>
              <a:gd name="connsiteX2971" fmla="*/ 1339967 w 12311968"/>
              <a:gd name="connsiteY2971" fmla="*/ 6223053 h 13937307"/>
              <a:gd name="connsiteX2972" fmla="*/ 848744 w 12311968"/>
              <a:gd name="connsiteY2972" fmla="*/ 6215830 h 13937307"/>
              <a:gd name="connsiteX2973" fmla="*/ 836964 w 12311968"/>
              <a:gd name="connsiteY2973" fmla="*/ 6223053 h 13937307"/>
              <a:gd name="connsiteX2974" fmla="*/ 860524 w 12311968"/>
              <a:gd name="connsiteY2974" fmla="*/ 6266387 h 13937307"/>
              <a:gd name="connsiteX2975" fmla="*/ 872304 w 12311968"/>
              <a:gd name="connsiteY2975" fmla="*/ 6259164 h 13937307"/>
              <a:gd name="connsiteX2976" fmla="*/ 848744 w 12311968"/>
              <a:gd name="connsiteY2976" fmla="*/ 6215830 h 13937307"/>
              <a:gd name="connsiteX2977" fmla="*/ 1490750 w 12311968"/>
              <a:gd name="connsiteY2977" fmla="*/ 6212220 h 13937307"/>
              <a:gd name="connsiteX2978" fmla="*/ 1521967 w 12311968"/>
              <a:gd name="connsiteY2978" fmla="*/ 6244119 h 13937307"/>
              <a:gd name="connsiteX2979" fmla="*/ 1515488 w 12311968"/>
              <a:gd name="connsiteY2979" fmla="*/ 6250739 h 13937307"/>
              <a:gd name="connsiteX2980" fmla="*/ 1484272 w 12311968"/>
              <a:gd name="connsiteY2980" fmla="*/ 6218841 h 13937307"/>
              <a:gd name="connsiteX2981" fmla="*/ 1490750 w 12311968"/>
              <a:gd name="connsiteY2981" fmla="*/ 6212220 h 13937307"/>
              <a:gd name="connsiteX2982" fmla="*/ 1490750 w 12311968"/>
              <a:gd name="connsiteY2982" fmla="*/ 6206202 h 13937307"/>
              <a:gd name="connsiteX2983" fmla="*/ 1481326 w 12311968"/>
              <a:gd name="connsiteY2983" fmla="*/ 6215831 h 13937307"/>
              <a:gd name="connsiteX2984" fmla="*/ 1484272 w 12311968"/>
              <a:gd name="connsiteY2984" fmla="*/ 6218841 h 13937307"/>
              <a:gd name="connsiteX2985" fmla="*/ 1481326 w 12311968"/>
              <a:gd name="connsiteY2985" fmla="*/ 6221851 h 13937307"/>
              <a:gd name="connsiteX2986" fmla="*/ 1515488 w 12311968"/>
              <a:gd name="connsiteY2986" fmla="*/ 6256758 h 13937307"/>
              <a:gd name="connsiteX2987" fmla="*/ 1524912 w 12311968"/>
              <a:gd name="connsiteY2987" fmla="*/ 6247129 h 13937307"/>
              <a:gd name="connsiteX2988" fmla="*/ 1521967 w 12311968"/>
              <a:gd name="connsiteY2988" fmla="*/ 6244119 h 13937307"/>
              <a:gd name="connsiteX2989" fmla="*/ 1524912 w 12311968"/>
              <a:gd name="connsiteY2989" fmla="*/ 6241109 h 13937307"/>
              <a:gd name="connsiteX2990" fmla="*/ 1490750 w 12311968"/>
              <a:gd name="connsiteY2990" fmla="*/ 6206202 h 13937307"/>
              <a:gd name="connsiteX2991" fmla="*/ 362232 w 12311968"/>
              <a:gd name="connsiteY2991" fmla="*/ 6196571 h 13937307"/>
              <a:gd name="connsiteX2992" fmla="*/ 348096 w 12311968"/>
              <a:gd name="connsiteY2992" fmla="*/ 6200182 h 13937307"/>
              <a:gd name="connsiteX2993" fmla="*/ 358698 w 12311968"/>
              <a:gd name="connsiteY2993" fmla="*/ 6248331 h 13937307"/>
              <a:gd name="connsiteX2994" fmla="*/ 372834 w 12311968"/>
              <a:gd name="connsiteY2994" fmla="*/ 6244719 h 13937307"/>
              <a:gd name="connsiteX2995" fmla="*/ 362232 w 12311968"/>
              <a:gd name="connsiteY2995" fmla="*/ 6196571 h 13937307"/>
              <a:gd name="connsiteX2996" fmla="*/ 677935 w 12311968"/>
              <a:gd name="connsiteY2996" fmla="*/ 6192959 h 13937307"/>
              <a:gd name="connsiteX2997" fmla="*/ 664977 w 12311968"/>
              <a:gd name="connsiteY2997" fmla="*/ 6198978 h 13937307"/>
              <a:gd name="connsiteX2998" fmla="*/ 685003 w 12311968"/>
              <a:gd name="connsiteY2998" fmla="*/ 6244719 h 13937307"/>
              <a:gd name="connsiteX2999" fmla="*/ 697960 w 12311968"/>
              <a:gd name="connsiteY2999" fmla="*/ 6238701 h 13937307"/>
              <a:gd name="connsiteX3000" fmla="*/ 677935 w 12311968"/>
              <a:gd name="connsiteY3000" fmla="*/ 6192959 h 13937307"/>
              <a:gd name="connsiteX3001" fmla="*/ 507125 w 12311968"/>
              <a:gd name="connsiteY3001" fmla="*/ 6154441 h 13937307"/>
              <a:gd name="connsiteX3002" fmla="*/ 494168 w 12311968"/>
              <a:gd name="connsiteY3002" fmla="*/ 6159256 h 13937307"/>
              <a:gd name="connsiteX3003" fmla="*/ 509481 w 12311968"/>
              <a:gd name="connsiteY3003" fmla="*/ 6206201 h 13937307"/>
              <a:gd name="connsiteX3004" fmla="*/ 522439 w 12311968"/>
              <a:gd name="connsiteY3004" fmla="*/ 6201385 h 13937307"/>
              <a:gd name="connsiteX3005" fmla="*/ 507125 w 12311968"/>
              <a:gd name="connsiteY3005" fmla="*/ 6154441 h 13937307"/>
              <a:gd name="connsiteX3006" fmla="*/ 1122038 w 12311968"/>
              <a:gd name="connsiteY3006" fmla="*/ 6149627 h 13937307"/>
              <a:gd name="connsiteX3007" fmla="*/ 1111436 w 12311968"/>
              <a:gd name="connsiteY3007" fmla="*/ 6158053 h 13937307"/>
              <a:gd name="connsiteX3008" fmla="*/ 1140886 w 12311968"/>
              <a:gd name="connsiteY3008" fmla="*/ 6197775 h 13937307"/>
              <a:gd name="connsiteX3009" fmla="*/ 1151488 w 12311968"/>
              <a:gd name="connsiteY3009" fmla="*/ 6189349 h 13937307"/>
              <a:gd name="connsiteX3010" fmla="*/ 1122038 w 12311968"/>
              <a:gd name="connsiteY3010" fmla="*/ 6149627 h 13937307"/>
              <a:gd name="connsiteX3011" fmla="*/ 1275177 w 12311968"/>
              <a:gd name="connsiteY3011" fmla="*/ 6148423 h 13937307"/>
              <a:gd name="connsiteX3012" fmla="*/ 1264576 w 12311968"/>
              <a:gd name="connsiteY3012" fmla="*/ 6158053 h 13937307"/>
              <a:gd name="connsiteX3013" fmla="*/ 1297559 w 12311968"/>
              <a:gd name="connsiteY3013" fmla="*/ 6195369 h 13937307"/>
              <a:gd name="connsiteX3014" fmla="*/ 1308161 w 12311968"/>
              <a:gd name="connsiteY3014" fmla="*/ 6185738 h 13937307"/>
              <a:gd name="connsiteX3015" fmla="*/ 1275177 w 12311968"/>
              <a:gd name="connsiteY3015" fmla="*/ 6148423 h 13937307"/>
              <a:gd name="connsiteX3016" fmla="*/ 964187 w 12311968"/>
              <a:gd name="connsiteY3016" fmla="*/ 6143608 h 13937307"/>
              <a:gd name="connsiteX3017" fmla="*/ 952407 w 12311968"/>
              <a:gd name="connsiteY3017" fmla="*/ 6152035 h 13937307"/>
              <a:gd name="connsiteX3018" fmla="*/ 979501 w 12311968"/>
              <a:gd name="connsiteY3018" fmla="*/ 6194164 h 13937307"/>
              <a:gd name="connsiteX3019" fmla="*/ 991281 w 12311968"/>
              <a:gd name="connsiteY3019" fmla="*/ 6185738 h 13937307"/>
              <a:gd name="connsiteX3020" fmla="*/ 964187 w 12311968"/>
              <a:gd name="connsiteY3020" fmla="*/ 6143608 h 13937307"/>
              <a:gd name="connsiteX3021" fmla="*/ 1422427 w 12311968"/>
              <a:gd name="connsiteY3021" fmla="*/ 6142404 h 13937307"/>
              <a:gd name="connsiteX3022" fmla="*/ 1453054 w 12311968"/>
              <a:gd name="connsiteY3022" fmla="*/ 6173701 h 13937307"/>
              <a:gd name="connsiteX3023" fmla="*/ 1447165 w 12311968"/>
              <a:gd name="connsiteY3023" fmla="*/ 6179720 h 13937307"/>
              <a:gd name="connsiteX3024" fmla="*/ 1416537 w 12311968"/>
              <a:gd name="connsiteY3024" fmla="*/ 6148423 h 13937307"/>
              <a:gd name="connsiteX3025" fmla="*/ 1422427 w 12311968"/>
              <a:gd name="connsiteY3025" fmla="*/ 6142404 h 13937307"/>
              <a:gd name="connsiteX3026" fmla="*/ 1422427 w 12311968"/>
              <a:gd name="connsiteY3026" fmla="*/ 6135182 h 13937307"/>
              <a:gd name="connsiteX3027" fmla="*/ 1413003 w 12311968"/>
              <a:gd name="connsiteY3027" fmla="*/ 6144812 h 13937307"/>
              <a:gd name="connsiteX3028" fmla="*/ 1416537 w 12311968"/>
              <a:gd name="connsiteY3028" fmla="*/ 6148423 h 13937307"/>
              <a:gd name="connsiteX3029" fmla="*/ 1413003 w 12311968"/>
              <a:gd name="connsiteY3029" fmla="*/ 6152035 h 13937307"/>
              <a:gd name="connsiteX3030" fmla="*/ 1447165 w 12311968"/>
              <a:gd name="connsiteY3030" fmla="*/ 6186943 h 13937307"/>
              <a:gd name="connsiteX3031" fmla="*/ 1456588 w 12311968"/>
              <a:gd name="connsiteY3031" fmla="*/ 6177312 h 13937307"/>
              <a:gd name="connsiteX3032" fmla="*/ 1453054 w 12311968"/>
              <a:gd name="connsiteY3032" fmla="*/ 6173701 h 13937307"/>
              <a:gd name="connsiteX3033" fmla="*/ 1456588 w 12311968"/>
              <a:gd name="connsiteY3033" fmla="*/ 6170090 h 13937307"/>
              <a:gd name="connsiteX3034" fmla="*/ 1422427 w 12311968"/>
              <a:gd name="connsiteY3034" fmla="*/ 6135182 h 13937307"/>
              <a:gd name="connsiteX3035" fmla="*/ 801624 w 12311968"/>
              <a:gd name="connsiteY3035" fmla="*/ 6129162 h 13937307"/>
              <a:gd name="connsiteX3036" fmla="*/ 789844 w 12311968"/>
              <a:gd name="connsiteY3036" fmla="*/ 6136385 h 13937307"/>
              <a:gd name="connsiteX3037" fmla="*/ 813404 w 12311968"/>
              <a:gd name="connsiteY3037" fmla="*/ 6179719 h 13937307"/>
              <a:gd name="connsiteX3038" fmla="*/ 825184 w 12311968"/>
              <a:gd name="connsiteY3038" fmla="*/ 6172496 h 13937307"/>
              <a:gd name="connsiteX3039" fmla="*/ 801624 w 12311968"/>
              <a:gd name="connsiteY3039" fmla="*/ 6129162 h 13937307"/>
              <a:gd name="connsiteX3040" fmla="*/ 193779 w 12311968"/>
              <a:gd name="connsiteY3040" fmla="*/ 6125551 h 13937307"/>
              <a:gd name="connsiteX3041" fmla="*/ 179643 w 12311968"/>
              <a:gd name="connsiteY3041" fmla="*/ 6126755 h 13937307"/>
              <a:gd name="connsiteX3042" fmla="*/ 185533 w 12311968"/>
              <a:gd name="connsiteY3042" fmla="*/ 6176108 h 13937307"/>
              <a:gd name="connsiteX3043" fmla="*/ 199669 w 12311968"/>
              <a:gd name="connsiteY3043" fmla="*/ 6174904 h 13937307"/>
              <a:gd name="connsiteX3044" fmla="*/ 193779 w 12311968"/>
              <a:gd name="connsiteY3044" fmla="*/ 6125551 h 13937307"/>
              <a:gd name="connsiteX3045" fmla="*/ 637883 w 12311968"/>
              <a:gd name="connsiteY3045" fmla="*/ 6101477 h 13937307"/>
              <a:gd name="connsiteX3046" fmla="*/ 624925 w 12311968"/>
              <a:gd name="connsiteY3046" fmla="*/ 6107495 h 13937307"/>
              <a:gd name="connsiteX3047" fmla="*/ 644951 w 12311968"/>
              <a:gd name="connsiteY3047" fmla="*/ 6153237 h 13937307"/>
              <a:gd name="connsiteX3048" fmla="*/ 657909 w 12311968"/>
              <a:gd name="connsiteY3048" fmla="*/ 6147218 h 13937307"/>
              <a:gd name="connsiteX3049" fmla="*/ 637883 w 12311968"/>
              <a:gd name="connsiteY3049" fmla="*/ 6101477 h 13937307"/>
              <a:gd name="connsiteX3050" fmla="*/ 341028 w 12311968"/>
              <a:gd name="connsiteY3050" fmla="*/ 6097865 h 13937307"/>
              <a:gd name="connsiteX3051" fmla="*/ 326892 w 12311968"/>
              <a:gd name="connsiteY3051" fmla="*/ 6101477 h 13937307"/>
              <a:gd name="connsiteX3052" fmla="*/ 337494 w 12311968"/>
              <a:gd name="connsiteY3052" fmla="*/ 6150830 h 13937307"/>
              <a:gd name="connsiteX3053" fmla="*/ 351630 w 12311968"/>
              <a:gd name="connsiteY3053" fmla="*/ 6146015 h 13937307"/>
              <a:gd name="connsiteX3054" fmla="*/ 341028 w 12311968"/>
              <a:gd name="connsiteY3054" fmla="*/ 6097865 h 13937307"/>
              <a:gd name="connsiteX3055" fmla="*/ 1210388 w 12311968"/>
              <a:gd name="connsiteY3055" fmla="*/ 6073792 h 13937307"/>
              <a:gd name="connsiteX3056" fmla="*/ 1199786 w 12311968"/>
              <a:gd name="connsiteY3056" fmla="*/ 6083423 h 13937307"/>
              <a:gd name="connsiteX3057" fmla="*/ 1232770 w 12311968"/>
              <a:gd name="connsiteY3057" fmla="*/ 6120738 h 13937307"/>
              <a:gd name="connsiteX3058" fmla="*/ 1243372 w 12311968"/>
              <a:gd name="connsiteY3058" fmla="*/ 6111107 h 13937307"/>
              <a:gd name="connsiteX3059" fmla="*/ 1210388 w 12311968"/>
              <a:gd name="connsiteY3059" fmla="*/ 6073792 h 13937307"/>
              <a:gd name="connsiteX3060" fmla="*/ 1352925 w 12311968"/>
              <a:gd name="connsiteY3060" fmla="*/ 6071385 h 13937307"/>
              <a:gd name="connsiteX3061" fmla="*/ 1383553 w 12311968"/>
              <a:gd name="connsiteY3061" fmla="*/ 6102681 h 13937307"/>
              <a:gd name="connsiteX3062" fmla="*/ 1377663 w 12311968"/>
              <a:gd name="connsiteY3062" fmla="*/ 6108700 h 13937307"/>
              <a:gd name="connsiteX3063" fmla="*/ 1347035 w 12311968"/>
              <a:gd name="connsiteY3063" fmla="*/ 6077404 h 13937307"/>
              <a:gd name="connsiteX3064" fmla="*/ 1352925 w 12311968"/>
              <a:gd name="connsiteY3064" fmla="*/ 6071385 h 13937307"/>
              <a:gd name="connsiteX3065" fmla="*/ 1061961 w 12311968"/>
              <a:gd name="connsiteY3065" fmla="*/ 6071384 h 13937307"/>
              <a:gd name="connsiteX3066" fmla="*/ 1051359 w 12311968"/>
              <a:gd name="connsiteY3066" fmla="*/ 6079810 h 13937307"/>
              <a:gd name="connsiteX3067" fmla="*/ 1080809 w 12311968"/>
              <a:gd name="connsiteY3067" fmla="*/ 6119533 h 13937307"/>
              <a:gd name="connsiteX3068" fmla="*/ 1091410 w 12311968"/>
              <a:gd name="connsiteY3068" fmla="*/ 6111107 h 13937307"/>
              <a:gd name="connsiteX3069" fmla="*/ 1061961 w 12311968"/>
              <a:gd name="connsiteY3069" fmla="*/ 6071384 h 13937307"/>
              <a:gd name="connsiteX3070" fmla="*/ 1352925 w 12311968"/>
              <a:gd name="connsiteY3070" fmla="*/ 6064162 h 13937307"/>
              <a:gd name="connsiteX3071" fmla="*/ 1343501 w 12311968"/>
              <a:gd name="connsiteY3071" fmla="*/ 6073792 h 13937307"/>
              <a:gd name="connsiteX3072" fmla="*/ 1347035 w 12311968"/>
              <a:gd name="connsiteY3072" fmla="*/ 6077404 h 13937307"/>
              <a:gd name="connsiteX3073" fmla="*/ 1343501 w 12311968"/>
              <a:gd name="connsiteY3073" fmla="*/ 6081015 h 13937307"/>
              <a:gd name="connsiteX3074" fmla="*/ 1377663 w 12311968"/>
              <a:gd name="connsiteY3074" fmla="*/ 6115923 h 13937307"/>
              <a:gd name="connsiteX3075" fmla="*/ 1387087 w 12311968"/>
              <a:gd name="connsiteY3075" fmla="*/ 6106293 h 13937307"/>
              <a:gd name="connsiteX3076" fmla="*/ 1383553 w 12311968"/>
              <a:gd name="connsiteY3076" fmla="*/ 6102681 h 13937307"/>
              <a:gd name="connsiteX3077" fmla="*/ 1387087 w 12311968"/>
              <a:gd name="connsiteY3077" fmla="*/ 6099070 h 13937307"/>
              <a:gd name="connsiteX3078" fmla="*/ 1352925 w 12311968"/>
              <a:gd name="connsiteY3078" fmla="*/ 6064162 h 13937307"/>
              <a:gd name="connsiteX3079" fmla="*/ 909999 w 12311968"/>
              <a:gd name="connsiteY3079" fmla="*/ 6060552 h 13937307"/>
              <a:gd name="connsiteX3080" fmla="*/ 898219 w 12311968"/>
              <a:gd name="connsiteY3080" fmla="*/ 6068977 h 13937307"/>
              <a:gd name="connsiteX3081" fmla="*/ 925313 w 12311968"/>
              <a:gd name="connsiteY3081" fmla="*/ 6111107 h 13937307"/>
              <a:gd name="connsiteX3082" fmla="*/ 937093 w 12311968"/>
              <a:gd name="connsiteY3082" fmla="*/ 6102681 h 13937307"/>
              <a:gd name="connsiteX3083" fmla="*/ 909999 w 12311968"/>
              <a:gd name="connsiteY3083" fmla="*/ 6060552 h 13937307"/>
              <a:gd name="connsiteX3084" fmla="*/ 475320 w 12311968"/>
              <a:gd name="connsiteY3084" fmla="*/ 6059347 h 13937307"/>
              <a:gd name="connsiteX3085" fmla="*/ 462362 w 12311968"/>
              <a:gd name="connsiteY3085" fmla="*/ 6064162 h 13937307"/>
              <a:gd name="connsiteX3086" fmla="*/ 477676 w 12311968"/>
              <a:gd name="connsiteY3086" fmla="*/ 6111107 h 13937307"/>
              <a:gd name="connsiteX3087" fmla="*/ 490634 w 12311968"/>
              <a:gd name="connsiteY3087" fmla="*/ 6106291 h 13937307"/>
              <a:gd name="connsiteX3088" fmla="*/ 475320 w 12311968"/>
              <a:gd name="connsiteY3088" fmla="*/ 6059347 h 13937307"/>
              <a:gd name="connsiteX3089" fmla="*/ 754504 w 12311968"/>
              <a:gd name="connsiteY3089" fmla="*/ 6041291 h 13937307"/>
              <a:gd name="connsiteX3090" fmla="*/ 742724 w 12311968"/>
              <a:gd name="connsiteY3090" fmla="*/ 6048513 h 13937307"/>
              <a:gd name="connsiteX3091" fmla="*/ 766284 w 12311968"/>
              <a:gd name="connsiteY3091" fmla="*/ 6091847 h 13937307"/>
              <a:gd name="connsiteX3092" fmla="*/ 778064 w 12311968"/>
              <a:gd name="connsiteY3092" fmla="*/ 6084625 h 13937307"/>
              <a:gd name="connsiteX3093" fmla="*/ 754504 w 12311968"/>
              <a:gd name="connsiteY3093" fmla="*/ 6041291 h 13937307"/>
              <a:gd name="connsiteX3094" fmla="*/ 183177 w 12311968"/>
              <a:gd name="connsiteY3094" fmla="*/ 6025642 h 13937307"/>
              <a:gd name="connsiteX3095" fmla="*/ 169041 w 12311968"/>
              <a:gd name="connsiteY3095" fmla="*/ 6026847 h 13937307"/>
              <a:gd name="connsiteX3096" fmla="*/ 174931 w 12311968"/>
              <a:gd name="connsiteY3096" fmla="*/ 6076198 h 13937307"/>
              <a:gd name="connsiteX3097" fmla="*/ 189067 w 12311968"/>
              <a:gd name="connsiteY3097" fmla="*/ 6074995 h 13937307"/>
              <a:gd name="connsiteX3098" fmla="*/ 183177 w 12311968"/>
              <a:gd name="connsiteY3098" fmla="*/ 6025642 h 13937307"/>
              <a:gd name="connsiteX3099" fmla="*/ 599009 w 12311968"/>
              <a:gd name="connsiteY3099" fmla="*/ 6009994 h 13937307"/>
              <a:gd name="connsiteX3100" fmla="*/ 586051 w 12311968"/>
              <a:gd name="connsiteY3100" fmla="*/ 6016012 h 13937307"/>
              <a:gd name="connsiteX3101" fmla="*/ 606077 w 12311968"/>
              <a:gd name="connsiteY3101" fmla="*/ 6061754 h 13937307"/>
              <a:gd name="connsiteX3102" fmla="*/ 619035 w 12311968"/>
              <a:gd name="connsiteY3102" fmla="*/ 6055736 h 13937307"/>
              <a:gd name="connsiteX3103" fmla="*/ 599009 w 12311968"/>
              <a:gd name="connsiteY3103" fmla="*/ 6009994 h 13937307"/>
              <a:gd name="connsiteX3104" fmla="*/ 1283423 w 12311968"/>
              <a:gd name="connsiteY3104" fmla="*/ 6000366 h 13937307"/>
              <a:gd name="connsiteX3105" fmla="*/ 1314640 w 12311968"/>
              <a:gd name="connsiteY3105" fmla="*/ 6032265 h 13937307"/>
              <a:gd name="connsiteX3106" fmla="*/ 1308161 w 12311968"/>
              <a:gd name="connsiteY3106" fmla="*/ 6038884 h 13937307"/>
              <a:gd name="connsiteX3107" fmla="*/ 1276945 w 12311968"/>
              <a:gd name="connsiteY3107" fmla="*/ 6006986 h 13937307"/>
              <a:gd name="connsiteX3108" fmla="*/ 1283423 w 12311968"/>
              <a:gd name="connsiteY3108" fmla="*/ 6000366 h 13937307"/>
              <a:gd name="connsiteX3109" fmla="*/ 319824 w 12311968"/>
              <a:gd name="connsiteY3109" fmla="*/ 6000363 h 13937307"/>
              <a:gd name="connsiteX3110" fmla="*/ 305689 w 12311968"/>
              <a:gd name="connsiteY3110" fmla="*/ 6003975 h 13937307"/>
              <a:gd name="connsiteX3111" fmla="*/ 316290 w 12311968"/>
              <a:gd name="connsiteY3111" fmla="*/ 6053328 h 13937307"/>
              <a:gd name="connsiteX3112" fmla="*/ 330426 w 12311968"/>
              <a:gd name="connsiteY3112" fmla="*/ 6049717 h 13937307"/>
              <a:gd name="connsiteX3113" fmla="*/ 319824 w 12311968"/>
              <a:gd name="connsiteY3113" fmla="*/ 6000363 h 13937307"/>
              <a:gd name="connsiteX3114" fmla="*/ 1145598 w 12311968"/>
              <a:gd name="connsiteY3114" fmla="*/ 5999161 h 13937307"/>
              <a:gd name="connsiteX3115" fmla="*/ 1134996 w 12311968"/>
              <a:gd name="connsiteY3115" fmla="*/ 6008792 h 13937307"/>
              <a:gd name="connsiteX3116" fmla="*/ 1167980 w 12311968"/>
              <a:gd name="connsiteY3116" fmla="*/ 6046107 h 13937307"/>
              <a:gd name="connsiteX3117" fmla="*/ 1178582 w 12311968"/>
              <a:gd name="connsiteY3117" fmla="*/ 6036476 h 13937307"/>
              <a:gd name="connsiteX3118" fmla="*/ 1145598 w 12311968"/>
              <a:gd name="connsiteY3118" fmla="*/ 5999161 h 13937307"/>
              <a:gd name="connsiteX3119" fmla="*/ 1283423 w 12311968"/>
              <a:gd name="connsiteY3119" fmla="*/ 5994347 h 13937307"/>
              <a:gd name="connsiteX3120" fmla="*/ 1273999 w 12311968"/>
              <a:gd name="connsiteY3120" fmla="*/ 6003976 h 13937307"/>
              <a:gd name="connsiteX3121" fmla="*/ 1276945 w 12311968"/>
              <a:gd name="connsiteY3121" fmla="*/ 6006986 h 13937307"/>
              <a:gd name="connsiteX3122" fmla="*/ 1273999 w 12311968"/>
              <a:gd name="connsiteY3122" fmla="*/ 6009997 h 13937307"/>
              <a:gd name="connsiteX3123" fmla="*/ 1308161 w 12311968"/>
              <a:gd name="connsiteY3123" fmla="*/ 6044903 h 13937307"/>
              <a:gd name="connsiteX3124" fmla="*/ 1317585 w 12311968"/>
              <a:gd name="connsiteY3124" fmla="*/ 6035274 h 13937307"/>
              <a:gd name="connsiteX3125" fmla="*/ 1314640 w 12311968"/>
              <a:gd name="connsiteY3125" fmla="*/ 6032265 h 13937307"/>
              <a:gd name="connsiteX3126" fmla="*/ 1317585 w 12311968"/>
              <a:gd name="connsiteY3126" fmla="*/ 6029254 h 13937307"/>
              <a:gd name="connsiteX3127" fmla="*/ 1283423 w 12311968"/>
              <a:gd name="connsiteY3127" fmla="*/ 5994347 h 13937307"/>
              <a:gd name="connsiteX3128" fmla="*/ 1001883 w 12311968"/>
              <a:gd name="connsiteY3128" fmla="*/ 5991940 h 13937307"/>
              <a:gd name="connsiteX3129" fmla="*/ 991281 w 12311968"/>
              <a:gd name="connsiteY3129" fmla="*/ 6000366 h 13937307"/>
              <a:gd name="connsiteX3130" fmla="*/ 1020731 w 12311968"/>
              <a:gd name="connsiteY3130" fmla="*/ 6040089 h 13937307"/>
              <a:gd name="connsiteX3131" fmla="*/ 1031333 w 12311968"/>
              <a:gd name="connsiteY3131" fmla="*/ 6031662 h 13937307"/>
              <a:gd name="connsiteX3132" fmla="*/ 1001883 w 12311968"/>
              <a:gd name="connsiteY3132" fmla="*/ 5991940 h 13937307"/>
              <a:gd name="connsiteX3133" fmla="*/ 855812 w 12311968"/>
              <a:gd name="connsiteY3133" fmla="*/ 5976290 h 13937307"/>
              <a:gd name="connsiteX3134" fmla="*/ 844032 w 12311968"/>
              <a:gd name="connsiteY3134" fmla="*/ 5984716 h 13937307"/>
              <a:gd name="connsiteX3135" fmla="*/ 871126 w 12311968"/>
              <a:gd name="connsiteY3135" fmla="*/ 6026847 h 13937307"/>
              <a:gd name="connsiteX3136" fmla="*/ 882906 w 12311968"/>
              <a:gd name="connsiteY3136" fmla="*/ 6018421 h 13937307"/>
              <a:gd name="connsiteX3137" fmla="*/ 855812 w 12311968"/>
              <a:gd name="connsiteY3137" fmla="*/ 5976290 h 13937307"/>
              <a:gd name="connsiteX3138" fmla="*/ 444692 w 12311968"/>
              <a:gd name="connsiteY3138" fmla="*/ 5965456 h 13937307"/>
              <a:gd name="connsiteX3139" fmla="*/ 431734 w 12311968"/>
              <a:gd name="connsiteY3139" fmla="*/ 5970271 h 13937307"/>
              <a:gd name="connsiteX3140" fmla="*/ 447048 w 12311968"/>
              <a:gd name="connsiteY3140" fmla="*/ 6017216 h 13937307"/>
              <a:gd name="connsiteX3141" fmla="*/ 460006 w 12311968"/>
              <a:gd name="connsiteY3141" fmla="*/ 6012402 h 13937307"/>
              <a:gd name="connsiteX3142" fmla="*/ 444692 w 12311968"/>
              <a:gd name="connsiteY3142" fmla="*/ 5965456 h 13937307"/>
              <a:gd name="connsiteX3143" fmla="*/ 707384 w 12311968"/>
              <a:gd name="connsiteY3143" fmla="*/ 5954623 h 13937307"/>
              <a:gd name="connsiteX3144" fmla="*/ 695604 w 12311968"/>
              <a:gd name="connsiteY3144" fmla="*/ 5961845 h 13937307"/>
              <a:gd name="connsiteX3145" fmla="*/ 719164 w 12311968"/>
              <a:gd name="connsiteY3145" fmla="*/ 6005179 h 13937307"/>
              <a:gd name="connsiteX3146" fmla="*/ 730944 w 12311968"/>
              <a:gd name="connsiteY3146" fmla="*/ 5997957 h 13937307"/>
              <a:gd name="connsiteX3147" fmla="*/ 707384 w 12311968"/>
              <a:gd name="connsiteY3147" fmla="*/ 5954623 h 13937307"/>
              <a:gd name="connsiteX3148" fmla="*/ 1215100 w 12311968"/>
              <a:gd name="connsiteY3148" fmla="*/ 5930549 h 13937307"/>
              <a:gd name="connsiteX3149" fmla="*/ 1245728 w 12311968"/>
              <a:gd name="connsiteY3149" fmla="*/ 5961847 h 13937307"/>
              <a:gd name="connsiteX3150" fmla="*/ 1239838 w 12311968"/>
              <a:gd name="connsiteY3150" fmla="*/ 5967865 h 13937307"/>
              <a:gd name="connsiteX3151" fmla="*/ 1209210 w 12311968"/>
              <a:gd name="connsiteY3151" fmla="*/ 5936568 h 13937307"/>
              <a:gd name="connsiteX3152" fmla="*/ 1215100 w 12311968"/>
              <a:gd name="connsiteY3152" fmla="*/ 5930549 h 13937307"/>
              <a:gd name="connsiteX3153" fmla="*/ 172575 w 12311968"/>
              <a:gd name="connsiteY3153" fmla="*/ 5925733 h 13937307"/>
              <a:gd name="connsiteX3154" fmla="*/ 158439 w 12311968"/>
              <a:gd name="connsiteY3154" fmla="*/ 5926937 h 13937307"/>
              <a:gd name="connsiteX3155" fmla="*/ 164329 w 12311968"/>
              <a:gd name="connsiteY3155" fmla="*/ 5977493 h 13937307"/>
              <a:gd name="connsiteX3156" fmla="*/ 178465 w 12311968"/>
              <a:gd name="connsiteY3156" fmla="*/ 5975087 h 13937307"/>
              <a:gd name="connsiteX3157" fmla="*/ 172575 w 12311968"/>
              <a:gd name="connsiteY3157" fmla="*/ 5925733 h 13937307"/>
              <a:gd name="connsiteX3158" fmla="*/ 1080809 w 12311968"/>
              <a:gd name="connsiteY3158" fmla="*/ 5924530 h 13937307"/>
              <a:gd name="connsiteX3159" fmla="*/ 1070207 w 12311968"/>
              <a:gd name="connsiteY3159" fmla="*/ 5934161 h 13937307"/>
              <a:gd name="connsiteX3160" fmla="*/ 1103190 w 12311968"/>
              <a:gd name="connsiteY3160" fmla="*/ 5971476 h 13937307"/>
              <a:gd name="connsiteX3161" fmla="*/ 1113792 w 12311968"/>
              <a:gd name="connsiteY3161" fmla="*/ 5961847 h 13937307"/>
              <a:gd name="connsiteX3162" fmla="*/ 1080809 w 12311968"/>
              <a:gd name="connsiteY3162" fmla="*/ 5924530 h 13937307"/>
              <a:gd name="connsiteX3163" fmla="*/ 1215100 w 12311968"/>
              <a:gd name="connsiteY3163" fmla="*/ 5923327 h 13937307"/>
              <a:gd name="connsiteX3164" fmla="*/ 1205676 w 12311968"/>
              <a:gd name="connsiteY3164" fmla="*/ 5932958 h 13937307"/>
              <a:gd name="connsiteX3165" fmla="*/ 1209210 w 12311968"/>
              <a:gd name="connsiteY3165" fmla="*/ 5936568 h 13937307"/>
              <a:gd name="connsiteX3166" fmla="*/ 1205676 w 12311968"/>
              <a:gd name="connsiteY3166" fmla="*/ 5940180 h 13937307"/>
              <a:gd name="connsiteX3167" fmla="*/ 1239838 w 12311968"/>
              <a:gd name="connsiteY3167" fmla="*/ 5975088 h 13937307"/>
              <a:gd name="connsiteX3168" fmla="*/ 1249262 w 12311968"/>
              <a:gd name="connsiteY3168" fmla="*/ 5965458 h 13937307"/>
              <a:gd name="connsiteX3169" fmla="*/ 1245728 w 12311968"/>
              <a:gd name="connsiteY3169" fmla="*/ 5961847 h 13937307"/>
              <a:gd name="connsiteX3170" fmla="*/ 1249262 w 12311968"/>
              <a:gd name="connsiteY3170" fmla="*/ 5958235 h 13937307"/>
              <a:gd name="connsiteX3171" fmla="*/ 1215100 w 12311968"/>
              <a:gd name="connsiteY3171" fmla="*/ 5923327 h 13937307"/>
              <a:gd name="connsiteX3172" fmla="*/ 558957 w 12311968"/>
              <a:gd name="connsiteY3172" fmla="*/ 5918511 h 13937307"/>
              <a:gd name="connsiteX3173" fmla="*/ 545999 w 12311968"/>
              <a:gd name="connsiteY3173" fmla="*/ 5924530 h 13937307"/>
              <a:gd name="connsiteX3174" fmla="*/ 566025 w 12311968"/>
              <a:gd name="connsiteY3174" fmla="*/ 5970271 h 13937307"/>
              <a:gd name="connsiteX3175" fmla="*/ 578983 w 12311968"/>
              <a:gd name="connsiteY3175" fmla="*/ 5964252 h 13937307"/>
              <a:gd name="connsiteX3176" fmla="*/ 558957 w 12311968"/>
              <a:gd name="connsiteY3176" fmla="*/ 5918511 h 13937307"/>
              <a:gd name="connsiteX3177" fmla="*/ 941805 w 12311968"/>
              <a:gd name="connsiteY3177" fmla="*/ 5913698 h 13937307"/>
              <a:gd name="connsiteX3178" fmla="*/ 931203 w 12311968"/>
              <a:gd name="connsiteY3178" fmla="*/ 5922124 h 13937307"/>
              <a:gd name="connsiteX3179" fmla="*/ 960653 w 12311968"/>
              <a:gd name="connsiteY3179" fmla="*/ 5961847 h 13937307"/>
              <a:gd name="connsiteX3180" fmla="*/ 971255 w 12311968"/>
              <a:gd name="connsiteY3180" fmla="*/ 5953421 h 13937307"/>
              <a:gd name="connsiteX3181" fmla="*/ 941805 w 12311968"/>
              <a:gd name="connsiteY3181" fmla="*/ 5913698 h 13937307"/>
              <a:gd name="connsiteX3182" fmla="*/ 298621 w 12311968"/>
              <a:gd name="connsiteY3182" fmla="*/ 5904066 h 13937307"/>
              <a:gd name="connsiteX3183" fmla="*/ 284485 w 12311968"/>
              <a:gd name="connsiteY3183" fmla="*/ 5907677 h 13937307"/>
              <a:gd name="connsiteX3184" fmla="*/ 295087 w 12311968"/>
              <a:gd name="connsiteY3184" fmla="*/ 5955827 h 13937307"/>
              <a:gd name="connsiteX3185" fmla="*/ 309223 w 12311968"/>
              <a:gd name="connsiteY3185" fmla="*/ 5952215 h 13937307"/>
              <a:gd name="connsiteX3186" fmla="*/ 298621 w 12311968"/>
              <a:gd name="connsiteY3186" fmla="*/ 5904066 h 13937307"/>
              <a:gd name="connsiteX3187" fmla="*/ 801624 w 12311968"/>
              <a:gd name="connsiteY3187" fmla="*/ 5894438 h 13937307"/>
              <a:gd name="connsiteX3188" fmla="*/ 789844 w 12311968"/>
              <a:gd name="connsiteY3188" fmla="*/ 5902863 h 13937307"/>
              <a:gd name="connsiteX3189" fmla="*/ 816938 w 12311968"/>
              <a:gd name="connsiteY3189" fmla="*/ 5943790 h 13937307"/>
              <a:gd name="connsiteX3190" fmla="*/ 828718 w 12311968"/>
              <a:gd name="connsiteY3190" fmla="*/ 5936567 h 13937307"/>
              <a:gd name="connsiteX3191" fmla="*/ 801624 w 12311968"/>
              <a:gd name="connsiteY3191" fmla="*/ 5894438 h 13937307"/>
              <a:gd name="connsiteX3192" fmla="*/ 414064 w 12311968"/>
              <a:gd name="connsiteY3192" fmla="*/ 5870362 h 13937307"/>
              <a:gd name="connsiteX3193" fmla="*/ 401106 w 12311968"/>
              <a:gd name="connsiteY3193" fmla="*/ 5875177 h 13937307"/>
              <a:gd name="connsiteX3194" fmla="*/ 416420 w 12311968"/>
              <a:gd name="connsiteY3194" fmla="*/ 5922122 h 13937307"/>
              <a:gd name="connsiteX3195" fmla="*/ 429378 w 12311968"/>
              <a:gd name="connsiteY3195" fmla="*/ 5917306 h 13937307"/>
              <a:gd name="connsiteX3196" fmla="*/ 414064 w 12311968"/>
              <a:gd name="connsiteY3196" fmla="*/ 5870362 h 13937307"/>
              <a:gd name="connsiteX3197" fmla="*/ 659087 w 12311968"/>
              <a:gd name="connsiteY3197" fmla="*/ 5866751 h 13937307"/>
              <a:gd name="connsiteX3198" fmla="*/ 647307 w 12311968"/>
              <a:gd name="connsiteY3198" fmla="*/ 5873973 h 13937307"/>
              <a:gd name="connsiteX3199" fmla="*/ 670867 w 12311968"/>
              <a:gd name="connsiteY3199" fmla="*/ 5917307 h 13937307"/>
              <a:gd name="connsiteX3200" fmla="*/ 682647 w 12311968"/>
              <a:gd name="connsiteY3200" fmla="*/ 5910085 h 13937307"/>
              <a:gd name="connsiteX3201" fmla="*/ 659087 w 12311968"/>
              <a:gd name="connsiteY3201" fmla="*/ 5866751 h 13937307"/>
              <a:gd name="connsiteX3202" fmla="*/ 1145598 w 12311968"/>
              <a:gd name="connsiteY3202" fmla="*/ 5859530 h 13937307"/>
              <a:gd name="connsiteX3203" fmla="*/ 1176226 w 12311968"/>
              <a:gd name="connsiteY3203" fmla="*/ 5890826 h 13937307"/>
              <a:gd name="connsiteX3204" fmla="*/ 1170336 w 12311968"/>
              <a:gd name="connsiteY3204" fmla="*/ 5896845 h 13937307"/>
              <a:gd name="connsiteX3205" fmla="*/ 1139708 w 12311968"/>
              <a:gd name="connsiteY3205" fmla="*/ 5865549 h 13937307"/>
              <a:gd name="connsiteX3206" fmla="*/ 1145598 w 12311968"/>
              <a:gd name="connsiteY3206" fmla="*/ 5859530 h 13937307"/>
              <a:gd name="connsiteX3207" fmla="*/ 1145598 w 12311968"/>
              <a:gd name="connsiteY3207" fmla="*/ 5852307 h 13937307"/>
              <a:gd name="connsiteX3208" fmla="*/ 1136174 w 12311968"/>
              <a:gd name="connsiteY3208" fmla="*/ 5861937 h 13937307"/>
              <a:gd name="connsiteX3209" fmla="*/ 1139708 w 12311968"/>
              <a:gd name="connsiteY3209" fmla="*/ 5865549 h 13937307"/>
              <a:gd name="connsiteX3210" fmla="*/ 1136174 w 12311968"/>
              <a:gd name="connsiteY3210" fmla="*/ 5869161 h 13937307"/>
              <a:gd name="connsiteX3211" fmla="*/ 1170336 w 12311968"/>
              <a:gd name="connsiteY3211" fmla="*/ 5904068 h 13937307"/>
              <a:gd name="connsiteX3212" fmla="*/ 1179760 w 12311968"/>
              <a:gd name="connsiteY3212" fmla="*/ 5894438 h 13937307"/>
              <a:gd name="connsiteX3213" fmla="*/ 1176226 w 12311968"/>
              <a:gd name="connsiteY3213" fmla="*/ 5890826 h 13937307"/>
              <a:gd name="connsiteX3214" fmla="*/ 1179760 w 12311968"/>
              <a:gd name="connsiteY3214" fmla="*/ 5887216 h 13937307"/>
              <a:gd name="connsiteX3215" fmla="*/ 1145598 w 12311968"/>
              <a:gd name="connsiteY3215" fmla="*/ 5852307 h 13937307"/>
              <a:gd name="connsiteX3216" fmla="*/ 1014841 w 12311968"/>
              <a:gd name="connsiteY3216" fmla="*/ 5849900 h 13937307"/>
              <a:gd name="connsiteX3217" fmla="*/ 1004239 w 12311968"/>
              <a:gd name="connsiteY3217" fmla="*/ 5859530 h 13937307"/>
              <a:gd name="connsiteX3218" fmla="*/ 1037223 w 12311968"/>
              <a:gd name="connsiteY3218" fmla="*/ 5896846 h 13937307"/>
              <a:gd name="connsiteX3219" fmla="*/ 1047825 w 12311968"/>
              <a:gd name="connsiteY3219" fmla="*/ 5887216 h 13937307"/>
              <a:gd name="connsiteX3220" fmla="*/ 1014841 w 12311968"/>
              <a:gd name="connsiteY3220" fmla="*/ 5849900 h 13937307"/>
              <a:gd name="connsiteX3221" fmla="*/ 881728 w 12311968"/>
              <a:gd name="connsiteY3221" fmla="*/ 5834252 h 13937307"/>
              <a:gd name="connsiteX3222" fmla="*/ 871126 w 12311968"/>
              <a:gd name="connsiteY3222" fmla="*/ 5842678 h 13937307"/>
              <a:gd name="connsiteX3223" fmla="*/ 900575 w 12311968"/>
              <a:gd name="connsiteY3223" fmla="*/ 5882401 h 13937307"/>
              <a:gd name="connsiteX3224" fmla="*/ 911177 w 12311968"/>
              <a:gd name="connsiteY3224" fmla="*/ 5873975 h 13937307"/>
              <a:gd name="connsiteX3225" fmla="*/ 881728 w 12311968"/>
              <a:gd name="connsiteY3225" fmla="*/ 5834252 h 13937307"/>
              <a:gd name="connsiteX3226" fmla="*/ 518905 w 12311968"/>
              <a:gd name="connsiteY3226" fmla="*/ 5827028 h 13937307"/>
              <a:gd name="connsiteX3227" fmla="*/ 505947 w 12311968"/>
              <a:gd name="connsiteY3227" fmla="*/ 5833046 h 13937307"/>
              <a:gd name="connsiteX3228" fmla="*/ 525973 w 12311968"/>
              <a:gd name="connsiteY3228" fmla="*/ 5878788 h 13937307"/>
              <a:gd name="connsiteX3229" fmla="*/ 538931 w 12311968"/>
              <a:gd name="connsiteY3229" fmla="*/ 5872769 h 13937307"/>
              <a:gd name="connsiteX3230" fmla="*/ 518905 w 12311968"/>
              <a:gd name="connsiteY3230" fmla="*/ 5827028 h 13937307"/>
              <a:gd name="connsiteX3231" fmla="*/ 161973 w 12311968"/>
              <a:gd name="connsiteY3231" fmla="*/ 5827028 h 13937307"/>
              <a:gd name="connsiteX3232" fmla="*/ 147837 w 12311968"/>
              <a:gd name="connsiteY3232" fmla="*/ 5828232 h 13937307"/>
              <a:gd name="connsiteX3233" fmla="*/ 153727 w 12311968"/>
              <a:gd name="connsiteY3233" fmla="*/ 5877585 h 13937307"/>
              <a:gd name="connsiteX3234" fmla="*/ 167863 w 12311968"/>
              <a:gd name="connsiteY3234" fmla="*/ 5876380 h 13937307"/>
              <a:gd name="connsiteX3235" fmla="*/ 161973 w 12311968"/>
              <a:gd name="connsiteY3235" fmla="*/ 5827028 h 13937307"/>
              <a:gd name="connsiteX3236" fmla="*/ 747436 w 12311968"/>
              <a:gd name="connsiteY3236" fmla="*/ 5811380 h 13937307"/>
              <a:gd name="connsiteX3237" fmla="*/ 735656 w 12311968"/>
              <a:gd name="connsiteY3237" fmla="*/ 5819807 h 13937307"/>
              <a:gd name="connsiteX3238" fmla="*/ 762750 w 12311968"/>
              <a:gd name="connsiteY3238" fmla="*/ 5860733 h 13937307"/>
              <a:gd name="connsiteX3239" fmla="*/ 774530 w 12311968"/>
              <a:gd name="connsiteY3239" fmla="*/ 5853512 h 13937307"/>
              <a:gd name="connsiteX3240" fmla="*/ 747436 w 12311968"/>
              <a:gd name="connsiteY3240" fmla="*/ 5811380 h 13937307"/>
              <a:gd name="connsiteX3241" fmla="*/ 276239 w 12311968"/>
              <a:gd name="connsiteY3241" fmla="*/ 5806565 h 13937307"/>
              <a:gd name="connsiteX3242" fmla="*/ 263281 w 12311968"/>
              <a:gd name="connsiteY3242" fmla="*/ 5810175 h 13937307"/>
              <a:gd name="connsiteX3243" fmla="*/ 273883 w 12311968"/>
              <a:gd name="connsiteY3243" fmla="*/ 5858325 h 13937307"/>
              <a:gd name="connsiteX3244" fmla="*/ 286841 w 12311968"/>
              <a:gd name="connsiteY3244" fmla="*/ 5855917 h 13937307"/>
              <a:gd name="connsiteX3245" fmla="*/ 276239 w 12311968"/>
              <a:gd name="connsiteY3245" fmla="*/ 5806565 h 13937307"/>
              <a:gd name="connsiteX3246" fmla="*/ 1076097 w 12311968"/>
              <a:gd name="connsiteY3246" fmla="*/ 5788512 h 13937307"/>
              <a:gd name="connsiteX3247" fmla="*/ 1107313 w 12311968"/>
              <a:gd name="connsiteY3247" fmla="*/ 5820409 h 13937307"/>
              <a:gd name="connsiteX3248" fmla="*/ 1100834 w 12311968"/>
              <a:gd name="connsiteY3248" fmla="*/ 5827029 h 13937307"/>
              <a:gd name="connsiteX3249" fmla="*/ 1069619 w 12311968"/>
              <a:gd name="connsiteY3249" fmla="*/ 5795131 h 13937307"/>
              <a:gd name="connsiteX3250" fmla="*/ 1076097 w 12311968"/>
              <a:gd name="connsiteY3250" fmla="*/ 5788512 h 13937307"/>
              <a:gd name="connsiteX3251" fmla="*/ 1076097 w 12311968"/>
              <a:gd name="connsiteY3251" fmla="*/ 5782492 h 13937307"/>
              <a:gd name="connsiteX3252" fmla="*/ 1066673 w 12311968"/>
              <a:gd name="connsiteY3252" fmla="*/ 5792121 h 13937307"/>
              <a:gd name="connsiteX3253" fmla="*/ 1069619 w 12311968"/>
              <a:gd name="connsiteY3253" fmla="*/ 5795131 h 13937307"/>
              <a:gd name="connsiteX3254" fmla="*/ 1066673 w 12311968"/>
              <a:gd name="connsiteY3254" fmla="*/ 5798140 h 13937307"/>
              <a:gd name="connsiteX3255" fmla="*/ 1100834 w 12311968"/>
              <a:gd name="connsiteY3255" fmla="*/ 5833048 h 13937307"/>
              <a:gd name="connsiteX3256" fmla="*/ 1110258 w 12311968"/>
              <a:gd name="connsiteY3256" fmla="*/ 5823418 h 13937307"/>
              <a:gd name="connsiteX3257" fmla="*/ 1107313 w 12311968"/>
              <a:gd name="connsiteY3257" fmla="*/ 5820409 h 13937307"/>
              <a:gd name="connsiteX3258" fmla="*/ 1110258 w 12311968"/>
              <a:gd name="connsiteY3258" fmla="*/ 5817400 h 13937307"/>
              <a:gd name="connsiteX3259" fmla="*/ 1076097 w 12311968"/>
              <a:gd name="connsiteY3259" fmla="*/ 5782492 h 13937307"/>
              <a:gd name="connsiteX3260" fmla="*/ 611967 w 12311968"/>
              <a:gd name="connsiteY3260" fmla="*/ 5780083 h 13937307"/>
              <a:gd name="connsiteX3261" fmla="*/ 600187 w 12311968"/>
              <a:gd name="connsiteY3261" fmla="*/ 5787305 h 13937307"/>
              <a:gd name="connsiteX3262" fmla="*/ 623747 w 12311968"/>
              <a:gd name="connsiteY3262" fmla="*/ 5830640 h 13937307"/>
              <a:gd name="connsiteX3263" fmla="*/ 635527 w 12311968"/>
              <a:gd name="connsiteY3263" fmla="*/ 5823417 h 13937307"/>
              <a:gd name="connsiteX3264" fmla="*/ 611967 w 12311968"/>
              <a:gd name="connsiteY3264" fmla="*/ 5780083 h 13937307"/>
              <a:gd name="connsiteX3265" fmla="*/ 950051 w 12311968"/>
              <a:gd name="connsiteY3265" fmla="*/ 5775269 h 13937307"/>
              <a:gd name="connsiteX3266" fmla="*/ 939449 w 12311968"/>
              <a:gd name="connsiteY3266" fmla="*/ 5784899 h 13937307"/>
              <a:gd name="connsiteX3267" fmla="*/ 972433 w 12311968"/>
              <a:gd name="connsiteY3267" fmla="*/ 5822215 h 13937307"/>
              <a:gd name="connsiteX3268" fmla="*/ 983035 w 12311968"/>
              <a:gd name="connsiteY3268" fmla="*/ 5812585 h 13937307"/>
              <a:gd name="connsiteX3269" fmla="*/ 950051 w 12311968"/>
              <a:gd name="connsiteY3269" fmla="*/ 5775269 h 13937307"/>
              <a:gd name="connsiteX3270" fmla="*/ 383436 w 12311968"/>
              <a:gd name="connsiteY3270" fmla="*/ 5775268 h 13937307"/>
              <a:gd name="connsiteX3271" fmla="*/ 370478 w 12311968"/>
              <a:gd name="connsiteY3271" fmla="*/ 5780083 h 13937307"/>
              <a:gd name="connsiteX3272" fmla="*/ 385792 w 12311968"/>
              <a:gd name="connsiteY3272" fmla="*/ 5827028 h 13937307"/>
              <a:gd name="connsiteX3273" fmla="*/ 398750 w 12311968"/>
              <a:gd name="connsiteY3273" fmla="*/ 5822213 h 13937307"/>
              <a:gd name="connsiteX3274" fmla="*/ 383436 w 12311968"/>
              <a:gd name="connsiteY3274" fmla="*/ 5775268 h 13937307"/>
              <a:gd name="connsiteX3275" fmla="*/ 821650 w 12311968"/>
              <a:gd name="connsiteY3275" fmla="*/ 5756010 h 13937307"/>
              <a:gd name="connsiteX3276" fmla="*/ 811048 w 12311968"/>
              <a:gd name="connsiteY3276" fmla="*/ 5764436 h 13937307"/>
              <a:gd name="connsiteX3277" fmla="*/ 840498 w 12311968"/>
              <a:gd name="connsiteY3277" fmla="*/ 5804158 h 13937307"/>
              <a:gd name="connsiteX3278" fmla="*/ 851100 w 12311968"/>
              <a:gd name="connsiteY3278" fmla="*/ 5795732 h 13937307"/>
              <a:gd name="connsiteX3279" fmla="*/ 821650 w 12311968"/>
              <a:gd name="connsiteY3279" fmla="*/ 5756010 h 13937307"/>
              <a:gd name="connsiteX3280" fmla="*/ 480032 w 12311968"/>
              <a:gd name="connsiteY3280" fmla="*/ 5735545 h 13937307"/>
              <a:gd name="connsiteX3281" fmla="*/ 467074 w 12311968"/>
              <a:gd name="connsiteY3281" fmla="*/ 5741564 h 13937307"/>
              <a:gd name="connsiteX3282" fmla="*/ 487100 w 12311968"/>
              <a:gd name="connsiteY3282" fmla="*/ 5787305 h 13937307"/>
              <a:gd name="connsiteX3283" fmla="*/ 500058 w 12311968"/>
              <a:gd name="connsiteY3283" fmla="*/ 5781286 h 13937307"/>
              <a:gd name="connsiteX3284" fmla="*/ 480032 w 12311968"/>
              <a:gd name="connsiteY3284" fmla="*/ 5735545 h 13937307"/>
              <a:gd name="connsiteX3285" fmla="*/ 151371 w 12311968"/>
              <a:gd name="connsiteY3285" fmla="*/ 5728323 h 13937307"/>
              <a:gd name="connsiteX3286" fmla="*/ 137235 w 12311968"/>
              <a:gd name="connsiteY3286" fmla="*/ 5729526 h 13937307"/>
              <a:gd name="connsiteX3287" fmla="*/ 143125 w 12311968"/>
              <a:gd name="connsiteY3287" fmla="*/ 5778880 h 13937307"/>
              <a:gd name="connsiteX3288" fmla="*/ 157261 w 12311968"/>
              <a:gd name="connsiteY3288" fmla="*/ 5777675 h 13937307"/>
              <a:gd name="connsiteX3289" fmla="*/ 151371 w 12311968"/>
              <a:gd name="connsiteY3289" fmla="*/ 5728323 h 13937307"/>
              <a:gd name="connsiteX3290" fmla="*/ 693249 w 12311968"/>
              <a:gd name="connsiteY3290" fmla="*/ 5727121 h 13937307"/>
              <a:gd name="connsiteX3291" fmla="*/ 681469 w 12311968"/>
              <a:gd name="connsiteY3291" fmla="*/ 5735547 h 13937307"/>
              <a:gd name="connsiteX3292" fmla="*/ 708562 w 12311968"/>
              <a:gd name="connsiteY3292" fmla="*/ 5777676 h 13937307"/>
              <a:gd name="connsiteX3293" fmla="*/ 720342 w 12311968"/>
              <a:gd name="connsiteY3293" fmla="*/ 5769250 h 13937307"/>
              <a:gd name="connsiteX3294" fmla="*/ 693249 w 12311968"/>
              <a:gd name="connsiteY3294" fmla="*/ 5727121 h 13937307"/>
              <a:gd name="connsiteX3295" fmla="*/ 1007773 w 12311968"/>
              <a:gd name="connsiteY3295" fmla="*/ 5718695 h 13937307"/>
              <a:gd name="connsiteX3296" fmla="*/ 1038401 w 12311968"/>
              <a:gd name="connsiteY3296" fmla="*/ 5749991 h 13937307"/>
              <a:gd name="connsiteX3297" fmla="*/ 1032511 w 12311968"/>
              <a:gd name="connsiteY3297" fmla="*/ 5756010 h 13937307"/>
              <a:gd name="connsiteX3298" fmla="*/ 1001884 w 12311968"/>
              <a:gd name="connsiteY3298" fmla="*/ 5724712 h 13937307"/>
              <a:gd name="connsiteX3299" fmla="*/ 1007773 w 12311968"/>
              <a:gd name="connsiteY3299" fmla="*/ 5718695 h 13937307"/>
              <a:gd name="connsiteX3300" fmla="*/ 1007773 w 12311968"/>
              <a:gd name="connsiteY3300" fmla="*/ 5711472 h 13937307"/>
              <a:gd name="connsiteX3301" fmla="*/ 998349 w 12311968"/>
              <a:gd name="connsiteY3301" fmla="*/ 5721101 h 13937307"/>
              <a:gd name="connsiteX3302" fmla="*/ 1001884 w 12311968"/>
              <a:gd name="connsiteY3302" fmla="*/ 5724712 h 13937307"/>
              <a:gd name="connsiteX3303" fmla="*/ 998349 w 12311968"/>
              <a:gd name="connsiteY3303" fmla="*/ 5728324 h 13937307"/>
              <a:gd name="connsiteX3304" fmla="*/ 1032511 w 12311968"/>
              <a:gd name="connsiteY3304" fmla="*/ 5763232 h 13937307"/>
              <a:gd name="connsiteX3305" fmla="*/ 1041935 w 12311968"/>
              <a:gd name="connsiteY3305" fmla="*/ 5753602 h 13937307"/>
              <a:gd name="connsiteX3306" fmla="*/ 1038401 w 12311968"/>
              <a:gd name="connsiteY3306" fmla="*/ 5749991 h 13937307"/>
              <a:gd name="connsiteX3307" fmla="*/ 1041935 w 12311968"/>
              <a:gd name="connsiteY3307" fmla="*/ 5746380 h 13937307"/>
              <a:gd name="connsiteX3308" fmla="*/ 1007773 w 12311968"/>
              <a:gd name="connsiteY3308" fmla="*/ 5711472 h 13937307"/>
              <a:gd name="connsiteX3309" fmla="*/ 256213 w 12311968"/>
              <a:gd name="connsiteY3309" fmla="*/ 5707859 h 13937307"/>
              <a:gd name="connsiteX3310" fmla="*/ 242077 w 12311968"/>
              <a:gd name="connsiteY3310" fmla="*/ 5711471 h 13937307"/>
              <a:gd name="connsiteX3311" fmla="*/ 252679 w 12311968"/>
              <a:gd name="connsiteY3311" fmla="*/ 5760823 h 13937307"/>
              <a:gd name="connsiteX3312" fmla="*/ 266815 w 12311968"/>
              <a:gd name="connsiteY3312" fmla="*/ 5757212 h 13937307"/>
              <a:gd name="connsiteX3313" fmla="*/ 256213 w 12311968"/>
              <a:gd name="connsiteY3313" fmla="*/ 5707859 h 13937307"/>
              <a:gd name="connsiteX3314" fmla="*/ 886440 w 12311968"/>
              <a:gd name="connsiteY3314" fmla="*/ 5700639 h 13937307"/>
              <a:gd name="connsiteX3315" fmla="*/ 875838 w 12311968"/>
              <a:gd name="connsiteY3315" fmla="*/ 5710267 h 13937307"/>
              <a:gd name="connsiteX3316" fmla="*/ 907643 w 12311968"/>
              <a:gd name="connsiteY3316" fmla="*/ 5747583 h 13937307"/>
              <a:gd name="connsiteX3317" fmla="*/ 919423 w 12311968"/>
              <a:gd name="connsiteY3317" fmla="*/ 5737954 h 13937307"/>
              <a:gd name="connsiteX3318" fmla="*/ 886440 w 12311968"/>
              <a:gd name="connsiteY3318" fmla="*/ 5700639 h 13937307"/>
              <a:gd name="connsiteX3319" fmla="*/ 564847 w 12311968"/>
              <a:gd name="connsiteY3319" fmla="*/ 5692211 h 13937307"/>
              <a:gd name="connsiteX3320" fmla="*/ 553067 w 12311968"/>
              <a:gd name="connsiteY3320" fmla="*/ 5699433 h 13937307"/>
              <a:gd name="connsiteX3321" fmla="*/ 576627 w 12311968"/>
              <a:gd name="connsiteY3321" fmla="*/ 5742767 h 13937307"/>
              <a:gd name="connsiteX3322" fmla="*/ 588407 w 12311968"/>
              <a:gd name="connsiteY3322" fmla="*/ 5735545 h 13937307"/>
              <a:gd name="connsiteX3323" fmla="*/ 564847 w 12311968"/>
              <a:gd name="connsiteY3323" fmla="*/ 5692211 h 13937307"/>
              <a:gd name="connsiteX3324" fmla="*/ 351630 w 12311968"/>
              <a:gd name="connsiteY3324" fmla="*/ 5680174 h 13937307"/>
              <a:gd name="connsiteX3325" fmla="*/ 338672 w 12311968"/>
              <a:gd name="connsiteY3325" fmla="*/ 5684988 h 13937307"/>
              <a:gd name="connsiteX3326" fmla="*/ 353986 w 12311968"/>
              <a:gd name="connsiteY3326" fmla="*/ 5731934 h 13937307"/>
              <a:gd name="connsiteX3327" fmla="*/ 366944 w 12311968"/>
              <a:gd name="connsiteY3327" fmla="*/ 5727119 h 13937307"/>
              <a:gd name="connsiteX3328" fmla="*/ 351630 w 12311968"/>
              <a:gd name="connsiteY3328" fmla="*/ 5680174 h 13937307"/>
              <a:gd name="connsiteX3329" fmla="*/ 761572 w 12311968"/>
              <a:gd name="connsiteY3329" fmla="*/ 5677767 h 13937307"/>
              <a:gd name="connsiteX3330" fmla="*/ 750970 w 12311968"/>
              <a:gd name="connsiteY3330" fmla="*/ 5686194 h 13937307"/>
              <a:gd name="connsiteX3331" fmla="*/ 781598 w 12311968"/>
              <a:gd name="connsiteY3331" fmla="*/ 5724712 h 13937307"/>
              <a:gd name="connsiteX3332" fmla="*/ 791022 w 12311968"/>
              <a:gd name="connsiteY3332" fmla="*/ 5717490 h 13937307"/>
              <a:gd name="connsiteX3333" fmla="*/ 761572 w 12311968"/>
              <a:gd name="connsiteY3333" fmla="*/ 5677767 h 13937307"/>
              <a:gd name="connsiteX3334" fmla="*/ 938271 w 12311968"/>
              <a:gd name="connsiteY3334" fmla="*/ 5647674 h 13937307"/>
              <a:gd name="connsiteX3335" fmla="*/ 968899 w 12311968"/>
              <a:gd name="connsiteY3335" fmla="*/ 5678972 h 13937307"/>
              <a:gd name="connsiteX3336" fmla="*/ 963009 w 12311968"/>
              <a:gd name="connsiteY3336" fmla="*/ 5684990 h 13937307"/>
              <a:gd name="connsiteX3337" fmla="*/ 932381 w 12311968"/>
              <a:gd name="connsiteY3337" fmla="*/ 5653694 h 13937307"/>
              <a:gd name="connsiteX3338" fmla="*/ 938271 w 12311968"/>
              <a:gd name="connsiteY3338" fmla="*/ 5647674 h 13937307"/>
              <a:gd name="connsiteX3339" fmla="*/ 439980 w 12311968"/>
              <a:gd name="connsiteY3339" fmla="*/ 5645266 h 13937307"/>
              <a:gd name="connsiteX3340" fmla="*/ 427022 w 12311968"/>
              <a:gd name="connsiteY3340" fmla="*/ 5651283 h 13937307"/>
              <a:gd name="connsiteX3341" fmla="*/ 447048 w 12311968"/>
              <a:gd name="connsiteY3341" fmla="*/ 5697026 h 13937307"/>
              <a:gd name="connsiteX3342" fmla="*/ 460006 w 12311968"/>
              <a:gd name="connsiteY3342" fmla="*/ 5691006 h 13937307"/>
              <a:gd name="connsiteX3343" fmla="*/ 439980 w 12311968"/>
              <a:gd name="connsiteY3343" fmla="*/ 5645266 h 13937307"/>
              <a:gd name="connsiteX3344" fmla="*/ 639061 w 12311968"/>
              <a:gd name="connsiteY3344" fmla="*/ 5644063 h 13937307"/>
              <a:gd name="connsiteX3345" fmla="*/ 627281 w 12311968"/>
              <a:gd name="connsiteY3345" fmla="*/ 5652490 h 13937307"/>
              <a:gd name="connsiteX3346" fmla="*/ 654375 w 12311968"/>
              <a:gd name="connsiteY3346" fmla="*/ 5694619 h 13937307"/>
              <a:gd name="connsiteX3347" fmla="*/ 666155 w 12311968"/>
              <a:gd name="connsiteY3347" fmla="*/ 5686193 h 13937307"/>
              <a:gd name="connsiteX3348" fmla="*/ 639061 w 12311968"/>
              <a:gd name="connsiteY3348" fmla="*/ 5644063 h 13937307"/>
              <a:gd name="connsiteX3349" fmla="*/ 938271 w 12311968"/>
              <a:gd name="connsiteY3349" fmla="*/ 5640451 h 13937307"/>
              <a:gd name="connsiteX3350" fmla="*/ 928847 w 12311968"/>
              <a:gd name="connsiteY3350" fmla="*/ 5650083 h 13937307"/>
              <a:gd name="connsiteX3351" fmla="*/ 932381 w 12311968"/>
              <a:gd name="connsiteY3351" fmla="*/ 5653694 h 13937307"/>
              <a:gd name="connsiteX3352" fmla="*/ 928847 w 12311968"/>
              <a:gd name="connsiteY3352" fmla="*/ 5657306 h 13937307"/>
              <a:gd name="connsiteX3353" fmla="*/ 963009 w 12311968"/>
              <a:gd name="connsiteY3353" fmla="*/ 5692213 h 13937307"/>
              <a:gd name="connsiteX3354" fmla="*/ 972433 w 12311968"/>
              <a:gd name="connsiteY3354" fmla="*/ 5682583 h 13937307"/>
              <a:gd name="connsiteX3355" fmla="*/ 968899 w 12311968"/>
              <a:gd name="connsiteY3355" fmla="*/ 5678972 h 13937307"/>
              <a:gd name="connsiteX3356" fmla="*/ 972433 w 12311968"/>
              <a:gd name="connsiteY3356" fmla="*/ 5675361 h 13937307"/>
              <a:gd name="connsiteX3357" fmla="*/ 938271 w 12311968"/>
              <a:gd name="connsiteY3357" fmla="*/ 5640451 h 13937307"/>
              <a:gd name="connsiteX3358" fmla="*/ 140769 w 12311968"/>
              <a:gd name="connsiteY3358" fmla="*/ 5628413 h 13937307"/>
              <a:gd name="connsiteX3359" fmla="*/ 126633 w 12311968"/>
              <a:gd name="connsiteY3359" fmla="*/ 5629617 h 13937307"/>
              <a:gd name="connsiteX3360" fmla="*/ 132523 w 12311968"/>
              <a:gd name="connsiteY3360" fmla="*/ 5678970 h 13937307"/>
              <a:gd name="connsiteX3361" fmla="*/ 146659 w 12311968"/>
              <a:gd name="connsiteY3361" fmla="*/ 5677766 h 13937307"/>
              <a:gd name="connsiteX3362" fmla="*/ 140769 w 12311968"/>
              <a:gd name="connsiteY3362" fmla="*/ 5628413 h 13937307"/>
              <a:gd name="connsiteX3363" fmla="*/ 820472 w 12311968"/>
              <a:gd name="connsiteY3363" fmla="*/ 5626007 h 13937307"/>
              <a:gd name="connsiteX3364" fmla="*/ 809870 w 12311968"/>
              <a:gd name="connsiteY3364" fmla="*/ 5635638 h 13937307"/>
              <a:gd name="connsiteX3365" fmla="*/ 842854 w 12311968"/>
              <a:gd name="connsiteY3365" fmla="*/ 5672952 h 13937307"/>
              <a:gd name="connsiteX3366" fmla="*/ 853456 w 12311968"/>
              <a:gd name="connsiteY3366" fmla="*/ 5663322 h 13937307"/>
              <a:gd name="connsiteX3367" fmla="*/ 820472 w 12311968"/>
              <a:gd name="connsiteY3367" fmla="*/ 5626007 h 13937307"/>
              <a:gd name="connsiteX3368" fmla="*/ 235009 w 12311968"/>
              <a:gd name="connsiteY3368" fmla="*/ 5610357 h 13937307"/>
              <a:gd name="connsiteX3369" fmla="*/ 220873 w 12311968"/>
              <a:gd name="connsiteY3369" fmla="*/ 5613969 h 13937307"/>
              <a:gd name="connsiteX3370" fmla="*/ 231475 w 12311968"/>
              <a:gd name="connsiteY3370" fmla="*/ 5663322 h 13937307"/>
              <a:gd name="connsiteX3371" fmla="*/ 245611 w 12311968"/>
              <a:gd name="connsiteY3371" fmla="*/ 5659711 h 13937307"/>
              <a:gd name="connsiteX3372" fmla="*/ 235009 w 12311968"/>
              <a:gd name="connsiteY3372" fmla="*/ 5610357 h 13937307"/>
              <a:gd name="connsiteX3373" fmla="*/ 516549 w 12311968"/>
              <a:gd name="connsiteY3373" fmla="*/ 5605543 h 13937307"/>
              <a:gd name="connsiteX3374" fmla="*/ 504770 w 12311968"/>
              <a:gd name="connsiteY3374" fmla="*/ 5612766 h 13937307"/>
              <a:gd name="connsiteX3375" fmla="*/ 528329 w 12311968"/>
              <a:gd name="connsiteY3375" fmla="*/ 5656100 h 13937307"/>
              <a:gd name="connsiteX3376" fmla="*/ 540109 w 12311968"/>
              <a:gd name="connsiteY3376" fmla="*/ 5648877 h 13937307"/>
              <a:gd name="connsiteX3377" fmla="*/ 516549 w 12311968"/>
              <a:gd name="connsiteY3377" fmla="*/ 5605543 h 13937307"/>
              <a:gd name="connsiteX3378" fmla="*/ 702672 w 12311968"/>
              <a:gd name="connsiteY3378" fmla="*/ 5598322 h 13937307"/>
              <a:gd name="connsiteX3379" fmla="*/ 692071 w 12311968"/>
              <a:gd name="connsiteY3379" fmla="*/ 5606747 h 13937307"/>
              <a:gd name="connsiteX3380" fmla="*/ 721520 w 12311968"/>
              <a:gd name="connsiteY3380" fmla="*/ 5646471 h 13937307"/>
              <a:gd name="connsiteX3381" fmla="*/ 732122 w 12311968"/>
              <a:gd name="connsiteY3381" fmla="*/ 5638044 h 13937307"/>
              <a:gd name="connsiteX3382" fmla="*/ 702672 w 12311968"/>
              <a:gd name="connsiteY3382" fmla="*/ 5598322 h 13937307"/>
              <a:gd name="connsiteX3383" fmla="*/ 321002 w 12311968"/>
              <a:gd name="connsiteY3383" fmla="*/ 5585080 h 13937307"/>
              <a:gd name="connsiteX3384" fmla="*/ 308045 w 12311968"/>
              <a:gd name="connsiteY3384" fmla="*/ 5589895 h 13937307"/>
              <a:gd name="connsiteX3385" fmla="*/ 323358 w 12311968"/>
              <a:gd name="connsiteY3385" fmla="*/ 5638044 h 13937307"/>
              <a:gd name="connsiteX3386" fmla="*/ 336316 w 12311968"/>
              <a:gd name="connsiteY3386" fmla="*/ 5632025 h 13937307"/>
              <a:gd name="connsiteX3387" fmla="*/ 321002 w 12311968"/>
              <a:gd name="connsiteY3387" fmla="*/ 5585080 h 13937307"/>
              <a:gd name="connsiteX3388" fmla="*/ 868770 w 12311968"/>
              <a:gd name="connsiteY3388" fmla="*/ 5576655 h 13937307"/>
              <a:gd name="connsiteX3389" fmla="*/ 899986 w 12311968"/>
              <a:gd name="connsiteY3389" fmla="*/ 5608554 h 13937307"/>
              <a:gd name="connsiteX3390" fmla="*/ 893507 w 12311968"/>
              <a:gd name="connsiteY3390" fmla="*/ 5615174 h 13937307"/>
              <a:gd name="connsiteX3391" fmla="*/ 862291 w 12311968"/>
              <a:gd name="connsiteY3391" fmla="*/ 5583276 h 13937307"/>
              <a:gd name="connsiteX3392" fmla="*/ 868770 w 12311968"/>
              <a:gd name="connsiteY3392" fmla="*/ 5576655 h 13937307"/>
              <a:gd name="connsiteX3393" fmla="*/ 868770 w 12311968"/>
              <a:gd name="connsiteY3393" fmla="*/ 5570636 h 13937307"/>
              <a:gd name="connsiteX3394" fmla="*/ 859346 w 12311968"/>
              <a:gd name="connsiteY3394" fmla="*/ 5580267 h 13937307"/>
              <a:gd name="connsiteX3395" fmla="*/ 862291 w 12311968"/>
              <a:gd name="connsiteY3395" fmla="*/ 5583276 h 13937307"/>
              <a:gd name="connsiteX3396" fmla="*/ 859346 w 12311968"/>
              <a:gd name="connsiteY3396" fmla="*/ 5586285 h 13937307"/>
              <a:gd name="connsiteX3397" fmla="*/ 893507 w 12311968"/>
              <a:gd name="connsiteY3397" fmla="*/ 5621192 h 13937307"/>
              <a:gd name="connsiteX3398" fmla="*/ 902931 w 12311968"/>
              <a:gd name="connsiteY3398" fmla="*/ 5611562 h 13937307"/>
              <a:gd name="connsiteX3399" fmla="*/ 899986 w 12311968"/>
              <a:gd name="connsiteY3399" fmla="*/ 5608554 h 13937307"/>
              <a:gd name="connsiteX3400" fmla="*/ 902931 w 12311968"/>
              <a:gd name="connsiteY3400" fmla="*/ 5605545 h 13937307"/>
              <a:gd name="connsiteX3401" fmla="*/ 868770 w 12311968"/>
              <a:gd name="connsiteY3401" fmla="*/ 5570636 h 13937307"/>
              <a:gd name="connsiteX3402" fmla="*/ 584873 w 12311968"/>
              <a:gd name="connsiteY3402" fmla="*/ 5561007 h 13937307"/>
              <a:gd name="connsiteX3403" fmla="*/ 573093 w 12311968"/>
              <a:gd name="connsiteY3403" fmla="*/ 5569433 h 13937307"/>
              <a:gd name="connsiteX3404" fmla="*/ 600187 w 12311968"/>
              <a:gd name="connsiteY3404" fmla="*/ 5611562 h 13937307"/>
              <a:gd name="connsiteX3405" fmla="*/ 611967 w 12311968"/>
              <a:gd name="connsiteY3405" fmla="*/ 5603136 h 13937307"/>
              <a:gd name="connsiteX3406" fmla="*/ 584873 w 12311968"/>
              <a:gd name="connsiteY3406" fmla="*/ 5561007 h 13937307"/>
              <a:gd name="connsiteX3407" fmla="*/ 399928 w 12311968"/>
              <a:gd name="connsiteY3407" fmla="*/ 5553783 h 13937307"/>
              <a:gd name="connsiteX3408" fmla="*/ 386970 w 12311968"/>
              <a:gd name="connsiteY3408" fmla="*/ 5559801 h 13937307"/>
              <a:gd name="connsiteX3409" fmla="*/ 406996 w 12311968"/>
              <a:gd name="connsiteY3409" fmla="*/ 5605543 h 13937307"/>
              <a:gd name="connsiteX3410" fmla="*/ 419954 w 12311968"/>
              <a:gd name="connsiteY3410" fmla="*/ 5599523 h 13937307"/>
              <a:gd name="connsiteX3411" fmla="*/ 399928 w 12311968"/>
              <a:gd name="connsiteY3411" fmla="*/ 5553783 h 13937307"/>
              <a:gd name="connsiteX3412" fmla="*/ 755682 w 12311968"/>
              <a:gd name="connsiteY3412" fmla="*/ 5551376 h 13937307"/>
              <a:gd name="connsiteX3413" fmla="*/ 745080 w 12311968"/>
              <a:gd name="connsiteY3413" fmla="*/ 5561007 h 13937307"/>
              <a:gd name="connsiteX3414" fmla="*/ 778064 w 12311968"/>
              <a:gd name="connsiteY3414" fmla="*/ 5598322 h 13937307"/>
              <a:gd name="connsiteX3415" fmla="*/ 788666 w 12311968"/>
              <a:gd name="connsiteY3415" fmla="*/ 5588691 h 13937307"/>
              <a:gd name="connsiteX3416" fmla="*/ 755682 w 12311968"/>
              <a:gd name="connsiteY3416" fmla="*/ 5551376 h 13937307"/>
              <a:gd name="connsiteX3417" fmla="*/ 130167 w 12311968"/>
              <a:gd name="connsiteY3417" fmla="*/ 5528504 h 13937307"/>
              <a:gd name="connsiteX3418" fmla="*/ 116032 w 12311968"/>
              <a:gd name="connsiteY3418" fmla="*/ 5529708 h 13937307"/>
              <a:gd name="connsiteX3419" fmla="*/ 120744 w 12311968"/>
              <a:gd name="connsiteY3419" fmla="*/ 5580264 h 13937307"/>
              <a:gd name="connsiteX3420" fmla="*/ 134879 w 12311968"/>
              <a:gd name="connsiteY3420" fmla="*/ 5577857 h 13937307"/>
              <a:gd name="connsiteX3421" fmla="*/ 130167 w 12311968"/>
              <a:gd name="connsiteY3421" fmla="*/ 5528504 h 13937307"/>
              <a:gd name="connsiteX3422" fmla="*/ 642595 w 12311968"/>
              <a:gd name="connsiteY3422" fmla="*/ 5518876 h 13937307"/>
              <a:gd name="connsiteX3423" fmla="*/ 631993 w 12311968"/>
              <a:gd name="connsiteY3423" fmla="*/ 5527302 h 13937307"/>
              <a:gd name="connsiteX3424" fmla="*/ 661443 w 12311968"/>
              <a:gd name="connsiteY3424" fmla="*/ 5567025 h 13937307"/>
              <a:gd name="connsiteX3425" fmla="*/ 672045 w 12311968"/>
              <a:gd name="connsiteY3425" fmla="*/ 5558598 h 13937307"/>
              <a:gd name="connsiteX3426" fmla="*/ 642595 w 12311968"/>
              <a:gd name="connsiteY3426" fmla="*/ 5518876 h 13937307"/>
              <a:gd name="connsiteX3427" fmla="*/ 469430 w 12311968"/>
              <a:gd name="connsiteY3427" fmla="*/ 5517671 h 13937307"/>
              <a:gd name="connsiteX3428" fmla="*/ 457650 w 12311968"/>
              <a:gd name="connsiteY3428" fmla="*/ 5524893 h 13937307"/>
              <a:gd name="connsiteX3429" fmla="*/ 481210 w 12311968"/>
              <a:gd name="connsiteY3429" fmla="*/ 5568227 h 13937307"/>
              <a:gd name="connsiteX3430" fmla="*/ 492990 w 12311968"/>
              <a:gd name="connsiteY3430" fmla="*/ 5561006 h 13937307"/>
              <a:gd name="connsiteX3431" fmla="*/ 469430 w 12311968"/>
              <a:gd name="connsiteY3431" fmla="*/ 5517671 h 13937307"/>
              <a:gd name="connsiteX3432" fmla="*/ 213805 w 12311968"/>
              <a:gd name="connsiteY3432" fmla="*/ 5512855 h 13937307"/>
              <a:gd name="connsiteX3433" fmla="*/ 199669 w 12311968"/>
              <a:gd name="connsiteY3433" fmla="*/ 5516468 h 13937307"/>
              <a:gd name="connsiteX3434" fmla="*/ 210271 w 12311968"/>
              <a:gd name="connsiteY3434" fmla="*/ 5565820 h 13937307"/>
              <a:gd name="connsiteX3435" fmla="*/ 224407 w 12311968"/>
              <a:gd name="connsiteY3435" fmla="*/ 5562209 h 13937307"/>
              <a:gd name="connsiteX3436" fmla="*/ 213805 w 12311968"/>
              <a:gd name="connsiteY3436" fmla="*/ 5512855 h 13937307"/>
              <a:gd name="connsiteX3437" fmla="*/ 800446 w 12311968"/>
              <a:gd name="connsiteY3437" fmla="*/ 5506838 h 13937307"/>
              <a:gd name="connsiteX3438" fmla="*/ 831074 w 12311968"/>
              <a:gd name="connsiteY3438" fmla="*/ 5538136 h 13937307"/>
              <a:gd name="connsiteX3439" fmla="*/ 825184 w 12311968"/>
              <a:gd name="connsiteY3439" fmla="*/ 5544154 h 13937307"/>
              <a:gd name="connsiteX3440" fmla="*/ 794556 w 12311968"/>
              <a:gd name="connsiteY3440" fmla="*/ 5512858 h 13937307"/>
              <a:gd name="connsiteX3441" fmla="*/ 800446 w 12311968"/>
              <a:gd name="connsiteY3441" fmla="*/ 5506838 h 13937307"/>
              <a:gd name="connsiteX3442" fmla="*/ 800446 w 12311968"/>
              <a:gd name="connsiteY3442" fmla="*/ 5499615 h 13937307"/>
              <a:gd name="connsiteX3443" fmla="*/ 791022 w 12311968"/>
              <a:gd name="connsiteY3443" fmla="*/ 5509247 h 13937307"/>
              <a:gd name="connsiteX3444" fmla="*/ 794556 w 12311968"/>
              <a:gd name="connsiteY3444" fmla="*/ 5512858 h 13937307"/>
              <a:gd name="connsiteX3445" fmla="*/ 791022 w 12311968"/>
              <a:gd name="connsiteY3445" fmla="*/ 5516469 h 13937307"/>
              <a:gd name="connsiteX3446" fmla="*/ 825184 w 12311968"/>
              <a:gd name="connsiteY3446" fmla="*/ 5551376 h 13937307"/>
              <a:gd name="connsiteX3447" fmla="*/ 834608 w 12311968"/>
              <a:gd name="connsiteY3447" fmla="*/ 5541747 h 13937307"/>
              <a:gd name="connsiteX3448" fmla="*/ 831074 w 12311968"/>
              <a:gd name="connsiteY3448" fmla="*/ 5538136 h 13937307"/>
              <a:gd name="connsiteX3449" fmla="*/ 834608 w 12311968"/>
              <a:gd name="connsiteY3449" fmla="*/ 5534524 h 13937307"/>
              <a:gd name="connsiteX3450" fmla="*/ 800446 w 12311968"/>
              <a:gd name="connsiteY3450" fmla="*/ 5499615 h 13937307"/>
              <a:gd name="connsiteX3451" fmla="*/ 290375 w 12311968"/>
              <a:gd name="connsiteY3451" fmla="*/ 5491189 h 13937307"/>
              <a:gd name="connsiteX3452" fmla="*/ 277417 w 12311968"/>
              <a:gd name="connsiteY3452" fmla="*/ 5496003 h 13937307"/>
              <a:gd name="connsiteX3453" fmla="*/ 292731 w 12311968"/>
              <a:gd name="connsiteY3453" fmla="*/ 5542949 h 13937307"/>
              <a:gd name="connsiteX3454" fmla="*/ 305689 w 12311968"/>
              <a:gd name="connsiteY3454" fmla="*/ 5538135 h 13937307"/>
              <a:gd name="connsiteX3455" fmla="*/ 290375 w 12311968"/>
              <a:gd name="connsiteY3455" fmla="*/ 5491189 h 13937307"/>
              <a:gd name="connsiteX3456" fmla="*/ 530685 w 12311968"/>
              <a:gd name="connsiteY3456" fmla="*/ 5477949 h 13937307"/>
              <a:gd name="connsiteX3457" fmla="*/ 518905 w 12311968"/>
              <a:gd name="connsiteY3457" fmla="*/ 5486376 h 13937307"/>
              <a:gd name="connsiteX3458" fmla="*/ 545999 w 12311968"/>
              <a:gd name="connsiteY3458" fmla="*/ 5528505 h 13937307"/>
              <a:gd name="connsiteX3459" fmla="*/ 557779 w 12311968"/>
              <a:gd name="connsiteY3459" fmla="*/ 5520080 h 13937307"/>
              <a:gd name="connsiteX3460" fmla="*/ 530685 w 12311968"/>
              <a:gd name="connsiteY3460" fmla="*/ 5477949 h 13937307"/>
              <a:gd name="connsiteX3461" fmla="*/ 690893 w 12311968"/>
              <a:gd name="connsiteY3461" fmla="*/ 5476747 h 13937307"/>
              <a:gd name="connsiteX3462" fmla="*/ 680291 w 12311968"/>
              <a:gd name="connsiteY3462" fmla="*/ 5486376 h 13937307"/>
              <a:gd name="connsiteX3463" fmla="*/ 713274 w 12311968"/>
              <a:gd name="connsiteY3463" fmla="*/ 5523692 h 13937307"/>
              <a:gd name="connsiteX3464" fmla="*/ 723876 w 12311968"/>
              <a:gd name="connsiteY3464" fmla="*/ 5514063 h 13937307"/>
              <a:gd name="connsiteX3465" fmla="*/ 690893 w 12311968"/>
              <a:gd name="connsiteY3465" fmla="*/ 5476747 h 13937307"/>
              <a:gd name="connsiteX3466" fmla="*/ 359876 w 12311968"/>
              <a:gd name="connsiteY3466" fmla="*/ 5462300 h 13937307"/>
              <a:gd name="connsiteX3467" fmla="*/ 346918 w 12311968"/>
              <a:gd name="connsiteY3467" fmla="*/ 5468318 h 13937307"/>
              <a:gd name="connsiteX3468" fmla="*/ 366944 w 12311968"/>
              <a:gd name="connsiteY3468" fmla="*/ 5514060 h 13937307"/>
              <a:gd name="connsiteX3469" fmla="*/ 379902 w 12311968"/>
              <a:gd name="connsiteY3469" fmla="*/ 5508041 h 13937307"/>
              <a:gd name="connsiteX3470" fmla="*/ 359876 w 12311968"/>
              <a:gd name="connsiteY3470" fmla="*/ 5462300 h 13937307"/>
              <a:gd name="connsiteX3471" fmla="*/ 581339 w 12311968"/>
              <a:gd name="connsiteY3471" fmla="*/ 5440635 h 13937307"/>
              <a:gd name="connsiteX3472" fmla="*/ 570737 w 12311968"/>
              <a:gd name="connsiteY3472" fmla="*/ 5449060 h 13937307"/>
              <a:gd name="connsiteX3473" fmla="*/ 601365 w 12311968"/>
              <a:gd name="connsiteY3473" fmla="*/ 5488782 h 13937307"/>
              <a:gd name="connsiteX3474" fmla="*/ 610789 w 12311968"/>
              <a:gd name="connsiteY3474" fmla="*/ 5480358 h 13937307"/>
              <a:gd name="connsiteX3475" fmla="*/ 581339 w 12311968"/>
              <a:gd name="connsiteY3475" fmla="*/ 5440635 h 13937307"/>
              <a:gd name="connsiteX3476" fmla="*/ 730944 w 12311968"/>
              <a:gd name="connsiteY3476" fmla="*/ 5435821 h 13937307"/>
              <a:gd name="connsiteX3477" fmla="*/ 761572 w 12311968"/>
              <a:gd name="connsiteY3477" fmla="*/ 5467116 h 13937307"/>
              <a:gd name="connsiteX3478" fmla="*/ 755682 w 12311968"/>
              <a:gd name="connsiteY3478" fmla="*/ 5473136 h 13937307"/>
              <a:gd name="connsiteX3479" fmla="*/ 725055 w 12311968"/>
              <a:gd name="connsiteY3479" fmla="*/ 5441837 h 13937307"/>
              <a:gd name="connsiteX3480" fmla="*/ 730944 w 12311968"/>
              <a:gd name="connsiteY3480" fmla="*/ 5435821 h 13937307"/>
              <a:gd name="connsiteX3481" fmla="*/ 422310 w 12311968"/>
              <a:gd name="connsiteY3481" fmla="*/ 5429800 h 13937307"/>
              <a:gd name="connsiteX3482" fmla="*/ 410530 w 12311968"/>
              <a:gd name="connsiteY3482" fmla="*/ 5437022 h 13937307"/>
              <a:gd name="connsiteX3483" fmla="*/ 434090 w 12311968"/>
              <a:gd name="connsiteY3483" fmla="*/ 5480356 h 13937307"/>
              <a:gd name="connsiteX3484" fmla="*/ 445870 w 12311968"/>
              <a:gd name="connsiteY3484" fmla="*/ 5473133 h 13937307"/>
              <a:gd name="connsiteX3485" fmla="*/ 422310 w 12311968"/>
              <a:gd name="connsiteY3485" fmla="*/ 5429800 h 13937307"/>
              <a:gd name="connsiteX3486" fmla="*/ 118388 w 12311968"/>
              <a:gd name="connsiteY3486" fmla="*/ 5429800 h 13937307"/>
              <a:gd name="connsiteX3487" fmla="*/ 104252 w 12311968"/>
              <a:gd name="connsiteY3487" fmla="*/ 5431003 h 13937307"/>
              <a:gd name="connsiteX3488" fmla="*/ 110142 w 12311968"/>
              <a:gd name="connsiteY3488" fmla="*/ 5480357 h 13937307"/>
              <a:gd name="connsiteX3489" fmla="*/ 124277 w 12311968"/>
              <a:gd name="connsiteY3489" fmla="*/ 5479152 h 13937307"/>
              <a:gd name="connsiteX3490" fmla="*/ 118388 w 12311968"/>
              <a:gd name="connsiteY3490" fmla="*/ 5429800 h 13937307"/>
              <a:gd name="connsiteX3491" fmla="*/ 730944 w 12311968"/>
              <a:gd name="connsiteY3491" fmla="*/ 5428598 h 13937307"/>
              <a:gd name="connsiteX3492" fmla="*/ 721520 w 12311968"/>
              <a:gd name="connsiteY3492" fmla="*/ 5438227 h 13937307"/>
              <a:gd name="connsiteX3493" fmla="*/ 725055 w 12311968"/>
              <a:gd name="connsiteY3493" fmla="*/ 5441837 h 13937307"/>
              <a:gd name="connsiteX3494" fmla="*/ 721520 w 12311968"/>
              <a:gd name="connsiteY3494" fmla="*/ 5445449 h 13937307"/>
              <a:gd name="connsiteX3495" fmla="*/ 755682 w 12311968"/>
              <a:gd name="connsiteY3495" fmla="*/ 5480358 h 13937307"/>
              <a:gd name="connsiteX3496" fmla="*/ 765106 w 12311968"/>
              <a:gd name="connsiteY3496" fmla="*/ 5470727 h 13937307"/>
              <a:gd name="connsiteX3497" fmla="*/ 761572 w 12311968"/>
              <a:gd name="connsiteY3497" fmla="*/ 5467116 h 13937307"/>
              <a:gd name="connsiteX3498" fmla="*/ 765106 w 12311968"/>
              <a:gd name="connsiteY3498" fmla="*/ 5463505 h 13937307"/>
              <a:gd name="connsiteX3499" fmla="*/ 730944 w 12311968"/>
              <a:gd name="connsiteY3499" fmla="*/ 5428598 h 13937307"/>
              <a:gd name="connsiteX3500" fmla="*/ 192601 w 12311968"/>
              <a:gd name="connsiteY3500" fmla="*/ 5415355 h 13937307"/>
              <a:gd name="connsiteX3501" fmla="*/ 178465 w 12311968"/>
              <a:gd name="connsiteY3501" fmla="*/ 5418966 h 13937307"/>
              <a:gd name="connsiteX3502" fmla="*/ 189067 w 12311968"/>
              <a:gd name="connsiteY3502" fmla="*/ 5468319 h 13937307"/>
              <a:gd name="connsiteX3503" fmla="*/ 203203 w 12311968"/>
              <a:gd name="connsiteY3503" fmla="*/ 5464708 h 13937307"/>
              <a:gd name="connsiteX3504" fmla="*/ 192601 w 12311968"/>
              <a:gd name="connsiteY3504" fmla="*/ 5415355 h 13937307"/>
              <a:gd name="connsiteX3505" fmla="*/ 626103 w 12311968"/>
              <a:gd name="connsiteY3505" fmla="*/ 5402116 h 13937307"/>
              <a:gd name="connsiteX3506" fmla="*/ 615501 w 12311968"/>
              <a:gd name="connsiteY3506" fmla="*/ 5411744 h 13937307"/>
              <a:gd name="connsiteX3507" fmla="*/ 648485 w 12311968"/>
              <a:gd name="connsiteY3507" fmla="*/ 5449060 h 13937307"/>
              <a:gd name="connsiteX3508" fmla="*/ 659087 w 12311968"/>
              <a:gd name="connsiteY3508" fmla="*/ 5439432 h 13937307"/>
              <a:gd name="connsiteX3509" fmla="*/ 626103 w 12311968"/>
              <a:gd name="connsiteY3509" fmla="*/ 5402116 h 13937307"/>
              <a:gd name="connsiteX3510" fmla="*/ 476498 w 12311968"/>
              <a:gd name="connsiteY3510" fmla="*/ 5396096 h 13937307"/>
              <a:gd name="connsiteX3511" fmla="*/ 464718 w 12311968"/>
              <a:gd name="connsiteY3511" fmla="*/ 5404522 h 13937307"/>
              <a:gd name="connsiteX3512" fmla="*/ 491812 w 12311968"/>
              <a:gd name="connsiteY3512" fmla="*/ 5445449 h 13937307"/>
              <a:gd name="connsiteX3513" fmla="*/ 503591 w 12311968"/>
              <a:gd name="connsiteY3513" fmla="*/ 5438227 h 13937307"/>
              <a:gd name="connsiteX3514" fmla="*/ 476498 w 12311968"/>
              <a:gd name="connsiteY3514" fmla="*/ 5396096 h 13937307"/>
              <a:gd name="connsiteX3515" fmla="*/ 259747 w 12311968"/>
              <a:gd name="connsiteY3515" fmla="*/ 5396095 h 13937307"/>
              <a:gd name="connsiteX3516" fmla="*/ 246789 w 12311968"/>
              <a:gd name="connsiteY3516" fmla="*/ 5400910 h 13937307"/>
              <a:gd name="connsiteX3517" fmla="*/ 262103 w 12311968"/>
              <a:gd name="connsiteY3517" fmla="*/ 5447855 h 13937307"/>
              <a:gd name="connsiteX3518" fmla="*/ 275061 w 12311968"/>
              <a:gd name="connsiteY3518" fmla="*/ 5443041 h 13937307"/>
              <a:gd name="connsiteX3519" fmla="*/ 259747 w 12311968"/>
              <a:gd name="connsiteY3519" fmla="*/ 5396095 h 13937307"/>
              <a:gd name="connsiteX3520" fmla="*/ 321002 w 12311968"/>
              <a:gd name="connsiteY3520" fmla="*/ 5370817 h 13937307"/>
              <a:gd name="connsiteX3521" fmla="*/ 308045 w 12311968"/>
              <a:gd name="connsiteY3521" fmla="*/ 5376836 h 13937307"/>
              <a:gd name="connsiteX3522" fmla="*/ 328070 w 12311968"/>
              <a:gd name="connsiteY3522" fmla="*/ 5422577 h 13937307"/>
              <a:gd name="connsiteX3523" fmla="*/ 341028 w 12311968"/>
              <a:gd name="connsiteY3523" fmla="*/ 5416558 h 13937307"/>
              <a:gd name="connsiteX3524" fmla="*/ 321002 w 12311968"/>
              <a:gd name="connsiteY3524" fmla="*/ 5370817 h 13937307"/>
              <a:gd name="connsiteX3525" fmla="*/ 661443 w 12311968"/>
              <a:gd name="connsiteY3525" fmla="*/ 5364800 h 13937307"/>
              <a:gd name="connsiteX3526" fmla="*/ 692659 w 12311968"/>
              <a:gd name="connsiteY3526" fmla="*/ 5396698 h 13937307"/>
              <a:gd name="connsiteX3527" fmla="*/ 686181 w 12311968"/>
              <a:gd name="connsiteY3527" fmla="*/ 5403317 h 13937307"/>
              <a:gd name="connsiteX3528" fmla="*/ 654965 w 12311968"/>
              <a:gd name="connsiteY3528" fmla="*/ 5371420 h 13937307"/>
              <a:gd name="connsiteX3529" fmla="*/ 661443 w 12311968"/>
              <a:gd name="connsiteY3529" fmla="*/ 5364800 h 13937307"/>
              <a:gd name="connsiteX3530" fmla="*/ 522439 w 12311968"/>
              <a:gd name="connsiteY3530" fmla="*/ 5361189 h 13937307"/>
              <a:gd name="connsiteX3531" fmla="*/ 511837 w 12311968"/>
              <a:gd name="connsiteY3531" fmla="*/ 5369616 h 13937307"/>
              <a:gd name="connsiteX3532" fmla="*/ 541287 w 12311968"/>
              <a:gd name="connsiteY3532" fmla="*/ 5409338 h 13937307"/>
              <a:gd name="connsiteX3533" fmla="*/ 551889 w 12311968"/>
              <a:gd name="connsiteY3533" fmla="*/ 5400911 h 13937307"/>
              <a:gd name="connsiteX3534" fmla="*/ 522439 w 12311968"/>
              <a:gd name="connsiteY3534" fmla="*/ 5361189 h 13937307"/>
              <a:gd name="connsiteX3535" fmla="*/ 661443 w 12311968"/>
              <a:gd name="connsiteY3535" fmla="*/ 5358783 h 13937307"/>
              <a:gd name="connsiteX3536" fmla="*/ 652019 w 12311968"/>
              <a:gd name="connsiteY3536" fmla="*/ 5368411 h 13937307"/>
              <a:gd name="connsiteX3537" fmla="*/ 654965 w 12311968"/>
              <a:gd name="connsiteY3537" fmla="*/ 5371420 h 13937307"/>
              <a:gd name="connsiteX3538" fmla="*/ 652019 w 12311968"/>
              <a:gd name="connsiteY3538" fmla="*/ 5374430 h 13937307"/>
              <a:gd name="connsiteX3539" fmla="*/ 686181 w 12311968"/>
              <a:gd name="connsiteY3539" fmla="*/ 5409338 h 13937307"/>
              <a:gd name="connsiteX3540" fmla="*/ 695604 w 12311968"/>
              <a:gd name="connsiteY3540" fmla="*/ 5399709 h 13937307"/>
              <a:gd name="connsiteX3541" fmla="*/ 692659 w 12311968"/>
              <a:gd name="connsiteY3541" fmla="*/ 5396698 h 13937307"/>
              <a:gd name="connsiteX3542" fmla="*/ 695604 w 12311968"/>
              <a:gd name="connsiteY3542" fmla="*/ 5393689 h 13937307"/>
              <a:gd name="connsiteX3543" fmla="*/ 661443 w 12311968"/>
              <a:gd name="connsiteY3543" fmla="*/ 5358783 h 13937307"/>
              <a:gd name="connsiteX3544" fmla="*/ 374012 w 12311968"/>
              <a:gd name="connsiteY3544" fmla="*/ 5343131 h 13937307"/>
              <a:gd name="connsiteX3545" fmla="*/ 362232 w 12311968"/>
              <a:gd name="connsiteY3545" fmla="*/ 5350354 h 13937307"/>
              <a:gd name="connsiteX3546" fmla="*/ 385792 w 12311968"/>
              <a:gd name="connsiteY3546" fmla="*/ 5393689 h 13937307"/>
              <a:gd name="connsiteX3547" fmla="*/ 397572 w 12311968"/>
              <a:gd name="connsiteY3547" fmla="*/ 5386466 h 13937307"/>
              <a:gd name="connsiteX3548" fmla="*/ 374012 w 12311968"/>
              <a:gd name="connsiteY3548" fmla="*/ 5343131 h 13937307"/>
              <a:gd name="connsiteX3549" fmla="*/ 107786 w 12311968"/>
              <a:gd name="connsiteY3549" fmla="*/ 5331095 h 13937307"/>
              <a:gd name="connsiteX3550" fmla="*/ 93650 w 12311968"/>
              <a:gd name="connsiteY3550" fmla="*/ 5332298 h 13937307"/>
              <a:gd name="connsiteX3551" fmla="*/ 99540 w 12311968"/>
              <a:gd name="connsiteY3551" fmla="*/ 5381650 h 13937307"/>
              <a:gd name="connsiteX3552" fmla="*/ 113676 w 12311968"/>
              <a:gd name="connsiteY3552" fmla="*/ 5380446 h 13937307"/>
              <a:gd name="connsiteX3553" fmla="*/ 107786 w 12311968"/>
              <a:gd name="connsiteY3553" fmla="*/ 5331095 h 13937307"/>
              <a:gd name="connsiteX3554" fmla="*/ 561313 w 12311968"/>
              <a:gd name="connsiteY3554" fmla="*/ 5327484 h 13937307"/>
              <a:gd name="connsiteX3555" fmla="*/ 550711 w 12311968"/>
              <a:gd name="connsiteY3555" fmla="*/ 5337114 h 13937307"/>
              <a:gd name="connsiteX3556" fmla="*/ 583695 w 12311968"/>
              <a:gd name="connsiteY3556" fmla="*/ 5374430 h 13937307"/>
              <a:gd name="connsiteX3557" fmla="*/ 594297 w 12311968"/>
              <a:gd name="connsiteY3557" fmla="*/ 5364800 h 13937307"/>
              <a:gd name="connsiteX3558" fmla="*/ 561313 w 12311968"/>
              <a:gd name="connsiteY3558" fmla="*/ 5327484 h 13937307"/>
              <a:gd name="connsiteX3559" fmla="*/ 171397 w 12311968"/>
              <a:gd name="connsiteY3559" fmla="*/ 5319057 h 13937307"/>
              <a:gd name="connsiteX3560" fmla="*/ 157261 w 12311968"/>
              <a:gd name="connsiteY3560" fmla="*/ 5322667 h 13937307"/>
              <a:gd name="connsiteX3561" fmla="*/ 167863 w 12311968"/>
              <a:gd name="connsiteY3561" fmla="*/ 5370817 h 13937307"/>
              <a:gd name="connsiteX3562" fmla="*/ 181999 w 12311968"/>
              <a:gd name="connsiteY3562" fmla="*/ 5368409 h 13937307"/>
              <a:gd name="connsiteX3563" fmla="*/ 171397 w 12311968"/>
              <a:gd name="connsiteY3563" fmla="*/ 5319057 h 13937307"/>
              <a:gd name="connsiteX3564" fmla="*/ 422310 w 12311968"/>
              <a:gd name="connsiteY3564" fmla="*/ 5311835 h 13937307"/>
              <a:gd name="connsiteX3565" fmla="*/ 410530 w 12311968"/>
              <a:gd name="connsiteY3565" fmla="*/ 5320262 h 13937307"/>
              <a:gd name="connsiteX3566" fmla="*/ 437624 w 12311968"/>
              <a:gd name="connsiteY3566" fmla="*/ 5362393 h 13937307"/>
              <a:gd name="connsiteX3567" fmla="*/ 449404 w 12311968"/>
              <a:gd name="connsiteY3567" fmla="*/ 5353967 h 13937307"/>
              <a:gd name="connsiteX3568" fmla="*/ 422310 w 12311968"/>
              <a:gd name="connsiteY3568" fmla="*/ 5311835 h 13937307"/>
              <a:gd name="connsiteX3569" fmla="*/ 227941 w 12311968"/>
              <a:gd name="connsiteY3569" fmla="*/ 5302204 h 13937307"/>
              <a:gd name="connsiteX3570" fmla="*/ 214983 w 12311968"/>
              <a:gd name="connsiteY3570" fmla="*/ 5307020 h 13937307"/>
              <a:gd name="connsiteX3571" fmla="*/ 230297 w 12311968"/>
              <a:gd name="connsiteY3571" fmla="*/ 5353964 h 13937307"/>
              <a:gd name="connsiteX3572" fmla="*/ 243255 w 12311968"/>
              <a:gd name="connsiteY3572" fmla="*/ 5349150 h 13937307"/>
              <a:gd name="connsiteX3573" fmla="*/ 227941 w 12311968"/>
              <a:gd name="connsiteY3573" fmla="*/ 5302204 h 13937307"/>
              <a:gd name="connsiteX3574" fmla="*/ 591941 w 12311968"/>
              <a:gd name="connsiteY3574" fmla="*/ 5293780 h 13937307"/>
              <a:gd name="connsiteX3575" fmla="*/ 623354 w 12311968"/>
              <a:gd name="connsiteY3575" fmla="*/ 5325880 h 13937307"/>
              <a:gd name="connsiteX3576" fmla="*/ 617857 w 12311968"/>
              <a:gd name="connsiteY3576" fmla="*/ 5332300 h 13937307"/>
              <a:gd name="connsiteX3577" fmla="*/ 585512 w 12311968"/>
              <a:gd name="connsiteY3577" fmla="*/ 5300350 h 13937307"/>
              <a:gd name="connsiteX3578" fmla="*/ 591941 w 12311968"/>
              <a:gd name="connsiteY3578" fmla="*/ 5293780 h 13937307"/>
              <a:gd name="connsiteX3579" fmla="*/ 591941 w 12311968"/>
              <a:gd name="connsiteY3579" fmla="*/ 5287761 h 13937307"/>
              <a:gd name="connsiteX3580" fmla="*/ 582517 w 12311968"/>
              <a:gd name="connsiteY3580" fmla="*/ 5297391 h 13937307"/>
              <a:gd name="connsiteX3581" fmla="*/ 585512 w 12311968"/>
              <a:gd name="connsiteY3581" fmla="*/ 5300350 h 13937307"/>
              <a:gd name="connsiteX3582" fmla="*/ 582517 w 12311968"/>
              <a:gd name="connsiteY3582" fmla="*/ 5303411 h 13937307"/>
              <a:gd name="connsiteX3583" fmla="*/ 617857 w 12311968"/>
              <a:gd name="connsiteY3583" fmla="*/ 5339523 h 13937307"/>
              <a:gd name="connsiteX3584" fmla="*/ 626103 w 12311968"/>
              <a:gd name="connsiteY3584" fmla="*/ 5328689 h 13937307"/>
              <a:gd name="connsiteX3585" fmla="*/ 623354 w 12311968"/>
              <a:gd name="connsiteY3585" fmla="*/ 5325880 h 13937307"/>
              <a:gd name="connsiteX3586" fmla="*/ 626103 w 12311968"/>
              <a:gd name="connsiteY3586" fmla="*/ 5322668 h 13937307"/>
              <a:gd name="connsiteX3587" fmla="*/ 591941 w 12311968"/>
              <a:gd name="connsiteY3587" fmla="*/ 5287761 h 13937307"/>
              <a:gd name="connsiteX3588" fmla="*/ 462362 w 12311968"/>
              <a:gd name="connsiteY3588" fmla="*/ 5282947 h 13937307"/>
              <a:gd name="connsiteX3589" fmla="*/ 451760 w 12311968"/>
              <a:gd name="connsiteY3589" fmla="*/ 5291373 h 13937307"/>
              <a:gd name="connsiteX3590" fmla="*/ 481210 w 12311968"/>
              <a:gd name="connsiteY3590" fmla="*/ 5331096 h 13937307"/>
              <a:gd name="connsiteX3591" fmla="*/ 491812 w 12311968"/>
              <a:gd name="connsiteY3591" fmla="*/ 5322669 h 13937307"/>
              <a:gd name="connsiteX3592" fmla="*/ 462362 w 12311968"/>
              <a:gd name="connsiteY3592" fmla="*/ 5282947 h 13937307"/>
              <a:gd name="connsiteX3593" fmla="*/ 280951 w 12311968"/>
              <a:gd name="connsiteY3593" fmla="*/ 5279335 h 13937307"/>
              <a:gd name="connsiteX3594" fmla="*/ 267993 w 12311968"/>
              <a:gd name="connsiteY3594" fmla="*/ 5285353 h 13937307"/>
              <a:gd name="connsiteX3595" fmla="*/ 288019 w 12311968"/>
              <a:gd name="connsiteY3595" fmla="*/ 5331095 h 13937307"/>
              <a:gd name="connsiteX3596" fmla="*/ 300977 w 12311968"/>
              <a:gd name="connsiteY3596" fmla="*/ 5325075 h 13937307"/>
              <a:gd name="connsiteX3597" fmla="*/ 280951 w 12311968"/>
              <a:gd name="connsiteY3597" fmla="*/ 5279335 h 13937307"/>
              <a:gd name="connsiteX3598" fmla="*/ 326892 w 12311968"/>
              <a:gd name="connsiteY3598" fmla="*/ 5255259 h 13937307"/>
              <a:gd name="connsiteX3599" fmla="*/ 315112 w 12311968"/>
              <a:gd name="connsiteY3599" fmla="*/ 5262482 h 13937307"/>
              <a:gd name="connsiteX3600" fmla="*/ 338672 w 12311968"/>
              <a:gd name="connsiteY3600" fmla="*/ 5305817 h 13937307"/>
              <a:gd name="connsiteX3601" fmla="*/ 350452 w 12311968"/>
              <a:gd name="connsiteY3601" fmla="*/ 5298594 h 13937307"/>
              <a:gd name="connsiteX3602" fmla="*/ 326892 w 12311968"/>
              <a:gd name="connsiteY3602" fmla="*/ 5255259 h 13937307"/>
              <a:gd name="connsiteX3603" fmla="*/ 495346 w 12311968"/>
              <a:gd name="connsiteY3603" fmla="*/ 5252854 h 13937307"/>
              <a:gd name="connsiteX3604" fmla="*/ 484744 w 12311968"/>
              <a:gd name="connsiteY3604" fmla="*/ 5262484 h 13937307"/>
              <a:gd name="connsiteX3605" fmla="*/ 517727 w 12311968"/>
              <a:gd name="connsiteY3605" fmla="*/ 5299800 h 13937307"/>
              <a:gd name="connsiteX3606" fmla="*/ 528329 w 12311968"/>
              <a:gd name="connsiteY3606" fmla="*/ 5290169 h 13937307"/>
              <a:gd name="connsiteX3607" fmla="*/ 495346 w 12311968"/>
              <a:gd name="connsiteY3607" fmla="*/ 5252854 h 13937307"/>
              <a:gd name="connsiteX3608" fmla="*/ 97184 w 12311968"/>
              <a:gd name="connsiteY3608" fmla="*/ 5231185 h 13937307"/>
              <a:gd name="connsiteX3609" fmla="*/ 83048 w 12311968"/>
              <a:gd name="connsiteY3609" fmla="*/ 5232389 h 13937307"/>
              <a:gd name="connsiteX3610" fmla="*/ 88938 w 12311968"/>
              <a:gd name="connsiteY3610" fmla="*/ 5281741 h 13937307"/>
              <a:gd name="connsiteX3611" fmla="*/ 103074 w 12311968"/>
              <a:gd name="connsiteY3611" fmla="*/ 5280538 h 13937307"/>
              <a:gd name="connsiteX3612" fmla="*/ 97184 w 12311968"/>
              <a:gd name="connsiteY3612" fmla="*/ 5231185 h 13937307"/>
              <a:gd name="connsiteX3613" fmla="*/ 368122 w 12311968"/>
              <a:gd name="connsiteY3613" fmla="*/ 5228779 h 13937307"/>
              <a:gd name="connsiteX3614" fmla="*/ 356342 w 12311968"/>
              <a:gd name="connsiteY3614" fmla="*/ 5237204 h 13937307"/>
              <a:gd name="connsiteX3615" fmla="*/ 383436 w 12311968"/>
              <a:gd name="connsiteY3615" fmla="*/ 5279336 h 13937307"/>
              <a:gd name="connsiteX3616" fmla="*/ 395216 w 12311968"/>
              <a:gd name="connsiteY3616" fmla="*/ 5270909 h 13937307"/>
              <a:gd name="connsiteX3617" fmla="*/ 368122 w 12311968"/>
              <a:gd name="connsiteY3617" fmla="*/ 5228779 h 13937307"/>
              <a:gd name="connsiteX3618" fmla="*/ 523617 w 12311968"/>
              <a:gd name="connsiteY3618" fmla="*/ 5223964 h 13937307"/>
              <a:gd name="connsiteX3619" fmla="*/ 554245 w 12311968"/>
              <a:gd name="connsiteY3619" fmla="*/ 5255262 h 13937307"/>
              <a:gd name="connsiteX3620" fmla="*/ 548355 w 12311968"/>
              <a:gd name="connsiteY3620" fmla="*/ 5261280 h 13937307"/>
              <a:gd name="connsiteX3621" fmla="*/ 517727 w 12311968"/>
              <a:gd name="connsiteY3621" fmla="*/ 5229984 h 13937307"/>
              <a:gd name="connsiteX3622" fmla="*/ 523617 w 12311968"/>
              <a:gd name="connsiteY3622" fmla="*/ 5223964 h 13937307"/>
              <a:gd name="connsiteX3623" fmla="*/ 150193 w 12311968"/>
              <a:gd name="connsiteY3623" fmla="*/ 5220352 h 13937307"/>
              <a:gd name="connsiteX3624" fmla="*/ 136057 w 12311968"/>
              <a:gd name="connsiteY3624" fmla="*/ 5223962 h 13937307"/>
              <a:gd name="connsiteX3625" fmla="*/ 146659 w 12311968"/>
              <a:gd name="connsiteY3625" fmla="*/ 5273315 h 13937307"/>
              <a:gd name="connsiteX3626" fmla="*/ 160795 w 12311968"/>
              <a:gd name="connsiteY3626" fmla="*/ 5269704 h 13937307"/>
              <a:gd name="connsiteX3627" fmla="*/ 150193 w 12311968"/>
              <a:gd name="connsiteY3627" fmla="*/ 5220352 h 13937307"/>
              <a:gd name="connsiteX3628" fmla="*/ 523617 w 12311968"/>
              <a:gd name="connsiteY3628" fmla="*/ 5216742 h 13937307"/>
              <a:gd name="connsiteX3629" fmla="*/ 514193 w 12311968"/>
              <a:gd name="connsiteY3629" fmla="*/ 5226372 h 13937307"/>
              <a:gd name="connsiteX3630" fmla="*/ 517727 w 12311968"/>
              <a:gd name="connsiteY3630" fmla="*/ 5229984 h 13937307"/>
              <a:gd name="connsiteX3631" fmla="*/ 514193 w 12311968"/>
              <a:gd name="connsiteY3631" fmla="*/ 5233594 h 13937307"/>
              <a:gd name="connsiteX3632" fmla="*/ 548355 w 12311968"/>
              <a:gd name="connsiteY3632" fmla="*/ 5268502 h 13937307"/>
              <a:gd name="connsiteX3633" fmla="*/ 557779 w 12311968"/>
              <a:gd name="connsiteY3633" fmla="*/ 5258873 h 13937307"/>
              <a:gd name="connsiteX3634" fmla="*/ 554245 w 12311968"/>
              <a:gd name="connsiteY3634" fmla="*/ 5255262 h 13937307"/>
              <a:gd name="connsiteX3635" fmla="*/ 557779 w 12311968"/>
              <a:gd name="connsiteY3635" fmla="*/ 5251650 h 13937307"/>
              <a:gd name="connsiteX3636" fmla="*/ 523617 w 12311968"/>
              <a:gd name="connsiteY3636" fmla="*/ 5216742 h 13937307"/>
              <a:gd name="connsiteX3637" fmla="*/ 197313 w 12311968"/>
              <a:gd name="connsiteY3637" fmla="*/ 5207111 h 13937307"/>
              <a:gd name="connsiteX3638" fmla="*/ 184355 w 12311968"/>
              <a:gd name="connsiteY3638" fmla="*/ 5211926 h 13937307"/>
              <a:gd name="connsiteX3639" fmla="*/ 199669 w 12311968"/>
              <a:gd name="connsiteY3639" fmla="*/ 5258871 h 13937307"/>
              <a:gd name="connsiteX3640" fmla="*/ 212627 w 12311968"/>
              <a:gd name="connsiteY3640" fmla="*/ 5254056 h 13937307"/>
              <a:gd name="connsiteX3641" fmla="*/ 197313 w 12311968"/>
              <a:gd name="connsiteY3641" fmla="*/ 5207111 h 13937307"/>
              <a:gd name="connsiteX3642" fmla="*/ 402284 w 12311968"/>
              <a:gd name="connsiteY3642" fmla="*/ 5203502 h 13937307"/>
              <a:gd name="connsiteX3643" fmla="*/ 391682 w 12311968"/>
              <a:gd name="connsiteY3643" fmla="*/ 5211926 h 13937307"/>
              <a:gd name="connsiteX3644" fmla="*/ 421132 w 12311968"/>
              <a:gd name="connsiteY3644" fmla="*/ 5251650 h 13937307"/>
              <a:gd name="connsiteX3645" fmla="*/ 431734 w 12311968"/>
              <a:gd name="connsiteY3645" fmla="*/ 5243224 h 13937307"/>
              <a:gd name="connsiteX3646" fmla="*/ 402284 w 12311968"/>
              <a:gd name="connsiteY3646" fmla="*/ 5203502 h 13937307"/>
              <a:gd name="connsiteX3647" fmla="*/ 242077 w 12311968"/>
              <a:gd name="connsiteY3647" fmla="*/ 5189055 h 13937307"/>
              <a:gd name="connsiteX3648" fmla="*/ 229119 w 12311968"/>
              <a:gd name="connsiteY3648" fmla="*/ 5195073 h 13937307"/>
              <a:gd name="connsiteX3649" fmla="*/ 247967 w 12311968"/>
              <a:gd name="connsiteY3649" fmla="*/ 5239611 h 13937307"/>
              <a:gd name="connsiteX3650" fmla="*/ 262103 w 12311968"/>
              <a:gd name="connsiteY3650" fmla="*/ 5234797 h 13937307"/>
              <a:gd name="connsiteX3651" fmla="*/ 242077 w 12311968"/>
              <a:gd name="connsiteY3651" fmla="*/ 5189055 h 13937307"/>
              <a:gd name="connsiteX3652" fmla="*/ 430556 w 12311968"/>
              <a:gd name="connsiteY3652" fmla="*/ 5178224 h 13937307"/>
              <a:gd name="connsiteX3653" fmla="*/ 419954 w 12311968"/>
              <a:gd name="connsiteY3653" fmla="*/ 5187852 h 13937307"/>
              <a:gd name="connsiteX3654" fmla="*/ 452938 w 12311968"/>
              <a:gd name="connsiteY3654" fmla="*/ 5225169 h 13937307"/>
              <a:gd name="connsiteX3655" fmla="*/ 463540 w 12311968"/>
              <a:gd name="connsiteY3655" fmla="*/ 5215538 h 13937307"/>
              <a:gd name="connsiteX3656" fmla="*/ 430556 w 12311968"/>
              <a:gd name="connsiteY3656" fmla="*/ 5178224 h 13937307"/>
              <a:gd name="connsiteX3657" fmla="*/ 279773 w 12311968"/>
              <a:gd name="connsiteY3657" fmla="*/ 5168592 h 13937307"/>
              <a:gd name="connsiteX3658" fmla="*/ 267993 w 12311968"/>
              <a:gd name="connsiteY3658" fmla="*/ 5175815 h 13937307"/>
              <a:gd name="connsiteX3659" fmla="*/ 291553 w 12311968"/>
              <a:gd name="connsiteY3659" fmla="*/ 5219148 h 13937307"/>
              <a:gd name="connsiteX3660" fmla="*/ 303333 w 12311968"/>
              <a:gd name="connsiteY3660" fmla="*/ 5211926 h 13937307"/>
              <a:gd name="connsiteX3661" fmla="*/ 279773 w 12311968"/>
              <a:gd name="connsiteY3661" fmla="*/ 5168592 h 13937307"/>
              <a:gd name="connsiteX3662" fmla="*/ 454116 w 12311968"/>
              <a:gd name="connsiteY3662" fmla="*/ 5152945 h 13937307"/>
              <a:gd name="connsiteX3663" fmla="*/ 485333 w 12311968"/>
              <a:gd name="connsiteY3663" fmla="*/ 5184844 h 13937307"/>
              <a:gd name="connsiteX3664" fmla="*/ 478854 w 12311968"/>
              <a:gd name="connsiteY3664" fmla="*/ 5191464 h 13937307"/>
              <a:gd name="connsiteX3665" fmla="*/ 447638 w 12311968"/>
              <a:gd name="connsiteY3665" fmla="*/ 5159565 h 13937307"/>
              <a:gd name="connsiteX3666" fmla="*/ 454116 w 12311968"/>
              <a:gd name="connsiteY3666" fmla="*/ 5152945 h 13937307"/>
              <a:gd name="connsiteX3667" fmla="*/ 454116 w 12311968"/>
              <a:gd name="connsiteY3667" fmla="*/ 5146926 h 13937307"/>
              <a:gd name="connsiteX3668" fmla="*/ 444692 w 12311968"/>
              <a:gd name="connsiteY3668" fmla="*/ 5156555 h 13937307"/>
              <a:gd name="connsiteX3669" fmla="*/ 447638 w 12311968"/>
              <a:gd name="connsiteY3669" fmla="*/ 5159565 h 13937307"/>
              <a:gd name="connsiteX3670" fmla="*/ 444692 w 12311968"/>
              <a:gd name="connsiteY3670" fmla="*/ 5162575 h 13937307"/>
              <a:gd name="connsiteX3671" fmla="*/ 478854 w 12311968"/>
              <a:gd name="connsiteY3671" fmla="*/ 5197483 h 13937307"/>
              <a:gd name="connsiteX3672" fmla="*/ 488278 w 12311968"/>
              <a:gd name="connsiteY3672" fmla="*/ 5187853 h 13937307"/>
              <a:gd name="connsiteX3673" fmla="*/ 485333 w 12311968"/>
              <a:gd name="connsiteY3673" fmla="*/ 5184844 h 13937307"/>
              <a:gd name="connsiteX3674" fmla="*/ 488278 w 12311968"/>
              <a:gd name="connsiteY3674" fmla="*/ 5181834 h 13937307"/>
              <a:gd name="connsiteX3675" fmla="*/ 454116 w 12311968"/>
              <a:gd name="connsiteY3675" fmla="*/ 5146926 h 13937307"/>
              <a:gd name="connsiteX3676" fmla="*/ 313935 w 12311968"/>
              <a:gd name="connsiteY3676" fmla="*/ 5145722 h 13937307"/>
              <a:gd name="connsiteX3677" fmla="*/ 302155 w 12311968"/>
              <a:gd name="connsiteY3677" fmla="*/ 5154147 h 13937307"/>
              <a:gd name="connsiteX3678" fmla="*/ 329248 w 12311968"/>
              <a:gd name="connsiteY3678" fmla="*/ 5196279 h 13937307"/>
              <a:gd name="connsiteX3679" fmla="*/ 341028 w 12311968"/>
              <a:gd name="connsiteY3679" fmla="*/ 5187852 h 13937307"/>
              <a:gd name="connsiteX3680" fmla="*/ 313935 w 12311968"/>
              <a:gd name="connsiteY3680" fmla="*/ 5145722 h 13937307"/>
              <a:gd name="connsiteX3681" fmla="*/ 86582 w 12311968"/>
              <a:gd name="connsiteY3681" fmla="*/ 5132480 h 13937307"/>
              <a:gd name="connsiteX3682" fmla="*/ 72446 w 12311968"/>
              <a:gd name="connsiteY3682" fmla="*/ 5133683 h 13937307"/>
              <a:gd name="connsiteX3683" fmla="*/ 78336 w 12311968"/>
              <a:gd name="connsiteY3683" fmla="*/ 5183037 h 13937307"/>
              <a:gd name="connsiteX3684" fmla="*/ 92472 w 12311968"/>
              <a:gd name="connsiteY3684" fmla="*/ 5180628 h 13937307"/>
              <a:gd name="connsiteX3685" fmla="*/ 86582 w 12311968"/>
              <a:gd name="connsiteY3685" fmla="*/ 5132480 h 13937307"/>
              <a:gd name="connsiteX3686" fmla="*/ 342206 w 12311968"/>
              <a:gd name="connsiteY3686" fmla="*/ 5125259 h 13937307"/>
              <a:gd name="connsiteX3687" fmla="*/ 331604 w 12311968"/>
              <a:gd name="connsiteY3687" fmla="*/ 5133684 h 13937307"/>
              <a:gd name="connsiteX3688" fmla="*/ 361054 w 12311968"/>
              <a:gd name="connsiteY3688" fmla="*/ 5173408 h 13937307"/>
              <a:gd name="connsiteX3689" fmla="*/ 371656 w 12311968"/>
              <a:gd name="connsiteY3689" fmla="*/ 5164982 h 13937307"/>
              <a:gd name="connsiteX3690" fmla="*/ 342206 w 12311968"/>
              <a:gd name="connsiteY3690" fmla="*/ 5125259 h 13937307"/>
              <a:gd name="connsiteX3691" fmla="*/ 128989 w 12311968"/>
              <a:gd name="connsiteY3691" fmla="*/ 5124054 h 13937307"/>
              <a:gd name="connsiteX3692" fmla="*/ 114854 w 12311968"/>
              <a:gd name="connsiteY3692" fmla="*/ 5127664 h 13937307"/>
              <a:gd name="connsiteX3693" fmla="*/ 125455 w 12311968"/>
              <a:gd name="connsiteY3693" fmla="*/ 5175814 h 13937307"/>
              <a:gd name="connsiteX3694" fmla="*/ 139591 w 12311968"/>
              <a:gd name="connsiteY3694" fmla="*/ 5172202 h 13937307"/>
              <a:gd name="connsiteX3695" fmla="*/ 128989 w 12311968"/>
              <a:gd name="connsiteY3695" fmla="*/ 5124054 h 13937307"/>
              <a:gd name="connsiteX3696" fmla="*/ 166685 w 12311968"/>
              <a:gd name="connsiteY3696" fmla="*/ 5112017 h 13937307"/>
              <a:gd name="connsiteX3697" fmla="*/ 153727 w 12311968"/>
              <a:gd name="connsiteY3697" fmla="*/ 5116832 h 13937307"/>
              <a:gd name="connsiteX3698" fmla="*/ 169041 w 12311968"/>
              <a:gd name="connsiteY3698" fmla="*/ 5163777 h 13937307"/>
              <a:gd name="connsiteX3699" fmla="*/ 181999 w 12311968"/>
              <a:gd name="connsiteY3699" fmla="*/ 5158962 h 13937307"/>
              <a:gd name="connsiteX3700" fmla="*/ 166685 w 12311968"/>
              <a:gd name="connsiteY3700" fmla="*/ 5112017 h 13937307"/>
              <a:gd name="connsiteX3701" fmla="*/ 365766 w 12311968"/>
              <a:gd name="connsiteY3701" fmla="*/ 5103591 h 13937307"/>
              <a:gd name="connsiteX3702" fmla="*/ 355164 w 12311968"/>
              <a:gd name="connsiteY3702" fmla="*/ 5113222 h 13937307"/>
              <a:gd name="connsiteX3703" fmla="*/ 388148 w 12311968"/>
              <a:gd name="connsiteY3703" fmla="*/ 5150537 h 13937307"/>
              <a:gd name="connsiteX3704" fmla="*/ 398750 w 12311968"/>
              <a:gd name="connsiteY3704" fmla="*/ 5140908 h 13937307"/>
              <a:gd name="connsiteX3705" fmla="*/ 365766 w 12311968"/>
              <a:gd name="connsiteY3705" fmla="*/ 5103591 h 13937307"/>
              <a:gd name="connsiteX3706" fmla="*/ 202025 w 12311968"/>
              <a:gd name="connsiteY3706" fmla="*/ 5097572 h 13937307"/>
              <a:gd name="connsiteX3707" fmla="*/ 189067 w 12311968"/>
              <a:gd name="connsiteY3707" fmla="*/ 5103590 h 13937307"/>
              <a:gd name="connsiteX3708" fmla="*/ 209093 w 12311968"/>
              <a:gd name="connsiteY3708" fmla="*/ 5149332 h 13937307"/>
              <a:gd name="connsiteX3709" fmla="*/ 222051 w 12311968"/>
              <a:gd name="connsiteY3709" fmla="*/ 5143313 h 13937307"/>
              <a:gd name="connsiteX3710" fmla="*/ 202025 w 12311968"/>
              <a:gd name="connsiteY3710" fmla="*/ 5097572 h 13937307"/>
              <a:gd name="connsiteX3711" fmla="*/ 385792 w 12311968"/>
              <a:gd name="connsiteY3711" fmla="*/ 5083129 h 13937307"/>
              <a:gd name="connsiteX3712" fmla="*/ 416420 w 12311968"/>
              <a:gd name="connsiteY3712" fmla="*/ 5114426 h 13937307"/>
              <a:gd name="connsiteX3713" fmla="*/ 410530 w 12311968"/>
              <a:gd name="connsiteY3713" fmla="*/ 5120444 h 13937307"/>
              <a:gd name="connsiteX3714" fmla="*/ 379902 w 12311968"/>
              <a:gd name="connsiteY3714" fmla="*/ 5089147 h 13937307"/>
              <a:gd name="connsiteX3715" fmla="*/ 385792 w 12311968"/>
              <a:gd name="connsiteY3715" fmla="*/ 5083129 h 13937307"/>
              <a:gd name="connsiteX3716" fmla="*/ 232653 w 12311968"/>
              <a:gd name="connsiteY3716" fmla="*/ 5080720 h 13937307"/>
              <a:gd name="connsiteX3717" fmla="*/ 220873 w 12311968"/>
              <a:gd name="connsiteY3717" fmla="*/ 5087943 h 13937307"/>
              <a:gd name="connsiteX3718" fmla="*/ 244433 w 12311968"/>
              <a:gd name="connsiteY3718" fmla="*/ 5131277 h 13937307"/>
              <a:gd name="connsiteX3719" fmla="*/ 256213 w 12311968"/>
              <a:gd name="connsiteY3719" fmla="*/ 5124055 h 13937307"/>
              <a:gd name="connsiteX3720" fmla="*/ 232653 w 12311968"/>
              <a:gd name="connsiteY3720" fmla="*/ 5080720 h 13937307"/>
              <a:gd name="connsiteX3721" fmla="*/ 385792 w 12311968"/>
              <a:gd name="connsiteY3721" fmla="*/ 5075906 h 13937307"/>
              <a:gd name="connsiteX3722" fmla="*/ 376368 w 12311968"/>
              <a:gd name="connsiteY3722" fmla="*/ 5085536 h 13937307"/>
              <a:gd name="connsiteX3723" fmla="*/ 379902 w 12311968"/>
              <a:gd name="connsiteY3723" fmla="*/ 5089147 h 13937307"/>
              <a:gd name="connsiteX3724" fmla="*/ 376368 w 12311968"/>
              <a:gd name="connsiteY3724" fmla="*/ 5092759 h 13937307"/>
              <a:gd name="connsiteX3725" fmla="*/ 410530 w 12311968"/>
              <a:gd name="connsiteY3725" fmla="*/ 5127667 h 13937307"/>
              <a:gd name="connsiteX3726" fmla="*/ 419954 w 12311968"/>
              <a:gd name="connsiteY3726" fmla="*/ 5118037 h 13937307"/>
              <a:gd name="connsiteX3727" fmla="*/ 416420 w 12311968"/>
              <a:gd name="connsiteY3727" fmla="*/ 5114426 h 13937307"/>
              <a:gd name="connsiteX3728" fmla="*/ 419954 w 12311968"/>
              <a:gd name="connsiteY3728" fmla="*/ 5110815 h 13937307"/>
              <a:gd name="connsiteX3729" fmla="*/ 385792 w 12311968"/>
              <a:gd name="connsiteY3729" fmla="*/ 5075906 h 13937307"/>
              <a:gd name="connsiteX3730" fmla="*/ 259747 w 12311968"/>
              <a:gd name="connsiteY3730" fmla="*/ 5062666 h 13937307"/>
              <a:gd name="connsiteX3731" fmla="*/ 247967 w 12311968"/>
              <a:gd name="connsiteY3731" fmla="*/ 5071091 h 13937307"/>
              <a:gd name="connsiteX3732" fmla="*/ 275061 w 12311968"/>
              <a:gd name="connsiteY3732" fmla="*/ 5113222 h 13937307"/>
              <a:gd name="connsiteX3733" fmla="*/ 286841 w 12311968"/>
              <a:gd name="connsiteY3733" fmla="*/ 5104795 h 13937307"/>
              <a:gd name="connsiteX3734" fmla="*/ 259747 w 12311968"/>
              <a:gd name="connsiteY3734" fmla="*/ 5062666 h 13937307"/>
              <a:gd name="connsiteX3735" fmla="*/ 282129 w 12311968"/>
              <a:gd name="connsiteY3735" fmla="*/ 5045812 h 13937307"/>
              <a:gd name="connsiteX3736" fmla="*/ 271527 w 12311968"/>
              <a:gd name="connsiteY3736" fmla="*/ 5054239 h 13937307"/>
              <a:gd name="connsiteX3737" fmla="*/ 300977 w 12311968"/>
              <a:gd name="connsiteY3737" fmla="*/ 5093961 h 13937307"/>
              <a:gd name="connsiteX3738" fmla="*/ 311579 w 12311968"/>
              <a:gd name="connsiteY3738" fmla="*/ 5085536 h 13937307"/>
              <a:gd name="connsiteX3739" fmla="*/ 282129 w 12311968"/>
              <a:gd name="connsiteY3739" fmla="*/ 5045812 h 13937307"/>
              <a:gd name="connsiteX3740" fmla="*/ 75980 w 12311968"/>
              <a:gd name="connsiteY3740" fmla="*/ 5032572 h 13937307"/>
              <a:gd name="connsiteX3741" fmla="*/ 61844 w 12311968"/>
              <a:gd name="connsiteY3741" fmla="*/ 5033775 h 13937307"/>
              <a:gd name="connsiteX3742" fmla="*/ 67734 w 12311968"/>
              <a:gd name="connsiteY3742" fmla="*/ 5083127 h 13937307"/>
              <a:gd name="connsiteX3743" fmla="*/ 81870 w 12311968"/>
              <a:gd name="connsiteY3743" fmla="*/ 5081923 h 13937307"/>
              <a:gd name="connsiteX3744" fmla="*/ 75980 w 12311968"/>
              <a:gd name="connsiteY3744" fmla="*/ 5032572 h 13937307"/>
              <a:gd name="connsiteX3745" fmla="*/ 300977 w 12311968"/>
              <a:gd name="connsiteY3745" fmla="*/ 5028961 h 13937307"/>
              <a:gd name="connsiteX3746" fmla="*/ 290375 w 12311968"/>
              <a:gd name="connsiteY3746" fmla="*/ 5038591 h 13937307"/>
              <a:gd name="connsiteX3747" fmla="*/ 323358 w 12311968"/>
              <a:gd name="connsiteY3747" fmla="*/ 5075906 h 13937307"/>
              <a:gd name="connsiteX3748" fmla="*/ 333960 w 12311968"/>
              <a:gd name="connsiteY3748" fmla="*/ 5066277 h 13937307"/>
              <a:gd name="connsiteX3749" fmla="*/ 300977 w 12311968"/>
              <a:gd name="connsiteY3749" fmla="*/ 5028961 h 13937307"/>
              <a:gd name="connsiteX3750" fmla="*/ 107786 w 12311968"/>
              <a:gd name="connsiteY3750" fmla="*/ 5025349 h 13937307"/>
              <a:gd name="connsiteX3751" fmla="*/ 93650 w 12311968"/>
              <a:gd name="connsiteY3751" fmla="*/ 5028959 h 13937307"/>
              <a:gd name="connsiteX3752" fmla="*/ 104252 w 12311968"/>
              <a:gd name="connsiteY3752" fmla="*/ 5078312 h 13937307"/>
              <a:gd name="connsiteX3753" fmla="*/ 118388 w 12311968"/>
              <a:gd name="connsiteY3753" fmla="*/ 5074701 h 13937307"/>
              <a:gd name="connsiteX3754" fmla="*/ 107786 w 12311968"/>
              <a:gd name="connsiteY3754" fmla="*/ 5025349 h 13937307"/>
              <a:gd name="connsiteX3755" fmla="*/ 136057 w 12311968"/>
              <a:gd name="connsiteY3755" fmla="*/ 5016923 h 13937307"/>
              <a:gd name="connsiteX3756" fmla="*/ 123100 w 12311968"/>
              <a:gd name="connsiteY3756" fmla="*/ 5021738 h 13937307"/>
              <a:gd name="connsiteX3757" fmla="*/ 138413 w 12311968"/>
              <a:gd name="connsiteY3757" fmla="*/ 5068683 h 13937307"/>
              <a:gd name="connsiteX3758" fmla="*/ 151371 w 12311968"/>
              <a:gd name="connsiteY3758" fmla="*/ 5063868 h 13937307"/>
              <a:gd name="connsiteX3759" fmla="*/ 136057 w 12311968"/>
              <a:gd name="connsiteY3759" fmla="*/ 5016923 h 13937307"/>
              <a:gd name="connsiteX3760" fmla="*/ 316290 w 12311968"/>
              <a:gd name="connsiteY3760" fmla="*/ 5012108 h 13937307"/>
              <a:gd name="connsiteX3761" fmla="*/ 346918 w 12311968"/>
              <a:gd name="connsiteY3761" fmla="*/ 5043406 h 13937307"/>
              <a:gd name="connsiteX3762" fmla="*/ 341028 w 12311968"/>
              <a:gd name="connsiteY3762" fmla="*/ 5049424 h 13937307"/>
              <a:gd name="connsiteX3763" fmla="*/ 310401 w 12311968"/>
              <a:gd name="connsiteY3763" fmla="*/ 5018128 h 13937307"/>
              <a:gd name="connsiteX3764" fmla="*/ 316290 w 12311968"/>
              <a:gd name="connsiteY3764" fmla="*/ 5012108 h 13937307"/>
              <a:gd name="connsiteX3765" fmla="*/ 161973 w 12311968"/>
              <a:gd name="connsiteY3765" fmla="*/ 5006089 h 13937307"/>
              <a:gd name="connsiteX3766" fmla="*/ 149015 w 12311968"/>
              <a:gd name="connsiteY3766" fmla="*/ 5012107 h 13937307"/>
              <a:gd name="connsiteX3767" fmla="*/ 169041 w 12311968"/>
              <a:gd name="connsiteY3767" fmla="*/ 5057849 h 13937307"/>
              <a:gd name="connsiteX3768" fmla="*/ 181999 w 12311968"/>
              <a:gd name="connsiteY3768" fmla="*/ 5051830 h 13937307"/>
              <a:gd name="connsiteX3769" fmla="*/ 161973 w 12311968"/>
              <a:gd name="connsiteY3769" fmla="*/ 5006089 h 13937307"/>
              <a:gd name="connsiteX3770" fmla="*/ 316290 w 12311968"/>
              <a:gd name="connsiteY3770" fmla="*/ 5004886 h 13937307"/>
              <a:gd name="connsiteX3771" fmla="*/ 306867 w 12311968"/>
              <a:gd name="connsiteY3771" fmla="*/ 5014517 h 13937307"/>
              <a:gd name="connsiteX3772" fmla="*/ 310401 w 12311968"/>
              <a:gd name="connsiteY3772" fmla="*/ 5018128 h 13937307"/>
              <a:gd name="connsiteX3773" fmla="*/ 306867 w 12311968"/>
              <a:gd name="connsiteY3773" fmla="*/ 5021739 h 13937307"/>
              <a:gd name="connsiteX3774" fmla="*/ 341028 w 12311968"/>
              <a:gd name="connsiteY3774" fmla="*/ 5056647 h 13937307"/>
              <a:gd name="connsiteX3775" fmla="*/ 350452 w 12311968"/>
              <a:gd name="connsiteY3775" fmla="*/ 5047018 h 13937307"/>
              <a:gd name="connsiteX3776" fmla="*/ 346918 w 12311968"/>
              <a:gd name="connsiteY3776" fmla="*/ 5043406 h 13937307"/>
              <a:gd name="connsiteX3777" fmla="*/ 350452 w 12311968"/>
              <a:gd name="connsiteY3777" fmla="*/ 5039794 h 13937307"/>
              <a:gd name="connsiteX3778" fmla="*/ 316290 w 12311968"/>
              <a:gd name="connsiteY3778" fmla="*/ 5004886 h 13937307"/>
              <a:gd name="connsiteX3779" fmla="*/ 184355 w 12311968"/>
              <a:gd name="connsiteY3779" fmla="*/ 4994052 h 13937307"/>
              <a:gd name="connsiteX3780" fmla="*/ 172575 w 12311968"/>
              <a:gd name="connsiteY3780" fmla="*/ 5001274 h 13937307"/>
              <a:gd name="connsiteX3781" fmla="*/ 196135 w 12311968"/>
              <a:gd name="connsiteY3781" fmla="*/ 5044608 h 13937307"/>
              <a:gd name="connsiteX3782" fmla="*/ 207915 w 12311968"/>
              <a:gd name="connsiteY3782" fmla="*/ 5037387 h 13937307"/>
              <a:gd name="connsiteX3783" fmla="*/ 184355 w 12311968"/>
              <a:gd name="connsiteY3783" fmla="*/ 4994052 h 13937307"/>
              <a:gd name="connsiteX3784" fmla="*/ 205559 w 12311968"/>
              <a:gd name="connsiteY3784" fmla="*/ 4979608 h 13937307"/>
              <a:gd name="connsiteX3785" fmla="*/ 193779 w 12311968"/>
              <a:gd name="connsiteY3785" fmla="*/ 4988034 h 13937307"/>
              <a:gd name="connsiteX3786" fmla="*/ 220873 w 12311968"/>
              <a:gd name="connsiteY3786" fmla="*/ 5030165 h 13937307"/>
              <a:gd name="connsiteX3787" fmla="*/ 232653 w 12311968"/>
              <a:gd name="connsiteY3787" fmla="*/ 5021738 h 13937307"/>
              <a:gd name="connsiteX3788" fmla="*/ 205559 w 12311968"/>
              <a:gd name="connsiteY3788" fmla="*/ 4979608 h 13937307"/>
              <a:gd name="connsiteX3789" fmla="*/ 222051 w 12311968"/>
              <a:gd name="connsiteY3789" fmla="*/ 4967570 h 13937307"/>
              <a:gd name="connsiteX3790" fmla="*/ 211449 w 12311968"/>
              <a:gd name="connsiteY3790" fmla="*/ 4975997 h 13937307"/>
              <a:gd name="connsiteX3791" fmla="*/ 240899 w 12311968"/>
              <a:gd name="connsiteY3791" fmla="*/ 5015720 h 13937307"/>
              <a:gd name="connsiteX3792" fmla="*/ 251501 w 12311968"/>
              <a:gd name="connsiteY3792" fmla="*/ 5007294 h 13937307"/>
              <a:gd name="connsiteX3793" fmla="*/ 222051 w 12311968"/>
              <a:gd name="connsiteY3793" fmla="*/ 4967570 h 13937307"/>
              <a:gd name="connsiteX3794" fmla="*/ 236187 w 12311968"/>
              <a:gd name="connsiteY3794" fmla="*/ 4954329 h 13937307"/>
              <a:gd name="connsiteX3795" fmla="*/ 225585 w 12311968"/>
              <a:gd name="connsiteY3795" fmla="*/ 4963960 h 13937307"/>
              <a:gd name="connsiteX3796" fmla="*/ 258569 w 12311968"/>
              <a:gd name="connsiteY3796" fmla="*/ 5001276 h 13937307"/>
              <a:gd name="connsiteX3797" fmla="*/ 269171 w 12311968"/>
              <a:gd name="connsiteY3797" fmla="*/ 4991646 h 13937307"/>
              <a:gd name="connsiteX3798" fmla="*/ 236187 w 12311968"/>
              <a:gd name="connsiteY3798" fmla="*/ 4954329 h 13937307"/>
              <a:gd name="connsiteX3799" fmla="*/ 246789 w 12311968"/>
              <a:gd name="connsiteY3799" fmla="*/ 4941090 h 13937307"/>
              <a:gd name="connsiteX3800" fmla="*/ 278006 w 12311968"/>
              <a:gd name="connsiteY3800" fmla="*/ 4972988 h 13937307"/>
              <a:gd name="connsiteX3801" fmla="*/ 271527 w 12311968"/>
              <a:gd name="connsiteY3801" fmla="*/ 4979608 h 13937307"/>
              <a:gd name="connsiteX3802" fmla="*/ 240311 w 12311968"/>
              <a:gd name="connsiteY3802" fmla="*/ 4947709 h 13937307"/>
              <a:gd name="connsiteX3803" fmla="*/ 246789 w 12311968"/>
              <a:gd name="connsiteY3803" fmla="*/ 4941090 h 13937307"/>
              <a:gd name="connsiteX3804" fmla="*/ 246789 w 12311968"/>
              <a:gd name="connsiteY3804" fmla="*/ 4935071 h 13937307"/>
              <a:gd name="connsiteX3805" fmla="*/ 237365 w 12311968"/>
              <a:gd name="connsiteY3805" fmla="*/ 4944700 h 13937307"/>
              <a:gd name="connsiteX3806" fmla="*/ 240311 w 12311968"/>
              <a:gd name="connsiteY3806" fmla="*/ 4947709 h 13937307"/>
              <a:gd name="connsiteX3807" fmla="*/ 237365 w 12311968"/>
              <a:gd name="connsiteY3807" fmla="*/ 4950719 h 13937307"/>
              <a:gd name="connsiteX3808" fmla="*/ 271527 w 12311968"/>
              <a:gd name="connsiteY3808" fmla="*/ 4985627 h 13937307"/>
              <a:gd name="connsiteX3809" fmla="*/ 280951 w 12311968"/>
              <a:gd name="connsiteY3809" fmla="*/ 4975997 h 13937307"/>
              <a:gd name="connsiteX3810" fmla="*/ 278006 w 12311968"/>
              <a:gd name="connsiteY3810" fmla="*/ 4972988 h 13937307"/>
              <a:gd name="connsiteX3811" fmla="*/ 280951 w 12311968"/>
              <a:gd name="connsiteY3811" fmla="*/ 4969978 h 13937307"/>
              <a:gd name="connsiteX3812" fmla="*/ 246789 w 12311968"/>
              <a:gd name="connsiteY3812" fmla="*/ 4935071 h 13937307"/>
              <a:gd name="connsiteX3813" fmla="*/ 64200 w 12311968"/>
              <a:gd name="connsiteY3813" fmla="*/ 4933865 h 13937307"/>
              <a:gd name="connsiteX3814" fmla="*/ 50064 w 12311968"/>
              <a:gd name="connsiteY3814" fmla="*/ 4935070 h 13937307"/>
              <a:gd name="connsiteX3815" fmla="*/ 55954 w 12311968"/>
              <a:gd name="connsiteY3815" fmla="*/ 4984422 h 13937307"/>
              <a:gd name="connsiteX3816" fmla="*/ 70090 w 12311968"/>
              <a:gd name="connsiteY3816" fmla="*/ 4983218 h 13937307"/>
              <a:gd name="connsiteX3817" fmla="*/ 64200 w 12311968"/>
              <a:gd name="connsiteY3817" fmla="*/ 4933865 h 13937307"/>
              <a:gd name="connsiteX3818" fmla="*/ 86582 w 12311968"/>
              <a:gd name="connsiteY3818" fmla="*/ 4927847 h 13937307"/>
              <a:gd name="connsiteX3819" fmla="*/ 72446 w 12311968"/>
              <a:gd name="connsiteY3819" fmla="*/ 4931457 h 13937307"/>
              <a:gd name="connsiteX3820" fmla="*/ 83048 w 12311968"/>
              <a:gd name="connsiteY3820" fmla="*/ 4980810 h 13937307"/>
              <a:gd name="connsiteX3821" fmla="*/ 97184 w 12311968"/>
              <a:gd name="connsiteY3821" fmla="*/ 4977199 h 13937307"/>
              <a:gd name="connsiteX3822" fmla="*/ 86582 w 12311968"/>
              <a:gd name="connsiteY3822" fmla="*/ 4927847 h 13937307"/>
              <a:gd name="connsiteX3823" fmla="*/ 104252 w 12311968"/>
              <a:gd name="connsiteY3823" fmla="*/ 4923032 h 13937307"/>
              <a:gd name="connsiteX3824" fmla="*/ 91294 w 12311968"/>
              <a:gd name="connsiteY3824" fmla="*/ 4927847 h 13937307"/>
              <a:gd name="connsiteX3825" fmla="*/ 106608 w 12311968"/>
              <a:gd name="connsiteY3825" fmla="*/ 4974792 h 13937307"/>
              <a:gd name="connsiteX3826" fmla="*/ 119566 w 12311968"/>
              <a:gd name="connsiteY3826" fmla="*/ 4969977 h 13937307"/>
              <a:gd name="connsiteX3827" fmla="*/ 104252 w 12311968"/>
              <a:gd name="connsiteY3827" fmla="*/ 4923032 h 13937307"/>
              <a:gd name="connsiteX3828" fmla="*/ 121922 w 12311968"/>
              <a:gd name="connsiteY3828" fmla="*/ 4914606 h 13937307"/>
              <a:gd name="connsiteX3829" fmla="*/ 108964 w 12311968"/>
              <a:gd name="connsiteY3829" fmla="*/ 4920625 h 13937307"/>
              <a:gd name="connsiteX3830" fmla="*/ 128989 w 12311968"/>
              <a:gd name="connsiteY3830" fmla="*/ 4966366 h 13937307"/>
              <a:gd name="connsiteX3831" fmla="*/ 141947 w 12311968"/>
              <a:gd name="connsiteY3831" fmla="*/ 4960347 h 13937307"/>
              <a:gd name="connsiteX3832" fmla="*/ 121922 w 12311968"/>
              <a:gd name="connsiteY3832" fmla="*/ 4914606 h 13937307"/>
              <a:gd name="connsiteX3833" fmla="*/ 137235 w 12311968"/>
              <a:gd name="connsiteY3833" fmla="*/ 4906181 h 13937307"/>
              <a:gd name="connsiteX3834" fmla="*/ 125455 w 12311968"/>
              <a:gd name="connsiteY3834" fmla="*/ 4913402 h 13937307"/>
              <a:gd name="connsiteX3835" fmla="*/ 149015 w 12311968"/>
              <a:gd name="connsiteY3835" fmla="*/ 4956737 h 13937307"/>
              <a:gd name="connsiteX3836" fmla="*/ 160795 w 12311968"/>
              <a:gd name="connsiteY3836" fmla="*/ 4949514 h 13937307"/>
              <a:gd name="connsiteX3837" fmla="*/ 137235 w 12311968"/>
              <a:gd name="connsiteY3837" fmla="*/ 4906181 h 13937307"/>
              <a:gd name="connsiteX3838" fmla="*/ 162032 w 12311968"/>
              <a:gd name="connsiteY3838" fmla="*/ 4888206 h 13937307"/>
              <a:gd name="connsiteX3839" fmla="*/ 173633 w 12311968"/>
              <a:gd name="connsiteY3839" fmla="*/ 4903852 h 13937307"/>
              <a:gd name="connsiteX3840" fmla="*/ 160795 w 12311968"/>
              <a:gd name="connsiteY3840" fmla="*/ 4889329 h 13937307"/>
              <a:gd name="connsiteX3841" fmla="*/ 162032 w 12311968"/>
              <a:gd name="connsiteY3841" fmla="*/ 4888206 h 13937307"/>
              <a:gd name="connsiteX3842" fmla="*/ 171397 w 12311968"/>
              <a:gd name="connsiteY3842" fmla="*/ 4879700 h 13937307"/>
              <a:gd name="connsiteX3843" fmla="*/ 202145 w 12311968"/>
              <a:gd name="connsiteY3843" fmla="*/ 4914485 h 13937307"/>
              <a:gd name="connsiteX3844" fmla="*/ 202025 w 12311968"/>
              <a:gd name="connsiteY3844" fmla="*/ 4914609 h 13937307"/>
              <a:gd name="connsiteX3845" fmla="*/ 169526 w 12311968"/>
              <a:gd name="connsiteY3845" fmla="*/ 4881400 h 13937307"/>
              <a:gd name="connsiteX3846" fmla="*/ 171397 w 12311968"/>
              <a:gd name="connsiteY3846" fmla="*/ 4879700 h 13937307"/>
              <a:gd name="connsiteX3847" fmla="*/ 177287 w 12311968"/>
              <a:gd name="connsiteY3847" fmla="*/ 4870069 h 13937307"/>
              <a:gd name="connsiteX3848" fmla="*/ 208504 w 12311968"/>
              <a:gd name="connsiteY3848" fmla="*/ 4901968 h 13937307"/>
              <a:gd name="connsiteX3849" fmla="*/ 202025 w 12311968"/>
              <a:gd name="connsiteY3849" fmla="*/ 4908587 h 13937307"/>
              <a:gd name="connsiteX3850" fmla="*/ 170809 w 12311968"/>
              <a:gd name="connsiteY3850" fmla="*/ 4876689 h 13937307"/>
              <a:gd name="connsiteX3851" fmla="*/ 177287 w 12311968"/>
              <a:gd name="connsiteY3851" fmla="*/ 4870069 h 13937307"/>
              <a:gd name="connsiteX3852" fmla="*/ 177287 w 12311968"/>
              <a:gd name="connsiteY3852" fmla="*/ 4864050 h 13937307"/>
              <a:gd name="connsiteX3853" fmla="*/ 167863 w 12311968"/>
              <a:gd name="connsiteY3853" fmla="*/ 4873681 h 13937307"/>
              <a:gd name="connsiteX3854" fmla="*/ 170809 w 12311968"/>
              <a:gd name="connsiteY3854" fmla="*/ 4876689 h 13937307"/>
              <a:gd name="connsiteX3855" fmla="*/ 167863 w 12311968"/>
              <a:gd name="connsiteY3855" fmla="*/ 4879701 h 13937307"/>
              <a:gd name="connsiteX3856" fmla="*/ 169526 w 12311968"/>
              <a:gd name="connsiteY3856" fmla="*/ 4881400 h 13937307"/>
              <a:gd name="connsiteX3857" fmla="*/ 162032 w 12311968"/>
              <a:gd name="connsiteY3857" fmla="*/ 4888206 h 13937307"/>
              <a:gd name="connsiteX3858" fmla="*/ 161973 w 12311968"/>
              <a:gd name="connsiteY3858" fmla="*/ 4888127 h 13937307"/>
              <a:gd name="connsiteX3859" fmla="*/ 151371 w 12311968"/>
              <a:gd name="connsiteY3859" fmla="*/ 4896552 h 13937307"/>
              <a:gd name="connsiteX3860" fmla="*/ 139591 w 12311968"/>
              <a:gd name="connsiteY3860" fmla="*/ 4904978 h 13937307"/>
              <a:gd name="connsiteX3861" fmla="*/ 166685 w 12311968"/>
              <a:gd name="connsiteY3861" fmla="*/ 4947107 h 13937307"/>
              <a:gd name="connsiteX3862" fmla="*/ 178465 w 12311968"/>
              <a:gd name="connsiteY3862" fmla="*/ 4938681 h 13937307"/>
              <a:gd name="connsiteX3863" fmla="*/ 151371 w 12311968"/>
              <a:gd name="connsiteY3863" fmla="*/ 4896552 h 13937307"/>
              <a:gd name="connsiteX3864" fmla="*/ 180821 w 12311968"/>
              <a:gd name="connsiteY3864" fmla="*/ 4936274 h 13937307"/>
              <a:gd name="connsiteX3865" fmla="*/ 191423 w 12311968"/>
              <a:gd name="connsiteY3865" fmla="*/ 4927848 h 13937307"/>
              <a:gd name="connsiteX3866" fmla="*/ 173633 w 12311968"/>
              <a:gd name="connsiteY3866" fmla="*/ 4903852 h 13937307"/>
              <a:gd name="connsiteX3867" fmla="*/ 193779 w 12311968"/>
              <a:gd name="connsiteY3867" fmla="*/ 4926645 h 13937307"/>
              <a:gd name="connsiteX3868" fmla="*/ 204381 w 12311968"/>
              <a:gd name="connsiteY3868" fmla="*/ 4917016 h 13937307"/>
              <a:gd name="connsiteX3869" fmla="*/ 202145 w 12311968"/>
              <a:gd name="connsiteY3869" fmla="*/ 4914485 h 13937307"/>
              <a:gd name="connsiteX3870" fmla="*/ 211449 w 12311968"/>
              <a:gd name="connsiteY3870" fmla="*/ 4904978 h 13937307"/>
              <a:gd name="connsiteX3871" fmla="*/ 208504 w 12311968"/>
              <a:gd name="connsiteY3871" fmla="*/ 4901968 h 13937307"/>
              <a:gd name="connsiteX3872" fmla="*/ 211449 w 12311968"/>
              <a:gd name="connsiteY3872" fmla="*/ 4898959 h 13937307"/>
              <a:gd name="connsiteX3873" fmla="*/ 177287 w 12311968"/>
              <a:gd name="connsiteY3873" fmla="*/ 4864050 h 13937307"/>
              <a:gd name="connsiteX3874" fmla="*/ 54801 w 12311968"/>
              <a:gd name="connsiteY3874" fmla="*/ 4834168 h 13937307"/>
              <a:gd name="connsiteX3875" fmla="*/ 59272 w 12311968"/>
              <a:gd name="connsiteY3875" fmla="*/ 4871626 h 13937307"/>
              <a:gd name="connsiteX3876" fmla="*/ 51242 w 12311968"/>
              <a:gd name="connsiteY3876" fmla="*/ 4835159 h 13937307"/>
              <a:gd name="connsiteX3877" fmla="*/ 54801 w 12311968"/>
              <a:gd name="connsiteY3877" fmla="*/ 4834168 h 13937307"/>
              <a:gd name="connsiteX3878" fmla="*/ 64200 w 12311968"/>
              <a:gd name="connsiteY3878" fmla="*/ 4831548 h 13937307"/>
              <a:gd name="connsiteX3879" fmla="*/ 72356 w 12311968"/>
              <a:gd name="connsiteY3879" fmla="*/ 4868587 h 13937307"/>
              <a:gd name="connsiteX3880" fmla="*/ 60666 w 12311968"/>
              <a:gd name="connsiteY3880" fmla="*/ 4832753 h 13937307"/>
              <a:gd name="connsiteX3881" fmla="*/ 63026 w 12311968"/>
              <a:gd name="connsiteY3881" fmla="*/ 4831876 h 13937307"/>
              <a:gd name="connsiteX3882" fmla="*/ 64200 w 12311968"/>
              <a:gd name="connsiteY3882" fmla="*/ 4831548 h 13937307"/>
              <a:gd name="connsiteX3883" fmla="*/ 73624 w 12311968"/>
              <a:gd name="connsiteY3883" fmla="*/ 4827938 h 13937307"/>
              <a:gd name="connsiteX3884" fmla="*/ 85495 w 12311968"/>
              <a:gd name="connsiteY3884" fmla="*/ 4864327 h 13937307"/>
              <a:gd name="connsiteX3885" fmla="*/ 70131 w 12311968"/>
              <a:gd name="connsiteY3885" fmla="*/ 4829235 h 13937307"/>
              <a:gd name="connsiteX3886" fmla="*/ 73624 w 12311968"/>
              <a:gd name="connsiteY3886" fmla="*/ 4827938 h 13937307"/>
              <a:gd name="connsiteX3887" fmla="*/ 83298 w 12311968"/>
              <a:gd name="connsiteY3887" fmla="*/ 4823693 h 13937307"/>
              <a:gd name="connsiteX3888" fmla="*/ 103074 w 12311968"/>
              <a:gd name="connsiteY3888" fmla="*/ 4868864 h 13937307"/>
              <a:gd name="connsiteX3889" fmla="*/ 101611 w 12311968"/>
              <a:gd name="connsiteY3889" fmla="*/ 4869544 h 13937307"/>
              <a:gd name="connsiteX3890" fmla="*/ 78336 w 12311968"/>
              <a:gd name="connsiteY3890" fmla="*/ 4826735 h 13937307"/>
              <a:gd name="connsiteX3891" fmla="*/ 83298 w 12311968"/>
              <a:gd name="connsiteY3891" fmla="*/ 4823693 h 13937307"/>
              <a:gd name="connsiteX3892" fmla="*/ 90116 w 12311968"/>
              <a:gd name="connsiteY3892" fmla="*/ 4819513 h 13937307"/>
              <a:gd name="connsiteX3893" fmla="*/ 113676 w 12311968"/>
              <a:gd name="connsiteY3893" fmla="*/ 4862846 h 13937307"/>
              <a:gd name="connsiteX3894" fmla="*/ 112276 w 12311968"/>
              <a:gd name="connsiteY3894" fmla="*/ 4863704 h 13937307"/>
              <a:gd name="connsiteX3895" fmla="*/ 85626 w 12311968"/>
              <a:gd name="connsiteY3895" fmla="*/ 4822265 h 13937307"/>
              <a:gd name="connsiteX3896" fmla="*/ 90116 w 12311968"/>
              <a:gd name="connsiteY3896" fmla="*/ 4819513 h 13937307"/>
              <a:gd name="connsiteX3897" fmla="*/ 97187 w 12311968"/>
              <a:gd name="connsiteY3897" fmla="*/ 4813627 h 13937307"/>
              <a:gd name="connsiteX3898" fmla="*/ 96006 w 12311968"/>
              <a:gd name="connsiteY3898" fmla="*/ 4814699 h 13937307"/>
              <a:gd name="connsiteX3899" fmla="*/ 102317 w 12311968"/>
              <a:gd name="connsiteY3899" fmla="*/ 4821839 h 13937307"/>
              <a:gd name="connsiteX3900" fmla="*/ 123100 w 12311968"/>
              <a:gd name="connsiteY3900" fmla="*/ 4855624 h 13937307"/>
              <a:gd name="connsiteX3901" fmla="*/ 120494 w 12311968"/>
              <a:gd name="connsiteY3901" fmla="*/ 4857695 h 13937307"/>
              <a:gd name="connsiteX3902" fmla="*/ 91294 w 12311968"/>
              <a:gd name="connsiteY3902" fmla="*/ 4818309 h 13937307"/>
              <a:gd name="connsiteX3903" fmla="*/ 97187 w 12311968"/>
              <a:gd name="connsiteY3903" fmla="*/ 4813627 h 13937307"/>
              <a:gd name="connsiteX3904" fmla="*/ 97237 w 12311968"/>
              <a:gd name="connsiteY3904" fmla="*/ 4813581 h 13937307"/>
              <a:gd name="connsiteX3905" fmla="*/ 97240 w 12311968"/>
              <a:gd name="connsiteY3905" fmla="*/ 4813585 h 13937307"/>
              <a:gd name="connsiteX3906" fmla="*/ 97187 w 12311968"/>
              <a:gd name="connsiteY3906" fmla="*/ 4813627 h 13937307"/>
              <a:gd name="connsiteX3907" fmla="*/ 97237 w 12311968"/>
              <a:gd name="connsiteY3907" fmla="*/ 4813581 h 13937307"/>
              <a:gd name="connsiteX3908" fmla="*/ 100571 w 12311968"/>
              <a:gd name="connsiteY3908" fmla="*/ 4810935 h 13937307"/>
              <a:gd name="connsiteX3909" fmla="*/ 109257 w 12311968"/>
              <a:gd name="connsiteY3909" fmla="*/ 4819813 h 13937307"/>
              <a:gd name="connsiteX3910" fmla="*/ 131345 w 12311968"/>
              <a:gd name="connsiteY3910" fmla="*/ 4849607 h 13937307"/>
              <a:gd name="connsiteX3911" fmla="*/ 128711 w 12311968"/>
              <a:gd name="connsiteY3911" fmla="*/ 4851701 h 13937307"/>
              <a:gd name="connsiteX3912" fmla="*/ 102317 w 12311968"/>
              <a:gd name="connsiteY3912" fmla="*/ 4821839 h 13937307"/>
              <a:gd name="connsiteX3913" fmla="*/ 97240 w 12311968"/>
              <a:gd name="connsiteY3913" fmla="*/ 4813585 h 13937307"/>
              <a:gd name="connsiteX3914" fmla="*/ 100571 w 12311968"/>
              <a:gd name="connsiteY3914" fmla="*/ 4810935 h 13937307"/>
              <a:gd name="connsiteX3915" fmla="*/ 103582 w 12311968"/>
              <a:gd name="connsiteY3915" fmla="*/ 4807818 h 13937307"/>
              <a:gd name="connsiteX3916" fmla="*/ 133701 w 12311968"/>
              <a:gd name="connsiteY3916" fmla="*/ 4837570 h 13937307"/>
              <a:gd name="connsiteX3917" fmla="*/ 134505 w 12311968"/>
              <a:gd name="connsiteY3917" fmla="*/ 4836630 h 13937307"/>
              <a:gd name="connsiteX3918" fmla="*/ 137411 w 12311968"/>
              <a:gd name="connsiteY3918" fmla="*/ 4839918 h 13937307"/>
              <a:gd name="connsiteX3919" fmla="*/ 133701 w 12311968"/>
              <a:gd name="connsiteY3919" fmla="*/ 4844792 h 13937307"/>
              <a:gd name="connsiteX3920" fmla="*/ 109257 w 12311968"/>
              <a:gd name="connsiteY3920" fmla="*/ 4819813 h 13937307"/>
              <a:gd name="connsiteX3921" fmla="*/ 101896 w 12311968"/>
              <a:gd name="connsiteY3921" fmla="*/ 4809883 h 13937307"/>
              <a:gd name="connsiteX3922" fmla="*/ 100571 w 12311968"/>
              <a:gd name="connsiteY3922" fmla="*/ 4810935 h 13937307"/>
              <a:gd name="connsiteX3923" fmla="*/ 100372 w 12311968"/>
              <a:gd name="connsiteY3923" fmla="*/ 4810733 h 13937307"/>
              <a:gd name="connsiteX3924" fmla="*/ 103582 w 12311968"/>
              <a:gd name="connsiteY3924" fmla="*/ 4807818 h 13937307"/>
              <a:gd name="connsiteX3925" fmla="*/ 107786 w 12311968"/>
              <a:gd name="connsiteY3925" fmla="*/ 4799051 h 13937307"/>
              <a:gd name="connsiteX3926" fmla="*/ 139198 w 12311968"/>
              <a:gd name="connsiteY3926" fmla="*/ 4831150 h 13937307"/>
              <a:gd name="connsiteX3927" fmla="*/ 134505 w 12311968"/>
              <a:gd name="connsiteY3927" fmla="*/ 4836630 h 13937307"/>
              <a:gd name="connsiteX3928" fmla="*/ 106608 w 12311968"/>
              <a:gd name="connsiteY3928" fmla="*/ 4805068 h 13937307"/>
              <a:gd name="connsiteX3929" fmla="*/ 103582 w 12311968"/>
              <a:gd name="connsiteY3929" fmla="*/ 4807818 h 13937307"/>
              <a:gd name="connsiteX3930" fmla="*/ 101357 w 12311968"/>
              <a:gd name="connsiteY3930" fmla="*/ 4805620 h 13937307"/>
              <a:gd name="connsiteX3931" fmla="*/ 107786 w 12311968"/>
              <a:gd name="connsiteY3931" fmla="*/ 4799051 h 13937307"/>
              <a:gd name="connsiteX3932" fmla="*/ 107786 w 12311968"/>
              <a:gd name="connsiteY3932" fmla="*/ 4793030 h 13937307"/>
              <a:gd name="connsiteX3933" fmla="*/ 98362 w 12311968"/>
              <a:gd name="connsiteY3933" fmla="*/ 4802661 h 13937307"/>
              <a:gd name="connsiteX3934" fmla="*/ 101357 w 12311968"/>
              <a:gd name="connsiteY3934" fmla="*/ 4805620 h 13937307"/>
              <a:gd name="connsiteX3935" fmla="*/ 98362 w 12311968"/>
              <a:gd name="connsiteY3935" fmla="*/ 4808680 h 13937307"/>
              <a:gd name="connsiteX3936" fmla="*/ 100372 w 12311968"/>
              <a:gd name="connsiteY3936" fmla="*/ 4810733 h 13937307"/>
              <a:gd name="connsiteX3937" fmla="*/ 97237 w 12311968"/>
              <a:gd name="connsiteY3937" fmla="*/ 4813581 h 13937307"/>
              <a:gd name="connsiteX3938" fmla="*/ 97184 w 12311968"/>
              <a:gd name="connsiteY3938" fmla="*/ 4813494 h 13937307"/>
              <a:gd name="connsiteX3939" fmla="*/ 85404 w 12311968"/>
              <a:gd name="connsiteY3939" fmla="*/ 4821921 h 13937307"/>
              <a:gd name="connsiteX3940" fmla="*/ 85626 w 12311968"/>
              <a:gd name="connsiteY3940" fmla="*/ 4822265 h 13937307"/>
              <a:gd name="connsiteX3941" fmla="*/ 83298 w 12311968"/>
              <a:gd name="connsiteY3941" fmla="*/ 4823693 h 13937307"/>
              <a:gd name="connsiteX3942" fmla="*/ 83048 w 12311968"/>
              <a:gd name="connsiteY3942" fmla="*/ 4823123 h 13937307"/>
              <a:gd name="connsiteX3943" fmla="*/ 70090 w 12311968"/>
              <a:gd name="connsiteY3943" fmla="*/ 4829141 h 13937307"/>
              <a:gd name="connsiteX3944" fmla="*/ 70131 w 12311968"/>
              <a:gd name="connsiteY3944" fmla="*/ 4829235 h 13937307"/>
              <a:gd name="connsiteX3945" fmla="*/ 63026 w 12311968"/>
              <a:gd name="connsiteY3945" fmla="*/ 4831876 h 13937307"/>
              <a:gd name="connsiteX3946" fmla="*/ 54801 w 12311968"/>
              <a:gd name="connsiteY3946" fmla="*/ 4834168 h 13937307"/>
              <a:gd name="connsiteX3947" fmla="*/ 54776 w 12311968"/>
              <a:gd name="connsiteY3947" fmla="*/ 4833956 h 13937307"/>
              <a:gd name="connsiteX3948" fmla="*/ 40640 w 12311968"/>
              <a:gd name="connsiteY3948" fmla="*/ 4835160 h 13937307"/>
              <a:gd name="connsiteX3949" fmla="*/ 45352 w 12311968"/>
              <a:gd name="connsiteY3949" fmla="*/ 4884513 h 13937307"/>
              <a:gd name="connsiteX3950" fmla="*/ 60666 w 12311968"/>
              <a:gd name="connsiteY3950" fmla="*/ 4883310 h 13937307"/>
              <a:gd name="connsiteX3951" fmla="*/ 59272 w 12311968"/>
              <a:gd name="connsiteY3951" fmla="*/ 4871626 h 13937307"/>
              <a:gd name="connsiteX3952" fmla="*/ 61844 w 12311968"/>
              <a:gd name="connsiteY3952" fmla="*/ 4883308 h 13937307"/>
              <a:gd name="connsiteX3953" fmla="*/ 74802 w 12311968"/>
              <a:gd name="connsiteY3953" fmla="*/ 4879697 h 13937307"/>
              <a:gd name="connsiteX3954" fmla="*/ 72356 w 12311968"/>
              <a:gd name="connsiteY3954" fmla="*/ 4868587 h 13937307"/>
              <a:gd name="connsiteX3955" fmla="*/ 75980 w 12311968"/>
              <a:gd name="connsiteY3955" fmla="*/ 4879698 h 13937307"/>
              <a:gd name="connsiteX3956" fmla="*/ 88938 w 12311968"/>
              <a:gd name="connsiteY3956" fmla="*/ 4874883 h 13937307"/>
              <a:gd name="connsiteX3957" fmla="*/ 85495 w 12311968"/>
              <a:gd name="connsiteY3957" fmla="*/ 4864327 h 13937307"/>
              <a:gd name="connsiteX3958" fmla="*/ 90116 w 12311968"/>
              <a:gd name="connsiteY3958" fmla="*/ 4874883 h 13937307"/>
              <a:gd name="connsiteX3959" fmla="*/ 101611 w 12311968"/>
              <a:gd name="connsiteY3959" fmla="*/ 4869544 h 13937307"/>
              <a:gd name="connsiteX3960" fmla="*/ 101896 w 12311968"/>
              <a:gd name="connsiteY3960" fmla="*/ 4870069 h 13937307"/>
              <a:gd name="connsiteX3961" fmla="*/ 112276 w 12311968"/>
              <a:gd name="connsiteY3961" fmla="*/ 4863704 h 13937307"/>
              <a:gd name="connsiteX3962" fmla="*/ 112498 w 12311968"/>
              <a:gd name="connsiteY3962" fmla="*/ 4864050 h 13937307"/>
              <a:gd name="connsiteX3963" fmla="*/ 120494 w 12311968"/>
              <a:gd name="connsiteY3963" fmla="*/ 4857695 h 13937307"/>
              <a:gd name="connsiteX3964" fmla="*/ 120744 w 12311968"/>
              <a:gd name="connsiteY3964" fmla="*/ 4858033 h 13937307"/>
              <a:gd name="connsiteX3965" fmla="*/ 128711 w 12311968"/>
              <a:gd name="connsiteY3965" fmla="*/ 4851701 h 13937307"/>
              <a:gd name="connsiteX3966" fmla="*/ 128989 w 12311968"/>
              <a:gd name="connsiteY3966" fmla="*/ 4852015 h 13937307"/>
              <a:gd name="connsiteX3967" fmla="*/ 139591 w 12311968"/>
              <a:gd name="connsiteY3967" fmla="*/ 4842383 h 13937307"/>
              <a:gd name="connsiteX3968" fmla="*/ 137411 w 12311968"/>
              <a:gd name="connsiteY3968" fmla="*/ 4839918 h 13937307"/>
              <a:gd name="connsiteX3969" fmla="*/ 141947 w 12311968"/>
              <a:gd name="connsiteY3969" fmla="*/ 4833957 h 13937307"/>
              <a:gd name="connsiteX3970" fmla="*/ 139198 w 12311968"/>
              <a:gd name="connsiteY3970" fmla="*/ 4831150 h 13937307"/>
              <a:gd name="connsiteX3971" fmla="*/ 141947 w 12311968"/>
              <a:gd name="connsiteY3971" fmla="*/ 4827938 h 13937307"/>
              <a:gd name="connsiteX3972" fmla="*/ 107786 w 12311968"/>
              <a:gd name="connsiteY3972" fmla="*/ 4793030 h 13937307"/>
              <a:gd name="connsiteX3973" fmla="*/ 45353 w 12311968"/>
              <a:gd name="connsiteY3973" fmla="*/ 4784604 h 13937307"/>
              <a:gd name="connsiteX3974" fmla="*/ 45352 w 12311968"/>
              <a:gd name="connsiteY3974" fmla="*/ 4784604 h 13937307"/>
              <a:gd name="connsiteX3975" fmla="*/ 45352 w 12311968"/>
              <a:gd name="connsiteY3975" fmla="*/ 4784604 h 13937307"/>
              <a:gd name="connsiteX3976" fmla="*/ 45353 w 12311968"/>
              <a:gd name="connsiteY3976" fmla="*/ 4784604 h 13937307"/>
              <a:gd name="connsiteX3977" fmla="*/ 48736 w 12311968"/>
              <a:gd name="connsiteY3977" fmla="*/ 4783347 h 13937307"/>
              <a:gd name="connsiteX3978" fmla="*/ 48782 w 12311968"/>
              <a:gd name="connsiteY3978" fmla="*/ 4783728 h 13937307"/>
              <a:gd name="connsiteX3979" fmla="*/ 45353 w 12311968"/>
              <a:gd name="connsiteY3979" fmla="*/ 4784604 h 13937307"/>
              <a:gd name="connsiteX3980" fmla="*/ 48736 w 12311968"/>
              <a:gd name="connsiteY3980" fmla="*/ 4783347 h 13937307"/>
              <a:gd name="connsiteX3981" fmla="*/ 53301 w 12311968"/>
              <a:gd name="connsiteY3981" fmla="*/ 4781650 h 13937307"/>
              <a:gd name="connsiteX3982" fmla="*/ 53408 w 12311968"/>
              <a:gd name="connsiteY3982" fmla="*/ 4781847 h 13937307"/>
              <a:gd name="connsiteX3983" fmla="*/ 50064 w 12311968"/>
              <a:gd name="connsiteY3983" fmla="*/ 4783400 h 13937307"/>
              <a:gd name="connsiteX3984" fmla="*/ 49858 w 12311968"/>
              <a:gd name="connsiteY3984" fmla="*/ 4782930 h 13937307"/>
              <a:gd name="connsiteX3985" fmla="*/ 53301 w 12311968"/>
              <a:gd name="connsiteY3985" fmla="*/ 4781650 h 13937307"/>
              <a:gd name="connsiteX3986" fmla="*/ 54584 w 12311968"/>
              <a:gd name="connsiteY3986" fmla="*/ 4781301 h 13937307"/>
              <a:gd name="connsiteX3987" fmla="*/ 54639 w 12311968"/>
              <a:gd name="connsiteY3987" fmla="*/ 4781558 h 13937307"/>
              <a:gd name="connsiteX3988" fmla="*/ 53598 w 12311968"/>
              <a:gd name="connsiteY3988" fmla="*/ 4782195 h 13937307"/>
              <a:gd name="connsiteX3989" fmla="*/ 53408 w 12311968"/>
              <a:gd name="connsiteY3989" fmla="*/ 4781847 h 13937307"/>
              <a:gd name="connsiteX3990" fmla="*/ 54584 w 12311968"/>
              <a:gd name="connsiteY3990" fmla="*/ 4781301 h 13937307"/>
              <a:gd name="connsiteX3991" fmla="*/ 55950 w 12311968"/>
              <a:gd name="connsiteY3991" fmla="*/ 4780666 h 13937307"/>
              <a:gd name="connsiteX3992" fmla="*/ 54584 w 12311968"/>
              <a:gd name="connsiteY3992" fmla="*/ 4781301 h 13937307"/>
              <a:gd name="connsiteX3993" fmla="*/ 54558 w 12311968"/>
              <a:gd name="connsiteY3993" fmla="*/ 4781183 h 13937307"/>
              <a:gd name="connsiteX3994" fmla="*/ 55950 w 12311968"/>
              <a:gd name="connsiteY3994" fmla="*/ 4780666 h 13937307"/>
              <a:gd name="connsiteX3995" fmla="*/ 56545 w 12311968"/>
              <a:gd name="connsiteY3995" fmla="*/ 4780389 h 13937307"/>
              <a:gd name="connsiteX3996" fmla="*/ 56316 w 12311968"/>
              <a:gd name="connsiteY3996" fmla="*/ 4780530 h 13937307"/>
              <a:gd name="connsiteX3997" fmla="*/ 55950 w 12311968"/>
              <a:gd name="connsiteY3997" fmla="*/ 4780666 h 13937307"/>
              <a:gd name="connsiteX3998" fmla="*/ 56545 w 12311968"/>
              <a:gd name="connsiteY3998" fmla="*/ 4780389 h 13937307"/>
              <a:gd name="connsiteX3999" fmla="*/ 56688 w 12311968"/>
              <a:gd name="connsiteY3999" fmla="*/ 4780302 h 13937307"/>
              <a:gd name="connsiteX4000" fmla="*/ 56699 w 12311968"/>
              <a:gd name="connsiteY4000" fmla="*/ 4780319 h 13937307"/>
              <a:gd name="connsiteX4001" fmla="*/ 56545 w 12311968"/>
              <a:gd name="connsiteY4001" fmla="*/ 4780389 h 13937307"/>
              <a:gd name="connsiteX4002" fmla="*/ 56688 w 12311968"/>
              <a:gd name="connsiteY4002" fmla="*/ 4780302 h 13937307"/>
              <a:gd name="connsiteX4003" fmla="*/ 58248 w 12311968"/>
              <a:gd name="connsiteY4003" fmla="*/ 4779599 h 13937307"/>
              <a:gd name="connsiteX4004" fmla="*/ 58310 w 12311968"/>
              <a:gd name="connsiteY4004" fmla="*/ 4779788 h 13937307"/>
              <a:gd name="connsiteX4005" fmla="*/ 56735 w 12311968"/>
              <a:gd name="connsiteY4005" fmla="*/ 4780374 h 13937307"/>
              <a:gd name="connsiteX4006" fmla="*/ 56699 w 12311968"/>
              <a:gd name="connsiteY4006" fmla="*/ 4780319 h 13937307"/>
              <a:gd name="connsiteX4007" fmla="*/ 58248 w 12311968"/>
              <a:gd name="connsiteY4007" fmla="*/ 4779599 h 13937307"/>
              <a:gd name="connsiteX4008" fmla="*/ 48247 w 12311968"/>
              <a:gd name="connsiteY4008" fmla="*/ 4779251 h 13937307"/>
              <a:gd name="connsiteX4009" fmla="*/ 49858 w 12311968"/>
              <a:gd name="connsiteY4009" fmla="*/ 4782930 h 13937307"/>
              <a:gd name="connsiteX4010" fmla="*/ 48736 w 12311968"/>
              <a:gd name="connsiteY4010" fmla="*/ 4783347 h 13937307"/>
              <a:gd name="connsiteX4011" fmla="*/ 48247 w 12311968"/>
              <a:gd name="connsiteY4011" fmla="*/ 4779251 h 13937307"/>
              <a:gd name="connsiteX4012" fmla="*/ 60631 w 12311968"/>
              <a:gd name="connsiteY4012" fmla="*/ 4778492 h 13937307"/>
              <a:gd name="connsiteX4013" fmla="*/ 60608 w 12311968"/>
              <a:gd name="connsiteY4013" fmla="*/ 4778508 h 13937307"/>
              <a:gd name="connsiteX4014" fmla="*/ 60605 w 12311968"/>
              <a:gd name="connsiteY4014" fmla="*/ 4778504 h 13937307"/>
              <a:gd name="connsiteX4015" fmla="*/ 60631 w 12311968"/>
              <a:gd name="connsiteY4015" fmla="*/ 4778492 h 13937307"/>
              <a:gd name="connsiteX4016" fmla="*/ 60298 w 12311968"/>
              <a:gd name="connsiteY4016" fmla="*/ 4778089 h 13937307"/>
              <a:gd name="connsiteX4017" fmla="*/ 60605 w 12311968"/>
              <a:gd name="connsiteY4017" fmla="*/ 4778504 h 13937307"/>
              <a:gd name="connsiteX4018" fmla="*/ 58248 w 12311968"/>
              <a:gd name="connsiteY4018" fmla="*/ 4779599 h 13937307"/>
              <a:gd name="connsiteX4019" fmla="*/ 58179 w 12311968"/>
              <a:gd name="connsiteY4019" fmla="*/ 4779388 h 13937307"/>
              <a:gd name="connsiteX4020" fmla="*/ 60298 w 12311968"/>
              <a:gd name="connsiteY4020" fmla="*/ 4778089 h 13937307"/>
              <a:gd name="connsiteX4021" fmla="*/ 62188 w 12311968"/>
              <a:gd name="connsiteY4021" fmla="*/ 4777377 h 13937307"/>
              <a:gd name="connsiteX4022" fmla="*/ 61003 w 12311968"/>
              <a:gd name="connsiteY4022" fmla="*/ 4778319 h 13937307"/>
              <a:gd name="connsiteX4023" fmla="*/ 60631 w 12311968"/>
              <a:gd name="connsiteY4023" fmla="*/ 4778492 h 13937307"/>
              <a:gd name="connsiteX4024" fmla="*/ 62188 w 12311968"/>
              <a:gd name="connsiteY4024" fmla="*/ 4777377 h 13937307"/>
              <a:gd name="connsiteX4025" fmla="*/ 62806 w 12311968"/>
              <a:gd name="connsiteY4025" fmla="*/ 4776886 h 13937307"/>
              <a:gd name="connsiteX4026" fmla="*/ 62822 w 12311968"/>
              <a:gd name="connsiteY4026" fmla="*/ 4776924 h 13937307"/>
              <a:gd name="connsiteX4027" fmla="*/ 62188 w 12311968"/>
              <a:gd name="connsiteY4027" fmla="*/ 4777377 h 13937307"/>
              <a:gd name="connsiteX4028" fmla="*/ 62806 w 12311968"/>
              <a:gd name="connsiteY4028" fmla="*/ 4776886 h 13937307"/>
              <a:gd name="connsiteX4029" fmla="*/ 63234 w 12311968"/>
              <a:gd name="connsiteY4029" fmla="*/ 4776290 h 13937307"/>
              <a:gd name="connsiteX4030" fmla="*/ 63367 w 12311968"/>
              <a:gd name="connsiteY4030" fmla="*/ 4776439 h 13937307"/>
              <a:gd name="connsiteX4031" fmla="*/ 62806 w 12311968"/>
              <a:gd name="connsiteY4031" fmla="*/ 4776886 h 13937307"/>
              <a:gd name="connsiteX4032" fmla="*/ 62690 w 12311968"/>
              <a:gd name="connsiteY4032" fmla="*/ 4776623 h 13937307"/>
              <a:gd name="connsiteX4033" fmla="*/ 63234 w 12311968"/>
              <a:gd name="connsiteY4033" fmla="*/ 4776290 h 13937307"/>
              <a:gd name="connsiteX4034" fmla="*/ 68685 w 12311968"/>
              <a:gd name="connsiteY4034" fmla="*/ 4772214 h 13937307"/>
              <a:gd name="connsiteX4035" fmla="*/ 68912 w 12311968"/>
              <a:gd name="connsiteY4035" fmla="*/ 4772568 h 13937307"/>
              <a:gd name="connsiteX4036" fmla="*/ 63418 w 12311968"/>
              <a:gd name="connsiteY4036" fmla="*/ 4776497 h 13937307"/>
              <a:gd name="connsiteX4037" fmla="*/ 63367 w 12311968"/>
              <a:gd name="connsiteY4037" fmla="*/ 4776439 h 13937307"/>
              <a:gd name="connsiteX4038" fmla="*/ 64650 w 12311968"/>
              <a:gd name="connsiteY4038" fmla="*/ 4775421 h 13937307"/>
              <a:gd name="connsiteX4039" fmla="*/ 65378 w 12311968"/>
              <a:gd name="connsiteY4039" fmla="*/ 4774975 h 13937307"/>
              <a:gd name="connsiteX4040" fmla="*/ 65328 w 12311968"/>
              <a:gd name="connsiteY4040" fmla="*/ 4774882 h 13937307"/>
              <a:gd name="connsiteX4041" fmla="*/ 68685 w 12311968"/>
              <a:gd name="connsiteY4041" fmla="*/ 4772214 h 13937307"/>
              <a:gd name="connsiteX4042" fmla="*/ 59210 w 12311968"/>
              <a:gd name="connsiteY4042" fmla="*/ 4768673 h 13937307"/>
              <a:gd name="connsiteX4043" fmla="*/ 64200 w 12311968"/>
              <a:gd name="connsiteY4043" fmla="*/ 4773772 h 13937307"/>
              <a:gd name="connsiteX4044" fmla="*/ 64537 w 12311968"/>
              <a:gd name="connsiteY4044" fmla="*/ 4773427 h 13937307"/>
              <a:gd name="connsiteX4045" fmla="*/ 65328 w 12311968"/>
              <a:gd name="connsiteY4045" fmla="*/ 4774882 h 13937307"/>
              <a:gd name="connsiteX4046" fmla="*/ 64650 w 12311968"/>
              <a:gd name="connsiteY4046" fmla="*/ 4775421 h 13937307"/>
              <a:gd name="connsiteX4047" fmla="*/ 63234 w 12311968"/>
              <a:gd name="connsiteY4047" fmla="*/ 4776290 h 13937307"/>
              <a:gd name="connsiteX4048" fmla="*/ 61867 w 12311968"/>
              <a:gd name="connsiteY4048" fmla="*/ 4774743 h 13937307"/>
              <a:gd name="connsiteX4049" fmla="*/ 59210 w 12311968"/>
              <a:gd name="connsiteY4049" fmla="*/ 4768673 h 13937307"/>
              <a:gd name="connsiteX4050" fmla="*/ 69745 w 12311968"/>
              <a:gd name="connsiteY4050" fmla="*/ 4768106 h 13937307"/>
              <a:gd name="connsiteX4051" fmla="*/ 71268 w 12311968"/>
              <a:gd name="connsiteY4051" fmla="*/ 4770160 h 13937307"/>
              <a:gd name="connsiteX4052" fmla="*/ 68685 w 12311968"/>
              <a:gd name="connsiteY4052" fmla="*/ 4772214 h 13937307"/>
              <a:gd name="connsiteX4053" fmla="*/ 67511 w 12311968"/>
              <a:gd name="connsiteY4053" fmla="*/ 4770389 h 13937307"/>
              <a:gd name="connsiteX4054" fmla="*/ 69745 w 12311968"/>
              <a:gd name="connsiteY4054" fmla="*/ 4768106 h 13937307"/>
              <a:gd name="connsiteX4055" fmla="*/ 51281 w 12311968"/>
              <a:gd name="connsiteY4055" fmla="*/ 4765928 h 13937307"/>
              <a:gd name="connsiteX4056" fmla="*/ 55758 w 12311968"/>
              <a:gd name="connsiteY4056" fmla="*/ 4771965 h 13937307"/>
              <a:gd name="connsiteX4057" fmla="*/ 58179 w 12311968"/>
              <a:gd name="connsiteY4057" fmla="*/ 4779388 h 13937307"/>
              <a:gd name="connsiteX4058" fmla="*/ 56688 w 12311968"/>
              <a:gd name="connsiteY4058" fmla="*/ 4780302 h 13937307"/>
              <a:gd name="connsiteX4059" fmla="*/ 53206 w 12311968"/>
              <a:gd name="connsiteY4059" fmla="*/ 4774887 h 13937307"/>
              <a:gd name="connsiteX4060" fmla="*/ 51281 w 12311968"/>
              <a:gd name="connsiteY4060" fmla="*/ 4765928 h 13937307"/>
              <a:gd name="connsiteX4061" fmla="*/ 53621 w 12311968"/>
              <a:gd name="connsiteY4061" fmla="*/ 4765415 h 13937307"/>
              <a:gd name="connsiteX4062" fmla="*/ 61867 w 12311968"/>
              <a:gd name="connsiteY4062" fmla="*/ 4774743 h 13937307"/>
              <a:gd name="connsiteX4063" fmla="*/ 62690 w 12311968"/>
              <a:gd name="connsiteY4063" fmla="*/ 4776623 h 13937307"/>
              <a:gd name="connsiteX4064" fmla="*/ 60298 w 12311968"/>
              <a:gd name="connsiteY4064" fmla="*/ 4778089 h 13937307"/>
              <a:gd name="connsiteX4065" fmla="*/ 55758 w 12311968"/>
              <a:gd name="connsiteY4065" fmla="*/ 4771965 h 13937307"/>
              <a:gd name="connsiteX4066" fmla="*/ 53621 w 12311968"/>
              <a:gd name="connsiteY4066" fmla="*/ 4765415 h 13937307"/>
              <a:gd name="connsiteX4067" fmla="*/ 46478 w 12311968"/>
              <a:gd name="connsiteY4067" fmla="*/ 4764426 h 13937307"/>
              <a:gd name="connsiteX4068" fmla="*/ 53206 w 12311968"/>
              <a:gd name="connsiteY4068" fmla="*/ 4774887 h 13937307"/>
              <a:gd name="connsiteX4069" fmla="*/ 54558 w 12311968"/>
              <a:gd name="connsiteY4069" fmla="*/ 4781183 h 13937307"/>
              <a:gd name="connsiteX4070" fmla="*/ 53301 w 12311968"/>
              <a:gd name="connsiteY4070" fmla="*/ 4781650 h 13937307"/>
              <a:gd name="connsiteX4071" fmla="*/ 47193 w 12311968"/>
              <a:gd name="connsiteY4071" fmla="*/ 4770415 h 13937307"/>
              <a:gd name="connsiteX4072" fmla="*/ 46478 w 12311968"/>
              <a:gd name="connsiteY4072" fmla="*/ 4764426 h 13937307"/>
              <a:gd name="connsiteX4073" fmla="*/ 69771 w 12311968"/>
              <a:gd name="connsiteY4073" fmla="*/ 4762060 h 13937307"/>
              <a:gd name="connsiteX4074" fmla="*/ 72566 w 12311968"/>
              <a:gd name="connsiteY4074" fmla="*/ 4765223 h 13937307"/>
              <a:gd name="connsiteX4075" fmla="*/ 69745 w 12311968"/>
              <a:gd name="connsiteY4075" fmla="*/ 4768106 h 13937307"/>
              <a:gd name="connsiteX4076" fmla="*/ 67206 w 12311968"/>
              <a:gd name="connsiteY4076" fmla="*/ 4764681 h 13937307"/>
              <a:gd name="connsiteX4077" fmla="*/ 69771 w 12311968"/>
              <a:gd name="connsiteY4077" fmla="*/ 4762060 h 13937307"/>
              <a:gd name="connsiteX4078" fmla="*/ 58017 w 12311968"/>
              <a:gd name="connsiteY4078" fmla="*/ 4761435 h 13937307"/>
              <a:gd name="connsiteX4079" fmla="*/ 64200 w 12311968"/>
              <a:gd name="connsiteY4079" fmla="*/ 4767753 h 13937307"/>
              <a:gd name="connsiteX4080" fmla="*/ 65175 w 12311968"/>
              <a:gd name="connsiteY4080" fmla="*/ 4766757 h 13937307"/>
              <a:gd name="connsiteX4081" fmla="*/ 67511 w 12311968"/>
              <a:gd name="connsiteY4081" fmla="*/ 4770389 h 13937307"/>
              <a:gd name="connsiteX4082" fmla="*/ 64537 w 12311968"/>
              <a:gd name="connsiteY4082" fmla="*/ 4773427 h 13937307"/>
              <a:gd name="connsiteX4083" fmla="*/ 58017 w 12311968"/>
              <a:gd name="connsiteY4083" fmla="*/ 4761435 h 13937307"/>
              <a:gd name="connsiteX4084" fmla="*/ 49807 w 12311968"/>
              <a:gd name="connsiteY4084" fmla="*/ 4759064 h 13937307"/>
              <a:gd name="connsiteX4085" fmla="*/ 52421 w 12311968"/>
              <a:gd name="connsiteY4085" fmla="*/ 4761736 h 13937307"/>
              <a:gd name="connsiteX4086" fmla="*/ 53621 w 12311968"/>
              <a:gd name="connsiteY4086" fmla="*/ 4765415 h 13937307"/>
              <a:gd name="connsiteX4087" fmla="*/ 50384 w 12311968"/>
              <a:gd name="connsiteY4087" fmla="*/ 4761753 h 13937307"/>
              <a:gd name="connsiteX4088" fmla="*/ 49807 w 12311968"/>
              <a:gd name="connsiteY4088" fmla="*/ 4759064 h 13937307"/>
              <a:gd name="connsiteX4089" fmla="*/ 45500 w 12311968"/>
              <a:gd name="connsiteY4089" fmla="*/ 4756227 h 13937307"/>
              <a:gd name="connsiteX4090" fmla="*/ 50384 w 12311968"/>
              <a:gd name="connsiteY4090" fmla="*/ 4761753 h 13937307"/>
              <a:gd name="connsiteX4091" fmla="*/ 51281 w 12311968"/>
              <a:gd name="connsiteY4091" fmla="*/ 4765928 h 13937307"/>
              <a:gd name="connsiteX4092" fmla="*/ 45770 w 12311968"/>
              <a:gd name="connsiteY4092" fmla="*/ 4758494 h 13937307"/>
              <a:gd name="connsiteX4093" fmla="*/ 45500 w 12311968"/>
              <a:gd name="connsiteY4093" fmla="*/ 4756227 h 13937307"/>
              <a:gd name="connsiteX4094" fmla="*/ 49476 w 12311968"/>
              <a:gd name="connsiteY4094" fmla="*/ 4752708 h 13937307"/>
              <a:gd name="connsiteX4095" fmla="*/ 54442 w 12311968"/>
              <a:gd name="connsiteY4095" fmla="*/ 4757782 h 13937307"/>
              <a:gd name="connsiteX4096" fmla="*/ 59210 w 12311968"/>
              <a:gd name="connsiteY4096" fmla="*/ 4768673 h 13937307"/>
              <a:gd name="connsiteX4097" fmla="*/ 52421 w 12311968"/>
              <a:gd name="connsiteY4097" fmla="*/ 4761736 h 13937307"/>
              <a:gd name="connsiteX4098" fmla="*/ 49476 w 12311968"/>
              <a:gd name="connsiteY4098" fmla="*/ 4752708 h 13937307"/>
              <a:gd name="connsiteX4099" fmla="*/ 44469 w 12311968"/>
              <a:gd name="connsiteY4099" fmla="*/ 4747591 h 13937307"/>
              <a:gd name="connsiteX4100" fmla="*/ 48150 w 12311968"/>
              <a:gd name="connsiteY4100" fmla="*/ 4751353 h 13937307"/>
              <a:gd name="connsiteX4101" fmla="*/ 49807 w 12311968"/>
              <a:gd name="connsiteY4101" fmla="*/ 4759064 h 13937307"/>
              <a:gd name="connsiteX4102" fmla="*/ 45287 w 12311968"/>
              <a:gd name="connsiteY4102" fmla="*/ 4754446 h 13937307"/>
              <a:gd name="connsiteX4103" fmla="*/ 44469 w 12311968"/>
              <a:gd name="connsiteY4103" fmla="*/ 4747591 h 13937307"/>
              <a:gd name="connsiteX4104" fmla="*/ 32742 w 12311968"/>
              <a:gd name="connsiteY4104" fmla="*/ 4743835 h 13937307"/>
              <a:gd name="connsiteX4105" fmla="*/ 47193 w 12311968"/>
              <a:gd name="connsiteY4105" fmla="*/ 4770415 h 13937307"/>
              <a:gd name="connsiteX4106" fmla="*/ 48247 w 12311968"/>
              <a:gd name="connsiteY4106" fmla="*/ 4779251 h 13937307"/>
              <a:gd name="connsiteX4107" fmla="*/ 32742 w 12311968"/>
              <a:gd name="connsiteY4107" fmla="*/ 4743835 h 13937307"/>
              <a:gd name="connsiteX4108" fmla="*/ 34898 w 12311968"/>
              <a:gd name="connsiteY4108" fmla="*/ 4743831 h 13937307"/>
              <a:gd name="connsiteX4109" fmla="*/ 45287 w 12311968"/>
              <a:gd name="connsiteY4109" fmla="*/ 4754446 h 13937307"/>
              <a:gd name="connsiteX4110" fmla="*/ 45500 w 12311968"/>
              <a:gd name="connsiteY4110" fmla="*/ 4756227 h 13937307"/>
              <a:gd name="connsiteX4111" fmla="*/ 36751 w 12311968"/>
              <a:gd name="connsiteY4111" fmla="*/ 4746330 h 13937307"/>
              <a:gd name="connsiteX4112" fmla="*/ 34898 w 12311968"/>
              <a:gd name="connsiteY4112" fmla="*/ 4743831 h 13937307"/>
              <a:gd name="connsiteX4113" fmla="*/ 46446 w 12311968"/>
              <a:gd name="connsiteY4113" fmla="*/ 4743417 h 13937307"/>
              <a:gd name="connsiteX4114" fmla="*/ 49476 w 12311968"/>
              <a:gd name="connsiteY4114" fmla="*/ 4752708 h 13937307"/>
              <a:gd name="connsiteX4115" fmla="*/ 48150 w 12311968"/>
              <a:gd name="connsiteY4115" fmla="*/ 4751353 h 13937307"/>
              <a:gd name="connsiteX4116" fmla="*/ 46446 w 12311968"/>
              <a:gd name="connsiteY4116" fmla="*/ 4743417 h 13937307"/>
              <a:gd name="connsiteX4117" fmla="*/ 52815 w 12311968"/>
              <a:gd name="connsiteY4117" fmla="*/ 4742879 h 13937307"/>
              <a:gd name="connsiteX4118" fmla="*/ 70679 w 12311968"/>
              <a:gd name="connsiteY4118" fmla="*/ 4761133 h 13937307"/>
              <a:gd name="connsiteX4119" fmla="*/ 69771 w 12311968"/>
              <a:gd name="connsiteY4119" fmla="*/ 4762060 h 13937307"/>
              <a:gd name="connsiteX4120" fmla="*/ 52815 w 12311968"/>
              <a:gd name="connsiteY4120" fmla="*/ 4742879 h 13937307"/>
              <a:gd name="connsiteX4121" fmla="*/ 47870 w 12311968"/>
              <a:gd name="connsiteY4121" fmla="*/ 4742771 h 13937307"/>
              <a:gd name="connsiteX4122" fmla="*/ 58017 w 12311968"/>
              <a:gd name="connsiteY4122" fmla="*/ 4761435 h 13937307"/>
              <a:gd name="connsiteX4123" fmla="*/ 54442 w 12311968"/>
              <a:gd name="connsiteY4123" fmla="*/ 4757782 h 13937307"/>
              <a:gd name="connsiteX4124" fmla="*/ 47870 w 12311968"/>
              <a:gd name="connsiteY4124" fmla="*/ 4742771 h 13937307"/>
              <a:gd name="connsiteX4125" fmla="*/ 30893 w 12311968"/>
              <a:gd name="connsiteY4125" fmla="*/ 4740434 h 13937307"/>
              <a:gd name="connsiteX4126" fmla="*/ 31019 w 12311968"/>
              <a:gd name="connsiteY4126" fmla="*/ 4740666 h 13937307"/>
              <a:gd name="connsiteX4127" fmla="*/ 45352 w 12311968"/>
              <a:gd name="connsiteY4127" fmla="*/ 4784604 h 13937307"/>
              <a:gd name="connsiteX4128" fmla="*/ 43583 w 12311968"/>
              <a:gd name="connsiteY4128" fmla="*/ 4785056 h 13937307"/>
              <a:gd name="connsiteX4129" fmla="*/ 40534 w 12311968"/>
              <a:gd name="connsiteY4129" fmla="*/ 4785315 h 13937307"/>
              <a:gd name="connsiteX4130" fmla="*/ 30893 w 12311968"/>
              <a:gd name="connsiteY4130" fmla="*/ 4740434 h 13937307"/>
              <a:gd name="connsiteX4131" fmla="*/ 30835 w 12311968"/>
              <a:gd name="connsiteY4131" fmla="*/ 4740103 h 13937307"/>
              <a:gd name="connsiteX4132" fmla="*/ 31689 w 12311968"/>
              <a:gd name="connsiteY4132" fmla="*/ 4741430 h 13937307"/>
              <a:gd name="connsiteX4133" fmla="*/ 32742 w 12311968"/>
              <a:gd name="connsiteY4133" fmla="*/ 4743835 h 13937307"/>
              <a:gd name="connsiteX4134" fmla="*/ 31019 w 12311968"/>
              <a:gd name="connsiteY4134" fmla="*/ 4740666 h 13937307"/>
              <a:gd name="connsiteX4135" fmla="*/ 30835 w 12311968"/>
              <a:gd name="connsiteY4135" fmla="*/ 4740103 h 13937307"/>
              <a:gd name="connsiteX4136" fmla="*/ 30796 w 12311968"/>
              <a:gd name="connsiteY4136" fmla="*/ 4739984 h 13937307"/>
              <a:gd name="connsiteX4137" fmla="*/ 30835 w 12311968"/>
              <a:gd name="connsiteY4137" fmla="*/ 4740103 h 13937307"/>
              <a:gd name="connsiteX4138" fmla="*/ 30815 w 12311968"/>
              <a:gd name="connsiteY4138" fmla="*/ 4740072 h 13937307"/>
              <a:gd name="connsiteX4139" fmla="*/ 30796 w 12311968"/>
              <a:gd name="connsiteY4139" fmla="*/ 4739984 h 13937307"/>
              <a:gd name="connsiteX4140" fmla="*/ 31750 w 12311968"/>
              <a:gd name="connsiteY4140" fmla="*/ 4739582 h 13937307"/>
              <a:gd name="connsiteX4141" fmla="*/ 34898 w 12311968"/>
              <a:gd name="connsiteY4141" fmla="*/ 4743831 h 13937307"/>
              <a:gd name="connsiteX4142" fmla="*/ 31216 w 12311968"/>
              <a:gd name="connsiteY4142" fmla="*/ 4740068 h 13937307"/>
              <a:gd name="connsiteX4143" fmla="*/ 31750 w 12311968"/>
              <a:gd name="connsiteY4143" fmla="*/ 4739582 h 13937307"/>
              <a:gd name="connsiteX4144" fmla="*/ 30042 w 12311968"/>
              <a:gd name="connsiteY4144" fmla="*/ 4738869 h 13937307"/>
              <a:gd name="connsiteX4145" fmla="*/ 30815 w 12311968"/>
              <a:gd name="connsiteY4145" fmla="*/ 4740072 h 13937307"/>
              <a:gd name="connsiteX4146" fmla="*/ 30893 w 12311968"/>
              <a:gd name="connsiteY4146" fmla="*/ 4740434 h 13937307"/>
              <a:gd name="connsiteX4147" fmla="*/ 30042 w 12311968"/>
              <a:gd name="connsiteY4147" fmla="*/ 4738869 h 13937307"/>
              <a:gd name="connsiteX4148" fmla="*/ 30039 w 12311968"/>
              <a:gd name="connsiteY4148" fmla="*/ 4738863 h 13937307"/>
              <a:gd name="connsiteX4149" fmla="*/ 30042 w 12311968"/>
              <a:gd name="connsiteY4149" fmla="*/ 4738869 h 13937307"/>
              <a:gd name="connsiteX4150" fmla="*/ 30038 w 12311968"/>
              <a:gd name="connsiteY4150" fmla="*/ 4738864 h 13937307"/>
              <a:gd name="connsiteX4151" fmla="*/ 30039 w 12311968"/>
              <a:gd name="connsiteY4151" fmla="*/ 4738863 h 13937307"/>
              <a:gd name="connsiteX4152" fmla="*/ 30048 w 12311968"/>
              <a:gd name="connsiteY4152" fmla="*/ 4738856 h 13937307"/>
              <a:gd name="connsiteX4153" fmla="*/ 30039 w 12311968"/>
              <a:gd name="connsiteY4153" fmla="*/ 4738863 h 13937307"/>
              <a:gd name="connsiteX4154" fmla="*/ 30038 w 12311968"/>
              <a:gd name="connsiteY4154" fmla="*/ 4738863 h 13937307"/>
              <a:gd name="connsiteX4155" fmla="*/ 30048 w 12311968"/>
              <a:gd name="connsiteY4155" fmla="*/ 4738856 h 13937307"/>
              <a:gd name="connsiteX4156" fmla="*/ 30357 w 12311968"/>
              <a:gd name="connsiteY4156" fmla="*/ 4738635 h 13937307"/>
              <a:gd name="connsiteX4157" fmla="*/ 30365 w 12311968"/>
              <a:gd name="connsiteY4157" fmla="*/ 4738662 h 13937307"/>
              <a:gd name="connsiteX4158" fmla="*/ 30048 w 12311968"/>
              <a:gd name="connsiteY4158" fmla="*/ 4738856 h 13937307"/>
              <a:gd name="connsiteX4159" fmla="*/ 30357 w 12311968"/>
              <a:gd name="connsiteY4159" fmla="*/ 4738635 h 13937307"/>
              <a:gd name="connsiteX4160" fmla="*/ 30454 w 12311968"/>
              <a:gd name="connsiteY4160" fmla="*/ 4738607 h 13937307"/>
              <a:gd name="connsiteX4161" fmla="*/ 30545 w 12311968"/>
              <a:gd name="connsiteY4161" fmla="*/ 4738816 h 13937307"/>
              <a:gd name="connsiteX4162" fmla="*/ 30796 w 12311968"/>
              <a:gd name="connsiteY4162" fmla="*/ 4739984 h 13937307"/>
              <a:gd name="connsiteX4163" fmla="*/ 30365 w 12311968"/>
              <a:gd name="connsiteY4163" fmla="*/ 4738662 h 13937307"/>
              <a:gd name="connsiteX4164" fmla="*/ 30454 w 12311968"/>
              <a:gd name="connsiteY4164" fmla="*/ 4738607 h 13937307"/>
              <a:gd name="connsiteX4165" fmla="*/ 30487 w 12311968"/>
              <a:gd name="connsiteY4165" fmla="*/ 4738543 h 13937307"/>
              <a:gd name="connsiteX4166" fmla="*/ 30495 w 12311968"/>
              <a:gd name="connsiteY4166" fmla="*/ 4738582 h 13937307"/>
              <a:gd name="connsiteX4167" fmla="*/ 30454 w 12311968"/>
              <a:gd name="connsiteY4167" fmla="*/ 4738607 h 13937307"/>
              <a:gd name="connsiteX4168" fmla="*/ 30440 w 12311968"/>
              <a:gd name="connsiteY4168" fmla="*/ 4738576 h 13937307"/>
              <a:gd name="connsiteX4169" fmla="*/ 30487 w 12311968"/>
              <a:gd name="connsiteY4169" fmla="*/ 4738543 h 13937307"/>
              <a:gd name="connsiteX4170" fmla="*/ 30038 w 12311968"/>
              <a:gd name="connsiteY4170" fmla="*/ 4737659 h 13937307"/>
              <a:gd name="connsiteX4171" fmla="*/ 30440 w 12311968"/>
              <a:gd name="connsiteY4171" fmla="*/ 4738576 h 13937307"/>
              <a:gd name="connsiteX4172" fmla="*/ 30357 w 12311968"/>
              <a:gd name="connsiteY4172" fmla="*/ 4738635 h 13937307"/>
              <a:gd name="connsiteX4173" fmla="*/ 30038 w 12311968"/>
              <a:gd name="connsiteY4173" fmla="*/ 4737659 h 13937307"/>
              <a:gd name="connsiteX4174" fmla="*/ 30273 w 12311968"/>
              <a:gd name="connsiteY4174" fmla="*/ 4737549 h 13937307"/>
              <a:gd name="connsiteX4175" fmla="*/ 30278 w 12311968"/>
              <a:gd name="connsiteY4175" fmla="*/ 4737570 h 13937307"/>
              <a:gd name="connsiteX4176" fmla="*/ 30038 w 12311968"/>
              <a:gd name="connsiteY4176" fmla="*/ 4737659 h 13937307"/>
              <a:gd name="connsiteX4177" fmla="*/ 30273 w 12311968"/>
              <a:gd name="connsiteY4177" fmla="*/ 4737549 h 13937307"/>
              <a:gd name="connsiteX4178" fmla="*/ 34161 w 12311968"/>
              <a:gd name="connsiteY4178" fmla="*/ 4737059 h 13937307"/>
              <a:gd name="connsiteX4179" fmla="*/ 34334 w 12311968"/>
              <a:gd name="connsiteY4179" fmla="*/ 4737236 h 13937307"/>
              <a:gd name="connsiteX4180" fmla="*/ 31750 w 12311968"/>
              <a:gd name="connsiteY4180" fmla="*/ 4739582 h 13937307"/>
              <a:gd name="connsiteX4181" fmla="*/ 31724 w 12311968"/>
              <a:gd name="connsiteY4181" fmla="*/ 4739550 h 13937307"/>
              <a:gd name="connsiteX4182" fmla="*/ 34161 w 12311968"/>
              <a:gd name="connsiteY4182" fmla="*/ 4737059 h 13937307"/>
              <a:gd name="connsiteX4183" fmla="*/ 33718 w 12311968"/>
              <a:gd name="connsiteY4183" fmla="*/ 4736606 h 13937307"/>
              <a:gd name="connsiteX4184" fmla="*/ 33866 w 12311968"/>
              <a:gd name="connsiteY4184" fmla="*/ 4736757 h 13937307"/>
              <a:gd name="connsiteX4185" fmla="*/ 31216 w 12311968"/>
              <a:gd name="connsiteY4185" fmla="*/ 4738864 h 13937307"/>
              <a:gd name="connsiteX4186" fmla="*/ 31724 w 12311968"/>
              <a:gd name="connsiteY4186" fmla="*/ 4739550 h 13937307"/>
              <a:gd name="connsiteX4187" fmla="*/ 31216 w 12311968"/>
              <a:gd name="connsiteY4187" fmla="*/ 4740068 h 13937307"/>
              <a:gd name="connsiteX4188" fmla="*/ 36751 w 12311968"/>
              <a:gd name="connsiteY4188" fmla="*/ 4746330 h 13937307"/>
              <a:gd name="connsiteX4189" fmla="*/ 45770 w 12311968"/>
              <a:gd name="connsiteY4189" fmla="*/ 4758494 h 13937307"/>
              <a:gd name="connsiteX4190" fmla="*/ 46478 w 12311968"/>
              <a:gd name="connsiteY4190" fmla="*/ 4764426 h 13937307"/>
              <a:gd name="connsiteX4191" fmla="*/ 31689 w 12311968"/>
              <a:gd name="connsiteY4191" fmla="*/ 4741430 h 13937307"/>
              <a:gd name="connsiteX4192" fmla="*/ 30545 w 12311968"/>
              <a:gd name="connsiteY4192" fmla="*/ 4738816 h 13937307"/>
              <a:gd name="connsiteX4193" fmla="*/ 30495 w 12311968"/>
              <a:gd name="connsiteY4193" fmla="*/ 4738582 h 13937307"/>
              <a:gd name="connsiteX4194" fmla="*/ 33718 w 12311968"/>
              <a:gd name="connsiteY4194" fmla="*/ 4736606 h 13937307"/>
              <a:gd name="connsiteX4195" fmla="*/ 33492 w 12311968"/>
              <a:gd name="connsiteY4195" fmla="*/ 4736376 h 13937307"/>
              <a:gd name="connsiteX4196" fmla="*/ 33502 w 12311968"/>
              <a:gd name="connsiteY4196" fmla="*/ 4736386 h 13937307"/>
              <a:gd name="connsiteX4197" fmla="*/ 30487 w 12311968"/>
              <a:gd name="connsiteY4197" fmla="*/ 4738543 h 13937307"/>
              <a:gd name="connsiteX4198" fmla="*/ 30278 w 12311968"/>
              <a:gd name="connsiteY4198" fmla="*/ 4737570 h 13937307"/>
              <a:gd name="connsiteX4199" fmla="*/ 33492 w 12311968"/>
              <a:gd name="connsiteY4199" fmla="*/ 4736376 h 13937307"/>
              <a:gd name="connsiteX4200" fmla="*/ 33208 w 12311968"/>
              <a:gd name="connsiteY4200" fmla="*/ 4736085 h 13937307"/>
              <a:gd name="connsiteX4201" fmla="*/ 33276 w 12311968"/>
              <a:gd name="connsiteY4201" fmla="*/ 4736155 h 13937307"/>
              <a:gd name="connsiteX4202" fmla="*/ 30273 w 12311968"/>
              <a:gd name="connsiteY4202" fmla="*/ 4737549 h 13937307"/>
              <a:gd name="connsiteX4203" fmla="*/ 30038 w 12311968"/>
              <a:gd name="connsiteY4203" fmla="*/ 4736454 h 13937307"/>
              <a:gd name="connsiteX4204" fmla="*/ 30622 w 12311968"/>
              <a:gd name="connsiteY4204" fmla="*/ 4736305 h 13937307"/>
              <a:gd name="connsiteX4205" fmla="*/ 33208 w 12311968"/>
              <a:gd name="connsiteY4205" fmla="*/ 4736085 h 13937307"/>
              <a:gd name="connsiteX4206" fmla="*/ 34020 w 12311968"/>
              <a:gd name="connsiteY4206" fmla="*/ 4736016 h 13937307"/>
              <a:gd name="connsiteX4207" fmla="*/ 33544 w 12311968"/>
              <a:gd name="connsiteY4207" fmla="*/ 4736356 h 13937307"/>
              <a:gd name="connsiteX4208" fmla="*/ 33492 w 12311968"/>
              <a:gd name="connsiteY4208" fmla="*/ 4736376 h 13937307"/>
              <a:gd name="connsiteX4209" fmla="*/ 33276 w 12311968"/>
              <a:gd name="connsiteY4209" fmla="*/ 4736155 h 13937307"/>
              <a:gd name="connsiteX4210" fmla="*/ 33476 w 12311968"/>
              <a:gd name="connsiteY4210" fmla="*/ 4736062 h 13937307"/>
              <a:gd name="connsiteX4211" fmla="*/ 34020 w 12311968"/>
              <a:gd name="connsiteY4211" fmla="*/ 4736016 h 13937307"/>
              <a:gd name="connsiteX4212" fmla="*/ 34787 w 12311968"/>
              <a:gd name="connsiteY4212" fmla="*/ 4735951 h 13937307"/>
              <a:gd name="connsiteX4213" fmla="*/ 33718 w 12311968"/>
              <a:gd name="connsiteY4213" fmla="*/ 4736606 h 13937307"/>
              <a:gd name="connsiteX4214" fmla="*/ 33502 w 12311968"/>
              <a:gd name="connsiteY4214" fmla="*/ 4736386 h 13937307"/>
              <a:gd name="connsiteX4215" fmla="*/ 33544 w 12311968"/>
              <a:gd name="connsiteY4215" fmla="*/ 4736356 h 13937307"/>
              <a:gd name="connsiteX4216" fmla="*/ 34590 w 12311968"/>
              <a:gd name="connsiteY4216" fmla="*/ 4735967 h 13937307"/>
              <a:gd name="connsiteX4217" fmla="*/ 34787 w 12311968"/>
              <a:gd name="connsiteY4217" fmla="*/ 4735951 h 13937307"/>
              <a:gd name="connsiteX4218" fmla="*/ 35287 w 12311968"/>
              <a:gd name="connsiteY4218" fmla="*/ 4735908 h 13937307"/>
              <a:gd name="connsiteX4219" fmla="*/ 34161 w 12311968"/>
              <a:gd name="connsiteY4219" fmla="*/ 4737059 h 13937307"/>
              <a:gd name="connsiteX4220" fmla="*/ 33866 w 12311968"/>
              <a:gd name="connsiteY4220" fmla="*/ 4736757 h 13937307"/>
              <a:gd name="connsiteX4221" fmla="*/ 34893 w 12311968"/>
              <a:gd name="connsiteY4221" fmla="*/ 4735942 h 13937307"/>
              <a:gd name="connsiteX4222" fmla="*/ 35287 w 12311968"/>
              <a:gd name="connsiteY4222" fmla="*/ 4735908 h 13937307"/>
              <a:gd name="connsiteX4223" fmla="*/ 35098 w 12311968"/>
              <a:gd name="connsiteY4223" fmla="*/ 4735779 h 13937307"/>
              <a:gd name="connsiteX4224" fmla="*/ 34893 w 12311968"/>
              <a:gd name="connsiteY4224" fmla="*/ 4735942 h 13937307"/>
              <a:gd name="connsiteX4225" fmla="*/ 34787 w 12311968"/>
              <a:gd name="connsiteY4225" fmla="*/ 4735951 h 13937307"/>
              <a:gd name="connsiteX4226" fmla="*/ 35021 w 12311968"/>
              <a:gd name="connsiteY4226" fmla="*/ 4735807 h 13937307"/>
              <a:gd name="connsiteX4227" fmla="*/ 35098 w 12311968"/>
              <a:gd name="connsiteY4227" fmla="*/ 4735779 h 13937307"/>
              <a:gd name="connsiteX4228" fmla="*/ 44801 w 12311968"/>
              <a:gd name="connsiteY4228" fmla="*/ 4735763 h 13937307"/>
              <a:gd name="connsiteX4229" fmla="*/ 47870 w 12311968"/>
              <a:gd name="connsiteY4229" fmla="*/ 4742771 h 13937307"/>
              <a:gd name="connsiteX4230" fmla="*/ 45286 w 12311968"/>
              <a:gd name="connsiteY4230" fmla="*/ 4738017 h 13937307"/>
              <a:gd name="connsiteX4231" fmla="*/ 44801 w 12311968"/>
              <a:gd name="connsiteY4231" fmla="*/ 4735763 h 13937307"/>
              <a:gd name="connsiteX4232" fmla="*/ 43782 w 12311968"/>
              <a:gd name="connsiteY4232" fmla="*/ 4735252 h 13937307"/>
              <a:gd name="connsiteX4233" fmla="*/ 45286 w 12311968"/>
              <a:gd name="connsiteY4233" fmla="*/ 4738017 h 13937307"/>
              <a:gd name="connsiteX4234" fmla="*/ 46446 w 12311968"/>
              <a:gd name="connsiteY4234" fmla="*/ 4743417 h 13937307"/>
              <a:gd name="connsiteX4235" fmla="*/ 43782 w 12311968"/>
              <a:gd name="connsiteY4235" fmla="*/ 4735252 h 13937307"/>
              <a:gd name="connsiteX4236" fmla="*/ 42996 w 12311968"/>
              <a:gd name="connsiteY4236" fmla="*/ 4735251 h 13937307"/>
              <a:gd name="connsiteX4237" fmla="*/ 44469 w 12311968"/>
              <a:gd name="connsiteY4237" fmla="*/ 4747591 h 13937307"/>
              <a:gd name="connsiteX4238" fmla="*/ 34334 w 12311968"/>
              <a:gd name="connsiteY4238" fmla="*/ 4737236 h 13937307"/>
              <a:gd name="connsiteX4239" fmla="*/ 35849 w 12311968"/>
              <a:gd name="connsiteY4239" fmla="*/ 4735860 h 13937307"/>
              <a:gd name="connsiteX4240" fmla="*/ 42996 w 12311968"/>
              <a:gd name="connsiteY4240" fmla="*/ 4735251 h 13937307"/>
              <a:gd name="connsiteX4241" fmla="*/ 36521 w 12311968"/>
              <a:gd name="connsiteY4241" fmla="*/ 4735250 h 13937307"/>
              <a:gd name="connsiteX4242" fmla="*/ 35849 w 12311968"/>
              <a:gd name="connsiteY4242" fmla="*/ 4735860 h 13937307"/>
              <a:gd name="connsiteX4243" fmla="*/ 35287 w 12311968"/>
              <a:gd name="connsiteY4243" fmla="*/ 4735908 h 13937307"/>
              <a:gd name="connsiteX4244" fmla="*/ 35594 w 12311968"/>
              <a:gd name="connsiteY4244" fmla="*/ 4735594 h 13937307"/>
              <a:gd name="connsiteX4245" fmla="*/ 36521 w 12311968"/>
              <a:gd name="connsiteY4245" fmla="*/ 4735250 h 13937307"/>
              <a:gd name="connsiteX4246" fmla="*/ 35933 w 12311968"/>
              <a:gd name="connsiteY4246" fmla="*/ 4735248 h 13937307"/>
              <a:gd name="connsiteX4247" fmla="*/ 35594 w 12311968"/>
              <a:gd name="connsiteY4247" fmla="*/ 4735594 h 13937307"/>
              <a:gd name="connsiteX4248" fmla="*/ 35098 w 12311968"/>
              <a:gd name="connsiteY4248" fmla="*/ 4735779 h 13937307"/>
              <a:gd name="connsiteX4249" fmla="*/ 35200 w 12311968"/>
              <a:gd name="connsiteY4249" fmla="*/ 4735698 h 13937307"/>
              <a:gd name="connsiteX4250" fmla="*/ 35933 w 12311968"/>
              <a:gd name="connsiteY4250" fmla="*/ 4735248 h 13937307"/>
              <a:gd name="connsiteX4251" fmla="*/ 35277 w 12311968"/>
              <a:gd name="connsiteY4251" fmla="*/ 4735116 h 13937307"/>
              <a:gd name="connsiteX4252" fmla="*/ 34842 w 12311968"/>
              <a:gd name="connsiteY4252" fmla="*/ 4735428 h 13937307"/>
              <a:gd name="connsiteX4253" fmla="*/ 33476 w 12311968"/>
              <a:gd name="connsiteY4253" fmla="*/ 4736062 h 13937307"/>
              <a:gd name="connsiteX4254" fmla="*/ 33208 w 12311968"/>
              <a:gd name="connsiteY4254" fmla="*/ 4736085 h 13937307"/>
              <a:gd name="connsiteX4255" fmla="*/ 32863 w 12311968"/>
              <a:gd name="connsiteY4255" fmla="*/ 4735733 h 13937307"/>
              <a:gd name="connsiteX4256" fmla="*/ 35277 w 12311968"/>
              <a:gd name="connsiteY4256" fmla="*/ 4735116 h 13937307"/>
              <a:gd name="connsiteX4257" fmla="*/ 36242 w 12311968"/>
              <a:gd name="connsiteY4257" fmla="*/ 4734870 h 13937307"/>
              <a:gd name="connsiteX4258" fmla="*/ 35200 w 12311968"/>
              <a:gd name="connsiteY4258" fmla="*/ 4735698 h 13937307"/>
              <a:gd name="connsiteX4259" fmla="*/ 35021 w 12311968"/>
              <a:gd name="connsiteY4259" fmla="*/ 4735807 h 13937307"/>
              <a:gd name="connsiteX4260" fmla="*/ 34590 w 12311968"/>
              <a:gd name="connsiteY4260" fmla="*/ 4735967 h 13937307"/>
              <a:gd name="connsiteX4261" fmla="*/ 34020 w 12311968"/>
              <a:gd name="connsiteY4261" fmla="*/ 4736016 h 13937307"/>
              <a:gd name="connsiteX4262" fmla="*/ 34842 w 12311968"/>
              <a:gd name="connsiteY4262" fmla="*/ 4735428 h 13937307"/>
              <a:gd name="connsiteX4263" fmla="*/ 35800 w 12311968"/>
              <a:gd name="connsiteY4263" fmla="*/ 4734983 h 13937307"/>
              <a:gd name="connsiteX4264" fmla="*/ 36242 w 12311968"/>
              <a:gd name="connsiteY4264" fmla="*/ 4734870 h 13937307"/>
              <a:gd name="connsiteX4265" fmla="*/ 36770 w 12311968"/>
              <a:gd name="connsiteY4265" fmla="*/ 4734735 h 13937307"/>
              <a:gd name="connsiteX4266" fmla="*/ 35933 w 12311968"/>
              <a:gd name="connsiteY4266" fmla="*/ 4735248 h 13937307"/>
              <a:gd name="connsiteX4267" fmla="*/ 36324 w 12311968"/>
              <a:gd name="connsiteY4267" fmla="*/ 4734849 h 13937307"/>
              <a:gd name="connsiteX4268" fmla="*/ 36770 w 12311968"/>
              <a:gd name="connsiteY4268" fmla="*/ 4734735 h 13937307"/>
              <a:gd name="connsiteX4269" fmla="*/ 36520 w 12311968"/>
              <a:gd name="connsiteY4269" fmla="*/ 4734648 h 13937307"/>
              <a:gd name="connsiteX4270" fmla="*/ 36324 w 12311968"/>
              <a:gd name="connsiteY4270" fmla="*/ 4734849 h 13937307"/>
              <a:gd name="connsiteX4271" fmla="*/ 36242 w 12311968"/>
              <a:gd name="connsiteY4271" fmla="*/ 4734870 h 13937307"/>
              <a:gd name="connsiteX4272" fmla="*/ 36520 w 12311968"/>
              <a:gd name="connsiteY4272" fmla="*/ 4734648 h 13937307"/>
              <a:gd name="connsiteX4273" fmla="*/ 44506 w 12311968"/>
              <a:gd name="connsiteY4273" fmla="*/ 4734388 h 13937307"/>
              <a:gd name="connsiteX4274" fmla="*/ 45501 w 12311968"/>
              <a:gd name="connsiteY4274" fmla="*/ 4735404 h 13937307"/>
              <a:gd name="connsiteX4275" fmla="*/ 67206 w 12311968"/>
              <a:gd name="connsiteY4275" fmla="*/ 4764681 h 13937307"/>
              <a:gd name="connsiteX4276" fmla="*/ 65175 w 12311968"/>
              <a:gd name="connsiteY4276" fmla="*/ 4766757 h 13937307"/>
              <a:gd name="connsiteX4277" fmla="*/ 44580 w 12311968"/>
              <a:gd name="connsiteY4277" fmla="*/ 4734731 h 13937307"/>
              <a:gd name="connsiteX4278" fmla="*/ 44506 w 12311968"/>
              <a:gd name="connsiteY4278" fmla="*/ 4734388 h 13937307"/>
              <a:gd name="connsiteX4279" fmla="*/ 37746 w 12311968"/>
              <a:gd name="connsiteY4279" fmla="*/ 4734137 h 13937307"/>
              <a:gd name="connsiteX4280" fmla="*/ 37212 w 12311968"/>
              <a:gd name="connsiteY4280" fmla="*/ 4734622 h 13937307"/>
              <a:gd name="connsiteX4281" fmla="*/ 36770 w 12311968"/>
              <a:gd name="connsiteY4281" fmla="*/ 4734735 h 13937307"/>
              <a:gd name="connsiteX4282" fmla="*/ 37746 w 12311968"/>
              <a:gd name="connsiteY4282" fmla="*/ 4734137 h 13937307"/>
              <a:gd name="connsiteX4283" fmla="*/ 38140 w 12311968"/>
              <a:gd name="connsiteY4283" fmla="*/ 4733896 h 13937307"/>
              <a:gd name="connsiteX4284" fmla="*/ 37746 w 12311968"/>
              <a:gd name="connsiteY4284" fmla="*/ 4734137 h 13937307"/>
              <a:gd name="connsiteX4285" fmla="*/ 37878 w 12311968"/>
              <a:gd name="connsiteY4285" fmla="*/ 4734017 h 13937307"/>
              <a:gd name="connsiteX4286" fmla="*/ 38140 w 12311968"/>
              <a:gd name="connsiteY4286" fmla="*/ 4733896 h 13937307"/>
              <a:gd name="connsiteX4287" fmla="*/ 43951 w 12311968"/>
              <a:gd name="connsiteY4287" fmla="*/ 4733822 h 13937307"/>
              <a:gd name="connsiteX4288" fmla="*/ 44077 w 12311968"/>
              <a:gd name="connsiteY4288" fmla="*/ 4733950 h 13937307"/>
              <a:gd name="connsiteX4289" fmla="*/ 44580 w 12311968"/>
              <a:gd name="connsiteY4289" fmla="*/ 4734731 h 13937307"/>
              <a:gd name="connsiteX4290" fmla="*/ 44801 w 12311968"/>
              <a:gd name="connsiteY4290" fmla="*/ 4735763 h 13937307"/>
              <a:gd name="connsiteX4291" fmla="*/ 43951 w 12311968"/>
              <a:gd name="connsiteY4291" fmla="*/ 4733822 h 13937307"/>
              <a:gd name="connsiteX4292" fmla="*/ 40404 w 12311968"/>
              <a:gd name="connsiteY4292" fmla="*/ 4733806 h 13937307"/>
              <a:gd name="connsiteX4293" fmla="*/ 36521 w 12311968"/>
              <a:gd name="connsiteY4293" fmla="*/ 4735250 h 13937307"/>
              <a:gd name="connsiteX4294" fmla="*/ 37212 w 12311968"/>
              <a:gd name="connsiteY4294" fmla="*/ 4734622 h 13937307"/>
              <a:gd name="connsiteX4295" fmla="*/ 40404 w 12311968"/>
              <a:gd name="connsiteY4295" fmla="*/ 4733806 h 13937307"/>
              <a:gd name="connsiteX4296" fmla="*/ 44248 w 12311968"/>
              <a:gd name="connsiteY4296" fmla="*/ 4733186 h 13937307"/>
              <a:gd name="connsiteX4297" fmla="*/ 52815 w 12311968"/>
              <a:gd name="connsiteY4297" fmla="*/ 4742879 h 13937307"/>
              <a:gd name="connsiteX4298" fmla="*/ 45501 w 12311968"/>
              <a:gd name="connsiteY4298" fmla="*/ 4735404 h 13937307"/>
              <a:gd name="connsiteX4299" fmla="*/ 44408 w 12311968"/>
              <a:gd name="connsiteY4299" fmla="*/ 4733930 h 13937307"/>
              <a:gd name="connsiteX4300" fmla="*/ 44248 w 12311968"/>
              <a:gd name="connsiteY4300" fmla="*/ 4733186 h 13937307"/>
              <a:gd name="connsiteX4301" fmla="*/ 43087 w 12311968"/>
              <a:gd name="connsiteY4301" fmla="*/ 4733121 h 13937307"/>
              <a:gd name="connsiteX4302" fmla="*/ 43782 w 12311968"/>
              <a:gd name="connsiteY4302" fmla="*/ 4735252 h 13937307"/>
              <a:gd name="connsiteX4303" fmla="*/ 42680 w 12311968"/>
              <a:gd name="connsiteY4303" fmla="*/ 4733225 h 13937307"/>
              <a:gd name="connsiteX4304" fmla="*/ 43087 w 12311968"/>
              <a:gd name="connsiteY4304" fmla="*/ 4733121 h 13937307"/>
              <a:gd name="connsiteX4305" fmla="*/ 43480 w 12311968"/>
              <a:gd name="connsiteY4305" fmla="*/ 4733021 h 13937307"/>
              <a:gd name="connsiteX4306" fmla="*/ 43859 w 12311968"/>
              <a:gd name="connsiteY4306" fmla="*/ 4733610 h 13937307"/>
              <a:gd name="connsiteX4307" fmla="*/ 43951 w 12311968"/>
              <a:gd name="connsiteY4307" fmla="*/ 4733822 h 13937307"/>
              <a:gd name="connsiteX4308" fmla="*/ 43230 w 12311968"/>
              <a:gd name="connsiteY4308" fmla="*/ 4733085 h 13937307"/>
              <a:gd name="connsiteX4309" fmla="*/ 43480 w 12311968"/>
              <a:gd name="connsiteY4309" fmla="*/ 4733021 h 13937307"/>
              <a:gd name="connsiteX4310" fmla="*/ 42560 w 12311968"/>
              <a:gd name="connsiteY4310" fmla="*/ 4733005 h 13937307"/>
              <a:gd name="connsiteX4311" fmla="*/ 42680 w 12311968"/>
              <a:gd name="connsiteY4311" fmla="*/ 4733225 h 13937307"/>
              <a:gd name="connsiteX4312" fmla="*/ 40404 w 12311968"/>
              <a:gd name="connsiteY4312" fmla="*/ 4733806 h 13937307"/>
              <a:gd name="connsiteX4313" fmla="*/ 42560 w 12311968"/>
              <a:gd name="connsiteY4313" fmla="*/ 4733005 h 13937307"/>
              <a:gd name="connsiteX4314" fmla="*/ 43693 w 12311968"/>
              <a:gd name="connsiteY4314" fmla="*/ 4732966 h 13937307"/>
              <a:gd name="connsiteX4315" fmla="*/ 44408 w 12311968"/>
              <a:gd name="connsiteY4315" fmla="*/ 4733930 h 13937307"/>
              <a:gd name="connsiteX4316" fmla="*/ 44506 w 12311968"/>
              <a:gd name="connsiteY4316" fmla="*/ 4734388 h 13937307"/>
              <a:gd name="connsiteX4317" fmla="*/ 44077 w 12311968"/>
              <a:gd name="connsiteY4317" fmla="*/ 4733950 h 13937307"/>
              <a:gd name="connsiteX4318" fmla="*/ 43859 w 12311968"/>
              <a:gd name="connsiteY4318" fmla="*/ 4733610 h 13937307"/>
              <a:gd name="connsiteX4319" fmla="*/ 43589 w 12311968"/>
              <a:gd name="connsiteY4319" fmla="*/ 4732993 h 13937307"/>
              <a:gd name="connsiteX4320" fmla="*/ 43693 w 12311968"/>
              <a:gd name="connsiteY4320" fmla="*/ 4732966 h 13937307"/>
              <a:gd name="connsiteX4321" fmla="*/ 42997 w 12311968"/>
              <a:gd name="connsiteY4321" fmla="*/ 4732846 h 13937307"/>
              <a:gd name="connsiteX4322" fmla="*/ 43230 w 12311968"/>
              <a:gd name="connsiteY4322" fmla="*/ 4733085 h 13937307"/>
              <a:gd name="connsiteX4323" fmla="*/ 43087 w 12311968"/>
              <a:gd name="connsiteY4323" fmla="*/ 4733121 h 13937307"/>
              <a:gd name="connsiteX4324" fmla="*/ 42997 w 12311968"/>
              <a:gd name="connsiteY4324" fmla="*/ 4732846 h 13937307"/>
              <a:gd name="connsiteX4325" fmla="*/ 44174 w 12311968"/>
              <a:gd name="connsiteY4325" fmla="*/ 4732844 h 13937307"/>
              <a:gd name="connsiteX4326" fmla="*/ 44248 w 12311968"/>
              <a:gd name="connsiteY4326" fmla="*/ 4733186 h 13937307"/>
              <a:gd name="connsiteX4327" fmla="*/ 43987 w 12311968"/>
              <a:gd name="connsiteY4327" fmla="*/ 4732891 h 13937307"/>
              <a:gd name="connsiteX4328" fmla="*/ 44174 w 12311968"/>
              <a:gd name="connsiteY4328" fmla="*/ 4732844 h 13937307"/>
              <a:gd name="connsiteX4329" fmla="*/ 42995 w 12311968"/>
              <a:gd name="connsiteY4329" fmla="*/ 4732844 h 13937307"/>
              <a:gd name="connsiteX4330" fmla="*/ 42996 w 12311968"/>
              <a:gd name="connsiteY4330" fmla="*/ 4732844 h 13937307"/>
              <a:gd name="connsiteX4331" fmla="*/ 42997 w 12311968"/>
              <a:gd name="connsiteY4331" fmla="*/ 4732846 h 13937307"/>
              <a:gd name="connsiteX4332" fmla="*/ 42995 w 12311968"/>
              <a:gd name="connsiteY4332" fmla="*/ 4732844 h 13937307"/>
              <a:gd name="connsiteX4333" fmla="*/ 42185 w 12311968"/>
              <a:gd name="connsiteY4333" fmla="*/ 4732017 h 13937307"/>
              <a:gd name="connsiteX4334" fmla="*/ 42995 w 12311968"/>
              <a:gd name="connsiteY4334" fmla="*/ 4732844 h 13937307"/>
              <a:gd name="connsiteX4335" fmla="*/ 42560 w 12311968"/>
              <a:gd name="connsiteY4335" fmla="*/ 4733005 h 13937307"/>
              <a:gd name="connsiteX4336" fmla="*/ 42055 w 12311968"/>
              <a:gd name="connsiteY4336" fmla="*/ 4732076 h 13937307"/>
              <a:gd name="connsiteX4337" fmla="*/ 42185 w 12311968"/>
              <a:gd name="connsiteY4337" fmla="*/ 4732017 h 13937307"/>
              <a:gd name="connsiteX4338" fmla="*/ 43109 w 12311968"/>
              <a:gd name="connsiteY4338" fmla="*/ 4731898 h 13937307"/>
              <a:gd name="connsiteX4339" fmla="*/ 43987 w 12311968"/>
              <a:gd name="connsiteY4339" fmla="*/ 4732891 h 13937307"/>
              <a:gd name="connsiteX4340" fmla="*/ 43693 w 12311968"/>
              <a:gd name="connsiteY4340" fmla="*/ 4732966 h 13937307"/>
              <a:gd name="connsiteX4341" fmla="*/ 43409 w 12311968"/>
              <a:gd name="connsiteY4341" fmla="*/ 4732584 h 13937307"/>
              <a:gd name="connsiteX4342" fmla="*/ 43109 w 12311968"/>
              <a:gd name="connsiteY4342" fmla="*/ 4731898 h 13937307"/>
              <a:gd name="connsiteX4343" fmla="*/ 42783 w 12311968"/>
              <a:gd name="connsiteY4343" fmla="*/ 4731738 h 13937307"/>
              <a:gd name="connsiteX4344" fmla="*/ 43409 w 12311968"/>
              <a:gd name="connsiteY4344" fmla="*/ 4732584 h 13937307"/>
              <a:gd name="connsiteX4345" fmla="*/ 43589 w 12311968"/>
              <a:gd name="connsiteY4345" fmla="*/ 4732993 h 13937307"/>
              <a:gd name="connsiteX4346" fmla="*/ 43480 w 12311968"/>
              <a:gd name="connsiteY4346" fmla="*/ 4733021 h 13937307"/>
              <a:gd name="connsiteX4347" fmla="*/ 42685 w 12311968"/>
              <a:gd name="connsiteY4347" fmla="*/ 4731785 h 13937307"/>
              <a:gd name="connsiteX4348" fmla="*/ 42783 w 12311968"/>
              <a:gd name="connsiteY4348" fmla="*/ 4731738 h 13937307"/>
              <a:gd name="connsiteX4349" fmla="*/ 41817 w 12311968"/>
              <a:gd name="connsiteY4349" fmla="*/ 4731641 h 13937307"/>
              <a:gd name="connsiteX4350" fmla="*/ 41820 w 12311968"/>
              <a:gd name="connsiteY4350" fmla="*/ 4731644 h 13937307"/>
              <a:gd name="connsiteX4351" fmla="*/ 42055 w 12311968"/>
              <a:gd name="connsiteY4351" fmla="*/ 4732076 h 13937307"/>
              <a:gd name="connsiteX4352" fmla="*/ 38140 w 12311968"/>
              <a:gd name="connsiteY4352" fmla="*/ 4733896 h 13937307"/>
              <a:gd name="connsiteX4353" fmla="*/ 41817 w 12311968"/>
              <a:gd name="connsiteY4353" fmla="*/ 4731641 h 13937307"/>
              <a:gd name="connsiteX4354" fmla="*/ 42996 w 12311968"/>
              <a:gd name="connsiteY4354" fmla="*/ 4731640 h 13937307"/>
              <a:gd name="connsiteX4355" fmla="*/ 43109 w 12311968"/>
              <a:gd name="connsiteY4355" fmla="*/ 4731898 h 13937307"/>
              <a:gd name="connsiteX4356" fmla="*/ 42915 w 12311968"/>
              <a:gd name="connsiteY4356" fmla="*/ 4731678 h 13937307"/>
              <a:gd name="connsiteX4357" fmla="*/ 42996 w 12311968"/>
              <a:gd name="connsiteY4357" fmla="*/ 4731640 h 13937307"/>
              <a:gd name="connsiteX4358" fmla="*/ 41155 w 12311968"/>
              <a:gd name="connsiteY4358" fmla="*/ 4730964 h 13937307"/>
              <a:gd name="connsiteX4359" fmla="*/ 41194 w 12311968"/>
              <a:gd name="connsiteY4359" fmla="*/ 4731005 h 13937307"/>
              <a:gd name="connsiteX4360" fmla="*/ 37878 w 12311968"/>
              <a:gd name="connsiteY4360" fmla="*/ 4734017 h 13937307"/>
              <a:gd name="connsiteX4361" fmla="*/ 36522 w 12311968"/>
              <a:gd name="connsiteY4361" fmla="*/ 4734647 h 13937307"/>
              <a:gd name="connsiteX4362" fmla="*/ 36521 w 12311968"/>
              <a:gd name="connsiteY4362" fmla="*/ 4734648 h 13937307"/>
              <a:gd name="connsiteX4363" fmla="*/ 36521 w 12311968"/>
              <a:gd name="connsiteY4363" fmla="*/ 4734647 h 13937307"/>
              <a:gd name="connsiteX4364" fmla="*/ 36520 w 12311968"/>
              <a:gd name="connsiteY4364" fmla="*/ 4734648 h 13937307"/>
              <a:gd name="connsiteX4365" fmla="*/ 36521 w 12311968"/>
              <a:gd name="connsiteY4365" fmla="*/ 4734648 h 13937307"/>
              <a:gd name="connsiteX4366" fmla="*/ 36520 w 12311968"/>
              <a:gd name="connsiteY4366" fmla="*/ 4734648 h 13937307"/>
              <a:gd name="connsiteX4367" fmla="*/ 35800 w 12311968"/>
              <a:gd name="connsiteY4367" fmla="*/ 4734983 h 13937307"/>
              <a:gd name="connsiteX4368" fmla="*/ 35277 w 12311968"/>
              <a:gd name="connsiteY4368" fmla="*/ 4735116 h 13937307"/>
              <a:gd name="connsiteX4369" fmla="*/ 37895 w 12311968"/>
              <a:gd name="connsiteY4369" fmla="*/ 4733244 h 13937307"/>
              <a:gd name="connsiteX4370" fmla="*/ 36524 w 12311968"/>
              <a:gd name="connsiteY4370" fmla="*/ 4734645 h 13937307"/>
              <a:gd name="connsiteX4371" fmla="*/ 41155 w 12311968"/>
              <a:gd name="connsiteY4371" fmla="*/ 4730964 h 13937307"/>
              <a:gd name="connsiteX4372" fmla="*/ 41818 w 12311968"/>
              <a:gd name="connsiteY4372" fmla="*/ 4730437 h 13937307"/>
              <a:gd name="connsiteX4373" fmla="*/ 41155 w 12311968"/>
              <a:gd name="connsiteY4373" fmla="*/ 4730964 h 13937307"/>
              <a:gd name="connsiteX4374" fmla="*/ 41125 w 12311968"/>
              <a:gd name="connsiteY4374" fmla="*/ 4730933 h 13937307"/>
              <a:gd name="connsiteX4375" fmla="*/ 41818 w 12311968"/>
              <a:gd name="connsiteY4375" fmla="*/ 4730437 h 13937307"/>
              <a:gd name="connsiteX4376" fmla="*/ 41818 w 12311968"/>
              <a:gd name="connsiteY4376" fmla="*/ 4730437 h 13937307"/>
              <a:gd name="connsiteX4377" fmla="*/ 42685 w 12311968"/>
              <a:gd name="connsiteY4377" fmla="*/ 4731785 h 13937307"/>
              <a:gd name="connsiteX4378" fmla="*/ 42185 w 12311968"/>
              <a:gd name="connsiteY4378" fmla="*/ 4732017 h 13937307"/>
              <a:gd name="connsiteX4379" fmla="*/ 41820 w 12311968"/>
              <a:gd name="connsiteY4379" fmla="*/ 4731644 h 13937307"/>
              <a:gd name="connsiteX4380" fmla="*/ 41818 w 12311968"/>
              <a:gd name="connsiteY4380" fmla="*/ 4731640 h 13937307"/>
              <a:gd name="connsiteX4381" fmla="*/ 41817 w 12311968"/>
              <a:gd name="connsiteY4381" fmla="*/ 4731641 h 13937307"/>
              <a:gd name="connsiteX4382" fmla="*/ 41194 w 12311968"/>
              <a:gd name="connsiteY4382" fmla="*/ 4731005 h 13937307"/>
              <a:gd name="connsiteX4383" fmla="*/ 41818 w 12311968"/>
              <a:gd name="connsiteY4383" fmla="*/ 4730437 h 13937307"/>
              <a:gd name="connsiteX4384" fmla="*/ 41818 w 12311968"/>
              <a:gd name="connsiteY4384" fmla="*/ 4730437 h 13937307"/>
              <a:gd name="connsiteX4385" fmla="*/ 42915 w 12311968"/>
              <a:gd name="connsiteY4385" fmla="*/ 4731678 h 13937307"/>
              <a:gd name="connsiteX4386" fmla="*/ 42783 w 12311968"/>
              <a:gd name="connsiteY4386" fmla="*/ 4731738 h 13937307"/>
              <a:gd name="connsiteX4387" fmla="*/ 41818 w 12311968"/>
              <a:gd name="connsiteY4387" fmla="*/ 4730437 h 13937307"/>
              <a:gd name="connsiteX4388" fmla="*/ 40640 w 12311968"/>
              <a:gd name="connsiteY4388" fmla="*/ 4730437 h 13937307"/>
              <a:gd name="connsiteX4389" fmla="*/ 41125 w 12311968"/>
              <a:gd name="connsiteY4389" fmla="*/ 4730933 h 13937307"/>
              <a:gd name="connsiteX4390" fmla="*/ 37895 w 12311968"/>
              <a:gd name="connsiteY4390" fmla="*/ 4733244 h 13937307"/>
              <a:gd name="connsiteX4391" fmla="*/ 40640 w 12311968"/>
              <a:gd name="connsiteY4391" fmla="*/ 4730437 h 13937307"/>
              <a:gd name="connsiteX4392" fmla="*/ 41818 w 12311968"/>
              <a:gd name="connsiteY4392" fmla="*/ 4723216 h 13937307"/>
              <a:gd name="connsiteX4393" fmla="*/ 31216 w 12311968"/>
              <a:gd name="connsiteY4393" fmla="*/ 4734050 h 13937307"/>
              <a:gd name="connsiteX4394" fmla="*/ 32863 w 12311968"/>
              <a:gd name="connsiteY4394" fmla="*/ 4735733 h 13937307"/>
              <a:gd name="connsiteX4395" fmla="*/ 30622 w 12311968"/>
              <a:gd name="connsiteY4395" fmla="*/ 4736305 h 13937307"/>
              <a:gd name="connsiteX4396" fmla="*/ 28860 w 12311968"/>
              <a:gd name="connsiteY4396" fmla="*/ 4736455 h 13937307"/>
              <a:gd name="connsiteX4397" fmla="*/ 34750 w 12311968"/>
              <a:gd name="connsiteY4397" fmla="*/ 4785808 h 13937307"/>
              <a:gd name="connsiteX4398" fmla="*/ 40534 w 12311968"/>
              <a:gd name="connsiteY4398" fmla="*/ 4785315 h 13937307"/>
              <a:gd name="connsiteX4399" fmla="*/ 40640 w 12311968"/>
              <a:gd name="connsiteY4399" fmla="*/ 4785808 h 13937307"/>
              <a:gd name="connsiteX4400" fmla="*/ 43583 w 12311968"/>
              <a:gd name="connsiteY4400" fmla="*/ 4785056 h 13937307"/>
              <a:gd name="connsiteX4401" fmla="*/ 48886 w 12311968"/>
              <a:gd name="connsiteY4401" fmla="*/ 4784604 h 13937307"/>
              <a:gd name="connsiteX4402" fmla="*/ 48782 w 12311968"/>
              <a:gd name="connsiteY4402" fmla="*/ 4783728 h 13937307"/>
              <a:gd name="connsiteX4403" fmla="*/ 54776 w 12311968"/>
              <a:gd name="connsiteY4403" fmla="*/ 4782196 h 13937307"/>
              <a:gd name="connsiteX4404" fmla="*/ 54639 w 12311968"/>
              <a:gd name="connsiteY4404" fmla="*/ 4781558 h 13937307"/>
              <a:gd name="connsiteX4405" fmla="*/ 56316 w 12311968"/>
              <a:gd name="connsiteY4405" fmla="*/ 4780530 h 13937307"/>
              <a:gd name="connsiteX4406" fmla="*/ 56735 w 12311968"/>
              <a:gd name="connsiteY4406" fmla="*/ 4780374 h 13937307"/>
              <a:gd name="connsiteX4407" fmla="*/ 57132 w 12311968"/>
              <a:gd name="connsiteY4407" fmla="*/ 4780993 h 13937307"/>
              <a:gd name="connsiteX4408" fmla="*/ 60608 w 12311968"/>
              <a:gd name="connsiteY4408" fmla="*/ 4778508 h 13937307"/>
              <a:gd name="connsiteX4409" fmla="*/ 60666 w 12311968"/>
              <a:gd name="connsiteY4409" fmla="*/ 4778587 h 13937307"/>
              <a:gd name="connsiteX4410" fmla="*/ 61003 w 12311968"/>
              <a:gd name="connsiteY4410" fmla="*/ 4778319 h 13937307"/>
              <a:gd name="connsiteX4411" fmla="*/ 63022 w 12311968"/>
              <a:gd name="connsiteY4411" fmla="*/ 4777381 h 13937307"/>
              <a:gd name="connsiteX4412" fmla="*/ 62822 w 12311968"/>
              <a:gd name="connsiteY4412" fmla="*/ 4776924 h 13937307"/>
              <a:gd name="connsiteX4413" fmla="*/ 63418 w 12311968"/>
              <a:gd name="connsiteY4413" fmla="*/ 4776497 h 13937307"/>
              <a:gd name="connsiteX4414" fmla="*/ 64200 w 12311968"/>
              <a:gd name="connsiteY4414" fmla="*/ 4777381 h 13937307"/>
              <a:gd name="connsiteX4415" fmla="*/ 74802 w 12311968"/>
              <a:gd name="connsiteY4415" fmla="*/ 4767753 h 13937307"/>
              <a:gd name="connsiteX4416" fmla="*/ 72566 w 12311968"/>
              <a:gd name="connsiteY4416" fmla="*/ 4765223 h 13937307"/>
              <a:gd name="connsiteX4417" fmla="*/ 73624 w 12311968"/>
              <a:gd name="connsiteY4417" fmla="*/ 4764140 h 13937307"/>
              <a:gd name="connsiteX4418" fmla="*/ 70679 w 12311968"/>
              <a:gd name="connsiteY4418" fmla="*/ 4761133 h 13937307"/>
              <a:gd name="connsiteX4419" fmla="*/ 74802 w 12311968"/>
              <a:gd name="connsiteY4419" fmla="*/ 4756919 h 13937307"/>
              <a:gd name="connsiteX4420" fmla="*/ 41818 w 12311968"/>
              <a:gd name="connsiteY4420" fmla="*/ 4723216 h 13937307"/>
              <a:gd name="connsiteX4421" fmla="*/ 1435 w 12311968"/>
              <a:gd name="connsiteY4421" fmla="*/ 0 h 13937307"/>
              <a:gd name="connsiteX4422" fmla="*/ 12295035 w 12311968"/>
              <a:gd name="connsiteY4422" fmla="*/ 57055 h 13937307"/>
              <a:gd name="connsiteX4423" fmla="*/ 12311968 w 12311968"/>
              <a:gd name="connsiteY4423" fmla="*/ 13937307 h 13937307"/>
              <a:gd name="connsiteX4424" fmla="*/ 0 w 12311968"/>
              <a:gd name="connsiteY4424" fmla="*/ 13884555 h 13937307"/>
              <a:gd name="connsiteX4425" fmla="*/ 1435 w 12311968"/>
              <a:gd name="connsiteY4425" fmla="*/ 0 h 13937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Lst>
            <a:rect l="l" t="t" r="r" b="b"/>
            <a:pathLst>
              <a:path w="12311968" h="13937307">
                <a:moveTo>
                  <a:pt x="9390760" y="12937953"/>
                </a:moveTo>
                <a:cubicBezTo>
                  <a:pt x="9339712" y="12964590"/>
                  <a:pt x="9281950" y="12979241"/>
                  <a:pt x="9221500" y="12980573"/>
                </a:cubicBezTo>
                <a:lnTo>
                  <a:pt x="9221500" y="13047166"/>
                </a:lnTo>
                <a:cubicBezTo>
                  <a:pt x="9294040" y="13045834"/>
                  <a:pt x="9362548" y="13028520"/>
                  <a:pt x="9423000" y="12996555"/>
                </a:cubicBezTo>
                <a:lnTo>
                  <a:pt x="9390760" y="12937953"/>
                </a:lnTo>
                <a:close/>
                <a:moveTo>
                  <a:pt x="9351804" y="12864701"/>
                </a:moveTo>
                <a:cubicBezTo>
                  <a:pt x="9311504" y="12883347"/>
                  <a:pt x="9268516" y="12895334"/>
                  <a:pt x="9221500" y="12896666"/>
                </a:cubicBezTo>
                <a:lnTo>
                  <a:pt x="9221500" y="12963259"/>
                </a:lnTo>
                <a:cubicBezTo>
                  <a:pt x="9279264" y="12961927"/>
                  <a:pt x="9334340" y="12947277"/>
                  <a:pt x="9382700" y="12923303"/>
                </a:cubicBezTo>
                <a:lnTo>
                  <a:pt x="9351804" y="12864701"/>
                </a:lnTo>
                <a:close/>
                <a:moveTo>
                  <a:pt x="9312848" y="12790116"/>
                </a:moveTo>
                <a:cubicBezTo>
                  <a:pt x="9284636" y="12803435"/>
                  <a:pt x="9253740" y="12811426"/>
                  <a:pt x="9221500" y="12812758"/>
                </a:cubicBezTo>
                <a:lnTo>
                  <a:pt x="9221500" y="12879351"/>
                </a:lnTo>
                <a:cubicBezTo>
                  <a:pt x="9264488" y="12878019"/>
                  <a:pt x="9306130" y="12867364"/>
                  <a:pt x="9343744" y="12848718"/>
                </a:cubicBezTo>
                <a:lnTo>
                  <a:pt x="9312848" y="12790116"/>
                </a:lnTo>
                <a:close/>
                <a:moveTo>
                  <a:pt x="9053588" y="12747497"/>
                </a:moveTo>
                <a:lnTo>
                  <a:pt x="9003884" y="12792780"/>
                </a:lnTo>
                <a:cubicBezTo>
                  <a:pt x="9054930" y="12844723"/>
                  <a:pt x="9126126" y="12876688"/>
                  <a:pt x="9204038" y="12879352"/>
                </a:cubicBezTo>
                <a:lnTo>
                  <a:pt x="9204038" y="12812758"/>
                </a:lnTo>
                <a:cubicBezTo>
                  <a:pt x="9146276" y="12810095"/>
                  <a:pt x="9092544" y="12786121"/>
                  <a:pt x="9053588" y="12747497"/>
                </a:cubicBezTo>
                <a:close/>
                <a:moveTo>
                  <a:pt x="10947664" y="12746164"/>
                </a:moveTo>
                <a:cubicBezTo>
                  <a:pt x="10961098" y="12746164"/>
                  <a:pt x="10971844" y="12750160"/>
                  <a:pt x="10977218" y="12759483"/>
                </a:cubicBezTo>
                <a:cubicBezTo>
                  <a:pt x="10983934" y="12768806"/>
                  <a:pt x="10986620" y="12782125"/>
                  <a:pt x="10986620" y="12798107"/>
                </a:cubicBezTo>
                <a:cubicBezTo>
                  <a:pt x="10986620" y="12814089"/>
                  <a:pt x="10983934" y="12827408"/>
                  <a:pt x="10977218" y="12836731"/>
                </a:cubicBezTo>
                <a:cubicBezTo>
                  <a:pt x="10970500" y="12846054"/>
                  <a:pt x="10961098" y="12850050"/>
                  <a:pt x="10947664" y="12850050"/>
                </a:cubicBezTo>
                <a:cubicBezTo>
                  <a:pt x="10934232" y="12850050"/>
                  <a:pt x="10924828" y="12846054"/>
                  <a:pt x="10918112" y="12836731"/>
                </a:cubicBezTo>
                <a:cubicBezTo>
                  <a:pt x="10911396" y="12827408"/>
                  <a:pt x="10908708" y="12814089"/>
                  <a:pt x="10908708" y="12798107"/>
                </a:cubicBezTo>
                <a:cubicBezTo>
                  <a:pt x="10908708" y="12782125"/>
                  <a:pt x="10911396" y="12768806"/>
                  <a:pt x="10918112" y="12759483"/>
                </a:cubicBezTo>
                <a:cubicBezTo>
                  <a:pt x="10924828" y="12750160"/>
                  <a:pt x="10934232" y="12746164"/>
                  <a:pt x="10947664" y="12746164"/>
                </a:cubicBezTo>
                <a:close/>
                <a:moveTo>
                  <a:pt x="10644076" y="12746164"/>
                </a:moveTo>
                <a:cubicBezTo>
                  <a:pt x="10657508" y="12746164"/>
                  <a:pt x="10666912" y="12750160"/>
                  <a:pt x="10673628" y="12759483"/>
                </a:cubicBezTo>
                <a:cubicBezTo>
                  <a:pt x="10680344" y="12768806"/>
                  <a:pt x="10683032" y="12782125"/>
                  <a:pt x="10683032" y="12798107"/>
                </a:cubicBezTo>
                <a:cubicBezTo>
                  <a:pt x="10683032" y="12814089"/>
                  <a:pt x="10680344" y="12827408"/>
                  <a:pt x="10673628" y="12836731"/>
                </a:cubicBezTo>
                <a:cubicBezTo>
                  <a:pt x="10666912" y="12846054"/>
                  <a:pt x="10657508" y="12850050"/>
                  <a:pt x="10644076" y="12850050"/>
                </a:cubicBezTo>
                <a:cubicBezTo>
                  <a:pt x="10630642" y="12850050"/>
                  <a:pt x="10621240" y="12846054"/>
                  <a:pt x="10614522" y="12836731"/>
                </a:cubicBezTo>
                <a:cubicBezTo>
                  <a:pt x="10607804" y="12827408"/>
                  <a:pt x="10605120" y="12814089"/>
                  <a:pt x="10605120" y="12798107"/>
                </a:cubicBezTo>
                <a:cubicBezTo>
                  <a:pt x="10605120" y="12782125"/>
                  <a:pt x="10607804" y="12768806"/>
                  <a:pt x="10614522" y="12759483"/>
                </a:cubicBezTo>
                <a:cubicBezTo>
                  <a:pt x="10621240" y="12750160"/>
                  <a:pt x="10630642" y="12746164"/>
                  <a:pt x="10644076" y="12746164"/>
                </a:cubicBezTo>
                <a:close/>
                <a:moveTo>
                  <a:pt x="8845372" y="12731514"/>
                </a:moveTo>
                <a:lnTo>
                  <a:pt x="8782236" y="12754156"/>
                </a:lnTo>
                <a:cubicBezTo>
                  <a:pt x="8802386" y="12807430"/>
                  <a:pt x="8833282" y="12855378"/>
                  <a:pt x="8869552" y="12896665"/>
                </a:cubicBezTo>
                <a:lnTo>
                  <a:pt x="8919254" y="12851382"/>
                </a:lnTo>
                <a:cubicBezTo>
                  <a:pt x="8888358" y="12815422"/>
                  <a:pt x="8862836" y="12775466"/>
                  <a:pt x="8845372" y="12731514"/>
                </a:cubicBezTo>
                <a:close/>
                <a:moveTo>
                  <a:pt x="11209612" y="12715532"/>
                </a:moveTo>
                <a:lnTo>
                  <a:pt x="11266032" y="12826077"/>
                </a:lnTo>
                <a:lnTo>
                  <a:pt x="11266032" y="12880683"/>
                </a:lnTo>
                <a:lnTo>
                  <a:pt x="11304988" y="12880683"/>
                </a:lnTo>
                <a:lnTo>
                  <a:pt x="11304988" y="12826077"/>
                </a:lnTo>
                <a:lnTo>
                  <a:pt x="11358720" y="12715532"/>
                </a:lnTo>
                <a:lnTo>
                  <a:pt x="11318420" y="12715532"/>
                </a:lnTo>
                <a:lnTo>
                  <a:pt x="11299612" y="12755488"/>
                </a:lnTo>
                <a:cubicBezTo>
                  <a:pt x="11296928" y="12760815"/>
                  <a:pt x="11294240" y="12766143"/>
                  <a:pt x="11292896" y="12770139"/>
                </a:cubicBezTo>
                <a:cubicBezTo>
                  <a:pt x="11291552" y="12774134"/>
                  <a:pt x="11290210" y="12778130"/>
                  <a:pt x="11288868" y="12780793"/>
                </a:cubicBezTo>
                <a:cubicBezTo>
                  <a:pt x="11287524" y="12783457"/>
                  <a:pt x="11286180" y="12787453"/>
                  <a:pt x="11286180" y="12790117"/>
                </a:cubicBezTo>
                <a:lnTo>
                  <a:pt x="11284836" y="12790117"/>
                </a:lnTo>
                <a:cubicBezTo>
                  <a:pt x="11284836" y="12787453"/>
                  <a:pt x="11284836" y="12784789"/>
                  <a:pt x="11283492" y="12780793"/>
                </a:cubicBezTo>
                <a:lnTo>
                  <a:pt x="11279464" y="12768807"/>
                </a:lnTo>
                <a:cubicBezTo>
                  <a:pt x="11278120" y="12764811"/>
                  <a:pt x="11275432" y="12759484"/>
                  <a:pt x="11272748" y="12754156"/>
                </a:cubicBezTo>
                <a:lnTo>
                  <a:pt x="11252596" y="12715532"/>
                </a:lnTo>
                <a:lnTo>
                  <a:pt x="11209612" y="12715532"/>
                </a:lnTo>
                <a:close/>
                <a:moveTo>
                  <a:pt x="10751540" y="12715532"/>
                </a:moveTo>
                <a:lnTo>
                  <a:pt x="10751540" y="12880683"/>
                </a:lnTo>
                <a:lnTo>
                  <a:pt x="10854976" y="12880683"/>
                </a:lnTo>
                <a:lnTo>
                  <a:pt x="10854976" y="12847387"/>
                </a:lnTo>
                <a:lnTo>
                  <a:pt x="10790496" y="12847387"/>
                </a:lnTo>
                <a:lnTo>
                  <a:pt x="10790496" y="12715532"/>
                </a:lnTo>
                <a:lnTo>
                  <a:pt x="10751540" y="12715532"/>
                </a:lnTo>
                <a:close/>
                <a:moveTo>
                  <a:pt x="10391532" y="12715532"/>
                </a:moveTo>
                <a:lnTo>
                  <a:pt x="10391532" y="12882015"/>
                </a:lnTo>
                <a:lnTo>
                  <a:pt x="10430488" y="12882015"/>
                </a:lnTo>
                <a:lnTo>
                  <a:pt x="10430488" y="12816754"/>
                </a:lnTo>
                <a:lnTo>
                  <a:pt x="10430488" y="12800771"/>
                </a:lnTo>
                <a:lnTo>
                  <a:pt x="10430488" y="12788785"/>
                </a:lnTo>
                <a:cubicBezTo>
                  <a:pt x="10429144" y="12786121"/>
                  <a:pt x="10429144" y="12782125"/>
                  <a:pt x="10429144" y="12779462"/>
                </a:cubicBezTo>
                <a:lnTo>
                  <a:pt x="10430488" y="12779462"/>
                </a:lnTo>
                <a:cubicBezTo>
                  <a:pt x="10431832" y="12780793"/>
                  <a:pt x="10433174" y="12783457"/>
                  <a:pt x="10434516" y="12786121"/>
                </a:cubicBezTo>
                <a:cubicBezTo>
                  <a:pt x="10437204" y="12791448"/>
                  <a:pt x="10441234" y="12796776"/>
                  <a:pt x="10446608" y="12803435"/>
                </a:cubicBezTo>
                <a:lnTo>
                  <a:pt x="10505712" y="12882015"/>
                </a:lnTo>
                <a:lnTo>
                  <a:pt x="10540640" y="12882015"/>
                </a:lnTo>
                <a:lnTo>
                  <a:pt x="10540640" y="12716864"/>
                </a:lnTo>
                <a:lnTo>
                  <a:pt x="10501684" y="12716864"/>
                </a:lnTo>
                <a:lnTo>
                  <a:pt x="10501684" y="12783457"/>
                </a:lnTo>
                <a:lnTo>
                  <a:pt x="10501684" y="12798108"/>
                </a:lnTo>
                <a:lnTo>
                  <a:pt x="10501684" y="12808763"/>
                </a:lnTo>
                <a:lnTo>
                  <a:pt x="10501684" y="12818086"/>
                </a:lnTo>
                <a:lnTo>
                  <a:pt x="10500340" y="12818086"/>
                </a:lnTo>
                <a:cubicBezTo>
                  <a:pt x="10498996" y="12815422"/>
                  <a:pt x="10497652" y="12814090"/>
                  <a:pt x="10496310" y="12811426"/>
                </a:cubicBezTo>
                <a:cubicBezTo>
                  <a:pt x="10494966" y="12810095"/>
                  <a:pt x="10493624" y="12807431"/>
                  <a:pt x="10492280" y="12804767"/>
                </a:cubicBezTo>
                <a:cubicBezTo>
                  <a:pt x="10489592" y="12802103"/>
                  <a:pt x="10488250" y="12798108"/>
                  <a:pt x="10485564" y="12795444"/>
                </a:cubicBezTo>
                <a:lnTo>
                  <a:pt x="10427800" y="12715532"/>
                </a:lnTo>
                <a:lnTo>
                  <a:pt x="10391532" y="12715532"/>
                </a:lnTo>
                <a:close/>
                <a:moveTo>
                  <a:pt x="10211526" y="12715532"/>
                </a:moveTo>
                <a:lnTo>
                  <a:pt x="10211526" y="12880683"/>
                </a:lnTo>
                <a:lnTo>
                  <a:pt x="10249140" y="12880683"/>
                </a:lnTo>
                <a:lnTo>
                  <a:pt x="10249140" y="12812758"/>
                </a:lnTo>
                <a:lnTo>
                  <a:pt x="10313618" y="12812758"/>
                </a:lnTo>
                <a:lnTo>
                  <a:pt x="10313618" y="12880683"/>
                </a:lnTo>
                <a:lnTo>
                  <a:pt x="10352574" y="12880683"/>
                </a:lnTo>
                <a:lnTo>
                  <a:pt x="10352574" y="12715532"/>
                </a:lnTo>
                <a:lnTo>
                  <a:pt x="10313618" y="12715532"/>
                </a:lnTo>
                <a:lnTo>
                  <a:pt x="10313618" y="12779462"/>
                </a:lnTo>
                <a:lnTo>
                  <a:pt x="10249140" y="12779462"/>
                </a:lnTo>
                <a:lnTo>
                  <a:pt x="10249140" y="12715532"/>
                </a:lnTo>
                <a:lnTo>
                  <a:pt x="10211526" y="12715532"/>
                </a:lnTo>
                <a:close/>
                <a:moveTo>
                  <a:pt x="9907936" y="12715532"/>
                </a:moveTo>
                <a:lnTo>
                  <a:pt x="9907936" y="12880683"/>
                </a:lnTo>
                <a:lnTo>
                  <a:pt x="10020776" y="12880683"/>
                </a:lnTo>
                <a:lnTo>
                  <a:pt x="10020776" y="12847387"/>
                </a:lnTo>
                <a:lnTo>
                  <a:pt x="9946892" y="12847387"/>
                </a:lnTo>
                <a:lnTo>
                  <a:pt x="9946892" y="12812758"/>
                </a:lnTo>
                <a:lnTo>
                  <a:pt x="10011372" y="12812758"/>
                </a:lnTo>
                <a:lnTo>
                  <a:pt x="10011372" y="12780793"/>
                </a:lnTo>
                <a:lnTo>
                  <a:pt x="9946892" y="12780793"/>
                </a:lnTo>
                <a:lnTo>
                  <a:pt x="9946892" y="12748829"/>
                </a:lnTo>
                <a:lnTo>
                  <a:pt x="10020776" y="12748829"/>
                </a:lnTo>
                <a:lnTo>
                  <a:pt x="10020776" y="12715532"/>
                </a:lnTo>
                <a:lnTo>
                  <a:pt x="9907936" y="12715532"/>
                </a:lnTo>
                <a:close/>
                <a:moveTo>
                  <a:pt x="9758828" y="12715532"/>
                </a:moveTo>
                <a:lnTo>
                  <a:pt x="9758828" y="12748829"/>
                </a:lnTo>
                <a:lnTo>
                  <a:pt x="9804500" y="12748829"/>
                </a:lnTo>
                <a:lnTo>
                  <a:pt x="9804500" y="12880683"/>
                </a:lnTo>
                <a:lnTo>
                  <a:pt x="9842114" y="12880683"/>
                </a:lnTo>
                <a:lnTo>
                  <a:pt x="9842114" y="12748829"/>
                </a:lnTo>
                <a:lnTo>
                  <a:pt x="9889130" y="12748829"/>
                </a:lnTo>
                <a:lnTo>
                  <a:pt x="9889130" y="12715532"/>
                </a:lnTo>
                <a:lnTo>
                  <a:pt x="9758828" y="12715532"/>
                </a:lnTo>
                <a:close/>
                <a:moveTo>
                  <a:pt x="11127668" y="12711536"/>
                </a:moveTo>
                <a:cubicBezTo>
                  <a:pt x="11102146" y="12711536"/>
                  <a:pt x="11081996" y="12719527"/>
                  <a:pt x="11067220" y="12734178"/>
                </a:cubicBezTo>
                <a:cubicBezTo>
                  <a:pt x="11052444" y="12748828"/>
                  <a:pt x="11045728" y="12770138"/>
                  <a:pt x="11045728" y="12798107"/>
                </a:cubicBezTo>
                <a:cubicBezTo>
                  <a:pt x="11045728" y="12812758"/>
                  <a:pt x="11047070" y="12824745"/>
                  <a:pt x="11051100" y="12835400"/>
                </a:cubicBezTo>
                <a:cubicBezTo>
                  <a:pt x="11053788" y="12846054"/>
                  <a:pt x="11059160" y="12855378"/>
                  <a:pt x="11065876" y="12862037"/>
                </a:cubicBezTo>
                <a:cubicBezTo>
                  <a:pt x="11072592" y="12868696"/>
                  <a:pt x="11080652" y="12874024"/>
                  <a:pt x="11090056" y="12878019"/>
                </a:cubicBezTo>
                <a:cubicBezTo>
                  <a:pt x="11099460" y="12882015"/>
                  <a:pt x="11108864" y="12883347"/>
                  <a:pt x="11119608" y="12883347"/>
                </a:cubicBezTo>
                <a:cubicBezTo>
                  <a:pt x="11129012" y="12883347"/>
                  <a:pt x="11138416" y="12882015"/>
                  <a:pt x="11146476" y="12878019"/>
                </a:cubicBezTo>
                <a:cubicBezTo>
                  <a:pt x="11154536" y="12875356"/>
                  <a:pt x="11161252" y="12870028"/>
                  <a:pt x="11165282" y="12862037"/>
                </a:cubicBezTo>
                <a:lnTo>
                  <a:pt x="11172000" y="12880683"/>
                </a:lnTo>
                <a:lnTo>
                  <a:pt x="11196178" y="12880683"/>
                </a:lnTo>
                <a:lnTo>
                  <a:pt x="11196178" y="12792780"/>
                </a:lnTo>
                <a:lnTo>
                  <a:pt x="11196178" y="12791448"/>
                </a:lnTo>
                <a:lnTo>
                  <a:pt x="11123640" y="12791448"/>
                </a:lnTo>
                <a:lnTo>
                  <a:pt x="11123640" y="12822081"/>
                </a:lnTo>
                <a:lnTo>
                  <a:pt x="11159908" y="12822081"/>
                </a:lnTo>
                <a:lnTo>
                  <a:pt x="11159908" y="12827408"/>
                </a:lnTo>
                <a:cubicBezTo>
                  <a:pt x="11159908" y="12834068"/>
                  <a:pt x="11157222" y="12840727"/>
                  <a:pt x="11151848" y="12844723"/>
                </a:cubicBezTo>
                <a:cubicBezTo>
                  <a:pt x="11146476" y="12848718"/>
                  <a:pt x="11137072" y="12851382"/>
                  <a:pt x="11126326" y="12851382"/>
                </a:cubicBezTo>
                <a:cubicBezTo>
                  <a:pt x="11119608" y="12851382"/>
                  <a:pt x="11112892" y="12850050"/>
                  <a:pt x="11107520" y="12847386"/>
                </a:cubicBezTo>
                <a:cubicBezTo>
                  <a:pt x="11103490" y="12844723"/>
                  <a:pt x="11098116" y="12840727"/>
                  <a:pt x="11095430" y="12835400"/>
                </a:cubicBezTo>
                <a:cubicBezTo>
                  <a:pt x="11092744" y="12830072"/>
                  <a:pt x="11090056" y="12824745"/>
                  <a:pt x="11088712" y="12818085"/>
                </a:cubicBezTo>
                <a:cubicBezTo>
                  <a:pt x="11087370" y="12811426"/>
                  <a:pt x="11086028" y="12804767"/>
                  <a:pt x="11086028" y="12796775"/>
                </a:cubicBezTo>
                <a:cubicBezTo>
                  <a:pt x="11086028" y="12787452"/>
                  <a:pt x="11087370" y="12778129"/>
                  <a:pt x="11090056" y="12771470"/>
                </a:cubicBezTo>
                <a:cubicBezTo>
                  <a:pt x="11092744" y="12764811"/>
                  <a:pt x="11095430" y="12759483"/>
                  <a:pt x="11099460" y="12755488"/>
                </a:cubicBezTo>
                <a:cubicBezTo>
                  <a:pt x="11103490" y="12750160"/>
                  <a:pt x="11108864" y="12747496"/>
                  <a:pt x="11112892" y="12746164"/>
                </a:cubicBezTo>
                <a:cubicBezTo>
                  <a:pt x="11116924" y="12744833"/>
                  <a:pt x="11122296" y="12743501"/>
                  <a:pt x="11126326" y="12743501"/>
                </a:cubicBezTo>
                <a:cubicBezTo>
                  <a:pt x="11142446" y="12743501"/>
                  <a:pt x="11153192" y="12752824"/>
                  <a:pt x="11158566" y="12770138"/>
                </a:cubicBezTo>
                <a:lnTo>
                  <a:pt x="11196178" y="12752824"/>
                </a:lnTo>
                <a:cubicBezTo>
                  <a:pt x="11190804" y="12739505"/>
                  <a:pt x="11182744" y="12728850"/>
                  <a:pt x="11170656" y="12722191"/>
                </a:cubicBezTo>
                <a:cubicBezTo>
                  <a:pt x="11158566" y="12715532"/>
                  <a:pt x="11143788" y="12711536"/>
                  <a:pt x="11127668" y="12711536"/>
                </a:cubicBezTo>
                <a:close/>
                <a:moveTo>
                  <a:pt x="10124210" y="12711536"/>
                </a:moveTo>
                <a:cubicBezTo>
                  <a:pt x="10098688" y="12711536"/>
                  <a:pt x="10078538" y="12719527"/>
                  <a:pt x="10063760" y="12734178"/>
                </a:cubicBezTo>
                <a:cubicBezTo>
                  <a:pt x="10048984" y="12748828"/>
                  <a:pt x="10042268" y="12770138"/>
                  <a:pt x="10042268" y="12798107"/>
                </a:cubicBezTo>
                <a:cubicBezTo>
                  <a:pt x="10042268" y="12812758"/>
                  <a:pt x="10043612" y="12824745"/>
                  <a:pt x="10047640" y="12835400"/>
                </a:cubicBezTo>
                <a:cubicBezTo>
                  <a:pt x="10051672" y="12846054"/>
                  <a:pt x="10057044" y="12855378"/>
                  <a:pt x="10063760" y="12862037"/>
                </a:cubicBezTo>
                <a:cubicBezTo>
                  <a:pt x="10070478" y="12870028"/>
                  <a:pt x="10078538" y="12875356"/>
                  <a:pt x="10087940" y="12879351"/>
                </a:cubicBezTo>
                <a:cubicBezTo>
                  <a:pt x="10097344" y="12883347"/>
                  <a:pt x="10108090" y="12884679"/>
                  <a:pt x="10118836" y="12884679"/>
                </a:cubicBezTo>
                <a:cubicBezTo>
                  <a:pt x="10126896" y="12884679"/>
                  <a:pt x="10136300" y="12883347"/>
                  <a:pt x="10143016" y="12882015"/>
                </a:cubicBezTo>
                <a:cubicBezTo>
                  <a:pt x="10149732" y="12880683"/>
                  <a:pt x="10156450" y="12878019"/>
                  <a:pt x="10161824" y="12875356"/>
                </a:cubicBezTo>
                <a:cubicBezTo>
                  <a:pt x="10167196" y="12872692"/>
                  <a:pt x="10172570" y="12868696"/>
                  <a:pt x="10176600" y="12863369"/>
                </a:cubicBezTo>
                <a:cubicBezTo>
                  <a:pt x="10180630" y="12858041"/>
                  <a:pt x="10184660" y="12852714"/>
                  <a:pt x="10188690" y="12846054"/>
                </a:cubicBezTo>
                <a:lnTo>
                  <a:pt x="10157792" y="12827408"/>
                </a:lnTo>
                <a:cubicBezTo>
                  <a:pt x="10153764" y="12835400"/>
                  <a:pt x="10148390" y="12840727"/>
                  <a:pt x="10143016" y="12844723"/>
                </a:cubicBezTo>
                <a:cubicBezTo>
                  <a:pt x="10137644" y="12848718"/>
                  <a:pt x="10130928" y="12850050"/>
                  <a:pt x="10122868" y="12850050"/>
                </a:cubicBezTo>
                <a:cubicBezTo>
                  <a:pt x="10109434" y="12850050"/>
                  <a:pt x="10098688" y="12846054"/>
                  <a:pt x="10091972" y="12836731"/>
                </a:cubicBezTo>
                <a:cubicBezTo>
                  <a:pt x="10085254" y="12827408"/>
                  <a:pt x="10081224" y="12814090"/>
                  <a:pt x="10081224" y="12798107"/>
                </a:cubicBezTo>
                <a:cubicBezTo>
                  <a:pt x="10081224" y="12782125"/>
                  <a:pt x="10085254" y="12768806"/>
                  <a:pt x="10091972" y="12759483"/>
                </a:cubicBezTo>
                <a:cubicBezTo>
                  <a:pt x="10098688" y="12750160"/>
                  <a:pt x="10109434" y="12744833"/>
                  <a:pt x="10121524" y="12744833"/>
                </a:cubicBezTo>
                <a:cubicBezTo>
                  <a:pt x="10130928" y="12744833"/>
                  <a:pt x="10137644" y="12747496"/>
                  <a:pt x="10143016" y="12751492"/>
                </a:cubicBezTo>
                <a:cubicBezTo>
                  <a:pt x="10147048" y="12755488"/>
                  <a:pt x="10151076" y="12762147"/>
                  <a:pt x="10153764" y="12770138"/>
                </a:cubicBezTo>
                <a:lnTo>
                  <a:pt x="10191376" y="12752824"/>
                </a:lnTo>
                <a:cubicBezTo>
                  <a:pt x="10186004" y="12739505"/>
                  <a:pt x="10176600" y="12730182"/>
                  <a:pt x="10165852" y="12722191"/>
                </a:cubicBezTo>
                <a:cubicBezTo>
                  <a:pt x="10155108" y="12715532"/>
                  <a:pt x="10141672" y="12711536"/>
                  <a:pt x="10124210" y="12711536"/>
                </a:cubicBezTo>
                <a:close/>
                <a:moveTo>
                  <a:pt x="10947664" y="12710204"/>
                </a:moveTo>
                <a:cubicBezTo>
                  <a:pt x="10923484" y="12710204"/>
                  <a:pt x="10903336" y="12718195"/>
                  <a:pt x="10889902" y="12732846"/>
                </a:cubicBezTo>
                <a:cubicBezTo>
                  <a:pt x="10875126" y="12747496"/>
                  <a:pt x="10868408" y="12768806"/>
                  <a:pt x="10868408" y="12796775"/>
                </a:cubicBezTo>
                <a:cubicBezTo>
                  <a:pt x="10868408" y="12824744"/>
                  <a:pt x="10876468" y="12846054"/>
                  <a:pt x="10889902" y="12860705"/>
                </a:cubicBezTo>
                <a:cubicBezTo>
                  <a:pt x="10903336" y="12875355"/>
                  <a:pt x="10923484" y="12883347"/>
                  <a:pt x="10947664" y="12883347"/>
                </a:cubicBezTo>
                <a:cubicBezTo>
                  <a:pt x="10973188" y="12883347"/>
                  <a:pt x="10991994" y="12876687"/>
                  <a:pt x="11005428" y="12860705"/>
                </a:cubicBezTo>
                <a:cubicBezTo>
                  <a:pt x="11020204" y="12846054"/>
                  <a:pt x="11026920" y="12824744"/>
                  <a:pt x="11026920" y="12796775"/>
                </a:cubicBezTo>
                <a:cubicBezTo>
                  <a:pt x="11026920" y="12768806"/>
                  <a:pt x="11018860" y="12747496"/>
                  <a:pt x="11005428" y="12732846"/>
                </a:cubicBezTo>
                <a:cubicBezTo>
                  <a:pt x="10991994" y="12718195"/>
                  <a:pt x="10971844" y="12710204"/>
                  <a:pt x="10947664" y="12710204"/>
                </a:cubicBezTo>
                <a:close/>
                <a:moveTo>
                  <a:pt x="10644076" y="12710204"/>
                </a:moveTo>
                <a:cubicBezTo>
                  <a:pt x="10619896" y="12710204"/>
                  <a:pt x="10599744" y="12718195"/>
                  <a:pt x="10586312" y="12732846"/>
                </a:cubicBezTo>
                <a:cubicBezTo>
                  <a:pt x="10571536" y="12747496"/>
                  <a:pt x="10564820" y="12768806"/>
                  <a:pt x="10564820" y="12796775"/>
                </a:cubicBezTo>
                <a:cubicBezTo>
                  <a:pt x="10564820" y="12824744"/>
                  <a:pt x="10572880" y="12846054"/>
                  <a:pt x="10586312" y="12860705"/>
                </a:cubicBezTo>
                <a:cubicBezTo>
                  <a:pt x="10599744" y="12875355"/>
                  <a:pt x="10619896" y="12883347"/>
                  <a:pt x="10644076" y="12883347"/>
                </a:cubicBezTo>
                <a:cubicBezTo>
                  <a:pt x="10669598" y="12883347"/>
                  <a:pt x="10688404" y="12876687"/>
                  <a:pt x="10701838" y="12860705"/>
                </a:cubicBezTo>
                <a:cubicBezTo>
                  <a:pt x="10716614" y="12846054"/>
                  <a:pt x="10723332" y="12824744"/>
                  <a:pt x="10723332" y="12796775"/>
                </a:cubicBezTo>
                <a:cubicBezTo>
                  <a:pt x="10723332" y="12768806"/>
                  <a:pt x="10715272" y="12747496"/>
                  <a:pt x="10701838" y="12732846"/>
                </a:cubicBezTo>
                <a:cubicBezTo>
                  <a:pt x="10688404" y="12718195"/>
                  <a:pt x="10668256" y="12710204"/>
                  <a:pt x="10644076" y="12710204"/>
                </a:cubicBezTo>
                <a:close/>
                <a:moveTo>
                  <a:pt x="8924628" y="12702213"/>
                </a:moveTo>
                <a:lnTo>
                  <a:pt x="8861492" y="12724855"/>
                </a:lnTo>
                <a:cubicBezTo>
                  <a:pt x="8877612" y="12767474"/>
                  <a:pt x="8901792" y="12804767"/>
                  <a:pt x="8931344" y="12838063"/>
                </a:cubicBezTo>
                <a:lnTo>
                  <a:pt x="8981048" y="12792780"/>
                </a:lnTo>
                <a:cubicBezTo>
                  <a:pt x="8958212" y="12766143"/>
                  <a:pt x="8938060" y="12735510"/>
                  <a:pt x="8924628" y="12702213"/>
                </a:cubicBezTo>
                <a:close/>
                <a:moveTo>
                  <a:pt x="9435088" y="12631624"/>
                </a:moveTo>
                <a:cubicBezTo>
                  <a:pt x="9421656" y="12696885"/>
                  <a:pt x="9381356" y="12750160"/>
                  <a:pt x="9326280" y="12782125"/>
                </a:cubicBezTo>
                <a:lnTo>
                  <a:pt x="9358520" y="12840727"/>
                </a:lnTo>
                <a:cubicBezTo>
                  <a:pt x="9432402" y="12799439"/>
                  <a:pt x="9484792" y="12727518"/>
                  <a:pt x="9500912" y="12642279"/>
                </a:cubicBezTo>
                <a:lnTo>
                  <a:pt x="9435088" y="12631624"/>
                </a:lnTo>
                <a:close/>
                <a:moveTo>
                  <a:pt x="9803156" y="12600992"/>
                </a:moveTo>
                <a:lnTo>
                  <a:pt x="9834054" y="12600992"/>
                </a:lnTo>
                <a:cubicBezTo>
                  <a:pt x="9847488" y="12600992"/>
                  <a:pt x="9855548" y="12602323"/>
                  <a:pt x="9860920" y="12607651"/>
                </a:cubicBezTo>
                <a:cubicBezTo>
                  <a:pt x="9866292" y="12611647"/>
                  <a:pt x="9868980" y="12618306"/>
                  <a:pt x="9868980" y="12626297"/>
                </a:cubicBezTo>
                <a:cubicBezTo>
                  <a:pt x="9868980" y="12636952"/>
                  <a:pt x="9864950" y="12643611"/>
                  <a:pt x="9859576" y="12648939"/>
                </a:cubicBezTo>
                <a:cubicBezTo>
                  <a:pt x="9852860" y="12652934"/>
                  <a:pt x="9844800" y="12655598"/>
                  <a:pt x="9834054" y="12655598"/>
                </a:cubicBezTo>
                <a:lnTo>
                  <a:pt x="9803156" y="12655598"/>
                </a:lnTo>
                <a:lnTo>
                  <a:pt x="9803156" y="12600992"/>
                </a:lnTo>
                <a:close/>
                <a:moveTo>
                  <a:pt x="8921940" y="12578350"/>
                </a:moveTo>
                <a:lnTo>
                  <a:pt x="8921940" y="12590337"/>
                </a:lnTo>
                <a:cubicBezTo>
                  <a:pt x="8921940" y="12622302"/>
                  <a:pt x="8927314" y="12652934"/>
                  <a:pt x="8936716" y="12680904"/>
                </a:cubicBezTo>
                <a:cubicBezTo>
                  <a:pt x="8938060" y="12686231"/>
                  <a:pt x="8940748" y="12691559"/>
                  <a:pt x="8942092" y="12695554"/>
                </a:cubicBezTo>
                <a:cubicBezTo>
                  <a:pt x="8954180" y="12727519"/>
                  <a:pt x="8972988" y="12755488"/>
                  <a:pt x="8994480" y="12780794"/>
                </a:cubicBezTo>
                <a:lnTo>
                  <a:pt x="9044184" y="12735510"/>
                </a:lnTo>
                <a:cubicBezTo>
                  <a:pt x="9026720" y="12716864"/>
                  <a:pt x="9013288" y="12696886"/>
                  <a:pt x="9005228" y="12672912"/>
                </a:cubicBezTo>
                <a:cubicBezTo>
                  <a:pt x="9002540" y="12667585"/>
                  <a:pt x="9001196" y="12662258"/>
                  <a:pt x="8999852" y="12658262"/>
                </a:cubicBezTo>
                <a:cubicBezTo>
                  <a:pt x="8993136" y="12636952"/>
                  <a:pt x="8989108" y="12614310"/>
                  <a:pt x="8989108" y="12590337"/>
                </a:cubicBezTo>
                <a:lnTo>
                  <a:pt x="8989108" y="12582346"/>
                </a:lnTo>
                <a:lnTo>
                  <a:pt x="8921940" y="12578350"/>
                </a:lnTo>
                <a:close/>
                <a:moveTo>
                  <a:pt x="10132272" y="12539726"/>
                </a:moveTo>
                <a:lnTo>
                  <a:pt x="10151078" y="12539726"/>
                </a:lnTo>
                <a:cubicBezTo>
                  <a:pt x="10157794" y="12539726"/>
                  <a:pt x="10164512" y="12541058"/>
                  <a:pt x="10169884" y="12542389"/>
                </a:cubicBezTo>
                <a:cubicBezTo>
                  <a:pt x="10176600" y="12543721"/>
                  <a:pt x="10180630" y="12546385"/>
                  <a:pt x="10184660" y="12550381"/>
                </a:cubicBezTo>
                <a:cubicBezTo>
                  <a:pt x="10188690" y="12554376"/>
                  <a:pt x="10191376" y="12559704"/>
                  <a:pt x="10194064" y="12566363"/>
                </a:cubicBezTo>
                <a:cubicBezTo>
                  <a:pt x="10195408" y="12573022"/>
                  <a:pt x="10196750" y="12581014"/>
                  <a:pt x="10196750" y="12590337"/>
                </a:cubicBezTo>
                <a:cubicBezTo>
                  <a:pt x="10196750" y="12599660"/>
                  <a:pt x="10196750" y="12607651"/>
                  <a:pt x="10194064" y="12614310"/>
                </a:cubicBezTo>
                <a:cubicBezTo>
                  <a:pt x="10191376" y="12620970"/>
                  <a:pt x="10188690" y="12626297"/>
                  <a:pt x="10184660" y="12630293"/>
                </a:cubicBezTo>
                <a:cubicBezTo>
                  <a:pt x="10180630" y="12634288"/>
                  <a:pt x="10175256" y="12636952"/>
                  <a:pt x="10169884" y="12638284"/>
                </a:cubicBezTo>
                <a:cubicBezTo>
                  <a:pt x="10163168" y="12639616"/>
                  <a:pt x="10156452" y="12640948"/>
                  <a:pt x="10149734" y="12640948"/>
                </a:cubicBezTo>
                <a:lnTo>
                  <a:pt x="10132272" y="12640948"/>
                </a:lnTo>
                <a:lnTo>
                  <a:pt x="10132272" y="12539726"/>
                </a:lnTo>
                <a:close/>
                <a:moveTo>
                  <a:pt x="9801814" y="12525075"/>
                </a:moveTo>
                <a:lnTo>
                  <a:pt x="9827336" y="12525075"/>
                </a:lnTo>
                <a:cubicBezTo>
                  <a:pt x="9838084" y="12525075"/>
                  <a:pt x="9846144" y="12527739"/>
                  <a:pt x="9851516" y="12531735"/>
                </a:cubicBezTo>
                <a:cubicBezTo>
                  <a:pt x="9856890" y="12537062"/>
                  <a:pt x="9859576" y="12543721"/>
                  <a:pt x="9859576" y="12553044"/>
                </a:cubicBezTo>
                <a:cubicBezTo>
                  <a:pt x="9859576" y="12562367"/>
                  <a:pt x="9856890" y="12570359"/>
                  <a:pt x="9851516" y="12574354"/>
                </a:cubicBezTo>
                <a:cubicBezTo>
                  <a:pt x="9846144" y="12578350"/>
                  <a:pt x="9838084" y="12581014"/>
                  <a:pt x="9828680" y="12581014"/>
                </a:cubicBezTo>
                <a:lnTo>
                  <a:pt x="9828680" y="12579682"/>
                </a:lnTo>
                <a:lnTo>
                  <a:pt x="9801814" y="12579682"/>
                </a:lnTo>
                <a:lnTo>
                  <a:pt x="9801814" y="12525075"/>
                </a:lnTo>
                <a:close/>
                <a:moveTo>
                  <a:pt x="10721988" y="12507761"/>
                </a:moveTo>
                <a:lnTo>
                  <a:pt x="10721988" y="12672912"/>
                </a:lnTo>
                <a:lnTo>
                  <a:pt x="10760944" y="12672912"/>
                </a:lnTo>
                <a:lnTo>
                  <a:pt x="10760944" y="12606319"/>
                </a:lnTo>
                <a:lnTo>
                  <a:pt x="10824080" y="12606319"/>
                </a:lnTo>
                <a:lnTo>
                  <a:pt x="10824080" y="12672912"/>
                </a:lnTo>
                <a:lnTo>
                  <a:pt x="10863036" y="12672912"/>
                </a:lnTo>
                <a:lnTo>
                  <a:pt x="10863036" y="12507761"/>
                </a:lnTo>
                <a:lnTo>
                  <a:pt x="10824080" y="12507761"/>
                </a:lnTo>
                <a:lnTo>
                  <a:pt x="10824080" y="12573022"/>
                </a:lnTo>
                <a:lnTo>
                  <a:pt x="10760944" y="12573022"/>
                </a:lnTo>
                <a:lnTo>
                  <a:pt x="10760944" y="12507761"/>
                </a:lnTo>
                <a:lnTo>
                  <a:pt x="10721988" y="12507761"/>
                </a:lnTo>
                <a:close/>
                <a:moveTo>
                  <a:pt x="10413024" y="12507761"/>
                </a:moveTo>
                <a:lnTo>
                  <a:pt x="10413024" y="12541058"/>
                </a:lnTo>
                <a:lnTo>
                  <a:pt x="10458696" y="12541058"/>
                </a:lnTo>
                <a:lnTo>
                  <a:pt x="10458696" y="12672912"/>
                </a:lnTo>
                <a:lnTo>
                  <a:pt x="10496310" y="12672912"/>
                </a:lnTo>
                <a:lnTo>
                  <a:pt x="10496310" y="12541058"/>
                </a:lnTo>
                <a:lnTo>
                  <a:pt x="10541982" y="12541058"/>
                </a:lnTo>
                <a:lnTo>
                  <a:pt x="10541982" y="12507761"/>
                </a:lnTo>
                <a:lnTo>
                  <a:pt x="10413024" y="12507761"/>
                </a:lnTo>
                <a:close/>
                <a:moveTo>
                  <a:pt x="10261228" y="12507761"/>
                </a:moveTo>
                <a:lnTo>
                  <a:pt x="10261228" y="12618306"/>
                </a:lnTo>
                <a:cubicBezTo>
                  <a:pt x="10261228" y="12628961"/>
                  <a:pt x="10262572" y="12638284"/>
                  <a:pt x="10266602" y="12646275"/>
                </a:cubicBezTo>
                <a:cubicBezTo>
                  <a:pt x="10270632" y="12652934"/>
                  <a:pt x="10274662" y="12659594"/>
                  <a:pt x="10281380" y="12663589"/>
                </a:cubicBezTo>
                <a:cubicBezTo>
                  <a:pt x="10286752" y="12667585"/>
                  <a:pt x="10294812" y="12671580"/>
                  <a:pt x="10302872" y="12672912"/>
                </a:cubicBezTo>
                <a:cubicBezTo>
                  <a:pt x="10312276" y="12674244"/>
                  <a:pt x="10320336" y="12675576"/>
                  <a:pt x="10329738" y="12675576"/>
                </a:cubicBezTo>
                <a:cubicBezTo>
                  <a:pt x="10339140" y="12675576"/>
                  <a:pt x="10348544" y="12675576"/>
                  <a:pt x="10356604" y="12672912"/>
                </a:cubicBezTo>
                <a:cubicBezTo>
                  <a:pt x="10364664" y="12671580"/>
                  <a:pt x="10371380" y="12667585"/>
                  <a:pt x="10378098" y="12663589"/>
                </a:cubicBezTo>
                <a:cubicBezTo>
                  <a:pt x="10384814" y="12659594"/>
                  <a:pt x="10388844" y="12654266"/>
                  <a:pt x="10392874" y="12646275"/>
                </a:cubicBezTo>
                <a:cubicBezTo>
                  <a:pt x="10396904" y="12638284"/>
                  <a:pt x="10398248" y="12628961"/>
                  <a:pt x="10398248" y="12618306"/>
                </a:cubicBezTo>
                <a:lnTo>
                  <a:pt x="10398248" y="12509093"/>
                </a:lnTo>
                <a:lnTo>
                  <a:pt x="10361978" y="12509093"/>
                </a:lnTo>
                <a:lnTo>
                  <a:pt x="10361978" y="12607651"/>
                </a:lnTo>
                <a:cubicBezTo>
                  <a:pt x="10361978" y="12614310"/>
                  <a:pt x="10361978" y="12619638"/>
                  <a:pt x="10360634" y="12623633"/>
                </a:cubicBezTo>
                <a:cubicBezTo>
                  <a:pt x="10359292" y="12628961"/>
                  <a:pt x="10357948" y="12632956"/>
                  <a:pt x="10355260" y="12635620"/>
                </a:cubicBezTo>
                <a:cubicBezTo>
                  <a:pt x="10352576" y="12639616"/>
                  <a:pt x="10349888" y="12642279"/>
                  <a:pt x="10345858" y="12643611"/>
                </a:cubicBezTo>
                <a:cubicBezTo>
                  <a:pt x="10341828" y="12644943"/>
                  <a:pt x="10336456" y="12646275"/>
                  <a:pt x="10331080" y="12646275"/>
                </a:cubicBezTo>
                <a:cubicBezTo>
                  <a:pt x="10325708" y="12646275"/>
                  <a:pt x="10320336" y="12644943"/>
                  <a:pt x="10316304" y="12643611"/>
                </a:cubicBezTo>
                <a:cubicBezTo>
                  <a:pt x="10312276" y="12640948"/>
                  <a:pt x="10309588" y="12638284"/>
                  <a:pt x="10306902" y="12635620"/>
                </a:cubicBezTo>
                <a:cubicBezTo>
                  <a:pt x="10304216" y="12631625"/>
                  <a:pt x="10302872" y="12627629"/>
                  <a:pt x="10301528" y="12623633"/>
                </a:cubicBezTo>
                <a:cubicBezTo>
                  <a:pt x="10300184" y="12618306"/>
                  <a:pt x="10300184" y="12614310"/>
                  <a:pt x="10300184" y="12607651"/>
                </a:cubicBezTo>
                <a:lnTo>
                  <a:pt x="10300184" y="12507761"/>
                </a:lnTo>
                <a:lnTo>
                  <a:pt x="10261228" y="12507761"/>
                </a:lnTo>
                <a:close/>
                <a:moveTo>
                  <a:pt x="10094658" y="12507761"/>
                </a:moveTo>
                <a:lnTo>
                  <a:pt x="10094658" y="12672912"/>
                </a:lnTo>
                <a:lnTo>
                  <a:pt x="10153764" y="12672912"/>
                </a:lnTo>
                <a:cubicBezTo>
                  <a:pt x="10165854" y="12672912"/>
                  <a:pt x="10176600" y="12671580"/>
                  <a:pt x="10187348" y="12668917"/>
                </a:cubicBezTo>
                <a:cubicBezTo>
                  <a:pt x="10198094" y="12666253"/>
                  <a:pt x="10206152" y="12660926"/>
                  <a:pt x="10214212" y="12654266"/>
                </a:cubicBezTo>
                <a:cubicBezTo>
                  <a:pt x="10220930" y="12647607"/>
                  <a:pt x="10227648" y="12638284"/>
                  <a:pt x="10231676" y="12627629"/>
                </a:cubicBezTo>
                <a:cubicBezTo>
                  <a:pt x="10235706" y="12616974"/>
                  <a:pt x="10238392" y="12604987"/>
                  <a:pt x="10238392" y="12589005"/>
                </a:cubicBezTo>
                <a:cubicBezTo>
                  <a:pt x="10238392" y="12574354"/>
                  <a:pt x="10235706" y="12562367"/>
                  <a:pt x="10231676" y="12551713"/>
                </a:cubicBezTo>
                <a:cubicBezTo>
                  <a:pt x="10227648" y="12541058"/>
                  <a:pt x="10220930" y="12533066"/>
                  <a:pt x="10214212" y="12526407"/>
                </a:cubicBezTo>
                <a:cubicBezTo>
                  <a:pt x="10207496" y="12519748"/>
                  <a:pt x="10198094" y="12514420"/>
                  <a:pt x="10188690" y="12511757"/>
                </a:cubicBezTo>
                <a:cubicBezTo>
                  <a:pt x="10179288" y="12509093"/>
                  <a:pt x="10168540" y="12507761"/>
                  <a:pt x="10156452" y="12507761"/>
                </a:cubicBezTo>
                <a:lnTo>
                  <a:pt x="10094658" y="12507761"/>
                </a:lnTo>
                <a:close/>
                <a:moveTo>
                  <a:pt x="9894504" y="12507761"/>
                </a:moveTo>
                <a:lnTo>
                  <a:pt x="9948236" y="12607651"/>
                </a:lnTo>
                <a:lnTo>
                  <a:pt x="9948236" y="12672912"/>
                </a:lnTo>
                <a:lnTo>
                  <a:pt x="9969728" y="12672912"/>
                </a:lnTo>
                <a:lnTo>
                  <a:pt x="9969728" y="12607651"/>
                </a:lnTo>
                <a:lnTo>
                  <a:pt x="10019432" y="12507761"/>
                </a:lnTo>
                <a:lnTo>
                  <a:pt x="9996596" y="12507761"/>
                </a:lnTo>
                <a:lnTo>
                  <a:pt x="9969728" y="12565031"/>
                </a:lnTo>
                <a:cubicBezTo>
                  <a:pt x="9967042" y="12570359"/>
                  <a:pt x="9965700" y="12574354"/>
                  <a:pt x="9964356" y="12577018"/>
                </a:cubicBezTo>
                <a:cubicBezTo>
                  <a:pt x="9963012" y="12579682"/>
                  <a:pt x="9963012" y="12582345"/>
                  <a:pt x="9961668" y="12585009"/>
                </a:cubicBezTo>
                <a:cubicBezTo>
                  <a:pt x="9961668" y="12587673"/>
                  <a:pt x="9960324" y="12590337"/>
                  <a:pt x="9960324" y="12591669"/>
                </a:cubicBezTo>
                <a:lnTo>
                  <a:pt x="9958982" y="12591669"/>
                </a:lnTo>
                <a:cubicBezTo>
                  <a:pt x="9957640" y="12589005"/>
                  <a:pt x="9957640" y="12587673"/>
                  <a:pt x="9956296" y="12585009"/>
                </a:cubicBezTo>
                <a:lnTo>
                  <a:pt x="9952266" y="12577018"/>
                </a:lnTo>
                <a:cubicBezTo>
                  <a:pt x="9950922" y="12573022"/>
                  <a:pt x="9949580" y="12569027"/>
                  <a:pt x="9946892" y="12565031"/>
                </a:cubicBezTo>
                <a:lnTo>
                  <a:pt x="9920026" y="12507761"/>
                </a:lnTo>
                <a:lnTo>
                  <a:pt x="9894504" y="12507761"/>
                </a:lnTo>
                <a:close/>
                <a:moveTo>
                  <a:pt x="9780320" y="12507761"/>
                </a:moveTo>
                <a:lnTo>
                  <a:pt x="9780320" y="12672912"/>
                </a:lnTo>
                <a:lnTo>
                  <a:pt x="9828680" y="12672912"/>
                </a:lnTo>
                <a:cubicBezTo>
                  <a:pt x="9848830" y="12672912"/>
                  <a:pt x="9863608" y="12668917"/>
                  <a:pt x="9873010" y="12660926"/>
                </a:cubicBezTo>
                <a:cubicBezTo>
                  <a:pt x="9882412" y="12651602"/>
                  <a:pt x="9887786" y="12640948"/>
                  <a:pt x="9887786" y="12626297"/>
                </a:cubicBezTo>
                <a:cubicBezTo>
                  <a:pt x="9887786" y="12619638"/>
                  <a:pt x="9886444" y="12614310"/>
                  <a:pt x="9885100" y="12610315"/>
                </a:cubicBezTo>
                <a:cubicBezTo>
                  <a:pt x="9883756" y="12604987"/>
                  <a:pt x="9881070" y="12600992"/>
                  <a:pt x="9877040" y="12598328"/>
                </a:cubicBezTo>
                <a:cubicBezTo>
                  <a:pt x="9873010" y="12595664"/>
                  <a:pt x="9868980" y="12593000"/>
                  <a:pt x="9864950" y="12591669"/>
                </a:cubicBezTo>
                <a:cubicBezTo>
                  <a:pt x="9860920" y="12590337"/>
                  <a:pt x="9856890" y="12589005"/>
                  <a:pt x="9851516" y="12589005"/>
                </a:cubicBezTo>
                <a:cubicBezTo>
                  <a:pt x="9860920" y="12586341"/>
                  <a:pt x="9867636" y="12582345"/>
                  <a:pt x="9874352" y="12577018"/>
                </a:cubicBezTo>
                <a:cubicBezTo>
                  <a:pt x="9879726" y="12570359"/>
                  <a:pt x="9882412" y="12561036"/>
                  <a:pt x="9882412" y="12550381"/>
                </a:cubicBezTo>
                <a:cubicBezTo>
                  <a:pt x="9882412" y="12535730"/>
                  <a:pt x="9878384" y="12525075"/>
                  <a:pt x="9868980" y="12518416"/>
                </a:cubicBezTo>
                <a:cubicBezTo>
                  <a:pt x="9859576" y="12511757"/>
                  <a:pt x="9847488" y="12507761"/>
                  <a:pt x="9830024" y="12507761"/>
                </a:cubicBezTo>
                <a:lnTo>
                  <a:pt x="9780320" y="12507761"/>
                </a:lnTo>
                <a:close/>
                <a:moveTo>
                  <a:pt x="10634672" y="12503765"/>
                </a:moveTo>
                <a:cubicBezTo>
                  <a:pt x="10609148" y="12503765"/>
                  <a:pt x="10589000" y="12511756"/>
                  <a:pt x="10574222" y="12526407"/>
                </a:cubicBezTo>
                <a:cubicBezTo>
                  <a:pt x="10559446" y="12541057"/>
                  <a:pt x="10552728" y="12562367"/>
                  <a:pt x="10552728" y="12590336"/>
                </a:cubicBezTo>
                <a:cubicBezTo>
                  <a:pt x="10552728" y="12604987"/>
                  <a:pt x="10554072" y="12616974"/>
                  <a:pt x="10558102" y="12627629"/>
                </a:cubicBezTo>
                <a:cubicBezTo>
                  <a:pt x="10562132" y="12638283"/>
                  <a:pt x="10567506" y="12647606"/>
                  <a:pt x="10574222" y="12654266"/>
                </a:cubicBezTo>
                <a:cubicBezTo>
                  <a:pt x="10580940" y="12662257"/>
                  <a:pt x="10589000" y="12667584"/>
                  <a:pt x="10598402" y="12671580"/>
                </a:cubicBezTo>
                <a:cubicBezTo>
                  <a:pt x="10607804" y="12675576"/>
                  <a:pt x="10618552" y="12676908"/>
                  <a:pt x="10629298" y="12676908"/>
                </a:cubicBezTo>
                <a:cubicBezTo>
                  <a:pt x="10637358" y="12676908"/>
                  <a:pt x="10646760" y="12675576"/>
                  <a:pt x="10653478" y="12674244"/>
                </a:cubicBezTo>
                <a:cubicBezTo>
                  <a:pt x="10660194" y="12672912"/>
                  <a:pt x="10666912" y="12670248"/>
                  <a:pt x="10672284" y="12667584"/>
                </a:cubicBezTo>
                <a:cubicBezTo>
                  <a:pt x="10677658" y="12664921"/>
                  <a:pt x="10683032" y="12660925"/>
                  <a:pt x="10687060" y="12655598"/>
                </a:cubicBezTo>
                <a:cubicBezTo>
                  <a:pt x="10691092" y="12650270"/>
                  <a:pt x="10695120" y="12644943"/>
                  <a:pt x="10699152" y="12638283"/>
                </a:cubicBezTo>
                <a:lnTo>
                  <a:pt x="10668254" y="12619637"/>
                </a:lnTo>
                <a:cubicBezTo>
                  <a:pt x="10664224" y="12627629"/>
                  <a:pt x="10658852" y="12632956"/>
                  <a:pt x="10653478" y="12636952"/>
                </a:cubicBezTo>
                <a:cubicBezTo>
                  <a:pt x="10648104" y="12640947"/>
                  <a:pt x="10641388" y="12642279"/>
                  <a:pt x="10633328" y="12642279"/>
                </a:cubicBezTo>
                <a:cubicBezTo>
                  <a:pt x="10619896" y="12642279"/>
                  <a:pt x="10609148" y="12638283"/>
                  <a:pt x="10602432" y="12628960"/>
                </a:cubicBezTo>
                <a:cubicBezTo>
                  <a:pt x="10595716" y="12619637"/>
                  <a:pt x="10591684" y="12606319"/>
                  <a:pt x="10591684" y="12590336"/>
                </a:cubicBezTo>
                <a:cubicBezTo>
                  <a:pt x="10591684" y="12574354"/>
                  <a:pt x="10595716" y="12561035"/>
                  <a:pt x="10602432" y="12551712"/>
                </a:cubicBezTo>
                <a:cubicBezTo>
                  <a:pt x="10609148" y="12542389"/>
                  <a:pt x="10619896" y="12537062"/>
                  <a:pt x="10631984" y="12537062"/>
                </a:cubicBezTo>
                <a:cubicBezTo>
                  <a:pt x="10641388" y="12537062"/>
                  <a:pt x="10648104" y="12539725"/>
                  <a:pt x="10653478" y="12543721"/>
                </a:cubicBezTo>
                <a:cubicBezTo>
                  <a:pt x="10657508" y="12547717"/>
                  <a:pt x="10661538" y="12554376"/>
                  <a:pt x="10664224" y="12562367"/>
                </a:cubicBezTo>
                <a:lnTo>
                  <a:pt x="10701836" y="12545053"/>
                </a:lnTo>
                <a:cubicBezTo>
                  <a:pt x="10696464" y="12531734"/>
                  <a:pt x="10687060" y="12521079"/>
                  <a:pt x="10676314" y="12514420"/>
                </a:cubicBezTo>
                <a:cubicBezTo>
                  <a:pt x="10665568" y="12507761"/>
                  <a:pt x="10652134" y="12503765"/>
                  <a:pt x="10634672" y="12503765"/>
                </a:cubicBezTo>
                <a:close/>
                <a:moveTo>
                  <a:pt x="9482104" y="12479792"/>
                </a:moveTo>
                <a:lnTo>
                  <a:pt x="9420312" y="12506429"/>
                </a:lnTo>
                <a:cubicBezTo>
                  <a:pt x="9432402" y="12533067"/>
                  <a:pt x="9437776" y="12561036"/>
                  <a:pt x="9437776" y="12590337"/>
                </a:cubicBezTo>
                <a:cubicBezTo>
                  <a:pt x="9437776" y="12599660"/>
                  <a:pt x="9436432" y="12607651"/>
                  <a:pt x="9436432" y="12616974"/>
                </a:cubicBezTo>
                <a:lnTo>
                  <a:pt x="9502254" y="12627629"/>
                </a:lnTo>
                <a:cubicBezTo>
                  <a:pt x="9503598" y="12615642"/>
                  <a:pt x="9504940" y="12603656"/>
                  <a:pt x="9504940" y="12590337"/>
                </a:cubicBezTo>
                <a:cubicBezTo>
                  <a:pt x="9504940" y="12551713"/>
                  <a:pt x="9496880" y="12514421"/>
                  <a:pt x="9482104" y="12479792"/>
                </a:cubicBezTo>
                <a:close/>
                <a:moveTo>
                  <a:pt x="9205380" y="12450490"/>
                </a:moveTo>
                <a:lnTo>
                  <a:pt x="9213440" y="12450490"/>
                </a:lnTo>
                <a:lnTo>
                  <a:pt x="9221500" y="12450490"/>
                </a:lnTo>
                <a:cubicBezTo>
                  <a:pt x="9257772" y="12453154"/>
                  <a:pt x="9290010" y="12467805"/>
                  <a:pt x="9312848" y="12491778"/>
                </a:cubicBezTo>
                <a:cubicBezTo>
                  <a:pt x="9316876" y="12495774"/>
                  <a:pt x="9319564" y="12499769"/>
                  <a:pt x="9323592" y="12503765"/>
                </a:cubicBezTo>
                <a:cubicBezTo>
                  <a:pt x="9328966" y="12510424"/>
                  <a:pt x="9332996" y="12517084"/>
                  <a:pt x="9337026" y="12525075"/>
                </a:cubicBezTo>
                <a:cubicBezTo>
                  <a:pt x="9339712" y="12530402"/>
                  <a:pt x="9341056" y="12534398"/>
                  <a:pt x="9343744" y="12539725"/>
                </a:cubicBezTo>
                <a:cubicBezTo>
                  <a:pt x="9349116" y="12555708"/>
                  <a:pt x="9353146" y="12571690"/>
                  <a:pt x="9353146" y="12589004"/>
                </a:cubicBezTo>
                <a:lnTo>
                  <a:pt x="9353146" y="12602323"/>
                </a:lnTo>
                <a:cubicBezTo>
                  <a:pt x="9351804" y="12608982"/>
                  <a:pt x="9350460" y="12614310"/>
                  <a:pt x="9350460" y="12619637"/>
                </a:cubicBezTo>
                <a:cubicBezTo>
                  <a:pt x="9342400" y="12656930"/>
                  <a:pt x="9318220" y="12688894"/>
                  <a:pt x="9287324" y="12708872"/>
                </a:cubicBezTo>
                <a:cubicBezTo>
                  <a:pt x="9283294" y="12711536"/>
                  <a:pt x="9277920" y="12714200"/>
                  <a:pt x="9272548" y="12716864"/>
                </a:cubicBezTo>
                <a:cubicBezTo>
                  <a:pt x="9256428" y="12723523"/>
                  <a:pt x="9240308" y="12728850"/>
                  <a:pt x="9221500" y="12728850"/>
                </a:cubicBezTo>
                <a:lnTo>
                  <a:pt x="9213440" y="12728850"/>
                </a:lnTo>
                <a:lnTo>
                  <a:pt x="9205380" y="12728850"/>
                </a:lnTo>
                <a:cubicBezTo>
                  <a:pt x="9170456" y="12727519"/>
                  <a:pt x="9139560" y="12712868"/>
                  <a:pt x="9116722" y="12690226"/>
                </a:cubicBezTo>
                <a:cubicBezTo>
                  <a:pt x="9112692" y="12686231"/>
                  <a:pt x="9108662" y="12682235"/>
                  <a:pt x="9105976" y="12678239"/>
                </a:cubicBezTo>
                <a:cubicBezTo>
                  <a:pt x="9097916" y="12667585"/>
                  <a:pt x="9089856" y="12656930"/>
                  <a:pt x="9084484" y="12644943"/>
                </a:cubicBezTo>
                <a:cubicBezTo>
                  <a:pt x="9081796" y="12639615"/>
                  <a:pt x="9080452" y="12634288"/>
                  <a:pt x="9079108" y="12630292"/>
                </a:cubicBezTo>
                <a:cubicBezTo>
                  <a:pt x="9075080" y="12618306"/>
                  <a:pt x="9073736" y="12604987"/>
                  <a:pt x="9073736" y="12590336"/>
                </a:cubicBezTo>
                <a:lnTo>
                  <a:pt x="9073736" y="12587673"/>
                </a:lnTo>
                <a:cubicBezTo>
                  <a:pt x="9073736" y="12582345"/>
                  <a:pt x="9073736" y="12577018"/>
                  <a:pt x="9075080" y="12571690"/>
                </a:cubicBezTo>
                <a:cubicBezTo>
                  <a:pt x="9079108" y="12538394"/>
                  <a:pt x="9096572" y="12509093"/>
                  <a:pt x="9119408" y="12486451"/>
                </a:cubicBezTo>
                <a:cubicBezTo>
                  <a:pt x="9123440" y="12482455"/>
                  <a:pt x="9127468" y="12479791"/>
                  <a:pt x="9131500" y="12475796"/>
                </a:cubicBezTo>
                <a:cubicBezTo>
                  <a:pt x="9140902" y="12469137"/>
                  <a:pt x="9151648" y="12463809"/>
                  <a:pt x="9162396" y="12459813"/>
                </a:cubicBezTo>
                <a:cubicBezTo>
                  <a:pt x="9167768" y="12458482"/>
                  <a:pt x="9173142" y="12455818"/>
                  <a:pt x="9178516" y="12454486"/>
                </a:cubicBezTo>
                <a:cubicBezTo>
                  <a:pt x="9187918" y="12451822"/>
                  <a:pt x="9195978" y="12450490"/>
                  <a:pt x="9205380" y="12450490"/>
                </a:cubicBezTo>
                <a:close/>
                <a:moveTo>
                  <a:pt x="9560018" y="12446495"/>
                </a:moveTo>
                <a:lnTo>
                  <a:pt x="9498224" y="12473132"/>
                </a:lnTo>
                <a:cubicBezTo>
                  <a:pt x="9514344" y="12509093"/>
                  <a:pt x="9522404" y="12549049"/>
                  <a:pt x="9522404" y="12590337"/>
                </a:cubicBezTo>
                <a:cubicBezTo>
                  <a:pt x="9522404" y="12603655"/>
                  <a:pt x="9521060" y="12616974"/>
                  <a:pt x="9519718" y="12630293"/>
                </a:cubicBezTo>
                <a:lnTo>
                  <a:pt x="9585540" y="12640947"/>
                </a:lnTo>
                <a:cubicBezTo>
                  <a:pt x="9588228" y="12624965"/>
                  <a:pt x="9589572" y="12607651"/>
                  <a:pt x="9589572" y="12591668"/>
                </a:cubicBezTo>
                <a:cubicBezTo>
                  <a:pt x="9589572" y="12539726"/>
                  <a:pt x="9578824" y="12491778"/>
                  <a:pt x="9560018" y="12446495"/>
                </a:cubicBezTo>
                <a:close/>
                <a:moveTo>
                  <a:pt x="9439120" y="12406539"/>
                </a:moveTo>
                <a:lnTo>
                  <a:pt x="9388072" y="12450491"/>
                </a:lnTo>
                <a:cubicBezTo>
                  <a:pt x="9397476" y="12462477"/>
                  <a:pt x="9406880" y="12477128"/>
                  <a:pt x="9414940" y="12491778"/>
                </a:cubicBezTo>
                <a:lnTo>
                  <a:pt x="9476732" y="12465141"/>
                </a:lnTo>
                <a:cubicBezTo>
                  <a:pt x="9465984" y="12443831"/>
                  <a:pt x="9453896" y="12423853"/>
                  <a:pt x="9439120" y="12406539"/>
                </a:cubicBezTo>
                <a:close/>
                <a:moveTo>
                  <a:pt x="8418196" y="12406539"/>
                </a:moveTo>
                <a:lnTo>
                  <a:pt x="8418196" y="12775466"/>
                </a:lnTo>
                <a:lnTo>
                  <a:pt x="8668054" y="12775466"/>
                </a:lnTo>
                <a:lnTo>
                  <a:pt x="8668054" y="12702213"/>
                </a:lnTo>
                <a:lnTo>
                  <a:pt x="8504168" y="12702213"/>
                </a:lnTo>
                <a:lnTo>
                  <a:pt x="8504168" y="12624965"/>
                </a:lnTo>
                <a:lnTo>
                  <a:pt x="8649248" y="12624965"/>
                </a:lnTo>
                <a:lnTo>
                  <a:pt x="8649248" y="12554376"/>
                </a:lnTo>
                <a:lnTo>
                  <a:pt x="8504168" y="12554376"/>
                </a:lnTo>
                <a:lnTo>
                  <a:pt x="8504168" y="12481124"/>
                </a:lnTo>
                <a:lnTo>
                  <a:pt x="8668054" y="12481124"/>
                </a:lnTo>
                <a:lnTo>
                  <a:pt x="8668054" y="12406539"/>
                </a:lnTo>
                <a:lnTo>
                  <a:pt x="8418196" y="12406539"/>
                </a:lnTo>
                <a:close/>
                <a:moveTo>
                  <a:pt x="7714298" y="12406539"/>
                </a:moveTo>
                <a:lnTo>
                  <a:pt x="7714298" y="12775466"/>
                </a:lnTo>
                <a:lnTo>
                  <a:pt x="7800270" y="12775466"/>
                </a:lnTo>
                <a:lnTo>
                  <a:pt x="7800270" y="12639616"/>
                </a:lnTo>
                <a:lnTo>
                  <a:pt x="7937288" y="12639616"/>
                </a:lnTo>
                <a:lnTo>
                  <a:pt x="7937288" y="12569027"/>
                </a:lnTo>
                <a:lnTo>
                  <a:pt x="7800270" y="12569027"/>
                </a:lnTo>
                <a:lnTo>
                  <a:pt x="7800270" y="12481124"/>
                </a:lnTo>
                <a:lnTo>
                  <a:pt x="7956096" y="12481124"/>
                </a:lnTo>
                <a:lnTo>
                  <a:pt x="7956096" y="12406539"/>
                </a:lnTo>
                <a:lnTo>
                  <a:pt x="7714298" y="12406539"/>
                </a:lnTo>
                <a:close/>
                <a:moveTo>
                  <a:pt x="8271776" y="12405207"/>
                </a:moveTo>
                <a:lnTo>
                  <a:pt x="8200580" y="12530402"/>
                </a:lnTo>
                <a:cubicBezTo>
                  <a:pt x="8195206" y="12539725"/>
                  <a:pt x="8189832" y="12547717"/>
                  <a:pt x="8187146" y="12554376"/>
                </a:cubicBezTo>
                <a:cubicBezTo>
                  <a:pt x="8184460" y="12561035"/>
                  <a:pt x="8181772" y="12567695"/>
                  <a:pt x="8179086" y="12571690"/>
                </a:cubicBezTo>
                <a:lnTo>
                  <a:pt x="8173712" y="12585009"/>
                </a:lnTo>
                <a:lnTo>
                  <a:pt x="8171026" y="12585009"/>
                </a:lnTo>
                <a:lnTo>
                  <a:pt x="8165652" y="12571690"/>
                </a:lnTo>
                <a:cubicBezTo>
                  <a:pt x="8164310" y="12567695"/>
                  <a:pt x="8161624" y="12562367"/>
                  <a:pt x="8157592" y="12555708"/>
                </a:cubicBezTo>
                <a:cubicBezTo>
                  <a:pt x="8154906" y="12549048"/>
                  <a:pt x="8150876" y="12541057"/>
                  <a:pt x="8145504" y="12531734"/>
                </a:cubicBezTo>
                <a:lnTo>
                  <a:pt x="8075652" y="12406539"/>
                </a:lnTo>
                <a:lnTo>
                  <a:pt x="7988336" y="12406539"/>
                </a:lnTo>
                <a:lnTo>
                  <a:pt x="7988336" y="12776798"/>
                </a:lnTo>
                <a:lnTo>
                  <a:pt x="8074308" y="12776798"/>
                </a:lnTo>
                <a:lnTo>
                  <a:pt x="8074308" y="12612978"/>
                </a:lnTo>
                <a:lnTo>
                  <a:pt x="8074308" y="12586341"/>
                </a:lnTo>
                <a:cubicBezTo>
                  <a:pt x="8074308" y="12578350"/>
                  <a:pt x="8072964" y="12571690"/>
                  <a:pt x="8072964" y="12566363"/>
                </a:cubicBezTo>
                <a:cubicBezTo>
                  <a:pt x="8072964" y="12559703"/>
                  <a:pt x="8071620" y="12554376"/>
                  <a:pt x="8071620" y="12550380"/>
                </a:cubicBezTo>
                <a:lnTo>
                  <a:pt x="8074308" y="12550380"/>
                </a:lnTo>
                <a:cubicBezTo>
                  <a:pt x="8075652" y="12555708"/>
                  <a:pt x="8078336" y="12561035"/>
                  <a:pt x="8081024" y="12566363"/>
                </a:cubicBezTo>
                <a:cubicBezTo>
                  <a:pt x="8083712" y="12570358"/>
                  <a:pt x="8086396" y="12577018"/>
                  <a:pt x="8090428" y="12583677"/>
                </a:cubicBezTo>
                <a:cubicBezTo>
                  <a:pt x="8093114" y="12590336"/>
                  <a:pt x="8098488" y="12598328"/>
                  <a:pt x="8102516" y="12606319"/>
                </a:cubicBezTo>
                <a:lnTo>
                  <a:pt x="8153564" y="12690226"/>
                </a:lnTo>
                <a:lnTo>
                  <a:pt x="8195206" y="12690226"/>
                </a:lnTo>
                <a:lnTo>
                  <a:pt x="8244908" y="12606319"/>
                </a:lnTo>
                <a:cubicBezTo>
                  <a:pt x="8248940" y="12599659"/>
                  <a:pt x="8252968" y="12591668"/>
                  <a:pt x="8257000" y="12585009"/>
                </a:cubicBezTo>
                <a:cubicBezTo>
                  <a:pt x="8259684" y="12578350"/>
                  <a:pt x="8262372" y="12573022"/>
                  <a:pt x="8265058" y="12567695"/>
                </a:cubicBezTo>
                <a:cubicBezTo>
                  <a:pt x="8267744" y="12561035"/>
                  <a:pt x="8269088" y="12555708"/>
                  <a:pt x="8271776" y="12550380"/>
                </a:cubicBezTo>
                <a:lnTo>
                  <a:pt x="8274462" y="12550380"/>
                </a:lnTo>
                <a:cubicBezTo>
                  <a:pt x="8274462" y="12554376"/>
                  <a:pt x="8273118" y="12559703"/>
                  <a:pt x="8273118" y="12566363"/>
                </a:cubicBezTo>
                <a:cubicBezTo>
                  <a:pt x="8271776" y="12571690"/>
                  <a:pt x="8271776" y="12578350"/>
                  <a:pt x="8271776" y="12586341"/>
                </a:cubicBezTo>
                <a:lnTo>
                  <a:pt x="8271776" y="12612978"/>
                </a:lnTo>
                <a:lnTo>
                  <a:pt x="8271776" y="12774134"/>
                </a:lnTo>
                <a:lnTo>
                  <a:pt x="8356404" y="12774134"/>
                </a:lnTo>
                <a:lnTo>
                  <a:pt x="8356404" y="12405207"/>
                </a:lnTo>
                <a:lnTo>
                  <a:pt x="8271776" y="12405207"/>
                </a:lnTo>
                <a:close/>
                <a:moveTo>
                  <a:pt x="9205380" y="12385229"/>
                </a:moveTo>
                <a:cubicBezTo>
                  <a:pt x="9189262" y="12385229"/>
                  <a:pt x="9173142" y="12387893"/>
                  <a:pt x="9157022" y="12393220"/>
                </a:cubicBezTo>
                <a:cubicBezTo>
                  <a:pt x="9151648" y="12394552"/>
                  <a:pt x="9146276" y="12395884"/>
                  <a:pt x="9140902" y="12398548"/>
                </a:cubicBezTo>
                <a:cubicBezTo>
                  <a:pt x="9122096" y="12405207"/>
                  <a:pt x="9104632" y="12414530"/>
                  <a:pt x="9088512" y="12426517"/>
                </a:cubicBezTo>
                <a:cubicBezTo>
                  <a:pt x="9084484" y="12429181"/>
                  <a:pt x="9080452" y="12433176"/>
                  <a:pt x="9076424" y="12437172"/>
                </a:cubicBezTo>
                <a:cubicBezTo>
                  <a:pt x="9038810" y="12470468"/>
                  <a:pt x="9011944" y="12517084"/>
                  <a:pt x="9006570" y="12569026"/>
                </a:cubicBezTo>
                <a:cubicBezTo>
                  <a:pt x="9006570" y="12574354"/>
                  <a:pt x="9005228" y="12579681"/>
                  <a:pt x="9005228" y="12585009"/>
                </a:cubicBezTo>
                <a:lnTo>
                  <a:pt x="9005228" y="12591668"/>
                </a:lnTo>
                <a:cubicBezTo>
                  <a:pt x="9005228" y="12612978"/>
                  <a:pt x="9009256" y="12634288"/>
                  <a:pt x="9014630" y="12654266"/>
                </a:cubicBezTo>
                <a:cubicBezTo>
                  <a:pt x="9015972" y="12659593"/>
                  <a:pt x="9018660" y="12664921"/>
                  <a:pt x="9020004" y="12668916"/>
                </a:cubicBezTo>
                <a:cubicBezTo>
                  <a:pt x="9028064" y="12690226"/>
                  <a:pt x="9040152" y="12708872"/>
                  <a:pt x="9054930" y="12724855"/>
                </a:cubicBezTo>
                <a:cubicBezTo>
                  <a:pt x="9058960" y="12728850"/>
                  <a:pt x="9061646" y="12732846"/>
                  <a:pt x="9065676" y="12736842"/>
                </a:cubicBezTo>
                <a:cubicBezTo>
                  <a:pt x="9101946" y="12771470"/>
                  <a:pt x="9150304" y="12794112"/>
                  <a:pt x="9204038" y="12796776"/>
                </a:cubicBezTo>
                <a:lnTo>
                  <a:pt x="9212098" y="12796776"/>
                </a:lnTo>
                <a:lnTo>
                  <a:pt x="9220158" y="12796776"/>
                </a:lnTo>
                <a:cubicBezTo>
                  <a:pt x="9249712" y="12795444"/>
                  <a:pt x="9276576" y="12788784"/>
                  <a:pt x="9302100" y="12776798"/>
                </a:cubicBezTo>
                <a:cubicBezTo>
                  <a:pt x="9307474" y="12774134"/>
                  <a:pt x="9311504" y="12771470"/>
                  <a:pt x="9316876" y="12768806"/>
                </a:cubicBezTo>
                <a:cubicBezTo>
                  <a:pt x="9366580" y="12739505"/>
                  <a:pt x="9404192" y="12690226"/>
                  <a:pt x="9414940" y="12631624"/>
                </a:cubicBezTo>
                <a:cubicBezTo>
                  <a:pt x="9416282" y="12626297"/>
                  <a:pt x="9416282" y="12620969"/>
                  <a:pt x="9417626" y="12615642"/>
                </a:cubicBezTo>
                <a:cubicBezTo>
                  <a:pt x="9418968" y="12607651"/>
                  <a:pt x="9418968" y="12599659"/>
                  <a:pt x="9418968" y="12591668"/>
                </a:cubicBezTo>
                <a:cubicBezTo>
                  <a:pt x="9420312" y="12563699"/>
                  <a:pt x="9414940" y="12537062"/>
                  <a:pt x="9405536" y="12513088"/>
                </a:cubicBezTo>
                <a:cubicBezTo>
                  <a:pt x="9402848" y="12507761"/>
                  <a:pt x="9401506" y="12503765"/>
                  <a:pt x="9398820" y="12498438"/>
                </a:cubicBezTo>
                <a:cubicBezTo>
                  <a:pt x="9392104" y="12485119"/>
                  <a:pt x="9384044" y="12471800"/>
                  <a:pt x="9374640" y="12461145"/>
                </a:cubicBezTo>
                <a:cubicBezTo>
                  <a:pt x="9370608" y="12457150"/>
                  <a:pt x="9367924" y="12453154"/>
                  <a:pt x="9363892" y="12449159"/>
                </a:cubicBezTo>
                <a:cubicBezTo>
                  <a:pt x="9327624" y="12411866"/>
                  <a:pt x="9277920" y="12386561"/>
                  <a:pt x="9221500" y="12385229"/>
                </a:cubicBezTo>
                <a:lnTo>
                  <a:pt x="9213440" y="12385229"/>
                </a:lnTo>
                <a:lnTo>
                  <a:pt x="9205380" y="12385229"/>
                </a:lnTo>
                <a:close/>
                <a:moveTo>
                  <a:pt x="9022690" y="12370579"/>
                </a:moveTo>
                <a:cubicBezTo>
                  <a:pt x="8966272" y="12418526"/>
                  <a:pt x="8928658" y="12485119"/>
                  <a:pt x="8921940" y="12562368"/>
                </a:cubicBezTo>
                <a:lnTo>
                  <a:pt x="8989108" y="12567695"/>
                </a:lnTo>
                <a:cubicBezTo>
                  <a:pt x="8995824" y="12509093"/>
                  <a:pt x="9024032" y="12458482"/>
                  <a:pt x="9065676" y="12422522"/>
                </a:cubicBezTo>
                <a:lnTo>
                  <a:pt x="9022690" y="12370579"/>
                </a:lnTo>
                <a:close/>
                <a:moveTo>
                  <a:pt x="10458696" y="12319968"/>
                </a:moveTo>
                <a:lnTo>
                  <a:pt x="10490936" y="12319968"/>
                </a:lnTo>
                <a:cubicBezTo>
                  <a:pt x="10503026" y="12319968"/>
                  <a:pt x="10511086" y="12322632"/>
                  <a:pt x="10516460" y="12327959"/>
                </a:cubicBezTo>
                <a:cubicBezTo>
                  <a:pt x="10521832" y="12333287"/>
                  <a:pt x="10524520" y="12339946"/>
                  <a:pt x="10524520" y="12349269"/>
                </a:cubicBezTo>
                <a:cubicBezTo>
                  <a:pt x="10524520" y="12359924"/>
                  <a:pt x="10521832" y="12366583"/>
                  <a:pt x="10516460" y="12371911"/>
                </a:cubicBezTo>
                <a:cubicBezTo>
                  <a:pt x="10511086" y="12375906"/>
                  <a:pt x="10501684" y="12378570"/>
                  <a:pt x="10490936" y="12378570"/>
                </a:cubicBezTo>
                <a:lnTo>
                  <a:pt x="10458696" y="12378570"/>
                </a:lnTo>
                <a:lnTo>
                  <a:pt x="10458696" y="12319968"/>
                </a:lnTo>
                <a:close/>
                <a:moveTo>
                  <a:pt x="9801814" y="12319968"/>
                </a:moveTo>
                <a:lnTo>
                  <a:pt x="9827336" y="12319968"/>
                </a:lnTo>
                <a:cubicBezTo>
                  <a:pt x="9839428" y="12319968"/>
                  <a:pt x="9848830" y="12322632"/>
                  <a:pt x="9854204" y="12327959"/>
                </a:cubicBezTo>
                <a:cubicBezTo>
                  <a:pt x="9860920" y="12333287"/>
                  <a:pt x="9863608" y="12341278"/>
                  <a:pt x="9863608" y="12351933"/>
                </a:cubicBezTo>
                <a:cubicBezTo>
                  <a:pt x="9863608" y="12355928"/>
                  <a:pt x="9863608" y="12361256"/>
                  <a:pt x="9862264" y="12365252"/>
                </a:cubicBezTo>
                <a:cubicBezTo>
                  <a:pt x="9860920" y="12369247"/>
                  <a:pt x="9859576" y="12373243"/>
                  <a:pt x="9856890" y="12375906"/>
                </a:cubicBezTo>
                <a:cubicBezTo>
                  <a:pt x="9854204" y="12378570"/>
                  <a:pt x="9850172" y="12381234"/>
                  <a:pt x="9846144" y="12382566"/>
                </a:cubicBezTo>
                <a:cubicBezTo>
                  <a:pt x="9840770" y="12383898"/>
                  <a:pt x="9835396" y="12385230"/>
                  <a:pt x="9828680" y="12385230"/>
                </a:cubicBezTo>
                <a:lnTo>
                  <a:pt x="9803156" y="12385230"/>
                </a:lnTo>
                <a:lnTo>
                  <a:pt x="9801814" y="12385230"/>
                </a:lnTo>
                <a:lnTo>
                  <a:pt x="9801814" y="12319968"/>
                </a:lnTo>
                <a:close/>
                <a:moveTo>
                  <a:pt x="10738108" y="12318636"/>
                </a:moveTo>
                <a:lnTo>
                  <a:pt x="10764972" y="12318636"/>
                </a:lnTo>
                <a:cubicBezTo>
                  <a:pt x="10773032" y="12318636"/>
                  <a:pt x="10779750" y="12318636"/>
                  <a:pt x="10786466" y="12321300"/>
                </a:cubicBezTo>
                <a:cubicBezTo>
                  <a:pt x="10793184" y="12323964"/>
                  <a:pt x="10798556" y="12326627"/>
                  <a:pt x="10803930" y="12331955"/>
                </a:cubicBezTo>
                <a:cubicBezTo>
                  <a:pt x="10809304" y="12337282"/>
                  <a:pt x="10813332" y="12343942"/>
                  <a:pt x="10816020" y="12351933"/>
                </a:cubicBezTo>
                <a:cubicBezTo>
                  <a:pt x="10818706" y="12359924"/>
                  <a:pt x="10820048" y="12370579"/>
                  <a:pt x="10820048" y="12382566"/>
                </a:cubicBezTo>
                <a:cubicBezTo>
                  <a:pt x="10820048" y="12393221"/>
                  <a:pt x="10818706" y="12403876"/>
                  <a:pt x="10816020" y="12411867"/>
                </a:cubicBezTo>
                <a:cubicBezTo>
                  <a:pt x="10813332" y="12419858"/>
                  <a:pt x="10809304" y="12426517"/>
                  <a:pt x="10803930" y="12431845"/>
                </a:cubicBezTo>
                <a:cubicBezTo>
                  <a:pt x="10798556" y="12437172"/>
                  <a:pt x="10791840" y="12441168"/>
                  <a:pt x="10785124" y="12443832"/>
                </a:cubicBezTo>
                <a:cubicBezTo>
                  <a:pt x="10778406" y="12446495"/>
                  <a:pt x="10770348" y="12447827"/>
                  <a:pt x="10762288" y="12447827"/>
                </a:cubicBezTo>
                <a:lnTo>
                  <a:pt x="10738108" y="12447827"/>
                </a:lnTo>
                <a:lnTo>
                  <a:pt x="10738108" y="12318636"/>
                </a:lnTo>
                <a:close/>
                <a:moveTo>
                  <a:pt x="9975102" y="12317304"/>
                </a:moveTo>
                <a:cubicBezTo>
                  <a:pt x="9992566" y="12317304"/>
                  <a:pt x="10004656" y="12322631"/>
                  <a:pt x="10012716" y="12334618"/>
                </a:cubicBezTo>
                <a:cubicBezTo>
                  <a:pt x="10022120" y="12346605"/>
                  <a:pt x="10026148" y="12362587"/>
                  <a:pt x="10026148" y="12383897"/>
                </a:cubicBezTo>
                <a:cubicBezTo>
                  <a:pt x="10026148" y="12405207"/>
                  <a:pt x="10020776" y="12421190"/>
                  <a:pt x="10012716" y="12433176"/>
                </a:cubicBezTo>
                <a:cubicBezTo>
                  <a:pt x="10004656" y="12445163"/>
                  <a:pt x="9991222" y="12450491"/>
                  <a:pt x="9975102" y="12450491"/>
                </a:cubicBezTo>
                <a:cubicBezTo>
                  <a:pt x="9958984" y="12450491"/>
                  <a:pt x="9945550" y="12445163"/>
                  <a:pt x="9937490" y="12433176"/>
                </a:cubicBezTo>
                <a:cubicBezTo>
                  <a:pt x="9928086" y="12421190"/>
                  <a:pt x="9924056" y="12405207"/>
                  <a:pt x="9924056" y="12383897"/>
                </a:cubicBezTo>
                <a:cubicBezTo>
                  <a:pt x="9924056" y="12362587"/>
                  <a:pt x="9929430" y="12346605"/>
                  <a:pt x="9937490" y="12334618"/>
                </a:cubicBezTo>
                <a:cubicBezTo>
                  <a:pt x="9945550" y="12322631"/>
                  <a:pt x="9958984" y="12317304"/>
                  <a:pt x="9975102" y="12317304"/>
                </a:cubicBezTo>
                <a:close/>
                <a:moveTo>
                  <a:pt x="9115380" y="12317304"/>
                </a:moveTo>
                <a:cubicBezTo>
                  <a:pt x="9087168" y="12327959"/>
                  <a:pt x="9060304" y="12341278"/>
                  <a:pt x="9036124" y="12359924"/>
                </a:cubicBezTo>
                <a:lnTo>
                  <a:pt x="9077766" y="12411866"/>
                </a:lnTo>
                <a:cubicBezTo>
                  <a:pt x="9096572" y="12398548"/>
                  <a:pt x="9115380" y="12387893"/>
                  <a:pt x="9135528" y="12381234"/>
                </a:cubicBezTo>
                <a:lnTo>
                  <a:pt x="9115380" y="12317304"/>
                </a:lnTo>
                <a:close/>
                <a:moveTo>
                  <a:pt x="10716614" y="12301322"/>
                </a:moveTo>
                <a:lnTo>
                  <a:pt x="10716614" y="12466473"/>
                </a:lnTo>
                <a:lnTo>
                  <a:pt x="10763630" y="12466473"/>
                </a:lnTo>
                <a:cubicBezTo>
                  <a:pt x="10774376" y="12466473"/>
                  <a:pt x="10785124" y="12465141"/>
                  <a:pt x="10794526" y="12462478"/>
                </a:cubicBezTo>
                <a:cubicBezTo>
                  <a:pt x="10803930" y="12459814"/>
                  <a:pt x="10811988" y="12454487"/>
                  <a:pt x="10820048" y="12447827"/>
                </a:cubicBezTo>
                <a:cubicBezTo>
                  <a:pt x="10826766" y="12441168"/>
                  <a:pt x="10833484" y="12431845"/>
                  <a:pt x="10837512" y="12421190"/>
                </a:cubicBezTo>
                <a:cubicBezTo>
                  <a:pt x="10841544" y="12410535"/>
                  <a:pt x="10844228" y="12398548"/>
                  <a:pt x="10844228" y="12382566"/>
                </a:cubicBezTo>
                <a:cubicBezTo>
                  <a:pt x="10844228" y="12367915"/>
                  <a:pt x="10842886" y="12355928"/>
                  <a:pt x="10838856" y="12345274"/>
                </a:cubicBezTo>
                <a:cubicBezTo>
                  <a:pt x="10834826" y="12334619"/>
                  <a:pt x="10829452" y="12326627"/>
                  <a:pt x="10822736" y="12319968"/>
                </a:cubicBezTo>
                <a:cubicBezTo>
                  <a:pt x="10816020" y="12313309"/>
                  <a:pt x="10806616" y="12307981"/>
                  <a:pt x="10797212" y="12305318"/>
                </a:cubicBezTo>
                <a:cubicBezTo>
                  <a:pt x="10787810" y="12302654"/>
                  <a:pt x="10777064" y="12301322"/>
                  <a:pt x="10764972" y="12301322"/>
                </a:cubicBezTo>
                <a:lnTo>
                  <a:pt x="10716614" y="12301322"/>
                </a:lnTo>
                <a:close/>
                <a:moveTo>
                  <a:pt x="10583624" y="12301322"/>
                </a:moveTo>
                <a:lnTo>
                  <a:pt x="10583624" y="12466473"/>
                </a:lnTo>
                <a:lnTo>
                  <a:pt x="10683030" y="12466473"/>
                </a:lnTo>
                <a:lnTo>
                  <a:pt x="10683030" y="12447827"/>
                </a:lnTo>
                <a:lnTo>
                  <a:pt x="10606460" y="12447827"/>
                </a:lnTo>
                <a:lnTo>
                  <a:pt x="10606460" y="12393221"/>
                </a:lnTo>
                <a:lnTo>
                  <a:pt x="10674972" y="12393221"/>
                </a:lnTo>
                <a:lnTo>
                  <a:pt x="10674972" y="12374575"/>
                </a:lnTo>
                <a:lnTo>
                  <a:pt x="10606460" y="12374575"/>
                </a:lnTo>
                <a:lnTo>
                  <a:pt x="10606460" y="12319968"/>
                </a:lnTo>
                <a:lnTo>
                  <a:pt x="10683030" y="12319968"/>
                </a:lnTo>
                <a:lnTo>
                  <a:pt x="10683030" y="12301322"/>
                </a:lnTo>
                <a:lnTo>
                  <a:pt x="10583624" y="12301322"/>
                </a:lnTo>
                <a:close/>
                <a:moveTo>
                  <a:pt x="10438548" y="12301322"/>
                </a:moveTo>
                <a:lnTo>
                  <a:pt x="10438548" y="12465141"/>
                </a:lnTo>
                <a:lnTo>
                  <a:pt x="10460040" y="12465141"/>
                </a:lnTo>
                <a:lnTo>
                  <a:pt x="10460040" y="12394553"/>
                </a:lnTo>
                <a:lnTo>
                  <a:pt x="10484220" y="12394553"/>
                </a:lnTo>
                <a:cubicBezTo>
                  <a:pt x="10488250" y="12394553"/>
                  <a:pt x="10492280" y="12395884"/>
                  <a:pt x="10496310" y="12395884"/>
                </a:cubicBezTo>
                <a:cubicBezTo>
                  <a:pt x="10500340" y="12397216"/>
                  <a:pt x="10503026" y="12398548"/>
                  <a:pt x="10505712" y="12399880"/>
                </a:cubicBezTo>
                <a:cubicBezTo>
                  <a:pt x="10508400" y="12402544"/>
                  <a:pt x="10509744" y="12405208"/>
                  <a:pt x="10512428" y="12407871"/>
                </a:cubicBezTo>
                <a:cubicBezTo>
                  <a:pt x="10515116" y="12411867"/>
                  <a:pt x="10516460" y="12415862"/>
                  <a:pt x="10517804" y="12421190"/>
                </a:cubicBezTo>
                <a:lnTo>
                  <a:pt x="10524520" y="12451823"/>
                </a:lnTo>
                <a:cubicBezTo>
                  <a:pt x="10525864" y="12454487"/>
                  <a:pt x="10525864" y="12457150"/>
                  <a:pt x="10527206" y="12459814"/>
                </a:cubicBezTo>
                <a:cubicBezTo>
                  <a:pt x="10528548" y="12462478"/>
                  <a:pt x="10529892" y="12463810"/>
                  <a:pt x="10531236" y="12466473"/>
                </a:cubicBezTo>
                <a:lnTo>
                  <a:pt x="10531236" y="12465141"/>
                </a:lnTo>
                <a:lnTo>
                  <a:pt x="10556760" y="12465141"/>
                </a:lnTo>
                <a:cubicBezTo>
                  <a:pt x="10552728" y="12459814"/>
                  <a:pt x="10550042" y="12454487"/>
                  <a:pt x="10548700" y="12447827"/>
                </a:cubicBezTo>
                <a:lnTo>
                  <a:pt x="10540640" y="12414531"/>
                </a:lnTo>
                <a:cubicBezTo>
                  <a:pt x="10537952" y="12405208"/>
                  <a:pt x="10533924" y="12398548"/>
                  <a:pt x="10529892" y="12394553"/>
                </a:cubicBezTo>
                <a:cubicBezTo>
                  <a:pt x="10525864" y="12390557"/>
                  <a:pt x="10519146" y="12387893"/>
                  <a:pt x="10511086" y="12386561"/>
                </a:cubicBezTo>
                <a:cubicBezTo>
                  <a:pt x="10516460" y="12386561"/>
                  <a:pt x="10520488" y="12385230"/>
                  <a:pt x="10525864" y="12383898"/>
                </a:cubicBezTo>
                <a:cubicBezTo>
                  <a:pt x="10529892" y="12382566"/>
                  <a:pt x="10533924" y="12379902"/>
                  <a:pt x="10537952" y="12375906"/>
                </a:cubicBezTo>
                <a:cubicBezTo>
                  <a:pt x="10540640" y="12373243"/>
                  <a:pt x="10543326" y="12369247"/>
                  <a:pt x="10546012" y="12363920"/>
                </a:cubicBezTo>
                <a:cubicBezTo>
                  <a:pt x="10547356" y="12358592"/>
                  <a:pt x="10548700" y="12353265"/>
                  <a:pt x="10548700" y="12346605"/>
                </a:cubicBezTo>
                <a:cubicBezTo>
                  <a:pt x="10548700" y="12333287"/>
                  <a:pt x="10544668" y="12321300"/>
                  <a:pt x="10535266" y="12313309"/>
                </a:cubicBezTo>
                <a:cubicBezTo>
                  <a:pt x="10527206" y="12305318"/>
                  <a:pt x="10512428" y="12301322"/>
                  <a:pt x="10493624" y="12301322"/>
                </a:cubicBezTo>
                <a:lnTo>
                  <a:pt x="10438548" y="12301322"/>
                </a:lnTo>
                <a:close/>
                <a:moveTo>
                  <a:pt x="10304216" y="12301322"/>
                </a:moveTo>
                <a:lnTo>
                  <a:pt x="10304216" y="12466473"/>
                </a:lnTo>
                <a:lnTo>
                  <a:pt x="10403620" y="12466473"/>
                </a:lnTo>
                <a:lnTo>
                  <a:pt x="10403620" y="12447827"/>
                </a:lnTo>
                <a:lnTo>
                  <a:pt x="10327052" y="12447827"/>
                </a:lnTo>
                <a:lnTo>
                  <a:pt x="10327052" y="12393221"/>
                </a:lnTo>
                <a:lnTo>
                  <a:pt x="10395560" y="12393221"/>
                </a:lnTo>
                <a:lnTo>
                  <a:pt x="10395560" y="12374575"/>
                </a:lnTo>
                <a:lnTo>
                  <a:pt x="10327052" y="12374575"/>
                </a:lnTo>
                <a:lnTo>
                  <a:pt x="10327052" y="12319968"/>
                </a:lnTo>
                <a:lnTo>
                  <a:pt x="10403620" y="12319968"/>
                </a:lnTo>
                <a:lnTo>
                  <a:pt x="10403620" y="12301322"/>
                </a:lnTo>
                <a:lnTo>
                  <a:pt x="10304216" y="12301322"/>
                </a:lnTo>
                <a:close/>
                <a:moveTo>
                  <a:pt x="9780320" y="12301322"/>
                </a:moveTo>
                <a:lnTo>
                  <a:pt x="9780320" y="12466473"/>
                </a:lnTo>
                <a:lnTo>
                  <a:pt x="9803156" y="12466473"/>
                </a:lnTo>
                <a:lnTo>
                  <a:pt x="9803156" y="12403876"/>
                </a:lnTo>
                <a:lnTo>
                  <a:pt x="9830024" y="12403876"/>
                </a:lnTo>
                <a:cubicBezTo>
                  <a:pt x="9848830" y="12403876"/>
                  <a:pt x="9862264" y="12398548"/>
                  <a:pt x="9871668" y="12389225"/>
                </a:cubicBezTo>
                <a:cubicBezTo>
                  <a:pt x="9881070" y="12379902"/>
                  <a:pt x="9885100" y="12366583"/>
                  <a:pt x="9885100" y="12350601"/>
                </a:cubicBezTo>
                <a:cubicBezTo>
                  <a:pt x="9885100" y="12335950"/>
                  <a:pt x="9881070" y="12323964"/>
                  <a:pt x="9871668" y="12314641"/>
                </a:cubicBezTo>
                <a:cubicBezTo>
                  <a:pt x="9862264" y="12305318"/>
                  <a:pt x="9847488" y="12301322"/>
                  <a:pt x="9827336" y="12301322"/>
                </a:cubicBezTo>
                <a:lnTo>
                  <a:pt x="9780320" y="12301322"/>
                </a:lnTo>
                <a:close/>
                <a:moveTo>
                  <a:pt x="9222844" y="12301322"/>
                </a:moveTo>
                <a:lnTo>
                  <a:pt x="9222844" y="12367915"/>
                </a:lnTo>
                <a:cubicBezTo>
                  <a:pt x="9281950" y="12369247"/>
                  <a:pt x="9337026" y="12395884"/>
                  <a:pt x="9377326" y="12438504"/>
                </a:cubicBezTo>
                <a:lnTo>
                  <a:pt x="9428372" y="12394553"/>
                </a:lnTo>
                <a:cubicBezTo>
                  <a:pt x="9377326" y="12338614"/>
                  <a:pt x="9303444" y="12303986"/>
                  <a:pt x="9222844" y="12301322"/>
                </a:cubicBezTo>
                <a:close/>
                <a:moveTo>
                  <a:pt x="9205380" y="12301322"/>
                </a:moveTo>
                <a:cubicBezTo>
                  <a:pt x="9179860" y="12302654"/>
                  <a:pt x="9154336" y="12305318"/>
                  <a:pt x="9131500" y="12313309"/>
                </a:cubicBezTo>
                <a:lnTo>
                  <a:pt x="9151648" y="12377238"/>
                </a:lnTo>
                <a:cubicBezTo>
                  <a:pt x="9169112" y="12370579"/>
                  <a:pt x="9186576" y="12367915"/>
                  <a:pt x="9205380" y="12367915"/>
                </a:cubicBezTo>
                <a:lnTo>
                  <a:pt x="9205380" y="12301322"/>
                </a:lnTo>
                <a:close/>
                <a:moveTo>
                  <a:pt x="10157794" y="12299990"/>
                </a:moveTo>
                <a:lnTo>
                  <a:pt x="10128240" y="12407871"/>
                </a:lnTo>
                <a:cubicBezTo>
                  <a:pt x="10126896" y="12414530"/>
                  <a:pt x="10125554" y="12421190"/>
                  <a:pt x="10124212" y="12426517"/>
                </a:cubicBezTo>
                <a:cubicBezTo>
                  <a:pt x="10122868" y="12433177"/>
                  <a:pt x="10122868" y="12437172"/>
                  <a:pt x="10121524" y="12441168"/>
                </a:cubicBezTo>
                <a:cubicBezTo>
                  <a:pt x="10121524" y="12445163"/>
                  <a:pt x="10120180" y="12449159"/>
                  <a:pt x="10120180" y="12453155"/>
                </a:cubicBezTo>
                <a:lnTo>
                  <a:pt x="10118836" y="12453155"/>
                </a:lnTo>
                <a:cubicBezTo>
                  <a:pt x="10117494" y="12450491"/>
                  <a:pt x="10117494" y="12446495"/>
                  <a:pt x="10116152" y="12441168"/>
                </a:cubicBezTo>
                <a:cubicBezTo>
                  <a:pt x="10116152" y="12437172"/>
                  <a:pt x="10114808" y="12431845"/>
                  <a:pt x="10113464" y="12426517"/>
                </a:cubicBezTo>
                <a:cubicBezTo>
                  <a:pt x="10112120" y="12421190"/>
                  <a:pt x="10110778" y="12415862"/>
                  <a:pt x="10109434" y="12409203"/>
                </a:cubicBezTo>
                <a:lnTo>
                  <a:pt x="10081224" y="12302654"/>
                </a:lnTo>
                <a:lnTo>
                  <a:pt x="10058388" y="12302654"/>
                </a:lnTo>
                <a:lnTo>
                  <a:pt x="10104060" y="12467805"/>
                </a:lnTo>
                <a:lnTo>
                  <a:pt x="10134956" y="12467805"/>
                </a:lnTo>
                <a:lnTo>
                  <a:pt x="10161824" y="12365251"/>
                </a:lnTo>
                <a:cubicBezTo>
                  <a:pt x="10163168" y="12359924"/>
                  <a:pt x="10164510" y="12353265"/>
                  <a:pt x="10165852" y="12347937"/>
                </a:cubicBezTo>
                <a:cubicBezTo>
                  <a:pt x="10167196" y="12342610"/>
                  <a:pt x="10168540" y="12338614"/>
                  <a:pt x="10168540" y="12334619"/>
                </a:cubicBezTo>
                <a:cubicBezTo>
                  <a:pt x="10168540" y="12329291"/>
                  <a:pt x="10169884" y="12326627"/>
                  <a:pt x="10169884" y="12322632"/>
                </a:cubicBezTo>
                <a:lnTo>
                  <a:pt x="10171228" y="12322632"/>
                </a:lnTo>
                <a:cubicBezTo>
                  <a:pt x="10171228" y="12326627"/>
                  <a:pt x="10172570" y="12330623"/>
                  <a:pt x="10172570" y="12334619"/>
                </a:cubicBezTo>
                <a:cubicBezTo>
                  <a:pt x="10172570" y="12337282"/>
                  <a:pt x="10172570" y="12342610"/>
                  <a:pt x="10173912" y="12347937"/>
                </a:cubicBezTo>
                <a:cubicBezTo>
                  <a:pt x="10175256" y="12353265"/>
                  <a:pt x="10176600" y="12358592"/>
                  <a:pt x="10177944" y="12365251"/>
                </a:cubicBezTo>
                <a:lnTo>
                  <a:pt x="10204810" y="12467805"/>
                </a:lnTo>
                <a:lnTo>
                  <a:pt x="10235706" y="12467805"/>
                </a:lnTo>
                <a:lnTo>
                  <a:pt x="10281380" y="12302654"/>
                </a:lnTo>
                <a:lnTo>
                  <a:pt x="10259886" y="12302654"/>
                </a:lnTo>
                <a:lnTo>
                  <a:pt x="10231676" y="12410535"/>
                </a:lnTo>
                <a:cubicBezTo>
                  <a:pt x="10230332" y="12415862"/>
                  <a:pt x="10228988" y="12422522"/>
                  <a:pt x="10227646" y="12427849"/>
                </a:cubicBezTo>
                <a:cubicBezTo>
                  <a:pt x="10226304" y="12433177"/>
                  <a:pt x="10226304" y="12437172"/>
                  <a:pt x="10224960" y="12441168"/>
                </a:cubicBezTo>
                <a:cubicBezTo>
                  <a:pt x="10224960" y="12445163"/>
                  <a:pt x="10223616" y="12449159"/>
                  <a:pt x="10223616" y="12453155"/>
                </a:cubicBezTo>
                <a:lnTo>
                  <a:pt x="10222272" y="12453155"/>
                </a:lnTo>
                <a:cubicBezTo>
                  <a:pt x="10220930" y="12450491"/>
                  <a:pt x="10220930" y="12446495"/>
                  <a:pt x="10219586" y="12441168"/>
                </a:cubicBezTo>
                <a:cubicBezTo>
                  <a:pt x="10219586" y="12438504"/>
                  <a:pt x="10218244" y="12433177"/>
                  <a:pt x="10216900" y="12427849"/>
                </a:cubicBezTo>
                <a:cubicBezTo>
                  <a:pt x="10215556" y="12421190"/>
                  <a:pt x="10214212" y="12415862"/>
                  <a:pt x="10212870" y="12409203"/>
                </a:cubicBezTo>
                <a:lnTo>
                  <a:pt x="10183316" y="12299990"/>
                </a:lnTo>
                <a:lnTo>
                  <a:pt x="10157794" y="12299990"/>
                </a:lnTo>
                <a:close/>
                <a:moveTo>
                  <a:pt x="9975102" y="12297326"/>
                </a:moveTo>
                <a:cubicBezTo>
                  <a:pt x="9963012" y="12297326"/>
                  <a:pt x="9953608" y="12298658"/>
                  <a:pt x="9944206" y="12302653"/>
                </a:cubicBezTo>
                <a:cubicBezTo>
                  <a:pt x="9936146" y="12306649"/>
                  <a:pt x="9928086" y="12313308"/>
                  <a:pt x="9921370" y="12319968"/>
                </a:cubicBezTo>
                <a:cubicBezTo>
                  <a:pt x="9914652" y="12326627"/>
                  <a:pt x="9910624" y="12335950"/>
                  <a:pt x="9906592" y="12346605"/>
                </a:cubicBezTo>
                <a:cubicBezTo>
                  <a:pt x="9902564" y="12357260"/>
                  <a:pt x="9901220" y="12370579"/>
                  <a:pt x="9901220" y="12383897"/>
                </a:cubicBezTo>
                <a:cubicBezTo>
                  <a:pt x="9901220" y="12398548"/>
                  <a:pt x="9902564" y="12410535"/>
                  <a:pt x="9906592" y="12421190"/>
                </a:cubicBezTo>
                <a:cubicBezTo>
                  <a:pt x="9910624" y="12431844"/>
                  <a:pt x="9914652" y="12441168"/>
                  <a:pt x="9921370" y="12447827"/>
                </a:cubicBezTo>
                <a:cubicBezTo>
                  <a:pt x="9926744" y="12454486"/>
                  <a:pt x="9934804" y="12459814"/>
                  <a:pt x="9944206" y="12463809"/>
                </a:cubicBezTo>
                <a:cubicBezTo>
                  <a:pt x="9953608" y="12467805"/>
                  <a:pt x="9964356" y="12469137"/>
                  <a:pt x="9975102" y="12469137"/>
                </a:cubicBezTo>
                <a:cubicBezTo>
                  <a:pt x="9987192" y="12469137"/>
                  <a:pt x="9996596" y="12467805"/>
                  <a:pt x="10006000" y="12463809"/>
                </a:cubicBezTo>
                <a:cubicBezTo>
                  <a:pt x="10014060" y="12461146"/>
                  <a:pt x="10022120" y="12454486"/>
                  <a:pt x="10028836" y="12447827"/>
                </a:cubicBezTo>
                <a:cubicBezTo>
                  <a:pt x="10035552" y="12441168"/>
                  <a:pt x="10039582" y="12431844"/>
                  <a:pt x="10043612" y="12421190"/>
                </a:cubicBezTo>
                <a:cubicBezTo>
                  <a:pt x="10047642" y="12410535"/>
                  <a:pt x="10048984" y="12397216"/>
                  <a:pt x="10048984" y="12383897"/>
                </a:cubicBezTo>
                <a:cubicBezTo>
                  <a:pt x="10048984" y="12369247"/>
                  <a:pt x="10047642" y="12357260"/>
                  <a:pt x="10043612" y="12346605"/>
                </a:cubicBezTo>
                <a:cubicBezTo>
                  <a:pt x="10039582" y="12335950"/>
                  <a:pt x="10035552" y="12326627"/>
                  <a:pt x="10028836" y="12319968"/>
                </a:cubicBezTo>
                <a:cubicBezTo>
                  <a:pt x="10023462" y="12311977"/>
                  <a:pt x="10015402" y="12306649"/>
                  <a:pt x="10006000" y="12302653"/>
                </a:cubicBezTo>
                <a:cubicBezTo>
                  <a:pt x="9996596" y="12298658"/>
                  <a:pt x="9985848" y="12297326"/>
                  <a:pt x="9975102" y="12297326"/>
                </a:cubicBezTo>
                <a:close/>
                <a:moveTo>
                  <a:pt x="9089856" y="12237392"/>
                </a:moveTo>
                <a:cubicBezTo>
                  <a:pt x="9050900" y="12250711"/>
                  <a:pt x="9015974" y="12270689"/>
                  <a:pt x="8983734" y="12294662"/>
                </a:cubicBezTo>
                <a:lnTo>
                  <a:pt x="9025376" y="12346605"/>
                </a:lnTo>
                <a:cubicBezTo>
                  <a:pt x="9050900" y="12327959"/>
                  <a:pt x="9079110" y="12311976"/>
                  <a:pt x="9110006" y="12301322"/>
                </a:cubicBezTo>
                <a:lnTo>
                  <a:pt x="9089856" y="12237392"/>
                </a:lnTo>
                <a:close/>
                <a:moveTo>
                  <a:pt x="9221500" y="12216082"/>
                </a:moveTo>
                <a:lnTo>
                  <a:pt x="9221500" y="12282675"/>
                </a:lnTo>
                <a:cubicBezTo>
                  <a:pt x="9307472" y="12286671"/>
                  <a:pt x="9385386" y="12323963"/>
                  <a:pt x="9440462" y="12382565"/>
                </a:cubicBezTo>
                <a:lnTo>
                  <a:pt x="9491508" y="12338614"/>
                </a:lnTo>
                <a:cubicBezTo>
                  <a:pt x="9424342" y="12265361"/>
                  <a:pt x="9328966" y="12218746"/>
                  <a:pt x="9221500" y="12216082"/>
                </a:cubicBezTo>
                <a:close/>
                <a:moveTo>
                  <a:pt x="9221500" y="12133507"/>
                </a:moveTo>
                <a:lnTo>
                  <a:pt x="9221500" y="12200100"/>
                </a:lnTo>
                <a:cubicBezTo>
                  <a:pt x="9332996" y="12201432"/>
                  <a:pt x="9433744" y="12250711"/>
                  <a:pt x="9504940" y="12327959"/>
                </a:cubicBezTo>
                <a:lnTo>
                  <a:pt x="9555988" y="12284008"/>
                </a:lnTo>
                <a:cubicBezTo>
                  <a:pt x="9472702" y="12193441"/>
                  <a:pt x="9354490" y="12134839"/>
                  <a:pt x="9221500" y="12133507"/>
                </a:cubicBezTo>
                <a:close/>
                <a:moveTo>
                  <a:pt x="35340" y="9352130"/>
                </a:moveTo>
                <a:lnTo>
                  <a:pt x="41818" y="9358750"/>
                </a:lnTo>
                <a:lnTo>
                  <a:pt x="44044" y="9356476"/>
                </a:lnTo>
                <a:lnTo>
                  <a:pt x="42996" y="9361158"/>
                </a:lnTo>
                <a:lnTo>
                  <a:pt x="36713" y="9359553"/>
                </a:lnTo>
                <a:lnTo>
                  <a:pt x="32394" y="9355140"/>
                </a:lnTo>
                <a:lnTo>
                  <a:pt x="35340" y="9352130"/>
                </a:lnTo>
                <a:close/>
                <a:moveTo>
                  <a:pt x="35180" y="9351967"/>
                </a:moveTo>
                <a:lnTo>
                  <a:pt x="35475" y="9351992"/>
                </a:lnTo>
                <a:lnTo>
                  <a:pt x="35340" y="9352130"/>
                </a:lnTo>
                <a:lnTo>
                  <a:pt x="35180" y="9351967"/>
                </a:lnTo>
                <a:close/>
                <a:moveTo>
                  <a:pt x="49916" y="9350475"/>
                </a:moveTo>
                <a:lnTo>
                  <a:pt x="50463" y="9350909"/>
                </a:lnTo>
                <a:lnTo>
                  <a:pt x="50064" y="9351529"/>
                </a:lnTo>
                <a:lnTo>
                  <a:pt x="49370" y="9351033"/>
                </a:lnTo>
                <a:lnTo>
                  <a:pt x="49916" y="9350475"/>
                </a:lnTo>
                <a:close/>
                <a:moveTo>
                  <a:pt x="45828" y="9348499"/>
                </a:moveTo>
                <a:lnTo>
                  <a:pt x="49370" y="9351033"/>
                </a:lnTo>
                <a:lnTo>
                  <a:pt x="44044" y="9356476"/>
                </a:lnTo>
                <a:lnTo>
                  <a:pt x="45828" y="9348499"/>
                </a:lnTo>
                <a:close/>
                <a:moveTo>
                  <a:pt x="44918" y="9346502"/>
                </a:moveTo>
                <a:lnTo>
                  <a:pt x="46070" y="9347418"/>
                </a:lnTo>
                <a:cubicBezTo>
                  <a:pt x="45989" y="9347778"/>
                  <a:pt x="45909" y="9348139"/>
                  <a:pt x="45828" y="9348499"/>
                </a:cubicBezTo>
                <a:lnTo>
                  <a:pt x="44770" y="9347742"/>
                </a:lnTo>
                <a:cubicBezTo>
                  <a:pt x="44819" y="9347329"/>
                  <a:pt x="44869" y="9346915"/>
                  <a:pt x="44918" y="9346502"/>
                </a:cubicBezTo>
                <a:close/>
                <a:moveTo>
                  <a:pt x="41750" y="9345581"/>
                </a:moveTo>
                <a:lnTo>
                  <a:pt x="44770" y="9347742"/>
                </a:lnTo>
                <a:cubicBezTo>
                  <a:pt x="44571" y="9349405"/>
                  <a:pt x="44373" y="9351069"/>
                  <a:pt x="44174" y="9352732"/>
                </a:cubicBezTo>
                <a:lnTo>
                  <a:pt x="35475" y="9351992"/>
                </a:lnTo>
                <a:lnTo>
                  <a:pt x="41750" y="9345581"/>
                </a:lnTo>
                <a:close/>
                <a:moveTo>
                  <a:pt x="43621" y="9345472"/>
                </a:moveTo>
                <a:lnTo>
                  <a:pt x="44966" y="9346096"/>
                </a:lnTo>
                <a:cubicBezTo>
                  <a:pt x="44950" y="9346231"/>
                  <a:pt x="44934" y="9346367"/>
                  <a:pt x="44918" y="9346502"/>
                </a:cubicBezTo>
                <a:lnTo>
                  <a:pt x="43621" y="9345472"/>
                </a:lnTo>
                <a:close/>
                <a:moveTo>
                  <a:pt x="42629" y="9344683"/>
                </a:moveTo>
                <a:lnTo>
                  <a:pt x="43621" y="9345472"/>
                </a:lnTo>
                <a:lnTo>
                  <a:pt x="42409" y="9344908"/>
                </a:lnTo>
                <a:lnTo>
                  <a:pt x="42629" y="9344683"/>
                </a:lnTo>
                <a:close/>
                <a:moveTo>
                  <a:pt x="58608" y="9341594"/>
                </a:moveTo>
                <a:lnTo>
                  <a:pt x="51242" y="9351529"/>
                </a:lnTo>
                <a:lnTo>
                  <a:pt x="50463" y="9350909"/>
                </a:lnTo>
                <a:lnTo>
                  <a:pt x="52324" y="9348015"/>
                </a:lnTo>
                <a:lnTo>
                  <a:pt x="58608" y="9341594"/>
                </a:lnTo>
                <a:close/>
                <a:moveTo>
                  <a:pt x="47882" y="9339316"/>
                </a:moveTo>
                <a:lnTo>
                  <a:pt x="46234" y="9346685"/>
                </a:lnTo>
                <a:lnTo>
                  <a:pt x="44966" y="9346096"/>
                </a:lnTo>
                <a:cubicBezTo>
                  <a:pt x="45138" y="9344653"/>
                  <a:pt x="45311" y="9343210"/>
                  <a:pt x="45483" y="9341767"/>
                </a:cubicBezTo>
                <a:lnTo>
                  <a:pt x="47882" y="9339316"/>
                </a:lnTo>
                <a:close/>
                <a:moveTo>
                  <a:pt x="46222" y="9335573"/>
                </a:moveTo>
                <a:cubicBezTo>
                  <a:pt x="45976" y="9337638"/>
                  <a:pt x="45729" y="9339702"/>
                  <a:pt x="45483" y="9341767"/>
                </a:cubicBezTo>
                <a:lnTo>
                  <a:pt x="42629" y="9344683"/>
                </a:lnTo>
                <a:lnTo>
                  <a:pt x="40640" y="9343102"/>
                </a:lnTo>
                <a:lnTo>
                  <a:pt x="46222" y="9335573"/>
                </a:lnTo>
                <a:close/>
                <a:moveTo>
                  <a:pt x="48004" y="9333169"/>
                </a:moveTo>
                <a:lnTo>
                  <a:pt x="46222" y="9335573"/>
                </a:lnTo>
                <a:cubicBezTo>
                  <a:pt x="46248" y="9335352"/>
                  <a:pt x="46275" y="9335130"/>
                  <a:pt x="46301" y="9334909"/>
                </a:cubicBezTo>
                <a:lnTo>
                  <a:pt x="48004" y="9333169"/>
                </a:lnTo>
                <a:close/>
                <a:moveTo>
                  <a:pt x="48782" y="9332120"/>
                </a:moveTo>
                <a:lnTo>
                  <a:pt x="48964" y="9332188"/>
                </a:lnTo>
                <a:lnTo>
                  <a:pt x="48004" y="9333169"/>
                </a:lnTo>
                <a:lnTo>
                  <a:pt x="48782" y="9332120"/>
                </a:lnTo>
                <a:close/>
                <a:moveTo>
                  <a:pt x="49628" y="9331510"/>
                </a:moveTo>
                <a:cubicBezTo>
                  <a:pt x="49564" y="9331795"/>
                  <a:pt x="49501" y="9332079"/>
                  <a:pt x="49437" y="9332364"/>
                </a:cubicBezTo>
                <a:lnTo>
                  <a:pt x="48964" y="9332188"/>
                </a:lnTo>
                <a:lnTo>
                  <a:pt x="49628" y="9331510"/>
                </a:lnTo>
                <a:close/>
                <a:moveTo>
                  <a:pt x="46010" y="9331090"/>
                </a:moveTo>
                <a:lnTo>
                  <a:pt x="46725" y="9331356"/>
                </a:lnTo>
                <a:cubicBezTo>
                  <a:pt x="46584" y="9332540"/>
                  <a:pt x="46442" y="9333725"/>
                  <a:pt x="46301" y="9334909"/>
                </a:cubicBezTo>
                <a:lnTo>
                  <a:pt x="38358" y="9343027"/>
                </a:lnTo>
                <a:cubicBezTo>
                  <a:pt x="38352" y="9343024"/>
                  <a:pt x="38345" y="9343021"/>
                  <a:pt x="38339" y="9343018"/>
                </a:cubicBezTo>
                <a:lnTo>
                  <a:pt x="46010" y="9331090"/>
                </a:lnTo>
                <a:close/>
                <a:moveTo>
                  <a:pt x="67999" y="9328928"/>
                </a:moveTo>
                <a:lnTo>
                  <a:pt x="69501" y="9330463"/>
                </a:lnTo>
                <a:lnTo>
                  <a:pt x="58608" y="9341594"/>
                </a:lnTo>
                <a:lnTo>
                  <a:pt x="67999" y="9328928"/>
                </a:lnTo>
                <a:close/>
                <a:moveTo>
                  <a:pt x="73035" y="9326852"/>
                </a:moveTo>
                <a:lnTo>
                  <a:pt x="73506" y="9327334"/>
                </a:lnTo>
                <a:lnTo>
                  <a:pt x="70090" y="9331065"/>
                </a:lnTo>
                <a:lnTo>
                  <a:pt x="69501" y="9330463"/>
                </a:lnTo>
                <a:lnTo>
                  <a:pt x="73035" y="9326852"/>
                </a:lnTo>
                <a:close/>
                <a:moveTo>
                  <a:pt x="63023" y="9323843"/>
                </a:moveTo>
                <a:lnTo>
                  <a:pt x="65947" y="9326831"/>
                </a:lnTo>
                <a:lnTo>
                  <a:pt x="52324" y="9348015"/>
                </a:lnTo>
                <a:lnTo>
                  <a:pt x="49916" y="9350475"/>
                </a:lnTo>
                <a:lnTo>
                  <a:pt x="46070" y="9347418"/>
                </a:lnTo>
                <a:cubicBezTo>
                  <a:pt x="46125" y="9347174"/>
                  <a:pt x="46179" y="9346929"/>
                  <a:pt x="46234" y="9346685"/>
                </a:cubicBezTo>
                <a:lnTo>
                  <a:pt x="48886" y="9347917"/>
                </a:lnTo>
                <a:lnTo>
                  <a:pt x="56514" y="9330495"/>
                </a:lnTo>
                <a:lnTo>
                  <a:pt x="63023" y="9323843"/>
                </a:lnTo>
                <a:close/>
                <a:moveTo>
                  <a:pt x="68750" y="9322473"/>
                </a:moveTo>
                <a:lnTo>
                  <a:pt x="71045" y="9324819"/>
                </a:lnTo>
                <a:lnTo>
                  <a:pt x="67999" y="9328928"/>
                </a:lnTo>
                <a:lnTo>
                  <a:pt x="65947" y="9326831"/>
                </a:lnTo>
                <a:lnTo>
                  <a:pt x="68750" y="9322473"/>
                </a:lnTo>
                <a:close/>
                <a:moveTo>
                  <a:pt x="56066" y="9322295"/>
                </a:moveTo>
                <a:lnTo>
                  <a:pt x="54776" y="9326250"/>
                </a:lnTo>
                <a:lnTo>
                  <a:pt x="49628" y="9331510"/>
                </a:lnTo>
                <a:cubicBezTo>
                  <a:pt x="49685" y="9331257"/>
                  <a:pt x="49741" y="9331003"/>
                  <a:pt x="49798" y="9330750"/>
                </a:cubicBezTo>
                <a:lnTo>
                  <a:pt x="56066" y="9322295"/>
                </a:lnTo>
                <a:close/>
                <a:moveTo>
                  <a:pt x="51701" y="9322240"/>
                </a:moveTo>
                <a:lnTo>
                  <a:pt x="49798" y="9330750"/>
                </a:lnTo>
                <a:lnTo>
                  <a:pt x="48782" y="9332120"/>
                </a:lnTo>
                <a:lnTo>
                  <a:pt x="46725" y="9331356"/>
                </a:lnTo>
                <a:cubicBezTo>
                  <a:pt x="46792" y="9330792"/>
                  <a:pt x="46860" y="9330228"/>
                  <a:pt x="46927" y="9329664"/>
                </a:cubicBezTo>
                <a:lnTo>
                  <a:pt x="51701" y="9322240"/>
                </a:lnTo>
                <a:close/>
                <a:moveTo>
                  <a:pt x="73584" y="9321394"/>
                </a:moveTo>
                <a:lnTo>
                  <a:pt x="75980" y="9323842"/>
                </a:lnTo>
                <a:lnTo>
                  <a:pt x="73035" y="9326852"/>
                </a:lnTo>
                <a:lnTo>
                  <a:pt x="71045" y="9324819"/>
                </a:lnTo>
                <a:lnTo>
                  <a:pt x="73584" y="9321394"/>
                </a:lnTo>
                <a:close/>
                <a:moveTo>
                  <a:pt x="60519" y="9320382"/>
                </a:moveTo>
                <a:lnTo>
                  <a:pt x="60852" y="9320586"/>
                </a:lnTo>
                <a:lnTo>
                  <a:pt x="56514" y="9330495"/>
                </a:lnTo>
                <a:lnTo>
                  <a:pt x="47882" y="9339316"/>
                </a:lnTo>
                <a:lnTo>
                  <a:pt x="49437" y="9332364"/>
                </a:lnTo>
                <a:lnTo>
                  <a:pt x="52420" y="9333472"/>
                </a:lnTo>
                <a:lnTo>
                  <a:pt x="54776" y="9326250"/>
                </a:lnTo>
                <a:lnTo>
                  <a:pt x="60519" y="9320382"/>
                </a:lnTo>
                <a:close/>
                <a:moveTo>
                  <a:pt x="57328" y="9318426"/>
                </a:moveTo>
                <a:lnTo>
                  <a:pt x="58433" y="9319103"/>
                </a:lnTo>
                <a:lnTo>
                  <a:pt x="56066" y="9322295"/>
                </a:lnTo>
                <a:lnTo>
                  <a:pt x="57328" y="9318426"/>
                </a:lnTo>
                <a:close/>
                <a:moveTo>
                  <a:pt x="46593" y="9317538"/>
                </a:moveTo>
                <a:lnTo>
                  <a:pt x="48322" y="9317980"/>
                </a:lnTo>
                <a:lnTo>
                  <a:pt x="46927" y="9329664"/>
                </a:lnTo>
                <a:lnTo>
                  <a:pt x="46010" y="9331090"/>
                </a:lnTo>
                <a:lnTo>
                  <a:pt x="41408" y="9329380"/>
                </a:lnTo>
                <a:lnTo>
                  <a:pt x="46593" y="9317538"/>
                </a:lnTo>
                <a:close/>
                <a:moveTo>
                  <a:pt x="67987" y="9315674"/>
                </a:moveTo>
                <a:lnTo>
                  <a:pt x="71086" y="9318841"/>
                </a:lnTo>
                <a:lnTo>
                  <a:pt x="68750" y="9322473"/>
                </a:lnTo>
                <a:lnTo>
                  <a:pt x="66556" y="9320232"/>
                </a:lnTo>
                <a:lnTo>
                  <a:pt x="63023" y="9323843"/>
                </a:lnTo>
                <a:lnTo>
                  <a:pt x="60666" y="9321435"/>
                </a:lnTo>
                <a:lnTo>
                  <a:pt x="61218" y="9320811"/>
                </a:lnTo>
                <a:lnTo>
                  <a:pt x="64200" y="9322639"/>
                </a:lnTo>
                <a:lnTo>
                  <a:pt x="67987" y="9315674"/>
                </a:lnTo>
                <a:close/>
                <a:moveTo>
                  <a:pt x="38284" y="9315416"/>
                </a:moveTo>
                <a:lnTo>
                  <a:pt x="43359" y="9316712"/>
                </a:lnTo>
                <a:lnTo>
                  <a:pt x="39462" y="9328657"/>
                </a:lnTo>
                <a:lnTo>
                  <a:pt x="41408" y="9329380"/>
                </a:lnTo>
                <a:lnTo>
                  <a:pt x="35928" y="9341898"/>
                </a:lnTo>
                <a:lnTo>
                  <a:pt x="38339" y="9343018"/>
                </a:lnTo>
                <a:cubicBezTo>
                  <a:pt x="38321" y="9343045"/>
                  <a:pt x="38304" y="9343073"/>
                  <a:pt x="38286" y="9343100"/>
                </a:cubicBezTo>
                <a:cubicBezTo>
                  <a:pt x="38310" y="9343076"/>
                  <a:pt x="38334" y="9343051"/>
                  <a:pt x="38358" y="9343027"/>
                </a:cubicBezTo>
                <a:lnTo>
                  <a:pt x="42409" y="9344908"/>
                </a:lnTo>
                <a:lnTo>
                  <a:pt x="41750" y="9345581"/>
                </a:lnTo>
                <a:lnTo>
                  <a:pt x="38284" y="9343102"/>
                </a:lnTo>
                <a:lnTo>
                  <a:pt x="32394" y="9349120"/>
                </a:lnTo>
                <a:lnTo>
                  <a:pt x="35180" y="9351967"/>
                </a:lnTo>
                <a:lnTo>
                  <a:pt x="30203" y="9351543"/>
                </a:lnTo>
                <a:lnTo>
                  <a:pt x="38284" y="9315416"/>
                </a:lnTo>
                <a:close/>
                <a:moveTo>
                  <a:pt x="66556" y="9314212"/>
                </a:moveTo>
                <a:lnTo>
                  <a:pt x="66816" y="9314478"/>
                </a:lnTo>
                <a:lnTo>
                  <a:pt x="61218" y="9320811"/>
                </a:lnTo>
                <a:lnTo>
                  <a:pt x="60852" y="9320586"/>
                </a:lnTo>
                <a:lnTo>
                  <a:pt x="61283" y="9319602"/>
                </a:lnTo>
                <a:lnTo>
                  <a:pt x="66556" y="9314212"/>
                </a:lnTo>
                <a:close/>
                <a:moveTo>
                  <a:pt x="71546" y="9309127"/>
                </a:moveTo>
                <a:lnTo>
                  <a:pt x="67987" y="9315674"/>
                </a:lnTo>
                <a:lnTo>
                  <a:pt x="66816" y="9314478"/>
                </a:lnTo>
                <a:lnTo>
                  <a:pt x="71546" y="9309127"/>
                </a:lnTo>
                <a:close/>
                <a:moveTo>
                  <a:pt x="65925" y="9308999"/>
                </a:moveTo>
                <a:lnTo>
                  <a:pt x="61283" y="9319602"/>
                </a:lnTo>
                <a:lnTo>
                  <a:pt x="60519" y="9320382"/>
                </a:lnTo>
                <a:lnTo>
                  <a:pt x="58433" y="9319103"/>
                </a:lnTo>
                <a:lnTo>
                  <a:pt x="65925" y="9308999"/>
                </a:lnTo>
                <a:close/>
                <a:moveTo>
                  <a:pt x="60596" y="9308409"/>
                </a:moveTo>
                <a:lnTo>
                  <a:pt x="57328" y="9318426"/>
                </a:lnTo>
                <a:lnTo>
                  <a:pt x="55052" y="9317030"/>
                </a:lnTo>
                <a:lnTo>
                  <a:pt x="60596" y="9308409"/>
                </a:lnTo>
                <a:close/>
                <a:moveTo>
                  <a:pt x="73011" y="9306432"/>
                </a:moveTo>
                <a:lnTo>
                  <a:pt x="73573" y="9306834"/>
                </a:lnTo>
                <a:lnTo>
                  <a:pt x="71546" y="9309127"/>
                </a:lnTo>
                <a:lnTo>
                  <a:pt x="73011" y="9306432"/>
                </a:lnTo>
                <a:close/>
                <a:moveTo>
                  <a:pt x="73929" y="9306431"/>
                </a:moveTo>
                <a:lnTo>
                  <a:pt x="80692" y="9311806"/>
                </a:lnTo>
                <a:lnTo>
                  <a:pt x="73584" y="9321394"/>
                </a:lnTo>
                <a:lnTo>
                  <a:pt x="71086" y="9318841"/>
                </a:lnTo>
                <a:lnTo>
                  <a:pt x="77158" y="9309398"/>
                </a:lnTo>
                <a:lnTo>
                  <a:pt x="73573" y="9306834"/>
                </a:lnTo>
                <a:lnTo>
                  <a:pt x="73929" y="9306431"/>
                </a:lnTo>
                <a:close/>
                <a:moveTo>
                  <a:pt x="70090" y="9303380"/>
                </a:moveTo>
                <a:lnTo>
                  <a:pt x="73289" y="9305922"/>
                </a:lnTo>
                <a:lnTo>
                  <a:pt x="73011" y="9306432"/>
                </a:lnTo>
                <a:lnTo>
                  <a:pt x="69624" y="9304009"/>
                </a:lnTo>
                <a:lnTo>
                  <a:pt x="70090" y="9303380"/>
                </a:lnTo>
                <a:close/>
                <a:moveTo>
                  <a:pt x="47772" y="9303185"/>
                </a:moveTo>
                <a:lnTo>
                  <a:pt x="50064" y="9303380"/>
                </a:lnTo>
                <a:lnTo>
                  <a:pt x="49042" y="9311944"/>
                </a:lnTo>
                <a:lnTo>
                  <a:pt x="46593" y="9317538"/>
                </a:lnTo>
                <a:lnTo>
                  <a:pt x="43359" y="9316712"/>
                </a:lnTo>
                <a:lnTo>
                  <a:pt x="47772" y="9303185"/>
                </a:lnTo>
                <a:close/>
                <a:moveTo>
                  <a:pt x="68471" y="9303184"/>
                </a:moveTo>
                <a:lnTo>
                  <a:pt x="69624" y="9304009"/>
                </a:lnTo>
                <a:lnTo>
                  <a:pt x="65925" y="9308999"/>
                </a:lnTo>
                <a:lnTo>
                  <a:pt x="68471" y="9303184"/>
                </a:lnTo>
                <a:close/>
                <a:moveTo>
                  <a:pt x="63456" y="9299641"/>
                </a:moveTo>
                <a:lnTo>
                  <a:pt x="68912" y="9302175"/>
                </a:lnTo>
                <a:lnTo>
                  <a:pt x="68471" y="9303184"/>
                </a:lnTo>
                <a:lnTo>
                  <a:pt x="65378" y="9300972"/>
                </a:lnTo>
                <a:lnTo>
                  <a:pt x="60596" y="9308409"/>
                </a:lnTo>
                <a:lnTo>
                  <a:pt x="63456" y="9299641"/>
                </a:lnTo>
                <a:close/>
                <a:moveTo>
                  <a:pt x="55954" y="9296156"/>
                </a:moveTo>
                <a:lnTo>
                  <a:pt x="61493" y="9298729"/>
                </a:lnTo>
                <a:lnTo>
                  <a:pt x="52420" y="9315416"/>
                </a:lnTo>
                <a:lnTo>
                  <a:pt x="55052" y="9317030"/>
                </a:lnTo>
                <a:lnTo>
                  <a:pt x="51701" y="9322240"/>
                </a:lnTo>
                <a:lnTo>
                  <a:pt x="52420" y="9319027"/>
                </a:lnTo>
                <a:lnTo>
                  <a:pt x="48322" y="9317980"/>
                </a:lnTo>
                <a:lnTo>
                  <a:pt x="49042" y="9311944"/>
                </a:lnTo>
                <a:lnTo>
                  <a:pt x="55954" y="9296156"/>
                </a:lnTo>
                <a:close/>
                <a:moveTo>
                  <a:pt x="67145" y="9288334"/>
                </a:moveTo>
                <a:lnTo>
                  <a:pt x="63456" y="9299641"/>
                </a:lnTo>
                <a:lnTo>
                  <a:pt x="61493" y="9298729"/>
                </a:lnTo>
                <a:lnTo>
                  <a:pt x="67145" y="9288334"/>
                </a:lnTo>
                <a:close/>
                <a:moveTo>
                  <a:pt x="75980" y="9272082"/>
                </a:moveTo>
                <a:lnTo>
                  <a:pt x="67145" y="9288334"/>
                </a:lnTo>
                <a:lnTo>
                  <a:pt x="67734" y="9286527"/>
                </a:lnTo>
                <a:lnTo>
                  <a:pt x="54776" y="9281712"/>
                </a:lnTo>
                <a:lnTo>
                  <a:pt x="47772" y="9303185"/>
                </a:lnTo>
                <a:lnTo>
                  <a:pt x="35928" y="9302176"/>
                </a:lnTo>
                <a:lnTo>
                  <a:pt x="30038" y="9351529"/>
                </a:lnTo>
                <a:lnTo>
                  <a:pt x="30203" y="9351543"/>
                </a:lnTo>
                <a:lnTo>
                  <a:pt x="28860" y="9357547"/>
                </a:lnTo>
                <a:lnTo>
                  <a:pt x="36713" y="9359553"/>
                </a:lnTo>
                <a:lnTo>
                  <a:pt x="41818" y="9364770"/>
                </a:lnTo>
                <a:lnTo>
                  <a:pt x="75980" y="9329862"/>
                </a:lnTo>
                <a:lnTo>
                  <a:pt x="73506" y="9327334"/>
                </a:lnTo>
                <a:lnTo>
                  <a:pt x="104252" y="9293750"/>
                </a:lnTo>
                <a:lnTo>
                  <a:pt x="93650" y="9284120"/>
                </a:lnTo>
                <a:lnTo>
                  <a:pt x="73929" y="9306431"/>
                </a:lnTo>
                <a:lnTo>
                  <a:pt x="73289" y="9305922"/>
                </a:lnTo>
                <a:lnTo>
                  <a:pt x="87760" y="9279304"/>
                </a:lnTo>
                <a:lnTo>
                  <a:pt x="75980" y="9272082"/>
                </a:lnTo>
                <a:close/>
                <a:moveTo>
                  <a:pt x="128574" y="9249636"/>
                </a:moveTo>
                <a:lnTo>
                  <a:pt x="128741" y="9249788"/>
                </a:lnTo>
                <a:lnTo>
                  <a:pt x="111324" y="9273282"/>
                </a:lnTo>
                <a:lnTo>
                  <a:pt x="131692" y="9252469"/>
                </a:lnTo>
                <a:lnTo>
                  <a:pt x="136057" y="9256434"/>
                </a:lnTo>
                <a:lnTo>
                  <a:pt x="138852" y="9253272"/>
                </a:lnTo>
                <a:lnTo>
                  <a:pt x="141358" y="9255832"/>
                </a:lnTo>
                <a:lnTo>
                  <a:pt x="110142" y="9287731"/>
                </a:lnTo>
                <a:lnTo>
                  <a:pt x="103663" y="9281110"/>
                </a:lnTo>
                <a:lnTo>
                  <a:pt x="111320" y="9273287"/>
                </a:lnTo>
                <a:lnTo>
                  <a:pt x="108007" y="9270653"/>
                </a:lnTo>
                <a:lnTo>
                  <a:pt x="128574" y="9249636"/>
                </a:lnTo>
                <a:close/>
                <a:moveTo>
                  <a:pt x="134879" y="9243193"/>
                </a:moveTo>
                <a:lnTo>
                  <a:pt x="141648" y="9250109"/>
                </a:lnTo>
                <a:lnTo>
                  <a:pt x="138852" y="9253272"/>
                </a:lnTo>
                <a:lnTo>
                  <a:pt x="134879" y="9249212"/>
                </a:lnTo>
                <a:lnTo>
                  <a:pt x="131692" y="9252469"/>
                </a:lnTo>
                <a:lnTo>
                  <a:pt x="128741" y="9249788"/>
                </a:lnTo>
                <a:lnTo>
                  <a:pt x="129729" y="9248456"/>
                </a:lnTo>
                <a:lnTo>
                  <a:pt x="134879" y="9243193"/>
                </a:lnTo>
                <a:close/>
                <a:moveTo>
                  <a:pt x="138649" y="9231879"/>
                </a:moveTo>
                <a:lnTo>
                  <a:pt x="140769" y="9233564"/>
                </a:lnTo>
                <a:lnTo>
                  <a:pt x="129729" y="9248456"/>
                </a:lnTo>
                <a:lnTo>
                  <a:pt x="128574" y="9249636"/>
                </a:lnTo>
                <a:lnTo>
                  <a:pt x="125456" y="9246804"/>
                </a:lnTo>
                <a:lnTo>
                  <a:pt x="138649" y="9231879"/>
                </a:lnTo>
                <a:close/>
                <a:moveTo>
                  <a:pt x="57983" y="9225956"/>
                </a:moveTo>
                <a:lnTo>
                  <a:pt x="54776" y="9252823"/>
                </a:lnTo>
                <a:lnTo>
                  <a:pt x="52117" y="9252597"/>
                </a:lnTo>
                <a:lnTo>
                  <a:pt x="57983" y="9225956"/>
                </a:lnTo>
                <a:close/>
                <a:moveTo>
                  <a:pt x="102470" y="9225526"/>
                </a:moveTo>
                <a:lnTo>
                  <a:pt x="100987" y="9228913"/>
                </a:lnTo>
                <a:lnTo>
                  <a:pt x="100718" y="9228748"/>
                </a:lnTo>
                <a:lnTo>
                  <a:pt x="102470" y="9225526"/>
                </a:lnTo>
                <a:close/>
                <a:moveTo>
                  <a:pt x="129993" y="9225373"/>
                </a:moveTo>
                <a:lnTo>
                  <a:pt x="131345" y="9226341"/>
                </a:lnTo>
                <a:lnTo>
                  <a:pt x="104594" y="9267940"/>
                </a:lnTo>
                <a:lnTo>
                  <a:pt x="100718" y="9264860"/>
                </a:lnTo>
                <a:lnTo>
                  <a:pt x="129993" y="9225373"/>
                </a:lnTo>
                <a:close/>
                <a:moveTo>
                  <a:pt x="73624" y="9222730"/>
                </a:moveTo>
                <a:lnTo>
                  <a:pt x="71152" y="9233957"/>
                </a:lnTo>
                <a:lnTo>
                  <a:pt x="70090" y="9233563"/>
                </a:lnTo>
                <a:lnTo>
                  <a:pt x="73624" y="9222730"/>
                </a:lnTo>
                <a:close/>
                <a:moveTo>
                  <a:pt x="88305" y="9222264"/>
                </a:moveTo>
                <a:lnTo>
                  <a:pt x="83048" y="9238378"/>
                </a:lnTo>
                <a:lnTo>
                  <a:pt x="81502" y="9237803"/>
                </a:lnTo>
                <a:lnTo>
                  <a:pt x="88305" y="9222264"/>
                </a:lnTo>
                <a:close/>
                <a:moveTo>
                  <a:pt x="119566" y="9217915"/>
                </a:moveTo>
                <a:lnTo>
                  <a:pt x="121545" y="9219330"/>
                </a:lnTo>
                <a:lnTo>
                  <a:pt x="112498" y="9235970"/>
                </a:lnTo>
                <a:lnTo>
                  <a:pt x="109240" y="9233972"/>
                </a:lnTo>
                <a:lnTo>
                  <a:pt x="119566" y="9217915"/>
                </a:lnTo>
                <a:close/>
                <a:moveTo>
                  <a:pt x="124278" y="9185414"/>
                </a:moveTo>
                <a:lnTo>
                  <a:pt x="102470" y="9225526"/>
                </a:lnTo>
                <a:lnTo>
                  <a:pt x="108964" y="9210692"/>
                </a:lnTo>
                <a:lnTo>
                  <a:pt x="96006" y="9204673"/>
                </a:lnTo>
                <a:lnTo>
                  <a:pt x="88305" y="9222264"/>
                </a:lnTo>
                <a:lnTo>
                  <a:pt x="98362" y="9191433"/>
                </a:lnTo>
                <a:lnTo>
                  <a:pt x="85404" y="9186618"/>
                </a:lnTo>
                <a:lnTo>
                  <a:pt x="73624" y="9222730"/>
                </a:lnTo>
                <a:lnTo>
                  <a:pt x="59488" y="9219119"/>
                </a:lnTo>
                <a:lnTo>
                  <a:pt x="57983" y="9225956"/>
                </a:lnTo>
                <a:lnTo>
                  <a:pt x="60666" y="9203471"/>
                </a:lnTo>
                <a:lnTo>
                  <a:pt x="46530" y="9202267"/>
                </a:lnTo>
                <a:lnTo>
                  <a:pt x="40640" y="9251620"/>
                </a:lnTo>
                <a:lnTo>
                  <a:pt x="52117" y="9252597"/>
                </a:lnTo>
                <a:lnTo>
                  <a:pt x="48886" y="9267267"/>
                </a:lnTo>
                <a:lnTo>
                  <a:pt x="63022" y="9270878"/>
                </a:lnTo>
                <a:lnTo>
                  <a:pt x="71152" y="9233957"/>
                </a:lnTo>
                <a:lnTo>
                  <a:pt x="81502" y="9237803"/>
                </a:lnTo>
                <a:lnTo>
                  <a:pt x="75980" y="9250415"/>
                </a:lnTo>
                <a:lnTo>
                  <a:pt x="88938" y="9256434"/>
                </a:lnTo>
                <a:lnTo>
                  <a:pt x="100987" y="9228913"/>
                </a:lnTo>
                <a:lnTo>
                  <a:pt x="109240" y="9233972"/>
                </a:lnTo>
                <a:lnTo>
                  <a:pt x="92472" y="9260046"/>
                </a:lnTo>
                <a:lnTo>
                  <a:pt x="104252" y="9268472"/>
                </a:lnTo>
                <a:lnTo>
                  <a:pt x="104594" y="9267940"/>
                </a:lnTo>
                <a:lnTo>
                  <a:pt x="108007" y="9270653"/>
                </a:lnTo>
                <a:lnTo>
                  <a:pt x="100718" y="9278101"/>
                </a:lnTo>
                <a:lnTo>
                  <a:pt x="103663" y="9281110"/>
                </a:lnTo>
                <a:lnTo>
                  <a:pt x="100718" y="9284120"/>
                </a:lnTo>
                <a:lnTo>
                  <a:pt x="110142" y="9293750"/>
                </a:lnTo>
                <a:lnTo>
                  <a:pt x="144303" y="9258842"/>
                </a:lnTo>
                <a:lnTo>
                  <a:pt x="141358" y="9255832"/>
                </a:lnTo>
                <a:lnTo>
                  <a:pt x="144303" y="9252822"/>
                </a:lnTo>
                <a:lnTo>
                  <a:pt x="141648" y="9250109"/>
                </a:lnTo>
                <a:lnTo>
                  <a:pt x="169041" y="9219119"/>
                </a:lnTo>
                <a:lnTo>
                  <a:pt x="158439" y="9209489"/>
                </a:lnTo>
                <a:lnTo>
                  <a:pt x="138649" y="9231879"/>
                </a:lnTo>
                <a:lnTo>
                  <a:pt x="130167" y="9225138"/>
                </a:lnTo>
                <a:lnTo>
                  <a:pt x="129993" y="9225373"/>
                </a:lnTo>
                <a:lnTo>
                  <a:pt x="121545" y="9219330"/>
                </a:lnTo>
                <a:lnTo>
                  <a:pt x="136057" y="9192636"/>
                </a:lnTo>
                <a:lnTo>
                  <a:pt x="124278" y="9185414"/>
                </a:lnTo>
                <a:close/>
                <a:moveTo>
                  <a:pt x="204381" y="9172173"/>
                </a:moveTo>
                <a:lnTo>
                  <a:pt x="206997" y="9174846"/>
                </a:lnTo>
                <a:lnTo>
                  <a:pt x="200848" y="9181803"/>
                </a:lnTo>
                <a:lnTo>
                  <a:pt x="204381" y="9178193"/>
                </a:lnTo>
                <a:lnTo>
                  <a:pt x="210860" y="9184813"/>
                </a:lnTo>
                <a:lnTo>
                  <a:pt x="179643" y="9216711"/>
                </a:lnTo>
                <a:lnTo>
                  <a:pt x="173164" y="9210091"/>
                </a:lnTo>
                <a:lnTo>
                  <a:pt x="200847" y="9181804"/>
                </a:lnTo>
                <a:lnTo>
                  <a:pt x="197728" y="9178971"/>
                </a:lnTo>
                <a:lnTo>
                  <a:pt x="204381" y="9172173"/>
                </a:lnTo>
                <a:close/>
                <a:moveTo>
                  <a:pt x="190245" y="9145692"/>
                </a:moveTo>
                <a:lnTo>
                  <a:pt x="160795" y="9185415"/>
                </a:lnTo>
                <a:lnTo>
                  <a:pt x="171397" y="9193841"/>
                </a:lnTo>
                <a:lnTo>
                  <a:pt x="200847" y="9154118"/>
                </a:lnTo>
                <a:lnTo>
                  <a:pt x="190245" y="9145692"/>
                </a:lnTo>
                <a:close/>
                <a:moveTo>
                  <a:pt x="223229" y="9134858"/>
                </a:moveTo>
                <a:lnTo>
                  <a:pt x="190245" y="9172174"/>
                </a:lnTo>
                <a:lnTo>
                  <a:pt x="197728" y="9178971"/>
                </a:lnTo>
                <a:lnTo>
                  <a:pt x="170219" y="9207081"/>
                </a:lnTo>
                <a:lnTo>
                  <a:pt x="173164" y="9210091"/>
                </a:lnTo>
                <a:lnTo>
                  <a:pt x="170219" y="9213100"/>
                </a:lnTo>
                <a:lnTo>
                  <a:pt x="179643" y="9223934"/>
                </a:lnTo>
                <a:lnTo>
                  <a:pt x="213805" y="9187822"/>
                </a:lnTo>
                <a:lnTo>
                  <a:pt x="210860" y="9184813"/>
                </a:lnTo>
                <a:lnTo>
                  <a:pt x="213805" y="9181803"/>
                </a:lnTo>
                <a:lnTo>
                  <a:pt x="206997" y="9174846"/>
                </a:lnTo>
                <a:lnTo>
                  <a:pt x="233831" y="9144488"/>
                </a:lnTo>
                <a:lnTo>
                  <a:pt x="223229" y="9134858"/>
                </a:lnTo>
                <a:close/>
                <a:moveTo>
                  <a:pt x="173753" y="9134858"/>
                </a:moveTo>
                <a:lnTo>
                  <a:pt x="146659" y="9176989"/>
                </a:lnTo>
                <a:lnTo>
                  <a:pt x="158439" y="9185415"/>
                </a:lnTo>
                <a:lnTo>
                  <a:pt x="185533" y="9143285"/>
                </a:lnTo>
                <a:lnTo>
                  <a:pt x="173753" y="9134858"/>
                </a:lnTo>
                <a:close/>
                <a:moveTo>
                  <a:pt x="80692" y="9121617"/>
                </a:moveTo>
                <a:lnTo>
                  <a:pt x="70090" y="9169766"/>
                </a:lnTo>
                <a:lnTo>
                  <a:pt x="84226" y="9173377"/>
                </a:lnTo>
                <a:lnTo>
                  <a:pt x="94828" y="9125228"/>
                </a:lnTo>
                <a:lnTo>
                  <a:pt x="80692" y="9121617"/>
                </a:lnTo>
                <a:close/>
                <a:moveTo>
                  <a:pt x="136057" y="9113191"/>
                </a:moveTo>
                <a:lnTo>
                  <a:pt x="116032" y="9158932"/>
                </a:lnTo>
                <a:lnTo>
                  <a:pt x="128989" y="9164951"/>
                </a:lnTo>
                <a:lnTo>
                  <a:pt x="149015" y="9119209"/>
                </a:lnTo>
                <a:lnTo>
                  <a:pt x="136057" y="9113191"/>
                </a:lnTo>
                <a:close/>
                <a:moveTo>
                  <a:pt x="273883" y="9108376"/>
                </a:moveTo>
                <a:lnTo>
                  <a:pt x="280362" y="9114996"/>
                </a:lnTo>
                <a:lnTo>
                  <a:pt x="249145" y="9146895"/>
                </a:lnTo>
                <a:lnTo>
                  <a:pt x="242667" y="9140275"/>
                </a:lnTo>
                <a:lnTo>
                  <a:pt x="273883" y="9108376"/>
                </a:lnTo>
                <a:close/>
                <a:moveTo>
                  <a:pt x="58310" y="9102358"/>
                </a:moveTo>
                <a:lnTo>
                  <a:pt x="52420" y="9151711"/>
                </a:lnTo>
                <a:lnTo>
                  <a:pt x="65378" y="9154118"/>
                </a:lnTo>
                <a:lnTo>
                  <a:pt x="72446" y="9103562"/>
                </a:lnTo>
                <a:lnTo>
                  <a:pt x="58310" y="9102358"/>
                </a:lnTo>
                <a:close/>
                <a:moveTo>
                  <a:pt x="273883" y="9102357"/>
                </a:moveTo>
                <a:lnTo>
                  <a:pt x="239721" y="9137265"/>
                </a:lnTo>
                <a:lnTo>
                  <a:pt x="242667" y="9140275"/>
                </a:lnTo>
                <a:lnTo>
                  <a:pt x="239721" y="9143285"/>
                </a:lnTo>
                <a:lnTo>
                  <a:pt x="249145" y="9152914"/>
                </a:lnTo>
                <a:lnTo>
                  <a:pt x="283307" y="9118006"/>
                </a:lnTo>
                <a:lnTo>
                  <a:pt x="280362" y="9114996"/>
                </a:lnTo>
                <a:lnTo>
                  <a:pt x="283307" y="9111987"/>
                </a:lnTo>
                <a:lnTo>
                  <a:pt x="273883" y="9102357"/>
                </a:lnTo>
                <a:close/>
                <a:moveTo>
                  <a:pt x="171397" y="9097542"/>
                </a:moveTo>
                <a:lnTo>
                  <a:pt x="147837" y="9140876"/>
                </a:lnTo>
                <a:lnTo>
                  <a:pt x="159617" y="9148099"/>
                </a:lnTo>
                <a:lnTo>
                  <a:pt x="183177" y="9104765"/>
                </a:lnTo>
                <a:lnTo>
                  <a:pt x="171397" y="9097542"/>
                </a:lnTo>
                <a:close/>
                <a:moveTo>
                  <a:pt x="116032" y="9091524"/>
                </a:moveTo>
                <a:lnTo>
                  <a:pt x="100718" y="9138469"/>
                </a:lnTo>
                <a:lnTo>
                  <a:pt x="113676" y="9143284"/>
                </a:lnTo>
                <a:lnTo>
                  <a:pt x="128989" y="9096339"/>
                </a:lnTo>
                <a:lnTo>
                  <a:pt x="116032" y="9091524"/>
                </a:lnTo>
                <a:close/>
                <a:moveTo>
                  <a:pt x="250323" y="9067450"/>
                </a:moveTo>
                <a:lnTo>
                  <a:pt x="220873" y="9107173"/>
                </a:lnTo>
                <a:lnTo>
                  <a:pt x="231475" y="9115599"/>
                </a:lnTo>
                <a:lnTo>
                  <a:pt x="260925" y="9075876"/>
                </a:lnTo>
                <a:lnTo>
                  <a:pt x="250323" y="9067450"/>
                </a:lnTo>
                <a:close/>
                <a:moveTo>
                  <a:pt x="288019" y="9060227"/>
                </a:moveTo>
                <a:lnTo>
                  <a:pt x="255035" y="9097543"/>
                </a:lnTo>
                <a:lnTo>
                  <a:pt x="265637" y="9107173"/>
                </a:lnTo>
                <a:lnTo>
                  <a:pt x="298621" y="9069857"/>
                </a:lnTo>
                <a:lnTo>
                  <a:pt x="288019" y="9060227"/>
                </a:lnTo>
                <a:close/>
                <a:moveTo>
                  <a:pt x="227941" y="9051802"/>
                </a:moveTo>
                <a:lnTo>
                  <a:pt x="200847" y="9093932"/>
                </a:lnTo>
                <a:lnTo>
                  <a:pt x="212627" y="9102358"/>
                </a:lnTo>
                <a:lnTo>
                  <a:pt x="239721" y="9060227"/>
                </a:lnTo>
                <a:lnTo>
                  <a:pt x="227941" y="9051802"/>
                </a:lnTo>
                <a:close/>
                <a:moveTo>
                  <a:pt x="342206" y="9037357"/>
                </a:moveTo>
                <a:lnTo>
                  <a:pt x="348685" y="9043977"/>
                </a:lnTo>
                <a:lnTo>
                  <a:pt x="317468" y="9075875"/>
                </a:lnTo>
                <a:lnTo>
                  <a:pt x="310991" y="9069255"/>
                </a:lnTo>
                <a:lnTo>
                  <a:pt x="342206" y="9037357"/>
                </a:lnTo>
                <a:close/>
                <a:moveTo>
                  <a:pt x="342206" y="9031337"/>
                </a:moveTo>
                <a:lnTo>
                  <a:pt x="308045" y="9066245"/>
                </a:lnTo>
                <a:lnTo>
                  <a:pt x="310991" y="9069255"/>
                </a:lnTo>
                <a:lnTo>
                  <a:pt x="308045" y="9072265"/>
                </a:lnTo>
                <a:lnTo>
                  <a:pt x="317468" y="9081895"/>
                </a:lnTo>
                <a:lnTo>
                  <a:pt x="351630" y="9046987"/>
                </a:lnTo>
                <a:lnTo>
                  <a:pt x="348685" y="9043977"/>
                </a:lnTo>
                <a:lnTo>
                  <a:pt x="351630" y="9040967"/>
                </a:lnTo>
                <a:lnTo>
                  <a:pt x="342206" y="9031337"/>
                </a:lnTo>
                <a:close/>
                <a:moveTo>
                  <a:pt x="101896" y="9024115"/>
                </a:moveTo>
                <a:lnTo>
                  <a:pt x="91294" y="9072264"/>
                </a:lnTo>
                <a:lnTo>
                  <a:pt x="105430" y="9075876"/>
                </a:lnTo>
                <a:lnTo>
                  <a:pt x="116032" y="9027727"/>
                </a:lnTo>
                <a:lnTo>
                  <a:pt x="101896" y="9024115"/>
                </a:lnTo>
                <a:close/>
                <a:moveTo>
                  <a:pt x="176109" y="9021708"/>
                </a:moveTo>
                <a:lnTo>
                  <a:pt x="156083" y="9067449"/>
                </a:lnTo>
                <a:lnTo>
                  <a:pt x="169041" y="9073468"/>
                </a:lnTo>
                <a:lnTo>
                  <a:pt x="189067" y="9027726"/>
                </a:lnTo>
                <a:lnTo>
                  <a:pt x="176109" y="9021708"/>
                </a:lnTo>
                <a:close/>
                <a:moveTo>
                  <a:pt x="218517" y="9010874"/>
                </a:moveTo>
                <a:lnTo>
                  <a:pt x="194957" y="9054208"/>
                </a:lnTo>
                <a:lnTo>
                  <a:pt x="206737" y="9061431"/>
                </a:lnTo>
                <a:lnTo>
                  <a:pt x="230297" y="9018096"/>
                </a:lnTo>
                <a:lnTo>
                  <a:pt x="218517" y="9010874"/>
                </a:lnTo>
                <a:close/>
                <a:moveTo>
                  <a:pt x="68912" y="9003653"/>
                </a:moveTo>
                <a:lnTo>
                  <a:pt x="63022" y="9053005"/>
                </a:lnTo>
                <a:lnTo>
                  <a:pt x="77158" y="9054209"/>
                </a:lnTo>
                <a:lnTo>
                  <a:pt x="83048" y="9004857"/>
                </a:lnTo>
                <a:lnTo>
                  <a:pt x="68912" y="9003653"/>
                </a:lnTo>
                <a:close/>
                <a:moveTo>
                  <a:pt x="146659" y="8997634"/>
                </a:moveTo>
                <a:lnTo>
                  <a:pt x="131345" y="9044579"/>
                </a:lnTo>
                <a:lnTo>
                  <a:pt x="145481" y="9049394"/>
                </a:lnTo>
                <a:lnTo>
                  <a:pt x="159617" y="9002448"/>
                </a:lnTo>
                <a:lnTo>
                  <a:pt x="146659" y="8997634"/>
                </a:lnTo>
                <a:close/>
                <a:moveTo>
                  <a:pt x="310401" y="8988004"/>
                </a:moveTo>
                <a:lnTo>
                  <a:pt x="280951" y="9027727"/>
                </a:lnTo>
                <a:lnTo>
                  <a:pt x="291553" y="9036153"/>
                </a:lnTo>
                <a:lnTo>
                  <a:pt x="321002" y="8996430"/>
                </a:lnTo>
                <a:lnTo>
                  <a:pt x="310401" y="8988004"/>
                </a:lnTo>
                <a:close/>
                <a:moveTo>
                  <a:pt x="352808" y="8985597"/>
                </a:moveTo>
                <a:lnTo>
                  <a:pt x="319824" y="9022912"/>
                </a:lnTo>
                <a:lnTo>
                  <a:pt x="330426" y="9032542"/>
                </a:lnTo>
                <a:lnTo>
                  <a:pt x="363410" y="8995226"/>
                </a:lnTo>
                <a:lnTo>
                  <a:pt x="352808" y="8985597"/>
                </a:lnTo>
                <a:close/>
                <a:moveTo>
                  <a:pt x="282129" y="8968745"/>
                </a:moveTo>
                <a:lnTo>
                  <a:pt x="255035" y="9010875"/>
                </a:lnTo>
                <a:lnTo>
                  <a:pt x="266815" y="9019301"/>
                </a:lnTo>
                <a:lnTo>
                  <a:pt x="293909" y="8977171"/>
                </a:lnTo>
                <a:lnTo>
                  <a:pt x="282129" y="8968745"/>
                </a:lnTo>
                <a:close/>
                <a:moveTo>
                  <a:pt x="411708" y="8967541"/>
                </a:moveTo>
                <a:lnTo>
                  <a:pt x="417598" y="8973559"/>
                </a:lnTo>
                <a:lnTo>
                  <a:pt x="386970" y="9004856"/>
                </a:lnTo>
                <a:lnTo>
                  <a:pt x="381080" y="8998838"/>
                </a:lnTo>
                <a:lnTo>
                  <a:pt x="411708" y="8967541"/>
                </a:lnTo>
                <a:close/>
                <a:moveTo>
                  <a:pt x="411708" y="8960318"/>
                </a:moveTo>
                <a:lnTo>
                  <a:pt x="377546" y="8995226"/>
                </a:lnTo>
                <a:lnTo>
                  <a:pt x="381080" y="8998838"/>
                </a:lnTo>
                <a:lnTo>
                  <a:pt x="377546" y="9002449"/>
                </a:lnTo>
                <a:lnTo>
                  <a:pt x="386970" y="9012079"/>
                </a:lnTo>
                <a:lnTo>
                  <a:pt x="421132" y="8977171"/>
                </a:lnTo>
                <a:lnTo>
                  <a:pt x="417598" y="8973559"/>
                </a:lnTo>
                <a:lnTo>
                  <a:pt x="421132" y="8969948"/>
                </a:lnTo>
                <a:lnTo>
                  <a:pt x="411708" y="8960318"/>
                </a:lnTo>
                <a:close/>
                <a:moveTo>
                  <a:pt x="214983" y="8930225"/>
                </a:moveTo>
                <a:lnTo>
                  <a:pt x="194957" y="8975966"/>
                </a:lnTo>
                <a:lnTo>
                  <a:pt x="207915" y="8981985"/>
                </a:lnTo>
                <a:lnTo>
                  <a:pt x="227941" y="8936243"/>
                </a:lnTo>
                <a:lnTo>
                  <a:pt x="214983" y="8930225"/>
                </a:lnTo>
                <a:close/>
                <a:moveTo>
                  <a:pt x="123100" y="8926614"/>
                </a:moveTo>
                <a:lnTo>
                  <a:pt x="112498" y="8974763"/>
                </a:lnTo>
                <a:lnTo>
                  <a:pt x="126633" y="8978374"/>
                </a:lnTo>
                <a:lnTo>
                  <a:pt x="137235" y="8930225"/>
                </a:lnTo>
                <a:lnTo>
                  <a:pt x="123100" y="8926614"/>
                </a:lnTo>
                <a:close/>
                <a:moveTo>
                  <a:pt x="265637" y="8923002"/>
                </a:moveTo>
                <a:lnTo>
                  <a:pt x="242077" y="8966336"/>
                </a:lnTo>
                <a:lnTo>
                  <a:pt x="253857" y="8973559"/>
                </a:lnTo>
                <a:lnTo>
                  <a:pt x="277417" y="8930225"/>
                </a:lnTo>
                <a:lnTo>
                  <a:pt x="265637" y="8923002"/>
                </a:lnTo>
                <a:close/>
                <a:moveTo>
                  <a:pt x="417598" y="8910966"/>
                </a:moveTo>
                <a:lnTo>
                  <a:pt x="384614" y="8948281"/>
                </a:lnTo>
                <a:lnTo>
                  <a:pt x="395216" y="8957911"/>
                </a:lnTo>
                <a:lnTo>
                  <a:pt x="428200" y="8920596"/>
                </a:lnTo>
                <a:lnTo>
                  <a:pt x="417598" y="8910966"/>
                </a:lnTo>
                <a:close/>
                <a:moveTo>
                  <a:pt x="370478" y="8909762"/>
                </a:moveTo>
                <a:lnTo>
                  <a:pt x="341028" y="8949485"/>
                </a:lnTo>
                <a:lnTo>
                  <a:pt x="351630" y="8957911"/>
                </a:lnTo>
                <a:lnTo>
                  <a:pt x="381080" y="8918188"/>
                </a:lnTo>
                <a:lnTo>
                  <a:pt x="370478" y="8909762"/>
                </a:lnTo>
                <a:close/>
                <a:moveTo>
                  <a:pt x="79514" y="8904947"/>
                </a:moveTo>
                <a:lnTo>
                  <a:pt x="73624" y="8954300"/>
                </a:lnTo>
                <a:lnTo>
                  <a:pt x="87760" y="8955504"/>
                </a:lnTo>
                <a:lnTo>
                  <a:pt x="93650" y="8906151"/>
                </a:lnTo>
                <a:lnTo>
                  <a:pt x="79514" y="8904947"/>
                </a:lnTo>
                <a:close/>
                <a:moveTo>
                  <a:pt x="178465" y="8902539"/>
                </a:moveTo>
                <a:lnTo>
                  <a:pt x="163151" y="8949485"/>
                </a:lnTo>
                <a:lnTo>
                  <a:pt x="176109" y="8954300"/>
                </a:lnTo>
                <a:lnTo>
                  <a:pt x="191423" y="8907354"/>
                </a:lnTo>
                <a:lnTo>
                  <a:pt x="178465" y="8902539"/>
                </a:lnTo>
                <a:close/>
                <a:moveTo>
                  <a:pt x="481210" y="8896521"/>
                </a:moveTo>
                <a:lnTo>
                  <a:pt x="487689" y="8903141"/>
                </a:lnTo>
                <a:lnTo>
                  <a:pt x="456472" y="8935040"/>
                </a:lnTo>
                <a:lnTo>
                  <a:pt x="449993" y="8928420"/>
                </a:lnTo>
                <a:lnTo>
                  <a:pt x="481210" y="8896521"/>
                </a:lnTo>
                <a:close/>
                <a:moveTo>
                  <a:pt x="481210" y="8890502"/>
                </a:moveTo>
                <a:lnTo>
                  <a:pt x="447048" y="8925410"/>
                </a:lnTo>
                <a:lnTo>
                  <a:pt x="449993" y="8928420"/>
                </a:lnTo>
                <a:lnTo>
                  <a:pt x="447048" y="8931429"/>
                </a:lnTo>
                <a:lnTo>
                  <a:pt x="456472" y="8941059"/>
                </a:lnTo>
                <a:lnTo>
                  <a:pt x="490634" y="8906151"/>
                </a:lnTo>
                <a:lnTo>
                  <a:pt x="487689" y="8903141"/>
                </a:lnTo>
                <a:lnTo>
                  <a:pt x="490634" y="8900132"/>
                </a:lnTo>
                <a:lnTo>
                  <a:pt x="481210" y="8890502"/>
                </a:lnTo>
                <a:close/>
                <a:moveTo>
                  <a:pt x="336316" y="8885687"/>
                </a:moveTo>
                <a:lnTo>
                  <a:pt x="309223" y="8927818"/>
                </a:lnTo>
                <a:lnTo>
                  <a:pt x="321002" y="8936244"/>
                </a:lnTo>
                <a:lnTo>
                  <a:pt x="348096" y="8894114"/>
                </a:lnTo>
                <a:lnTo>
                  <a:pt x="336316" y="8885687"/>
                </a:lnTo>
                <a:close/>
                <a:moveTo>
                  <a:pt x="255035" y="8839945"/>
                </a:moveTo>
                <a:lnTo>
                  <a:pt x="235009" y="8885687"/>
                </a:lnTo>
                <a:lnTo>
                  <a:pt x="247967" y="8891705"/>
                </a:lnTo>
                <a:lnTo>
                  <a:pt x="267993" y="8845964"/>
                </a:lnTo>
                <a:lnTo>
                  <a:pt x="255035" y="8839945"/>
                </a:lnTo>
                <a:close/>
                <a:moveTo>
                  <a:pt x="482388" y="8836335"/>
                </a:moveTo>
                <a:lnTo>
                  <a:pt x="449404" y="8873650"/>
                </a:lnTo>
                <a:lnTo>
                  <a:pt x="460006" y="8883280"/>
                </a:lnTo>
                <a:lnTo>
                  <a:pt x="492990" y="8845965"/>
                </a:lnTo>
                <a:lnTo>
                  <a:pt x="482388" y="8836335"/>
                </a:lnTo>
                <a:close/>
                <a:moveTo>
                  <a:pt x="313935" y="8835131"/>
                </a:moveTo>
                <a:lnTo>
                  <a:pt x="290375" y="8878465"/>
                </a:lnTo>
                <a:lnTo>
                  <a:pt x="302155" y="8885687"/>
                </a:lnTo>
                <a:lnTo>
                  <a:pt x="325714" y="8842353"/>
                </a:lnTo>
                <a:lnTo>
                  <a:pt x="313935" y="8835131"/>
                </a:lnTo>
                <a:close/>
                <a:moveTo>
                  <a:pt x="430556" y="8830317"/>
                </a:moveTo>
                <a:lnTo>
                  <a:pt x="401106" y="8870039"/>
                </a:lnTo>
                <a:lnTo>
                  <a:pt x="411708" y="8878465"/>
                </a:lnTo>
                <a:lnTo>
                  <a:pt x="441158" y="8839946"/>
                </a:lnTo>
                <a:lnTo>
                  <a:pt x="430556" y="8830317"/>
                </a:lnTo>
                <a:close/>
                <a:moveTo>
                  <a:pt x="144303" y="8827908"/>
                </a:moveTo>
                <a:lnTo>
                  <a:pt x="133701" y="8877261"/>
                </a:lnTo>
                <a:lnTo>
                  <a:pt x="147837" y="8880872"/>
                </a:lnTo>
                <a:lnTo>
                  <a:pt x="158439" y="8831520"/>
                </a:lnTo>
                <a:lnTo>
                  <a:pt x="144303" y="8827908"/>
                </a:lnTo>
                <a:close/>
                <a:moveTo>
                  <a:pt x="549533" y="8825501"/>
                </a:moveTo>
                <a:lnTo>
                  <a:pt x="556012" y="8832122"/>
                </a:lnTo>
                <a:lnTo>
                  <a:pt x="524795" y="8864020"/>
                </a:lnTo>
                <a:lnTo>
                  <a:pt x="518317" y="8857400"/>
                </a:lnTo>
                <a:lnTo>
                  <a:pt x="549533" y="8825501"/>
                </a:lnTo>
                <a:close/>
                <a:moveTo>
                  <a:pt x="549533" y="8819482"/>
                </a:moveTo>
                <a:lnTo>
                  <a:pt x="515371" y="8854390"/>
                </a:lnTo>
                <a:lnTo>
                  <a:pt x="518317" y="8857400"/>
                </a:lnTo>
                <a:lnTo>
                  <a:pt x="515371" y="8860410"/>
                </a:lnTo>
                <a:lnTo>
                  <a:pt x="524795" y="8870039"/>
                </a:lnTo>
                <a:lnTo>
                  <a:pt x="558957" y="8835131"/>
                </a:lnTo>
                <a:lnTo>
                  <a:pt x="556012" y="8832122"/>
                </a:lnTo>
                <a:lnTo>
                  <a:pt x="558957" y="8829112"/>
                </a:lnTo>
                <a:lnTo>
                  <a:pt x="549533" y="8819482"/>
                </a:lnTo>
                <a:close/>
                <a:moveTo>
                  <a:pt x="209093" y="8807445"/>
                </a:moveTo>
                <a:lnTo>
                  <a:pt x="193779" y="8854391"/>
                </a:lnTo>
                <a:lnTo>
                  <a:pt x="206737" y="8859205"/>
                </a:lnTo>
                <a:lnTo>
                  <a:pt x="222051" y="8812260"/>
                </a:lnTo>
                <a:lnTo>
                  <a:pt x="209093" y="8807445"/>
                </a:lnTo>
                <a:close/>
                <a:moveTo>
                  <a:pt x="90116" y="8805038"/>
                </a:moveTo>
                <a:lnTo>
                  <a:pt x="84226" y="8854391"/>
                </a:lnTo>
                <a:lnTo>
                  <a:pt x="98362" y="8855595"/>
                </a:lnTo>
                <a:lnTo>
                  <a:pt x="104252" y="8806242"/>
                </a:lnTo>
                <a:lnTo>
                  <a:pt x="90116" y="8805038"/>
                </a:lnTo>
                <a:close/>
                <a:moveTo>
                  <a:pt x="390504" y="8802631"/>
                </a:moveTo>
                <a:lnTo>
                  <a:pt x="363410" y="8844761"/>
                </a:lnTo>
                <a:lnTo>
                  <a:pt x="375190" y="8853187"/>
                </a:lnTo>
                <a:lnTo>
                  <a:pt x="402284" y="8811057"/>
                </a:lnTo>
                <a:lnTo>
                  <a:pt x="390504" y="8802631"/>
                </a:lnTo>
                <a:close/>
                <a:moveTo>
                  <a:pt x="547177" y="8761704"/>
                </a:moveTo>
                <a:lnTo>
                  <a:pt x="514193" y="8799020"/>
                </a:lnTo>
                <a:lnTo>
                  <a:pt x="524795" y="8808649"/>
                </a:lnTo>
                <a:lnTo>
                  <a:pt x="557779" y="8771334"/>
                </a:lnTo>
                <a:lnTo>
                  <a:pt x="547177" y="8761704"/>
                </a:lnTo>
                <a:close/>
                <a:moveTo>
                  <a:pt x="619035" y="8755686"/>
                </a:moveTo>
                <a:lnTo>
                  <a:pt x="624925" y="8761704"/>
                </a:lnTo>
                <a:lnTo>
                  <a:pt x="594297" y="8793000"/>
                </a:lnTo>
                <a:lnTo>
                  <a:pt x="588407" y="8786982"/>
                </a:lnTo>
                <a:lnTo>
                  <a:pt x="619035" y="8755686"/>
                </a:lnTo>
                <a:close/>
                <a:moveTo>
                  <a:pt x="490634" y="8752075"/>
                </a:moveTo>
                <a:lnTo>
                  <a:pt x="461184" y="8791797"/>
                </a:lnTo>
                <a:lnTo>
                  <a:pt x="471786" y="8800223"/>
                </a:lnTo>
                <a:lnTo>
                  <a:pt x="501236" y="8760500"/>
                </a:lnTo>
                <a:lnTo>
                  <a:pt x="490634" y="8752075"/>
                </a:lnTo>
                <a:close/>
                <a:moveTo>
                  <a:pt x="619035" y="8748462"/>
                </a:moveTo>
                <a:lnTo>
                  <a:pt x="584873" y="8783370"/>
                </a:lnTo>
                <a:lnTo>
                  <a:pt x="588407" y="8786982"/>
                </a:lnTo>
                <a:lnTo>
                  <a:pt x="584873" y="8790593"/>
                </a:lnTo>
                <a:lnTo>
                  <a:pt x="594297" y="8800223"/>
                </a:lnTo>
                <a:lnTo>
                  <a:pt x="628459" y="8765315"/>
                </a:lnTo>
                <a:lnTo>
                  <a:pt x="624925" y="8761704"/>
                </a:lnTo>
                <a:lnTo>
                  <a:pt x="628459" y="8758092"/>
                </a:lnTo>
                <a:lnTo>
                  <a:pt x="619035" y="8748462"/>
                </a:lnTo>
                <a:close/>
                <a:moveTo>
                  <a:pt x="361054" y="8748462"/>
                </a:moveTo>
                <a:lnTo>
                  <a:pt x="337494" y="8791797"/>
                </a:lnTo>
                <a:lnTo>
                  <a:pt x="349274" y="8799019"/>
                </a:lnTo>
                <a:lnTo>
                  <a:pt x="372834" y="8755685"/>
                </a:lnTo>
                <a:lnTo>
                  <a:pt x="361054" y="8748462"/>
                </a:lnTo>
                <a:close/>
                <a:moveTo>
                  <a:pt x="295087" y="8748462"/>
                </a:moveTo>
                <a:lnTo>
                  <a:pt x="275061" y="8794204"/>
                </a:lnTo>
                <a:lnTo>
                  <a:pt x="288019" y="8800223"/>
                </a:lnTo>
                <a:lnTo>
                  <a:pt x="308045" y="8754481"/>
                </a:lnTo>
                <a:lnTo>
                  <a:pt x="295087" y="8748462"/>
                </a:lnTo>
                <a:close/>
                <a:moveTo>
                  <a:pt x="165507" y="8730407"/>
                </a:moveTo>
                <a:lnTo>
                  <a:pt x="154905" y="8779760"/>
                </a:lnTo>
                <a:lnTo>
                  <a:pt x="169041" y="8783371"/>
                </a:lnTo>
                <a:lnTo>
                  <a:pt x="179643" y="8734018"/>
                </a:lnTo>
                <a:lnTo>
                  <a:pt x="165507" y="8730407"/>
                </a:lnTo>
                <a:close/>
                <a:moveTo>
                  <a:pt x="444692" y="8719574"/>
                </a:moveTo>
                <a:lnTo>
                  <a:pt x="417598" y="8761704"/>
                </a:lnTo>
                <a:lnTo>
                  <a:pt x="429378" y="8770130"/>
                </a:lnTo>
                <a:lnTo>
                  <a:pt x="456472" y="8728000"/>
                </a:lnTo>
                <a:lnTo>
                  <a:pt x="444692" y="8719574"/>
                </a:lnTo>
                <a:close/>
                <a:moveTo>
                  <a:pt x="239721" y="8713555"/>
                </a:moveTo>
                <a:lnTo>
                  <a:pt x="224407" y="8760500"/>
                </a:lnTo>
                <a:lnTo>
                  <a:pt x="237365" y="8765315"/>
                </a:lnTo>
                <a:lnTo>
                  <a:pt x="252679" y="8718370"/>
                </a:lnTo>
                <a:lnTo>
                  <a:pt x="239721" y="8713555"/>
                </a:lnTo>
                <a:close/>
                <a:moveTo>
                  <a:pt x="100718" y="8706333"/>
                </a:moveTo>
                <a:lnTo>
                  <a:pt x="94828" y="8755686"/>
                </a:lnTo>
                <a:lnTo>
                  <a:pt x="108964" y="8756889"/>
                </a:lnTo>
                <a:lnTo>
                  <a:pt x="114854" y="8707537"/>
                </a:lnTo>
                <a:lnTo>
                  <a:pt x="100718" y="8706333"/>
                </a:lnTo>
                <a:close/>
                <a:moveTo>
                  <a:pt x="611967" y="8687073"/>
                </a:moveTo>
                <a:lnTo>
                  <a:pt x="578983" y="8724389"/>
                </a:lnTo>
                <a:lnTo>
                  <a:pt x="589585" y="8734019"/>
                </a:lnTo>
                <a:lnTo>
                  <a:pt x="622569" y="8696703"/>
                </a:lnTo>
                <a:lnTo>
                  <a:pt x="611967" y="8687073"/>
                </a:lnTo>
                <a:close/>
                <a:moveTo>
                  <a:pt x="688537" y="8683462"/>
                </a:moveTo>
                <a:lnTo>
                  <a:pt x="695604" y="8690684"/>
                </a:lnTo>
                <a:lnTo>
                  <a:pt x="663799" y="8723184"/>
                </a:lnTo>
                <a:lnTo>
                  <a:pt x="656731" y="8715963"/>
                </a:lnTo>
                <a:lnTo>
                  <a:pt x="688537" y="8683462"/>
                </a:lnTo>
                <a:close/>
                <a:moveTo>
                  <a:pt x="688537" y="8678647"/>
                </a:moveTo>
                <a:lnTo>
                  <a:pt x="654375" y="8713555"/>
                </a:lnTo>
                <a:lnTo>
                  <a:pt x="656731" y="8715963"/>
                </a:lnTo>
                <a:lnTo>
                  <a:pt x="653197" y="8719574"/>
                </a:lnTo>
                <a:lnTo>
                  <a:pt x="663799" y="8729204"/>
                </a:lnTo>
                <a:lnTo>
                  <a:pt x="697960" y="8693092"/>
                </a:lnTo>
                <a:lnTo>
                  <a:pt x="695604" y="8690684"/>
                </a:lnTo>
                <a:lnTo>
                  <a:pt x="697960" y="8688276"/>
                </a:lnTo>
                <a:lnTo>
                  <a:pt x="688537" y="8678647"/>
                </a:lnTo>
                <a:close/>
                <a:moveTo>
                  <a:pt x="549533" y="8672629"/>
                </a:moveTo>
                <a:lnTo>
                  <a:pt x="520083" y="8712351"/>
                </a:lnTo>
                <a:lnTo>
                  <a:pt x="530685" y="8720778"/>
                </a:lnTo>
                <a:lnTo>
                  <a:pt x="560135" y="8681055"/>
                </a:lnTo>
                <a:lnTo>
                  <a:pt x="549533" y="8672629"/>
                </a:lnTo>
                <a:close/>
                <a:moveTo>
                  <a:pt x="408174" y="8660591"/>
                </a:moveTo>
                <a:lnTo>
                  <a:pt x="384614" y="8703925"/>
                </a:lnTo>
                <a:lnTo>
                  <a:pt x="396394" y="8711147"/>
                </a:lnTo>
                <a:lnTo>
                  <a:pt x="419954" y="8667813"/>
                </a:lnTo>
                <a:lnTo>
                  <a:pt x="408174" y="8660591"/>
                </a:lnTo>
                <a:close/>
                <a:moveTo>
                  <a:pt x="333960" y="8656979"/>
                </a:moveTo>
                <a:lnTo>
                  <a:pt x="313935" y="8702721"/>
                </a:lnTo>
                <a:lnTo>
                  <a:pt x="326892" y="8708740"/>
                </a:lnTo>
                <a:lnTo>
                  <a:pt x="346918" y="8662998"/>
                </a:lnTo>
                <a:lnTo>
                  <a:pt x="333960" y="8656979"/>
                </a:lnTo>
                <a:close/>
                <a:moveTo>
                  <a:pt x="498880" y="8636517"/>
                </a:moveTo>
                <a:lnTo>
                  <a:pt x="471786" y="8678647"/>
                </a:lnTo>
                <a:lnTo>
                  <a:pt x="483566" y="8687073"/>
                </a:lnTo>
                <a:lnTo>
                  <a:pt x="510659" y="8644943"/>
                </a:lnTo>
                <a:lnTo>
                  <a:pt x="498880" y="8636517"/>
                </a:lnTo>
                <a:close/>
                <a:moveTo>
                  <a:pt x="186711" y="8634109"/>
                </a:moveTo>
                <a:lnTo>
                  <a:pt x="176109" y="8682258"/>
                </a:lnTo>
                <a:lnTo>
                  <a:pt x="190245" y="8685869"/>
                </a:lnTo>
                <a:lnTo>
                  <a:pt x="200847" y="8637720"/>
                </a:lnTo>
                <a:lnTo>
                  <a:pt x="186711" y="8634109"/>
                </a:lnTo>
                <a:close/>
                <a:moveTo>
                  <a:pt x="271527" y="8618461"/>
                </a:moveTo>
                <a:lnTo>
                  <a:pt x="256213" y="8665406"/>
                </a:lnTo>
                <a:lnTo>
                  <a:pt x="269171" y="8670221"/>
                </a:lnTo>
                <a:lnTo>
                  <a:pt x="284485" y="8623276"/>
                </a:lnTo>
                <a:lnTo>
                  <a:pt x="271527" y="8618461"/>
                </a:lnTo>
                <a:close/>
                <a:moveTo>
                  <a:pt x="756860" y="8613646"/>
                </a:moveTo>
                <a:lnTo>
                  <a:pt x="763339" y="8620267"/>
                </a:lnTo>
                <a:lnTo>
                  <a:pt x="732122" y="8652165"/>
                </a:lnTo>
                <a:lnTo>
                  <a:pt x="725643" y="8645545"/>
                </a:lnTo>
                <a:lnTo>
                  <a:pt x="756860" y="8613646"/>
                </a:lnTo>
                <a:close/>
                <a:moveTo>
                  <a:pt x="677935" y="8612443"/>
                </a:moveTo>
                <a:lnTo>
                  <a:pt x="644951" y="8649758"/>
                </a:lnTo>
                <a:lnTo>
                  <a:pt x="655553" y="8659388"/>
                </a:lnTo>
                <a:lnTo>
                  <a:pt x="688537" y="8622072"/>
                </a:lnTo>
                <a:lnTo>
                  <a:pt x="677935" y="8612443"/>
                </a:lnTo>
                <a:close/>
                <a:moveTo>
                  <a:pt x="756860" y="8607627"/>
                </a:moveTo>
                <a:lnTo>
                  <a:pt x="722698" y="8642535"/>
                </a:lnTo>
                <a:lnTo>
                  <a:pt x="725643" y="8645545"/>
                </a:lnTo>
                <a:lnTo>
                  <a:pt x="722698" y="8648554"/>
                </a:lnTo>
                <a:lnTo>
                  <a:pt x="732122" y="8658184"/>
                </a:lnTo>
                <a:lnTo>
                  <a:pt x="766284" y="8623276"/>
                </a:lnTo>
                <a:lnTo>
                  <a:pt x="763339" y="8620267"/>
                </a:lnTo>
                <a:lnTo>
                  <a:pt x="766284" y="8617257"/>
                </a:lnTo>
                <a:lnTo>
                  <a:pt x="756860" y="8607627"/>
                </a:lnTo>
                <a:close/>
                <a:moveTo>
                  <a:pt x="111320" y="8606424"/>
                </a:moveTo>
                <a:lnTo>
                  <a:pt x="105430" y="8655777"/>
                </a:lnTo>
                <a:lnTo>
                  <a:pt x="119566" y="8656980"/>
                </a:lnTo>
                <a:lnTo>
                  <a:pt x="125455" y="8607628"/>
                </a:lnTo>
                <a:lnTo>
                  <a:pt x="111320" y="8606424"/>
                </a:lnTo>
                <a:close/>
                <a:moveTo>
                  <a:pt x="609611" y="8594387"/>
                </a:moveTo>
                <a:lnTo>
                  <a:pt x="580161" y="8634109"/>
                </a:lnTo>
                <a:lnTo>
                  <a:pt x="590763" y="8642536"/>
                </a:lnTo>
                <a:lnTo>
                  <a:pt x="620213" y="8602813"/>
                </a:lnTo>
                <a:lnTo>
                  <a:pt x="609611" y="8594387"/>
                </a:lnTo>
                <a:close/>
                <a:moveTo>
                  <a:pt x="456472" y="8573923"/>
                </a:moveTo>
                <a:lnTo>
                  <a:pt x="432912" y="8617257"/>
                </a:lnTo>
                <a:lnTo>
                  <a:pt x="444692" y="8624479"/>
                </a:lnTo>
                <a:lnTo>
                  <a:pt x="468252" y="8581145"/>
                </a:lnTo>
                <a:lnTo>
                  <a:pt x="456472" y="8573923"/>
                </a:lnTo>
                <a:close/>
                <a:moveTo>
                  <a:pt x="374012" y="8565497"/>
                </a:moveTo>
                <a:lnTo>
                  <a:pt x="353986" y="8611238"/>
                </a:lnTo>
                <a:lnTo>
                  <a:pt x="366944" y="8617257"/>
                </a:lnTo>
                <a:lnTo>
                  <a:pt x="386970" y="8571515"/>
                </a:lnTo>
                <a:lnTo>
                  <a:pt x="374012" y="8565497"/>
                </a:lnTo>
                <a:close/>
                <a:moveTo>
                  <a:pt x="553067" y="8553460"/>
                </a:moveTo>
                <a:lnTo>
                  <a:pt x="525973" y="8595591"/>
                </a:lnTo>
                <a:lnTo>
                  <a:pt x="537753" y="8604016"/>
                </a:lnTo>
                <a:lnTo>
                  <a:pt x="564847" y="8561886"/>
                </a:lnTo>
                <a:lnTo>
                  <a:pt x="553067" y="8553460"/>
                </a:lnTo>
                <a:close/>
                <a:moveTo>
                  <a:pt x="826362" y="8543830"/>
                </a:moveTo>
                <a:lnTo>
                  <a:pt x="832252" y="8549848"/>
                </a:lnTo>
                <a:lnTo>
                  <a:pt x="801624" y="8581145"/>
                </a:lnTo>
                <a:lnTo>
                  <a:pt x="795735" y="8575127"/>
                </a:lnTo>
                <a:lnTo>
                  <a:pt x="826362" y="8543830"/>
                </a:lnTo>
                <a:close/>
                <a:moveTo>
                  <a:pt x="742724" y="8537812"/>
                </a:moveTo>
                <a:lnTo>
                  <a:pt x="709740" y="8575127"/>
                </a:lnTo>
                <a:lnTo>
                  <a:pt x="720342" y="8584757"/>
                </a:lnTo>
                <a:lnTo>
                  <a:pt x="753326" y="8547442"/>
                </a:lnTo>
                <a:lnTo>
                  <a:pt x="742724" y="8537812"/>
                </a:lnTo>
                <a:close/>
                <a:moveTo>
                  <a:pt x="826362" y="8536607"/>
                </a:moveTo>
                <a:lnTo>
                  <a:pt x="792200" y="8571515"/>
                </a:lnTo>
                <a:lnTo>
                  <a:pt x="795735" y="8575127"/>
                </a:lnTo>
                <a:lnTo>
                  <a:pt x="792200" y="8578738"/>
                </a:lnTo>
                <a:lnTo>
                  <a:pt x="801624" y="8588368"/>
                </a:lnTo>
                <a:lnTo>
                  <a:pt x="835786" y="8553460"/>
                </a:lnTo>
                <a:lnTo>
                  <a:pt x="832252" y="8549848"/>
                </a:lnTo>
                <a:lnTo>
                  <a:pt x="835786" y="8546237"/>
                </a:lnTo>
                <a:lnTo>
                  <a:pt x="826362" y="8536607"/>
                </a:lnTo>
                <a:close/>
                <a:moveTo>
                  <a:pt x="207915" y="8536607"/>
                </a:moveTo>
                <a:lnTo>
                  <a:pt x="197313" y="8584756"/>
                </a:lnTo>
                <a:lnTo>
                  <a:pt x="211449" y="8588368"/>
                </a:lnTo>
                <a:lnTo>
                  <a:pt x="222051" y="8540219"/>
                </a:lnTo>
                <a:lnTo>
                  <a:pt x="207915" y="8536607"/>
                </a:lnTo>
                <a:close/>
                <a:moveTo>
                  <a:pt x="302155" y="8523367"/>
                </a:moveTo>
                <a:lnTo>
                  <a:pt x="286841" y="8570312"/>
                </a:lnTo>
                <a:lnTo>
                  <a:pt x="299799" y="8575127"/>
                </a:lnTo>
                <a:lnTo>
                  <a:pt x="315112" y="8528182"/>
                </a:lnTo>
                <a:lnTo>
                  <a:pt x="302155" y="8523367"/>
                </a:lnTo>
                <a:close/>
                <a:moveTo>
                  <a:pt x="669689" y="8514941"/>
                </a:moveTo>
                <a:lnTo>
                  <a:pt x="640239" y="8554664"/>
                </a:lnTo>
                <a:lnTo>
                  <a:pt x="650841" y="8563090"/>
                </a:lnTo>
                <a:lnTo>
                  <a:pt x="680291" y="8523367"/>
                </a:lnTo>
                <a:lnTo>
                  <a:pt x="669689" y="8514941"/>
                </a:lnTo>
                <a:close/>
                <a:moveTo>
                  <a:pt x="121922" y="8507719"/>
                </a:moveTo>
                <a:lnTo>
                  <a:pt x="116032" y="8557071"/>
                </a:lnTo>
                <a:lnTo>
                  <a:pt x="130167" y="8558275"/>
                </a:lnTo>
                <a:lnTo>
                  <a:pt x="136057" y="8508922"/>
                </a:lnTo>
                <a:lnTo>
                  <a:pt x="121922" y="8507719"/>
                </a:lnTo>
                <a:close/>
                <a:moveTo>
                  <a:pt x="503591" y="8486051"/>
                </a:moveTo>
                <a:lnTo>
                  <a:pt x="480032" y="8529385"/>
                </a:lnTo>
                <a:lnTo>
                  <a:pt x="491812" y="8536607"/>
                </a:lnTo>
                <a:lnTo>
                  <a:pt x="515371" y="8493273"/>
                </a:lnTo>
                <a:lnTo>
                  <a:pt x="503591" y="8486051"/>
                </a:lnTo>
                <a:close/>
                <a:moveTo>
                  <a:pt x="414064" y="8474014"/>
                </a:moveTo>
                <a:lnTo>
                  <a:pt x="394038" y="8519755"/>
                </a:lnTo>
                <a:lnTo>
                  <a:pt x="406996" y="8525774"/>
                </a:lnTo>
                <a:lnTo>
                  <a:pt x="427022" y="8480032"/>
                </a:lnTo>
                <a:lnTo>
                  <a:pt x="414064" y="8474014"/>
                </a:lnTo>
                <a:close/>
                <a:moveTo>
                  <a:pt x="895863" y="8472811"/>
                </a:moveTo>
                <a:lnTo>
                  <a:pt x="901753" y="8478829"/>
                </a:lnTo>
                <a:lnTo>
                  <a:pt x="871126" y="8510125"/>
                </a:lnTo>
                <a:lnTo>
                  <a:pt x="865237" y="8504107"/>
                </a:lnTo>
                <a:lnTo>
                  <a:pt x="895863" y="8472811"/>
                </a:lnTo>
                <a:close/>
                <a:moveTo>
                  <a:pt x="607255" y="8470403"/>
                </a:moveTo>
                <a:lnTo>
                  <a:pt x="580161" y="8512533"/>
                </a:lnTo>
                <a:lnTo>
                  <a:pt x="591941" y="8520960"/>
                </a:lnTo>
                <a:lnTo>
                  <a:pt x="619035" y="8478829"/>
                </a:lnTo>
                <a:lnTo>
                  <a:pt x="607255" y="8470403"/>
                </a:lnTo>
                <a:close/>
                <a:moveTo>
                  <a:pt x="895863" y="8465588"/>
                </a:moveTo>
                <a:lnTo>
                  <a:pt x="861702" y="8500495"/>
                </a:lnTo>
                <a:lnTo>
                  <a:pt x="865237" y="8504107"/>
                </a:lnTo>
                <a:lnTo>
                  <a:pt x="861702" y="8507719"/>
                </a:lnTo>
                <a:lnTo>
                  <a:pt x="871126" y="8517349"/>
                </a:lnTo>
                <a:lnTo>
                  <a:pt x="905287" y="8482440"/>
                </a:lnTo>
                <a:lnTo>
                  <a:pt x="901753" y="8478829"/>
                </a:lnTo>
                <a:lnTo>
                  <a:pt x="905287" y="8475218"/>
                </a:lnTo>
                <a:lnTo>
                  <a:pt x="895863" y="8465588"/>
                </a:lnTo>
                <a:close/>
                <a:moveTo>
                  <a:pt x="807514" y="8463181"/>
                </a:moveTo>
                <a:lnTo>
                  <a:pt x="774530" y="8500496"/>
                </a:lnTo>
                <a:lnTo>
                  <a:pt x="785132" y="8510126"/>
                </a:lnTo>
                <a:lnTo>
                  <a:pt x="818116" y="8472811"/>
                </a:lnTo>
                <a:lnTo>
                  <a:pt x="807514" y="8463181"/>
                </a:lnTo>
                <a:close/>
                <a:moveTo>
                  <a:pt x="229119" y="8439106"/>
                </a:moveTo>
                <a:lnTo>
                  <a:pt x="218517" y="8487255"/>
                </a:lnTo>
                <a:lnTo>
                  <a:pt x="232653" y="8490866"/>
                </a:lnTo>
                <a:lnTo>
                  <a:pt x="243255" y="8442717"/>
                </a:lnTo>
                <a:lnTo>
                  <a:pt x="229119" y="8439106"/>
                </a:lnTo>
                <a:close/>
                <a:moveTo>
                  <a:pt x="729766" y="8436699"/>
                </a:moveTo>
                <a:lnTo>
                  <a:pt x="700316" y="8476422"/>
                </a:lnTo>
                <a:lnTo>
                  <a:pt x="710918" y="8484848"/>
                </a:lnTo>
                <a:lnTo>
                  <a:pt x="740368" y="8445125"/>
                </a:lnTo>
                <a:lnTo>
                  <a:pt x="729766" y="8436699"/>
                </a:lnTo>
                <a:close/>
                <a:moveTo>
                  <a:pt x="332782" y="8428272"/>
                </a:moveTo>
                <a:lnTo>
                  <a:pt x="317468" y="8475218"/>
                </a:lnTo>
                <a:lnTo>
                  <a:pt x="330426" y="8480033"/>
                </a:lnTo>
                <a:lnTo>
                  <a:pt x="345740" y="8433088"/>
                </a:lnTo>
                <a:lnTo>
                  <a:pt x="332782" y="8428272"/>
                </a:lnTo>
                <a:close/>
                <a:moveTo>
                  <a:pt x="133701" y="8407810"/>
                </a:moveTo>
                <a:lnTo>
                  <a:pt x="127811" y="8457163"/>
                </a:lnTo>
                <a:lnTo>
                  <a:pt x="141947" y="8458366"/>
                </a:lnTo>
                <a:lnTo>
                  <a:pt x="147837" y="8409014"/>
                </a:lnTo>
                <a:lnTo>
                  <a:pt x="133701" y="8407810"/>
                </a:lnTo>
                <a:close/>
                <a:moveTo>
                  <a:pt x="964187" y="8401791"/>
                </a:moveTo>
                <a:lnTo>
                  <a:pt x="970666" y="8408411"/>
                </a:lnTo>
                <a:lnTo>
                  <a:pt x="939449" y="8440309"/>
                </a:lnTo>
                <a:lnTo>
                  <a:pt x="932970" y="8433690"/>
                </a:lnTo>
                <a:lnTo>
                  <a:pt x="964187" y="8401791"/>
                </a:lnTo>
                <a:close/>
                <a:moveTo>
                  <a:pt x="550711" y="8399383"/>
                </a:moveTo>
                <a:lnTo>
                  <a:pt x="527151" y="8442717"/>
                </a:lnTo>
                <a:lnTo>
                  <a:pt x="538931" y="8449939"/>
                </a:lnTo>
                <a:lnTo>
                  <a:pt x="562491" y="8406605"/>
                </a:lnTo>
                <a:lnTo>
                  <a:pt x="550711" y="8399383"/>
                </a:lnTo>
                <a:close/>
                <a:moveTo>
                  <a:pt x="964187" y="8395772"/>
                </a:moveTo>
                <a:lnTo>
                  <a:pt x="930025" y="8430680"/>
                </a:lnTo>
                <a:lnTo>
                  <a:pt x="932970" y="8433690"/>
                </a:lnTo>
                <a:lnTo>
                  <a:pt x="930025" y="8436699"/>
                </a:lnTo>
                <a:lnTo>
                  <a:pt x="939449" y="8446329"/>
                </a:lnTo>
                <a:lnTo>
                  <a:pt x="973611" y="8411421"/>
                </a:lnTo>
                <a:lnTo>
                  <a:pt x="970666" y="8408411"/>
                </a:lnTo>
                <a:lnTo>
                  <a:pt x="973611" y="8405401"/>
                </a:lnTo>
                <a:lnTo>
                  <a:pt x="964187" y="8395772"/>
                </a:lnTo>
                <a:close/>
                <a:moveTo>
                  <a:pt x="872304" y="8388550"/>
                </a:moveTo>
                <a:lnTo>
                  <a:pt x="839320" y="8425866"/>
                </a:lnTo>
                <a:lnTo>
                  <a:pt x="849922" y="8435495"/>
                </a:lnTo>
                <a:lnTo>
                  <a:pt x="882906" y="8398180"/>
                </a:lnTo>
                <a:lnTo>
                  <a:pt x="872304" y="8388550"/>
                </a:lnTo>
                <a:close/>
                <a:moveTo>
                  <a:pt x="661443" y="8387346"/>
                </a:moveTo>
                <a:lnTo>
                  <a:pt x="634349" y="8429477"/>
                </a:lnTo>
                <a:lnTo>
                  <a:pt x="646129" y="8437903"/>
                </a:lnTo>
                <a:lnTo>
                  <a:pt x="673223" y="8395772"/>
                </a:lnTo>
                <a:lnTo>
                  <a:pt x="661443" y="8387346"/>
                </a:lnTo>
                <a:close/>
                <a:moveTo>
                  <a:pt x="452938" y="8382531"/>
                </a:moveTo>
                <a:lnTo>
                  <a:pt x="432912" y="8428272"/>
                </a:lnTo>
                <a:lnTo>
                  <a:pt x="445870" y="8434291"/>
                </a:lnTo>
                <a:lnTo>
                  <a:pt x="465896" y="8388549"/>
                </a:lnTo>
                <a:lnTo>
                  <a:pt x="452938" y="8382531"/>
                </a:lnTo>
                <a:close/>
                <a:moveTo>
                  <a:pt x="789844" y="8357253"/>
                </a:moveTo>
                <a:lnTo>
                  <a:pt x="760394" y="8396976"/>
                </a:lnTo>
                <a:lnTo>
                  <a:pt x="770996" y="8405402"/>
                </a:lnTo>
                <a:lnTo>
                  <a:pt x="800446" y="8365679"/>
                </a:lnTo>
                <a:lnTo>
                  <a:pt x="789844" y="8357253"/>
                </a:lnTo>
                <a:close/>
                <a:moveTo>
                  <a:pt x="250323" y="8340401"/>
                </a:moveTo>
                <a:lnTo>
                  <a:pt x="239721" y="8389753"/>
                </a:lnTo>
                <a:lnTo>
                  <a:pt x="253857" y="8393364"/>
                </a:lnTo>
                <a:lnTo>
                  <a:pt x="264459" y="8344012"/>
                </a:lnTo>
                <a:lnTo>
                  <a:pt x="250323" y="8340401"/>
                </a:lnTo>
                <a:close/>
                <a:moveTo>
                  <a:pt x="363410" y="8334382"/>
                </a:moveTo>
                <a:lnTo>
                  <a:pt x="348096" y="8381327"/>
                </a:lnTo>
                <a:lnTo>
                  <a:pt x="361054" y="8386142"/>
                </a:lnTo>
                <a:lnTo>
                  <a:pt x="376368" y="8339197"/>
                </a:lnTo>
                <a:lnTo>
                  <a:pt x="363410" y="8334382"/>
                </a:lnTo>
                <a:close/>
                <a:moveTo>
                  <a:pt x="1033689" y="8331975"/>
                </a:moveTo>
                <a:lnTo>
                  <a:pt x="1039579" y="8337994"/>
                </a:lnTo>
                <a:lnTo>
                  <a:pt x="1008951" y="8369290"/>
                </a:lnTo>
                <a:lnTo>
                  <a:pt x="1003061" y="8363272"/>
                </a:lnTo>
                <a:lnTo>
                  <a:pt x="1033689" y="8331975"/>
                </a:lnTo>
                <a:close/>
                <a:moveTo>
                  <a:pt x="1033689" y="8324752"/>
                </a:moveTo>
                <a:lnTo>
                  <a:pt x="999527" y="8359660"/>
                </a:lnTo>
                <a:lnTo>
                  <a:pt x="1003061" y="8363272"/>
                </a:lnTo>
                <a:lnTo>
                  <a:pt x="999527" y="8366883"/>
                </a:lnTo>
                <a:lnTo>
                  <a:pt x="1008951" y="8376513"/>
                </a:lnTo>
                <a:lnTo>
                  <a:pt x="1043113" y="8341605"/>
                </a:lnTo>
                <a:lnTo>
                  <a:pt x="1039579" y="8337994"/>
                </a:lnTo>
                <a:lnTo>
                  <a:pt x="1043113" y="8334382"/>
                </a:lnTo>
                <a:lnTo>
                  <a:pt x="1033689" y="8324752"/>
                </a:lnTo>
                <a:close/>
                <a:moveTo>
                  <a:pt x="937093" y="8313919"/>
                </a:moveTo>
                <a:lnTo>
                  <a:pt x="904109" y="8351235"/>
                </a:lnTo>
                <a:lnTo>
                  <a:pt x="914711" y="8360865"/>
                </a:lnTo>
                <a:lnTo>
                  <a:pt x="947695" y="8323549"/>
                </a:lnTo>
                <a:lnTo>
                  <a:pt x="937093" y="8313919"/>
                </a:lnTo>
                <a:close/>
                <a:moveTo>
                  <a:pt x="599009" y="8311511"/>
                </a:moveTo>
                <a:lnTo>
                  <a:pt x="575449" y="8354845"/>
                </a:lnTo>
                <a:lnTo>
                  <a:pt x="587229" y="8362067"/>
                </a:lnTo>
                <a:lnTo>
                  <a:pt x="610789" y="8318734"/>
                </a:lnTo>
                <a:lnTo>
                  <a:pt x="599009" y="8311511"/>
                </a:lnTo>
                <a:close/>
                <a:moveTo>
                  <a:pt x="144303" y="8309104"/>
                </a:moveTo>
                <a:lnTo>
                  <a:pt x="138413" y="8358457"/>
                </a:lnTo>
                <a:lnTo>
                  <a:pt x="152549" y="8359661"/>
                </a:lnTo>
                <a:lnTo>
                  <a:pt x="158439" y="8310308"/>
                </a:lnTo>
                <a:lnTo>
                  <a:pt x="144303" y="8309104"/>
                </a:lnTo>
                <a:close/>
                <a:moveTo>
                  <a:pt x="715630" y="8304289"/>
                </a:moveTo>
                <a:lnTo>
                  <a:pt x="688537" y="8346420"/>
                </a:lnTo>
                <a:lnTo>
                  <a:pt x="700316" y="8354846"/>
                </a:lnTo>
                <a:lnTo>
                  <a:pt x="727410" y="8312716"/>
                </a:lnTo>
                <a:lnTo>
                  <a:pt x="715630" y="8304289"/>
                </a:lnTo>
                <a:close/>
                <a:moveTo>
                  <a:pt x="492990" y="8292252"/>
                </a:moveTo>
                <a:lnTo>
                  <a:pt x="472964" y="8337993"/>
                </a:lnTo>
                <a:lnTo>
                  <a:pt x="485922" y="8344011"/>
                </a:lnTo>
                <a:lnTo>
                  <a:pt x="505947" y="8298270"/>
                </a:lnTo>
                <a:lnTo>
                  <a:pt x="492990" y="8292252"/>
                </a:lnTo>
                <a:close/>
                <a:moveTo>
                  <a:pt x="849922" y="8279011"/>
                </a:moveTo>
                <a:lnTo>
                  <a:pt x="820472" y="8318734"/>
                </a:lnTo>
                <a:lnTo>
                  <a:pt x="831074" y="8327160"/>
                </a:lnTo>
                <a:lnTo>
                  <a:pt x="860524" y="8287437"/>
                </a:lnTo>
                <a:lnTo>
                  <a:pt x="849922" y="8279011"/>
                </a:lnTo>
                <a:close/>
                <a:moveTo>
                  <a:pt x="1103190" y="8260955"/>
                </a:moveTo>
                <a:lnTo>
                  <a:pt x="1109080" y="8266974"/>
                </a:lnTo>
                <a:lnTo>
                  <a:pt x="1078452" y="8298270"/>
                </a:lnTo>
                <a:lnTo>
                  <a:pt x="1072563" y="8292252"/>
                </a:lnTo>
                <a:lnTo>
                  <a:pt x="1103190" y="8260955"/>
                </a:lnTo>
                <a:close/>
                <a:moveTo>
                  <a:pt x="1103190" y="8253732"/>
                </a:moveTo>
                <a:lnTo>
                  <a:pt x="1069029" y="8288641"/>
                </a:lnTo>
                <a:lnTo>
                  <a:pt x="1072563" y="8292252"/>
                </a:lnTo>
                <a:lnTo>
                  <a:pt x="1069029" y="8295863"/>
                </a:lnTo>
                <a:lnTo>
                  <a:pt x="1078452" y="8305493"/>
                </a:lnTo>
                <a:lnTo>
                  <a:pt x="1112614" y="8270585"/>
                </a:lnTo>
                <a:lnTo>
                  <a:pt x="1109080" y="8266974"/>
                </a:lnTo>
                <a:lnTo>
                  <a:pt x="1112614" y="8263362"/>
                </a:lnTo>
                <a:lnTo>
                  <a:pt x="1103190" y="8253732"/>
                </a:lnTo>
                <a:close/>
                <a:moveTo>
                  <a:pt x="271527" y="8242899"/>
                </a:moveTo>
                <a:lnTo>
                  <a:pt x="260925" y="8292252"/>
                </a:lnTo>
                <a:lnTo>
                  <a:pt x="275061" y="8295863"/>
                </a:lnTo>
                <a:lnTo>
                  <a:pt x="285663" y="8246510"/>
                </a:lnTo>
                <a:lnTo>
                  <a:pt x="271527" y="8242899"/>
                </a:lnTo>
                <a:close/>
                <a:moveTo>
                  <a:pt x="1001883" y="8239289"/>
                </a:moveTo>
                <a:lnTo>
                  <a:pt x="968899" y="8276604"/>
                </a:lnTo>
                <a:lnTo>
                  <a:pt x="979501" y="8286234"/>
                </a:lnTo>
                <a:lnTo>
                  <a:pt x="1012485" y="8248918"/>
                </a:lnTo>
                <a:lnTo>
                  <a:pt x="1001883" y="8239289"/>
                </a:lnTo>
                <a:close/>
                <a:moveTo>
                  <a:pt x="395216" y="8239288"/>
                </a:moveTo>
                <a:lnTo>
                  <a:pt x="379902" y="8286233"/>
                </a:lnTo>
                <a:lnTo>
                  <a:pt x="392860" y="8291048"/>
                </a:lnTo>
                <a:lnTo>
                  <a:pt x="408174" y="8244103"/>
                </a:lnTo>
                <a:lnTo>
                  <a:pt x="395216" y="8239288"/>
                </a:lnTo>
                <a:close/>
                <a:moveTo>
                  <a:pt x="646129" y="8224843"/>
                </a:moveTo>
                <a:lnTo>
                  <a:pt x="622569" y="8268177"/>
                </a:lnTo>
                <a:lnTo>
                  <a:pt x="634349" y="8275399"/>
                </a:lnTo>
                <a:lnTo>
                  <a:pt x="657909" y="8232065"/>
                </a:lnTo>
                <a:lnTo>
                  <a:pt x="646129" y="8224843"/>
                </a:lnTo>
                <a:close/>
                <a:moveTo>
                  <a:pt x="769818" y="8221233"/>
                </a:moveTo>
                <a:lnTo>
                  <a:pt x="742724" y="8263363"/>
                </a:lnTo>
                <a:lnTo>
                  <a:pt x="754504" y="8271789"/>
                </a:lnTo>
                <a:lnTo>
                  <a:pt x="781598" y="8229658"/>
                </a:lnTo>
                <a:lnTo>
                  <a:pt x="769818" y="8221233"/>
                </a:lnTo>
                <a:close/>
                <a:moveTo>
                  <a:pt x="154905" y="8209196"/>
                </a:moveTo>
                <a:lnTo>
                  <a:pt x="149015" y="8258548"/>
                </a:lnTo>
                <a:lnTo>
                  <a:pt x="163151" y="8259752"/>
                </a:lnTo>
                <a:lnTo>
                  <a:pt x="169041" y="8210399"/>
                </a:lnTo>
                <a:lnTo>
                  <a:pt x="154905" y="8209196"/>
                </a:lnTo>
                <a:close/>
                <a:moveTo>
                  <a:pt x="533041" y="8200768"/>
                </a:moveTo>
                <a:lnTo>
                  <a:pt x="513015" y="8246510"/>
                </a:lnTo>
                <a:lnTo>
                  <a:pt x="525973" y="8252529"/>
                </a:lnTo>
                <a:lnTo>
                  <a:pt x="545999" y="8206787"/>
                </a:lnTo>
                <a:lnTo>
                  <a:pt x="533041" y="8200768"/>
                </a:lnTo>
                <a:close/>
                <a:moveTo>
                  <a:pt x="909999" y="8199565"/>
                </a:moveTo>
                <a:lnTo>
                  <a:pt x="880550" y="8239289"/>
                </a:lnTo>
                <a:lnTo>
                  <a:pt x="891151" y="8247714"/>
                </a:lnTo>
                <a:lnTo>
                  <a:pt x="920601" y="8207992"/>
                </a:lnTo>
                <a:lnTo>
                  <a:pt x="909999" y="8199565"/>
                </a:lnTo>
                <a:close/>
                <a:moveTo>
                  <a:pt x="1171514" y="8189936"/>
                </a:moveTo>
                <a:lnTo>
                  <a:pt x="1177993" y="8196556"/>
                </a:lnTo>
                <a:lnTo>
                  <a:pt x="1146776" y="8228454"/>
                </a:lnTo>
                <a:lnTo>
                  <a:pt x="1140298" y="8221834"/>
                </a:lnTo>
                <a:lnTo>
                  <a:pt x="1171514" y="8189936"/>
                </a:lnTo>
                <a:close/>
                <a:moveTo>
                  <a:pt x="1171514" y="8183917"/>
                </a:moveTo>
                <a:lnTo>
                  <a:pt x="1137352" y="8218824"/>
                </a:lnTo>
                <a:lnTo>
                  <a:pt x="1140298" y="8221834"/>
                </a:lnTo>
                <a:lnTo>
                  <a:pt x="1137352" y="8224844"/>
                </a:lnTo>
                <a:lnTo>
                  <a:pt x="1146776" y="8234474"/>
                </a:lnTo>
                <a:lnTo>
                  <a:pt x="1180938" y="8199565"/>
                </a:lnTo>
                <a:lnTo>
                  <a:pt x="1177993" y="8196556"/>
                </a:lnTo>
                <a:lnTo>
                  <a:pt x="1180938" y="8193546"/>
                </a:lnTo>
                <a:lnTo>
                  <a:pt x="1171514" y="8183917"/>
                </a:lnTo>
                <a:close/>
                <a:moveTo>
                  <a:pt x="1066673" y="8164658"/>
                </a:moveTo>
                <a:lnTo>
                  <a:pt x="1033689" y="8201973"/>
                </a:lnTo>
                <a:lnTo>
                  <a:pt x="1044291" y="8211603"/>
                </a:lnTo>
                <a:lnTo>
                  <a:pt x="1077274" y="8174288"/>
                </a:lnTo>
                <a:lnTo>
                  <a:pt x="1066673" y="8164658"/>
                </a:lnTo>
                <a:close/>
                <a:moveTo>
                  <a:pt x="292731" y="8146601"/>
                </a:moveTo>
                <a:lnTo>
                  <a:pt x="282129" y="8194750"/>
                </a:lnTo>
                <a:lnTo>
                  <a:pt x="296265" y="8198362"/>
                </a:lnTo>
                <a:lnTo>
                  <a:pt x="306867" y="8150213"/>
                </a:lnTo>
                <a:lnTo>
                  <a:pt x="292731" y="8146601"/>
                </a:lnTo>
                <a:close/>
                <a:moveTo>
                  <a:pt x="425844" y="8144194"/>
                </a:moveTo>
                <a:lnTo>
                  <a:pt x="410530" y="8191139"/>
                </a:lnTo>
                <a:lnTo>
                  <a:pt x="423488" y="8195954"/>
                </a:lnTo>
                <a:lnTo>
                  <a:pt x="438802" y="8149009"/>
                </a:lnTo>
                <a:lnTo>
                  <a:pt x="425844" y="8144194"/>
                </a:lnTo>
                <a:close/>
                <a:moveTo>
                  <a:pt x="824006" y="8138176"/>
                </a:moveTo>
                <a:lnTo>
                  <a:pt x="796912" y="8180306"/>
                </a:lnTo>
                <a:lnTo>
                  <a:pt x="808692" y="8188732"/>
                </a:lnTo>
                <a:lnTo>
                  <a:pt x="835786" y="8146602"/>
                </a:lnTo>
                <a:lnTo>
                  <a:pt x="824006" y="8138176"/>
                </a:lnTo>
                <a:close/>
                <a:moveTo>
                  <a:pt x="693249" y="8136971"/>
                </a:moveTo>
                <a:lnTo>
                  <a:pt x="669689" y="8180305"/>
                </a:lnTo>
                <a:lnTo>
                  <a:pt x="681469" y="8187527"/>
                </a:lnTo>
                <a:lnTo>
                  <a:pt x="705028" y="8144194"/>
                </a:lnTo>
                <a:lnTo>
                  <a:pt x="693249" y="8136971"/>
                </a:lnTo>
                <a:close/>
                <a:moveTo>
                  <a:pt x="970077" y="8121323"/>
                </a:moveTo>
                <a:lnTo>
                  <a:pt x="940627" y="8161047"/>
                </a:lnTo>
                <a:lnTo>
                  <a:pt x="951229" y="8169472"/>
                </a:lnTo>
                <a:lnTo>
                  <a:pt x="980679" y="8129750"/>
                </a:lnTo>
                <a:lnTo>
                  <a:pt x="970077" y="8121323"/>
                </a:lnTo>
                <a:close/>
                <a:moveTo>
                  <a:pt x="1241016" y="8118916"/>
                </a:moveTo>
                <a:lnTo>
                  <a:pt x="1247495" y="8125537"/>
                </a:lnTo>
                <a:lnTo>
                  <a:pt x="1216278" y="8157434"/>
                </a:lnTo>
                <a:lnTo>
                  <a:pt x="1209800" y="8150815"/>
                </a:lnTo>
                <a:lnTo>
                  <a:pt x="1241016" y="8118916"/>
                </a:lnTo>
                <a:close/>
                <a:moveTo>
                  <a:pt x="1241016" y="8112897"/>
                </a:moveTo>
                <a:lnTo>
                  <a:pt x="1206854" y="8147805"/>
                </a:lnTo>
                <a:lnTo>
                  <a:pt x="1209800" y="8150815"/>
                </a:lnTo>
                <a:lnTo>
                  <a:pt x="1206854" y="8153824"/>
                </a:lnTo>
                <a:lnTo>
                  <a:pt x="1216278" y="8164658"/>
                </a:lnTo>
                <a:lnTo>
                  <a:pt x="1250440" y="8128546"/>
                </a:lnTo>
                <a:lnTo>
                  <a:pt x="1247495" y="8125537"/>
                </a:lnTo>
                <a:lnTo>
                  <a:pt x="1250440" y="8122527"/>
                </a:lnTo>
                <a:lnTo>
                  <a:pt x="1241016" y="8112897"/>
                </a:lnTo>
                <a:close/>
                <a:moveTo>
                  <a:pt x="165507" y="8110490"/>
                </a:moveTo>
                <a:lnTo>
                  <a:pt x="159617" y="8159843"/>
                </a:lnTo>
                <a:lnTo>
                  <a:pt x="173753" y="8161047"/>
                </a:lnTo>
                <a:lnTo>
                  <a:pt x="179643" y="8111694"/>
                </a:lnTo>
                <a:lnTo>
                  <a:pt x="165507" y="8110490"/>
                </a:lnTo>
                <a:close/>
                <a:moveTo>
                  <a:pt x="573093" y="8109285"/>
                </a:moveTo>
                <a:lnTo>
                  <a:pt x="553067" y="8155027"/>
                </a:lnTo>
                <a:lnTo>
                  <a:pt x="566025" y="8161046"/>
                </a:lnTo>
                <a:lnTo>
                  <a:pt x="586051" y="8115304"/>
                </a:lnTo>
                <a:lnTo>
                  <a:pt x="573093" y="8109285"/>
                </a:lnTo>
                <a:close/>
                <a:moveTo>
                  <a:pt x="1131462" y="8090027"/>
                </a:moveTo>
                <a:lnTo>
                  <a:pt x="1098478" y="8127342"/>
                </a:lnTo>
                <a:lnTo>
                  <a:pt x="1109080" y="8136972"/>
                </a:lnTo>
                <a:lnTo>
                  <a:pt x="1142064" y="8099657"/>
                </a:lnTo>
                <a:lnTo>
                  <a:pt x="1131462" y="8090027"/>
                </a:lnTo>
                <a:close/>
                <a:moveTo>
                  <a:pt x="878194" y="8055119"/>
                </a:moveTo>
                <a:lnTo>
                  <a:pt x="851100" y="8097249"/>
                </a:lnTo>
                <a:lnTo>
                  <a:pt x="862880" y="8105675"/>
                </a:lnTo>
                <a:lnTo>
                  <a:pt x="889973" y="8063545"/>
                </a:lnTo>
                <a:lnTo>
                  <a:pt x="878194" y="8055119"/>
                </a:lnTo>
                <a:close/>
                <a:moveTo>
                  <a:pt x="740368" y="8050303"/>
                </a:moveTo>
                <a:lnTo>
                  <a:pt x="716808" y="8093637"/>
                </a:lnTo>
                <a:lnTo>
                  <a:pt x="728588" y="8100860"/>
                </a:lnTo>
                <a:lnTo>
                  <a:pt x="752148" y="8057526"/>
                </a:lnTo>
                <a:lnTo>
                  <a:pt x="740368" y="8050303"/>
                </a:lnTo>
                <a:close/>
                <a:moveTo>
                  <a:pt x="456472" y="8050303"/>
                </a:moveTo>
                <a:lnTo>
                  <a:pt x="441158" y="8097249"/>
                </a:lnTo>
                <a:lnTo>
                  <a:pt x="454116" y="8102064"/>
                </a:lnTo>
                <a:lnTo>
                  <a:pt x="469430" y="8055118"/>
                </a:lnTo>
                <a:lnTo>
                  <a:pt x="456472" y="8050303"/>
                </a:lnTo>
                <a:close/>
                <a:moveTo>
                  <a:pt x="1310517" y="8049100"/>
                </a:moveTo>
                <a:lnTo>
                  <a:pt x="1316407" y="8055119"/>
                </a:lnTo>
                <a:lnTo>
                  <a:pt x="1285779" y="8086415"/>
                </a:lnTo>
                <a:lnTo>
                  <a:pt x="1279889" y="8080397"/>
                </a:lnTo>
                <a:lnTo>
                  <a:pt x="1310517" y="8049100"/>
                </a:lnTo>
                <a:close/>
                <a:moveTo>
                  <a:pt x="313935" y="8049100"/>
                </a:moveTo>
                <a:lnTo>
                  <a:pt x="303333" y="8097249"/>
                </a:lnTo>
                <a:lnTo>
                  <a:pt x="317468" y="8100860"/>
                </a:lnTo>
                <a:lnTo>
                  <a:pt x="328070" y="8052711"/>
                </a:lnTo>
                <a:lnTo>
                  <a:pt x="313935" y="8049100"/>
                </a:lnTo>
                <a:close/>
                <a:moveTo>
                  <a:pt x="1030155" y="8041878"/>
                </a:moveTo>
                <a:lnTo>
                  <a:pt x="1000705" y="8081601"/>
                </a:lnTo>
                <a:lnTo>
                  <a:pt x="1011307" y="8090027"/>
                </a:lnTo>
                <a:lnTo>
                  <a:pt x="1040757" y="8050304"/>
                </a:lnTo>
                <a:lnTo>
                  <a:pt x="1030155" y="8041878"/>
                </a:lnTo>
                <a:close/>
                <a:moveTo>
                  <a:pt x="1310517" y="8041877"/>
                </a:moveTo>
                <a:lnTo>
                  <a:pt x="1276355" y="8076785"/>
                </a:lnTo>
                <a:lnTo>
                  <a:pt x="1279889" y="8080397"/>
                </a:lnTo>
                <a:lnTo>
                  <a:pt x="1276355" y="8084008"/>
                </a:lnTo>
                <a:lnTo>
                  <a:pt x="1285779" y="8093638"/>
                </a:lnTo>
                <a:lnTo>
                  <a:pt x="1319941" y="8058730"/>
                </a:lnTo>
                <a:lnTo>
                  <a:pt x="1316407" y="8055119"/>
                </a:lnTo>
                <a:lnTo>
                  <a:pt x="1319941" y="8051507"/>
                </a:lnTo>
                <a:lnTo>
                  <a:pt x="1310517" y="8041877"/>
                </a:lnTo>
                <a:close/>
                <a:moveTo>
                  <a:pt x="611967" y="8017803"/>
                </a:moveTo>
                <a:lnTo>
                  <a:pt x="591941" y="8063544"/>
                </a:lnTo>
                <a:lnTo>
                  <a:pt x="604899" y="8069563"/>
                </a:lnTo>
                <a:lnTo>
                  <a:pt x="624925" y="8023821"/>
                </a:lnTo>
                <a:lnTo>
                  <a:pt x="611967" y="8017803"/>
                </a:lnTo>
                <a:close/>
                <a:moveTo>
                  <a:pt x="1197430" y="8015396"/>
                </a:moveTo>
                <a:lnTo>
                  <a:pt x="1164446" y="8052711"/>
                </a:lnTo>
                <a:lnTo>
                  <a:pt x="1175048" y="8062341"/>
                </a:lnTo>
                <a:lnTo>
                  <a:pt x="1208032" y="8025026"/>
                </a:lnTo>
                <a:lnTo>
                  <a:pt x="1197430" y="8015396"/>
                </a:lnTo>
                <a:close/>
                <a:moveTo>
                  <a:pt x="176109" y="8011785"/>
                </a:moveTo>
                <a:lnTo>
                  <a:pt x="170219" y="8061137"/>
                </a:lnTo>
                <a:lnTo>
                  <a:pt x="184355" y="8062341"/>
                </a:lnTo>
                <a:lnTo>
                  <a:pt x="190245" y="8012988"/>
                </a:lnTo>
                <a:lnTo>
                  <a:pt x="176109" y="8011785"/>
                </a:lnTo>
                <a:close/>
                <a:moveTo>
                  <a:pt x="1378841" y="7978080"/>
                </a:moveTo>
                <a:lnTo>
                  <a:pt x="1385320" y="7984701"/>
                </a:lnTo>
                <a:lnTo>
                  <a:pt x="1354103" y="8016599"/>
                </a:lnTo>
                <a:lnTo>
                  <a:pt x="1347624" y="8009979"/>
                </a:lnTo>
                <a:lnTo>
                  <a:pt x="1378841" y="7978080"/>
                </a:lnTo>
                <a:close/>
                <a:moveTo>
                  <a:pt x="932381" y="7972062"/>
                </a:moveTo>
                <a:lnTo>
                  <a:pt x="905287" y="8014192"/>
                </a:lnTo>
                <a:lnTo>
                  <a:pt x="917067" y="8022618"/>
                </a:lnTo>
                <a:lnTo>
                  <a:pt x="944161" y="7980488"/>
                </a:lnTo>
                <a:lnTo>
                  <a:pt x="932381" y="7972062"/>
                </a:lnTo>
                <a:close/>
                <a:moveTo>
                  <a:pt x="1378841" y="7972061"/>
                </a:moveTo>
                <a:lnTo>
                  <a:pt x="1344679" y="8006969"/>
                </a:lnTo>
                <a:lnTo>
                  <a:pt x="1347624" y="8009979"/>
                </a:lnTo>
                <a:lnTo>
                  <a:pt x="1344679" y="8012988"/>
                </a:lnTo>
                <a:lnTo>
                  <a:pt x="1354103" y="8022618"/>
                </a:lnTo>
                <a:lnTo>
                  <a:pt x="1388265" y="7987710"/>
                </a:lnTo>
                <a:lnTo>
                  <a:pt x="1385320" y="7984701"/>
                </a:lnTo>
                <a:lnTo>
                  <a:pt x="1388265" y="7981691"/>
                </a:lnTo>
                <a:lnTo>
                  <a:pt x="1378841" y="7972061"/>
                </a:lnTo>
                <a:close/>
                <a:moveTo>
                  <a:pt x="1090232" y="7963636"/>
                </a:moveTo>
                <a:lnTo>
                  <a:pt x="1060783" y="8003359"/>
                </a:lnTo>
                <a:lnTo>
                  <a:pt x="1071385" y="8011785"/>
                </a:lnTo>
                <a:lnTo>
                  <a:pt x="1100834" y="7972062"/>
                </a:lnTo>
                <a:lnTo>
                  <a:pt x="1090232" y="7963636"/>
                </a:lnTo>
                <a:close/>
                <a:moveTo>
                  <a:pt x="788666" y="7962432"/>
                </a:moveTo>
                <a:lnTo>
                  <a:pt x="765106" y="8005766"/>
                </a:lnTo>
                <a:lnTo>
                  <a:pt x="776886" y="8012988"/>
                </a:lnTo>
                <a:lnTo>
                  <a:pt x="800446" y="7969654"/>
                </a:lnTo>
                <a:lnTo>
                  <a:pt x="788666" y="7962432"/>
                </a:lnTo>
                <a:close/>
                <a:moveTo>
                  <a:pt x="487100" y="7955209"/>
                </a:moveTo>
                <a:lnTo>
                  <a:pt x="471786" y="8002154"/>
                </a:lnTo>
                <a:lnTo>
                  <a:pt x="484744" y="8006969"/>
                </a:lnTo>
                <a:lnTo>
                  <a:pt x="500058" y="7960024"/>
                </a:lnTo>
                <a:lnTo>
                  <a:pt x="487100" y="7955209"/>
                </a:lnTo>
                <a:close/>
                <a:moveTo>
                  <a:pt x="335138" y="7951598"/>
                </a:moveTo>
                <a:lnTo>
                  <a:pt x="324536" y="7999747"/>
                </a:lnTo>
                <a:lnTo>
                  <a:pt x="338672" y="8003358"/>
                </a:lnTo>
                <a:lnTo>
                  <a:pt x="349274" y="7955209"/>
                </a:lnTo>
                <a:lnTo>
                  <a:pt x="335138" y="7951598"/>
                </a:lnTo>
                <a:close/>
                <a:moveTo>
                  <a:pt x="1262219" y="7940765"/>
                </a:moveTo>
                <a:lnTo>
                  <a:pt x="1229236" y="7978080"/>
                </a:lnTo>
                <a:lnTo>
                  <a:pt x="1239838" y="7987710"/>
                </a:lnTo>
                <a:lnTo>
                  <a:pt x="1272821" y="7950395"/>
                </a:lnTo>
                <a:lnTo>
                  <a:pt x="1262219" y="7940765"/>
                </a:lnTo>
                <a:close/>
                <a:moveTo>
                  <a:pt x="652019" y="7926320"/>
                </a:moveTo>
                <a:lnTo>
                  <a:pt x="631993" y="7972061"/>
                </a:lnTo>
                <a:lnTo>
                  <a:pt x="644951" y="7978080"/>
                </a:lnTo>
                <a:lnTo>
                  <a:pt x="664977" y="7932338"/>
                </a:lnTo>
                <a:lnTo>
                  <a:pt x="652019" y="7926320"/>
                </a:lnTo>
                <a:close/>
                <a:moveTo>
                  <a:pt x="187889" y="7911876"/>
                </a:moveTo>
                <a:lnTo>
                  <a:pt x="181999" y="7961229"/>
                </a:lnTo>
                <a:lnTo>
                  <a:pt x="194957" y="7962432"/>
                </a:lnTo>
                <a:lnTo>
                  <a:pt x="202025" y="7913080"/>
                </a:lnTo>
                <a:lnTo>
                  <a:pt x="187889" y="7911876"/>
                </a:lnTo>
                <a:close/>
                <a:moveTo>
                  <a:pt x="1448343" y="7908265"/>
                </a:moveTo>
                <a:lnTo>
                  <a:pt x="1454233" y="7914283"/>
                </a:lnTo>
                <a:lnTo>
                  <a:pt x="1423605" y="7945580"/>
                </a:lnTo>
                <a:lnTo>
                  <a:pt x="1417715" y="7939562"/>
                </a:lnTo>
                <a:lnTo>
                  <a:pt x="1448343" y="7908265"/>
                </a:lnTo>
                <a:close/>
                <a:moveTo>
                  <a:pt x="1448343" y="7901042"/>
                </a:moveTo>
                <a:lnTo>
                  <a:pt x="1414181" y="7935950"/>
                </a:lnTo>
                <a:lnTo>
                  <a:pt x="1417715" y="7939562"/>
                </a:lnTo>
                <a:lnTo>
                  <a:pt x="1414181" y="7943173"/>
                </a:lnTo>
                <a:lnTo>
                  <a:pt x="1423605" y="7952802"/>
                </a:lnTo>
                <a:lnTo>
                  <a:pt x="1457767" y="7917894"/>
                </a:lnTo>
                <a:lnTo>
                  <a:pt x="1454233" y="7914283"/>
                </a:lnTo>
                <a:lnTo>
                  <a:pt x="1457767" y="7910671"/>
                </a:lnTo>
                <a:lnTo>
                  <a:pt x="1448343" y="7901042"/>
                </a:lnTo>
                <a:close/>
                <a:moveTo>
                  <a:pt x="986569" y="7887801"/>
                </a:moveTo>
                <a:lnTo>
                  <a:pt x="959475" y="7929932"/>
                </a:lnTo>
                <a:lnTo>
                  <a:pt x="971255" y="7938358"/>
                </a:lnTo>
                <a:lnTo>
                  <a:pt x="998349" y="7896227"/>
                </a:lnTo>
                <a:lnTo>
                  <a:pt x="986569" y="7887801"/>
                </a:lnTo>
                <a:close/>
                <a:moveTo>
                  <a:pt x="1150310" y="7884190"/>
                </a:moveTo>
                <a:lnTo>
                  <a:pt x="1120860" y="7923913"/>
                </a:lnTo>
                <a:lnTo>
                  <a:pt x="1131462" y="7932339"/>
                </a:lnTo>
                <a:lnTo>
                  <a:pt x="1160912" y="7892616"/>
                </a:lnTo>
                <a:lnTo>
                  <a:pt x="1150310" y="7884190"/>
                </a:lnTo>
                <a:close/>
                <a:moveTo>
                  <a:pt x="835786" y="7875763"/>
                </a:moveTo>
                <a:lnTo>
                  <a:pt x="812226" y="7919097"/>
                </a:lnTo>
                <a:lnTo>
                  <a:pt x="824006" y="7926320"/>
                </a:lnTo>
                <a:lnTo>
                  <a:pt x="847566" y="7882986"/>
                </a:lnTo>
                <a:lnTo>
                  <a:pt x="835786" y="7875763"/>
                </a:lnTo>
                <a:close/>
                <a:moveTo>
                  <a:pt x="1327009" y="7866134"/>
                </a:moveTo>
                <a:lnTo>
                  <a:pt x="1294025" y="7903450"/>
                </a:lnTo>
                <a:lnTo>
                  <a:pt x="1304627" y="7913080"/>
                </a:lnTo>
                <a:lnTo>
                  <a:pt x="1337611" y="7875764"/>
                </a:lnTo>
                <a:lnTo>
                  <a:pt x="1327009" y="7866134"/>
                </a:lnTo>
                <a:close/>
                <a:moveTo>
                  <a:pt x="518905" y="7860115"/>
                </a:moveTo>
                <a:lnTo>
                  <a:pt x="503591" y="7907060"/>
                </a:lnTo>
                <a:lnTo>
                  <a:pt x="516549" y="7911875"/>
                </a:lnTo>
                <a:lnTo>
                  <a:pt x="531863" y="7864930"/>
                </a:lnTo>
                <a:lnTo>
                  <a:pt x="518905" y="7860115"/>
                </a:lnTo>
                <a:close/>
                <a:moveTo>
                  <a:pt x="356342" y="7852893"/>
                </a:moveTo>
                <a:lnTo>
                  <a:pt x="345740" y="7902246"/>
                </a:lnTo>
                <a:lnTo>
                  <a:pt x="359876" y="7905857"/>
                </a:lnTo>
                <a:lnTo>
                  <a:pt x="370478" y="7856504"/>
                </a:lnTo>
                <a:lnTo>
                  <a:pt x="356342" y="7852893"/>
                </a:lnTo>
                <a:close/>
                <a:moveTo>
                  <a:pt x="1517844" y="7837245"/>
                </a:moveTo>
                <a:lnTo>
                  <a:pt x="1523734" y="7843264"/>
                </a:lnTo>
                <a:lnTo>
                  <a:pt x="1493106" y="7874560"/>
                </a:lnTo>
                <a:lnTo>
                  <a:pt x="1487216" y="7868542"/>
                </a:lnTo>
                <a:lnTo>
                  <a:pt x="1517844" y="7837245"/>
                </a:lnTo>
                <a:close/>
                <a:moveTo>
                  <a:pt x="692071" y="7836041"/>
                </a:moveTo>
                <a:lnTo>
                  <a:pt x="672045" y="7881782"/>
                </a:lnTo>
                <a:lnTo>
                  <a:pt x="685003" y="7887801"/>
                </a:lnTo>
                <a:lnTo>
                  <a:pt x="705028" y="7842059"/>
                </a:lnTo>
                <a:lnTo>
                  <a:pt x="692071" y="7836041"/>
                </a:lnTo>
                <a:close/>
                <a:moveTo>
                  <a:pt x="1517844" y="7830022"/>
                </a:moveTo>
                <a:lnTo>
                  <a:pt x="1483682" y="7864930"/>
                </a:lnTo>
                <a:lnTo>
                  <a:pt x="1487216" y="7868542"/>
                </a:lnTo>
                <a:lnTo>
                  <a:pt x="1483682" y="7872153"/>
                </a:lnTo>
                <a:lnTo>
                  <a:pt x="1493106" y="7881783"/>
                </a:lnTo>
                <a:lnTo>
                  <a:pt x="1527268" y="7846875"/>
                </a:lnTo>
                <a:lnTo>
                  <a:pt x="1523734" y="7843264"/>
                </a:lnTo>
                <a:lnTo>
                  <a:pt x="1527268" y="7839652"/>
                </a:lnTo>
                <a:lnTo>
                  <a:pt x="1517844" y="7830022"/>
                </a:lnTo>
                <a:close/>
                <a:moveTo>
                  <a:pt x="198491" y="7813171"/>
                </a:moveTo>
                <a:lnTo>
                  <a:pt x="192601" y="7862523"/>
                </a:lnTo>
                <a:lnTo>
                  <a:pt x="206737" y="7863727"/>
                </a:lnTo>
                <a:lnTo>
                  <a:pt x="212627" y="7814374"/>
                </a:lnTo>
                <a:lnTo>
                  <a:pt x="198491" y="7813171"/>
                </a:lnTo>
                <a:close/>
                <a:moveTo>
                  <a:pt x="1210388" y="7805948"/>
                </a:moveTo>
                <a:lnTo>
                  <a:pt x="1180938" y="7845671"/>
                </a:lnTo>
                <a:lnTo>
                  <a:pt x="1191540" y="7854097"/>
                </a:lnTo>
                <a:lnTo>
                  <a:pt x="1220990" y="7814374"/>
                </a:lnTo>
                <a:lnTo>
                  <a:pt x="1210388" y="7805948"/>
                </a:lnTo>
                <a:close/>
                <a:moveTo>
                  <a:pt x="1040757" y="7804744"/>
                </a:moveTo>
                <a:lnTo>
                  <a:pt x="1013663" y="7846875"/>
                </a:lnTo>
                <a:lnTo>
                  <a:pt x="1025443" y="7855301"/>
                </a:lnTo>
                <a:lnTo>
                  <a:pt x="1052537" y="7813170"/>
                </a:lnTo>
                <a:lnTo>
                  <a:pt x="1040757" y="7804744"/>
                </a:lnTo>
                <a:close/>
                <a:moveTo>
                  <a:pt x="1391799" y="7791503"/>
                </a:moveTo>
                <a:lnTo>
                  <a:pt x="1358815" y="7828819"/>
                </a:lnTo>
                <a:lnTo>
                  <a:pt x="1369417" y="7838449"/>
                </a:lnTo>
                <a:lnTo>
                  <a:pt x="1402401" y="7801133"/>
                </a:lnTo>
                <a:lnTo>
                  <a:pt x="1391799" y="7791503"/>
                </a:lnTo>
                <a:close/>
                <a:moveTo>
                  <a:pt x="882906" y="7787892"/>
                </a:moveTo>
                <a:lnTo>
                  <a:pt x="859346" y="7831226"/>
                </a:lnTo>
                <a:lnTo>
                  <a:pt x="871126" y="7838448"/>
                </a:lnTo>
                <a:lnTo>
                  <a:pt x="894685" y="7795114"/>
                </a:lnTo>
                <a:lnTo>
                  <a:pt x="882906" y="7787892"/>
                </a:lnTo>
                <a:close/>
                <a:moveTo>
                  <a:pt x="1586168" y="7766225"/>
                </a:moveTo>
                <a:lnTo>
                  <a:pt x="1592647" y="7772846"/>
                </a:lnTo>
                <a:lnTo>
                  <a:pt x="1561430" y="7804744"/>
                </a:lnTo>
                <a:lnTo>
                  <a:pt x="1554951" y="7798124"/>
                </a:lnTo>
                <a:lnTo>
                  <a:pt x="1586168" y="7766225"/>
                </a:lnTo>
                <a:close/>
                <a:moveTo>
                  <a:pt x="549533" y="7765021"/>
                </a:moveTo>
                <a:lnTo>
                  <a:pt x="534219" y="7811966"/>
                </a:lnTo>
                <a:lnTo>
                  <a:pt x="547177" y="7816781"/>
                </a:lnTo>
                <a:lnTo>
                  <a:pt x="562491" y="7769836"/>
                </a:lnTo>
                <a:lnTo>
                  <a:pt x="549533" y="7765021"/>
                </a:lnTo>
                <a:close/>
                <a:moveTo>
                  <a:pt x="1586168" y="7760206"/>
                </a:moveTo>
                <a:lnTo>
                  <a:pt x="1552006" y="7795114"/>
                </a:lnTo>
                <a:lnTo>
                  <a:pt x="1554951" y="7798124"/>
                </a:lnTo>
                <a:lnTo>
                  <a:pt x="1552006" y="7801133"/>
                </a:lnTo>
                <a:lnTo>
                  <a:pt x="1561430" y="7810763"/>
                </a:lnTo>
                <a:lnTo>
                  <a:pt x="1595592" y="7775855"/>
                </a:lnTo>
                <a:lnTo>
                  <a:pt x="1592647" y="7772846"/>
                </a:lnTo>
                <a:lnTo>
                  <a:pt x="1595592" y="7769836"/>
                </a:lnTo>
                <a:lnTo>
                  <a:pt x="1586168" y="7760206"/>
                </a:lnTo>
                <a:close/>
                <a:moveTo>
                  <a:pt x="377546" y="7755391"/>
                </a:moveTo>
                <a:lnTo>
                  <a:pt x="366944" y="7804744"/>
                </a:lnTo>
                <a:lnTo>
                  <a:pt x="381080" y="7808355"/>
                </a:lnTo>
                <a:lnTo>
                  <a:pt x="391682" y="7759003"/>
                </a:lnTo>
                <a:lnTo>
                  <a:pt x="377546" y="7755391"/>
                </a:lnTo>
                <a:close/>
                <a:moveTo>
                  <a:pt x="730944" y="7744558"/>
                </a:moveTo>
                <a:lnTo>
                  <a:pt x="710918" y="7790299"/>
                </a:lnTo>
                <a:lnTo>
                  <a:pt x="723876" y="7796318"/>
                </a:lnTo>
                <a:lnTo>
                  <a:pt x="743902" y="7750576"/>
                </a:lnTo>
                <a:lnTo>
                  <a:pt x="730944" y="7744558"/>
                </a:lnTo>
                <a:close/>
                <a:moveTo>
                  <a:pt x="1270466" y="7726502"/>
                </a:moveTo>
                <a:lnTo>
                  <a:pt x="1241016" y="7766225"/>
                </a:lnTo>
                <a:lnTo>
                  <a:pt x="1251618" y="7774651"/>
                </a:lnTo>
                <a:lnTo>
                  <a:pt x="1281067" y="7734928"/>
                </a:lnTo>
                <a:lnTo>
                  <a:pt x="1270466" y="7726502"/>
                </a:lnTo>
                <a:close/>
                <a:moveTo>
                  <a:pt x="1096122" y="7721688"/>
                </a:moveTo>
                <a:lnTo>
                  <a:pt x="1069029" y="7763818"/>
                </a:lnTo>
                <a:lnTo>
                  <a:pt x="1080809" y="7772244"/>
                </a:lnTo>
                <a:lnTo>
                  <a:pt x="1107902" y="7730114"/>
                </a:lnTo>
                <a:lnTo>
                  <a:pt x="1096122" y="7721688"/>
                </a:lnTo>
                <a:close/>
                <a:moveTo>
                  <a:pt x="1456588" y="7716873"/>
                </a:moveTo>
                <a:lnTo>
                  <a:pt x="1423605" y="7754188"/>
                </a:lnTo>
                <a:lnTo>
                  <a:pt x="1434207" y="7763818"/>
                </a:lnTo>
                <a:lnTo>
                  <a:pt x="1467190" y="7726502"/>
                </a:lnTo>
                <a:lnTo>
                  <a:pt x="1456588" y="7716873"/>
                </a:lnTo>
                <a:close/>
                <a:moveTo>
                  <a:pt x="209093" y="7713262"/>
                </a:moveTo>
                <a:lnTo>
                  <a:pt x="203203" y="7762614"/>
                </a:lnTo>
                <a:lnTo>
                  <a:pt x="217339" y="7763818"/>
                </a:lnTo>
                <a:lnTo>
                  <a:pt x="223229" y="7714465"/>
                </a:lnTo>
                <a:lnTo>
                  <a:pt x="209093" y="7713262"/>
                </a:lnTo>
                <a:close/>
                <a:moveTo>
                  <a:pt x="931203" y="7700020"/>
                </a:moveTo>
                <a:lnTo>
                  <a:pt x="907643" y="7743354"/>
                </a:lnTo>
                <a:lnTo>
                  <a:pt x="919423" y="7750576"/>
                </a:lnTo>
                <a:lnTo>
                  <a:pt x="942983" y="7707242"/>
                </a:lnTo>
                <a:lnTo>
                  <a:pt x="931203" y="7700020"/>
                </a:lnTo>
                <a:close/>
                <a:moveTo>
                  <a:pt x="1655670" y="7696409"/>
                </a:moveTo>
                <a:lnTo>
                  <a:pt x="1661559" y="7702428"/>
                </a:lnTo>
                <a:lnTo>
                  <a:pt x="1630932" y="7733724"/>
                </a:lnTo>
                <a:lnTo>
                  <a:pt x="1625042" y="7727706"/>
                </a:lnTo>
                <a:lnTo>
                  <a:pt x="1655670" y="7696409"/>
                </a:lnTo>
                <a:close/>
                <a:moveTo>
                  <a:pt x="1655670" y="7689186"/>
                </a:moveTo>
                <a:lnTo>
                  <a:pt x="1621508" y="7724094"/>
                </a:lnTo>
                <a:lnTo>
                  <a:pt x="1625042" y="7727706"/>
                </a:lnTo>
                <a:lnTo>
                  <a:pt x="1621508" y="7731317"/>
                </a:lnTo>
                <a:lnTo>
                  <a:pt x="1630932" y="7740947"/>
                </a:lnTo>
                <a:lnTo>
                  <a:pt x="1665093" y="7706039"/>
                </a:lnTo>
                <a:lnTo>
                  <a:pt x="1661559" y="7702428"/>
                </a:lnTo>
                <a:lnTo>
                  <a:pt x="1665093" y="7698816"/>
                </a:lnTo>
                <a:lnTo>
                  <a:pt x="1655670" y="7689186"/>
                </a:lnTo>
                <a:close/>
                <a:moveTo>
                  <a:pt x="580161" y="7671131"/>
                </a:moveTo>
                <a:lnTo>
                  <a:pt x="564847" y="7718076"/>
                </a:lnTo>
                <a:lnTo>
                  <a:pt x="577805" y="7722891"/>
                </a:lnTo>
                <a:lnTo>
                  <a:pt x="593119" y="7675946"/>
                </a:lnTo>
                <a:lnTo>
                  <a:pt x="580161" y="7671131"/>
                </a:lnTo>
                <a:close/>
                <a:moveTo>
                  <a:pt x="398750" y="7657890"/>
                </a:moveTo>
                <a:lnTo>
                  <a:pt x="388148" y="7707242"/>
                </a:lnTo>
                <a:lnTo>
                  <a:pt x="402284" y="7710854"/>
                </a:lnTo>
                <a:lnTo>
                  <a:pt x="412886" y="7661501"/>
                </a:lnTo>
                <a:lnTo>
                  <a:pt x="398750" y="7657890"/>
                </a:lnTo>
                <a:close/>
                <a:moveTo>
                  <a:pt x="770996" y="7653075"/>
                </a:moveTo>
                <a:lnTo>
                  <a:pt x="750970" y="7698816"/>
                </a:lnTo>
                <a:lnTo>
                  <a:pt x="763928" y="7704835"/>
                </a:lnTo>
                <a:lnTo>
                  <a:pt x="783954" y="7659093"/>
                </a:lnTo>
                <a:lnTo>
                  <a:pt x="770996" y="7653075"/>
                </a:lnTo>
                <a:close/>
                <a:moveTo>
                  <a:pt x="1330543" y="7648260"/>
                </a:moveTo>
                <a:lnTo>
                  <a:pt x="1301093" y="7687983"/>
                </a:lnTo>
                <a:lnTo>
                  <a:pt x="1311695" y="7696409"/>
                </a:lnTo>
                <a:lnTo>
                  <a:pt x="1341145" y="7656686"/>
                </a:lnTo>
                <a:lnTo>
                  <a:pt x="1330543" y="7648260"/>
                </a:lnTo>
                <a:close/>
                <a:moveTo>
                  <a:pt x="1521378" y="7642242"/>
                </a:moveTo>
                <a:lnTo>
                  <a:pt x="1488394" y="7679557"/>
                </a:lnTo>
                <a:lnTo>
                  <a:pt x="1498996" y="7689187"/>
                </a:lnTo>
                <a:lnTo>
                  <a:pt x="1531980" y="7651872"/>
                </a:lnTo>
                <a:lnTo>
                  <a:pt x="1521378" y="7642242"/>
                </a:lnTo>
                <a:close/>
                <a:moveTo>
                  <a:pt x="1150310" y="7638631"/>
                </a:moveTo>
                <a:lnTo>
                  <a:pt x="1123216" y="7680761"/>
                </a:lnTo>
                <a:lnTo>
                  <a:pt x="1134996" y="7689187"/>
                </a:lnTo>
                <a:lnTo>
                  <a:pt x="1162090" y="7647057"/>
                </a:lnTo>
                <a:lnTo>
                  <a:pt x="1150310" y="7638631"/>
                </a:lnTo>
                <a:close/>
                <a:moveTo>
                  <a:pt x="1725171" y="7625390"/>
                </a:moveTo>
                <a:lnTo>
                  <a:pt x="1731061" y="7631408"/>
                </a:lnTo>
                <a:lnTo>
                  <a:pt x="1700433" y="7662704"/>
                </a:lnTo>
                <a:lnTo>
                  <a:pt x="1694544" y="7656687"/>
                </a:lnTo>
                <a:lnTo>
                  <a:pt x="1725171" y="7625390"/>
                </a:lnTo>
                <a:close/>
                <a:moveTo>
                  <a:pt x="1725171" y="7618167"/>
                </a:moveTo>
                <a:lnTo>
                  <a:pt x="1691009" y="7653075"/>
                </a:lnTo>
                <a:lnTo>
                  <a:pt x="1694544" y="7656687"/>
                </a:lnTo>
                <a:lnTo>
                  <a:pt x="1691009" y="7660298"/>
                </a:lnTo>
                <a:lnTo>
                  <a:pt x="1700433" y="7669928"/>
                </a:lnTo>
                <a:lnTo>
                  <a:pt x="1734595" y="7635019"/>
                </a:lnTo>
                <a:lnTo>
                  <a:pt x="1731061" y="7631408"/>
                </a:lnTo>
                <a:lnTo>
                  <a:pt x="1734595" y="7627797"/>
                </a:lnTo>
                <a:lnTo>
                  <a:pt x="1725171" y="7618167"/>
                </a:lnTo>
                <a:close/>
                <a:moveTo>
                  <a:pt x="219695" y="7614556"/>
                </a:moveTo>
                <a:lnTo>
                  <a:pt x="213805" y="7663909"/>
                </a:lnTo>
                <a:lnTo>
                  <a:pt x="227941" y="7665113"/>
                </a:lnTo>
                <a:lnTo>
                  <a:pt x="233831" y="7615760"/>
                </a:lnTo>
                <a:lnTo>
                  <a:pt x="219695" y="7614556"/>
                </a:lnTo>
                <a:close/>
                <a:moveTo>
                  <a:pt x="978323" y="7613352"/>
                </a:moveTo>
                <a:lnTo>
                  <a:pt x="954763" y="7656686"/>
                </a:lnTo>
                <a:lnTo>
                  <a:pt x="966543" y="7663908"/>
                </a:lnTo>
                <a:lnTo>
                  <a:pt x="990103" y="7620574"/>
                </a:lnTo>
                <a:lnTo>
                  <a:pt x="978323" y="7613352"/>
                </a:lnTo>
                <a:close/>
                <a:moveTo>
                  <a:pt x="610789" y="7576037"/>
                </a:moveTo>
                <a:lnTo>
                  <a:pt x="595475" y="7622982"/>
                </a:lnTo>
                <a:lnTo>
                  <a:pt x="608433" y="7627797"/>
                </a:lnTo>
                <a:lnTo>
                  <a:pt x="623747" y="7580851"/>
                </a:lnTo>
                <a:lnTo>
                  <a:pt x="610789" y="7576037"/>
                </a:lnTo>
                <a:close/>
                <a:moveTo>
                  <a:pt x="1390621" y="7568815"/>
                </a:moveTo>
                <a:lnTo>
                  <a:pt x="1361171" y="7608538"/>
                </a:lnTo>
                <a:lnTo>
                  <a:pt x="1371773" y="7616964"/>
                </a:lnTo>
                <a:lnTo>
                  <a:pt x="1401223" y="7577241"/>
                </a:lnTo>
                <a:lnTo>
                  <a:pt x="1390621" y="7568815"/>
                </a:lnTo>
                <a:close/>
                <a:moveTo>
                  <a:pt x="1586168" y="7567611"/>
                </a:moveTo>
                <a:lnTo>
                  <a:pt x="1553184" y="7604926"/>
                </a:lnTo>
                <a:lnTo>
                  <a:pt x="1563786" y="7614556"/>
                </a:lnTo>
                <a:lnTo>
                  <a:pt x="1596770" y="7577241"/>
                </a:lnTo>
                <a:lnTo>
                  <a:pt x="1586168" y="7567611"/>
                </a:lnTo>
                <a:close/>
                <a:moveTo>
                  <a:pt x="811048" y="7561592"/>
                </a:moveTo>
                <a:lnTo>
                  <a:pt x="791022" y="7607333"/>
                </a:lnTo>
                <a:lnTo>
                  <a:pt x="803980" y="7613352"/>
                </a:lnTo>
                <a:lnTo>
                  <a:pt x="824006" y="7567610"/>
                </a:lnTo>
                <a:lnTo>
                  <a:pt x="811048" y="7561592"/>
                </a:lnTo>
                <a:close/>
                <a:moveTo>
                  <a:pt x="419954" y="7561592"/>
                </a:moveTo>
                <a:lnTo>
                  <a:pt x="409352" y="7609741"/>
                </a:lnTo>
                <a:lnTo>
                  <a:pt x="423488" y="7613352"/>
                </a:lnTo>
                <a:lnTo>
                  <a:pt x="434090" y="7565203"/>
                </a:lnTo>
                <a:lnTo>
                  <a:pt x="419954" y="7561592"/>
                </a:lnTo>
                <a:close/>
                <a:moveTo>
                  <a:pt x="1204498" y="7555574"/>
                </a:moveTo>
                <a:lnTo>
                  <a:pt x="1177404" y="7597704"/>
                </a:lnTo>
                <a:lnTo>
                  <a:pt x="1189184" y="7606130"/>
                </a:lnTo>
                <a:lnTo>
                  <a:pt x="1216278" y="7564000"/>
                </a:lnTo>
                <a:lnTo>
                  <a:pt x="1204498" y="7555574"/>
                </a:lnTo>
                <a:close/>
                <a:moveTo>
                  <a:pt x="1794673" y="7554370"/>
                </a:moveTo>
                <a:lnTo>
                  <a:pt x="1801152" y="7560991"/>
                </a:lnTo>
                <a:lnTo>
                  <a:pt x="1769935" y="7592888"/>
                </a:lnTo>
                <a:lnTo>
                  <a:pt x="1763457" y="7586269"/>
                </a:lnTo>
                <a:lnTo>
                  <a:pt x="1794673" y="7554370"/>
                </a:lnTo>
                <a:close/>
                <a:moveTo>
                  <a:pt x="1794673" y="7548351"/>
                </a:moveTo>
                <a:lnTo>
                  <a:pt x="1760511" y="7583259"/>
                </a:lnTo>
                <a:lnTo>
                  <a:pt x="1763457" y="7586269"/>
                </a:lnTo>
                <a:lnTo>
                  <a:pt x="1760511" y="7589278"/>
                </a:lnTo>
                <a:lnTo>
                  <a:pt x="1769935" y="7598908"/>
                </a:lnTo>
                <a:lnTo>
                  <a:pt x="1804097" y="7564000"/>
                </a:lnTo>
                <a:lnTo>
                  <a:pt x="1801152" y="7560991"/>
                </a:lnTo>
                <a:lnTo>
                  <a:pt x="1804097" y="7557981"/>
                </a:lnTo>
                <a:lnTo>
                  <a:pt x="1794673" y="7548351"/>
                </a:lnTo>
                <a:close/>
                <a:moveTo>
                  <a:pt x="1025443" y="7525480"/>
                </a:moveTo>
                <a:lnTo>
                  <a:pt x="1001883" y="7568814"/>
                </a:lnTo>
                <a:lnTo>
                  <a:pt x="1013663" y="7576036"/>
                </a:lnTo>
                <a:lnTo>
                  <a:pt x="1037223" y="7532702"/>
                </a:lnTo>
                <a:lnTo>
                  <a:pt x="1025443" y="7525480"/>
                </a:lnTo>
                <a:close/>
                <a:moveTo>
                  <a:pt x="230297" y="7514647"/>
                </a:moveTo>
                <a:lnTo>
                  <a:pt x="224407" y="7564000"/>
                </a:lnTo>
                <a:lnTo>
                  <a:pt x="238543" y="7565204"/>
                </a:lnTo>
                <a:lnTo>
                  <a:pt x="244433" y="7515851"/>
                </a:lnTo>
                <a:lnTo>
                  <a:pt x="230297" y="7514647"/>
                </a:lnTo>
                <a:close/>
                <a:moveTo>
                  <a:pt x="1650957" y="7492980"/>
                </a:moveTo>
                <a:lnTo>
                  <a:pt x="1617974" y="7530296"/>
                </a:lnTo>
                <a:lnTo>
                  <a:pt x="1628576" y="7539925"/>
                </a:lnTo>
                <a:lnTo>
                  <a:pt x="1661559" y="7502610"/>
                </a:lnTo>
                <a:lnTo>
                  <a:pt x="1650957" y="7492980"/>
                </a:lnTo>
                <a:close/>
                <a:moveTo>
                  <a:pt x="1450698" y="7490573"/>
                </a:moveTo>
                <a:lnTo>
                  <a:pt x="1421249" y="7530296"/>
                </a:lnTo>
                <a:lnTo>
                  <a:pt x="1431851" y="7538722"/>
                </a:lnTo>
                <a:lnTo>
                  <a:pt x="1461300" y="7498999"/>
                </a:lnTo>
                <a:lnTo>
                  <a:pt x="1450698" y="7490573"/>
                </a:lnTo>
                <a:close/>
                <a:moveTo>
                  <a:pt x="1862996" y="7483350"/>
                </a:moveTo>
                <a:lnTo>
                  <a:pt x="1869475" y="7489971"/>
                </a:lnTo>
                <a:lnTo>
                  <a:pt x="1838259" y="7521869"/>
                </a:lnTo>
                <a:lnTo>
                  <a:pt x="1831780" y="7515249"/>
                </a:lnTo>
                <a:lnTo>
                  <a:pt x="1862996" y="7483350"/>
                </a:lnTo>
                <a:close/>
                <a:moveTo>
                  <a:pt x="642595" y="7480943"/>
                </a:moveTo>
                <a:lnTo>
                  <a:pt x="627281" y="7527888"/>
                </a:lnTo>
                <a:lnTo>
                  <a:pt x="640239" y="7532703"/>
                </a:lnTo>
                <a:lnTo>
                  <a:pt x="655553" y="7485757"/>
                </a:lnTo>
                <a:lnTo>
                  <a:pt x="642595" y="7480943"/>
                </a:lnTo>
                <a:close/>
                <a:moveTo>
                  <a:pt x="1862996" y="7477331"/>
                </a:moveTo>
                <a:lnTo>
                  <a:pt x="1828835" y="7512239"/>
                </a:lnTo>
                <a:lnTo>
                  <a:pt x="1831780" y="7515249"/>
                </a:lnTo>
                <a:lnTo>
                  <a:pt x="1828835" y="7518258"/>
                </a:lnTo>
                <a:lnTo>
                  <a:pt x="1838259" y="7527888"/>
                </a:lnTo>
                <a:lnTo>
                  <a:pt x="1872420" y="7492980"/>
                </a:lnTo>
                <a:lnTo>
                  <a:pt x="1869475" y="7489971"/>
                </a:lnTo>
                <a:lnTo>
                  <a:pt x="1872420" y="7486961"/>
                </a:lnTo>
                <a:lnTo>
                  <a:pt x="1862996" y="7477331"/>
                </a:lnTo>
                <a:close/>
                <a:moveTo>
                  <a:pt x="1258686" y="7472517"/>
                </a:moveTo>
                <a:lnTo>
                  <a:pt x="1231592" y="7514647"/>
                </a:lnTo>
                <a:lnTo>
                  <a:pt x="1243372" y="7523073"/>
                </a:lnTo>
                <a:lnTo>
                  <a:pt x="1270465" y="7480943"/>
                </a:lnTo>
                <a:lnTo>
                  <a:pt x="1258686" y="7472517"/>
                </a:lnTo>
                <a:close/>
                <a:moveTo>
                  <a:pt x="849922" y="7470109"/>
                </a:moveTo>
                <a:lnTo>
                  <a:pt x="829896" y="7515850"/>
                </a:lnTo>
                <a:lnTo>
                  <a:pt x="842854" y="7521869"/>
                </a:lnTo>
                <a:lnTo>
                  <a:pt x="862880" y="7476127"/>
                </a:lnTo>
                <a:lnTo>
                  <a:pt x="849922" y="7470109"/>
                </a:lnTo>
                <a:close/>
                <a:moveTo>
                  <a:pt x="441158" y="7464090"/>
                </a:moveTo>
                <a:lnTo>
                  <a:pt x="430556" y="7512239"/>
                </a:lnTo>
                <a:lnTo>
                  <a:pt x="444692" y="7515851"/>
                </a:lnTo>
                <a:lnTo>
                  <a:pt x="455294" y="7467702"/>
                </a:lnTo>
                <a:lnTo>
                  <a:pt x="441158" y="7464090"/>
                </a:lnTo>
                <a:close/>
                <a:moveTo>
                  <a:pt x="1073740" y="7438812"/>
                </a:moveTo>
                <a:lnTo>
                  <a:pt x="1050181" y="7482146"/>
                </a:lnTo>
                <a:lnTo>
                  <a:pt x="1061961" y="7489368"/>
                </a:lnTo>
                <a:lnTo>
                  <a:pt x="1085520" y="7446034"/>
                </a:lnTo>
                <a:lnTo>
                  <a:pt x="1073740" y="7438812"/>
                </a:lnTo>
                <a:close/>
                <a:moveTo>
                  <a:pt x="1716925" y="7418349"/>
                </a:moveTo>
                <a:lnTo>
                  <a:pt x="1683941" y="7455665"/>
                </a:lnTo>
                <a:lnTo>
                  <a:pt x="1694543" y="7465295"/>
                </a:lnTo>
                <a:lnTo>
                  <a:pt x="1727527" y="7427979"/>
                </a:lnTo>
                <a:lnTo>
                  <a:pt x="1716925" y="7418349"/>
                </a:lnTo>
                <a:close/>
                <a:moveTo>
                  <a:pt x="240899" y="7415942"/>
                </a:moveTo>
                <a:lnTo>
                  <a:pt x="235009" y="7465295"/>
                </a:lnTo>
                <a:lnTo>
                  <a:pt x="249145" y="7466498"/>
                </a:lnTo>
                <a:lnTo>
                  <a:pt x="255035" y="7417146"/>
                </a:lnTo>
                <a:lnTo>
                  <a:pt x="240899" y="7415942"/>
                </a:lnTo>
                <a:close/>
                <a:moveTo>
                  <a:pt x="1932498" y="7413535"/>
                </a:moveTo>
                <a:lnTo>
                  <a:pt x="1938388" y="7419553"/>
                </a:lnTo>
                <a:lnTo>
                  <a:pt x="1907760" y="7450849"/>
                </a:lnTo>
                <a:lnTo>
                  <a:pt x="1901870" y="7444831"/>
                </a:lnTo>
                <a:lnTo>
                  <a:pt x="1932498" y="7413535"/>
                </a:lnTo>
                <a:close/>
                <a:moveTo>
                  <a:pt x="1510776" y="7411127"/>
                </a:moveTo>
                <a:lnTo>
                  <a:pt x="1481326" y="7450850"/>
                </a:lnTo>
                <a:lnTo>
                  <a:pt x="1491928" y="7459276"/>
                </a:lnTo>
                <a:lnTo>
                  <a:pt x="1521378" y="7419553"/>
                </a:lnTo>
                <a:lnTo>
                  <a:pt x="1510776" y="7411127"/>
                </a:lnTo>
                <a:close/>
                <a:moveTo>
                  <a:pt x="1932498" y="7406311"/>
                </a:moveTo>
                <a:lnTo>
                  <a:pt x="1898336" y="7441220"/>
                </a:lnTo>
                <a:lnTo>
                  <a:pt x="1901870" y="7444831"/>
                </a:lnTo>
                <a:lnTo>
                  <a:pt x="1898336" y="7448442"/>
                </a:lnTo>
                <a:lnTo>
                  <a:pt x="1907760" y="7458072"/>
                </a:lnTo>
                <a:lnTo>
                  <a:pt x="1941922" y="7423164"/>
                </a:lnTo>
                <a:lnTo>
                  <a:pt x="1938388" y="7419553"/>
                </a:lnTo>
                <a:lnTo>
                  <a:pt x="1941922" y="7415941"/>
                </a:lnTo>
                <a:lnTo>
                  <a:pt x="1932498" y="7406311"/>
                </a:lnTo>
                <a:close/>
                <a:moveTo>
                  <a:pt x="1312873" y="7389460"/>
                </a:moveTo>
                <a:lnTo>
                  <a:pt x="1285779" y="7431590"/>
                </a:lnTo>
                <a:lnTo>
                  <a:pt x="1297559" y="7440016"/>
                </a:lnTo>
                <a:lnTo>
                  <a:pt x="1324653" y="7397886"/>
                </a:lnTo>
                <a:lnTo>
                  <a:pt x="1312873" y="7389460"/>
                </a:lnTo>
                <a:close/>
                <a:moveTo>
                  <a:pt x="673223" y="7385848"/>
                </a:moveTo>
                <a:lnTo>
                  <a:pt x="657909" y="7432794"/>
                </a:lnTo>
                <a:lnTo>
                  <a:pt x="670867" y="7437609"/>
                </a:lnTo>
                <a:lnTo>
                  <a:pt x="686181" y="7390663"/>
                </a:lnTo>
                <a:lnTo>
                  <a:pt x="673223" y="7385848"/>
                </a:lnTo>
                <a:close/>
                <a:moveTo>
                  <a:pt x="889973" y="7378626"/>
                </a:moveTo>
                <a:lnTo>
                  <a:pt x="869948" y="7424367"/>
                </a:lnTo>
                <a:lnTo>
                  <a:pt x="882906" y="7430386"/>
                </a:lnTo>
                <a:lnTo>
                  <a:pt x="902931" y="7384645"/>
                </a:lnTo>
                <a:lnTo>
                  <a:pt x="889973" y="7378626"/>
                </a:lnTo>
                <a:close/>
                <a:moveTo>
                  <a:pt x="462362" y="7366589"/>
                </a:moveTo>
                <a:lnTo>
                  <a:pt x="451760" y="7414738"/>
                </a:lnTo>
                <a:lnTo>
                  <a:pt x="465896" y="7418349"/>
                </a:lnTo>
                <a:lnTo>
                  <a:pt x="476498" y="7370200"/>
                </a:lnTo>
                <a:lnTo>
                  <a:pt x="462362" y="7366589"/>
                </a:lnTo>
                <a:close/>
                <a:moveTo>
                  <a:pt x="1120860" y="7350940"/>
                </a:moveTo>
                <a:lnTo>
                  <a:pt x="1097300" y="7394274"/>
                </a:lnTo>
                <a:lnTo>
                  <a:pt x="1109080" y="7401497"/>
                </a:lnTo>
                <a:lnTo>
                  <a:pt x="1132640" y="7358162"/>
                </a:lnTo>
                <a:lnTo>
                  <a:pt x="1120860" y="7350940"/>
                </a:lnTo>
                <a:close/>
                <a:moveTo>
                  <a:pt x="1781715" y="7343719"/>
                </a:moveTo>
                <a:lnTo>
                  <a:pt x="1748731" y="7381034"/>
                </a:lnTo>
                <a:lnTo>
                  <a:pt x="1759333" y="7390664"/>
                </a:lnTo>
                <a:lnTo>
                  <a:pt x="1792317" y="7353348"/>
                </a:lnTo>
                <a:lnTo>
                  <a:pt x="1781715" y="7343719"/>
                </a:lnTo>
                <a:close/>
                <a:moveTo>
                  <a:pt x="2002000" y="7342515"/>
                </a:moveTo>
                <a:lnTo>
                  <a:pt x="2008478" y="7349135"/>
                </a:lnTo>
                <a:lnTo>
                  <a:pt x="1977262" y="7381033"/>
                </a:lnTo>
                <a:lnTo>
                  <a:pt x="1970783" y="7374414"/>
                </a:lnTo>
                <a:lnTo>
                  <a:pt x="2002000" y="7342515"/>
                </a:lnTo>
                <a:close/>
                <a:moveTo>
                  <a:pt x="2002000" y="7336496"/>
                </a:moveTo>
                <a:lnTo>
                  <a:pt x="1967838" y="7371404"/>
                </a:lnTo>
                <a:lnTo>
                  <a:pt x="1970783" y="7374414"/>
                </a:lnTo>
                <a:lnTo>
                  <a:pt x="1967838" y="7377423"/>
                </a:lnTo>
                <a:lnTo>
                  <a:pt x="1977262" y="7387053"/>
                </a:lnTo>
                <a:lnTo>
                  <a:pt x="2011424" y="7352145"/>
                </a:lnTo>
                <a:lnTo>
                  <a:pt x="2008478" y="7349135"/>
                </a:lnTo>
                <a:lnTo>
                  <a:pt x="2011424" y="7346125"/>
                </a:lnTo>
                <a:lnTo>
                  <a:pt x="2002000" y="7336496"/>
                </a:lnTo>
                <a:close/>
                <a:moveTo>
                  <a:pt x="1570854" y="7332885"/>
                </a:moveTo>
                <a:lnTo>
                  <a:pt x="1541404" y="7372608"/>
                </a:lnTo>
                <a:lnTo>
                  <a:pt x="1552006" y="7381034"/>
                </a:lnTo>
                <a:lnTo>
                  <a:pt x="1581456" y="7341311"/>
                </a:lnTo>
                <a:lnTo>
                  <a:pt x="1570854" y="7332885"/>
                </a:lnTo>
                <a:close/>
                <a:moveTo>
                  <a:pt x="251501" y="7316033"/>
                </a:moveTo>
                <a:lnTo>
                  <a:pt x="245611" y="7365386"/>
                </a:lnTo>
                <a:lnTo>
                  <a:pt x="259747" y="7366589"/>
                </a:lnTo>
                <a:lnTo>
                  <a:pt x="265637" y="7317237"/>
                </a:lnTo>
                <a:lnTo>
                  <a:pt x="251501" y="7316033"/>
                </a:lnTo>
                <a:close/>
                <a:moveTo>
                  <a:pt x="1367061" y="7306403"/>
                </a:moveTo>
                <a:lnTo>
                  <a:pt x="1339967" y="7348534"/>
                </a:lnTo>
                <a:lnTo>
                  <a:pt x="1351747" y="7356960"/>
                </a:lnTo>
                <a:lnTo>
                  <a:pt x="1378841" y="7314829"/>
                </a:lnTo>
                <a:lnTo>
                  <a:pt x="1367061" y="7306403"/>
                </a:lnTo>
                <a:close/>
                <a:moveTo>
                  <a:pt x="703850" y="7291958"/>
                </a:moveTo>
                <a:lnTo>
                  <a:pt x="688537" y="7338903"/>
                </a:lnTo>
                <a:lnTo>
                  <a:pt x="701494" y="7343718"/>
                </a:lnTo>
                <a:lnTo>
                  <a:pt x="716808" y="7296773"/>
                </a:lnTo>
                <a:lnTo>
                  <a:pt x="703850" y="7291958"/>
                </a:lnTo>
                <a:close/>
                <a:moveTo>
                  <a:pt x="930025" y="7288347"/>
                </a:moveTo>
                <a:lnTo>
                  <a:pt x="909999" y="7334088"/>
                </a:lnTo>
                <a:lnTo>
                  <a:pt x="922957" y="7340107"/>
                </a:lnTo>
                <a:lnTo>
                  <a:pt x="942983" y="7294365"/>
                </a:lnTo>
                <a:lnTo>
                  <a:pt x="930025" y="7288347"/>
                </a:lnTo>
                <a:close/>
                <a:moveTo>
                  <a:pt x="2070323" y="7271495"/>
                </a:moveTo>
                <a:lnTo>
                  <a:pt x="2076802" y="7278116"/>
                </a:lnTo>
                <a:lnTo>
                  <a:pt x="2045585" y="7310014"/>
                </a:lnTo>
                <a:lnTo>
                  <a:pt x="2039106" y="7303394"/>
                </a:lnTo>
                <a:lnTo>
                  <a:pt x="2070323" y="7271495"/>
                </a:lnTo>
                <a:close/>
                <a:moveTo>
                  <a:pt x="1846504" y="7269088"/>
                </a:moveTo>
                <a:lnTo>
                  <a:pt x="1813521" y="7306403"/>
                </a:lnTo>
                <a:lnTo>
                  <a:pt x="1824122" y="7316033"/>
                </a:lnTo>
                <a:lnTo>
                  <a:pt x="1857106" y="7278718"/>
                </a:lnTo>
                <a:lnTo>
                  <a:pt x="1846504" y="7269088"/>
                </a:lnTo>
                <a:close/>
                <a:moveTo>
                  <a:pt x="483566" y="7267884"/>
                </a:moveTo>
                <a:lnTo>
                  <a:pt x="472964" y="7317236"/>
                </a:lnTo>
                <a:lnTo>
                  <a:pt x="487100" y="7320847"/>
                </a:lnTo>
                <a:lnTo>
                  <a:pt x="497702" y="7271495"/>
                </a:lnTo>
                <a:lnTo>
                  <a:pt x="483566" y="7267884"/>
                </a:lnTo>
                <a:close/>
                <a:moveTo>
                  <a:pt x="2070323" y="7265476"/>
                </a:moveTo>
                <a:lnTo>
                  <a:pt x="2036161" y="7300384"/>
                </a:lnTo>
                <a:lnTo>
                  <a:pt x="2039106" y="7303394"/>
                </a:lnTo>
                <a:lnTo>
                  <a:pt x="2036161" y="7306403"/>
                </a:lnTo>
                <a:lnTo>
                  <a:pt x="2045585" y="7316033"/>
                </a:lnTo>
                <a:lnTo>
                  <a:pt x="2079747" y="7281125"/>
                </a:lnTo>
                <a:lnTo>
                  <a:pt x="2076802" y="7278116"/>
                </a:lnTo>
                <a:lnTo>
                  <a:pt x="2079747" y="7275106"/>
                </a:lnTo>
                <a:lnTo>
                  <a:pt x="2070323" y="7265476"/>
                </a:lnTo>
                <a:close/>
                <a:moveTo>
                  <a:pt x="1167980" y="7264272"/>
                </a:moveTo>
                <a:lnTo>
                  <a:pt x="1144420" y="7307606"/>
                </a:lnTo>
                <a:lnTo>
                  <a:pt x="1156200" y="7314829"/>
                </a:lnTo>
                <a:lnTo>
                  <a:pt x="1179760" y="7271494"/>
                </a:lnTo>
                <a:lnTo>
                  <a:pt x="1167980" y="7264272"/>
                </a:lnTo>
                <a:close/>
                <a:moveTo>
                  <a:pt x="1629754" y="7253439"/>
                </a:moveTo>
                <a:lnTo>
                  <a:pt x="1600304" y="7293162"/>
                </a:lnTo>
                <a:lnTo>
                  <a:pt x="1610906" y="7301588"/>
                </a:lnTo>
                <a:lnTo>
                  <a:pt x="1640356" y="7261865"/>
                </a:lnTo>
                <a:lnTo>
                  <a:pt x="1629754" y="7253439"/>
                </a:lnTo>
                <a:close/>
                <a:moveTo>
                  <a:pt x="1421249" y="7223346"/>
                </a:moveTo>
                <a:lnTo>
                  <a:pt x="1394155" y="7265477"/>
                </a:lnTo>
                <a:lnTo>
                  <a:pt x="1405935" y="7273903"/>
                </a:lnTo>
                <a:lnTo>
                  <a:pt x="1433029" y="7231772"/>
                </a:lnTo>
                <a:lnTo>
                  <a:pt x="1421249" y="7223346"/>
                </a:lnTo>
                <a:close/>
                <a:moveTo>
                  <a:pt x="263281" y="7217328"/>
                </a:moveTo>
                <a:lnTo>
                  <a:pt x="257391" y="7266680"/>
                </a:lnTo>
                <a:lnTo>
                  <a:pt x="271527" y="7267884"/>
                </a:lnTo>
                <a:lnTo>
                  <a:pt x="277417" y="7218532"/>
                </a:lnTo>
                <a:lnTo>
                  <a:pt x="263281" y="7217328"/>
                </a:lnTo>
                <a:close/>
                <a:moveTo>
                  <a:pt x="2139825" y="7201679"/>
                </a:moveTo>
                <a:lnTo>
                  <a:pt x="2145715" y="7207698"/>
                </a:lnTo>
                <a:lnTo>
                  <a:pt x="2115087" y="7238994"/>
                </a:lnTo>
                <a:lnTo>
                  <a:pt x="2109198" y="7232976"/>
                </a:lnTo>
                <a:lnTo>
                  <a:pt x="2139825" y="7201679"/>
                </a:lnTo>
                <a:close/>
                <a:moveTo>
                  <a:pt x="970077" y="7196864"/>
                </a:moveTo>
                <a:lnTo>
                  <a:pt x="950051" y="7242605"/>
                </a:lnTo>
                <a:lnTo>
                  <a:pt x="963009" y="7248624"/>
                </a:lnTo>
                <a:lnTo>
                  <a:pt x="983035" y="7202882"/>
                </a:lnTo>
                <a:lnTo>
                  <a:pt x="970077" y="7196864"/>
                </a:lnTo>
                <a:close/>
                <a:moveTo>
                  <a:pt x="734478" y="7196864"/>
                </a:moveTo>
                <a:lnTo>
                  <a:pt x="719164" y="7243809"/>
                </a:lnTo>
                <a:lnTo>
                  <a:pt x="732122" y="7248624"/>
                </a:lnTo>
                <a:lnTo>
                  <a:pt x="747436" y="7201679"/>
                </a:lnTo>
                <a:lnTo>
                  <a:pt x="734478" y="7196864"/>
                </a:lnTo>
                <a:close/>
                <a:moveTo>
                  <a:pt x="1911294" y="7194457"/>
                </a:moveTo>
                <a:lnTo>
                  <a:pt x="1878310" y="7231772"/>
                </a:lnTo>
                <a:lnTo>
                  <a:pt x="1888912" y="7241402"/>
                </a:lnTo>
                <a:lnTo>
                  <a:pt x="1921896" y="7204087"/>
                </a:lnTo>
                <a:lnTo>
                  <a:pt x="1911294" y="7194457"/>
                </a:lnTo>
                <a:close/>
                <a:moveTo>
                  <a:pt x="2139825" y="7194456"/>
                </a:moveTo>
                <a:lnTo>
                  <a:pt x="2105663" y="7229364"/>
                </a:lnTo>
                <a:lnTo>
                  <a:pt x="2109198" y="7232976"/>
                </a:lnTo>
                <a:lnTo>
                  <a:pt x="2105663" y="7236587"/>
                </a:lnTo>
                <a:lnTo>
                  <a:pt x="2115087" y="7246217"/>
                </a:lnTo>
                <a:lnTo>
                  <a:pt x="2149249" y="7211309"/>
                </a:lnTo>
                <a:lnTo>
                  <a:pt x="2145715" y="7207698"/>
                </a:lnTo>
                <a:lnTo>
                  <a:pt x="2149249" y="7204086"/>
                </a:lnTo>
                <a:lnTo>
                  <a:pt x="2139825" y="7194456"/>
                </a:lnTo>
                <a:close/>
                <a:moveTo>
                  <a:pt x="1215100" y="7176400"/>
                </a:moveTo>
                <a:lnTo>
                  <a:pt x="1191540" y="7219734"/>
                </a:lnTo>
                <a:lnTo>
                  <a:pt x="1203320" y="7226957"/>
                </a:lnTo>
                <a:lnTo>
                  <a:pt x="1226880" y="7183623"/>
                </a:lnTo>
                <a:lnTo>
                  <a:pt x="1215100" y="7176400"/>
                </a:lnTo>
                <a:close/>
                <a:moveTo>
                  <a:pt x="1689831" y="7175197"/>
                </a:moveTo>
                <a:lnTo>
                  <a:pt x="1660381" y="7214920"/>
                </a:lnTo>
                <a:lnTo>
                  <a:pt x="1670983" y="7223346"/>
                </a:lnTo>
                <a:lnTo>
                  <a:pt x="1700433" y="7183623"/>
                </a:lnTo>
                <a:lnTo>
                  <a:pt x="1689831" y="7175197"/>
                </a:lnTo>
                <a:close/>
                <a:moveTo>
                  <a:pt x="504770" y="7170382"/>
                </a:moveTo>
                <a:lnTo>
                  <a:pt x="494168" y="7219735"/>
                </a:lnTo>
                <a:lnTo>
                  <a:pt x="508303" y="7223346"/>
                </a:lnTo>
                <a:lnTo>
                  <a:pt x="518905" y="7173993"/>
                </a:lnTo>
                <a:lnTo>
                  <a:pt x="504770" y="7170382"/>
                </a:lnTo>
                <a:close/>
                <a:moveTo>
                  <a:pt x="1475436" y="7140289"/>
                </a:moveTo>
                <a:lnTo>
                  <a:pt x="1448343" y="7182420"/>
                </a:lnTo>
                <a:lnTo>
                  <a:pt x="1460122" y="7190846"/>
                </a:lnTo>
                <a:lnTo>
                  <a:pt x="1487216" y="7148715"/>
                </a:lnTo>
                <a:lnTo>
                  <a:pt x="1475436" y="7140289"/>
                </a:lnTo>
                <a:close/>
                <a:moveTo>
                  <a:pt x="2209327" y="7130660"/>
                </a:moveTo>
                <a:lnTo>
                  <a:pt x="2215805" y="7137280"/>
                </a:lnTo>
                <a:lnTo>
                  <a:pt x="2184589" y="7169178"/>
                </a:lnTo>
                <a:lnTo>
                  <a:pt x="2178111" y="7162558"/>
                </a:lnTo>
                <a:lnTo>
                  <a:pt x="2209327" y="7130660"/>
                </a:lnTo>
                <a:close/>
                <a:moveTo>
                  <a:pt x="2209327" y="7124640"/>
                </a:moveTo>
                <a:lnTo>
                  <a:pt x="2175165" y="7159548"/>
                </a:lnTo>
                <a:lnTo>
                  <a:pt x="2178111" y="7162558"/>
                </a:lnTo>
                <a:lnTo>
                  <a:pt x="2175165" y="7165568"/>
                </a:lnTo>
                <a:lnTo>
                  <a:pt x="2184589" y="7175197"/>
                </a:lnTo>
                <a:lnTo>
                  <a:pt x="2218750" y="7140289"/>
                </a:lnTo>
                <a:lnTo>
                  <a:pt x="2215805" y="7137280"/>
                </a:lnTo>
                <a:lnTo>
                  <a:pt x="2218750" y="7134270"/>
                </a:lnTo>
                <a:lnTo>
                  <a:pt x="2209327" y="7124640"/>
                </a:lnTo>
                <a:close/>
                <a:moveTo>
                  <a:pt x="1976084" y="7119826"/>
                </a:moveTo>
                <a:lnTo>
                  <a:pt x="1943100" y="7157141"/>
                </a:lnTo>
                <a:lnTo>
                  <a:pt x="1953702" y="7166771"/>
                </a:lnTo>
                <a:lnTo>
                  <a:pt x="1986686" y="7129456"/>
                </a:lnTo>
                <a:lnTo>
                  <a:pt x="1976084" y="7119826"/>
                </a:lnTo>
                <a:close/>
                <a:moveTo>
                  <a:pt x="273883" y="7117419"/>
                </a:moveTo>
                <a:lnTo>
                  <a:pt x="267993" y="7166771"/>
                </a:lnTo>
                <a:lnTo>
                  <a:pt x="282129" y="7167975"/>
                </a:lnTo>
                <a:lnTo>
                  <a:pt x="288019" y="7118623"/>
                </a:lnTo>
                <a:lnTo>
                  <a:pt x="273883" y="7117419"/>
                </a:lnTo>
                <a:close/>
                <a:moveTo>
                  <a:pt x="1008951" y="7105381"/>
                </a:moveTo>
                <a:lnTo>
                  <a:pt x="988925" y="7151122"/>
                </a:lnTo>
                <a:lnTo>
                  <a:pt x="1001883" y="7157141"/>
                </a:lnTo>
                <a:lnTo>
                  <a:pt x="1021909" y="7111399"/>
                </a:lnTo>
                <a:lnTo>
                  <a:pt x="1008951" y="7105381"/>
                </a:lnTo>
                <a:close/>
                <a:moveTo>
                  <a:pt x="766284" y="7101770"/>
                </a:moveTo>
                <a:lnTo>
                  <a:pt x="750970" y="7148715"/>
                </a:lnTo>
                <a:lnTo>
                  <a:pt x="763928" y="7153530"/>
                </a:lnTo>
                <a:lnTo>
                  <a:pt x="779242" y="7106585"/>
                </a:lnTo>
                <a:lnTo>
                  <a:pt x="766284" y="7101770"/>
                </a:lnTo>
                <a:close/>
                <a:moveTo>
                  <a:pt x="1749909" y="7095752"/>
                </a:moveTo>
                <a:lnTo>
                  <a:pt x="1720459" y="7135474"/>
                </a:lnTo>
                <a:lnTo>
                  <a:pt x="1731061" y="7143901"/>
                </a:lnTo>
                <a:lnTo>
                  <a:pt x="1760511" y="7104178"/>
                </a:lnTo>
                <a:lnTo>
                  <a:pt x="1749909" y="7095752"/>
                </a:lnTo>
                <a:close/>
                <a:moveTo>
                  <a:pt x="1263398" y="7089732"/>
                </a:moveTo>
                <a:lnTo>
                  <a:pt x="1239838" y="7133066"/>
                </a:lnTo>
                <a:lnTo>
                  <a:pt x="1251618" y="7140289"/>
                </a:lnTo>
                <a:lnTo>
                  <a:pt x="1275177" y="7096955"/>
                </a:lnTo>
                <a:lnTo>
                  <a:pt x="1263398" y="7089732"/>
                </a:lnTo>
                <a:close/>
                <a:moveTo>
                  <a:pt x="525973" y="7074084"/>
                </a:moveTo>
                <a:lnTo>
                  <a:pt x="515371" y="7122233"/>
                </a:lnTo>
                <a:lnTo>
                  <a:pt x="529507" y="7125844"/>
                </a:lnTo>
                <a:lnTo>
                  <a:pt x="540109" y="7077695"/>
                </a:lnTo>
                <a:lnTo>
                  <a:pt x="525973" y="7074084"/>
                </a:lnTo>
                <a:close/>
                <a:moveTo>
                  <a:pt x="2277650" y="7059640"/>
                </a:moveTo>
                <a:lnTo>
                  <a:pt x="2284129" y="7066260"/>
                </a:lnTo>
                <a:lnTo>
                  <a:pt x="2252912" y="7098158"/>
                </a:lnTo>
                <a:lnTo>
                  <a:pt x="2246434" y="7091539"/>
                </a:lnTo>
                <a:lnTo>
                  <a:pt x="2277650" y="7059640"/>
                </a:lnTo>
                <a:close/>
                <a:moveTo>
                  <a:pt x="1529624" y="7057232"/>
                </a:moveTo>
                <a:lnTo>
                  <a:pt x="1502530" y="7099363"/>
                </a:lnTo>
                <a:lnTo>
                  <a:pt x="1514310" y="7107789"/>
                </a:lnTo>
                <a:lnTo>
                  <a:pt x="1541404" y="7065659"/>
                </a:lnTo>
                <a:lnTo>
                  <a:pt x="1529624" y="7057232"/>
                </a:lnTo>
                <a:close/>
                <a:moveTo>
                  <a:pt x="2277650" y="7053621"/>
                </a:moveTo>
                <a:lnTo>
                  <a:pt x="2243488" y="7088529"/>
                </a:lnTo>
                <a:lnTo>
                  <a:pt x="2246434" y="7091539"/>
                </a:lnTo>
                <a:lnTo>
                  <a:pt x="2243488" y="7094548"/>
                </a:lnTo>
                <a:lnTo>
                  <a:pt x="2252912" y="7104178"/>
                </a:lnTo>
                <a:lnTo>
                  <a:pt x="2287074" y="7069270"/>
                </a:lnTo>
                <a:lnTo>
                  <a:pt x="2284129" y="7066260"/>
                </a:lnTo>
                <a:lnTo>
                  <a:pt x="2287074" y="7063250"/>
                </a:lnTo>
                <a:lnTo>
                  <a:pt x="2277650" y="7053621"/>
                </a:lnTo>
                <a:close/>
                <a:moveTo>
                  <a:pt x="2040873" y="7045195"/>
                </a:moveTo>
                <a:lnTo>
                  <a:pt x="2007890" y="7082511"/>
                </a:lnTo>
                <a:lnTo>
                  <a:pt x="2018491" y="7092141"/>
                </a:lnTo>
                <a:lnTo>
                  <a:pt x="2051475" y="7054825"/>
                </a:lnTo>
                <a:lnTo>
                  <a:pt x="2040873" y="7045195"/>
                </a:lnTo>
                <a:close/>
                <a:moveTo>
                  <a:pt x="291553" y="7018713"/>
                </a:moveTo>
                <a:lnTo>
                  <a:pt x="277417" y="7019917"/>
                </a:lnTo>
                <a:lnTo>
                  <a:pt x="280951" y="7047603"/>
                </a:lnTo>
                <a:lnTo>
                  <a:pt x="278595" y="7068066"/>
                </a:lnTo>
                <a:lnTo>
                  <a:pt x="292731" y="7069270"/>
                </a:lnTo>
                <a:lnTo>
                  <a:pt x="295087" y="7048807"/>
                </a:lnTo>
                <a:lnTo>
                  <a:pt x="291553" y="7018713"/>
                </a:lnTo>
                <a:close/>
                <a:moveTo>
                  <a:pt x="1781715" y="7017510"/>
                </a:moveTo>
                <a:lnTo>
                  <a:pt x="1771113" y="7025936"/>
                </a:lnTo>
                <a:lnTo>
                  <a:pt x="1787605" y="7047603"/>
                </a:lnTo>
                <a:lnTo>
                  <a:pt x="1780537" y="7057232"/>
                </a:lnTo>
                <a:lnTo>
                  <a:pt x="1791139" y="7065659"/>
                </a:lnTo>
                <a:lnTo>
                  <a:pt x="1804097" y="7047603"/>
                </a:lnTo>
                <a:lnTo>
                  <a:pt x="1781715" y="7017510"/>
                </a:lnTo>
                <a:close/>
                <a:moveTo>
                  <a:pt x="1036045" y="7013898"/>
                </a:moveTo>
                <a:lnTo>
                  <a:pt x="1023087" y="7019916"/>
                </a:lnTo>
                <a:lnTo>
                  <a:pt x="1034867" y="7047602"/>
                </a:lnTo>
                <a:lnTo>
                  <a:pt x="1028977" y="7059639"/>
                </a:lnTo>
                <a:lnTo>
                  <a:pt x="1041935" y="7065658"/>
                </a:lnTo>
                <a:lnTo>
                  <a:pt x="1050181" y="7047602"/>
                </a:lnTo>
                <a:lnTo>
                  <a:pt x="1036045" y="7013898"/>
                </a:lnTo>
                <a:close/>
                <a:moveTo>
                  <a:pt x="785132" y="7006676"/>
                </a:moveTo>
                <a:lnTo>
                  <a:pt x="772174" y="7011491"/>
                </a:lnTo>
                <a:lnTo>
                  <a:pt x="783954" y="7047602"/>
                </a:lnTo>
                <a:lnTo>
                  <a:pt x="781598" y="7054825"/>
                </a:lnTo>
                <a:lnTo>
                  <a:pt x="794556" y="7059640"/>
                </a:lnTo>
                <a:lnTo>
                  <a:pt x="798090" y="7046399"/>
                </a:lnTo>
                <a:lnTo>
                  <a:pt x="785132" y="7006676"/>
                </a:lnTo>
                <a:close/>
                <a:moveTo>
                  <a:pt x="1276355" y="7001861"/>
                </a:moveTo>
                <a:lnTo>
                  <a:pt x="1264576" y="7009083"/>
                </a:lnTo>
                <a:lnTo>
                  <a:pt x="1286957" y="7051213"/>
                </a:lnTo>
                <a:lnTo>
                  <a:pt x="1291669" y="7048806"/>
                </a:lnTo>
                <a:lnTo>
                  <a:pt x="1298737" y="7052417"/>
                </a:lnTo>
                <a:lnTo>
                  <a:pt x="1301093" y="7047602"/>
                </a:lnTo>
                <a:lnTo>
                  <a:pt x="1276355" y="7001861"/>
                </a:lnTo>
                <a:close/>
                <a:moveTo>
                  <a:pt x="2251734" y="6989824"/>
                </a:moveTo>
                <a:lnTo>
                  <a:pt x="2282362" y="7021121"/>
                </a:lnTo>
                <a:lnTo>
                  <a:pt x="2276472" y="7027139"/>
                </a:lnTo>
                <a:lnTo>
                  <a:pt x="2245844" y="6995843"/>
                </a:lnTo>
                <a:lnTo>
                  <a:pt x="2251734" y="6989824"/>
                </a:lnTo>
                <a:close/>
                <a:moveTo>
                  <a:pt x="2251734" y="6982601"/>
                </a:moveTo>
                <a:lnTo>
                  <a:pt x="2242310" y="6992231"/>
                </a:lnTo>
                <a:lnTo>
                  <a:pt x="2245844" y="6995843"/>
                </a:lnTo>
                <a:lnTo>
                  <a:pt x="2242310" y="6999454"/>
                </a:lnTo>
                <a:lnTo>
                  <a:pt x="2276472" y="7034362"/>
                </a:lnTo>
                <a:lnTo>
                  <a:pt x="2285896" y="7024732"/>
                </a:lnTo>
                <a:lnTo>
                  <a:pt x="2282362" y="7021121"/>
                </a:lnTo>
                <a:lnTo>
                  <a:pt x="2285896" y="7017509"/>
                </a:lnTo>
                <a:lnTo>
                  <a:pt x="2251734" y="6982601"/>
                </a:lnTo>
                <a:close/>
                <a:moveTo>
                  <a:pt x="531863" y="6976583"/>
                </a:moveTo>
                <a:lnTo>
                  <a:pt x="517727" y="6980194"/>
                </a:lnTo>
                <a:lnTo>
                  <a:pt x="528329" y="7028343"/>
                </a:lnTo>
                <a:lnTo>
                  <a:pt x="542465" y="7024732"/>
                </a:lnTo>
                <a:lnTo>
                  <a:pt x="531863" y="6976583"/>
                </a:lnTo>
                <a:close/>
                <a:moveTo>
                  <a:pt x="1506064" y="6974176"/>
                </a:moveTo>
                <a:lnTo>
                  <a:pt x="1494284" y="6982602"/>
                </a:lnTo>
                <a:lnTo>
                  <a:pt x="1521378" y="7024732"/>
                </a:lnTo>
                <a:lnTo>
                  <a:pt x="1533158" y="7016306"/>
                </a:lnTo>
                <a:lnTo>
                  <a:pt x="1506064" y="6974176"/>
                </a:lnTo>
                <a:close/>
                <a:moveTo>
                  <a:pt x="1989042" y="6970564"/>
                </a:moveTo>
                <a:lnTo>
                  <a:pt x="1978440" y="6980194"/>
                </a:lnTo>
                <a:lnTo>
                  <a:pt x="2011424" y="7017510"/>
                </a:lnTo>
                <a:lnTo>
                  <a:pt x="2022025" y="7007880"/>
                </a:lnTo>
                <a:lnTo>
                  <a:pt x="1989042" y="6970564"/>
                </a:lnTo>
                <a:close/>
                <a:moveTo>
                  <a:pt x="1722815" y="6938065"/>
                </a:moveTo>
                <a:lnTo>
                  <a:pt x="1712213" y="6946491"/>
                </a:lnTo>
                <a:lnTo>
                  <a:pt x="1741663" y="6986213"/>
                </a:lnTo>
                <a:lnTo>
                  <a:pt x="1752265" y="6977787"/>
                </a:lnTo>
                <a:lnTo>
                  <a:pt x="1722815" y="6938065"/>
                </a:lnTo>
                <a:close/>
                <a:moveTo>
                  <a:pt x="995993" y="6922415"/>
                </a:moveTo>
                <a:lnTo>
                  <a:pt x="983035" y="6928433"/>
                </a:lnTo>
                <a:lnTo>
                  <a:pt x="1003061" y="6974175"/>
                </a:lnTo>
                <a:lnTo>
                  <a:pt x="1016019" y="6968156"/>
                </a:lnTo>
                <a:lnTo>
                  <a:pt x="995993" y="6922415"/>
                </a:lnTo>
                <a:close/>
                <a:moveTo>
                  <a:pt x="2182233" y="6918805"/>
                </a:moveTo>
                <a:lnTo>
                  <a:pt x="2213449" y="6950703"/>
                </a:lnTo>
                <a:lnTo>
                  <a:pt x="2206971" y="6957325"/>
                </a:lnTo>
                <a:lnTo>
                  <a:pt x="2175754" y="6925425"/>
                </a:lnTo>
                <a:lnTo>
                  <a:pt x="2182233" y="6918805"/>
                </a:lnTo>
                <a:close/>
                <a:moveTo>
                  <a:pt x="280951" y="6918804"/>
                </a:moveTo>
                <a:lnTo>
                  <a:pt x="266815" y="6920008"/>
                </a:lnTo>
                <a:lnTo>
                  <a:pt x="272705" y="6969361"/>
                </a:lnTo>
                <a:lnTo>
                  <a:pt x="286841" y="6968157"/>
                </a:lnTo>
                <a:lnTo>
                  <a:pt x="280951" y="6918804"/>
                </a:lnTo>
                <a:close/>
                <a:moveTo>
                  <a:pt x="1229236" y="6915194"/>
                </a:moveTo>
                <a:lnTo>
                  <a:pt x="1217456" y="6922415"/>
                </a:lnTo>
                <a:lnTo>
                  <a:pt x="1241016" y="6965749"/>
                </a:lnTo>
                <a:lnTo>
                  <a:pt x="1252796" y="6958528"/>
                </a:lnTo>
                <a:lnTo>
                  <a:pt x="1229236" y="6915194"/>
                </a:lnTo>
                <a:close/>
                <a:moveTo>
                  <a:pt x="2182233" y="6912786"/>
                </a:moveTo>
                <a:lnTo>
                  <a:pt x="2172809" y="6922415"/>
                </a:lnTo>
                <a:lnTo>
                  <a:pt x="2175754" y="6925425"/>
                </a:lnTo>
                <a:lnTo>
                  <a:pt x="2172809" y="6928436"/>
                </a:lnTo>
                <a:lnTo>
                  <a:pt x="2206971" y="6963342"/>
                </a:lnTo>
                <a:lnTo>
                  <a:pt x="2216394" y="6953712"/>
                </a:lnTo>
                <a:lnTo>
                  <a:pt x="2213449" y="6950703"/>
                </a:lnTo>
                <a:lnTo>
                  <a:pt x="2216394" y="6947694"/>
                </a:lnTo>
                <a:lnTo>
                  <a:pt x="2182233" y="6912786"/>
                </a:lnTo>
                <a:close/>
                <a:moveTo>
                  <a:pt x="753326" y="6912786"/>
                </a:moveTo>
                <a:lnTo>
                  <a:pt x="740368" y="6917602"/>
                </a:lnTo>
                <a:lnTo>
                  <a:pt x="755682" y="6964545"/>
                </a:lnTo>
                <a:lnTo>
                  <a:pt x="768640" y="6959732"/>
                </a:lnTo>
                <a:lnTo>
                  <a:pt x="753326" y="6912786"/>
                </a:lnTo>
                <a:close/>
                <a:moveTo>
                  <a:pt x="1924252" y="6895934"/>
                </a:moveTo>
                <a:lnTo>
                  <a:pt x="1913650" y="6905565"/>
                </a:lnTo>
                <a:lnTo>
                  <a:pt x="1946634" y="6942881"/>
                </a:lnTo>
                <a:lnTo>
                  <a:pt x="1957236" y="6933249"/>
                </a:lnTo>
                <a:lnTo>
                  <a:pt x="1924252" y="6895934"/>
                </a:lnTo>
                <a:close/>
                <a:moveTo>
                  <a:pt x="1451877" y="6891121"/>
                </a:moveTo>
                <a:lnTo>
                  <a:pt x="1440097" y="6899547"/>
                </a:lnTo>
                <a:lnTo>
                  <a:pt x="1467190" y="6941675"/>
                </a:lnTo>
                <a:lnTo>
                  <a:pt x="1478970" y="6933249"/>
                </a:lnTo>
                <a:lnTo>
                  <a:pt x="1451877" y="6891121"/>
                </a:lnTo>
                <a:close/>
                <a:moveTo>
                  <a:pt x="510659" y="6877878"/>
                </a:moveTo>
                <a:lnTo>
                  <a:pt x="496524" y="6881489"/>
                </a:lnTo>
                <a:lnTo>
                  <a:pt x="507125" y="6930841"/>
                </a:lnTo>
                <a:lnTo>
                  <a:pt x="521261" y="6927231"/>
                </a:lnTo>
                <a:lnTo>
                  <a:pt x="510659" y="6877878"/>
                </a:lnTo>
                <a:close/>
                <a:moveTo>
                  <a:pt x="1662737" y="6859824"/>
                </a:moveTo>
                <a:lnTo>
                  <a:pt x="1652135" y="6868250"/>
                </a:lnTo>
                <a:lnTo>
                  <a:pt x="1681585" y="6907972"/>
                </a:lnTo>
                <a:lnTo>
                  <a:pt x="1692187" y="6899547"/>
                </a:lnTo>
                <a:lnTo>
                  <a:pt x="1662737" y="6859824"/>
                </a:lnTo>
                <a:close/>
                <a:moveTo>
                  <a:pt x="2112731" y="6847787"/>
                </a:moveTo>
                <a:lnTo>
                  <a:pt x="2143948" y="6879685"/>
                </a:lnTo>
                <a:lnTo>
                  <a:pt x="2137469" y="6886305"/>
                </a:lnTo>
                <a:lnTo>
                  <a:pt x="2106253" y="6854407"/>
                </a:lnTo>
                <a:lnTo>
                  <a:pt x="2112731" y="6847787"/>
                </a:lnTo>
                <a:close/>
                <a:moveTo>
                  <a:pt x="2112731" y="6841766"/>
                </a:moveTo>
                <a:lnTo>
                  <a:pt x="2103307" y="6851395"/>
                </a:lnTo>
                <a:lnTo>
                  <a:pt x="2106253" y="6854407"/>
                </a:lnTo>
                <a:lnTo>
                  <a:pt x="2103307" y="6857416"/>
                </a:lnTo>
                <a:lnTo>
                  <a:pt x="2137469" y="6892323"/>
                </a:lnTo>
                <a:lnTo>
                  <a:pt x="2146893" y="6882695"/>
                </a:lnTo>
                <a:lnTo>
                  <a:pt x="2143948" y="6879685"/>
                </a:lnTo>
                <a:lnTo>
                  <a:pt x="2146893" y="6876673"/>
                </a:lnTo>
                <a:lnTo>
                  <a:pt x="2112731" y="6841766"/>
                </a:lnTo>
                <a:close/>
                <a:moveTo>
                  <a:pt x="955941" y="6830933"/>
                </a:moveTo>
                <a:lnTo>
                  <a:pt x="942983" y="6836953"/>
                </a:lnTo>
                <a:lnTo>
                  <a:pt x="963009" y="6882693"/>
                </a:lnTo>
                <a:lnTo>
                  <a:pt x="975967" y="6876673"/>
                </a:lnTo>
                <a:lnTo>
                  <a:pt x="955941" y="6830933"/>
                </a:lnTo>
                <a:close/>
                <a:moveTo>
                  <a:pt x="1182116" y="6827321"/>
                </a:moveTo>
                <a:lnTo>
                  <a:pt x="1170336" y="6834545"/>
                </a:lnTo>
                <a:lnTo>
                  <a:pt x="1193896" y="6877879"/>
                </a:lnTo>
                <a:lnTo>
                  <a:pt x="1205676" y="6870655"/>
                </a:lnTo>
                <a:lnTo>
                  <a:pt x="1182116" y="6827321"/>
                </a:lnTo>
                <a:close/>
                <a:moveTo>
                  <a:pt x="1859462" y="6821303"/>
                </a:moveTo>
                <a:lnTo>
                  <a:pt x="1848860" y="6830935"/>
                </a:lnTo>
                <a:lnTo>
                  <a:pt x="1881844" y="6868250"/>
                </a:lnTo>
                <a:lnTo>
                  <a:pt x="1892446" y="6858618"/>
                </a:lnTo>
                <a:lnTo>
                  <a:pt x="1859462" y="6821303"/>
                </a:lnTo>
                <a:close/>
                <a:moveTo>
                  <a:pt x="270349" y="6820100"/>
                </a:moveTo>
                <a:lnTo>
                  <a:pt x="256213" y="6821303"/>
                </a:lnTo>
                <a:lnTo>
                  <a:pt x="262103" y="6870657"/>
                </a:lnTo>
                <a:lnTo>
                  <a:pt x="276239" y="6869452"/>
                </a:lnTo>
                <a:lnTo>
                  <a:pt x="270349" y="6820100"/>
                </a:lnTo>
                <a:close/>
                <a:moveTo>
                  <a:pt x="722698" y="6817692"/>
                </a:moveTo>
                <a:lnTo>
                  <a:pt x="709740" y="6822507"/>
                </a:lnTo>
                <a:lnTo>
                  <a:pt x="725054" y="6869452"/>
                </a:lnTo>
                <a:lnTo>
                  <a:pt x="738012" y="6864636"/>
                </a:lnTo>
                <a:lnTo>
                  <a:pt x="722698" y="6817692"/>
                </a:lnTo>
                <a:close/>
                <a:moveTo>
                  <a:pt x="1397689" y="6808064"/>
                </a:moveTo>
                <a:lnTo>
                  <a:pt x="1385909" y="6816490"/>
                </a:lnTo>
                <a:lnTo>
                  <a:pt x="1413003" y="6858618"/>
                </a:lnTo>
                <a:lnTo>
                  <a:pt x="1424783" y="6850192"/>
                </a:lnTo>
                <a:lnTo>
                  <a:pt x="1397689" y="6808064"/>
                </a:lnTo>
                <a:close/>
                <a:moveTo>
                  <a:pt x="488278" y="6781579"/>
                </a:moveTo>
                <a:lnTo>
                  <a:pt x="475320" y="6783987"/>
                </a:lnTo>
                <a:lnTo>
                  <a:pt x="485922" y="6833340"/>
                </a:lnTo>
                <a:lnTo>
                  <a:pt x="498880" y="6830933"/>
                </a:lnTo>
                <a:lnTo>
                  <a:pt x="488278" y="6781579"/>
                </a:lnTo>
                <a:close/>
                <a:moveTo>
                  <a:pt x="1602660" y="6780377"/>
                </a:moveTo>
                <a:lnTo>
                  <a:pt x="1592058" y="6788803"/>
                </a:lnTo>
                <a:lnTo>
                  <a:pt x="1621508" y="6828527"/>
                </a:lnTo>
                <a:lnTo>
                  <a:pt x="1632110" y="6820100"/>
                </a:lnTo>
                <a:lnTo>
                  <a:pt x="1602660" y="6780377"/>
                </a:lnTo>
                <a:close/>
                <a:moveTo>
                  <a:pt x="2044407" y="6777969"/>
                </a:moveTo>
                <a:lnTo>
                  <a:pt x="2075035" y="6809266"/>
                </a:lnTo>
                <a:lnTo>
                  <a:pt x="2069145" y="6815285"/>
                </a:lnTo>
                <a:lnTo>
                  <a:pt x="2038518" y="6783988"/>
                </a:lnTo>
                <a:lnTo>
                  <a:pt x="2044407" y="6777969"/>
                </a:lnTo>
                <a:close/>
                <a:moveTo>
                  <a:pt x="2044407" y="6770747"/>
                </a:moveTo>
                <a:lnTo>
                  <a:pt x="2034983" y="6780377"/>
                </a:lnTo>
                <a:lnTo>
                  <a:pt x="2038518" y="6783988"/>
                </a:lnTo>
                <a:lnTo>
                  <a:pt x="2034983" y="6787601"/>
                </a:lnTo>
                <a:lnTo>
                  <a:pt x="2069145" y="6822507"/>
                </a:lnTo>
                <a:lnTo>
                  <a:pt x="2078569" y="6812877"/>
                </a:lnTo>
                <a:lnTo>
                  <a:pt x="2075035" y="6809266"/>
                </a:lnTo>
                <a:lnTo>
                  <a:pt x="2078569" y="6805656"/>
                </a:lnTo>
                <a:lnTo>
                  <a:pt x="2044407" y="6770747"/>
                </a:lnTo>
                <a:close/>
                <a:moveTo>
                  <a:pt x="1794673" y="6746672"/>
                </a:moveTo>
                <a:lnTo>
                  <a:pt x="1784071" y="6756304"/>
                </a:lnTo>
                <a:lnTo>
                  <a:pt x="1817055" y="6793619"/>
                </a:lnTo>
                <a:lnTo>
                  <a:pt x="1827656" y="6783988"/>
                </a:lnTo>
                <a:lnTo>
                  <a:pt x="1794673" y="6746672"/>
                </a:lnTo>
                <a:close/>
                <a:moveTo>
                  <a:pt x="1133818" y="6740654"/>
                </a:moveTo>
                <a:lnTo>
                  <a:pt x="1122038" y="6747876"/>
                </a:lnTo>
                <a:lnTo>
                  <a:pt x="1145598" y="6791211"/>
                </a:lnTo>
                <a:lnTo>
                  <a:pt x="1157378" y="6783987"/>
                </a:lnTo>
                <a:lnTo>
                  <a:pt x="1133818" y="6740654"/>
                </a:lnTo>
                <a:close/>
                <a:moveTo>
                  <a:pt x="915889" y="6740654"/>
                </a:moveTo>
                <a:lnTo>
                  <a:pt x="902931" y="6746672"/>
                </a:lnTo>
                <a:lnTo>
                  <a:pt x="922957" y="6792414"/>
                </a:lnTo>
                <a:lnTo>
                  <a:pt x="935915" y="6786395"/>
                </a:lnTo>
                <a:lnTo>
                  <a:pt x="915889" y="6740654"/>
                </a:lnTo>
                <a:close/>
                <a:moveTo>
                  <a:pt x="1343501" y="6725007"/>
                </a:moveTo>
                <a:lnTo>
                  <a:pt x="1331721" y="6733433"/>
                </a:lnTo>
                <a:lnTo>
                  <a:pt x="1358815" y="6775561"/>
                </a:lnTo>
                <a:lnTo>
                  <a:pt x="1370595" y="6767135"/>
                </a:lnTo>
                <a:lnTo>
                  <a:pt x="1343501" y="6725007"/>
                </a:lnTo>
                <a:close/>
                <a:moveTo>
                  <a:pt x="692071" y="6722598"/>
                </a:moveTo>
                <a:lnTo>
                  <a:pt x="679113" y="6727413"/>
                </a:lnTo>
                <a:lnTo>
                  <a:pt x="694427" y="6774358"/>
                </a:lnTo>
                <a:lnTo>
                  <a:pt x="707384" y="6769543"/>
                </a:lnTo>
                <a:lnTo>
                  <a:pt x="692071" y="6722598"/>
                </a:lnTo>
                <a:close/>
                <a:moveTo>
                  <a:pt x="258569" y="6720190"/>
                </a:moveTo>
                <a:lnTo>
                  <a:pt x="244433" y="6721395"/>
                </a:lnTo>
                <a:lnTo>
                  <a:pt x="250323" y="6770747"/>
                </a:lnTo>
                <a:lnTo>
                  <a:pt x="264459" y="6769543"/>
                </a:lnTo>
                <a:lnTo>
                  <a:pt x="258569" y="6720190"/>
                </a:lnTo>
                <a:close/>
                <a:moveTo>
                  <a:pt x="1974906" y="6706949"/>
                </a:moveTo>
                <a:lnTo>
                  <a:pt x="2006123" y="6738848"/>
                </a:lnTo>
                <a:lnTo>
                  <a:pt x="1999644" y="6745470"/>
                </a:lnTo>
                <a:lnTo>
                  <a:pt x="1968427" y="6713571"/>
                </a:lnTo>
                <a:lnTo>
                  <a:pt x="1974906" y="6706949"/>
                </a:lnTo>
                <a:close/>
                <a:moveTo>
                  <a:pt x="1542582" y="6702136"/>
                </a:moveTo>
                <a:lnTo>
                  <a:pt x="1531980" y="6710562"/>
                </a:lnTo>
                <a:lnTo>
                  <a:pt x="1561430" y="6750284"/>
                </a:lnTo>
                <a:lnTo>
                  <a:pt x="1572032" y="6741859"/>
                </a:lnTo>
                <a:lnTo>
                  <a:pt x="1542582" y="6702136"/>
                </a:lnTo>
                <a:close/>
                <a:moveTo>
                  <a:pt x="1974906" y="6700931"/>
                </a:moveTo>
                <a:lnTo>
                  <a:pt x="1965482" y="6710562"/>
                </a:lnTo>
                <a:lnTo>
                  <a:pt x="1968427" y="6713571"/>
                </a:lnTo>
                <a:lnTo>
                  <a:pt x="1965482" y="6716581"/>
                </a:lnTo>
                <a:lnTo>
                  <a:pt x="1999644" y="6751488"/>
                </a:lnTo>
                <a:lnTo>
                  <a:pt x="2009068" y="6741859"/>
                </a:lnTo>
                <a:lnTo>
                  <a:pt x="2006123" y="6738848"/>
                </a:lnTo>
                <a:lnTo>
                  <a:pt x="2009068" y="6735838"/>
                </a:lnTo>
                <a:lnTo>
                  <a:pt x="1974906" y="6700931"/>
                </a:lnTo>
                <a:close/>
                <a:moveTo>
                  <a:pt x="468252" y="6684078"/>
                </a:moveTo>
                <a:lnTo>
                  <a:pt x="454116" y="6687690"/>
                </a:lnTo>
                <a:lnTo>
                  <a:pt x="464718" y="6735838"/>
                </a:lnTo>
                <a:lnTo>
                  <a:pt x="478854" y="6732227"/>
                </a:lnTo>
                <a:lnTo>
                  <a:pt x="468252" y="6684078"/>
                </a:lnTo>
                <a:close/>
                <a:moveTo>
                  <a:pt x="1729883" y="6670839"/>
                </a:moveTo>
                <a:lnTo>
                  <a:pt x="1719281" y="6680468"/>
                </a:lnTo>
                <a:lnTo>
                  <a:pt x="1752265" y="6717783"/>
                </a:lnTo>
                <a:lnTo>
                  <a:pt x="1762867" y="6708154"/>
                </a:lnTo>
                <a:lnTo>
                  <a:pt x="1729883" y="6670839"/>
                </a:lnTo>
                <a:close/>
                <a:moveTo>
                  <a:pt x="1086698" y="6652781"/>
                </a:moveTo>
                <a:lnTo>
                  <a:pt x="1074919" y="6660004"/>
                </a:lnTo>
                <a:lnTo>
                  <a:pt x="1098478" y="6703338"/>
                </a:lnTo>
                <a:lnTo>
                  <a:pt x="1110258" y="6696116"/>
                </a:lnTo>
                <a:lnTo>
                  <a:pt x="1086698" y="6652781"/>
                </a:lnTo>
                <a:close/>
                <a:moveTo>
                  <a:pt x="877016" y="6649170"/>
                </a:moveTo>
                <a:lnTo>
                  <a:pt x="864058" y="6655188"/>
                </a:lnTo>
                <a:lnTo>
                  <a:pt x="884083" y="6700930"/>
                </a:lnTo>
                <a:lnTo>
                  <a:pt x="897041" y="6694912"/>
                </a:lnTo>
                <a:lnTo>
                  <a:pt x="877016" y="6649170"/>
                </a:lnTo>
                <a:close/>
                <a:moveTo>
                  <a:pt x="1289313" y="6641949"/>
                </a:moveTo>
                <a:lnTo>
                  <a:pt x="1277533" y="6650376"/>
                </a:lnTo>
                <a:lnTo>
                  <a:pt x="1304627" y="6692504"/>
                </a:lnTo>
                <a:lnTo>
                  <a:pt x="1316407" y="6684078"/>
                </a:lnTo>
                <a:lnTo>
                  <a:pt x="1289313" y="6641949"/>
                </a:lnTo>
                <a:close/>
                <a:moveTo>
                  <a:pt x="1905404" y="6635931"/>
                </a:moveTo>
                <a:lnTo>
                  <a:pt x="1936621" y="6667830"/>
                </a:lnTo>
                <a:lnTo>
                  <a:pt x="1930142" y="6674450"/>
                </a:lnTo>
                <a:lnTo>
                  <a:pt x="1898925" y="6642551"/>
                </a:lnTo>
                <a:lnTo>
                  <a:pt x="1905404" y="6635931"/>
                </a:lnTo>
                <a:close/>
                <a:moveTo>
                  <a:pt x="1905404" y="6629912"/>
                </a:moveTo>
                <a:lnTo>
                  <a:pt x="1895980" y="6639542"/>
                </a:lnTo>
                <a:lnTo>
                  <a:pt x="1898925" y="6642551"/>
                </a:lnTo>
                <a:lnTo>
                  <a:pt x="1895980" y="6645560"/>
                </a:lnTo>
                <a:lnTo>
                  <a:pt x="1930142" y="6680468"/>
                </a:lnTo>
                <a:lnTo>
                  <a:pt x="1939566" y="6670839"/>
                </a:lnTo>
                <a:lnTo>
                  <a:pt x="1936621" y="6667830"/>
                </a:lnTo>
                <a:lnTo>
                  <a:pt x="1939566" y="6664820"/>
                </a:lnTo>
                <a:lnTo>
                  <a:pt x="1905404" y="6629912"/>
                </a:lnTo>
                <a:close/>
                <a:moveTo>
                  <a:pt x="661443" y="6628707"/>
                </a:moveTo>
                <a:lnTo>
                  <a:pt x="648485" y="6633523"/>
                </a:lnTo>
                <a:lnTo>
                  <a:pt x="663799" y="6680467"/>
                </a:lnTo>
                <a:lnTo>
                  <a:pt x="676757" y="6675653"/>
                </a:lnTo>
                <a:lnTo>
                  <a:pt x="661443" y="6628707"/>
                </a:lnTo>
                <a:close/>
                <a:moveTo>
                  <a:pt x="1482504" y="6622689"/>
                </a:moveTo>
                <a:lnTo>
                  <a:pt x="1471902" y="6631116"/>
                </a:lnTo>
                <a:lnTo>
                  <a:pt x="1501352" y="6670839"/>
                </a:lnTo>
                <a:lnTo>
                  <a:pt x="1511954" y="6662413"/>
                </a:lnTo>
                <a:lnTo>
                  <a:pt x="1482504" y="6622689"/>
                </a:lnTo>
                <a:close/>
                <a:moveTo>
                  <a:pt x="247967" y="6621485"/>
                </a:moveTo>
                <a:lnTo>
                  <a:pt x="233831" y="6622689"/>
                </a:lnTo>
                <a:lnTo>
                  <a:pt x="239721" y="6672041"/>
                </a:lnTo>
                <a:lnTo>
                  <a:pt x="253857" y="6670838"/>
                </a:lnTo>
                <a:lnTo>
                  <a:pt x="247967" y="6621485"/>
                </a:lnTo>
                <a:close/>
                <a:moveTo>
                  <a:pt x="1665093" y="6596208"/>
                </a:moveTo>
                <a:lnTo>
                  <a:pt x="1654491" y="6605838"/>
                </a:lnTo>
                <a:lnTo>
                  <a:pt x="1687475" y="6643153"/>
                </a:lnTo>
                <a:lnTo>
                  <a:pt x="1698077" y="6633524"/>
                </a:lnTo>
                <a:lnTo>
                  <a:pt x="1665093" y="6596208"/>
                </a:lnTo>
                <a:close/>
                <a:moveTo>
                  <a:pt x="447048" y="6585373"/>
                </a:moveTo>
                <a:lnTo>
                  <a:pt x="432912" y="6588984"/>
                </a:lnTo>
                <a:lnTo>
                  <a:pt x="443514" y="6638338"/>
                </a:lnTo>
                <a:lnTo>
                  <a:pt x="457650" y="6634725"/>
                </a:lnTo>
                <a:lnTo>
                  <a:pt x="447048" y="6585373"/>
                </a:lnTo>
                <a:close/>
                <a:moveTo>
                  <a:pt x="1837080" y="6566116"/>
                </a:moveTo>
                <a:lnTo>
                  <a:pt x="1867708" y="6597411"/>
                </a:lnTo>
                <a:lnTo>
                  <a:pt x="1861818" y="6603429"/>
                </a:lnTo>
                <a:lnTo>
                  <a:pt x="1831191" y="6572133"/>
                </a:lnTo>
                <a:lnTo>
                  <a:pt x="1837080" y="6566116"/>
                </a:lnTo>
                <a:close/>
                <a:moveTo>
                  <a:pt x="1039579" y="6564911"/>
                </a:moveTo>
                <a:lnTo>
                  <a:pt x="1027799" y="6572132"/>
                </a:lnTo>
                <a:lnTo>
                  <a:pt x="1051359" y="6615466"/>
                </a:lnTo>
                <a:lnTo>
                  <a:pt x="1063139" y="6608244"/>
                </a:lnTo>
                <a:lnTo>
                  <a:pt x="1039579" y="6564911"/>
                </a:lnTo>
                <a:close/>
                <a:moveTo>
                  <a:pt x="1837080" y="6558893"/>
                </a:moveTo>
                <a:lnTo>
                  <a:pt x="1827656" y="6568522"/>
                </a:lnTo>
                <a:lnTo>
                  <a:pt x="1831191" y="6572133"/>
                </a:lnTo>
                <a:lnTo>
                  <a:pt x="1827656" y="6575745"/>
                </a:lnTo>
                <a:lnTo>
                  <a:pt x="1861818" y="6610653"/>
                </a:lnTo>
                <a:lnTo>
                  <a:pt x="1871242" y="6601021"/>
                </a:lnTo>
                <a:lnTo>
                  <a:pt x="1867708" y="6597411"/>
                </a:lnTo>
                <a:lnTo>
                  <a:pt x="1871242" y="6593800"/>
                </a:lnTo>
                <a:lnTo>
                  <a:pt x="1837080" y="6558893"/>
                </a:lnTo>
                <a:close/>
                <a:moveTo>
                  <a:pt x="1235126" y="6558893"/>
                </a:moveTo>
                <a:lnTo>
                  <a:pt x="1223346" y="6567319"/>
                </a:lnTo>
                <a:lnTo>
                  <a:pt x="1250440" y="6609447"/>
                </a:lnTo>
                <a:lnTo>
                  <a:pt x="1262219" y="6601021"/>
                </a:lnTo>
                <a:lnTo>
                  <a:pt x="1235126" y="6558893"/>
                </a:lnTo>
                <a:close/>
                <a:moveTo>
                  <a:pt x="836964" y="6557687"/>
                </a:moveTo>
                <a:lnTo>
                  <a:pt x="824006" y="6563705"/>
                </a:lnTo>
                <a:lnTo>
                  <a:pt x="844032" y="6609447"/>
                </a:lnTo>
                <a:lnTo>
                  <a:pt x="856990" y="6603429"/>
                </a:lnTo>
                <a:lnTo>
                  <a:pt x="836964" y="6557687"/>
                </a:lnTo>
                <a:close/>
                <a:moveTo>
                  <a:pt x="1422427" y="6544448"/>
                </a:moveTo>
                <a:lnTo>
                  <a:pt x="1411825" y="6552874"/>
                </a:lnTo>
                <a:lnTo>
                  <a:pt x="1441275" y="6592596"/>
                </a:lnTo>
                <a:lnTo>
                  <a:pt x="1451877" y="6584171"/>
                </a:lnTo>
                <a:lnTo>
                  <a:pt x="1422427" y="6544448"/>
                </a:lnTo>
                <a:close/>
                <a:moveTo>
                  <a:pt x="629637" y="6533613"/>
                </a:moveTo>
                <a:lnTo>
                  <a:pt x="616679" y="6538428"/>
                </a:lnTo>
                <a:lnTo>
                  <a:pt x="631993" y="6585374"/>
                </a:lnTo>
                <a:lnTo>
                  <a:pt x="644951" y="6580558"/>
                </a:lnTo>
                <a:lnTo>
                  <a:pt x="629637" y="6533613"/>
                </a:lnTo>
                <a:close/>
                <a:moveTo>
                  <a:pt x="1600304" y="6521577"/>
                </a:moveTo>
                <a:lnTo>
                  <a:pt x="1589702" y="6531208"/>
                </a:lnTo>
                <a:lnTo>
                  <a:pt x="1622686" y="6568522"/>
                </a:lnTo>
                <a:lnTo>
                  <a:pt x="1633288" y="6558893"/>
                </a:lnTo>
                <a:lnTo>
                  <a:pt x="1600304" y="6521577"/>
                </a:lnTo>
                <a:close/>
                <a:moveTo>
                  <a:pt x="237365" y="6521577"/>
                </a:moveTo>
                <a:lnTo>
                  <a:pt x="223229" y="6522780"/>
                </a:lnTo>
                <a:lnTo>
                  <a:pt x="229119" y="6572133"/>
                </a:lnTo>
                <a:lnTo>
                  <a:pt x="243255" y="6570929"/>
                </a:lnTo>
                <a:lnTo>
                  <a:pt x="237365" y="6521577"/>
                </a:lnTo>
                <a:close/>
                <a:moveTo>
                  <a:pt x="1767579" y="6495096"/>
                </a:moveTo>
                <a:lnTo>
                  <a:pt x="1798796" y="6526994"/>
                </a:lnTo>
                <a:lnTo>
                  <a:pt x="1792317" y="6533614"/>
                </a:lnTo>
                <a:lnTo>
                  <a:pt x="1761101" y="6501716"/>
                </a:lnTo>
                <a:lnTo>
                  <a:pt x="1767579" y="6495096"/>
                </a:lnTo>
                <a:close/>
                <a:moveTo>
                  <a:pt x="1767579" y="6489077"/>
                </a:moveTo>
                <a:lnTo>
                  <a:pt x="1758155" y="6498706"/>
                </a:lnTo>
                <a:lnTo>
                  <a:pt x="1761101" y="6501716"/>
                </a:lnTo>
                <a:lnTo>
                  <a:pt x="1758155" y="6504725"/>
                </a:lnTo>
                <a:lnTo>
                  <a:pt x="1792317" y="6539633"/>
                </a:lnTo>
                <a:lnTo>
                  <a:pt x="1801741" y="6530004"/>
                </a:lnTo>
                <a:lnTo>
                  <a:pt x="1798796" y="6526994"/>
                </a:lnTo>
                <a:lnTo>
                  <a:pt x="1801741" y="6523985"/>
                </a:lnTo>
                <a:lnTo>
                  <a:pt x="1767579" y="6489077"/>
                </a:lnTo>
                <a:close/>
                <a:moveTo>
                  <a:pt x="425844" y="6487871"/>
                </a:moveTo>
                <a:lnTo>
                  <a:pt x="411708" y="6491482"/>
                </a:lnTo>
                <a:lnTo>
                  <a:pt x="422310" y="6540836"/>
                </a:lnTo>
                <a:lnTo>
                  <a:pt x="436446" y="6537224"/>
                </a:lnTo>
                <a:lnTo>
                  <a:pt x="425844" y="6487871"/>
                </a:lnTo>
                <a:close/>
                <a:moveTo>
                  <a:pt x="991281" y="6478242"/>
                </a:moveTo>
                <a:lnTo>
                  <a:pt x="979501" y="6485464"/>
                </a:lnTo>
                <a:lnTo>
                  <a:pt x="1003061" y="6528798"/>
                </a:lnTo>
                <a:lnTo>
                  <a:pt x="1014841" y="6521577"/>
                </a:lnTo>
                <a:lnTo>
                  <a:pt x="991281" y="6478242"/>
                </a:lnTo>
                <a:close/>
                <a:moveTo>
                  <a:pt x="1180938" y="6475835"/>
                </a:moveTo>
                <a:lnTo>
                  <a:pt x="1169158" y="6484262"/>
                </a:lnTo>
                <a:lnTo>
                  <a:pt x="1196252" y="6526392"/>
                </a:lnTo>
                <a:lnTo>
                  <a:pt x="1208032" y="6517967"/>
                </a:lnTo>
                <a:lnTo>
                  <a:pt x="1180938" y="6475835"/>
                </a:lnTo>
                <a:close/>
                <a:moveTo>
                  <a:pt x="796912" y="6466204"/>
                </a:moveTo>
                <a:lnTo>
                  <a:pt x="783954" y="6472222"/>
                </a:lnTo>
                <a:lnTo>
                  <a:pt x="803980" y="6517964"/>
                </a:lnTo>
                <a:lnTo>
                  <a:pt x="816938" y="6511945"/>
                </a:lnTo>
                <a:lnTo>
                  <a:pt x="796912" y="6466204"/>
                </a:lnTo>
                <a:close/>
                <a:moveTo>
                  <a:pt x="1362349" y="6465002"/>
                </a:moveTo>
                <a:lnTo>
                  <a:pt x="1351747" y="6473428"/>
                </a:lnTo>
                <a:lnTo>
                  <a:pt x="1381197" y="6513151"/>
                </a:lnTo>
                <a:lnTo>
                  <a:pt x="1391799" y="6504725"/>
                </a:lnTo>
                <a:lnTo>
                  <a:pt x="1362349" y="6465002"/>
                </a:lnTo>
                <a:close/>
                <a:moveTo>
                  <a:pt x="1535514" y="6446947"/>
                </a:moveTo>
                <a:lnTo>
                  <a:pt x="1524912" y="6456577"/>
                </a:lnTo>
                <a:lnTo>
                  <a:pt x="1557896" y="6493891"/>
                </a:lnTo>
                <a:lnTo>
                  <a:pt x="1568498" y="6484262"/>
                </a:lnTo>
                <a:lnTo>
                  <a:pt x="1535514" y="6446947"/>
                </a:lnTo>
                <a:close/>
                <a:moveTo>
                  <a:pt x="599009" y="6438519"/>
                </a:moveTo>
                <a:lnTo>
                  <a:pt x="586051" y="6443333"/>
                </a:lnTo>
                <a:lnTo>
                  <a:pt x="601365" y="6490280"/>
                </a:lnTo>
                <a:lnTo>
                  <a:pt x="614323" y="6485464"/>
                </a:lnTo>
                <a:lnTo>
                  <a:pt x="599009" y="6438519"/>
                </a:lnTo>
                <a:close/>
                <a:moveTo>
                  <a:pt x="1698077" y="6424075"/>
                </a:moveTo>
                <a:lnTo>
                  <a:pt x="1729294" y="6455974"/>
                </a:lnTo>
                <a:lnTo>
                  <a:pt x="1722815" y="6462596"/>
                </a:lnTo>
                <a:lnTo>
                  <a:pt x="1691598" y="6430697"/>
                </a:lnTo>
                <a:lnTo>
                  <a:pt x="1698077" y="6424075"/>
                </a:lnTo>
                <a:close/>
                <a:moveTo>
                  <a:pt x="226763" y="6422872"/>
                </a:moveTo>
                <a:lnTo>
                  <a:pt x="212627" y="6424075"/>
                </a:lnTo>
                <a:lnTo>
                  <a:pt x="218517" y="6473427"/>
                </a:lnTo>
                <a:lnTo>
                  <a:pt x="232653" y="6472223"/>
                </a:lnTo>
                <a:lnTo>
                  <a:pt x="226763" y="6422872"/>
                </a:lnTo>
                <a:close/>
                <a:moveTo>
                  <a:pt x="1698077" y="6418057"/>
                </a:moveTo>
                <a:lnTo>
                  <a:pt x="1688653" y="6427687"/>
                </a:lnTo>
                <a:lnTo>
                  <a:pt x="1691598" y="6430697"/>
                </a:lnTo>
                <a:lnTo>
                  <a:pt x="1688653" y="6433707"/>
                </a:lnTo>
                <a:lnTo>
                  <a:pt x="1722815" y="6468614"/>
                </a:lnTo>
                <a:lnTo>
                  <a:pt x="1732239" y="6458983"/>
                </a:lnTo>
                <a:lnTo>
                  <a:pt x="1729294" y="6455974"/>
                </a:lnTo>
                <a:lnTo>
                  <a:pt x="1732239" y="6452964"/>
                </a:lnTo>
                <a:lnTo>
                  <a:pt x="1698077" y="6418057"/>
                </a:lnTo>
                <a:close/>
                <a:moveTo>
                  <a:pt x="1126750" y="6392779"/>
                </a:moveTo>
                <a:lnTo>
                  <a:pt x="1114970" y="6401205"/>
                </a:lnTo>
                <a:lnTo>
                  <a:pt x="1142064" y="6443336"/>
                </a:lnTo>
                <a:lnTo>
                  <a:pt x="1153844" y="6434910"/>
                </a:lnTo>
                <a:lnTo>
                  <a:pt x="1126750" y="6392779"/>
                </a:lnTo>
                <a:close/>
                <a:moveTo>
                  <a:pt x="944161" y="6390370"/>
                </a:moveTo>
                <a:lnTo>
                  <a:pt x="932381" y="6397593"/>
                </a:lnTo>
                <a:lnTo>
                  <a:pt x="955941" y="6440927"/>
                </a:lnTo>
                <a:lnTo>
                  <a:pt x="967721" y="6433704"/>
                </a:lnTo>
                <a:lnTo>
                  <a:pt x="944161" y="6390370"/>
                </a:lnTo>
                <a:close/>
                <a:moveTo>
                  <a:pt x="404640" y="6390370"/>
                </a:moveTo>
                <a:lnTo>
                  <a:pt x="390504" y="6393982"/>
                </a:lnTo>
                <a:lnTo>
                  <a:pt x="401106" y="6443333"/>
                </a:lnTo>
                <a:lnTo>
                  <a:pt x="415242" y="6439722"/>
                </a:lnTo>
                <a:lnTo>
                  <a:pt x="404640" y="6390370"/>
                </a:lnTo>
                <a:close/>
                <a:moveTo>
                  <a:pt x="1302271" y="6386760"/>
                </a:moveTo>
                <a:lnTo>
                  <a:pt x="1291669" y="6395186"/>
                </a:lnTo>
                <a:lnTo>
                  <a:pt x="1321119" y="6434910"/>
                </a:lnTo>
                <a:lnTo>
                  <a:pt x="1331721" y="6426484"/>
                </a:lnTo>
                <a:lnTo>
                  <a:pt x="1302271" y="6386760"/>
                </a:lnTo>
                <a:close/>
                <a:moveTo>
                  <a:pt x="756860" y="6374722"/>
                </a:moveTo>
                <a:lnTo>
                  <a:pt x="743902" y="6380739"/>
                </a:lnTo>
                <a:lnTo>
                  <a:pt x="763928" y="6426482"/>
                </a:lnTo>
                <a:lnTo>
                  <a:pt x="776886" y="6420462"/>
                </a:lnTo>
                <a:lnTo>
                  <a:pt x="756860" y="6374722"/>
                </a:lnTo>
                <a:close/>
                <a:moveTo>
                  <a:pt x="1469546" y="6372315"/>
                </a:moveTo>
                <a:lnTo>
                  <a:pt x="1458945" y="6381947"/>
                </a:lnTo>
                <a:lnTo>
                  <a:pt x="1491928" y="6419260"/>
                </a:lnTo>
                <a:lnTo>
                  <a:pt x="1502530" y="6409633"/>
                </a:lnTo>
                <a:lnTo>
                  <a:pt x="1469546" y="6372315"/>
                </a:lnTo>
                <a:close/>
                <a:moveTo>
                  <a:pt x="1629754" y="6354260"/>
                </a:moveTo>
                <a:lnTo>
                  <a:pt x="1660381" y="6385557"/>
                </a:lnTo>
                <a:lnTo>
                  <a:pt x="1654491" y="6391576"/>
                </a:lnTo>
                <a:lnTo>
                  <a:pt x="1623864" y="6360278"/>
                </a:lnTo>
                <a:lnTo>
                  <a:pt x="1629754" y="6354260"/>
                </a:lnTo>
                <a:close/>
                <a:moveTo>
                  <a:pt x="1629754" y="6347036"/>
                </a:moveTo>
                <a:lnTo>
                  <a:pt x="1620330" y="6356667"/>
                </a:lnTo>
                <a:lnTo>
                  <a:pt x="1623864" y="6360278"/>
                </a:lnTo>
                <a:lnTo>
                  <a:pt x="1620330" y="6363889"/>
                </a:lnTo>
                <a:lnTo>
                  <a:pt x="1654491" y="6398798"/>
                </a:lnTo>
                <a:lnTo>
                  <a:pt x="1663915" y="6389167"/>
                </a:lnTo>
                <a:lnTo>
                  <a:pt x="1660381" y="6385557"/>
                </a:lnTo>
                <a:lnTo>
                  <a:pt x="1663915" y="6381944"/>
                </a:lnTo>
                <a:lnTo>
                  <a:pt x="1629754" y="6347036"/>
                </a:lnTo>
                <a:close/>
                <a:moveTo>
                  <a:pt x="568381" y="6344629"/>
                </a:moveTo>
                <a:lnTo>
                  <a:pt x="555423" y="6349444"/>
                </a:lnTo>
                <a:lnTo>
                  <a:pt x="570737" y="6396389"/>
                </a:lnTo>
                <a:lnTo>
                  <a:pt x="583695" y="6391573"/>
                </a:lnTo>
                <a:lnTo>
                  <a:pt x="568381" y="6344629"/>
                </a:lnTo>
                <a:close/>
                <a:moveTo>
                  <a:pt x="216161" y="6322962"/>
                </a:moveTo>
                <a:lnTo>
                  <a:pt x="202025" y="6324165"/>
                </a:lnTo>
                <a:lnTo>
                  <a:pt x="207915" y="6373518"/>
                </a:lnTo>
                <a:lnTo>
                  <a:pt x="222051" y="6372315"/>
                </a:lnTo>
                <a:lnTo>
                  <a:pt x="216161" y="6322962"/>
                </a:lnTo>
                <a:close/>
                <a:moveTo>
                  <a:pt x="1072562" y="6309722"/>
                </a:moveTo>
                <a:lnTo>
                  <a:pt x="1060783" y="6318149"/>
                </a:lnTo>
                <a:lnTo>
                  <a:pt x="1087876" y="6360278"/>
                </a:lnTo>
                <a:lnTo>
                  <a:pt x="1099656" y="6351852"/>
                </a:lnTo>
                <a:lnTo>
                  <a:pt x="1072562" y="6309722"/>
                </a:lnTo>
                <a:close/>
                <a:moveTo>
                  <a:pt x="1242194" y="6307314"/>
                </a:moveTo>
                <a:lnTo>
                  <a:pt x="1231592" y="6315740"/>
                </a:lnTo>
                <a:lnTo>
                  <a:pt x="1261042" y="6355463"/>
                </a:lnTo>
                <a:lnTo>
                  <a:pt x="1271643" y="6347038"/>
                </a:lnTo>
                <a:lnTo>
                  <a:pt x="1242194" y="6307314"/>
                </a:lnTo>
                <a:close/>
                <a:moveTo>
                  <a:pt x="897041" y="6303702"/>
                </a:moveTo>
                <a:lnTo>
                  <a:pt x="885261" y="6310924"/>
                </a:lnTo>
                <a:lnTo>
                  <a:pt x="908821" y="6354259"/>
                </a:lnTo>
                <a:lnTo>
                  <a:pt x="920601" y="6347036"/>
                </a:lnTo>
                <a:lnTo>
                  <a:pt x="897041" y="6303702"/>
                </a:lnTo>
                <a:close/>
                <a:moveTo>
                  <a:pt x="1404757" y="6297685"/>
                </a:moveTo>
                <a:lnTo>
                  <a:pt x="1394155" y="6307315"/>
                </a:lnTo>
                <a:lnTo>
                  <a:pt x="1427139" y="6344629"/>
                </a:lnTo>
                <a:lnTo>
                  <a:pt x="1437741" y="6335000"/>
                </a:lnTo>
                <a:lnTo>
                  <a:pt x="1404757" y="6297685"/>
                </a:lnTo>
                <a:close/>
                <a:moveTo>
                  <a:pt x="383436" y="6292868"/>
                </a:moveTo>
                <a:lnTo>
                  <a:pt x="369300" y="6296479"/>
                </a:lnTo>
                <a:lnTo>
                  <a:pt x="379902" y="6345833"/>
                </a:lnTo>
                <a:lnTo>
                  <a:pt x="394038" y="6342222"/>
                </a:lnTo>
                <a:lnTo>
                  <a:pt x="383436" y="6292868"/>
                </a:lnTo>
                <a:close/>
                <a:moveTo>
                  <a:pt x="1560252" y="6283240"/>
                </a:moveTo>
                <a:lnTo>
                  <a:pt x="1591469" y="6315139"/>
                </a:lnTo>
                <a:lnTo>
                  <a:pt x="1584990" y="6321758"/>
                </a:lnTo>
                <a:lnTo>
                  <a:pt x="1553774" y="6289860"/>
                </a:lnTo>
                <a:lnTo>
                  <a:pt x="1560252" y="6283240"/>
                </a:lnTo>
                <a:close/>
                <a:moveTo>
                  <a:pt x="717986" y="6283239"/>
                </a:moveTo>
                <a:lnTo>
                  <a:pt x="705028" y="6289258"/>
                </a:lnTo>
                <a:lnTo>
                  <a:pt x="725054" y="6335000"/>
                </a:lnTo>
                <a:lnTo>
                  <a:pt x="738012" y="6328979"/>
                </a:lnTo>
                <a:lnTo>
                  <a:pt x="717986" y="6283239"/>
                </a:lnTo>
                <a:close/>
                <a:moveTo>
                  <a:pt x="1560252" y="6277221"/>
                </a:moveTo>
                <a:lnTo>
                  <a:pt x="1550828" y="6286850"/>
                </a:lnTo>
                <a:lnTo>
                  <a:pt x="1553774" y="6289860"/>
                </a:lnTo>
                <a:lnTo>
                  <a:pt x="1550828" y="6292869"/>
                </a:lnTo>
                <a:lnTo>
                  <a:pt x="1584990" y="6327778"/>
                </a:lnTo>
                <a:lnTo>
                  <a:pt x="1594414" y="6318149"/>
                </a:lnTo>
                <a:lnTo>
                  <a:pt x="1591469" y="6315139"/>
                </a:lnTo>
                <a:lnTo>
                  <a:pt x="1594414" y="6312129"/>
                </a:lnTo>
                <a:lnTo>
                  <a:pt x="1560252" y="6277221"/>
                </a:lnTo>
                <a:close/>
                <a:moveTo>
                  <a:pt x="537753" y="6249535"/>
                </a:moveTo>
                <a:lnTo>
                  <a:pt x="524795" y="6254350"/>
                </a:lnTo>
                <a:lnTo>
                  <a:pt x="540109" y="6301295"/>
                </a:lnTo>
                <a:lnTo>
                  <a:pt x="553067" y="6296479"/>
                </a:lnTo>
                <a:lnTo>
                  <a:pt x="537753" y="6249535"/>
                </a:lnTo>
                <a:close/>
                <a:moveTo>
                  <a:pt x="1182116" y="6229072"/>
                </a:moveTo>
                <a:lnTo>
                  <a:pt x="1171514" y="6237499"/>
                </a:lnTo>
                <a:lnTo>
                  <a:pt x="1200964" y="6277221"/>
                </a:lnTo>
                <a:lnTo>
                  <a:pt x="1211566" y="6268795"/>
                </a:lnTo>
                <a:lnTo>
                  <a:pt x="1182116" y="6229072"/>
                </a:lnTo>
                <a:close/>
                <a:moveTo>
                  <a:pt x="1018375" y="6226665"/>
                </a:moveTo>
                <a:lnTo>
                  <a:pt x="1006595" y="6235091"/>
                </a:lnTo>
                <a:lnTo>
                  <a:pt x="1033689" y="6277221"/>
                </a:lnTo>
                <a:lnTo>
                  <a:pt x="1045469" y="6268795"/>
                </a:lnTo>
                <a:lnTo>
                  <a:pt x="1018375" y="6226665"/>
                </a:lnTo>
                <a:close/>
                <a:moveTo>
                  <a:pt x="205559" y="6224256"/>
                </a:moveTo>
                <a:lnTo>
                  <a:pt x="191423" y="6225460"/>
                </a:lnTo>
                <a:lnTo>
                  <a:pt x="197313" y="6274813"/>
                </a:lnTo>
                <a:lnTo>
                  <a:pt x="211449" y="6273610"/>
                </a:lnTo>
                <a:lnTo>
                  <a:pt x="205559" y="6224256"/>
                </a:lnTo>
                <a:close/>
                <a:moveTo>
                  <a:pt x="1339967" y="6223053"/>
                </a:moveTo>
                <a:lnTo>
                  <a:pt x="1329365" y="6232684"/>
                </a:lnTo>
                <a:lnTo>
                  <a:pt x="1362349" y="6269999"/>
                </a:lnTo>
                <a:lnTo>
                  <a:pt x="1372951" y="6260370"/>
                </a:lnTo>
                <a:lnTo>
                  <a:pt x="1339967" y="6223053"/>
                </a:lnTo>
                <a:close/>
                <a:moveTo>
                  <a:pt x="848744" y="6215830"/>
                </a:moveTo>
                <a:lnTo>
                  <a:pt x="836964" y="6223053"/>
                </a:lnTo>
                <a:lnTo>
                  <a:pt x="860524" y="6266387"/>
                </a:lnTo>
                <a:lnTo>
                  <a:pt x="872304" y="6259164"/>
                </a:lnTo>
                <a:lnTo>
                  <a:pt x="848744" y="6215830"/>
                </a:lnTo>
                <a:close/>
                <a:moveTo>
                  <a:pt x="1490750" y="6212220"/>
                </a:moveTo>
                <a:lnTo>
                  <a:pt x="1521967" y="6244119"/>
                </a:lnTo>
                <a:lnTo>
                  <a:pt x="1515488" y="6250739"/>
                </a:lnTo>
                <a:lnTo>
                  <a:pt x="1484272" y="6218841"/>
                </a:lnTo>
                <a:lnTo>
                  <a:pt x="1490750" y="6212220"/>
                </a:lnTo>
                <a:close/>
                <a:moveTo>
                  <a:pt x="1490750" y="6206202"/>
                </a:moveTo>
                <a:lnTo>
                  <a:pt x="1481326" y="6215831"/>
                </a:lnTo>
                <a:lnTo>
                  <a:pt x="1484272" y="6218841"/>
                </a:lnTo>
                <a:lnTo>
                  <a:pt x="1481326" y="6221851"/>
                </a:lnTo>
                <a:lnTo>
                  <a:pt x="1515488" y="6256758"/>
                </a:lnTo>
                <a:lnTo>
                  <a:pt x="1524912" y="6247129"/>
                </a:lnTo>
                <a:lnTo>
                  <a:pt x="1521967" y="6244119"/>
                </a:lnTo>
                <a:lnTo>
                  <a:pt x="1524912" y="6241109"/>
                </a:lnTo>
                <a:lnTo>
                  <a:pt x="1490750" y="6206202"/>
                </a:lnTo>
                <a:close/>
                <a:moveTo>
                  <a:pt x="362232" y="6196571"/>
                </a:moveTo>
                <a:lnTo>
                  <a:pt x="348096" y="6200182"/>
                </a:lnTo>
                <a:lnTo>
                  <a:pt x="358698" y="6248331"/>
                </a:lnTo>
                <a:lnTo>
                  <a:pt x="372834" y="6244719"/>
                </a:lnTo>
                <a:lnTo>
                  <a:pt x="362232" y="6196571"/>
                </a:lnTo>
                <a:close/>
                <a:moveTo>
                  <a:pt x="677935" y="6192959"/>
                </a:moveTo>
                <a:lnTo>
                  <a:pt x="664977" y="6198978"/>
                </a:lnTo>
                <a:lnTo>
                  <a:pt x="685003" y="6244719"/>
                </a:lnTo>
                <a:lnTo>
                  <a:pt x="697960" y="6238701"/>
                </a:lnTo>
                <a:lnTo>
                  <a:pt x="677935" y="6192959"/>
                </a:lnTo>
                <a:close/>
                <a:moveTo>
                  <a:pt x="507125" y="6154441"/>
                </a:moveTo>
                <a:lnTo>
                  <a:pt x="494168" y="6159256"/>
                </a:lnTo>
                <a:lnTo>
                  <a:pt x="509481" y="6206201"/>
                </a:lnTo>
                <a:lnTo>
                  <a:pt x="522439" y="6201385"/>
                </a:lnTo>
                <a:lnTo>
                  <a:pt x="507125" y="6154441"/>
                </a:lnTo>
                <a:close/>
                <a:moveTo>
                  <a:pt x="1122038" y="6149627"/>
                </a:moveTo>
                <a:lnTo>
                  <a:pt x="1111436" y="6158053"/>
                </a:lnTo>
                <a:lnTo>
                  <a:pt x="1140886" y="6197775"/>
                </a:lnTo>
                <a:lnTo>
                  <a:pt x="1151488" y="6189349"/>
                </a:lnTo>
                <a:lnTo>
                  <a:pt x="1122038" y="6149627"/>
                </a:lnTo>
                <a:close/>
                <a:moveTo>
                  <a:pt x="1275177" y="6148423"/>
                </a:moveTo>
                <a:lnTo>
                  <a:pt x="1264576" y="6158053"/>
                </a:lnTo>
                <a:lnTo>
                  <a:pt x="1297559" y="6195369"/>
                </a:lnTo>
                <a:lnTo>
                  <a:pt x="1308161" y="6185738"/>
                </a:lnTo>
                <a:lnTo>
                  <a:pt x="1275177" y="6148423"/>
                </a:lnTo>
                <a:close/>
                <a:moveTo>
                  <a:pt x="964187" y="6143608"/>
                </a:moveTo>
                <a:lnTo>
                  <a:pt x="952407" y="6152035"/>
                </a:lnTo>
                <a:lnTo>
                  <a:pt x="979501" y="6194164"/>
                </a:lnTo>
                <a:lnTo>
                  <a:pt x="991281" y="6185738"/>
                </a:lnTo>
                <a:lnTo>
                  <a:pt x="964187" y="6143608"/>
                </a:lnTo>
                <a:close/>
                <a:moveTo>
                  <a:pt x="1422427" y="6142404"/>
                </a:moveTo>
                <a:lnTo>
                  <a:pt x="1453054" y="6173701"/>
                </a:lnTo>
                <a:lnTo>
                  <a:pt x="1447165" y="6179720"/>
                </a:lnTo>
                <a:lnTo>
                  <a:pt x="1416537" y="6148423"/>
                </a:lnTo>
                <a:lnTo>
                  <a:pt x="1422427" y="6142404"/>
                </a:lnTo>
                <a:close/>
                <a:moveTo>
                  <a:pt x="1422427" y="6135182"/>
                </a:moveTo>
                <a:lnTo>
                  <a:pt x="1413003" y="6144812"/>
                </a:lnTo>
                <a:lnTo>
                  <a:pt x="1416537" y="6148423"/>
                </a:lnTo>
                <a:lnTo>
                  <a:pt x="1413003" y="6152035"/>
                </a:lnTo>
                <a:lnTo>
                  <a:pt x="1447165" y="6186943"/>
                </a:lnTo>
                <a:lnTo>
                  <a:pt x="1456588" y="6177312"/>
                </a:lnTo>
                <a:lnTo>
                  <a:pt x="1453054" y="6173701"/>
                </a:lnTo>
                <a:lnTo>
                  <a:pt x="1456588" y="6170090"/>
                </a:lnTo>
                <a:lnTo>
                  <a:pt x="1422427" y="6135182"/>
                </a:lnTo>
                <a:close/>
                <a:moveTo>
                  <a:pt x="801624" y="6129162"/>
                </a:moveTo>
                <a:lnTo>
                  <a:pt x="789844" y="6136385"/>
                </a:lnTo>
                <a:lnTo>
                  <a:pt x="813404" y="6179719"/>
                </a:lnTo>
                <a:lnTo>
                  <a:pt x="825184" y="6172496"/>
                </a:lnTo>
                <a:lnTo>
                  <a:pt x="801624" y="6129162"/>
                </a:lnTo>
                <a:close/>
                <a:moveTo>
                  <a:pt x="193779" y="6125551"/>
                </a:moveTo>
                <a:lnTo>
                  <a:pt x="179643" y="6126755"/>
                </a:lnTo>
                <a:lnTo>
                  <a:pt x="185533" y="6176108"/>
                </a:lnTo>
                <a:lnTo>
                  <a:pt x="199669" y="6174904"/>
                </a:lnTo>
                <a:lnTo>
                  <a:pt x="193779" y="6125551"/>
                </a:lnTo>
                <a:close/>
                <a:moveTo>
                  <a:pt x="637883" y="6101477"/>
                </a:moveTo>
                <a:lnTo>
                  <a:pt x="624925" y="6107495"/>
                </a:lnTo>
                <a:lnTo>
                  <a:pt x="644951" y="6153237"/>
                </a:lnTo>
                <a:lnTo>
                  <a:pt x="657909" y="6147218"/>
                </a:lnTo>
                <a:lnTo>
                  <a:pt x="637883" y="6101477"/>
                </a:lnTo>
                <a:close/>
                <a:moveTo>
                  <a:pt x="341028" y="6097865"/>
                </a:moveTo>
                <a:lnTo>
                  <a:pt x="326892" y="6101477"/>
                </a:lnTo>
                <a:lnTo>
                  <a:pt x="337494" y="6150830"/>
                </a:lnTo>
                <a:lnTo>
                  <a:pt x="351630" y="6146015"/>
                </a:lnTo>
                <a:lnTo>
                  <a:pt x="341028" y="6097865"/>
                </a:lnTo>
                <a:close/>
                <a:moveTo>
                  <a:pt x="1210388" y="6073792"/>
                </a:moveTo>
                <a:lnTo>
                  <a:pt x="1199786" y="6083423"/>
                </a:lnTo>
                <a:lnTo>
                  <a:pt x="1232770" y="6120738"/>
                </a:lnTo>
                <a:lnTo>
                  <a:pt x="1243372" y="6111107"/>
                </a:lnTo>
                <a:lnTo>
                  <a:pt x="1210388" y="6073792"/>
                </a:lnTo>
                <a:close/>
                <a:moveTo>
                  <a:pt x="1352925" y="6071385"/>
                </a:moveTo>
                <a:lnTo>
                  <a:pt x="1383553" y="6102681"/>
                </a:lnTo>
                <a:lnTo>
                  <a:pt x="1377663" y="6108700"/>
                </a:lnTo>
                <a:lnTo>
                  <a:pt x="1347035" y="6077404"/>
                </a:lnTo>
                <a:lnTo>
                  <a:pt x="1352925" y="6071385"/>
                </a:lnTo>
                <a:close/>
                <a:moveTo>
                  <a:pt x="1061961" y="6071384"/>
                </a:moveTo>
                <a:lnTo>
                  <a:pt x="1051359" y="6079810"/>
                </a:lnTo>
                <a:lnTo>
                  <a:pt x="1080809" y="6119533"/>
                </a:lnTo>
                <a:lnTo>
                  <a:pt x="1091410" y="6111107"/>
                </a:lnTo>
                <a:lnTo>
                  <a:pt x="1061961" y="6071384"/>
                </a:lnTo>
                <a:close/>
                <a:moveTo>
                  <a:pt x="1352925" y="6064162"/>
                </a:moveTo>
                <a:lnTo>
                  <a:pt x="1343501" y="6073792"/>
                </a:lnTo>
                <a:lnTo>
                  <a:pt x="1347035" y="6077404"/>
                </a:lnTo>
                <a:lnTo>
                  <a:pt x="1343501" y="6081015"/>
                </a:lnTo>
                <a:lnTo>
                  <a:pt x="1377663" y="6115923"/>
                </a:lnTo>
                <a:lnTo>
                  <a:pt x="1387087" y="6106293"/>
                </a:lnTo>
                <a:lnTo>
                  <a:pt x="1383553" y="6102681"/>
                </a:lnTo>
                <a:lnTo>
                  <a:pt x="1387087" y="6099070"/>
                </a:lnTo>
                <a:lnTo>
                  <a:pt x="1352925" y="6064162"/>
                </a:lnTo>
                <a:close/>
                <a:moveTo>
                  <a:pt x="909999" y="6060552"/>
                </a:moveTo>
                <a:lnTo>
                  <a:pt x="898219" y="6068977"/>
                </a:lnTo>
                <a:lnTo>
                  <a:pt x="925313" y="6111107"/>
                </a:lnTo>
                <a:lnTo>
                  <a:pt x="937093" y="6102681"/>
                </a:lnTo>
                <a:lnTo>
                  <a:pt x="909999" y="6060552"/>
                </a:lnTo>
                <a:close/>
                <a:moveTo>
                  <a:pt x="475320" y="6059347"/>
                </a:moveTo>
                <a:lnTo>
                  <a:pt x="462362" y="6064162"/>
                </a:lnTo>
                <a:lnTo>
                  <a:pt x="477676" y="6111107"/>
                </a:lnTo>
                <a:lnTo>
                  <a:pt x="490634" y="6106291"/>
                </a:lnTo>
                <a:lnTo>
                  <a:pt x="475320" y="6059347"/>
                </a:lnTo>
                <a:close/>
                <a:moveTo>
                  <a:pt x="754504" y="6041291"/>
                </a:moveTo>
                <a:lnTo>
                  <a:pt x="742724" y="6048513"/>
                </a:lnTo>
                <a:lnTo>
                  <a:pt x="766284" y="6091847"/>
                </a:lnTo>
                <a:lnTo>
                  <a:pt x="778064" y="6084625"/>
                </a:lnTo>
                <a:lnTo>
                  <a:pt x="754504" y="6041291"/>
                </a:lnTo>
                <a:close/>
                <a:moveTo>
                  <a:pt x="183177" y="6025642"/>
                </a:moveTo>
                <a:lnTo>
                  <a:pt x="169041" y="6026847"/>
                </a:lnTo>
                <a:lnTo>
                  <a:pt x="174931" y="6076198"/>
                </a:lnTo>
                <a:lnTo>
                  <a:pt x="189067" y="6074995"/>
                </a:lnTo>
                <a:lnTo>
                  <a:pt x="183177" y="6025642"/>
                </a:lnTo>
                <a:close/>
                <a:moveTo>
                  <a:pt x="599009" y="6009994"/>
                </a:moveTo>
                <a:lnTo>
                  <a:pt x="586051" y="6016012"/>
                </a:lnTo>
                <a:lnTo>
                  <a:pt x="606077" y="6061754"/>
                </a:lnTo>
                <a:lnTo>
                  <a:pt x="619035" y="6055736"/>
                </a:lnTo>
                <a:lnTo>
                  <a:pt x="599009" y="6009994"/>
                </a:lnTo>
                <a:close/>
                <a:moveTo>
                  <a:pt x="1283423" y="6000366"/>
                </a:moveTo>
                <a:lnTo>
                  <a:pt x="1314640" y="6032265"/>
                </a:lnTo>
                <a:lnTo>
                  <a:pt x="1308161" y="6038884"/>
                </a:lnTo>
                <a:lnTo>
                  <a:pt x="1276945" y="6006986"/>
                </a:lnTo>
                <a:lnTo>
                  <a:pt x="1283423" y="6000366"/>
                </a:lnTo>
                <a:close/>
                <a:moveTo>
                  <a:pt x="319824" y="6000363"/>
                </a:moveTo>
                <a:lnTo>
                  <a:pt x="305689" y="6003975"/>
                </a:lnTo>
                <a:lnTo>
                  <a:pt x="316290" y="6053328"/>
                </a:lnTo>
                <a:lnTo>
                  <a:pt x="330426" y="6049717"/>
                </a:lnTo>
                <a:lnTo>
                  <a:pt x="319824" y="6000363"/>
                </a:lnTo>
                <a:close/>
                <a:moveTo>
                  <a:pt x="1145598" y="5999161"/>
                </a:moveTo>
                <a:lnTo>
                  <a:pt x="1134996" y="6008792"/>
                </a:lnTo>
                <a:lnTo>
                  <a:pt x="1167980" y="6046107"/>
                </a:lnTo>
                <a:lnTo>
                  <a:pt x="1178582" y="6036476"/>
                </a:lnTo>
                <a:lnTo>
                  <a:pt x="1145598" y="5999161"/>
                </a:lnTo>
                <a:close/>
                <a:moveTo>
                  <a:pt x="1283423" y="5994347"/>
                </a:moveTo>
                <a:lnTo>
                  <a:pt x="1273999" y="6003976"/>
                </a:lnTo>
                <a:lnTo>
                  <a:pt x="1276945" y="6006986"/>
                </a:lnTo>
                <a:lnTo>
                  <a:pt x="1273999" y="6009997"/>
                </a:lnTo>
                <a:lnTo>
                  <a:pt x="1308161" y="6044903"/>
                </a:lnTo>
                <a:lnTo>
                  <a:pt x="1317585" y="6035274"/>
                </a:lnTo>
                <a:lnTo>
                  <a:pt x="1314640" y="6032265"/>
                </a:lnTo>
                <a:lnTo>
                  <a:pt x="1317585" y="6029254"/>
                </a:lnTo>
                <a:lnTo>
                  <a:pt x="1283423" y="5994347"/>
                </a:lnTo>
                <a:close/>
                <a:moveTo>
                  <a:pt x="1001883" y="5991940"/>
                </a:moveTo>
                <a:lnTo>
                  <a:pt x="991281" y="6000366"/>
                </a:lnTo>
                <a:lnTo>
                  <a:pt x="1020731" y="6040089"/>
                </a:lnTo>
                <a:lnTo>
                  <a:pt x="1031333" y="6031662"/>
                </a:lnTo>
                <a:lnTo>
                  <a:pt x="1001883" y="5991940"/>
                </a:lnTo>
                <a:close/>
                <a:moveTo>
                  <a:pt x="855812" y="5976290"/>
                </a:moveTo>
                <a:lnTo>
                  <a:pt x="844032" y="5984716"/>
                </a:lnTo>
                <a:lnTo>
                  <a:pt x="871126" y="6026847"/>
                </a:lnTo>
                <a:lnTo>
                  <a:pt x="882906" y="6018421"/>
                </a:lnTo>
                <a:lnTo>
                  <a:pt x="855812" y="5976290"/>
                </a:lnTo>
                <a:close/>
                <a:moveTo>
                  <a:pt x="444692" y="5965456"/>
                </a:moveTo>
                <a:lnTo>
                  <a:pt x="431734" y="5970271"/>
                </a:lnTo>
                <a:lnTo>
                  <a:pt x="447048" y="6017216"/>
                </a:lnTo>
                <a:lnTo>
                  <a:pt x="460006" y="6012402"/>
                </a:lnTo>
                <a:lnTo>
                  <a:pt x="444692" y="5965456"/>
                </a:lnTo>
                <a:close/>
                <a:moveTo>
                  <a:pt x="707384" y="5954623"/>
                </a:moveTo>
                <a:lnTo>
                  <a:pt x="695604" y="5961845"/>
                </a:lnTo>
                <a:lnTo>
                  <a:pt x="719164" y="6005179"/>
                </a:lnTo>
                <a:lnTo>
                  <a:pt x="730944" y="5997957"/>
                </a:lnTo>
                <a:lnTo>
                  <a:pt x="707384" y="5954623"/>
                </a:lnTo>
                <a:close/>
                <a:moveTo>
                  <a:pt x="1215100" y="5930549"/>
                </a:moveTo>
                <a:lnTo>
                  <a:pt x="1245728" y="5961847"/>
                </a:lnTo>
                <a:lnTo>
                  <a:pt x="1239838" y="5967865"/>
                </a:lnTo>
                <a:lnTo>
                  <a:pt x="1209210" y="5936568"/>
                </a:lnTo>
                <a:lnTo>
                  <a:pt x="1215100" y="5930549"/>
                </a:lnTo>
                <a:close/>
                <a:moveTo>
                  <a:pt x="172575" y="5925733"/>
                </a:moveTo>
                <a:lnTo>
                  <a:pt x="158439" y="5926937"/>
                </a:lnTo>
                <a:lnTo>
                  <a:pt x="164329" y="5977493"/>
                </a:lnTo>
                <a:lnTo>
                  <a:pt x="178465" y="5975087"/>
                </a:lnTo>
                <a:lnTo>
                  <a:pt x="172575" y="5925733"/>
                </a:lnTo>
                <a:close/>
                <a:moveTo>
                  <a:pt x="1080809" y="5924530"/>
                </a:moveTo>
                <a:lnTo>
                  <a:pt x="1070207" y="5934161"/>
                </a:lnTo>
                <a:lnTo>
                  <a:pt x="1103190" y="5971476"/>
                </a:lnTo>
                <a:lnTo>
                  <a:pt x="1113792" y="5961847"/>
                </a:lnTo>
                <a:lnTo>
                  <a:pt x="1080809" y="5924530"/>
                </a:lnTo>
                <a:close/>
                <a:moveTo>
                  <a:pt x="1215100" y="5923327"/>
                </a:moveTo>
                <a:lnTo>
                  <a:pt x="1205676" y="5932958"/>
                </a:lnTo>
                <a:lnTo>
                  <a:pt x="1209210" y="5936568"/>
                </a:lnTo>
                <a:lnTo>
                  <a:pt x="1205676" y="5940180"/>
                </a:lnTo>
                <a:lnTo>
                  <a:pt x="1239838" y="5975088"/>
                </a:lnTo>
                <a:lnTo>
                  <a:pt x="1249262" y="5965458"/>
                </a:lnTo>
                <a:lnTo>
                  <a:pt x="1245728" y="5961847"/>
                </a:lnTo>
                <a:lnTo>
                  <a:pt x="1249262" y="5958235"/>
                </a:lnTo>
                <a:lnTo>
                  <a:pt x="1215100" y="5923327"/>
                </a:lnTo>
                <a:close/>
                <a:moveTo>
                  <a:pt x="558957" y="5918511"/>
                </a:moveTo>
                <a:lnTo>
                  <a:pt x="545999" y="5924530"/>
                </a:lnTo>
                <a:lnTo>
                  <a:pt x="566025" y="5970271"/>
                </a:lnTo>
                <a:lnTo>
                  <a:pt x="578983" y="5964252"/>
                </a:lnTo>
                <a:lnTo>
                  <a:pt x="558957" y="5918511"/>
                </a:lnTo>
                <a:close/>
                <a:moveTo>
                  <a:pt x="941805" y="5913698"/>
                </a:moveTo>
                <a:lnTo>
                  <a:pt x="931203" y="5922124"/>
                </a:lnTo>
                <a:lnTo>
                  <a:pt x="960653" y="5961847"/>
                </a:lnTo>
                <a:lnTo>
                  <a:pt x="971255" y="5953421"/>
                </a:lnTo>
                <a:lnTo>
                  <a:pt x="941805" y="5913698"/>
                </a:lnTo>
                <a:close/>
                <a:moveTo>
                  <a:pt x="298621" y="5904066"/>
                </a:moveTo>
                <a:lnTo>
                  <a:pt x="284485" y="5907677"/>
                </a:lnTo>
                <a:lnTo>
                  <a:pt x="295087" y="5955827"/>
                </a:lnTo>
                <a:lnTo>
                  <a:pt x="309223" y="5952215"/>
                </a:lnTo>
                <a:lnTo>
                  <a:pt x="298621" y="5904066"/>
                </a:lnTo>
                <a:close/>
                <a:moveTo>
                  <a:pt x="801624" y="5894438"/>
                </a:moveTo>
                <a:lnTo>
                  <a:pt x="789844" y="5902863"/>
                </a:lnTo>
                <a:lnTo>
                  <a:pt x="816938" y="5943790"/>
                </a:lnTo>
                <a:lnTo>
                  <a:pt x="828718" y="5936567"/>
                </a:lnTo>
                <a:lnTo>
                  <a:pt x="801624" y="5894438"/>
                </a:lnTo>
                <a:close/>
                <a:moveTo>
                  <a:pt x="414064" y="5870362"/>
                </a:moveTo>
                <a:lnTo>
                  <a:pt x="401106" y="5875177"/>
                </a:lnTo>
                <a:lnTo>
                  <a:pt x="416420" y="5922122"/>
                </a:lnTo>
                <a:lnTo>
                  <a:pt x="429378" y="5917306"/>
                </a:lnTo>
                <a:lnTo>
                  <a:pt x="414064" y="5870362"/>
                </a:lnTo>
                <a:close/>
                <a:moveTo>
                  <a:pt x="659087" y="5866751"/>
                </a:moveTo>
                <a:lnTo>
                  <a:pt x="647307" y="5873973"/>
                </a:lnTo>
                <a:lnTo>
                  <a:pt x="670867" y="5917307"/>
                </a:lnTo>
                <a:lnTo>
                  <a:pt x="682647" y="5910085"/>
                </a:lnTo>
                <a:lnTo>
                  <a:pt x="659087" y="5866751"/>
                </a:lnTo>
                <a:close/>
                <a:moveTo>
                  <a:pt x="1145598" y="5859530"/>
                </a:moveTo>
                <a:lnTo>
                  <a:pt x="1176226" y="5890826"/>
                </a:lnTo>
                <a:lnTo>
                  <a:pt x="1170336" y="5896845"/>
                </a:lnTo>
                <a:lnTo>
                  <a:pt x="1139708" y="5865549"/>
                </a:lnTo>
                <a:lnTo>
                  <a:pt x="1145598" y="5859530"/>
                </a:lnTo>
                <a:close/>
                <a:moveTo>
                  <a:pt x="1145598" y="5852307"/>
                </a:moveTo>
                <a:lnTo>
                  <a:pt x="1136174" y="5861937"/>
                </a:lnTo>
                <a:lnTo>
                  <a:pt x="1139708" y="5865549"/>
                </a:lnTo>
                <a:lnTo>
                  <a:pt x="1136174" y="5869161"/>
                </a:lnTo>
                <a:lnTo>
                  <a:pt x="1170336" y="5904068"/>
                </a:lnTo>
                <a:lnTo>
                  <a:pt x="1179760" y="5894438"/>
                </a:lnTo>
                <a:lnTo>
                  <a:pt x="1176226" y="5890826"/>
                </a:lnTo>
                <a:lnTo>
                  <a:pt x="1179760" y="5887216"/>
                </a:lnTo>
                <a:lnTo>
                  <a:pt x="1145598" y="5852307"/>
                </a:lnTo>
                <a:close/>
                <a:moveTo>
                  <a:pt x="1014841" y="5849900"/>
                </a:moveTo>
                <a:lnTo>
                  <a:pt x="1004239" y="5859530"/>
                </a:lnTo>
                <a:lnTo>
                  <a:pt x="1037223" y="5896846"/>
                </a:lnTo>
                <a:lnTo>
                  <a:pt x="1047825" y="5887216"/>
                </a:lnTo>
                <a:lnTo>
                  <a:pt x="1014841" y="5849900"/>
                </a:lnTo>
                <a:close/>
                <a:moveTo>
                  <a:pt x="881728" y="5834252"/>
                </a:moveTo>
                <a:lnTo>
                  <a:pt x="871126" y="5842678"/>
                </a:lnTo>
                <a:lnTo>
                  <a:pt x="900575" y="5882401"/>
                </a:lnTo>
                <a:lnTo>
                  <a:pt x="911177" y="5873975"/>
                </a:lnTo>
                <a:lnTo>
                  <a:pt x="881728" y="5834252"/>
                </a:lnTo>
                <a:close/>
                <a:moveTo>
                  <a:pt x="518905" y="5827028"/>
                </a:moveTo>
                <a:lnTo>
                  <a:pt x="505947" y="5833046"/>
                </a:lnTo>
                <a:lnTo>
                  <a:pt x="525973" y="5878788"/>
                </a:lnTo>
                <a:lnTo>
                  <a:pt x="538931" y="5872769"/>
                </a:lnTo>
                <a:lnTo>
                  <a:pt x="518905" y="5827028"/>
                </a:lnTo>
                <a:close/>
                <a:moveTo>
                  <a:pt x="161973" y="5827028"/>
                </a:moveTo>
                <a:lnTo>
                  <a:pt x="147837" y="5828232"/>
                </a:lnTo>
                <a:lnTo>
                  <a:pt x="153727" y="5877585"/>
                </a:lnTo>
                <a:lnTo>
                  <a:pt x="167863" y="5876380"/>
                </a:lnTo>
                <a:lnTo>
                  <a:pt x="161973" y="5827028"/>
                </a:lnTo>
                <a:close/>
                <a:moveTo>
                  <a:pt x="747436" y="5811380"/>
                </a:moveTo>
                <a:lnTo>
                  <a:pt x="735656" y="5819807"/>
                </a:lnTo>
                <a:lnTo>
                  <a:pt x="762750" y="5860733"/>
                </a:lnTo>
                <a:lnTo>
                  <a:pt x="774530" y="5853512"/>
                </a:lnTo>
                <a:lnTo>
                  <a:pt x="747436" y="5811380"/>
                </a:lnTo>
                <a:close/>
                <a:moveTo>
                  <a:pt x="276239" y="5806565"/>
                </a:moveTo>
                <a:lnTo>
                  <a:pt x="263281" y="5810175"/>
                </a:lnTo>
                <a:lnTo>
                  <a:pt x="273883" y="5858325"/>
                </a:lnTo>
                <a:lnTo>
                  <a:pt x="286841" y="5855917"/>
                </a:lnTo>
                <a:lnTo>
                  <a:pt x="276239" y="5806565"/>
                </a:lnTo>
                <a:close/>
                <a:moveTo>
                  <a:pt x="1076097" y="5788512"/>
                </a:moveTo>
                <a:lnTo>
                  <a:pt x="1107313" y="5820409"/>
                </a:lnTo>
                <a:lnTo>
                  <a:pt x="1100834" y="5827029"/>
                </a:lnTo>
                <a:lnTo>
                  <a:pt x="1069619" y="5795131"/>
                </a:lnTo>
                <a:lnTo>
                  <a:pt x="1076097" y="5788512"/>
                </a:lnTo>
                <a:close/>
                <a:moveTo>
                  <a:pt x="1076097" y="5782492"/>
                </a:moveTo>
                <a:lnTo>
                  <a:pt x="1066673" y="5792121"/>
                </a:lnTo>
                <a:lnTo>
                  <a:pt x="1069619" y="5795131"/>
                </a:lnTo>
                <a:lnTo>
                  <a:pt x="1066673" y="5798140"/>
                </a:lnTo>
                <a:lnTo>
                  <a:pt x="1100834" y="5833048"/>
                </a:lnTo>
                <a:lnTo>
                  <a:pt x="1110258" y="5823418"/>
                </a:lnTo>
                <a:lnTo>
                  <a:pt x="1107313" y="5820409"/>
                </a:lnTo>
                <a:lnTo>
                  <a:pt x="1110258" y="5817400"/>
                </a:lnTo>
                <a:lnTo>
                  <a:pt x="1076097" y="5782492"/>
                </a:lnTo>
                <a:close/>
                <a:moveTo>
                  <a:pt x="611967" y="5780083"/>
                </a:moveTo>
                <a:lnTo>
                  <a:pt x="600187" y="5787305"/>
                </a:lnTo>
                <a:lnTo>
                  <a:pt x="623747" y="5830640"/>
                </a:lnTo>
                <a:lnTo>
                  <a:pt x="635527" y="5823417"/>
                </a:lnTo>
                <a:lnTo>
                  <a:pt x="611967" y="5780083"/>
                </a:lnTo>
                <a:close/>
                <a:moveTo>
                  <a:pt x="950051" y="5775269"/>
                </a:moveTo>
                <a:lnTo>
                  <a:pt x="939449" y="5784899"/>
                </a:lnTo>
                <a:lnTo>
                  <a:pt x="972433" y="5822215"/>
                </a:lnTo>
                <a:lnTo>
                  <a:pt x="983035" y="5812585"/>
                </a:lnTo>
                <a:lnTo>
                  <a:pt x="950051" y="5775269"/>
                </a:lnTo>
                <a:close/>
                <a:moveTo>
                  <a:pt x="383436" y="5775268"/>
                </a:moveTo>
                <a:lnTo>
                  <a:pt x="370478" y="5780083"/>
                </a:lnTo>
                <a:lnTo>
                  <a:pt x="385792" y="5827028"/>
                </a:lnTo>
                <a:lnTo>
                  <a:pt x="398750" y="5822213"/>
                </a:lnTo>
                <a:lnTo>
                  <a:pt x="383436" y="5775268"/>
                </a:lnTo>
                <a:close/>
                <a:moveTo>
                  <a:pt x="821650" y="5756010"/>
                </a:moveTo>
                <a:lnTo>
                  <a:pt x="811048" y="5764436"/>
                </a:lnTo>
                <a:lnTo>
                  <a:pt x="840498" y="5804158"/>
                </a:lnTo>
                <a:lnTo>
                  <a:pt x="851100" y="5795732"/>
                </a:lnTo>
                <a:lnTo>
                  <a:pt x="821650" y="5756010"/>
                </a:lnTo>
                <a:close/>
                <a:moveTo>
                  <a:pt x="480032" y="5735545"/>
                </a:moveTo>
                <a:lnTo>
                  <a:pt x="467074" y="5741564"/>
                </a:lnTo>
                <a:lnTo>
                  <a:pt x="487100" y="5787305"/>
                </a:lnTo>
                <a:lnTo>
                  <a:pt x="500058" y="5781286"/>
                </a:lnTo>
                <a:lnTo>
                  <a:pt x="480032" y="5735545"/>
                </a:lnTo>
                <a:close/>
                <a:moveTo>
                  <a:pt x="151371" y="5728323"/>
                </a:moveTo>
                <a:lnTo>
                  <a:pt x="137235" y="5729526"/>
                </a:lnTo>
                <a:lnTo>
                  <a:pt x="143125" y="5778880"/>
                </a:lnTo>
                <a:lnTo>
                  <a:pt x="157261" y="5777675"/>
                </a:lnTo>
                <a:lnTo>
                  <a:pt x="151371" y="5728323"/>
                </a:lnTo>
                <a:close/>
                <a:moveTo>
                  <a:pt x="693249" y="5727121"/>
                </a:moveTo>
                <a:lnTo>
                  <a:pt x="681469" y="5735547"/>
                </a:lnTo>
                <a:lnTo>
                  <a:pt x="708562" y="5777676"/>
                </a:lnTo>
                <a:lnTo>
                  <a:pt x="720342" y="5769250"/>
                </a:lnTo>
                <a:lnTo>
                  <a:pt x="693249" y="5727121"/>
                </a:lnTo>
                <a:close/>
                <a:moveTo>
                  <a:pt x="1007773" y="5718695"/>
                </a:moveTo>
                <a:lnTo>
                  <a:pt x="1038401" y="5749991"/>
                </a:lnTo>
                <a:lnTo>
                  <a:pt x="1032511" y="5756010"/>
                </a:lnTo>
                <a:lnTo>
                  <a:pt x="1001884" y="5724712"/>
                </a:lnTo>
                <a:lnTo>
                  <a:pt x="1007773" y="5718695"/>
                </a:lnTo>
                <a:close/>
                <a:moveTo>
                  <a:pt x="1007773" y="5711472"/>
                </a:moveTo>
                <a:lnTo>
                  <a:pt x="998349" y="5721101"/>
                </a:lnTo>
                <a:lnTo>
                  <a:pt x="1001884" y="5724712"/>
                </a:lnTo>
                <a:lnTo>
                  <a:pt x="998349" y="5728324"/>
                </a:lnTo>
                <a:lnTo>
                  <a:pt x="1032511" y="5763232"/>
                </a:lnTo>
                <a:lnTo>
                  <a:pt x="1041935" y="5753602"/>
                </a:lnTo>
                <a:lnTo>
                  <a:pt x="1038401" y="5749991"/>
                </a:lnTo>
                <a:lnTo>
                  <a:pt x="1041935" y="5746380"/>
                </a:lnTo>
                <a:lnTo>
                  <a:pt x="1007773" y="5711472"/>
                </a:lnTo>
                <a:close/>
                <a:moveTo>
                  <a:pt x="256213" y="5707859"/>
                </a:moveTo>
                <a:lnTo>
                  <a:pt x="242077" y="5711471"/>
                </a:lnTo>
                <a:lnTo>
                  <a:pt x="252679" y="5760823"/>
                </a:lnTo>
                <a:lnTo>
                  <a:pt x="266815" y="5757212"/>
                </a:lnTo>
                <a:lnTo>
                  <a:pt x="256213" y="5707859"/>
                </a:lnTo>
                <a:close/>
                <a:moveTo>
                  <a:pt x="886440" y="5700639"/>
                </a:moveTo>
                <a:lnTo>
                  <a:pt x="875838" y="5710267"/>
                </a:lnTo>
                <a:lnTo>
                  <a:pt x="907643" y="5747583"/>
                </a:lnTo>
                <a:lnTo>
                  <a:pt x="919423" y="5737954"/>
                </a:lnTo>
                <a:lnTo>
                  <a:pt x="886440" y="5700639"/>
                </a:lnTo>
                <a:close/>
                <a:moveTo>
                  <a:pt x="564847" y="5692211"/>
                </a:moveTo>
                <a:lnTo>
                  <a:pt x="553067" y="5699433"/>
                </a:lnTo>
                <a:lnTo>
                  <a:pt x="576627" y="5742767"/>
                </a:lnTo>
                <a:lnTo>
                  <a:pt x="588407" y="5735545"/>
                </a:lnTo>
                <a:lnTo>
                  <a:pt x="564847" y="5692211"/>
                </a:lnTo>
                <a:close/>
                <a:moveTo>
                  <a:pt x="351630" y="5680174"/>
                </a:moveTo>
                <a:lnTo>
                  <a:pt x="338672" y="5684988"/>
                </a:lnTo>
                <a:lnTo>
                  <a:pt x="353986" y="5731934"/>
                </a:lnTo>
                <a:lnTo>
                  <a:pt x="366944" y="5727119"/>
                </a:lnTo>
                <a:lnTo>
                  <a:pt x="351630" y="5680174"/>
                </a:lnTo>
                <a:close/>
                <a:moveTo>
                  <a:pt x="761572" y="5677767"/>
                </a:moveTo>
                <a:lnTo>
                  <a:pt x="750970" y="5686194"/>
                </a:lnTo>
                <a:lnTo>
                  <a:pt x="781598" y="5724712"/>
                </a:lnTo>
                <a:lnTo>
                  <a:pt x="791022" y="5717490"/>
                </a:lnTo>
                <a:lnTo>
                  <a:pt x="761572" y="5677767"/>
                </a:lnTo>
                <a:close/>
                <a:moveTo>
                  <a:pt x="938271" y="5647674"/>
                </a:moveTo>
                <a:lnTo>
                  <a:pt x="968899" y="5678972"/>
                </a:lnTo>
                <a:lnTo>
                  <a:pt x="963009" y="5684990"/>
                </a:lnTo>
                <a:lnTo>
                  <a:pt x="932381" y="5653694"/>
                </a:lnTo>
                <a:lnTo>
                  <a:pt x="938271" y="5647674"/>
                </a:lnTo>
                <a:close/>
                <a:moveTo>
                  <a:pt x="439980" y="5645266"/>
                </a:moveTo>
                <a:lnTo>
                  <a:pt x="427022" y="5651283"/>
                </a:lnTo>
                <a:lnTo>
                  <a:pt x="447048" y="5697026"/>
                </a:lnTo>
                <a:lnTo>
                  <a:pt x="460006" y="5691006"/>
                </a:lnTo>
                <a:lnTo>
                  <a:pt x="439980" y="5645266"/>
                </a:lnTo>
                <a:close/>
                <a:moveTo>
                  <a:pt x="639061" y="5644063"/>
                </a:moveTo>
                <a:lnTo>
                  <a:pt x="627281" y="5652490"/>
                </a:lnTo>
                <a:lnTo>
                  <a:pt x="654375" y="5694619"/>
                </a:lnTo>
                <a:lnTo>
                  <a:pt x="666155" y="5686193"/>
                </a:lnTo>
                <a:lnTo>
                  <a:pt x="639061" y="5644063"/>
                </a:lnTo>
                <a:close/>
                <a:moveTo>
                  <a:pt x="938271" y="5640451"/>
                </a:moveTo>
                <a:lnTo>
                  <a:pt x="928847" y="5650083"/>
                </a:lnTo>
                <a:lnTo>
                  <a:pt x="932381" y="5653694"/>
                </a:lnTo>
                <a:lnTo>
                  <a:pt x="928847" y="5657306"/>
                </a:lnTo>
                <a:lnTo>
                  <a:pt x="963009" y="5692213"/>
                </a:lnTo>
                <a:lnTo>
                  <a:pt x="972433" y="5682583"/>
                </a:lnTo>
                <a:lnTo>
                  <a:pt x="968899" y="5678972"/>
                </a:lnTo>
                <a:lnTo>
                  <a:pt x="972433" y="5675361"/>
                </a:lnTo>
                <a:lnTo>
                  <a:pt x="938271" y="5640451"/>
                </a:lnTo>
                <a:close/>
                <a:moveTo>
                  <a:pt x="140769" y="5628413"/>
                </a:moveTo>
                <a:lnTo>
                  <a:pt x="126633" y="5629617"/>
                </a:lnTo>
                <a:lnTo>
                  <a:pt x="132523" y="5678970"/>
                </a:lnTo>
                <a:lnTo>
                  <a:pt x="146659" y="5677766"/>
                </a:lnTo>
                <a:lnTo>
                  <a:pt x="140769" y="5628413"/>
                </a:lnTo>
                <a:close/>
                <a:moveTo>
                  <a:pt x="820472" y="5626007"/>
                </a:moveTo>
                <a:lnTo>
                  <a:pt x="809870" y="5635638"/>
                </a:lnTo>
                <a:lnTo>
                  <a:pt x="842854" y="5672952"/>
                </a:lnTo>
                <a:lnTo>
                  <a:pt x="853456" y="5663322"/>
                </a:lnTo>
                <a:lnTo>
                  <a:pt x="820472" y="5626007"/>
                </a:lnTo>
                <a:close/>
                <a:moveTo>
                  <a:pt x="235009" y="5610357"/>
                </a:moveTo>
                <a:lnTo>
                  <a:pt x="220873" y="5613969"/>
                </a:lnTo>
                <a:lnTo>
                  <a:pt x="231475" y="5663322"/>
                </a:lnTo>
                <a:lnTo>
                  <a:pt x="245611" y="5659711"/>
                </a:lnTo>
                <a:lnTo>
                  <a:pt x="235009" y="5610357"/>
                </a:lnTo>
                <a:close/>
                <a:moveTo>
                  <a:pt x="516549" y="5605543"/>
                </a:moveTo>
                <a:lnTo>
                  <a:pt x="504770" y="5612766"/>
                </a:lnTo>
                <a:lnTo>
                  <a:pt x="528329" y="5656100"/>
                </a:lnTo>
                <a:lnTo>
                  <a:pt x="540109" y="5648877"/>
                </a:lnTo>
                <a:lnTo>
                  <a:pt x="516549" y="5605543"/>
                </a:lnTo>
                <a:close/>
                <a:moveTo>
                  <a:pt x="702672" y="5598322"/>
                </a:moveTo>
                <a:lnTo>
                  <a:pt x="692071" y="5606747"/>
                </a:lnTo>
                <a:lnTo>
                  <a:pt x="721520" y="5646471"/>
                </a:lnTo>
                <a:lnTo>
                  <a:pt x="732122" y="5638044"/>
                </a:lnTo>
                <a:lnTo>
                  <a:pt x="702672" y="5598322"/>
                </a:lnTo>
                <a:close/>
                <a:moveTo>
                  <a:pt x="321002" y="5585080"/>
                </a:moveTo>
                <a:lnTo>
                  <a:pt x="308045" y="5589895"/>
                </a:lnTo>
                <a:lnTo>
                  <a:pt x="323358" y="5638044"/>
                </a:lnTo>
                <a:lnTo>
                  <a:pt x="336316" y="5632025"/>
                </a:lnTo>
                <a:lnTo>
                  <a:pt x="321002" y="5585080"/>
                </a:lnTo>
                <a:close/>
                <a:moveTo>
                  <a:pt x="868770" y="5576655"/>
                </a:moveTo>
                <a:lnTo>
                  <a:pt x="899986" y="5608554"/>
                </a:lnTo>
                <a:lnTo>
                  <a:pt x="893507" y="5615174"/>
                </a:lnTo>
                <a:lnTo>
                  <a:pt x="862291" y="5583276"/>
                </a:lnTo>
                <a:lnTo>
                  <a:pt x="868770" y="5576655"/>
                </a:lnTo>
                <a:close/>
                <a:moveTo>
                  <a:pt x="868770" y="5570636"/>
                </a:moveTo>
                <a:lnTo>
                  <a:pt x="859346" y="5580267"/>
                </a:lnTo>
                <a:lnTo>
                  <a:pt x="862291" y="5583276"/>
                </a:lnTo>
                <a:lnTo>
                  <a:pt x="859346" y="5586285"/>
                </a:lnTo>
                <a:lnTo>
                  <a:pt x="893507" y="5621192"/>
                </a:lnTo>
                <a:lnTo>
                  <a:pt x="902931" y="5611562"/>
                </a:lnTo>
                <a:lnTo>
                  <a:pt x="899986" y="5608554"/>
                </a:lnTo>
                <a:lnTo>
                  <a:pt x="902931" y="5605545"/>
                </a:lnTo>
                <a:lnTo>
                  <a:pt x="868770" y="5570636"/>
                </a:lnTo>
                <a:close/>
                <a:moveTo>
                  <a:pt x="584873" y="5561007"/>
                </a:moveTo>
                <a:lnTo>
                  <a:pt x="573093" y="5569433"/>
                </a:lnTo>
                <a:lnTo>
                  <a:pt x="600187" y="5611562"/>
                </a:lnTo>
                <a:lnTo>
                  <a:pt x="611967" y="5603136"/>
                </a:lnTo>
                <a:lnTo>
                  <a:pt x="584873" y="5561007"/>
                </a:lnTo>
                <a:close/>
                <a:moveTo>
                  <a:pt x="399928" y="5553783"/>
                </a:moveTo>
                <a:lnTo>
                  <a:pt x="386970" y="5559801"/>
                </a:lnTo>
                <a:lnTo>
                  <a:pt x="406996" y="5605543"/>
                </a:lnTo>
                <a:lnTo>
                  <a:pt x="419954" y="5599523"/>
                </a:lnTo>
                <a:lnTo>
                  <a:pt x="399928" y="5553783"/>
                </a:lnTo>
                <a:close/>
                <a:moveTo>
                  <a:pt x="755682" y="5551376"/>
                </a:moveTo>
                <a:lnTo>
                  <a:pt x="745080" y="5561007"/>
                </a:lnTo>
                <a:lnTo>
                  <a:pt x="778064" y="5598322"/>
                </a:lnTo>
                <a:lnTo>
                  <a:pt x="788666" y="5588691"/>
                </a:lnTo>
                <a:lnTo>
                  <a:pt x="755682" y="5551376"/>
                </a:lnTo>
                <a:close/>
                <a:moveTo>
                  <a:pt x="130167" y="5528504"/>
                </a:moveTo>
                <a:lnTo>
                  <a:pt x="116032" y="5529708"/>
                </a:lnTo>
                <a:lnTo>
                  <a:pt x="120744" y="5580264"/>
                </a:lnTo>
                <a:lnTo>
                  <a:pt x="134879" y="5577857"/>
                </a:lnTo>
                <a:lnTo>
                  <a:pt x="130167" y="5528504"/>
                </a:lnTo>
                <a:close/>
                <a:moveTo>
                  <a:pt x="642595" y="5518876"/>
                </a:moveTo>
                <a:lnTo>
                  <a:pt x="631993" y="5527302"/>
                </a:lnTo>
                <a:lnTo>
                  <a:pt x="661443" y="5567025"/>
                </a:lnTo>
                <a:lnTo>
                  <a:pt x="672045" y="5558598"/>
                </a:lnTo>
                <a:lnTo>
                  <a:pt x="642595" y="5518876"/>
                </a:lnTo>
                <a:close/>
                <a:moveTo>
                  <a:pt x="469430" y="5517671"/>
                </a:moveTo>
                <a:lnTo>
                  <a:pt x="457650" y="5524893"/>
                </a:lnTo>
                <a:lnTo>
                  <a:pt x="481210" y="5568227"/>
                </a:lnTo>
                <a:lnTo>
                  <a:pt x="492990" y="5561006"/>
                </a:lnTo>
                <a:lnTo>
                  <a:pt x="469430" y="5517671"/>
                </a:lnTo>
                <a:close/>
                <a:moveTo>
                  <a:pt x="213805" y="5512855"/>
                </a:moveTo>
                <a:lnTo>
                  <a:pt x="199669" y="5516468"/>
                </a:lnTo>
                <a:lnTo>
                  <a:pt x="210271" y="5565820"/>
                </a:lnTo>
                <a:lnTo>
                  <a:pt x="224407" y="5562209"/>
                </a:lnTo>
                <a:lnTo>
                  <a:pt x="213805" y="5512855"/>
                </a:lnTo>
                <a:close/>
                <a:moveTo>
                  <a:pt x="800446" y="5506838"/>
                </a:moveTo>
                <a:lnTo>
                  <a:pt x="831074" y="5538136"/>
                </a:lnTo>
                <a:lnTo>
                  <a:pt x="825184" y="5544154"/>
                </a:lnTo>
                <a:lnTo>
                  <a:pt x="794556" y="5512858"/>
                </a:lnTo>
                <a:lnTo>
                  <a:pt x="800446" y="5506838"/>
                </a:lnTo>
                <a:close/>
                <a:moveTo>
                  <a:pt x="800446" y="5499615"/>
                </a:moveTo>
                <a:lnTo>
                  <a:pt x="791022" y="5509247"/>
                </a:lnTo>
                <a:lnTo>
                  <a:pt x="794556" y="5512858"/>
                </a:lnTo>
                <a:lnTo>
                  <a:pt x="791022" y="5516469"/>
                </a:lnTo>
                <a:lnTo>
                  <a:pt x="825184" y="5551376"/>
                </a:lnTo>
                <a:lnTo>
                  <a:pt x="834608" y="5541747"/>
                </a:lnTo>
                <a:lnTo>
                  <a:pt x="831074" y="5538136"/>
                </a:lnTo>
                <a:lnTo>
                  <a:pt x="834608" y="5534524"/>
                </a:lnTo>
                <a:lnTo>
                  <a:pt x="800446" y="5499615"/>
                </a:lnTo>
                <a:close/>
                <a:moveTo>
                  <a:pt x="290375" y="5491189"/>
                </a:moveTo>
                <a:lnTo>
                  <a:pt x="277417" y="5496003"/>
                </a:lnTo>
                <a:lnTo>
                  <a:pt x="292731" y="5542949"/>
                </a:lnTo>
                <a:lnTo>
                  <a:pt x="305689" y="5538135"/>
                </a:lnTo>
                <a:lnTo>
                  <a:pt x="290375" y="5491189"/>
                </a:lnTo>
                <a:close/>
                <a:moveTo>
                  <a:pt x="530685" y="5477949"/>
                </a:moveTo>
                <a:lnTo>
                  <a:pt x="518905" y="5486376"/>
                </a:lnTo>
                <a:lnTo>
                  <a:pt x="545999" y="5528505"/>
                </a:lnTo>
                <a:lnTo>
                  <a:pt x="557779" y="5520080"/>
                </a:lnTo>
                <a:lnTo>
                  <a:pt x="530685" y="5477949"/>
                </a:lnTo>
                <a:close/>
                <a:moveTo>
                  <a:pt x="690893" y="5476747"/>
                </a:moveTo>
                <a:lnTo>
                  <a:pt x="680291" y="5486376"/>
                </a:lnTo>
                <a:lnTo>
                  <a:pt x="713274" y="5523692"/>
                </a:lnTo>
                <a:lnTo>
                  <a:pt x="723876" y="5514063"/>
                </a:lnTo>
                <a:lnTo>
                  <a:pt x="690893" y="5476747"/>
                </a:lnTo>
                <a:close/>
                <a:moveTo>
                  <a:pt x="359876" y="5462300"/>
                </a:moveTo>
                <a:lnTo>
                  <a:pt x="346918" y="5468318"/>
                </a:lnTo>
                <a:lnTo>
                  <a:pt x="366944" y="5514060"/>
                </a:lnTo>
                <a:lnTo>
                  <a:pt x="379902" y="5508041"/>
                </a:lnTo>
                <a:lnTo>
                  <a:pt x="359876" y="5462300"/>
                </a:lnTo>
                <a:close/>
                <a:moveTo>
                  <a:pt x="581339" y="5440635"/>
                </a:moveTo>
                <a:lnTo>
                  <a:pt x="570737" y="5449060"/>
                </a:lnTo>
                <a:lnTo>
                  <a:pt x="601365" y="5488782"/>
                </a:lnTo>
                <a:lnTo>
                  <a:pt x="610789" y="5480358"/>
                </a:lnTo>
                <a:lnTo>
                  <a:pt x="581339" y="5440635"/>
                </a:lnTo>
                <a:close/>
                <a:moveTo>
                  <a:pt x="730944" y="5435821"/>
                </a:moveTo>
                <a:lnTo>
                  <a:pt x="761572" y="5467116"/>
                </a:lnTo>
                <a:lnTo>
                  <a:pt x="755682" y="5473136"/>
                </a:lnTo>
                <a:lnTo>
                  <a:pt x="725055" y="5441837"/>
                </a:lnTo>
                <a:lnTo>
                  <a:pt x="730944" y="5435821"/>
                </a:lnTo>
                <a:close/>
                <a:moveTo>
                  <a:pt x="422310" y="5429800"/>
                </a:moveTo>
                <a:lnTo>
                  <a:pt x="410530" y="5437022"/>
                </a:lnTo>
                <a:lnTo>
                  <a:pt x="434090" y="5480356"/>
                </a:lnTo>
                <a:lnTo>
                  <a:pt x="445870" y="5473133"/>
                </a:lnTo>
                <a:lnTo>
                  <a:pt x="422310" y="5429800"/>
                </a:lnTo>
                <a:close/>
                <a:moveTo>
                  <a:pt x="118388" y="5429800"/>
                </a:moveTo>
                <a:lnTo>
                  <a:pt x="104252" y="5431003"/>
                </a:lnTo>
                <a:lnTo>
                  <a:pt x="110142" y="5480357"/>
                </a:lnTo>
                <a:lnTo>
                  <a:pt x="124277" y="5479152"/>
                </a:lnTo>
                <a:lnTo>
                  <a:pt x="118388" y="5429800"/>
                </a:lnTo>
                <a:close/>
                <a:moveTo>
                  <a:pt x="730944" y="5428598"/>
                </a:moveTo>
                <a:lnTo>
                  <a:pt x="721520" y="5438227"/>
                </a:lnTo>
                <a:lnTo>
                  <a:pt x="725055" y="5441837"/>
                </a:lnTo>
                <a:lnTo>
                  <a:pt x="721520" y="5445449"/>
                </a:lnTo>
                <a:lnTo>
                  <a:pt x="755682" y="5480358"/>
                </a:lnTo>
                <a:lnTo>
                  <a:pt x="765106" y="5470727"/>
                </a:lnTo>
                <a:lnTo>
                  <a:pt x="761572" y="5467116"/>
                </a:lnTo>
                <a:lnTo>
                  <a:pt x="765106" y="5463505"/>
                </a:lnTo>
                <a:lnTo>
                  <a:pt x="730944" y="5428598"/>
                </a:lnTo>
                <a:close/>
                <a:moveTo>
                  <a:pt x="192601" y="5415355"/>
                </a:moveTo>
                <a:lnTo>
                  <a:pt x="178465" y="5418966"/>
                </a:lnTo>
                <a:lnTo>
                  <a:pt x="189067" y="5468319"/>
                </a:lnTo>
                <a:lnTo>
                  <a:pt x="203203" y="5464708"/>
                </a:lnTo>
                <a:lnTo>
                  <a:pt x="192601" y="5415355"/>
                </a:lnTo>
                <a:close/>
                <a:moveTo>
                  <a:pt x="626103" y="5402116"/>
                </a:moveTo>
                <a:lnTo>
                  <a:pt x="615501" y="5411744"/>
                </a:lnTo>
                <a:lnTo>
                  <a:pt x="648485" y="5449060"/>
                </a:lnTo>
                <a:lnTo>
                  <a:pt x="659087" y="5439432"/>
                </a:lnTo>
                <a:lnTo>
                  <a:pt x="626103" y="5402116"/>
                </a:lnTo>
                <a:close/>
                <a:moveTo>
                  <a:pt x="476498" y="5396096"/>
                </a:moveTo>
                <a:lnTo>
                  <a:pt x="464718" y="5404522"/>
                </a:lnTo>
                <a:lnTo>
                  <a:pt x="491812" y="5445449"/>
                </a:lnTo>
                <a:lnTo>
                  <a:pt x="503591" y="5438227"/>
                </a:lnTo>
                <a:lnTo>
                  <a:pt x="476498" y="5396096"/>
                </a:lnTo>
                <a:close/>
                <a:moveTo>
                  <a:pt x="259747" y="5396095"/>
                </a:moveTo>
                <a:lnTo>
                  <a:pt x="246789" y="5400910"/>
                </a:lnTo>
                <a:lnTo>
                  <a:pt x="262103" y="5447855"/>
                </a:lnTo>
                <a:lnTo>
                  <a:pt x="275061" y="5443041"/>
                </a:lnTo>
                <a:lnTo>
                  <a:pt x="259747" y="5396095"/>
                </a:lnTo>
                <a:close/>
                <a:moveTo>
                  <a:pt x="321002" y="5370817"/>
                </a:moveTo>
                <a:lnTo>
                  <a:pt x="308045" y="5376836"/>
                </a:lnTo>
                <a:lnTo>
                  <a:pt x="328070" y="5422577"/>
                </a:lnTo>
                <a:lnTo>
                  <a:pt x="341028" y="5416558"/>
                </a:lnTo>
                <a:lnTo>
                  <a:pt x="321002" y="5370817"/>
                </a:lnTo>
                <a:close/>
                <a:moveTo>
                  <a:pt x="661443" y="5364800"/>
                </a:moveTo>
                <a:lnTo>
                  <a:pt x="692659" y="5396698"/>
                </a:lnTo>
                <a:lnTo>
                  <a:pt x="686181" y="5403317"/>
                </a:lnTo>
                <a:lnTo>
                  <a:pt x="654965" y="5371420"/>
                </a:lnTo>
                <a:lnTo>
                  <a:pt x="661443" y="5364800"/>
                </a:lnTo>
                <a:close/>
                <a:moveTo>
                  <a:pt x="522439" y="5361189"/>
                </a:moveTo>
                <a:lnTo>
                  <a:pt x="511837" y="5369616"/>
                </a:lnTo>
                <a:lnTo>
                  <a:pt x="541287" y="5409338"/>
                </a:lnTo>
                <a:lnTo>
                  <a:pt x="551889" y="5400911"/>
                </a:lnTo>
                <a:lnTo>
                  <a:pt x="522439" y="5361189"/>
                </a:lnTo>
                <a:close/>
                <a:moveTo>
                  <a:pt x="661443" y="5358783"/>
                </a:moveTo>
                <a:lnTo>
                  <a:pt x="652019" y="5368411"/>
                </a:lnTo>
                <a:lnTo>
                  <a:pt x="654965" y="5371420"/>
                </a:lnTo>
                <a:lnTo>
                  <a:pt x="652019" y="5374430"/>
                </a:lnTo>
                <a:lnTo>
                  <a:pt x="686181" y="5409338"/>
                </a:lnTo>
                <a:lnTo>
                  <a:pt x="695604" y="5399709"/>
                </a:lnTo>
                <a:lnTo>
                  <a:pt x="692659" y="5396698"/>
                </a:lnTo>
                <a:lnTo>
                  <a:pt x="695604" y="5393689"/>
                </a:lnTo>
                <a:lnTo>
                  <a:pt x="661443" y="5358783"/>
                </a:lnTo>
                <a:close/>
                <a:moveTo>
                  <a:pt x="374012" y="5343131"/>
                </a:moveTo>
                <a:lnTo>
                  <a:pt x="362232" y="5350354"/>
                </a:lnTo>
                <a:lnTo>
                  <a:pt x="385792" y="5393689"/>
                </a:lnTo>
                <a:lnTo>
                  <a:pt x="397572" y="5386466"/>
                </a:lnTo>
                <a:lnTo>
                  <a:pt x="374012" y="5343131"/>
                </a:lnTo>
                <a:close/>
                <a:moveTo>
                  <a:pt x="107786" y="5331095"/>
                </a:moveTo>
                <a:lnTo>
                  <a:pt x="93650" y="5332298"/>
                </a:lnTo>
                <a:lnTo>
                  <a:pt x="99540" y="5381650"/>
                </a:lnTo>
                <a:lnTo>
                  <a:pt x="113676" y="5380446"/>
                </a:lnTo>
                <a:lnTo>
                  <a:pt x="107786" y="5331095"/>
                </a:lnTo>
                <a:close/>
                <a:moveTo>
                  <a:pt x="561313" y="5327484"/>
                </a:moveTo>
                <a:lnTo>
                  <a:pt x="550711" y="5337114"/>
                </a:lnTo>
                <a:lnTo>
                  <a:pt x="583695" y="5374430"/>
                </a:lnTo>
                <a:lnTo>
                  <a:pt x="594297" y="5364800"/>
                </a:lnTo>
                <a:lnTo>
                  <a:pt x="561313" y="5327484"/>
                </a:lnTo>
                <a:close/>
                <a:moveTo>
                  <a:pt x="171397" y="5319057"/>
                </a:moveTo>
                <a:lnTo>
                  <a:pt x="157261" y="5322667"/>
                </a:lnTo>
                <a:lnTo>
                  <a:pt x="167863" y="5370817"/>
                </a:lnTo>
                <a:lnTo>
                  <a:pt x="181999" y="5368409"/>
                </a:lnTo>
                <a:lnTo>
                  <a:pt x="171397" y="5319057"/>
                </a:lnTo>
                <a:close/>
                <a:moveTo>
                  <a:pt x="422310" y="5311835"/>
                </a:moveTo>
                <a:lnTo>
                  <a:pt x="410530" y="5320262"/>
                </a:lnTo>
                <a:lnTo>
                  <a:pt x="437624" y="5362393"/>
                </a:lnTo>
                <a:lnTo>
                  <a:pt x="449404" y="5353967"/>
                </a:lnTo>
                <a:lnTo>
                  <a:pt x="422310" y="5311835"/>
                </a:lnTo>
                <a:close/>
                <a:moveTo>
                  <a:pt x="227941" y="5302204"/>
                </a:moveTo>
                <a:lnTo>
                  <a:pt x="214983" y="5307020"/>
                </a:lnTo>
                <a:lnTo>
                  <a:pt x="230297" y="5353964"/>
                </a:lnTo>
                <a:lnTo>
                  <a:pt x="243255" y="5349150"/>
                </a:lnTo>
                <a:lnTo>
                  <a:pt x="227941" y="5302204"/>
                </a:lnTo>
                <a:close/>
                <a:moveTo>
                  <a:pt x="591941" y="5293780"/>
                </a:moveTo>
                <a:lnTo>
                  <a:pt x="623354" y="5325880"/>
                </a:lnTo>
                <a:lnTo>
                  <a:pt x="617857" y="5332300"/>
                </a:lnTo>
                <a:lnTo>
                  <a:pt x="585512" y="5300350"/>
                </a:lnTo>
                <a:lnTo>
                  <a:pt x="591941" y="5293780"/>
                </a:lnTo>
                <a:close/>
                <a:moveTo>
                  <a:pt x="591941" y="5287761"/>
                </a:moveTo>
                <a:lnTo>
                  <a:pt x="582517" y="5297391"/>
                </a:lnTo>
                <a:lnTo>
                  <a:pt x="585512" y="5300350"/>
                </a:lnTo>
                <a:lnTo>
                  <a:pt x="582517" y="5303411"/>
                </a:lnTo>
                <a:lnTo>
                  <a:pt x="617857" y="5339523"/>
                </a:lnTo>
                <a:lnTo>
                  <a:pt x="626103" y="5328689"/>
                </a:lnTo>
                <a:lnTo>
                  <a:pt x="623354" y="5325880"/>
                </a:lnTo>
                <a:lnTo>
                  <a:pt x="626103" y="5322668"/>
                </a:lnTo>
                <a:lnTo>
                  <a:pt x="591941" y="5287761"/>
                </a:lnTo>
                <a:close/>
                <a:moveTo>
                  <a:pt x="462362" y="5282947"/>
                </a:moveTo>
                <a:lnTo>
                  <a:pt x="451760" y="5291373"/>
                </a:lnTo>
                <a:lnTo>
                  <a:pt x="481210" y="5331096"/>
                </a:lnTo>
                <a:lnTo>
                  <a:pt x="491812" y="5322669"/>
                </a:lnTo>
                <a:lnTo>
                  <a:pt x="462362" y="5282947"/>
                </a:lnTo>
                <a:close/>
                <a:moveTo>
                  <a:pt x="280951" y="5279335"/>
                </a:moveTo>
                <a:lnTo>
                  <a:pt x="267993" y="5285353"/>
                </a:lnTo>
                <a:lnTo>
                  <a:pt x="288019" y="5331095"/>
                </a:lnTo>
                <a:lnTo>
                  <a:pt x="300977" y="5325075"/>
                </a:lnTo>
                <a:lnTo>
                  <a:pt x="280951" y="5279335"/>
                </a:lnTo>
                <a:close/>
                <a:moveTo>
                  <a:pt x="326892" y="5255259"/>
                </a:moveTo>
                <a:lnTo>
                  <a:pt x="315112" y="5262482"/>
                </a:lnTo>
                <a:lnTo>
                  <a:pt x="338672" y="5305817"/>
                </a:lnTo>
                <a:lnTo>
                  <a:pt x="350452" y="5298594"/>
                </a:lnTo>
                <a:lnTo>
                  <a:pt x="326892" y="5255259"/>
                </a:lnTo>
                <a:close/>
                <a:moveTo>
                  <a:pt x="495346" y="5252854"/>
                </a:moveTo>
                <a:lnTo>
                  <a:pt x="484744" y="5262484"/>
                </a:lnTo>
                <a:lnTo>
                  <a:pt x="517727" y="5299800"/>
                </a:lnTo>
                <a:lnTo>
                  <a:pt x="528329" y="5290169"/>
                </a:lnTo>
                <a:lnTo>
                  <a:pt x="495346" y="5252854"/>
                </a:lnTo>
                <a:close/>
                <a:moveTo>
                  <a:pt x="97184" y="5231185"/>
                </a:moveTo>
                <a:lnTo>
                  <a:pt x="83048" y="5232389"/>
                </a:lnTo>
                <a:lnTo>
                  <a:pt x="88938" y="5281741"/>
                </a:lnTo>
                <a:lnTo>
                  <a:pt x="103074" y="5280538"/>
                </a:lnTo>
                <a:lnTo>
                  <a:pt x="97184" y="5231185"/>
                </a:lnTo>
                <a:close/>
                <a:moveTo>
                  <a:pt x="368122" y="5228779"/>
                </a:moveTo>
                <a:lnTo>
                  <a:pt x="356342" y="5237204"/>
                </a:lnTo>
                <a:lnTo>
                  <a:pt x="383436" y="5279336"/>
                </a:lnTo>
                <a:lnTo>
                  <a:pt x="395216" y="5270909"/>
                </a:lnTo>
                <a:lnTo>
                  <a:pt x="368122" y="5228779"/>
                </a:lnTo>
                <a:close/>
                <a:moveTo>
                  <a:pt x="523617" y="5223964"/>
                </a:moveTo>
                <a:lnTo>
                  <a:pt x="554245" y="5255262"/>
                </a:lnTo>
                <a:lnTo>
                  <a:pt x="548355" y="5261280"/>
                </a:lnTo>
                <a:lnTo>
                  <a:pt x="517727" y="5229984"/>
                </a:lnTo>
                <a:lnTo>
                  <a:pt x="523617" y="5223964"/>
                </a:lnTo>
                <a:close/>
                <a:moveTo>
                  <a:pt x="150193" y="5220352"/>
                </a:moveTo>
                <a:lnTo>
                  <a:pt x="136057" y="5223962"/>
                </a:lnTo>
                <a:lnTo>
                  <a:pt x="146659" y="5273315"/>
                </a:lnTo>
                <a:lnTo>
                  <a:pt x="160795" y="5269704"/>
                </a:lnTo>
                <a:lnTo>
                  <a:pt x="150193" y="5220352"/>
                </a:lnTo>
                <a:close/>
                <a:moveTo>
                  <a:pt x="523617" y="5216742"/>
                </a:moveTo>
                <a:lnTo>
                  <a:pt x="514193" y="5226372"/>
                </a:lnTo>
                <a:lnTo>
                  <a:pt x="517727" y="5229984"/>
                </a:lnTo>
                <a:lnTo>
                  <a:pt x="514193" y="5233594"/>
                </a:lnTo>
                <a:lnTo>
                  <a:pt x="548355" y="5268502"/>
                </a:lnTo>
                <a:lnTo>
                  <a:pt x="557779" y="5258873"/>
                </a:lnTo>
                <a:lnTo>
                  <a:pt x="554245" y="5255262"/>
                </a:lnTo>
                <a:lnTo>
                  <a:pt x="557779" y="5251650"/>
                </a:lnTo>
                <a:lnTo>
                  <a:pt x="523617" y="5216742"/>
                </a:lnTo>
                <a:close/>
                <a:moveTo>
                  <a:pt x="197313" y="5207111"/>
                </a:moveTo>
                <a:lnTo>
                  <a:pt x="184355" y="5211926"/>
                </a:lnTo>
                <a:lnTo>
                  <a:pt x="199669" y="5258871"/>
                </a:lnTo>
                <a:lnTo>
                  <a:pt x="212627" y="5254056"/>
                </a:lnTo>
                <a:lnTo>
                  <a:pt x="197313" y="5207111"/>
                </a:lnTo>
                <a:close/>
                <a:moveTo>
                  <a:pt x="402284" y="5203502"/>
                </a:moveTo>
                <a:lnTo>
                  <a:pt x="391682" y="5211926"/>
                </a:lnTo>
                <a:lnTo>
                  <a:pt x="421132" y="5251650"/>
                </a:lnTo>
                <a:lnTo>
                  <a:pt x="431734" y="5243224"/>
                </a:lnTo>
                <a:lnTo>
                  <a:pt x="402284" y="5203502"/>
                </a:lnTo>
                <a:close/>
                <a:moveTo>
                  <a:pt x="242077" y="5189055"/>
                </a:moveTo>
                <a:lnTo>
                  <a:pt x="229119" y="5195073"/>
                </a:lnTo>
                <a:lnTo>
                  <a:pt x="247967" y="5239611"/>
                </a:lnTo>
                <a:lnTo>
                  <a:pt x="262103" y="5234797"/>
                </a:lnTo>
                <a:lnTo>
                  <a:pt x="242077" y="5189055"/>
                </a:lnTo>
                <a:close/>
                <a:moveTo>
                  <a:pt x="430556" y="5178224"/>
                </a:moveTo>
                <a:lnTo>
                  <a:pt x="419954" y="5187852"/>
                </a:lnTo>
                <a:lnTo>
                  <a:pt x="452938" y="5225169"/>
                </a:lnTo>
                <a:lnTo>
                  <a:pt x="463540" y="5215538"/>
                </a:lnTo>
                <a:lnTo>
                  <a:pt x="430556" y="5178224"/>
                </a:lnTo>
                <a:close/>
                <a:moveTo>
                  <a:pt x="279773" y="5168592"/>
                </a:moveTo>
                <a:lnTo>
                  <a:pt x="267993" y="5175815"/>
                </a:lnTo>
                <a:lnTo>
                  <a:pt x="291553" y="5219148"/>
                </a:lnTo>
                <a:lnTo>
                  <a:pt x="303333" y="5211926"/>
                </a:lnTo>
                <a:lnTo>
                  <a:pt x="279773" y="5168592"/>
                </a:lnTo>
                <a:close/>
                <a:moveTo>
                  <a:pt x="454116" y="5152945"/>
                </a:moveTo>
                <a:lnTo>
                  <a:pt x="485333" y="5184844"/>
                </a:lnTo>
                <a:lnTo>
                  <a:pt x="478854" y="5191464"/>
                </a:lnTo>
                <a:lnTo>
                  <a:pt x="447638" y="5159565"/>
                </a:lnTo>
                <a:lnTo>
                  <a:pt x="454116" y="5152945"/>
                </a:lnTo>
                <a:close/>
                <a:moveTo>
                  <a:pt x="454116" y="5146926"/>
                </a:moveTo>
                <a:lnTo>
                  <a:pt x="444692" y="5156555"/>
                </a:lnTo>
                <a:lnTo>
                  <a:pt x="447638" y="5159565"/>
                </a:lnTo>
                <a:lnTo>
                  <a:pt x="444692" y="5162575"/>
                </a:lnTo>
                <a:lnTo>
                  <a:pt x="478854" y="5197483"/>
                </a:lnTo>
                <a:lnTo>
                  <a:pt x="488278" y="5187853"/>
                </a:lnTo>
                <a:lnTo>
                  <a:pt x="485333" y="5184844"/>
                </a:lnTo>
                <a:lnTo>
                  <a:pt x="488278" y="5181834"/>
                </a:lnTo>
                <a:lnTo>
                  <a:pt x="454116" y="5146926"/>
                </a:lnTo>
                <a:close/>
                <a:moveTo>
                  <a:pt x="313935" y="5145722"/>
                </a:moveTo>
                <a:lnTo>
                  <a:pt x="302155" y="5154147"/>
                </a:lnTo>
                <a:lnTo>
                  <a:pt x="329248" y="5196279"/>
                </a:lnTo>
                <a:lnTo>
                  <a:pt x="341028" y="5187852"/>
                </a:lnTo>
                <a:lnTo>
                  <a:pt x="313935" y="5145722"/>
                </a:lnTo>
                <a:close/>
                <a:moveTo>
                  <a:pt x="86582" y="5132480"/>
                </a:moveTo>
                <a:lnTo>
                  <a:pt x="72446" y="5133683"/>
                </a:lnTo>
                <a:lnTo>
                  <a:pt x="78336" y="5183037"/>
                </a:lnTo>
                <a:lnTo>
                  <a:pt x="92472" y="5180628"/>
                </a:lnTo>
                <a:lnTo>
                  <a:pt x="86582" y="5132480"/>
                </a:lnTo>
                <a:close/>
                <a:moveTo>
                  <a:pt x="342206" y="5125259"/>
                </a:moveTo>
                <a:lnTo>
                  <a:pt x="331604" y="5133684"/>
                </a:lnTo>
                <a:lnTo>
                  <a:pt x="361054" y="5173408"/>
                </a:lnTo>
                <a:lnTo>
                  <a:pt x="371656" y="5164982"/>
                </a:lnTo>
                <a:lnTo>
                  <a:pt x="342206" y="5125259"/>
                </a:lnTo>
                <a:close/>
                <a:moveTo>
                  <a:pt x="128989" y="5124054"/>
                </a:moveTo>
                <a:lnTo>
                  <a:pt x="114854" y="5127664"/>
                </a:lnTo>
                <a:lnTo>
                  <a:pt x="125455" y="5175814"/>
                </a:lnTo>
                <a:lnTo>
                  <a:pt x="139591" y="5172202"/>
                </a:lnTo>
                <a:lnTo>
                  <a:pt x="128989" y="5124054"/>
                </a:lnTo>
                <a:close/>
                <a:moveTo>
                  <a:pt x="166685" y="5112017"/>
                </a:moveTo>
                <a:lnTo>
                  <a:pt x="153727" y="5116832"/>
                </a:lnTo>
                <a:lnTo>
                  <a:pt x="169041" y="5163777"/>
                </a:lnTo>
                <a:lnTo>
                  <a:pt x="181999" y="5158962"/>
                </a:lnTo>
                <a:lnTo>
                  <a:pt x="166685" y="5112017"/>
                </a:lnTo>
                <a:close/>
                <a:moveTo>
                  <a:pt x="365766" y="5103591"/>
                </a:moveTo>
                <a:lnTo>
                  <a:pt x="355164" y="5113222"/>
                </a:lnTo>
                <a:lnTo>
                  <a:pt x="388148" y="5150537"/>
                </a:lnTo>
                <a:lnTo>
                  <a:pt x="398750" y="5140908"/>
                </a:lnTo>
                <a:lnTo>
                  <a:pt x="365766" y="5103591"/>
                </a:lnTo>
                <a:close/>
                <a:moveTo>
                  <a:pt x="202025" y="5097572"/>
                </a:moveTo>
                <a:lnTo>
                  <a:pt x="189067" y="5103590"/>
                </a:lnTo>
                <a:lnTo>
                  <a:pt x="209093" y="5149332"/>
                </a:lnTo>
                <a:lnTo>
                  <a:pt x="222051" y="5143313"/>
                </a:lnTo>
                <a:lnTo>
                  <a:pt x="202025" y="5097572"/>
                </a:lnTo>
                <a:close/>
                <a:moveTo>
                  <a:pt x="385792" y="5083129"/>
                </a:moveTo>
                <a:lnTo>
                  <a:pt x="416420" y="5114426"/>
                </a:lnTo>
                <a:lnTo>
                  <a:pt x="410530" y="5120444"/>
                </a:lnTo>
                <a:lnTo>
                  <a:pt x="379902" y="5089147"/>
                </a:lnTo>
                <a:lnTo>
                  <a:pt x="385792" y="5083129"/>
                </a:lnTo>
                <a:close/>
                <a:moveTo>
                  <a:pt x="232653" y="5080720"/>
                </a:moveTo>
                <a:lnTo>
                  <a:pt x="220873" y="5087943"/>
                </a:lnTo>
                <a:lnTo>
                  <a:pt x="244433" y="5131277"/>
                </a:lnTo>
                <a:lnTo>
                  <a:pt x="256213" y="5124055"/>
                </a:lnTo>
                <a:lnTo>
                  <a:pt x="232653" y="5080720"/>
                </a:lnTo>
                <a:close/>
                <a:moveTo>
                  <a:pt x="385792" y="5075906"/>
                </a:moveTo>
                <a:lnTo>
                  <a:pt x="376368" y="5085536"/>
                </a:lnTo>
                <a:lnTo>
                  <a:pt x="379902" y="5089147"/>
                </a:lnTo>
                <a:lnTo>
                  <a:pt x="376368" y="5092759"/>
                </a:lnTo>
                <a:lnTo>
                  <a:pt x="410530" y="5127667"/>
                </a:lnTo>
                <a:lnTo>
                  <a:pt x="419954" y="5118037"/>
                </a:lnTo>
                <a:lnTo>
                  <a:pt x="416420" y="5114426"/>
                </a:lnTo>
                <a:lnTo>
                  <a:pt x="419954" y="5110815"/>
                </a:lnTo>
                <a:lnTo>
                  <a:pt x="385792" y="5075906"/>
                </a:lnTo>
                <a:close/>
                <a:moveTo>
                  <a:pt x="259747" y="5062666"/>
                </a:moveTo>
                <a:lnTo>
                  <a:pt x="247967" y="5071091"/>
                </a:lnTo>
                <a:lnTo>
                  <a:pt x="275061" y="5113222"/>
                </a:lnTo>
                <a:lnTo>
                  <a:pt x="286841" y="5104795"/>
                </a:lnTo>
                <a:lnTo>
                  <a:pt x="259747" y="5062666"/>
                </a:lnTo>
                <a:close/>
                <a:moveTo>
                  <a:pt x="282129" y="5045812"/>
                </a:moveTo>
                <a:lnTo>
                  <a:pt x="271527" y="5054239"/>
                </a:lnTo>
                <a:lnTo>
                  <a:pt x="300977" y="5093961"/>
                </a:lnTo>
                <a:lnTo>
                  <a:pt x="311579" y="5085536"/>
                </a:lnTo>
                <a:lnTo>
                  <a:pt x="282129" y="5045812"/>
                </a:lnTo>
                <a:close/>
                <a:moveTo>
                  <a:pt x="75980" y="5032572"/>
                </a:moveTo>
                <a:lnTo>
                  <a:pt x="61844" y="5033775"/>
                </a:lnTo>
                <a:lnTo>
                  <a:pt x="67734" y="5083127"/>
                </a:lnTo>
                <a:lnTo>
                  <a:pt x="81870" y="5081923"/>
                </a:lnTo>
                <a:lnTo>
                  <a:pt x="75980" y="5032572"/>
                </a:lnTo>
                <a:close/>
                <a:moveTo>
                  <a:pt x="300977" y="5028961"/>
                </a:moveTo>
                <a:lnTo>
                  <a:pt x="290375" y="5038591"/>
                </a:lnTo>
                <a:lnTo>
                  <a:pt x="323358" y="5075906"/>
                </a:lnTo>
                <a:lnTo>
                  <a:pt x="333960" y="5066277"/>
                </a:lnTo>
                <a:lnTo>
                  <a:pt x="300977" y="5028961"/>
                </a:lnTo>
                <a:close/>
                <a:moveTo>
                  <a:pt x="107786" y="5025349"/>
                </a:moveTo>
                <a:lnTo>
                  <a:pt x="93650" y="5028959"/>
                </a:lnTo>
                <a:lnTo>
                  <a:pt x="104252" y="5078312"/>
                </a:lnTo>
                <a:lnTo>
                  <a:pt x="118388" y="5074701"/>
                </a:lnTo>
                <a:lnTo>
                  <a:pt x="107786" y="5025349"/>
                </a:lnTo>
                <a:close/>
                <a:moveTo>
                  <a:pt x="136057" y="5016923"/>
                </a:moveTo>
                <a:lnTo>
                  <a:pt x="123100" y="5021738"/>
                </a:lnTo>
                <a:lnTo>
                  <a:pt x="138413" y="5068683"/>
                </a:lnTo>
                <a:lnTo>
                  <a:pt x="151371" y="5063868"/>
                </a:lnTo>
                <a:lnTo>
                  <a:pt x="136057" y="5016923"/>
                </a:lnTo>
                <a:close/>
                <a:moveTo>
                  <a:pt x="316290" y="5012108"/>
                </a:moveTo>
                <a:lnTo>
                  <a:pt x="346918" y="5043406"/>
                </a:lnTo>
                <a:lnTo>
                  <a:pt x="341028" y="5049424"/>
                </a:lnTo>
                <a:lnTo>
                  <a:pt x="310401" y="5018128"/>
                </a:lnTo>
                <a:lnTo>
                  <a:pt x="316290" y="5012108"/>
                </a:lnTo>
                <a:close/>
                <a:moveTo>
                  <a:pt x="161973" y="5006089"/>
                </a:moveTo>
                <a:lnTo>
                  <a:pt x="149015" y="5012107"/>
                </a:lnTo>
                <a:lnTo>
                  <a:pt x="169041" y="5057849"/>
                </a:lnTo>
                <a:lnTo>
                  <a:pt x="181999" y="5051830"/>
                </a:lnTo>
                <a:lnTo>
                  <a:pt x="161973" y="5006089"/>
                </a:lnTo>
                <a:close/>
                <a:moveTo>
                  <a:pt x="316290" y="5004886"/>
                </a:moveTo>
                <a:lnTo>
                  <a:pt x="306867" y="5014517"/>
                </a:lnTo>
                <a:lnTo>
                  <a:pt x="310401" y="5018128"/>
                </a:lnTo>
                <a:lnTo>
                  <a:pt x="306867" y="5021739"/>
                </a:lnTo>
                <a:lnTo>
                  <a:pt x="341028" y="5056647"/>
                </a:lnTo>
                <a:lnTo>
                  <a:pt x="350452" y="5047018"/>
                </a:lnTo>
                <a:lnTo>
                  <a:pt x="346918" y="5043406"/>
                </a:lnTo>
                <a:lnTo>
                  <a:pt x="350452" y="5039794"/>
                </a:lnTo>
                <a:lnTo>
                  <a:pt x="316290" y="5004886"/>
                </a:lnTo>
                <a:close/>
                <a:moveTo>
                  <a:pt x="184355" y="4994052"/>
                </a:moveTo>
                <a:lnTo>
                  <a:pt x="172575" y="5001274"/>
                </a:lnTo>
                <a:lnTo>
                  <a:pt x="196135" y="5044608"/>
                </a:lnTo>
                <a:lnTo>
                  <a:pt x="207915" y="5037387"/>
                </a:lnTo>
                <a:lnTo>
                  <a:pt x="184355" y="4994052"/>
                </a:lnTo>
                <a:close/>
                <a:moveTo>
                  <a:pt x="205559" y="4979608"/>
                </a:moveTo>
                <a:lnTo>
                  <a:pt x="193779" y="4988034"/>
                </a:lnTo>
                <a:lnTo>
                  <a:pt x="220873" y="5030165"/>
                </a:lnTo>
                <a:lnTo>
                  <a:pt x="232653" y="5021738"/>
                </a:lnTo>
                <a:lnTo>
                  <a:pt x="205559" y="4979608"/>
                </a:lnTo>
                <a:close/>
                <a:moveTo>
                  <a:pt x="222051" y="4967570"/>
                </a:moveTo>
                <a:lnTo>
                  <a:pt x="211449" y="4975997"/>
                </a:lnTo>
                <a:lnTo>
                  <a:pt x="240899" y="5015720"/>
                </a:lnTo>
                <a:lnTo>
                  <a:pt x="251501" y="5007294"/>
                </a:lnTo>
                <a:lnTo>
                  <a:pt x="222051" y="4967570"/>
                </a:lnTo>
                <a:close/>
                <a:moveTo>
                  <a:pt x="236187" y="4954329"/>
                </a:moveTo>
                <a:lnTo>
                  <a:pt x="225585" y="4963960"/>
                </a:lnTo>
                <a:lnTo>
                  <a:pt x="258569" y="5001276"/>
                </a:lnTo>
                <a:lnTo>
                  <a:pt x="269171" y="4991646"/>
                </a:lnTo>
                <a:lnTo>
                  <a:pt x="236187" y="4954329"/>
                </a:lnTo>
                <a:close/>
                <a:moveTo>
                  <a:pt x="246789" y="4941090"/>
                </a:moveTo>
                <a:lnTo>
                  <a:pt x="278006" y="4972988"/>
                </a:lnTo>
                <a:lnTo>
                  <a:pt x="271527" y="4979608"/>
                </a:lnTo>
                <a:lnTo>
                  <a:pt x="240311" y="4947709"/>
                </a:lnTo>
                <a:lnTo>
                  <a:pt x="246789" y="4941090"/>
                </a:lnTo>
                <a:close/>
                <a:moveTo>
                  <a:pt x="246789" y="4935071"/>
                </a:moveTo>
                <a:lnTo>
                  <a:pt x="237365" y="4944700"/>
                </a:lnTo>
                <a:lnTo>
                  <a:pt x="240311" y="4947709"/>
                </a:lnTo>
                <a:lnTo>
                  <a:pt x="237365" y="4950719"/>
                </a:lnTo>
                <a:lnTo>
                  <a:pt x="271527" y="4985627"/>
                </a:lnTo>
                <a:lnTo>
                  <a:pt x="280951" y="4975997"/>
                </a:lnTo>
                <a:lnTo>
                  <a:pt x="278006" y="4972988"/>
                </a:lnTo>
                <a:lnTo>
                  <a:pt x="280951" y="4969978"/>
                </a:lnTo>
                <a:lnTo>
                  <a:pt x="246789" y="4935071"/>
                </a:lnTo>
                <a:close/>
                <a:moveTo>
                  <a:pt x="64200" y="4933865"/>
                </a:moveTo>
                <a:lnTo>
                  <a:pt x="50064" y="4935070"/>
                </a:lnTo>
                <a:lnTo>
                  <a:pt x="55954" y="4984422"/>
                </a:lnTo>
                <a:lnTo>
                  <a:pt x="70090" y="4983218"/>
                </a:lnTo>
                <a:lnTo>
                  <a:pt x="64200" y="4933865"/>
                </a:lnTo>
                <a:close/>
                <a:moveTo>
                  <a:pt x="86582" y="4927847"/>
                </a:moveTo>
                <a:lnTo>
                  <a:pt x="72446" y="4931457"/>
                </a:lnTo>
                <a:lnTo>
                  <a:pt x="83048" y="4980810"/>
                </a:lnTo>
                <a:lnTo>
                  <a:pt x="97184" y="4977199"/>
                </a:lnTo>
                <a:lnTo>
                  <a:pt x="86582" y="4927847"/>
                </a:lnTo>
                <a:close/>
                <a:moveTo>
                  <a:pt x="104252" y="4923032"/>
                </a:moveTo>
                <a:lnTo>
                  <a:pt x="91294" y="4927847"/>
                </a:lnTo>
                <a:lnTo>
                  <a:pt x="106608" y="4974792"/>
                </a:lnTo>
                <a:lnTo>
                  <a:pt x="119566" y="4969977"/>
                </a:lnTo>
                <a:lnTo>
                  <a:pt x="104252" y="4923032"/>
                </a:lnTo>
                <a:close/>
                <a:moveTo>
                  <a:pt x="121922" y="4914606"/>
                </a:moveTo>
                <a:lnTo>
                  <a:pt x="108964" y="4920625"/>
                </a:lnTo>
                <a:lnTo>
                  <a:pt x="128989" y="4966366"/>
                </a:lnTo>
                <a:lnTo>
                  <a:pt x="141947" y="4960347"/>
                </a:lnTo>
                <a:lnTo>
                  <a:pt x="121922" y="4914606"/>
                </a:lnTo>
                <a:close/>
                <a:moveTo>
                  <a:pt x="137235" y="4906181"/>
                </a:moveTo>
                <a:lnTo>
                  <a:pt x="125455" y="4913402"/>
                </a:lnTo>
                <a:lnTo>
                  <a:pt x="149015" y="4956737"/>
                </a:lnTo>
                <a:lnTo>
                  <a:pt x="160795" y="4949514"/>
                </a:lnTo>
                <a:lnTo>
                  <a:pt x="137235" y="4906181"/>
                </a:lnTo>
                <a:close/>
                <a:moveTo>
                  <a:pt x="162032" y="4888206"/>
                </a:moveTo>
                <a:lnTo>
                  <a:pt x="173633" y="4903852"/>
                </a:lnTo>
                <a:lnTo>
                  <a:pt x="160795" y="4889329"/>
                </a:lnTo>
                <a:lnTo>
                  <a:pt x="162032" y="4888206"/>
                </a:lnTo>
                <a:close/>
                <a:moveTo>
                  <a:pt x="171397" y="4879700"/>
                </a:moveTo>
                <a:lnTo>
                  <a:pt x="202145" y="4914485"/>
                </a:lnTo>
                <a:lnTo>
                  <a:pt x="202025" y="4914609"/>
                </a:lnTo>
                <a:lnTo>
                  <a:pt x="169526" y="4881400"/>
                </a:lnTo>
                <a:lnTo>
                  <a:pt x="171397" y="4879700"/>
                </a:lnTo>
                <a:close/>
                <a:moveTo>
                  <a:pt x="177287" y="4870069"/>
                </a:moveTo>
                <a:lnTo>
                  <a:pt x="208504" y="4901968"/>
                </a:lnTo>
                <a:lnTo>
                  <a:pt x="202025" y="4908587"/>
                </a:lnTo>
                <a:lnTo>
                  <a:pt x="170809" y="4876689"/>
                </a:lnTo>
                <a:lnTo>
                  <a:pt x="177287" y="4870069"/>
                </a:lnTo>
                <a:close/>
                <a:moveTo>
                  <a:pt x="177287" y="4864050"/>
                </a:moveTo>
                <a:lnTo>
                  <a:pt x="167863" y="4873681"/>
                </a:lnTo>
                <a:lnTo>
                  <a:pt x="170809" y="4876689"/>
                </a:lnTo>
                <a:lnTo>
                  <a:pt x="167863" y="4879701"/>
                </a:lnTo>
                <a:lnTo>
                  <a:pt x="169526" y="4881400"/>
                </a:lnTo>
                <a:lnTo>
                  <a:pt x="162032" y="4888206"/>
                </a:lnTo>
                <a:cubicBezTo>
                  <a:pt x="162012" y="4888180"/>
                  <a:pt x="161993" y="4888153"/>
                  <a:pt x="161973" y="4888127"/>
                </a:cubicBezTo>
                <a:lnTo>
                  <a:pt x="151371" y="4896552"/>
                </a:lnTo>
                <a:lnTo>
                  <a:pt x="139591" y="4904978"/>
                </a:lnTo>
                <a:lnTo>
                  <a:pt x="166685" y="4947107"/>
                </a:lnTo>
                <a:lnTo>
                  <a:pt x="178465" y="4938681"/>
                </a:lnTo>
                <a:lnTo>
                  <a:pt x="151371" y="4896552"/>
                </a:lnTo>
                <a:lnTo>
                  <a:pt x="180821" y="4936274"/>
                </a:lnTo>
                <a:lnTo>
                  <a:pt x="191423" y="4927848"/>
                </a:lnTo>
                <a:lnTo>
                  <a:pt x="173633" y="4903852"/>
                </a:lnTo>
                <a:lnTo>
                  <a:pt x="193779" y="4926645"/>
                </a:lnTo>
                <a:lnTo>
                  <a:pt x="204381" y="4917016"/>
                </a:lnTo>
                <a:lnTo>
                  <a:pt x="202145" y="4914485"/>
                </a:lnTo>
                <a:lnTo>
                  <a:pt x="211449" y="4904978"/>
                </a:lnTo>
                <a:lnTo>
                  <a:pt x="208504" y="4901968"/>
                </a:lnTo>
                <a:lnTo>
                  <a:pt x="211449" y="4898959"/>
                </a:lnTo>
                <a:lnTo>
                  <a:pt x="177287" y="4864050"/>
                </a:lnTo>
                <a:close/>
                <a:moveTo>
                  <a:pt x="54801" y="4834168"/>
                </a:moveTo>
                <a:lnTo>
                  <a:pt x="59272" y="4871626"/>
                </a:lnTo>
                <a:lnTo>
                  <a:pt x="51242" y="4835159"/>
                </a:lnTo>
                <a:lnTo>
                  <a:pt x="54801" y="4834168"/>
                </a:lnTo>
                <a:close/>
                <a:moveTo>
                  <a:pt x="64200" y="4831548"/>
                </a:moveTo>
                <a:lnTo>
                  <a:pt x="72356" y="4868587"/>
                </a:lnTo>
                <a:lnTo>
                  <a:pt x="60666" y="4832753"/>
                </a:lnTo>
                <a:lnTo>
                  <a:pt x="63026" y="4831876"/>
                </a:lnTo>
                <a:lnTo>
                  <a:pt x="64200" y="4831548"/>
                </a:lnTo>
                <a:close/>
                <a:moveTo>
                  <a:pt x="73624" y="4827938"/>
                </a:moveTo>
                <a:lnTo>
                  <a:pt x="85495" y="4864327"/>
                </a:lnTo>
                <a:lnTo>
                  <a:pt x="70131" y="4829235"/>
                </a:lnTo>
                <a:lnTo>
                  <a:pt x="73624" y="4827938"/>
                </a:lnTo>
                <a:close/>
                <a:moveTo>
                  <a:pt x="83298" y="4823693"/>
                </a:moveTo>
                <a:lnTo>
                  <a:pt x="103074" y="4868864"/>
                </a:lnTo>
                <a:lnTo>
                  <a:pt x="101611" y="4869544"/>
                </a:lnTo>
                <a:lnTo>
                  <a:pt x="78336" y="4826735"/>
                </a:lnTo>
                <a:lnTo>
                  <a:pt x="83298" y="4823693"/>
                </a:lnTo>
                <a:close/>
                <a:moveTo>
                  <a:pt x="90116" y="4819513"/>
                </a:moveTo>
                <a:lnTo>
                  <a:pt x="113676" y="4862846"/>
                </a:lnTo>
                <a:lnTo>
                  <a:pt x="112276" y="4863704"/>
                </a:lnTo>
                <a:lnTo>
                  <a:pt x="85626" y="4822265"/>
                </a:lnTo>
                <a:lnTo>
                  <a:pt x="90116" y="4819513"/>
                </a:lnTo>
                <a:close/>
                <a:moveTo>
                  <a:pt x="97187" y="4813627"/>
                </a:moveTo>
                <a:lnTo>
                  <a:pt x="96006" y="4814699"/>
                </a:lnTo>
                <a:lnTo>
                  <a:pt x="102317" y="4821839"/>
                </a:lnTo>
                <a:lnTo>
                  <a:pt x="123100" y="4855624"/>
                </a:lnTo>
                <a:lnTo>
                  <a:pt x="120494" y="4857695"/>
                </a:lnTo>
                <a:lnTo>
                  <a:pt x="91294" y="4818309"/>
                </a:lnTo>
                <a:lnTo>
                  <a:pt x="97187" y="4813627"/>
                </a:lnTo>
                <a:close/>
                <a:moveTo>
                  <a:pt x="97237" y="4813581"/>
                </a:moveTo>
                <a:cubicBezTo>
                  <a:pt x="97238" y="4813582"/>
                  <a:pt x="97239" y="4813584"/>
                  <a:pt x="97240" y="4813585"/>
                </a:cubicBezTo>
                <a:cubicBezTo>
                  <a:pt x="97222" y="4813599"/>
                  <a:pt x="97205" y="4813613"/>
                  <a:pt x="97187" y="4813627"/>
                </a:cubicBezTo>
                <a:cubicBezTo>
                  <a:pt x="97204" y="4813612"/>
                  <a:pt x="97220" y="4813596"/>
                  <a:pt x="97237" y="4813581"/>
                </a:cubicBezTo>
                <a:close/>
                <a:moveTo>
                  <a:pt x="100571" y="4810935"/>
                </a:moveTo>
                <a:lnTo>
                  <a:pt x="109257" y="4819813"/>
                </a:lnTo>
                <a:lnTo>
                  <a:pt x="131345" y="4849607"/>
                </a:lnTo>
                <a:lnTo>
                  <a:pt x="128711" y="4851701"/>
                </a:lnTo>
                <a:lnTo>
                  <a:pt x="102317" y="4821839"/>
                </a:lnTo>
                <a:lnTo>
                  <a:pt x="97240" y="4813585"/>
                </a:lnTo>
                <a:lnTo>
                  <a:pt x="100571" y="4810935"/>
                </a:lnTo>
                <a:close/>
                <a:moveTo>
                  <a:pt x="103582" y="4807818"/>
                </a:moveTo>
                <a:lnTo>
                  <a:pt x="133701" y="4837570"/>
                </a:lnTo>
                <a:lnTo>
                  <a:pt x="134505" y="4836630"/>
                </a:lnTo>
                <a:lnTo>
                  <a:pt x="137411" y="4839918"/>
                </a:lnTo>
                <a:lnTo>
                  <a:pt x="133701" y="4844792"/>
                </a:lnTo>
                <a:lnTo>
                  <a:pt x="109257" y="4819813"/>
                </a:lnTo>
                <a:lnTo>
                  <a:pt x="101896" y="4809883"/>
                </a:lnTo>
                <a:lnTo>
                  <a:pt x="100571" y="4810935"/>
                </a:lnTo>
                <a:lnTo>
                  <a:pt x="100372" y="4810733"/>
                </a:lnTo>
                <a:lnTo>
                  <a:pt x="103582" y="4807818"/>
                </a:lnTo>
                <a:close/>
                <a:moveTo>
                  <a:pt x="107786" y="4799051"/>
                </a:moveTo>
                <a:lnTo>
                  <a:pt x="139198" y="4831150"/>
                </a:lnTo>
                <a:lnTo>
                  <a:pt x="134505" y="4836630"/>
                </a:lnTo>
                <a:lnTo>
                  <a:pt x="106608" y="4805068"/>
                </a:lnTo>
                <a:lnTo>
                  <a:pt x="103582" y="4807818"/>
                </a:lnTo>
                <a:lnTo>
                  <a:pt x="101357" y="4805620"/>
                </a:lnTo>
                <a:lnTo>
                  <a:pt x="107786" y="4799051"/>
                </a:lnTo>
                <a:close/>
                <a:moveTo>
                  <a:pt x="107786" y="4793030"/>
                </a:moveTo>
                <a:lnTo>
                  <a:pt x="98362" y="4802661"/>
                </a:lnTo>
                <a:lnTo>
                  <a:pt x="101357" y="4805620"/>
                </a:lnTo>
                <a:lnTo>
                  <a:pt x="98362" y="4808680"/>
                </a:lnTo>
                <a:lnTo>
                  <a:pt x="100372" y="4810733"/>
                </a:lnTo>
                <a:lnTo>
                  <a:pt x="97237" y="4813581"/>
                </a:lnTo>
                <a:cubicBezTo>
                  <a:pt x="97219" y="4813552"/>
                  <a:pt x="97202" y="4813523"/>
                  <a:pt x="97184" y="4813494"/>
                </a:cubicBezTo>
                <a:lnTo>
                  <a:pt x="85404" y="4821921"/>
                </a:lnTo>
                <a:lnTo>
                  <a:pt x="85626" y="4822265"/>
                </a:lnTo>
                <a:lnTo>
                  <a:pt x="83298" y="4823693"/>
                </a:lnTo>
                <a:lnTo>
                  <a:pt x="83048" y="4823123"/>
                </a:lnTo>
                <a:lnTo>
                  <a:pt x="70090" y="4829141"/>
                </a:lnTo>
                <a:cubicBezTo>
                  <a:pt x="70104" y="4829172"/>
                  <a:pt x="70117" y="4829204"/>
                  <a:pt x="70131" y="4829235"/>
                </a:cubicBezTo>
                <a:lnTo>
                  <a:pt x="63026" y="4831876"/>
                </a:lnTo>
                <a:lnTo>
                  <a:pt x="54801" y="4834168"/>
                </a:lnTo>
                <a:cubicBezTo>
                  <a:pt x="54793" y="4834097"/>
                  <a:pt x="54784" y="4834027"/>
                  <a:pt x="54776" y="4833956"/>
                </a:cubicBezTo>
                <a:lnTo>
                  <a:pt x="40640" y="4835160"/>
                </a:lnTo>
                <a:lnTo>
                  <a:pt x="45352" y="4884513"/>
                </a:lnTo>
                <a:lnTo>
                  <a:pt x="60666" y="4883310"/>
                </a:lnTo>
                <a:lnTo>
                  <a:pt x="59272" y="4871626"/>
                </a:lnTo>
                <a:lnTo>
                  <a:pt x="61844" y="4883308"/>
                </a:lnTo>
                <a:lnTo>
                  <a:pt x="74802" y="4879697"/>
                </a:lnTo>
                <a:lnTo>
                  <a:pt x="72356" y="4868587"/>
                </a:lnTo>
                <a:lnTo>
                  <a:pt x="75980" y="4879698"/>
                </a:lnTo>
                <a:lnTo>
                  <a:pt x="88938" y="4874883"/>
                </a:lnTo>
                <a:lnTo>
                  <a:pt x="85495" y="4864327"/>
                </a:lnTo>
                <a:lnTo>
                  <a:pt x="90116" y="4874883"/>
                </a:lnTo>
                <a:lnTo>
                  <a:pt x="101611" y="4869544"/>
                </a:lnTo>
                <a:lnTo>
                  <a:pt x="101896" y="4870069"/>
                </a:lnTo>
                <a:lnTo>
                  <a:pt x="112276" y="4863704"/>
                </a:lnTo>
                <a:lnTo>
                  <a:pt x="112498" y="4864050"/>
                </a:lnTo>
                <a:lnTo>
                  <a:pt x="120494" y="4857695"/>
                </a:lnTo>
                <a:lnTo>
                  <a:pt x="120744" y="4858033"/>
                </a:lnTo>
                <a:lnTo>
                  <a:pt x="128711" y="4851701"/>
                </a:lnTo>
                <a:lnTo>
                  <a:pt x="128989" y="4852015"/>
                </a:lnTo>
                <a:lnTo>
                  <a:pt x="139591" y="4842383"/>
                </a:lnTo>
                <a:lnTo>
                  <a:pt x="137411" y="4839918"/>
                </a:lnTo>
                <a:lnTo>
                  <a:pt x="141947" y="4833957"/>
                </a:lnTo>
                <a:lnTo>
                  <a:pt x="139198" y="4831150"/>
                </a:lnTo>
                <a:lnTo>
                  <a:pt x="141947" y="4827938"/>
                </a:lnTo>
                <a:lnTo>
                  <a:pt x="107786" y="4793030"/>
                </a:lnTo>
                <a:close/>
                <a:moveTo>
                  <a:pt x="45353" y="4784604"/>
                </a:moveTo>
                <a:lnTo>
                  <a:pt x="45352" y="4784604"/>
                </a:lnTo>
                <a:lnTo>
                  <a:pt x="45352" y="4784604"/>
                </a:lnTo>
                <a:lnTo>
                  <a:pt x="45353" y="4784604"/>
                </a:lnTo>
                <a:close/>
                <a:moveTo>
                  <a:pt x="48736" y="4783347"/>
                </a:moveTo>
                <a:cubicBezTo>
                  <a:pt x="48751" y="4783474"/>
                  <a:pt x="48767" y="4783601"/>
                  <a:pt x="48782" y="4783728"/>
                </a:cubicBezTo>
                <a:lnTo>
                  <a:pt x="45353" y="4784604"/>
                </a:lnTo>
                <a:lnTo>
                  <a:pt x="48736" y="4783347"/>
                </a:lnTo>
                <a:close/>
                <a:moveTo>
                  <a:pt x="53301" y="4781650"/>
                </a:moveTo>
                <a:lnTo>
                  <a:pt x="53408" y="4781847"/>
                </a:lnTo>
                <a:lnTo>
                  <a:pt x="50064" y="4783400"/>
                </a:lnTo>
                <a:lnTo>
                  <a:pt x="49858" y="4782930"/>
                </a:lnTo>
                <a:lnTo>
                  <a:pt x="53301" y="4781650"/>
                </a:lnTo>
                <a:close/>
                <a:moveTo>
                  <a:pt x="54584" y="4781301"/>
                </a:moveTo>
                <a:cubicBezTo>
                  <a:pt x="54602" y="4781387"/>
                  <a:pt x="54621" y="4781472"/>
                  <a:pt x="54639" y="4781558"/>
                </a:cubicBezTo>
                <a:lnTo>
                  <a:pt x="53598" y="4782195"/>
                </a:lnTo>
                <a:lnTo>
                  <a:pt x="53408" y="4781847"/>
                </a:lnTo>
                <a:lnTo>
                  <a:pt x="54584" y="4781301"/>
                </a:lnTo>
                <a:close/>
                <a:moveTo>
                  <a:pt x="55950" y="4780666"/>
                </a:moveTo>
                <a:lnTo>
                  <a:pt x="54584" y="4781301"/>
                </a:lnTo>
                <a:cubicBezTo>
                  <a:pt x="54575" y="4781262"/>
                  <a:pt x="54567" y="4781222"/>
                  <a:pt x="54558" y="4781183"/>
                </a:cubicBezTo>
                <a:lnTo>
                  <a:pt x="55950" y="4780666"/>
                </a:lnTo>
                <a:close/>
                <a:moveTo>
                  <a:pt x="56545" y="4780389"/>
                </a:moveTo>
                <a:lnTo>
                  <a:pt x="56316" y="4780530"/>
                </a:lnTo>
                <a:lnTo>
                  <a:pt x="55950" y="4780666"/>
                </a:lnTo>
                <a:lnTo>
                  <a:pt x="56545" y="4780389"/>
                </a:lnTo>
                <a:close/>
                <a:moveTo>
                  <a:pt x="56688" y="4780302"/>
                </a:moveTo>
                <a:cubicBezTo>
                  <a:pt x="56692" y="4780308"/>
                  <a:pt x="56695" y="4780313"/>
                  <a:pt x="56699" y="4780319"/>
                </a:cubicBezTo>
                <a:lnTo>
                  <a:pt x="56545" y="4780389"/>
                </a:lnTo>
                <a:lnTo>
                  <a:pt x="56688" y="4780302"/>
                </a:lnTo>
                <a:close/>
                <a:moveTo>
                  <a:pt x="58248" y="4779599"/>
                </a:moveTo>
                <a:cubicBezTo>
                  <a:pt x="58269" y="4779662"/>
                  <a:pt x="58289" y="4779725"/>
                  <a:pt x="58310" y="4779788"/>
                </a:cubicBezTo>
                <a:lnTo>
                  <a:pt x="56735" y="4780374"/>
                </a:lnTo>
                <a:cubicBezTo>
                  <a:pt x="56723" y="4780356"/>
                  <a:pt x="56711" y="4780337"/>
                  <a:pt x="56699" y="4780319"/>
                </a:cubicBezTo>
                <a:lnTo>
                  <a:pt x="58248" y="4779599"/>
                </a:lnTo>
                <a:close/>
                <a:moveTo>
                  <a:pt x="48247" y="4779251"/>
                </a:moveTo>
                <a:lnTo>
                  <a:pt x="49858" y="4782930"/>
                </a:lnTo>
                <a:lnTo>
                  <a:pt x="48736" y="4783347"/>
                </a:lnTo>
                <a:lnTo>
                  <a:pt x="48247" y="4779251"/>
                </a:lnTo>
                <a:close/>
                <a:moveTo>
                  <a:pt x="60631" y="4778492"/>
                </a:moveTo>
                <a:cubicBezTo>
                  <a:pt x="60623" y="4778497"/>
                  <a:pt x="60616" y="4778503"/>
                  <a:pt x="60608" y="4778508"/>
                </a:cubicBezTo>
                <a:cubicBezTo>
                  <a:pt x="60607" y="4778507"/>
                  <a:pt x="60606" y="4778505"/>
                  <a:pt x="60605" y="4778504"/>
                </a:cubicBezTo>
                <a:cubicBezTo>
                  <a:pt x="60614" y="4778500"/>
                  <a:pt x="60622" y="4778496"/>
                  <a:pt x="60631" y="4778492"/>
                </a:cubicBezTo>
                <a:close/>
                <a:moveTo>
                  <a:pt x="60298" y="4778089"/>
                </a:moveTo>
                <a:lnTo>
                  <a:pt x="60605" y="4778504"/>
                </a:lnTo>
                <a:lnTo>
                  <a:pt x="58248" y="4779599"/>
                </a:lnTo>
                <a:cubicBezTo>
                  <a:pt x="58225" y="4779529"/>
                  <a:pt x="58202" y="4779458"/>
                  <a:pt x="58179" y="4779388"/>
                </a:cubicBezTo>
                <a:lnTo>
                  <a:pt x="60298" y="4778089"/>
                </a:lnTo>
                <a:close/>
                <a:moveTo>
                  <a:pt x="62188" y="4777377"/>
                </a:moveTo>
                <a:lnTo>
                  <a:pt x="61003" y="4778319"/>
                </a:lnTo>
                <a:lnTo>
                  <a:pt x="60631" y="4778492"/>
                </a:lnTo>
                <a:lnTo>
                  <a:pt x="62188" y="4777377"/>
                </a:lnTo>
                <a:close/>
                <a:moveTo>
                  <a:pt x="62806" y="4776886"/>
                </a:moveTo>
                <a:cubicBezTo>
                  <a:pt x="62811" y="4776899"/>
                  <a:pt x="62817" y="4776911"/>
                  <a:pt x="62822" y="4776924"/>
                </a:cubicBezTo>
                <a:lnTo>
                  <a:pt x="62188" y="4777377"/>
                </a:lnTo>
                <a:lnTo>
                  <a:pt x="62806" y="4776886"/>
                </a:lnTo>
                <a:close/>
                <a:moveTo>
                  <a:pt x="63234" y="4776290"/>
                </a:moveTo>
                <a:cubicBezTo>
                  <a:pt x="63278" y="4776340"/>
                  <a:pt x="63323" y="4776389"/>
                  <a:pt x="63367" y="4776439"/>
                </a:cubicBezTo>
                <a:lnTo>
                  <a:pt x="62806" y="4776886"/>
                </a:lnTo>
                <a:cubicBezTo>
                  <a:pt x="62767" y="4776798"/>
                  <a:pt x="62729" y="4776711"/>
                  <a:pt x="62690" y="4776623"/>
                </a:cubicBezTo>
                <a:lnTo>
                  <a:pt x="63234" y="4776290"/>
                </a:lnTo>
                <a:close/>
                <a:moveTo>
                  <a:pt x="68685" y="4772214"/>
                </a:moveTo>
                <a:lnTo>
                  <a:pt x="68912" y="4772568"/>
                </a:lnTo>
                <a:lnTo>
                  <a:pt x="63418" y="4776497"/>
                </a:lnTo>
                <a:cubicBezTo>
                  <a:pt x="63401" y="4776478"/>
                  <a:pt x="63384" y="4776458"/>
                  <a:pt x="63367" y="4776439"/>
                </a:cubicBezTo>
                <a:lnTo>
                  <a:pt x="64650" y="4775421"/>
                </a:lnTo>
                <a:lnTo>
                  <a:pt x="65378" y="4774975"/>
                </a:lnTo>
                <a:cubicBezTo>
                  <a:pt x="65361" y="4774944"/>
                  <a:pt x="65345" y="4774913"/>
                  <a:pt x="65328" y="4774882"/>
                </a:cubicBezTo>
                <a:lnTo>
                  <a:pt x="68685" y="4772214"/>
                </a:lnTo>
                <a:close/>
                <a:moveTo>
                  <a:pt x="59210" y="4768673"/>
                </a:moveTo>
                <a:lnTo>
                  <a:pt x="64200" y="4773772"/>
                </a:lnTo>
                <a:lnTo>
                  <a:pt x="64537" y="4773427"/>
                </a:lnTo>
                <a:lnTo>
                  <a:pt x="65328" y="4774882"/>
                </a:lnTo>
                <a:lnTo>
                  <a:pt x="64650" y="4775421"/>
                </a:lnTo>
                <a:lnTo>
                  <a:pt x="63234" y="4776290"/>
                </a:lnTo>
                <a:lnTo>
                  <a:pt x="61867" y="4774743"/>
                </a:lnTo>
                <a:lnTo>
                  <a:pt x="59210" y="4768673"/>
                </a:lnTo>
                <a:close/>
                <a:moveTo>
                  <a:pt x="69745" y="4768106"/>
                </a:moveTo>
                <a:lnTo>
                  <a:pt x="71268" y="4770160"/>
                </a:lnTo>
                <a:lnTo>
                  <a:pt x="68685" y="4772214"/>
                </a:lnTo>
                <a:lnTo>
                  <a:pt x="67511" y="4770389"/>
                </a:lnTo>
                <a:lnTo>
                  <a:pt x="69745" y="4768106"/>
                </a:lnTo>
                <a:close/>
                <a:moveTo>
                  <a:pt x="51281" y="4765928"/>
                </a:moveTo>
                <a:lnTo>
                  <a:pt x="55758" y="4771965"/>
                </a:lnTo>
                <a:lnTo>
                  <a:pt x="58179" y="4779388"/>
                </a:lnTo>
                <a:lnTo>
                  <a:pt x="56688" y="4780302"/>
                </a:lnTo>
                <a:lnTo>
                  <a:pt x="53206" y="4774887"/>
                </a:lnTo>
                <a:lnTo>
                  <a:pt x="51281" y="4765928"/>
                </a:lnTo>
                <a:close/>
                <a:moveTo>
                  <a:pt x="53621" y="4765415"/>
                </a:moveTo>
                <a:lnTo>
                  <a:pt x="61867" y="4774743"/>
                </a:lnTo>
                <a:lnTo>
                  <a:pt x="62690" y="4776623"/>
                </a:lnTo>
                <a:lnTo>
                  <a:pt x="60298" y="4778089"/>
                </a:lnTo>
                <a:lnTo>
                  <a:pt x="55758" y="4771965"/>
                </a:lnTo>
                <a:lnTo>
                  <a:pt x="53621" y="4765415"/>
                </a:lnTo>
                <a:close/>
                <a:moveTo>
                  <a:pt x="46478" y="4764426"/>
                </a:moveTo>
                <a:lnTo>
                  <a:pt x="53206" y="4774887"/>
                </a:lnTo>
                <a:lnTo>
                  <a:pt x="54558" y="4781183"/>
                </a:lnTo>
                <a:lnTo>
                  <a:pt x="53301" y="4781650"/>
                </a:lnTo>
                <a:lnTo>
                  <a:pt x="47193" y="4770415"/>
                </a:lnTo>
                <a:cubicBezTo>
                  <a:pt x="46955" y="4768419"/>
                  <a:pt x="46716" y="4766422"/>
                  <a:pt x="46478" y="4764426"/>
                </a:cubicBezTo>
                <a:close/>
                <a:moveTo>
                  <a:pt x="69771" y="4762060"/>
                </a:moveTo>
                <a:lnTo>
                  <a:pt x="72566" y="4765223"/>
                </a:lnTo>
                <a:lnTo>
                  <a:pt x="69745" y="4768106"/>
                </a:lnTo>
                <a:lnTo>
                  <a:pt x="67206" y="4764681"/>
                </a:lnTo>
                <a:lnTo>
                  <a:pt x="69771" y="4762060"/>
                </a:lnTo>
                <a:close/>
                <a:moveTo>
                  <a:pt x="58017" y="4761435"/>
                </a:moveTo>
                <a:lnTo>
                  <a:pt x="64200" y="4767753"/>
                </a:lnTo>
                <a:lnTo>
                  <a:pt x="65175" y="4766757"/>
                </a:lnTo>
                <a:lnTo>
                  <a:pt x="67511" y="4770389"/>
                </a:lnTo>
                <a:lnTo>
                  <a:pt x="64537" y="4773427"/>
                </a:lnTo>
                <a:lnTo>
                  <a:pt x="58017" y="4761435"/>
                </a:lnTo>
                <a:close/>
                <a:moveTo>
                  <a:pt x="49807" y="4759064"/>
                </a:moveTo>
                <a:lnTo>
                  <a:pt x="52421" y="4761736"/>
                </a:lnTo>
                <a:lnTo>
                  <a:pt x="53621" y="4765415"/>
                </a:lnTo>
                <a:lnTo>
                  <a:pt x="50384" y="4761753"/>
                </a:lnTo>
                <a:lnTo>
                  <a:pt x="49807" y="4759064"/>
                </a:lnTo>
                <a:close/>
                <a:moveTo>
                  <a:pt x="45500" y="4756227"/>
                </a:moveTo>
                <a:lnTo>
                  <a:pt x="50384" y="4761753"/>
                </a:lnTo>
                <a:lnTo>
                  <a:pt x="51281" y="4765928"/>
                </a:lnTo>
                <a:lnTo>
                  <a:pt x="45770" y="4758494"/>
                </a:lnTo>
                <a:lnTo>
                  <a:pt x="45500" y="4756227"/>
                </a:lnTo>
                <a:close/>
                <a:moveTo>
                  <a:pt x="49476" y="4752708"/>
                </a:moveTo>
                <a:lnTo>
                  <a:pt x="54442" y="4757782"/>
                </a:lnTo>
                <a:lnTo>
                  <a:pt x="59210" y="4768673"/>
                </a:lnTo>
                <a:lnTo>
                  <a:pt x="52421" y="4761736"/>
                </a:lnTo>
                <a:lnTo>
                  <a:pt x="49476" y="4752708"/>
                </a:lnTo>
                <a:close/>
                <a:moveTo>
                  <a:pt x="44469" y="4747591"/>
                </a:moveTo>
                <a:lnTo>
                  <a:pt x="48150" y="4751353"/>
                </a:lnTo>
                <a:lnTo>
                  <a:pt x="49807" y="4759064"/>
                </a:lnTo>
                <a:lnTo>
                  <a:pt x="45287" y="4754446"/>
                </a:lnTo>
                <a:cubicBezTo>
                  <a:pt x="45014" y="4752161"/>
                  <a:pt x="44742" y="4749876"/>
                  <a:pt x="44469" y="4747591"/>
                </a:cubicBezTo>
                <a:close/>
                <a:moveTo>
                  <a:pt x="32742" y="4743835"/>
                </a:moveTo>
                <a:lnTo>
                  <a:pt x="47193" y="4770415"/>
                </a:lnTo>
                <a:lnTo>
                  <a:pt x="48247" y="4779251"/>
                </a:lnTo>
                <a:lnTo>
                  <a:pt x="32742" y="4743835"/>
                </a:lnTo>
                <a:close/>
                <a:moveTo>
                  <a:pt x="34898" y="4743831"/>
                </a:moveTo>
                <a:lnTo>
                  <a:pt x="45287" y="4754446"/>
                </a:lnTo>
                <a:lnTo>
                  <a:pt x="45500" y="4756227"/>
                </a:lnTo>
                <a:lnTo>
                  <a:pt x="36751" y="4746330"/>
                </a:lnTo>
                <a:lnTo>
                  <a:pt x="34898" y="4743831"/>
                </a:lnTo>
                <a:close/>
                <a:moveTo>
                  <a:pt x="46446" y="4743417"/>
                </a:moveTo>
                <a:lnTo>
                  <a:pt x="49476" y="4752708"/>
                </a:lnTo>
                <a:lnTo>
                  <a:pt x="48150" y="4751353"/>
                </a:lnTo>
                <a:lnTo>
                  <a:pt x="46446" y="4743417"/>
                </a:lnTo>
                <a:close/>
                <a:moveTo>
                  <a:pt x="52815" y="4742879"/>
                </a:moveTo>
                <a:lnTo>
                  <a:pt x="70679" y="4761133"/>
                </a:lnTo>
                <a:lnTo>
                  <a:pt x="69771" y="4762060"/>
                </a:lnTo>
                <a:lnTo>
                  <a:pt x="52815" y="4742879"/>
                </a:lnTo>
                <a:close/>
                <a:moveTo>
                  <a:pt x="47870" y="4742771"/>
                </a:moveTo>
                <a:lnTo>
                  <a:pt x="58017" y="4761435"/>
                </a:lnTo>
                <a:lnTo>
                  <a:pt x="54442" y="4757782"/>
                </a:lnTo>
                <a:lnTo>
                  <a:pt x="47870" y="4742771"/>
                </a:lnTo>
                <a:close/>
                <a:moveTo>
                  <a:pt x="30893" y="4740434"/>
                </a:moveTo>
                <a:lnTo>
                  <a:pt x="31019" y="4740666"/>
                </a:lnTo>
                <a:lnTo>
                  <a:pt x="45352" y="4784604"/>
                </a:lnTo>
                <a:lnTo>
                  <a:pt x="43583" y="4785056"/>
                </a:lnTo>
                <a:lnTo>
                  <a:pt x="40534" y="4785315"/>
                </a:lnTo>
                <a:lnTo>
                  <a:pt x="30893" y="4740434"/>
                </a:lnTo>
                <a:close/>
                <a:moveTo>
                  <a:pt x="30835" y="4740103"/>
                </a:moveTo>
                <a:lnTo>
                  <a:pt x="31689" y="4741430"/>
                </a:lnTo>
                <a:lnTo>
                  <a:pt x="32742" y="4743835"/>
                </a:lnTo>
                <a:lnTo>
                  <a:pt x="31019" y="4740666"/>
                </a:lnTo>
                <a:cubicBezTo>
                  <a:pt x="30958" y="4740478"/>
                  <a:pt x="30896" y="4740291"/>
                  <a:pt x="30835" y="4740103"/>
                </a:cubicBezTo>
                <a:close/>
                <a:moveTo>
                  <a:pt x="30796" y="4739984"/>
                </a:moveTo>
                <a:cubicBezTo>
                  <a:pt x="30809" y="4740024"/>
                  <a:pt x="30822" y="4740063"/>
                  <a:pt x="30835" y="4740103"/>
                </a:cubicBezTo>
                <a:cubicBezTo>
                  <a:pt x="30828" y="4740093"/>
                  <a:pt x="30822" y="4740082"/>
                  <a:pt x="30815" y="4740072"/>
                </a:cubicBezTo>
                <a:cubicBezTo>
                  <a:pt x="30809" y="4740043"/>
                  <a:pt x="30802" y="4740013"/>
                  <a:pt x="30796" y="4739984"/>
                </a:cubicBezTo>
                <a:close/>
                <a:moveTo>
                  <a:pt x="31750" y="4739582"/>
                </a:moveTo>
                <a:lnTo>
                  <a:pt x="34898" y="4743831"/>
                </a:lnTo>
                <a:lnTo>
                  <a:pt x="31216" y="4740068"/>
                </a:lnTo>
                <a:lnTo>
                  <a:pt x="31750" y="4739582"/>
                </a:lnTo>
                <a:close/>
                <a:moveTo>
                  <a:pt x="30042" y="4738869"/>
                </a:moveTo>
                <a:lnTo>
                  <a:pt x="30815" y="4740072"/>
                </a:lnTo>
                <a:cubicBezTo>
                  <a:pt x="30841" y="4740193"/>
                  <a:pt x="30867" y="4740313"/>
                  <a:pt x="30893" y="4740434"/>
                </a:cubicBezTo>
                <a:lnTo>
                  <a:pt x="30042" y="4738869"/>
                </a:lnTo>
                <a:close/>
                <a:moveTo>
                  <a:pt x="30039" y="4738863"/>
                </a:moveTo>
                <a:lnTo>
                  <a:pt x="30042" y="4738869"/>
                </a:lnTo>
                <a:cubicBezTo>
                  <a:pt x="30041" y="4738867"/>
                  <a:pt x="30039" y="4738866"/>
                  <a:pt x="30038" y="4738864"/>
                </a:cubicBezTo>
                <a:lnTo>
                  <a:pt x="30039" y="4738863"/>
                </a:lnTo>
                <a:close/>
                <a:moveTo>
                  <a:pt x="30048" y="4738856"/>
                </a:moveTo>
                <a:cubicBezTo>
                  <a:pt x="30045" y="4738858"/>
                  <a:pt x="30042" y="4738861"/>
                  <a:pt x="30039" y="4738863"/>
                </a:cubicBezTo>
                <a:lnTo>
                  <a:pt x="30038" y="4738863"/>
                </a:lnTo>
                <a:cubicBezTo>
                  <a:pt x="30041" y="4738861"/>
                  <a:pt x="30045" y="4738858"/>
                  <a:pt x="30048" y="4738856"/>
                </a:cubicBezTo>
                <a:close/>
                <a:moveTo>
                  <a:pt x="30357" y="4738635"/>
                </a:moveTo>
                <a:cubicBezTo>
                  <a:pt x="30360" y="4738644"/>
                  <a:pt x="30362" y="4738653"/>
                  <a:pt x="30365" y="4738662"/>
                </a:cubicBezTo>
                <a:lnTo>
                  <a:pt x="30048" y="4738856"/>
                </a:lnTo>
                <a:lnTo>
                  <a:pt x="30357" y="4738635"/>
                </a:lnTo>
                <a:close/>
                <a:moveTo>
                  <a:pt x="30454" y="4738607"/>
                </a:moveTo>
                <a:cubicBezTo>
                  <a:pt x="30484" y="4738677"/>
                  <a:pt x="30515" y="4738746"/>
                  <a:pt x="30545" y="4738816"/>
                </a:cubicBezTo>
                <a:cubicBezTo>
                  <a:pt x="30629" y="4739205"/>
                  <a:pt x="30712" y="4739595"/>
                  <a:pt x="30796" y="4739984"/>
                </a:cubicBezTo>
                <a:lnTo>
                  <a:pt x="30365" y="4738662"/>
                </a:lnTo>
                <a:cubicBezTo>
                  <a:pt x="30395" y="4738644"/>
                  <a:pt x="30424" y="4738625"/>
                  <a:pt x="30454" y="4738607"/>
                </a:cubicBezTo>
                <a:close/>
                <a:moveTo>
                  <a:pt x="30487" y="4738543"/>
                </a:moveTo>
                <a:cubicBezTo>
                  <a:pt x="30490" y="4738556"/>
                  <a:pt x="30492" y="4738569"/>
                  <a:pt x="30495" y="4738582"/>
                </a:cubicBezTo>
                <a:cubicBezTo>
                  <a:pt x="30481" y="4738590"/>
                  <a:pt x="30468" y="4738599"/>
                  <a:pt x="30454" y="4738607"/>
                </a:cubicBezTo>
                <a:cubicBezTo>
                  <a:pt x="30449" y="4738597"/>
                  <a:pt x="30445" y="4738586"/>
                  <a:pt x="30440" y="4738576"/>
                </a:cubicBezTo>
                <a:cubicBezTo>
                  <a:pt x="30456" y="4738565"/>
                  <a:pt x="30471" y="4738554"/>
                  <a:pt x="30487" y="4738543"/>
                </a:cubicBezTo>
                <a:close/>
                <a:moveTo>
                  <a:pt x="30038" y="4737659"/>
                </a:moveTo>
                <a:lnTo>
                  <a:pt x="30440" y="4738576"/>
                </a:lnTo>
                <a:lnTo>
                  <a:pt x="30357" y="4738635"/>
                </a:lnTo>
                <a:lnTo>
                  <a:pt x="30038" y="4737659"/>
                </a:lnTo>
                <a:close/>
                <a:moveTo>
                  <a:pt x="30273" y="4737549"/>
                </a:moveTo>
                <a:cubicBezTo>
                  <a:pt x="30275" y="4737556"/>
                  <a:pt x="30276" y="4737563"/>
                  <a:pt x="30278" y="4737570"/>
                </a:cubicBezTo>
                <a:lnTo>
                  <a:pt x="30038" y="4737659"/>
                </a:lnTo>
                <a:lnTo>
                  <a:pt x="30273" y="4737549"/>
                </a:lnTo>
                <a:close/>
                <a:moveTo>
                  <a:pt x="34161" y="4737059"/>
                </a:moveTo>
                <a:lnTo>
                  <a:pt x="34334" y="4737236"/>
                </a:lnTo>
                <a:lnTo>
                  <a:pt x="31750" y="4739582"/>
                </a:lnTo>
                <a:lnTo>
                  <a:pt x="31724" y="4739550"/>
                </a:lnTo>
                <a:lnTo>
                  <a:pt x="34161" y="4737059"/>
                </a:lnTo>
                <a:close/>
                <a:moveTo>
                  <a:pt x="33718" y="4736606"/>
                </a:moveTo>
                <a:lnTo>
                  <a:pt x="33866" y="4736757"/>
                </a:lnTo>
                <a:lnTo>
                  <a:pt x="31216" y="4738864"/>
                </a:lnTo>
                <a:lnTo>
                  <a:pt x="31724" y="4739550"/>
                </a:lnTo>
                <a:lnTo>
                  <a:pt x="31216" y="4740068"/>
                </a:lnTo>
                <a:lnTo>
                  <a:pt x="36751" y="4746330"/>
                </a:lnTo>
                <a:lnTo>
                  <a:pt x="45770" y="4758494"/>
                </a:lnTo>
                <a:lnTo>
                  <a:pt x="46478" y="4764426"/>
                </a:lnTo>
                <a:lnTo>
                  <a:pt x="31689" y="4741430"/>
                </a:lnTo>
                <a:lnTo>
                  <a:pt x="30545" y="4738816"/>
                </a:lnTo>
                <a:cubicBezTo>
                  <a:pt x="30528" y="4738738"/>
                  <a:pt x="30512" y="4738660"/>
                  <a:pt x="30495" y="4738582"/>
                </a:cubicBezTo>
                <a:lnTo>
                  <a:pt x="33718" y="4736606"/>
                </a:lnTo>
                <a:close/>
                <a:moveTo>
                  <a:pt x="33492" y="4736376"/>
                </a:moveTo>
                <a:lnTo>
                  <a:pt x="33502" y="4736386"/>
                </a:lnTo>
                <a:lnTo>
                  <a:pt x="30487" y="4738543"/>
                </a:lnTo>
                <a:cubicBezTo>
                  <a:pt x="30417" y="4738219"/>
                  <a:pt x="30348" y="4737894"/>
                  <a:pt x="30278" y="4737570"/>
                </a:cubicBezTo>
                <a:lnTo>
                  <a:pt x="33492" y="4736376"/>
                </a:lnTo>
                <a:close/>
                <a:moveTo>
                  <a:pt x="33208" y="4736085"/>
                </a:moveTo>
                <a:cubicBezTo>
                  <a:pt x="33231" y="4736108"/>
                  <a:pt x="33253" y="4736132"/>
                  <a:pt x="33276" y="4736155"/>
                </a:cubicBezTo>
                <a:lnTo>
                  <a:pt x="30273" y="4737549"/>
                </a:lnTo>
                <a:cubicBezTo>
                  <a:pt x="30195" y="4737184"/>
                  <a:pt x="30116" y="4736819"/>
                  <a:pt x="30038" y="4736454"/>
                </a:cubicBezTo>
                <a:lnTo>
                  <a:pt x="30622" y="4736305"/>
                </a:lnTo>
                <a:lnTo>
                  <a:pt x="33208" y="4736085"/>
                </a:lnTo>
                <a:close/>
                <a:moveTo>
                  <a:pt x="34020" y="4736016"/>
                </a:moveTo>
                <a:lnTo>
                  <a:pt x="33544" y="4736356"/>
                </a:lnTo>
                <a:cubicBezTo>
                  <a:pt x="33527" y="4736363"/>
                  <a:pt x="33509" y="4736369"/>
                  <a:pt x="33492" y="4736376"/>
                </a:cubicBezTo>
                <a:lnTo>
                  <a:pt x="33276" y="4736155"/>
                </a:lnTo>
                <a:lnTo>
                  <a:pt x="33476" y="4736062"/>
                </a:lnTo>
                <a:lnTo>
                  <a:pt x="34020" y="4736016"/>
                </a:lnTo>
                <a:close/>
                <a:moveTo>
                  <a:pt x="34787" y="4735951"/>
                </a:moveTo>
                <a:lnTo>
                  <a:pt x="33718" y="4736606"/>
                </a:lnTo>
                <a:lnTo>
                  <a:pt x="33502" y="4736386"/>
                </a:lnTo>
                <a:lnTo>
                  <a:pt x="33544" y="4736356"/>
                </a:lnTo>
                <a:lnTo>
                  <a:pt x="34590" y="4735967"/>
                </a:lnTo>
                <a:lnTo>
                  <a:pt x="34787" y="4735951"/>
                </a:lnTo>
                <a:close/>
                <a:moveTo>
                  <a:pt x="35287" y="4735908"/>
                </a:moveTo>
                <a:lnTo>
                  <a:pt x="34161" y="4737059"/>
                </a:lnTo>
                <a:lnTo>
                  <a:pt x="33866" y="4736757"/>
                </a:lnTo>
                <a:lnTo>
                  <a:pt x="34893" y="4735942"/>
                </a:lnTo>
                <a:lnTo>
                  <a:pt x="35287" y="4735908"/>
                </a:lnTo>
                <a:close/>
                <a:moveTo>
                  <a:pt x="35098" y="4735779"/>
                </a:moveTo>
                <a:lnTo>
                  <a:pt x="34893" y="4735942"/>
                </a:lnTo>
                <a:lnTo>
                  <a:pt x="34787" y="4735951"/>
                </a:lnTo>
                <a:lnTo>
                  <a:pt x="35021" y="4735807"/>
                </a:lnTo>
                <a:cubicBezTo>
                  <a:pt x="35047" y="4735798"/>
                  <a:pt x="35072" y="4735788"/>
                  <a:pt x="35098" y="4735779"/>
                </a:cubicBezTo>
                <a:close/>
                <a:moveTo>
                  <a:pt x="44801" y="4735763"/>
                </a:moveTo>
                <a:lnTo>
                  <a:pt x="47870" y="4742771"/>
                </a:lnTo>
                <a:lnTo>
                  <a:pt x="45286" y="4738017"/>
                </a:lnTo>
                <a:cubicBezTo>
                  <a:pt x="45124" y="4737266"/>
                  <a:pt x="44963" y="4736514"/>
                  <a:pt x="44801" y="4735763"/>
                </a:cubicBezTo>
                <a:close/>
                <a:moveTo>
                  <a:pt x="43782" y="4735252"/>
                </a:moveTo>
                <a:lnTo>
                  <a:pt x="45286" y="4738017"/>
                </a:lnTo>
                <a:lnTo>
                  <a:pt x="46446" y="4743417"/>
                </a:lnTo>
                <a:lnTo>
                  <a:pt x="43782" y="4735252"/>
                </a:lnTo>
                <a:close/>
                <a:moveTo>
                  <a:pt x="42996" y="4735251"/>
                </a:moveTo>
                <a:lnTo>
                  <a:pt x="44469" y="4747591"/>
                </a:lnTo>
                <a:lnTo>
                  <a:pt x="34334" y="4737236"/>
                </a:lnTo>
                <a:lnTo>
                  <a:pt x="35849" y="4735860"/>
                </a:lnTo>
                <a:lnTo>
                  <a:pt x="42996" y="4735251"/>
                </a:lnTo>
                <a:close/>
                <a:moveTo>
                  <a:pt x="36521" y="4735250"/>
                </a:moveTo>
                <a:lnTo>
                  <a:pt x="35849" y="4735860"/>
                </a:lnTo>
                <a:lnTo>
                  <a:pt x="35287" y="4735908"/>
                </a:lnTo>
                <a:lnTo>
                  <a:pt x="35594" y="4735594"/>
                </a:lnTo>
                <a:lnTo>
                  <a:pt x="36521" y="4735250"/>
                </a:lnTo>
                <a:close/>
                <a:moveTo>
                  <a:pt x="35933" y="4735248"/>
                </a:moveTo>
                <a:lnTo>
                  <a:pt x="35594" y="4735594"/>
                </a:lnTo>
                <a:lnTo>
                  <a:pt x="35098" y="4735779"/>
                </a:lnTo>
                <a:lnTo>
                  <a:pt x="35200" y="4735698"/>
                </a:lnTo>
                <a:lnTo>
                  <a:pt x="35933" y="4735248"/>
                </a:lnTo>
                <a:close/>
                <a:moveTo>
                  <a:pt x="35277" y="4735116"/>
                </a:moveTo>
                <a:lnTo>
                  <a:pt x="34842" y="4735428"/>
                </a:lnTo>
                <a:lnTo>
                  <a:pt x="33476" y="4736062"/>
                </a:lnTo>
                <a:lnTo>
                  <a:pt x="33208" y="4736085"/>
                </a:lnTo>
                <a:lnTo>
                  <a:pt x="32863" y="4735733"/>
                </a:lnTo>
                <a:lnTo>
                  <a:pt x="35277" y="4735116"/>
                </a:lnTo>
                <a:close/>
                <a:moveTo>
                  <a:pt x="36242" y="4734870"/>
                </a:moveTo>
                <a:lnTo>
                  <a:pt x="35200" y="4735698"/>
                </a:lnTo>
                <a:lnTo>
                  <a:pt x="35021" y="4735807"/>
                </a:lnTo>
                <a:lnTo>
                  <a:pt x="34590" y="4735967"/>
                </a:lnTo>
                <a:lnTo>
                  <a:pt x="34020" y="4736016"/>
                </a:lnTo>
                <a:lnTo>
                  <a:pt x="34842" y="4735428"/>
                </a:lnTo>
                <a:lnTo>
                  <a:pt x="35800" y="4734983"/>
                </a:lnTo>
                <a:lnTo>
                  <a:pt x="36242" y="4734870"/>
                </a:lnTo>
                <a:close/>
                <a:moveTo>
                  <a:pt x="36770" y="4734735"/>
                </a:moveTo>
                <a:lnTo>
                  <a:pt x="35933" y="4735248"/>
                </a:lnTo>
                <a:lnTo>
                  <a:pt x="36324" y="4734849"/>
                </a:lnTo>
                <a:lnTo>
                  <a:pt x="36770" y="4734735"/>
                </a:lnTo>
                <a:close/>
                <a:moveTo>
                  <a:pt x="36520" y="4734648"/>
                </a:moveTo>
                <a:lnTo>
                  <a:pt x="36324" y="4734849"/>
                </a:lnTo>
                <a:lnTo>
                  <a:pt x="36242" y="4734870"/>
                </a:lnTo>
                <a:lnTo>
                  <a:pt x="36520" y="4734648"/>
                </a:lnTo>
                <a:close/>
                <a:moveTo>
                  <a:pt x="44506" y="4734388"/>
                </a:moveTo>
                <a:lnTo>
                  <a:pt x="45501" y="4735404"/>
                </a:lnTo>
                <a:lnTo>
                  <a:pt x="67206" y="4764681"/>
                </a:lnTo>
                <a:lnTo>
                  <a:pt x="65175" y="4766757"/>
                </a:lnTo>
                <a:lnTo>
                  <a:pt x="44580" y="4734731"/>
                </a:lnTo>
                <a:cubicBezTo>
                  <a:pt x="44555" y="4734617"/>
                  <a:pt x="44531" y="4734502"/>
                  <a:pt x="44506" y="4734388"/>
                </a:cubicBezTo>
                <a:close/>
                <a:moveTo>
                  <a:pt x="37746" y="4734137"/>
                </a:moveTo>
                <a:lnTo>
                  <a:pt x="37212" y="4734622"/>
                </a:lnTo>
                <a:lnTo>
                  <a:pt x="36770" y="4734735"/>
                </a:lnTo>
                <a:lnTo>
                  <a:pt x="37746" y="4734137"/>
                </a:lnTo>
                <a:close/>
                <a:moveTo>
                  <a:pt x="38140" y="4733896"/>
                </a:moveTo>
                <a:lnTo>
                  <a:pt x="37746" y="4734137"/>
                </a:lnTo>
                <a:lnTo>
                  <a:pt x="37878" y="4734017"/>
                </a:lnTo>
                <a:lnTo>
                  <a:pt x="38140" y="4733896"/>
                </a:lnTo>
                <a:close/>
                <a:moveTo>
                  <a:pt x="43951" y="4733822"/>
                </a:moveTo>
                <a:lnTo>
                  <a:pt x="44077" y="4733950"/>
                </a:lnTo>
                <a:lnTo>
                  <a:pt x="44580" y="4734731"/>
                </a:lnTo>
                <a:cubicBezTo>
                  <a:pt x="44654" y="4735075"/>
                  <a:pt x="44727" y="4735419"/>
                  <a:pt x="44801" y="4735763"/>
                </a:cubicBezTo>
                <a:lnTo>
                  <a:pt x="43951" y="4733822"/>
                </a:lnTo>
                <a:close/>
                <a:moveTo>
                  <a:pt x="40404" y="4733806"/>
                </a:moveTo>
                <a:lnTo>
                  <a:pt x="36521" y="4735250"/>
                </a:lnTo>
                <a:lnTo>
                  <a:pt x="37212" y="4734622"/>
                </a:lnTo>
                <a:lnTo>
                  <a:pt x="40404" y="4733806"/>
                </a:lnTo>
                <a:close/>
                <a:moveTo>
                  <a:pt x="44248" y="4733186"/>
                </a:moveTo>
                <a:lnTo>
                  <a:pt x="52815" y="4742879"/>
                </a:lnTo>
                <a:lnTo>
                  <a:pt x="45501" y="4735404"/>
                </a:lnTo>
                <a:lnTo>
                  <a:pt x="44408" y="4733930"/>
                </a:lnTo>
                <a:cubicBezTo>
                  <a:pt x="44355" y="4733682"/>
                  <a:pt x="44301" y="4733434"/>
                  <a:pt x="44248" y="4733186"/>
                </a:cubicBezTo>
                <a:close/>
                <a:moveTo>
                  <a:pt x="43087" y="4733121"/>
                </a:moveTo>
                <a:lnTo>
                  <a:pt x="43782" y="4735252"/>
                </a:lnTo>
                <a:lnTo>
                  <a:pt x="42680" y="4733225"/>
                </a:lnTo>
                <a:lnTo>
                  <a:pt x="43087" y="4733121"/>
                </a:lnTo>
                <a:close/>
                <a:moveTo>
                  <a:pt x="43480" y="4733021"/>
                </a:moveTo>
                <a:lnTo>
                  <a:pt x="43859" y="4733610"/>
                </a:lnTo>
                <a:cubicBezTo>
                  <a:pt x="43890" y="4733681"/>
                  <a:pt x="43920" y="4733751"/>
                  <a:pt x="43951" y="4733822"/>
                </a:cubicBezTo>
                <a:lnTo>
                  <a:pt x="43230" y="4733085"/>
                </a:lnTo>
                <a:lnTo>
                  <a:pt x="43480" y="4733021"/>
                </a:lnTo>
                <a:close/>
                <a:moveTo>
                  <a:pt x="42560" y="4733005"/>
                </a:moveTo>
                <a:lnTo>
                  <a:pt x="42680" y="4733225"/>
                </a:lnTo>
                <a:lnTo>
                  <a:pt x="40404" y="4733806"/>
                </a:lnTo>
                <a:lnTo>
                  <a:pt x="42560" y="4733005"/>
                </a:lnTo>
                <a:close/>
                <a:moveTo>
                  <a:pt x="43693" y="4732966"/>
                </a:moveTo>
                <a:lnTo>
                  <a:pt x="44408" y="4733930"/>
                </a:lnTo>
                <a:cubicBezTo>
                  <a:pt x="44441" y="4734083"/>
                  <a:pt x="44473" y="4734235"/>
                  <a:pt x="44506" y="4734388"/>
                </a:cubicBezTo>
                <a:lnTo>
                  <a:pt x="44077" y="4733950"/>
                </a:lnTo>
                <a:cubicBezTo>
                  <a:pt x="44004" y="4733837"/>
                  <a:pt x="43932" y="4733723"/>
                  <a:pt x="43859" y="4733610"/>
                </a:cubicBezTo>
                <a:lnTo>
                  <a:pt x="43589" y="4732993"/>
                </a:lnTo>
                <a:lnTo>
                  <a:pt x="43693" y="4732966"/>
                </a:lnTo>
                <a:close/>
                <a:moveTo>
                  <a:pt x="42997" y="4732846"/>
                </a:moveTo>
                <a:lnTo>
                  <a:pt x="43230" y="4733085"/>
                </a:lnTo>
                <a:lnTo>
                  <a:pt x="43087" y="4733121"/>
                </a:lnTo>
                <a:cubicBezTo>
                  <a:pt x="43057" y="4733029"/>
                  <a:pt x="43027" y="4732938"/>
                  <a:pt x="42997" y="4732846"/>
                </a:cubicBezTo>
                <a:close/>
                <a:moveTo>
                  <a:pt x="44174" y="4732844"/>
                </a:moveTo>
                <a:cubicBezTo>
                  <a:pt x="44199" y="4732958"/>
                  <a:pt x="44223" y="4733072"/>
                  <a:pt x="44248" y="4733186"/>
                </a:cubicBezTo>
                <a:lnTo>
                  <a:pt x="43987" y="4732891"/>
                </a:lnTo>
                <a:lnTo>
                  <a:pt x="44174" y="4732844"/>
                </a:lnTo>
                <a:close/>
                <a:moveTo>
                  <a:pt x="42995" y="4732844"/>
                </a:moveTo>
                <a:lnTo>
                  <a:pt x="42996" y="4732844"/>
                </a:lnTo>
                <a:cubicBezTo>
                  <a:pt x="42996" y="4732845"/>
                  <a:pt x="42997" y="4732845"/>
                  <a:pt x="42997" y="4732846"/>
                </a:cubicBezTo>
                <a:lnTo>
                  <a:pt x="42995" y="4732844"/>
                </a:lnTo>
                <a:close/>
                <a:moveTo>
                  <a:pt x="42185" y="4732017"/>
                </a:moveTo>
                <a:lnTo>
                  <a:pt x="42995" y="4732844"/>
                </a:lnTo>
                <a:lnTo>
                  <a:pt x="42560" y="4733005"/>
                </a:lnTo>
                <a:lnTo>
                  <a:pt x="42055" y="4732076"/>
                </a:lnTo>
                <a:cubicBezTo>
                  <a:pt x="42098" y="4732056"/>
                  <a:pt x="42142" y="4732037"/>
                  <a:pt x="42185" y="4732017"/>
                </a:cubicBezTo>
                <a:close/>
                <a:moveTo>
                  <a:pt x="43109" y="4731898"/>
                </a:moveTo>
                <a:lnTo>
                  <a:pt x="43987" y="4732891"/>
                </a:lnTo>
                <a:lnTo>
                  <a:pt x="43693" y="4732966"/>
                </a:lnTo>
                <a:lnTo>
                  <a:pt x="43409" y="4732584"/>
                </a:lnTo>
                <a:lnTo>
                  <a:pt x="43109" y="4731898"/>
                </a:lnTo>
                <a:close/>
                <a:moveTo>
                  <a:pt x="42783" y="4731738"/>
                </a:moveTo>
                <a:lnTo>
                  <a:pt x="43409" y="4732584"/>
                </a:lnTo>
                <a:lnTo>
                  <a:pt x="43589" y="4732993"/>
                </a:lnTo>
                <a:lnTo>
                  <a:pt x="43480" y="4733021"/>
                </a:lnTo>
                <a:lnTo>
                  <a:pt x="42685" y="4731785"/>
                </a:lnTo>
                <a:lnTo>
                  <a:pt x="42783" y="4731738"/>
                </a:lnTo>
                <a:close/>
                <a:moveTo>
                  <a:pt x="41817" y="4731641"/>
                </a:moveTo>
                <a:lnTo>
                  <a:pt x="41820" y="4731644"/>
                </a:lnTo>
                <a:lnTo>
                  <a:pt x="42055" y="4732076"/>
                </a:lnTo>
                <a:lnTo>
                  <a:pt x="38140" y="4733896"/>
                </a:lnTo>
                <a:lnTo>
                  <a:pt x="41817" y="4731641"/>
                </a:lnTo>
                <a:close/>
                <a:moveTo>
                  <a:pt x="42996" y="4731640"/>
                </a:moveTo>
                <a:cubicBezTo>
                  <a:pt x="43034" y="4731726"/>
                  <a:pt x="43071" y="4731812"/>
                  <a:pt x="43109" y="4731898"/>
                </a:cubicBezTo>
                <a:cubicBezTo>
                  <a:pt x="43044" y="4731825"/>
                  <a:pt x="42980" y="4731751"/>
                  <a:pt x="42915" y="4731678"/>
                </a:cubicBezTo>
                <a:cubicBezTo>
                  <a:pt x="42942" y="4731665"/>
                  <a:pt x="42969" y="4731653"/>
                  <a:pt x="42996" y="4731640"/>
                </a:cubicBezTo>
                <a:close/>
                <a:moveTo>
                  <a:pt x="41155" y="4730964"/>
                </a:moveTo>
                <a:cubicBezTo>
                  <a:pt x="41168" y="4730978"/>
                  <a:pt x="41181" y="4730991"/>
                  <a:pt x="41194" y="4731005"/>
                </a:cubicBezTo>
                <a:lnTo>
                  <a:pt x="37878" y="4734017"/>
                </a:lnTo>
                <a:lnTo>
                  <a:pt x="36522" y="4734647"/>
                </a:lnTo>
                <a:lnTo>
                  <a:pt x="36521" y="4734648"/>
                </a:lnTo>
                <a:lnTo>
                  <a:pt x="36521" y="4734647"/>
                </a:lnTo>
                <a:lnTo>
                  <a:pt x="36520" y="4734648"/>
                </a:lnTo>
                <a:lnTo>
                  <a:pt x="36521" y="4734648"/>
                </a:lnTo>
                <a:lnTo>
                  <a:pt x="36520" y="4734648"/>
                </a:lnTo>
                <a:lnTo>
                  <a:pt x="35800" y="4734983"/>
                </a:lnTo>
                <a:lnTo>
                  <a:pt x="35277" y="4735116"/>
                </a:lnTo>
                <a:lnTo>
                  <a:pt x="37895" y="4733244"/>
                </a:lnTo>
                <a:lnTo>
                  <a:pt x="36524" y="4734645"/>
                </a:lnTo>
                <a:lnTo>
                  <a:pt x="41155" y="4730964"/>
                </a:lnTo>
                <a:close/>
                <a:moveTo>
                  <a:pt x="41818" y="4730437"/>
                </a:moveTo>
                <a:lnTo>
                  <a:pt x="41155" y="4730964"/>
                </a:lnTo>
                <a:cubicBezTo>
                  <a:pt x="41145" y="4730954"/>
                  <a:pt x="41135" y="4730943"/>
                  <a:pt x="41125" y="4730933"/>
                </a:cubicBezTo>
                <a:lnTo>
                  <a:pt x="41818" y="4730437"/>
                </a:lnTo>
                <a:close/>
                <a:moveTo>
                  <a:pt x="41818" y="4730437"/>
                </a:moveTo>
                <a:lnTo>
                  <a:pt x="42685" y="4731785"/>
                </a:lnTo>
                <a:lnTo>
                  <a:pt x="42185" y="4732017"/>
                </a:lnTo>
                <a:lnTo>
                  <a:pt x="41820" y="4731644"/>
                </a:lnTo>
                <a:cubicBezTo>
                  <a:pt x="41819" y="4731643"/>
                  <a:pt x="41819" y="4731641"/>
                  <a:pt x="41818" y="4731640"/>
                </a:cubicBezTo>
                <a:lnTo>
                  <a:pt x="41817" y="4731641"/>
                </a:lnTo>
                <a:lnTo>
                  <a:pt x="41194" y="4731005"/>
                </a:lnTo>
                <a:lnTo>
                  <a:pt x="41818" y="4730437"/>
                </a:lnTo>
                <a:close/>
                <a:moveTo>
                  <a:pt x="41818" y="4730437"/>
                </a:moveTo>
                <a:lnTo>
                  <a:pt x="42915" y="4731678"/>
                </a:lnTo>
                <a:lnTo>
                  <a:pt x="42783" y="4731738"/>
                </a:lnTo>
                <a:lnTo>
                  <a:pt x="41818" y="4730437"/>
                </a:lnTo>
                <a:close/>
                <a:moveTo>
                  <a:pt x="40640" y="4730437"/>
                </a:moveTo>
                <a:lnTo>
                  <a:pt x="41125" y="4730933"/>
                </a:lnTo>
                <a:lnTo>
                  <a:pt x="37895" y="4733244"/>
                </a:lnTo>
                <a:lnTo>
                  <a:pt x="40640" y="4730437"/>
                </a:lnTo>
                <a:close/>
                <a:moveTo>
                  <a:pt x="41818" y="4723216"/>
                </a:moveTo>
                <a:lnTo>
                  <a:pt x="31216" y="4734050"/>
                </a:lnTo>
                <a:lnTo>
                  <a:pt x="32863" y="4735733"/>
                </a:lnTo>
                <a:lnTo>
                  <a:pt x="30622" y="4736305"/>
                </a:lnTo>
                <a:lnTo>
                  <a:pt x="28860" y="4736455"/>
                </a:lnTo>
                <a:lnTo>
                  <a:pt x="34750" y="4785808"/>
                </a:lnTo>
                <a:lnTo>
                  <a:pt x="40534" y="4785315"/>
                </a:lnTo>
                <a:cubicBezTo>
                  <a:pt x="40569" y="4785479"/>
                  <a:pt x="40605" y="4785644"/>
                  <a:pt x="40640" y="4785808"/>
                </a:cubicBezTo>
                <a:lnTo>
                  <a:pt x="43583" y="4785056"/>
                </a:lnTo>
                <a:lnTo>
                  <a:pt x="48886" y="4784604"/>
                </a:lnTo>
                <a:cubicBezTo>
                  <a:pt x="48851" y="4784312"/>
                  <a:pt x="48817" y="4784020"/>
                  <a:pt x="48782" y="4783728"/>
                </a:cubicBezTo>
                <a:lnTo>
                  <a:pt x="54776" y="4782196"/>
                </a:lnTo>
                <a:cubicBezTo>
                  <a:pt x="54730" y="4781983"/>
                  <a:pt x="54685" y="4781771"/>
                  <a:pt x="54639" y="4781558"/>
                </a:cubicBezTo>
                <a:lnTo>
                  <a:pt x="56316" y="4780530"/>
                </a:lnTo>
                <a:lnTo>
                  <a:pt x="56735" y="4780374"/>
                </a:lnTo>
                <a:lnTo>
                  <a:pt x="57132" y="4780993"/>
                </a:lnTo>
                <a:lnTo>
                  <a:pt x="60608" y="4778508"/>
                </a:lnTo>
                <a:lnTo>
                  <a:pt x="60666" y="4778587"/>
                </a:lnTo>
                <a:lnTo>
                  <a:pt x="61003" y="4778319"/>
                </a:lnTo>
                <a:lnTo>
                  <a:pt x="63022" y="4777381"/>
                </a:lnTo>
                <a:cubicBezTo>
                  <a:pt x="62955" y="4777229"/>
                  <a:pt x="62889" y="4777076"/>
                  <a:pt x="62822" y="4776924"/>
                </a:cubicBezTo>
                <a:lnTo>
                  <a:pt x="63418" y="4776497"/>
                </a:lnTo>
                <a:lnTo>
                  <a:pt x="64200" y="4777381"/>
                </a:lnTo>
                <a:lnTo>
                  <a:pt x="74802" y="4767753"/>
                </a:lnTo>
                <a:lnTo>
                  <a:pt x="72566" y="4765223"/>
                </a:lnTo>
                <a:lnTo>
                  <a:pt x="73624" y="4764140"/>
                </a:lnTo>
                <a:lnTo>
                  <a:pt x="70679" y="4761133"/>
                </a:lnTo>
                <a:lnTo>
                  <a:pt x="74802" y="4756919"/>
                </a:lnTo>
                <a:lnTo>
                  <a:pt x="41818" y="4723216"/>
                </a:lnTo>
                <a:close/>
                <a:moveTo>
                  <a:pt x="1435" y="0"/>
                </a:moveTo>
                <a:lnTo>
                  <a:pt x="12295035" y="57055"/>
                </a:lnTo>
                <a:cubicBezTo>
                  <a:pt x="12300680" y="4626978"/>
                  <a:pt x="12306323" y="9367384"/>
                  <a:pt x="12311968" y="13937307"/>
                </a:cubicBezTo>
                <a:lnTo>
                  <a:pt x="0" y="13884555"/>
                </a:lnTo>
                <a:cubicBezTo>
                  <a:pt x="0" y="9263832"/>
                  <a:pt x="1435" y="4620723"/>
                  <a:pt x="1435" y="0"/>
                </a:cubicBezTo>
                <a:close/>
              </a:path>
            </a:pathLst>
          </a:custGeom>
          <a:solidFill>
            <a:schemeClr val="bg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anchor="t" anchorCtr="1">
            <a:noAutofit/>
          </a:bodyPr>
          <a:lstStyle>
            <a:lvl1pPr marL="0" marR="0" indent="0" algn="l" defTabSz="228600" rtl="0" eaLnBrk="1" fontAlgn="auto" latinLnBrk="0" hangingPunct="1">
              <a:lnSpc>
                <a:spcPct val="110000"/>
              </a:lnSpc>
              <a:spcBef>
                <a:spcPts val="0"/>
              </a:spcBef>
              <a:spcAft>
                <a:spcPts val="0"/>
              </a:spcAft>
              <a:buClrTx/>
              <a:buSzPct val="125000"/>
              <a:buFontTx/>
              <a:buNone/>
              <a:tabLst/>
              <a:defRPr sz="1400">
                <a:solidFill>
                  <a:schemeClr val="tx1"/>
                </a:solidFill>
              </a:defRPr>
            </a:lvl1pPr>
          </a:lstStyle>
          <a:p>
            <a:pPr marL="0" marR="0" lvl="0" indent="0" algn="l" defTabSz="228600" rtl="0" eaLnBrk="1" fontAlgn="auto" latinLnBrk="0" hangingPunct="1">
              <a:lnSpc>
                <a:spcPct val="110000"/>
              </a:lnSpc>
              <a:spcBef>
                <a:spcPts val="0"/>
              </a:spcBef>
              <a:spcAft>
                <a:spcPts val="0"/>
              </a:spcAft>
              <a:buClrTx/>
              <a:buSzPct val="125000"/>
              <a:buFontTx/>
              <a:buNone/>
              <a:tabLst/>
              <a:defRPr/>
            </a:pPr>
            <a:r>
              <a:rPr lang="nl-NL" noProof="1"/>
              <a:t>Klik op het icoon om een afbeelding in te voegen. </a:t>
            </a:r>
            <a:br>
              <a:rPr lang="nl-NL" noProof="1"/>
            </a:br>
            <a:r>
              <a:rPr lang="nl-NL" noProof="1"/>
              <a:t>Zet de afbeelding na het importeren op 65% transparantie. </a:t>
            </a:r>
            <a:br>
              <a:rPr lang="nl-NL" noProof="1"/>
            </a:br>
            <a:r>
              <a:rPr lang="nl-NL" noProof="1"/>
              <a:t>Als je de foto selecteert kan je de transparantie vinden </a:t>
            </a:r>
            <a:br>
              <a:rPr lang="nl-NL" noProof="1"/>
            </a:br>
            <a:r>
              <a:rPr lang="nl-NL" noProof="1"/>
              <a:t>in het menu onder Hulpmiddelen voor afbeeldingen. </a:t>
            </a:r>
            <a:br>
              <a:rPr lang="nl-NL" noProof="1"/>
            </a:br>
            <a:r>
              <a:rPr lang="nl-NL" noProof="1"/>
              <a:t>In de groep Aanpassen kan je via de knop Transparantie </a:t>
            </a:r>
            <a:br>
              <a:rPr lang="nl-NL" noProof="1"/>
            </a:br>
            <a:r>
              <a:rPr lang="nl-NL" noProof="1"/>
              <a:t>de transparantie instellen.</a:t>
            </a:r>
          </a:p>
          <a:p>
            <a:endParaRPr lang="en-US"/>
          </a:p>
        </p:txBody>
      </p:sp>
      <p:sp>
        <p:nvSpPr>
          <p:cNvPr id="82" name="Rectangle 81">
            <a:extLst>
              <a:ext uri="{FF2B5EF4-FFF2-40B4-BE49-F238E27FC236}">
                <a16:creationId xmlns:a16="http://schemas.microsoft.com/office/drawing/2014/main" id="{5C617028-1AA0-0B43-8F5C-11A275E527A7}"/>
              </a:ext>
            </a:extLst>
          </p:cNvPr>
          <p:cNvSpPr/>
          <p:nvPr userDrawn="1"/>
        </p:nvSpPr>
        <p:spPr>
          <a:xfrm>
            <a:off x="0" y="3315351"/>
            <a:ext cx="6096000" cy="246221"/>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66" name="Graphic 65">
            <a:extLst>
              <a:ext uri="{FF2B5EF4-FFF2-40B4-BE49-F238E27FC236}">
                <a16:creationId xmlns:a16="http://schemas.microsoft.com/office/drawing/2014/main" id="{6BC939DB-D81C-064A-815F-D31302491FF0}"/>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968691" y="2309075"/>
            <a:ext cx="1119625" cy="2311148"/>
          </a:xfrm>
          <a:prstGeom prst="rect">
            <a:avLst/>
          </a:prstGeom>
        </p:spPr>
      </p:pic>
      <p:sp>
        <p:nvSpPr>
          <p:cNvPr id="22" name="Text Placeholder 2">
            <a:extLst>
              <a:ext uri="{FF2B5EF4-FFF2-40B4-BE49-F238E27FC236}">
                <a16:creationId xmlns:a16="http://schemas.microsoft.com/office/drawing/2014/main" id="{2E5C689F-6975-4E79-8FE6-E25C546B0698}"/>
              </a:ext>
            </a:extLst>
          </p:cNvPr>
          <p:cNvSpPr>
            <a:spLocks noGrp="1"/>
          </p:cNvSpPr>
          <p:nvPr>
            <p:ph type="body" sz="quarter" idx="18" hasCustomPrompt="1"/>
          </p:nvPr>
        </p:nvSpPr>
        <p:spPr>
          <a:xfrm>
            <a:off x="676277" y="1231900"/>
            <a:ext cx="4261644" cy="4406107"/>
          </a:xfrm>
        </p:spPr>
        <p:txBody>
          <a:bodyPr>
            <a:normAutofit/>
          </a:bodyPr>
          <a:lstStyle>
            <a:lvl1pPr marL="0" indent="0">
              <a:buNone/>
              <a:defRPr sz="3500" b="1"/>
            </a:lvl1pPr>
            <a:lvl2pPr marL="317500" indent="0">
              <a:buNone/>
              <a:defRPr/>
            </a:lvl2pPr>
            <a:lvl3pPr marL="635000" indent="0">
              <a:buNone/>
              <a:defRPr/>
            </a:lvl3pPr>
            <a:lvl4pPr marL="952500" indent="0">
              <a:buNone/>
              <a:defRPr/>
            </a:lvl4pPr>
            <a:lvl5pPr marL="1270000" indent="0">
              <a:buNone/>
              <a:defRPr/>
            </a:lvl5pPr>
          </a:lstStyle>
          <a:p>
            <a:pPr lvl="0"/>
            <a:r>
              <a:rPr lang="en-US"/>
              <a:t>[</a:t>
            </a:r>
            <a:r>
              <a:rPr lang="en-US" err="1"/>
              <a:t>Titel</a:t>
            </a:r>
            <a:r>
              <a:rPr lang="en-US"/>
              <a:t>]</a:t>
            </a:r>
            <a:endParaRPr lang="en-NL"/>
          </a:p>
        </p:txBody>
      </p:sp>
      <p:sp>
        <p:nvSpPr>
          <p:cNvPr id="27" name="Text Placeholder 7">
            <a:extLst>
              <a:ext uri="{FF2B5EF4-FFF2-40B4-BE49-F238E27FC236}">
                <a16:creationId xmlns:a16="http://schemas.microsoft.com/office/drawing/2014/main" id="{019EB3E5-EF74-4E0F-B09A-A40B49C83EEA}"/>
              </a:ext>
            </a:extLst>
          </p:cNvPr>
          <p:cNvSpPr>
            <a:spLocks noGrp="1"/>
          </p:cNvSpPr>
          <p:nvPr>
            <p:ph type="body" sz="quarter" idx="19" hasCustomPrompt="1"/>
          </p:nvPr>
        </p:nvSpPr>
        <p:spPr>
          <a:xfrm>
            <a:off x="707047" y="440128"/>
            <a:ext cx="4261644" cy="395288"/>
          </a:xfrm>
        </p:spPr>
        <p:txBody>
          <a:bodyPr/>
          <a:lstStyle>
            <a:lvl1pPr marL="0" indent="0">
              <a:buNone/>
              <a:defRPr b="1" cap="all" spc="265" baseline="0">
                <a:solidFill>
                  <a:schemeClr val="tx2"/>
                </a:solidFill>
              </a:defRPr>
            </a:lvl1pPr>
          </a:lstStyle>
          <a:p>
            <a:pPr lvl="0"/>
            <a:r>
              <a:rPr lang="en-US"/>
              <a:t>[SUBTITEL]</a:t>
            </a:r>
            <a:endParaRPr lang="en-NL"/>
          </a:p>
        </p:txBody>
      </p:sp>
      <p:sp>
        <p:nvSpPr>
          <p:cNvPr id="30" name="Text Placeholder 10">
            <a:extLst>
              <a:ext uri="{FF2B5EF4-FFF2-40B4-BE49-F238E27FC236}">
                <a16:creationId xmlns:a16="http://schemas.microsoft.com/office/drawing/2014/main" id="{0449D014-57D7-45DF-ADA8-EC216AD71121}"/>
              </a:ext>
            </a:extLst>
          </p:cNvPr>
          <p:cNvSpPr>
            <a:spLocks noGrp="1"/>
          </p:cNvSpPr>
          <p:nvPr>
            <p:ph type="body" sz="quarter" idx="20" hasCustomPrompt="1"/>
          </p:nvPr>
        </p:nvSpPr>
        <p:spPr>
          <a:xfrm>
            <a:off x="707047" y="6034492"/>
            <a:ext cx="4223544" cy="473869"/>
          </a:xfrm>
        </p:spPr>
        <p:txBody>
          <a:bodyPr>
            <a:normAutofit/>
          </a:bodyPr>
          <a:lstStyle>
            <a:lvl1pPr marL="0" indent="0">
              <a:buNone/>
              <a:defRPr sz="1000" b="1" cap="all" spc="150" baseline="0"/>
            </a:lvl1pPr>
            <a:lvl2pPr marL="317500" indent="0">
              <a:buNone/>
              <a:defRPr/>
            </a:lvl2pPr>
            <a:lvl3pPr marL="635000" indent="0">
              <a:buNone/>
              <a:defRPr/>
            </a:lvl3pPr>
            <a:lvl4pPr marL="952500" indent="0">
              <a:buNone/>
              <a:defRPr/>
            </a:lvl4pPr>
            <a:lvl5pPr marL="1270000" indent="0">
              <a:buNone/>
              <a:defRPr/>
            </a:lvl5pPr>
          </a:lstStyle>
          <a:p>
            <a:pPr lvl="0"/>
            <a:r>
              <a:rPr lang="en-US"/>
              <a:t>[datum]</a:t>
            </a:r>
            <a:endParaRPr lang="en-NL"/>
          </a:p>
        </p:txBody>
      </p:sp>
    </p:spTree>
    <p:extLst>
      <p:ext uri="{BB962C8B-B14F-4D97-AF65-F5344CB8AC3E}">
        <p14:creationId xmlns:p14="http://schemas.microsoft.com/office/powerpoint/2010/main" val="3901141549"/>
      </p:ext>
    </p:extLst>
  </p:cSld>
  <p:clrMapOvr>
    <a:overrideClrMapping bg1="lt1" tx1="dk1" bg2="lt2" tx2="dk2" accent1="accent1" accent2="accent2" accent3="accent3" accent4="accent4" accent5="accent5" accent6="accent6" hlink="hlink" folHlink="folHlink"/>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Cover 02">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DB26032-AF33-4529-8001-EAC09513EF51}"/>
              </a:ext>
            </a:extLst>
          </p:cNvPr>
          <p:cNvSpPr/>
          <p:nvPr userDrawn="1"/>
        </p:nvSpPr>
        <p:spPr>
          <a:xfrm>
            <a:off x="-6532" y="3521789"/>
            <a:ext cx="8724900" cy="246221"/>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0" name="Text Placeholder 4">
            <a:extLst>
              <a:ext uri="{FF2B5EF4-FFF2-40B4-BE49-F238E27FC236}">
                <a16:creationId xmlns:a16="http://schemas.microsoft.com/office/drawing/2014/main" id="{150C16D2-2633-3045-8DF8-E182BB2B372F}"/>
              </a:ext>
            </a:extLst>
          </p:cNvPr>
          <p:cNvSpPr>
            <a:spLocks noGrp="1"/>
          </p:cNvSpPr>
          <p:nvPr>
            <p:ph type="body" sz="quarter" idx="14" hasCustomPrompt="1"/>
          </p:nvPr>
        </p:nvSpPr>
        <p:spPr>
          <a:xfrm>
            <a:off x="704851" y="3900476"/>
            <a:ext cx="7091613" cy="324136"/>
          </a:xfrm>
        </p:spPr>
        <p:txBody>
          <a:bodyPr>
            <a:normAutofit/>
          </a:bodyPr>
          <a:lstStyle>
            <a:lvl1pPr marL="0" marR="0" indent="0" algn="l" defTabSz="228600" rtl="0" eaLnBrk="1" fontAlgn="auto" latinLnBrk="0" hangingPunct="0">
              <a:lnSpc>
                <a:spcPct val="110000"/>
              </a:lnSpc>
              <a:spcBef>
                <a:spcPts val="0"/>
              </a:spcBef>
              <a:spcAft>
                <a:spcPts val="0"/>
              </a:spcAft>
              <a:buClrTx/>
              <a:buSzTx/>
              <a:buFontTx/>
              <a:buNone/>
              <a:tabLst/>
              <a:defRPr kumimoji="0" lang="en-US" sz="1750" b="1" i="0" u="none" strike="noStrike" cap="all" spc="263" normalizeH="0" baseline="0" dirty="0" smtClean="0">
                <a:ln>
                  <a:noFill/>
                </a:ln>
                <a:solidFill>
                  <a:srgbClr val="FF8C00"/>
                </a:solidFill>
                <a:effectLst/>
                <a:uFillTx/>
                <a:latin typeface="+mn-lt"/>
                <a:ea typeface="+mn-ea"/>
                <a:cs typeface="+mn-cs"/>
                <a:sym typeface="Calibri"/>
              </a:defRPr>
            </a:lvl1pPr>
          </a:lstStyle>
          <a:p>
            <a:pPr marL="0" marR="0" lvl="0" indent="0" algn="l" defTabSz="228600" rtl="0" eaLnBrk="1" fontAlgn="auto" latinLnBrk="0" hangingPunct="1">
              <a:lnSpc>
                <a:spcPct val="110000"/>
              </a:lnSpc>
              <a:spcBef>
                <a:spcPts val="0"/>
              </a:spcBef>
              <a:spcAft>
                <a:spcPts val="0"/>
              </a:spcAft>
              <a:buClrTx/>
              <a:buSzPct val="125000"/>
              <a:buFontTx/>
              <a:buNone/>
              <a:tabLst/>
              <a:defRPr/>
            </a:pPr>
            <a:r>
              <a:rPr lang="en-US"/>
              <a:t>[SUBTITEL]</a:t>
            </a:r>
          </a:p>
        </p:txBody>
      </p:sp>
      <p:sp>
        <p:nvSpPr>
          <p:cNvPr id="9" name="Text Placeholder 8">
            <a:extLst>
              <a:ext uri="{FF2B5EF4-FFF2-40B4-BE49-F238E27FC236}">
                <a16:creationId xmlns:a16="http://schemas.microsoft.com/office/drawing/2014/main" id="{A587323C-A503-CD4F-8040-B9A35C8F96E6}"/>
              </a:ext>
            </a:extLst>
          </p:cNvPr>
          <p:cNvSpPr>
            <a:spLocks noGrp="1"/>
          </p:cNvSpPr>
          <p:nvPr>
            <p:ph type="body" sz="quarter" idx="16" hasCustomPrompt="1"/>
          </p:nvPr>
        </p:nvSpPr>
        <p:spPr>
          <a:xfrm>
            <a:off x="704850" y="3036222"/>
            <a:ext cx="7091614" cy="820956"/>
          </a:xfrm>
        </p:spPr>
        <p:txBody>
          <a:bodyPr>
            <a:normAutofit/>
          </a:bodyPr>
          <a:lstStyle>
            <a:lvl1pPr marL="0" indent="0">
              <a:buNone/>
              <a:defRPr kumimoji="0" lang="en-US" sz="3500" b="1" i="0" u="none" strike="noStrike" cap="none" spc="0" normalizeH="0" baseline="0" dirty="0">
                <a:ln>
                  <a:noFill/>
                </a:ln>
                <a:solidFill>
                  <a:srgbClr val="FFFFFF"/>
                </a:solidFill>
                <a:effectLst/>
                <a:uFillTx/>
                <a:latin typeface="+mn-lt"/>
                <a:ea typeface="+mn-ea"/>
                <a:cs typeface="+mn-cs"/>
                <a:sym typeface="Calibri"/>
              </a:defRPr>
            </a:lvl1pPr>
          </a:lstStyle>
          <a:p>
            <a:r>
              <a:rPr lang="en-US"/>
              <a:t>[</a:t>
            </a:r>
            <a:r>
              <a:rPr lang="en-US" err="1"/>
              <a:t>Titel</a:t>
            </a:r>
            <a:r>
              <a:rPr lang="en-US"/>
              <a:t>]</a:t>
            </a:r>
          </a:p>
        </p:txBody>
      </p:sp>
      <p:sp>
        <p:nvSpPr>
          <p:cNvPr id="64" name="Picture Placeholder 63">
            <a:extLst>
              <a:ext uri="{FF2B5EF4-FFF2-40B4-BE49-F238E27FC236}">
                <a16:creationId xmlns:a16="http://schemas.microsoft.com/office/drawing/2014/main" id="{F3044B30-783C-1B4C-B64C-108A016CE9D3}"/>
              </a:ext>
            </a:extLst>
          </p:cNvPr>
          <p:cNvSpPr>
            <a:spLocks noGrp="1"/>
          </p:cNvSpPr>
          <p:nvPr>
            <p:ph type="pic" sz="quarter" idx="17" hasCustomPrompt="1"/>
          </p:nvPr>
        </p:nvSpPr>
        <p:spPr>
          <a:xfrm>
            <a:off x="-25322" y="0"/>
            <a:ext cx="12241376" cy="6857995"/>
          </a:xfrm>
          <a:custGeom>
            <a:avLst/>
            <a:gdLst>
              <a:gd name="connsiteX0" fmla="*/ 21542406 w 24432110"/>
              <a:gd name="connsiteY0" fmla="*/ 12830725 h 13715990"/>
              <a:gd name="connsiteX1" fmla="*/ 21372518 w 24432110"/>
              <a:gd name="connsiteY1" fmla="*/ 12873504 h 13715990"/>
              <a:gd name="connsiteX2" fmla="*/ 21372518 w 24432110"/>
              <a:gd name="connsiteY2" fmla="*/ 12940346 h 13715990"/>
              <a:gd name="connsiteX3" fmla="*/ 21574766 w 24432110"/>
              <a:gd name="connsiteY3" fmla="*/ 12889546 h 13715990"/>
              <a:gd name="connsiteX4" fmla="*/ 21503306 w 24432110"/>
              <a:gd name="connsiteY4" fmla="*/ 12757199 h 13715990"/>
              <a:gd name="connsiteX5" fmla="*/ 21372518 w 24432110"/>
              <a:gd name="connsiteY5" fmla="*/ 12789283 h 13715990"/>
              <a:gd name="connsiteX6" fmla="*/ 21372518 w 24432110"/>
              <a:gd name="connsiteY6" fmla="*/ 12856125 h 13715990"/>
              <a:gd name="connsiteX7" fmla="*/ 21534318 w 24432110"/>
              <a:gd name="connsiteY7" fmla="*/ 12816020 h 13715990"/>
              <a:gd name="connsiteX8" fmla="*/ 21464202 w 24432110"/>
              <a:gd name="connsiteY8" fmla="*/ 12682336 h 13715990"/>
              <a:gd name="connsiteX9" fmla="*/ 21372518 w 24432110"/>
              <a:gd name="connsiteY9" fmla="*/ 12705062 h 13715990"/>
              <a:gd name="connsiteX10" fmla="*/ 21372518 w 24432110"/>
              <a:gd name="connsiteY10" fmla="*/ 12771904 h 13715990"/>
              <a:gd name="connsiteX11" fmla="*/ 21495214 w 24432110"/>
              <a:gd name="connsiteY11" fmla="*/ 12741157 h 13715990"/>
              <a:gd name="connsiteX12" fmla="*/ 21203974 w 24432110"/>
              <a:gd name="connsiteY12" fmla="*/ 12639557 h 13715990"/>
              <a:gd name="connsiteX13" fmla="*/ 21154086 w 24432110"/>
              <a:gd name="connsiteY13" fmla="*/ 12685009 h 13715990"/>
              <a:gd name="connsiteX14" fmla="*/ 21354988 w 24432110"/>
              <a:gd name="connsiteY14" fmla="*/ 12771904 h 13715990"/>
              <a:gd name="connsiteX15" fmla="*/ 21354988 w 24432110"/>
              <a:gd name="connsiteY15" fmla="*/ 12705062 h 13715990"/>
              <a:gd name="connsiteX16" fmla="*/ 21203974 w 24432110"/>
              <a:gd name="connsiteY16" fmla="*/ 12639557 h 13715990"/>
              <a:gd name="connsiteX17" fmla="*/ 23105122 w 24432110"/>
              <a:gd name="connsiteY17" fmla="*/ 12638221 h 13715990"/>
              <a:gd name="connsiteX18" fmla="*/ 23134786 w 24432110"/>
              <a:gd name="connsiteY18" fmla="*/ 12651589 h 13715990"/>
              <a:gd name="connsiteX19" fmla="*/ 23144222 w 24432110"/>
              <a:gd name="connsiteY19" fmla="*/ 12690357 h 13715990"/>
              <a:gd name="connsiteX20" fmla="*/ 23134786 w 24432110"/>
              <a:gd name="connsiteY20" fmla="*/ 12729125 h 13715990"/>
              <a:gd name="connsiteX21" fmla="*/ 23105122 w 24432110"/>
              <a:gd name="connsiteY21" fmla="*/ 12742494 h 13715990"/>
              <a:gd name="connsiteX22" fmla="*/ 23075458 w 24432110"/>
              <a:gd name="connsiteY22" fmla="*/ 12729125 h 13715990"/>
              <a:gd name="connsiteX23" fmla="*/ 23066020 w 24432110"/>
              <a:gd name="connsiteY23" fmla="*/ 12690357 h 13715990"/>
              <a:gd name="connsiteX24" fmla="*/ 23075458 w 24432110"/>
              <a:gd name="connsiteY24" fmla="*/ 12651589 h 13715990"/>
              <a:gd name="connsiteX25" fmla="*/ 23105122 w 24432110"/>
              <a:gd name="connsiteY25" fmla="*/ 12638221 h 13715990"/>
              <a:gd name="connsiteX26" fmla="*/ 22800398 w 24432110"/>
              <a:gd name="connsiteY26" fmla="*/ 12638221 h 13715990"/>
              <a:gd name="connsiteX27" fmla="*/ 22830062 w 24432110"/>
              <a:gd name="connsiteY27" fmla="*/ 12651589 h 13715990"/>
              <a:gd name="connsiteX28" fmla="*/ 22839500 w 24432110"/>
              <a:gd name="connsiteY28" fmla="*/ 12690357 h 13715990"/>
              <a:gd name="connsiteX29" fmla="*/ 22830062 w 24432110"/>
              <a:gd name="connsiteY29" fmla="*/ 12729125 h 13715990"/>
              <a:gd name="connsiteX30" fmla="*/ 22800398 w 24432110"/>
              <a:gd name="connsiteY30" fmla="*/ 12742494 h 13715990"/>
              <a:gd name="connsiteX31" fmla="*/ 22770734 w 24432110"/>
              <a:gd name="connsiteY31" fmla="*/ 12729125 h 13715990"/>
              <a:gd name="connsiteX32" fmla="*/ 22761298 w 24432110"/>
              <a:gd name="connsiteY32" fmla="*/ 12690357 h 13715990"/>
              <a:gd name="connsiteX33" fmla="*/ 22770734 w 24432110"/>
              <a:gd name="connsiteY33" fmla="*/ 12651589 h 13715990"/>
              <a:gd name="connsiteX34" fmla="*/ 22800398 w 24432110"/>
              <a:gd name="connsiteY34" fmla="*/ 12638221 h 13715990"/>
              <a:gd name="connsiteX35" fmla="*/ 20994986 w 24432110"/>
              <a:gd name="connsiteY35" fmla="*/ 12623515 h 13715990"/>
              <a:gd name="connsiteX36" fmla="*/ 20931614 w 24432110"/>
              <a:gd name="connsiteY36" fmla="*/ 12646241 h 13715990"/>
              <a:gd name="connsiteX37" fmla="*/ 21019254 w 24432110"/>
              <a:gd name="connsiteY37" fmla="*/ 12789283 h 13715990"/>
              <a:gd name="connsiteX38" fmla="*/ 21069142 w 24432110"/>
              <a:gd name="connsiteY38" fmla="*/ 12743830 h 13715990"/>
              <a:gd name="connsiteX39" fmla="*/ 20994986 w 24432110"/>
              <a:gd name="connsiteY39" fmla="*/ 12623515 h 13715990"/>
              <a:gd name="connsiteX40" fmla="*/ 23368046 w 24432110"/>
              <a:gd name="connsiteY40" fmla="*/ 12607473 h 13715990"/>
              <a:gd name="connsiteX41" fmla="*/ 23424674 w 24432110"/>
              <a:gd name="connsiteY41" fmla="*/ 12718430 h 13715990"/>
              <a:gd name="connsiteX42" fmla="*/ 23424674 w 24432110"/>
              <a:gd name="connsiteY42" fmla="*/ 12773241 h 13715990"/>
              <a:gd name="connsiteX43" fmla="*/ 23463778 w 24432110"/>
              <a:gd name="connsiteY43" fmla="*/ 12773241 h 13715990"/>
              <a:gd name="connsiteX44" fmla="*/ 23463778 w 24432110"/>
              <a:gd name="connsiteY44" fmla="*/ 12718430 h 13715990"/>
              <a:gd name="connsiteX45" fmla="*/ 23517710 w 24432110"/>
              <a:gd name="connsiteY45" fmla="*/ 12607473 h 13715990"/>
              <a:gd name="connsiteX46" fmla="*/ 23477260 w 24432110"/>
              <a:gd name="connsiteY46" fmla="*/ 12607473 h 13715990"/>
              <a:gd name="connsiteX47" fmla="*/ 23458382 w 24432110"/>
              <a:gd name="connsiteY47" fmla="*/ 12647578 h 13715990"/>
              <a:gd name="connsiteX48" fmla="*/ 23451642 w 24432110"/>
              <a:gd name="connsiteY48" fmla="*/ 12662283 h 13715990"/>
              <a:gd name="connsiteX49" fmla="*/ 23447596 w 24432110"/>
              <a:gd name="connsiteY49" fmla="*/ 12672978 h 13715990"/>
              <a:gd name="connsiteX50" fmla="*/ 23444900 w 24432110"/>
              <a:gd name="connsiteY50" fmla="*/ 12682336 h 13715990"/>
              <a:gd name="connsiteX51" fmla="*/ 23443552 w 24432110"/>
              <a:gd name="connsiteY51" fmla="*/ 12682336 h 13715990"/>
              <a:gd name="connsiteX52" fmla="*/ 23442202 w 24432110"/>
              <a:gd name="connsiteY52" fmla="*/ 12672978 h 13715990"/>
              <a:gd name="connsiteX53" fmla="*/ 23438158 w 24432110"/>
              <a:gd name="connsiteY53" fmla="*/ 12660947 h 13715990"/>
              <a:gd name="connsiteX54" fmla="*/ 23431418 w 24432110"/>
              <a:gd name="connsiteY54" fmla="*/ 12646241 h 13715990"/>
              <a:gd name="connsiteX55" fmla="*/ 23411192 w 24432110"/>
              <a:gd name="connsiteY55" fmla="*/ 12607473 h 13715990"/>
              <a:gd name="connsiteX56" fmla="*/ 22908266 w 24432110"/>
              <a:gd name="connsiteY56" fmla="*/ 12607473 h 13715990"/>
              <a:gd name="connsiteX57" fmla="*/ 22908266 w 24432110"/>
              <a:gd name="connsiteY57" fmla="*/ 12773241 h 13715990"/>
              <a:gd name="connsiteX58" fmla="*/ 23012086 w 24432110"/>
              <a:gd name="connsiteY58" fmla="*/ 12773241 h 13715990"/>
              <a:gd name="connsiteX59" fmla="*/ 23012086 w 24432110"/>
              <a:gd name="connsiteY59" fmla="*/ 12739820 h 13715990"/>
              <a:gd name="connsiteX60" fmla="*/ 22947366 w 24432110"/>
              <a:gd name="connsiteY60" fmla="*/ 12739820 h 13715990"/>
              <a:gd name="connsiteX61" fmla="*/ 22947366 w 24432110"/>
              <a:gd name="connsiteY61" fmla="*/ 12607473 h 13715990"/>
              <a:gd name="connsiteX62" fmla="*/ 22546912 w 24432110"/>
              <a:gd name="connsiteY62" fmla="*/ 12607473 h 13715990"/>
              <a:gd name="connsiteX63" fmla="*/ 22546912 w 24432110"/>
              <a:gd name="connsiteY63" fmla="*/ 12774578 h 13715990"/>
              <a:gd name="connsiteX64" fmla="*/ 22586014 w 24432110"/>
              <a:gd name="connsiteY64" fmla="*/ 12774578 h 13715990"/>
              <a:gd name="connsiteX65" fmla="*/ 22586014 w 24432110"/>
              <a:gd name="connsiteY65" fmla="*/ 12709073 h 13715990"/>
              <a:gd name="connsiteX66" fmla="*/ 22586014 w 24432110"/>
              <a:gd name="connsiteY66" fmla="*/ 12693030 h 13715990"/>
              <a:gd name="connsiteX67" fmla="*/ 22586014 w 24432110"/>
              <a:gd name="connsiteY67" fmla="*/ 12680999 h 13715990"/>
              <a:gd name="connsiteX68" fmla="*/ 22584666 w 24432110"/>
              <a:gd name="connsiteY68" fmla="*/ 12671641 h 13715990"/>
              <a:gd name="connsiteX69" fmla="*/ 22586014 w 24432110"/>
              <a:gd name="connsiteY69" fmla="*/ 12671641 h 13715990"/>
              <a:gd name="connsiteX70" fmla="*/ 22590058 w 24432110"/>
              <a:gd name="connsiteY70" fmla="*/ 12678325 h 13715990"/>
              <a:gd name="connsiteX71" fmla="*/ 22602194 w 24432110"/>
              <a:gd name="connsiteY71" fmla="*/ 12695704 h 13715990"/>
              <a:gd name="connsiteX72" fmla="*/ 22661520 w 24432110"/>
              <a:gd name="connsiteY72" fmla="*/ 12774578 h 13715990"/>
              <a:gd name="connsiteX73" fmla="*/ 22696578 w 24432110"/>
              <a:gd name="connsiteY73" fmla="*/ 12774578 h 13715990"/>
              <a:gd name="connsiteX74" fmla="*/ 22696578 w 24432110"/>
              <a:gd name="connsiteY74" fmla="*/ 12608810 h 13715990"/>
              <a:gd name="connsiteX75" fmla="*/ 22657474 w 24432110"/>
              <a:gd name="connsiteY75" fmla="*/ 12608810 h 13715990"/>
              <a:gd name="connsiteX76" fmla="*/ 22657474 w 24432110"/>
              <a:gd name="connsiteY76" fmla="*/ 12675652 h 13715990"/>
              <a:gd name="connsiteX77" fmla="*/ 22657474 w 24432110"/>
              <a:gd name="connsiteY77" fmla="*/ 12690357 h 13715990"/>
              <a:gd name="connsiteX78" fmla="*/ 22657474 w 24432110"/>
              <a:gd name="connsiteY78" fmla="*/ 12701052 h 13715990"/>
              <a:gd name="connsiteX79" fmla="*/ 22657474 w 24432110"/>
              <a:gd name="connsiteY79" fmla="*/ 12710409 h 13715990"/>
              <a:gd name="connsiteX80" fmla="*/ 22656126 w 24432110"/>
              <a:gd name="connsiteY80" fmla="*/ 12710409 h 13715990"/>
              <a:gd name="connsiteX81" fmla="*/ 22652082 w 24432110"/>
              <a:gd name="connsiteY81" fmla="*/ 12703725 h 13715990"/>
              <a:gd name="connsiteX82" fmla="*/ 22648038 w 24432110"/>
              <a:gd name="connsiteY82" fmla="*/ 12697041 h 13715990"/>
              <a:gd name="connsiteX83" fmla="*/ 22641294 w 24432110"/>
              <a:gd name="connsiteY83" fmla="*/ 12687683 h 13715990"/>
              <a:gd name="connsiteX84" fmla="*/ 22583318 w 24432110"/>
              <a:gd name="connsiteY84" fmla="*/ 12607473 h 13715990"/>
              <a:gd name="connsiteX85" fmla="*/ 22366236 w 24432110"/>
              <a:gd name="connsiteY85" fmla="*/ 12607473 h 13715990"/>
              <a:gd name="connsiteX86" fmla="*/ 22366236 w 24432110"/>
              <a:gd name="connsiteY86" fmla="*/ 12773241 h 13715990"/>
              <a:gd name="connsiteX87" fmla="*/ 22403990 w 24432110"/>
              <a:gd name="connsiteY87" fmla="*/ 12773241 h 13715990"/>
              <a:gd name="connsiteX88" fmla="*/ 22403990 w 24432110"/>
              <a:gd name="connsiteY88" fmla="*/ 12705062 h 13715990"/>
              <a:gd name="connsiteX89" fmla="*/ 22468710 w 24432110"/>
              <a:gd name="connsiteY89" fmla="*/ 12705062 h 13715990"/>
              <a:gd name="connsiteX90" fmla="*/ 22468710 w 24432110"/>
              <a:gd name="connsiteY90" fmla="*/ 12773241 h 13715990"/>
              <a:gd name="connsiteX91" fmla="*/ 22507810 w 24432110"/>
              <a:gd name="connsiteY91" fmla="*/ 12773241 h 13715990"/>
              <a:gd name="connsiteX92" fmla="*/ 22507810 w 24432110"/>
              <a:gd name="connsiteY92" fmla="*/ 12607473 h 13715990"/>
              <a:gd name="connsiteX93" fmla="*/ 22468710 w 24432110"/>
              <a:gd name="connsiteY93" fmla="*/ 12607473 h 13715990"/>
              <a:gd name="connsiteX94" fmla="*/ 22468710 w 24432110"/>
              <a:gd name="connsiteY94" fmla="*/ 12671641 h 13715990"/>
              <a:gd name="connsiteX95" fmla="*/ 22403990 w 24432110"/>
              <a:gd name="connsiteY95" fmla="*/ 12671641 h 13715990"/>
              <a:gd name="connsiteX96" fmla="*/ 22403990 w 24432110"/>
              <a:gd name="connsiteY96" fmla="*/ 12607473 h 13715990"/>
              <a:gd name="connsiteX97" fmla="*/ 22061514 w 24432110"/>
              <a:gd name="connsiteY97" fmla="*/ 12607473 h 13715990"/>
              <a:gd name="connsiteX98" fmla="*/ 22061514 w 24432110"/>
              <a:gd name="connsiteY98" fmla="*/ 12773241 h 13715990"/>
              <a:gd name="connsiteX99" fmla="*/ 22174774 w 24432110"/>
              <a:gd name="connsiteY99" fmla="*/ 12773241 h 13715990"/>
              <a:gd name="connsiteX100" fmla="*/ 22174774 w 24432110"/>
              <a:gd name="connsiteY100" fmla="*/ 12739820 h 13715990"/>
              <a:gd name="connsiteX101" fmla="*/ 22100614 w 24432110"/>
              <a:gd name="connsiteY101" fmla="*/ 12739820 h 13715990"/>
              <a:gd name="connsiteX102" fmla="*/ 22100614 w 24432110"/>
              <a:gd name="connsiteY102" fmla="*/ 12705062 h 13715990"/>
              <a:gd name="connsiteX103" fmla="*/ 22165334 w 24432110"/>
              <a:gd name="connsiteY103" fmla="*/ 12705062 h 13715990"/>
              <a:gd name="connsiteX104" fmla="*/ 22165334 w 24432110"/>
              <a:gd name="connsiteY104" fmla="*/ 12672978 h 13715990"/>
              <a:gd name="connsiteX105" fmla="*/ 22100614 w 24432110"/>
              <a:gd name="connsiteY105" fmla="*/ 12672978 h 13715990"/>
              <a:gd name="connsiteX106" fmla="*/ 22100614 w 24432110"/>
              <a:gd name="connsiteY106" fmla="*/ 12640894 h 13715990"/>
              <a:gd name="connsiteX107" fmla="*/ 22174774 w 24432110"/>
              <a:gd name="connsiteY107" fmla="*/ 12640894 h 13715990"/>
              <a:gd name="connsiteX108" fmla="*/ 22174774 w 24432110"/>
              <a:gd name="connsiteY108" fmla="*/ 12607473 h 13715990"/>
              <a:gd name="connsiteX109" fmla="*/ 21911850 w 24432110"/>
              <a:gd name="connsiteY109" fmla="*/ 12607473 h 13715990"/>
              <a:gd name="connsiteX110" fmla="*/ 21911850 w 24432110"/>
              <a:gd name="connsiteY110" fmla="*/ 12640894 h 13715990"/>
              <a:gd name="connsiteX111" fmla="*/ 21957692 w 24432110"/>
              <a:gd name="connsiteY111" fmla="*/ 12640894 h 13715990"/>
              <a:gd name="connsiteX112" fmla="*/ 21957692 w 24432110"/>
              <a:gd name="connsiteY112" fmla="*/ 12773241 h 13715990"/>
              <a:gd name="connsiteX113" fmla="*/ 21995446 w 24432110"/>
              <a:gd name="connsiteY113" fmla="*/ 12773241 h 13715990"/>
              <a:gd name="connsiteX114" fmla="*/ 21995446 w 24432110"/>
              <a:gd name="connsiteY114" fmla="*/ 12640894 h 13715990"/>
              <a:gd name="connsiteX115" fmla="*/ 22042638 w 24432110"/>
              <a:gd name="connsiteY115" fmla="*/ 12640894 h 13715990"/>
              <a:gd name="connsiteX116" fmla="*/ 22042638 w 24432110"/>
              <a:gd name="connsiteY116" fmla="*/ 12607473 h 13715990"/>
              <a:gd name="connsiteX117" fmla="*/ 23285798 w 24432110"/>
              <a:gd name="connsiteY117" fmla="*/ 12603463 h 13715990"/>
              <a:gd name="connsiteX118" fmla="*/ 23225122 w 24432110"/>
              <a:gd name="connsiteY118" fmla="*/ 12626189 h 13715990"/>
              <a:gd name="connsiteX119" fmla="*/ 23203550 w 24432110"/>
              <a:gd name="connsiteY119" fmla="*/ 12690357 h 13715990"/>
              <a:gd name="connsiteX120" fmla="*/ 23208942 w 24432110"/>
              <a:gd name="connsiteY120" fmla="*/ 12727789 h 13715990"/>
              <a:gd name="connsiteX121" fmla="*/ 23223774 w 24432110"/>
              <a:gd name="connsiteY121" fmla="*/ 12754526 h 13715990"/>
              <a:gd name="connsiteX122" fmla="*/ 23248044 w 24432110"/>
              <a:gd name="connsiteY122" fmla="*/ 12770568 h 13715990"/>
              <a:gd name="connsiteX123" fmla="*/ 23277706 w 24432110"/>
              <a:gd name="connsiteY123" fmla="*/ 12775915 h 13715990"/>
              <a:gd name="connsiteX124" fmla="*/ 23304674 w 24432110"/>
              <a:gd name="connsiteY124" fmla="*/ 12770568 h 13715990"/>
              <a:gd name="connsiteX125" fmla="*/ 23323550 w 24432110"/>
              <a:gd name="connsiteY125" fmla="*/ 12754526 h 13715990"/>
              <a:gd name="connsiteX126" fmla="*/ 23330292 w 24432110"/>
              <a:gd name="connsiteY126" fmla="*/ 12773241 h 13715990"/>
              <a:gd name="connsiteX127" fmla="*/ 23354562 w 24432110"/>
              <a:gd name="connsiteY127" fmla="*/ 12773241 h 13715990"/>
              <a:gd name="connsiteX128" fmla="*/ 23354562 w 24432110"/>
              <a:gd name="connsiteY128" fmla="*/ 12685010 h 13715990"/>
              <a:gd name="connsiteX129" fmla="*/ 23354562 w 24432110"/>
              <a:gd name="connsiteY129" fmla="*/ 12683673 h 13715990"/>
              <a:gd name="connsiteX130" fmla="*/ 23281752 w 24432110"/>
              <a:gd name="connsiteY130" fmla="*/ 12683673 h 13715990"/>
              <a:gd name="connsiteX131" fmla="*/ 23281752 w 24432110"/>
              <a:gd name="connsiteY131" fmla="*/ 12714420 h 13715990"/>
              <a:gd name="connsiteX132" fmla="*/ 23318158 w 24432110"/>
              <a:gd name="connsiteY132" fmla="*/ 12714420 h 13715990"/>
              <a:gd name="connsiteX133" fmla="*/ 23318158 w 24432110"/>
              <a:gd name="connsiteY133" fmla="*/ 12719768 h 13715990"/>
              <a:gd name="connsiteX134" fmla="*/ 23310066 w 24432110"/>
              <a:gd name="connsiteY134" fmla="*/ 12737147 h 13715990"/>
              <a:gd name="connsiteX135" fmla="*/ 23284450 w 24432110"/>
              <a:gd name="connsiteY135" fmla="*/ 12743831 h 13715990"/>
              <a:gd name="connsiteX136" fmla="*/ 23265572 w 24432110"/>
              <a:gd name="connsiteY136" fmla="*/ 12739820 h 13715990"/>
              <a:gd name="connsiteX137" fmla="*/ 23253438 w 24432110"/>
              <a:gd name="connsiteY137" fmla="*/ 12727789 h 13715990"/>
              <a:gd name="connsiteX138" fmla="*/ 23246694 w 24432110"/>
              <a:gd name="connsiteY138" fmla="*/ 12710410 h 13715990"/>
              <a:gd name="connsiteX139" fmla="*/ 23243998 w 24432110"/>
              <a:gd name="connsiteY139" fmla="*/ 12689021 h 13715990"/>
              <a:gd name="connsiteX140" fmla="*/ 23248044 w 24432110"/>
              <a:gd name="connsiteY140" fmla="*/ 12663621 h 13715990"/>
              <a:gd name="connsiteX141" fmla="*/ 23257482 w 24432110"/>
              <a:gd name="connsiteY141" fmla="*/ 12647579 h 13715990"/>
              <a:gd name="connsiteX142" fmla="*/ 23270966 w 24432110"/>
              <a:gd name="connsiteY142" fmla="*/ 12638221 h 13715990"/>
              <a:gd name="connsiteX143" fmla="*/ 23284450 w 24432110"/>
              <a:gd name="connsiteY143" fmla="*/ 12635547 h 13715990"/>
              <a:gd name="connsiteX144" fmla="*/ 23316810 w 24432110"/>
              <a:gd name="connsiteY144" fmla="*/ 12662284 h 13715990"/>
              <a:gd name="connsiteX145" fmla="*/ 23354562 w 24432110"/>
              <a:gd name="connsiteY145" fmla="*/ 12644905 h 13715990"/>
              <a:gd name="connsiteX146" fmla="*/ 23328944 w 24432110"/>
              <a:gd name="connsiteY146" fmla="*/ 12614158 h 13715990"/>
              <a:gd name="connsiteX147" fmla="*/ 23285798 w 24432110"/>
              <a:gd name="connsiteY147" fmla="*/ 12603463 h 13715990"/>
              <a:gd name="connsiteX148" fmla="*/ 22278594 w 24432110"/>
              <a:gd name="connsiteY148" fmla="*/ 12603463 h 13715990"/>
              <a:gd name="connsiteX149" fmla="*/ 22217918 w 24432110"/>
              <a:gd name="connsiteY149" fmla="*/ 12626189 h 13715990"/>
              <a:gd name="connsiteX150" fmla="*/ 22196346 w 24432110"/>
              <a:gd name="connsiteY150" fmla="*/ 12690357 h 13715990"/>
              <a:gd name="connsiteX151" fmla="*/ 22201738 w 24432110"/>
              <a:gd name="connsiteY151" fmla="*/ 12727789 h 13715990"/>
              <a:gd name="connsiteX152" fmla="*/ 22217918 w 24432110"/>
              <a:gd name="connsiteY152" fmla="*/ 12754526 h 13715990"/>
              <a:gd name="connsiteX153" fmla="*/ 22242190 w 24432110"/>
              <a:gd name="connsiteY153" fmla="*/ 12771904 h 13715990"/>
              <a:gd name="connsiteX154" fmla="*/ 22273202 w 24432110"/>
              <a:gd name="connsiteY154" fmla="*/ 12777252 h 13715990"/>
              <a:gd name="connsiteX155" fmla="*/ 22297470 w 24432110"/>
              <a:gd name="connsiteY155" fmla="*/ 12774578 h 13715990"/>
              <a:gd name="connsiteX156" fmla="*/ 22316346 w 24432110"/>
              <a:gd name="connsiteY156" fmla="*/ 12767894 h 13715990"/>
              <a:gd name="connsiteX157" fmla="*/ 22331178 w 24432110"/>
              <a:gd name="connsiteY157" fmla="*/ 12755862 h 13715990"/>
              <a:gd name="connsiteX158" fmla="*/ 22343314 w 24432110"/>
              <a:gd name="connsiteY158" fmla="*/ 12738483 h 13715990"/>
              <a:gd name="connsiteX159" fmla="*/ 22312302 w 24432110"/>
              <a:gd name="connsiteY159" fmla="*/ 12719768 h 13715990"/>
              <a:gd name="connsiteX160" fmla="*/ 22297470 w 24432110"/>
              <a:gd name="connsiteY160" fmla="*/ 12737147 h 13715990"/>
              <a:gd name="connsiteX161" fmla="*/ 22277246 w 24432110"/>
              <a:gd name="connsiteY161" fmla="*/ 12742494 h 13715990"/>
              <a:gd name="connsiteX162" fmla="*/ 22246234 w 24432110"/>
              <a:gd name="connsiteY162" fmla="*/ 12729126 h 13715990"/>
              <a:gd name="connsiteX163" fmla="*/ 22235446 w 24432110"/>
              <a:gd name="connsiteY163" fmla="*/ 12690357 h 13715990"/>
              <a:gd name="connsiteX164" fmla="*/ 22246234 w 24432110"/>
              <a:gd name="connsiteY164" fmla="*/ 12651589 h 13715990"/>
              <a:gd name="connsiteX165" fmla="*/ 22275898 w 24432110"/>
              <a:gd name="connsiteY165" fmla="*/ 12636884 h 13715990"/>
              <a:gd name="connsiteX166" fmla="*/ 22297470 w 24432110"/>
              <a:gd name="connsiteY166" fmla="*/ 12643568 h 13715990"/>
              <a:gd name="connsiteX167" fmla="*/ 22308258 w 24432110"/>
              <a:gd name="connsiteY167" fmla="*/ 12662284 h 13715990"/>
              <a:gd name="connsiteX168" fmla="*/ 22346010 w 24432110"/>
              <a:gd name="connsiteY168" fmla="*/ 12644905 h 13715990"/>
              <a:gd name="connsiteX169" fmla="*/ 22320392 w 24432110"/>
              <a:gd name="connsiteY169" fmla="*/ 12614158 h 13715990"/>
              <a:gd name="connsiteX170" fmla="*/ 22278594 w 24432110"/>
              <a:gd name="connsiteY170" fmla="*/ 12603463 h 13715990"/>
              <a:gd name="connsiteX171" fmla="*/ 23105122 w 24432110"/>
              <a:gd name="connsiteY171" fmla="*/ 12602126 h 13715990"/>
              <a:gd name="connsiteX172" fmla="*/ 23047142 w 24432110"/>
              <a:gd name="connsiteY172" fmla="*/ 12624852 h 13715990"/>
              <a:gd name="connsiteX173" fmla="*/ 23025570 w 24432110"/>
              <a:gd name="connsiteY173" fmla="*/ 12689020 h 13715990"/>
              <a:gd name="connsiteX174" fmla="*/ 23047142 w 24432110"/>
              <a:gd name="connsiteY174" fmla="*/ 12753188 h 13715990"/>
              <a:gd name="connsiteX175" fmla="*/ 23105122 w 24432110"/>
              <a:gd name="connsiteY175" fmla="*/ 12775915 h 13715990"/>
              <a:gd name="connsiteX176" fmla="*/ 23163100 w 24432110"/>
              <a:gd name="connsiteY176" fmla="*/ 12753188 h 13715990"/>
              <a:gd name="connsiteX177" fmla="*/ 23184674 w 24432110"/>
              <a:gd name="connsiteY177" fmla="*/ 12689020 h 13715990"/>
              <a:gd name="connsiteX178" fmla="*/ 23163100 w 24432110"/>
              <a:gd name="connsiteY178" fmla="*/ 12624852 h 13715990"/>
              <a:gd name="connsiteX179" fmla="*/ 23105122 w 24432110"/>
              <a:gd name="connsiteY179" fmla="*/ 12602126 h 13715990"/>
              <a:gd name="connsiteX180" fmla="*/ 22800398 w 24432110"/>
              <a:gd name="connsiteY180" fmla="*/ 12602126 h 13715990"/>
              <a:gd name="connsiteX181" fmla="*/ 22742420 w 24432110"/>
              <a:gd name="connsiteY181" fmla="*/ 12624852 h 13715990"/>
              <a:gd name="connsiteX182" fmla="*/ 22720846 w 24432110"/>
              <a:gd name="connsiteY182" fmla="*/ 12689020 h 13715990"/>
              <a:gd name="connsiteX183" fmla="*/ 22742420 w 24432110"/>
              <a:gd name="connsiteY183" fmla="*/ 12753188 h 13715990"/>
              <a:gd name="connsiteX184" fmla="*/ 22800398 w 24432110"/>
              <a:gd name="connsiteY184" fmla="*/ 12775915 h 13715990"/>
              <a:gd name="connsiteX185" fmla="*/ 22858378 w 24432110"/>
              <a:gd name="connsiteY185" fmla="*/ 12753188 h 13715990"/>
              <a:gd name="connsiteX186" fmla="*/ 22879950 w 24432110"/>
              <a:gd name="connsiteY186" fmla="*/ 12689020 h 13715990"/>
              <a:gd name="connsiteX187" fmla="*/ 22858378 w 24432110"/>
              <a:gd name="connsiteY187" fmla="*/ 12624852 h 13715990"/>
              <a:gd name="connsiteX188" fmla="*/ 22800398 w 24432110"/>
              <a:gd name="connsiteY188" fmla="*/ 12602126 h 13715990"/>
              <a:gd name="connsiteX189" fmla="*/ 21074536 w 24432110"/>
              <a:gd name="connsiteY189" fmla="*/ 12594105 h 13715990"/>
              <a:gd name="connsiteX190" fmla="*/ 21011164 w 24432110"/>
              <a:gd name="connsiteY190" fmla="*/ 12616831 h 13715990"/>
              <a:gd name="connsiteX191" fmla="*/ 21081278 w 24432110"/>
              <a:gd name="connsiteY191" fmla="*/ 12730462 h 13715990"/>
              <a:gd name="connsiteX192" fmla="*/ 21131166 w 24432110"/>
              <a:gd name="connsiteY192" fmla="*/ 12685010 h 13715990"/>
              <a:gd name="connsiteX193" fmla="*/ 21074536 w 24432110"/>
              <a:gd name="connsiteY193" fmla="*/ 12594105 h 13715990"/>
              <a:gd name="connsiteX194" fmla="*/ 21586902 w 24432110"/>
              <a:gd name="connsiteY194" fmla="*/ 12523253 h 13715990"/>
              <a:gd name="connsiteX195" fmla="*/ 21477686 w 24432110"/>
              <a:gd name="connsiteY195" fmla="*/ 12674316 h 13715990"/>
              <a:gd name="connsiteX196" fmla="*/ 21510046 w 24432110"/>
              <a:gd name="connsiteY196" fmla="*/ 12733136 h 13715990"/>
              <a:gd name="connsiteX197" fmla="*/ 21652970 w 24432110"/>
              <a:gd name="connsiteY197" fmla="*/ 12533948 h 13715990"/>
              <a:gd name="connsiteX198" fmla="*/ 21956344 w 24432110"/>
              <a:gd name="connsiteY198" fmla="*/ 12492506 h 13715990"/>
              <a:gd name="connsiteX199" fmla="*/ 21987354 w 24432110"/>
              <a:gd name="connsiteY199" fmla="*/ 12492506 h 13715990"/>
              <a:gd name="connsiteX200" fmla="*/ 22014322 w 24432110"/>
              <a:gd name="connsiteY200" fmla="*/ 12499190 h 13715990"/>
              <a:gd name="connsiteX201" fmla="*/ 22022412 w 24432110"/>
              <a:gd name="connsiteY201" fmla="*/ 12517905 h 13715990"/>
              <a:gd name="connsiteX202" fmla="*/ 22012974 w 24432110"/>
              <a:gd name="connsiteY202" fmla="*/ 12540632 h 13715990"/>
              <a:gd name="connsiteX203" fmla="*/ 21987354 w 24432110"/>
              <a:gd name="connsiteY203" fmla="*/ 12547316 h 13715990"/>
              <a:gd name="connsiteX204" fmla="*/ 21956344 w 24432110"/>
              <a:gd name="connsiteY204" fmla="*/ 12547316 h 13715990"/>
              <a:gd name="connsiteX205" fmla="*/ 21071838 w 24432110"/>
              <a:gd name="connsiteY205" fmla="*/ 12469779 h 13715990"/>
              <a:gd name="connsiteX206" fmla="*/ 21071838 w 24432110"/>
              <a:gd name="connsiteY206" fmla="*/ 12481811 h 13715990"/>
              <a:gd name="connsiteX207" fmla="*/ 21086670 w 24432110"/>
              <a:gd name="connsiteY207" fmla="*/ 12572715 h 13715990"/>
              <a:gd name="connsiteX208" fmla="*/ 21092064 w 24432110"/>
              <a:gd name="connsiteY208" fmla="*/ 12587421 h 13715990"/>
              <a:gd name="connsiteX209" fmla="*/ 21144650 w 24432110"/>
              <a:gd name="connsiteY209" fmla="*/ 12672978 h 13715990"/>
              <a:gd name="connsiteX210" fmla="*/ 21194538 w 24432110"/>
              <a:gd name="connsiteY210" fmla="*/ 12627526 h 13715990"/>
              <a:gd name="connsiteX211" fmla="*/ 21155436 w 24432110"/>
              <a:gd name="connsiteY211" fmla="*/ 12564694 h 13715990"/>
              <a:gd name="connsiteX212" fmla="*/ 21150042 w 24432110"/>
              <a:gd name="connsiteY212" fmla="*/ 12549989 h 13715990"/>
              <a:gd name="connsiteX213" fmla="*/ 21139256 w 24432110"/>
              <a:gd name="connsiteY213" fmla="*/ 12481811 h 13715990"/>
              <a:gd name="connsiteX214" fmla="*/ 21139256 w 24432110"/>
              <a:gd name="connsiteY214" fmla="*/ 12473789 h 13715990"/>
              <a:gd name="connsiteX215" fmla="*/ 22286684 w 24432110"/>
              <a:gd name="connsiteY215" fmla="*/ 12431011 h 13715990"/>
              <a:gd name="connsiteX216" fmla="*/ 22305562 w 24432110"/>
              <a:gd name="connsiteY216" fmla="*/ 12431011 h 13715990"/>
              <a:gd name="connsiteX217" fmla="*/ 22324438 w 24432110"/>
              <a:gd name="connsiteY217" fmla="*/ 12433685 h 13715990"/>
              <a:gd name="connsiteX218" fmla="*/ 22339270 w 24432110"/>
              <a:gd name="connsiteY218" fmla="*/ 12441706 h 13715990"/>
              <a:gd name="connsiteX219" fmla="*/ 22348708 w 24432110"/>
              <a:gd name="connsiteY219" fmla="*/ 12457748 h 13715990"/>
              <a:gd name="connsiteX220" fmla="*/ 22351404 w 24432110"/>
              <a:gd name="connsiteY220" fmla="*/ 12481811 h 13715990"/>
              <a:gd name="connsiteX221" fmla="*/ 22348708 w 24432110"/>
              <a:gd name="connsiteY221" fmla="*/ 12505874 h 13715990"/>
              <a:gd name="connsiteX222" fmla="*/ 22339270 w 24432110"/>
              <a:gd name="connsiteY222" fmla="*/ 12521916 h 13715990"/>
              <a:gd name="connsiteX223" fmla="*/ 22324438 w 24432110"/>
              <a:gd name="connsiteY223" fmla="*/ 12529937 h 13715990"/>
              <a:gd name="connsiteX224" fmla="*/ 22304214 w 24432110"/>
              <a:gd name="connsiteY224" fmla="*/ 12532611 h 13715990"/>
              <a:gd name="connsiteX225" fmla="*/ 22286684 w 24432110"/>
              <a:gd name="connsiteY225" fmla="*/ 12532611 h 13715990"/>
              <a:gd name="connsiteX226" fmla="*/ 21954994 w 24432110"/>
              <a:gd name="connsiteY226" fmla="*/ 12416306 h 13715990"/>
              <a:gd name="connsiteX227" fmla="*/ 21980614 w 24432110"/>
              <a:gd name="connsiteY227" fmla="*/ 12416306 h 13715990"/>
              <a:gd name="connsiteX228" fmla="*/ 22004884 w 24432110"/>
              <a:gd name="connsiteY228" fmla="*/ 12422990 h 13715990"/>
              <a:gd name="connsiteX229" fmla="*/ 22012974 w 24432110"/>
              <a:gd name="connsiteY229" fmla="*/ 12444379 h 13715990"/>
              <a:gd name="connsiteX230" fmla="*/ 22004884 w 24432110"/>
              <a:gd name="connsiteY230" fmla="*/ 12465769 h 13715990"/>
              <a:gd name="connsiteX231" fmla="*/ 21981962 w 24432110"/>
              <a:gd name="connsiteY231" fmla="*/ 12472453 h 13715990"/>
              <a:gd name="connsiteX232" fmla="*/ 21981962 w 24432110"/>
              <a:gd name="connsiteY232" fmla="*/ 12471116 h 13715990"/>
              <a:gd name="connsiteX233" fmla="*/ 21954994 w 24432110"/>
              <a:gd name="connsiteY233" fmla="*/ 12471116 h 13715990"/>
              <a:gd name="connsiteX234" fmla="*/ 22878602 w 24432110"/>
              <a:gd name="connsiteY234" fmla="*/ 12398927 h 13715990"/>
              <a:gd name="connsiteX235" fmla="*/ 22878602 w 24432110"/>
              <a:gd name="connsiteY235" fmla="*/ 12564695 h 13715990"/>
              <a:gd name="connsiteX236" fmla="*/ 22917702 w 24432110"/>
              <a:gd name="connsiteY236" fmla="*/ 12564695 h 13715990"/>
              <a:gd name="connsiteX237" fmla="*/ 22917702 w 24432110"/>
              <a:gd name="connsiteY237" fmla="*/ 12497853 h 13715990"/>
              <a:gd name="connsiteX238" fmla="*/ 22981074 w 24432110"/>
              <a:gd name="connsiteY238" fmla="*/ 12497853 h 13715990"/>
              <a:gd name="connsiteX239" fmla="*/ 22981074 w 24432110"/>
              <a:gd name="connsiteY239" fmla="*/ 12564695 h 13715990"/>
              <a:gd name="connsiteX240" fmla="*/ 23020178 w 24432110"/>
              <a:gd name="connsiteY240" fmla="*/ 12564695 h 13715990"/>
              <a:gd name="connsiteX241" fmla="*/ 23020178 w 24432110"/>
              <a:gd name="connsiteY241" fmla="*/ 12398927 h 13715990"/>
              <a:gd name="connsiteX242" fmla="*/ 22981074 w 24432110"/>
              <a:gd name="connsiteY242" fmla="*/ 12398927 h 13715990"/>
              <a:gd name="connsiteX243" fmla="*/ 22981074 w 24432110"/>
              <a:gd name="connsiteY243" fmla="*/ 12464432 h 13715990"/>
              <a:gd name="connsiteX244" fmla="*/ 22917702 w 24432110"/>
              <a:gd name="connsiteY244" fmla="*/ 12464432 h 13715990"/>
              <a:gd name="connsiteX245" fmla="*/ 22917702 w 24432110"/>
              <a:gd name="connsiteY245" fmla="*/ 12398927 h 13715990"/>
              <a:gd name="connsiteX246" fmla="*/ 22568486 w 24432110"/>
              <a:gd name="connsiteY246" fmla="*/ 12398927 h 13715990"/>
              <a:gd name="connsiteX247" fmla="*/ 22568486 w 24432110"/>
              <a:gd name="connsiteY247" fmla="*/ 12432348 h 13715990"/>
              <a:gd name="connsiteX248" fmla="*/ 22614330 w 24432110"/>
              <a:gd name="connsiteY248" fmla="*/ 12432348 h 13715990"/>
              <a:gd name="connsiteX249" fmla="*/ 22614330 w 24432110"/>
              <a:gd name="connsiteY249" fmla="*/ 12564695 h 13715990"/>
              <a:gd name="connsiteX250" fmla="*/ 22652082 w 24432110"/>
              <a:gd name="connsiteY250" fmla="*/ 12564695 h 13715990"/>
              <a:gd name="connsiteX251" fmla="*/ 22652082 w 24432110"/>
              <a:gd name="connsiteY251" fmla="*/ 12432348 h 13715990"/>
              <a:gd name="connsiteX252" fmla="*/ 22697926 w 24432110"/>
              <a:gd name="connsiteY252" fmla="*/ 12432348 h 13715990"/>
              <a:gd name="connsiteX253" fmla="*/ 22697926 w 24432110"/>
              <a:gd name="connsiteY253" fmla="*/ 12398927 h 13715990"/>
              <a:gd name="connsiteX254" fmla="*/ 22416124 w 24432110"/>
              <a:gd name="connsiteY254" fmla="*/ 12398927 h 13715990"/>
              <a:gd name="connsiteX255" fmla="*/ 22416124 w 24432110"/>
              <a:gd name="connsiteY255" fmla="*/ 12509884 h 13715990"/>
              <a:gd name="connsiteX256" fmla="*/ 22421518 w 24432110"/>
              <a:gd name="connsiteY256" fmla="*/ 12537958 h 13715990"/>
              <a:gd name="connsiteX257" fmla="*/ 22436350 w 24432110"/>
              <a:gd name="connsiteY257" fmla="*/ 12555337 h 13715990"/>
              <a:gd name="connsiteX258" fmla="*/ 22457922 w 24432110"/>
              <a:gd name="connsiteY258" fmla="*/ 12564695 h 13715990"/>
              <a:gd name="connsiteX259" fmla="*/ 22484890 w 24432110"/>
              <a:gd name="connsiteY259" fmla="*/ 12567368 h 13715990"/>
              <a:gd name="connsiteX260" fmla="*/ 22511854 w 24432110"/>
              <a:gd name="connsiteY260" fmla="*/ 12564695 h 13715990"/>
              <a:gd name="connsiteX261" fmla="*/ 22533430 w 24432110"/>
              <a:gd name="connsiteY261" fmla="*/ 12555337 h 13715990"/>
              <a:gd name="connsiteX262" fmla="*/ 22548260 w 24432110"/>
              <a:gd name="connsiteY262" fmla="*/ 12537958 h 13715990"/>
              <a:gd name="connsiteX263" fmla="*/ 22553654 w 24432110"/>
              <a:gd name="connsiteY263" fmla="*/ 12509884 h 13715990"/>
              <a:gd name="connsiteX264" fmla="*/ 22553654 w 24432110"/>
              <a:gd name="connsiteY264" fmla="*/ 12400264 h 13715990"/>
              <a:gd name="connsiteX265" fmla="*/ 22517250 w 24432110"/>
              <a:gd name="connsiteY265" fmla="*/ 12400264 h 13715990"/>
              <a:gd name="connsiteX266" fmla="*/ 22517250 w 24432110"/>
              <a:gd name="connsiteY266" fmla="*/ 12499190 h 13715990"/>
              <a:gd name="connsiteX267" fmla="*/ 22515900 w 24432110"/>
              <a:gd name="connsiteY267" fmla="*/ 12515232 h 13715990"/>
              <a:gd name="connsiteX268" fmla="*/ 22510506 w 24432110"/>
              <a:gd name="connsiteY268" fmla="*/ 12527263 h 13715990"/>
              <a:gd name="connsiteX269" fmla="*/ 22501070 w 24432110"/>
              <a:gd name="connsiteY269" fmla="*/ 12535284 h 13715990"/>
              <a:gd name="connsiteX270" fmla="*/ 22486238 w 24432110"/>
              <a:gd name="connsiteY270" fmla="*/ 12537958 h 13715990"/>
              <a:gd name="connsiteX271" fmla="*/ 22471406 w 24432110"/>
              <a:gd name="connsiteY271" fmla="*/ 12535284 h 13715990"/>
              <a:gd name="connsiteX272" fmla="*/ 22461966 w 24432110"/>
              <a:gd name="connsiteY272" fmla="*/ 12527263 h 13715990"/>
              <a:gd name="connsiteX273" fmla="*/ 22456574 w 24432110"/>
              <a:gd name="connsiteY273" fmla="*/ 12515232 h 13715990"/>
              <a:gd name="connsiteX274" fmla="*/ 22455226 w 24432110"/>
              <a:gd name="connsiteY274" fmla="*/ 12499190 h 13715990"/>
              <a:gd name="connsiteX275" fmla="*/ 22455226 w 24432110"/>
              <a:gd name="connsiteY275" fmla="*/ 12398927 h 13715990"/>
              <a:gd name="connsiteX276" fmla="*/ 22248930 w 24432110"/>
              <a:gd name="connsiteY276" fmla="*/ 12398927 h 13715990"/>
              <a:gd name="connsiteX277" fmla="*/ 22248930 w 24432110"/>
              <a:gd name="connsiteY277" fmla="*/ 12564695 h 13715990"/>
              <a:gd name="connsiteX278" fmla="*/ 22308258 w 24432110"/>
              <a:gd name="connsiteY278" fmla="*/ 12564695 h 13715990"/>
              <a:gd name="connsiteX279" fmla="*/ 22341966 w 24432110"/>
              <a:gd name="connsiteY279" fmla="*/ 12560684 h 13715990"/>
              <a:gd name="connsiteX280" fmla="*/ 22368934 w 24432110"/>
              <a:gd name="connsiteY280" fmla="*/ 12545979 h 13715990"/>
              <a:gd name="connsiteX281" fmla="*/ 22386462 w 24432110"/>
              <a:gd name="connsiteY281" fmla="*/ 12519242 h 13715990"/>
              <a:gd name="connsiteX282" fmla="*/ 22393202 w 24432110"/>
              <a:gd name="connsiteY282" fmla="*/ 12480474 h 13715990"/>
              <a:gd name="connsiteX283" fmla="*/ 22386462 w 24432110"/>
              <a:gd name="connsiteY283" fmla="*/ 12443043 h 13715990"/>
              <a:gd name="connsiteX284" fmla="*/ 22368934 w 24432110"/>
              <a:gd name="connsiteY284" fmla="*/ 12417643 h 13715990"/>
              <a:gd name="connsiteX285" fmla="*/ 22343314 w 24432110"/>
              <a:gd name="connsiteY285" fmla="*/ 12402937 h 13715990"/>
              <a:gd name="connsiteX286" fmla="*/ 22310954 w 24432110"/>
              <a:gd name="connsiteY286" fmla="*/ 12398927 h 13715990"/>
              <a:gd name="connsiteX287" fmla="*/ 22048030 w 24432110"/>
              <a:gd name="connsiteY287" fmla="*/ 12398927 h 13715990"/>
              <a:gd name="connsiteX288" fmla="*/ 22101962 w 24432110"/>
              <a:gd name="connsiteY288" fmla="*/ 12499190 h 13715990"/>
              <a:gd name="connsiteX289" fmla="*/ 22101962 w 24432110"/>
              <a:gd name="connsiteY289" fmla="*/ 12564695 h 13715990"/>
              <a:gd name="connsiteX290" fmla="*/ 22123538 w 24432110"/>
              <a:gd name="connsiteY290" fmla="*/ 12564695 h 13715990"/>
              <a:gd name="connsiteX291" fmla="*/ 22123538 w 24432110"/>
              <a:gd name="connsiteY291" fmla="*/ 12499190 h 13715990"/>
              <a:gd name="connsiteX292" fmla="*/ 22173426 w 24432110"/>
              <a:gd name="connsiteY292" fmla="*/ 12398927 h 13715990"/>
              <a:gd name="connsiteX293" fmla="*/ 22150502 w 24432110"/>
              <a:gd name="connsiteY293" fmla="*/ 12398927 h 13715990"/>
              <a:gd name="connsiteX294" fmla="*/ 22123538 w 24432110"/>
              <a:gd name="connsiteY294" fmla="*/ 12456411 h 13715990"/>
              <a:gd name="connsiteX295" fmla="*/ 22118142 w 24432110"/>
              <a:gd name="connsiteY295" fmla="*/ 12468442 h 13715990"/>
              <a:gd name="connsiteX296" fmla="*/ 22115446 w 24432110"/>
              <a:gd name="connsiteY296" fmla="*/ 12476463 h 13715990"/>
              <a:gd name="connsiteX297" fmla="*/ 22114098 w 24432110"/>
              <a:gd name="connsiteY297" fmla="*/ 12483148 h 13715990"/>
              <a:gd name="connsiteX298" fmla="*/ 22112750 w 24432110"/>
              <a:gd name="connsiteY298" fmla="*/ 12483148 h 13715990"/>
              <a:gd name="connsiteX299" fmla="*/ 22110054 w 24432110"/>
              <a:gd name="connsiteY299" fmla="*/ 12476463 h 13715990"/>
              <a:gd name="connsiteX300" fmla="*/ 22106008 w 24432110"/>
              <a:gd name="connsiteY300" fmla="*/ 12468442 h 13715990"/>
              <a:gd name="connsiteX301" fmla="*/ 22100614 w 24432110"/>
              <a:gd name="connsiteY301" fmla="*/ 12456411 h 13715990"/>
              <a:gd name="connsiteX302" fmla="*/ 22073648 w 24432110"/>
              <a:gd name="connsiteY302" fmla="*/ 12398927 h 13715990"/>
              <a:gd name="connsiteX303" fmla="*/ 21933422 w 24432110"/>
              <a:gd name="connsiteY303" fmla="*/ 12398927 h 13715990"/>
              <a:gd name="connsiteX304" fmla="*/ 21933422 w 24432110"/>
              <a:gd name="connsiteY304" fmla="*/ 12564695 h 13715990"/>
              <a:gd name="connsiteX305" fmla="*/ 21981962 w 24432110"/>
              <a:gd name="connsiteY305" fmla="*/ 12564695 h 13715990"/>
              <a:gd name="connsiteX306" fmla="*/ 22026458 w 24432110"/>
              <a:gd name="connsiteY306" fmla="*/ 12552663 h 13715990"/>
              <a:gd name="connsiteX307" fmla="*/ 22041288 w 24432110"/>
              <a:gd name="connsiteY307" fmla="*/ 12517905 h 13715990"/>
              <a:gd name="connsiteX308" fmla="*/ 22038592 w 24432110"/>
              <a:gd name="connsiteY308" fmla="*/ 12501863 h 13715990"/>
              <a:gd name="connsiteX309" fmla="*/ 22030502 w 24432110"/>
              <a:gd name="connsiteY309" fmla="*/ 12489832 h 13715990"/>
              <a:gd name="connsiteX310" fmla="*/ 22018366 w 24432110"/>
              <a:gd name="connsiteY310" fmla="*/ 12483148 h 13715990"/>
              <a:gd name="connsiteX311" fmla="*/ 22004884 w 24432110"/>
              <a:gd name="connsiteY311" fmla="*/ 12480474 h 13715990"/>
              <a:gd name="connsiteX312" fmla="*/ 22027806 w 24432110"/>
              <a:gd name="connsiteY312" fmla="*/ 12468442 h 13715990"/>
              <a:gd name="connsiteX313" fmla="*/ 22035894 w 24432110"/>
              <a:gd name="connsiteY313" fmla="*/ 12441706 h 13715990"/>
              <a:gd name="connsiteX314" fmla="*/ 22022412 w 24432110"/>
              <a:gd name="connsiteY314" fmla="*/ 12409622 h 13715990"/>
              <a:gd name="connsiteX315" fmla="*/ 21983310 w 24432110"/>
              <a:gd name="connsiteY315" fmla="*/ 12398927 h 13715990"/>
              <a:gd name="connsiteX316" fmla="*/ 22790960 w 24432110"/>
              <a:gd name="connsiteY316" fmla="*/ 12394917 h 13715990"/>
              <a:gd name="connsiteX317" fmla="*/ 22730286 w 24432110"/>
              <a:gd name="connsiteY317" fmla="*/ 12417643 h 13715990"/>
              <a:gd name="connsiteX318" fmla="*/ 22708712 w 24432110"/>
              <a:gd name="connsiteY318" fmla="*/ 12481811 h 13715990"/>
              <a:gd name="connsiteX319" fmla="*/ 22714106 w 24432110"/>
              <a:gd name="connsiteY319" fmla="*/ 12519243 h 13715990"/>
              <a:gd name="connsiteX320" fmla="*/ 22730286 w 24432110"/>
              <a:gd name="connsiteY320" fmla="*/ 12545979 h 13715990"/>
              <a:gd name="connsiteX321" fmla="*/ 22754554 w 24432110"/>
              <a:gd name="connsiteY321" fmla="*/ 12563358 h 13715990"/>
              <a:gd name="connsiteX322" fmla="*/ 22785566 w 24432110"/>
              <a:gd name="connsiteY322" fmla="*/ 12568706 h 13715990"/>
              <a:gd name="connsiteX323" fmla="*/ 22809838 w 24432110"/>
              <a:gd name="connsiteY323" fmla="*/ 12566032 h 13715990"/>
              <a:gd name="connsiteX324" fmla="*/ 22828714 w 24432110"/>
              <a:gd name="connsiteY324" fmla="*/ 12559348 h 13715990"/>
              <a:gd name="connsiteX325" fmla="*/ 22843546 w 24432110"/>
              <a:gd name="connsiteY325" fmla="*/ 12547316 h 13715990"/>
              <a:gd name="connsiteX326" fmla="*/ 22855680 w 24432110"/>
              <a:gd name="connsiteY326" fmla="*/ 12529937 h 13715990"/>
              <a:gd name="connsiteX327" fmla="*/ 22824668 w 24432110"/>
              <a:gd name="connsiteY327" fmla="*/ 12511222 h 13715990"/>
              <a:gd name="connsiteX328" fmla="*/ 22809838 w 24432110"/>
              <a:gd name="connsiteY328" fmla="*/ 12528601 h 13715990"/>
              <a:gd name="connsiteX329" fmla="*/ 22789612 w 24432110"/>
              <a:gd name="connsiteY329" fmla="*/ 12533948 h 13715990"/>
              <a:gd name="connsiteX330" fmla="*/ 22758600 w 24432110"/>
              <a:gd name="connsiteY330" fmla="*/ 12520580 h 13715990"/>
              <a:gd name="connsiteX331" fmla="*/ 22747814 w 24432110"/>
              <a:gd name="connsiteY331" fmla="*/ 12481811 h 13715990"/>
              <a:gd name="connsiteX332" fmla="*/ 22758600 w 24432110"/>
              <a:gd name="connsiteY332" fmla="*/ 12443043 h 13715990"/>
              <a:gd name="connsiteX333" fmla="*/ 22788262 w 24432110"/>
              <a:gd name="connsiteY333" fmla="*/ 12428338 h 13715990"/>
              <a:gd name="connsiteX334" fmla="*/ 22809838 w 24432110"/>
              <a:gd name="connsiteY334" fmla="*/ 12435022 h 13715990"/>
              <a:gd name="connsiteX335" fmla="*/ 22820622 w 24432110"/>
              <a:gd name="connsiteY335" fmla="*/ 12453738 h 13715990"/>
              <a:gd name="connsiteX336" fmla="*/ 22858378 w 24432110"/>
              <a:gd name="connsiteY336" fmla="*/ 12436359 h 13715990"/>
              <a:gd name="connsiteX337" fmla="*/ 22832758 w 24432110"/>
              <a:gd name="connsiteY337" fmla="*/ 12405612 h 13715990"/>
              <a:gd name="connsiteX338" fmla="*/ 22790960 w 24432110"/>
              <a:gd name="connsiteY338" fmla="*/ 12394917 h 13715990"/>
              <a:gd name="connsiteX339" fmla="*/ 21634094 w 24432110"/>
              <a:gd name="connsiteY339" fmla="*/ 12370853 h 13715990"/>
              <a:gd name="connsiteX340" fmla="*/ 21572070 w 24432110"/>
              <a:gd name="connsiteY340" fmla="*/ 12397590 h 13715990"/>
              <a:gd name="connsiteX341" fmla="*/ 21589598 w 24432110"/>
              <a:gd name="connsiteY341" fmla="*/ 12481810 h 13715990"/>
              <a:gd name="connsiteX342" fmla="*/ 21588250 w 24432110"/>
              <a:gd name="connsiteY342" fmla="*/ 12508547 h 13715990"/>
              <a:gd name="connsiteX343" fmla="*/ 21654318 w 24432110"/>
              <a:gd name="connsiteY343" fmla="*/ 12519242 h 13715990"/>
              <a:gd name="connsiteX344" fmla="*/ 21657014 w 24432110"/>
              <a:gd name="connsiteY344" fmla="*/ 12481810 h 13715990"/>
              <a:gd name="connsiteX345" fmla="*/ 21634094 w 24432110"/>
              <a:gd name="connsiteY345" fmla="*/ 12370853 h 13715990"/>
              <a:gd name="connsiteX346" fmla="*/ 21356338 w 24432110"/>
              <a:gd name="connsiteY346" fmla="*/ 12341443 h 13715990"/>
              <a:gd name="connsiteX347" fmla="*/ 21364426 w 24432110"/>
              <a:gd name="connsiteY347" fmla="*/ 12341443 h 13715990"/>
              <a:gd name="connsiteX348" fmla="*/ 21372518 w 24432110"/>
              <a:gd name="connsiteY348" fmla="*/ 12341443 h 13715990"/>
              <a:gd name="connsiteX349" fmla="*/ 21464204 w 24432110"/>
              <a:gd name="connsiteY349" fmla="*/ 12382885 h 13715990"/>
              <a:gd name="connsiteX350" fmla="*/ 21474990 w 24432110"/>
              <a:gd name="connsiteY350" fmla="*/ 12394916 h 13715990"/>
              <a:gd name="connsiteX351" fmla="*/ 21488474 w 24432110"/>
              <a:gd name="connsiteY351" fmla="*/ 12416306 h 13715990"/>
              <a:gd name="connsiteX352" fmla="*/ 21495214 w 24432110"/>
              <a:gd name="connsiteY352" fmla="*/ 12431011 h 13715990"/>
              <a:gd name="connsiteX353" fmla="*/ 21504654 w 24432110"/>
              <a:gd name="connsiteY353" fmla="*/ 12480474 h 13715990"/>
              <a:gd name="connsiteX354" fmla="*/ 21504654 w 24432110"/>
              <a:gd name="connsiteY354" fmla="*/ 12493842 h 13715990"/>
              <a:gd name="connsiteX355" fmla="*/ 21501958 w 24432110"/>
              <a:gd name="connsiteY355" fmla="*/ 12511221 h 13715990"/>
              <a:gd name="connsiteX356" fmla="*/ 21438586 w 24432110"/>
              <a:gd name="connsiteY356" fmla="*/ 12600789 h 13715990"/>
              <a:gd name="connsiteX357" fmla="*/ 21423754 w 24432110"/>
              <a:gd name="connsiteY357" fmla="*/ 12608810 h 13715990"/>
              <a:gd name="connsiteX358" fmla="*/ 21372518 w 24432110"/>
              <a:gd name="connsiteY358" fmla="*/ 12620842 h 13715990"/>
              <a:gd name="connsiteX359" fmla="*/ 21364426 w 24432110"/>
              <a:gd name="connsiteY359" fmla="*/ 12620842 h 13715990"/>
              <a:gd name="connsiteX360" fmla="*/ 21356338 w 24432110"/>
              <a:gd name="connsiteY360" fmla="*/ 12620842 h 13715990"/>
              <a:gd name="connsiteX361" fmla="*/ 21267346 w 24432110"/>
              <a:gd name="connsiteY361" fmla="*/ 12582074 h 13715990"/>
              <a:gd name="connsiteX362" fmla="*/ 21256562 w 24432110"/>
              <a:gd name="connsiteY362" fmla="*/ 12570042 h 13715990"/>
              <a:gd name="connsiteX363" fmla="*/ 21234986 w 24432110"/>
              <a:gd name="connsiteY363" fmla="*/ 12536621 h 13715990"/>
              <a:gd name="connsiteX364" fmla="*/ 21229594 w 24432110"/>
              <a:gd name="connsiteY364" fmla="*/ 12521916 h 13715990"/>
              <a:gd name="connsiteX365" fmla="*/ 21224202 w 24432110"/>
              <a:gd name="connsiteY365" fmla="*/ 12481811 h 13715990"/>
              <a:gd name="connsiteX366" fmla="*/ 21224202 w 24432110"/>
              <a:gd name="connsiteY366" fmla="*/ 12479137 h 13715990"/>
              <a:gd name="connsiteX367" fmla="*/ 21225550 w 24432110"/>
              <a:gd name="connsiteY367" fmla="*/ 12463095 h 13715990"/>
              <a:gd name="connsiteX368" fmla="*/ 21270044 w 24432110"/>
              <a:gd name="connsiteY368" fmla="*/ 12377538 h 13715990"/>
              <a:gd name="connsiteX369" fmla="*/ 21282178 w 24432110"/>
              <a:gd name="connsiteY369" fmla="*/ 12366843 h 13715990"/>
              <a:gd name="connsiteX370" fmla="*/ 21313190 w 24432110"/>
              <a:gd name="connsiteY370" fmla="*/ 12350801 h 13715990"/>
              <a:gd name="connsiteX371" fmla="*/ 21329370 w 24432110"/>
              <a:gd name="connsiteY371" fmla="*/ 12345453 h 13715990"/>
              <a:gd name="connsiteX372" fmla="*/ 21356338 w 24432110"/>
              <a:gd name="connsiteY372" fmla="*/ 12341443 h 13715990"/>
              <a:gd name="connsiteX373" fmla="*/ 21712296 w 24432110"/>
              <a:gd name="connsiteY373" fmla="*/ 12337433 h 13715990"/>
              <a:gd name="connsiteX374" fmla="*/ 21650274 w 24432110"/>
              <a:gd name="connsiteY374" fmla="*/ 12364170 h 13715990"/>
              <a:gd name="connsiteX375" fmla="*/ 21674542 w 24432110"/>
              <a:gd name="connsiteY375" fmla="*/ 12481811 h 13715990"/>
              <a:gd name="connsiteX376" fmla="*/ 21671846 w 24432110"/>
              <a:gd name="connsiteY376" fmla="*/ 12521916 h 13715990"/>
              <a:gd name="connsiteX377" fmla="*/ 21737914 w 24432110"/>
              <a:gd name="connsiteY377" fmla="*/ 12532611 h 13715990"/>
              <a:gd name="connsiteX378" fmla="*/ 21741958 w 24432110"/>
              <a:gd name="connsiteY378" fmla="*/ 12483148 h 13715990"/>
              <a:gd name="connsiteX379" fmla="*/ 21712296 w 24432110"/>
              <a:gd name="connsiteY379" fmla="*/ 12337433 h 13715990"/>
              <a:gd name="connsiteX380" fmla="*/ 21590946 w 24432110"/>
              <a:gd name="connsiteY380" fmla="*/ 12297327 h 13715990"/>
              <a:gd name="connsiteX381" fmla="*/ 21539710 w 24432110"/>
              <a:gd name="connsiteY381" fmla="*/ 12341443 h 13715990"/>
              <a:gd name="connsiteX382" fmla="*/ 21566678 w 24432110"/>
              <a:gd name="connsiteY382" fmla="*/ 12382885 h 13715990"/>
              <a:gd name="connsiteX383" fmla="*/ 21628700 w 24432110"/>
              <a:gd name="connsiteY383" fmla="*/ 12356148 h 13715990"/>
              <a:gd name="connsiteX384" fmla="*/ 21590946 w 24432110"/>
              <a:gd name="connsiteY384" fmla="*/ 12297327 h 13715990"/>
              <a:gd name="connsiteX385" fmla="*/ 20566214 w 24432110"/>
              <a:gd name="connsiteY385" fmla="*/ 12297327 h 13715990"/>
              <a:gd name="connsiteX386" fmla="*/ 20566214 w 24432110"/>
              <a:gd name="connsiteY386" fmla="*/ 12667631 h 13715990"/>
              <a:gd name="connsiteX387" fmla="*/ 20817004 w 24432110"/>
              <a:gd name="connsiteY387" fmla="*/ 12667631 h 13715990"/>
              <a:gd name="connsiteX388" fmla="*/ 20817004 w 24432110"/>
              <a:gd name="connsiteY388" fmla="*/ 12594105 h 13715990"/>
              <a:gd name="connsiteX389" fmla="*/ 20652508 w 24432110"/>
              <a:gd name="connsiteY389" fmla="*/ 12594105 h 13715990"/>
              <a:gd name="connsiteX390" fmla="*/ 20652508 w 24432110"/>
              <a:gd name="connsiteY390" fmla="*/ 12516568 h 13715990"/>
              <a:gd name="connsiteX391" fmla="*/ 20798128 w 24432110"/>
              <a:gd name="connsiteY391" fmla="*/ 12516568 h 13715990"/>
              <a:gd name="connsiteX392" fmla="*/ 20798128 w 24432110"/>
              <a:gd name="connsiteY392" fmla="*/ 12445716 h 13715990"/>
              <a:gd name="connsiteX393" fmla="*/ 20652508 w 24432110"/>
              <a:gd name="connsiteY393" fmla="*/ 12445716 h 13715990"/>
              <a:gd name="connsiteX394" fmla="*/ 20652508 w 24432110"/>
              <a:gd name="connsiteY394" fmla="*/ 12372190 h 13715990"/>
              <a:gd name="connsiteX395" fmla="*/ 20817004 w 24432110"/>
              <a:gd name="connsiteY395" fmla="*/ 12372190 h 13715990"/>
              <a:gd name="connsiteX396" fmla="*/ 20817004 w 24432110"/>
              <a:gd name="connsiteY396" fmla="*/ 12297327 h 13715990"/>
              <a:gd name="connsiteX397" fmla="*/ 19859690 w 24432110"/>
              <a:gd name="connsiteY397" fmla="*/ 12297327 h 13715990"/>
              <a:gd name="connsiteX398" fmla="*/ 19859690 w 24432110"/>
              <a:gd name="connsiteY398" fmla="*/ 12667631 h 13715990"/>
              <a:gd name="connsiteX399" fmla="*/ 19945982 w 24432110"/>
              <a:gd name="connsiteY399" fmla="*/ 12667631 h 13715990"/>
              <a:gd name="connsiteX400" fmla="*/ 19945982 w 24432110"/>
              <a:gd name="connsiteY400" fmla="*/ 12531273 h 13715990"/>
              <a:gd name="connsiteX401" fmla="*/ 20083514 w 24432110"/>
              <a:gd name="connsiteY401" fmla="*/ 12531273 h 13715990"/>
              <a:gd name="connsiteX402" fmla="*/ 20083514 w 24432110"/>
              <a:gd name="connsiteY402" fmla="*/ 12460421 h 13715990"/>
              <a:gd name="connsiteX403" fmla="*/ 19945982 w 24432110"/>
              <a:gd name="connsiteY403" fmla="*/ 12460421 h 13715990"/>
              <a:gd name="connsiteX404" fmla="*/ 19945982 w 24432110"/>
              <a:gd name="connsiteY404" fmla="*/ 12372190 h 13715990"/>
              <a:gd name="connsiteX405" fmla="*/ 20102390 w 24432110"/>
              <a:gd name="connsiteY405" fmla="*/ 12372190 h 13715990"/>
              <a:gd name="connsiteX406" fmla="*/ 20102390 w 24432110"/>
              <a:gd name="connsiteY406" fmla="*/ 12297327 h 13715990"/>
              <a:gd name="connsiteX407" fmla="*/ 20419248 w 24432110"/>
              <a:gd name="connsiteY407" fmla="*/ 12295991 h 13715990"/>
              <a:gd name="connsiteX408" fmla="*/ 20347786 w 24432110"/>
              <a:gd name="connsiteY408" fmla="*/ 12421654 h 13715990"/>
              <a:gd name="connsiteX409" fmla="*/ 20334302 w 24432110"/>
              <a:gd name="connsiteY409" fmla="*/ 12445717 h 13715990"/>
              <a:gd name="connsiteX410" fmla="*/ 20326214 w 24432110"/>
              <a:gd name="connsiteY410" fmla="*/ 12463096 h 13715990"/>
              <a:gd name="connsiteX411" fmla="*/ 20320820 w 24432110"/>
              <a:gd name="connsiteY411" fmla="*/ 12476464 h 13715990"/>
              <a:gd name="connsiteX412" fmla="*/ 20318122 w 24432110"/>
              <a:gd name="connsiteY412" fmla="*/ 12476464 h 13715990"/>
              <a:gd name="connsiteX413" fmla="*/ 20312730 w 24432110"/>
              <a:gd name="connsiteY413" fmla="*/ 12463096 h 13715990"/>
              <a:gd name="connsiteX414" fmla="*/ 20304640 w 24432110"/>
              <a:gd name="connsiteY414" fmla="*/ 12447053 h 13715990"/>
              <a:gd name="connsiteX415" fmla="*/ 20292506 w 24432110"/>
              <a:gd name="connsiteY415" fmla="*/ 12422990 h 13715990"/>
              <a:gd name="connsiteX416" fmla="*/ 20222390 w 24432110"/>
              <a:gd name="connsiteY416" fmla="*/ 12297328 h 13715990"/>
              <a:gd name="connsiteX417" fmla="*/ 20134750 w 24432110"/>
              <a:gd name="connsiteY417" fmla="*/ 12297328 h 13715990"/>
              <a:gd name="connsiteX418" fmla="*/ 20134750 w 24432110"/>
              <a:gd name="connsiteY418" fmla="*/ 12668968 h 13715990"/>
              <a:gd name="connsiteX419" fmla="*/ 20221042 w 24432110"/>
              <a:gd name="connsiteY419" fmla="*/ 12668968 h 13715990"/>
              <a:gd name="connsiteX420" fmla="*/ 20221042 w 24432110"/>
              <a:gd name="connsiteY420" fmla="*/ 12504537 h 13715990"/>
              <a:gd name="connsiteX421" fmla="*/ 20221042 w 24432110"/>
              <a:gd name="connsiteY421" fmla="*/ 12477801 h 13715990"/>
              <a:gd name="connsiteX422" fmla="*/ 20219694 w 24432110"/>
              <a:gd name="connsiteY422" fmla="*/ 12457748 h 13715990"/>
              <a:gd name="connsiteX423" fmla="*/ 20218346 w 24432110"/>
              <a:gd name="connsiteY423" fmla="*/ 12441706 h 13715990"/>
              <a:gd name="connsiteX424" fmla="*/ 20221042 w 24432110"/>
              <a:gd name="connsiteY424" fmla="*/ 12441706 h 13715990"/>
              <a:gd name="connsiteX425" fmla="*/ 20227786 w 24432110"/>
              <a:gd name="connsiteY425" fmla="*/ 12457748 h 13715990"/>
              <a:gd name="connsiteX426" fmla="*/ 20237222 w 24432110"/>
              <a:gd name="connsiteY426" fmla="*/ 12475127 h 13715990"/>
              <a:gd name="connsiteX427" fmla="*/ 20249358 w 24432110"/>
              <a:gd name="connsiteY427" fmla="*/ 12497853 h 13715990"/>
              <a:gd name="connsiteX428" fmla="*/ 20300594 w 24432110"/>
              <a:gd name="connsiteY428" fmla="*/ 12582074 h 13715990"/>
              <a:gd name="connsiteX429" fmla="*/ 20342394 w 24432110"/>
              <a:gd name="connsiteY429" fmla="*/ 12582074 h 13715990"/>
              <a:gd name="connsiteX430" fmla="*/ 20392282 w 24432110"/>
              <a:gd name="connsiteY430" fmla="*/ 12497853 h 13715990"/>
              <a:gd name="connsiteX431" fmla="*/ 20404416 w 24432110"/>
              <a:gd name="connsiteY431" fmla="*/ 12476464 h 13715990"/>
              <a:gd name="connsiteX432" fmla="*/ 20412506 w 24432110"/>
              <a:gd name="connsiteY432" fmla="*/ 12459085 h 13715990"/>
              <a:gd name="connsiteX433" fmla="*/ 20419248 w 24432110"/>
              <a:gd name="connsiteY433" fmla="*/ 12441706 h 13715990"/>
              <a:gd name="connsiteX434" fmla="*/ 20421944 w 24432110"/>
              <a:gd name="connsiteY434" fmla="*/ 12441706 h 13715990"/>
              <a:gd name="connsiteX435" fmla="*/ 20420596 w 24432110"/>
              <a:gd name="connsiteY435" fmla="*/ 12457748 h 13715990"/>
              <a:gd name="connsiteX436" fmla="*/ 20419248 w 24432110"/>
              <a:gd name="connsiteY436" fmla="*/ 12477801 h 13715990"/>
              <a:gd name="connsiteX437" fmla="*/ 20419248 w 24432110"/>
              <a:gd name="connsiteY437" fmla="*/ 12504537 h 13715990"/>
              <a:gd name="connsiteX438" fmla="*/ 20419248 w 24432110"/>
              <a:gd name="connsiteY438" fmla="*/ 12666295 h 13715990"/>
              <a:gd name="connsiteX439" fmla="*/ 20504194 w 24432110"/>
              <a:gd name="connsiteY439" fmla="*/ 12666295 h 13715990"/>
              <a:gd name="connsiteX440" fmla="*/ 20504194 w 24432110"/>
              <a:gd name="connsiteY440" fmla="*/ 12295991 h 13715990"/>
              <a:gd name="connsiteX441" fmla="*/ 21356338 w 24432110"/>
              <a:gd name="connsiteY441" fmla="*/ 12275938 h 13715990"/>
              <a:gd name="connsiteX442" fmla="*/ 21307798 w 24432110"/>
              <a:gd name="connsiteY442" fmla="*/ 12283959 h 13715990"/>
              <a:gd name="connsiteX443" fmla="*/ 21291618 w 24432110"/>
              <a:gd name="connsiteY443" fmla="*/ 12289306 h 13715990"/>
              <a:gd name="connsiteX444" fmla="*/ 21239032 w 24432110"/>
              <a:gd name="connsiteY444" fmla="*/ 12317380 h 13715990"/>
              <a:gd name="connsiteX445" fmla="*/ 21226898 w 24432110"/>
              <a:gd name="connsiteY445" fmla="*/ 12328075 h 13715990"/>
              <a:gd name="connsiteX446" fmla="*/ 21156784 w 24432110"/>
              <a:gd name="connsiteY446" fmla="*/ 12460421 h 13715990"/>
              <a:gd name="connsiteX447" fmla="*/ 21155436 w 24432110"/>
              <a:gd name="connsiteY447" fmla="*/ 12476463 h 13715990"/>
              <a:gd name="connsiteX448" fmla="*/ 21155436 w 24432110"/>
              <a:gd name="connsiteY448" fmla="*/ 12483148 h 13715990"/>
              <a:gd name="connsiteX449" fmla="*/ 21164874 w 24432110"/>
              <a:gd name="connsiteY449" fmla="*/ 12545979 h 13715990"/>
              <a:gd name="connsiteX450" fmla="*/ 21170268 w 24432110"/>
              <a:gd name="connsiteY450" fmla="*/ 12560684 h 13715990"/>
              <a:gd name="connsiteX451" fmla="*/ 21205324 w 24432110"/>
              <a:gd name="connsiteY451" fmla="*/ 12616831 h 13715990"/>
              <a:gd name="connsiteX452" fmla="*/ 21216110 w 24432110"/>
              <a:gd name="connsiteY452" fmla="*/ 12628863 h 13715990"/>
              <a:gd name="connsiteX453" fmla="*/ 21354990 w 24432110"/>
              <a:gd name="connsiteY453" fmla="*/ 12689020 h 13715990"/>
              <a:gd name="connsiteX454" fmla="*/ 21363078 w 24432110"/>
              <a:gd name="connsiteY454" fmla="*/ 12689020 h 13715990"/>
              <a:gd name="connsiteX455" fmla="*/ 21371170 w 24432110"/>
              <a:gd name="connsiteY455" fmla="*/ 12689020 h 13715990"/>
              <a:gd name="connsiteX456" fmla="*/ 21453418 w 24432110"/>
              <a:gd name="connsiteY456" fmla="*/ 12668968 h 13715990"/>
              <a:gd name="connsiteX457" fmla="*/ 21468250 w 24432110"/>
              <a:gd name="connsiteY457" fmla="*/ 12660947 h 13715990"/>
              <a:gd name="connsiteX458" fmla="*/ 21566678 w 24432110"/>
              <a:gd name="connsiteY458" fmla="*/ 12523253 h 13715990"/>
              <a:gd name="connsiteX459" fmla="*/ 21569374 w 24432110"/>
              <a:gd name="connsiteY459" fmla="*/ 12507211 h 13715990"/>
              <a:gd name="connsiteX460" fmla="*/ 21570722 w 24432110"/>
              <a:gd name="connsiteY460" fmla="*/ 12483148 h 13715990"/>
              <a:gd name="connsiteX461" fmla="*/ 21557238 w 24432110"/>
              <a:gd name="connsiteY461" fmla="*/ 12404274 h 13715990"/>
              <a:gd name="connsiteX462" fmla="*/ 21550498 w 24432110"/>
              <a:gd name="connsiteY462" fmla="*/ 12389569 h 13715990"/>
              <a:gd name="connsiteX463" fmla="*/ 21526226 w 24432110"/>
              <a:gd name="connsiteY463" fmla="*/ 12352138 h 13715990"/>
              <a:gd name="connsiteX464" fmla="*/ 21515440 w 24432110"/>
              <a:gd name="connsiteY464" fmla="*/ 12340106 h 13715990"/>
              <a:gd name="connsiteX465" fmla="*/ 21372518 w 24432110"/>
              <a:gd name="connsiteY465" fmla="*/ 12275938 h 13715990"/>
              <a:gd name="connsiteX466" fmla="*/ 21364426 w 24432110"/>
              <a:gd name="connsiteY466" fmla="*/ 12275938 h 13715990"/>
              <a:gd name="connsiteX467" fmla="*/ 21356338 w 24432110"/>
              <a:gd name="connsiteY467" fmla="*/ 12275938 h 13715990"/>
              <a:gd name="connsiteX468" fmla="*/ 21172964 w 24432110"/>
              <a:gd name="connsiteY468" fmla="*/ 12261233 h 13715990"/>
              <a:gd name="connsiteX469" fmla="*/ 21071838 w 24432110"/>
              <a:gd name="connsiteY469" fmla="*/ 12453737 h 13715990"/>
              <a:gd name="connsiteX470" fmla="*/ 21139256 w 24432110"/>
              <a:gd name="connsiteY470" fmla="*/ 12459085 h 13715990"/>
              <a:gd name="connsiteX471" fmla="*/ 21216110 w 24432110"/>
              <a:gd name="connsiteY471" fmla="*/ 12313370 h 13715990"/>
              <a:gd name="connsiteX472" fmla="*/ 22614330 w 24432110"/>
              <a:gd name="connsiteY472" fmla="*/ 12210433 h 13715990"/>
              <a:gd name="connsiteX473" fmla="*/ 22646690 w 24432110"/>
              <a:gd name="connsiteY473" fmla="*/ 12210433 h 13715990"/>
              <a:gd name="connsiteX474" fmla="*/ 22672306 w 24432110"/>
              <a:gd name="connsiteY474" fmla="*/ 12218454 h 13715990"/>
              <a:gd name="connsiteX475" fmla="*/ 22680398 w 24432110"/>
              <a:gd name="connsiteY475" fmla="*/ 12239843 h 13715990"/>
              <a:gd name="connsiteX476" fmla="*/ 22672306 w 24432110"/>
              <a:gd name="connsiteY476" fmla="*/ 12262569 h 13715990"/>
              <a:gd name="connsiteX477" fmla="*/ 22646690 w 24432110"/>
              <a:gd name="connsiteY477" fmla="*/ 12269253 h 13715990"/>
              <a:gd name="connsiteX478" fmla="*/ 22614330 w 24432110"/>
              <a:gd name="connsiteY478" fmla="*/ 12269253 h 13715990"/>
              <a:gd name="connsiteX479" fmla="*/ 21954994 w 24432110"/>
              <a:gd name="connsiteY479" fmla="*/ 12210433 h 13715990"/>
              <a:gd name="connsiteX480" fmla="*/ 21980614 w 24432110"/>
              <a:gd name="connsiteY480" fmla="*/ 12210433 h 13715990"/>
              <a:gd name="connsiteX481" fmla="*/ 22007580 w 24432110"/>
              <a:gd name="connsiteY481" fmla="*/ 12218454 h 13715990"/>
              <a:gd name="connsiteX482" fmla="*/ 22017018 w 24432110"/>
              <a:gd name="connsiteY482" fmla="*/ 12242517 h 13715990"/>
              <a:gd name="connsiteX483" fmla="*/ 22015670 w 24432110"/>
              <a:gd name="connsiteY483" fmla="*/ 12255885 h 13715990"/>
              <a:gd name="connsiteX484" fmla="*/ 22010278 w 24432110"/>
              <a:gd name="connsiteY484" fmla="*/ 12266580 h 13715990"/>
              <a:gd name="connsiteX485" fmla="*/ 21999490 w 24432110"/>
              <a:gd name="connsiteY485" fmla="*/ 12273264 h 13715990"/>
              <a:gd name="connsiteX486" fmla="*/ 21981962 w 24432110"/>
              <a:gd name="connsiteY486" fmla="*/ 12275938 h 13715990"/>
              <a:gd name="connsiteX487" fmla="*/ 21956344 w 24432110"/>
              <a:gd name="connsiteY487" fmla="*/ 12275938 h 13715990"/>
              <a:gd name="connsiteX488" fmla="*/ 21954994 w 24432110"/>
              <a:gd name="connsiteY488" fmla="*/ 12275938 h 13715990"/>
              <a:gd name="connsiteX489" fmla="*/ 22894782 w 24432110"/>
              <a:gd name="connsiteY489" fmla="*/ 12209096 h 13715990"/>
              <a:gd name="connsiteX490" fmla="*/ 22921748 w 24432110"/>
              <a:gd name="connsiteY490" fmla="*/ 12209096 h 13715990"/>
              <a:gd name="connsiteX491" fmla="*/ 22943322 w 24432110"/>
              <a:gd name="connsiteY491" fmla="*/ 12211770 h 13715990"/>
              <a:gd name="connsiteX492" fmla="*/ 22960850 w 24432110"/>
              <a:gd name="connsiteY492" fmla="*/ 12222464 h 13715990"/>
              <a:gd name="connsiteX493" fmla="*/ 22972986 w 24432110"/>
              <a:gd name="connsiteY493" fmla="*/ 12242517 h 13715990"/>
              <a:gd name="connsiteX494" fmla="*/ 22977030 w 24432110"/>
              <a:gd name="connsiteY494" fmla="*/ 12273264 h 13715990"/>
              <a:gd name="connsiteX495" fmla="*/ 22972986 w 24432110"/>
              <a:gd name="connsiteY495" fmla="*/ 12302674 h 13715990"/>
              <a:gd name="connsiteX496" fmla="*/ 22960850 w 24432110"/>
              <a:gd name="connsiteY496" fmla="*/ 12322727 h 13715990"/>
              <a:gd name="connsiteX497" fmla="*/ 22941974 w 24432110"/>
              <a:gd name="connsiteY497" fmla="*/ 12334758 h 13715990"/>
              <a:gd name="connsiteX498" fmla="*/ 22919050 w 24432110"/>
              <a:gd name="connsiteY498" fmla="*/ 12338769 h 13715990"/>
              <a:gd name="connsiteX499" fmla="*/ 22894782 w 24432110"/>
              <a:gd name="connsiteY499" fmla="*/ 12338769 h 13715990"/>
              <a:gd name="connsiteX500" fmla="*/ 22128930 w 24432110"/>
              <a:gd name="connsiteY500" fmla="*/ 12207760 h 13715990"/>
              <a:gd name="connsiteX501" fmla="*/ 22166682 w 24432110"/>
              <a:gd name="connsiteY501" fmla="*/ 12225138 h 13715990"/>
              <a:gd name="connsiteX502" fmla="*/ 22180166 w 24432110"/>
              <a:gd name="connsiteY502" fmla="*/ 12274601 h 13715990"/>
              <a:gd name="connsiteX503" fmla="*/ 22166682 w 24432110"/>
              <a:gd name="connsiteY503" fmla="*/ 12324064 h 13715990"/>
              <a:gd name="connsiteX504" fmla="*/ 22128930 w 24432110"/>
              <a:gd name="connsiteY504" fmla="*/ 12341443 h 13715990"/>
              <a:gd name="connsiteX505" fmla="*/ 22091178 w 24432110"/>
              <a:gd name="connsiteY505" fmla="*/ 12324064 h 13715990"/>
              <a:gd name="connsiteX506" fmla="*/ 22077694 w 24432110"/>
              <a:gd name="connsiteY506" fmla="*/ 12274601 h 13715990"/>
              <a:gd name="connsiteX507" fmla="*/ 22091178 w 24432110"/>
              <a:gd name="connsiteY507" fmla="*/ 12225138 h 13715990"/>
              <a:gd name="connsiteX508" fmla="*/ 22128930 w 24432110"/>
              <a:gd name="connsiteY508" fmla="*/ 12207760 h 13715990"/>
              <a:gd name="connsiteX509" fmla="*/ 21265998 w 24432110"/>
              <a:gd name="connsiteY509" fmla="*/ 12207759 h 13715990"/>
              <a:gd name="connsiteX510" fmla="*/ 21186446 w 24432110"/>
              <a:gd name="connsiteY510" fmla="*/ 12250538 h 13715990"/>
              <a:gd name="connsiteX511" fmla="*/ 21228246 w 24432110"/>
              <a:gd name="connsiteY511" fmla="*/ 12302674 h 13715990"/>
              <a:gd name="connsiteX512" fmla="*/ 21286222 w 24432110"/>
              <a:gd name="connsiteY512" fmla="*/ 12271927 h 13715990"/>
              <a:gd name="connsiteX513" fmla="*/ 22873208 w 24432110"/>
              <a:gd name="connsiteY513" fmla="*/ 12191717 h 13715990"/>
              <a:gd name="connsiteX514" fmla="*/ 22873208 w 24432110"/>
              <a:gd name="connsiteY514" fmla="*/ 12357485 h 13715990"/>
              <a:gd name="connsiteX515" fmla="*/ 22920400 w 24432110"/>
              <a:gd name="connsiteY515" fmla="*/ 12357485 h 13715990"/>
              <a:gd name="connsiteX516" fmla="*/ 22951410 w 24432110"/>
              <a:gd name="connsiteY516" fmla="*/ 12353474 h 13715990"/>
              <a:gd name="connsiteX517" fmla="*/ 22977030 w 24432110"/>
              <a:gd name="connsiteY517" fmla="*/ 12338769 h 13715990"/>
              <a:gd name="connsiteX518" fmla="*/ 22994558 w 24432110"/>
              <a:gd name="connsiteY518" fmla="*/ 12312032 h 13715990"/>
              <a:gd name="connsiteX519" fmla="*/ 23001300 w 24432110"/>
              <a:gd name="connsiteY519" fmla="*/ 12273264 h 13715990"/>
              <a:gd name="connsiteX520" fmla="*/ 22995906 w 24432110"/>
              <a:gd name="connsiteY520" fmla="*/ 12235833 h 13715990"/>
              <a:gd name="connsiteX521" fmla="*/ 22979726 w 24432110"/>
              <a:gd name="connsiteY521" fmla="*/ 12210433 h 13715990"/>
              <a:gd name="connsiteX522" fmla="*/ 22954108 w 24432110"/>
              <a:gd name="connsiteY522" fmla="*/ 12195727 h 13715990"/>
              <a:gd name="connsiteX523" fmla="*/ 22921748 w 24432110"/>
              <a:gd name="connsiteY523" fmla="*/ 12191717 h 13715990"/>
              <a:gd name="connsiteX524" fmla="*/ 22739724 w 24432110"/>
              <a:gd name="connsiteY524" fmla="*/ 12191717 h 13715990"/>
              <a:gd name="connsiteX525" fmla="*/ 22739724 w 24432110"/>
              <a:gd name="connsiteY525" fmla="*/ 12357485 h 13715990"/>
              <a:gd name="connsiteX526" fmla="*/ 22839500 w 24432110"/>
              <a:gd name="connsiteY526" fmla="*/ 12357485 h 13715990"/>
              <a:gd name="connsiteX527" fmla="*/ 22839500 w 24432110"/>
              <a:gd name="connsiteY527" fmla="*/ 12338769 h 13715990"/>
              <a:gd name="connsiteX528" fmla="*/ 22762646 w 24432110"/>
              <a:gd name="connsiteY528" fmla="*/ 12338769 h 13715990"/>
              <a:gd name="connsiteX529" fmla="*/ 22762646 w 24432110"/>
              <a:gd name="connsiteY529" fmla="*/ 12283959 h 13715990"/>
              <a:gd name="connsiteX530" fmla="*/ 22831410 w 24432110"/>
              <a:gd name="connsiteY530" fmla="*/ 12283959 h 13715990"/>
              <a:gd name="connsiteX531" fmla="*/ 22831410 w 24432110"/>
              <a:gd name="connsiteY531" fmla="*/ 12265243 h 13715990"/>
              <a:gd name="connsiteX532" fmla="*/ 22762646 w 24432110"/>
              <a:gd name="connsiteY532" fmla="*/ 12265243 h 13715990"/>
              <a:gd name="connsiteX533" fmla="*/ 22762646 w 24432110"/>
              <a:gd name="connsiteY533" fmla="*/ 12210433 h 13715990"/>
              <a:gd name="connsiteX534" fmla="*/ 22839500 w 24432110"/>
              <a:gd name="connsiteY534" fmla="*/ 12210433 h 13715990"/>
              <a:gd name="connsiteX535" fmla="*/ 22839500 w 24432110"/>
              <a:gd name="connsiteY535" fmla="*/ 12191717 h 13715990"/>
              <a:gd name="connsiteX536" fmla="*/ 22594104 w 24432110"/>
              <a:gd name="connsiteY536" fmla="*/ 12191717 h 13715990"/>
              <a:gd name="connsiteX537" fmla="*/ 22594104 w 24432110"/>
              <a:gd name="connsiteY537" fmla="*/ 12356148 h 13715990"/>
              <a:gd name="connsiteX538" fmla="*/ 22615678 w 24432110"/>
              <a:gd name="connsiteY538" fmla="*/ 12356148 h 13715990"/>
              <a:gd name="connsiteX539" fmla="*/ 22615678 w 24432110"/>
              <a:gd name="connsiteY539" fmla="*/ 12285296 h 13715990"/>
              <a:gd name="connsiteX540" fmla="*/ 22639946 w 24432110"/>
              <a:gd name="connsiteY540" fmla="*/ 12285296 h 13715990"/>
              <a:gd name="connsiteX541" fmla="*/ 22652082 w 24432110"/>
              <a:gd name="connsiteY541" fmla="*/ 12286632 h 13715990"/>
              <a:gd name="connsiteX542" fmla="*/ 22661522 w 24432110"/>
              <a:gd name="connsiteY542" fmla="*/ 12290643 h 13715990"/>
              <a:gd name="connsiteX543" fmla="*/ 22668262 w 24432110"/>
              <a:gd name="connsiteY543" fmla="*/ 12298664 h 13715990"/>
              <a:gd name="connsiteX544" fmla="*/ 22673654 w 24432110"/>
              <a:gd name="connsiteY544" fmla="*/ 12312032 h 13715990"/>
              <a:gd name="connsiteX545" fmla="*/ 22680398 w 24432110"/>
              <a:gd name="connsiteY545" fmla="*/ 12342779 h 13715990"/>
              <a:gd name="connsiteX546" fmla="*/ 22683094 w 24432110"/>
              <a:gd name="connsiteY546" fmla="*/ 12350800 h 13715990"/>
              <a:gd name="connsiteX547" fmla="*/ 22687138 w 24432110"/>
              <a:gd name="connsiteY547" fmla="*/ 12357485 h 13715990"/>
              <a:gd name="connsiteX548" fmla="*/ 22687138 w 24432110"/>
              <a:gd name="connsiteY548" fmla="*/ 12356148 h 13715990"/>
              <a:gd name="connsiteX549" fmla="*/ 22712758 w 24432110"/>
              <a:gd name="connsiteY549" fmla="*/ 12356148 h 13715990"/>
              <a:gd name="connsiteX550" fmla="*/ 22704666 w 24432110"/>
              <a:gd name="connsiteY550" fmla="*/ 12338769 h 13715990"/>
              <a:gd name="connsiteX551" fmla="*/ 22696578 w 24432110"/>
              <a:gd name="connsiteY551" fmla="*/ 12305348 h 13715990"/>
              <a:gd name="connsiteX552" fmla="*/ 22685790 w 24432110"/>
              <a:gd name="connsiteY552" fmla="*/ 12285296 h 13715990"/>
              <a:gd name="connsiteX553" fmla="*/ 22666914 w 24432110"/>
              <a:gd name="connsiteY553" fmla="*/ 12277274 h 13715990"/>
              <a:gd name="connsiteX554" fmla="*/ 22681746 w 24432110"/>
              <a:gd name="connsiteY554" fmla="*/ 12274601 h 13715990"/>
              <a:gd name="connsiteX555" fmla="*/ 22693880 w 24432110"/>
              <a:gd name="connsiteY555" fmla="*/ 12266580 h 13715990"/>
              <a:gd name="connsiteX556" fmla="*/ 22701970 w 24432110"/>
              <a:gd name="connsiteY556" fmla="*/ 12254548 h 13715990"/>
              <a:gd name="connsiteX557" fmla="*/ 22704666 w 24432110"/>
              <a:gd name="connsiteY557" fmla="*/ 12237169 h 13715990"/>
              <a:gd name="connsiteX558" fmla="*/ 22691184 w 24432110"/>
              <a:gd name="connsiteY558" fmla="*/ 12203748 h 13715990"/>
              <a:gd name="connsiteX559" fmla="*/ 22649386 w 24432110"/>
              <a:gd name="connsiteY559" fmla="*/ 12191717 h 13715990"/>
              <a:gd name="connsiteX560" fmla="*/ 22459270 w 24432110"/>
              <a:gd name="connsiteY560" fmla="*/ 12191717 h 13715990"/>
              <a:gd name="connsiteX561" fmla="*/ 22459270 w 24432110"/>
              <a:gd name="connsiteY561" fmla="*/ 12357485 h 13715990"/>
              <a:gd name="connsiteX562" fmla="*/ 22559046 w 24432110"/>
              <a:gd name="connsiteY562" fmla="*/ 12357485 h 13715990"/>
              <a:gd name="connsiteX563" fmla="*/ 22559046 w 24432110"/>
              <a:gd name="connsiteY563" fmla="*/ 12338769 h 13715990"/>
              <a:gd name="connsiteX564" fmla="*/ 22482194 w 24432110"/>
              <a:gd name="connsiteY564" fmla="*/ 12338769 h 13715990"/>
              <a:gd name="connsiteX565" fmla="*/ 22482194 w 24432110"/>
              <a:gd name="connsiteY565" fmla="*/ 12283959 h 13715990"/>
              <a:gd name="connsiteX566" fmla="*/ 22550958 w 24432110"/>
              <a:gd name="connsiteY566" fmla="*/ 12283959 h 13715990"/>
              <a:gd name="connsiteX567" fmla="*/ 22550958 w 24432110"/>
              <a:gd name="connsiteY567" fmla="*/ 12265243 h 13715990"/>
              <a:gd name="connsiteX568" fmla="*/ 22482194 w 24432110"/>
              <a:gd name="connsiteY568" fmla="*/ 12265243 h 13715990"/>
              <a:gd name="connsiteX569" fmla="*/ 22482194 w 24432110"/>
              <a:gd name="connsiteY569" fmla="*/ 12210433 h 13715990"/>
              <a:gd name="connsiteX570" fmla="*/ 22559046 w 24432110"/>
              <a:gd name="connsiteY570" fmla="*/ 12210433 h 13715990"/>
              <a:gd name="connsiteX571" fmla="*/ 22559046 w 24432110"/>
              <a:gd name="connsiteY571" fmla="*/ 12191717 h 13715990"/>
              <a:gd name="connsiteX572" fmla="*/ 21933422 w 24432110"/>
              <a:gd name="connsiteY572" fmla="*/ 12191717 h 13715990"/>
              <a:gd name="connsiteX573" fmla="*/ 21933422 w 24432110"/>
              <a:gd name="connsiteY573" fmla="*/ 12357485 h 13715990"/>
              <a:gd name="connsiteX574" fmla="*/ 21956344 w 24432110"/>
              <a:gd name="connsiteY574" fmla="*/ 12357485 h 13715990"/>
              <a:gd name="connsiteX575" fmla="*/ 21956344 w 24432110"/>
              <a:gd name="connsiteY575" fmla="*/ 12294653 h 13715990"/>
              <a:gd name="connsiteX576" fmla="*/ 21983310 w 24432110"/>
              <a:gd name="connsiteY576" fmla="*/ 12294653 h 13715990"/>
              <a:gd name="connsiteX577" fmla="*/ 22025108 w 24432110"/>
              <a:gd name="connsiteY577" fmla="*/ 12279948 h 13715990"/>
              <a:gd name="connsiteX578" fmla="*/ 22038592 w 24432110"/>
              <a:gd name="connsiteY578" fmla="*/ 12241180 h 13715990"/>
              <a:gd name="connsiteX579" fmla="*/ 22025108 w 24432110"/>
              <a:gd name="connsiteY579" fmla="*/ 12205085 h 13715990"/>
              <a:gd name="connsiteX580" fmla="*/ 21980614 w 24432110"/>
              <a:gd name="connsiteY580" fmla="*/ 12191717 h 13715990"/>
              <a:gd name="connsiteX581" fmla="*/ 21373866 w 24432110"/>
              <a:gd name="connsiteY581" fmla="*/ 12191717 h 13715990"/>
              <a:gd name="connsiteX582" fmla="*/ 21373866 w 24432110"/>
              <a:gd name="connsiteY582" fmla="*/ 12258559 h 13715990"/>
              <a:gd name="connsiteX583" fmla="*/ 21528922 w 24432110"/>
              <a:gd name="connsiteY583" fmla="*/ 12329411 h 13715990"/>
              <a:gd name="connsiteX584" fmla="*/ 21580160 w 24432110"/>
              <a:gd name="connsiteY584" fmla="*/ 12285296 h 13715990"/>
              <a:gd name="connsiteX585" fmla="*/ 21373866 w 24432110"/>
              <a:gd name="connsiteY585" fmla="*/ 12191717 h 13715990"/>
              <a:gd name="connsiteX586" fmla="*/ 21356338 w 24432110"/>
              <a:gd name="connsiteY586" fmla="*/ 12191717 h 13715990"/>
              <a:gd name="connsiteX587" fmla="*/ 21282178 w 24432110"/>
              <a:gd name="connsiteY587" fmla="*/ 12203748 h 13715990"/>
              <a:gd name="connsiteX588" fmla="*/ 21302404 w 24432110"/>
              <a:gd name="connsiteY588" fmla="*/ 12267917 h 13715990"/>
              <a:gd name="connsiteX589" fmla="*/ 21356338 w 24432110"/>
              <a:gd name="connsiteY589" fmla="*/ 12258559 h 13715990"/>
              <a:gd name="connsiteX590" fmla="*/ 22312302 w 24432110"/>
              <a:gd name="connsiteY590" fmla="*/ 12190381 h 13715990"/>
              <a:gd name="connsiteX591" fmla="*/ 22282638 w 24432110"/>
              <a:gd name="connsiteY591" fmla="*/ 12298665 h 13715990"/>
              <a:gd name="connsiteX592" fmla="*/ 22278594 w 24432110"/>
              <a:gd name="connsiteY592" fmla="*/ 12317380 h 13715990"/>
              <a:gd name="connsiteX593" fmla="*/ 22275898 w 24432110"/>
              <a:gd name="connsiteY593" fmla="*/ 12332086 h 13715990"/>
              <a:gd name="connsiteX594" fmla="*/ 22274550 w 24432110"/>
              <a:gd name="connsiteY594" fmla="*/ 12344117 h 13715990"/>
              <a:gd name="connsiteX595" fmla="*/ 22273202 w 24432110"/>
              <a:gd name="connsiteY595" fmla="*/ 12344117 h 13715990"/>
              <a:gd name="connsiteX596" fmla="*/ 22270504 w 24432110"/>
              <a:gd name="connsiteY596" fmla="*/ 12332086 h 13715990"/>
              <a:gd name="connsiteX597" fmla="*/ 22267808 w 24432110"/>
              <a:gd name="connsiteY597" fmla="*/ 12317380 h 13715990"/>
              <a:gd name="connsiteX598" fmla="*/ 22263762 w 24432110"/>
              <a:gd name="connsiteY598" fmla="*/ 12300002 h 13715990"/>
              <a:gd name="connsiteX599" fmla="*/ 22235448 w 24432110"/>
              <a:gd name="connsiteY599" fmla="*/ 12193055 h 13715990"/>
              <a:gd name="connsiteX600" fmla="*/ 22212526 w 24432110"/>
              <a:gd name="connsiteY600" fmla="*/ 12193055 h 13715990"/>
              <a:gd name="connsiteX601" fmla="*/ 22258370 w 24432110"/>
              <a:gd name="connsiteY601" fmla="*/ 12358822 h 13715990"/>
              <a:gd name="connsiteX602" fmla="*/ 22289382 w 24432110"/>
              <a:gd name="connsiteY602" fmla="*/ 12358822 h 13715990"/>
              <a:gd name="connsiteX603" fmla="*/ 22316346 w 24432110"/>
              <a:gd name="connsiteY603" fmla="*/ 12255886 h 13715990"/>
              <a:gd name="connsiteX604" fmla="*/ 22320392 w 24432110"/>
              <a:gd name="connsiteY604" fmla="*/ 12238507 h 13715990"/>
              <a:gd name="connsiteX605" fmla="*/ 22323090 w 24432110"/>
              <a:gd name="connsiteY605" fmla="*/ 12225139 h 13715990"/>
              <a:gd name="connsiteX606" fmla="*/ 22324438 w 24432110"/>
              <a:gd name="connsiteY606" fmla="*/ 12213107 h 13715990"/>
              <a:gd name="connsiteX607" fmla="*/ 22325786 w 24432110"/>
              <a:gd name="connsiteY607" fmla="*/ 12213107 h 13715990"/>
              <a:gd name="connsiteX608" fmla="*/ 22327134 w 24432110"/>
              <a:gd name="connsiteY608" fmla="*/ 12225139 h 13715990"/>
              <a:gd name="connsiteX609" fmla="*/ 22328482 w 24432110"/>
              <a:gd name="connsiteY609" fmla="*/ 12238507 h 13715990"/>
              <a:gd name="connsiteX610" fmla="*/ 22332528 w 24432110"/>
              <a:gd name="connsiteY610" fmla="*/ 12255886 h 13715990"/>
              <a:gd name="connsiteX611" fmla="*/ 22359494 w 24432110"/>
              <a:gd name="connsiteY611" fmla="*/ 12358822 h 13715990"/>
              <a:gd name="connsiteX612" fmla="*/ 22390506 w 24432110"/>
              <a:gd name="connsiteY612" fmla="*/ 12358822 h 13715990"/>
              <a:gd name="connsiteX613" fmla="*/ 22436350 w 24432110"/>
              <a:gd name="connsiteY613" fmla="*/ 12193055 h 13715990"/>
              <a:gd name="connsiteX614" fmla="*/ 22414776 w 24432110"/>
              <a:gd name="connsiteY614" fmla="*/ 12193055 h 13715990"/>
              <a:gd name="connsiteX615" fmla="*/ 22386462 w 24432110"/>
              <a:gd name="connsiteY615" fmla="*/ 12301338 h 13715990"/>
              <a:gd name="connsiteX616" fmla="*/ 22382416 w 24432110"/>
              <a:gd name="connsiteY616" fmla="*/ 12318717 h 13715990"/>
              <a:gd name="connsiteX617" fmla="*/ 22379718 w 24432110"/>
              <a:gd name="connsiteY617" fmla="*/ 12332086 h 13715990"/>
              <a:gd name="connsiteX618" fmla="*/ 22378370 w 24432110"/>
              <a:gd name="connsiteY618" fmla="*/ 12344117 h 13715990"/>
              <a:gd name="connsiteX619" fmla="*/ 22377022 w 24432110"/>
              <a:gd name="connsiteY619" fmla="*/ 12344117 h 13715990"/>
              <a:gd name="connsiteX620" fmla="*/ 22374326 w 24432110"/>
              <a:gd name="connsiteY620" fmla="*/ 12332086 h 13715990"/>
              <a:gd name="connsiteX621" fmla="*/ 22371630 w 24432110"/>
              <a:gd name="connsiteY621" fmla="*/ 12318717 h 13715990"/>
              <a:gd name="connsiteX622" fmla="*/ 22367584 w 24432110"/>
              <a:gd name="connsiteY622" fmla="*/ 12300002 h 13715990"/>
              <a:gd name="connsiteX623" fmla="*/ 22337922 w 24432110"/>
              <a:gd name="connsiteY623" fmla="*/ 12190381 h 13715990"/>
              <a:gd name="connsiteX624" fmla="*/ 22128930 w 24432110"/>
              <a:gd name="connsiteY624" fmla="*/ 12187707 h 13715990"/>
              <a:gd name="connsiteX625" fmla="*/ 22097918 w 24432110"/>
              <a:gd name="connsiteY625" fmla="*/ 12193054 h 13715990"/>
              <a:gd name="connsiteX626" fmla="*/ 22074998 w 24432110"/>
              <a:gd name="connsiteY626" fmla="*/ 12210433 h 13715990"/>
              <a:gd name="connsiteX627" fmla="*/ 22060166 w 24432110"/>
              <a:gd name="connsiteY627" fmla="*/ 12237170 h 13715990"/>
              <a:gd name="connsiteX628" fmla="*/ 22054772 w 24432110"/>
              <a:gd name="connsiteY628" fmla="*/ 12274601 h 13715990"/>
              <a:gd name="connsiteX629" fmla="*/ 22060166 w 24432110"/>
              <a:gd name="connsiteY629" fmla="*/ 12312033 h 13715990"/>
              <a:gd name="connsiteX630" fmla="*/ 22074998 w 24432110"/>
              <a:gd name="connsiteY630" fmla="*/ 12338770 h 13715990"/>
              <a:gd name="connsiteX631" fmla="*/ 22097918 w 24432110"/>
              <a:gd name="connsiteY631" fmla="*/ 12354812 h 13715990"/>
              <a:gd name="connsiteX632" fmla="*/ 22128930 w 24432110"/>
              <a:gd name="connsiteY632" fmla="*/ 12360159 h 13715990"/>
              <a:gd name="connsiteX633" fmla="*/ 22159942 w 24432110"/>
              <a:gd name="connsiteY633" fmla="*/ 12354812 h 13715990"/>
              <a:gd name="connsiteX634" fmla="*/ 22182862 w 24432110"/>
              <a:gd name="connsiteY634" fmla="*/ 12338770 h 13715990"/>
              <a:gd name="connsiteX635" fmla="*/ 22197694 w 24432110"/>
              <a:gd name="connsiteY635" fmla="*/ 12312033 h 13715990"/>
              <a:gd name="connsiteX636" fmla="*/ 22203088 w 24432110"/>
              <a:gd name="connsiteY636" fmla="*/ 12274601 h 13715990"/>
              <a:gd name="connsiteX637" fmla="*/ 22197694 w 24432110"/>
              <a:gd name="connsiteY637" fmla="*/ 12237170 h 13715990"/>
              <a:gd name="connsiteX638" fmla="*/ 22182862 w 24432110"/>
              <a:gd name="connsiteY638" fmla="*/ 12210433 h 13715990"/>
              <a:gd name="connsiteX639" fmla="*/ 22159942 w 24432110"/>
              <a:gd name="connsiteY639" fmla="*/ 12193054 h 13715990"/>
              <a:gd name="connsiteX640" fmla="*/ 22128930 w 24432110"/>
              <a:gd name="connsiteY640" fmla="*/ 12187707 h 13715990"/>
              <a:gd name="connsiteX641" fmla="*/ 21240380 w 24432110"/>
              <a:gd name="connsiteY641" fmla="*/ 12127549 h 13715990"/>
              <a:gd name="connsiteX642" fmla="*/ 21133862 w 24432110"/>
              <a:gd name="connsiteY642" fmla="*/ 12185033 h 13715990"/>
              <a:gd name="connsiteX643" fmla="*/ 21175660 w 24432110"/>
              <a:gd name="connsiteY643" fmla="*/ 12237170 h 13715990"/>
              <a:gd name="connsiteX644" fmla="*/ 21260606 w 24432110"/>
              <a:gd name="connsiteY644" fmla="*/ 12191717 h 13715990"/>
              <a:gd name="connsiteX645" fmla="*/ 21372518 w 24432110"/>
              <a:gd name="connsiteY645" fmla="*/ 12106160 h 13715990"/>
              <a:gd name="connsiteX646" fmla="*/ 21372518 w 24432110"/>
              <a:gd name="connsiteY646" fmla="*/ 12173002 h 13715990"/>
              <a:gd name="connsiteX647" fmla="*/ 21592294 w 24432110"/>
              <a:gd name="connsiteY647" fmla="*/ 12273265 h 13715990"/>
              <a:gd name="connsiteX648" fmla="*/ 21643530 w 24432110"/>
              <a:gd name="connsiteY648" fmla="*/ 12229149 h 13715990"/>
              <a:gd name="connsiteX649" fmla="*/ 21372518 w 24432110"/>
              <a:gd name="connsiteY649" fmla="*/ 12106160 h 13715990"/>
              <a:gd name="connsiteX650" fmla="*/ 21372518 w 24432110"/>
              <a:gd name="connsiteY650" fmla="*/ 12023276 h 13715990"/>
              <a:gd name="connsiteX651" fmla="*/ 21372518 w 24432110"/>
              <a:gd name="connsiteY651" fmla="*/ 12090118 h 13715990"/>
              <a:gd name="connsiteX652" fmla="*/ 21657014 w 24432110"/>
              <a:gd name="connsiteY652" fmla="*/ 12218454 h 13715990"/>
              <a:gd name="connsiteX653" fmla="*/ 21708250 w 24432110"/>
              <a:gd name="connsiteY653" fmla="*/ 12174338 h 13715990"/>
              <a:gd name="connsiteX654" fmla="*/ 21372518 w 24432110"/>
              <a:gd name="connsiteY654" fmla="*/ 12023276 h 13715990"/>
              <a:gd name="connsiteX655" fmla="*/ 62931 w 24432110"/>
              <a:gd name="connsiteY655" fmla="*/ 5399312 h 13715990"/>
              <a:gd name="connsiteX656" fmla="*/ 62931 w 24432110"/>
              <a:gd name="connsiteY656" fmla="*/ 9187533 h 13715990"/>
              <a:gd name="connsiteX657" fmla="*/ 17218800 w 24432110"/>
              <a:gd name="connsiteY657" fmla="*/ 9187533 h 13715990"/>
              <a:gd name="connsiteX658" fmla="*/ 17218800 w 24432110"/>
              <a:gd name="connsiteY658" fmla="*/ 5399312 h 13715990"/>
              <a:gd name="connsiteX659" fmla="*/ 0 w 24432110"/>
              <a:gd name="connsiteY659" fmla="*/ 0 h 13715990"/>
              <a:gd name="connsiteX660" fmla="*/ 24432110 w 24432110"/>
              <a:gd name="connsiteY660" fmla="*/ 0 h 13715990"/>
              <a:gd name="connsiteX661" fmla="*/ 24432110 w 24432110"/>
              <a:gd name="connsiteY661" fmla="*/ 13715990 h 13715990"/>
              <a:gd name="connsiteX662" fmla="*/ 0 w 24432110"/>
              <a:gd name="connsiteY662" fmla="*/ 13715990 h 13715990"/>
              <a:gd name="connsiteX0" fmla="*/ 21542406 w 24432110"/>
              <a:gd name="connsiteY0" fmla="*/ 12830725 h 13715990"/>
              <a:gd name="connsiteX1" fmla="*/ 21372518 w 24432110"/>
              <a:gd name="connsiteY1" fmla="*/ 12873504 h 13715990"/>
              <a:gd name="connsiteX2" fmla="*/ 21372518 w 24432110"/>
              <a:gd name="connsiteY2" fmla="*/ 12940346 h 13715990"/>
              <a:gd name="connsiteX3" fmla="*/ 21574766 w 24432110"/>
              <a:gd name="connsiteY3" fmla="*/ 12889546 h 13715990"/>
              <a:gd name="connsiteX4" fmla="*/ 21542406 w 24432110"/>
              <a:gd name="connsiteY4" fmla="*/ 12830725 h 13715990"/>
              <a:gd name="connsiteX5" fmla="*/ 21503306 w 24432110"/>
              <a:gd name="connsiteY5" fmla="*/ 12757199 h 13715990"/>
              <a:gd name="connsiteX6" fmla="*/ 21372518 w 24432110"/>
              <a:gd name="connsiteY6" fmla="*/ 12789283 h 13715990"/>
              <a:gd name="connsiteX7" fmla="*/ 21372518 w 24432110"/>
              <a:gd name="connsiteY7" fmla="*/ 12856125 h 13715990"/>
              <a:gd name="connsiteX8" fmla="*/ 21534318 w 24432110"/>
              <a:gd name="connsiteY8" fmla="*/ 12816020 h 13715990"/>
              <a:gd name="connsiteX9" fmla="*/ 21503306 w 24432110"/>
              <a:gd name="connsiteY9" fmla="*/ 12757199 h 13715990"/>
              <a:gd name="connsiteX10" fmla="*/ 21464202 w 24432110"/>
              <a:gd name="connsiteY10" fmla="*/ 12682336 h 13715990"/>
              <a:gd name="connsiteX11" fmla="*/ 21372518 w 24432110"/>
              <a:gd name="connsiteY11" fmla="*/ 12705062 h 13715990"/>
              <a:gd name="connsiteX12" fmla="*/ 21372518 w 24432110"/>
              <a:gd name="connsiteY12" fmla="*/ 12771904 h 13715990"/>
              <a:gd name="connsiteX13" fmla="*/ 21495214 w 24432110"/>
              <a:gd name="connsiteY13" fmla="*/ 12741157 h 13715990"/>
              <a:gd name="connsiteX14" fmla="*/ 21464202 w 24432110"/>
              <a:gd name="connsiteY14" fmla="*/ 12682336 h 13715990"/>
              <a:gd name="connsiteX15" fmla="*/ 21203974 w 24432110"/>
              <a:gd name="connsiteY15" fmla="*/ 12639557 h 13715990"/>
              <a:gd name="connsiteX16" fmla="*/ 21154086 w 24432110"/>
              <a:gd name="connsiteY16" fmla="*/ 12685009 h 13715990"/>
              <a:gd name="connsiteX17" fmla="*/ 21354988 w 24432110"/>
              <a:gd name="connsiteY17" fmla="*/ 12771904 h 13715990"/>
              <a:gd name="connsiteX18" fmla="*/ 21354988 w 24432110"/>
              <a:gd name="connsiteY18" fmla="*/ 12705062 h 13715990"/>
              <a:gd name="connsiteX19" fmla="*/ 21203974 w 24432110"/>
              <a:gd name="connsiteY19" fmla="*/ 12639557 h 13715990"/>
              <a:gd name="connsiteX20" fmla="*/ 23105122 w 24432110"/>
              <a:gd name="connsiteY20" fmla="*/ 12638221 h 13715990"/>
              <a:gd name="connsiteX21" fmla="*/ 23134786 w 24432110"/>
              <a:gd name="connsiteY21" fmla="*/ 12651589 h 13715990"/>
              <a:gd name="connsiteX22" fmla="*/ 23144222 w 24432110"/>
              <a:gd name="connsiteY22" fmla="*/ 12690357 h 13715990"/>
              <a:gd name="connsiteX23" fmla="*/ 23134786 w 24432110"/>
              <a:gd name="connsiteY23" fmla="*/ 12729125 h 13715990"/>
              <a:gd name="connsiteX24" fmla="*/ 23105122 w 24432110"/>
              <a:gd name="connsiteY24" fmla="*/ 12742494 h 13715990"/>
              <a:gd name="connsiteX25" fmla="*/ 23075458 w 24432110"/>
              <a:gd name="connsiteY25" fmla="*/ 12729125 h 13715990"/>
              <a:gd name="connsiteX26" fmla="*/ 23066020 w 24432110"/>
              <a:gd name="connsiteY26" fmla="*/ 12690357 h 13715990"/>
              <a:gd name="connsiteX27" fmla="*/ 23075458 w 24432110"/>
              <a:gd name="connsiteY27" fmla="*/ 12651589 h 13715990"/>
              <a:gd name="connsiteX28" fmla="*/ 23105122 w 24432110"/>
              <a:gd name="connsiteY28" fmla="*/ 12638221 h 13715990"/>
              <a:gd name="connsiteX29" fmla="*/ 22800398 w 24432110"/>
              <a:gd name="connsiteY29" fmla="*/ 12638221 h 13715990"/>
              <a:gd name="connsiteX30" fmla="*/ 22830062 w 24432110"/>
              <a:gd name="connsiteY30" fmla="*/ 12651589 h 13715990"/>
              <a:gd name="connsiteX31" fmla="*/ 22839500 w 24432110"/>
              <a:gd name="connsiteY31" fmla="*/ 12690357 h 13715990"/>
              <a:gd name="connsiteX32" fmla="*/ 22830062 w 24432110"/>
              <a:gd name="connsiteY32" fmla="*/ 12729125 h 13715990"/>
              <a:gd name="connsiteX33" fmla="*/ 22800398 w 24432110"/>
              <a:gd name="connsiteY33" fmla="*/ 12742494 h 13715990"/>
              <a:gd name="connsiteX34" fmla="*/ 22770734 w 24432110"/>
              <a:gd name="connsiteY34" fmla="*/ 12729125 h 13715990"/>
              <a:gd name="connsiteX35" fmla="*/ 22761298 w 24432110"/>
              <a:gd name="connsiteY35" fmla="*/ 12690357 h 13715990"/>
              <a:gd name="connsiteX36" fmla="*/ 22770734 w 24432110"/>
              <a:gd name="connsiteY36" fmla="*/ 12651589 h 13715990"/>
              <a:gd name="connsiteX37" fmla="*/ 22800398 w 24432110"/>
              <a:gd name="connsiteY37" fmla="*/ 12638221 h 13715990"/>
              <a:gd name="connsiteX38" fmla="*/ 20994986 w 24432110"/>
              <a:gd name="connsiteY38" fmla="*/ 12623515 h 13715990"/>
              <a:gd name="connsiteX39" fmla="*/ 20931614 w 24432110"/>
              <a:gd name="connsiteY39" fmla="*/ 12646241 h 13715990"/>
              <a:gd name="connsiteX40" fmla="*/ 21019254 w 24432110"/>
              <a:gd name="connsiteY40" fmla="*/ 12789283 h 13715990"/>
              <a:gd name="connsiteX41" fmla="*/ 21069142 w 24432110"/>
              <a:gd name="connsiteY41" fmla="*/ 12743830 h 13715990"/>
              <a:gd name="connsiteX42" fmla="*/ 20994986 w 24432110"/>
              <a:gd name="connsiteY42" fmla="*/ 12623515 h 13715990"/>
              <a:gd name="connsiteX43" fmla="*/ 23368046 w 24432110"/>
              <a:gd name="connsiteY43" fmla="*/ 12607473 h 13715990"/>
              <a:gd name="connsiteX44" fmla="*/ 23424674 w 24432110"/>
              <a:gd name="connsiteY44" fmla="*/ 12718430 h 13715990"/>
              <a:gd name="connsiteX45" fmla="*/ 23424674 w 24432110"/>
              <a:gd name="connsiteY45" fmla="*/ 12773241 h 13715990"/>
              <a:gd name="connsiteX46" fmla="*/ 23463778 w 24432110"/>
              <a:gd name="connsiteY46" fmla="*/ 12773241 h 13715990"/>
              <a:gd name="connsiteX47" fmla="*/ 23463778 w 24432110"/>
              <a:gd name="connsiteY47" fmla="*/ 12718430 h 13715990"/>
              <a:gd name="connsiteX48" fmla="*/ 23517710 w 24432110"/>
              <a:gd name="connsiteY48" fmla="*/ 12607473 h 13715990"/>
              <a:gd name="connsiteX49" fmla="*/ 23477260 w 24432110"/>
              <a:gd name="connsiteY49" fmla="*/ 12607473 h 13715990"/>
              <a:gd name="connsiteX50" fmla="*/ 23458382 w 24432110"/>
              <a:gd name="connsiteY50" fmla="*/ 12647578 h 13715990"/>
              <a:gd name="connsiteX51" fmla="*/ 23451642 w 24432110"/>
              <a:gd name="connsiteY51" fmla="*/ 12662283 h 13715990"/>
              <a:gd name="connsiteX52" fmla="*/ 23447596 w 24432110"/>
              <a:gd name="connsiteY52" fmla="*/ 12672978 h 13715990"/>
              <a:gd name="connsiteX53" fmla="*/ 23444900 w 24432110"/>
              <a:gd name="connsiteY53" fmla="*/ 12682336 h 13715990"/>
              <a:gd name="connsiteX54" fmla="*/ 23443552 w 24432110"/>
              <a:gd name="connsiteY54" fmla="*/ 12682336 h 13715990"/>
              <a:gd name="connsiteX55" fmla="*/ 23442202 w 24432110"/>
              <a:gd name="connsiteY55" fmla="*/ 12672978 h 13715990"/>
              <a:gd name="connsiteX56" fmla="*/ 23438158 w 24432110"/>
              <a:gd name="connsiteY56" fmla="*/ 12660947 h 13715990"/>
              <a:gd name="connsiteX57" fmla="*/ 23431418 w 24432110"/>
              <a:gd name="connsiteY57" fmla="*/ 12646241 h 13715990"/>
              <a:gd name="connsiteX58" fmla="*/ 23411192 w 24432110"/>
              <a:gd name="connsiteY58" fmla="*/ 12607473 h 13715990"/>
              <a:gd name="connsiteX59" fmla="*/ 23368046 w 24432110"/>
              <a:gd name="connsiteY59" fmla="*/ 12607473 h 13715990"/>
              <a:gd name="connsiteX60" fmla="*/ 22908266 w 24432110"/>
              <a:gd name="connsiteY60" fmla="*/ 12607473 h 13715990"/>
              <a:gd name="connsiteX61" fmla="*/ 22908266 w 24432110"/>
              <a:gd name="connsiteY61" fmla="*/ 12773241 h 13715990"/>
              <a:gd name="connsiteX62" fmla="*/ 23012086 w 24432110"/>
              <a:gd name="connsiteY62" fmla="*/ 12773241 h 13715990"/>
              <a:gd name="connsiteX63" fmla="*/ 23012086 w 24432110"/>
              <a:gd name="connsiteY63" fmla="*/ 12739820 h 13715990"/>
              <a:gd name="connsiteX64" fmla="*/ 22947366 w 24432110"/>
              <a:gd name="connsiteY64" fmla="*/ 12739820 h 13715990"/>
              <a:gd name="connsiteX65" fmla="*/ 22947366 w 24432110"/>
              <a:gd name="connsiteY65" fmla="*/ 12607473 h 13715990"/>
              <a:gd name="connsiteX66" fmla="*/ 22908266 w 24432110"/>
              <a:gd name="connsiteY66" fmla="*/ 12607473 h 13715990"/>
              <a:gd name="connsiteX67" fmla="*/ 22546912 w 24432110"/>
              <a:gd name="connsiteY67" fmla="*/ 12607473 h 13715990"/>
              <a:gd name="connsiteX68" fmla="*/ 22546912 w 24432110"/>
              <a:gd name="connsiteY68" fmla="*/ 12774578 h 13715990"/>
              <a:gd name="connsiteX69" fmla="*/ 22586014 w 24432110"/>
              <a:gd name="connsiteY69" fmla="*/ 12774578 h 13715990"/>
              <a:gd name="connsiteX70" fmla="*/ 22586014 w 24432110"/>
              <a:gd name="connsiteY70" fmla="*/ 12709073 h 13715990"/>
              <a:gd name="connsiteX71" fmla="*/ 22586014 w 24432110"/>
              <a:gd name="connsiteY71" fmla="*/ 12693030 h 13715990"/>
              <a:gd name="connsiteX72" fmla="*/ 22586014 w 24432110"/>
              <a:gd name="connsiteY72" fmla="*/ 12680999 h 13715990"/>
              <a:gd name="connsiteX73" fmla="*/ 22584666 w 24432110"/>
              <a:gd name="connsiteY73" fmla="*/ 12671641 h 13715990"/>
              <a:gd name="connsiteX74" fmla="*/ 22586014 w 24432110"/>
              <a:gd name="connsiteY74" fmla="*/ 12671641 h 13715990"/>
              <a:gd name="connsiteX75" fmla="*/ 22590058 w 24432110"/>
              <a:gd name="connsiteY75" fmla="*/ 12678325 h 13715990"/>
              <a:gd name="connsiteX76" fmla="*/ 22602194 w 24432110"/>
              <a:gd name="connsiteY76" fmla="*/ 12695704 h 13715990"/>
              <a:gd name="connsiteX77" fmla="*/ 22661520 w 24432110"/>
              <a:gd name="connsiteY77" fmla="*/ 12774578 h 13715990"/>
              <a:gd name="connsiteX78" fmla="*/ 22696578 w 24432110"/>
              <a:gd name="connsiteY78" fmla="*/ 12774578 h 13715990"/>
              <a:gd name="connsiteX79" fmla="*/ 22696578 w 24432110"/>
              <a:gd name="connsiteY79" fmla="*/ 12608810 h 13715990"/>
              <a:gd name="connsiteX80" fmla="*/ 22657474 w 24432110"/>
              <a:gd name="connsiteY80" fmla="*/ 12608810 h 13715990"/>
              <a:gd name="connsiteX81" fmla="*/ 22657474 w 24432110"/>
              <a:gd name="connsiteY81" fmla="*/ 12675652 h 13715990"/>
              <a:gd name="connsiteX82" fmla="*/ 22657474 w 24432110"/>
              <a:gd name="connsiteY82" fmla="*/ 12690357 h 13715990"/>
              <a:gd name="connsiteX83" fmla="*/ 22657474 w 24432110"/>
              <a:gd name="connsiteY83" fmla="*/ 12701052 h 13715990"/>
              <a:gd name="connsiteX84" fmla="*/ 22657474 w 24432110"/>
              <a:gd name="connsiteY84" fmla="*/ 12710409 h 13715990"/>
              <a:gd name="connsiteX85" fmla="*/ 22656126 w 24432110"/>
              <a:gd name="connsiteY85" fmla="*/ 12710409 h 13715990"/>
              <a:gd name="connsiteX86" fmla="*/ 22652082 w 24432110"/>
              <a:gd name="connsiteY86" fmla="*/ 12703725 h 13715990"/>
              <a:gd name="connsiteX87" fmla="*/ 22648038 w 24432110"/>
              <a:gd name="connsiteY87" fmla="*/ 12697041 h 13715990"/>
              <a:gd name="connsiteX88" fmla="*/ 22641294 w 24432110"/>
              <a:gd name="connsiteY88" fmla="*/ 12687683 h 13715990"/>
              <a:gd name="connsiteX89" fmla="*/ 22583318 w 24432110"/>
              <a:gd name="connsiteY89" fmla="*/ 12607473 h 13715990"/>
              <a:gd name="connsiteX90" fmla="*/ 22546912 w 24432110"/>
              <a:gd name="connsiteY90" fmla="*/ 12607473 h 13715990"/>
              <a:gd name="connsiteX91" fmla="*/ 22366236 w 24432110"/>
              <a:gd name="connsiteY91" fmla="*/ 12607473 h 13715990"/>
              <a:gd name="connsiteX92" fmla="*/ 22366236 w 24432110"/>
              <a:gd name="connsiteY92" fmla="*/ 12773241 h 13715990"/>
              <a:gd name="connsiteX93" fmla="*/ 22403990 w 24432110"/>
              <a:gd name="connsiteY93" fmla="*/ 12773241 h 13715990"/>
              <a:gd name="connsiteX94" fmla="*/ 22403990 w 24432110"/>
              <a:gd name="connsiteY94" fmla="*/ 12705062 h 13715990"/>
              <a:gd name="connsiteX95" fmla="*/ 22468710 w 24432110"/>
              <a:gd name="connsiteY95" fmla="*/ 12705062 h 13715990"/>
              <a:gd name="connsiteX96" fmla="*/ 22468710 w 24432110"/>
              <a:gd name="connsiteY96" fmla="*/ 12773241 h 13715990"/>
              <a:gd name="connsiteX97" fmla="*/ 22507810 w 24432110"/>
              <a:gd name="connsiteY97" fmla="*/ 12773241 h 13715990"/>
              <a:gd name="connsiteX98" fmla="*/ 22507810 w 24432110"/>
              <a:gd name="connsiteY98" fmla="*/ 12607473 h 13715990"/>
              <a:gd name="connsiteX99" fmla="*/ 22468710 w 24432110"/>
              <a:gd name="connsiteY99" fmla="*/ 12607473 h 13715990"/>
              <a:gd name="connsiteX100" fmla="*/ 22468710 w 24432110"/>
              <a:gd name="connsiteY100" fmla="*/ 12671641 h 13715990"/>
              <a:gd name="connsiteX101" fmla="*/ 22403990 w 24432110"/>
              <a:gd name="connsiteY101" fmla="*/ 12671641 h 13715990"/>
              <a:gd name="connsiteX102" fmla="*/ 22403990 w 24432110"/>
              <a:gd name="connsiteY102" fmla="*/ 12607473 h 13715990"/>
              <a:gd name="connsiteX103" fmla="*/ 22366236 w 24432110"/>
              <a:gd name="connsiteY103" fmla="*/ 12607473 h 13715990"/>
              <a:gd name="connsiteX104" fmla="*/ 22061514 w 24432110"/>
              <a:gd name="connsiteY104" fmla="*/ 12607473 h 13715990"/>
              <a:gd name="connsiteX105" fmla="*/ 22061514 w 24432110"/>
              <a:gd name="connsiteY105" fmla="*/ 12773241 h 13715990"/>
              <a:gd name="connsiteX106" fmla="*/ 22174774 w 24432110"/>
              <a:gd name="connsiteY106" fmla="*/ 12773241 h 13715990"/>
              <a:gd name="connsiteX107" fmla="*/ 22174774 w 24432110"/>
              <a:gd name="connsiteY107" fmla="*/ 12739820 h 13715990"/>
              <a:gd name="connsiteX108" fmla="*/ 22100614 w 24432110"/>
              <a:gd name="connsiteY108" fmla="*/ 12739820 h 13715990"/>
              <a:gd name="connsiteX109" fmla="*/ 22100614 w 24432110"/>
              <a:gd name="connsiteY109" fmla="*/ 12705062 h 13715990"/>
              <a:gd name="connsiteX110" fmla="*/ 22165334 w 24432110"/>
              <a:gd name="connsiteY110" fmla="*/ 12705062 h 13715990"/>
              <a:gd name="connsiteX111" fmla="*/ 22165334 w 24432110"/>
              <a:gd name="connsiteY111" fmla="*/ 12672978 h 13715990"/>
              <a:gd name="connsiteX112" fmla="*/ 22100614 w 24432110"/>
              <a:gd name="connsiteY112" fmla="*/ 12672978 h 13715990"/>
              <a:gd name="connsiteX113" fmla="*/ 22100614 w 24432110"/>
              <a:gd name="connsiteY113" fmla="*/ 12640894 h 13715990"/>
              <a:gd name="connsiteX114" fmla="*/ 22174774 w 24432110"/>
              <a:gd name="connsiteY114" fmla="*/ 12640894 h 13715990"/>
              <a:gd name="connsiteX115" fmla="*/ 22174774 w 24432110"/>
              <a:gd name="connsiteY115" fmla="*/ 12607473 h 13715990"/>
              <a:gd name="connsiteX116" fmla="*/ 22061514 w 24432110"/>
              <a:gd name="connsiteY116" fmla="*/ 12607473 h 13715990"/>
              <a:gd name="connsiteX117" fmla="*/ 21911850 w 24432110"/>
              <a:gd name="connsiteY117" fmla="*/ 12607473 h 13715990"/>
              <a:gd name="connsiteX118" fmla="*/ 21911850 w 24432110"/>
              <a:gd name="connsiteY118" fmla="*/ 12640894 h 13715990"/>
              <a:gd name="connsiteX119" fmla="*/ 21957692 w 24432110"/>
              <a:gd name="connsiteY119" fmla="*/ 12640894 h 13715990"/>
              <a:gd name="connsiteX120" fmla="*/ 21957692 w 24432110"/>
              <a:gd name="connsiteY120" fmla="*/ 12773241 h 13715990"/>
              <a:gd name="connsiteX121" fmla="*/ 21995446 w 24432110"/>
              <a:gd name="connsiteY121" fmla="*/ 12773241 h 13715990"/>
              <a:gd name="connsiteX122" fmla="*/ 21995446 w 24432110"/>
              <a:gd name="connsiteY122" fmla="*/ 12640894 h 13715990"/>
              <a:gd name="connsiteX123" fmla="*/ 22042638 w 24432110"/>
              <a:gd name="connsiteY123" fmla="*/ 12640894 h 13715990"/>
              <a:gd name="connsiteX124" fmla="*/ 22042638 w 24432110"/>
              <a:gd name="connsiteY124" fmla="*/ 12607473 h 13715990"/>
              <a:gd name="connsiteX125" fmla="*/ 21911850 w 24432110"/>
              <a:gd name="connsiteY125" fmla="*/ 12607473 h 13715990"/>
              <a:gd name="connsiteX126" fmla="*/ 23285798 w 24432110"/>
              <a:gd name="connsiteY126" fmla="*/ 12603463 h 13715990"/>
              <a:gd name="connsiteX127" fmla="*/ 23225122 w 24432110"/>
              <a:gd name="connsiteY127" fmla="*/ 12626189 h 13715990"/>
              <a:gd name="connsiteX128" fmla="*/ 23203550 w 24432110"/>
              <a:gd name="connsiteY128" fmla="*/ 12690357 h 13715990"/>
              <a:gd name="connsiteX129" fmla="*/ 23208942 w 24432110"/>
              <a:gd name="connsiteY129" fmla="*/ 12727789 h 13715990"/>
              <a:gd name="connsiteX130" fmla="*/ 23223774 w 24432110"/>
              <a:gd name="connsiteY130" fmla="*/ 12754526 h 13715990"/>
              <a:gd name="connsiteX131" fmla="*/ 23248044 w 24432110"/>
              <a:gd name="connsiteY131" fmla="*/ 12770568 h 13715990"/>
              <a:gd name="connsiteX132" fmla="*/ 23277706 w 24432110"/>
              <a:gd name="connsiteY132" fmla="*/ 12775915 h 13715990"/>
              <a:gd name="connsiteX133" fmla="*/ 23304674 w 24432110"/>
              <a:gd name="connsiteY133" fmla="*/ 12770568 h 13715990"/>
              <a:gd name="connsiteX134" fmla="*/ 23323550 w 24432110"/>
              <a:gd name="connsiteY134" fmla="*/ 12754526 h 13715990"/>
              <a:gd name="connsiteX135" fmla="*/ 23330292 w 24432110"/>
              <a:gd name="connsiteY135" fmla="*/ 12773241 h 13715990"/>
              <a:gd name="connsiteX136" fmla="*/ 23354562 w 24432110"/>
              <a:gd name="connsiteY136" fmla="*/ 12773241 h 13715990"/>
              <a:gd name="connsiteX137" fmla="*/ 23354562 w 24432110"/>
              <a:gd name="connsiteY137" fmla="*/ 12685010 h 13715990"/>
              <a:gd name="connsiteX138" fmla="*/ 23354562 w 24432110"/>
              <a:gd name="connsiteY138" fmla="*/ 12683673 h 13715990"/>
              <a:gd name="connsiteX139" fmla="*/ 23281752 w 24432110"/>
              <a:gd name="connsiteY139" fmla="*/ 12683673 h 13715990"/>
              <a:gd name="connsiteX140" fmla="*/ 23281752 w 24432110"/>
              <a:gd name="connsiteY140" fmla="*/ 12714420 h 13715990"/>
              <a:gd name="connsiteX141" fmla="*/ 23318158 w 24432110"/>
              <a:gd name="connsiteY141" fmla="*/ 12714420 h 13715990"/>
              <a:gd name="connsiteX142" fmla="*/ 23318158 w 24432110"/>
              <a:gd name="connsiteY142" fmla="*/ 12719768 h 13715990"/>
              <a:gd name="connsiteX143" fmla="*/ 23310066 w 24432110"/>
              <a:gd name="connsiteY143" fmla="*/ 12737147 h 13715990"/>
              <a:gd name="connsiteX144" fmla="*/ 23284450 w 24432110"/>
              <a:gd name="connsiteY144" fmla="*/ 12743831 h 13715990"/>
              <a:gd name="connsiteX145" fmla="*/ 23265572 w 24432110"/>
              <a:gd name="connsiteY145" fmla="*/ 12739820 h 13715990"/>
              <a:gd name="connsiteX146" fmla="*/ 23253438 w 24432110"/>
              <a:gd name="connsiteY146" fmla="*/ 12727789 h 13715990"/>
              <a:gd name="connsiteX147" fmla="*/ 23246694 w 24432110"/>
              <a:gd name="connsiteY147" fmla="*/ 12710410 h 13715990"/>
              <a:gd name="connsiteX148" fmla="*/ 23243998 w 24432110"/>
              <a:gd name="connsiteY148" fmla="*/ 12689021 h 13715990"/>
              <a:gd name="connsiteX149" fmla="*/ 23248044 w 24432110"/>
              <a:gd name="connsiteY149" fmla="*/ 12663621 h 13715990"/>
              <a:gd name="connsiteX150" fmla="*/ 23257482 w 24432110"/>
              <a:gd name="connsiteY150" fmla="*/ 12647579 h 13715990"/>
              <a:gd name="connsiteX151" fmla="*/ 23270966 w 24432110"/>
              <a:gd name="connsiteY151" fmla="*/ 12638221 h 13715990"/>
              <a:gd name="connsiteX152" fmla="*/ 23284450 w 24432110"/>
              <a:gd name="connsiteY152" fmla="*/ 12635547 h 13715990"/>
              <a:gd name="connsiteX153" fmla="*/ 23316810 w 24432110"/>
              <a:gd name="connsiteY153" fmla="*/ 12662284 h 13715990"/>
              <a:gd name="connsiteX154" fmla="*/ 23354562 w 24432110"/>
              <a:gd name="connsiteY154" fmla="*/ 12644905 h 13715990"/>
              <a:gd name="connsiteX155" fmla="*/ 23328944 w 24432110"/>
              <a:gd name="connsiteY155" fmla="*/ 12614158 h 13715990"/>
              <a:gd name="connsiteX156" fmla="*/ 23285798 w 24432110"/>
              <a:gd name="connsiteY156" fmla="*/ 12603463 h 13715990"/>
              <a:gd name="connsiteX157" fmla="*/ 22278594 w 24432110"/>
              <a:gd name="connsiteY157" fmla="*/ 12603463 h 13715990"/>
              <a:gd name="connsiteX158" fmla="*/ 22217918 w 24432110"/>
              <a:gd name="connsiteY158" fmla="*/ 12626189 h 13715990"/>
              <a:gd name="connsiteX159" fmla="*/ 22196346 w 24432110"/>
              <a:gd name="connsiteY159" fmla="*/ 12690357 h 13715990"/>
              <a:gd name="connsiteX160" fmla="*/ 22201738 w 24432110"/>
              <a:gd name="connsiteY160" fmla="*/ 12727789 h 13715990"/>
              <a:gd name="connsiteX161" fmla="*/ 22217918 w 24432110"/>
              <a:gd name="connsiteY161" fmla="*/ 12754526 h 13715990"/>
              <a:gd name="connsiteX162" fmla="*/ 22242190 w 24432110"/>
              <a:gd name="connsiteY162" fmla="*/ 12771904 h 13715990"/>
              <a:gd name="connsiteX163" fmla="*/ 22273202 w 24432110"/>
              <a:gd name="connsiteY163" fmla="*/ 12777252 h 13715990"/>
              <a:gd name="connsiteX164" fmla="*/ 22297470 w 24432110"/>
              <a:gd name="connsiteY164" fmla="*/ 12774578 h 13715990"/>
              <a:gd name="connsiteX165" fmla="*/ 22316346 w 24432110"/>
              <a:gd name="connsiteY165" fmla="*/ 12767894 h 13715990"/>
              <a:gd name="connsiteX166" fmla="*/ 22331178 w 24432110"/>
              <a:gd name="connsiteY166" fmla="*/ 12755862 h 13715990"/>
              <a:gd name="connsiteX167" fmla="*/ 22343314 w 24432110"/>
              <a:gd name="connsiteY167" fmla="*/ 12738483 h 13715990"/>
              <a:gd name="connsiteX168" fmla="*/ 22312302 w 24432110"/>
              <a:gd name="connsiteY168" fmla="*/ 12719768 h 13715990"/>
              <a:gd name="connsiteX169" fmla="*/ 22297470 w 24432110"/>
              <a:gd name="connsiteY169" fmla="*/ 12737147 h 13715990"/>
              <a:gd name="connsiteX170" fmla="*/ 22277246 w 24432110"/>
              <a:gd name="connsiteY170" fmla="*/ 12742494 h 13715990"/>
              <a:gd name="connsiteX171" fmla="*/ 22246234 w 24432110"/>
              <a:gd name="connsiteY171" fmla="*/ 12729126 h 13715990"/>
              <a:gd name="connsiteX172" fmla="*/ 22235446 w 24432110"/>
              <a:gd name="connsiteY172" fmla="*/ 12690357 h 13715990"/>
              <a:gd name="connsiteX173" fmla="*/ 22246234 w 24432110"/>
              <a:gd name="connsiteY173" fmla="*/ 12651589 h 13715990"/>
              <a:gd name="connsiteX174" fmla="*/ 22275898 w 24432110"/>
              <a:gd name="connsiteY174" fmla="*/ 12636884 h 13715990"/>
              <a:gd name="connsiteX175" fmla="*/ 22297470 w 24432110"/>
              <a:gd name="connsiteY175" fmla="*/ 12643568 h 13715990"/>
              <a:gd name="connsiteX176" fmla="*/ 22308258 w 24432110"/>
              <a:gd name="connsiteY176" fmla="*/ 12662284 h 13715990"/>
              <a:gd name="connsiteX177" fmla="*/ 22346010 w 24432110"/>
              <a:gd name="connsiteY177" fmla="*/ 12644905 h 13715990"/>
              <a:gd name="connsiteX178" fmla="*/ 22320392 w 24432110"/>
              <a:gd name="connsiteY178" fmla="*/ 12614158 h 13715990"/>
              <a:gd name="connsiteX179" fmla="*/ 22278594 w 24432110"/>
              <a:gd name="connsiteY179" fmla="*/ 12603463 h 13715990"/>
              <a:gd name="connsiteX180" fmla="*/ 23105122 w 24432110"/>
              <a:gd name="connsiteY180" fmla="*/ 12602126 h 13715990"/>
              <a:gd name="connsiteX181" fmla="*/ 23047142 w 24432110"/>
              <a:gd name="connsiteY181" fmla="*/ 12624852 h 13715990"/>
              <a:gd name="connsiteX182" fmla="*/ 23025570 w 24432110"/>
              <a:gd name="connsiteY182" fmla="*/ 12689020 h 13715990"/>
              <a:gd name="connsiteX183" fmla="*/ 23047142 w 24432110"/>
              <a:gd name="connsiteY183" fmla="*/ 12753188 h 13715990"/>
              <a:gd name="connsiteX184" fmla="*/ 23105122 w 24432110"/>
              <a:gd name="connsiteY184" fmla="*/ 12775915 h 13715990"/>
              <a:gd name="connsiteX185" fmla="*/ 23163100 w 24432110"/>
              <a:gd name="connsiteY185" fmla="*/ 12753188 h 13715990"/>
              <a:gd name="connsiteX186" fmla="*/ 23184674 w 24432110"/>
              <a:gd name="connsiteY186" fmla="*/ 12689020 h 13715990"/>
              <a:gd name="connsiteX187" fmla="*/ 23163100 w 24432110"/>
              <a:gd name="connsiteY187" fmla="*/ 12624852 h 13715990"/>
              <a:gd name="connsiteX188" fmla="*/ 23105122 w 24432110"/>
              <a:gd name="connsiteY188" fmla="*/ 12602126 h 13715990"/>
              <a:gd name="connsiteX189" fmla="*/ 22800398 w 24432110"/>
              <a:gd name="connsiteY189" fmla="*/ 12602126 h 13715990"/>
              <a:gd name="connsiteX190" fmla="*/ 22742420 w 24432110"/>
              <a:gd name="connsiteY190" fmla="*/ 12624852 h 13715990"/>
              <a:gd name="connsiteX191" fmla="*/ 22720846 w 24432110"/>
              <a:gd name="connsiteY191" fmla="*/ 12689020 h 13715990"/>
              <a:gd name="connsiteX192" fmla="*/ 22742420 w 24432110"/>
              <a:gd name="connsiteY192" fmla="*/ 12753188 h 13715990"/>
              <a:gd name="connsiteX193" fmla="*/ 22800398 w 24432110"/>
              <a:gd name="connsiteY193" fmla="*/ 12775915 h 13715990"/>
              <a:gd name="connsiteX194" fmla="*/ 22858378 w 24432110"/>
              <a:gd name="connsiteY194" fmla="*/ 12753188 h 13715990"/>
              <a:gd name="connsiteX195" fmla="*/ 22879950 w 24432110"/>
              <a:gd name="connsiteY195" fmla="*/ 12689020 h 13715990"/>
              <a:gd name="connsiteX196" fmla="*/ 22858378 w 24432110"/>
              <a:gd name="connsiteY196" fmla="*/ 12624852 h 13715990"/>
              <a:gd name="connsiteX197" fmla="*/ 22800398 w 24432110"/>
              <a:gd name="connsiteY197" fmla="*/ 12602126 h 13715990"/>
              <a:gd name="connsiteX198" fmla="*/ 21074536 w 24432110"/>
              <a:gd name="connsiteY198" fmla="*/ 12594105 h 13715990"/>
              <a:gd name="connsiteX199" fmla="*/ 21011164 w 24432110"/>
              <a:gd name="connsiteY199" fmla="*/ 12616831 h 13715990"/>
              <a:gd name="connsiteX200" fmla="*/ 21081278 w 24432110"/>
              <a:gd name="connsiteY200" fmla="*/ 12730462 h 13715990"/>
              <a:gd name="connsiteX201" fmla="*/ 21131166 w 24432110"/>
              <a:gd name="connsiteY201" fmla="*/ 12685010 h 13715990"/>
              <a:gd name="connsiteX202" fmla="*/ 21074536 w 24432110"/>
              <a:gd name="connsiteY202" fmla="*/ 12594105 h 13715990"/>
              <a:gd name="connsiteX203" fmla="*/ 21586902 w 24432110"/>
              <a:gd name="connsiteY203" fmla="*/ 12523253 h 13715990"/>
              <a:gd name="connsiteX204" fmla="*/ 21477686 w 24432110"/>
              <a:gd name="connsiteY204" fmla="*/ 12674316 h 13715990"/>
              <a:gd name="connsiteX205" fmla="*/ 21510046 w 24432110"/>
              <a:gd name="connsiteY205" fmla="*/ 12733136 h 13715990"/>
              <a:gd name="connsiteX206" fmla="*/ 21652970 w 24432110"/>
              <a:gd name="connsiteY206" fmla="*/ 12533948 h 13715990"/>
              <a:gd name="connsiteX207" fmla="*/ 21586902 w 24432110"/>
              <a:gd name="connsiteY207" fmla="*/ 12523253 h 13715990"/>
              <a:gd name="connsiteX208" fmla="*/ 21956344 w 24432110"/>
              <a:gd name="connsiteY208" fmla="*/ 12492506 h 13715990"/>
              <a:gd name="connsiteX209" fmla="*/ 21987354 w 24432110"/>
              <a:gd name="connsiteY209" fmla="*/ 12492506 h 13715990"/>
              <a:gd name="connsiteX210" fmla="*/ 22014322 w 24432110"/>
              <a:gd name="connsiteY210" fmla="*/ 12499190 h 13715990"/>
              <a:gd name="connsiteX211" fmla="*/ 22022412 w 24432110"/>
              <a:gd name="connsiteY211" fmla="*/ 12517905 h 13715990"/>
              <a:gd name="connsiteX212" fmla="*/ 22012974 w 24432110"/>
              <a:gd name="connsiteY212" fmla="*/ 12540632 h 13715990"/>
              <a:gd name="connsiteX213" fmla="*/ 21987354 w 24432110"/>
              <a:gd name="connsiteY213" fmla="*/ 12547316 h 13715990"/>
              <a:gd name="connsiteX214" fmla="*/ 21956344 w 24432110"/>
              <a:gd name="connsiteY214" fmla="*/ 12547316 h 13715990"/>
              <a:gd name="connsiteX215" fmla="*/ 21956344 w 24432110"/>
              <a:gd name="connsiteY215" fmla="*/ 12492506 h 13715990"/>
              <a:gd name="connsiteX216" fmla="*/ 21071838 w 24432110"/>
              <a:gd name="connsiteY216" fmla="*/ 12469779 h 13715990"/>
              <a:gd name="connsiteX217" fmla="*/ 21071838 w 24432110"/>
              <a:gd name="connsiteY217" fmla="*/ 12481811 h 13715990"/>
              <a:gd name="connsiteX218" fmla="*/ 21086670 w 24432110"/>
              <a:gd name="connsiteY218" fmla="*/ 12572715 h 13715990"/>
              <a:gd name="connsiteX219" fmla="*/ 21092064 w 24432110"/>
              <a:gd name="connsiteY219" fmla="*/ 12587421 h 13715990"/>
              <a:gd name="connsiteX220" fmla="*/ 21144650 w 24432110"/>
              <a:gd name="connsiteY220" fmla="*/ 12672978 h 13715990"/>
              <a:gd name="connsiteX221" fmla="*/ 21194538 w 24432110"/>
              <a:gd name="connsiteY221" fmla="*/ 12627526 h 13715990"/>
              <a:gd name="connsiteX222" fmla="*/ 21155436 w 24432110"/>
              <a:gd name="connsiteY222" fmla="*/ 12564694 h 13715990"/>
              <a:gd name="connsiteX223" fmla="*/ 21150042 w 24432110"/>
              <a:gd name="connsiteY223" fmla="*/ 12549989 h 13715990"/>
              <a:gd name="connsiteX224" fmla="*/ 21139256 w 24432110"/>
              <a:gd name="connsiteY224" fmla="*/ 12481811 h 13715990"/>
              <a:gd name="connsiteX225" fmla="*/ 21139256 w 24432110"/>
              <a:gd name="connsiteY225" fmla="*/ 12473789 h 13715990"/>
              <a:gd name="connsiteX226" fmla="*/ 21071838 w 24432110"/>
              <a:gd name="connsiteY226" fmla="*/ 12469779 h 13715990"/>
              <a:gd name="connsiteX227" fmla="*/ 22286684 w 24432110"/>
              <a:gd name="connsiteY227" fmla="*/ 12431011 h 13715990"/>
              <a:gd name="connsiteX228" fmla="*/ 22305562 w 24432110"/>
              <a:gd name="connsiteY228" fmla="*/ 12431011 h 13715990"/>
              <a:gd name="connsiteX229" fmla="*/ 22324438 w 24432110"/>
              <a:gd name="connsiteY229" fmla="*/ 12433685 h 13715990"/>
              <a:gd name="connsiteX230" fmla="*/ 22339270 w 24432110"/>
              <a:gd name="connsiteY230" fmla="*/ 12441706 h 13715990"/>
              <a:gd name="connsiteX231" fmla="*/ 22348708 w 24432110"/>
              <a:gd name="connsiteY231" fmla="*/ 12457748 h 13715990"/>
              <a:gd name="connsiteX232" fmla="*/ 22351404 w 24432110"/>
              <a:gd name="connsiteY232" fmla="*/ 12481811 h 13715990"/>
              <a:gd name="connsiteX233" fmla="*/ 22348708 w 24432110"/>
              <a:gd name="connsiteY233" fmla="*/ 12505874 h 13715990"/>
              <a:gd name="connsiteX234" fmla="*/ 22339270 w 24432110"/>
              <a:gd name="connsiteY234" fmla="*/ 12521916 h 13715990"/>
              <a:gd name="connsiteX235" fmla="*/ 22324438 w 24432110"/>
              <a:gd name="connsiteY235" fmla="*/ 12529937 h 13715990"/>
              <a:gd name="connsiteX236" fmla="*/ 22304214 w 24432110"/>
              <a:gd name="connsiteY236" fmla="*/ 12532611 h 13715990"/>
              <a:gd name="connsiteX237" fmla="*/ 22286684 w 24432110"/>
              <a:gd name="connsiteY237" fmla="*/ 12532611 h 13715990"/>
              <a:gd name="connsiteX238" fmla="*/ 22286684 w 24432110"/>
              <a:gd name="connsiteY238" fmla="*/ 12431011 h 13715990"/>
              <a:gd name="connsiteX239" fmla="*/ 21954994 w 24432110"/>
              <a:gd name="connsiteY239" fmla="*/ 12416306 h 13715990"/>
              <a:gd name="connsiteX240" fmla="*/ 21980614 w 24432110"/>
              <a:gd name="connsiteY240" fmla="*/ 12416306 h 13715990"/>
              <a:gd name="connsiteX241" fmla="*/ 22004884 w 24432110"/>
              <a:gd name="connsiteY241" fmla="*/ 12422990 h 13715990"/>
              <a:gd name="connsiteX242" fmla="*/ 22012974 w 24432110"/>
              <a:gd name="connsiteY242" fmla="*/ 12444379 h 13715990"/>
              <a:gd name="connsiteX243" fmla="*/ 22004884 w 24432110"/>
              <a:gd name="connsiteY243" fmla="*/ 12465769 h 13715990"/>
              <a:gd name="connsiteX244" fmla="*/ 21981962 w 24432110"/>
              <a:gd name="connsiteY244" fmla="*/ 12472453 h 13715990"/>
              <a:gd name="connsiteX245" fmla="*/ 21981962 w 24432110"/>
              <a:gd name="connsiteY245" fmla="*/ 12471116 h 13715990"/>
              <a:gd name="connsiteX246" fmla="*/ 21954994 w 24432110"/>
              <a:gd name="connsiteY246" fmla="*/ 12471116 h 13715990"/>
              <a:gd name="connsiteX247" fmla="*/ 21954994 w 24432110"/>
              <a:gd name="connsiteY247" fmla="*/ 12416306 h 13715990"/>
              <a:gd name="connsiteX248" fmla="*/ 22878602 w 24432110"/>
              <a:gd name="connsiteY248" fmla="*/ 12398927 h 13715990"/>
              <a:gd name="connsiteX249" fmla="*/ 22878602 w 24432110"/>
              <a:gd name="connsiteY249" fmla="*/ 12564695 h 13715990"/>
              <a:gd name="connsiteX250" fmla="*/ 22917702 w 24432110"/>
              <a:gd name="connsiteY250" fmla="*/ 12564695 h 13715990"/>
              <a:gd name="connsiteX251" fmla="*/ 22917702 w 24432110"/>
              <a:gd name="connsiteY251" fmla="*/ 12497853 h 13715990"/>
              <a:gd name="connsiteX252" fmla="*/ 22981074 w 24432110"/>
              <a:gd name="connsiteY252" fmla="*/ 12497853 h 13715990"/>
              <a:gd name="connsiteX253" fmla="*/ 22981074 w 24432110"/>
              <a:gd name="connsiteY253" fmla="*/ 12564695 h 13715990"/>
              <a:gd name="connsiteX254" fmla="*/ 23020178 w 24432110"/>
              <a:gd name="connsiteY254" fmla="*/ 12564695 h 13715990"/>
              <a:gd name="connsiteX255" fmla="*/ 23020178 w 24432110"/>
              <a:gd name="connsiteY255" fmla="*/ 12398927 h 13715990"/>
              <a:gd name="connsiteX256" fmla="*/ 22981074 w 24432110"/>
              <a:gd name="connsiteY256" fmla="*/ 12398927 h 13715990"/>
              <a:gd name="connsiteX257" fmla="*/ 22981074 w 24432110"/>
              <a:gd name="connsiteY257" fmla="*/ 12464432 h 13715990"/>
              <a:gd name="connsiteX258" fmla="*/ 22917702 w 24432110"/>
              <a:gd name="connsiteY258" fmla="*/ 12464432 h 13715990"/>
              <a:gd name="connsiteX259" fmla="*/ 22917702 w 24432110"/>
              <a:gd name="connsiteY259" fmla="*/ 12398927 h 13715990"/>
              <a:gd name="connsiteX260" fmla="*/ 22878602 w 24432110"/>
              <a:gd name="connsiteY260" fmla="*/ 12398927 h 13715990"/>
              <a:gd name="connsiteX261" fmla="*/ 22568486 w 24432110"/>
              <a:gd name="connsiteY261" fmla="*/ 12398927 h 13715990"/>
              <a:gd name="connsiteX262" fmla="*/ 22568486 w 24432110"/>
              <a:gd name="connsiteY262" fmla="*/ 12432348 h 13715990"/>
              <a:gd name="connsiteX263" fmla="*/ 22614330 w 24432110"/>
              <a:gd name="connsiteY263" fmla="*/ 12432348 h 13715990"/>
              <a:gd name="connsiteX264" fmla="*/ 22614330 w 24432110"/>
              <a:gd name="connsiteY264" fmla="*/ 12564695 h 13715990"/>
              <a:gd name="connsiteX265" fmla="*/ 22652082 w 24432110"/>
              <a:gd name="connsiteY265" fmla="*/ 12564695 h 13715990"/>
              <a:gd name="connsiteX266" fmla="*/ 22652082 w 24432110"/>
              <a:gd name="connsiteY266" fmla="*/ 12432348 h 13715990"/>
              <a:gd name="connsiteX267" fmla="*/ 22697926 w 24432110"/>
              <a:gd name="connsiteY267" fmla="*/ 12432348 h 13715990"/>
              <a:gd name="connsiteX268" fmla="*/ 22697926 w 24432110"/>
              <a:gd name="connsiteY268" fmla="*/ 12398927 h 13715990"/>
              <a:gd name="connsiteX269" fmla="*/ 22568486 w 24432110"/>
              <a:gd name="connsiteY269" fmla="*/ 12398927 h 13715990"/>
              <a:gd name="connsiteX270" fmla="*/ 22416124 w 24432110"/>
              <a:gd name="connsiteY270" fmla="*/ 12398927 h 13715990"/>
              <a:gd name="connsiteX271" fmla="*/ 22416124 w 24432110"/>
              <a:gd name="connsiteY271" fmla="*/ 12509884 h 13715990"/>
              <a:gd name="connsiteX272" fmla="*/ 22421518 w 24432110"/>
              <a:gd name="connsiteY272" fmla="*/ 12537958 h 13715990"/>
              <a:gd name="connsiteX273" fmla="*/ 22436350 w 24432110"/>
              <a:gd name="connsiteY273" fmla="*/ 12555337 h 13715990"/>
              <a:gd name="connsiteX274" fmla="*/ 22457922 w 24432110"/>
              <a:gd name="connsiteY274" fmla="*/ 12564695 h 13715990"/>
              <a:gd name="connsiteX275" fmla="*/ 22484890 w 24432110"/>
              <a:gd name="connsiteY275" fmla="*/ 12567368 h 13715990"/>
              <a:gd name="connsiteX276" fmla="*/ 22511854 w 24432110"/>
              <a:gd name="connsiteY276" fmla="*/ 12564695 h 13715990"/>
              <a:gd name="connsiteX277" fmla="*/ 22533430 w 24432110"/>
              <a:gd name="connsiteY277" fmla="*/ 12555337 h 13715990"/>
              <a:gd name="connsiteX278" fmla="*/ 22548260 w 24432110"/>
              <a:gd name="connsiteY278" fmla="*/ 12537958 h 13715990"/>
              <a:gd name="connsiteX279" fmla="*/ 22553654 w 24432110"/>
              <a:gd name="connsiteY279" fmla="*/ 12509884 h 13715990"/>
              <a:gd name="connsiteX280" fmla="*/ 22553654 w 24432110"/>
              <a:gd name="connsiteY280" fmla="*/ 12400264 h 13715990"/>
              <a:gd name="connsiteX281" fmla="*/ 22517250 w 24432110"/>
              <a:gd name="connsiteY281" fmla="*/ 12400264 h 13715990"/>
              <a:gd name="connsiteX282" fmla="*/ 22517250 w 24432110"/>
              <a:gd name="connsiteY282" fmla="*/ 12499190 h 13715990"/>
              <a:gd name="connsiteX283" fmla="*/ 22515900 w 24432110"/>
              <a:gd name="connsiteY283" fmla="*/ 12515232 h 13715990"/>
              <a:gd name="connsiteX284" fmla="*/ 22510506 w 24432110"/>
              <a:gd name="connsiteY284" fmla="*/ 12527263 h 13715990"/>
              <a:gd name="connsiteX285" fmla="*/ 22501070 w 24432110"/>
              <a:gd name="connsiteY285" fmla="*/ 12535284 h 13715990"/>
              <a:gd name="connsiteX286" fmla="*/ 22486238 w 24432110"/>
              <a:gd name="connsiteY286" fmla="*/ 12537958 h 13715990"/>
              <a:gd name="connsiteX287" fmla="*/ 22471406 w 24432110"/>
              <a:gd name="connsiteY287" fmla="*/ 12535284 h 13715990"/>
              <a:gd name="connsiteX288" fmla="*/ 22461966 w 24432110"/>
              <a:gd name="connsiteY288" fmla="*/ 12527263 h 13715990"/>
              <a:gd name="connsiteX289" fmla="*/ 22456574 w 24432110"/>
              <a:gd name="connsiteY289" fmla="*/ 12515232 h 13715990"/>
              <a:gd name="connsiteX290" fmla="*/ 22455226 w 24432110"/>
              <a:gd name="connsiteY290" fmla="*/ 12499190 h 13715990"/>
              <a:gd name="connsiteX291" fmla="*/ 22455226 w 24432110"/>
              <a:gd name="connsiteY291" fmla="*/ 12398927 h 13715990"/>
              <a:gd name="connsiteX292" fmla="*/ 22416124 w 24432110"/>
              <a:gd name="connsiteY292" fmla="*/ 12398927 h 13715990"/>
              <a:gd name="connsiteX293" fmla="*/ 22248930 w 24432110"/>
              <a:gd name="connsiteY293" fmla="*/ 12398927 h 13715990"/>
              <a:gd name="connsiteX294" fmla="*/ 22248930 w 24432110"/>
              <a:gd name="connsiteY294" fmla="*/ 12564695 h 13715990"/>
              <a:gd name="connsiteX295" fmla="*/ 22308258 w 24432110"/>
              <a:gd name="connsiteY295" fmla="*/ 12564695 h 13715990"/>
              <a:gd name="connsiteX296" fmla="*/ 22341966 w 24432110"/>
              <a:gd name="connsiteY296" fmla="*/ 12560684 h 13715990"/>
              <a:gd name="connsiteX297" fmla="*/ 22368934 w 24432110"/>
              <a:gd name="connsiteY297" fmla="*/ 12545979 h 13715990"/>
              <a:gd name="connsiteX298" fmla="*/ 22386462 w 24432110"/>
              <a:gd name="connsiteY298" fmla="*/ 12519242 h 13715990"/>
              <a:gd name="connsiteX299" fmla="*/ 22393202 w 24432110"/>
              <a:gd name="connsiteY299" fmla="*/ 12480474 h 13715990"/>
              <a:gd name="connsiteX300" fmla="*/ 22386462 w 24432110"/>
              <a:gd name="connsiteY300" fmla="*/ 12443043 h 13715990"/>
              <a:gd name="connsiteX301" fmla="*/ 22368934 w 24432110"/>
              <a:gd name="connsiteY301" fmla="*/ 12417643 h 13715990"/>
              <a:gd name="connsiteX302" fmla="*/ 22343314 w 24432110"/>
              <a:gd name="connsiteY302" fmla="*/ 12402937 h 13715990"/>
              <a:gd name="connsiteX303" fmla="*/ 22310954 w 24432110"/>
              <a:gd name="connsiteY303" fmla="*/ 12398927 h 13715990"/>
              <a:gd name="connsiteX304" fmla="*/ 22248930 w 24432110"/>
              <a:gd name="connsiteY304" fmla="*/ 12398927 h 13715990"/>
              <a:gd name="connsiteX305" fmla="*/ 22048030 w 24432110"/>
              <a:gd name="connsiteY305" fmla="*/ 12398927 h 13715990"/>
              <a:gd name="connsiteX306" fmla="*/ 22101962 w 24432110"/>
              <a:gd name="connsiteY306" fmla="*/ 12499190 h 13715990"/>
              <a:gd name="connsiteX307" fmla="*/ 22101962 w 24432110"/>
              <a:gd name="connsiteY307" fmla="*/ 12564695 h 13715990"/>
              <a:gd name="connsiteX308" fmla="*/ 22123538 w 24432110"/>
              <a:gd name="connsiteY308" fmla="*/ 12564695 h 13715990"/>
              <a:gd name="connsiteX309" fmla="*/ 22123538 w 24432110"/>
              <a:gd name="connsiteY309" fmla="*/ 12499190 h 13715990"/>
              <a:gd name="connsiteX310" fmla="*/ 22173426 w 24432110"/>
              <a:gd name="connsiteY310" fmla="*/ 12398927 h 13715990"/>
              <a:gd name="connsiteX311" fmla="*/ 22150502 w 24432110"/>
              <a:gd name="connsiteY311" fmla="*/ 12398927 h 13715990"/>
              <a:gd name="connsiteX312" fmla="*/ 22123538 w 24432110"/>
              <a:gd name="connsiteY312" fmla="*/ 12456411 h 13715990"/>
              <a:gd name="connsiteX313" fmla="*/ 22118142 w 24432110"/>
              <a:gd name="connsiteY313" fmla="*/ 12468442 h 13715990"/>
              <a:gd name="connsiteX314" fmla="*/ 22115446 w 24432110"/>
              <a:gd name="connsiteY314" fmla="*/ 12476463 h 13715990"/>
              <a:gd name="connsiteX315" fmla="*/ 22114098 w 24432110"/>
              <a:gd name="connsiteY315" fmla="*/ 12483148 h 13715990"/>
              <a:gd name="connsiteX316" fmla="*/ 22112750 w 24432110"/>
              <a:gd name="connsiteY316" fmla="*/ 12483148 h 13715990"/>
              <a:gd name="connsiteX317" fmla="*/ 22110054 w 24432110"/>
              <a:gd name="connsiteY317" fmla="*/ 12476463 h 13715990"/>
              <a:gd name="connsiteX318" fmla="*/ 22106008 w 24432110"/>
              <a:gd name="connsiteY318" fmla="*/ 12468442 h 13715990"/>
              <a:gd name="connsiteX319" fmla="*/ 22100614 w 24432110"/>
              <a:gd name="connsiteY319" fmla="*/ 12456411 h 13715990"/>
              <a:gd name="connsiteX320" fmla="*/ 22073648 w 24432110"/>
              <a:gd name="connsiteY320" fmla="*/ 12398927 h 13715990"/>
              <a:gd name="connsiteX321" fmla="*/ 22048030 w 24432110"/>
              <a:gd name="connsiteY321" fmla="*/ 12398927 h 13715990"/>
              <a:gd name="connsiteX322" fmla="*/ 21933422 w 24432110"/>
              <a:gd name="connsiteY322" fmla="*/ 12398927 h 13715990"/>
              <a:gd name="connsiteX323" fmla="*/ 21933422 w 24432110"/>
              <a:gd name="connsiteY323" fmla="*/ 12564695 h 13715990"/>
              <a:gd name="connsiteX324" fmla="*/ 21981962 w 24432110"/>
              <a:gd name="connsiteY324" fmla="*/ 12564695 h 13715990"/>
              <a:gd name="connsiteX325" fmla="*/ 22026458 w 24432110"/>
              <a:gd name="connsiteY325" fmla="*/ 12552663 h 13715990"/>
              <a:gd name="connsiteX326" fmla="*/ 22041288 w 24432110"/>
              <a:gd name="connsiteY326" fmla="*/ 12517905 h 13715990"/>
              <a:gd name="connsiteX327" fmla="*/ 22038592 w 24432110"/>
              <a:gd name="connsiteY327" fmla="*/ 12501863 h 13715990"/>
              <a:gd name="connsiteX328" fmla="*/ 22030502 w 24432110"/>
              <a:gd name="connsiteY328" fmla="*/ 12489832 h 13715990"/>
              <a:gd name="connsiteX329" fmla="*/ 22018366 w 24432110"/>
              <a:gd name="connsiteY329" fmla="*/ 12483148 h 13715990"/>
              <a:gd name="connsiteX330" fmla="*/ 22004884 w 24432110"/>
              <a:gd name="connsiteY330" fmla="*/ 12480474 h 13715990"/>
              <a:gd name="connsiteX331" fmla="*/ 22027806 w 24432110"/>
              <a:gd name="connsiteY331" fmla="*/ 12468442 h 13715990"/>
              <a:gd name="connsiteX332" fmla="*/ 22035894 w 24432110"/>
              <a:gd name="connsiteY332" fmla="*/ 12441706 h 13715990"/>
              <a:gd name="connsiteX333" fmla="*/ 22022412 w 24432110"/>
              <a:gd name="connsiteY333" fmla="*/ 12409622 h 13715990"/>
              <a:gd name="connsiteX334" fmla="*/ 21983310 w 24432110"/>
              <a:gd name="connsiteY334" fmla="*/ 12398927 h 13715990"/>
              <a:gd name="connsiteX335" fmla="*/ 21933422 w 24432110"/>
              <a:gd name="connsiteY335" fmla="*/ 12398927 h 13715990"/>
              <a:gd name="connsiteX336" fmla="*/ 22790960 w 24432110"/>
              <a:gd name="connsiteY336" fmla="*/ 12394917 h 13715990"/>
              <a:gd name="connsiteX337" fmla="*/ 22730286 w 24432110"/>
              <a:gd name="connsiteY337" fmla="*/ 12417643 h 13715990"/>
              <a:gd name="connsiteX338" fmla="*/ 22708712 w 24432110"/>
              <a:gd name="connsiteY338" fmla="*/ 12481811 h 13715990"/>
              <a:gd name="connsiteX339" fmla="*/ 22714106 w 24432110"/>
              <a:gd name="connsiteY339" fmla="*/ 12519243 h 13715990"/>
              <a:gd name="connsiteX340" fmla="*/ 22730286 w 24432110"/>
              <a:gd name="connsiteY340" fmla="*/ 12545979 h 13715990"/>
              <a:gd name="connsiteX341" fmla="*/ 22754554 w 24432110"/>
              <a:gd name="connsiteY341" fmla="*/ 12563358 h 13715990"/>
              <a:gd name="connsiteX342" fmla="*/ 22785566 w 24432110"/>
              <a:gd name="connsiteY342" fmla="*/ 12568706 h 13715990"/>
              <a:gd name="connsiteX343" fmla="*/ 22809838 w 24432110"/>
              <a:gd name="connsiteY343" fmla="*/ 12566032 h 13715990"/>
              <a:gd name="connsiteX344" fmla="*/ 22828714 w 24432110"/>
              <a:gd name="connsiteY344" fmla="*/ 12559348 h 13715990"/>
              <a:gd name="connsiteX345" fmla="*/ 22843546 w 24432110"/>
              <a:gd name="connsiteY345" fmla="*/ 12547316 h 13715990"/>
              <a:gd name="connsiteX346" fmla="*/ 22855680 w 24432110"/>
              <a:gd name="connsiteY346" fmla="*/ 12529937 h 13715990"/>
              <a:gd name="connsiteX347" fmla="*/ 22824668 w 24432110"/>
              <a:gd name="connsiteY347" fmla="*/ 12511222 h 13715990"/>
              <a:gd name="connsiteX348" fmla="*/ 22809838 w 24432110"/>
              <a:gd name="connsiteY348" fmla="*/ 12528601 h 13715990"/>
              <a:gd name="connsiteX349" fmla="*/ 22789612 w 24432110"/>
              <a:gd name="connsiteY349" fmla="*/ 12533948 h 13715990"/>
              <a:gd name="connsiteX350" fmla="*/ 22758600 w 24432110"/>
              <a:gd name="connsiteY350" fmla="*/ 12520580 h 13715990"/>
              <a:gd name="connsiteX351" fmla="*/ 22747814 w 24432110"/>
              <a:gd name="connsiteY351" fmla="*/ 12481811 h 13715990"/>
              <a:gd name="connsiteX352" fmla="*/ 22758600 w 24432110"/>
              <a:gd name="connsiteY352" fmla="*/ 12443043 h 13715990"/>
              <a:gd name="connsiteX353" fmla="*/ 22788262 w 24432110"/>
              <a:gd name="connsiteY353" fmla="*/ 12428338 h 13715990"/>
              <a:gd name="connsiteX354" fmla="*/ 22809838 w 24432110"/>
              <a:gd name="connsiteY354" fmla="*/ 12435022 h 13715990"/>
              <a:gd name="connsiteX355" fmla="*/ 22820622 w 24432110"/>
              <a:gd name="connsiteY355" fmla="*/ 12453738 h 13715990"/>
              <a:gd name="connsiteX356" fmla="*/ 22858378 w 24432110"/>
              <a:gd name="connsiteY356" fmla="*/ 12436359 h 13715990"/>
              <a:gd name="connsiteX357" fmla="*/ 22832758 w 24432110"/>
              <a:gd name="connsiteY357" fmla="*/ 12405612 h 13715990"/>
              <a:gd name="connsiteX358" fmla="*/ 22790960 w 24432110"/>
              <a:gd name="connsiteY358" fmla="*/ 12394917 h 13715990"/>
              <a:gd name="connsiteX359" fmla="*/ 21634094 w 24432110"/>
              <a:gd name="connsiteY359" fmla="*/ 12370853 h 13715990"/>
              <a:gd name="connsiteX360" fmla="*/ 21572070 w 24432110"/>
              <a:gd name="connsiteY360" fmla="*/ 12397590 h 13715990"/>
              <a:gd name="connsiteX361" fmla="*/ 21589598 w 24432110"/>
              <a:gd name="connsiteY361" fmla="*/ 12481810 h 13715990"/>
              <a:gd name="connsiteX362" fmla="*/ 21588250 w 24432110"/>
              <a:gd name="connsiteY362" fmla="*/ 12508547 h 13715990"/>
              <a:gd name="connsiteX363" fmla="*/ 21654318 w 24432110"/>
              <a:gd name="connsiteY363" fmla="*/ 12519242 h 13715990"/>
              <a:gd name="connsiteX364" fmla="*/ 21657014 w 24432110"/>
              <a:gd name="connsiteY364" fmla="*/ 12481810 h 13715990"/>
              <a:gd name="connsiteX365" fmla="*/ 21634094 w 24432110"/>
              <a:gd name="connsiteY365" fmla="*/ 12370853 h 13715990"/>
              <a:gd name="connsiteX366" fmla="*/ 21356338 w 24432110"/>
              <a:gd name="connsiteY366" fmla="*/ 12341443 h 13715990"/>
              <a:gd name="connsiteX367" fmla="*/ 21364426 w 24432110"/>
              <a:gd name="connsiteY367" fmla="*/ 12341443 h 13715990"/>
              <a:gd name="connsiteX368" fmla="*/ 21372518 w 24432110"/>
              <a:gd name="connsiteY368" fmla="*/ 12341443 h 13715990"/>
              <a:gd name="connsiteX369" fmla="*/ 21464204 w 24432110"/>
              <a:gd name="connsiteY369" fmla="*/ 12382885 h 13715990"/>
              <a:gd name="connsiteX370" fmla="*/ 21474990 w 24432110"/>
              <a:gd name="connsiteY370" fmla="*/ 12394916 h 13715990"/>
              <a:gd name="connsiteX371" fmla="*/ 21488474 w 24432110"/>
              <a:gd name="connsiteY371" fmla="*/ 12416306 h 13715990"/>
              <a:gd name="connsiteX372" fmla="*/ 21495214 w 24432110"/>
              <a:gd name="connsiteY372" fmla="*/ 12431011 h 13715990"/>
              <a:gd name="connsiteX373" fmla="*/ 21504654 w 24432110"/>
              <a:gd name="connsiteY373" fmla="*/ 12480474 h 13715990"/>
              <a:gd name="connsiteX374" fmla="*/ 21504654 w 24432110"/>
              <a:gd name="connsiteY374" fmla="*/ 12493842 h 13715990"/>
              <a:gd name="connsiteX375" fmla="*/ 21501958 w 24432110"/>
              <a:gd name="connsiteY375" fmla="*/ 12511221 h 13715990"/>
              <a:gd name="connsiteX376" fmla="*/ 21438586 w 24432110"/>
              <a:gd name="connsiteY376" fmla="*/ 12600789 h 13715990"/>
              <a:gd name="connsiteX377" fmla="*/ 21423754 w 24432110"/>
              <a:gd name="connsiteY377" fmla="*/ 12608810 h 13715990"/>
              <a:gd name="connsiteX378" fmla="*/ 21372518 w 24432110"/>
              <a:gd name="connsiteY378" fmla="*/ 12620842 h 13715990"/>
              <a:gd name="connsiteX379" fmla="*/ 21364426 w 24432110"/>
              <a:gd name="connsiteY379" fmla="*/ 12620842 h 13715990"/>
              <a:gd name="connsiteX380" fmla="*/ 21356338 w 24432110"/>
              <a:gd name="connsiteY380" fmla="*/ 12620842 h 13715990"/>
              <a:gd name="connsiteX381" fmla="*/ 21267346 w 24432110"/>
              <a:gd name="connsiteY381" fmla="*/ 12582074 h 13715990"/>
              <a:gd name="connsiteX382" fmla="*/ 21256562 w 24432110"/>
              <a:gd name="connsiteY382" fmla="*/ 12570042 h 13715990"/>
              <a:gd name="connsiteX383" fmla="*/ 21234986 w 24432110"/>
              <a:gd name="connsiteY383" fmla="*/ 12536621 h 13715990"/>
              <a:gd name="connsiteX384" fmla="*/ 21229594 w 24432110"/>
              <a:gd name="connsiteY384" fmla="*/ 12521916 h 13715990"/>
              <a:gd name="connsiteX385" fmla="*/ 21224202 w 24432110"/>
              <a:gd name="connsiteY385" fmla="*/ 12481811 h 13715990"/>
              <a:gd name="connsiteX386" fmla="*/ 21224202 w 24432110"/>
              <a:gd name="connsiteY386" fmla="*/ 12479137 h 13715990"/>
              <a:gd name="connsiteX387" fmla="*/ 21225550 w 24432110"/>
              <a:gd name="connsiteY387" fmla="*/ 12463095 h 13715990"/>
              <a:gd name="connsiteX388" fmla="*/ 21270044 w 24432110"/>
              <a:gd name="connsiteY388" fmla="*/ 12377538 h 13715990"/>
              <a:gd name="connsiteX389" fmla="*/ 21282178 w 24432110"/>
              <a:gd name="connsiteY389" fmla="*/ 12366843 h 13715990"/>
              <a:gd name="connsiteX390" fmla="*/ 21313190 w 24432110"/>
              <a:gd name="connsiteY390" fmla="*/ 12350801 h 13715990"/>
              <a:gd name="connsiteX391" fmla="*/ 21329370 w 24432110"/>
              <a:gd name="connsiteY391" fmla="*/ 12345453 h 13715990"/>
              <a:gd name="connsiteX392" fmla="*/ 21356338 w 24432110"/>
              <a:gd name="connsiteY392" fmla="*/ 12341443 h 13715990"/>
              <a:gd name="connsiteX393" fmla="*/ 21712296 w 24432110"/>
              <a:gd name="connsiteY393" fmla="*/ 12337433 h 13715990"/>
              <a:gd name="connsiteX394" fmla="*/ 21650274 w 24432110"/>
              <a:gd name="connsiteY394" fmla="*/ 12364170 h 13715990"/>
              <a:gd name="connsiteX395" fmla="*/ 21674542 w 24432110"/>
              <a:gd name="connsiteY395" fmla="*/ 12481811 h 13715990"/>
              <a:gd name="connsiteX396" fmla="*/ 21671846 w 24432110"/>
              <a:gd name="connsiteY396" fmla="*/ 12521916 h 13715990"/>
              <a:gd name="connsiteX397" fmla="*/ 21737914 w 24432110"/>
              <a:gd name="connsiteY397" fmla="*/ 12532611 h 13715990"/>
              <a:gd name="connsiteX398" fmla="*/ 21741958 w 24432110"/>
              <a:gd name="connsiteY398" fmla="*/ 12483148 h 13715990"/>
              <a:gd name="connsiteX399" fmla="*/ 21712296 w 24432110"/>
              <a:gd name="connsiteY399" fmla="*/ 12337433 h 13715990"/>
              <a:gd name="connsiteX400" fmla="*/ 21590946 w 24432110"/>
              <a:gd name="connsiteY400" fmla="*/ 12297327 h 13715990"/>
              <a:gd name="connsiteX401" fmla="*/ 21539710 w 24432110"/>
              <a:gd name="connsiteY401" fmla="*/ 12341443 h 13715990"/>
              <a:gd name="connsiteX402" fmla="*/ 21566678 w 24432110"/>
              <a:gd name="connsiteY402" fmla="*/ 12382885 h 13715990"/>
              <a:gd name="connsiteX403" fmla="*/ 21628700 w 24432110"/>
              <a:gd name="connsiteY403" fmla="*/ 12356148 h 13715990"/>
              <a:gd name="connsiteX404" fmla="*/ 21590946 w 24432110"/>
              <a:gd name="connsiteY404" fmla="*/ 12297327 h 13715990"/>
              <a:gd name="connsiteX405" fmla="*/ 20566214 w 24432110"/>
              <a:gd name="connsiteY405" fmla="*/ 12297327 h 13715990"/>
              <a:gd name="connsiteX406" fmla="*/ 20566214 w 24432110"/>
              <a:gd name="connsiteY406" fmla="*/ 12667631 h 13715990"/>
              <a:gd name="connsiteX407" fmla="*/ 20817004 w 24432110"/>
              <a:gd name="connsiteY407" fmla="*/ 12667631 h 13715990"/>
              <a:gd name="connsiteX408" fmla="*/ 20817004 w 24432110"/>
              <a:gd name="connsiteY408" fmla="*/ 12594105 h 13715990"/>
              <a:gd name="connsiteX409" fmla="*/ 20652508 w 24432110"/>
              <a:gd name="connsiteY409" fmla="*/ 12594105 h 13715990"/>
              <a:gd name="connsiteX410" fmla="*/ 20652508 w 24432110"/>
              <a:gd name="connsiteY410" fmla="*/ 12516568 h 13715990"/>
              <a:gd name="connsiteX411" fmla="*/ 20798128 w 24432110"/>
              <a:gd name="connsiteY411" fmla="*/ 12516568 h 13715990"/>
              <a:gd name="connsiteX412" fmla="*/ 20798128 w 24432110"/>
              <a:gd name="connsiteY412" fmla="*/ 12445716 h 13715990"/>
              <a:gd name="connsiteX413" fmla="*/ 20652508 w 24432110"/>
              <a:gd name="connsiteY413" fmla="*/ 12445716 h 13715990"/>
              <a:gd name="connsiteX414" fmla="*/ 20652508 w 24432110"/>
              <a:gd name="connsiteY414" fmla="*/ 12372190 h 13715990"/>
              <a:gd name="connsiteX415" fmla="*/ 20817004 w 24432110"/>
              <a:gd name="connsiteY415" fmla="*/ 12372190 h 13715990"/>
              <a:gd name="connsiteX416" fmla="*/ 20817004 w 24432110"/>
              <a:gd name="connsiteY416" fmla="*/ 12297327 h 13715990"/>
              <a:gd name="connsiteX417" fmla="*/ 20566214 w 24432110"/>
              <a:gd name="connsiteY417" fmla="*/ 12297327 h 13715990"/>
              <a:gd name="connsiteX418" fmla="*/ 19859690 w 24432110"/>
              <a:gd name="connsiteY418" fmla="*/ 12297327 h 13715990"/>
              <a:gd name="connsiteX419" fmla="*/ 19859690 w 24432110"/>
              <a:gd name="connsiteY419" fmla="*/ 12667631 h 13715990"/>
              <a:gd name="connsiteX420" fmla="*/ 19945982 w 24432110"/>
              <a:gd name="connsiteY420" fmla="*/ 12667631 h 13715990"/>
              <a:gd name="connsiteX421" fmla="*/ 19945982 w 24432110"/>
              <a:gd name="connsiteY421" fmla="*/ 12531273 h 13715990"/>
              <a:gd name="connsiteX422" fmla="*/ 20083514 w 24432110"/>
              <a:gd name="connsiteY422" fmla="*/ 12531273 h 13715990"/>
              <a:gd name="connsiteX423" fmla="*/ 20083514 w 24432110"/>
              <a:gd name="connsiteY423" fmla="*/ 12460421 h 13715990"/>
              <a:gd name="connsiteX424" fmla="*/ 19945982 w 24432110"/>
              <a:gd name="connsiteY424" fmla="*/ 12460421 h 13715990"/>
              <a:gd name="connsiteX425" fmla="*/ 19945982 w 24432110"/>
              <a:gd name="connsiteY425" fmla="*/ 12372190 h 13715990"/>
              <a:gd name="connsiteX426" fmla="*/ 20102390 w 24432110"/>
              <a:gd name="connsiteY426" fmla="*/ 12372190 h 13715990"/>
              <a:gd name="connsiteX427" fmla="*/ 20102390 w 24432110"/>
              <a:gd name="connsiteY427" fmla="*/ 12297327 h 13715990"/>
              <a:gd name="connsiteX428" fmla="*/ 19859690 w 24432110"/>
              <a:gd name="connsiteY428" fmla="*/ 12297327 h 13715990"/>
              <a:gd name="connsiteX429" fmla="*/ 20419248 w 24432110"/>
              <a:gd name="connsiteY429" fmla="*/ 12295991 h 13715990"/>
              <a:gd name="connsiteX430" fmla="*/ 20347786 w 24432110"/>
              <a:gd name="connsiteY430" fmla="*/ 12421654 h 13715990"/>
              <a:gd name="connsiteX431" fmla="*/ 20334302 w 24432110"/>
              <a:gd name="connsiteY431" fmla="*/ 12445717 h 13715990"/>
              <a:gd name="connsiteX432" fmla="*/ 20326214 w 24432110"/>
              <a:gd name="connsiteY432" fmla="*/ 12463096 h 13715990"/>
              <a:gd name="connsiteX433" fmla="*/ 20320820 w 24432110"/>
              <a:gd name="connsiteY433" fmla="*/ 12476464 h 13715990"/>
              <a:gd name="connsiteX434" fmla="*/ 20318122 w 24432110"/>
              <a:gd name="connsiteY434" fmla="*/ 12476464 h 13715990"/>
              <a:gd name="connsiteX435" fmla="*/ 20312730 w 24432110"/>
              <a:gd name="connsiteY435" fmla="*/ 12463096 h 13715990"/>
              <a:gd name="connsiteX436" fmla="*/ 20304640 w 24432110"/>
              <a:gd name="connsiteY436" fmla="*/ 12447053 h 13715990"/>
              <a:gd name="connsiteX437" fmla="*/ 20292506 w 24432110"/>
              <a:gd name="connsiteY437" fmla="*/ 12422990 h 13715990"/>
              <a:gd name="connsiteX438" fmla="*/ 20222390 w 24432110"/>
              <a:gd name="connsiteY438" fmla="*/ 12297328 h 13715990"/>
              <a:gd name="connsiteX439" fmla="*/ 20134750 w 24432110"/>
              <a:gd name="connsiteY439" fmla="*/ 12297328 h 13715990"/>
              <a:gd name="connsiteX440" fmla="*/ 20134750 w 24432110"/>
              <a:gd name="connsiteY440" fmla="*/ 12668968 h 13715990"/>
              <a:gd name="connsiteX441" fmla="*/ 20221042 w 24432110"/>
              <a:gd name="connsiteY441" fmla="*/ 12668968 h 13715990"/>
              <a:gd name="connsiteX442" fmla="*/ 20221042 w 24432110"/>
              <a:gd name="connsiteY442" fmla="*/ 12504537 h 13715990"/>
              <a:gd name="connsiteX443" fmla="*/ 20221042 w 24432110"/>
              <a:gd name="connsiteY443" fmla="*/ 12477801 h 13715990"/>
              <a:gd name="connsiteX444" fmla="*/ 20219694 w 24432110"/>
              <a:gd name="connsiteY444" fmla="*/ 12457748 h 13715990"/>
              <a:gd name="connsiteX445" fmla="*/ 20218346 w 24432110"/>
              <a:gd name="connsiteY445" fmla="*/ 12441706 h 13715990"/>
              <a:gd name="connsiteX446" fmla="*/ 20221042 w 24432110"/>
              <a:gd name="connsiteY446" fmla="*/ 12441706 h 13715990"/>
              <a:gd name="connsiteX447" fmla="*/ 20227786 w 24432110"/>
              <a:gd name="connsiteY447" fmla="*/ 12457748 h 13715990"/>
              <a:gd name="connsiteX448" fmla="*/ 20237222 w 24432110"/>
              <a:gd name="connsiteY448" fmla="*/ 12475127 h 13715990"/>
              <a:gd name="connsiteX449" fmla="*/ 20249358 w 24432110"/>
              <a:gd name="connsiteY449" fmla="*/ 12497853 h 13715990"/>
              <a:gd name="connsiteX450" fmla="*/ 20300594 w 24432110"/>
              <a:gd name="connsiteY450" fmla="*/ 12582074 h 13715990"/>
              <a:gd name="connsiteX451" fmla="*/ 20342394 w 24432110"/>
              <a:gd name="connsiteY451" fmla="*/ 12582074 h 13715990"/>
              <a:gd name="connsiteX452" fmla="*/ 20392282 w 24432110"/>
              <a:gd name="connsiteY452" fmla="*/ 12497853 h 13715990"/>
              <a:gd name="connsiteX453" fmla="*/ 20404416 w 24432110"/>
              <a:gd name="connsiteY453" fmla="*/ 12476464 h 13715990"/>
              <a:gd name="connsiteX454" fmla="*/ 20412506 w 24432110"/>
              <a:gd name="connsiteY454" fmla="*/ 12459085 h 13715990"/>
              <a:gd name="connsiteX455" fmla="*/ 20419248 w 24432110"/>
              <a:gd name="connsiteY455" fmla="*/ 12441706 h 13715990"/>
              <a:gd name="connsiteX456" fmla="*/ 20421944 w 24432110"/>
              <a:gd name="connsiteY456" fmla="*/ 12441706 h 13715990"/>
              <a:gd name="connsiteX457" fmla="*/ 20420596 w 24432110"/>
              <a:gd name="connsiteY457" fmla="*/ 12457748 h 13715990"/>
              <a:gd name="connsiteX458" fmla="*/ 20419248 w 24432110"/>
              <a:gd name="connsiteY458" fmla="*/ 12477801 h 13715990"/>
              <a:gd name="connsiteX459" fmla="*/ 20419248 w 24432110"/>
              <a:gd name="connsiteY459" fmla="*/ 12504537 h 13715990"/>
              <a:gd name="connsiteX460" fmla="*/ 20419248 w 24432110"/>
              <a:gd name="connsiteY460" fmla="*/ 12666295 h 13715990"/>
              <a:gd name="connsiteX461" fmla="*/ 20504194 w 24432110"/>
              <a:gd name="connsiteY461" fmla="*/ 12666295 h 13715990"/>
              <a:gd name="connsiteX462" fmla="*/ 20504194 w 24432110"/>
              <a:gd name="connsiteY462" fmla="*/ 12295991 h 13715990"/>
              <a:gd name="connsiteX463" fmla="*/ 20419248 w 24432110"/>
              <a:gd name="connsiteY463" fmla="*/ 12295991 h 13715990"/>
              <a:gd name="connsiteX464" fmla="*/ 21356338 w 24432110"/>
              <a:gd name="connsiteY464" fmla="*/ 12275938 h 13715990"/>
              <a:gd name="connsiteX465" fmla="*/ 21307798 w 24432110"/>
              <a:gd name="connsiteY465" fmla="*/ 12283959 h 13715990"/>
              <a:gd name="connsiteX466" fmla="*/ 21291618 w 24432110"/>
              <a:gd name="connsiteY466" fmla="*/ 12289306 h 13715990"/>
              <a:gd name="connsiteX467" fmla="*/ 21239032 w 24432110"/>
              <a:gd name="connsiteY467" fmla="*/ 12317380 h 13715990"/>
              <a:gd name="connsiteX468" fmla="*/ 21226898 w 24432110"/>
              <a:gd name="connsiteY468" fmla="*/ 12328075 h 13715990"/>
              <a:gd name="connsiteX469" fmla="*/ 21156784 w 24432110"/>
              <a:gd name="connsiteY469" fmla="*/ 12460421 h 13715990"/>
              <a:gd name="connsiteX470" fmla="*/ 21155436 w 24432110"/>
              <a:gd name="connsiteY470" fmla="*/ 12476463 h 13715990"/>
              <a:gd name="connsiteX471" fmla="*/ 21155436 w 24432110"/>
              <a:gd name="connsiteY471" fmla="*/ 12483148 h 13715990"/>
              <a:gd name="connsiteX472" fmla="*/ 21164874 w 24432110"/>
              <a:gd name="connsiteY472" fmla="*/ 12545979 h 13715990"/>
              <a:gd name="connsiteX473" fmla="*/ 21170268 w 24432110"/>
              <a:gd name="connsiteY473" fmla="*/ 12560684 h 13715990"/>
              <a:gd name="connsiteX474" fmla="*/ 21205324 w 24432110"/>
              <a:gd name="connsiteY474" fmla="*/ 12616831 h 13715990"/>
              <a:gd name="connsiteX475" fmla="*/ 21216110 w 24432110"/>
              <a:gd name="connsiteY475" fmla="*/ 12628863 h 13715990"/>
              <a:gd name="connsiteX476" fmla="*/ 21354990 w 24432110"/>
              <a:gd name="connsiteY476" fmla="*/ 12689020 h 13715990"/>
              <a:gd name="connsiteX477" fmla="*/ 21363078 w 24432110"/>
              <a:gd name="connsiteY477" fmla="*/ 12689020 h 13715990"/>
              <a:gd name="connsiteX478" fmla="*/ 21371170 w 24432110"/>
              <a:gd name="connsiteY478" fmla="*/ 12689020 h 13715990"/>
              <a:gd name="connsiteX479" fmla="*/ 21453418 w 24432110"/>
              <a:gd name="connsiteY479" fmla="*/ 12668968 h 13715990"/>
              <a:gd name="connsiteX480" fmla="*/ 21468250 w 24432110"/>
              <a:gd name="connsiteY480" fmla="*/ 12660947 h 13715990"/>
              <a:gd name="connsiteX481" fmla="*/ 21566678 w 24432110"/>
              <a:gd name="connsiteY481" fmla="*/ 12523253 h 13715990"/>
              <a:gd name="connsiteX482" fmla="*/ 21569374 w 24432110"/>
              <a:gd name="connsiteY482" fmla="*/ 12507211 h 13715990"/>
              <a:gd name="connsiteX483" fmla="*/ 21570722 w 24432110"/>
              <a:gd name="connsiteY483" fmla="*/ 12483148 h 13715990"/>
              <a:gd name="connsiteX484" fmla="*/ 21557238 w 24432110"/>
              <a:gd name="connsiteY484" fmla="*/ 12404274 h 13715990"/>
              <a:gd name="connsiteX485" fmla="*/ 21550498 w 24432110"/>
              <a:gd name="connsiteY485" fmla="*/ 12389569 h 13715990"/>
              <a:gd name="connsiteX486" fmla="*/ 21526226 w 24432110"/>
              <a:gd name="connsiteY486" fmla="*/ 12352138 h 13715990"/>
              <a:gd name="connsiteX487" fmla="*/ 21515440 w 24432110"/>
              <a:gd name="connsiteY487" fmla="*/ 12340106 h 13715990"/>
              <a:gd name="connsiteX488" fmla="*/ 21372518 w 24432110"/>
              <a:gd name="connsiteY488" fmla="*/ 12275938 h 13715990"/>
              <a:gd name="connsiteX489" fmla="*/ 21364426 w 24432110"/>
              <a:gd name="connsiteY489" fmla="*/ 12275938 h 13715990"/>
              <a:gd name="connsiteX490" fmla="*/ 21356338 w 24432110"/>
              <a:gd name="connsiteY490" fmla="*/ 12275938 h 13715990"/>
              <a:gd name="connsiteX491" fmla="*/ 21172964 w 24432110"/>
              <a:gd name="connsiteY491" fmla="*/ 12261233 h 13715990"/>
              <a:gd name="connsiteX492" fmla="*/ 21071838 w 24432110"/>
              <a:gd name="connsiteY492" fmla="*/ 12453737 h 13715990"/>
              <a:gd name="connsiteX493" fmla="*/ 21139256 w 24432110"/>
              <a:gd name="connsiteY493" fmla="*/ 12459085 h 13715990"/>
              <a:gd name="connsiteX494" fmla="*/ 21216110 w 24432110"/>
              <a:gd name="connsiteY494" fmla="*/ 12313370 h 13715990"/>
              <a:gd name="connsiteX495" fmla="*/ 21172964 w 24432110"/>
              <a:gd name="connsiteY495" fmla="*/ 12261233 h 13715990"/>
              <a:gd name="connsiteX496" fmla="*/ 22614330 w 24432110"/>
              <a:gd name="connsiteY496" fmla="*/ 12210433 h 13715990"/>
              <a:gd name="connsiteX497" fmla="*/ 22646690 w 24432110"/>
              <a:gd name="connsiteY497" fmla="*/ 12210433 h 13715990"/>
              <a:gd name="connsiteX498" fmla="*/ 22672306 w 24432110"/>
              <a:gd name="connsiteY498" fmla="*/ 12218454 h 13715990"/>
              <a:gd name="connsiteX499" fmla="*/ 22680398 w 24432110"/>
              <a:gd name="connsiteY499" fmla="*/ 12239843 h 13715990"/>
              <a:gd name="connsiteX500" fmla="*/ 22672306 w 24432110"/>
              <a:gd name="connsiteY500" fmla="*/ 12262569 h 13715990"/>
              <a:gd name="connsiteX501" fmla="*/ 22646690 w 24432110"/>
              <a:gd name="connsiteY501" fmla="*/ 12269253 h 13715990"/>
              <a:gd name="connsiteX502" fmla="*/ 22614330 w 24432110"/>
              <a:gd name="connsiteY502" fmla="*/ 12269253 h 13715990"/>
              <a:gd name="connsiteX503" fmla="*/ 22614330 w 24432110"/>
              <a:gd name="connsiteY503" fmla="*/ 12210433 h 13715990"/>
              <a:gd name="connsiteX504" fmla="*/ 21954994 w 24432110"/>
              <a:gd name="connsiteY504" fmla="*/ 12210433 h 13715990"/>
              <a:gd name="connsiteX505" fmla="*/ 21980614 w 24432110"/>
              <a:gd name="connsiteY505" fmla="*/ 12210433 h 13715990"/>
              <a:gd name="connsiteX506" fmla="*/ 22007580 w 24432110"/>
              <a:gd name="connsiteY506" fmla="*/ 12218454 h 13715990"/>
              <a:gd name="connsiteX507" fmla="*/ 22017018 w 24432110"/>
              <a:gd name="connsiteY507" fmla="*/ 12242517 h 13715990"/>
              <a:gd name="connsiteX508" fmla="*/ 22015670 w 24432110"/>
              <a:gd name="connsiteY508" fmla="*/ 12255885 h 13715990"/>
              <a:gd name="connsiteX509" fmla="*/ 22010278 w 24432110"/>
              <a:gd name="connsiteY509" fmla="*/ 12266580 h 13715990"/>
              <a:gd name="connsiteX510" fmla="*/ 21999490 w 24432110"/>
              <a:gd name="connsiteY510" fmla="*/ 12273264 h 13715990"/>
              <a:gd name="connsiteX511" fmla="*/ 21981962 w 24432110"/>
              <a:gd name="connsiteY511" fmla="*/ 12275938 h 13715990"/>
              <a:gd name="connsiteX512" fmla="*/ 21956344 w 24432110"/>
              <a:gd name="connsiteY512" fmla="*/ 12275938 h 13715990"/>
              <a:gd name="connsiteX513" fmla="*/ 21954994 w 24432110"/>
              <a:gd name="connsiteY513" fmla="*/ 12275938 h 13715990"/>
              <a:gd name="connsiteX514" fmla="*/ 21954994 w 24432110"/>
              <a:gd name="connsiteY514" fmla="*/ 12210433 h 13715990"/>
              <a:gd name="connsiteX515" fmla="*/ 22894782 w 24432110"/>
              <a:gd name="connsiteY515" fmla="*/ 12209096 h 13715990"/>
              <a:gd name="connsiteX516" fmla="*/ 22921748 w 24432110"/>
              <a:gd name="connsiteY516" fmla="*/ 12209096 h 13715990"/>
              <a:gd name="connsiteX517" fmla="*/ 22943322 w 24432110"/>
              <a:gd name="connsiteY517" fmla="*/ 12211770 h 13715990"/>
              <a:gd name="connsiteX518" fmla="*/ 22960850 w 24432110"/>
              <a:gd name="connsiteY518" fmla="*/ 12222464 h 13715990"/>
              <a:gd name="connsiteX519" fmla="*/ 22972986 w 24432110"/>
              <a:gd name="connsiteY519" fmla="*/ 12242517 h 13715990"/>
              <a:gd name="connsiteX520" fmla="*/ 22977030 w 24432110"/>
              <a:gd name="connsiteY520" fmla="*/ 12273264 h 13715990"/>
              <a:gd name="connsiteX521" fmla="*/ 22972986 w 24432110"/>
              <a:gd name="connsiteY521" fmla="*/ 12302674 h 13715990"/>
              <a:gd name="connsiteX522" fmla="*/ 22960850 w 24432110"/>
              <a:gd name="connsiteY522" fmla="*/ 12322727 h 13715990"/>
              <a:gd name="connsiteX523" fmla="*/ 22941974 w 24432110"/>
              <a:gd name="connsiteY523" fmla="*/ 12334758 h 13715990"/>
              <a:gd name="connsiteX524" fmla="*/ 22919050 w 24432110"/>
              <a:gd name="connsiteY524" fmla="*/ 12338769 h 13715990"/>
              <a:gd name="connsiteX525" fmla="*/ 22894782 w 24432110"/>
              <a:gd name="connsiteY525" fmla="*/ 12338769 h 13715990"/>
              <a:gd name="connsiteX526" fmla="*/ 22894782 w 24432110"/>
              <a:gd name="connsiteY526" fmla="*/ 12209096 h 13715990"/>
              <a:gd name="connsiteX527" fmla="*/ 22128930 w 24432110"/>
              <a:gd name="connsiteY527" fmla="*/ 12207760 h 13715990"/>
              <a:gd name="connsiteX528" fmla="*/ 22166682 w 24432110"/>
              <a:gd name="connsiteY528" fmla="*/ 12225138 h 13715990"/>
              <a:gd name="connsiteX529" fmla="*/ 22180166 w 24432110"/>
              <a:gd name="connsiteY529" fmla="*/ 12274601 h 13715990"/>
              <a:gd name="connsiteX530" fmla="*/ 22166682 w 24432110"/>
              <a:gd name="connsiteY530" fmla="*/ 12324064 h 13715990"/>
              <a:gd name="connsiteX531" fmla="*/ 22128930 w 24432110"/>
              <a:gd name="connsiteY531" fmla="*/ 12341443 h 13715990"/>
              <a:gd name="connsiteX532" fmla="*/ 22091178 w 24432110"/>
              <a:gd name="connsiteY532" fmla="*/ 12324064 h 13715990"/>
              <a:gd name="connsiteX533" fmla="*/ 22077694 w 24432110"/>
              <a:gd name="connsiteY533" fmla="*/ 12274601 h 13715990"/>
              <a:gd name="connsiteX534" fmla="*/ 22091178 w 24432110"/>
              <a:gd name="connsiteY534" fmla="*/ 12225138 h 13715990"/>
              <a:gd name="connsiteX535" fmla="*/ 22128930 w 24432110"/>
              <a:gd name="connsiteY535" fmla="*/ 12207760 h 13715990"/>
              <a:gd name="connsiteX536" fmla="*/ 21265998 w 24432110"/>
              <a:gd name="connsiteY536" fmla="*/ 12207759 h 13715990"/>
              <a:gd name="connsiteX537" fmla="*/ 21186446 w 24432110"/>
              <a:gd name="connsiteY537" fmla="*/ 12250538 h 13715990"/>
              <a:gd name="connsiteX538" fmla="*/ 21228246 w 24432110"/>
              <a:gd name="connsiteY538" fmla="*/ 12302674 h 13715990"/>
              <a:gd name="connsiteX539" fmla="*/ 21286222 w 24432110"/>
              <a:gd name="connsiteY539" fmla="*/ 12271927 h 13715990"/>
              <a:gd name="connsiteX540" fmla="*/ 21265998 w 24432110"/>
              <a:gd name="connsiteY540" fmla="*/ 12207759 h 13715990"/>
              <a:gd name="connsiteX541" fmla="*/ 22873208 w 24432110"/>
              <a:gd name="connsiteY541" fmla="*/ 12191717 h 13715990"/>
              <a:gd name="connsiteX542" fmla="*/ 22873208 w 24432110"/>
              <a:gd name="connsiteY542" fmla="*/ 12357485 h 13715990"/>
              <a:gd name="connsiteX543" fmla="*/ 22920400 w 24432110"/>
              <a:gd name="connsiteY543" fmla="*/ 12357485 h 13715990"/>
              <a:gd name="connsiteX544" fmla="*/ 22951410 w 24432110"/>
              <a:gd name="connsiteY544" fmla="*/ 12353474 h 13715990"/>
              <a:gd name="connsiteX545" fmla="*/ 22977030 w 24432110"/>
              <a:gd name="connsiteY545" fmla="*/ 12338769 h 13715990"/>
              <a:gd name="connsiteX546" fmla="*/ 22994558 w 24432110"/>
              <a:gd name="connsiteY546" fmla="*/ 12312032 h 13715990"/>
              <a:gd name="connsiteX547" fmla="*/ 23001300 w 24432110"/>
              <a:gd name="connsiteY547" fmla="*/ 12273264 h 13715990"/>
              <a:gd name="connsiteX548" fmla="*/ 22995906 w 24432110"/>
              <a:gd name="connsiteY548" fmla="*/ 12235833 h 13715990"/>
              <a:gd name="connsiteX549" fmla="*/ 22979726 w 24432110"/>
              <a:gd name="connsiteY549" fmla="*/ 12210433 h 13715990"/>
              <a:gd name="connsiteX550" fmla="*/ 22954108 w 24432110"/>
              <a:gd name="connsiteY550" fmla="*/ 12195727 h 13715990"/>
              <a:gd name="connsiteX551" fmla="*/ 22921748 w 24432110"/>
              <a:gd name="connsiteY551" fmla="*/ 12191717 h 13715990"/>
              <a:gd name="connsiteX552" fmla="*/ 22873208 w 24432110"/>
              <a:gd name="connsiteY552" fmla="*/ 12191717 h 13715990"/>
              <a:gd name="connsiteX553" fmla="*/ 22739724 w 24432110"/>
              <a:gd name="connsiteY553" fmla="*/ 12191717 h 13715990"/>
              <a:gd name="connsiteX554" fmla="*/ 22739724 w 24432110"/>
              <a:gd name="connsiteY554" fmla="*/ 12357485 h 13715990"/>
              <a:gd name="connsiteX555" fmla="*/ 22839500 w 24432110"/>
              <a:gd name="connsiteY555" fmla="*/ 12357485 h 13715990"/>
              <a:gd name="connsiteX556" fmla="*/ 22839500 w 24432110"/>
              <a:gd name="connsiteY556" fmla="*/ 12338769 h 13715990"/>
              <a:gd name="connsiteX557" fmla="*/ 22762646 w 24432110"/>
              <a:gd name="connsiteY557" fmla="*/ 12338769 h 13715990"/>
              <a:gd name="connsiteX558" fmla="*/ 22762646 w 24432110"/>
              <a:gd name="connsiteY558" fmla="*/ 12283959 h 13715990"/>
              <a:gd name="connsiteX559" fmla="*/ 22831410 w 24432110"/>
              <a:gd name="connsiteY559" fmla="*/ 12283959 h 13715990"/>
              <a:gd name="connsiteX560" fmla="*/ 22831410 w 24432110"/>
              <a:gd name="connsiteY560" fmla="*/ 12265243 h 13715990"/>
              <a:gd name="connsiteX561" fmla="*/ 22762646 w 24432110"/>
              <a:gd name="connsiteY561" fmla="*/ 12265243 h 13715990"/>
              <a:gd name="connsiteX562" fmla="*/ 22762646 w 24432110"/>
              <a:gd name="connsiteY562" fmla="*/ 12210433 h 13715990"/>
              <a:gd name="connsiteX563" fmla="*/ 22839500 w 24432110"/>
              <a:gd name="connsiteY563" fmla="*/ 12210433 h 13715990"/>
              <a:gd name="connsiteX564" fmla="*/ 22839500 w 24432110"/>
              <a:gd name="connsiteY564" fmla="*/ 12191717 h 13715990"/>
              <a:gd name="connsiteX565" fmla="*/ 22739724 w 24432110"/>
              <a:gd name="connsiteY565" fmla="*/ 12191717 h 13715990"/>
              <a:gd name="connsiteX566" fmla="*/ 22594104 w 24432110"/>
              <a:gd name="connsiteY566" fmla="*/ 12191717 h 13715990"/>
              <a:gd name="connsiteX567" fmla="*/ 22594104 w 24432110"/>
              <a:gd name="connsiteY567" fmla="*/ 12356148 h 13715990"/>
              <a:gd name="connsiteX568" fmla="*/ 22615678 w 24432110"/>
              <a:gd name="connsiteY568" fmla="*/ 12356148 h 13715990"/>
              <a:gd name="connsiteX569" fmla="*/ 22615678 w 24432110"/>
              <a:gd name="connsiteY569" fmla="*/ 12285296 h 13715990"/>
              <a:gd name="connsiteX570" fmla="*/ 22639946 w 24432110"/>
              <a:gd name="connsiteY570" fmla="*/ 12285296 h 13715990"/>
              <a:gd name="connsiteX571" fmla="*/ 22652082 w 24432110"/>
              <a:gd name="connsiteY571" fmla="*/ 12286632 h 13715990"/>
              <a:gd name="connsiteX572" fmla="*/ 22661522 w 24432110"/>
              <a:gd name="connsiteY572" fmla="*/ 12290643 h 13715990"/>
              <a:gd name="connsiteX573" fmla="*/ 22668262 w 24432110"/>
              <a:gd name="connsiteY573" fmla="*/ 12298664 h 13715990"/>
              <a:gd name="connsiteX574" fmla="*/ 22673654 w 24432110"/>
              <a:gd name="connsiteY574" fmla="*/ 12312032 h 13715990"/>
              <a:gd name="connsiteX575" fmla="*/ 22680398 w 24432110"/>
              <a:gd name="connsiteY575" fmla="*/ 12342779 h 13715990"/>
              <a:gd name="connsiteX576" fmla="*/ 22683094 w 24432110"/>
              <a:gd name="connsiteY576" fmla="*/ 12350800 h 13715990"/>
              <a:gd name="connsiteX577" fmla="*/ 22687138 w 24432110"/>
              <a:gd name="connsiteY577" fmla="*/ 12357485 h 13715990"/>
              <a:gd name="connsiteX578" fmla="*/ 22687138 w 24432110"/>
              <a:gd name="connsiteY578" fmla="*/ 12356148 h 13715990"/>
              <a:gd name="connsiteX579" fmla="*/ 22712758 w 24432110"/>
              <a:gd name="connsiteY579" fmla="*/ 12356148 h 13715990"/>
              <a:gd name="connsiteX580" fmla="*/ 22704666 w 24432110"/>
              <a:gd name="connsiteY580" fmla="*/ 12338769 h 13715990"/>
              <a:gd name="connsiteX581" fmla="*/ 22696578 w 24432110"/>
              <a:gd name="connsiteY581" fmla="*/ 12305348 h 13715990"/>
              <a:gd name="connsiteX582" fmla="*/ 22685790 w 24432110"/>
              <a:gd name="connsiteY582" fmla="*/ 12285296 h 13715990"/>
              <a:gd name="connsiteX583" fmla="*/ 22666914 w 24432110"/>
              <a:gd name="connsiteY583" fmla="*/ 12277274 h 13715990"/>
              <a:gd name="connsiteX584" fmla="*/ 22681746 w 24432110"/>
              <a:gd name="connsiteY584" fmla="*/ 12274601 h 13715990"/>
              <a:gd name="connsiteX585" fmla="*/ 22693880 w 24432110"/>
              <a:gd name="connsiteY585" fmla="*/ 12266580 h 13715990"/>
              <a:gd name="connsiteX586" fmla="*/ 22701970 w 24432110"/>
              <a:gd name="connsiteY586" fmla="*/ 12254548 h 13715990"/>
              <a:gd name="connsiteX587" fmla="*/ 22704666 w 24432110"/>
              <a:gd name="connsiteY587" fmla="*/ 12237169 h 13715990"/>
              <a:gd name="connsiteX588" fmla="*/ 22691184 w 24432110"/>
              <a:gd name="connsiteY588" fmla="*/ 12203748 h 13715990"/>
              <a:gd name="connsiteX589" fmla="*/ 22649386 w 24432110"/>
              <a:gd name="connsiteY589" fmla="*/ 12191717 h 13715990"/>
              <a:gd name="connsiteX590" fmla="*/ 22594104 w 24432110"/>
              <a:gd name="connsiteY590" fmla="*/ 12191717 h 13715990"/>
              <a:gd name="connsiteX591" fmla="*/ 22459270 w 24432110"/>
              <a:gd name="connsiteY591" fmla="*/ 12191717 h 13715990"/>
              <a:gd name="connsiteX592" fmla="*/ 22459270 w 24432110"/>
              <a:gd name="connsiteY592" fmla="*/ 12357485 h 13715990"/>
              <a:gd name="connsiteX593" fmla="*/ 22559046 w 24432110"/>
              <a:gd name="connsiteY593" fmla="*/ 12357485 h 13715990"/>
              <a:gd name="connsiteX594" fmla="*/ 22559046 w 24432110"/>
              <a:gd name="connsiteY594" fmla="*/ 12338769 h 13715990"/>
              <a:gd name="connsiteX595" fmla="*/ 22482194 w 24432110"/>
              <a:gd name="connsiteY595" fmla="*/ 12338769 h 13715990"/>
              <a:gd name="connsiteX596" fmla="*/ 22482194 w 24432110"/>
              <a:gd name="connsiteY596" fmla="*/ 12283959 h 13715990"/>
              <a:gd name="connsiteX597" fmla="*/ 22550958 w 24432110"/>
              <a:gd name="connsiteY597" fmla="*/ 12283959 h 13715990"/>
              <a:gd name="connsiteX598" fmla="*/ 22550958 w 24432110"/>
              <a:gd name="connsiteY598" fmla="*/ 12265243 h 13715990"/>
              <a:gd name="connsiteX599" fmla="*/ 22482194 w 24432110"/>
              <a:gd name="connsiteY599" fmla="*/ 12265243 h 13715990"/>
              <a:gd name="connsiteX600" fmla="*/ 22482194 w 24432110"/>
              <a:gd name="connsiteY600" fmla="*/ 12210433 h 13715990"/>
              <a:gd name="connsiteX601" fmla="*/ 22559046 w 24432110"/>
              <a:gd name="connsiteY601" fmla="*/ 12210433 h 13715990"/>
              <a:gd name="connsiteX602" fmla="*/ 22559046 w 24432110"/>
              <a:gd name="connsiteY602" fmla="*/ 12191717 h 13715990"/>
              <a:gd name="connsiteX603" fmla="*/ 22459270 w 24432110"/>
              <a:gd name="connsiteY603" fmla="*/ 12191717 h 13715990"/>
              <a:gd name="connsiteX604" fmla="*/ 21933422 w 24432110"/>
              <a:gd name="connsiteY604" fmla="*/ 12191717 h 13715990"/>
              <a:gd name="connsiteX605" fmla="*/ 21933422 w 24432110"/>
              <a:gd name="connsiteY605" fmla="*/ 12357485 h 13715990"/>
              <a:gd name="connsiteX606" fmla="*/ 21956344 w 24432110"/>
              <a:gd name="connsiteY606" fmla="*/ 12357485 h 13715990"/>
              <a:gd name="connsiteX607" fmla="*/ 21956344 w 24432110"/>
              <a:gd name="connsiteY607" fmla="*/ 12294653 h 13715990"/>
              <a:gd name="connsiteX608" fmla="*/ 21983310 w 24432110"/>
              <a:gd name="connsiteY608" fmla="*/ 12294653 h 13715990"/>
              <a:gd name="connsiteX609" fmla="*/ 22025108 w 24432110"/>
              <a:gd name="connsiteY609" fmla="*/ 12279948 h 13715990"/>
              <a:gd name="connsiteX610" fmla="*/ 22038592 w 24432110"/>
              <a:gd name="connsiteY610" fmla="*/ 12241180 h 13715990"/>
              <a:gd name="connsiteX611" fmla="*/ 22025108 w 24432110"/>
              <a:gd name="connsiteY611" fmla="*/ 12205085 h 13715990"/>
              <a:gd name="connsiteX612" fmla="*/ 21980614 w 24432110"/>
              <a:gd name="connsiteY612" fmla="*/ 12191717 h 13715990"/>
              <a:gd name="connsiteX613" fmla="*/ 21933422 w 24432110"/>
              <a:gd name="connsiteY613" fmla="*/ 12191717 h 13715990"/>
              <a:gd name="connsiteX614" fmla="*/ 21373866 w 24432110"/>
              <a:gd name="connsiteY614" fmla="*/ 12191717 h 13715990"/>
              <a:gd name="connsiteX615" fmla="*/ 21373866 w 24432110"/>
              <a:gd name="connsiteY615" fmla="*/ 12258559 h 13715990"/>
              <a:gd name="connsiteX616" fmla="*/ 21528922 w 24432110"/>
              <a:gd name="connsiteY616" fmla="*/ 12329411 h 13715990"/>
              <a:gd name="connsiteX617" fmla="*/ 21580160 w 24432110"/>
              <a:gd name="connsiteY617" fmla="*/ 12285296 h 13715990"/>
              <a:gd name="connsiteX618" fmla="*/ 21373866 w 24432110"/>
              <a:gd name="connsiteY618" fmla="*/ 12191717 h 13715990"/>
              <a:gd name="connsiteX619" fmla="*/ 21356338 w 24432110"/>
              <a:gd name="connsiteY619" fmla="*/ 12191717 h 13715990"/>
              <a:gd name="connsiteX620" fmla="*/ 21282178 w 24432110"/>
              <a:gd name="connsiteY620" fmla="*/ 12203748 h 13715990"/>
              <a:gd name="connsiteX621" fmla="*/ 21302404 w 24432110"/>
              <a:gd name="connsiteY621" fmla="*/ 12267917 h 13715990"/>
              <a:gd name="connsiteX622" fmla="*/ 21356338 w 24432110"/>
              <a:gd name="connsiteY622" fmla="*/ 12258559 h 13715990"/>
              <a:gd name="connsiteX623" fmla="*/ 21356338 w 24432110"/>
              <a:gd name="connsiteY623" fmla="*/ 12191717 h 13715990"/>
              <a:gd name="connsiteX624" fmla="*/ 22312302 w 24432110"/>
              <a:gd name="connsiteY624" fmla="*/ 12190381 h 13715990"/>
              <a:gd name="connsiteX625" fmla="*/ 22282638 w 24432110"/>
              <a:gd name="connsiteY625" fmla="*/ 12298665 h 13715990"/>
              <a:gd name="connsiteX626" fmla="*/ 22278594 w 24432110"/>
              <a:gd name="connsiteY626" fmla="*/ 12317380 h 13715990"/>
              <a:gd name="connsiteX627" fmla="*/ 22275898 w 24432110"/>
              <a:gd name="connsiteY627" fmla="*/ 12332086 h 13715990"/>
              <a:gd name="connsiteX628" fmla="*/ 22274550 w 24432110"/>
              <a:gd name="connsiteY628" fmla="*/ 12344117 h 13715990"/>
              <a:gd name="connsiteX629" fmla="*/ 22273202 w 24432110"/>
              <a:gd name="connsiteY629" fmla="*/ 12344117 h 13715990"/>
              <a:gd name="connsiteX630" fmla="*/ 22270504 w 24432110"/>
              <a:gd name="connsiteY630" fmla="*/ 12332086 h 13715990"/>
              <a:gd name="connsiteX631" fmla="*/ 22267808 w 24432110"/>
              <a:gd name="connsiteY631" fmla="*/ 12317380 h 13715990"/>
              <a:gd name="connsiteX632" fmla="*/ 22263762 w 24432110"/>
              <a:gd name="connsiteY632" fmla="*/ 12300002 h 13715990"/>
              <a:gd name="connsiteX633" fmla="*/ 22235448 w 24432110"/>
              <a:gd name="connsiteY633" fmla="*/ 12193055 h 13715990"/>
              <a:gd name="connsiteX634" fmla="*/ 22212526 w 24432110"/>
              <a:gd name="connsiteY634" fmla="*/ 12193055 h 13715990"/>
              <a:gd name="connsiteX635" fmla="*/ 22258370 w 24432110"/>
              <a:gd name="connsiteY635" fmla="*/ 12358822 h 13715990"/>
              <a:gd name="connsiteX636" fmla="*/ 22289382 w 24432110"/>
              <a:gd name="connsiteY636" fmla="*/ 12358822 h 13715990"/>
              <a:gd name="connsiteX637" fmla="*/ 22316346 w 24432110"/>
              <a:gd name="connsiteY637" fmla="*/ 12255886 h 13715990"/>
              <a:gd name="connsiteX638" fmla="*/ 22320392 w 24432110"/>
              <a:gd name="connsiteY638" fmla="*/ 12238507 h 13715990"/>
              <a:gd name="connsiteX639" fmla="*/ 22323090 w 24432110"/>
              <a:gd name="connsiteY639" fmla="*/ 12225139 h 13715990"/>
              <a:gd name="connsiteX640" fmla="*/ 22324438 w 24432110"/>
              <a:gd name="connsiteY640" fmla="*/ 12213107 h 13715990"/>
              <a:gd name="connsiteX641" fmla="*/ 22325786 w 24432110"/>
              <a:gd name="connsiteY641" fmla="*/ 12213107 h 13715990"/>
              <a:gd name="connsiteX642" fmla="*/ 22327134 w 24432110"/>
              <a:gd name="connsiteY642" fmla="*/ 12225139 h 13715990"/>
              <a:gd name="connsiteX643" fmla="*/ 22328482 w 24432110"/>
              <a:gd name="connsiteY643" fmla="*/ 12238507 h 13715990"/>
              <a:gd name="connsiteX644" fmla="*/ 22332528 w 24432110"/>
              <a:gd name="connsiteY644" fmla="*/ 12255886 h 13715990"/>
              <a:gd name="connsiteX645" fmla="*/ 22359494 w 24432110"/>
              <a:gd name="connsiteY645" fmla="*/ 12358822 h 13715990"/>
              <a:gd name="connsiteX646" fmla="*/ 22390506 w 24432110"/>
              <a:gd name="connsiteY646" fmla="*/ 12358822 h 13715990"/>
              <a:gd name="connsiteX647" fmla="*/ 22436350 w 24432110"/>
              <a:gd name="connsiteY647" fmla="*/ 12193055 h 13715990"/>
              <a:gd name="connsiteX648" fmla="*/ 22414776 w 24432110"/>
              <a:gd name="connsiteY648" fmla="*/ 12193055 h 13715990"/>
              <a:gd name="connsiteX649" fmla="*/ 22386462 w 24432110"/>
              <a:gd name="connsiteY649" fmla="*/ 12301338 h 13715990"/>
              <a:gd name="connsiteX650" fmla="*/ 22382416 w 24432110"/>
              <a:gd name="connsiteY650" fmla="*/ 12318717 h 13715990"/>
              <a:gd name="connsiteX651" fmla="*/ 22379718 w 24432110"/>
              <a:gd name="connsiteY651" fmla="*/ 12332086 h 13715990"/>
              <a:gd name="connsiteX652" fmla="*/ 22378370 w 24432110"/>
              <a:gd name="connsiteY652" fmla="*/ 12344117 h 13715990"/>
              <a:gd name="connsiteX653" fmla="*/ 22377022 w 24432110"/>
              <a:gd name="connsiteY653" fmla="*/ 12344117 h 13715990"/>
              <a:gd name="connsiteX654" fmla="*/ 22374326 w 24432110"/>
              <a:gd name="connsiteY654" fmla="*/ 12332086 h 13715990"/>
              <a:gd name="connsiteX655" fmla="*/ 22371630 w 24432110"/>
              <a:gd name="connsiteY655" fmla="*/ 12318717 h 13715990"/>
              <a:gd name="connsiteX656" fmla="*/ 22367584 w 24432110"/>
              <a:gd name="connsiteY656" fmla="*/ 12300002 h 13715990"/>
              <a:gd name="connsiteX657" fmla="*/ 22337922 w 24432110"/>
              <a:gd name="connsiteY657" fmla="*/ 12190381 h 13715990"/>
              <a:gd name="connsiteX658" fmla="*/ 22312302 w 24432110"/>
              <a:gd name="connsiteY658" fmla="*/ 12190381 h 13715990"/>
              <a:gd name="connsiteX659" fmla="*/ 22128930 w 24432110"/>
              <a:gd name="connsiteY659" fmla="*/ 12187707 h 13715990"/>
              <a:gd name="connsiteX660" fmla="*/ 22097918 w 24432110"/>
              <a:gd name="connsiteY660" fmla="*/ 12193054 h 13715990"/>
              <a:gd name="connsiteX661" fmla="*/ 22074998 w 24432110"/>
              <a:gd name="connsiteY661" fmla="*/ 12210433 h 13715990"/>
              <a:gd name="connsiteX662" fmla="*/ 22060166 w 24432110"/>
              <a:gd name="connsiteY662" fmla="*/ 12237170 h 13715990"/>
              <a:gd name="connsiteX663" fmla="*/ 22054772 w 24432110"/>
              <a:gd name="connsiteY663" fmla="*/ 12274601 h 13715990"/>
              <a:gd name="connsiteX664" fmla="*/ 22060166 w 24432110"/>
              <a:gd name="connsiteY664" fmla="*/ 12312033 h 13715990"/>
              <a:gd name="connsiteX665" fmla="*/ 22074998 w 24432110"/>
              <a:gd name="connsiteY665" fmla="*/ 12338770 h 13715990"/>
              <a:gd name="connsiteX666" fmla="*/ 22097918 w 24432110"/>
              <a:gd name="connsiteY666" fmla="*/ 12354812 h 13715990"/>
              <a:gd name="connsiteX667" fmla="*/ 22128930 w 24432110"/>
              <a:gd name="connsiteY667" fmla="*/ 12360159 h 13715990"/>
              <a:gd name="connsiteX668" fmla="*/ 22159942 w 24432110"/>
              <a:gd name="connsiteY668" fmla="*/ 12354812 h 13715990"/>
              <a:gd name="connsiteX669" fmla="*/ 22182862 w 24432110"/>
              <a:gd name="connsiteY669" fmla="*/ 12338770 h 13715990"/>
              <a:gd name="connsiteX670" fmla="*/ 22197694 w 24432110"/>
              <a:gd name="connsiteY670" fmla="*/ 12312033 h 13715990"/>
              <a:gd name="connsiteX671" fmla="*/ 22203088 w 24432110"/>
              <a:gd name="connsiteY671" fmla="*/ 12274601 h 13715990"/>
              <a:gd name="connsiteX672" fmla="*/ 22197694 w 24432110"/>
              <a:gd name="connsiteY672" fmla="*/ 12237170 h 13715990"/>
              <a:gd name="connsiteX673" fmla="*/ 22182862 w 24432110"/>
              <a:gd name="connsiteY673" fmla="*/ 12210433 h 13715990"/>
              <a:gd name="connsiteX674" fmla="*/ 22159942 w 24432110"/>
              <a:gd name="connsiteY674" fmla="*/ 12193054 h 13715990"/>
              <a:gd name="connsiteX675" fmla="*/ 22128930 w 24432110"/>
              <a:gd name="connsiteY675" fmla="*/ 12187707 h 13715990"/>
              <a:gd name="connsiteX676" fmla="*/ 21240380 w 24432110"/>
              <a:gd name="connsiteY676" fmla="*/ 12127549 h 13715990"/>
              <a:gd name="connsiteX677" fmla="*/ 21133862 w 24432110"/>
              <a:gd name="connsiteY677" fmla="*/ 12185033 h 13715990"/>
              <a:gd name="connsiteX678" fmla="*/ 21175660 w 24432110"/>
              <a:gd name="connsiteY678" fmla="*/ 12237170 h 13715990"/>
              <a:gd name="connsiteX679" fmla="*/ 21260606 w 24432110"/>
              <a:gd name="connsiteY679" fmla="*/ 12191717 h 13715990"/>
              <a:gd name="connsiteX680" fmla="*/ 21240380 w 24432110"/>
              <a:gd name="connsiteY680" fmla="*/ 12127549 h 13715990"/>
              <a:gd name="connsiteX681" fmla="*/ 21372518 w 24432110"/>
              <a:gd name="connsiteY681" fmla="*/ 12106160 h 13715990"/>
              <a:gd name="connsiteX682" fmla="*/ 21372518 w 24432110"/>
              <a:gd name="connsiteY682" fmla="*/ 12173002 h 13715990"/>
              <a:gd name="connsiteX683" fmla="*/ 21592294 w 24432110"/>
              <a:gd name="connsiteY683" fmla="*/ 12273265 h 13715990"/>
              <a:gd name="connsiteX684" fmla="*/ 21643530 w 24432110"/>
              <a:gd name="connsiteY684" fmla="*/ 12229149 h 13715990"/>
              <a:gd name="connsiteX685" fmla="*/ 21372518 w 24432110"/>
              <a:gd name="connsiteY685" fmla="*/ 12106160 h 13715990"/>
              <a:gd name="connsiteX686" fmla="*/ 21372518 w 24432110"/>
              <a:gd name="connsiteY686" fmla="*/ 12023276 h 13715990"/>
              <a:gd name="connsiteX687" fmla="*/ 21372518 w 24432110"/>
              <a:gd name="connsiteY687" fmla="*/ 12090118 h 13715990"/>
              <a:gd name="connsiteX688" fmla="*/ 21657014 w 24432110"/>
              <a:gd name="connsiteY688" fmla="*/ 12218454 h 13715990"/>
              <a:gd name="connsiteX689" fmla="*/ 21708250 w 24432110"/>
              <a:gd name="connsiteY689" fmla="*/ 12174338 h 13715990"/>
              <a:gd name="connsiteX690" fmla="*/ 21372518 w 24432110"/>
              <a:gd name="connsiteY690" fmla="*/ 12023276 h 13715990"/>
              <a:gd name="connsiteX691" fmla="*/ 1971 w 24432110"/>
              <a:gd name="connsiteY691" fmla="*/ 5419632 h 13715990"/>
              <a:gd name="connsiteX692" fmla="*/ 62931 w 24432110"/>
              <a:gd name="connsiteY692" fmla="*/ 9187533 h 13715990"/>
              <a:gd name="connsiteX693" fmla="*/ 17218800 w 24432110"/>
              <a:gd name="connsiteY693" fmla="*/ 9187533 h 13715990"/>
              <a:gd name="connsiteX694" fmla="*/ 17218800 w 24432110"/>
              <a:gd name="connsiteY694" fmla="*/ 5399312 h 13715990"/>
              <a:gd name="connsiteX695" fmla="*/ 1971 w 24432110"/>
              <a:gd name="connsiteY695" fmla="*/ 5419632 h 13715990"/>
              <a:gd name="connsiteX696" fmla="*/ 0 w 24432110"/>
              <a:gd name="connsiteY696" fmla="*/ 0 h 13715990"/>
              <a:gd name="connsiteX697" fmla="*/ 24432110 w 24432110"/>
              <a:gd name="connsiteY697" fmla="*/ 0 h 13715990"/>
              <a:gd name="connsiteX698" fmla="*/ 24432110 w 24432110"/>
              <a:gd name="connsiteY698" fmla="*/ 13715990 h 13715990"/>
              <a:gd name="connsiteX699" fmla="*/ 0 w 24432110"/>
              <a:gd name="connsiteY699" fmla="*/ 13715990 h 13715990"/>
              <a:gd name="connsiteX700" fmla="*/ 0 w 24432110"/>
              <a:gd name="connsiteY700" fmla="*/ 0 h 13715990"/>
              <a:gd name="connsiteX0" fmla="*/ 21546587 w 24436291"/>
              <a:gd name="connsiteY0" fmla="*/ 12830725 h 13715990"/>
              <a:gd name="connsiteX1" fmla="*/ 21376699 w 24436291"/>
              <a:gd name="connsiteY1" fmla="*/ 12873504 h 13715990"/>
              <a:gd name="connsiteX2" fmla="*/ 21376699 w 24436291"/>
              <a:gd name="connsiteY2" fmla="*/ 12940346 h 13715990"/>
              <a:gd name="connsiteX3" fmla="*/ 21578947 w 24436291"/>
              <a:gd name="connsiteY3" fmla="*/ 12889546 h 13715990"/>
              <a:gd name="connsiteX4" fmla="*/ 21546587 w 24436291"/>
              <a:gd name="connsiteY4" fmla="*/ 12830725 h 13715990"/>
              <a:gd name="connsiteX5" fmla="*/ 21507487 w 24436291"/>
              <a:gd name="connsiteY5" fmla="*/ 12757199 h 13715990"/>
              <a:gd name="connsiteX6" fmla="*/ 21376699 w 24436291"/>
              <a:gd name="connsiteY6" fmla="*/ 12789283 h 13715990"/>
              <a:gd name="connsiteX7" fmla="*/ 21376699 w 24436291"/>
              <a:gd name="connsiteY7" fmla="*/ 12856125 h 13715990"/>
              <a:gd name="connsiteX8" fmla="*/ 21538499 w 24436291"/>
              <a:gd name="connsiteY8" fmla="*/ 12816020 h 13715990"/>
              <a:gd name="connsiteX9" fmla="*/ 21507487 w 24436291"/>
              <a:gd name="connsiteY9" fmla="*/ 12757199 h 13715990"/>
              <a:gd name="connsiteX10" fmla="*/ 21468383 w 24436291"/>
              <a:gd name="connsiteY10" fmla="*/ 12682336 h 13715990"/>
              <a:gd name="connsiteX11" fmla="*/ 21376699 w 24436291"/>
              <a:gd name="connsiteY11" fmla="*/ 12705062 h 13715990"/>
              <a:gd name="connsiteX12" fmla="*/ 21376699 w 24436291"/>
              <a:gd name="connsiteY12" fmla="*/ 12771904 h 13715990"/>
              <a:gd name="connsiteX13" fmla="*/ 21499395 w 24436291"/>
              <a:gd name="connsiteY13" fmla="*/ 12741157 h 13715990"/>
              <a:gd name="connsiteX14" fmla="*/ 21468383 w 24436291"/>
              <a:gd name="connsiteY14" fmla="*/ 12682336 h 13715990"/>
              <a:gd name="connsiteX15" fmla="*/ 21208155 w 24436291"/>
              <a:gd name="connsiteY15" fmla="*/ 12639557 h 13715990"/>
              <a:gd name="connsiteX16" fmla="*/ 21158267 w 24436291"/>
              <a:gd name="connsiteY16" fmla="*/ 12685009 h 13715990"/>
              <a:gd name="connsiteX17" fmla="*/ 21359169 w 24436291"/>
              <a:gd name="connsiteY17" fmla="*/ 12771904 h 13715990"/>
              <a:gd name="connsiteX18" fmla="*/ 21359169 w 24436291"/>
              <a:gd name="connsiteY18" fmla="*/ 12705062 h 13715990"/>
              <a:gd name="connsiteX19" fmla="*/ 21208155 w 24436291"/>
              <a:gd name="connsiteY19" fmla="*/ 12639557 h 13715990"/>
              <a:gd name="connsiteX20" fmla="*/ 23109303 w 24436291"/>
              <a:gd name="connsiteY20" fmla="*/ 12638221 h 13715990"/>
              <a:gd name="connsiteX21" fmla="*/ 23138967 w 24436291"/>
              <a:gd name="connsiteY21" fmla="*/ 12651589 h 13715990"/>
              <a:gd name="connsiteX22" fmla="*/ 23148403 w 24436291"/>
              <a:gd name="connsiteY22" fmla="*/ 12690357 h 13715990"/>
              <a:gd name="connsiteX23" fmla="*/ 23138967 w 24436291"/>
              <a:gd name="connsiteY23" fmla="*/ 12729125 h 13715990"/>
              <a:gd name="connsiteX24" fmla="*/ 23109303 w 24436291"/>
              <a:gd name="connsiteY24" fmla="*/ 12742494 h 13715990"/>
              <a:gd name="connsiteX25" fmla="*/ 23079639 w 24436291"/>
              <a:gd name="connsiteY25" fmla="*/ 12729125 h 13715990"/>
              <a:gd name="connsiteX26" fmla="*/ 23070201 w 24436291"/>
              <a:gd name="connsiteY26" fmla="*/ 12690357 h 13715990"/>
              <a:gd name="connsiteX27" fmla="*/ 23079639 w 24436291"/>
              <a:gd name="connsiteY27" fmla="*/ 12651589 h 13715990"/>
              <a:gd name="connsiteX28" fmla="*/ 23109303 w 24436291"/>
              <a:gd name="connsiteY28" fmla="*/ 12638221 h 13715990"/>
              <a:gd name="connsiteX29" fmla="*/ 22804579 w 24436291"/>
              <a:gd name="connsiteY29" fmla="*/ 12638221 h 13715990"/>
              <a:gd name="connsiteX30" fmla="*/ 22834243 w 24436291"/>
              <a:gd name="connsiteY30" fmla="*/ 12651589 h 13715990"/>
              <a:gd name="connsiteX31" fmla="*/ 22843681 w 24436291"/>
              <a:gd name="connsiteY31" fmla="*/ 12690357 h 13715990"/>
              <a:gd name="connsiteX32" fmla="*/ 22834243 w 24436291"/>
              <a:gd name="connsiteY32" fmla="*/ 12729125 h 13715990"/>
              <a:gd name="connsiteX33" fmla="*/ 22804579 w 24436291"/>
              <a:gd name="connsiteY33" fmla="*/ 12742494 h 13715990"/>
              <a:gd name="connsiteX34" fmla="*/ 22774915 w 24436291"/>
              <a:gd name="connsiteY34" fmla="*/ 12729125 h 13715990"/>
              <a:gd name="connsiteX35" fmla="*/ 22765479 w 24436291"/>
              <a:gd name="connsiteY35" fmla="*/ 12690357 h 13715990"/>
              <a:gd name="connsiteX36" fmla="*/ 22774915 w 24436291"/>
              <a:gd name="connsiteY36" fmla="*/ 12651589 h 13715990"/>
              <a:gd name="connsiteX37" fmla="*/ 22804579 w 24436291"/>
              <a:gd name="connsiteY37" fmla="*/ 12638221 h 13715990"/>
              <a:gd name="connsiteX38" fmla="*/ 20999167 w 24436291"/>
              <a:gd name="connsiteY38" fmla="*/ 12623515 h 13715990"/>
              <a:gd name="connsiteX39" fmla="*/ 20935795 w 24436291"/>
              <a:gd name="connsiteY39" fmla="*/ 12646241 h 13715990"/>
              <a:gd name="connsiteX40" fmla="*/ 21023435 w 24436291"/>
              <a:gd name="connsiteY40" fmla="*/ 12789283 h 13715990"/>
              <a:gd name="connsiteX41" fmla="*/ 21073323 w 24436291"/>
              <a:gd name="connsiteY41" fmla="*/ 12743830 h 13715990"/>
              <a:gd name="connsiteX42" fmla="*/ 20999167 w 24436291"/>
              <a:gd name="connsiteY42" fmla="*/ 12623515 h 13715990"/>
              <a:gd name="connsiteX43" fmla="*/ 23372227 w 24436291"/>
              <a:gd name="connsiteY43" fmla="*/ 12607473 h 13715990"/>
              <a:gd name="connsiteX44" fmla="*/ 23428855 w 24436291"/>
              <a:gd name="connsiteY44" fmla="*/ 12718430 h 13715990"/>
              <a:gd name="connsiteX45" fmla="*/ 23428855 w 24436291"/>
              <a:gd name="connsiteY45" fmla="*/ 12773241 h 13715990"/>
              <a:gd name="connsiteX46" fmla="*/ 23467959 w 24436291"/>
              <a:gd name="connsiteY46" fmla="*/ 12773241 h 13715990"/>
              <a:gd name="connsiteX47" fmla="*/ 23467959 w 24436291"/>
              <a:gd name="connsiteY47" fmla="*/ 12718430 h 13715990"/>
              <a:gd name="connsiteX48" fmla="*/ 23521891 w 24436291"/>
              <a:gd name="connsiteY48" fmla="*/ 12607473 h 13715990"/>
              <a:gd name="connsiteX49" fmla="*/ 23481441 w 24436291"/>
              <a:gd name="connsiteY49" fmla="*/ 12607473 h 13715990"/>
              <a:gd name="connsiteX50" fmla="*/ 23462563 w 24436291"/>
              <a:gd name="connsiteY50" fmla="*/ 12647578 h 13715990"/>
              <a:gd name="connsiteX51" fmla="*/ 23455823 w 24436291"/>
              <a:gd name="connsiteY51" fmla="*/ 12662283 h 13715990"/>
              <a:gd name="connsiteX52" fmla="*/ 23451777 w 24436291"/>
              <a:gd name="connsiteY52" fmla="*/ 12672978 h 13715990"/>
              <a:gd name="connsiteX53" fmla="*/ 23449081 w 24436291"/>
              <a:gd name="connsiteY53" fmla="*/ 12682336 h 13715990"/>
              <a:gd name="connsiteX54" fmla="*/ 23447733 w 24436291"/>
              <a:gd name="connsiteY54" fmla="*/ 12682336 h 13715990"/>
              <a:gd name="connsiteX55" fmla="*/ 23446383 w 24436291"/>
              <a:gd name="connsiteY55" fmla="*/ 12672978 h 13715990"/>
              <a:gd name="connsiteX56" fmla="*/ 23442339 w 24436291"/>
              <a:gd name="connsiteY56" fmla="*/ 12660947 h 13715990"/>
              <a:gd name="connsiteX57" fmla="*/ 23435599 w 24436291"/>
              <a:gd name="connsiteY57" fmla="*/ 12646241 h 13715990"/>
              <a:gd name="connsiteX58" fmla="*/ 23415373 w 24436291"/>
              <a:gd name="connsiteY58" fmla="*/ 12607473 h 13715990"/>
              <a:gd name="connsiteX59" fmla="*/ 23372227 w 24436291"/>
              <a:gd name="connsiteY59" fmla="*/ 12607473 h 13715990"/>
              <a:gd name="connsiteX60" fmla="*/ 22912447 w 24436291"/>
              <a:gd name="connsiteY60" fmla="*/ 12607473 h 13715990"/>
              <a:gd name="connsiteX61" fmla="*/ 22912447 w 24436291"/>
              <a:gd name="connsiteY61" fmla="*/ 12773241 h 13715990"/>
              <a:gd name="connsiteX62" fmla="*/ 23016267 w 24436291"/>
              <a:gd name="connsiteY62" fmla="*/ 12773241 h 13715990"/>
              <a:gd name="connsiteX63" fmla="*/ 23016267 w 24436291"/>
              <a:gd name="connsiteY63" fmla="*/ 12739820 h 13715990"/>
              <a:gd name="connsiteX64" fmla="*/ 22951547 w 24436291"/>
              <a:gd name="connsiteY64" fmla="*/ 12739820 h 13715990"/>
              <a:gd name="connsiteX65" fmla="*/ 22951547 w 24436291"/>
              <a:gd name="connsiteY65" fmla="*/ 12607473 h 13715990"/>
              <a:gd name="connsiteX66" fmla="*/ 22912447 w 24436291"/>
              <a:gd name="connsiteY66" fmla="*/ 12607473 h 13715990"/>
              <a:gd name="connsiteX67" fmla="*/ 22551093 w 24436291"/>
              <a:gd name="connsiteY67" fmla="*/ 12607473 h 13715990"/>
              <a:gd name="connsiteX68" fmla="*/ 22551093 w 24436291"/>
              <a:gd name="connsiteY68" fmla="*/ 12774578 h 13715990"/>
              <a:gd name="connsiteX69" fmla="*/ 22590195 w 24436291"/>
              <a:gd name="connsiteY69" fmla="*/ 12774578 h 13715990"/>
              <a:gd name="connsiteX70" fmla="*/ 22590195 w 24436291"/>
              <a:gd name="connsiteY70" fmla="*/ 12709073 h 13715990"/>
              <a:gd name="connsiteX71" fmla="*/ 22590195 w 24436291"/>
              <a:gd name="connsiteY71" fmla="*/ 12693030 h 13715990"/>
              <a:gd name="connsiteX72" fmla="*/ 22590195 w 24436291"/>
              <a:gd name="connsiteY72" fmla="*/ 12680999 h 13715990"/>
              <a:gd name="connsiteX73" fmla="*/ 22588847 w 24436291"/>
              <a:gd name="connsiteY73" fmla="*/ 12671641 h 13715990"/>
              <a:gd name="connsiteX74" fmla="*/ 22590195 w 24436291"/>
              <a:gd name="connsiteY74" fmla="*/ 12671641 h 13715990"/>
              <a:gd name="connsiteX75" fmla="*/ 22594239 w 24436291"/>
              <a:gd name="connsiteY75" fmla="*/ 12678325 h 13715990"/>
              <a:gd name="connsiteX76" fmla="*/ 22606375 w 24436291"/>
              <a:gd name="connsiteY76" fmla="*/ 12695704 h 13715990"/>
              <a:gd name="connsiteX77" fmla="*/ 22665701 w 24436291"/>
              <a:gd name="connsiteY77" fmla="*/ 12774578 h 13715990"/>
              <a:gd name="connsiteX78" fmla="*/ 22700759 w 24436291"/>
              <a:gd name="connsiteY78" fmla="*/ 12774578 h 13715990"/>
              <a:gd name="connsiteX79" fmla="*/ 22700759 w 24436291"/>
              <a:gd name="connsiteY79" fmla="*/ 12608810 h 13715990"/>
              <a:gd name="connsiteX80" fmla="*/ 22661655 w 24436291"/>
              <a:gd name="connsiteY80" fmla="*/ 12608810 h 13715990"/>
              <a:gd name="connsiteX81" fmla="*/ 22661655 w 24436291"/>
              <a:gd name="connsiteY81" fmla="*/ 12675652 h 13715990"/>
              <a:gd name="connsiteX82" fmla="*/ 22661655 w 24436291"/>
              <a:gd name="connsiteY82" fmla="*/ 12690357 h 13715990"/>
              <a:gd name="connsiteX83" fmla="*/ 22661655 w 24436291"/>
              <a:gd name="connsiteY83" fmla="*/ 12701052 h 13715990"/>
              <a:gd name="connsiteX84" fmla="*/ 22661655 w 24436291"/>
              <a:gd name="connsiteY84" fmla="*/ 12710409 h 13715990"/>
              <a:gd name="connsiteX85" fmla="*/ 22660307 w 24436291"/>
              <a:gd name="connsiteY85" fmla="*/ 12710409 h 13715990"/>
              <a:gd name="connsiteX86" fmla="*/ 22656263 w 24436291"/>
              <a:gd name="connsiteY86" fmla="*/ 12703725 h 13715990"/>
              <a:gd name="connsiteX87" fmla="*/ 22652219 w 24436291"/>
              <a:gd name="connsiteY87" fmla="*/ 12697041 h 13715990"/>
              <a:gd name="connsiteX88" fmla="*/ 22645475 w 24436291"/>
              <a:gd name="connsiteY88" fmla="*/ 12687683 h 13715990"/>
              <a:gd name="connsiteX89" fmla="*/ 22587499 w 24436291"/>
              <a:gd name="connsiteY89" fmla="*/ 12607473 h 13715990"/>
              <a:gd name="connsiteX90" fmla="*/ 22551093 w 24436291"/>
              <a:gd name="connsiteY90" fmla="*/ 12607473 h 13715990"/>
              <a:gd name="connsiteX91" fmla="*/ 22370417 w 24436291"/>
              <a:gd name="connsiteY91" fmla="*/ 12607473 h 13715990"/>
              <a:gd name="connsiteX92" fmla="*/ 22370417 w 24436291"/>
              <a:gd name="connsiteY92" fmla="*/ 12773241 h 13715990"/>
              <a:gd name="connsiteX93" fmla="*/ 22408171 w 24436291"/>
              <a:gd name="connsiteY93" fmla="*/ 12773241 h 13715990"/>
              <a:gd name="connsiteX94" fmla="*/ 22408171 w 24436291"/>
              <a:gd name="connsiteY94" fmla="*/ 12705062 h 13715990"/>
              <a:gd name="connsiteX95" fmla="*/ 22472891 w 24436291"/>
              <a:gd name="connsiteY95" fmla="*/ 12705062 h 13715990"/>
              <a:gd name="connsiteX96" fmla="*/ 22472891 w 24436291"/>
              <a:gd name="connsiteY96" fmla="*/ 12773241 h 13715990"/>
              <a:gd name="connsiteX97" fmla="*/ 22511991 w 24436291"/>
              <a:gd name="connsiteY97" fmla="*/ 12773241 h 13715990"/>
              <a:gd name="connsiteX98" fmla="*/ 22511991 w 24436291"/>
              <a:gd name="connsiteY98" fmla="*/ 12607473 h 13715990"/>
              <a:gd name="connsiteX99" fmla="*/ 22472891 w 24436291"/>
              <a:gd name="connsiteY99" fmla="*/ 12607473 h 13715990"/>
              <a:gd name="connsiteX100" fmla="*/ 22472891 w 24436291"/>
              <a:gd name="connsiteY100" fmla="*/ 12671641 h 13715990"/>
              <a:gd name="connsiteX101" fmla="*/ 22408171 w 24436291"/>
              <a:gd name="connsiteY101" fmla="*/ 12671641 h 13715990"/>
              <a:gd name="connsiteX102" fmla="*/ 22408171 w 24436291"/>
              <a:gd name="connsiteY102" fmla="*/ 12607473 h 13715990"/>
              <a:gd name="connsiteX103" fmla="*/ 22370417 w 24436291"/>
              <a:gd name="connsiteY103" fmla="*/ 12607473 h 13715990"/>
              <a:gd name="connsiteX104" fmla="*/ 22065695 w 24436291"/>
              <a:gd name="connsiteY104" fmla="*/ 12607473 h 13715990"/>
              <a:gd name="connsiteX105" fmla="*/ 22065695 w 24436291"/>
              <a:gd name="connsiteY105" fmla="*/ 12773241 h 13715990"/>
              <a:gd name="connsiteX106" fmla="*/ 22178955 w 24436291"/>
              <a:gd name="connsiteY106" fmla="*/ 12773241 h 13715990"/>
              <a:gd name="connsiteX107" fmla="*/ 22178955 w 24436291"/>
              <a:gd name="connsiteY107" fmla="*/ 12739820 h 13715990"/>
              <a:gd name="connsiteX108" fmla="*/ 22104795 w 24436291"/>
              <a:gd name="connsiteY108" fmla="*/ 12739820 h 13715990"/>
              <a:gd name="connsiteX109" fmla="*/ 22104795 w 24436291"/>
              <a:gd name="connsiteY109" fmla="*/ 12705062 h 13715990"/>
              <a:gd name="connsiteX110" fmla="*/ 22169515 w 24436291"/>
              <a:gd name="connsiteY110" fmla="*/ 12705062 h 13715990"/>
              <a:gd name="connsiteX111" fmla="*/ 22169515 w 24436291"/>
              <a:gd name="connsiteY111" fmla="*/ 12672978 h 13715990"/>
              <a:gd name="connsiteX112" fmla="*/ 22104795 w 24436291"/>
              <a:gd name="connsiteY112" fmla="*/ 12672978 h 13715990"/>
              <a:gd name="connsiteX113" fmla="*/ 22104795 w 24436291"/>
              <a:gd name="connsiteY113" fmla="*/ 12640894 h 13715990"/>
              <a:gd name="connsiteX114" fmla="*/ 22178955 w 24436291"/>
              <a:gd name="connsiteY114" fmla="*/ 12640894 h 13715990"/>
              <a:gd name="connsiteX115" fmla="*/ 22178955 w 24436291"/>
              <a:gd name="connsiteY115" fmla="*/ 12607473 h 13715990"/>
              <a:gd name="connsiteX116" fmla="*/ 22065695 w 24436291"/>
              <a:gd name="connsiteY116" fmla="*/ 12607473 h 13715990"/>
              <a:gd name="connsiteX117" fmla="*/ 21916031 w 24436291"/>
              <a:gd name="connsiteY117" fmla="*/ 12607473 h 13715990"/>
              <a:gd name="connsiteX118" fmla="*/ 21916031 w 24436291"/>
              <a:gd name="connsiteY118" fmla="*/ 12640894 h 13715990"/>
              <a:gd name="connsiteX119" fmla="*/ 21961873 w 24436291"/>
              <a:gd name="connsiteY119" fmla="*/ 12640894 h 13715990"/>
              <a:gd name="connsiteX120" fmla="*/ 21961873 w 24436291"/>
              <a:gd name="connsiteY120" fmla="*/ 12773241 h 13715990"/>
              <a:gd name="connsiteX121" fmla="*/ 21999627 w 24436291"/>
              <a:gd name="connsiteY121" fmla="*/ 12773241 h 13715990"/>
              <a:gd name="connsiteX122" fmla="*/ 21999627 w 24436291"/>
              <a:gd name="connsiteY122" fmla="*/ 12640894 h 13715990"/>
              <a:gd name="connsiteX123" fmla="*/ 22046819 w 24436291"/>
              <a:gd name="connsiteY123" fmla="*/ 12640894 h 13715990"/>
              <a:gd name="connsiteX124" fmla="*/ 22046819 w 24436291"/>
              <a:gd name="connsiteY124" fmla="*/ 12607473 h 13715990"/>
              <a:gd name="connsiteX125" fmla="*/ 21916031 w 24436291"/>
              <a:gd name="connsiteY125" fmla="*/ 12607473 h 13715990"/>
              <a:gd name="connsiteX126" fmla="*/ 23289979 w 24436291"/>
              <a:gd name="connsiteY126" fmla="*/ 12603463 h 13715990"/>
              <a:gd name="connsiteX127" fmla="*/ 23229303 w 24436291"/>
              <a:gd name="connsiteY127" fmla="*/ 12626189 h 13715990"/>
              <a:gd name="connsiteX128" fmla="*/ 23207731 w 24436291"/>
              <a:gd name="connsiteY128" fmla="*/ 12690357 h 13715990"/>
              <a:gd name="connsiteX129" fmla="*/ 23213123 w 24436291"/>
              <a:gd name="connsiteY129" fmla="*/ 12727789 h 13715990"/>
              <a:gd name="connsiteX130" fmla="*/ 23227955 w 24436291"/>
              <a:gd name="connsiteY130" fmla="*/ 12754526 h 13715990"/>
              <a:gd name="connsiteX131" fmla="*/ 23252225 w 24436291"/>
              <a:gd name="connsiteY131" fmla="*/ 12770568 h 13715990"/>
              <a:gd name="connsiteX132" fmla="*/ 23281887 w 24436291"/>
              <a:gd name="connsiteY132" fmla="*/ 12775915 h 13715990"/>
              <a:gd name="connsiteX133" fmla="*/ 23308855 w 24436291"/>
              <a:gd name="connsiteY133" fmla="*/ 12770568 h 13715990"/>
              <a:gd name="connsiteX134" fmla="*/ 23327731 w 24436291"/>
              <a:gd name="connsiteY134" fmla="*/ 12754526 h 13715990"/>
              <a:gd name="connsiteX135" fmla="*/ 23334473 w 24436291"/>
              <a:gd name="connsiteY135" fmla="*/ 12773241 h 13715990"/>
              <a:gd name="connsiteX136" fmla="*/ 23358743 w 24436291"/>
              <a:gd name="connsiteY136" fmla="*/ 12773241 h 13715990"/>
              <a:gd name="connsiteX137" fmla="*/ 23358743 w 24436291"/>
              <a:gd name="connsiteY137" fmla="*/ 12685010 h 13715990"/>
              <a:gd name="connsiteX138" fmla="*/ 23358743 w 24436291"/>
              <a:gd name="connsiteY138" fmla="*/ 12683673 h 13715990"/>
              <a:gd name="connsiteX139" fmla="*/ 23285933 w 24436291"/>
              <a:gd name="connsiteY139" fmla="*/ 12683673 h 13715990"/>
              <a:gd name="connsiteX140" fmla="*/ 23285933 w 24436291"/>
              <a:gd name="connsiteY140" fmla="*/ 12714420 h 13715990"/>
              <a:gd name="connsiteX141" fmla="*/ 23322339 w 24436291"/>
              <a:gd name="connsiteY141" fmla="*/ 12714420 h 13715990"/>
              <a:gd name="connsiteX142" fmla="*/ 23322339 w 24436291"/>
              <a:gd name="connsiteY142" fmla="*/ 12719768 h 13715990"/>
              <a:gd name="connsiteX143" fmla="*/ 23314247 w 24436291"/>
              <a:gd name="connsiteY143" fmla="*/ 12737147 h 13715990"/>
              <a:gd name="connsiteX144" fmla="*/ 23288631 w 24436291"/>
              <a:gd name="connsiteY144" fmla="*/ 12743831 h 13715990"/>
              <a:gd name="connsiteX145" fmla="*/ 23269753 w 24436291"/>
              <a:gd name="connsiteY145" fmla="*/ 12739820 h 13715990"/>
              <a:gd name="connsiteX146" fmla="*/ 23257619 w 24436291"/>
              <a:gd name="connsiteY146" fmla="*/ 12727789 h 13715990"/>
              <a:gd name="connsiteX147" fmla="*/ 23250875 w 24436291"/>
              <a:gd name="connsiteY147" fmla="*/ 12710410 h 13715990"/>
              <a:gd name="connsiteX148" fmla="*/ 23248179 w 24436291"/>
              <a:gd name="connsiteY148" fmla="*/ 12689021 h 13715990"/>
              <a:gd name="connsiteX149" fmla="*/ 23252225 w 24436291"/>
              <a:gd name="connsiteY149" fmla="*/ 12663621 h 13715990"/>
              <a:gd name="connsiteX150" fmla="*/ 23261663 w 24436291"/>
              <a:gd name="connsiteY150" fmla="*/ 12647579 h 13715990"/>
              <a:gd name="connsiteX151" fmla="*/ 23275147 w 24436291"/>
              <a:gd name="connsiteY151" fmla="*/ 12638221 h 13715990"/>
              <a:gd name="connsiteX152" fmla="*/ 23288631 w 24436291"/>
              <a:gd name="connsiteY152" fmla="*/ 12635547 h 13715990"/>
              <a:gd name="connsiteX153" fmla="*/ 23320991 w 24436291"/>
              <a:gd name="connsiteY153" fmla="*/ 12662284 h 13715990"/>
              <a:gd name="connsiteX154" fmla="*/ 23358743 w 24436291"/>
              <a:gd name="connsiteY154" fmla="*/ 12644905 h 13715990"/>
              <a:gd name="connsiteX155" fmla="*/ 23333125 w 24436291"/>
              <a:gd name="connsiteY155" fmla="*/ 12614158 h 13715990"/>
              <a:gd name="connsiteX156" fmla="*/ 23289979 w 24436291"/>
              <a:gd name="connsiteY156" fmla="*/ 12603463 h 13715990"/>
              <a:gd name="connsiteX157" fmla="*/ 22282775 w 24436291"/>
              <a:gd name="connsiteY157" fmla="*/ 12603463 h 13715990"/>
              <a:gd name="connsiteX158" fmla="*/ 22222099 w 24436291"/>
              <a:gd name="connsiteY158" fmla="*/ 12626189 h 13715990"/>
              <a:gd name="connsiteX159" fmla="*/ 22200527 w 24436291"/>
              <a:gd name="connsiteY159" fmla="*/ 12690357 h 13715990"/>
              <a:gd name="connsiteX160" fmla="*/ 22205919 w 24436291"/>
              <a:gd name="connsiteY160" fmla="*/ 12727789 h 13715990"/>
              <a:gd name="connsiteX161" fmla="*/ 22222099 w 24436291"/>
              <a:gd name="connsiteY161" fmla="*/ 12754526 h 13715990"/>
              <a:gd name="connsiteX162" fmla="*/ 22246371 w 24436291"/>
              <a:gd name="connsiteY162" fmla="*/ 12771904 h 13715990"/>
              <a:gd name="connsiteX163" fmla="*/ 22277383 w 24436291"/>
              <a:gd name="connsiteY163" fmla="*/ 12777252 h 13715990"/>
              <a:gd name="connsiteX164" fmla="*/ 22301651 w 24436291"/>
              <a:gd name="connsiteY164" fmla="*/ 12774578 h 13715990"/>
              <a:gd name="connsiteX165" fmla="*/ 22320527 w 24436291"/>
              <a:gd name="connsiteY165" fmla="*/ 12767894 h 13715990"/>
              <a:gd name="connsiteX166" fmla="*/ 22335359 w 24436291"/>
              <a:gd name="connsiteY166" fmla="*/ 12755862 h 13715990"/>
              <a:gd name="connsiteX167" fmla="*/ 22347495 w 24436291"/>
              <a:gd name="connsiteY167" fmla="*/ 12738483 h 13715990"/>
              <a:gd name="connsiteX168" fmla="*/ 22316483 w 24436291"/>
              <a:gd name="connsiteY168" fmla="*/ 12719768 h 13715990"/>
              <a:gd name="connsiteX169" fmla="*/ 22301651 w 24436291"/>
              <a:gd name="connsiteY169" fmla="*/ 12737147 h 13715990"/>
              <a:gd name="connsiteX170" fmla="*/ 22281427 w 24436291"/>
              <a:gd name="connsiteY170" fmla="*/ 12742494 h 13715990"/>
              <a:gd name="connsiteX171" fmla="*/ 22250415 w 24436291"/>
              <a:gd name="connsiteY171" fmla="*/ 12729126 h 13715990"/>
              <a:gd name="connsiteX172" fmla="*/ 22239627 w 24436291"/>
              <a:gd name="connsiteY172" fmla="*/ 12690357 h 13715990"/>
              <a:gd name="connsiteX173" fmla="*/ 22250415 w 24436291"/>
              <a:gd name="connsiteY173" fmla="*/ 12651589 h 13715990"/>
              <a:gd name="connsiteX174" fmla="*/ 22280079 w 24436291"/>
              <a:gd name="connsiteY174" fmla="*/ 12636884 h 13715990"/>
              <a:gd name="connsiteX175" fmla="*/ 22301651 w 24436291"/>
              <a:gd name="connsiteY175" fmla="*/ 12643568 h 13715990"/>
              <a:gd name="connsiteX176" fmla="*/ 22312439 w 24436291"/>
              <a:gd name="connsiteY176" fmla="*/ 12662284 h 13715990"/>
              <a:gd name="connsiteX177" fmla="*/ 22350191 w 24436291"/>
              <a:gd name="connsiteY177" fmla="*/ 12644905 h 13715990"/>
              <a:gd name="connsiteX178" fmla="*/ 22324573 w 24436291"/>
              <a:gd name="connsiteY178" fmla="*/ 12614158 h 13715990"/>
              <a:gd name="connsiteX179" fmla="*/ 22282775 w 24436291"/>
              <a:gd name="connsiteY179" fmla="*/ 12603463 h 13715990"/>
              <a:gd name="connsiteX180" fmla="*/ 23109303 w 24436291"/>
              <a:gd name="connsiteY180" fmla="*/ 12602126 h 13715990"/>
              <a:gd name="connsiteX181" fmla="*/ 23051323 w 24436291"/>
              <a:gd name="connsiteY181" fmla="*/ 12624852 h 13715990"/>
              <a:gd name="connsiteX182" fmla="*/ 23029751 w 24436291"/>
              <a:gd name="connsiteY182" fmla="*/ 12689020 h 13715990"/>
              <a:gd name="connsiteX183" fmla="*/ 23051323 w 24436291"/>
              <a:gd name="connsiteY183" fmla="*/ 12753188 h 13715990"/>
              <a:gd name="connsiteX184" fmla="*/ 23109303 w 24436291"/>
              <a:gd name="connsiteY184" fmla="*/ 12775915 h 13715990"/>
              <a:gd name="connsiteX185" fmla="*/ 23167281 w 24436291"/>
              <a:gd name="connsiteY185" fmla="*/ 12753188 h 13715990"/>
              <a:gd name="connsiteX186" fmla="*/ 23188855 w 24436291"/>
              <a:gd name="connsiteY186" fmla="*/ 12689020 h 13715990"/>
              <a:gd name="connsiteX187" fmla="*/ 23167281 w 24436291"/>
              <a:gd name="connsiteY187" fmla="*/ 12624852 h 13715990"/>
              <a:gd name="connsiteX188" fmla="*/ 23109303 w 24436291"/>
              <a:gd name="connsiteY188" fmla="*/ 12602126 h 13715990"/>
              <a:gd name="connsiteX189" fmla="*/ 22804579 w 24436291"/>
              <a:gd name="connsiteY189" fmla="*/ 12602126 h 13715990"/>
              <a:gd name="connsiteX190" fmla="*/ 22746601 w 24436291"/>
              <a:gd name="connsiteY190" fmla="*/ 12624852 h 13715990"/>
              <a:gd name="connsiteX191" fmla="*/ 22725027 w 24436291"/>
              <a:gd name="connsiteY191" fmla="*/ 12689020 h 13715990"/>
              <a:gd name="connsiteX192" fmla="*/ 22746601 w 24436291"/>
              <a:gd name="connsiteY192" fmla="*/ 12753188 h 13715990"/>
              <a:gd name="connsiteX193" fmla="*/ 22804579 w 24436291"/>
              <a:gd name="connsiteY193" fmla="*/ 12775915 h 13715990"/>
              <a:gd name="connsiteX194" fmla="*/ 22862559 w 24436291"/>
              <a:gd name="connsiteY194" fmla="*/ 12753188 h 13715990"/>
              <a:gd name="connsiteX195" fmla="*/ 22884131 w 24436291"/>
              <a:gd name="connsiteY195" fmla="*/ 12689020 h 13715990"/>
              <a:gd name="connsiteX196" fmla="*/ 22862559 w 24436291"/>
              <a:gd name="connsiteY196" fmla="*/ 12624852 h 13715990"/>
              <a:gd name="connsiteX197" fmla="*/ 22804579 w 24436291"/>
              <a:gd name="connsiteY197" fmla="*/ 12602126 h 13715990"/>
              <a:gd name="connsiteX198" fmla="*/ 21078717 w 24436291"/>
              <a:gd name="connsiteY198" fmla="*/ 12594105 h 13715990"/>
              <a:gd name="connsiteX199" fmla="*/ 21015345 w 24436291"/>
              <a:gd name="connsiteY199" fmla="*/ 12616831 h 13715990"/>
              <a:gd name="connsiteX200" fmla="*/ 21085459 w 24436291"/>
              <a:gd name="connsiteY200" fmla="*/ 12730462 h 13715990"/>
              <a:gd name="connsiteX201" fmla="*/ 21135347 w 24436291"/>
              <a:gd name="connsiteY201" fmla="*/ 12685010 h 13715990"/>
              <a:gd name="connsiteX202" fmla="*/ 21078717 w 24436291"/>
              <a:gd name="connsiteY202" fmla="*/ 12594105 h 13715990"/>
              <a:gd name="connsiteX203" fmla="*/ 21591083 w 24436291"/>
              <a:gd name="connsiteY203" fmla="*/ 12523253 h 13715990"/>
              <a:gd name="connsiteX204" fmla="*/ 21481867 w 24436291"/>
              <a:gd name="connsiteY204" fmla="*/ 12674316 h 13715990"/>
              <a:gd name="connsiteX205" fmla="*/ 21514227 w 24436291"/>
              <a:gd name="connsiteY205" fmla="*/ 12733136 h 13715990"/>
              <a:gd name="connsiteX206" fmla="*/ 21657151 w 24436291"/>
              <a:gd name="connsiteY206" fmla="*/ 12533948 h 13715990"/>
              <a:gd name="connsiteX207" fmla="*/ 21591083 w 24436291"/>
              <a:gd name="connsiteY207" fmla="*/ 12523253 h 13715990"/>
              <a:gd name="connsiteX208" fmla="*/ 21960525 w 24436291"/>
              <a:gd name="connsiteY208" fmla="*/ 12492506 h 13715990"/>
              <a:gd name="connsiteX209" fmla="*/ 21991535 w 24436291"/>
              <a:gd name="connsiteY209" fmla="*/ 12492506 h 13715990"/>
              <a:gd name="connsiteX210" fmla="*/ 22018503 w 24436291"/>
              <a:gd name="connsiteY210" fmla="*/ 12499190 h 13715990"/>
              <a:gd name="connsiteX211" fmla="*/ 22026593 w 24436291"/>
              <a:gd name="connsiteY211" fmla="*/ 12517905 h 13715990"/>
              <a:gd name="connsiteX212" fmla="*/ 22017155 w 24436291"/>
              <a:gd name="connsiteY212" fmla="*/ 12540632 h 13715990"/>
              <a:gd name="connsiteX213" fmla="*/ 21991535 w 24436291"/>
              <a:gd name="connsiteY213" fmla="*/ 12547316 h 13715990"/>
              <a:gd name="connsiteX214" fmla="*/ 21960525 w 24436291"/>
              <a:gd name="connsiteY214" fmla="*/ 12547316 h 13715990"/>
              <a:gd name="connsiteX215" fmla="*/ 21960525 w 24436291"/>
              <a:gd name="connsiteY215" fmla="*/ 12492506 h 13715990"/>
              <a:gd name="connsiteX216" fmla="*/ 21076019 w 24436291"/>
              <a:gd name="connsiteY216" fmla="*/ 12469779 h 13715990"/>
              <a:gd name="connsiteX217" fmla="*/ 21076019 w 24436291"/>
              <a:gd name="connsiteY217" fmla="*/ 12481811 h 13715990"/>
              <a:gd name="connsiteX218" fmla="*/ 21090851 w 24436291"/>
              <a:gd name="connsiteY218" fmla="*/ 12572715 h 13715990"/>
              <a:gd name="connsiteX219" fmla="*/ 21096245 w 24436291"/>
              <a:gd name="connsiteY219" fmla="*/ 12587421 h 13715990"/>
              <a:gd name="connsiteX220" fmla="*/ 21148831 w 24436291"/>
              <a:gd name="connsiteY220" fmla="*/ 12672978 h 13715990"/>
              <a:gd name="connsiteX221" fmla="*/ 21198719 w 24436291"/>
              <a:gd name="connsiteY221" fmla="*/ 12627526 h 13715990"/>
              <a:gd name="connsiteX222" fmla="*/ 21159617 w 24436291"/>
              <a:gd name="connsiteY222" fmla="*/ 12564694 h 13715990"/>
              <a:gd name="connsiteX223" fmla="*/ 21154223 w 24436291"/>
              <a:gd name="connsiteY223" fmla="*/ 12549989 h 13715990"/>
              <a:gd name="connsiteX224" fmla="*/ 21143437 w 24436291"/>
              <a:gd name="connsiteY224" fmla="*/ 12481811 h 13715990"/>
              <a:gd name="connsiteX225" fmla="*/ 21143437 w 24436291"/>
              <a:gd name="connsiteY225" fmla="*/ 12473789 h 13715990"/>
              <a:gd name="connsiteX226" fmla="*/ 21076019 w 24436291"/>
              <a:gd name="connsiteY226" fmla="*/ 12469779 h 13715990"/>
              <a:gd name="connsiteX227" fmla="*/ 22290865 w 24436291"/>
              <a:gd name="connsiteY227" fmla="*/ 12431011 h 13715990"/>
              <a:gd name="connsiteX228" fmla="*/ 22309743 w 24436291"/>
              <a:gd name="connsiteY228" fmla="*/ 12431011 h 13715990"/>
              <a:gd name="connsiteX229" fmla="*/ 22328619 w 24436291"/>
              <a:gd name="connsiteY229" fmla="*/ 12433685 h 13715990"/>
              <a:gd name="connsiteX230" fmla="*/ 22343451 w 24436291"/>
              <a:gd name="connsiteY230" fmla="*/ 12441706 h 13715990"/>
              <a:gd name="connsiteX231" fmla="*/ 22352889 w 24436291"/>
              <a:gd name="connsiteY231" fmla="*/ 12457748 h 13715990"/>
              <a:gd name="connsiteX232" fmla="*/ 22355585 w 24436291"/>
              <a:gd name="connsiteY232" fmla="*/ 12481811 h 13715990"/>
              <a:gd name="connsiteX233" fmla="*/ 22352889 w 24436291"/>
              <a:gd name="connsiteY233" fmla="*/ 12505874 h 13715990"/>
              <a:gd name="connsiteX234" fmla="*/ 22343451 w 24436291"/>
              <a:gd name="connsiteY234" fmla="*/ 12521916 h 13715990"/>
              <a:gd name="connsiteX235" fmla="*/ 22328619 w 24436291"/>
              <a:gd name="connsiteY235" fmla="*/ 12529937 h 13715990"/>
              <a:gd name="connsiteX236" fmla="*/ 22308395 w 24436291"/>
              <a:gd name="connsiteY236" fmla="*/ 12532611 h 13715990"/>
              <a:gd name="connsiteX237" fmla="*/ 22290865 w 24436291"/>
              <a:gd name="connsiteY237" fmla="*/ 12532611 h 13715990"/>
              <a:gd name="connsiteX238" fmla="*/ 22290865 w 24436291"/>
              <a:gd name="connsiteY238" fmla="*/ 12431011 h 13715990"/>
              <a:gd name="connsiteX239" fmla="*/ 21959175 w 24436291"/>
              <a:gd name="connsiteY239" fmla="*/ 12416306 h 13715990"/>
              <a:gd name="connsiteX240" fmla="*/ 21984795 w 24436291"/>
              <a:gd name="connsiteY240" fmla="*/ 12416306 h 13715990"/>
              <a:gd name="connsiteX241" fmla="*/ 22009065 w 24436291"/>
              <a:gd name="connsiteY241" fmla="*/ 12422990 h 13715990"/>
              <a:gd name="connsiteX242" fmla="*/ 22017155 w 24436291"/>
              <a:gd name="connsiteY242" fmla="*/ 12444379 h 13715990"/>
              <a:gd name="connsiteX243" fmla="*/ 22009065 w 24436291"/>
              <a:gd name="connsiteY243" fmla="*/ 12465769 h 13715990"/>
              <a:gd name="connsiteX244" fmla="*/ 21986143 w 24436291"/>
              <a:gd name="connsiteY244" fmla="*/ 12472453 h 13715990"/>
              <a:gd name="connsiteX245" fmla="*/ 21986143 w 24436291"/>
              <a:gd name="connsiteY245" fmla="*/ 12471116 h 13715990"/>
              <a:gd name="connsiteX246" fmla="*/ 21959175 w 24436291"/>
              <a:gd name="connsiteY246" fmla="*/ 12471116 h 13715990"/>
              <a:gd name="connsiteX247" fmla="*/ 21959175 w 24436291"/>
              <a:gd name="connsiteY247" fmla="*/ 12416306 h 13715990"/>
              <a:gd name="connsiteX248" fmla="*/ 22882783 w 24436291"/>
              <a:gd name="connsiteY248" fmla="*/ 12398927 h 13715990"/>
              <a:gd name="connsiteX249" fmla="*/ 22882783 w 24436291"/>
              <a:gd name="connsiteY249" fmla="*/ 12564695 h 13715990"/>
              <a:gd name="connsiteX250" fmla="*/ 22921883 w 24436291"/>
              <a:gd name="connsiteY250" fmla="*/ 12564695 h 13715990"/>
              <a:gd name="connsiteX251" fmla="*/ 22921883 w 24436291"/>
              <a:gd name="connsiteY251" fmla="*/ 12497853 h 13715990"/>
              <a:gd name="connsiteX252" fmla="*/ 22985255 w 24436291"/>
              <a:gd name="connsiteY252" fmla="*/ 12497853 h 13715990"/>
              <a:gd name="connsiteX253" fmla="*/ 22985255 w 24436291"/>
              <a:gd name="connsiteY253" fmla="*/ 12564695 h 13715990"/>
              <a:gd name="connsiteX254" fmla="*/ 23024359 w 24436291"/>
              <a:gd name="connsiteY254" fmla="*/ 12564695 h 13715990"/>
              <a:gd name="connsiteX255" fmla="*/ 23024359 w 24436291"/>
              <a:gd name="connsiteY255" fmla="*/ 12398927 h 13715990"/>
              <a:gd name="connsiteX256" fmla="*/ 22985255 w 24436291"/>
              <a:gd name="connsiteY256" fmla="*/ 12398927 h 13715990"/>
              <a:gd name="connsiteX257" fmla="*/ 22985255 w 24436291"/>
              <a:gd name="connsiteY257" fmla="*/ 12464432 h 13715990"/>
              <a:gd name="connsiteX258" fmla="*/ 22921883 w 24436291"/>
              <a:gd name="connsiteY258" fmla="*/ 12464432 h 13715990"/>
              <a:gd name="connsiteX259" fmla="*/ 22921883 w 24436291"/>
              <a:gd name="connsiteY259" fmla="*/ 12398927 h 13715990"/>
              <a:gd name="connsiteX260" fmla="*/ 22882783 w 24436291"/>
              <a:gd name="connsiteY260" fmla="*/ 12398927 h 13715990"/>
              <a:gd name="connsiteX261" fmla="*/ 22572667 w 24436291"/>
              <a:gd name="connsiteY261" fmla="*/ 12398927 h 13715990"/>
              <a:gd name="connsiteX262" fmla="*/ 22572667 w 24436291"/>
              <a:gd name="connsiteY262" fmla="*/ 12432348 h 13715990"/>
              <a:gd name="connsiteX263" fmla="*/ 22618511 w 24436291"/>
              <a:gd name="connsiteY263" fmla="*/ 12432348 h 13715990"/>
              <a:gd name="connsiteX264" fmla="*/ 22618511 w 24436291"/>
              <a:gd name="connsiteY264" fmla="*/ 12564695 h 13715990"/>
              <a:gd name="connsiteX265" fmla="*/ 22656263 w 24436291"/>
              <a:gd name="connsiteY265" fmla="*/ 12564695 h 13715990"/>
              <a:gd name="connsiteX266" fmla="*/ 22656263 w 24436291"/>
              <a:gd name="connsiteY266" fmla="*/ 12432348 h 13715990"/>
              <a:gd name="connsiteX267" fmla="*/ 22702107 w 24436291"/>
              <a:gd name="connsiteY267" fmla="*/ 12432348 h 13715990"/>
              <a:gd name="connsiteX268" fmla="*/ 22702107 w 24436291"/>
              <a:gd name="connsiteY268" fmla="*/ 12398927 h 13715990"/>
              <a:gd name="connsiteX269" fmla="*/ 22572667 w 24436291"/>
              <a:gd name="connsiteY269" fmla="*/ 12398927 h 13715990"/>
              <a:gd name="connsiteX270" fmla="*/ 22420305 w 24436291"/>
              <a:gd name="connsiteY270" fmla="*/ 12398927 h 13715990"/>
              <a:gd name="connsiteX271" fmla="*/ 22420305 w 24436291"/>
              <a:gd name="connsiteY271" fmla="*/ 12509884 h 13715990"/>
              <a:gd name="connsiteX272" fmla="*/ 22425699 w 24436291"/>
              <a:gd name="connsiteY272" fmla="*/ 12537958 h 13715990"/>
              <a:gd name="connsiteX273" fmla="*/ 22440531 w 24436291"/>
              <a:gd name="connsiteY273" fmla="*/ 12555337 h 13715990"/>
              <a:gd name="connsiteX274" fmla="*/ 22462103 w 24436291"/>
              <a:gd name="connsiteY274" fmla="*/ 12564695 h 13715990"/>
              <a:gd name="connsiteX275" fmla="*/ 22489071 w 24436291"/>
              <a:gd name="connsiteY275" fmla="*/ 12567368 h 13715990"/>
              <a:gd name="connsiteX276" fmla="*/ 22516035 w 24436291"/>
              <a:gd name="connsiteY276" fmla="*/ 12564695 h 13715990"/>
              <a:gd name="connsiteX277" fmla="*/ 22537611 w 24436291"/>
              <a:gd name="connsiteY277" fmla="*/ 12555337 h 13715990"/>
              <a:gd name="connsiteX278" fmla="*/ 22552441 w 24436291"/>
              <a:gd name="connsiteY278" fmla="*/ 12537958 h 13715990"/>
              <a:gd name="connsiteX279" fmla="*/ 22557835 w 24436291"/>
              <a:gd name="connsiteY279" fmla="*/ 12509884 h 13715990"/>
              <a:gd name="connsiteX280" fmla="*/ 22557835 w 24436291"/>
              <a:gd name="connsiteY280" fmla="*/ 12400264 h 13715990"/>
              <a:gd name="connsiteX281" fmla="*/ 22521431 w 24436291"/>
              <a:gd name="connsiteY281" fmla="*/ 12400264 h 13715990"/>
              <a:gd name="connsiteX282" fmla="*/ 22521431 w 24436291"/>
              <a:gd name="connsiteY282" fmla="*/ 12499190 h 13715990"/>
              <a:gd name="connsiteX283" fmla="*/ 22520081 w 24436291"/>
              <a:gd name="connsiteY283" fmla="*/ 12515232 h 13715990"/>
              <a:gd name="connsiteX284" fmla="*/ 22514687 w 24436291"/>
              <a:gd name="connsiteY284" fmla="*/ 12527263 h 13715990"/>
              <a:gd name="connsiteX285" fmla="*/ 22505251 w 24436291"/>
              <a:gd name="connsiteY285" fmla="*/ 12535284 h 13715990"/>
              <a:gd name="connsiteX286" fmla="*/ 22490419 w 24436291"/>
              <a:gd name="connsiteY286" fmla="*/ 12537958 h 13715990"/>
              <a:gd name="connsiteX287" fmla="*/ 22475587 w 24436291"/>
              <a:gd name="connsiteY287" fmla="*/ 12535284 h 13715990"/>
              <a:gd name="connsiteX288" fmla="*/ 22466147 w 24436291"/>
              <a:gd name="connsiteY288" fmla="*/ 12527263 h 13715990"/>
              <a:gd name="connsiteX289" fmla="*/ 22460755 w 24436291"/>
              <a:gd name="connsiteY289" fmla="*/ 12515232 h 13715990"/>
              <a:gd name="connsiteX290" fmla="*/ 22459407 w 24436291"/>
              <a:gd name="connsiteY290" fmla="*/ 12499190 h 13715990"/>
              <a:gd name="connsiteX291" fmla="*/ 22459407 w 24436291"/>
              <a:gd name="connsiteY291" fmla="*/ 12398927 h 13715990"/>
              <a:gd name="connsiteX292" fmla="*/ 22420305 w 24436291"/>
              <a:gd name="connsiteY292" fmla="*/ 12398927 h 13715990"/>
              <a:gd name="connsiteX293" fmla="*/ 22253111 w 24436291"/>
              <a:gd name="connsiteY293" fmla="*/ 12398927 h 13715990"/>
              <a:gd name="connsiteX294" fmla="*/ 22253111 w 24436291"/>
              <a:gd name="connsiteY294" fmla="*/ 12564695 h 13715990"/>
              <a:gd name="connsiteX295" fmla="*/ 22312439 w 24436291"/>
              <a:gd name="connsiteY295" fmla="*/ 12564695 h 13715990"/>
              <a:gd name="connsiteX296" fmla="*/ 22346147 w 24436291"/>
              <a:gd name="connsiteY296" fmla="*/ 12560684 h 13715990"/>
              <a:gd name="connsiteX297" fmla="*/ 22373115 w 24436291"/>
              <a:gd name="connsiteY297" fmla="*/ 12545979 h 13715990"/>
              <a:gd name="connsiteX298" fmla="*/ 22390643 w 24436291"/>
              <a:gd name="connsiteY298" fmla="*/ 12519242 h 13715990"/>
              <a:gd name="connsiteX299" fmla="*/ 22397383 w 24436291"/>
              <a:gd name="connsiteY299" fmla="*/ 12480474 h 13715990"/>
              <a:gd name="connsiteX300" fmla="*/ 22390643 w 24436291"/>
              <a:gd name="connsiteY300" fmla="*/ 12443043 h 13715990"/>
              <a:gd name="connsiteX301" fmla="*/ 22373115 w 24436291"/>
              <a:gd name="connsiteY301" fmla="*/ 12417643 h 13715990"/>
              <a:gd name="connsiteX302" fmla="*/ 22347495 w 24436291"/>
              <a:gd name="connsiteY302" fmla="*/ 12402937 h 13715990"/>
              <a:gd name="connsiteX303" fmla="*/ 22315135 w 24436291"/>
              <a:gd name="connsiteY303" fmla="*/ 12398927 h 13715990"/>
              <a:gd name="connsiteX304" fmla="*/ 22253111 w 24436291"/>
              <a:gd name="connsiteY304" fmla="*/ 12398927 h 13715990"/>
              <a:gd name="connsiteX305" fmla="*/ 22052211 w 24436291"/>
              <a:gd name="connsiteY305" fmla="*/ 12398927 h 13715990"/>
              <a:gd name="connsiteX306" fmla="*/ 22106143 w 24436291"/>
              <a:gd name="connsiteY306" fmla="*/ 12499190 h 13715990"/>
              <a:gd name="connsiteX307" fmla="*/ 22106143 w 24436291"/>
              <a:gd name="connsiteY307" fmla="*/ 12564695 h 13715990"/>
              <a:gd name="connsiteX308" fmla="*/ 22127719 w 24436291"/>
              <a:gd name="connsiteY308" fmla="*/ 12564695 h 13715990"/>
              <a:gd name="connsiteX309" fmla="*/ 22127719 w 24436291"/>
              <a:gd name="connsiteY309" fmla="*/ 12499190 h 13715990"/>
              <a:gd name="connsiteX310" fmla="*/ 22177607 w 24436291"/>
              <a:gd name="connsiteY310" fmla="*/ 12398927 h 13715990"/>
              <a:gd name="connsiteX311" fmla="*/ 22154683 w 24436291"/>
              <a:gd name="connsiteY311" fmla="*/ 12398927 h 13715990"/>
              <a:gd name="connsiteX312" fmla="*/ 22127719 w 24436291"/>
              <a:gd name="connsiteY312" fmla="*/ 12456411 h 13715990"/>
              <a:gd name="connsiteX313" fmla="*/ 22122323 w 24436291"/>
              <a:gd name="connsiteY313" fmla="*/ 12468442 h 13715990"/>
              <a:gd name="connsiteX314" fmla="*/ 22119627 w 24436291"/>
              <a:gd name="connsiteY314" fmla="*/ 12476463 h 13715990"/>
              <a:gd name="connsiteX315" fmla="*/ 22118279 w 24436291"/>
              <a:gd name="connsiteY315" fmla="*/ 12483148 h 13715990"/>
              <a:gd name="connsiteX316" fmla="*/ 22116931 w 24436291"/>
              <a:gd name="connsiteY316" fmla="*/ 12483148 h 13715990"/>
              <a:gd name="connsiteX317" fmla="*/ 22114235 w 24436291"/>
              <a:gd name="connsiteY317" fmla="*/ 12476463 h 13715990"/>
              <a:gd name="connsiteX318" fmla="*/ 22110189 w 24436291"/>
              <a:gd name="connsiteY318" fmla="*/ 12468442 h 13715990"/>
              <a:gd name="connsiteX319" fmla="*/ 22104795 w 24436291"/>
              <a:gd name="connsiteY319" fmla="*/ 12456411 h 13715990"/>
              <a:gd name="connsiteX320" fmla="*/ 22077829 w 24436291"/>
              <a:gd name="connsiteY320" fmla="*/ 12398927 h 13715990"/>
              <a:gd name="connsiteX321" fmla="*/ 22052211 w 24436291"/>
              <a:gd name="connsiteY321" fmla="*/ 12398927 h 13715990"/>
              <a:gd name="connsiteX322" fmla="*/ 21937603 w 24436291"/>
              <a:gd name="connsiteY322" fmla="*/ 12398927 h 13715990"/>
              <a:gd name="connsiteX323" fmla="*/ 21937603 w 24436291"/>
              <a:gd name="connsiteY323" fmla="*/ 12564695 h 13715990"/>
              <a:gd name="connsiteX324" fmla="*/ 21986143 w 24436291"/>
              <a:gd name="connsiteY324" fmla="*/ 12564695 h 13715990"/>
              <a:gd name="connsiteX325" fmla="*/ 22030639 w 24436291"/>
              <a:gd name="connsiteY325" fmla="*/ 12552663 h 13715990"/>
              <a:gd name="connsiteX326" fmla="*/ 22045469 w 24436291"/>
              <a:gd name="connsiteY326" fmla="*/ 12517905 h 13715990"/>
              <a:gd name="connsiteX327" fmla="*/ 22042773 w 24436291"/>
              <a:gd name="connsiteY327" fmla="*/ 12501863 h 13715990"/>
              <a:gd name="connsiteX328" fmla="*/ 22034683 w 24436291"/>
              <a:gd name="connsiteY328" fmla="*/ 12489832 h 13715990"/>
              <a:gd name="connsiteX329" fmla="*/ 22022547 w 24436291"/>
              <a:gd name="connsiteY329" fmla="*/ 12483148 h 13715990"/>
              <a:gd name="connsiteX330" fmla="*/ 22009065 w 24436291"/>
              <a:gd name="connsiteY330" fmla="*/ 12480474 h 13715990"/>
              <a:gd name="connsiteX331" fmla="*/ 22031987 w 24436291"/>
              <a:gd name="connsiteY331" fmla="*/ 12468442 h 13715990"/>
              <a:gd name="connsiteX332" fmla="*/ 22040075 w 24436291"/>
              <a:gd name="connsiteY332" fmla="*/ 12441706 h 13715990"/>
              <a:gd name="connsiteX333" fmla="*/ 22026593 w 24436291"/>
              <a:gd name="connsiteY333" fmla="*/ 12409622 h 13715990"/>
              <a:gd name="connsiteX334" fmla="*/ 21987491 w 24436291"/>
              <a:gd name="connsiteY334" fmla="*/ 12398927 h 13715990"/>
              <a:gd name="connsiteX335" fmla="*/ 21937603 w 24436291"/>
              <a:gd name="connsiteY335" fmla="*/ 12398927 h 13715990"/>
              <a:gd name="connsiteX336" fmla="*/ 22795141 w 24436291"/>
              <a:gd name="connsiteY336" fmla="*/ 12394917 h 13715990"/>
              <a:gd name="connsiteX337" fmla="*/ 22734467 w 24436291"/>
              <a:gd name="connsiteY337" fmla="*/ 12417643 h 13715990"/>
              <a:gd name="connsiteX338" fmla="*/ 22712893 w 24436291"/>
              <a:gd name="connsiteY338" fmla="*/ 12481811 h 13715990"/>
              <a:gd name="connsiteX339" fmla="*/ 22718287 w 24436291"/>
              <a:gd name="connsiteY339" fmla="*/ 12519243 h 13715990"/>
              <a:gd name="connsiteX340" fmla="*/ 22734467 w 24436291"/>
              <a:gd name="connsiteY340" fmla="*/ 12545979 h 13715990"/>
              <a:gd name="connsiteX341" fmla="*/ 22758735 w 24436291"/>
              <a:gd name="connsiteY341" fmla="*/ 12563358 h 13715990"/>
              <a:gd name="connsiteX342" fmla="*/ 22789747 w 24436291"/>
              <a:gd name="connsiteY342" fmla="*/ 12568706 h 13715990"/>
              <a:gd name="connsiteX343" fmla="*/ 22814019 w 24436291"/>
              <a:gd name="connsiteY343" fmla="*/ 12566032 h 13715990"/>
              <a:gd name="connsiteX344" fmla="*/ 22832895 w 24436291"/>
              <a:gd name="connsiteY344" fmla="*/ 12559348 h 13715990"/>
              <a:gd name="connsiteX345" fmla="*/ 22847727 w 24436291"/>
              <a:gd name="connsiteY345" fmla="*/ 12547316 h 13715990"/>
              <a:gd name="connsiteX346" fmla="*/ 22859861 w 24436291"/>
              <a:gd name="connsiteY346" fmla="*/ 12529937 h 13715990"/>
              <a:gd name="connsiteX347" fmla="*/ 22828849 w 24436291"/>
              <a:gd name="connsiteY347" fmla="*/ 12511222 h 13715990"/>
              <a:gd name="connsiteX348" fmla="*/ 22814019 w 24436291"/>
              <a:gd name="connsiteY348" fmla="*/ 12528601 h 13715990"/>
              <a:gd name="connsiteX349" fmla="*/ 22793793 w 24436291"/>
              <a:gd name="connsiteY349" fmla="*/ 12533948 h 13715990"/>
              <a:gd name="connsiteX350" fmla="*/ 22762781 w 24436291"/>
              <a:gd name="connsiteY350" fmla="*/ 12520580 h 13715990"/>
              <a:gd name="connsiteX351" fmla="*/ 22751995 w 24436291"/>
              <a:gd name="connsiteY351" fmla="*/ 12481811 h 13715990"/>
              <a:gd name="connsiteX352" fmla="*/ 22762781 w 24436291"/>
              <a:gd name="connsiteY352" fmla="*/ 12443043 h 13715990"/>
              <a:gd name="connsiteX353" fmla="*/ 22792443 w 24436291"/>
              <a:gd name="connsiteY353" fmla="*/ 12428338 h 13715990"/>
              <a:gd name="connsiteX354" fmla="*/ 22814019 w 24436291"/>
              <a:gd name="connsiteY354" fmla="*/ 12435022 h 13715990"/>
              <a:gd name="connsiteX355" fmla="*/ 22824803 w 24436291"/>
              <a:gd name="connsiteY355" fmla="*/ 12453738 h 13715990"/>
              <a:gd name="connsiteX356" fmla="*/ 22862559 w 24436291"/>
              <a:gd name="connsiteY356" fmla="*/ 12436359 h 13715990"/>
              <a:gd name="connsiteX357" fmla="*/ 22836939 w 24436291"/>
              <a:gd name="connsiteY357" fmla="*/ 12405612 h 13715990"/>
              <a:gd name="connsiteX358" fmla="*/ 22795141 w 24436291"/>
              <a:gd name="connsiteY358" fmla="*/ 12394917 h 13715990"/>
              <a:gd name="connsiteX359" fmla="*/ 21638275 w 24436291"/>
              <a:gd name="connsiteY359" fmla="*/ 12370853 h 13715990"/>
              <a:gd name="connsiteX360" fmla="*/ 21576251 w 24436291"/>
              <a:gd name="connsiteY360" fmla="*/ 12397590 h 13715990"/>
              <a:gd name="connsiteX361" fmla="*/ 21593779 w 24436291"/>
              <a:gd name="connsiteY361" fmla="*/ 12481810 h 13715990"/>
              <a:gd name="connsiteX362" fmla="*/ 21592431 w 24436291"/>
              <a:gd name="connsiteY362" fmla="*/ 12508547 h 13715990"/>
              <a:gd name="connsiteX363" fmla="*/ 21658499 w 24436291"/>
              <a:gd name="connsiteY363" fmla="*/ 12519242 h 13715990"/>
              <a:gd name="connsiteX364" fmla="*/ 21661195 w 24436291"/>
              <a:gd name="connsiteY364" fmla="*/ 12481810 h 13715990"/>
              <a:gd name="connsiteX365" fmla="*/ 21638275 w 24436291"/>
              <a:gd name="connsiteY365" fmla="*/ 12370853 h 13715990"/>
              <a:gd name="connsiteX366" fmla="*/ 21360519 w 24436291"/>
              <a:gd name="connsiteY366" fmla="*/ 12341443 h 13715990"/>
              <a:gd name="connsiteX367" fmla="*/ 21368607 w 24436291"/>
              <a:gd name="connsiteY367" fmla="*/ 12341443 h 13715990"/>
              <a:gd name="connsiteX368" fmla="*/ 21376699 w 24436291"/>
              <a:gd name="connsiteY368" fmla="*/ 12341443 h 13715990"/>
              <a:gd name="connsiteX369" fmla="*/ 21468385 w 24436291"/>
              <a:gd name="connsiteY369" fmla="*/ 12382885 h 13715990"/>
              <a:gd name="connsiteX370" fmla="*/ 21479171 w 24436291"/>
              <a:gd name="connsiteY370" fmla="*/ 12394916 h 13715990"/>
              <a:gd name="connsiteX371" fmla="*/ 21492655 w 24436291"/>
              <a:gd name="connsiteY371" fmla="*/ 12416306 h 13715990"/>
              <a:gd name="connsiteX372" fmla="*/ 21499395 w 24436291"/>
              <a:gd name="connsiteY372" fmla="*/ 12431011 h 13715990"/>
              <a:gd name="connsiteX373" fmla="*/ 21508835 w 24436291"/>
              <a:gd name="connsiteY373" fmla="*/ 12480474 h 13715990"/>
              <a:gd name="connsiteX374" fmla="*/ 21508835 w 24436291"/>
              <a:gd name="connsiteY374" fmla="*/ 12493842 h 13715990"/>
              <a:gd name="connsiteX375" fmla="*/ 21506139 w 24436291"/>
              <a:gd name="connsiteY375" fmla="*/ 12511221 h 13715990"/>
              <a:gd name="connsiteX376" fmla="*/ 21442767 w 24436291"/>
              <a:gd name="connsiteY376" fmla="*/ 12600789 h 13715990"/>
              <a:gd name="connsiteX377" fmla="*/ 21427935 w 24436291"/>
              <a:gd name="connsiteY377" fmla="*/ 12608810 h 13715990"/>
              <a:gd name="connsiteX378" fmla="*/ 21376699 w 24436291"/>
              <a:gd name="connsiteY378" fmla="*/ 12620842 h 13715990"/>
              <a:gd name="connsiteX379" fmla="*/ 21368607 w 24436291"/>
              <a:gd name="connsiteY379" fmla="*/ 12620842 h 13715990"/>
              <a:gd name="connsiteX380" fmla="*/ 21360519 w 24436291"/>
              <a:gd name="connsiteY380" fmla="*/ 12620842 h 13715990"/>
              <a:gd name="connsiteX381" fmla="*/ 21271527 w 24436291"/>
              <a:gd name="connsiteY381" fmla="*/ 12582074 h 13715990"/>
              <a:gd name="connsiteX382" fmla="*/ 21260743 w 24436291"/>
              <a:gd name="connsiteY382" fmla="*/ 12570042 h 13715990"/>
              <a:gd name="connsiteX383" fmla="*/ 21239167 w 24436291"/>
              <a:gd name="connsiteY383" fmla="*/ 12536621 h 13715990"/>
              <a:gd name="connsiteX384" fmla="*/ 21233775 w 24436291"/>
              <a:gd name="connsiteY384" fmla="*/ 12521916 h 13715990"/>
              <a:gd name="connsiteX385" fmla="*/ 21228383 w 24436291"/>
              <a:gd name="connsiteY385" fmla="*/ 12481811 h 13715990"/>
              <a:gd name="connsiteX386" fmla="*/ 21228383 w 24436291"/>
              <a:gd name="connsiteY386" fmla="*/ 12479137 h 13715990"/>
              <a:gd name="connsiteX387" fmla="*/ 21229731 w 24436291"/>
              <a:gd name="connsiteY387" fmla="*/ 12463095 h 13715990"/>
              <a:gd name="connsiteX388" fmla="*/ 21274225 w 24436291"/>
              <a:gd name="connsiteY388" fmla="*/ 12377538 h 13715990"/>
              <a:gd name="connsiteX389" fmla="*/ 21286359 w 24436291"/>
              <a:gd name="connsiteY389" fmla="*/ 12366843 h 13715990"/>
              <a:gd name="connsiteX390" fmla="*/ 21317371 w 24436291"/>
              <a:gd name="connsiteY390" fmla="*/ 12350801 h 13715990"/>
              <a:gd name="connsiteX391" fmla="*/ 21333551 w 24436291"/>
              <a:gd name="connsiteY391" fmla="*/ 12345453 h 13715990"/>
              <a:gd name="connsiteX392" fmla="*/ 21360519 w 24436291"/>
              <a:gd name="connsiteY392" fmla="*/ 12341443 h 13715990"/>
              <a:gd name="connsiteX393" fmla="*/ 21716477 w 24436291"/>
              <a:gd name="connsiteY393" fmla="*/ 12337433 h 13715990"/>
              <a:gd name="connsiteX394" fmla="*/ 21654455 w 24436291"/>
              <a:gd name="connsiteY394" fmla="*/ 12364170 h 13715990"/>
              <a:gd name="connsiteX395" fmla="*/ 21678723 w 24436291"/>
              <a:gd name="connsiteY395" fmla="*/ 12481811 h 13715990"/>
              <a:gd name="connsiteX396" fmla="*/ 21676027 w 24436291"/>
              <a:gd name="connsiteY396" fmla="*/ 12521916 h 13715990"/>
              <a:gd name="connsiteX397" fmla="*/ 21742095 w 24436291"/>
              <a:gd name="connsiteY397" fmla="*/ 12532611 h 13715990"/>
              <a:gd name="connsiteX398" fmla="*/ 21746139 w 24436291"/>
              <a:gd name="connsiteY398" fmla="*/ 12483148 h 13715990"/>
              <a:gd name="connsiteX399" fmla="*/ 21716477 w 24436291"/>
              <a:gd name="connsiteY399" fmla="*/ 12337433 h 13715990"/>
              <a:gd name="connsiteX400" fmla="*/ 21595127 w 24436291"/>
              <a:gd name="connsiteY400" fmla="*/ 12297327 h 13715990"/>
              <a:gd name="connsiteX401" fmla="*/ 21543891 w 24436291"/>
              <a:gd name="connsiteY401" fmla="*/ 12341443 h 13715990"/>
              <a:gd name="connsiteX402" fmla="*/ 21570859 w 24436291"/>
              <a:gd name="connsiteY402" fmla="*/ 12382885 h 13715990"/>
              <a:gd name="connsiteX403" fmla="*/ 21632881 w 24436291"/>
              <a:gd name="connsiteY403" fmla="*/ 12356148 h 13715990"/>
              <a:gd name="connsiteX404" fmla="*/ 21595127 w 24436291"/>
              <a:gd name="connsiteY404" fmla="*/ 12297327 h 13715990"/>
              <a:gd name="connsiteX405" fmla="*/ 20570395 w 24436291"/>
              <a:gd name="connsiteY405" fmla="*/ 12297327 h 13715990"/>
              <a:gd name="connsiteX406" fmla="*/ 20570395 w 24436291"/>
              <a:gd name="connsiteY406" fmla="*/ 12667631 h 13715990"/>
              <a:gd name="connsiteX407" fmla="*/ 20821185 w 24436291"/>
              <a:gd name="connsiteY407" fmla="*/ 12667631 h 13715990"/>
              <a:gd name="connsiteX408" fmla="*/ 20821185 w 24436291"/>
              <a:gd name="connsiteY408" fmla="*/ 12594105 h 13715990"/>
              <a:gd name="connsiteX409" fmla="*/ 20656689 w 24436291"/>
              <a:gd name="connsiteY409" fmla="*/ 12594105 h 13715990"/>
              <a:gd name="connsiteX410" fmla="*/ 20656689 w 24436291"/>
              <a:gd name="connsiteY410" fmla="*/ 12516568 h 13715990"/>
              <a:gd name="connsiteX411" fmla="*/ 20802309 w 24436291"/>
              <a:gd name="connsiteY411" fmla="*/ 12516568 h 13715990"/>
              <a:gd name="connsiteX412" fmla="*/ 20802309 w 24436291"/>
              <a:gd name="connsiteY412" fmla="*/ 12445716 h 13715990"/>
              <a:gd name="connsiteX413" fmla="*/ 20656689 w 24436291"/>
              <a:gd name="connsiteY413" fmla="*/ 12445716 h 13715990"/>
              <a:gd name="connsiteX414" fmla="*/ 20656689 w 24436291"/>
              <a:gd name="connsiteY414" fmla="*/ 12372190 h 13715990"/>
              <a:gd name="connsiteX415" fmla="*/ 20821185 w 24436291"/>
              <a:gd name="connsiteY415" fmla="*/ 12372190 h 13715990"/>
              <a:gd name="connsiteX416" fmla="*/ 20821185 w 24436291"/>
              <a:gd name="connsiteY416" fmla="*/ 12297327 h 13715990"/>
              <a:gd name="connsiteX417" fmla="*/ 20570395 w 24436291"/>
              <a:gd name="connsiteY417" fmla="*/ 12297327 h 13715990"/>
              <a:gd name="connsiteX418" fmla="*/ 19863871 w 24436291"/>
              <a:gd name="connsiteY418" fmla="*/ 12297327 h 13715990"/>
              <a:gd name="connsiteX419" fmla="*/ 19863871 w 24436291"/>
              <a:gd name="connsiteY419" fmla="*/ 12667631 h 13715990"/>
              <a:gd name="connsiteX420" fmla="*/ 19950163 w 24436291"/>
              <a:gd name="connsiteY420" fmla="*/ 12667631 h 13715990"/>
              <a:gd name="connsiteX421" fmla="*/ 19950163 w 24436291"/>
              <a:gd name="connsiteY421" fmla="*/ 12531273 h 13715990"/>
              <a:gd name="connsiteX422" fmla="*/ 20087695 w 24436291"/>
              <a:gd name="connsiteY422" fmla="*/ 12531273 h 13715990"/>
              <a:gd name="connsiteX423" fmla="*/ 20087695 w 24436291"/>
              <a:gd name="connsiteY423" fmla="*/ 12460421 h 13715990"/>
              <a:gd name="connsiteX424" fmla="*/ 19950163 w 24436291"/>
              <a:gd name="connsiteY424" fmla="*/ 12460421 h 13715990"/>
              <a:gd name="connsiteX425" fmla="*/ 19950163 w 24436291"/>
              <a:gd name="connsiteY425" fmla="*/ 12372190 h 13715990"/>
              <a:gd name="connsiteX426" fmla="*/ 20106571 w 24436291"/>
              <a:gd name="connsiteY426" fmla="*/ 12372190 h 13715990"/>
              <a:gd name="connsiteX427" fmla="*/ 20106571 w 24436291"/>
              <a:gd name="connsiteY427" fmla="*/ 12297327 h 13715990"/>
              <a:gd name="connsiteX428" fmla="*/ 19863871 w 24436291"/>
              <a:gd name="connsiteY428" fmla="*/ 12297327 h 13715990"/>
              <a:gd name="connsiteX429" fmla="*/ 20423429 w 24436291"/>
              <a:gd name="connsiteY429" fmla="*/ 12295991 h 13715990"/>
              <a:gd name="connsiteX430" fmla="*/ 20351967 w 24436291"/>
              <a:gd name="connsiteY430" fmla="*/ 12421654 h 13715990"/>
              <a:gd name="connsiteX431" fmla="*/ 20338483 w 24436291"/>
              <a:gd name="connsiteY431" fmla="*/ 12445717 h 13715990"/>
              <a:gd name="connsiteX432" fmla="*/ 20330395 w 24436291"/>
              <a:gd name="connsiteY432" fmla="*/ 12463096 h 13715990"/>
              <a:gd name="connsiteX433" fmla="*/ 20325001 w 24436291"/>
              <a:gd name="connsiteY433" fmla="*/ 12476464 h 13715990"/>
              <a:gd name="connsiteX434" fmla="*/ 20322303 w 24436291"/>
              <a:gd name="connsiteY434" fmla="*/ 12476464 h 13715990"/>
              <a:gd name="connsiteX435" fmla="*/ 20316911 w 24436291"/>
              <a:gd name="connsiteY435" fmla="*/ 12463096 h 13715990"/>
              <a:gd name="connsiteX436" fmla="*/ 20308821 w 24436291"/>
              <a:gd name="connsiteY436" fmla="*/ 12447053 h 13715990"/>
              <a:gd name="connsiteX437" fmla="*/ 20296687 w 24436291"/>
              <a:gd name="connsiteY437" fmla="*/ 12422990 h 13715990"/>
              <a:gd name="connsiteX438" fmla="*/ 20226571 w 24436291"/>
              <a:gd name="connsiteY438" fmla="*/ 12297328 h 13715990"/>
              <a:gd name="connsiteX439" fmla="*/ 20138931 w 24436291"/>
              <a:gd name="connsiteY439" fmla="*/ 12297328 h 13715990"/>
              <a:gd name="connsiteX440" fmla="*/ 20138931 w 24436291"/>
              <a:gd name="connsiteY440" fmla="*/ 12668968 h 13715990"/>
              <a:gd name="connsiteX441" fmla="*/ 20225223 w 24436291"/>
              <a:gd name="connsiteY441" fmla="*/ 12668968 h 13715990"/>
              <a:gd name="connsiteX442" fmla="*/ 20225223 w 24436291"/>
              <a:gd name="connsiteY442" fmla="*/ 12504537 h 13715990"/>
              <a:gd name="connsiteX443" fmla="*/ 20225223 w 24436291"/>
              <a:gd name="connsiteY443" fmla="*/ 12477801 h 13715990"/>
              <a:gd name="connsiteX444" fmla="*/ 20223875 w 24436291"/>
              <a:gd name="connsiteY444" fmla="*/ 12457748 h 13715990"/>
              <a:gd name="connsiteX445" fmla="*/ 20222527 w 24436291"/>
              <a:gd name="connsiteY445" fmla="*/ 12441706 h 13715990"/>
              <a:gd name="connsiteX446" fmla="*/ 20225223 w 24436291"/>
              <a:gd name="connsiteY446" fmla="*/ 12441706 h 13715990"/>
              <a:gd name="connsiteX447" fmla="*/ 20231967 w 24436291"/>
              <a:gd name="connsiteY447" fmla="*/ 12457748 h 13715990"/>
              <a:gd name="connsiteX448" fmla="*/ 20241403 w 24436291"/>
              <a:gd name="connsiteY448" fmla="*/ 12475127 h 13715990"/>
              <a:gd name="connsiteX449" fmla="*/ 20253539 w 24436291"/>
              <a:gd name="connsiteY449" fmla="*/ 12497853 h 13715990"/>
              <a:gd name="connsiteX450" fmla="*/ 20304775 w 24436291"/>
              <a:gd name="connsiteY450" fmla="*/ 12582074 h 13715990"/>
              <a:gd name="connsiteX451" fmla="*/ 20346575 w 24436291"/>
              <a:gd name="connsiteY451" fmla="*/ 12582074 h 13715990"/>
              <a:gd name="connsiteX452" fmla="*/ 20396463 w 24436291"/>
              <a:gd name="connsiteY452" fmla="*/ 12497853 h 13715990"/>
              <a:gd name="connsiteX453" fmla="*/ 20408597 w 24436291"/>
              <a:gd name="connsiteY453" fmla="*/ 12476464 h 13715990"/>
              <a:gd name="connsiteX454" fmla="*/ 20416687 w 24436291"/>
              <a:gd name="connsiteY454" fmla="*/ 12459085 h 13715990"/>
              <a:gd name="connsiteX455" fmla="*/ 20423429 w 24436291"/>
              <a:gd name="connsiteY455" fmla="*/ 12441706 h 13715990"/>
              <a:gd name="connsiteX456" fmla="*/ 20426125 w 24436291"/>
              <a:gd name="connsiteY456" fmla="*/ 12441706 h 13715990"/>
              <a:gd name="connsiteX457" fmla="*/ 20424777 w 24436291"/>
              <a:gd name="connsiteY457" fmla="*/ 12457748 h 13715990"/>
              <a:gd name="connsiteX458" fmla="*/ 20423429 w 24436291"/>
              <a:gd name="connsiteY458" fmla="*/ 12477801 h 13715990"/>
              <a:gd name="connsiteX459" fmla="*/ 20423429 w 24436291"/>
              <a:gd name="connsiteY459" fmla="*/ 12504537 h 13715990"/>
              <a:gd name="connsiteX460" fmla="*/ 20423429 w 24436291"/>
              <a:gd name="connsiteY460" fmla="*/ 12666295 h 13715990"/>
              <a:gd name="connsiteX461" fmla="*/ 20508375 w 24436291"/>
              <a:gd name="connsiteY461" fmla="*/ 12666295 h 13715990"/>
              <a:gd name="connsiteX462" fmla="*/ 20508375 w 24436291"/>
              <a:gd name="connsiteY462" fmla="*/ 12295991 h 13715990"/>
              <a:gd name="connsiteX463" fmla="*/ 20423429 w 24436291"/>
              <a:gd name="connsiteY463" fmla="*/ 12295991 h 13715990"/>
              <a:gd name="connsiteX464" fmla="*/ 21360519 w 24436291"/>
              <a:gd name="connsiteY464" fmla="*/ 12275938 h 13715990"/>
              <a:gd name="connsiteX465" fmla="*/ 21311979 w 24436291"/>
              <a:gd name="connsiteY465" fmla="*/ 12283959 h 13715990"/>
              <a:gd name="connsiteX466" fmla="*/ 21295799 w 24436291"/>
              <a:gd name="connsiteY466" fmla="*/ 12289306 h 13715990"/>
              <a:gd name="connsiteX467" fmla="*/ 21243213 w 24436291"/>
              <a:gd name="connsiteY467" fmla="*/ 12317380 h 13715990"/>
              <a:gd name="connsiteX468" fmla="*/ 21231079 w 24436291"/>
              <a:gd name="connsiteY468" fmla="*/ 12328075 h 13715990"/>
              <a:gd name="connsiteX469" fmla="*/ 21160965 w 24436291"/>
              <a:gd name="connsiteY469" fmla="*/ 12460421 h 13715990"/>
              <a:gd name="connsiteX470" fmla="*/ 21159617 w 24436291"/>
              <a:gd name="connsiteY470" fmla="*/ 12476463 h 13715990"/>
              <a:gd name="connsiteX471" fmla="*/ 21159617 w 24436291"/>
              <a:gd name="connsiteY471" fmla="*/ 12483148 h 13715990"/>
              <a:gd name="connsiteX472" fmla="*/ 21169055 w 24436291"/>
              <a:gd name="connsiteY472" fmla="*/ 12545979 h 13715990"/>
              <a:gd name="connsiteX473" fmla="*/ 21174449 w 24436291"/>
              <a:gd name="connsiteY473" fmla="*/ 12560684 h 13715990"/>
              <a:gd name="connsiteX474" fmla="*/ 21209505 w 24436291"/>
              <a:gd name="connsiteY474" fmla="*/ 12616831 h 13715990"/>
              <a:gd name="connsiteX475" fmla="*/ 21220291 w 24436291"/>
              <a:gd name="connsiteY475" fmla="*/ 12628863 h 13715990"/>
              <a:gd name="connsiteX476" fmla="*/ 21359171 w 24436291"/>
              <a:gd name="connsiteY476" fmla="*/ 12689020 h 13715990"/>
              <a:gd name="connsiteX477" fmla="*/ 21367259 w 24436291"/>
              <a:gd name="connsiteY477" fmla="*/ 12689020 h 13715990"/>
              <a:gd name="connsiteX478" fmla="*/ 21375351 w 24436291"/>
              <a:gd name="connsiteY478" fmla="*/ 12689020 h 13715990"/>
              <a:gd name="connsiteX479" fmla="*/ 21457599 w 24436291"/>
              <a:gd name="connsiteY479" fmla="*/ 12668968 h 13715990"/>
              <a:gd name="connsiteX480" fmla="*/ 21472431 w 24436291"/>
              <a:gd name="connsiteY480" fmla="*/ 12660947 h 13715990"/>
              <a:gd name="connsiteX481" fmla="*/ 21570859 w 24436291"/>
              <a:gd name="connsiteY481" fmla="*/ 12523253 h 13715990"/>
              <a:gd name="connsiteX482" fmla="*/ 21573555 w 24436291"/>
              <a:gd name="connsiteY482" fmla="*/ 12507211 h 13715990"/>
              <a:gd name="connsiteX483" fmla="*/ 21574903 w 24436291"/>
              <a:gd name="connsiteY483" fmla="*/ 12483148 h 13715990"/>
              <a:gd name="connsiteX484" fmla="*/ 21561419 w 24436291"/>
              <a:gd name="connsiteY484" fmla="*/ 12404274 h 13715990"/>
              <a:gd name="connsiteX485" fmla="*/ 21554679 w 24436291"/>
              <a:gd name="connsiteY485" fmla="*/ 12389569 h 13715990"/>
              <a:gd name="connsiteX486" fmla="*/ 21530407 w 24436291"/>
              <a:gd name="connsiteY486" fmla="*/ 12352138 h 13715990"/>
              <a:gd name="connsiteX487" fmla="*/ 21519621 w 24436291"/>
              <a:gd name="connsiteY487" fmla="*/ 12340106 h 13715990"/>
              <a:gd name="connsiteX488" fmla="*/ 21376699 w 24436291"/>
              <a:gd name="connsiteY488" fmla="*/ 12275938 h 13715990"/>
              <a:gd name="connsiteX489" fmla="*/ 21368607 w 24436291"/>
              <a:gd name="connsiteY489" fmla="*/ 12275938 h 13715990"/>
              <a:gd name="connsiteX490" fmla="*/ 21360519 w 24436291"/>
              <a:gd name="connsiteY490" fmla="*/ 12275938 h 13715990"/>
              <a:gd name="connsiteX491" fmla="*/ 21177145 w 24436291"/>
              <a:gd name="connsiteY491" fmla="*/ 12261233 h 13715990"/>
              <a:gd name="connsiteX492" fmla="*/ 21076019 w 24436291"/>
              <a:gd name="connsiteY492" fmla="*/ 12453737 h 13715990"/>
              <a:gd name="connsiteX493" fmla="*/ 21143437 w 24436291"/>
              <a:gd name="connsiteY493" fmla="*/ 12459085 h 13715990"/>
              <a:gd name="connsiteX494" fmla="*/ 21220291 w 24436291"/>
              <a:gd name="connsiteY494" fmla="*/ 12313370 h 13715990"/>
              <a:gd name="connsiteX495" fmla="*/ 21177145 w 24436291"/>
              <a:gd name="connsiteY495" fmla="*/ 12261233 h 13715990"/>
              <a:gd name="connsiteX496" fmla="*/ 22618511 w 24436291"/>
              <a:gd name="connsiteY496" fmla="*/ 12210433 h 13715990"/>
              <a:gd name="connsiteX497" fmla="*/ 22650871 w 24436291"/>
              <a:gd name="connsiteY497" fmla="*/ 12210433 h 13715990"/>
              <a:gd name="connsiteX498" fmla="*/ 22676487 w 24436291"/>
              <a:gd name="connsiteY498" fmla="*/ 12218454 h 13715990"/>
              <a:gd name="connsiteX499" fmla="*/ 22684579 w 24436291"/>
              <a:gd name="connsiteY499" fmla="*/ 12239843 h 13715990"/>
              <a:gd name="connsiteX500" fmla="*/ 22676487 w 24436291"/>
              <a:gd name="connsiteY500" fmla="*/ 12262569 h 13715990"/>
              <a:gd name="connsiteX501" fmla="*/ 22650871 w 24436291"/>
              <a:gd name="connsiteY501" fmla="*/ 12269253 h 13715990"/>
              <a:gd name="connsiteX502" fmla="*/ 22618511 w 24436291"/>
              <a:gd name="connsiteY502" fmla="*/ 12269253 h 13715990"/>
              <a:gd name="connsiteX503" fmla="*/ 22618511 w 24436291"/>
              <a:gd name="connsiteY503" fmla="*/ 12210433 h 13715990"/>
              <a:gd name="connsiteX504" fmla="*/ 21959175 w 24436291"/>
              <a:gd name="connsiteY504" fmla="*/ 12210433 h 13715990"/>
              <a:gd name="connsiteX505" fmla="*/ 21984795 w 24436291"/>
              <a:gd name="connsiteY505" fmla="*/ 12210433 h 13715990"/>
              <a:gd name="connsiteX506" fmla="*/ 22011761 w 24436291"/>
              <a:gd name="connsiteY506" fmla="*/ 12218454 h 13715990"/>
              <a:gd name="connsiteX507" fmla="*/ 22021199 w 24436291"/>
              <a:gd name="connsiteY507" fmla="*/ 12242517 h 13715990"/>
              <a:gd name="connsiteX508" fmla="*/ 22019851 w 24436291"/>
              <a:gd name="connsiteY508" fmla="*/ 12255885 h 13715990"/>
              <a:gd name="connsiteX509" fmla="*/ 22014459 w 24436291"/>
              <a:gd name="connsiteY509" fmla="*/ 12266580 h 13715990"/>
              <a:gd name="connsiteX510" fmla="*/ 22003671 w 24436291"/>
              <a:gd name="connsiteY510" fmla="*/ 12273264 h 13715990"/>
              <a:gd name="connsiteX511" fmla="*/ 21986143 w 24436291"/>
              <a:gd name="connsiteY511" fmla="*/ 12275938 h 13715990"/>
              <a:gd name="connsiteX512" fmla="*/ 21960525 w 24436291"/>
              <a:gd name="connsiteY512" fmla="*/ 12275938 h 13715990"/>
              <a:gd name="connsiteX513" fmla="*/ 21959175 w 24436291"/>
              <a:gd name="connsiteY513" fmla="*/ 12275938 h 13715990"/>
              <a:gd name="connsiteX514" fmla="*/ 21959175 w 24436291"/>
              <a:gd name="connsiteY514" fmla="*/ 12210433 h 13715990"/>
              <a:gd name="connsiteX515" fmla="*/ 22898963 w 24436291"/>
              <a:gd name="connsiteY515" fmla="*/ 12209096 h 13715990"/>
              <a:gd name="connsiteX516" fmla="*/ 22925929 w 24436291"/>
              <a:gd name="connsiteY516" fmla="*/ 12209096 h 13715990"/>
              <a:gd name="connsiteX517" fmla="*/ 22947503 w 24436291"/>
              <a:gd name="connsiteY517" fmla="*/ 12211770 h 13715990"/>
              <a:gd name="connsiteX518" fmla="*/ 22965031 w 24436291"/>
              <a:gd name="connsiteY518" fmla="*/ 12222464 h 13715990"/>
              <a:gd name="connsiteX519" fmla="*/ 22977167 w 24436291"/>
              <a:gd name="connsiteY519" fmla="*/ 12242517 h 13715990"/>
              <a:gd name="connsiteX520" fmla="*/ 22981211 w 24436291"/>
              <a:gd name="connsiteY520" fmla="*/ 12273264 h 13715990"/>
              <a:gd name="connsiteX521" fmla="*/ 22977167 w 24436291"/>
              <a:gd name="connsiteY521" fmla="*/ 12302674 h 13715990"/>
              <a:gd name="connsiteX522" fmla="*/ 22965031 w 24436291"/>
              <a:gd name="connsiteY522" fmla="*/ 12322727 h 13715990"/>
              <a:gd name="connsiteX523" fmla="*/ 22946155 w 24436291"/>
              <a:gd name="connsiteY523" fmla="*/ 12334758 h 13715990"/>
              <a:gd name="connsiteX524" fmla="*/ 22923231 w 24436291"/>
              <a:gd name="connsiteY524" fmla="*/ 12338769 h 13715990"/>
              <a:gd name="connsiteX525" fmla="*/ 22898963 w 24436291"/>
              <a:gd name="connsiteY525" fmla="*/ 12338769 h 13715990"/>
              <a:gd name="connsiteX526" fmla="*/ 22898963 w 24436291"/>
              <a:gd name="connsiteY526" fmla="*/ 12209096 h 13715990"/>
              <a:gd name="connsiteX527" fmla="*/ 22133111 w 24436291"/>
              <a:gd name="connsiteY527" fmla="*/ 12207760 h 13715990"/>
              <a:gd name="connsiteX528" fmla="*/ 22170863 w 24436291"/>
              <a:gd name="connsiteY528" fmla="*/ 12225138 h 13715990"/>
              <a:gd name="connsiteX529" fmla="*/ 22184347 w 24436291"/>
              <a:gd name="connsiteY529" fmla="*/ 12274601 h 13715990"/>
              <a:gd name="connsiteX530" fmla="*/ 22170863 w 24436291"/>
              <a:gd name="connsiteY530" fmla="*/ 12324064 h 13715990"/>
              <a:gd name="connsiteX531" fmla="*/ 22133111 w 24436291"/>
              <a:gd name="connsiteY531" fmla="*/ 12341443 h 13715990"/>
              <a:gd name="connsiteX532" fmla="*/ 22095359 w 24436291"/>
              <a:gd name="connsiteY532" fmla="*/ 12324064 h 13715990"/>
              <a:gd name="connsiteX533" fmla="*/ 22081875 w 24436291"/>
              <a:gd name="connsiteY533" fmla="*/ 12274601 h 13715990"/>
              <a:gd name="connsiteX534" fmla="*/ 22095359 w 24436291"/>
              <a:gd name="connsiteY534" fmla="*/ 12225138 h 13715990"/>
              <a:gd name="connsiteX535" fmla="*/ 22133111 w 24436291"/>
              <a:gd name="connsiteY535" fmla="*/ 12207760 h 13715990"/>
              <a:gd name="connsiteX536" fmla="*/ 21270179 w 24436291"/>
              <a:gd name="connsiteY536" fmla="*/ 12207759 h 13715990"/>
              <a:gd name="connsiteX537" fmla="*/ 21190627 w 24436291"/>
              <a:gd name="connsiteY537" fmla="*/ 12250538 h 13715990"/>
              <a:gd name="connsiteX538" fmla="*/ 21232427 w 24436291"/>
              <a:gd name="connsiteY538" fmla="*/ 12302674 h 13715990"/>
              <a:gd name="connsiteX539" fmla="*/ 21290403 w 24436291"/>
              <a:gd name="connsiteY539" fmla="*/ 12271927 h 13715990"/>
              <a:gd name="connsiteX540" fmla="*/ 21270179 w 24436291"/>
              <a:gd name="connsiteY540" fmla="*/ 12207759 h 13715990"/>
              <a:gd name="connsiteX541" fmla="*/ 22877389 w 24436291"/>
              <a:gd name="connsiteY541" fmla="*/ 12191717 h 13715990"/>
              <a:gd name="connsiteX542" fmla="*/ 22877389 w 24436291"/>
              <a:gd name="connsiteY542" fmla="*/ 12357485 h 13715990"/>
              <a:gd name="connsiteX543" fmla="*/ 22924581 w 24436291"/>
              <a:gd name="connsiteY543" fmla="*/ 12357485 h 13715990"/>
              <a:gd name="connsiteX544" fmla="*/ 22955591 w 24436291"/>
              <a:gd name="connsiteY544" fmla="*/ 12353474 h 13715990"/>
              <a:gd name="connsiteX545" fmla="*/ 22981211 w 24436291"/>
              <a:gd name="connsiteY545" fmla="*/ 12338769 h 13715990"/>
              <a:gd name="connsiteX546" fmla="*/ 22998739 w 24436291"/>
              <a:gd name="connsiteY546" fmla="*/ 12312032 h 13715990"/>
              <a:gd name="connsiteX547" fmla="*/ 23005481 w 24436291"/>
              <a:gd name="connsiteY547" fmla="*/ 12273264 h 13715990"/>
              <a:gd name="connsiteX548" fmla="*/ 23000087 w 24436291"/>
              <a:gd name="connsiteY548" fmla="*/ 12235833 h 13715990"/>
              <a:gd name="connsiteX549" fmla="*/ 22983907 w 24436291"/>
              <a:gd name="connsiteY549" fmla="*/ 12210433 h 13715990"/>
              <a:gd name="connsiteX550" fmla="*/ 22958289 w 24436291"/>
              <a:gd name="connsiteY550" fmla="*/ 12195727 h 13715990"/>
              <a:gd name="connsiteX551" fmla="*/ 22925929 w 24436291"/>
              <a:gd name="connsiteY551" fmla="*/ 12191717 h 13715990"/>
              <a:gd name="connsiteX552" fmla="*/ 22877389 w 24436291"/>
              <a:gd name="connsiteY552" fmla="*/ 12191717 h 13715990"/>
              <a:gd name="connsiteX553" fmla="*/ 22743905 w 24436291"/>
              <a:gd name="connsiteY553" fmla="*/ 12191717 h 13715990"/>
              <a:gd name="connsiteX554" fmla="*/ 22743905 w 24436291"/>
              <a:gd name="connsiteY554" fmla="*/ 12357485 h 13715990"/>
              <a:gd name="connsiteX555" fmla="*/ 22843681 w 24436291"/>
              <a:gd name="connsiteY555" fmla="*/ 12357485 h 13715990"/>
              <a:gd name="connsiteX556" fmla="*/ 22843681 w 24436291"/>
              <a:gd name="connsiteY556" fmla="*/ 12338769 h 13715990"/>
              <a:gd name="connsiteX557" fmla="*/ 22766827 w 24436291"/>
              <a:gd name="connsiteY557" fmla="*/ 12338769 h 13715990"/>
              <a:gd name="connsiteX558" fmla="*/ 22766827 w 24436291"/>
              <a:gd name="connsiteY558" fmla="*/ 12283959 h 13715990"/>
              <a:gd name="connsiteX559" fmla="*/ 22835591 w 24436291"/>
              <a:gd name="connsiteY559" fmla="*/ 12283959 h 13715990"/>
              <a:gd name="connsiteX560" fmla="*/ 22835591 w 24436291"/>
              <a:gd name="connsiteY560" fmla="*/ 12265243 h 13715990"/>
              <a:gd name="connsiteX561" fmla="*/ 22766827 w 24436291"/>
              <a:gd name="connsiteY561" fmla="*/ 12265243 h 13715990"/>
              <a:gd name="connsiteX562" fmla="*/ 22766827 w 24436291"/>
              <a:gd name="connsiteY562" fmla="*/ 12210433 h 13715990"/>
              <a:gd name="connsiteX563" fmla="*/ 22843681 w 24436291"/>
              <a:gd name="connsiteY563" fmla="*/ 12210433 h 13715990"/>
              <a:gd name="connsiteX564" fmla="*/ 22843681 w 24436291"/>
              <a:gd name="connsiteY564" fmla="*/ 12191717 h 13715990"/>
              <a:gd name="connsiteX565" fmla="*/ 22743905 w 24436291"/>
              <a:gd name="connsiteY565" fmla="*/ 12191717 h 13715990"/>
              <a:gd name="connsiteX566" fmla="*/ 22598285 w 24436291"/>
              <a:gd name="connsiteY566" fmla="*/ 12191717 h 13715990"/>
              <a:gd name="connsiteX567" fmla="*/ 22598285 w 24436291"/>
              <a:gd name="connsiteY567" fmla="*/ 12356148 h 13715990"/>
              <a:gd name="connsiteX568" fmla="*/ 22619859 w 24436291"/>
              <a:gd name="connsiteY568" fmla="*/ 12356148 h 13715990"/>
              <a:gd name="connsiteX569" fmla="*/ 22619859 w 24436291"/>
              <a:gd name="connsiteY569" fmla="*/ 12285296 h 13715990"/>
              <a:gd name="connsiteX570" fmla="*/ 22644127 w 24436291"/>
              <a:gd name="connsiteY570" fmla="*/ 12285296 h 13715990"/>
              <a:gd name="connsiteX571" fmla="*/ 22656263 w 24436291"/>
              <a:gd name="connsiteY571" fmla="*/ 12286632 h 13715990"/>
              <a:gd name="connsiteX572" fmla="*/ 22665703 w 24436291"/>
              <a:gd name="connsiteY572" fmla="*/ 12290643 h 13715990"/>
              <a:gd name="connsiteX573" fmla="*/ 22672443 w 24436291"/>
              <a:gd name="connsiteY573" fmla="*/ 12298664 h 13715990"/>
              <a:gd name="connsiteX574" fmla="*/ 22677835 w 24436291"/>
              <a:gd name="connsiteY574" fmla="*/ 12312032 h 13715990"/>
              <a:gd name="connsiteX575" fmla="*/ 22684579 w 24436291"/>
              <a:gd name="connsiteY575" fmla="*/ 12342779 h 13715990"/>
              <a:gd name="connsiteX576" fmla="*/ 22687275 w 24436291"/>
              <a:gd name="connsiteY576" fmla="*/ 12350800 h 13715990"/>
              <a:gd name="connsiteX577" fmla="*/ 22691319 w 24436291"/>
              <a:gd name="connsiteY577" fmla="*/ 12357485 h 13715990"/>
              <a:gd name="connsiteX578" fmla="*/ 22691319 w 24436291"/>
              <a:gd name="connsiteY578" fmla="*/ 12356148 h 13715990"/>
              <a:gd name="connsiteX579" fmla="*/ 22716939 w 24436291"/>
              <a:gd name="connsiteY579" fmla="*/ 12356148 h 13715990"/>
              <a:gd name="connsiteX580" fmla="*/ 22708847 w 24436291"/>
              <a:gd name="connsiteY580" fmla="*/ 12338769 h 13715990"/>
              <a:gd name="connsiteX581" fmla="*/ 22700759 w 24436291"/>
              <a:gd name="connsiteY581" fmla="*/ 12305348 h 13715990"/>
              <a:gd name="connsiteX582" fmla="*/ 22689971 w 24436291"/>
              <a:gd name="connsiteY582" fmla="*/ 12285296 h 13715990"/>
              <a:gd name="connsiteX583" fmla="*/ 22671095 w 24436291"/>
              <a:gd name="connsiteY583" fmla="*/ 12277274 h 13715990"/>
              <a:gd name="connsiteX584" fmla="*/ 22685927 w 24436291"/>
              <a:gd name="connsiteY584" fmla="*/ 12274601 h 13715990"/>
              <a:gd name="connsiteX585" fmla="*/ 22698061 w 24436291"/>
              <a:gd name="connsiteY585" fmla="*/ 12266580 h 13715990"/>
              <a:gd name="connsiteX586" fmla="*/ 22706151 w 24436291"/>
              <a:gd name="connsiteY586" fmla="*/ 12254548 h 13715990"/>
              <a:gd name="connsiteX587" fmla="*/ 22708847 w 24436291"/>
              <a:gd name="connsiteY587" fmla="*/ 12237169 h 13715990"/>
              <a:gd name="connsiteX588" fmla="*/ 22695365 w 24436291"/>
              <a:gd name="connsiteY588" fmla="*/ 12203748 h 13715990"/>
              <a:gd name="connsiteX589" fmla="*/ 22653567 w 24436291"/>
              <a:gd name="connsiteY589" fmla="*/ 12191717 h 13715990"/>
              <a:gd name="connsiteX590" fmla="*/ 22598285 w 24436291"/>
              <a:gd name="connsiteY590" fmla="*/ 12191717 h 13715990"/>
              <a:gd name="connsiteX591" fmla="*/ 22463451 w 24436291"/>
              <a:gd name="connsiteY591" fmla="*/ 12191717 h 13715990"/>
              <a:gd name="connsiteX592" fmla="*/ 22463451 w 24436291"/>
              <a:gd name="connsiteY592" fmla="*/ 12357485 h 13715990"/>
              <a:gd name="connsiteX593" fmla="*/ 22563227 w 24436291"/>
              <a:gd name="connsiteY593" fmla="*/ 12357485 h 13715990"/>
              <a:gd name="connsiteX594" fmla="*/ 22563227 w 24436291"/>
              <a:gd name="connsiteY594" fmla="*/ 12338769 h 13715990"/>
              <a:gd name="connsiteX595" fmla="*/ 22486375 w 24436291"/>
              <a:gd name="connsiteY595" fmla="*/ 12338769 h 13715990"/>
              <a:gd name="connsiteX596" fmla="*/ 22486375 w 24436291"/>
              <a:gd name="connsiteY596" fmla="*/ 12283959 h 13715990"/>
              <a:gd name="connsiteX597" fmla="*/ 22555139 w 24436291"/>
              <a:gd name="connsiteY597" fmla="*/ 12283959 h 13715990"/>
              <a:gd name="connsiteX598" fmla="*/ 22555139 w 24436291"/>
              <a:gd name="connsiteY598" fmla="*/ 12265243 h 13715990"/>
              <a:gd name="connsiteX599" fmla="*/ 22486375 w 24436291"/>
              <a:gd name="connsiteY599" fmla="*/ 12265243 h 13715990"/>
              <a:gd name="connsiteX600" fmla="*/ 22486375 w 24436291"/>
              <a:gd name="connsiteY600" fmla="*/ 12210433 h 13715990"/>
              <a:gd name="connsiteX601" fmla="*/ 22563227 w 24436291"/>
              <a:gd name="connsiteY601" fmla="*/ 12210433 h 13715990"/>
              <a:gd name="connsiteX602" fmla="*/ 22563227 w 24436291"/>
              <a:gd name="connsiteY602" fmla="*/ 12191717 h 13715990"/>
              <a:gd name="connsiteX603" fmla="*/ 22463451 w 24436291"/>
              <a:gd name="connsiteY603" fmla="*/ 12191717 h 13715990"/>
              <a:gd name="connsiteX604" fmla="*/ 21937603 w 24436291"/>
              <a:gd name="connsiteY604" fmla="*/ 12191717 h 13715990"/>
              <a:gd name="connsiteX605" fmla="*/ 21937603 w 24436291"/>
              <a:gd name="connsiteY605" fmla="*/ 12357485 h 13715990"/>
              <a:gd name="connsiteX606" fmla="*/ 21960525 w 24436291"/>
              <a:gd name="connsiteY606" fmla="*/ 12357485 h 13715990"/>
              <a:gd name="connsiteX607" fmla="*/ 21960525 w 24436291"/>
              <a:gd name="connsiteY607" fmla="*/ 12294653 h 13715990"/>
              <a:gd name="connsiteX608" fmla="*/ 21987491 w 24436291"/>
              <a:gd name="connsiteY608" fmla="*/ 12294653 h 13715990"/>
              <a:gd name="connsiteX609" fmla="*/ 22029289 w 24436291"/>
              <a:gd name="connsiteY609" fmla="*/ 12279948 h 13715990"/>
              <a:gd name="connsiteX610" fmla="*/ 22042773 w 24436291"/>
              <a:gd name="connsiteY610" fmla="*/ 12241180 h 13715990"/>
              <a:gd name="connsiteX611" fmla="*/ 22029289 w 24436291"/>
              <a:gd name="connsiteY611" fmla="*/ 12205085 h 13715990"/>
              <a:gd name="connsiteX612" fmla="*/ 21984795 w 24436291"/>
              <a:gd name="connsiteY612" fmla="*/ 12191717 h 13715990"/>
              <a:gd name="connsiteX613" fmla="*/ 21937603 w 24436291"/>
              <a:gd name="connsiteY613" fmla="*/ 12191717 h 13715990"/>
              <a:gd name="connsiteX614" fmla="*/ 21378047 w 24436291"/>
              <a:gd name="connsiteY614" fmla="*/ 12191717 h 13715990"/>
              <a:gd name="connsiteX615" fmla="*/ 21378047 w 24436291"/>
              <a:gd name="connsiteY615" fmla="*/ 12258559 h 13715990"/>
              <a:gd name="connsiteX616" fmla="*/ 21533103 w 24436291"/>
              <a:gd name="connsiteY616" fmla="*/ 12329411 h 13715990"/>
              <a:gd name="connsiteX617" fmla="*/ 21584341 w 24436291"/>
              <a:gd name="connsiteY617" fmla="*/ 12285296 h 13715990"/>
              <a:gd name="connsiteX618" fmla="*/ 21378047 w 24436291"/>
              <a:gd name="connsiteY618" fmla="*/ 12191717 h 13715990"/>
              <a:gd name="connsiteX619" fmla="*/ 21360519 w 24436291"/>
              <a:gd name="connsiteY619" fmla="*/ 12191717 h 13715990"/>
              <a:gd name="connsiteX620" fmla="*/ 21286359 w 24436291"/>
              <a:gd name="connsiteY620" fmla="*/ 12203748 h 13715990"/>
              <a:gd name="connsiteX621" fmla="*/ 21306585 w 24436291"/>
              <a:gd name="connsiteY621" fmla="*/ 12267917 h 13715990"/>
              <a:gd name="connsiteX622" fmla="*/ 21360519 w 24436291"/>
              <a:gd name="connsiteY622" fmla="*/ 12258559 h 13715990"/>
              <a:gd name="connsiteX623" fmla="*/ 21360519 w 24436291"/>
              <a:gd name="connsiteY623" fmla="*/ 12191717 h 13715990"/>
              <a:gd name="connsiteX624" fmla="*/ 22316483 w 24436291"/>
              <a:gd name="connsiteY624" fmla="*/ 12190381 h 13715990"/>
              <a:gd name="connsiteX625" fmla="*/ 22286819 w 24436291"/>
              <a:gd name="connsiteY625" fmla="*/ 12298665 h 13715990"/>
              <a:gd name="connsiteX626" fmla="*/ 22282775 w 24436291"/>
              <a:gd name="connsiteY626" fmla="*/ 12317380 h 13715990"/>
              <a:gd name="connsiteX627" fmla="*/ 22280079 w 24436291"/>
              <a:gd name="connsiteY627" fmla="*/ 12332086 h 13715990"/>
              <a:gd name="connsiteX628" fmla="*/ 22278731 w 24436291"/>
              <a:gd name="connsiteY628" fmla="*/ 12344117 h 13715990"/>
              <a:gd name="connsiteX629" fmla="*/ 22277383 w 24436291"/>
              <a:gd name="connsiteY629" fmla="*/ 12344117 h 13715990"/>
              <a:gd name="connsiteX630" fmla="*/ 22274685 w 24436291"/>
              <a:gd name="connsiteY630" fmla="*/ 12332086 h 13715990"/>
              <a:gd name="connsiteX631" fmla="*/ 22271989 w 24436291"/>
              <a:gd name="connsiteY631" fmla="*/ 12317380 h 13715990"/>
              <a:gd name="connsiteX632" fmla="*/ 22267943 w 24436291"/>
              <a:gd name="connsiteY632" fmla="*/ 12300002 h 13715990"/>
              <a:gd name="connsiteX633" fmla="*/ 22239629 w 24436291"/>
              <a:gd name="connsiteY633" fmla="*/ 12193055 h 13715990"/>
              <a:gd name="connsiteX634" fmla="*/ 22216707 w 24436291"/>
              <a:gd name="connsiteY634" fmla="*/ 12193055 h 13715990"/>
              <a:gd name="connsiteX635" fmla="*/ 22262551 w 24436291"/>
              <a:gd name="connsiteY635" fmla="*/ 12358822 h 13715990"/>
              <a:gd name="connsiteX636" fmla="*/ 22293563 w 24436291"/>
              <a:gd name="connsiteY636" fmla="*/ 12358822 h 13715990"/>
              <a:gd name="connsiteX637" fmla="*/ 22320527 w 24436291"/>
              <a:gd name="connsiteY637" fmla="*/ 12255886 h 13715990"/>
              <a:gd name="connsiteX638" fmla="*/ 22324573 w 24436291"/>
              <a:gd name="connsiteY638" fmla="*/ 12238507 h 13715990"/>
              <a:gd name="connsiteX639" fmla="*/ 22327271 w 24436291"/>
              <a:gd name="connsiteY639" fmla="*/ 12225139 h 13715990"/>
              <a:gd name="connsiteX640" fmla="*/ 22328619 w 24436291"/>
              <a:gd name="connsiteY640" fmla="*/ 12213107 h 13715990"/>
              <a:gd name="connsiteX641" fmla="*/ 22329967 w 24436291"/>
              <a:gd name="connsiteY641" fmla="*/ 12213107 h 13715990"/>
              <a:gd name="connsiteX642" fmla="*/ 22331315 w 24436291"/>
              <a:gd name="connsiteY642" fmla="*/ 12225139 h 13715990"/>
              <a:gd name="connsiteX643" fmla="*/ 22332663 w 24436291"/>
              <a:gd name="connsiteY643" fmla="*/ 12238507 h 13715990"/>
              <a:gd name="connsiteX644" fmla="*/ 22336709 w 24436291"/>
              <a:gd name="connsiteY644" fmla="*/ 12255886 h 13715990"/>
              <a:gd name="connsiteX645" fmla="*/ 22363675 w 24436291"/>
              <a:gd name="connsiteY645" fmla="*/ 12358822 h 13715990"/>
              <a:gd name="connsiteX646" fmla="*/ 22394687 w 24436291"/>
              <a:gd name="connsiteY646" fmla="*/ 12358822 h 13715990"/>
              <a:gd name="connsiteX647" fmla="*/ 22440531 w 24436291"/>
              <a:gd name="connsiteY647" fmla="*/ 12193055 h 13715990"/>
              <a:gd name="connsiteX648" fmla="*/ 22418957 w 24436291"/>
              <a:gd name="connsiteY648" fmla="*/ 12193055 h 13715990"/>
              <a:gd name="connsiteX649" fmla="*/ 22390643 w 24436291"/>
              <a:gd name="connsiteY649" fmla="*/ 12301338 h 13715990"/>
              <a:gd name="connsiteX650" fmla="*/ 22386597 w 24436291"/>
              <a:gd name="connsiteY650" fmla="*/ 12318717 h 13715990"/>
              <a:gd name="connsiteX651" fmla="*/ 22383899 w 24436291"/>
              <a:gd name="connsiteY651" fmla="*/ 12332086 h 13715990"/>
              <a:gd name="connsiteX652" fmla="*/ 22382551 w 24436291"/>
              <a:gd name="connsiteY652" fmla="*/ 12344117 h 13715990"/>
              <a:gd name="connsiteX653" fmla="*/ 22381203 w 24436291"/>
              <a:gd name="connsiteY653" fmla="*/ 12344117 h 13715990"/>
              <a:gd name="connsiteX654" fmla="*/ 22378507 w 24436291"/>
              <a:gd name="connsiteY654" fmla="*/ 12332086 h 13715990"/>
              <a:gd name="connsiteX655" fmla="*/ 22375811 w 24436291"/>
              <a:gd name="connsiteY655" fmla="*/ 12318717 h 13715990"/>
              <a:gd name="connsiteX656" fmla="*/ 22371765 w 24436291"/>
              <a:gd name="connsiteY656" fmla="*/ 12300002 h 13715990"/>
              <a:gd name="connsiteX657" fmla="*/ 22342103 w 24436291"/>
              <a:gd name="connsiteY657" fmla="*/ 12190381 h 13715990"/>
              <a:gd name="connsiteX658" fmla="*/ 22316483 w 24436291"/>
              <a:gd name="connsiteY658" fmla="*/ 12190381 h 13715990"/>
              <a:gd name="connsiteX659" fmla="*/ 22133111 w 24436291"/>
              <a:gd name="connsiteY659" fmla="*/ 12187707 h 13715990"/>
              <a:gd name="connsiteX660" fmla="*/ 22102099 w 24436291"/>
              <a:gd name="connsiteY660" fmla="*/ 12193054 h 13715990"/>
              <a:gd name="connsiteX661" fmla="*/ 22079179 w 24436291"/>
              <a:gd name="connsiteY661" fmla="*/ 12210433 h 13715990"/>
              <a:gd name="connsiteX662" fmla="*/ 22064347 w 24436291"/>
              <a:gd name="connsiteY662" fmla="*/ 12237170 h 13715990"/>
              <a:gd name="connsiteX663" fmla="*/ 22058953 w 24436291"/>
              <a:gd name="connsiteY663" fmla="*/ 12274601 h 13715990"/>
              <a:gd name="connsiteX664" fmla="*/ 22064347 w 24436291"/>
              <a:gd name="connsiteY664" fmla="*/ 12312033 h 13715990"/>
              <a:gd name="connsiteX665" fmla="*/ 22079179 w 24436291"/>
              <a:gd name="connsiteY665" fmla="*/ 12338770 h 13715990"/>
              <a:gd name="connsiteX666" fmla="*/ 22102099 w 24436291"/>
              <a:gd name="connsiteY666" fmla="*/ 12354812 h 13715990"/>
              <a:gd name="connsiteX667" fmla="*/ 22133111 w 24436291"/>
              <a:gd name="connsiteY667" fmla="*/ 12360159 h 13715990"/>
              <a:gd name="connsiteX668" fmla="*/ 22164123 w 24436291"/>
              <a:gd name="connsiteY668" fmla="*/ 12354812 h 13715990"/>
              <a:gd name="connsiteX669" fmla="*/ 22187043 w 24436291"/>
              <a:gd name="connsiteY669" fmla="*/ 12338770 h 13715990"/>
              <a:gd name="connsiteX670" fmla="*/ 22201875 w 24436291"/>
              <a:gd name="connsiteY670" fmla="*/ 12312033 h 13715990"/>
              <a:gd name="connsiteX671" fmla="*/ 22207269 w 24436291"/>
              <a:gd name="connsiteY671" fmla="*/ 12274601 h 13715990"/>
              <a:gd name="connsiteX672" fmla="*/ 22201875 w 24436291"/>
              <a:gd name="connsiteY672" fmla="*/ 12237170 h 13715990"/>
              <a:gd name="connsiteX673" fmla="*/ 22187043 w 24436291"/>
              <a:gd name="connsiteY673" fmla="*/ 12210433 h 13715990"/>
              <a:gd name="connsiteX674" fmla="*/ 22164123 w 24436291"/>
              <a:gd name="connsiteY674" fmla="*/ 12193054 h 13715990"/>
              <a:gd name="connsiteX675" fmla="*/ 22133111 w 24436291"/>
              <a:gd name="connsiteY675" fmla="*/ 12187707 h 13715990"/>
              <a:gd name="connsiteX676" fmla="*/ 21244561 w 24436291"/>
              <a:gd name="connsiteY676" fmla="*/ 12127549 h 13715990"/>
              <a:gd name="connsiteX677" fmla="*/ 21138043 w 24436291"/>
              <a:gd name="connsiteY677" fmla="*/ 12185033 h 13715990"/>
              <a:gd name="connsiteX678" fmla="*/ 21179841 w 24436291"/>
              <a:gd name="connsiteY678" fmla="*/ 12237170 h 13715990"/>
              <a:gd name="connsiteX679" fmla="*/ 21264787 w 24436291"/>
              <a:gd name="connsiteY679" fmla="*/ 12191717 h 13715990"/>
              <a:gd name="connsiteX680" fmla="*/ 21244561 w 24436291"/>
              <a:gd name="connsiteY680" fmla="*/ 12127549 h 13715990"/>
              <a:gd name="connsiteX681" fmla="*/ 21376699 w 24436291"/>
              <a:gd name="connsiteY681" fmla="*/ 12106160 h 13715990"/>
              <a:gd name="connsiteX682" fmla="*/ 21376699 w 24436291"/>
              <a:gd name="connsiteY682" fmla="*/ 12173002 h 13715990"/>
              <a:gd name="connsiteX683" fmla="*/ 21596475 w 24436291"/>
              <a:gd name="connsiteY683" fmla="*/ 12273265 h 13715990"/>
              <a:gd name="connsiteX684" fmla="*/ 21647711 w 24436291"/>
              <a:gd name="connsiteY684" fmla="*/ 12229149 h 13715990"/>
              <a:gd name="connsiteX685" fmla="*/ 21376699 w 24436291"/>
              <a:gd name="connsiteY685" fmla="*/ 12106160 h 13715990"/>
              <a:gd name="connsiteX686" fmla="*/ 21376699 w 24436291"/>
              <a:gd name="connsiteY686" fmla="*/ 12023276 h 13715990"/>
              <a:gd name="connsiteX687" fmla="*/ 21376699 w 24436291"/>
              <a:gd name="connsiteY687" fmla="*/ 12090118 h 13715990"/>
              <a:gd name="connsiteX688" fmla="*/ 21661195 w 24436291"/>
              <a:gd name="connsiteY688" fmla="*/ 12218454 h 13715990"/>
              <a:gd name="connsiteX689" fmla="*/ 21712431 w 24436291"/>
              <a:gd name="connsiteY689" fmla="*/ 12174338 h 13715990"/>
              <a:gd name="connsiteX690" fmla="*/ 21376699 w 24436291"/>
              <a:gd name="connsiteY690" fmla="*/ 12023276 h 13715990"/>
              <a:gd name="connsiteX691" fmla="*/ 6152 w 24436291"/>
              <a:gd name="connsiteY691" fmla="*/ 5419632 h 13715990"/>
              <a:gd name="connsiteX692" fmla="*/ 0 w 24436291"/>
              <a:gd name="connsiteY692" fmla="*/ 9195922 h 13715990"/>
              <a:gd name="connsiteX693" fmla="*/ 17222981 w 24436291"/>
              <a:gd name="connsiteY693" fmla="*/ 9187533 h 13715990"/>
              <a:gd name="connsiteX694" fmla="*/ 17222981 w 24436291"/>
              <a:gd name="connsiteY694" fmla="*/ 5399312 h 13715990"/>
              <a:gd name="connsiteX695" fmla="*/ 6152 w 24436291"/>
              <a:gd name="connsiteY695" fmla="*/ 5419632 h 13715990"/>
              <a:gd name="connsiteX696" fmla="*/ 4181 w 24436291"/>
              <a:gd name="connsiteY696" fmla="*/ 0 h 13715990"/>
              <a:gd name="connsiteX697" fmla="*/ 24436291 w 24436291"/>
              <a:gd name="connsiteY697" fmla="*/ 0 h 13715990"/>
              <a:gd name="connsiteX698" fmla="*/ 24436291 w 24436291"/>
              <a:gd name="connsiteY698" fmla="*/ 13715990 h 13715990"/>
              <a:gd name="connsiteX699" fmla="*/ 4181 w 24436291"/>
              <a:gd name="connsiteY699" fmla="*/ 13715990 h 13715990"/>
              <a:gd name="connsiteX700" fmla="*/ 4181 w 24436291"/>
              <a:gd name="connsiteY700" fmla="*/ 0 h 13715990"/>
              <a:gd name="connsiteX0" fmla="*/ 21563212 w 24452916"/>
              <a:gd name="connsiteY0" fmla="*/ 12830725 h 13715990"/>
              <a:gd name="connsiteX1" fmla="*/ 21393324 w 24452916"/>
              <a:gd name="connsiteY1" fmla="*/ 12873504 h 13715990"/>
              <a:gd name="connsiteX2" fmla="*/ 21393324 w 24452916"/>
              <a:gd name="connsiteY2" fmla="*/ 12940346 h 13715990"/>
              <a:gd name="connsiteX3" fmla="*/ 21595572 w 24452916"/>
              <a:gd name="connsiteY3" fmla="*/ 12889546 h 13715990"/>
              <a:gd name="connsiteX4" fmla="*/ 21563212 w 24452916"/>
              <a:gd name="connsiteY4" fmla="*/ 12830725 h 13715990"/>
              <a:gd name="connsiteX5" fmla="*/ 21524112 w 24452916"/>
              <a:gd name="connsiteY5" fmla="*/ 12757199 h 13715990"/>
              <a:gd name="connsiteX6" fmla="*/ 21393324 w 24452916"/>
              <a:gd name="connsiteY6" fmla="*/ 12789283 h 13715990"/>
              <a:gd name="connsiteX7" fmla="*/ 21393324 w 24452916"/>
              <a:gd name="connsiteY7" fmla="*/ 12856125 h 13715990"/>
              <a:gd name="connsiteX8" fmla="*/ 21555124 w 24452916"/>
              <a:gd name="connsiteY8" fmla="*/ 12816020 h 13715990"/>
              <a:gd name="connsiteX9" fmla="*/ 21524112 w 24452916"/>
              <a:gd name="connsiteY9" fmla="*/ 12757199 h 13715990"/>
              <a:gd name="connsiteX10" fmla="*/ 21485008 w 24452916"/>
              <a:gd name="connsiteY10" fmla="*/ 12682336 h 13715990"/>
              <a:gd name="connsiteX11" fmla="*/ 21393324 w 24452916"/>
              <a:gd name="connsiteY11" fmla="*/ 12705062 h 13715990"/>
              <a:gd name="connsiteX12" fmla="*/ 21393324 w 24452916"/>
              <a:gd name="connsiteY12" fmla="*/ 12771904 h 13715990"/>
              <a:gd name="connsiteX13" fmla="*/ 21516020 w 24452916"/>
              <a:gd name="connsiteY13" fmla="*/ 12741157 h 13715990"/>
              <a:gd name="connsiteX14" fmla="*/ 21485008 w 24452916"/>
              <a:gd name="connsiteY14" fmla="*/ 12682336 h 13715990"/>
              <a:gd name="connsiteX15" fmla="*/ 21224780 w 24452916"/>
              <a:gd name="connsiteY15" fmla="*/ 12639557 h 13715990"/>
              <a:gd name="connsiteX16" fmla="*/ 21174892 w 24452916"/>
              <a:gd name="connsiteY16" fmla="*/ 12685009 h 13715990"/>
              <a:gd name="connsiteX17" fmla="*/ 21375794 w 24452916"/>
              <a:gd name="connsiteY17" fmla="*/ 12771904 h 13715990"/>
              <a:gd name="connsiteX18" fmla="*/ 21375794 w 24452916"/>
              <a:gd name="connsiteY18" fmla="*/ 12705062 h 13715990"/>
              <a:gd name="connsiteX19" fmla="*/ 21224780 w 24452916"/>
              <a:gd name="connsiteY19" fmla="*/ 12639557 h 13715990"/>
              <a:gd name="connsiteX20" fmla="*/ 23125928 w 24452916"/>
              <a:gd name="connsiteY20" fmla="*/ 12638221 h 13715990"/>
              <a:gd name="connsiteX21" fmla="*/ 23155592 w 24452916"/>
              <a:gd name="connsiteY21" fmla="*/ 12651589 h 13715990"/>
              <a:gd name="connsiteX22" fmla="*/ 23165028 w 24452916"/>
              <a:gd name="connsiteY22" fmla="*/ 12690357 h 13715990"/>
              <a:gd name="connsiteX23" fmla="*/ 23155592 w 24452916"/>
              <a:gd name="connsiteY23" fmla="*/ 12729125 h 13715990"/>
              <a:gd name="connsiteX24" fmla="*/ 23125928 w 24452916"/>
              <a:gd name="connsiteY24" fmla="*/ 12742494 h 13715990"/>
              <a:gd name="connsiteX25" fmla="*/ 23096264 w 24452916"/>
              <a:gd name="connsiteY25" fmla="*/ 12729125 h 13715990"/>
              <a:gd name="connsiteX26" fmla="*/ 23086826 w 24452916"/>
              <a:gd name="connsiteY26" fmla="*/ 12690357 h 13715990"/>
              <a:gd name="connsiteX27" fmla="*/ 23096264 w 24452916"/>
              <a:gd name="connsiteY27" fmla="*/ 12651589 h 13715990"/>
              <a:gd name="connsiteX28" fmla="*/ 23125928 w 24452916"/>
              <a:gd name="connsiteY28" fmla="*/ 12638221 h 13715990"/>
              <a:gd name="connsiteX29" fmla="*/ 22821204 w 24452916"/>
              <a:gd name="connsiteY29" fmla="*/ 12638221 h 13715990"/>
              <a:gd name="connsiteX30" fmla="*/ 22850868 w 24452916"/>
              <a:gd name="connsiteY30" fmla="*/ 12651589 h 13715990"/>
              <a:gd name="connsiteX31" fmla="*/ 22860306 w 24452916"/>
              <a:gd name="connsiteY31" fmla="*/ 12690357 h 13715990"/>
              <a:gd name="connsiteX32" fmla="*/ 22850868 w 24452916"/>
              <a:gd name="connsiteY32" fmla="*/ 12729125 h 13715990"/>
              <a:gd name="connsiteX33" fmla="*/ 22821204 w 24452916"/>
              <a:gd name="connsiteY33" fmla="*/ 12742494 h 13715990"/>
              <a:gd name="connsiteX34" fmla="*/ 22791540 w 24452916"/>
              <a:gd name="connsiteY34" fmla="*/ 12729125 h 13715990"/>
              <a:gd name="connsiteX35" fmla="*/ 22782104 w 24452916"/>
              <a:gd name="connsiteY35" fmla="*/ 12690357 h 13715990"/>
              <a:gd name="connsiteX36" fmla="*/ 22791540 w 24452916"/>
              <a:gd name="connsiteY36" fmla="*/ 12651589 h 13715990"/>
              <a:gd name="connsiteX37" fmla="*/ 22821204 w 24452916"/>
              <a:gd name="connsiteY37" fmla="*/ 12638221 h 13715990"/>
              <a:gd name="connsiteX38" fmla="*/ 21015792 w 24452916"/>
              <a:gd name="connsiteY38" fmla="*/ 12623515 h 13715990"/>
              <a:gd name="connsiteX39" fmla="*/ 20952420 w 24452916"/>
              <a:gd name="connsiteY39" fmla="*/ 12646241 h 13715990"/>
              <a:gd name="connsiteX40" fmla="*/ 21040060 w 24452916"/>
              <a:gd name="connsiteY40" fmla="*/ 12789283 h 13715990"/>
              <a:gd name="connsiteX41" fmla="*/ 21089948 w 24452916"/>
              <a:gd name="connsiteY41" fmla="*/ 12743830 h 13715990"/>
              <a:gd name="connsiteX42" fmla="*/ 21015792 w 24452916"/>
              <a:gd name="connsiteY42" fmla="*/ 12623515 h 13715990"/>
              <a:gd name="connsiteX43" fmla="*/ 23388852 w 24452916"/>
              <a:gd name="connsiteY43" fmla="*/ 12607473 h 13715990"/>
              <a:gd name="connsiteX44" fmla="*/ 23445480 w 24452916"/>
              <a:gd name="connsiteY44" fmla="*/ 12718430 h 13715990"/>
              <a:gd name="connsiteX45" fmla="*/ 23445480 w 24452916"/>
              <a:gd name="connsiteY45" fmla="*/ 12773241 h 13715990"/>
              <a:gd name="connsiteX46" fmla="*/ 23484584 w 24452916"/>
              <a:gd name="connsiteY46" fmla="*/ 12773241 h 13715990"/>
              <a:gd name="connsiteX47" fmla="*/ 23484584 w 24452916"/>
              <a:gd name="connsiteY47" fmla="*/ 12718430 h 13715990"/>
              <a:gd name="connsiteX48" fmla="*/ 23538516 w 24452916"/>
              <a:gd name="connsiteY48" fmla="*/ 12607473 h 13715990"/>
              <a:gd name="connsiteX49" fmla="*/ 23498066 w 24452916"/>
              <a:gd name="connsiteY49" fmla="*/ 12607473 h 13715990"/>
              <a:gd name="connsiteX50" fmla="*/ 23479188 w 24452916"/>
              <a:gd name="connsiteY50" fmla="*/ 12647578 h 13715990"/>
              <a:gd name="connsiteX51" fmla="*/ 23472448 w 24452916"/>
              <a:gd name="connsiteY51" fmla="*/ 12662283 h 13715990"/>
              <a:gd name="connsiteX52" fmla="*/ 23468402 w 24452916"/>
              <a:gd name="connsiteY52" fmla="*/ 12672978 h 13715990"/>
              <a:gd name="connsiteX53" fmla="*/ 23465706 w 24452916"/>
              <a:gd name="connsiteY53" fmla="*/ 12682336 h 13715990"/>
              <a:gd name="connsiteX54" fmla="*/ 23464358 w 24452916"/>
              <a:gd name="connsiteY54" fmla="*/ 12682336 h 13715990"/>
              <a:gd name="connsiteX55" fmla="*/ 23463008 w 24452916"/>
              <a:gd name="connsiteY55" fmla="*/ 12672978 h 13715990"/>
              <a:gd name="connsiteX56" fmla="*/ 23458964 w 24452916"/>
              <a:gd name="connsiteY56" fmla="*/ 12660947 h 13715990"/>
              <a:gd name="connsiteX57" fmla="*/ 23452224 w 24452916"/>
              <a:gd name="connsiteY57" fmla="*/ 12646241 h 13715990"/>
              <a:gd name="connsiteX58" fmla="*/ 23431998 w 24452916"/>
              <a:gd name="connsiteY58" fmla="*/ 12607473 h 13715990"/>
              <a:gd name="connsiteX59" fmla="*/ 23388852 w 24452916"/>
              <a:gd name="connsiteY59" fmla="*/ 12607473 h 13715990"/>
              <a:gd name="connsiteX60" fmla="*/ 22929072 w 24452916"/>
              <a:gd name="connsiteY60" fmla="*/ 12607473 h 13715990"/>
              <a:gd name="connsiteX61" fmla="*/ 22929072 w 24452916"/>
              <a:gd name="connsiteY61" fmla="*/ 12773241 h 13715990"/>
              <a:gd name="connsiteX62" fmla="*/ 23032892 w 24452916"/>
              <a:gd name="connsiteY62" fmla="*/ 12773241 h 13715990"/>
              <a:gd name="connsiteX63" fmla="*/ 23032892 w 24452916"/>
              <a:gd name="connsiteY63" fmla="*/ 12739820 h 13715990"/>
              <a:gd name="connsiteX64" fmla="*/ 22968172 w 24452916"/>
              <a:gd name="connsiteY64" fmla="*/ 12739820 h 13715990"/>
              <a:gd name="connsiteX65" fmla="*/ 22968172 w 24452916"/>
              <a:gd name="connsiteY65" fmla="*/ 12607473 h 13715990"/>
              <a:gd name="connsiteX66" fmla="*/ 22929072 w 24452916"/>
              <a:gd name="connsiteY66" fmla="*/ 12607473 h 13715990"/>
              <a:gd name="connsiteX67" fmla="*/ 22567718 w 24452916"/>
              <a:gd name="connsiteY67" fmla="*/ 12607473 h 13715990"/>
              <a:gd name="connsiteX68" fmla="*/ 22567718 w 24452916"/>
              <a:gd name="connsiteY68" fmla="*/ 12774578 h 13715990"/>
              <a:gd name="connsiteX69" fmla="*/ 22606820 w 24452916"/>
              <a:gd name="connsiteY69" fmla="*/ 12774578 h 13715990"/>
              <a:gd name="connsiteX70" fmla="*/ 22606820 w 24452916"/>
              <a:gd name="connsiteY70" fmla="*/ 12709073 h 13715990"/>
              <a:gd name="connsiteX71" fmla="*/ 22606820 w 24452916"/>
              <a:gd name="connsiteY71" fmla="*/ 12693030 h 13715990"/>
              <a:gd name="connsiteX72" fmla="*/ 22606820 w 24452916"/>
              <a:gd name="connsiteY72" fmla="*/ 12680999 h 13715990"/>
              <a:gd name="connsiteX73" fmla="*/ 22605472 w 24452916"/>
              <a:gd name="connsiteY73" fmla="*/ 12671641 h 13715990"/>
              <a:gd name="connsiteX74" fmla="*/ 22606820 w 24452916"/>
              <a:gd name="connsiteY74" fmla="*/ 12671641 h 13715990"/>
              <a:gd name="connsiteX75" fmla="*/ 22610864 w 24452916"/>
              <a:gd name="connsiteY75" fmla="*/ 12678325 h 13715990"/>
              <a:gd name="connsiteX76" fmla="*/ 22623000 w 24452916"/>
              <a:gd name="connsiteY76" fmla="*/ 12695704 h 13715990"/>
              <a:gd name="connsiteX77" fmla="*/ 22682326 w 24452916"/>
              <a:gd name="connsiteY77" fmla="*/ 12774578 h 13715990"/>
              <a:gd name="connsiteX78" fmla="*/ 22717384 w 24452916"/>
              <a:gd name="connsiteY78" fmla="*/ 12774578 h 13715990"/>
              <a:gd name="connsiteX79" fmla="*/ 22717384 w 24452916"/>
              <a:gd name="connsiteY79" fmla="*/ 12608810 h 13715990"/>
              <a:gd name="connsiteX80" fmla="*/ 22678280 w 24452916"/>
              <a:gd name="connsiteY80" fmla="*/ 12608810 h 13715990"/>
              <a:gd name="connsiteX81" fmla="*/ 22678280 w 24452916"/>
              <a:gd name="connsiteY81" fmla="*/ 12675652 h 13715990"/>
              <a:gd name="connsiteX82" fmla="*/ 22678280 w 24452916"/>
              <a:gd name="connsiteY82" fmla="*/ 12690357 h 13715990"/>
              <a:gd name="connsiteX83" fmla="*/ 22678280 w 24452916"/>
              <a:gd name="connsiteY83" fmla="*/ 12701052 h 13715990"/>
              <a:gd name="connsiteX84" fmla="*/ 22678280 w 24452916"/>
              <a:gd name="connsiteY84" fmla="*/ 12710409 h 13715990"/>
              <a:gd name="connsiteX85" fmla="*/ 22676932 w 24452916"/>
              <a:gd name="connsiteY85" fmla="*/ 12710409 h 13715990"/>
              <a:gd name="connsiteX86" fmla="*/ 22672888 w 24452916"/>
              <a:gd name="connsiteY86" fmla="*/ 12703725 h 13715990"/>
              <a:gd name="connsiteX87" fmla="*/ 22668844 w 24452916"/>
              <a:gd name="connsiteY87" fmla="*/ 12697041 h 13715990"/>
              <a:gd name="connsiteX88" fmla="*/ 22662100 w 24452916"/>
              <a:gd name="connsiteY88" fmla="*/ 12687683 h 13715990"/>
              <a:gd name="connsiteX89" fmla="*/ 22604124 w 24452916"/>
              <a:gd name="connsiteY89" fmla="*/ 12607473 h 13715990"/>
              <a:gd name="connsiteX90" fmla="*/ 22567718 w 24452916"/>
              <a:gd name="connsiteY90" fmla="*/ 12607473 h 13715990"/>
              <a:gd name="connsiteX91" fmla="*/ 22387042 w 24452916"/>
              <a:gd name="connsiteY91" fmla="*/ 12607473 h 13715990"/>
              <a:gd name="connsiteX92" fmla="*/ 22387042 w 24452916"/>
              <a:gd name="connsiteY92" fmla="*/ 12773241 h 13715990"/>
              <a:gd name="connsiteX93" fmla="*/ 22424796 w 24452916"/>
              <a:gd name="connsiteY93" fmla="*/ 12773241 h 13715990"/>
              <a:gd name="connsiteX94" fmla="*/ 22424796 w 24452916"/>
              <a:gd name="connsiteY94" fmla="*/ 12705062 h 13715990"/>
              <a:gd name="connsiteX95" fmla="*/ 22489516 w 24452916"/>
              <a:gd name="connsiteY95" fmla="*/ 12705062 h 13715990"/>
              <a:gd name="connsiteX96" fmla="*/ 22489516 w 24452916"/>
              <a:gd name="connsiteY96" fmla="*/ 12773241 h 13715990"/>
              <a:gd name="connsiteX97" fmla="*/ 22528616 w 24452916"/>
              <a:gd name="connsiteY97" fmla="*/ 12773241 h 13715990"/>
              <a:gd name="connsiteX98" fmla="*/ 22528616 w 24452916"/>
              <a:gd name="connsiteY98" fmla="*/ 12607473 h 13715990"/>
              <a:gd name="connsiteX99" fmla="*/ 22489516 w 24452916"/>
              <a:gd name="connsiteY99" fmla="*/ 12607473 h 13715990"/>
              <a:gd name="connsiteX100" fmla="*/ 22489516 w 24452916"/>
              <a:gd name="connsiteY100" fmla="*/ 12671641 h 13715990"/>
              <a:gd name="connsiteX101" fmla="*/ 22424796 w 24452916"/>
              <a:gd name="connsiteY101" fmla="*/ 12671641 h 13715990"/>
              <a:gd name="connsiteX102" fmla="*/ 22424796 w 24452916"/>
              <a:gd name="connsiteY102" fmla="*/ 12607473 h 13715990"/>
              <a:gd name="connsiteX103" fmla="*/ 22387042 w 24452916"/>
              <a:gd name="connsiteY103" fmla="*/ 12607473 h 13715990"/>
              <a:gd name="connsiteX104" fmla="*/ 22082320 w 24452916"/>
              <a:gd name="connsiteY104" fmla="*/ 12607473 h 13715990"/>
              <a:gd name="connsiteX105" fmla="*/ 22082320 w 24452916"/>
              <a:gd name="connsiteY105" fmla="*/ 12773241 h 13715990"/>
              <a:gd name="connsiteX106" fmla="*/ 22195580 w 24452916"/>
              <a:gd name="connsiteY106" fmla="*/ 12773241 h 13715990"/>
              <a:gd name="connsiteX107" fmla="*/ 22195580 w 24452916"/>
              <a:gd name="connsiteY107" fmla="*/ 12739820 h 13715990"/>
              <a:gd name="connsiteX108" fmla="*/ 22121420 w 24452916"/>
              <a:gd name="connsiteY108" fmla="*/ 12739820 h 13715990"/>
              <a:gd name="connsiteX109" fmla="*/ 22121420 w 24452916"/>
              <a:gd name="connsiteY109" fmla="*/ 12705062 h 13715990"/>
              <a:gd name="connsiteX110" fmla="*/ 22186140 w 24452916"/>
              <a:gd name="connsiteY110" fmla="*/ 12705062 h 13715990"/>
              <a:gd name="connsiteX111" fmla="*/ 22186140 w 24452916"/>
              <a:gd name="connsiteY111" fmla="*/ 12672978 h 13715990"/>
              <a:gd name="connsiteX112" fmla="*/ 22121420 w 24452916"/>
              <a:gd name="connsiteY112" fmla="*/ 12672978 h 13715990"/>
              <a:gd name="connsiteX113" fmla="*/ 22121420 w 24452916"/>
              <a:gd name="connsiteY113" fmla="*/ 12640894 h 13715990"/>
              <a:gd name="connsiteX114" fmla="*/ 22195580 w 24452916"/>
              <a:gd name="connsiteY114" fmla="*/ 12640894 h 13715990"/>
              <a:gd name="connsiteX115" fmla="*/ 22195580 w 24452916"/>
              <a:gd name="connsiteY115" fmla="*/ 12607473 h 13715990"/>
              <a:gd name="connsiteX116" fmla="*/ 22082320 w 24452916"/>
              <a:gd name="connsiteY116" fmla="*/ 12607473 h 13715990"/>
              <a:gd name="connsiteX117" fmla="*/ 21932656 w 24452916"/>
              <a:gd name="connsiteY117" fmla="*/ 12607473 h 13715990"/>
              <a:gd name="connsiteX118" fmla="*/ 21932656 w 24452916"/>
              <a:gd name="connsiteY118" fmla="*/ 12640894 h 13715990"/>
              <a:gd name="connsiteX119" fmla="*/ 21978498 w 24452916"/>
              <a:gd name="connsiteY119" fmla="*/ 12640894 h 13715990"/>
              <a:gd name="connsiteX120" fmla="*/ 21978498 w 24452916"/>
              <a:gd name="connsiteY120" fmla="*/ 12773241 h 13715990"/>
              <a:gd name="connsiteX121" fmla="*/ 22016252 w 24452916"/>
              <a:gd name="connsiteY121" fmla="*/ 12773241 h 13715990"/>
              <a:gd name="connsiteX122" fmla="*/ 22016252 w 24452916"/>
              <a:gd name="connsiteY122" fmla="*/ 12640894 h 13715990"/>
              <a:gd name="connsiteX123" fmla="*/ 22063444 w 24452916"/>
              <a:gd name="connsiteY123" fmla="*/ 12640894 h 13715990"/>
              <a:gd name="connsiteX124" fmla="*/ 22063444 w 24452916"/>
              <a:gd name="connsiteY124" fmla="*/ 12607473 h 13715990"/>
              <a:gd name="connsiteX125" fmla="*/ 21932656 w 24452916"/>
              <a:gd name="connsiteY125" fmla="*/ 12607473 h 13715990"/>
              <a:gd name="connsiteX126" fmla="*/ 23306604 w 24452916"/>
              <a:gd name="connsiteY126" fmla="*/ 12603463 h 13715990"/>
              <a:gd name="connsiteX127" fmla="*/ 23245928 w 24452916"/>
              <a:gd name="connsiteY127" fmla="*/ 12626189 h 13715990"/>
              <a:gd name="connsiteX128" fmla="*/ 23224356 w 24452916"/>
              <a:gd name="connsiteY128" fmla="*/ 12690357 h 13715990"/>
              <a:gd name="connsiteX129" fmla="*/ 23229748 w 24452916"/>
              <a:gd name="connsiteY129" fmla="*/ 12727789 h 13715990"/>
              <a:gd name="connsiteX130" fmla="*/ 23244580 w 24452916"/>
              <a:gd name="connsiteY130" fmla="*/ 12754526 h 13715990"/>
              <a:gd name="connsiteX131" fmla="*/ 23268850 w 24452916"/>
              <a:gd name="connsiteY131" fmla="*/ 12770568 h 13715990"/>
              <a:gd name="connsiteX132" fmla="*/ 23298512 w 24452916"/>
              <a:gd name="connsiteY132" fmla="*/ 12775915 h 13715990"/>
              <a:gd name="connsiteX133" fmla="*/ 23325480 w 24452916"/>
              <a:gd name="connsiteY133" fmla="*/ 12770568 h 13715990"/>
              <a:gd name="connsiteX134" fmla="*/ 23344356 w 24452916"/>
              <a:gd name="connsiteY134" fmla="*/ 12754526 h 13715990"/>
              <a:gd name="connsiteX135" fmla="*/ 23351098 w 24452916"/>
              <a:gd name="connsiteY135" fmla="*/ 12773241 h 13715990"/>
              <a:gd name="connsiteX136" fmla="*/ 23375368 w 24452916"/>
              <a:gd name="connsiteY136" fmla="*/ 12773241 h 13715990"/>
              <a:gd name="connsiteX137" fmla="*/ 23375368 w 24452916"/>
              <a:gd name="connsiteY137" fmla="*/ 12685010 h 13715990"/>
              <a:gd name="connsiteX138" fmla="*/ 23375368 w 24452916"/>
              <a:gd name="connsiteY138" fmla="*/ 12683673 h 13715990"/>
              <a:gd name="connsiteX139" fmla="*/ 23302558 w 24452916"/>
              <a:gd name="connsiteY139" fmla="*/ 12683673 h 13715990"/>
              <a:gd name="connsiteX140" fmla="*/ 23302558 w 24452916"/>
              <a:gd name="connsiteY140" fmla="*/ 12714420 h 13715990"/>
              <a:gd name="connsiteX141" fmla="*/ 23338964 w 24452916"/>
              <a:gd name="connsiteY141" fmla="*/ 12714420 h 13715990"/>
              <a:gd name="connsiteX142" fmla="*/ 23338964 w 24452916"/>
              <a:gd name="connsiteY142" fmla="*/ 12719768 h 13715990"/>
              <a:gd name="connsiteX143" fmla="*/ 23330872 w 24452916"/>
              <a:gd name="connsiteY143" fmla="*/ 12737147 h 13715990"/>
              <a:gd name="connsiteX144" fmla="*/ 23305256 w 24452916"/>
              <a:gd name="connsiteY144" fmla="*/ 12743831 h 13715990"/>
              <a:gd name="connsiteX145" fmla="*/ 23286378 w 24452916"/>
              <a:gd name="connsiteY145" fmla="*/ 12739820 h 13715990"/>
              <a:gd name="connsiteX146" fmla="*/ 23274244 w 24452916"/>
              <a:gd name="connsiteY146" fmla="*/ 12727789 h 13715990"/>
              <a:gd name="connsiteX147" fmla="*/ 23267500 w 24452916"/>
              <a:gd name="connsiteY147" fmla="*/ 12710410 h 13715990"/>
              <a:gd name="connsiteX148" fmla="*/ 23264804 w 24452916"/>
              <a:gd name="connsiteY148" fmla="*/ 12689021 h 13715990"/>
              <a:gd name="connsiteX149" fmla="*/ 23268850 w 24452916"/>
              <a:gd name="connsiteY149" fmla="*/ 12663621 h 13715990"/>
              <a:gd name="connsiteX150" fmla="*/ 23278288 w 24452916"/>
              <a:gd name="connsiteY150" fmla="*/ 12647579 h 13715990"/>
              <a:gd name="connsiteX151" fmla="*/ 23291772 w 24452916"/>
              <a:gd name="connsiteY151" fmla="*/ 12638221 h 13715990"/>
              <a:gd name="connsiteX152" fmla="*/ 23305256 w 24452916"/>
              <a:gd name="connsiteY152" fmla="*/ 12635547 h 13715990"/>
              <a:gd name="connsiteX153" fmla="*/ 23337616 w 24452916"/>
              <a:gd name="connsiteY153" fmla="*/ 12662284 h 13715990"/>
              <a:gd name="connsiteX154" fmla="*/ 23375368 w 24452916"/>
              <a:gd name="connsiteY154" fmla="*/ 12644905 h 13715990"/>
              <a:gd name="connsiteX155" fmla="*/ 23349750 w 24452916"/>
              <a:gd name="connsiteY155" fmla="*/ 12614158 h 13715990"/>
              <a:gd name="connsiteX156" fmla="*/ 23306604 w 24452916"/>
              <a:gd name="connsiteY156" fmla="*/ 12603463 h 13715990"/>
              <a:gd name="connsiteX157" fmla="*/ 22299400 w 24452916"/>
              <a:gd name="connsiteY157" fmla="*/ 12603463 h 13715990"/>
              <a:gd name="connsiteX158" fmla="*/ 22238724 w 24452916"/>
              <a:gd name="connsiteY158" fmla="*/ 12626189 h 13715990"/>
              <a:gd name="connsiteX159" fmla="*/ 22217152 w 24452916"/>
              <a:gd name="connsiteY159" fmla="*/ 12690357 h 13715990"/>
              <a:gd name="connsiteX160" fmla="*/ 22222544 w 24452916"/>
              <a:gd name="connsiteY160" fmla="*/ 12727789 h 13715990"/>
              <a:gd name="connsiteX161" fmla="*/ 22238724 w 24452916"/>
              <a:gd name="connsiteY161" fmla="*/ 12754526 h 13715990"/>
              <a:gd name="connsiteX162" fmla="*/ 22262996 w 24452916"/>
              <a:gd name="connsiteY162" fmla="*/ 12771904 h 13715990"/>
              <a:gd name="connsiteX163" fmla="*/ 22294008 w 24452916"/>
              <a:gd name="connsiteY163" fmla="*/ 12777252 h 13715990"/>
              <a:gd name="connsiteX164" fmla="*/ 22318276 w 24452916"/>
              <a:gd name="connsiteY164" fmla="*/ 12774578 h 13715990"/>
              <a:gd name="connsiteX165" fmla="*/ 22337152 w 24452916"/>
              <a:gd name="connsiteY165" fmla="*/ 12767894 h 13715990"/>
              <a:gd name="connsiteX166" fmla="*/ 22351984 w 24452916"/>
              <a:gd name="connsiteY166" fmla="*/ 12755862 h 13715990"/>
              <a:gd name="connsiteX167" fmla="*/ 22364120 w 24452916"/>
              <a:gd name="connsiteY167" fmla="*/ 12738483 h 13715990"/>
              <a:gd name="connsiteX168" fmla="*/ 22333108 w 24452916"/>
              <a:gd name="connsiteY168" fmla="*/ 12719768 h 13715990"/>
              <a:gd name="connsiteX169" fmla="*/ 22318276 w 24452916"/>
              <a:gd name="connsiteY169" fmla="*/ 12737147 h 13715990"/>
              <a:gd name="connsiteX170" fmla="*/ 22298052 w 24452916"/>
              <a:gd name="connsiteY170" fmla="*/ 12742494 h 13715990"/>
              <a:gd name="connsiteX171" fmla="*/ 22267040 w 24452916"/>
              <a:gd name="connsiteY171" fmla="*/ 12729126 h 13715990"/>
              <a:gd name="connsiteX172" fmla="*/ 22256252 w 24452916"/>
              <a:gd name="connsiteY172" fmla="*/ 12690357 h 13715990"/>
              <a:gd name="connsiteX173" fmla="*/ 22267040 w 24452916"/>
              <a:gd name="connsiteY173" fmla="*/ 12651589 h 13715990"/>
              <a:gd name="connsiteX174" fmla="*/ 22296704 w 24452916"/>
              <a:gd name="connsiteY174" fmla="*/ 12636884 h 13715990"/>
              <a:gd name="connsiteX175" fmla="*/ 22318276 w 24452916"/>
              <a:gd name="connsiteY175" fmla="*/ 12643568 h 13715990"/>
              <a:gd name="connsiteX176" fmla="*/ 22329064 w 24452916"/>
              <a:gd name="connsiteY176" fmla="*/ 12662284 h 13715990"/>
              <a:gd name="connsiteX177" fmla="*/ 22366816 w 24452916"/>
              <a:gd name="connsiteY177" fmla="*/ 12644905 h 13715990"/>
              <a:gd name="connsiteX178" fmla="*/ 22341198 w 24452916"/>
              <a:gd name="connsiteY178" fmla="*/ 12614158 h 13715990"/>
              <a:gd name="connsiteX179" fmla="*/ 22299400 w 24452916"/>
              <a:gd name="connsiteY179" fmla="*/ 12603463 h 13715990"/>
              <a:gd name="connsiteX180" fmla="*/ 23125928 w 24452916"/>
              <a:gd name="connsiteY180" fmla="*/ 12602126 h 13715990"/>
              <a:gd name="connsiteX181" fmla="*/ 23067948 w 24452916"/>
              <a:gd name="connsiteY181" fmla="*/ 12624852 h 13715990"/>
              <a:gd name="connsiteX182" fmla="*/ 23046376 w 24452916"/>
              <a:gd name="connsiteY182" fmla="*/ 12689020 h 13715990"/>
              <a:gd name="connsiteX183" fmla="*/ 23067948 w 24452916"/>
              <a:gd name="connsiteY183" fmla="*/ 12753188 h 13715990"/>
              <a:gd name="connsiteX184" fmla="*/ 23125928 w 24452916"/>
              <a:gd name="connsiteY184" fmla="*/ 12775915 h 13715990"/>
              <a:gd name="connsiteX185" fmla="*/ 23183906 w 24452916"/>
              <a:gd name="connsiteY185" fmla="*/ 12753188 h 13715990"/>
              <a:gd name="connsiteX186" fmla="*/ 23205480 w 24452916"/>
              <a:gd name="connsiteY186" fmla="*/ 12689020 h 13715990"/>
              <a:gd name="connsiteX187" fmla="*/ 23183906 w 24452916"/>
              <a:gd name="connsiteY187" fmla="*/ 12624852 h 13715990"/>
              <a:gd name="connsiteX188" fmla="*/ 23125928 w 24452916"/>
              <a:gd name="connsiteY188" fmla="*/ 12602126 h 13715990"/>
              <a:gd name="connsiteX189" fmla="*/ 22821204 w 24452916"/>
              <a:gd name="connsiteY189" fmla="*/ 12602126 h 13715990"/>
              <a:gd name="connsiteX190" fmla="*/ 22763226 w 24452916"/>
              <a:gd name="connsiteY190" fmla="*/ 12624852 h 13715990"/>
              <a:gd name="connsiteX191" fmla="*/ 22741652 w 24452916"/>
              <a:gd name="connsiteY191" fmla="*/ 12689020 h 13715990"/>
              <a:gd name="connsiteX192" fmla="*/ 22763226 w 24452916"/>
              <a:gd name="connsiteY192" fmla="*/ 12753188 h 13715990"/>
              <a:gd name="connsiteX193" fmla="*/ 22821204 w 24452916"/>
              <a:gd name="connsiteY193" fmla="*/ 12775915 h 13715990"/>
              <a:gd name="connsiteX194" fmla="*/ 22879184 w 24452916"/>
              <a:gd name="connsiteY194" fmla="*/ 12753188 h 13715990"/>
              <a:gd name="connsiteX195" fmla="*/ 22900756 w 24452916"/>
              <a:gd name="connsiteY195" fmla="*/ 12689020 h 13715990"/>
              <a:gd name="connsiteX196" fmla="*/ 22879184 w 24452916"/>
              <a:gd name="connsiteY196" fmla="*/ 12624852 h 13715990"/>
              <a:gd name="connsiteX197" fmla="*/ 22821204 w 24452916"/>
              <a:gd name="connsiteY197" fmla="*/ 12602126 h 13715990"/>
              <a:gd name="connsiteX198" fmla="*/ 21095342 w 24452916"/>
              <a:gd name="connsiteY198" fmla="*/ 12594105 h 13715990"/>
              <a:gd name="connsiteX199" fmla="*/ 21031970 w 24452916"/>
              <a:gd name="connsiteY199" fmla="*/ 12616831 h 13715990"/>
              <a:gd name="connsiteX200" fmla="*/ 21102084 w 24452916"/>
              <a:gd name="connsiteY200" fmla="*/ 12730462 h 13715990"/>
              <a:gd name="connsiteX201" fmla="*/ 21151972 w 24452916"/>
              <a:gd name="connsiteY201" fmla="*/ 12685010 h 13715990"/>
              <a:gd name="connsiteX202" fmla="*/ 21095342 w 24452916"/>
              <a:gd name="connsiteY202" fmla="*/ 12594105 h 13715990"/>
              <a:gd name="connsiteX203" fmla="*/ 21607708 w 24452916"/>
              <a:gd name="connsiteY203" fmla="*/ 12523253 h 13715990"/>
              <a:gd name="connsiteX204" fmla="*/ 21498492 w 24452916"/>
              <a:gd name="connsiteY204" fmla="*/ 12674316 h 13715990"/>
              <a:gd name="connsiteX205" fmla="*/ 21530852 w 24452916"/>
              <a:gd name="connsiteY205" fmla="*/ 12733136 h 13715990"/>
              <a:gd name="connsiteX206" fmla="*/ 21673776 w 24452916"/>
              <a:gd name="connsiteY206" fmla="*/ 12533948 h 13715990"/>
              <a:gd name="connsiteX207" fmla="*/ 21607708 w 24452916"/>
              <a:gd name="connsiteY207" fmla="*/ 12523253 h 13715990"/>
              <a:gd name="connsiteX208" fmla="*/ 21977150 w 24452916"/>
              <a:gd name="connsiteY208" fmla="*/ 12492506 h 13715990"/>
              <a:gd name="connsiteX209" fmla="*/ 22008160 w 24452916"/>
              <a:gd name="connsiteY209" fmla="*/ 12492506 h 13715990"/>
              <a:gd name="connsiteX210" fmla="*/ 22035128 w 24452916"/>
              <a:gd name="connsiteY210" fmla="*/ 12499190 h 13715990"/>
              <a:gd name="connsiteX211" fmla="*/ 22043218 w 24452916"/>
              <a:gd name="connsiteY211" fmla="*/ 12517905 h 13715990"/>
              <a:gd name="connsiteX212" fmla="*/ 22033780 w 24452916"/>
              <a:gd name="connsiteY212" fmla="*/ 12540632 h 13715990"/>
              <a:gd name="connsiteX213" fmla="*/ 22008160 w 24452916"/>
              <a:gd name="connsiteY213" fmla="*/ 12547316 h 13715990"/>
              <a:gd name="connsiteX214" fmla="*/ 21977150 w 24452916"/>
              <a:gd name="connsiteY214" fmla="*/ 12547316 h 13715990"/>
              <a:gd name="connsiteX215" fmla="*/ 21977150 w 24452916"/>
              <a:gd name="connsiteY215" fmla="*/ 12492506 h 13715990"/>
              <a:gd name="connsiteX216" fmla="*/ 21092644 w 24452916"/>
              <a:gd name="connsiteY216" fmla="*/ 12469779 h 13715990"/>
              <a:gd name="connsiteX217" fmla="*/ 21092644 w 24452916"/>
              <a:gd name="connsiteY217" fmla="*/ 12481811 h 13715990"/>
              <a:gd name="connsiteX218" fmla="*/ 21107476 w 24452916"/>
              <a:gd name="connsiteY218" fmla="*/ 12572715 h 13715990"/>
              <a:gd name="connsiteX219" fmla="*/ 21112870 w 24452916"/>
              <a:gd name="connsiteY219" fmla="*/ 12587421 h 13715990"/>
              <a:gd name="connsiteX220" fmla="*/ 21165456 w 24452916"/>
              <a:gd name="connsiteY220" fmla="*/ 12672978 h 13715990"/>
              <a:gd name="connsiteX221" fmla="*/ 21215344 w 24452916"/>
              <a:gd name="connsiteY221" fmla="*/ 12627526 h 13715990"/>
              <a:gd name="connsiteX222" fmla="*/ 21176242 w 24452916"/>
              <a:gd name="connsiteY222" fmla="*/ 12564694 h 13715990"/>
              <a:gd name="connsiteX223" fmla="*/ 21170848 w 24452916"/>
              <a:gd name="connsiteY223" fmla="*/ 12549989 h 13715990"/>
              <a:gd name="connsiteX224" fmla="*/ 21160062 w 24452916"/>
              <a:gd name="connsiteY224" fmla="*/ 12481811 h 13715990"/>
              <a:gd name="connsiteX225" fmla="*/ 21160062 w 24452916"/>
              <a:gd name="connsiteY225" fmla="*/ 12473789 h 13715990"/>
              <a:gd name="connsiteX226" fmla="*/ 21092644 w 24452916"/>
              <a:gd name="connsiteY226" fmla="*/ 12469779 h 13715990"/>
              <a:gd name="connsiteX227" fmla="*/ 22307490 w 24452916"/>
              <a:gd name="connsiteY227" fmla="*/ 12431011 h 13715990"/>
              <a:gd name="connsiteX228" fmla="*/ 22326368 w 24452916"/>
              <a:gd name="connsiteY228" fmla="*/ 12431011 h 13715990"/>
              <a:gd name="connsiteX229" fmla="*/ 22345244 w 24452916"/>
              <a:gd name="connsiteY229" fmla="*/ 12433685 h 13715990"/>
              <a:gd name="connsiteX230" fmla="*/ 22360076 w 24452916"/>
              <a:gd name="connsiteY230" fmla="*/ 12441706 h 13715990"/>
              <a:gd name="connsiteX231" fmla="*/ 22369514 w 24452916"/>
              <a:gd name="connsiteY231" fmla="*/ 12457748 h 13715990"/>
              <a:gd name="connsiteX232" fmla="*/ 22372210 w 24452916"/>
              <a:gd name="connsiteY232" fmla="*/ 12481811 h 13715990"/>
              <a:gd name="connsiteX233" fmla="*/ 22369514 w 24452916"/>
              <a:gd name="connsiteY233" fmla="*/ 12505874 h 13715990"/>
              <a:gd name="connsiteX234" fmla="*/ 22360076 w 24452916"/>
              <a:gd name="connsiteY234" fmla="*/ 12521916 h 13715990"/>
              <a:gd name="connsiteX235" fmla="*/ 22345244 w 24452916"/>
              <a:gd name="connsiteY235" fmla="*/ 12529937 h 13715990"/>
              <a:gd name="connsiteX236" fmla="*/ 22325020 w 24452916"/>
              <a:gd name="connsiteY236" fmla="*/ 12532611 h 13715990"/>
              <a:gd name="connsiteX237" fmla="*/ 22307490 w 24452916"/>
              <a:gd name="connsiteY237" fmla="*/ 12532611 h 13715990"/>
              <a:gd name="connsiteX238" fmla="*/ 22307490 w 24452916"/>
              <a:gd name="connsiteY238" fmla="*/ 12431011 h 13715990"/>
              <a:gd name="connsiteX239" fmla="*/ 21975800 w 24452916"/>
              <a:gd name="connsiteY239" fmla="*/ 12416306 h 13715990"/>
              <a:gd name="connsiteX240" fmla="*/ 22001420 w 24452916"/>
              <a:gd name="connsiteY240" fmla="*/ 12416306 h 13715990"/>
              <a:gd name="connsiteX241" fmla="*/ 22025690 w 24452916"/>
              <a:gd name="connsiteY241" fmla="*/ 12422990 h 13715990"/>
              <a:gd name="connsiteX242" fmla="*/ 22033780 w 24452916"/>
              <a:gd name="connsiteY242" fmla="*/ 12444379 h 13715990"/>
              <a:gd name="connsiteX243" fmla="*/ 22025690 w 24452916"/>
              <a:gd name="connsiteY243" fmla="*/ 12465769 h 13715990"/>
              <a:gd name="connsiteX244" fmla="*/ 22002768 w 24452916"/>
              <a:gd name="connsiteY244" fmla="*/ 12472453 h 13715990"/>
              <a:gd name="connsiteX245" fmla="*/ 22002768 w 24452916"/>
              <a:gd name="connsiteY245" fmla="*/ 12471116 h 13715990"/>
              <a:gd name="connsiteX246" fmla="*/ 21975800 w 24452916"/>
              <a:gd name="connsiteY246" fmla="*/ 12471116 h 13715990"/>
              <a:gd name="connsiteX247" fmla="*/ 21975800 w 24452916"/>
              <a:gd name="connsiteY247" fmla="*/ 12416306 h 13715990"/>
              <a:gd name="connsiteX248" fmla="*/ 22899408 w 24452916"/>
              <a:gd name="connsiteY248" fmla="*/ 12398927 h 13715990"/>
              <a:gd name="connsiteX249" fmla="*/ 22899408 w 24452916"/>
              <a:gd name="connsiteY249" fmla="*/ 12564695 h 13715990"/>
              <a:gd name="connsiteX250" fmla="*/ 22938508 w 24452916"/>
              <a:gd name="connsiteY250" fmla="*/ 12564695 h 13715990"/>
              <a:gd name="connsiteX251" fmla="*/ 22938508 w 24452916"/>
              <a:gd name="connsiteY251" fmla="*/ 12497853 h 13715990"/>
              <a:gd name="connsiteX252" fmla="*/ 23001880 w 24452916"/>
              <a:gd name="connsiteY252" fmla="*/ 12497853 h 13715990"/>
              <a:gd name="connsiteX253" fmla="*/ 23001880 w 24452916"/>
              <a:gd name="connsiteY253" fmla="*/ 12564695 h 13715990"/>
              <a:gd name="connsiteX254" fmla="*/ 23040984 w 24452916"/>
              <a:gd name="connsiteY254" fmla="*/ 12564695 h 13715990"/>
              <a:gd name="connsiteX255" fmla="*/ 23040984 w 24452916"/>
              <a:gd name="connsiteY255" fmla="*/ 12398927 h 13715990"/>
              <a:gd name="connsiteX256" fmla="*/ 23001880 w 24452916"/>
              <a:gd name="connsiteY256" fmla="*/ 12398927 h 13715990"/>
              <a:gd name="connsiteX257" fmla="*/ 23001880 w 24452916"/>
              <a:gd name="connsiteY257" fmla="*/ 12464432 h 13715990"/>
              <a:gd name="connsiteX258" fmla="*/ 22938508 w 24452916"/>
              <a:gd name="connsiteY258" fmla="*/ 12464432 h 13715990"/>
              <a:gd name="connsiteX259" fmla="*/ 22938508 w 24452916"/>
              <a:gd name="connsiteY259" fmla="*/ 12398927 h 13715990"/>
              <a:gd name="connsiteX260" fmla="*/ 22899408 w 24452916"/>
              <a:gd name="connsiteY260" fmla="*/ 12398927 h 13715990"/>
              <a:gd name="connsiteX261" fmla="*/ 22589292 w 24452916"/>
              <a:gd name="connsiteY261" fmla="*/ 12398927 h 13715990"/>
              <a:gd name="connsiteX262" fmla="*/ 22589292 w 24452916"/>
              <a:gd name="connsiteY262" fmla="*/ 12432348 h 13715990"/>
              <a:gd name="connsiteX263" fmla="*/ 22635136 w 24452916"/>
              <a:gd name="connsiteY263" fmla="*/ 12432348 h 13715990"/>
              <a:gd name="connsiteX264" fmla="*/ 22635136 w 24452916"/>
              <a:gd name="connsiteY264" fmla="*/ 12564695 h 13715990"/>
              <a:gd name="connsiteX265" fmla="*/ 22672888 w 24452916"/>
              <a:gd name="connsiteY265" fmla="*/ 12564695 h 13715990"/>
              <a:gd name="connsiteX266" fmla="*/ 22672888 w 24452916"/>
              <a:gd name="connsiteY266" fmla="*/ 12432348 h 13715990"/>
              <a:gd name="connsiteX267" fmla="*/ 22718732 w 24452916"/>
              <a:gd name="connsiteY267" fmla="*/ 12432348 h 13715990"/>
              <a:gd name="connsiteX268" fmla="*/ 22718732 w 24452916"/>
              <a:gd name="connsiteY268" fmla="*/ 12398927 h 13715990"/>
              <a:gd name="connsiteX269" fmla="*/ 22589292 w 24452916"/>
              <a:gd name="connsiteY269" fmla="*/ 12398927 h 13715990"/>
              <a:gd name="connsiteX270" fmla="*/ 22436930 w 24452916"/>
              <a:gd name="connsiteY270" fmla="*/ 12398927 h 13715990"/>
              <a:gd name="connsiteX271" fmla="*/ 22436930 w 24452916"/>
              <a:gd name="connsiteY271" fmla="*/ 12509884 h 13715990"/>
              <a:gd name="connsiteX272" fmla="*/ 22442324 w 24452916"/>
              <a:gd name="connsiteY272" fmla="*/ 12537958 h 13715990"/>
              <a:gd name="connsiteX273" fmla="*/ 22457156 w 24452916"/>
              <a:gd name="connsiteY273" fmla="*/ 12555337 h 13715990"/>
              <a:gd name="connsiteX274" fmla="*/ 22478728 w 24452916"/>
              <a:gd name="connsiteY274" fmla="*/ 12564695 h 13715990"/>
              <a:gd name="connsiteX275" fmla="*/ 22505696 w 24452916"/>
              <a:gd name="connsiteY275" fmla="*/ 12567368 h 13715990"/>
              <a:gd name="connsiteX276" fmla="*/ 22532660 w 24452916"/>
              <a:gd name="connsiteY276" fmla="*/ 12564695 h 13715990"/>
              <a:gd name="connsiteX277" fmla="*/ 22554236 w 24452916"/>
              <a:gd name="connsiteY277" fmla="*/ 12555337 h 13715990"/>
              <a:gd name="connsiteX278" fmla="*/ 22569066 w 24452916"/>
              <a:gd name="connsiteY278" fmla="*/ 12537958 h 13715990"/>
              <a:gd name="connsiteX279" fmla="*/ 22574460 w 24452916"/>
              <a:gd name="connsiteY279" fmla="*/ 12509884 h 13715990"/>
              <a:gd name="connsiteX280" fmla="*/ 22574460 w 24452916"/>
              <a:gd name="connsiteY280" fmla="*/ 12400264 h 13715990"/>
              <a:gd name="connsiteX281" fmla="*/ 22538056 w 24452916"/>
              <a:gd name="connsiteY281" fmla="*/ 12400264 h 13715990"/>
              <a:gd name="connsiteX282" fmla="*/ 22538056 w 24452916"/>
              <a:gd name="connsiteY282" fmla="*/ 12499190 h 13715990"/>
              <a:gd name="connsiteX283" fmla="*/ 22536706 w 24452916"/>
              <a:gd name="connsiteY283" fmla="*/ 12515232 h 13715990"/>
              <a:gd name="connsiteX284" fmla="*/ 22531312 w 24452916"/>
              <a:gd name="connsiteY284" fmla="*/ 12527263 h 13715990"/>
              <a:gd name="connsiteX285" fmla="*/ 22521876 w 24452916"/>
              <a:gd name="connsiteY285" fmla="*/ 12535284 h 13715990"/>
              <a:gd name="connsiteX286" fmla="*/ 22507044 w 24452916"/>
              <a:gd name="connsiteY286" fmla="*/ 12537958 h 13715990"/>
              <a:gd name="connsiteX287" fmla="*/ 22492212 w 24452916"/>
              <a:gd name="connsiteY287" fmla="*/ 12535284 h 13715990"/>
              <a:gd name="connsiteX288" fmla="*/ 22482772 w 24452916"/>
              <a:gd name="connsiteY288" fmla="*/ 12527263 h 13715990"/>
              <a:gd name="connsiteX289" fmla="*/ 22477380 w 24452916"/>
              <a:gd name="connsiteY289" fmla="*/ 12515232 h 13715990"/>
              <a:gd name="connsiteX290" fmla="*/ 22476032 w 24452916"/>
              <a:gd name="connsiteY290" fmla="*/ 12499190 h 13715990"/>
              <a:gd name="connsiteX291" fmla="*/ 22476032 w 24452916"/>
              <a:gd name="connsiteY291" fmla="*/ 12398927 h 13715990"/>
              <a:gd name="connsiteX292" fmla="*/ 22436930 w 24452916"/>
              <a:gd name="connsiteY292" fmla="*/ 12398927 h 13715990"/>
              <a:gd name="connsiteX293" fmla="*/ 22269736 w 24452916"/>
              <a:gd name="connsiteY293" fmla="*/ 12398927 h 13715990"/>
              <a:gd name="connsiteX294" fmla="*/ 22269736 w 24452916"/>
              <a:gd name="connsiteY294" fmla="*/ 12564695 h 13715990"/>
              <a:gd name="connsiteX295" fmla="*/ 22329064 w 24452916"/>
              <a:gd name="connsiteY295" fmla="*/ 12564695 h 13715990"/>
              <a:gd name="connsiteX296" fmla="*/ 22362772 w 24452916"/>
              <a:gd name="connsiteY296" fmla="*/ 12560684 h 13715990"/>
              <a:gd name="connsiteX297" fmla="*/ 22389740 w 24452916"/>
              <a:gd name="connsiteY297" fmla="*/ 12545979 h 13715990"/>
              <a:gd name="connsiteX298" fmla="*/ 22407268 w 24452916"/>
              <a:gd name="connsiteY298" fmla="*/ 12519242 h 13715990"/>
              <a:gd name="connsiteX299" fmla="*/ 22414008 w 24452916"/>
              <a:gd name="connsiteY299" fmla="*/ 12480474 h 13715990"/>
              <a:gd name="connsiteX300" fmla="*/ 22407268 w 24452916"/>
              <a:gd name="connsiteY300" fmla="*/ 12443043 h 13715990"/>
              <a:gd name="connsiteX301" fmla="*/ 22389740 w 24452916"/>
              <a:gd name="connsiteY301" fmla="*/ 12417643 h 13715990"/>
              <a:gd name="connsiteX302" fmla="*/ 22364120 w 24452916"/>
              <a:gd name="connsiteY302" fmla="*/ 12402937 h 13715990"/>
              <a:gd name="connsiteX303" fmla="*/ 22331760 w 24452916"/>
              <a:gd name="connsiteY303" fmla="*/ 12398927 h 13715990"/>
              <a:gd name="connsiteX304" fmla="*/ 22269736 w 24452916"/>
              <a:gd name="connsiteY304" fmla="*/ 12398927 h 13715990"/>
              <a:gd name="connsiteX305" fmla="*/ 22068836 w 24452916"/>
              <a:gd name="connsiteY305" fmla="*/ 12398927 h 13715990"/>
              <a:gd name="connsiteX306" fmla="*/ 22122768 w 24452916"/>
              <a:gd name="connsiteY306" fmla="*/ 12499190 h 13715990"/>
              <a:gd name="connsiteX307" fmla="*/ 22122768 w 24452916"/>
              <a:gd name="connsiteY307" fmla="*/ 12564695 h 13715990"/>
              <a:gd name="connsiteX308" fmla="*/ 22144344 w 24452916"/>
              <a:gd name="connsiteY308" fmla="*/ 12564695 h 13715990"/>
              <a:gd name="connsiteX309" fmla="*/ 22144344 w 24452916"/>
              <a:gd name="connsiteY309" fmla="*/ 12499190 h 13715990"/>
              <a:gd name="connsiteX310" fmla="*/ 22194232 w 24452916"/>
              <a:gd name="connsiteY310" fmla="*/ 12398927 h 13715990"/>
              <a:gd name="connsiteX311" fmla="*/ 22171308 w 24452916"/>
              <a:gd name="connsiteY311" fmla="*/ 12398927 h 13715990"/>
              <a:gd name="connsiteX312" fmla="*/ 22144344 w 24452916"/>
              <a:gd name="connsiteY312" fmla="*/ 12456411 h 13715990"/>
              <a:gd name="connsiteX313" fmla="*/ 22138948 w 24452916"/>
              <a:gd name="connsiteY313" fmla="*/ 12468442 h 13715990"/>
              <a:gd name="connsiteX314" fmla="*/ 22136252 w 24452916"/>
              <a:gd name="connsiteY314" fmla="*/ 12476463 h 13715990"/>
              <a:gd name="connsiteX315" fmla="*/ 22134904 w 24452916"/>
              <a:gd name="connsiteY315" fmla="*/ 12483148 h 13715990"/>
              <a:gd name="connsiteX316" fmla="*/ 22133556 w 24452916"/>
              <a:gd name="connsiteY316" fmla="*/ 12483148 h 13715990"/>
              <a:gd name="connsiteX317" fmla="*/ 22130860 w 24452916"/>
              <a:gd name="connsiteY317" fmla="*/ 12476463 h 13715990"/>
              <a:gd name="connsiteX318" fmla="*/ 22126814 w 24452916"/>
              <a:gd name="connsiteY318" fmla="*/ 12468442 h 13715990"/>
              <a:gd name="connsiteX319" fmla="*/ 22121420 w 24452916"/>
              <a:gd name="connsiteY319" fmla="*/ 12456411 h 13715990"/>
              <a:gd name="connsiteX320" fmla="*/ 22094454 w 24452916"/>
              <a:gd name="connsiteY320" fmla="*/ 12398927 h 13715990"/>
              <a:gd name="connsiteX321" fmla="*/ 22068836 w 24452916"/>
              <a:gd name="connsiteY321" fmla="*/ 12398927 h 13715990"/>
              <a:gd name="connsiteX322" fmla="*/ 21954228 w 24452916"/>
              <a:gd name="connsiteY322" fmla="*/ 12398927 h 13715990"/>
              <a:gd name="connsiteX323" fmla="*/ 21954228 w 24452916"/>
              <a:gd name="connsiteY323" fmla="*/ 12564695 h 13715990"/>
              <a:gd name="connsiteX324" fmla="*/ 22002768 w 24452916"/>
              <a:gd name="connsiteY324" fmla="*/ 12564695 h 13715990"/>
              <a:gd name="connsiteX325" fmla="*/ 22047264 w 24452916"/>
              <a:gd name="connsiteY325" fmla="*/ 12552663 h 13715990"/>
              <a:gd name="connsiteX326" fmla="*/ 22062094 w 24452916"/>
              <a:gd name="connsiteY326" fmla="*/ 12517905 h 13715990"/>
              <a:gd name="connsiteX327" fmla="*/ 22059398 w 24452916"/>
              <a:gd name="connsiteY327" fmla="*/ 12501863 h 13715990"/>
              <a:gd name="connsiteX328" fmla="*/ 22051308 w 24452916"/>
              <a:gd name="connsiteY328" fmla="*/ 12489832 h 13715990"/>
              <a:gd name="connsiteX329" fmla="*/ 22039172 w 24452916"/>
              <a:gd name="connsiteY329" fmla="*/ 12483148 h 13715990"/>
              <a:gd name="connsiteX330" fmla="*/ 22025690 w 24452916"/>
              <a:gd name="connsiteY330" fmla="*/ 12480474 h 13715990"/>
              <a:gd name="connsiteX331" fmla="*/ 22048612 w 24452916"/>
              <a:gd name="connsiteY331" fmla="*/ 12468442 h 13715990"/>
              <a:gd name="connsiteX332" fmla="*/ 22056700 w 24452916"/>
              <a:gd name="connsiteY332" fmla="*/ 12441706 h 13715990"/>
              <a:gd name="connsiteX333" fmla="*/ 22043218 w 24452916"/>
              <a:gd name="connsiteY333" fmla="*/ 12409622 h 13715990"/>
              <a:gd name="connsiteX334" fmla="*/ 22004116 w 24452916"/>
              <a:gd name="connsiteY334" fmla="*/ 12398927 h 13715990"/>
              <a:gd name="connsiteX335" fmla="*/ 21954228 w 24452916"/>
              <a:gd name="connsiteY335" fmla="*/ 12398927 h 13715990"/>
              <a:gd name="connsiteX336" fmla="*/ 22811766 w 24452916"/>
              <a:gd name="connsiteY336" fmla="*/ 12394917 h 13715990"/>
              <a:gd name="connsiteX337" fmla="*/ 22751092 w 24452916"/>
              <a:gd name="connsiteY337" fmla="*/ 12417643 h 13715990"/>
              <a:gd name="connsiteX338" fmla="*/ 22729518 w 24452916"/>
              <a:gd name="connsiteY338" fmla="*/ 12481811 h 13715990"/>
              <a:gd name="connsiteX339" fmla="*/ 22734912 w 24452916"/>
              <a:gd name="connsiteY339" fmla="*/ 12519243 h 13715990"/>
              <a:gd name="connsiteX340" fmla="*/ 22751092 w 24452916"/>
              <a:gd name="connsiteY340" fmla="*/ 12545979 h 13715990"/>
              <a:gd name="connsiteX341" fmla="*/ 22775360 w 24452916"/>
              <a:gd name="connsiteY341" fmla="*/ 12563358 h 13715990"/>
              <a:gd name="connsiteX342" fmla="*/ 22806372 w 24452916"/>
              <a:gd name="connsiteY342" fmla="*/ 12568706 h 13715990"/>
              <a:gd name="connsiteX343" fmla="*/ 22830644 w 24452916"/>
              <a:gd name="connsiteY343" fmla="*/ 12566032 h 13715990"/>
              <a:gd name="connsiteX344" fmla="*/ 22849520 w 24452916"/>
              <a:gd name="connsiteY344" fmla="*/ 12559348 h 13715990"/>
              <a:gd name="connsiteX345" fmla="*/ 22864352 w 24452916"/>
              <a:gd name="connsiteY345" fmla="*/ 12547316 h 13715990"/>
              <a:gd name="connsiteX346" fmla="*/ 22876486 w 24452916"/>
              <a:gd name="connsiteY346" fmla="*/ 12529937 h 13715990"/>
              <a:gd name="connsiteX347" fmla="*/ 22845474 w 24452916"/>
              <a:gd name="connsiteY347" fmla="*/ 12511222 h 13715990"/>
              <a:gd name="connsiteX348" fmla="*/ 22830644 w 24452916"/>
              <a:gd name="connsiteY348" fmla="*/ 12528601 h 13715990"/>
              <a:gd name="connsiteX349" fmla="*/ 22810418 w 24452916"/>
              <a:gd name="connsiteY349" fmla="*/ 12533948 h 13715990"/>
              <a:gd name="connsiteX350" fmla="*/ 22779406 w 24452916"/>
              <a:gd name="connsiteY350" fmla="*/ 12520580 h 13715990"/>
              <a:gd name="connsiteX351" fmla="*/ 22768620 w 24452916"/>
              <a:gd name="connsiteY351" fmla="*/ 12481811 h 13715990"/>
              <a:gd name="connsiteX352" fmla="*/ 22779406 w 24452916"/>
              <a:gd name="connsiteY352" fmla="*/ 12443043 h 13715990"/>
              <a:gd name="connsiteX353" fmla="*/ 22809068 w 24452916"/>
              <a:gd name="connsiteY353" fmla="*/ 12428338 h 13715990"/>
              <a:gd name="connsiteX354" fmla="*/ 22830644 w 24452916"/>
              <a:gd name="connsiteY354" fmla="*/ 12435022 h 13715990"/>
              <a:gd name="connsiteX355" fmla="*/ 22841428 w 24452916"/>
              <a:gd name="connsiteY355" fmla="*/ 12453738 h 13715990"/>
              <a:gd name="connsiteX356" fmla="*/ 22879184 w 24452916"/>
              <a:gd name="connsiteY356" fmla="*/ 12436359 h 13715990"/>
              <a:gd name="connsiteX357" fmla="*/ 22853564 w 24452916"/>
              <a:gd name="connsiteY357" fmla="*/ 12405612 h 13715990"/>
              <a:gd name="connsiteX358" fmla="*/ 22811766 w 24452916"/>
              <a:gd name="connsiteY358" fmla="*/ 12394917 h 13715990"/>
              <a:gd name="connsiteX359" fmla="*/ 21654900 w 24452916"/>
              <a:gd name="connsiteY359" fmla="*/ 12370853 h 13715990"/>
              <a:gd name="connsiteX360" fmla="*/ 21592876 w 24452916"/>
              <a:gd name="connsiteY360" fmla="*/ 12397590 h 13715990"/>
              <a:gd name="connsiteX361" fmla="*/ 21610404 w 24452916"/>
              <a:gd name="connsiteY361" fmla="*/ 12481810 h 13715990"/>
              <a:gd name="connsiteX362" fmla="*/ 21609056 w 24452916"/>
              <a:gd name="connsiteY362" fmla="*/ 12508547 h 13715990"/>
              <a:gd name="connsiteX363" fmla="*/ 21675124 w 24452916"/>
              <a:gd name="connsiteY363" fmla="*/ 12519242 h 13715990"/>
              <a:gd name="connsiteX364" fmla="*/ 21677820 w 24452916"/>
              <a:gd name="connsiteY364" fmla="*/ 12481810 h 13715990"/>
              <a:gd name="connsiteX365" fmla="*/ 21654900 w 24452916"/>
              <a:gd name="connsiteY365" fmla="*/ 12370853 h 13715990"/>
              <a:gd name="connsiteX366" fmla="*/ 21377144 w 24452916"/>
              <a:gd name="connsiteY366" fmla="*/ 12341443 h 13715990"/>
              <a:gd name="connsiteX367" fmla="*/ 21385232 w 24452916"/>
              <a:gd name="connsiteY367" fmla="*/ 12341443 h 13715990"/>
              <a:gd name="connsiteX368" fmla="*/ 21393324 w 24452916"/>
              <a:gd name="connsiteY368" fmla="*/ 12341443 h 13715990"/>
              <a:gd name="connsiteX369" fmla="*/ 21485010 w 24452916"/>
              <a:gd name="connsiteY369" fmla="*/ 12382885 h 13715990"/>
              <a:gd name="connsiteX370" fmla="*/ 21495796 w 24452916"/>
              <a:gd name="connsiteY370" fmla="*/ 12394916 h 13715990"/>
              <a:gd name="connsiteX371" fmla="*/ 21509280 w 24452916"/>
              <a:gd name="connsiteY371" fmla="*/ 12416306 h 13715990"/>
              <a:gd name="connsiteX372" fmla="*/ 21516020 w 24452916"/>
              <a:gd name="connsiteY372" fmla="*/ 12431011 h 13715990"/>
              <a:gd name="connsiteX373" fmla="*/ 21525460 w 24452916"/>
              <a:gd name="connsiteY373" fmla="*/ 12480474 h 13715990"/>
              <a:gd name="connsiteX374" fmla="*/ 21525460 w 24452916"/>
              <a:gd name="connsiteY374" fmla="*/ 12493842 h 13715990"/>
              <a:gd name="connsiteX375" fmla="*/ 21522764 w 24452916"/>
              <a:gd name="connsiteY375" fmla="*/ 12511221 h 13715990"/>
              <a:gd name="connsiteX376" fmla="*/ 21459392 w 24452916"/>
              <a:gd name="connsiteY376" fmla="*/ 12600789 h 13715990"/>
              <a:gd name="connsiteX377" fmla="*/ 21444560 w 24452916"/>
              <a:gd name="connsiteY377" fmla="*/ 12608810 h 13715990"/>
              <a:gd name="connsiteX378" fmla="*/ 21393324 w 24452916"/>
              <a:gd name="connsiteY378" fmla="*/ 12620842 h 13715990"/>
              <a:gd name="connsiteX379" fmla="*/ 21385232 w 24452916"/>
              <a:gd name="connsiteY379" fmla="*/ 12620842 h 13715990"/>
              <a:gd name="connsiteX380" fmla="*/ 21377144 w 24452916"/>
              <a:gd name="connsiteY380" fmla="*/ 12620842 h 13715990"/>
              <a:gd name="connsiteX381" fmla="*/ 21288152 w 24452916"/>
              <a:gd name="connsiteY381" fmla="*/ 12582074 h 13715990"/>
              <a:gd name="connsiteX382" fmla="*/ 21277368 w 24452916"/>
              <a:gd name="connsiteY382" fmla="*/ 12570042 h 13715990"/>
              <a:gd name="connsiteX383" fmla="*/ 21255792 w 24452916"/>
              <a:gd name="connsiteY383" fmla="*/ 12536621 h 13715990"/>
              <a:gd name="connsiteX384" fmla="*/ 21250400 w 24452916"/>
              <a:gd name="connsiteY384" fmla="*/ 12521916 h 13715990"/>
              <a:gd name="connsiteX385" fmla="*/ 21245008 w 24452916"/>
              <a:gd name="connsiteY385" fmla="*/ 12481811 h 13715990"/>
              <a:gd name="connsiteX386" fmla="*/ 21245008 w 24452916"/>
              <a:gd name="connsiteY386" fmla="*/ 12479137 h 13715990"/>
              <a:gd name="connsiteX387" fmla="*/ 21246356 w 24452916"/>
              <a:gd name="connsiteY387" fmla="*/ 12463095 h 13715990"/>
              <a:gd name="connsiteX388" fmla="*/ 21290850 w 24452916"/>
              <a:gd name="connsiteY388" fmla="*/ 12377538 h 13715990"/>
              <a:gd name="connsiteX389" fmla="*/ 21302984 w 24452916"/>
              <a:gd name="connsiteY389" fmla="*/ 12366843 h 13715990"/>
              <a:gd name="connsiteX390" fmla="*/ 21333996 w 24452916"/>
              <a:gd name="connsiteY390" fmla="*/ 12350801 h 13715990"/>
              <a:gd name="connsiteX391" fmla="*/ 21350176 w 24452916"/>
              <a:gd name="connsiteY391" fmla="*/ 12345453 h 13715990"/>
              <a:gd name="connsiteX392" fmla="*/ 21377144 w 24452916"/>
              <a:gd name="connsiteY392" fmla="*/ 12341443 h 13715990"/>
              <a:gd name="connsiteX393" fmla="*/ 21733102 w 24452916"/>
              <a:gd name="connsiteY393" fmla="*/ 12337433 h 13715990"/>
              <a:gd name="connsiteX394" fmla="*/ 21671080 w 24452916"/>
              <a:gd name="connsiteY394" fmla="*/ 12364170 h 13715990"/>
              <a:gd name="connsiteX395" fmla="*/ 21695348 w 24452916"/>
              <a:gd name="connsiteY395" fmla="*/ 12481811 h 13715990"/>
              <a:gd name="connsiteX396" fmla="*/ 21692652 w 24452916"/>
              <a:gd name="connsiteY396" fmla="*/ 12521916 h 13715990"/>
              <a:gd name="connsiteX397" fmla="*/ 21758720 w 24452916"/>
              <a:gd name="connsiteY397" fmla="*/ 12532611 h 13715990"/>
              <a:gd name="connsiteX398" fmla="*/ 21762764 w 24452916"/>
              <a:gd name="connsiteY398" fmla="*/ 12483148 h 13715990"/>
              <a:gd name="connsiteX399" fmla="*/ 21733102 w 24452916"/>
              <a:gd name="connsiteY399" fmla="*/ 12337433 h 13715990"/>
              <a:gd name="connsiteX400" fmla="*/ 21611752 w 24452916"/>
              <a:gd name="connsiteY400" fmla="*/ 12297327 h 13715990"/>
              <a:gd name="connsiteX401" fmla="*/ 21560516 w 24452916"/>
              <a:gd name="connsiteY401" fmla="*/ 12341443 h 13715990"/>
              <a:gd name="connsiteX402" fmla="*/ 21587484 w 24452916"/>
              <a:gd name="connsiteY402" fmla="*/ 12382885 h 13715990"/>
              <a:gd name="connsiteX403" fmla="*/ 21649506 w 24452916"/>
              <a:gd name="connsiteY403" fmla="*/ 12356148 h 13715990"/>
              <a:gd name="connsiteX404" fmla="*/ 21611752 w 24452916"/>
              <a:gd name="connsiteY404" fmla="*/ 12297327 h 13715990"/>
              <a:gd name="connsiteX405" fmla="*/ 20587020 w 24452916"/>
              <a:gd name="connsiteY405" fmla="*/ 12297327 h 13715990"/>
              <a:gd name="connsiteX406" fmla="*/ 20587020 w 24452916"/>
              <a:gd name="connsiteY406" fmla="*/ 12667631 h 13715990"/>
              <a:gd name="connsiteX407" fmla="*/ 20837810 w 24452916"/>
              <a:gd name="connsiteY407" fmla="*/ 12667631 h 13715990"/>
              <a:gd name="connsiteX408" fmla="*/ 20837810 w 24452916"/>
              <a:gd name="connsiteY408" fmla="*/ 12594105 h 13715990"/>
              <a:gd name="connsiteX409" fmla="*/ 20673314 w 24452916"/>
              <a:gd name="connsiteY409" fmla="*/ 12594105 h 13715990"/>
              <a:gd name="connsiteX410" fmla="*/ 20673314 w 24452916"/>
              <a:gd name="connsiteY410" fmla="*/ 12516568 h 13715990"/>
              <a:gd name="connsiteX411" fmla="*/ 20818934 w 24452916"/>
              <a:gd name="connsiteY411" fmla="*/ 12516568 h 13715990"/>
              <a:gd name="connsiteX412" fmla="*/ 20818934 w 24452916"/>
              <a:gd name="connsiteY412" fmla="*/ 12445716 h 13715990"/>
              <a:gd name="connsiteX413" fmla="*/ 20673314 w 24452916"/>
              <a:gd name="connsiteY413" fmla="*/ 12445716 h 13715990"/>
              <a:gd name="connsiteX414" fmla="*/ 20673314 w 24452916"/>
              <a:gd name="connsiteY414" fmla="*/ 12372190 h 13715990"/>
              <a:gd name="connsiteX415" fmla="*/ 20837810 w 24452916"/>
              <a:gd name="connsiteY415" fmla="*/ 12372190 h 13715990"/>
              <a:gd name="connsiteX416" fmla="*/ 20837810 w 24452916"/>
              <a:gd name="connsiteY416" fmla="*/ 12297327 h 13715990"/>
              <a:gd name="connsiteX417" fmla="*/ 20587020 w 24452916"/>
              <a:gd name="connsiteY417" fmla="*/ 12297327 h 13715990"/>
              <a:gd name="connsiteX418" fmla="*/ 19880496 w 24452916"/>
              <a:gd name="connsiteY418" fmla="*/ 12297327 h 13715990"/>
              <a:gd name="connsiteX419" fmla="*/ 19880496 w 24452916"/>
              <a:gd name="connsiteY419" fmla="*/ 12667631 h 13715990"/>
              <a:gd name="connsiteX420" fmla="*/ 19966788 w 24452916"/>
              <a:gd name="connsiteY420" fmla="*/ 12667631 h 13715990"/>
              <a:gd name="connsiteX421" fmla="*/ 19966788 w 24452916"/>
              <a:gd name="connsiteY421" fmla="*/ 12531273 h 13715990"/>
              <a:gd name="connsiteX422" fmla="*/ 20104320 w 24452916"/>
              <a:gd name="connsiteY422" fmla="*/ 12531273 h 13715990"/>
              <a:gd name="connsiteX423" fmla="*/ 20104320 w 24452916"/>
              <a:gd name="connsiteY423" fmla="*/ 12460421 h 13715990"/>
              <a:gd name="connsiteX424" fmla="*/ 19966788 w 24452916"/>
              <a:gd name="connsiteY424" fmla="*/ 12460421 h 13715990"/>
              <a:gd name="connsiteX425" fmla="*/ 19966788 w 24452916"/>
              <a:gd name="connsiteY425" fmla="*/ 12372190 h 13715990"/>
              <a:gd name="connsiteX426" fmla="*/ 20123196 w 24452916"/>
              <a:gd name="connsiteY426" fmla="*/ 12372190 h 13715990"/>
              <a:gd name="connsiteX427" fmla="*/ 20123196 w 24452916"/>
              <a:gd name="connsiteY427" fmla="*/ 12297327 h 13715990"/>
              <a:gd name="connsiteX428" fmla="*/ 19880496 w 24452916"/>
              <a:gd name="connsiteY428" fmla="*/ 12297327 h 13715990"/>
              <a:gd name="connsiteX429" fmla="*/ 20440054 w 24452916"/>
              <a:gd name="connsiteY429" fmla="*/ 12295991 h 13715990"/>
              <a:gd name="connsiteX430" fmla="*/ 20368592 w 24452916"/>
              <a:gd name="connsiteY430" fmla="*/ 12421654 h 13715990"/>
              <a:gd name="connsiteX431" fmla="*/ 20355108 w 24452916"/>
              <a:gd name="connsiteY431" fmla="*/ 12445717 h 13715990"/>
              <a:gd name="connsiteX432" fmla="*/ 20347020 w 24452916"/>
              <a:gd name="connsiteY432" fmla="*/ 12463096 h 13715990"/>
              <a:gd name="connsiteX433" fmla="*/ 20341626 w 24452916"/>
              <a:gd name="connsiteY433" fmla="*/ 12476464 h 13715990"/>
              <a:gd name="connsiteX434" fmla="*/ 20338928 w 24452916"/>
              <a:gd name="connsiteY434" fmla="*/ 12476464 h 13715990"/>
              <a:gd name="connsiteX435" fmla="*/ 20333536 w 24452916"/>
              <a:gd name="connsiteY435" fmla="*/ 12463096 h 13715990"/>
              <a:gd name="connsiteX436" fmla="*/ 20325446 w 24452916"/>
              <a:gd name="connsiteY436" fmla="*/ 12447053 h 13715990"/>
              <a:gd name="connsiteX437" fmla="*/ 20313312 w 24452916"/>
              <a:gd name="connsiteY437" fmla="*/ 12422990 h 13715990"/>
              <a:gd name="connsiteX438" fmla="*/ 20243196 w 24452916"/>
              <a:gd name="connsiteY438" fmla="*/ 12297328 h 13715990"/>
              <a:gd name="connsiteX439" fmla="*/ 20155556 w 24452916"/>
              <a:gd name="connsiteY439" fmla="*/ 12297328 h 13715990"/>
              <a:gd name="connsiteX440" fmla="*/ 20155556 w 24452916"/>
              <a:gd name="connsiteY440" fmla="*/ 12668968 h 13715990"/>
              <a:gd name="connsiteX441" fmla="*/ 20241848 w 24452916"/>
              <a:gd name="connsiteY441" fmla="*/ 12668968 h 13715990"/>
              <a:gd name="connsiteX442" fmla="*/ 20241848 w 24452916"/>
              <a:gd name="connsiteY442" fmla="*/ 12504537 h 13715990"/>
              <a:gd name="connsiteX443" fmla="*/ 20241848 w 24452916"/>
              <a:gd name="connsiteY443" fmla="*/ 12477801 h 13715990"/>
              <a:gd name="connsiteX444" fmla="*/ 20240500 w 24452916"/>
              <a:gd name="connsiteY444" fmla="*/ 12457748 h 13715990"/>
              <a:gd name="connsiteX445" fmla="*/ 20239152 w 24452916"/>
              <a:gd name="connsiteY445" fmla="*/ 12441706 h 13715990"/>
              <a:gd name="connsiteX446" fmla="*/ 20241848 w 24452916"/>
              <a:gd name="connsiteY446" fmla="*/ 12441706 h 13715990"/>
              <a:gd name="connsiteX447" fmla="*/ 20248592 w 24452916"/>
              <a:gd name="connsiteY447" fmla="*/ 12457748 h 13715990"/>
              <a:gd name="connsiteX448" fmla="*/ 20258028 w 24452916"/>
              <a:gd name="connsiteY448" fmla="*/ 12475127 h 13715990"/>
              <a:gd name="connsiteX449" fmla="*/ 20270164 w 24452916"/>
              <a:gd name="connsiteY449" fmla="*/ 12497853 h 13715990"/>
              <a:gd name="connsiteX450" fmla="*/ 20321400 w 24452916"/>
              <a:gd name="connsiteY450" fmla="*/ 12582074 h 13715990"/>
              <a:gd name="connsiteX451" fmla="*/ 20363200 w 24452916"/>
              <a:gd name="connsiteY451" fmla="*/ 12582074 h 13715990"/>
              <a:gd name="connsiteX452" fmla="*/ 20413088 w 24452916"/>
              <a:gd name="connsiteY452" fmla="*/ 12497853 h 13715990"/>
              <a:gd name="connsiteX453" fmla="*/ 20425222 w 24452916"/>
              <a:gd name="connsiteY453" fmla="*/ 12476464 h 13715990"/>
              <a:gd name="connsiteX454" fmla="*/ 20433312 w 24452916"/>
              <a:gd name="connsiteY454" fmla="*/ 12459085 h 13715990"/>
              <a:gd name="connsiteX455" fmla="*/ 20440054 w 24452916"/>
              <a:gd name="connsiteY455" fmla="*/ 12441706 h 13715990"/>
              <a:gd name="connsiteX456" fmla="*/ 20442750 w 24452916"/>
              <a:gd name="connsiteY456" fmla="*/ 12441706 h 13715990"/>
              <a:gd name="connsiteX457" fmla="*/ 20441402 w 24452916"/>
              <a:gd name="connsiteY457" fmla="*/ 12457748 h 13715990"/>
              <a:gd name="connsiteX458" fmla="*/ 20440054 w 24452916"/>
              <a:gd name="connsiteY458" fmla="*/ 12477801 h 13715990"/>
              <a:gd name="connsiteX459" fmla="*/ 20440054 w 24452916"/>
              <a:gd name="connsiteY459" fmla="*/ 12504537 h 13715990"/>
              <a:gd name="connsiteX460" fmla="*/ 20440054 w 24452916"/>
              <a:gd name="connsiteY460" fmla="*/ 12666295 h 13715990"/>
              <a:gd name="connsiteX461" fmla="*/ 20525000 w 24452916"/>
              <a:gd name="connsiteY461" fmla="*/ 12666295 h 13715990"/>
              <a:gd name="connsiteX462" fmla="*/ 20525000 w 24452916"/>
              <a:gd name="connsiteY462" fmla="*/ 12295991 h 13715990"/>
              <a:gd name="connsiteX463" fmla="*/ 20440054 w 24452916"/>
              <a:gd name="connsiteY463" fmla="*/ 12295991 h 13715990"/>
              <a:gd name="connsiteX464" fmla="*/ 21377144 w 24452916"/>
              <a:gd name="connsiteY464" fmla="*/ 12275938 h 13715990"/>
              <a:gd name="connsiteX465" fmla="*/ 21328604 w 24452916"/>
              <a:gd name="connsiteY465" fmla="*/ 12283959 h 13715990"/>
              <a:gd name="connsiteX466" fmla="*/ 21312424 w 24452916"/>
              <a:gd name="connsiteY466" fmla="*/ 12289306 h 13715990"/>
              <a:gd name="connsiteX467" fmla="*/ 21259838 w 24452916"/>
              <a:gd name="connsiteY467" fmla="*/ 12317380 h 13715990"/>
              <a:gd name="connsiteX468" fmla="*/ 21247704 w 24452916"/>
              <a:gd name="connsiteY468" fmla="*/ 12328075 h 13715990"/>
              <a:gd name="connsiteX469" fmla="*/ 21177590 w 24452916"/>
              <a:gd name="connsiteY469" fmla="*/ 12460421 h 13715990"/>
              <a:gd name="connsiteX470" fmla="*/ 21176242 w 24452916"/>
              <a:gd name="connsiteY470" fmla="*/ 12476463 h 13715990"/>
              <a:gd name="connsiteX471" fmla="*/ 21176242 w 24452916"/>
              <a:gd name="connsiteY471" fmla="*/ 12483148 h 13715990"/>
              <a:gd name="connsiteX472" fmla="*/ 21185680 w 24452916"/>
              <a:gd name="connsiteY472" fmla="*/ 12545979 h 13715990"/>
              <a:gd name="connsiteX473" fmla="*/ 21191074 w 24452916"/>
              <a:gd name="connsiteY473" fmla="*/ 12560684 h 13715990"/>
              <a:gd name="connsiteX474" fmla="*/ 21226130 w 24452916"/>
              <a:gd name="connsiteY474" fmla="*/ 12616831 h 13715990"/>
              <a:gd name="connsiteX475" fmla="*/ 21236916 w 24452916"/>
              <a:gd name="connsiteY475" fmla="*/ 12628863 h 13715990"/>
              <a:gd name="connsiteX476" fmla="*/ 21375796 w 24452916"/>
              <a:gd name="connsiteY476" fmla="*/ 12689020 h 13715990"/>
              <a:gd name="connsiteX477" fmla="*/ 21383884 w 24452916"/>
              <a:gd name="connsiteY477" fmla="*/ 12689020 h 13715990"/>
              <a:gd name="connsiteX478" fmla="*/ 21391976 w 24452916"/>
              <a:gd name="connsiteY478" fmla="*/ 12689020 h 13715990"/>
              <a:gd name="connsiteX479" fmla="*/ 21474224 w 24452916"/>
              <a:gd name="connsiteY479" fmla="*/ 12668968 h 13715990"/>
              <a:gd name="connsiteX480" fmla="*/ 21489056 w 24452916"/>
              <a:gd name="connsiteY480" fmla="*/ 12660947 h 13715990"/>
              <a:gd name="connsiteX481" fmla="*/ 21587484 w 24452916"/>
              <a:gd name="connsiteY481" fmla="*/ 12523253 h 13715990"/>
              <a:gd name="connsiteX482" fmla="*/ 21590180 w 24452916"/>
              <a:gd name="connsiteY482" fmla="*/ 12507211 h 13715990"/>
              <a:gd name="connsiteX483" fmla="*/ 21591528 w 24452916"/>
              <a:gd name="connsiteY483" fmla="*/ 12483148 h 13715990"/>
              <a:gd name="connsiteX484" fmla="*/ 21578044 w 24452916"/>
              <a:gd name="connsiteY484" fmla="*/ 12404274 h 13715990"/>
              <a:gd name="connsiteX485" fmla="*/ 21571304 w 24452916"/>
              <a:gd name="connsiteY485" fmla="*/ 12389569 h 13715990"/>
              <a:gd name="connsiteX486" fmla="*/ 21547032 w 24452916"/>
              <a:gd name="connsiteY486" fmla="*/ 12352138 h 13715990"/>
              <a:gd name="connsiteX487" fmla="*/ 21536246 w 24452916"/>
              <a:gd name="connsiteY487" fmla="*/ 12340106 h 13715990"/>
              <a:gd name="connsiteX488" fmla="*/ 21393324 w 24452916"/>
              <a:gd name="connsiteY488" fmla="*/ 12275938 h 13715990"/>
              <a:gd name="connsiteX489" fmla="*/ 21385232 w 24452916"/>
              <a:gd name="connsiteY489" fmla="*/ 12275938 h 13715990"/>
              <a:gd name="connsiteX490" fmla="*/ 21377144 w 24452916"/>
              <a:gd name="connsiteY490" fmla="*/ 12275938 h 13715990"/>
              <a:gd name="connsiteX491" fmla="*/ 21193770 w 24452916"/>
              <a:gd name="connsiteY491" fmla="*/ 12261233 h 13715990"/>
              <a:gd name="connsiteX492" fmla="*/ 21092644 w 24452916"/>
              <a:gd name="connsiteY492" fmla="*/ 12453737 h 13715990"/>
              <a:gd name="connsiteX493" fmla="*/ 21160062 w 24452916"/>
              <a:gd name="connsiteY493" fmla="*/ 12459085 h 13715990"/>
              <a:gd name="connsiteX494" fmla="*/ 21236916 w 24452916"/>
              <a:gd name="connsiteY494" fmla="*/ 12313370 h 13715990"/>
              <a:gd name="connsiteX495" fmla="*/ 21193770 w 24452916"/>
              <a:gd name="connsiteY495" fmla="*/ 12261233 h 13715990"/>
              <a:gd name="connsiteX496" fmla="*/ 22635136 w 24452916"/>
              <a:gd name="connsiteY496" fmla="*/ 12210433 h 13715990"/>
              <a:gd name="connsiteX497" fmla="*/ 22667496 w 24452916"/>
              <a:gd name="connsiteY497" fmla="*/ 12210433 h 13715990"/>
              <a:gd name="connsiteX498" fmla="*/ 22693112 w 24452916"/>
              <a:gd name="connsiteY498" fmla="*/ 12218454 h 13715990"/>
              <a:gd name="connsiteX499" fmla="*/ 22701204 w 24452916"/>
              <a:gd name="connsiteY499" fmla="*/ 12239843 h 13715990"/>
              <a:gd name="connsiteX500" fmla="*/ 22693112 w 24452916"/>
              <a:gd name="connsiteY500" fmla="*/ 12262569 h 13715990"/>
              <a:gd name="connsiteX501" fmla="*/ 22667496 w 24452916"/>
              <a:gd name="connsiteY501" fmla="*/ 12269253 h 13715990"/>
              <a:gd name="connsiteX502" fmla="*/ 22635136 w 24452916"/>
              <a:gd name="connsiteY502" fmla="*/ 12269253 h 13715990"/>
              <a:gd name="connsiteX503" fmla="*/ 22635136 w 24452916"/>
              <a:gd name="connsiteY503" fmla="*/ 12210433 h 13715990"/>
              <a:gd name="connsiteX504" fmla="*/ 21975800 w 24452916"/>
              <a:gd name="connsiteY504" fmla="*/ 12210433 h 13715990"/>
              <a:gd name="connsiteX505" fmla="*/ 22001420 w 24452916"/>
              <a:gd name="connsiteY505" fmla="*/ 12210433 h 13715990"/>
              <a:gd name="connsiteX506" fmla="*/ 22028386 w 24452916"/>
              <a:gd name="connsiteY506" fmla="*/ 12218454 h 13715990"/>
              <a:gd name="connsiteX507" fmla="*/ 22037824 w 24452916"/>
              <a:gd name="connsiteY507" fmla="*/ 12242517 h 13715990"/>
              <a:gd name="connsiteX508" fmla="*/ 22036476 w 24452916"/>
              <a:gd name="connsiteY508" fmla="*/ 12255885 h 13715990"/>
              <a:gd name="connsiteX509" fmla="*/ 22031084 w 24452916"/>
              <a:gd name="connsiteY509" fmla="*/ 12266580 h 13715990"/>
              <a:gd name="connsiteX510" fmla="*/ 22020296 w 24452916"/>
              <a:gd name="connsiteY510" fmla="*/ 12273264 h 13715990"/>
              <a:gd name="connsiteX511" fmla="*/ 22002768 w 24452916"/>
              <a:gd name="connsiteY511" fmla="*/ 12275938 h 13715990"/>
              <a:gd name="connsiteX512" fmla="*/ 21977150 w 24452916"/>
              <a:gd name="connsiteY512" fmla="*/ 12275938 h 13715990"/>
              <a:gd name="connsiteX513" fmla="*/ 21975800 w 24452916"/>
              <a:gd name="connsiteY513" fmla="*/ 12275938 h 13715990"/>
              <a:gd name="connsiteX514" fmla="*/ 21975800 w 24452916"/>
              <a:gd name="connsiteY514" fmla="*/ 12210433 h 13715990"/>
              <a:gd name="connsiteX515" fmla="*/ 22915588 w 24452916"/>
              <a:gd name="connsiteY515" fmla="*/ 12209096 h 13715990"/>
              <a:gd name="connsiteX516" fmla="*/ 22942554 w 24452916"/>
              <a:gd name="connsiteY516" fmla="*/ 12209096 h 13715990"/>
              <a:gd name="connsiteX517" fmla="*/ 22964128 w 24452916"/>
              <a:gd name="connsiteY517" fmla="*/ 12211770 h 13715990"/>
              <a:gd name="connsiteX518" fmla="*/ 22981656 w 24452916"/>
              <a:gd name="connsiteY518" fmla="*/ 12222464 h 13715990"/>
              <a:gd name="connsiteX519" fmla="*/ 22993792 w 24452916"/>
              <a:gd name="connsiteY519" fmla="*/ 12242517 h 13715990"/>
              <a:gd name="connsiteX520" fmla="*/ 22997836 w 24452916"/>
              <a:gd name="connsiteY520" fmla="*/ 12273264 h 13715990"/>
              <a:gd name="connsiteX521" fmla="*/ 22993792 w 24452916"/>
              <a:gd name="connsiteY521" fmla="*/ 12302674 h 13715990"/>
              <a:gd name="connsiteX522" fmla="*/ 22981656 w 24452916"/>
              <a:gd name="connsiteY522" fmla="*/ 12322727 h 13715990"/>
              <a:gd name="connsiteX523" fmla="*/ 22962780 w 24452916"/>
              <a:gd name="connsiteY523" fmla="*/ 12334758 h 13715990"/>
              <a:gd name="connsiteX524" fmla="*/ 22939856 w 24452916"/>
              <a:gd name="connsiteY524" fmla="*/ 12338769 h 13715990"/>
              <a:gd name="connsiteX525" fmla="*/ 22915588 w 24452916"/>
              <a:gd name="connsiteY525" fmla="*/ 12338769 h 13715990"/>
              <a:gd name="connsiteX526" fmla="*/ 22915588 w 24452916"/>
              <a:gd name="connsiteY526" fmla="*/ 12209096 h 13715990"/>
              <a:gd name="connsiteX527" fmla="*/ 22149736 w 24452916"/>
              <a:gd name="connsiteY527" fmla="*/ 12207760 h 13715990"/>
              <a:gd name="connsiteX528" fmla="*/ 22187488 w 24452916"/>
              <a:gd name="connsiteY528" fmla="*/ 12225138 h 13715990"/>
              <a:gd name="connsiteX529" fmla="*/ 22200972 w 24452916"/>
              <a:gd name="connsiteY529" fmla="*/ 12274601 h 13715990"/>
              <a:gd name="connsiteX530" fmla="*/ 22187488 w 24452916"/>
              <a:gd name="connsiteY530" fmla="*/ 12324064 h 13715990"/>
              <a:gd name="connsiteX531" fmla="*/ 22149736 w 24452916"/>
              <a:gd name="connsiteY531" fmla="*/ 12341443 h 13715990"/>
              <a:gd name="connsiteX532" fmla="*/ 22111984 w 24452916"/>
              <a:gd name="connsiteY532" fmla="*/ 12324064 h 13715990"/>
              <a:gd name="connsiteX533" fmla="*/ 22098500 w 24452916"/>
              <a:gd name="connsiteY533" fmla="*/ 12274601 h 13715990"/>
              <a:gd name="connsiteX534" fmla="*/ 22111984 w 24452916"/>
              <a:gd name="connsiteY534" fmla="*/ 12225138 h 13715990"/>
              <a:gd name="connsiteX535" fmla="*/ 22149736 w 24452916"/>
              <a:gd name="connsiteY535" fmla="*/ 12207760 h 13715990"/>
              <a:gd name="connsiteX536" fmla="*/ 21286804 w 24452916"/>
              <a:gd name="connsiteY536" fmla="*/ 12207759 h 13715990"/>
              <a:gd name="connsiteX537" fmla="*/ 21207252 w 24452916"/>
              <a:gd name="connsiteY537" fmla="*/ 12250538 h 13715990"/>
              <a:gd name="connsiteX538" fmla="*/ 21249052 w 24452916"/>
              <a:gd name="connsiteY538" fmla="*/ 12302674 h 13715990"/>
              <a:gd name="connsiteX539" fmla="*/ 21307028 w 24452916"/>
              <a:gd name="connsiteY539" fmla="*/ 12271927 h 13715990"/>
              <a:gd name="connsiteX540" fmla="*/ 21286804 w 24452916"/>
              <a:gd name="connsiteY540" fmla="*/ 12207759 h 13715990"/>
              <a:gd name="connsiteX541" fmla="*/ 22894014 w 24452916"/>
              <a:gd name="connsiteY541" fmla="*/ 12191717 h 13715990"/>
              <a:gd name="connsiteX542" fmla="*/ 22894014 w 24452916"/>
              <a:gd name="connsiteY542" fmla="*/ 12357485 h 13715990"/>
              <a:gd name="connsiteX543" fmla="*/ 22941206 w 24452916"/>
              <a:gd name="connsiteY543" fmla="*/ 12357485 h 13715990"/>
              <a:gd name="connsiteX544" fmla="*/ 22972216 w 24452916"/>
              <a:gd name="connsiteY544" fmla="*/ 12353474 h 13715990"/>
              <a:gd name="connsiteX545" fmla="*/ 22997836 w 24452916"/>
              <a:gd name="connsiteY545" fmla="*/ 12338769 h 13715990"/>
              <a:gd name="connsiteX546" fmla="*/ 23015364 w 24452916"/>
              <a:gd name="connsiteY546" fmla="*/ 12312032 h 13715990"/>
              <a:gd name="connsiteX547" fmla="*/ 23022106 w 24452916"/>
              <a:gd name="connsiteY547" fmla="*/ 12273264 h 13715990"/>
              <a:gd name="connsiteX548" fmla="*/ 23016712 w 24452916"/>
              <a:gd name="connsiteY548" fmla="*/ 12235833 h 13715990"/>
              <a:gd name="connsiteX549" fmla="*/ 23000532 w 24452916"/>
              <a:gd name="connsiteY549" fmla="*/ 12210433 h 13715990"/>
              <a:gd name="connsiteX550" fmla="*/ 22974914 w 24452916"/>
              <a:gd name="connsiteY550" fmla="*/ 12195727 h 13715990"/>
              <a:gd name="connsiteX551" fmla="*/ 22942554 w 24452916"/>
              <a:gd name="connsiteY551" fmla="*/ 12191717 h 13715990"/>
              <a:gd name="connsiteX552" fmla="*/ 22894014 w 24452916"/>
              <a:gd name="connsiteY552" fmla="*/ 12191717 h 13715990"/>
              <a:gd name="connsiteX553" fmla="*/ 22760530 w 24452916"/>
              <a:gd name="connsiteY553" fmla="*/ 12191717 h 13715990"/>
              <a:gd name="connsiteX554" fmla="*/ 22760530 w 24452916"/>
              <a:gd name="connsiteY554" fmla="*/ 12357485 h 13715990"/>
              <a:gd name="connsiteX555" fmla="*/ 22860306 w 24452916"/>
              <a:gd name="connsiteY555" fmla="*/ 12357485 h 13715990"/>
              <a:gd name="connsiteX556" fmla="*/ 22860306 w 24452916"/>
              <a:gd name="connsiteY556" fmla="*/ 12338769 h 13715990"/>
              <a:gd name="connsiteX557" fmla="*/ 22783452 w 24452916"/>
              <a:gd name="connsiteY557" fmla="*/ 12338769 h 13715990"/>
              <a:gd name="connsiteX558" fmla="*/ 22783452 w 24452916"/>
              <a:gd name="connsiteY558" fmla="*/ 12283959 h 13715990"/>
              <a:gd name="connsiteX559" fmla="*/ 22852216 w 24452916"/>
              <a:gd name="connsiteY559" fmla="*/ 12283959 h 13715990"/>
              <a:gd name="connsiteX560" fmla="*/ 22852216 w 24452916"/>
              <a:gd name="connsiteY560" fmla="*/ 12265243 h 13715990"/>
              <a:gd name="connsiteX561" fmla="*/ 22783452 w 24452916"/>
              <a:gd name="connsiteY561" fmla="*/ 12265243 h 13715990"/>
              <a:gd name="connsiteX562" fmla="*/ 22783452 w 24452916"/>
              <a:gd name="connsiteY562" fmla="*/ 12210433 h 13715990"/>
              <a:gd name="connsiteX563" fmla="*/ 22860306 w 24452916"/>
              <a:gd name="connsiteY563" fmla="*/ 12210433 h 13715990"/>
              <a:gd name="connsiteX564" fmla="*/ 22860306 w 24452916"/>
              <a:gd name="connsiteY564" fmla="*/ 12191717 h 13715990"/>
              <a:gd name="connsiteX565" fmla="*/ 22760530 w 24452916"/>
              <a:gd name="connsiteY565" fmla="*/ 12191717 h 13715990"/>
              <a:gd name="connsiteX566" fmla="*/ 22614910 w 24452916"/>
              <a:gd name="connsiteY566" fmla="*/ 12191717 h 13715990"/>
              <a:gd name="connsiteX567" fmla="*/ 22614910 w 24452916"/>
              <a:gd name="connsiteY567" fmla="*/ 12356148 h 13715990"/>
              <a:gd name="connsiteX568" fmla="*/ 22636484 w 24452916"/>
              <a:gd name="connsiteY568" fmla="*/ 12356148 h 13715990"/>
              <a:gd name="connsiteX569" fmla="*/ 22636484 w 24452916"/>
              <a:gd name="connsiteY569" fmla="*/ 12285296 h 13715990"/>
              <a:gd name="connsiteX570" fmla="*/ 22660752 w 24452916"/>
              <a:gd name="connsiteY570" fmla="*/ 12285296 h 13715990"/>
              <a:gd name="connsiteX571" fmla="*/ 22672888 w 24452916"/>
              <a:gd name="connsiteY571" fmla="*/ 12286632 h 13715990"/>
              <a:gd name="connsiteX572" fmla="*/ 22682328 w 24452916"/>
              <a:gd name="connsiteY572" fmla="*/ 12290643 h 13715990"/>
              <a:gd name="connsiteX573" fmla="*/ 22689068 w 24452916"/>
              <a:gd name="connsiteY573" fmla="*/ 12298664 h 13715990"/>
              <a:gd name="connsiteX574" fmla="*/ 22694460 w 24452916"/>
              <a:gd name="connsiteY574" fmla="*/ 12312032 h 13715990"/>
              <a:gd name="connsiteX575" fmla="*/ 22701204 w 24452916"/>
              <a:gd name="connsiteY575" fmla="*/ 12342779 h 13715990"/>
              <a:gd name="connsiteX576" fmla="*/ 22703900 w 24452916"/>
              <a:gd name="connsiteY576" fmla="*/ 12350800 h 13715990"/>
              <a:gd name="connsiteX577" fmla="*/ 22707944 w 24452916"/>
              <a:gd name="connsiteY577" fmla="*/ 12357485 h 13715990"/>
              <a:gd name="connsiteX578" fmla="*/ 22707944 w 24452916"/>
              <a:gd name="connsiteY578" fmla="*/ 12356148 h 13715990"/>
              <a:gd name="connsiteX579" fmla="*/ 22733564 w 24452916"/>
              <a:gd name="connsiteY579" fmla="*/ 12356148 h 13715990"/>
              <a:gd name="connsiteX580" fmla="*/ 22725472 w 24452916"/>
              <a:gd name="connsiteY580" fmla="*/ 12338769 h 13715990"/>
              <a:gd name="connsiteX581" fmla="*/ 22717384 w 24452916"/>
              <a:gd name="connsiteY581" fmla="*/ 12305348 h 13715990"/>
              <a:gd name="connsiteX582" fmla="*/ 22706596 w 24452916"/>
              <a:gd name="connsiteY582" fmla="*/ 12285296 h 13715990"/>
              <a:gd name="connsiteX583" fmla="*/ 22687720 w 24452916"/>
              <a:gd name="connsiteY583" fmla="*/ 12277274 h 13715990"/>
              <a:gd name="connsiteX584" fmla="*/ 22702552 w 24452916"/>
              <a:gd name="connsiteY584" fmla="*/ 12274601 h 13715990"/>
              <a:gd name="connsiteX585" fmla="*/ 22714686 w 24452916"/>
              <a:gd name="connsiteY585" fmla="*/ 12266580 h 13715990"/>
              <a:gd name="connsiteX586" fmla="*/ 22722776 w 24452916"/>
              <a:gd name="connsiteY586" fmla="*/ 12254548 h 13715990"/>
              <a:gd name="connsiteX587" fmla="*/ 22725472 w 24452916"/>
              <a:gd name="connsiteY587" fmla="*/ 12237169 h 13715990"/>
              <a:gd name="connsiteX588" fmla="*/ 22711990 w 24452916"/>
              <a:gd name="connsiteY588" fmla="*/ 12203748 h 13715990"/>
              <a:gd name="connsiteX589" fmla="*/ 22670192 w 24452916"/>
              <a:gd name="connsiteY589" fmla="*/ 12191717 h 13715990"/>
              <a:gd name="connsiteX590" fmla="*/ 22614910 w 24452916"/>
              <a:gd name="connsiteY590" fmla="*/ 12191717 h 13715990"/>
              <a:gd name="connsiteX591" fmla="*/ 22480076 w 24452916"/>
              <a:gd name="connsiteY591" fmla="*/ 12191717 h 13715990"/>
              <a:gd name="connsiteX592" fmla="*/ 22480076 w 24452916"/>
              <a:gd name="connsiteY592" fmla="*/ 12357485 h 13715990"/>
              <a:gd name="connsiteX593" fmla="*/ 22579852 w 24452916"/>
              <a:gd name="connsiteY593" fmla="*/ 12357485 h 13715990"/>
              <a:gd name="connsiteX594" fmla="*/ 22579852 w 24452916"/>
              <a:gd name="connsiteY594" fmla="*/ 12338769 h 13715990"/>
              <a:gd name="connsiteX595" fmla="*/ 22503000 w 24452916"/>
              <a:gd name="connsiteY595" fmla="*/ 12338769 h 13715990"/>
              <a:gd name="connsiteX596" fmla="*/ 22503000 w 24452916"/>
              <a:gd name="connsiteY596" fmla="*/ 12283959 h 13715990"/>
              <a:gd name="connsiteX597" fmla="*/ 22571764 w 24452916"/>
              <a:gd name="connsiteY597" fmla="*/ 12283959 h 13715990"/>
              <a:gd name="connsiteX598" fmla="*/ 22571764 w 24452916"/>
              <a:gd name="connsiteY598" fmla="*/ 12265243 h 13715990"/>
              <a:gd name="connsiteX599" fmla="*/ 22503000 w 24452916"/>
              <a:gd name="connsiteY599" fmla="*/ 12265243 h 13715990"/>
              <a:gd name="connsiteX600" fmla="*/ 22503000 w 24452916"/>
              <a:gd name="connsiteY600" fmla="*/ 12210433 h 13715990"/>
              <a:gd name="connsiteX601" fmla="*/ 22579852 w 24452916"/>
              <a:gd name="connsiteY601" fmla="*/ 12210433 h 13715990"/>
              <a:gd name="connsiteX602" fmla="*/ 22579852 w 24452916"/>
              <a:gd name="connsiteY602" fmla="*/ 12191717 h 13715990"/>
              <a:gd name="connsiteX603" fmla="*/ 22480076 w 24452916"/>
              <a:gd name="connsiteY603" fmla="*/ 12191717 h 13715990"/>
              <a:gd name="connsiteX604" fmla="*/ 21954228 w 24452916"/>
              <a:gd name="connsiteY604" fmla="*/ 12191717 h 13715990"/>
              <a:gd name="connsiteX605" fmla="*/ 21954228 w 24452916"/>
              <a:gd name="connsiteY605" fmla="*/ 12357485 h 13715990"/>
              <a:gd name="connsiteX606" fmla="*/ 21977150 w 24452916"/>
              <a:gd name="connsiteY606" fmla="*/ 12357485 h 13715990"/>
              <a:gd name="connsiteX607" fmla="*/ 21977150 w 24452916"/>
              <a:gd name="connsiteY607" fmla="*/ 12294653 h 13715990"/>
              <a:gd name="connsiteX608" fmla="*/ 22004116 w 24452916"/>
              <a:gd name="connsiteY608" fmla="*/ 12294653 h 13715990"/>
              <a:gd name="connsiteX609" fmla="*/ 22045914 w 24452916"/>
              <a:gd name="connsiteY609" fmla="*/ 12279948 h 13715990"/>
              <a:gd name="connsiteX610" fmla="*/ 22059398 w 24452916"/>
              <a:gd name="connsiteY610" fmla="*/ 12241180 h 13715990"/>
              <a:gd name="connsiteX611" fmla="*/ 22045914 w 24452916"/>
              <a:gd name="connsiteY611" fmla="*/ 12205085 h 13715990"/>
              <a:gd name="connsiteX612" fmla="*/ 22001420 w 24452916"/>
              <a:gd name="connsiteY612" fmla="*/ 12191717 h 13715990"/>
              <a:gd name="connsiteX613" fmla="*/ 21954228 w 24452916"/>
              <a:gd name="connsiteY613" fmla="*/ 12191717 h 13715990"/>
              <a:gd name="connsiteX614" fmla="*/ 21394672 w 24452916"/>
              <a:gd name="connsiteY614" fmla="*/ 12191717 h 13715990"/>
              <a:gd name="connsiteX615" fmla="*/ 21394672 w 24452916"/>
              <a:gd name="connsiteY615" fmla="*/ 12258559 h 13715990"/>
              <a:gd name="connsiteX616" fmla="*/ 21549728 w 24452916"/>
              <a:gd name="connsiteY616" fmla="*/ 12329411 h 13715990"/>
              <a:gd name="connsiteX617" fmla="*/ 21600966 w 24452916"/>
              <a:gd name="connsiteY617" fmla="*/ 12285296 h 13715990"/>
              <a:gd name="connsiteX618" fmla="*/ 21394672 w 24452916"/>
              <a:gd name="connsiteY618" fmla="*/ 12191717 h 13715990"/>
              <a:gd name="connsiteX619" fmla="*/ 21377144 w 24452916"/>
              <a:gd name="connsiteY619" fmla="*/ 12191717 h 13715990"/>
              <a:gd name="connsiteX620" fmla="*/ 21302984 w 24452916"/>
              <a:gd name="connsiteY620" fmla="*/ 12203748 h 13715990"/>
              <a:gd name="connsiteX621" fmla="*/ 21323210 w 24452916"/>
              <a:gd name="connsiteY621" fmla="*/ 12267917 h 13715990"/>
              <a:gd name="connsiteX622" fmla="*/ 21377144 w 24452916"/>
              <a:gd name="connsiteY622" fmla="*/ 12258559 h 13715990"/>
              <a:gd name="connsiteX623" fmla="*/ 21377144 w 24452916"/>
              <a:gd name="connsiteY623" fmla="*/ 12191717 h 13715990"/>
              <a:gd name="connsiteX624" fmla="*/ 22333108 w 24452916"/>
              <a:gd name="connsiteY624" fmla="*/ 12190381 h 13715990"/>
              <a:gd name="connsiteX625" fmla="*/ 22303444 w 24452916"/>
              <a:gd name="connsiteY625" fmla="*/ 12298665 h 13715990"/>
              <a:gd name="connsiteX626" fmla="*/ 22299400 w 24452916"/>
              <a:gd name="connsiteY626" fmla="*/ 12317380 h 13715990"/>
              <a:gd name="connsiteX627" fmla="*/ 22296704 w 24452916"/>
              <a:gd name="connsiteY627" fmla="*/ 12332086 h 13715990"/>
              <a:gd name="connsiteX628" fmla="*/ 22295356 w 24452916"/>
              <a:gd name="connsiteY628" fmla="*/ 12344117 h 13715990"/>
              <a:gd name="connsiteX629" fmla="*/ 22294008 w 24452916"/>
              <a:gd name="connsiteY629" fmla="*/ 12344117 h 13715990"/>
              <a:gd name="connsiteX630" fmla="*/ 22291310 w 24452916"/>
              <a:gd name="connsiteY630" fmla="*/ 12332086 h 13715990"/>
              <a:gd name="connsiteX631" fmla="*/ 22288614 w 24452916"/>
              <a:gd name="connsiteY631" fmla="*/ 12317380 h 13715990"/>
              <a:gd name="connsiteX632" fmla="*/ 22284568 w 24452916"/>
              <a:gd name="connsiteY632" fmla="*/ 12300002 h 13715990"/>
              <a:gd name="connsiteX633" fmla="*/ 22256254 w 24452916"/>
              <a:gd name="connsiteY633" fmla="*/ 12193055 h 13715990"/>
              <a:gd name="connsiteX634" fmla="*/ 22233332 w 24452916"/>
              <a:gd name="connsiteY634" fmla="*/ 12193055 h 13715990"/>
              <a:gd name="connsiteX635" fmla="*/ 22279176 w 24452916"/>
              <a:gd name="connsiteY635" fmla="*/ 12358822 h 13715990"/>
              <a:gd name="connsiteX636" fmla="*/ 22310188 w 24452916"/>
              <a:gd name="connsiteY636" fmla="*/ 12358822 h 13715990"/>
              <a:gd name="connsiteX637" fmla="*/ 22337152 w 24452916"/>
              <a:gd name="connsiteY637" fmla="*/ 12255886 h 13715990"/>
              <a:gd name="connsiteX638" fmla="*/ 22341198 w 24452916"/>
              <a:gd name="connsiteY638" fmla="*/ 12238507 h 13715990"/>
              <a:gd name="connsiteX639" fmla="*/ 22343896 w 24452916"/>
              <a:gd name="connsiteY639" fmla="*/ 12225139 h 13715990"/>
              <a:gd name="connsiteX640" fmla="*/ 22345244 w 24452916"/>
              <a:gd name="connsiteY640" fmla="*/ 12213107 h 13715990"/>
              <a:gd name="connsiteX641" fmla="*/ 22346592 w 24452916"/>
              <a:gd name="connsiteY641" fmla="*/ 12213107 h 13715990"/>
              <a:gd name="connsiteX642" fmla="*/ 22347940 w 24452916"/>
              <a:gd name="connsiteY642" fmla="*/ 12225139 h 13715990"/>
              <a:gd name="connsiteX643" fmla="*/ 22349288 w 24452916"/>
              <a:gd name="connsiteY643" fmla="*/ 12238507 h 13715990"/>
              <a:gd name="connsiteX644" fmla="*/ 22353334 w 24452916"/>
              <a:gd name="connsiteY644" fmla="*/ 12255886 h 13715990"/>
              <a:gd name="connsiteX645" fmla="*/ 22380300 w 24452916"/>
              <a:gd name="connsiteY645" fmla="*/ 12358822 h 13715990"/>
              <a:gd name="connsiteX646" fmla="*/ 22411312 w 24452916"/>
              <a:gd name="connsiteY646" fmla="*/ 12358822 h 13715990"/>
              <a:gd name="connsiteX647" fmla="*/ 22457156 w 24452916"/>
              <a:gd name="connsiteY647" fmla="*/ 12193055 h 13715990"/>
              <a:gd name="connsiteX648" fmla="*/ 22435582 w 24452916"/>
              <a:gd name="connsiteY648" fmla="*/ 12193055 h 13715990"/>
              <a:gd name="connsiteX649" fmla="*/ 22407268 w 24452916"/>
              <a:gd name="connsiteY649" fmla="*/ 12301338 h 13715990"/>
              <a:gd name="connsiteX650" fmla="*/ 22403222 w 24452916"/>
              <a:gd name="connsiteY650" fmla="*/ 12318717 h 13715990"/>
              <a:gd name="connsiteX651" fmla="*/ 22400524 w 24452916"/>
              <a:gd name="connsiteY651" fmla="*/ 12332086 h 13715990"/>
              <a:gd name="connsiteX652" fmla="*/ 22399176 w 24452916"/>
              <a:gd name="connsiteY652" fmla="*/ 12344117 h 13715990"/>
              <a:gd name="connsiteX653" fmla="*/ 22397828 w 24452916"/>
              <a:gd name="connsiteY653" fmla="*/ 12344117 h 13715990"/>
              <a:gd name="connsiteX654" fmla="*/ 22395132 w 24452916"/>
              <a:gd name="connsiteY654" fmla="*/ 12332086 h 13715990"/>
              <a:gd name="connsiteX655" fmla="*/ 22392436 w 24452916"/>
              <a:gd name="connsiteY655" fmla="*/ 12318717 h 13715990"/>
              <a:gd name="connsiteX656" fmla="*/ 22388390 w 24452916"/>
              <a:gd name="connsiteY656" fmla="*/ 12300002 h 13715990"/>
              <a:gd name="connsiteX657" fmla="*/ 22358728 w 24452916"/>
              <a:gd name="connsiteY657" fmla="*/ 12190381 h 13715990"/>
              <a:gd name="connsiteX658" fmla="*/ 22333108 w 24452916"/>
              <a:gd name="connsiteY658" fmla="*/ 12190381 h 13715990"/>
              <a:gd name="connsiteX659" fmla="*/ 22149736 w 24452916"/>
              <a:gd name="connsiteY659" fmla="*/ 12187707 h 13715990"/>
              <a:gd name="connsiteX660" fmla="*/ 22118724 w 24452916"/>
              <a:gd name="connsiteY660" fmla="*/ 12193054 h 13715990"/>
              <a:gd name="connsiteX661" fmla="*/ 22095804 w 24452916"/>
              <a:gd name="connsiteY661" fmla="*/ 12210433 h 13715990"/>
              <a:gd name="connsiteX662" fmla="*/ 22080972 w 24452916"/>
              <a:gd name="connsiteY662" fmla="*/ 12237170 h 13715990"/>
              <a:gd name="connsiteX663" fmla="*/ 22075578 w 24452916"/>
              <a:gd name="connsiteY663" fmla="*/ 12274601 h 13715990"/>
              <a:gd name="connsiteX664" fmla="*/ 22080972 w 24452916"/>
              <a:gd name="connsiteY664" fmla="*/ 12312033 h 13715990"/>
              <a:gd name="connsiteX665" fmla="*/ 22095804 w 24452916"/>
              <a:gd name="connsiteY665" fmla="*/ 12338770 h 13715990"/>
              <a:gd name="connsiteX666" fmla="*/ 22118724 w 24452916"/>
              <a:gd name="connsiteY666" fmla="*/ 12354812 h 13715990"/>
              <a:gd name="connsiteX667" fmla="*/ 22149736 w 24452916"/>
              <a:gd name="connsiteY667" fmla="*/ 12360159 h 13715990"/>
              <a:gd name="connsiteX668" fmla="*/ 22180748 w 24452916"/>
              <a:gd name="connsiteY668" fmla="*/ 12354812 h 13715990"/>
              <a:gd name="connsiteX669" fmla="*/ 22203668 w 24452916"/>
              <a:gd name="connsiteY669" fmla="*/ 12338770 h 13715990"/>
              <a:gd name="connsiteX670" fmla="*/ 22218500 w 24452916"/>
              <a:gd name="connsiteY670" fmla="*/ 12312033 h 13715990"/>
              <a:gd name="connsiteX671" fmla="*/ 22223894 w 24452916"/>
              <a:gd name="connsiteY671" fmla="*/ 12274601 h 13715990"/>
              <a:gd name="connsiteX672" fmla="*/ 22218500 w 24452916"/>
              <a:gd name="connsiteY672" fmla="*/ 12237170 h 13715990"/>
              <a:gd name="connsiteX673" fmla="*/ 22203668 w 24452916"/>
              <a:gd name="connsiteY673" fmla="*/ 12210433 h 13715990"/>
              <a:gd name="connsiteX674" fmla="*/ 22180748 w 24452916"/>
              <a:gd name="connsiteY674" fmla="*/ 12193054 h 13715990"/>
              <a:gd name="connsiteX675" fmla="*/ 22149736 w 24452916"/>
              <a:gd name="connsiteY675" fmla="*/ 12187707 h 13715990"/>
              <a:gd name="connsiteX676" fmla="*/ 21261186 w 24452916"/>
              <a:gd name="connsiteY676" fmla="*/ 12127549 h 13715990"/>
              <a:gd name="connsiteX677" fmla="*/ 21154668 w 24452916"/>
              <a:gd name="connsiteY677" fmla="*/ 12185033 h 13715990"/>
              <a:gd name="connsiteX678" fmla="*/ 21196466 w 24452916"/>
              <a:gd name="connsiteY678" fmla="*/ 12237170 h 13715990"/>
              <a:gd name="connsiteX679" fmla="*/ 21281412 w 24452916"/>
              <a:gd name="connsiteY679" fmla="*/ 12191717 h 13715990"/>
              <a:gd name="connsiteX680" fmla="*/ 21261186 w 24452916"/>
              <a:gd name="connsiteY680" fmla="*/ 12127549 h 13715990"/>
              <a:gd name="connsiteX681" fmla="*/ 21393324 w 24452916"/>
              <a:gd name="connsiteY681" fmla="*/ 12106160 h 13715990"/>
              <a:gd name="connsiteX682" fmla="*/ 21393324 w 24452916"/>
              <a:gd name="connsiteY682" fmla="*/ 12173002 h 13715990"/>
              <a:gd name="connsiteX683" fmla="*/ 21613100 w 24452916"/>
              <a:gd name="connsiteY683" fmla="*/ 12273265 h 13715990"/>
              <a:gd name="connsiteX684" fmla="*/ 21664336 w 24452916"/>
              <a:gd name="connsiteY684" fmla="*/ 12229149 h 13715990"/>
              <a:gd name="connsiteX685" fmla="*/ 21393324 w 24452916"/>
              <a:gd name="connsiteY685" fmla="*/ 12106160 h 13715990"/>
              <a:gd name="connsiteX686" fmla="*/ 21393324 w 24452916"/>
              <a:gd name="connsiteY686" fmla="*/ 12023276 h 13715990"/>
              <a:gd name="connsiteX687" fmla="*/ 21393324 w 24452916"/>
              <a:gd name="connsiteY687" fmla="*/ 12090118 h 13715990"/>
              <a:gd name="connsiteX688" fmla="*/ 21677820 w 24452916"/>
              <a:gd name="connsiteY688" fmla="*/ 12218454 h 13715990"/>
              <a:gd name="connsiteX689" fmla="*/ 21729056 w 24452916"/>
              <a:gd name="connsiteY689" fmla="*/ 12174338 h 13715990"/>
              <a:gd name="connsiteX690" fmla="*/ 21393324 w 24452916"/>
              <a:gd name="connsiteY690" fmla="*/ 12023276 h 13715990"/>
              <a:gd name="connsiteX691" fmla="*/ 22777 w 24452916"/>
              <a:gd name="connsiteY691" fmla="*/ 5419632 h 13715990"/>
              <a:gd name="connsiteX692" fmla="*/ 0 w 24452916"/>
              <a:gd name="connsiteY692" fmla="*/ 9204234 h 13715990"/>
              <a:gd name="connsiteX693" fmla="*/ 17239606 w 24452916"/>
              <a:gd name="connsiteY693" fmla="*/ 9187533 h 13715990"/>
              <a:gd name="connsiteX694" fmla="*/ 17239606 w 24452916"/>
              <a:gd name="connsiteY694" fmla="*/ 5399312 h 13715990"/>
              <a:gd name="connsiteX695" fmla="*/ 22777 w 24452916"/>
              <a:gd name="connsiteY695" fmla="*/ 5419632 h 13715990"/>
              <a:gd name="connsiteX696" fmla="*/ 20806 w 24452916"/>
              <a:gd name="connsiteY696" fmla="*/ 0 h 13715990"/>
              <a:gd name="connsiteX697" fmla="*/ 24452916 w 24452916"/>
              <a:gd name="connsiteY697" fmla="*/ 0 h 13715990"/>
              <a:gd name="connsiteX698" fmla="*/ 24452916 w 24452916"/>
              <a:gd name="connsiteY698" fmla="*/ 13715990 h 13715990"/>
              <a:gd name="connsiteX699" fmla="*/ 20806 w 24452916"/>
              <a:gd name="connsiteY699" fmla="*/ 13715990 h 13715990"/>
              <a:gd name="connsiteX700" fmla="*/ 20806 w 24452916"/>
              <a:gd name="connsiteY700" fmla="*/ 0 h 13715990"/>
              <a:gd name="connsiteX0" fmla="*/ 21615464 w 24505168"/>
              <a:gd name="connsiteY0" fmla="*/ 12830725 h 13715990"/>
              <a:gd name="connsiteX1" fmla="*/ 21445576 w 24505168"/>
              <a:gd name="connsiteY1" fmla="*/ 12873504 h 13715990"/>
              <a:gd name="connsiteX2" fmla="*/ 21445576 w 24505168"/>
              <a:gd name="connsiteY2" fmla="*/ 12940346 h 13715990"/>
              <a:gd name="connsiteX3" fmla="*/ 21647824 w 24505168"/>
              <a:gd name="connsiteY3" fmla="*/ 12889546 h 13715990"/>
              <a:gd name="connsiteX4" fmla="*/ 21615464 w 24505168"/>
              <a:gd name="connsiteY4" fmla="*/ 12830725 h 13715990"/>
              <a:gd name="connsiteX5" fmla="*/ 21576364 w 24505168"/>
              <a:gd name="connsiteY5" fmla="*/ 12757199 h 13715990"/>
              <a:gd name="connsiteX6" fmla="*/ 21445576 w 24505168"/>
              <a:gd name="connsiteY6" fmla="*/ 12789283 h 13715990"/>
              <a:gd name="connsiteX7" fmla="*/ 21445576 w 24505168"/>
              <a:gd name="connsiteY7" fmla="*/ 12856125 h 13715990"/>
              <a:gd name="connsiteX8" fmla="*/ 21607376 w 24505168"/>
              <a:gd name="connsiteY8" fmla="*/ 12816020 h 13715990"/>
              <a:gd name="connsiteX9" fmla="*/ 21576364 w 24505168"/>
              <a:gd name="connsiteY9" fmla="*/ 12757199 h 13715990"/>
              <a:gd name="connsiteX10" fmla="*/ 21537260 w 24505168"/>
              <a:gd name="connsiteY10" fmla="*/ 12682336 h 13715990"/>
              <a:gd name="connsiteX11" fmla="*/ 21445576 w 24505168"/>
              <a:gd name="connsiteY11" fmla="*/ 12705062 h 13715990"/>
              <a:gd name="connsiteX12" fmla="*/ 21445576 w 24505168"/>
              <a:gd name="connsiteY12" fmla="*/ 12771904 h 13715990"/>
              <a:gd name="connsiteX13" fmla="*/ 21568272 w 24505168"/>
              <a:gd name="connsiteY13" fmla="*/ 12741157 h 13715990"/>
              <a:gd name="connsiteX14" fmla="*/ 21537260 w 24505168"/>
              <a:gd name="connsiteY14" fmla="*/ 12682336 h 13715990"/>
              <a:gd name="connsiteX15" fmla="*/ 21277032 w 24505168"/>
              <a:gd name="connsiteY15" fmla="*/ 12639557 h 13715990"/>
              <a:gd name="connsiteX16" fmla="*/ 21227144 w 24505168"/>
              <a:gd name="connsiteY16" fmla="*/ 12685009 h 13715990"/>
              <a:gd name="connsiteX17" fmla="*/ 21428046 w 24505168"/>
              <a:gd name="connsiteY17" fmla="*/ 12771904 h 13715990"/>
              <a:gd name="connsiteX18" fmla="*/ 21428046 w 24505168"/>
              <a:gd name="connsiteY18" fmla="*/ 12705062 h 13715990"/>
              <a:gd name="connsiteX19" fmla="*/ 21277032 w 24505168"/>
              <a:gd name="connsiteY19" fmla="*/ 12639557 h 13715990"/>
              <a:gd name="connsiteX20" fmla="*/ 23178180 w 24505168"/>
              <a:gd name="connsiteY20" fmla="*/ 12638221 h 13715990"/>
              <a:gd name="connsiteX21" fmla="*/ 23207844 w 24505168"/>
              <a:gd name="connsiteY21" fmla="*/ 12651589 h 13715990"/>
              <a:gd name="connsiteX22" fmla="*/ 23217280 w 24505168"/>
              <a:gd name="connsiteY22" fmla="*/ 12690357 h 13715990"/>
              <a:gd name="connsiteX23" fmla="*/ 23207844 w 24505168"/>
              <a:gd name="connsiteY23" fmla="*/ 12729125 h 13715990"/>
              <a:gd name="connsiteX24" fmla="*/ 23178180 w 24505168"/>
              <a:gd name="connsiteY24" fmla="*/ 12742494 h 13715990"/>
              <a:gd name="connsiteX25" fmla="*/ 23148516 w 24505168"/>
              <a:gd name="connsiteY25" fmla="*/ 12729125 h 13715990"/>
              <a:gd name="connsiteX26" fmla="*/ 23139078 w 24505168"/>
              <a:gd name="connsiteY26" fmla="*/ 12690357 h 13715990"/>
              <a:gd name="connsiteX27" fmla="*/ 23148516 w 24505168"/>
              <a:gd name="connsiteY27" fmla="*/ 12651589 h 13715990"/>
              <a:gd name="connsiteX28" fmla="*/ 23178180 w 24505168"/>
              <a:gd name="connsiteY28" fmla="*/ 12638221 h 13715990"/>
              <a:gd name="connsiteX29" fmla="*/ 22873456 w 24505168"/>
              <a:gd name="connsiteY29" fmla="*/ 12638221 h 13715990"/>
              <a:gd name="connsiteX30" fmla="*/ 22903120 w 24505168"/>
              <a:gd name="connsiteY30" fmla="*/ 12651589 h 13715990"/>
              <a:gd name="connsiteX31" fmla="*/ 22912558 w 24505168"/>
              <a:gd name="connsiteY31" fmla="*/ 12690357 h 13715990"/>
              <a:gd name="connsiteX32" fmla="*/ 22903120 w 24505168"/>
              <a:gd name="connsiteY32" fmla="*/ 12729125 h 13715990"/>
              <a:gd name="connsiteX33" fmla="*/ 22873456 w 24505168"/>
              <a:gd name="connsiteY33" fmla="*/ 12742494 h 13715990"/>
              <a:gd name="connsiteX34" fmla="*/ 22843792 w 24505168"/>
              <a:gd name="connsiteY34" fmla="*/ 12729125 h 13715990"/>
              <a:gd name="connsiteX35" fmla="*/ 22834356 w 24505168"/>
              <a:gd name="connsiteY35" fmla="*/ 12690357 h 13715990"/>
              <a:gd name="connsiteX36" fmla="*/ 22843792 w 24505168"/>
              <a:gd name="connsiteY36" fmla="*/ 12651589 h 13715990"/>
              <a:gd name="connsiteX37" fmla="*/ 22873456 w 24505168"/>
              <a:gd name="connsiteY37" fmla="*/ 12638221 h 13715990"/>
              <a:gd name="connsiteX38" fmla="*/ 21068044 w 24505168"/>
              <a:gd name="connsiteY38" fmla="*/ 12623515 h 13715990"/>
              <a:gd name="connsiteX39" fmla="*/ 21004672 w 24505168"/>
              <a:gd name="connsiteY39" fmla="*/ 12646241 h 13715990"/>
              <a:gd name="connsiteX40" fmla="*/ 21092312 w 24505168"/>
              <a:gd name="connsiteY40" fmla="*/ 12789283 h 13715990"/>
              <a:gd name="connsiteX41" fmla="*/ 21142200 w 24505168"/>
              <a:gd name="connsiteY41" fmla="*/ 12743830 h 13715990"/>
              <a:gd name="connsiteX42" fmla="*/ 21068044 w 24505168"/>
              <a:gd name="connsiteY42" fmla="*/ 12623515 h 13715990"/>
              <a:gd name="connsiteX43" fmla="*/ 23441104 w 24505168"/>
              <a:gd name="connsiteY43" fmla="*/ 12607473 h 13715990"/>
              <a:gd name="connsiteX44" fmla="*/ 23497732 w 24505168"/>
              <a:gd name="connsiteY44" fmla="*/ 12718430 h 13715990"/>
              <a:gd name="connsiteX45" fmla="*/ 23497732 w 24505168"/>
              <a:gd name="connsiteY45" fmla="*/ 12773241 h 13715990"/>
              <a:gd name="connsiteX46" fmla="*/ 23536836 w 24505168"/>
              <a:gd name="connsiteY46" fmla="*/ 12773241 h 13715990"/>
              <a:gd name="connsiteX47" fmla="*/ 23536836 w 24505168"/>
              <a:gd name="connsiteY47" fmla="*/ 12718430 h 13715990"/>
              <a:gd name="connsiteX48" fmla="*/ 23590768 w 24505168"/>
              <a:gd name="connsiteY48" fmla="*/ 12607473 h 13715990"/>
              <a:gd name="connsiteX49" fmla="*/ 23550318 w 24505168"/>
              <a:gd name="connsiteY49" fmla="*/ 12607473 h 13715990"/>
              <a:gd name="connsiteX50" fmla="*/ 23531440 w 24505168"/>
              <a:gd name="connsiteY50" fmla="*/ 12647578 h 13715990"/>
              <a:gd name="connsiteX51" fmla="*/ 23524700 w 24505168"/>
              <a:gd name="connsiteY51" fmla="*/ 12662283 h 13715990"/>
              <a:gd name="connsiteX52" fmla="*/ 23520654 w 24505168"/>
              <a:gd name="connsiteY52" fmla="*/ 12672978 h 13715990"/>
              <a:gd name="connsiteX53" fmla="*/ 23517958 w 24505168"/>
              <a:gd name="connsiteY53" fmla="*/ 12682336 h 13715990"/>
              <a:gd name="connsiteX54" fmla="*/ 23516610 w 24505168"/>
              <a:gd name="connsiteY54" fmla="*/ 12682336 h 13715990"/>
              <a:gd name="connsiteX55" fmla="*/ 23515260 w 24505168"/>
              <a:gd name="connsiteY55" fmla="*/ 12672978 h 13715990"/>
              <a:gd name="connsiteX56" fmla="*/ 23511216 w 24505168"/>
              <a:gd name="connsiteY56" fmla="*/ 12660947 h 13715990"/>
              <a:gd name="connsiteX57" fmla="*/ 23504476 w 24505168"/>
              <a:gd name="connsiteY57" fmla="*/ 12646241 h 13715990"/>
              <a:gd name="connsiteX58" fmla="*/ 23484250 w 24505168"/>
              <a:gd name="connsiteY58" fmla="*/ 12607473 h 13715990"/>
              <a:gd name="connsiteX59" fmla="*/ 23441104 w 24505168"/>
              <a:gd name="connsiteY59" fmla="*/ 12607473 h 13715990"/>
              <a:gd name="connsiteX60" fmla="*/ 22981324 w 24505168"/>
              <a:gd name="connsiteY60" fmla="*/ 12607473 h 13715990"/>
              <a:gd name="connsiteX61" fmla="*/ 22981324 w 24505168"/>
              <a:gd name="connsiteY61" fmla="*/ 12773241 h 13715990"/>
              <a:gd name="connsiteX62" fmla="*/ 23085144 w 24505168"/>
              <a:gd name="connsiteY62" fmla="*/ 12773241 h 13715990"/>
              <a:gd name="connsiteX63" fmla="*/ 23085144 w 24505168"/>
              <a:gd name="connsiteY63" fmla="*/ 12739820 h 13715990"/>
              <a:gd name="connsiteX64" fmla="*/ 23020424 w 24505168"/>
              <a:gd name="connsiteY64" fmla="*/ 12739820 h 13715990"/>
              <a:gd name="connsiteX65" fmla="*/ 23020424 w 24505168"/>
              <a:gd name="connsiteY65" fmla="*/ 12607473 h 13715990"/>
              <a:gd name="connsiteX66" fmla="*/ 22981324 w 24505168"/>
              <a:gd name="connsiteY66" fmla="*/ 12607473 h 13715990"/>
              <a:gd name="connsiteX67" fmla="*/ 22619970 w 24505168"/>
              <a:gd name="connsiteY67" fmla="*/ 12607473 h 13715990"/>
              <a:gd name="connsiteX68" fmla="*/ 22619970 w 24505168"/>
              <a:gd name="connsiteY68" fmla="*/ 12774578 h 13715990"/>
              <a:gd name="connsiteX69" fmla="*/ 22659072 w 24505168"/>
              <a:gd name="connsiteY69" fmla="*/ 12774578 h 13715990"/>
              <a:gd name="connsiteX70" fmla="*/ 22659072 w 24505168"/>
              <a:gd name="connsiteY70" fmla="*/ 12709073 h 13715990"/>
              <a:gd name="connsiteX71" fmla="*/ 22659072 w 24505168"/>
              <a:gd name="connsiteY71" fmla="*/ 12693030 h 13715990"/>
              <a:gd name="connsiteX72" fmla="*/ 22659072 w 24505168"/>
              <a:gd name="connsiteY72" fmla="*/ 12680999 h 13715990"/>
              <a:gd name="connsiteX73" fmla="*/ 22657724 w 24505168"/>
              <a:gd name="connsiteY73" fmla="*/ 12671641 h 13715990"/>
              <a:gd name="connsiteX74" fmla="*/ 22659072 w 24505168"/>
              <a:gd name="connsiteY74" fmla="*/ 12671641 h 13715990"/>
              <a:gd name="connsiteX75" fmla="*/ 22663116 w 24505168"/>
              <a:gd name="connsiteY75" fmla="*/ 12678325 h 13715990"/>
              <a:gd name="connsiteX76" fmla="*/ 22675252 w 24505168"/>
              <a:gd name="connsiteY76" fmla="*/ 12695704 h 13715990"/>
              <a:gd name="connsiteX77" fmla="*/ 22734578 w 24505168"/>
              <a:gd name="connsiteY77" fmla="*/ 12774578 h 13715990"/>
              <a:gd name="connsiteX78" fmla="*/ 22769636 w 24505168"/>
              <a:gd name="connsiteY78" fmla="*/ 12774578 h 13715990"/>
              <a:gd name="connsiteX79" fmla="*/ 22769636 w 24505168"/>
              <a:gd name="connsiteY79" fmla="*/ 12608810 h 13715990"/>
              <a:gd name="connsiteX80" fmla="*/ 22730532 w 24505168"/>
              <a:gd name="connsiteY80" fmla="*/ 12608810 h 13715990"/>
              <a:gd name="connsiteX81" fmla="*/ 22730532 w 24505168"/>
              <a:gd name="connsiteY81" fmla="*/ 12675652 h 13715990"/>
              <a:gd name="connsiteX82" fmla="*/ 22730532 w 24505168"/>
              <a:gd name="connsiteY82" fmla="*/ 12690357 h 13715990"/>
              <a:gd name="connsiteX83" fmla="*/ 22730532 w 24505168"/>
              <a:gd name="connsiteY83" fmla="*/ 12701052 h 13715990"/>
              <a:gd name="connsiteX84" fmla="*/ 22730532 w 24505168"/>
              <a:gd name="connsiteY84" fmla="*/ 12710409 h 13715990"/>
              <a:gd name="connsiteX85" fmla="*/ 22729184 w 24505168"/>
              <a:gd name="connsiteY85" fmla="*/ 12710409 h 13715990"/>
              <a:gd name="connsiteX86" fmla="*/ 22725140 w 24505168"/>
              <a:gd name="connsiteY86" fmla="*/ 12703725 h 13715990"/>
              <a:gd name="connsiteX87" fmla="*/ 22721096 w 24505168"/>
              <a:gd name="connsiteY87" fmla="*/ 12697041 h 13715990"/>
              <a:gd name="connsiteX88" fmla="*/ 22714352 w 24505168"/>
              <a:gd name="connsiteY88" fmla="*/ 12687683 h 13715990"/>
              <a:gd name="connsiteX89" fmla="*/ 22656376 w 24505168"/>
              <a:gd name="connsiteY89" fmla="*/ 12607473 h 13715990"/>
              <a:gd name="connsiteX90" fmla="*/ 22619970 w 24505168"/>
              <a:gd name="connsiteY90" fmla="*/ 12607473 h 13715990"/>
              <a:gd name="connsiteX91" fmla="*/ 22439294 w 24505168"/>
              <a:gd name="connsiteY91" fmla="*/ 12607473 h 13715990"/>
              <a:gd name="connsiteX92" fmla="*/ 22439294 w 24505168"/>
              <a:gd name="connsiteY92" fmla="*/ 12773241 h 13715990"/>
              <a:gd name="connsiteX93" fmla="*/ 22477048 w 24505168"/>
              <a:gd name="connsiteY93" fmla="*/ 12773241 h 13715990"/>
              <a:gd name="connsiteX94" fmla="*/ 22477048 w 24505168"/>
              <a:gd name="connsiteY94" fmla="*/ 12705062 h 13715990"/>
              <a:gd name="connsiteX95" fmla="*/ 22541768 w 24505168"/>
              <a:gd name="connsiteY95" fmla="*/ 12705062 h 13715990"/>
              <a:gd name="connsiteX96" fmla="*/ 22541768 w 24505168"/>
              <a:gd name="connsiteY96" fmla="*/ 12773241 h 13715990"/>
              <a:gd name="connsiteX97" fmla="*/ 22580868 w 24505168"/>
              <a:gd name="connsiteY97" fmla="*/ 12773241 h 13715990"/>
              <a:gd name="connsiteX98" fmla="*/ 22580868 w 24505168"/>
              <a:gd name="connsiteY98" fmla="*/ 12607473 h 13715990"/>
              <a:gd name="connsiteX99" fmla="*/ 22541768 w 24505168"/>
              <a:gd name="connsiteY99" fmla="*/ 12607473 h 13715990"/>
              <a:gd name="connsiteX100" fmla="*/ 22541768 w 24505168"/>
              <a:gd name="connsiteY100" fmla="*/ 12671641 h 13715990"/>
              <a:gd name="connsiteX101" fmla="*/ 22477048 w 24505168"/>
              <a:gd name="connsiteY101" fmla="*/ 12671641 h 13715990"/>
              <a:gd name="connsiteX102" fmla="*/ 22477048 w 24505168"/>
              <a:gd name="connsiteY102" fmla="*/ 12607473 h 13715990"/>
              <a:gd name="connsiteX103" fmla="*/ 22439294 w 24505168"/>
              <a:gd name="connsiteY103" fmla="*/ 12607473 h 13715990"/>
              <a:gd name="connsiteX104" fmla="*/ 22134572 w 24505168"/>
              <a:gd name="connsiteY104" fmla="*/ 12607473 h 13715990"/>
              <a:gd name="connsiteX105" fmla="*/ 22134572 w 24505168"/>
              <a:gd name="connsiteY105" fmla="*/ 12773241 h 13715990"/>
              <a:gd name="connsiteX106" fmla="*/ 22247832 w 24505168"/>
              <a:gd name="connsiteY106" fmla="*/ 12773241 h 13715990"/>
              <a:gd name="connsiteX107" fmla="*/ 22247832 w 24505168"/>
              <a:gd name="connsiteY107" fmla="*/ 12739820 h 13715990"/>
              <a:gd name="connsiteX108" fmla="*/ 22173672 w 24505168"/>
              <a:gd name="connsiteY108" fmla="*/ 12739820 h 13715990"/>
              <a:gd name="connsiteX109" fmla="*/ 22173672 w 24505168"/>
              <a:gd name="connsiteY109" fmla="*/ 12705062 h 13715990"/>
              <a:gd name="connsiteX110" fmla="*/ 22238392 w 24505168"/>
              <a:gd name="connsiteY110" fmla="*/ 12705062 h 13715990"/>
              <a:gd name="connsiteX111" fmla="*/ 22238392 w 24505168"/>
              <a:gd name="connsiteY111" fmla="*/ 12672978 h 13715990"/>
              <a:gd name="connsiteX112" fmla="*/ 22173672 w 24505168"/>
              <a:gd name="connsiteY112" fmla="*/ 12672978 h 13715990"/>
              <a:gd name="connsiteX113" fmla="*/ 22173672 w 24505168"/>
              <a:gd name="connsiteY113" fmla="*/ 12640894 h 13715990"/>
              <a:gd name="connsiteX114" fmla="*/ 22247832 w 24505168"/>
              <a:gd name="connsiteY114" fmla="*/ 12640894 h 13715990"/>
              <a:gd name="connsiteX115" fmla="*/ 22247832 w 24505168"/>
              <a:gd name="connsiteY115" fmla="*/ 12607473 h 13715990"/>
              <a:gd name="connsiteX116" fmla="*/ 22134572 w 24505168"/>
              <a:gd name="connsiteY116" fmla="*/ 12607473 h 13715990"/>
              <a:gd name="connsiteX117" fmla="*/ 21984908 w 24505168"/>
              <a:gd name="connsiteY117" fmla="*/ 12607473 h 13715990"/>
              <a:gd name="connsiteX118" fmla="*/ 21984908 w 24505168"/>
              <a:gd name="connsiteY118" fmla="*/ 12640894 h 13715990"/>
              <a:gd name="connsiteX119" fmla="*/ 22030750 w 24505168"/>
              <a:gd name="connsiteY119" fmla="*/ 12640894 h 13715990"/>
              <a:gd name="connsiteX120" fmla="*/ 22030750 w 24505168"/>
              <a:gd name="connsiteY120" fmla="*/ 12773241 h 13715990"/>
              <a:gd name="connsiteX121" fmla="*/ 22068504 w 24505168"/>
              <a:gd name="connsiteY121" fmla="*/ 12773241 h 13715990"/>
              <a:gd name="connsiteX122" fmla="*/ 22068504 w 24505168"/>
              <a:gd name="connsiteY122" fmla="*/ 12640894 h 13715990"/>
              <a:gd name="connsiteX123" fmla="*/ 22115696 w 24505168"/>
              <a:gd name="connsiteY123" fmla="*/ 12640894 h 13715990"/>
              <a:gd name="connsiteX124" fmla="*/ 22115696 w 24505168"/>
              <a:gd name="connsiteY124" fmla="*/ 12607473 h 13715990"/>
              <a:gd name="connsiteX125" fmla="*/ 21984908 w 24505168"/>
              <a:gd name="connsiteY125" fmla="*/ 12607473 h 13715990"/>
              <a:gd name="connsiteX126" fmla="*/ 23358856 w 24505168"/>
              <a:gd name="connsiteY126" fmla="*/ 12603463 h 13715990"/>
              <a:gd name="connsiteX127" fmla="*/ 23298180 w 24505168"/>
              <a:gd name="connsiteY127" fmla="*/ 12626189 h 13715990"/>
              <a:gd name="connsiteX128" fmla="*/ 23276608 w 24505168"/>
              <a:gd name="connsiteY128" fmla="*/ 12690357 h 13715990"/>
              <a:gd name="connsiteX129" fmla="*/ 23282000 w 24505168"/>
              <a:gd name="connsiteY129" fmla="*/ 12727789 h 13715990"/>
              <a:gd name="connsiteX130" fmla="*/ 23296832 w 24505168"/>
              <a:gd name="connsiteY130" fmla="*/ 12754526 h 13715990"/>
              <a:gd name="connsiteX131" fmla="*/ 23321102 w 24505168"/>
              <a:gd name="connsiteY131" fmla="*/ 12770568 h 13715990"/>
              <a:gd name="connsiteX132" fmla="*/ 23350764 w 24505168"/>
              <a:gd name="connsiteY132" fmla="*/ 12775915 h 13715990"/>
              <a:gd name="connsiteX133" fmla="*/ 23377732 w 24505168"/>
              <a:gd name="connsiteY133" fmla="*/ 12770568 h 13715990"/>
              <a:gd name="connsiteX134" fmla="*/ 23396608 w 24505168"/>
              <a:gd name="connsiteY134" fmla="*/ 12754526 h 13715990"/>
              <a:gd name="connsiteX135" fmla="*/ 23403350 w 24505168"/>
              <a:gd name="connsiteY135" fmla="*/ 12773241 h 13715990"/>
              <a:gd name="connsiteX136" fmla="*/ 23427620 w 24505168"/>
              <a:gd name="connsiteY136" fmla="*/ 12773241 h 13715990"/>
              <a:gd name="connsiteX137" fmla="*/ 23427620 w 24505168"/>
              <a:gd name="connsiteY137" fmla="*/ 12685010 h 13715990"/>
              <a:gd name="connsiteX138" fmla="*/ 23427620 w 24505168"/>
              <a:gd name="connsiteY138" fmla="*/ 12683673 h 13715990"/>
              <a:gd name="connsiteX139" fmla="*/ 23354810 w 24505168"/>
              <a:gd name="connsiteY139" fmla="*/ 12683673 h 13715990"/>
              <a:gd name="connsiteX140" fmla="*/ 23354810 w 24505168"/>
              <a:gd name="connsiteY140" fmla="*/ 12714420 h 13715990"/>
              <a:gd name="connsiteX141" fmla="*/ 23391216 w 24505168"/>
              <a:gd name="connsiteY141" fmla="*/ 12714420 h 13715990"/>
              <a:gd name="connsiteX142" fmla="*/ 23391216 w 24505168"/>
              <a:gd name="connsiteY142" fmla="*/ 12719768 h 13715990"/>
              <a:gd name="connsiteX143" fmla="*/ 23383124 w 24505168"/>
              <a:gd name="connsiteY143" fmla="*/ 12737147 h 13715990"/>
              <a:gd name="connsiteX144" fmla="*/ 23357508 w 24505168"/>
              <a:gd name="connsiteY144" fmla="*/ 12743831 h 13715990"/>
              <a:gd name="connsiteX145" fmla="*/ 23338630 w 24505168"/>
              <a:gd name="connsiteY145" fmla="*/ 12739820 h 13715990"/>
              <a:gd name="connsiteX146" fmla="*/ 23326496 w 24505168"/>
              <a:gd name="connsiteY146" fmla="*/ 12727789 h 13715990"/>
              <a:gd name="connsiteX147" fmla="*/ 23319752 w 24505168"/>
              <a:gd name="connsiteY147" fmla="*/ 12710410 h 13715990"/>
              <a:gd name="connsiteX148" fmla="*/ 23317056 w 24505168"/>
              <a:gd name="connsiteY148" fmla="*/ 12689021 h 13715990"/>
              <a:gd name="connsiteX149" fmla="*/ 23321102 w 24505168"/>
              <a:gd name="connsiteY149" fmla="*/ 12663621 h 13715990"/>
              <a:gd name="connsiteX150" fmla="*/ 23330540 w 24505168"/>
              <a:gd name="connsiteY150" fmla="*/ 12647579 h 13715990"/>
              <a:gd name="connsiteX151" fmla="*/ 23344024 w 24505168"/>
              <a:gd name="connsiteY151" fmla="*/ 12638221 h 13715990"/>
              <a:gd name="connsiteX152" fmla="*/ 23357508 w 24505168"/>
              <a:gd name="connsiteY152" fmla="*/ 12635547 h 13715990"/>
              <a:gd name="connsiteX153" fmla="*/ 23389868 w 24505168"/>
              <a:gd name="connsiteY153" fmla="*/ 12662284 h 13715990"/>
              <a:gd name="connsiteX154" fmla="*/ 23427620 w 24505168"/>
              <a:gd name="connsiteY154" fmla="*/ 12644905 h 13715990"/>
              <a:gd name="connsiteX155" fmla="*/ 23402002 w 24505168"/>
              <a:gd name="connsiteY155" fmla="*/ 12614158 h 13715990"/>
              <a:gd name="connsiteX156" fmla="*/ 23358856 w 24505168"/>
              <a:gd name="connsiteY156" fmla="*/ 12603463 h 13715990"/>
              <a:gd name="connsiteX157" fmla="*/ 22351652 w 24505168"/>
              <a:gd name="connsiteY157" fmla="*/ 12603463 h 13715990"/>
              <a:gd name="connsiteX158" fmla="*/ 22290976 w 24505168"/>
              <a:gd name="connsiteY158" fmla="*/ 12626189 h 13715990"/>
              <a:gd name="connsiteX159" fmla="*/ 22269404 w 24505168"/>
              <a:gd name="connsiteY159" fmla="*/ 12690357 h 13715990"/>
              <a:gd name="connsiteX160" fmla="*/ 22274796 w 24505168"/>
              <a:gd name="connsiteY160" fmla="*/ 12727789 h 13715990"/>
              <a:gd name="connsiteX161" fmla="*/ 22290976 w 24505168"/>
              <a:gd name="connsiteY161" fmla="*/ 12754526 h 13715990"/>
              <a:gd name="connsiteX162" fmla="*/ 22315248 w 24505168"/>
              <a:gd name="connsiteY162" fmla="*/ 12771904 h 13715990"/>
              <a:gd name="connsiteX163" fmla="*/ 22346260 w 24505168"/>
              <a:gd name="connsiteY163" fmla="*/ 12777252 h 13715990"/>
              <a:gd name="connsiteX164" fmla="*/ 22370528 w 24505168"/>
              <a:gd name="connsiteY164" fmla="*/ 12774578 h 13715990"/>
              <a:gd name="connsiteX165" fmla="*/ 22389404 w 24505168"/>
              <a:gd name="connsiteY165" fmla="*/ 12767894 h 13715990"/>
              <a:gd name="connsiteX166" fmla="*/ 22404236 w 24505168"/>
              <a:gd name="connsiteY166" fmla="*/ 12755862 h 13715990"/>
              <a:gd name="connsiteX167" fmla="*/ 22416372 w 24505168"/>
              <a:gd name="connsiteY167" fmla="*/ 12738483 h 13715990"/>
              <a:gd name="connsiteX168" fmla="*/ 22385360 w 24505168"/>
              <a:gd name="connsiteY168" fmla="*/ 12719768 h 13715990"/>
              <a:gd name="connsiteX169" fmla="*/ 22370528 w 24505168"/>
              <a:gd name="connsiteY169" fmla="*/ 12737147 h 13715990"/>
              <a:gd name="connsiteX170" fmla="*/ 22350304 w 24505168"/>
              <a:gd name="connsiteY170" fmla="*/ 12742494 h 13715990"/>
              <a:gd name="connsiteX171" fmla="*/ 22319292 w 24505168"/>
              <a:gd name="connsiteY171" fmla="*/ 12729126 h 13715990"/>
              <a:gd name="connsiteX172" fmla="*/ 22308504 w 24505168"/>
              <a:gd name="connsiteY172" fmla="*/ 12690357 h 13715990"/>
              <a:gd name="connsiteX173" fmla="*/ 22319292 w 24505168"/>
              <a:gd name="connsiteY173" fmla="*/ 12651589 h 13715990"/>
              <a:gd name="connsiteX174" fmla="*/ 22348956 w 24505168"/>
              <a:gd name="connsiteY174" fmla="*/ 12636884 h 13715990"/>
              <a:gd name="connsiteX175" fmla="*/ 22370528 w 24505168"/>
              <a:gd name="connsiteY175" fmla="*/ 12643568 h 13715990"/>
              <a:gd name="connsiteX176" fmla="*/ 22381316 w 24505168"/>
              <a:gd name="connsiteY176" fmla="*/ 12662284 h 13715990"/>
              <a:gd name="connsiteX177" fmla="*/ 22419068 w 24505168"/>
              <a:gd name="connsiteY177" fmla="*/ 12644905 h 13715990"/>
              <a:gd name="connsiteX178" fmla="*/ 22393450 w 24505168"/>
              <a:gd name="connsiteY178" fmla="*/ 12614158 h 13715990"/>
              <a:gd name="connsiteX179" fmla="*/ 22351652 w 24505168"/>
              <a:gd name="connsiteY179" fmla="*/ 12603463 h 13715990"/>
              <a:gd name="connsiteX180" fmla="*/ 23178180 w 24505168"/>
              <a:gd name="connsiteY180" fmla="*/ 12602126 h 13715990"/>
              <a:gd name="connsiteX181" fmla="*/ 23120200 w 24505168"/>
              <a:gd name="connsiteY181" fmla="*/ 12624852 h 13715990"/>
              <a:gd name="connsiteX182" fmla="*/ 23098628 w 24505168"/>
              <a:gd name="connsiteY182" fmla="*/ 12689020 h 13715990"/>
              <a:gd name="connsiteX183" fmla="*/ 23120200 w 24505168"/>
              <a:gd name="connsiteY183" fmla="*/ 12753188 h 13715990"/>
              <a:gd name="connsiteX184" fmla="*/ 23178180 w 24505168"/>
              <a:gd name="connsiteY184" fmla="*/ 12775915 h 13715990"/>
              <a:gd name="connsiteX185" fmla="*/ 23236158 w 24505168"/>
              <a:gd name="connsiteY185" fmla="*/ 12753188 h 13715990"/>
              <a:gd name="connsiteX186" fmla="*/ 23257732 w 24505168"/>
              <a:gd name="connsiteY186" fmla="*/ 12689020 h 13715990"/>
              <a:gd name="connsiteX187" fmla="*/ 23236158 w 24505168"/>
              <a:gd name="connsiteY187" fmla="*/ 12624852 h 13715990"/>
              <a:gd name="connsiteX188" fmla="*/ 23178180 w 24505168"/>
              <a:gd name="connsiteY188" fmla="*/ 12602126 h 13715990"/>
              <a:gd name="connsiteX189" fmla="*/ 22873456 w 24505168"/>
              <a:gd name="connsiteY189" fmla="*/ 12602126 h 13715990"/>
              <a:gd name="connsiteX190" fmla="*/ 22815478 w 24505168"/>
              <a:gd name="connsiteY190" fmla="*/ 12624852 h 13715990"/>
              <a:gd name="connsiteX191" fmla="*/ 22793904 w 24505168"/>
              <a:gd name="connsiteY191" fmla="*/ 12689020 h 13715990"/>
              <a:gd name="connsiteX192" fmla="*/ 22815478 w 24505168"/>
              <a:gd name="connsiteY192" fmla="*/ 12753188 h 13715990"/>
              <a:gd name="connsiteX193" fmla="*/ 22873456 w 24505168"/>
              <a:gd name="connsiteY193" fmla="*/ 12775915 h 13715990"/>
              <a:gd name="connsiteX194" fmla="*/ 22931436 w 24505168"/>
              <a:gd name="connsiteY194" fmla="*/ 12753188 h 13715990"/>
              <a:gd name="connsiteX195" fmla="*/ 22953008 w 24505168"/>
              <a:gd name="connsiteY195" fmla="*/ 12689020 h 13715990"/>
              <a:gd name="connsiteX196" fmla="*/ 22931436 w 24505168"/>
              <a:gd name="connsiteY196" fmla="*/ 12624852 h 13715990"/>
              <a:gd name="connsiteX197" fmla="*/ 22873456 w 24505168"/>
              <a:gd name="connsiteY197" fmla="*/ 12602126 h 13715990"/>
              <a:gd name="connsiteX198" fmla="*/ 21147594 w 24505168"/>
              <a:gd name="connsiteY198" fmla="*/ 12594105 h 13715990"/>
              <a:gd name="connsiteX199" fmla="*/ 21084222 w 24505168"/>
              <a:gd name="connsiteY199" fmla="*/ 12616831 h 13715990"/>
              <a:gd name="connsiteX200" fmla="*/ 21154336 w 24505168"/>
              <a:gd name="connsiteY200" fmla="*/ 12730462 h 13715990"/>
              <a:gd name="connsiteX201" fmla="*/ 21204224 w 24505168"/>
              <a:gd name="connsiteY201" fmla="*/ 12685010 h 13715990"/>
              <a:gd name="connsiteX202" fmla="*/ 21147594 w 24505168"/>
              <a:gd name="connsiteY202" fmla="*/ 12594105 h 13715990"/>
              <a:gd name="connsiteX203" fmla="*/ 21659960 w 24505168"/>
              <a:gd name="connsiteY203" fmla="*/ 12523253 h 13715990"/>
              <a:gd name="connsiteX204" fmla="*/ 21550744 w 24505168"/>
              <a:gd name="connsiteY204" fmla="*/ 12674316 h 13715990"/>
              <a:gd name="connsiteX205" fmla="*/ 21583104 w 24505168"/>
              <a:gd name="connsiteY205" fmla="*/ 12733136 h 13715990"/>
              <a:gd name="connsiteX206" fmla="*/ 21726028 w 24505168"/>
              <a:gd name="connsiteY206" fmla="*/ 12533948 h 13715990"/>
              <a:gd name="connsiteX207" fmla="*/ 21659960 w 24505168"/>
              <a:gd name="connsiteY207" fmla="*/ 12523253 h 13715990"/>
              <a:gd name="connsiteX208" fmla="*/ 22029402 w 24505168"/>
              <a:gd name="connsiteY208" fmla="*/ 12492506 h 13715990"/>
              <a:gd name="connsiteX209" fmla="*/ 22060412 w 24505168"/>
              <a:gd name="connsiteY209" fmla="*/ 12492506 h 13715990"/>
              <a:gd name="connsiteX210" fmla="*/ 22087380 w 24505168"/>
              <a:gd name="connsiteY210" fmla="*/ 12499190 h 13715990"/>
              <a:gd name="connsiteX211" fmla="*/ 22095470 w 24505168"/>
              <a:gd name="connsiteY211" fmla="*/ 12517905 h 13715990"/>
              <a:gd name="connsiteX212" fmla="*/ 22086032 w 24505168"/>
              <a:gd name="connsiteY212" fmla="*/ 12540632 h 13715990"/>
              <a:gd name="connsiteX213" fmla="*/ 22060412 w 24505168"/>
              <a:gd name="connsiteY213" fmla="*/ 12547316 h 13715990"/>
              <a:gd name="connsiteX214" fmla="*/ 22029402 w 24505168"/>
              <a:gd name="connsiteY214" fmla="*/ 12547316 h 13715990"/>
              <a:gd name="connsiteX215" fmla="*/ 22029402 w 24505168"/>
              <a:gd name="connsiteY215" fmla="*/ 12492506 h 13715990"/>
              <a:gd name="connsiteX216" fmla="*/ 21144896 w 24505168"/>
              <a:gd name="connsiteY216" fmla="*/ 12469779 h 13715990"/>
              <a:gd name="connsiteX217" fmla="*/ 21144896 w 24505168"/>
              <a:gd name="connsiteY217" fmla="*/ 12481811 h 13715990"/>
              <a:gd name="connsiteX218" fmla="*/ 21159728 w 24505168"/>
              <a:gd name="connsiteY218" fmla="*/ 12572715 h 13715990"/>
              <a:gd name="connsiteX219" fmla="*/ 21165122 w 24505168"/>
              <a:gd name="connsiteY219" fmla="*/ 12587421 h 13715990"/>
              <a:gd name="connsiteX220" fmla="*/ 21217708 w 24505168"/>
              <a:gd name="connsiteY220" fmla="*/ 12672978 h 13715990"/>
              <a:gd name="connsiteX221" fmla="*/ 21267596 w 24505168"/>
              <a:gd name="connsiteY221" fmla="*/ 12627526 h 13715990"/>
              <a:gd name="connsiteX222" fmla="*/ 21228494 w 24505168"/>
              <a:gd name="connsiteY222" fmla="*/ 12564694 h 13715990"/>
              <a:gd name="connsiteX223" fmla="*/ 21223100 w 24505168"/>
              <a:gd name="connsiteY223" fmla="*/ 12549989 h 13715990"/>
              <a:gd name="connsiteX224" fmla="*/ 21212314 w 24505168"/>
              <a:gd name="connsiteY224" fmla="*/ 12481811 h 13715990"/>
              <a:gd name="connsiteX225" fmla="*/ 21212314 w 24505168"/>
              <a:gd name="connsiteY225" fmla="*/ 12473789 h 13715990"/>
              <a:gd name="connsiteX226" fmla="*/ 21144896 w 24505168"/>
              <a:gd name="connsiteY226" fmla="*/ 12469779 h 13715990"/>
              <a:gd name="connsiteX227" fmla="*/ 22359742 w 24505168"/>
              <a:gd name="connsiteY227" fmla="*/ 12431011 h 13715990"/>
              <a:gd name="connsiteX228" fmla="*/ 22378620 w 24505168"/>
              <a:gd name="connsiteY228" fmla="*/ 12431011 h 13715990"/>
              <a:gd name="connsiteX229" fmla="*/ 22397496 w 24505168"/>
              <a:gd name="connsiteY229" fmla="*/ 12433685 h 13715990"/>
              <a:gd name="connsiteX230" fmla="*/ 22412328 w 24505168"/>
              <a:gd name="connsiteY230" fmla="*/ 12441706 h 13715990"/>
              <a:gd name="connsiteX231" fmla="*/ 22421766 w 24505168"/>
              <a:gd name="connsiteY231" fmla="*/ 12457748 h 13715990"/>
              <a:gd name="connsiteX232" fmla="*/ 22424462 w 24505168"/>
              <a:gd name="connsiteY232" fmla="*/ 12481811 h 13715990"/>
              <a:gd name="connsiteX233" fmla="*/ 22421766 w 24505168"/>
              <a:gd name="connsiteY233" fmla="*/ 12505874 h 13715990"/>
              <a:gd name="connsiteX234" fmla="*/ 22412328 w 24505168"/>
              <a:gd name="connsiteY234" fmla="*/ 12521916 h 13715990"/>
              <a:gd name="connsiteX235" fmla="*/ 22397496 w 24505168"/>
              <a:gd name="connsiteY235" fmla="*/ 12529937 h 13715990"/>
              <a:gd name="connsiteX236" fmla="*/ 22377272 w 24505168"/>
              <a:gd name="connsiteY236" fmla="*/ 12532611 h 13715990"/>
              <a:gd name="connsiteX237" fmla="*/ 22359742 w 24505168"/>
              <a:gd name="connsiteY237" fmla="*/ 12532611 h 13715990"/>
              <a:gd name="connsiteX238" fmla="*/ 22359742 w 24505168"/>
              <a:gd name="connsiteY238" fmla="*/ 12431011 h 13715990"/>
              <a:gd name="connsiteX239" fmla="*/ 22028052 w 24505168"/>
              <a:gd name="connsiteY239" fmla="*/ 12416306 h 13715990"/>
              <a:gd name="connsiteX240" fmla="*/ 22053672 w 24505168"/>
              <a:gd name="connsiteY240" fmla="*/ 12416306 h 13715990"/>
              <a:gd name="connsiteX241" fmla="*/ 22077942 w 24505168"/>
              <a:gd name="connsiteY241" fmla="*/ 12422990 h 13715990"/>
              <a:gd name="connsiteX242" fmla="*/ 22086032 w 24505168"/>
              <a:gd name="connsiteY242" fmla="*/ 12444379 h 13715990"/>
              <a:gd name="connsiteX243" fmla="*/ 22077942 w 24505168"/>
              <a:gd name="connsiteY243" fmla="*/ 12465769 h 13715990"/>
              <a:gd name="connsiteX244" fmla="*/ 22055020 w 24505168"/>
              <a:gd name="connsiteY244" fmla="*/ 12472453 h 13715990"/>
              <a:gd name="connsiteX245" fmla="*/ 22055020 w 24505168"/>
              <a:gd name="connsiteY245" fmla="*/ 12471116 h 13715990"/>
              <a:gd name="connsiteX246" fmla="*/ 22028052 w 24505168"/>
              <a:gd name="connsiteY246" fmla="*/ 12471116 h 13715990"/>
              <a:gd name="connsiteX247" fmla="*/ 22028052 w 24505168"/>
              <a:gd name="connsiteY247" fmla="*/ 12416306 h 13715990"/>
              <a:gd name="connsiteX248" fmla="*/ 22951660 w 24505168"/>
              <a:gd name="connsiteY248" fmla="*/ 12398927 h 13715990"/>
              <a:gd name="connsiteX249" fmla="*/ 22951660 w 24505168"/>
              <a:gd name="connsiteY249" fmla="*/ 12564695 h 13715990"/>
              <a:gd name="connsiteX250" fmla="*/ 22990760 w 24505168"/>
              <a:gd name="connsiteY250" fmla="*/ 12564695 h 13715990"/>
              <a:gd name="connsiteX251" fmla="*/ 22990760 w 24505168"/>
              <a:gd name="connsiteY251" fmla="*/ 12497853 h 13715990"/>
              <a:gd name="connsiteX252" fmla="*/ 23054132 w 24505168"/>
              <a:gd name="connsiteY252" fmla="*/ 12497853 h 13715990"/>
              <a:gd name="connsiteX253" fmla="*/ 23054132 w 24505168"/>
              <a:gd name="connsiteY253" fmla="*/ 12564695 h 13715990"/>
              <a:gd name="connsiteX254" fmla="*/ 23093236 w 24505168"/>
              <a:gd name="connsiteY254" fmla="*/ 12564695 h 13715990"/>
              <a:gd name="connsiteX255" fmla="*/ 23093236 w 24505168"/>
              <a:gd name="connsiteY255" fmla="*/ 12398927 h 13715990"/>
              <a:gd name="connsiteX256" fmla="*/ 23054132 w 24505168"/>
              <a:gd name="connsiteY256" fmla="*/ 12398927 h 13715990"/>
              <a:gd name="connsiteX257" fmla="*/ 23054132 w 24505168"/>
              <a:gd name="connsiteY257" fmla="*/ 12464432 h 13715990"/>
              <a:gd name="connsiteX258" fmla="*/ 22990760 w 24505168"/>
              <a:gd name="connsiteY258" fmla="*/ 12464432 h 13715990"/>
              <a:gd name="connsiteX259" fmla="*/ 22990760 w 24505168"/>
              <a:gd name="connsiteY259" fmla="*/ 12398927 h 13715990"/>
              <a:gd name="connsiteX260" fmla="*/ 22951660 w 24505168"/>
              <a:gd name="connsiteY260" fmla="*/ 12398927 h 13715990"/>
              <a:gd name="connsiteX261" fmla="*/ 22641544 w 24505168"/>
              <a:gd name="connsiteY261" fmla="*/ 12398927 h 13715990"/>
              <a:gd name="connsiteX262" fmla="*/ 22641544 w 24505168"/>
              <a:gd name="connsiteY262" fmla="*/ 12432348 h 13715990"/>
              <a:gd name="connsiteX263" fmla="*/ 22687388 w 24505168"/>
              <a:gd name="connsiteY263" fmla="*/ 12432348 h 13715990"/>
              <a:gd name="connsiteX264" fmla="*/ 22687388 w 24505168"/>
              <a:gd name="connsiteY264" fmla="*/ 12564695 h 13715990"/>
              <a:gd name="connsiteX265" fmla="*/ 22725140 w 24505168"/>
              <a:gd name="connsiteY265" fmla="*/ 12564695 h 13715990"/>
              <a:gd name="connsiteX266" fmla="*/ 22725140 w 24505168"/>
              <a:gd name="connsiteY266" fmla="*/ 12432348 h 13715990"/>
              <a:gd name="connsiteX267" fmla="*/ 22770984 w 24505168"/>
              <a:gd name="connsiteY267" fmla="*/ 12432348 h 13715990"/>
              <a:gd name="connsiteX268" fmla="*/ 22770984 w 24505168"/>
              <a:gd name="connsiteY268" fmla="*/ 12398927 h 13715990"/>
              <a:gd name="connsiteX269" fmla="*/ 22641544 w 24505168"/>
              <a:gd name="connsiteY269" fmla="*/ 12398927 h 13715990"/>
              <a:gd name="connsiteX270" fmla="*/ 22489182 w 24505168"/>
              <a:gd name="connsiteY270" fmla="*/ 12398927 h 13715990"/>
              <a:gd name="connsiteX271" fmla="*/ 22489182 w 24505168"/>
              <a:gd name="connsiteY271" fmla="*/ 12509884 h 13715990"/>
              <a:gd name="connsiteX272" fmla="*/ 22494576 w 24505168"/>
              <a:gd name="connsiteY272" fmla="*/ 12537958 h 13715990"/>
              <a:gd name="connsiteX273" fmla="*/ 22509408 w 24505168"/>
              <a:gd name="connsiteY273" fmla="*/ 12555337 h 13715990"/>
              <a:gd name="connsiteX274" fmla="*/ 22530980 w 24505168"/>
              <a:gd name="connsiteY274" fmla="*/ 12564695 h 13715990"/>
              <a:gd name="connsiteX275" fmla="*/ 22557948 w 24505168"/>
              <a:gd name="connsiteY275" fmla="*/ 12567368 h 13715990"/>
              <a:gd name="connsiteX276" fmla="*/ 22584912 w 24505168"/>
              <a:gd name="connsiteY276" fmla="*/ 12564695 h 13715990"/>
              <a:gd name="connsiteX277" fmla="*/ 22606488 w 24505168"/>
              <a:gd name="connsiteY277" fmla="*/ 12555337 h 13715990"/>
              <a:gd name="connsiteX278" fmla="*/ 22621318 w 24505168"/>
              <a:gd name="connsiteY278" fmla="*/ 12537958 h 13715990"/>
              <a:gd name="connsiteX279" fmla="*/ 22626712 w 24505168"/>
              <a:gd name="connsiteY279" fmla="*/ 12509884 h 13715990"/>
              <a:gd name="connsiteX280" fmla="*/ 22626712 w 24505168"/>
              <a:gd name="connsiteY280" fmla="*/ 12400264 h 13715990"/>
              <a:gd name="connsiteX281" fmla="*/ 22590308 w 24505168"/>
              <a:gd name="connsiteY281" fmla="*/ 12400264 h 13715990"/>
              <a:gd name="connsiteX282" fmla="*/ 22590308 w 24505168"/>
              <a:gd name="connsiteY282" fmla="*/ 12499190 h 13715990"/>
              <a:gd name="connsiteX283" fmla="*/ 22588958 w 24505168"/>
              <a:gd name="connsiteY283" fmla="*/ 12515232 h 13715990"/>
              <a:gd name="connsiteX284" fmla="*/ 22583564 w 24505168"/>
              <a:gd name="connsiteY284" fmla="*/ 12527263 h 13715990"/>
              <a:gd name="connsiteX285" fmla="*/ 22574128 w 24505168"/>
              <a:gd name="connsiteY285" fmla="*/ 12535284 h 13715990"/>
              <a:gd name="connsiteX286" fmla="*/ 22559296 w 24505168"/>
              <a:gd name="connsiteY286" fmla="*/ 12537958 h 13715990"/>
              <a:gd name="connsiteX287" fmla="*/ 22544464 w 24505168"/>
              <a:gd name="connsiteY287" fmla="*/ 12535284 h 13715990"/>
              <a:gd name="connsiteX288" fmla="*/ 22535024 w 24505168"/>
              <a:gd name="connsiteY288" fmla="*/ 12527263 h 13715990"/>
              <a:gd name="connsiteX289" fmla="*/ 22529632 w 24505168"/>
              <a:gd name="connsiteY289" fmla="*/ 12515232 h 13715990"/>
              <a:gd name="connsiteX290" fmla="*/ 22528284 w 24505168"/>
              <a:gd name="connsiteY290" fmla="*/ 12499190 h 13715990"/>
              <a:gd name="connsiteX291" fmla="*/ 22528284 w 24505168"/>
              <a:gd name="connsiteY291" fmla="*/ 12398927 h 13715990"/>
              <a:gd name="connsiteX292" fmla="*/ 22489182 w 24505168"/>
              <a:gd name="connsiteY292" fmla="*/ 12398927 h 13715990"/>
              <a:gd name="connsiteX293" fmla="*/ 22321988 w 24505168"/>
              <a:gd name="connsiteY293" fmla="*/ 12398927 h 13715990"/>
              <a:gd name="connsiteX294" fmla="*/ 22321988 w 24505168"/>
              <a:gd name="connsiteY294" fmla="*/ 12564695 h 13715990"/>
              <a:gd name="connsiteX295" fmla="*/ 22381316 w 24505168"/>
              <a:gd name="connsiteY295" fmla="*/ 12564695 h 13715990"/>
              <a:gd name="connsiteX296" fmla="*/ 22415024 w 24505168"/>
              <a:gd name="connsiteY296" fmla="*/ 12560684 h 13715990"/>
              <a:gd name="connsiteX297" fmla="*/ 22441992 w 24505168"/>
              <a:gd name="connsiteY297" fmla="*/ 12545979 h 13715990"/>
              <a:gd name="connsiteX298" fmla="*/ 22459520 w 24505168"/>
              <a:gd name="connsiteY298" fmla="*/ 12519242 h 13715990"/>
              <a:gd name="connsiteX299" fmla="*/ 22466260 w 24505168"/>
              <a:gd name="connsiteY299" fmla="*/ 12480474 h 13715990"/>
              <a:gd name="connsiteX300" fmla="*/ 22459520 w 24505168"/>
              <a:gd name="connsiteY300" fmla="*/ 12443043 h 13715990"/>
              <a:gd name="connsiteX301" fmla="*/ 22441992 w 24505168"/>
              <a:gd name="connsiteY301" fmla="*/ 12417643 h 13715990"/>
              <a:gd name="connsiteX302" fmla="*/ 22416372 w 24505168"/>
              <a:gd name="connsiteY302" fmla="*/ 12402937 h 13715990"/>
              <a:gd name="connsiteX303" fmla="*/ 22384012 w 24505168"/>
              <a:gd name="connsiteY303" fmla="*/ 12398927 h 13715990"/>
              <a:gd name="connsiteX304" fmla="*/ 22321988 w 24505168"/>
              <a:gd name="connsiteY304" fmla="*/ 12398927 h 13715990"/>
              <a:gd name="connsiteX305" fmla="*/ 22121088 w 24505168"/>
              <a:gd name="connsiteY305" fmla="*/ 12398927 h 13715990"/>
              <a:gd name="connsiteX306" fmla="*/ 22175020 w 24505168"/>
              <a:gd name="connsiteY306" fmla="*/ 12499190 h 13715990"/>
              <a:gd name="connsiteX307" fmla="*/ 22175020 w 24505168"/>
              <a:gd name="connsiteY307" fmla="*/ 12564695 h 13715990"/>
              <a:gd name="connsiteX308" fmla="*/ 22196596 w 24505168"/>
              <a:gd name="connsiteY308" fmla="*/ 12564695 h 13715990"/>
              <a:gd name="connsiteX309" fmla="*/ 22196596 w 24505168"/>
              <a:gd name="connsiteY309" fmla="*/ 12499190 h 13715990"/>
              <a:gd name="connsiteX310" fmla="*/ 22246484 w 24505168"/>
              <a:gd name="connsiteY310" fmla="*/ 12398927 h 13715990"/>
              <a:gd name="connsiteX311" fmla="*/ 22223560 w 24505168"/>
              <a:gd name="connsiteY311" fmla="*/ 12398927 h 13715990"/>
              <a:gd name="connsiteX312" fmla="*/ 22196596 w 24505168"/>
              <a:gd name="connsiteY312" fmla="*/ 12456411 h 13715990"/>
              <a:gd name="connsiteX313" fmla="*/ 22191200 w 24505168"/>
              <a:gd name="connsiteY313" fmla="*/ 12468442 h 13715990"/>
              <a:gd name="connsiteX314" fmla="*/ 22188504 w 24505168"/>
              <a:gd name="connsiteY314" fmla="*/ 12476463 h 13715990"/>
              <a:gd name="connsiteX315" fmla="*/ 22187156 w 24505168"/>
              <a:gd name="connsiteY315" fmla="*/ 12483148 h 13715990"/>
              <a:gd name="connsiteX316" fmla="*/ 22185808 w 24505168"/>
              <a:gd name="connsiteY316" fmla="*/ 12483148 h 13715990"/>
              <a:gd name="connsiteX317" fmla="*/ 22183112 w 24505168"/>
              <a:gd name="connsiteY317" fmla="*/ 12476463 h 13715990"/>
              <a:gd name="connsiteX318" fmla="*/ 22179066 w 24505168"/>
              <a:gd name="connsiteY318" fmla="*/ 12468442 h 13715990"/>
              <a:gd name="connsiteX319" fmla="*/ 22173672 w 24505168"/>
              <a:gd name="connsiteY319" fmla="*/ 12456411 h 13715990"/>
              <a:gd name="connsiteX320" fmla="*/ 22146706 w 24505168"/>
              <a:gd name="connsiteY320" fmla="*/ 12398927 h 13715990"/>
              <a:gd name="connsiteX321" fmla="*/ 22121088 w 24505168"/>
              <a:gd name="connsiteY321" fmla="*/ 12398927 h 13715990"/>
              <a:gd name="connsiteX322" fmla="*/ 22006480 w 24505168"/>
              <a:gd name="connsiteY322" fmla="*/ 12398927 h 13715990"/>
              <a:gd name="connsiteX323" fmla="*/ 22006480 w 24505168"/>
              <a:gd name="connsiteY323" fmla="*/ 12564695 h 13715990"/>
              <a:gd name="connsiteX324" fmla="*/ 22055020 w 24505168"/>
              <a:gd name="connsiteY324" fmla="*/ 12564695 h 13715990"/>
              <a:gd name="connsiteX325" fmla="*/ 22099516 w 24505168"/>
              <a:gd name="connsiteY325" fmla="*/ 12552663 h 13715990"/>
              <a:gd name="connsiteX326" fmla="*/ 22114346 w 24505168"/>
              <a:gd name="connsiteY326" fmla="*/ 12517905 h 13715990"/>
              <a:gd name="connsiteX327" fmla="*/ 22111650 w 24505168"/>
              <a:gd name="connsiteY327" fmla="*/ 12501863 h 13715990"/>
              <a:gd name="connsiteX328" fmla="*/ 22103560 w 24505168"/>
              <a:gd name="connsiteY328" fmla="*/ 12489832 h 13715990"/>
              <a:gd name="connsiteX329" fmla="*/ 22091424 w 24505168"/>
              <a:gd name="connsiteY329" fmla="*/ 12483148 h 13715990"/>
              <a:gd name="connsiteX330" fmla="*/ 22077942 w 24505168"/>
              <a:gd name="connsiteY330" fmla="*/ 12480474 h 13715990"/>
              <a:gd name="connsiteX331" fmla="*/ 22100864 w 24505168"/>
              <a:gd name="connsiteY331" fmla="*/ 12468442 h 13715990"/>
              <a:gd name="connsiteX332" fmla="*/ 22108952 w 24505168"/>
              <a:gd name="connsiteY332" fmla="*/ 12441706 h 13715990"/>
              <a:gd name="connsiteX333" fmla="*/ 22095470 w 24505168"/>
              <a:gd name="connsiteY333" fmla="*/ 12409622 h 13715990"/>
              <a:gd name="connsiteX334" fmla="*/ 22056368 w 24505168"/>
              <a:gd name="connsiteY334" fmla="*/ 12398927 h 13715990"/>
              <a:gd name="connsiteX335" fmla="*/ 22006480 w 24505168"/>
              <a:gd name="connsiteY335" fmla="*/ 12398927 h 13715990"/>
              <a:gd name="connsiteX336" fmla="*/ 22864018 w 24505168"/>
              <a:gd name="connsiteY336" fmla="*/ 12394917 h 13715990"/>
              <a:gd name="connsiteX337" fmla="*/ 22803344 w 24505168"/>
              <a:gd name="connsiteY337" fmla="*/ 12417643 h 13715990"/>
              <a:gd name="connsiteX338" fmla="*/ 22781770 w 24505168"/>
              <a:gd name="connsiteY338" fmla="*/ 12481811 h 13715990"/>
              <a:gd name="connsiteX339" fmla="*/ 22787164 w 24505168"/>
              <a:gd name="connsiteY339" fmla="*/ 12519243 h 13715990"/>
              <a:gd name="connsiteX340" fmla="*/ 22803344 w 24505168"/>
              <a:gd name="connsiteY340" fmla="*/ 12545979 h 13715990"/>
              <a:gd name="connsiteX341" fmla="*/ 22827612 w 24505168"/>
              <a:gd name="connsiteY341" fmla="*/ 12563358 h 13715990"/>
              <a:gd name="connsiteX342" fmla="*/ 22858624 w 24505168"/>
              <a:gd name="connsiteY342" fmla="*/ 12568706 h 13715990"/>
              <a:gd name="connsiteX343" fmla="*/ 22882896 w 24505168"/>
              <a:gd name="connsiteY343" fmla="*/ 12566032 h 13715990"/>
              <a:gd name="connsiteX344" fmla="*/ 22901772 w 24505168"/>
              <a:gd name="connsiteY344" fmla="*/ 12559348 h 13715990"/>
              <a:gd name="connsiteX345" fmla="*/ 22916604 w 24505168"/>
              <a:gd name="connsiteY345" fmla="*/ 12547316 h 13715990"/>
              <a:gd name="connsiteX346" fmla="*/ 22928738 w 24505168"/>
              <a:gd name="connsiteY346" fmla="*/ 12529937 h 13715990"/>
              <a:gd name="connsiteX347" fmla="*/ 22897726 w 24505168"/>
              <a:gd name="connsiteY347" fmla="*/ 12511222 h 13715990"/>
              <a:gd name="connsiteX348" fmla="*/ 22882896 w 24505168"/>
              <a:gd name="connsiteY348" fmla="*/ 12528601 h 13715990"/>
              <a:gd name="connsiteX349" fmla="*/ 22862670 w 24505168"/>
              <a:gd name="connsiteY349" fmla="*/ 12533948 h 13715990"/>
              <a:gd name="connsiteX350" fmla="*/ 22831658 w 24505168"/>
              <a:gd name="connsiteY350" fmla="*/ 12520580 h 13715990"/>
              <a:gd name="connsiteX351" fmla="*/ 22820872 w 24505168"/>
              <a:gd name="connsiteY351" fmla="*/ 12481811 h 13715990"/>
              <a:gd name="connsiteX352" fmla="*/ 22831658 w 24505168"/>
              <a:gd name="connsiteY352" fmla="*/ 12443043 h 13715990"/>
              <a:gd name="connsiteX353" fmla="*/ 22861320 w 24505168"/>
              <a:gd name="connsiteY353" fmla="*/ 12428338 h 13715990"/>
              <a:gd name="connsiteX354" fmla="*/ 22882896 w 24505168"/>
              <a:gd name="connsiteY354" fmla="*/ 12435022 h 13715990"/>
              <a:gd name="connsiteX355" fmla="*/ 22893680 w 24505168"/>
              <a:gd name="connsiteY355" fmla="*/ 12453738 h 13715990"/>
              <a:gd name="connsiteX356" fmla="*/ 22931436 w 24505168"/>
              <a:gd name="connsiteY356" fmla="*/ 12436359 h 13715990"/>
              <a:gd name="connsiteX357" fmla="*/ 22905816 w 24505168"/>
              <a:gd name="connsiteY357" fmla="*/ 12405612 h 13715990"/>
              <a:gd name="connsiteX358" fmla="*/ 22864018 w 24505168"/>
              <a:gd name="connsiteY358" fmla="*/ 12394917 h 13715990"/>
              <a:gd name="connsiteX359" fmla="*/ 21707152 w 24505168"/>
              <a:gd name="connsiteY359" fmla="*/ 12370853 h 13715990"/>
              <a:gd name="connsiteX360" fmla="*/ 21645128 w 24505168"/>
              <a:gd name="connsiteY360" fmla="*/ 12397590 h 13715990"/>
              <a:gd name="connsiteX361" fmla="*/ 21662656 w 24505168"/>
              <a:gd name="connsiteY361" fmla="*/ 12481810 h 13715990"/>
              <a:gd name="connsiteX362" fmla="*/ 21661308 w 24505168"/>
              <a:gd name="connsiteY362" fmla="*/ 12508547 h 13715990"/>
              <a:gd name="connsiteX363" fmla="*/ 21727376 w 24505168"/>
              <a:gd name="connsiteY363" fmla="*/ 12519242 h 13715990"/>
              <a:gd name="connsiteX364" fmla="*/ 21730072 w 24505168"/>
              <a:gd name="connsiteY364" fmla="*/ 12481810 h 13715990"/>
              <a:gd name="connsiteX365" fmla="*/ 21707152 w 24505168"/>
              <a:gd name="connsiteY365" fmla="*/ 12370853 h 13715990"/>
              <a:gd name="connsiteX366" fmla="*/ 21429396 w 24505168"/>
              <a:gd name="connsiteY366" fmla="*/ 12341443 h 13715990"/>
              <a:gd name="connsiteX367" fmla="*/ 21437484 w 24505168"/>
              <a:gd name="connsiteY367" fmla="*/ 12341443 h 13715990"/>
              <a:gd name="connsiteX368" fmla="*/ 21445576 w 24505168"/>
              <a:gd name="connsiteY368" fmla="*/ 12341443 h 13715990"/>
              <a:gd name="connsiteX369" fmla="*/ 21537262 w 24505168"/>
              <a:gd name="connsiteY369" fmla="*/ 12382885 h 13715990"/>
              <a:gd name="connsiteX370" fmla="*/ 21548048 w 24505168"/>
              <a:gd name="connsiteY370" fmla="*/ 12394916 h 13715990"/>
              <a:gd name="connsiteX371" fmla="*/ 21561532 w 24505168"/>
              <a:gd name="connsiteY371" fmla="*/ 12416306 h 13715990"/>
              <a:gd name="connsiteX372" fmla="*/ 21568272 w 24505168"/>
              <a:gd name="connsiteY372" fmla="*/ 12431011 h 13715990"/>
              <a:gd name="connsiteX373" fmla="*/ 21577712 w 24505168"/>
              <a:gd name="connsiteY373" fmla="*/ 12480474 h 13715990"/>
              <a:gd name="connsiteX374" fmla="*/ 21577712 w 24505168"/>
              <a:gd name="connsiteY374" fmla="*/ 12493842 h 13715990"/>
              <a:gd name="connsiteX375" fmla="*/ 21575016 w 24505168"/>
              <a:gd name="connsiteY375" fmla="*/ 12511221 h 13715990"/>
              <a:gd name="connsiteX376" fmla="*/ 21511644 w 24505168"/>
              <a:gd name="connsiteY376" fmla="*/ 12600789 h 13715990"/>
              <a:gd name="connsiteX377" fmla="*/ 21496812 w 24505168"/>
              <a:gd name="connsiteY377" fmla="*/ 12608810 h 13715990"/>
              <a:gd name="connsiteX378" fmla="*/ 21445576 w 24505168"/>
              <a:gd name="connsiteY378" fmla="*/ 12620842 h 13715990"/>
              <a:gd name="connsiteX379" fmla="*/ 21437484 w 24505168"/>
              <a:gd name="connsiteY379" fmla="*/ 12620842 h 13715990"/>
              <a:gd name="connsiteX380" fmla="*/ 21429396 w 24505168"/>
              <a:gd name="connsiteY380" fmla="*/ 12620842 h 13715990"/>
              <a:gd name="connsiteX381" fmla="*/ 21340404 w 24505168"/>
              <a:gd name="connsiteY381" fmla="*/ 12582074 h 13715990"/>
              <a:gd name="connsiteX382" fmla="*/ 21329620 w 24505168"/>
              <a:gd name="connsiteY382" fmla="*/ 12570042 h 13715990"/>
              <a:gd name="connsiteX383" fmla="*/ 21308044 w 24505168"/>
              <a:gd name="connsiteY383" fmla="*/ 12536621 h 13715990"/>
              <a:gd name="connsiteX384" fmla="*/ 21302652 w 24505168"/>
              <a:gd name="connsiteY384" fmla="*/ 12521916 h 13715990"/>
              <a:gd name="connsiteX385" fmla="*/ 21297260 w 24505168"/>
              <a:gd name="connsiteY385" fmla="*/ 12481811 h 13715990"/>
              <a:gd name="connsiteX386" fmla="*/ 21297260 w 24505168"/>
              <a:gd name="connsiteY386" fmla="*/ 12479137 h 13715990"/>
              <a:gd name="connsiteX387" fmla="*/ 21298608 w 24505168"/>
              <a:gd name="connsiteY387" fmla="*/ 12463095 h 13715990"/>
              <a:gd name="connsiteX388" fmla="*/ 21343102 w 24505168"/>
              <a:gd name="connsiteY388" fmla="*/ 12377538 h 13715990"/>
              <a:gd name="connsiteX389" fmla="*/ 21355236 w 24505168"/>
              <a:gd name="connsiteY389" fmla="*/ 12366843 h 13715990"/>
              <a:gd name="connsiteX390" fmla="*/ 21386248 w 24505168"/>
              <a:gd name="connsiteY390" fmla="*/ 12350801 h 13715990"/>
              <a:gd name="connsiteX391" fmla="*/ 21402428 w 24505168"/>
              <a:gd name="connsiteY391" fmla="*/ 12345453 h 13715990"/>
              <a:gd name="connsiteX392" fmla="*/ 21429396 w 24505168"/>
              <a:gd name="connsiteY392" fmla="*/ 12341443 h 13715990"/>
              <a:gd name="connsiteX393" fmla="*/ 21785354 w 24505168"/>
              <a:gd name="connsiteY393" fmla="*/ 12337433 h 13715990"/>
              <a:gd name="connsiteX394" fmla="*/ 21723332 w 24505168"/>
              <a:gd name="connsiteY394" fmla="*/ 12364170 h 13715990"/>
              <a:gd name="connsiteX395" fmla="*/ 21747600 w 24505168"/>
              <a:gd name="connsiteY395" fmla="*/ 12481811 h 13715990"/>
              <a:gd name="connsiteX396" fmla="*/ 21744904 w 24505168"/>
              <a:gd name="connsiteY396" fmla="*/ 12521916 h 13715990"/>
              <a:gd name="connsiteX397" fmla="*/ 21810972 w 24505168"/>
              <a:gd name="connsiteY397" fmla="*/ 12532611 h 13715990"/>
              <a:gd name="connsiteX398" fmla="*/ 21815016 w 24505168"/>
              <a:gd name="connsiteY398" fmla="*/ 12483148 h 13715990"/>
              <a:gd name="connsiteX399" fmla="*/ 21785354 w 24505168"/>
              <a:gd name="connsiteY399" fmla="*/ 12337433 h 13715990"/>
              <a:gd name="connsiteX400" fmla="*/ 21664004 w 24505168"/>
              <a:gd name="connsiteY400" fmla="*/ 12297327 h 13715990"/>
              <a:gd name="connsiteX401" fmla="*/ 21612768 w 24505168"/>
              <a:gd name="connsiteY401" fmla="*/ 12341443 h 13715990"/>
              <a:gd name="connsiteX402" fmla="*/ 21639736 w 24505168"/>
              <a:gd name="connsiteY402" fmla="*/ 12382885 h 13715990"/>
              <a:gd name="connsiteX403" fmla="*/ 21701758 w 24505168"/>
              <a:gd name="connsiteY403" fmla="*/ 12356148 h 13715990"/>
              <a:gd name="connsiteX404" fmla="*/ 21664004 w 24505168"/>
              <a:gd name="connsiteY404" fmla="*/ 12297327 h 13715990"/>
              <a:gd name="connsiteX405" fmla="*/ 20639272 w 24505168"/>
              <a:gd name="connsiteY405" fmla="*/ 12297327 h 13715990"/>
              <a:gd name="connsiteX406" fmla="*/ 20639272 w 24505168"/>
              <a:gd name="connsiteY406" fmla="*/ 12667631 h 13715990"/>
              <a:gd name="connsiteX407" fmla="*/ 20890062 w 24505168"/>
              <a:gd name="connsiteY407" fmla="*/ 12667631 h 13715990"/>
              <a:gd name="connsiteX408" fmla="*/ 20890062 w 24505168"/>
              <a:gd name="connsiteY408" fmla="*/ 12594105 h 13715990"/>
              <a:gd name="connsiteX409" fmla="*/ 20725566 w 24505168"/>
              <a:gd name="connsiteY409" fmla="*/ 12594105 h 13715990"/>
              <a:gd name="connsiteX410" fmla="*/ 20725566 w 24505168"/>
              <a:gd name="connsiteY410" fmla="*/ 12516568 h 13715990"/>
              <a:gd name="connsiteX411" fmla="*/ 20871186 w 24505168"/>
              <a:gd name="connsiteY411" fmla="*/ 12516568 h 13715990"/>
              <a:gd name="connsiteX412" fmla="*/ 20871186 w 24505168"/>
              <a:gd name="connsiteY412" fmla="*/ 12445716 h 13715990"/>
              <a:gd name="connsiteX413" fmla="*/ 20725566 w 24505168"/>
              <a:gd name="connsiteY413" fmla="*/ 12445716 h 13715990"/>
              <a:gd name="connsiteX414" fmla="*/ 20725566 w 24505168"/>
              <a:gd name="connsiteY414" fmla="*/ 12372190 h 13715990"/>
              <a:gd name="connsiteX415" fmla="*/ 20890062 w 24505168"/>
              <a:gd name="connsiteY415" fmla="*/ 12372190 h 13715990"/>
              <a:gd name="connsiteX416" fmla="*/ 20890062 w 24505168"/>
              <a:gd name="connsiteY416" fmla="*/ 12297327 h 13715990"/>
              <a:gd name="connsiteX417" fmla="*/ 20639272 w 24505168"/>
              <a:gd name="connsiteY417" fmla="*/ 12297327 h 13715990"/>
              <a:gd name="connsiteX418" fmla="*/ 19932748 w 24505168"/>
              <a:gd name="connsiteY418" fmla="*/ 12297327 h 13715990"/>
              <a:gd name="connsiteX419" fmla="*/ 19932748 w 24505168"/>
              <a:gd name="connsiteY419" fmla="*/ 12667631 h 13715990"/>
              <a:gd name="connsiteX420" fmla="*/ 20019040 w 24505168"/>
              <a:gd name="connsiteY420" fmla="*/ 12667631 h 13715990"/>
              <a:gd name="connsiteX421" fmla="*/ 20019040 w 24505168"/>
              <a:gd name="connsiteY421" fmla="*/ 12531273 h 13715990"/>
              <a:gd name="connsiteX422" fmla="*/ 20156572 w 24505168"/>
              <a:gd name="connsiteY422" fmla="*/ 12531273 h 13715990"/>
              <a:gd name="connsiteX423" fmla="*/ 20156572 w 24505168"/>
              <a:gd name="connsiteY423" fmla="*/ 12460421 h 13715990"/>
              <a:gd name="connsiteX424" fmla="*/ 20019040 w 24505168"/>
              <a:gd name="connsiteY424" fmla="*/ 12460421 h 13715990"/>
              <a:gd name="connsiteX425" fmla="*/ 20019040 w 24505168"/>
              <a:gd name="connsiteY425" fmla="*/ 12372190 h 13715990"/>
              <a:gd name="connsiteX426" fmla="*/ 20175448 w 24505168"/>
              <a:gd name="connsiteY426" fmla="*/ 12372190 h 13715990"/>
              <a:gd name="connsiteX427" fmla="*/ 20175448 w 24505168"/>
              <a:gd name="connsiteY427" fmla="*/ 12297327 h 13715990"/>
              <a:gd name="connsiteX428" fmla="*/ 19932748 w 24505168"/>
              <a:gd name="connsiteY428" fmla="*/ 12297327 h 13715990"/>
              <a:gd name="connsiteX429" fmla="*/ 20492306 w 24505168"/>
              <a:gd name="connsiteY429" fmla="*/ 12295991 h 13715990"/>
              <a:gd name="connsiteX430" fmla="*/ 20420844 w 24505168"/>
              <a:gd name="connsiteY430" fmla="*/ 12421654 h 13715990"/>
              <a:gd name="connsiteX431" fmla="*/ 20407360 w 24505168"/>
              <a:gd name="connsiteY431" fmla="*/ 12445717 h 13715990"/>
              <a:gd name="connsiteX432" fmla="*/ 20399272 w 24505168"/>
              <a:gd name="connsiteY432" fmla="*/ 12463096 h 13715990"/>
              <a:gd name="connsiteX433" fmla="*/ 20393878 w 24505168"/>
              <a:gd name="connsiteY433" fmla="*/ 12476464 h 13715990"/>
              <a:gd name="connsiteX434" fmla="*/ 20391180 w 24505168"/>
              <a:gd name="connsiteY434" fmla="*/ 12476464 h 13715990"/>
              <a:gd name="connsiteX435" fmla="*/ 20385788 w 24505168"/>
              <a:gd name="connsiteY435" fmla="*/ 12463096 h 13715990"/>
              <a:gd name="connsiteX436" fmla="*/ 20377698 w 24505168"/>
              <a:gd name="connsiteY436" fmla="*/ 12447053 h 13715990"/>
              <a:gd name="connsiteX437" fmla="*/ 20365564 w 24505168"/>
              <a:gd name="connsiteY437" fmla="*/ 12422990 h 13715990"/>
              <a:gd name="connsiteX438" fmla="*/ 20295448 w 24505168"/>
              <a:gd name="connsiteY438" fmla="*/ 12297328 h 13715990"/>
              <a:gd name="connsiteX439" fmla="*/ 20207808 w 24505168"/>
              <a:gd name="connsiteY439" fmla="*/ 12297328 h 13715990"/>
              <a:gd name="connsiteX440" fmla="*/ 20207808 w 24505168"/>
              <a:gd name="connsiteY440" fmla="*/ 12668968 h 13715990"/>
              <a:gd name="connsiteX441" fmla="*/ 20294100 w 24505168"/>
              <a:gd name="connsiteY441" fmla="*/ 12668968 h 13715990"/>
              <a:gd name="connsiteX442" fmla="*/ 20294100 w 24505168"/>
              <a:gd name="connsiteY442" fmla="*/ 12504537 h 13715990"/>
              <a:gd name="connsiteX443" fmla="*/ 20294100 w 24505168"/>
              <a:gd name="connsiteY443" fmla="*/ 12477801 h 13715990"/>
              <a:gd name="connsiteX444" fmla="*/ 20292752 w 24505168"/>
              <a:gd name="connsiteY444" fmla="*/ 12457748 h 13715990"/>
              <a:gd name="connsiteX445" fmla="*/ 20291404 w 24505168"/>
              <a:gd name="connsiteY445" fmla="*/ 12441706 h 13715990"/>
              <a:gd name="connsiteX446" fmla="*/ 20294100 w 24505168"/>
              <a:gd name="connsiteY446" fmla="*/ 12441706 h 13715990"/>
              <a:gd name="connsiteX447" fmla="*/ 20300844 w 24505168"/>
              <a:gd name="connsiteY447" fmla="*/ 12457748 h 13715990"/>
              <a:gd name="connsiteX448" fmla="*/ 20310280 w 24505168"/>
              <a:gd name="connsiteY448" fmla="*/ 12475127 h 13715990"/>
              <a:gd name="connsiteX449" fmla="*/ 20322416 w 24505168"/>
              <a:gd name="connsiteY449" fmla="*/ 12497853 h 13715990"/>
              <a:gd name="connsiteX450" fmla="*/ 20373652 w 24505168"/>
              <a:gd name="connsiteY450" fmla="*/ 12582074 h 13715990"/>
              <a:gd name="connsiteX451" fmla="*/ 20415452 w 24505168"/>
              <a:gd name="connsiteY451" fmla="*/ 12582074 h 13715990"/>
              <a:gd name="connsiteX452" fmla="*/ 20465340 w 24505168"/>
              <a:gd name="connsiteY452" fmla="*/ 12497853 h 13715990"/>
              <a:gd name="connsiteX453" fmla="*/ 20477474 w 24505168"/>
              <a:gd name="connsiteY453" fmla="*/ 12476464 h 13715990"/>
              <a:gd name="connsiteX454" fmla="*/ 20485564 w 24505168"/>
              <a:gd name="connsiteY454" fmla="*/ 12459085 h 13715990"/>
              <a:gd name="connsiteX455" fmla="*/ 20492306 w 24505168"/>
              <a:gd name="connsiteY455" fmla="*/ 12441706 h 13715990"/>
              <a:gd name="connsiteX456" fmla="*/ 20495002 w 24505168"/>
              <a:gd name="connsiteY456" fmla="*/ 12441706 h 13715990"/>
              <a:gd name="connsiteX457" fmla="*/ 20493654 w 24505168"/>
              <a:gd name="connsiteY457" fmla="*/ 12457748 h 13715990"/>
              <a:gd name="connsiteX458" fmla="*/ 20492306 w 24505168"/>
              <a:gd name="connsiteY458" fmla="*/ 12477801 h 13715990"/>
              <a:gd name="connsiteX459" fmla="*/ 20492306 w 24505168"/>
              <a:gd name="connsiteY459" fmla="*/ 12504537 h 13715990"/>
              <a:gd name="connsiteX460" fmla="*/ 20492306 w 24505168"/>
              <a:gd name="connsiteY460" fmla="*/ 12666295 h 13715990"/>
              <a:gd name="connsiteX461" fmla="*/ 20577252 w 24505168"/>
              <a:gd name="connsiteY461" fmla="*/ 12666295 h 13715990"/>
              <a:gd name="connsiteX462" fmla="*/ 20577252 w 24505168"/>
              <a:gd name="connsiteY462" fmla="*/ 12295991 h 13715990"/>
              <a:gd name="connsiteX463" fmla="*/ 20492306 w 24505168"/>
              <a:gd name="connsiteY463" fmla="*/ 12295991 h 13715990"/>
              <a:gd name="connsiteX464" fmla="*/ 21429396 w 24505168"/>
              <a:gd name="connsiteY464" fmla="*/ 12275938 h 13715990"/>
              <a:gd name="connsiteX465" fmla="*/ 21380856 w 24505168"/>
              <a:gd name="connsiteY465" fmla="*/ 12283959 h 13715990"/>
              <a:gd name="connsiteX466" fmla="*/ 21364676 w 24505168"/>
              <a:gd name="connsiteY466" fmla="*/ 12289306 h 13715990"/>
              <a:gd name="connsiteX467" fmla="*/ 21312090 w 24505168"/>
              <a:gd name="connsiteY467" fmla="*/ 12317380 h 13715990"/>
              <a:gd name="connsiteX468" fmla="*/ 21299956 w 24505168"/>
              <a:gd name="connsiteY468" fmla="*/ 12328075 h 13715990"/>
              <a:gd name="connsiteX469" fmla="*/ 21229842 w 24505168"/>
              <a:gd name="connsiteY469" fmla="*/ 12460421 h 13715990"/>
              <a:gd name="connsiteX470" fmla="*/ 21228494 w 24505168"/>
              <a:gd name="connsiteY470" fmla="*/ 12476463 h 13715990"/>
              <a:gd name="connsiteX471" fmla="*/ 21228494 w 24505168"/>
              <a:gd name="connsiteY471" fmla="*/ 12483148 h 13715990"/>
              <a:gd name="connsiteX472" fmla="*/ 21237932 w 24505168"/>
              <a:gd name="connsiteY472" fmla="*/ 12545979 h 13715990"/>
              <a:gd name="connsiteX473" fmla="*/ 21243326 w 24505168"/>
              <a:gd name="connsiteY473" fmla="*/ 12560684 h 13715990"/>
              <a:gd name="connsiteX474" fmla="*/ 21278382 w 24505168"/>
              <a:gd name="connsiteY474" fmla="*/ 12616831 h 13715990"/>
              <a:gd name="connsiteX475" fmla="*/ 21289168 w 24505168"/>
              <a:gd name="connsiteY475" fmla="*/ 12628863 h 13715990"/>
              <a:gd name="connsiteX476" fmla="*/ 21428048 w 24505168"/>
              <a:gd name="connsiteY476" fmla="*/ 12689020 h 13715990"/>
              <a:gd name="connsiteX477" fmla="*/ 21436136 w 24505168"/>
              <a:gd name="connsiteY477" fmla="*/ 12689020 h 13715990"/>
              <a:gd name="connsiteX478" fmla="*/ 21444228 w 24505168"/>
              <a:gd name="connsiteY478" fmla="*/ 12689020 h 13715990"/>
              <a:gd name="connsiteX479" fmla="*/ 21526476 w 24505168"/>
              <a:gd name="connsiteY479" fmla="*/ 12668968 h 13715990"/>
              <a:gd name="connsiteX480" fmla="*/ 21541308 w 24505168"/>
              <a:gd name="connsiteY480" fmla="*/ 12660947 h 13715990"/>
              <a:gd name="connsiteX481" fmla="*/ 21639736 w 24505168"/>
              <a:gd name="connsiteY481" fmla="*/ 12523253 h 13715990"/>
              <a:gd name="connsiteX482" fmla="*/ 21642432 w 24505168"/>
              <a:gd name="connsiteY482" fmla="*/ 12507211 h 13715990"/>
              <a:gd name="connsiteX483" fmla="*/ 21643780 w 24505168"/>
              <a:gd name="connsiteY483" fmla="*/ 12483148 h 13715990"/>
              <a:gd name="connsiteX484" fmla="*/ 21630296 w 24505168"/>
              <a:gd name="connsiteY484" fmla="*/ 12404274 h 13715990"/>
              <a:gd name="connsiteX485" fmla="*/ 21623556 w 24505168"/>
              <a:gd name="connsiteY485" fmla="*/ 12389569 h 13715990"/>
              <a:gd name="connsiteX486" fmla="*/ 21599284 w 24505168"/>
              <a:gd name="connsiteY486" fmla="*/ 12352138 h 13715990"/>
              <a:gd name="connsiteX487" fmla="*/ 21588498 w 24505168"/>
              <a:gd name="connsiteY487" fmla="*/ 12340106 h 13715990"/>
              <a:gd name="connsiteX488" fmla="*/ 21445576 w 24505168"/>
              <a:gd name="connsiteY488" fmla="*/ 12275938 h 13715990"/>
              <a:gd name="connsiteX489" fmla="*/ 21437484 w 24505168"/>
              <a:gd name="connsiteY489" fmla="*/ 12275938 h 13715990"/>
              <a:gd name="connsiteX490" fmla="*/ 21429396 w 24505168"/>
              <a:gd name="connsiteY490" fmla="*/ 12275938 h 13715990"/>
              <a:gd name="connsiteX491" fmla="*/ 21246022 w 24505168"/>
              <a:gd name="connsiteY491" fmla="*/ 12261233 h 13715990"/>
              <a:gd name="connsiteX492" fmla="*/ 21144896 w 24505168"/>
              <a:gd name="connsiteY492" fmla="*/ 12453737 h 13715990"/>
              <a:gd name="connsiteX493" fmla="*/ 21212314 w 24505168"/>
              <a:gd name="connsiteY493" fmla="*/ 12459085 h 13715990"/>
              <a:gd name="connsiteX494" fmla="*/ 21289168 w 24505168"/>
              <a:gd name="connsiteY494" fmla="*/ 12313370 h 13715990"/>
              <a:gd name="connsiteX495" fmla="*/ 21246022 w 24505168"/>
              <a:gd name="connsiteY495" fmla="*/ 12261233 h 13715990"/>
              <a:gd name="connsiteX496" fmla="*/ 22687388 w 24505168"/>
              <a:gd name="connsiteY496" fmla="*/ 12210433 h 13715990"/>
              <a:gd name="connsiteX497" fmla="*/ 22719748 w 24505168"/>
              <a:gd name="connsiteY497" fmla="*/ 12210433 h 13715990"/>
              <a:gd name="connsiteX498" fmla="*/ 22745364 w 24505168"/>
              <a:gd name="connsiteY498" fmla="*/ 12218454 h 13715990"/>
              <a:gd name="connsiteX499" fmla="*/ 22753456 w 24505168"/>
              <a:gd name="connsiteY499" fmla="*/ 12239843 h 13715990"/>
              <a:gd name="connsiteX500" fmla="*/ 22745364 w 24505168"/>
              <a:gd name="connsiteY500" fmla="*/ 12262569 h 13715990"/>
              <a:gd name="connsiteX501" fmla="*/ 22719748 w 24505168"/>
              <a:gd name="connsiteY501" fmla="*/ 12269253 h 13715990"/>
              <a:gd name="connsiteX502" fmla="*/ 22687388 w 24505168"/>
              <a:gd name="connsiteY502" fmla="*/ 12269253 h 13715990"/>
              <a:gd name="connsiteX503" fmla="*/ 22687388 w 24505168"/>
              <a:gd name="connsiteY503" fmla="*/ 12210433 h 13715990"/>
              <a:gd name="connsiteX504" fmla="*/ 22028052 w 24505168"/>
              <a:gd name="connsiteY504" fmla="*/ 12210433 h 13715990"/>
              <a:gd name="connsiteX505" fmla="*/ 22053672 w 24505168"/>
              <a:gd name="connsiteY505" fmla="*/ 12210433 h 13715990"/>
              <a:gd name="connsiteX506" fmla="*/ 22080638 w 24505168"/>
              <a:gd name="connsiteY506" fmla="*/ 12218454 h 13715990"/>
              <a:gd name="connsiteX507" fmla="*/ 22090076 w 24505168"/>
              <a:gd name="connsiteY507" fmla="*/ 12242517 h 13715990"/>
              <a:gd name="connsiteX508" fmla="*/ 22088728 w 24505168"/>
              <a:gd name="connsiteY508" fmla="*/ 12255885 h 13715990"/>
              <a:gd name="connsiteX509" fmla="*/ 22083336 w 24505168"/>
              <a:gd name="connsiteY509" fmla="*/ 12266580 h 13715990"/>
              <a:gd name="connsiteX510" fmla="*/ 22072548 w 24505168"/>
              <a:gd name="connsiteY510" fmla="*/ 12273264 h 13715990"/>
              <a:gd name="connsiteX511" fmla="*/ 22055020 w 24505168"/>
              <a:gd name="connsiteY511" fmla="*/ 12275938 h 13715990"/>
              <a:gd name="connsiteX512" fmla="*/ 22029402 w 24505168"/>
              <a:gd name="connsiteY512" fmla="*/ 12275938 h 13715990"/>
              <a:gd name="connsiteX513" fmla="*/ 22028052 w 24505168"/>
              <a:gd name="connsiteY513" fmla="*/ 12275938 h 13715990"/>
              <a:gd name="connsiteX514" fmla="*/ 22028052 w 24505168"/>
              <a:gd name="connsiteY514" fmla="*/ 12210433 h 13715990"/>
              <a:gd name="connsiteX515" fmla="*/ 22967840 w 24505168"/>
              <a:gd name="connsiteY515" fmla="*/ 12209096 h 13715990"/>
              <a:gd name="connsiteX516" fmla="*/ 22994806 w 24505168"/>
              <a:gd name="connsiteY516" fmla="*/ 12209096 h 13715990"/>
              <a:gd name="connsiteX517" fmla="*/ 23016380 w 24505168"/>
              <a:gd name="connsiteY517" fmla="*/ 12211770 h 13715990"/>
              <a:gd name="connsiteX518" fmla="*/ 23033908 w 24505168"/>
              <a:gd name="connsiteY518" fmla="*/ 12222464 h 13715990"/>
              <a:gd name="connsiteX519" fmla="*/ 23046044 w 24505168"/>
              <a:gd name="connsiteY519" fmla="*/ 12242517 h 13715990"/>
              <a:gd name="connsiteX520" fmla="*/ 23050088 w 24505168"/>
              <a:gd name="connsiteY520" fmla="*/ 12273264 h 13715990"/>
              <a:gd name="connsiteX521" fmla="*/ 23046044 w 24505168"/>
              <a:gd name="connsiteY521" fmla="*/ 12302674 h 13715990"/>
              <a:gd name="connsiteX522" fmla="*/ 23033908 w 24505168"/>
              <a:gd name="connsiteY522" fmla="*/ 12322727 h 13715990"/>
              <a:gd name="connsiteX523" fmla="*/ 23015032 w 24505168"/>
              <a:gd name="connsiteY523" fmla="*/ 12334758 h 13715990"/>
              <a:gd name="connsiteX524" fmla="*/ 22992108 w 24505168"/>
              <a:gd name="connsiteY524" fmla="*/ 12338769 h 13715990"/>
              <a:gd name="connsiteX525" fmla="*/ 22967840 w 24505168"/>
              <a:gd name="connsiteY525" fmla="*/ 12338769 h 13715990"/>
              <a:gd name="connsiteX526" fmla="*/ 22967840 w 24505168"/>
              <a:gd name="connsiteY526" fmla="*/ 12209096 h 13715990"/>
              <a:gd name="connsiteX527" fmla="*/ 22201988 w 24505168"/>
              <a:gd name="connsiteY527" fmla="*/ 12207760 h 13715990"/>
              <a:gd name="connsiteX528" fmla="*/ 22239740 w 24505168"/>
              <a:gd name="connsiteY528" fmla="*/ 12225138 h 13715990"/>
              <a:gd name="connsiteX529" fmla="*/ 22253224 w 24505168"/>
              <a:gd name="connsiteY529" fmla="*/ 12274601 h 13715990"/>
              <a:gd name="connsiteX530" fmla="*/ 22239740 w 24505168"/>
              <a:gd name="connsiteY530" fmla="*/ 12324064 h 13715990"/>
              <a:gd name="connsiteX531" fmla="*/ 22201988 w 24505168"/>
              <a:gd name="connsiteY531" fmla="*/ 12341443 h 13715990"/>
              <a:gd name="connsiteX532" fmla="*/ 22164236 w 24505168"/>
              <a:gd name="connsiteY532" fmla="*/ 12324064 h 13715990"/>
              <a:gd name="connsiteX533" fmla="*/ 22150752 w 24505168"/>
              <a:gd name="connsiteY533" fmla="*/ 12274601 h 13715990"/>
              <a:gd name="connsiteX534" fmla="*/ 22164236 w 24505168"/>
              <a:gd name="connsiteY534" fmla="*/ 12225138 h 13715990"/>
              <a:gd name="connsiteX535" fmla="*/ 22201988 w 24505168"/>
              <a:gd name="connsiteY535" fmla="*/ 12207760 h 13715990"/>
              <a:gd name="connsiteX536" fmla="*/ 21339056 w 24505168"/>
              <a:gd name="connsiteY536" fmla="*/ 12207759 h 13715990"/>
              <a:gd name="connsiteX537" fmla="*/ 21259504 w 24505168"/>
              <a:gd name="connsiteY537" fmla="*/ 12250538 h 13715990"/>
              <a:gd name="connsiteX538" fmla="*/ 21301304 w 24505168"/>
              <a:gd name="connsiteY538" fmla="*/ 12302674 h 13715990"/>
              <a:gd name="connsiteX539" fmla="*/ 21359280 w 24505168"/>
              <a:gd name="connsiteY539" fmla="*/ 12271927 h 13715990"/>
              <a:gd name="connsiteX540" fmla="*/ 21339056 w 24505168"/>
              <a:gd name="connsiteY540" fmla="*/ 12207759 h 13715990"/>
              <a:gd name="connsiteX541" fmla="*/ 22946266 w 24505168"/>
              <a:gd name="connsiteY541" fmla="*/ 12191717 h 13715990"/>
              <a:gd name="connsiteX542" fmla="*/ 22946266 w 24505168"/>
              <a:gd name="connsiteY542" fmla="*/ 12357485 h 13715990"/>
              <a:gd name="connsiteX543" fmla="*/ 22993458 w 24505168"/>
              <a:gd name="connsiteY543" fmla="*/ 12357485 h 13715990"/>
              <a:gd name="connsiteX544" fmla="*/ 23024468 w 24505168"/>
              <a:gd name="connsiteY544" fmla="*/ 12353474 h 13715990"/>
              <a:gd name="connsiteX545" fmla="*/ 23050088 w 24505168"/>
              <a:gd name="connsiteY545" fmla="*/ 12338769 h 13715990"/>
              <a:gd name="connsiteX546" fmla="*/ 23067616 w 24505168"/>
              <a:gd name="connsiteY546" fmla="*/ 12312032 h 13715990"/>
              <a:gd name="connsiteX547" fmla="*/ 23074358 w 24505168"/>
              <a:gd name="connsiteY547" fmla="*/ 12273264 h 13715990"/>
              <a:gd name="connsiteX548" fmla="*/ 23068964 w 24505168"/>
              <a:gd name="connsiteY548" fmla="*/ 12235833 h 13715990"/>
              <a:gd name="connsiteX549" fmla="*/ 23052784 w 24505168"/>
              <a:gd name="connsiteY549" fmla="*/ 12210433 h 13715990"/>
              <a:gd name="connsiteX550" fmla="*/ 23027166 w 24505168"/>
              <a:gd name="connsiteY550" fmla="*/ 12195727 h 13715990"/>
              <a:gd name="connsiteX551" fmla="*/ 22994806 w 24505168"/>
              <a:gd name="connsiteY551" fmla="*/ 12191717 h 13715990"/>
              <a:gd name="connsiteX552" fmla="*/ 22946266 w 24505168"/>
              <a:gd name="connsiteY552" fmla="*/ 12191717 h 13715990"/>
              <a:gd name="connsiteX553" fmla="*/ 22812782 w 24505168"/>
              <a:gd name="connsiteY553" fmla="*/ 12191717 h 13715990"/>
              <a:gd name="connsiteX554" fmla="*/ 22812782 w 24505168"/>
              <a:gd name="connsiteY554" fmla="*/ 12357485 h 13715990"/>
              <a:gd name="connsiteX555" fmla="*/ 22912558 w 24505168"/>
              <a:gd name="connsiteY555" fmla="*/ 12357485 h 13715990"/>
              <a:gd name="connsiteX556" fmla="*/ 22912558 w 24505168"/>
              <a:gd name="connsiteY556" fmla="*/ 12338769 h 13715990"/>
              <a:gd name="connsiteX557" fmla="*/ 22835704 w 24505168"/>
              <a:gd name="connsiteY557" fmla="*/ 12338769 h 13715990"/>
              <a:gd name="connsiteX558" fmla="*/ 22835704 w 24505168"/>
              <a:gd name="connsiteY558" fmla="*/ 12283959 h 13715990"/>
              <a:gd name="connsiteX559" fmla="*/ 22904468 w 24505168"/>
              <a:gd name="connsiteY559" fmla="*/ 12283959 h 13715990"/>
              <a:gd name="connsiteX560" fmla="*/ 22904468 w 24505168"/>
              <a:gd name="connsiteY560" fmla="*/ 12265243 h 13715990"/>
              <a:gd name="connsiteX561" fmla="*/ 22835704 w 24505168"/>
              <a:gd name="connsiteY561" fmla="*/ 12265243 h 13715990"/>
              <a:gd name="connsiteX562" fmla="*/ 22835704 w 24505168"/>
              <a:gd name="connsiteY562" fmla="*/ 12210433 h 13715990"/>
              <a:gd name="connsiteX563" fmla="*/ 22912558 w 24505168"/>
              <a:gd name="connsiteY563" fmla="*/ 12210433 h 13715990"/>
              <a:gd name="connsiteX564" fmla="*/ 22912558 w 24505168"/>
              <a:gd name="connsiteY564" fmla="*/ 12191717 h 13715990"/>
              <a:gd name="connsiteX565" fmla="*/ 22812782 w 24505168"/>
              <a:gd name="connsiteY565" fmla="*/ 12191717 h 13715990"/>
              <a:gd name="connsiteX566" fmla="*/ 22667162 w 24505168"/>
              <a:gd name="connsiteY566" fmla="*/ 12191717 h 13715990"/>
              <a:gd name="connsiteX567" fmla="*/ 22667162 w 24505168"/>
              <a:gd name="connsiteY567" fmla="*/ 12356148 h 13715990"/>
              <a:gd name="connsiteX568" fmla="*/ 22688736 w 24505168"/>
              <a:gd name="connsiteY568" fmla="*/ 12356148 h 13715990"/>
              <a:gd name="connsiteX569" fmla="*/ 22688736 w 24505168"/>
              <a:gd name="connsiteY569" fmla="*/ 12285296 h 13715990"/>
              <a:gd name="connsiteX570" fmla="*/ 22713004 w 24505168"/>
              <a:gd name="connsiteY570" fmla="*/ 12285296 h 13715990"/>
              <a:gd name="connsiteX571" fmla="*/ 22725140 w 24505168"/>
              <a:gd name="connsiteY571" fmla="*/ 12286632 h 13715990"/>
              <a:gd name="connsiteX572" fmla="*/ 22734580 w 24505168"/>
              <a:gd name="connsiteY572" fmla="*/ 12290643 h 13715990"/>
              <a:gd name="connsiteX573" fmla="*/ 22741320 w 24505168"/>
              <a:gd name="connsiteY573" fmla="*/ 12298664 h 13715990"/>
              <a:gd name="connsiteX574" fmla="*/ 22746712 w 24505168"/>
              <a:gd name="connsiteY574" fmla="*/ 12312032 h 13715990"/>
              <a:gd name="connsiteX575" fmla="*/ 22753456 w 24505168"/>
              <a:gd name="connsiteY575" fmla="*/ 12342779 h 13715990"/>
              <a:gd name="connsiteX576" fmla="*/ 22756152 w 24505168"/>
              <a:gd name="connsiteY576" fmla="*/ 12350800 h 13715990"/>
              <a:gd name="connsiteX577" fmla="*/ 22760196 w 24505168"/>
              <a:gd name="connsiteY577" fmla="*/ 12357485 h 13715990"/>
              <a:gd name="connsiteX578" fmla="*/ 22760196 w 24505168"/>
              <a:gd name="connsiteY578" fmla="*/ 12356148 h 13715990"/>
              <a:gd name="connsiteX579" fmla="*/ 22785816 w 24505168"/>
              <a:gd name="connsiteY579" fmla="*/ 12356148 h 13715990"/>
              <a:gd name="connsiteX580" fmla="*/ 22777724 w 24505168"/>
              <a:gd name="connsiteY580" fmla="*/ 12338769 h 13715990"/>
              <a:gd name="connsiteX581" fmla="*/ 22769636 w 24505168"/>
              <a:gd name="connsiteY581" fmla="*/ 12305348 h 13715990"/>
              <a:gd name="connsiteX582" fmla="*/ 22758848 w 24505168"/>
              <a:gd name="connsiteY582" fmla="*/ 12285296 h 13715990"/>
              <a:gd name="connsiteX583" fmla="*/ 22739972 w 24505168"/>
              <a:gd name="connsiteY583" fmla="*/ 12277274 h 13715990"/>
              <a:gd name="connsiteX584" fmla="*/ 22754804 w 24505168"/>
              <a:gd name="connsiteY584" fmla="*/ 12274601 h 13715990"/>
              <a:gd name="connsiteX585" fmla="*/ 22766938 w 24505168"/>
              <a:gd name="connsiteY585" fmla="*/ 12266580 h 13715990"/>
              <a:gd name="connsiteX586" fmla="*/ 22775028 w 24505168"/>
              <a:gd name="connsiteY586" fmla="*/ 12254548 h 13715990"/>
              <a:gd name="connsiteX587" fmla="*/ 22777724 w 24505168"/>
              <a:gd name="connsiteY587" fmla="*/ 12237169 h 13715990"/>
              <a:gd name="connsiteX588" fmla="*/ 22764242 w 24505168"/>
              <a:gd name="connsiteY588" fmla="*/ 12203748 h 13715990"/>
              <a:gd name="connsiteX589" fmla="*/ 22722444 w 24505168"/>
              <a:gd name="connsiteY589" fmla="*/ 12191717 h 13715990"/>
              <a:gd name="connsiteX590" fmla="*/ 22667162 w 24505168"/>
              <a:gd name="connsiteY590" fmla="*/ 12191717 h 13715990"/>
              <a:gd name="connsiteX591" fmla="*/ 22532328 w 24505168"/>
              <a:gd name="connsiteY591" fmla="*/ 12191717 h 13715990"/>
              <a:gd name="connsiteX592" fmla="*/ 22532328 w 24505168"/>
              <a:gd name="connsiteY592" fmla="*/ 12357485 h 13715990"/>
              <a:gd name="connsiteX593" fmla="*/ 22632104 w 24505168"/>
              <a:gd name="connsiteY593" fmla="*/ 12357485 h 13715990"/>
              <a:gd name="connsiteX594" fmla="*/ 22632104 w 24505168"/>
              <a:gd name="connsiteY594" fmla="*/ 12338769 h 13715990"/>
              <a:gd name="connsiteX595" fmla="*/ 22555252 w 24505168"/>
              <a:gd name="connsiteY595" fmla="*/ 12338769 h 13715990"/>
              <a:gd name="connsiteX596" fmla="*/ 22555252 w 24505168"/>
              <a:gd name="connsiteY596" fmla="*/ 12283959 h 13715990"/>
              <a:gd name="connsiteX597" fmla="*/ 22624016 w 24505168"/>
              <a:gd name="connsiteY597" fmla="*/ 12283959 h 13715990"/>
              <a:gd name="connsiteX598" fmla="*/ 22624016 w 24505168"/>
              <a:gd name="connsiteY598" fmla="*/ 12265243 h 13715990"/>
              <a:gd name="connsiteX599" fmla="*/ 22555252 w 24505168"/>
              <a:gd name="connsiteY599" fmla="*/ 12265243 h 13715990"/>
              <a:gd name="connsiteX600" fmla="*/ 22555252 w 24505168"/>
              <a:gd name="connsiteY600" fmla="*/ 12210433 h 13715990"/>
              <a:gd name="connsiteX601" fmla="*/ 22632104 w 24505168"/>
              <a:gd name="connsiteY601" fmla="*/ 12210433 h 13715990"/>
              <a:gd name="connsiteX602" fmla="*/ 22632104 w 24505168"/>
              <a:gd name="connsiteY602" fmla="*/ 12191717 h 13715990"/>
              <a:gd name="connsiteX603" fmla="*/ 22532328 w 24505168"/>
              <a:gd name="connsiteY603" fmla="*/ 12191717 h 13715990"/>
              <a:gd name="connsiteX604" fmla="*/ 22006480 w 24505168"/>
              <a:gd name="connsiteY604" fmla="*/ 12191717 h 13715990"/>
              <a:gd name="connsiteX605" fmla="*/ 22006480 w 24505168"/>
              <a:gd name="connsiteY605" fmla="*/ 12357485 h 13715990"/>
              <a:gd name="connsiteX606" fmla="*/ 22029402 w 24505168"/>
              <a:gd name="connsiteY606" fmla="*/ 12357485 h 13715990"/>
              <a:gd name="connsiteX607" fmla="*/ 22029402 w 24505168"/>
              <a:gd name="connsiteY607" fmla="*/ 12294653 h 13715990"/>
              <a:gd name="connsiteX608" fmla="*/ 22056368 w 24505168"/>
              <a:gd name="connsiteY608" fmla="*/ 12294653 h 13715990"/>
              <a:gd name="connsiteX609" fmla="*/ 22098166 w 24505168"/>
              <a:gd name="connsiteY609" fmla="*/ 12279948 h 13715990"/>
              <a:gd name="connsiteX610" fmla="*/ 22111650 w 24505168"/>
              <a:gd name="connsiteY610" fmla="*/ 12241180 h 13715990"/>
              <a:gd name="connsiteX611" fmla="*/ 22098166 w 24505168"/>
              <a:gd name="connsiteY611" fmla="*/ 12205085 h 13715990"/>
              <a:gd name="connsiteX612" fmla="*/ 22053672 w 24505168"/>
              <a:gd name="connsiteY612" fmla="*/ 12191717 h 13715990"/>
              <a:gd name="connsiteX613" fmla="*/ 22006480 w 24505168"/>
              <a:gd name="connsiteY613" fmla="*/ 12191717 h 13715990"/>
              <a:gd name="connsiteX614" fmla="*/ 21446924 w 24505168"/>
              <a:gd name="connsiteY614" fmla="*/ 12191717 h 13715990"/>
              <a:gd name="connsiteX615" fmla="*/ 21446924 w 24505168"/>
              <a:gd name="connsiteY615" fmla="*/ 12258559 h 13715990"/>
              <a:gd name="connsiteX616" fmla="*/ 21601980 w 24505168"/>
              <a:gd name="connsiteY616" fmla="*/ 12329411 h 13715990"/>
              <a:gd name="connsiteX617" fmla="*/ 21653218 w 24505168"/>
              <a:gd name="connsiteY617" fmla="*/ 12285296 h 13715990"/>
              <a:gd name="connsiteX618" fmla="*/ 21446924 w 24505168"/>
              <a:gd name="connsiteY618" fmla="*/ 12191717 h 13715990"/>
              <a:gd name="connsiteX619" fmla="*/ 21429396 w 24505168"/>
              <a:gd name="connsiteY619" fmla="*/ 12191717 h 13715990"/>
              <a:gd name="connsiteX620" fmla="*/ 21355236 w 24505168"/>
              <a:gd name="connsiteY620" fmla="*/ 12203748 h 13715990"/>
              <a:gd name="connsiteX621" fmla="*/ 21375462 w 24505168"/>
              <a:gd name="connsiteY621" fmla="*/ 12267917 h 13715990"/>
              <a:gd name="connsiteX622" fmla="*/ 21429396 w 24505168"/>
              <a:gd name="connsiteY622" fmla="*/ 12258559 h 13715990"/>
              <a:gd name="connsiteX623" fmla="*/ 21429396 w 24505168"/>
              <a:gd name="connsiteY623" fmla="*/ 12191717 h 13715990"/>
              <a:gd name="connsiteX624" fmla="*/ 22385360 w 24505168"/>
              <a:gd name="connsiteY624" fmla="*/ 12190381 h 13715990"/>
              <a:gd name="connsiteX625" fmla="*/ 22355696 w 24505168"/>
              <a:gd name="connsiteY625" fmla="*/ 12298665 h 13715990"/>
              <a:gd name="connsiteX626" fmla="*/ 22351652 w 24505168"/>
              <a:gd name="connsiteY626" fmla="*/ 12317380 h 13715990"/>
              <a:gd name="connsiteX627" fmla="*/ 22348956 w 24505168"/>
              <a:gd name="connsiteY627" fmla="*/ 12332086 h 13715990"/>
              <a:gd name="connsiteX628" fmla="*/ 22347608 w 24505168"/>
              <a:gd name="connsiteY628" fmla="*/ 12344117 h 13715990"/>
              <a:gd name="connsiteX629" fmla="*/ 22346260 w 24505168"/>
              <a:gd name="connsiteY629" fmla="*/ 12344117 h 13715990"/>
              <a:gd name="connsiteX630" fmla="*/ 22343562 w 24505168"/>
              <a:gd name="connsiteY630" fmla="*/ 12332086 h 13715990"/>
              <a:gd name="connsiteX631" fmla="*/ 22340866 w 24505168"/>
              <a:gd name="connsiteY631" fmla="*/ 12317380 h 13715990"/>
              <a:gd name="connsiteX632" fmla="*/ 22336820 w 24505168"/>
              <a:gd name="connsiteY632" fmla="*/ 12300002 h 13715990"/>
              <a:gd name="connsiteX633" fmla="*/ 22308506 w 24505168"/>
              <a:gd name="connsiteY633" fmla="*/ 12193055 h 13715990"/>
              <a:gd name="connsiteX634" fmla="*/ 22285584 w 24505168"/>
              <a:gd name="connsiteY634" fmla="*/ 12193055 h 13715990"/>
              <a:gd name="connsiteX635" fmla="*/ 22331428 w 24505168"/>
              <a:gd name="connsiteY635" fmla="*/ 12358822 h 13715990"/>
              <a:gd name="connsiteX636" fmla="*/ 22362440 w 24505168"/>
              <a:gd name="connsiteY636" fmla="*/ 12358822 h 13715990"/>
              <a:gd name="connsiteX637" fmla="*/ 22389404 w 24505168"/>
              <a:gd name="connsiteY637" fmla="*/ 12255886 h 13715990"/>
              <a:gd name="connsiteX638" fmla="*/ 22393450 w 24505168"/>
              <a:gd name="connsiteY638" fmla="*/ 12238507 h 13715990"/>
              <a:gd name="connsiteX639" fmla="*/ 22396148 w 24505168"/>
              <a:gd name="connsiteY639" fmla="*/ 12225139 h 13715990"/>
              <a:gd name="connsiteX640" fmla="*/ 22397496 w 24505168"/>
              <a:gd name="connsiteY640" fmla="*/ 12213107 h 13715990"/>
              <a:gd name="connsiteX641" fmla="*/ 22398844 w 24505168"/>
              <a:gd name="connsiteY641" fmla="*/ 12213107 h 13715990"/>
              <a:gd name="connsiteX642" fmla="*/ 22400192 w 24505168"/>
              <a:gd name="connsiteY642" fmla="*/ 12225139 h 13715990"/>
              <a:gd name="connsiteX643" fmla="*/ 22401540 w 24505168"/>
              <a:gd name="connsiteY643" fmla="*/ 12238507 h 13715990"/>
              <a:gd name="connsiteX644" fmla="*/ 22405586 w 24505168"/>
              <a:gd name="connsiteY644" fmla="*/ 12255886 h 13715990"/>
              <a:gd name="connsiteX645" fmla="*/ 22432552 w 24505168"/>
              <a:gd name="connsiteY645" fmla="*/ 12358822 h 13715990"/>
              <a:gd name="connsiteX646" fmla="*/ 22463564 w 24505168"/>
              <a:gd name="connsiteY646" fmla="*/ 12358822 h 13715990"/>
              <a:gd name="connsiteX647" fmla="*/ 22509408 w 24505168"/>
              <a:gd name="connsiteY647" fmla="*/ 12193055 h 13715990"/>
              <a:gd name="connsiteX648" fmla="*/ 22487834 w 24505168"/>
              <a:gd name="connsiteY648" fmla="*/ 12193055 h 13715990"/>
              <a:gd name="connsiteX649" fmla="*/ 22459520 w 24505168"/>
              <a:gd name="connsiteY649" fmla="*/ 12301338 h 13715990"/>
              <a:gd name="connsiteX650" fmla="*/ 22455474 w 24505168"/>
              <a:gd name="connsiteY650" fmla="*/ 12318717 h 13715990"/>
              <a:gd name="connsiteX651" fmla="*/ 22452776 w 24505168"/>
              <a:gd name="connsiteY651" fmla="*/ 12332086 h 13715990"/>
              <a:gd name="connsiteX652" fmla="*/ 22451428 w 24505168"/>
              <a:gd name="connsiteY652" fmla="*/ 12344117 h 13715990"/>
              <a:gd name="connsiteX653" fmla="*/ 22450080 w 24505168"/>
              <a:gd name="connsiteY653" fmla="*/ 12344117 h 13715990"/>
              <a:gd name="connsiteX654" fmla="*/ 22447384 w 24505168"/>
              <a:gd name="connsiteY654" fmla="*/ 12332086 h 13715990"/>
              <a:gd name="connsiteX655" fmla="*/ 22444688 w 24505168"/>
              <a:gd name="connsiteY655" fmla="*/ 12318717 h 13715990"/>
              <a:gd name="connsiteX656" fmla="*/ 22440642 w 24505168"/>
              <a:gd name="connsiteY656" fmla="*/ 12300002 h 13715990"/>
              <a:gd name="connsiteX657" fmla="*/ 22410980 w 24505168"/>
              <a:gd name="connsiteY657" fmla="*/ 12190381 h 13715990"/>
              <a:gd name="connsiteX658" fmla="*/ 22385360 w 24505168"/>
              <a:gd name="connsiteY658" fmla="*/ 12190381 h 13715990"/>
              <a:gd name="connsiteX659" fmla="*/ 22201988 w 24505168"/>
              <a:gd name="connsiteY659" fmla="*/ 12187707 h 13715990"/>
              <a:gd name="connsiteX660" fmla="*/ 22170976 w 24505168"/>
              <a:gd name="connsiteY660" fmla="*/ 12193054 h 13715990"/>
              <a:gd name="connsiteX661" fmla="*/ 22148056 w 24505168"/>
              <a:gd name="connsiteY661" fmla="*/ 12210433 h 13715990"/>
              <a:gd name="connsiteX662" fmla="*/ 22133224 w 24505168"/>
              <a:gd name="connsiteY662" fmla="*/ 12237170 h 13715990"/>
              <a:gd name="connsiteX663" fmla="*/ 22127830 w 24505168"/>
              <a:gd name="connsiteY663" fmla="*/ 12274601 h 13715990"/>
              <a:gd name="connsiteX664" fmla="*/ 22133224 w 24505168"/>
              <a:gd name="connsiteY664" fmla="*/ 12312033 h 13715990"/>
              <a:gd name="connsiteX665" fmla="*/ 22148056 w 24505168"/>
              <a:gd name="connsiteY665" fmla="*/ 12338770 h 13715990"/>
              <a:gd name="connsiteX666" fmla="*/ 22170976 w 24505168"/>
              <a:gd name="connsiteY666" fmla="*/ 12354812 h 13715990"/>
              <a:gd name="connsiteX667" fmla="*/ 22201988 w 24505168"/>
              <a:gd name="connsiteY667" fmla="*/ 12360159 h 13715990"/>
              <a:gd name="connsiteX668" fmla="*/ 22233000 w 24505168"/>
              <a:gd name="connsiteY668" fmla="*/ 12354812 h 13715990"/>
              <a:gd name="connsiteX669" fmla="*/ 22255920 w 24505168"/>
              <a:gd name="connsiteY669" fmla="*/ 12338770 h 13715990"/>
              <a:gd name="connsiteX670" fmla="*/ 22270752 w 24505168"/>
              <a:gd name="connsiteY670" fmla="*/ 12312033 h 13715990"/>
              <a:gd name="connsiteX671" fmla="*/ 22276146 w 24505168"/>
              <a:gd name="connsiteY671" fmla="*/ 12274601 h 13715990"/>
              <a:gd name="connsiteX672" fmla="*/ 22270752 w 24505168"/>
              <a:gd name="connsiteY672" fmla="*/ 12237170 h 13715990"/>
              <a:gd name="connsiteX673" fmla="*/ 22255920 w 24505168"/>
              <a:gd name="connsiteY673" fmla="*/ 12210433 h 13715990"/>
              <a:gd name="connsiteX674" fmla="*/ 22233000 w 24505168"/>
              <a:gd name="connsiteY674" fmla="*/ 12193054 h 13715990"/>
              <a:gd name="connsiteX675" fmla="*/ 22201988 w 24505168"/>
              <a:gd name="connsiteY675" fmla="*/ 12187707 h 13715990"/>
              <a:gd name="connsiteX676" fmla="*/ 21313438 w 24505168"/>
              <a:gd name="connsiteY676" fmla="*/ 12127549 h 13715990"/>
              <a:gd name="connsiteX677" fmla="*/ 21206920 w 24505168"/>
              <a:gd name="connsiteY677" fmla="*/ 12185033 h 13715990"/>
              <a:gd name="connsiteX678" fmla="*/ 21248718 w 24505168"/>
              <a:gd name="connsiteY678" fmla="*/ 12237170 h 13715990"/>
              <a:gd name="connsiteX679" fmla="*/ 21333664 w 24505168"/>
              <a:gd name="connsiteY679" fmla="*/ 12191717 h 13715990"/>
              <a:gd name="connsiteX680" fmla="*/ 21313438 w 24505168"/>
              <a:gd name="connsiteY680" fmla="*/ 12127549 h 13715990"/>
              <a:gd name="connsiteX681" fmla="*/ 21445576 w 24505168"/>
              <a:gd name="connsiteY681" fmla="*/ 12106160 h 13715990"/>
              <a:gd name="connsiteX682" fmla="*/ 21445576 w 24505168"/>
              <a:gd name="connsiteY682" fmla="*/ 12173002 h 13715990"/>
              <a:gd name="connsiteX683" fmla="*/ 21665352 w 24505168"/>
              <a:gd name="connsiteY683" fmla="*/ 12273265 h 13715990"/>
              <a:gd name="connsiteX684" fmla="*/ 21716588 w 24505168"/>
              <a:gd name="connsiteY684" fmla="*/ 12229149 h 13715990"/>
              <a:gd name="connsiteX685" fmla="*/ 21445576 w 24505168"/>
              <a:gd name="connsiteY685" fmla="*/ 12106160 h 13715990"/>
              <a:gd name="connsiteX686" fmla="*/ 21445576 w 24505168"/>
              <a:gd name="connsiteY686" fmla="*/ 12023276 h 13715990"/>
              <a:gd name="connsiteX687" fmla="*/ 21445576 w 24505168"/>
              <a:gd name="connsiteY687" fmla="*/ 12090118 h 13715990"/>
              <a:gd name="connsiteX688" fmla="*/ 21730072 w 24505168"/>
              <a:gd name="connsiteY688" fmla="*/ 12218454 h 13715990"/>
              <a:gd name="connsiteX689" fmla="*/ 21781308 w 24505168"/>
              <a:gd name="connsiteY689" fmla="*/ 12174338 h 13715990"/>
              <a:gd name="connsiteX690" fmla="*/ 21445576 w 24505168"/>
              <a:gd name="connsiteY690" fmla="*/ 12023276 h 13715990"/>
              <a:gd name="connsiteX691" fmla="*/ 75029 w 24505168"/>
              <a:gd name="connsiteY691" fmla="*/ 5419632 h 13715990"/>
              <a:gd name="connsiteX692" fmla="*/ 0 w 24505168"/>
              <a:gd name="connsiteY692" fmla="*/ 9204234 h 13715990"/>
              <a:gd name="connsiteX693" fmla="*/ 17291858 w 24505168"/>
              <a:gd name="connsiteY693" fmla="*/ 9187533 h 13715990"/>
              <a:gd name="connsiteX694" fmla="*/ 17291858 w 24505168"/>
              <a:gd name="connsiteY694" fmla="*/ 5399312 h 13715990"/>
              <a:gd name="connsiteX695" fmla="*/ 75029 w 24505168"/>
              <a:gd name="connsiteY695" fmla="*/ 5419632 h 13715990"/>
              <a:gd name="connsiteX696" fmla="*/ 73058 w 24505168"/>
              <a:gd name="connsiteY696" fmla="*/ 0 h 13715990"/>
              <a:gd name="connsiteX697" fmla="*/ 24505168 w 24505168"/>
              <a:gd name="connsiteY697" fmla="*/ 0 h 13715990"/>
              <a:gd name="connsiteX698" fmla="*/ 24505168 w 24505168"/>
              <a:gd name="connsiteY698" fmla="*/ 13715990 h 13715990"/>
              <a:gd name="connsiteX699" fmla="*/ 73058 w 24505168"/>
              <a:gd name="connsiteY699" fmla="*/ 13715990 h 13715990"/>
              <a:gd name="connsiteX700" fmla="*/ 73058 w 24505168"/>
              <a:gd name="connsiteY700" fmla="*/ 0 h 13715990"/>
              <a:gd name="connsiteX0" fmla="*/ 21671115 w 24560819"/>
              <a:gd name="connsiteY0" fmla="*/ 12830725 h 13715990"/>
              <a:gd name="connsiteX1" fmla="*/ 21501227 w 24560819"/>
              <a:gd name="connsiteY1" fmla="*/ 12873504 h 13715990"/>
              <a:gd name="connsiteX2" fmla="*/ 21501227 w 24560819"/>
              <a:gd name="connsiteY2" fmla="*/ 12940346 h 13715990"/>
              <a:gd name="connsiteX3" fmla="*/ 21703475 w 24560819"/>
              <a:gd name="connsiteY3" fmla="*/ 12889546 h 13715990"/>
              <a:gd name="connsiteX4" fmla="*/ 21671115 w 24560819"/>
              <a:gd name="connsiteY4" fmla="*/ 12830725 h 13715990"/>
              <a:gd name="connsiteX5" fmla="*/ 21632015 w 24560819"/>
              <a:gd name="connsiteY5" fmla="*/ 12757199 h 13715990"/>
              <a:gd name="connsiteX6" fmla="*/ 21501227 w 24560819"/>
              <a:gd name="connsiteY6" fmla="*/ 12789283 h 13715990"/>
              <a:gd name="connsiteX7" fmla="*/ 21501227 w 24560819"/>
              <a:gd name="connsiteY7" fmla="*/ 12856125 h 13715990"/>
              <a:gd name="connsiteX8" fmla="*/ 21663027 w 24560819"/>
              <a:gd name="connsiteY8" fmla="*/ 12816020 h 13715990"/>
              <a:gd name="connsiteX9" fmla="*/ 21632015 w 24560819"/>
              <a:gd name="connsiteY9" fmla="*/ 12757199 h 13715990"/>
              <a:gd name="connsiteX10" fmla="*/ 21592911 w 24560819"/>
              <a:gd name="connsiteY10" fmla="*/ 12682336 h 13715990"/>
              <a:gd name="connsiteX11" fmla="*/ 21501227 w 24560819"/>
              <a:gd name="connsiteY11" fmla="*/ 12705062 h 13715990"/>
              <a:gd name="connsiteX12" fmla="*/ 21501227 w 24560819"/>
              <a:gd name="connsiteY12" fmla="*/ 12771904 h 13715990"/>
              <a:gd name="connsiteX13" fmla="*/ 21623923 w 24560819"/>
              <a:gd name="connsiteY13" fmla="*/ 12741157 h 13715990"/>
              <a:gd name="connsiteX14" fmla="*/ 21592911 w 24560819"/>
              <a:gd name="connsiteY14" fmla="*/ 12682336 h 13715990"/>
              <a:gd name="connsiteX15" fmla="*/ 21332683 w 24560819"/>
              <a:gd name="connsiteY15" fmla="*/ 12639557 h 13715990"/>
              <a:gd name="connsiteX16" fmla="*/ 21282795 w 24560819"/>
              <a:gd name="connsiteY16" fmla="*/ 12685009 h 13715990"/>
              <a:gd name="connsiteX17" fmla="*/ 21483697 w 24560819"/>
              <a:gd name="connsiteY17" fmla="*/ 12771904 h 13715990"/>
              <a:gd name="connsiteX18" fmla="*/ 21483697 w 24560819"/>
              <a:gd name="connsiteY18" fmla="*/ 12705062 h 13715990"/>
              <a:gd name="connsiteX19" fmla="*/ 21332683 w 24560819"/>
              <a:gd name="connsiteY19" fmla="*/ 12639557 h 13715990"/>
              <a:gd name="connsiteX20" fmla="*/ 23233831 w 24560819"/>
              <a:gd name="connsiteY20" fmla="*/ 12638221 h 13715990"/>
              <a:gd name="connsiteX21" fmla="*/ 23263495 w 24560819"/>
              <a:gd name="connsiteY21" fmla="*/ 12651589 h 13715990"/>
              <a:gd name="connsiteX22" fmla="*/ 23272931 w 24560819"/>
              <a:gd name="connsiteY22" fmla="*/ 12690357 h 13715990"/>
              <a:gd name="connsiteX23" fmla="*/ 23263495 w 24560819"/>
              <a:gd name="connsiteY23" fmla="*/ 12729125 h 13715990"/>
              <a:gd name="connsiteX24" fmla="*/ 23233831 w 24560819"/>
              <a:gd name="connsiteY24" fmla="*/ 12742494 h 13715990"/>
              <a:gd name="connsiteX25" fmla="*/ 23204167 w 24560819"/>
              <a:gd name="connsiteY25" fmla="*/ 12729125 h 13715990"/>
              <a:gd name="connsiteX26" fmla="*/ 23194729 w 24560819"/>
              <a:gd name="connsiteY26" fmla="*/ 12690357 h 13715990"/>
              <a:gd name="connsiteX27" fmla="*/ 23204167 w 24560819"/>
              <a:gd name="connsiteY27" fmla="*/ 12651589 h 13715990"/>
              <a:gd name="connsiteX28" fmla="*/ 23233831 w 24560819"/>
              <a:gd name="connsiteY28" fmla="*/ 12638221 h 13715990"/>
              <a:gd name="connsiteX29" fmla="*/ 22929107 w 24560819"/>
              <a:gd name="connsiteY29" fmla="*/ 12638221 h 13715990"/>
              <a:gd name="connsiteX30" fmla="*/ 22958771 w 24560819"/>
              <a:gd name="connsiteY30" fmla="*/ 12651589 h 13715990"/>
              <a:gd name="connsiteX31" fmla="*/ 22968209 w 24560819"/>
              <a:gd name="connsiteY31" fmla="*/ 12690357 h 13715990"/>
              <a:gd name="connsiteX32" fmla="*/ 22958771 w 24560819"/>
              <a:gd name="connsiteY32" fmla="*/ 12729125 h 13715990"/>
              <a:gd name="connsiteX33" fmla="*/ 22929107 w 24560819"/>
              <a:gd name="connsiteY33" fmla="*/ 12742494 h 13715990"/>
              <a:gd name="connsiteX34" fmla="*/ 22899443 w 24560819"/>
              <a:gd name="connsiteY34" fmla="*/ 12729125 h 13715990"/>
              <a:gd name="connsiteX35" fmla="*/ 22890007 w 24560819"/>
              <a:gd name="connsiteY35" fmla="*/ 12690357 h 13715990"/>
              <a:gd name="connsiteX36" fmla="*/ 22899443 w 24560819"/>
              <a:gd name="connsiteY36" fmla="*/ 12651589 h 13715990"/>
              <a:gd name="connsiteX37" fmla="*/ 22929107 w 24560819"/>
              <a:gd name="connsiteY37" fmla="*/ 12638221 h 13715990"/>
              <a:gd name="connsiteX38" fmla="*/ 21123695 w 24560819"/>
              <a:gd name="connsiteY38" fmla="*/ 12623515 h 13715990"/>
              <a:gd name="connsiteX39" fmla="*/ 21060323 w 24560819"/>
              <a:gd name="connsiteY39" fmla="*/ 12646241 h 13715990"/>
              <a:gd name="connsiteX40" fmla="*/ 21147963 w 24560819"/>
              <a:gd name="connsiteY40" fmla="*/ 12789283 h 13715990"/>
              <a:gd name="connsiteX41" fmla="*/ 21197851 w 24560819"/>
              <a:gd name="connsiteY41" fmla="*/ 12743830 h 13715990"/>
              <a:gd name="connsiteX42" fmla="*/ 21123695 w 24560819"/>
              <a:gd name="connsiteY42" fmla="*/ 12623515 h 13715990"/>
              <a:gd name="connsiteX43" fmla="*/ 23496755 w 24560819"/>
              <a:gd name="connsiteY43" fmla="*/ 12607473 h 13715990"/>
              <a:gd name="connsiteX44" fmla="*/ 23553383 w 24560819"/>
              <a:gd name="connsiteY44" fmla="*/ 12718430 h 13715990"/>
              <a:gd name="connsiteX45" fmla="*/ 23553383 w 24560819"/>
              <a:gd name="connsiteY45" fmla="*/ 12773241 h 13715990"/>
              <a:gd name="connsiteX46" fmla="*/ 23592487 w 24560819"/>
              <a:gd name="connsiteY46" fmla="*/ 12773241 h 13715990"/>
              <a:gd name="connsiteX47" fmla="*/ 23592487 w 24560819"/>
              <a:gd name="connsiteY47" fmla="*/ 12718430 h 13715990"/>
              <a:gd name="connsiteX48" fmla="*/ 23646419 w 24560819"/>
              <a:gd name="connsiteY48" fmla="*/ 12607473 h 13715990"/>
              <a:gd name="connsiteX49" fmla="*/ 23605969 w 24560819"/>
              <a:gd name="connsiteY49" fmla="*/ 12607473 h 13715990"/>
              <a:gd name="connsiteX50" fmla="*/ 23587091 w 24560819"/>
              <a:gd name="connsiteY50" fmla="*/ 12647578 h 13715990"/>
              <a:gd name="connsiteX51" fmla="*/ 23580351 w 24560819"/>
              <a:gd name="connsiteY51" fmla="*/ 12662283 h 13715990"/>
              <a:gd name="connsiteX52" fmla="*/ 23576305 w 24560819"/>
              <a:gd name="connsiteY52" fmla="*/ 12672978 h 13715990"/>
              <a:gd name="connsiteX53" fmla="*/ 23573609 w 24560819"/>
              <a:gd name="connsiteY53" fmla="*/ 12682336 h 13715990"/>
              <a:gd name="connsiteX54" fmla="*/ 23572261 w 24560819"/>
              <a:gd name="connsiteY54" fmla="*/ 12682336 h 13715990"/>
              <a:gd name="connsiteX55" fmla="*/ 23570911 w 24560819"/>
              <a:gd name="connsiteY55" fmla="*/ 12672978 h 13715990"/>
              <a:gd name="connsiteX56" fmla="*/ 23566867 w 24560819"/>
              <a:gd name="connsiteY56" fmla="*/ 12660947 h 13715990"/>
              <a:gd name="connsiteX57" fmla="*/ 23560127 w 24560819"/>
              <a:gd name="connsiteY57" fmla="*/ 12646241 h 13715990"/>
              <a:gd name="connsiteX58" fmla="*/ 23539901 w 24560819"/>
              <a:gd name="connsiteY58" fmla="*/ 12607473 h 13715990"/>
              <a:gd name="connsiteX59" fmla="*/ 23496755 w 24560819"/>
              <a:gd name="connsiteY59" fmla="*/ 12607473 h 13715990"/>
              <a:gd name="connsiteX60" fmla="*/ 23036975 w 24560819"/>
              <a:gd name="connsiteY60" fmla="*/ 12607473 h 13715990"/>
              <a:gd name="connsiteX61" fmla="*/ 23036975 w 24560819"/>
              <a:gd name="connsiteY61" fmla="*/ 12773241 h 13715990"/>
              <a:gd name="connsiteX62" fmla="*/ 23140795 w 24560819"/>
              <a:gd name="connsiteY62" fmla="*/ 12773241 h 13715990"/>
              <a:gd name="connsiteX63" fmla="*/ 23140795 w 24560819"/>
              <a:gd name="connsiteY63" fmla="*/ 12739820 h 13715990"/>
              <a:gd name="connsiteX64" fmla="*/ 23076075 w 24560819"/>
              <a:gd name="connsiteY64" fmla="*/ 12739820 h 13715990"/>
              <a:gd name="connsiteX65" fmla="*/ 23076075 w 24560819"/>
              <a:gd name="connsiteY65" fmla="*/ 12607473 h 13715990"/>
              <a:gd name="connsiteX66" fmla="*/ 23036975 w 24560819"/>
              <a:gd name="connsiteY66" fmla="*/ 12607473 h 13715990"/>
              <a:gd name="connsiteX67" fmla="*/ 22675621 w 24560819"/>
              <a:gd name="connsiteY67" fmla="*/ 12607473 h 13715990"/>
              <a:gd name="connsiteX68" fmla="*/ 22675621 w 24560819"/>
              <a:gd name="connsiteY68" fmla="*/ 12774578 h 13715990"/>
              <a:gd name="connsiteX69" fmla="*/ 22714723 w 24560819"/>
              <a:gd name="connsiteY69" fmla="*/ 12774578 h 13715990"/>
              <a:gd name="connsiteX70" fmla="*/ 22714723 w 24560819"/>
              <a:gd name="connsiteY70" fmla="*/ 12709073 h 13715990"/>
              <a:gd name="connsiteX71" fmla="*/ 22714723 w 24560819"/>
              <a:gd name="connsiteY71" fmla="*/ 12693030 h 13715990"/>
              <a:gd name="connsiteX72" fmla="*/ 22714723 w 24560819"/>
              <a:gd name="connsiteY72" fmla="*/ 12680999 h 13715990"/>
              <a:gd name="connsiteX73" fmla="*/ 22713375 w 24560819"/>
              <a:gd name="connsiteY73" fmla="*/ 12671641 h 13715990"/>
              <a:gd name="connsiteX74" fmla="*/ 22714723 w 24560819"/>
              <a:gd name="connsiteY74" fmla="*/ 12671641 h 13715990"/>
              <a:gd name="connsiteX75" fmla="*/ 22718767 w 24560819"/>
              <a:gd name="connsiteY75" fmla="*/ 12678325 h 13715990"/>
              <a:gd name="connsiteX76" fmla="*/ 22730903 w 24560819"/>
              <a:gd name="connsiteY76" fmla="*/ 12695704 h 13715990"/>
              <a:gd name="connsiteX77" fmla="*/ 22790229 w 24560819"/>
              <a:gd name="connsiteY77" fmla="*/ 12774578 h 13715990"/>
              <a:gd name="connsiteX78" fmla="*/ 22825287 w 24560819"/>
              <a:gd name="connsiteY78" fmla="*/ 12774578 h 13715990"/>
              <a:gd name="connsiteX79" fmla="*/ 22825287 w 24560819"/>
              <a:gd name="connsiteY79" fmla="*/ 12608810 h 13715990"/>
              <a:gd name="connsiteX80" fmla="*/ 22786183 w 24560819"/>
              <a:gd name="connsiteY80" fmla="*/ 12608810 h 13715990"/>
              <a:gd name="connsiteX81" fmla="*/ 22786183 w 24560819"/>
              <a:gd name="connsiteY81" fmla="*/ 12675652 h 13715990"/>
              <a:gd name="connsiteX82" fmla="*/ 22786183 w 24560819"/>
              <a:gd name="connsiteY82" fmla="*/ 12690357 h 13715990"/>
              <a:gd name="connsiteX83" fmla="*/ 22786183 w 24560819"/>
              <a:gd name="connsiteY83" fmla="*/ 12701052 h 13715990"/>
              <a:gd name="connsiteX84" fmla="*/ 22786183 w 24560819"/>
              <a:gd name="connsiteY84" fmla="*/ 12710409 h 13715990"/>
              <a:gd name="connsiteX85" fmla="*/ 22784835 w 24560819"/>
              <a:gd name="connsiteY85" fmla="*/ 12710409 h 13715990"/>
              <a:gd name="connsiteX86" fmla="*/ 22780791 w 24560819"/>
              <a:gd name="connsiteY86" fmla="*/ 12703725 h 13715990"/>
              <a:gd name="connsiteX87" fmla="*/ 22776747 w 24560819"/>
              <a:gd name="connsiteY87" fmla="*/ 12697041 h 13715990"/>
              <a:gd name="connsiteX88" fmla="*/ 22770003 w 24560819"/>
              <a:gd name="connsiteY88" fmla="*/ 12687683 h 13715990"/>
              <a:gd name="connsiteX89" fmla="*/ 22712027 w 24560819"/>
              <a:gd name="connsiteY89" fmla="*/ 12607473 h 13715990"/>
              <a:gd name="connsiteX90" fmla="*/ 22675621 w 24560819"/>
              <a:gd name="connsiteY90" fmla="*/ 12607473 h 13715990"/>
              <a:gd name="connsiteX91" fmla="*/ 22494945 w 24560819"/>
              <a:gd name="connsiteY91" fmla="*/ 12607473 h 13715990"/>
              <a:gd name="connsiteX92" fmla="*/ 22494945 w 24560819"/>
              <a:gd name="connsiteY92" fmla="*/ 12773241 h 13715990"/>
              <a:gd name="connsiteX93" fmla="*/ 22532699 w 24560819"/>
              <a:gd name="connsiteY93" fmla="*/ 12773241 h 13715990"/>
              <a:gd name="connsiteX94" fmla="*/ 22532699 w 24560819"/>
              <a:gd name="connsiteY94" fmla="*/ 12705062 h 13715990"/>
              <a:gd name="connsiteX95" fmla="*/ 22597419 w 24560819"/>
              <a:gd name="connsiteY95" fmla="*/ 12705062 h 13715990"/>
              <a:gd name="connsiteX96" fmla="*/ 22597419 w 24560819"/>
              <a:gd name="connsiteY96" fmla="*/ 12773241 h 13715990"/>
              <a:gd name="connsiteX97" fmla="*/ 22636519 w 24560819"/>
              <a:gd name="connsiteY97" fmla="*/ 12773241 h 13715990"/>
              <a:gd name="connsiteX98" fmla="*/ 22636519 w 24560819"/>
              <a:gd name="connsiteY98" fmla="*/ 12607473 h 13715990"/>
              <a:gd name="connsiteX99" fmla="*/ 22597419 w 24560819"/>
              <a:gd name="connsiteY99" fmla="*/ 12607473 h 13715990"/>
              <a:gd name="connsiteX100" fmla="*/ 22597419 w 24560819"/>
              <a:gd name="connsiteY100" fmla="*/ 12671641 h 13715990"/>
              <a:gd name="connsiteX101" fmla="*/ 22532699 w 24560819"/>
              <a:gd name="connsiteY101" fmla="*/ 12671641 h 13715990"/>
              <a:gd name="connsiteX102" fmla="*/ 22532699 w 24560819"/>
              <a:gd name="connsiteY102" fmla="*/ 12607473 h 13715990"/>
              <a:gd name="connsiteX103" fmla="*/ 22494945 w 24560819"/>
              <a:gd name="connsiteY103" fmla="*/ 12607473 h 13715990"/>
              <a:gd name="connsiteX104" fmla="*/ 22190223 w 24560819"/>
              <a:gd name="connsiteY104" fmla="*/ 12607473 h 13715990"/>
              <a:gd name="connsiteX105" fmla="*/ 22190223 w 24560819"/>
              <a:gd name="connsiteY105" fmla="*/ 12773241 h 13715990"/>
              <a:gd name="connsiteX106" fmla="*/ 22303483 w 24560819"/>
              <a:gd name="connsiteY106" fmla="*/ 12773241 h 13715990"/>
              <a:gd name="connsiteX107" fmla="*/ 22303483 w 24560819"/>
              <a:gd name="connsiteY107" fmla="*/ 12739820 h 13715990"/>
              <a:gd name="connsiteX108" fmla="*/ 22229323 w 24560819"/>
              <a:gd name="connsiteY108" fmla="*/ 12739820 h 13715990"/>
              <a:gd name="connsiteX109" fmla="*/ 22229323 w 24560819"/>
              <a:gd name="connsiteY109" fmla="*/ 12705062 h 13715990"/>
              <a:gd name="connsiteX110" fmla="*/ 22294043 w 24560819"/>
              <a:gd name="connsiteY110" fmla="*/ 12705062 h 13715990"/>
              <a:gd name="connsiteX111" fmla="*/ 22294043 w 24560819"/>
              <a:gd name="connsiteY111" fmla="*/ 12672978 h 13715990"/>
              <a:gd name="connsiteX112" fmla="*/ 22229323 w 24560819"/>
              <a:gd name="connsiteY112" fmla="*/ 12672978 h 13715990"/>
              <a:gd name="connsiteX113" fmla="*/ 22229323 w 24560819"/>
              <a:gd name="connsiteY113" fmla="*/ 12640894 h 13715990"/>
              <a:gd name="connsiteX114" fmla="*/ 22303483 w 24560819"/>
              <a:gd name="connsiteY114" fmla="*/ 12640894 h 13715990"/>
              <a:gd name="connsiteX115" fmla="*/ 22303483 w 24560819"/>
              <a:gd name="connsiteY115" fmla="*/ 12607473 h 13715990"/>
              <a:gd name="connsiteX116" fmla="*/ 22190223 w 24560819"/>
              <a:gd name="connsiteY116" fmla="*/ 12607473 h 13715990"/>
              <a:gd name="connsiteX117" fmla="*/ 22040559 w 24560819"/>
              <a:gd name="connsiteY117" fmla="*/ 12607473 h 13715990"/>
              <a:gd name="connsiteX118" fmla="*/ 22040559 w 24560819"/>
              <a:gd name="connsiteY118" fmla="*/ 12640894 h 13715990"/>
              <a:gd name="connsiteX119" fmla="*/ 22086401 w 24560819"/>
              <a:gd name="connsiteY119" fmla="*/ 12640894 h 13715990"/>
              <a:gd name="connsiteX120" fmla="*/ 22086401 w 24560819"/>
              <a:gd name="connsiteY120" fmla="*/ 12773241 h 13715990"/>
              <a:gd name="connsiteX121" fmla="*/ 22124155 w 24560819"/>
              <a:gd name="connsiteY121" fmla="*/ 12773241 h 13715990"/>
              <a:gd name="connsiteX122" fmla="*/ 22124155 w 24560819"/>
              <a:gd name="connsiteY122" fmla="*/ 12640894 h 13715990"/>
              <a:gd name="connsiteX123" fmla="*/ 22171347 w 24560819"/>
              <a:gd name="connsiteY123" fmla="*/ 12640894 h 13715990"/>
              <a:gd name="connsiteX124" fmla="*/ 22171347 w 24560819"/>
              <a:gd name="connsiteY124" fmla="*/ 12607473 h 13715990"/>
              <a:gd name="connsiteX125" fmla="*/ 22040559 w 24560819"/>
              <a:gd name="connsiteY125" fmla="*/ 12607473 h 13715990"/>
              <a:gd name="connsiteX126" fmla="*/ 23414507 w 24560819"/>
              <a:gd name="connsiteY126" fmla="*/ 12603463 h 13715990"/>
              <a:gd name="connsiteX127" fmla="*/ 23353831 w 24560819"/>
              <a:gd name="connsiteY127" fmla="*/ 12626189 h 13715990"/>
              <a:gd name="connsiteX128" fmla="*/ 23332259 w 24560819"/>
              <a:gd name="connsiteY128" fmla="*/ 12690357 h 13715990"/>
              <a:gd name="connsiteX129" fmla="*/ 23337651 w 24560819"/>
              <a:gd name="connsiteY129" fmla="*/ 12727789 h 13715990"/>
              <a:gd name="connsiteX130" fmla="*/ 23352483 w 24560819"/>
              <a:gd name="connsiteY130" fmla="*/ 12754526 h 13715990"/>
              <a:gd name="connsiteX131" fmla="*/ 23376753 w 24560819"/>
              <a:gd name="connsiteY131" fmla="*/ 12770568 h 13715990"/>
              <a:gd name="connsiteX132" fmla="*/ 23406415 w 24560819"/>
              <a:gd name="connsiteY132" fmla="*/ 12775915 h 13715990"/>
              <a:gd name="connsiteX133" fmla="*/ 23433383 w 24560819"/>
              <a:gd name="connsiteY133" fmla="*/ 12770568 h 13715990"/>
              <a:gd name="connsiteX134" fmla="*/ 23452259 w 24560819"/>
              <a:gd name="connsiteY134" fmla="*/ 12754526 h 13715990"/>
              <a:gd name="connsiteX135" fmla="*/ 23459001 w 24560819"/>
              <a:gd name="connsiteY135" fmla="*/ 12773241 h 13715990"/>
              <a:gd name="connsiteX136" fmla="*/ 23483271 w 24560819"/>
              <a:gd name="connsiteY136" fmla="*/ 12773241 h 13715990"/>
              <a:gd name="connsiteX137" fmla="*/ 23483271 w 24560819"/>
              <a:gd name="connsiteY137" fmla="*/ 12685010 h 13715990"/>
              <a:gd name="connsiteX138" fmla="*/ 23483271 w 24560819"/>
              <a:gd name="connsiteY138" fmla="*/ 12683673 h 13715990"/>
              <a:gd name="connsiteX139" fmla="*/ 23410461 w 24560819"/>
              <a:gd name="connsiteY139" fmla="*/ 12683673 h 13715990"/>
              <a:gd name="connsiteX140" fmla="*/ 23410461 w 24560819"/>
              <a:gd name="connsiteY140" fmla="*/ 12714420 h 13715990"/>
              <a:gd name="connsiteX141" fmla="*/ 23446867 w 24560819"/>
              <a:gd name="connsiteY141" fmla="*/ 12714420 h 13715990"/>
              <a:gd name="connsiteX142" fmla="*/ 23446867 w 24560819"/>
              <a:gd name="connsiteY142" fmla="*/ 12719768 h 13715990"/>
              <a:gd name="connsiteX143" fmla="*/ 23438775 w 24560819"/>
              <a:gd name="connsiteY143" fmla="*/ 12737147 h 13715990"/>
              <a:gd name="connsiteX144" fmla="*/ 23413159 w 24560819"/>
              <a:gd name="connsiteY144" fmla="*/ 12743831 h 13715990"/>
              <a:gd name="connsiteX145" fmla="*/ 23394281 w 24560819"/>
              <a:gd name="connsiteY145" fmla="*/ 12739820 h 13715990"/>
              <a:gd name="connsiteX146" fmla="*/ 23382147 w 24560819"/>
              <a:gd name="connsiteY146" fmla="*/ 12727789 h 13715990"/>
              <a:gd name="connsiteX147" fmla="*/ 23375403 w 24560819"/>
              <a:gd name="connsiteY147" fmla="*/ 12710410 h 13715990"/>
              <a:gd name="connsiteX148" fmla="*/ 23372707 w 24560819"/>
              <a:gd name="connsiteY148" fmla="*/ 12689021 h 13715990"/>
              <a:gd name="connsiteX149" fmla="*/ 23376753 w 24560819"/>
              <a:gd name="connsiteY149" fmla="*/ 12663621 h 13715990"/>
              <a:gd name="connsiteX150" fmla="*/ 23386191 w 24560819"/>
              <a:gd name="connsiteY150" fmla="*/ 12647579 h 13715990"/>
              <a:gd name="connsiteX151" fmla="*/ 23399675 w 24560819"/>
              <a:gd name="connsiteY151" fmla="*/ 12638221 h 13715990"/>
              <a:gd name="connsiteX152" fmla="*/ 23413159 w 24560819"/>
              <a:gd name="connsiteY152" fmla="*/ 12635547 h 13715990"/>
              <a:gd name="connsiteX153" fmla="*/ 23445519 w 24560819"/>
              <a:gd name="connsiteY153" fmla="*/ 12662284 h 13715990"/>
              <a:gd name="connsiteX154" fmla="*/ 23483271 w 24560819"/>
              <a:gd name="connsiteY154" fmla="*/ 12644905 h 13715990"/>
              <a:gd name="connsiteX155" fmla="*/ 23457653 w 24560819"/>
              <a:gd name="connsiteY155" fmla="*/ 12614158 h 13715990"/>
              <a:gd name="connsiteX156" fmla="*/ 23414507 w 24560819"/>
              <a:gd name="connsiteY156" fmla="*/ 12603463 h 13715990"/>
              <a:gd name="connsiteX157" fmla="*/ 22407303 w 24560819"/>
              <a:gd name="connsiteY157" fmla="*/ 12603463 h 13715990"/>
              <a:gd name="connsiteX158" fmla="*/ 22346627 w 24560819"/>
              <a:gd name="connsiteY158" fmla="*/ 12626189 h 13715990"/>
              <a:gd name="connsiteX159" fmla="*/ 22325055 w 24560819"/>
              <a:gd name="connsiteY159" fmla="*/ 12690357 h 13715990"/>
              <a:gd name="connsiteX160" fmla="*/ 22330447 w 24560819"/>
              <a:gd name="connsiteY160" fmla="*/ 12727789 h 13715990"/>
              <a:gd name="connsiteX161" fmla="*/ 22346627 w 24560819"/>
              <a:gd name="connsiteY161" fmla="*/ 12754526 h 13715990"/>
              <a:gd name="connsiteX162" fmla="*/ 22370899 w 24560819"/>
              <a:gd name="connsiteY162" fmla="*/ 12771904 h 13715990"/>
              <a:gd name="connsiteX163" fmla="*/ 22401911 w 24560819"/>
              <a:gd name="connsiteY163" fmla="*/ 12777252 h 13715990"/>
              <a:gd name="connsiteX164" fmla="*/ 22426179 w 24560819"/>
              <a:gd name="connsiteY164" fmla="*/ 12774578 h 13715990"/>
              <a:gd name="connsiteX165" fmla="*/ 22445055 w 24560819"/>
              <a:gd name="connsiteY165" fmla="*/ 12767894 h 13715990"/>
              <a:gd name="connsiteX166" fmla="*/ 22459887 w 24560819"/>
              <a:gd name="connsiteY166" fmla="*/ 12755862 h 13715990"/>
              <a:gd name="connsiteX167" fmla="*/ 22472023 w 24560819"/>
              <a:gd name="connsiteY167" fmla="*/ 12738483 h 13715990"/>
              <a:gd name="connsiteX168" fmla="*/ 22441011 w 24560819"/>
              <a:gd name="connsiteY168" fmla="*/ 12719768 h 13715990"/>
              <a:gd name="connsiteX169" fmla="*/ 22426179 w 24560819"/>
              <a:gd name="connsiteY169" fmla="*/ 12737147 h 13715990"/>
              <a:gd name="connsiteX170" fmla="*/ 22405955 w 24560819"/>
              <a:gd name="connsiteY170" fmla="*/ 12742494 h 13715990"/>
              <a:gd name="connsiteX171" fmla="*/ 22374943 w 24560819"/>
              <a:gd name="connsiteY171" fmla="*/ 12729126 h 13715990"/>
              <a:gd name="connsiteX172" fmla="*/ 22364155 w 24560819"/>
              <a:gd name="connsiteY172" fmla="*/ 12690357 h 13715990"/>
              <a:gd name="connsiteX173" fmla="*/ 22374943 w 24560819"/>
              <a:gd name="connsiteY173" fmla="*/ 12651589 h 13715990"/>
              <a:gd name="connsiteX174" fmla="*/ 22404607 w 24560819"/>
              <a:gd name="connsiteY174" fmla="*/ 12636884 h 13715990"/>
              <a:gd name="connsiteX175" fmla="*/ 22426179 w 24560819"/>
              <a:gd name="connsiteY175" fmla="*/ 12643568 h 13715990"/>
              <a:gd name="connsiteX176" fmla="*/ 22436967 w 24560819"/>
              <a:gd name="connsiteY176" fmla="*/ 12662284 h 13715990"/>
              <a:gd name="connsiteX177" fmla="*/ 22474719 w 24560819"/>
              <a:gd name="connsiteY177" fmla="*/ 12644905 h 13715990"/>
              <a:gd name="connsiteX178" fmla="*/ 22449101 w 24560819"/>
              <a:gd name="connsiteY178" fmla="*/ 12614158 h 13715990"/>
              <a:gd name="connsiteX179" fmla="*/ 22407303 w 24560819"/>
              <a:gd name="connsiteY179" fmla="*/ 12603463 h 13715990"/>
              <a:gd name="connsiteX180" fmla="*/ 23233831 w 24560819"/>
              <a:gd name="connsiteY180" fmla="*/ 12602126 h 13715990"/>
              <a:gd name="connsiteX181" fmla="*/ 23175851 w 24560819"/>
              <a:gd name="connsiteY181" fmla="*/ 12624852 h 13715990"/>
              <a:gd name="connsiteX182" fmla="*/ 23154279 w 24560819"/>
              <a:gd name="connsiteY182" fmla="*/ 12689020 h 13715990"/>
              <a:gd name="connsiteX183" fmla="*/ 23175851 w 24560819"/>
              <a:gd name="connsiteY183" fmla="*/ 12753188 h 13715990"/>
              <a:gd name="connsiteX184" fmla="*/ 23233831 w 24560819"/>
              <a:gd name="connsiteY184" fmla="*/ 12775915 h 13715990"/>
              <a:gd name="connsiteX185" fmla="*/ 23291809 w 24560819"/>
              <a:gd name="connsiteY185" fmla="*/ 12753188 h 13715990"/>
              <a:gd name="connsiteX186" fmla="*/ 23313383 w 24560819"/>
              <a:gd name="connsiteY186" fmla="*/ 12689020 h 13715990"/>
              <a:gd name="connsiteX187" fmla="*/ 23291809 w 24560819"/>
              <a:gd name="connsiteY187" fmla="*/ 12624852 h 13715990"/>
              <a:gd name="connsiteX188" fmla="*/ 23233831 w 24560819"/>
              <a:gd name="connsiteY188" fmla="*/ 12602126 h 13715990"/>
              <a:gd name="connsiteX189" fmla="*/ 22929107 w 24560819"/>
              <a:gd name="connsiteY189" fmla="*/ 12602126 h 13715990"/>
              <a:gd name="connsiteX190" fmla="*/ 22871129 w 24560819"/>
              <a:gd name="connsiteY190" fmla="*/ 12624852 h 13715990"/>
              <a:gd name="connsiteX191" fmla="*/ 22849555 w 24560819"/>
              <a:gd name="connsiteY191" fmla="*/ 12689020 h 13715990"/>
              <a:gd name="connsiteX192" fmla="*/ 22871129 w 24560819"/>
              <a:gd name="connsiteY192" fmla="*/ 12753188 h 13715990"/>
              <a:gd name="connsiteX193" fmla="*/ 22929107 w 24560819"/>
              <a:gd name="connsiteY193" fmla="*/ 12775915 h 13715990"/>
              <a:gd name="connsiteX194" fmla="*/ 22987087 w 24560819"/>
              <a:gd name="connsiteY194" fmla="*/ 12753188 h 13715990"/>
              <a:gd name="connsiteX195" fmla="*/ 23008659 w 24560819"/>
              <a:gd name="connsiteY195" fmla="*/ 12689020 h 13715990"/>
              <a:gd name="connsiteX196" fmla="*/ 22987087 w 24560819"/>
              <a:gd name="connsiteY196" fmla="*/ 12624852 h 13715990"/>
              <a:gd name="connsiteX197" fmla="*/ 22929107 w 24560819"/>
              <a:gd name="connsiteY197" fmla="*/ 12602126 h 13715990"/>
              <a:gd name="connsiteX198" fmla="*/ 21203245 w 24560819"/>
              <a:gd name="connsiteY198" fmla="*/ 12594105 h 13715990"/>
              <a:gd name="connsiteX199" fmla="*/ 21139873 w 24560819"/>
              <a:gd name="connsiteY199" fmla="*/ 12616831 h 13715990"/>
              <a:gd name="connsiteX200" fmla="*/ 21209987 w 24560819"/>
              <a:gd name="connsiteY200" fmla="*/ 12730462 h 13715990"/>
              <a:gd name="connsiteX201" fmla="*/ 21259875 w 24560819"/>
              <a:gd name="connsiteY201" fmla="*/ 12685010 h 13715990"/>
              <a:gd name="connsiteX202" fmla="*/ 21203245 w 24560819"/>
              <a:gd name="connsiteY202" fmla="*/ 12594105 h 13715990"/>
              <a:gd name="connsiteX203" fmla="*/ 21715611 w 24560819"/>
              <a:gd name="connsiteY203" fmla="*/ 12523253 h 13715990"/>
              <a:gd name="connsiteX204" fmla="*/ 21606395 w 24560819"/>
              <a:gd name="connsiteY204" fmla="*/ 12674316 h 13715990"/>
              <a:gd name="connsiteX205" fmla="*/ 21638755 w 24560819"/>
              <a:gd name="connsiteY205" fmla="*/ 12733136 h 13715990"/>
              <a:gd name="connsiteX206" fmla="*/ 21781679 w 24560819"/>
              <a:gd name="connsiteY206" fmla="*/ 12533948 h 13715990"/>
              <a:gd name="connsiteX207" fmla="*/ 21715611 w 24560819"/>
              <a:gd name="connsiteY207" fmla="*/ 12523253 h 13715990"/>
              <a:gd name="connsiteX208" fmla="*/ 22085053 w 24560819"/>
              <a:gd name="connsiteY208" fmla="*/ 12492506 h 13715990"/>
              <a:gd name="connsiteX209" fmla="*/ 22116063 w 24560819"/>
              <a:gd name="connsiteY209" fmla="*/ 12492506 h 13715990"/>
              <a:gd name="connsiteX210" fmla="*/ 22143031 w 24560819"/>
              <a:gd name="connsiteY210" fmla="*/ 12499190 h 13715990"/>
              <a:gd name="connsiteX211" fmla="*/ 22151121 w 24560819"/>
              <a:gd name="connsiteY211" fmla="*/ 12517905 h 13715990"/>
              <a:gd name="connsiteX212" fmla="*/ 22141683 w 24560819"/>
              <a:gd name="connsiteY212" fmla="*/ 12540632 h 13715990"/>
              <a:gd name="connsiteX213" fmla="*/ 22116063 w 24560819"/>
              <a:gd name="connsiteY213" fmla="*/ 12547316 h 13715990"/>
              <a:gd name="connsiteX214" fmla="*/ 22085053 w 24560819"/>
              <a:gd name="connsiteY214" fmla="*/ 12547316 h 13715990"/>
              <a:gd name="connsiteX215" fmla="*/ 22085053 w 24560819"/>
              <a:gd name="connsiteY215" fmla="*/ 12492506 h 13715990"/>
              <a:gd name="connsiteX216" fmla="*/ 21200547 w 24560819"/>
              <a:gd name="connsiteY216" fmla="*/ 12469779 h 13715990"/>
              <a:gd name="connsiteX217" fmla="*/ 21200547 w 24560819"/>
              <a:gd name="connsiteY217" fmla="*/ 12481811 h 13715990"/>
              <a:gd name="connsiteX218" fmla="*/ 21215379 w 24560819"/>
              <a:gd name="connsiteY218" fmla="*/ 12572715 h 13715990"/>
              <a:gd name="connsiteX219" fmla="*/ 21220773 w 24560819"/>
              <a:gd name="connsiteY219" fmla="*/ 12587421 h 13715990"/>
              <a:gd name="connsiteX220" fmla="*/ 21273359 w 24560819"/>
              <a:gd name="connsiteY220" fmla="*/ 12672978 h 13715990"/>
              <a:gd name="connsiteX221" fmla="*/ 21323247 w 24560819"/>
              <a:gd name="connsiteY221" fmla="*/ 12627526 h 13715990"/>
              <a:gd name="connsiteX222" fmla="*/ 21284145 w 24560819"/>
              <a:gd name="connsiteY222" fmla="*/ 12564694 h 13715990"/>
              <a:gd name="connsiteX223" fmla="*/ 21278751 w 24560819"/>
              <a:gd name="connsiteY223" fmla="*/ 12549989 h 13715990"/>
              <a:gd name="connsiteX224" fmla="*/ 21267965 w 24560819"/>
              <a:gd name="connsiteY224" fmla="*/ 12481811 h 13715990"/>
              <a:gd name="connsiteX225" fmla="*/ 21267965 w 24560819"/>
              <a:gd name="connsiteY225" fmla="*/ 12473789 h 13715990"/>
              <a:gd name="connsiteX226" fmla="*/ 21200547 w 24560819"/>
              <a:gd name="connsiteY226" fmla="*/ 12469779 h 13715990"/>
              <a:gd name="connsiteX227" fmla="*/ 22415393 w 24560819"/>
              <a:gd name="connsiteY227" fmla="*/ 12431011 h 13715990"/>
              <a:gd name="connsiteX228" fmla="*/ 22434271 w 24560819"/>
              <a:gd name="connsiteY228" fmla="*/ 12431011 h 13715990"/>
              <a:gd name="connsiteX229" fmla="*/ 22453147 w 24560819"/>
              <a:gd name="connsiteY229" fmla="*/ 12433685 h 13715990"/>
              <a:gd name="connsiteX230" fmla="*/ 22467979 w 24560819"/>
              <a:gd name="connsiteY230" fmla="*/ 12441706 h 13715990"/>
              <a:gd name="connsiteX231" fmla="*/ 22477417 w 24560819"/>
              <a:gd name="connsiteY231" fmla="*/ 12457748 h 13715990"/>
              <a:gd name="connsiteX232" fmla="*/ 22480113 w 24560819"/>
              <a:gd name="connsiteY232" fmla="*/ 12481811 h 13715990"/>
              <a:gd name="connsiteX233" fmla="*/ 22477417 w 24560819"/>
              <a:gd name="connsiteY233" fmla="*/ 12505874 h 13715990"/>
              <a:gd name="connsiteX234" fmla="*/ 22467979 w 24560819"/>
              <a:gd name="connsiteY234" fmla="*/ 12521916 h 13715990"/>
              <a:gd name="connsiteX235" fmla="*/ 22453147 w 24560819"/>
              <a:gd name="connsiteY235" fmla="*/ 12529937 h 13715990"/>
              <a:gd name="connsiteX236" fmla="*/ 22432923 w 24560819"/>
              <a:gd name="connsiteY236" fmla="*/ 12532611 h 13715990"/>
              <a:gd name="connsiteX237" fmla="*/ 22415393 w 24560819"/>
              <a:gd name="connsiteY237" fmla="*/ 12532611 h 13715990"/>
              <a:gd name="connsiteX238" fmla="*/ 22415393 w 24560819"/>
              <a:gd name="connsiteY238" fmla="*/ 12431011 h 13715990"/>
              <a:gd name="connsiteX239" fmla="*/ 22083703 w 24560819"/>
              <a:gd name="connsiteY239" fmla="*/ 12416306 h 13715990"/>
              <a:gd name="connsiteX240" fmla="*/ 22109323 w 24560819"/>
              <a:gd name="connsiteY240" fmla="*/ 12416306 h 13715990"/>
              <a:gd name="connsiteX241" fmla="*/ 22133593 w 24560819"/>
              <a:gd name="connsiteY241" fmla="*/ 12422990 h 13715990"/>
              <a:gd name="connsiteX242" fmla="*/ 22141683 w 24560819"/>
              <a:gd name="connsiteY242" fmla="*/ 12444379 h 13715990"/>
              <a:gd name="connsiteX243" fmla="*/ 22133593 w 24560819"/>
              <a:gd name="connsiteY243" fmla="*/ 12465769 h 13715990"/>
              <a:gd name="connsiteX244" fmla="*/ 22110671 w 24560819"/>
              <a:gd name="connsiteY244" fmla="*/ 12472453 h 13715990"/>
              <a:gd name="connsiteX245" fmla="*/ 22110671 w 24560819"/>
              <a:gd name="connsiteY245" fmla="*/ 12471116 h 13715990"/>
              <a:gd name="connsiteX246" fmla="*/ 22083703 w 24560819"/>
              <a:gd name="connsiteY246" fmla="*/ 12471116 h 13715990"/>
              <a:gd name="connsiteX247" fmla="*/ 22083703 w 24560819"/>
              <a:gd name="connsiteY247" fmla="*/ 12416306 h 13715990"/>
              <a:gd name="connsiteX248" fmla="*/ 23007311 w 24560819"/>
              <a:gd name="connsiteY248" fmla="*/ 12398927 h 13715990"/>
              <a:gd name="connsiteX249" fmla="*/ 23007311 w 24560819"/>
              <a:gd name="connsiteY249" fmla="*/ 12564695 h 13715990"/>
              <a:gd name="connsiteX250" fmla="*/ 23046411 w 24560819"/>
              <a:gd name="connsiteY250" fmla="*/ 12564695 h 13715990"/>
              <a:gd name="connsiteX251" fmla="*/ 23046411 w 24560819"/>
              <a:gd name="connsiteY251" fmla="*/ 12497853 h 13715990"/>
              <a:gd name="connsiteX252" fmla="*/ 23109783 w 24560819"/>
              <a:gd name="connsiteY252" fmla="*/ 12497853 h 13715990"/>
              <a:gd name="connsiteX253" fmla="*/ 23109783 w 24560819"/>
              <a:gd name="connsiteY253" fmla="*/ 12564695 h 13715990"/>
              <a:gd name="connsiteX254" fmla="*/ 23148887 w 24560819"/>
              <a:gd name="connsiteY254" fmla="*/ 12564695 h 13715990"/>
              <a:gd name="connsiteX255" fmla="*/ 23148887 w 24560819"/>
              <a:gd name="connsiteY255" fmla="*/ 12398927 h 13715990"/>
              <a:gd name="connsiteX256" fmla="*/ 23109783 w 24560819"/>
              <a:gd name="connsiteY256" fmla="*/ 12398927 h 13715990"/>
              <a:gd name="connsiteX257" fmla="*/ 23109783 w 24560819"/>
              <a:gd name="connsiteY257" fmla="*/ 12464432 h 13715990"/>
              <a:gd name="connsiteX258" fmla="*/ 23046411 w 24560819"/>
              <a:gd name="connsiteY258" fmla="*/ 12464432 h 13715990"/>
              <a:gd name="connsiteX259" fmla="*/ 23046411 w 24560819"/>
              <a:gd name="connsiteY259" fmla="*/ 12398927 h 13715990"/>
              <a:gd name="connsiteX260" fmla="*/ 23007311 w 24560819"/>
              <a:gd name="connsiteY260" fmla="*/ 12398927 h 13715990"/>
              <a:gd name="connsiteX261" fmla="*/ 22697195 w 24560819"/>
              <a:gd name="connsiteY261" fmla="*/ 12398927 h 13715990"/>
              <a:gd name="connsiteX262" fmla="*/ 22697195 w 24560819"/>
              <a:gd name="connsiteY262" fmla="*/ 12432348 h 13715990"/>
              <a:gd name="connsiteX263" fmla="*/ 22743039 w 24560819"/>
              <a:gd name="connsiteY263" fmla="*/ 12432348 h 13715990"/>
              <a:gd name="connsiteX264" fmla="*/ 22743039 w 24560819"/>
              <a:gd name="connsiteY264" fmla="*/ 12564695 h 13715990"/>
              <a:gd name="connsiteX265" fmla="*/ 22780791 w 24560819"/>
              <a:gd name="connsiteY265" fmla="*/ 12564695 h 13715990"/>
              <a:gd name="connsiteX266" fmla="*/ 22780791 w 24560819"/>
              <a:gd name="connsiteY266" fmla="*/ 12432348 h 13715990"/>
              <a:gd name="connsiteX267" fmla="*/ 22826635 w 24560819"/>
              <a:gd name="connsiteY267" fmla="*/ 12432348 h 13715990"/>
              <a:gd name="connsiteX268" fmla="*/ 22826635 w 24560819"/>
              <a:gd name="connsiteY268" fmla="*/ 12398927 h 13715990"/>
              <a:gd name="connsiteX269" fmla="*/ 22697195 w 24560819"/>
              <a:gd name="connsiteY269" fmla="*/ 12398927 h 13715990"/>
              <a:gd name="connsiteX270" fmla="*/ 22544833 w 24560819"/>
              <a:gd name="connsiteY270" fmla="*/ 12398927 h 13715990"/>
              <a:gd name="connsiteX271" fmla="*/ 22544833 w 24560819"/>
              <a:gd name="connsiteY271" fmla="*/ 12509884 h 13715990"/>
              <a:gd name="connsiteX272" fmla="*/ 22550227 w 24560819"/>
              <a:gd name="connsiteY272" fmla="*/ 12537958 h 13715990"/>
              <a:gd name="connsiteX273" fmla="*/ 22565059 w 24560819"/>
              <a:gd name="connsiteY273" fmla="*/ 12555337 h 13715990"/>
              <a:gd name="connsiteX274" fmla="*/ 22586631 w 24560819"/>
              <a:gd name="connsiteY274" fmla="*/ 12564695 h 13715990"/>
              <a:gd name="connsiteX275" fmla="*/ 22613599 w 24560819"/>
              <a:gd name="connsiteY275" fmla="*/ 12567368 h 13715990"/>
              <a:gd name="connsiteX276" fmla="*/ 22640563 w 24560819"/>
              <a:gd name="connsiteY276" fmla="*/ 12564695 h 13715990"/>
              <a:gd name="connsiteX277" fmla="*/ 22662139 w 24560819"/>
              <a:gd name="connsiteY277" fmla="*/ 12555337 h 13715990"/>
              <a:gd name="connsiteX278" fmla="*/ 22676969 w 24560819"/>
              <a:gd name="connsiteY278" fmla="*/ 12537958 h 13715990"/>
              <a:gd name="connsiteX279" fmla="*/ 22682363 w 24560819"/>
              <a:gd name="connsiteY279" fmla="*/ 12509884 h 13715990"/>
              <a:gd name="connsiteX280" fmla="*/ 22682363 w 24560819"/>
              <a:gd name="connsiteY280" fmla="*/ 12400264 h 13715990"/>
              <a:gd name="connsiteX281" fmla="*/ 22645959 w 24560819"/>
              <a:gd name="connsiteY281" fmla="*/ 12400264 h 13715990"/>
              <a:gd name="connsiteX282" fmla="*/ 22645959 w 24560819"/>
              <a:gd name="connsiteY282" fmla="*/ 12499190 h 13715990"/>
              <a:gd name="connsiteX283" fmla="*/ 22644609 w 24560819"/>
              <a:gd name="connsiteY283" fmla="*/ 12515232 h 13715990"/>
              <a:gd name="connsiteX284" fmla="*/ 22639215 w 24560819"/>
              <a:gd name="connsiteY284" fmla="*/ 12527263 h 13715990"/>
              <a:gd name="connsiteX285" fmla="*/ 22629779 w 24560819"/>
              <a:gd name="connsiteY285" fmla="*/ 12535284 h 13715990"/>
              <a:gd name="connsiteX286" fmla="*/ 22614947 w 24560819"/>
              <a:gd name="connsiteY286" fmla="*/ 12537958 h 13715990"/>
              <a:gd name="connsiteX287" fmla="*/ 22600115 w 24560819"/>
              <a:gd name="connsiteY287" fmla="*/ 12535284 h 13715990"/>
              <a:gd name="connsiteX288" fmla="*/ 22590675 w 24560819"/>
              <a:gd name="connsiteY288" fmla="*/ 12527263 h 13715990"/>
              <a:gd name="connsiteX289" fmla="*/ 22585283 w 24560819"/>
              <a:gd name="connsiteY289" fmla="*/ 12515232 h 13715990"/>
              <a:gd name="connsiteX290" fmla="*/ 22583935 w 24560819"/>
              <a:gd name="connsiteY290" fmla="*/ 12499190 h 13715990"/>
              <a:gd name="connsiteX291" fmla="*/ 22583935 w 24560819"/>
              <a:gd name="connsiteY291" fmla="*/ 12398927 h 13715990"/>
              <a:gd name="connsiteX292" fmla="*/ 22544833 w 24560819"/>
              <a:gd name="connsiteY292" fmla="*/ 12398927 h 13715990"/>
              <a:gd name="connsiteX293" fmla="*/ 22377639 w 24560819"/>
              <a:gd name="connsiteY293" fmla="*/ 12398927 h 13715990"/>
              <a:gd name="connsiteX294" fmla="*/ 22377639 w 24560819"/>
              <a:gd name="connsiteY294" fmla="*/ 12564695 h 13715990"/>
              <a:gd name="connsiteX295" fmla="*/ 22436967 w 24560819"/>
              <a:gd name="connsiteY295" fmla="*/ 12564695 h 13715990"/>
              <a:gd name="connsiteX296" fmla="*/ 22470675 w 24560819"/>
              <a:gd name="connsiteY296" fmla="*/ 12560684 h 13715990"/>
              <a:gd name="connsiteX297" fmla="*/ 22497643 w 24560819"/>
              <a:gd name="connsiteY297" fmla="*/ 12545979 h 13715990"/>
              <a:gd name="connsiteX298" fmla="*/ 22515171 w 24560819"/>
              <a:gd name="connsiteY298" fmla="*/ 12519242 h 13715990"/>
              <a:gd name="connsiteX299" fmla="*/ 22521911 w 24560819"/>
              <a:gd name="connsiteY299" fmla="*/ 12480474 h 13715990"/>
              <a:gd name="connsiteX300" fmla="*/ 22515171 w 24560819"/>
              <a:gd name="connsiteY300" fmla="*/ 12443043 h 13715990"/>
              <a:gd name="connsiteX301" fmla="*/ 22497643 w 24560819"/>
              <a:gd name="connsiteY301" fmla="*/ 12417643 h 13715990"/>
              <a:gd name="connsiteX302" fmla="*/ 22472023 w 24560819"/>
              <a:gd name="connsiteY302" fmla="*/ 12402937 h 13715990"/>
              <a:gd name="connsiteX303" fmla="*/ 22439663 w 24560819"/>
              <a:gd name="connsiteY303" fmla="*/ 12398927 h 13715990"/>
              <a:gd name="connsiteX304" fmla="*/ 22377639 w 24560819"/>
              <a:gd name="connsiteY304" fmla="*/ 12398927 h 13715990"/>
              <a:gd name="connsiteX305" fmla="*/ 22176739 w 24560819"/>
              <a:gd name="connsiteY305" fmla="*/ 12398927 h 13715990"/>
              <a:gd name="connsiteX306" fmla="*/ 22230671 w 24560819"/>
              <a:gd name="connsiteY306" fmla="*/ 12499190 h 13715990"/>
              <a:gd name="connsiteX307" fmla="*/ 22230671 w 24560819"/>
              <a:gd name="connsiteY307" fmla="*/ 12564695 h 13715990"/>
              <a:gd name="connsiteX308" fmla="*/ 22252247 w 24560819"/>
              <a:gd name="connsiteY308" fmla="*/ 12564695 h 13715990"/>
              <a:gd name="connsiteX309" fmla="*/ 22252247 w 24560819"/>
              <a:gd name="connsiteY309" fmla="*/ 12499190 h 13715990"/>
              <a:gd name="connsiteX310" fmla="*/ 22302135 w 24560819"/>
              <a:gd name="connsiteY310" fmla="*/ 12398927 h 13715990"/>
              <a:gd name="connsiteX311" fmla="*/ 22279211 w 24560819"/>
              <a:gd name="connsiteY311" fmla="*/ 12398927 h 13715990"/>
              <a:gd name="connsiteX312" fmla="*/ 22252247 w 24560819"/>
              <a:gd name="connsiteY312" fmla="*/ 12456411 h 13715990"/>
              <a:gd name="connsiteX313" fmla="*/ 22246851 w 24560819"/>
              <a:gd name="connsiteY313" fmla="*/ 12468442 h 13715990"/>
              <a:gd name="connsiteX314" fmla="*/ 22244155 w 24560819"/>
              <a:gd name="connsiteY314" fmla="*/ 12476463 h 13715990"/>
              <a:gd name="connsiteX315" fmla="*/ 22242807 w 24560819"/>
              <a:gd name="connsiteY315" fmla="*/ 12483148 h 13715990"/>
              <a:gd name="connsiteX316" fmla="*/ 22241459 w 24560819"/>
              <a:gd name="connsiteY316" fmla="*/ 12483148 h 13715990"/>
              <a:gd name="connsiteX317" fmla="*/ 22238763 w 24560819"/>
              <a:gd name="connsiteY317" fmla="*/ 12476463 h 13715990"/>
              <a:gd name="connsiteX318" fmla="*/ 22234717 w 24560819"/>
              <a:gd name="connsiteY318" fmla="*/ 12468442 h 13715990"/>
              <a:gd name="connsiteX319" fmla="*/ 22229323 w 24560819"/>
              <a:gd name="connsiteY319" fmla="*/ 12456411 h 13715990"/>
              <a:gd name="connsiteX320" fmla="*/ 22202357 w 24560819"/>
              <a:gd name="connsiteY320" fmla="*/ 12398927 h 13715990"/>
              <a:gd name="connsiteX321" fmla="*/ 22176739 w 24560819"/>
              <a:gd name="connsiteY321" fmla="*/ 12398927 h 13715990"/>
              <a:gd name="connsiteX322" fmla="*/ 22062131 w 24560819"/>
              <a:gd name="connsiteY322" fmla="*/ 12398927 h 13715990"/>
              <a:gd name="connsiteX323" fmla="*/ 22062131 w 24560819"/>
              <a:gd name="connsiteY323" fmla="*/ 12564695 h 13715990"/>
              <a:gd name="connsiteX324" fmla="*/ 22110671 w 24560819"/>
              <a:gd name="connsiteY324" fmla="*/ 12564695 h 13715990"/>
              <a:gd name="connsiteX325" fmla="*/ 22155167 w 24560819"/>
              <a:gd name="connsiteY325" fmla="*/ 12552663 h 13715990"/>
              <a:gd name="connsiteX326" fmla="*/ 22169997 w 24560819"/>
              <a:gd name="connsiteY326" fmla="*/ 12517905 h 13715990"/>
              <a:gd name="connsiteX327" fmla="*/ 22167301 w 24560819"/>
              <a:gd name="connsiteY327" fmla="*/ 12501863 h 13715990"/>
              <a:gd name="connsiteX328" fmla="*/ 22159211 w 24560819"/>
              <a:gd name="connsiteY328" fmla="*/ 12489832 h 13715990"/>
              <a:gd name="connsiteX329" fmla="*/ 22147075 w 24560819"/>
              <a:gd name="connsiteY329" fmla="*/ 12483148 h 13715990"/>
              <a:gd name="connsiteX330" fmla="*/ 22133593 w 24560819"/>
              <a:gd name="connsiteY330" fmla="*/ 12480474 h 13715990"/>
              <a:gd name="connsiteX331" fmla="*/ 22156515 w 24560819"/>
              <a:gd name="connsiteY331" fmla="*/ 12468442 h 13715990"/>
              <a:gd name="connsiteX332" fmla="*/ 22164603 w 24560819"/>
              <a:gd name="connsiteY332" fmla="*/ 12441706 h 13715990"/>
              <a:gd name="connsiteX333" fmla="*/ 22151121 w 24560819"/>
              <a:gd name="connsiteY333" fmla="*/ 12409622 h 13715990"/>
              <a:gd name="connsiteX334" fmla="*/ 22112019 w 24560819"/>
              <a:gd name="connsiteY334" fmla="*/ 12398927 h 13715990"/>
              <a:gd name="connsiteX335" fmla="*/ 22062131 w 24560819"/>
              <a:gd name="connsiteY335" fmla="*/ 12398927 h 13715990"/>
              <a:gd name="connsiteX336" fmla="*/ 22919669 w 24560819"/>
              <a:gd name="connsiteY336" fmla="*/ 12394917 h 13715990"/>
              <a:gd name="connsiteX337" fmla="*/ 22858995 w 24560819"/>
              <a:gd name="connsiteY337" fmla="*/ 12417643 h 13715990"/>
              <a:gd name="connsiteX338" fmla="*/ 22837421 w 24560819"/>
              <a:gd name="connsiteY338" fmla="*/ 12481811 h 13715990"/>
              <a:gd name="connsiteX339" fmla="*/ 22842815 w 24560819"/>
              <a:gd name="connsiteY339" fmla="*/ 12519243 h 13715990"/>
              <a:gd name="connsiteX340" fmla="*/ 22858995 w 24560819"/>
              <a:gd name="connsiteY340" fmla="*/ 12545979 h 13715990"/>
              <a:gd name="connsiteX341" fmla="*/ 22883263 w 24560819"/>
              <a:gd name="connsiteY341" fmla="*/ 12563358 h 13715990"/>
              <a:gd name="connsiteX342" fmla="*/ 22914275 w 24560819"/>
              <a:gd name="connsiteY342" fmla="*/ 12568706 h 13715990"/>
              <a:gd name="connsiteX343" fmla="*/ 22938547 w 24560819"/>
              <a:gd name="connsiteY343" fmla="*/ 12566032 h 13715990"/>
              <a:gd name="connsiteX344" fmla="*/ 22957423 w 24560819"/>
              <a:gd name="connsiteY344" fmla="*/ 12559348 h 13715990"/>
              <a:gd name="connsiteX345" fmla="*/ 22972255 w 24560819"/>
              <a:gd name="connsiteY345" fmla="*/ 12547316 h 13715990"/>
              <a:gd name="connsiteX346" fmla="*/ 22984389 w 24560819"/>
              <a:gd name="connsiteY346" fmla="*/ 12529937 h 13715990"/>
              <a:gd name="connsiteX347" fmla="*/ 22953377 w 24560819"/>
              <a:gd name="connsiteY347" fmla="*/ 12511222 h 13715990"/>
              <a:gd name="connsiteX348" fmla="*/ 22938547 w 24560819"/>
              <a:gd name="connsiteY348" fmla="*/ 12528601 h 13715990"/>
              <a:gd name="connsiteX349" fmla="*/ 22918321 w 24560819"/>
              <a:gd name="connsiteY349" fmla="*/ 12533948 h 13715990"/>
              <a:gd name="connsiteX350" fmla="*/ 22887309 w 24560819"/>
              <a:gd name="connsiteY350" fmla="*/ 12520580 h 13715990"/>
              <a:gd name="connsiteX351" fmla="*/ 22876523 w 24560819"/>
              <a:gd name="connsiteY351" fmla="*/ 12481811 h 13715990"/>
              <a:gd name="connsiteX352" fmla="*/ 22887309 w 24560819"/>
              <a:gd name="connsiteY352" fmla="*/ 12443043 h 13715990"/>
              <a:gd name="connsiteX353" fmla="*/ 22916971 w 24560819"/>
              <a:gd name="connsiteY353" fmla="*/ 12428338 h 13715990"/>
              <a:gd name="connsiteX354" fmla="*/ 22938547 w 24560819"/>
              <a:gd name="connsiteY354" fmla="*/ 12435022 h 13715990"/>
              <a:gd name="connsiteX355" fmla="*/ 22949331 w 24560819"/>
              <a:gd name="connsiteY355" fmla="*/ 12453738 h 13715990"/>
              <a:gd name="connsiteX356" fmla="*/ 22987087 w 24560819"/>
              <a:gd name="connsiteY356" fmla="*/ 12436359 h 13715990"/>
              <a:gd name="connsiteX357" fmla="*/ 22961467 w 24560819"/>
              <a:gd name="connsiteY357" fmla="*/ 12405612 h 13715990"/>
              <a:gd name="connsiteX358" fmla="*/ 22919669 w 24560819"/>
              <a:gd name="connsiteY358" fmla="*/ 12394917 h 13715990"/>
              <a:gd name="connsiteX359" fmla="*/ 21762803 w 24560819"/>
              <a:gd name="connsiteY359" fmla="*/ 12370853 h 13715990"/>
              <a:gd name="connsiteX360" fmla="*/ 21700779 w 24560819"/>
              <a:gd name="connsiteY360" fmla="*/ 12397590 h 13715990"/>
              <a:gd name="connsiteX361" fmla="*/ 21718307 w 24560819"/>
              <a:gd name="connsiteY361" fmla="*/ 12481810 h 13715990"/>
              <a:gd name="connsiteX362" fmla="*/ 21716959 w 24560819"/>
              <a:gd name="connsiteY362" fmla="*/ 12508547 h 13715990"/>
              <a:gd name="connsiteX363" fmla="*/ 21783027 w 24560819"/>
              <a:gd name="connsiteY363" fmla="*/ 12519242 h 13715990"/>
              <a:gd name="connsiteX364" fmla="*/ 21785723 w 24560819"/>
              <a:gd name="connsiteY364" fmla="*/ 12481810 h 13715990"/>
              <a:gd name="connsiteX365" fmla="*/ 21762803 w 24560819"/>
              <a:gd name="connsiteY365" fmla="*/ 12370853 h 13715990"/>
              <a:gd name="connsiteX366" fmla="*/ 21485047 w 24560819"/>
              <a:gd name="connsiteY366" fmla="*/ 12341443 h 13715990"/>
              <a:gd name="connsiteX367" fmla="*/ 21493135 w 24560819"/>
              <a:gd name="connsiteY367" fmla="*/ 12341443 h 13715990"/>
              <a:gd name="connsiteX368" fmla="*/ 21501227 w 24560819"/>
              <a:gd name="connsiteY368" fmla="*/ 12341443 h 13715990"/>
              <a:gd name="connsiteX369" fmla="*/ 21592913 w 24560819"/>
              <a:gd name="connsiteY369" fmla="*/ 12382885 h 13715990"/>
              <a:gd name="connsiteX370" fmla="*/ 21603699 w 24560819"/>
              <a:gd name="connsiteY370" fmla="*/ 12394916 h 13715990"/>
              <a:gd name="connsiteX371" fmla="*/ 21617183 w 24560819"/>
              <a:gd name="connsiteY371" fmla="*/ 12416306 h 13715990"/>
              <a:gd name="connsiteX372" fmla="*/ 21623923 w 24560819"/>
              <a:gd name="connsiteY372" fmla="*/ 12431011 h 13715990"/>
              <a:gd name="connsiteX373" fmla="*/ 21633363 w 24560819"/>
              <a:gd name="connsiteY373" fmla="*/ 12480474 h 13715990"/>
              <a:gd name="connsiteX374" fmla="*/ 21633363 w 24560819"/>
              <a:gd name="connsiteY374" fmla="*/ 12493842 h 13715990"/>
              <a:gd name="connsiteX375" fmla="*/ 21630667 w 24560819"/>
              <a:gd name="connsiteY375" fmla="*/ 12511221 h 13715990"/>
              <a:gd name="connsiteX376" fmla="*/ 21567295 w 24560819"/>
              <a:gd name="connsiteY376" fmla="*/ 12600789 h 13715990"/>
              <a:gd name="connsiteX377" fmla="*/ 21552463 w 24560819"/>
              <a:gd name="connsiteY377" fmla="*/ 12608810 h 13715990"/>
              <a:gd name="connsiteX378" fmla="*/ 21501227 w 24560819"/>
              <a:gd name="connsiteY378" fmla="*/ 12620842 h 13715990"/>
              <a:gd name="connsiteX379" fmla="*/ 21493135 w 24560819"/>
              <a:gd name="connsiteY379" fmla="*/ 12620842 h 13715990"/>
              <a:gd name="connsiteX380" fmla="*/ 21485047 w 24560819"/>
              <a:gd name="connsiteY380" fmla="*/ 12620842 h 13715990"/>
              <a:gd name="connsiteX381" fmla="*/ 21396055 w 24560819"/>
              <a:gd name="connsiteY381" fmla="*/ 12582074 h 13715990"/>
              <a:gd name="connsiteX382" fmla="*/ 21385271 w 24560819"/>
              <a:gd name="connsiteY382" fmla="*/ 12570042 h 13715990"/>
              <a:gd name="connsiteX383" fmla="*/ 21363695 w 24560819"/>
              <a:gd name="connsiteY383" fmla="*/ 12536621 h 13715990"/>
              <a:gd name="connsiteX384" fmla="*/ 21358303 w 24560819"/>
              <a:gd name="connsiteY384" fmla="*/ 12521916 h 13715990"/>
              <a:gd name="connsiteX385" fmla="*/ 21352911 w 24560819"/>
              <a:gd name="connsiteY385" fmla="*/ 12481811 h 13715990"/>
              <a:gd name="connsiteX386" fmla="*/ 21352911 w 24560819"/>
              <a:gd name="connsiteY386" fmla="*/ 12479137 h 13715990"/>
              <a:gd name="connsiteX387" fmla="*/ 21354259 w 24560819"/>
              <a:gd name="connsiteY387" fmla="*/ 12463095 h 13715990"/>
              <a:gd name="connsiteX388" fmla="*/ 21398753 w 24560819"/>
              <a:gd name="connsiteY388" fmla="*/ 12377538 h 13715990"/>
              <a:gd name="connsiteX389" fmla="*/ 21410887 w 24560819"/>
              <a:gd name="connsiteY389" fmla="*/ 12366843 h 13715990"/>
              <a:gd name="connsiteX390" fmla="*/ 21441899 w 24560819"/>
              <a:gd name="connsiteY390" fmla="*/ 12350801 h 13715990"/>
              <a:gd name="connsiteX391" fmla="*/ 21458079 w 24560819"/>
              <a:gd name="connsiteY391" fmla="*/ 12345453 h 13715990"/>
              <a:gd name="connsiteX392" fmla="*/ 21485047 w 24560819"/>
              <a:gd name="connsiteY392" fmla="*/ 12341443 h 13715990"/>
              <a:gd name="connsiteX393" fmla="*/ 21841005 w 24560819"/>
              <a:gd name="connsiteY393" fmla="*/ 12337433 h 13715990"/>
              <a:gd name="connsiteX394" fmla="*/ 21778983 w 24560819"/>
              <a:gd name="connsiteY394" fmla="*/ 12364170 h 13715990"/>
              <a:gd name="connsiteX395" fmla="*/ 21803251 w 24560819"/>
              <a:gd name="connsiteY395" fmla="*/ 12481811 h 13715990"/>
              <a:gd name="connsiteX396" fmla="*/ 21800555 w 24560819"/>
              <a:gd name="connsiteY396" fmla="*/ 12521916 h 13715990"/>
              <a:gd name="connsiteX397" fmla="*/ 21866623 w 24560819"/>
              <a:gd name="connsiteY397" fmla="*/ 12532611 h 13715990"/>
              <a:gd name="connsiteX398" fmla="*/ 21870667 w 24560819"/>
              <a:gd name="connsiteY398" fmla="*/ 12483148 h 13715990"/>
              <a:gd name="connsiteX399" fmla="*/ 21841005 w 24560819"/>
              <a:gd name="connsiteY399" fmla="*/ 12337433 h 13715990"/>
              <a:gd name="connsiteX400" fmla="*/ 21719655 w 24560819"/>
              <a:gd name="connsiteY400" fmla="*/ 12297327 h 13715990"/>
              <a:gd name="connsiteX401" fmla="*/ 21668419 w 24560819"/>
              <a:gd name="connsiteY401" fmla="*/ 12341443 h 13715990"/>
              <a:gd name="connsiteX402" fmla="*/ 21695387 w 24560819"/>
              <a:gd name="connsiteY402" fmla="*/ 12382885 h 13715990"/>
              <a:gd name="connsiteX403" fmla="*/ 21757409 w 24560819"/>
              <a:gd name="connsiteY403" fmla="*/ 12356148 h 13715990"/>
              <a:gd name="connsiteX404" fmla="*/ 21719655 w 24560819"/>
              <a:gd name="connsiteY404" fmla="*/ 12297327 h 13715990"/>
              <a:gd name="connsiteX405" fmla="*/ 20694923 w 24560819"/>
              <a:gd name="connsiteY405" fmla="*/ 12297327 h 13715990"/>
              <a:gd name="connsiteX406" fmla="*/ 20694923 w 24560819"/>
              <a:gd name="connsiteY406" fmla="*/ 12667631 h 13715990"/>
              <a:gd name="connsiteX407" fmla="*/ 20945713 w 24560819"/>
              <a:gd name="connsiteY407" fmla="*/ 12667631 h 13715990"/>
              <a:gd name="connsiteX408" fmla="*/ 20945713 w 24560819"/>
              <a:gd name="connsiteY408" fmla="*/ 12594105 h 13715990"/>
              <a:gd name="connsiteX409" fmla="*/ 20781217 w 24560819"/>
              <a:gd name="connsiteY409" fmla="*/ 12594105 h 13715990"/>
              <a:gd name="connsiteX410" fmla="*/ 20781217 w 24560819"/>
              <a:gd name="connsiteY410" fmla="*/ 12516568 h 13715990"/>
              <a:gd name="connsiteX411" fmla="*/ 20926837 w 24560819"/>
              <a:gd name="connsiteY411" fmla="*/ 12516568 h 13715990"/>
              <a:gd name="connsiteX412" fmla="*/ 20926837 w 24560819"/>
              <a:gd name="connsiteY412" fmla="*/ 12445716 h 13715990"/>
              <a:gd name="connsiteX413" fmla="*/ 20781217 w 24560819"/>
              <a:gd name="connsiteY413" fmla="*/ 12445716 h 13715990"/>
              <a:gd name="connsiteX414" fmla="*/ 20781217 w 24560819"/>
              <a:gd name="connsiteY414" fmla="*/ 12372190 h 13715990"/>
              <a:gd name="connsiteX415" fmla="*/ 20945713 w 24560819"/>
              <a:gd name="connsiteY415" fmla="*/ 12372190 h 13715990"/>
              <a:gd name="connsiteX416" fmla="*/ 20945713 w 24560819"/>
              <a:gd name="connsiteY416" fmla="*/ 12297327 h 13715990"/>
              <a:gd name="connsiteX417" fmla="*/ 20694923 w 24560819"/>
              <a:gd name="connsiteY417" fmla="*/ 12297327 h 13715990"/>
              <a:gd name="connsiteX418" fmla="*/ 19988399 w 24560819"/>
              <a:gd name="connsiteY418" fmla="*/ 12297327 h 13715990"/>
              <a:gd name="connsiteX419" fmla="*/ 19988399 w 24560819"/>
              <a:gd name="connsiteY419" fmla="*/ 12667631 h 13715990"/>
              <a:gd name="connsiteX420" fmla="*/ 20074691 w 24560819"/>
              <a:gd name="connsiteY420" fmla="*/ 12667631 h 13715990"/>
              <a:gd name="connsiteX421" fmla="*/ 20074691 w 24560819"/>
              <a:gd name="connsiteY421" fmla="*/ 12531273 h 13715990"/>
              <a:gd name="connsiteX422" fmla="*/ 20212223 w 24560819"/>
              <a:gd name="connsiteY422" fmla="*/ 12531273 h 13715990"/>
              <a:gd name="connsiteX423" fmla="*/ 20212223 w 24560819"/>
              <a:gd name="connsiteY423" fmla="*/ 12460421 h 13715990"/>
              <a:gd name="connsiteX424" fmla="*/ 20074691 w 24560819"/>
              <a:gd name="connsiteY424" fmla="*/ 12460421 h 13715990"/>
              <a:gd name="connsiteX425" fmla="*/ 20074691 w 24560819"/>
              <a:gd name="connsiteY425" fmla="*/ 12372190 h 13715990"/>
              <a:gd name="connsiteX426" fmla="*/ 20231099 w 24560819"/>
              <a:gd name="connsiteY426" fmla="*/ 12372190 h 13715990"/>
              <a:gd name="connsiteX427" fmla="*/ 20231099 w 24560819"/>
              <a:gd name="connsiteY427" fmla="*/ 12297327 h 13715990"/>
              <a:gd name="connsiteX428" fmla="*/ 19988399 w 24560819"/>
              <a:gd name="connsiteY428" fmla="*/ 12297327 h 13715990"/>
              <a:gd name="connsiteX429" fmla="*/ 20547957 w 24560819"/>
              <a:gd name="connsiteY429" fmla="*/ 12295991 h 13715990"/>
              <a:gd name="connsiteX430" fmla="*/ 20476495 w 24560819"/>
              <a:gd name="connsiteY430" fmla="*/ 12421654 h 13715990"/>
              <a:gd name="connsiteX431" fmla="*/ 20463011 w 24560819"/>
              <a:gd name="connsiteY431" fmla="*/ 12445717 h 13715990"/>
              <a:gd name="connsiteX432" fmla="*/ 20454923 w 24560819"/>
              <a:gd name="connsiteY432" fmla="*/ 12463096 h 13715990"/>
              <a:gd name="connsiteX433" fmla="*/ 20449529 w 24560819"/>
              <a:gd name="connsiteY433" fmla="*/ 12476464 h 13715990"/>
              <a:gd name="connsiteX434" fmla="*/ 20446831 w 24560819"/>
              <a:gd name="connsiteY434" fmla="*/ 12476464 h 13715990"/>
              <a:gd name="connsiteX435" fmla="*/ 20441439 w 24560819"/>
              <a:gd name="connsiteY435" fmla="*/ 12463096 h 13715990"/>
              <a:gd name="connsiteX436" fmla="*/ 20433349 w 24560819"/>
              <a:gd name="connsiteY436" fmla="*/ 12447053 h 13715990"/>
              <a:gd name="connsiteX437" fmla="*/ 20421215 w 24560819"/>
              <a:gd name="connsiteY437" fmla="*/ 12422990 h 13715990"/>
              <a:gd name="connsiteX438" fmla="*/ 20351099 w 24560819"/>
              <a:gd name="connsiteY438" fmla="*/ 12297328 h 13715990"/>
              <a:gd name="connsiteX439" fmla="*/ 20263459 w 24560819"/>
              <a:gd name="connsiteY439" fmla="*/ 12297328 h 13715990"/>
              <a:gd name="connsiteX440" fmla="*/ 20263459 w 24560819"/>
              <a:gd name="connsiteY440" fmla="*/ 12668968 h 13715990"/>
              <a:gd name="connsiteX441" fmla="*/ 20349751 w 24560819"/>
              <a:gd name="connsiteY441" fmla="*/ 12668968 h 13715990"/>
              <a:gd name="connsiteX442" fmla="*/ 20349751 w 24560819"/>
              <a:gd name="connsiteY442" fmla="*/ 12504537 h 13715990"/>
              <a:gd name="connsiteX443" fmla="*/ 20349751 w 24560819"/>
              <a:gd name="connsiteY443" fmla="*/ 12477801 h 13715990"/>
              <a:gd name="connsiteX444" fmla="*/ 20348403 w 24560819"/>
              <a:gd name="connsiteY444" fmla="*/ 12457748 h 13715990"/>
              <a:gd name="connsiteX445" fmla="*/ 20347055 w 24560819"/>
              <a:gd name="connsiteY445" fmla="*/ 12441706 h 13715990"/>
              <a:gd name="connsiteX446" fmla="*/ 20349751 w 24560819"/>
              <a:gd name="connsiteY446" fmla="*/ 12441706 h 13715990"/>
              <a:gd name="connsiteX447" fmla="*/ 20356495 w 24560819"/>
              <a:gd name="connsiteY447" fmla="*/ 12457748 h 13715990"/>
              <a:gd name="connsiteX448" fmla="*/ 20365931 w 24560819"/>
              <a:gd name="connsiteY448" fmla="*/ 12475127 h 13715990"/>
              <a:gd name="connsiteX449" fmla="*/ 20378067 w 24560819"/>
              <a:gd name="connsiteY449" fmla="*/ 12497853 h 13715990"/>
              <a:gd name="connsiteX450" fmla="*/ 20429303 w 24560819"/>
              <a:gd name="connsiteY450" fmla="*/ 12582074 h 13715990"/>
              <a:gd name="connsiteX451" fmla="*/ 20471103 w 24560819"/>
              <a:gd name="connsiteY451" fmla="*/ 12582074 h 13715990"/>
              <a:gd name="connsiteX452" fmla="*/ 20520991 w 24560819"/>
              <a:gd name="connsiteY452" fmla="*/ 12497853 h 13715990"/>
              <a:gd name="connsiteX453" fmla="*/ 20533125 w 24560819"/>
              <a:gd name="connsiteY453" fmla="*/ 12476464 h 13715990"/>
              <a:gd name="connsiteX454" fmla="*/ 20541215 w 24560819"/>
              <a:gd name="connsiteY454" fmla="*/ 12459085 h 13715990"/>
              <a:gd name="connsiteX455" fmla="*/ 20547957 w 24560819"/>
              <a:gd name="connsiteY455" fmla="*/ 12441706 h 13715990"/>
              <a:gd name="connsiteX456" fmla="*/ 20550653 w 24560819"/>
              <a:gd name="connsiteY456" fmla="*/ 12441706 h 13715990"/>
              <a:gd name="connsiteX457" fmla="*/ 20549305 w 24560819"/>
              <a:gd name="connsiteY457" fmla="*/ 12457748 h 13715990"/>
              <a:gd name="connsiteX458" fmla="*/ 20547957 w 24560819"/>
              <a:gd name="connsiteY458" fmla="*/ 12477801 h 13715990"/>
              <a:gd name="connsiteX459" fmla="*/ 20547957 w 24560819"/>
              <a:gd name="connsiteY459" fmla="*/ 12504537 h 13715990"/>
              <a:gd name="connsiteX460" fmla="*/ 20547957 w 24560819"/>
              <a:gd name="connsiteY460" fmla="*/ 12666295 h 13715990"/>
              <a:gd name="connsiteX461" fmla="*/ 20632903 w 24560819"/>
              <a:gd name="connsiteY461" fmla="*/ 12666295 h 13715990"/>
              <a:gd name="connsiteX462" fmla="*/ 20632903 w 24560819"/>
              <a:gd name="connsiteY462" fmla="*/ 12295991 h 13715990"/>
              <a:gd name="connsiteX463" fmla="*/ 20547957 w 24560819"/>
              <a:gd name="connsiteY463" fmla="*/ 12295991 h 13715990"/>
              <a:gd name="connsiteX464" fmla="*/ 21485047 w 24560819"/>
              <a:gd name="connsiteY464" fmla="*/ 12275938 h 13715990"/>
              <a:gd name="connsiteX465" fmla="*/ 21436507 w 24560819"/>
              <a:gd name="connsiteY465" fmla="*/ 12283959 h 13715990"/>
              <a:gd name="connsiteX466" fmla="*/ 21420327 w 24560819"/>
              <a:gd name="connsiteY466" fmla="*/ 12289306 h 13715990"/>
              <a:gd name="connsiteX467" fmla="*/ 21367741 w 24560819"/>
              <a:gd name="connsiteY467" fmla="*/ 12317380 h 13715990"/>
              <a:gd name="connsiteX468" fmla="*/ 21355607 w 24560819"/>
              <a:gd name="connsiteY468" fmla="*/ 12328075 h 13715990"/>
              <a:gd name="connsiteX469" fmla="*/ 21285493 w 24560819"/>
              <a:gd name="connsiteY469" fmla="*/ 12460421 h 13715990"/>
              <a:gd name="connsiteX470" fmla="*/ 21284145 w 24560819"/>
              <a:gd name="connsiteY470" fmla="*/ 12476463 h 13715990"/>
              <a:gd name="connsiteX471" fmla="*/ 21284145 w 24560819"/>
              <a:gd name="connsiteY471" fmla="*/ 12483148 h 13715990"/>
              <a:gd name="connsiteX472" fmla="*/ 21293583 w 24560819"/>
              <a:gd name="connsiteY472" fmla="*/ 12545979 h 13715990"/>
              <a:gd name="connsiteX473" fmla="*/ 21298977 w 24560819"/>
              <a:gd name="connsiteY473" fmla="*/ 12560684 h 13715990"/>
              <a:gd name="connsiteX474" fmla="*/ 21334033 w 24560819"/>
              <a:gd name="connsiteY474" fmla="*/ 12616831 h 13715990"/>
              <a:gd name="connsiteX475" fmla="*/ 21344819 w 24560819"/>
              <a:gd name="connsiteY475" fmla="*/ 12628863 h 13715990"/>
              <a:gd name="connsiteX476" fmla="*/ 21483699 w 24560819"/>
              <a:gd name="connsiteY476" fmla="*/ 12689020 h 13715990"/>
              <a:gd name="connsiteX477" fmla="*/ 21491787 w 24560819"/>
              <a:gd name="connsiteY477" fmla="*/ 12689020 h 13715990"/>
              <a:gd name="connsiteX478" fmla="*/ 21499879 w 24560819"/>
              <a:gd name="connsiteY478" fmla="*/ 12689020 h 13715990"/>
              <a:gd name="connsiteX479" fmla="*/ 21582127 w 24560819"/>
              <a:gd name="connsiteY479" fmla="*/ 12668968 h 13715990"/>
              <a:gd name="connsiteX480" fmla="*/ 21596959 w 24560819"/>
              <a:gd name="connsiteY480" fmla="*/ 12660947 h 13715990"/>
              <a:gd name="connsiteX481" fmla="*/ 21695387 w 24560819"/>
              <a:gd name="connsiteY481" fmla="*/ 12523253 h 13715990"/>
              <a:gd name="connsiteX482" fmla="*/ 21698083 w 24560819"/>
              <a:gd name="connsiteY482" fmla="*/ 12507211 h 13715990"/>
              <a:gd name="connsiteX483" fmla="*/ 21699431 w 24560819"/>
              <a:gd name="connsiteY483" fmla="*/ 12483148 h 13715990"/>
              <a:gd name="connsiteX484" fmla="*/ 21685947 w 24560819"/>
              <a:gd name="connsiteY484" fmla="*/ 12404274 h 13715990"/>
              <a:gd name="connsiteX485" fmla="*/ 21679207 w 24560819"/>
              <a:gd name="connsiteY485" fmla="*/ 12389569 h 13715990"/>
              <a:gd name="connsiteX486" fmla="*/ 21654935 w 24560819"/>
              <a:gd name="connsiteY486" fmla="*/ 12352138 h 13715990"/>
              <a:gd name="connsiteX487" fmla="*/ 21644149 w 24560819"/>
              <a:gd name="connsiteY487" fmla="*/ 12340106 h 13715990"/>
              <a:gd name="connsiteX488" fmla="*/ 21501227 w 24560819"/>
              <a:gd name="connsiteY488" fmla="*/ 12275938 h 13715990"/>
              <a:gd name="connsiteX489" fmla="*/ 21493135 w 24560819"/>
              <a:gd name="connsiteY489" fmla="*/ 12275938 h 13715990"/>
              <a:gd name="connsiteX490" fmla="*/ 21485047 w 24560819"/>
              <a:gd name="connsiteY490" fmla="*/ 12275938 h 13715990"/>
              <a:gd name="connsiteX491" fmla="*/ 21301673 w 24560819"/>
              <a:gd name="connsiteY491" fmla="*/ 12261233 h 13715990"/>
              <a:gd name="connsiteX492" fmla="*/ 21200547 w 24560819"/>
              <a:gd name="connsiteY492" fmla="*/ 12453737 h 13715990"/>
              <a:gd name="connsiteX493" fmla="*/ 21267965 w 24560819"/>
              <a:gd name="connsiteY493" fmla="*/ 12459085 h 13715990"/>
              <a:gd name="connsiteX494" fmla="*/ 21344819 w 24560819"/>
              <a:gd name="connsiteY494" fmla="*/ 12313370 h 13715990"/>
              <a:gd name="connsiteX495" fmla="*/ 21301673 w 24560819"/>
              <a:gd name="connsiteY495" fmla="*/ 12261233 h 13715990"/>
              <a:gd name="connsiteX496" fmla="*/ 22743039 w 24560819"/>
              <a:gd name="connsiteY496" fmla="*/ 12210433 h 13715990"/>
              <a:gd name="connsiteX497" fmla="*/ 22775399 w 24560819"/>
              <a:gd name="connsiteY497" fmla="*/ 12210433 h 13715990"/>
              <a:gd name="connsiteX498" fmla="*/ 22801015 w 24560819"/>
              <a:gd name="connsiteY498" fmla="*/ 12218454 h 13715990"/>
              <a:gd name="connsiteX499" fmla="*/ 22809107 w 24560819"/>
              <a:gd name="connsiteY499" fmla="*/ 12239843 h 13715990"/>
              <a:gd name="connsiteX500" fmla="*/ 22801015 w 24560819"/>
              <a:gd name="connsiteY500" fmla="*/ 12262569 h 13715990"/>
              <a:gd name="connsiteX501" fmla="*/ 22775399 w 24560819"/>
              <a:gd name="connsiteY501" fmla="*/ 12269253 h 13715990"/>
              <a:gd name="connsiteX502" fmla="*/ 22743039 w 24560819"/>
              <a:gd name="connsiteY502" fmla="*/ 12269253 h 13715990"/>
              <a:gd name="connsiteX503" fmla="*/ 22743039 w 24560819"/>
              <a:gd name="connsiteY503" fmla="*/ 12210433 h 13715990"/>
              <a:gd name="connsiteX504" fmla="*/ 22083703 w 24560819"/>
              <a:gd name="connsiteY504" fmla="*/ 12210433 h 13715990"/>
              <a:gd name="connsiteX505" fmla="*/ 22109323 w 24560819"/>
              <a:gd name="connsiteY505" fmla="*/ 12210433 h 13715990"/>
              <a:gd name="connsiteX506" fmla="*/ 22136289 w 24560819"/>
              <a:gd name="connsiteY506" fmla="*/ 12218454 h 13715990"/>
              <a:gd name="connsiteX507" fmla="*/ 22145727 w 24560819"/>
              <a:gd name="connsiteY507" fmla="*/ 12242517 h 13715990"/>
              <a:gd name="connsiteX508" fmla="*/ 22144379 w 24560819"/>
              <a:gd name="connsiteY508" fmla="*/ 12255885 h 13715990"/>
              <a:gd name="connsiteX509" fmla="*/ 22138987 w 24560819"/>
              <a:gd name="connsiteY509" fmla="*/ 12266580 h 13715990"/>
              <a:gd name="connsiteX510" fmla="*/ 22128199 w 24560819"/>
              <a:gd name="connsiteY510" fmla="*/ 12273264 h 13715990"/>
              <a:gd name="connsiteX511" fmla="*/ 22110671 w 24560819"/>
              <a:gd name="connsiteY511" fmla="*/ 12275938 h 13715990"/>
              <a:gd name="connsiteX512" fmla="*/ 22085053 w 24560819"/>
              <a:gd name="connsiteY512" fmla="*/ 12275938 h 13715990"/>
              <a:gd name="connsiteX513" fmla="*/ 22083703 w 24560819"/>
              <a:gd name="connsiteY513" fmla="*/ 12275938 h 13715990"/>
              <a:gd name="connsiteX514" fmla="*/ 22083703 w 24560819"/>
              <a:gd name="connsiteY514" fmla="*/ 12210433 h 13715990"/>
              <a:gd name="connsiteX515" fmla="*/ 23023491 w 24560819"/>
              <a:gd name="connsiteY515" fmla="*/ 12209096 h 13715990"/>
              <a:gd name="connsiteX516" fmla="*/ 23050457 w 24560819"/>
              <a:gd name="connsiteY516" fmla="*/ 12209096 h 13715990"/>
              <a:gd name="connsiteX517" fmla="*/ 23072031 w 24560819"/>
              <a:gd name="connsiteY517" fmla="*/ 12211770 h 13715990"/>
              <a:gd name="connsiteX518" fmla="*/ 23089559 w 24560819"/>
              <a:gd name="connsiteY518" fmla="*/ 12222464 h 13715990"/>
              <a:gd name="connsiteX519" fmla="*/ 23101695 w 24560819"/>
              <a:gd name="connsiteY519" fmla="*/ 12242517 h 13715990"/>
              <a:gd name="connsiteX520" fmla="*/ 23105739 w 24560819"/>
              <a:gd name="connsiteY520" fmla="*/ 12273264 h 13715990"/>
              <a:gd name="connsiteX521" fmla="*/ 23101695 w 24560819"/>
              <a:gd name="connsiteY521" fmla="*/ 12302674 h 13715990"/>
              <a:gd name="connsiteX522" fmla="*/ 23089559 w 24560819"/>
              <a:gd name="connsiteY522" fmla="*/ 12322727 h 13715990"/>
              <a:gd name="connsiteX523" fmla="*/ 23070683 w 24560819"/>
              <a:gd name="connsiteY523" fmla="*/ 12334758 h 13715990"/>
              <a:gd name="connsiteX524" fmla="*/ 23047759 w 24560819"/>
              <a:gd name="connsiteY524" fmla="*/ 12338769 h 13715990"/>
              <a:gd name="connsiteX525" fmla="*/ 23023491 w 24560819"/>
              <a:gd name="connsiteY525" fmla="*/ 12338769 h 13715990"/>
              <a:gd name="connsiteX526" fmla="*/ 23023491 w 24560819"/>
              <a:gd name="connsiteY526" fmla="*/ 12209096 h 13715990"/>
              <a:gd name="connsiteX527" fmla="*/ 22257639 w 24560819"/>
              <a:gd name="connsiteY527" fmla="*/ 12207760 h 13715990"/>
              <a:gd name="connsiteX528" fmla="*/ 22295391 w 24560819"/>
              <a:gd name="connsiteY528" fmla="*/ 12225138 h 13715990"/>
              <a:gd name="connsiteX529" fmla="*/ 22308875 w 24560819"/>
              <a:gd name="connsiteY529" fmla="*/ 12274601 h 13715990"/>
              <a:gd name="connsiteX530" fmla="*/ 22295391 w 24560819"/>
              <a:gd name="connsiteY530" fmla="*/ 12324064 h 13715990"/>
              <a:gd name="connsiteX531" fmla="*/ 22257639 w 24560819"/>
              <a:gd name="connsiteY531" fmla="*/ 12341443 h 13715990"/>
              <a:gd name="connsiteX532" fmla="*/ 22219887 w 24560819"/>
              <a:gd name="connsiteY532" fmla="*/ 12324064 h 13715990"/>
              <a:gd name="connsiteX533" fmla="*/ 22206403 w 24560819"/>
              <a:gd name="connsiteY533" fmla="*/ 12274601 h 13715990"/>
              <a:gd name="connsiteX534" fmla="*/ 22219887 w 24560819"/>
              <a:gd name="connsiteY534" fmla="*/ 12225138 h 13715990"/>
              <a:gd name="connsiteX535" fmla="*/ 22257639 w 24560819"/>
              <a:gd name="connsiteY535" fmla="*/ 12207760 h 13715990"/>
              <a:gd name="connsiteX536" fmla="*/ 21394707 w 24560819"/>
              <a:gd name="connsiteY536" fmla="*/ 12207759 h 13715990"/>
              <a:gd name="connsiteX537" fmla="*/ 21315155 w 24560819"/>
              <a:gd name="connsiteY537" fmla="*/ 12250538 h 13715990"/>
              <a:gd name="connsiteX538" fmla="*/ 21356955 w 24560819"/>
              <a:gd name="connsiteY538" fmla="*/ 12302674 h 13715990"/>
              <a:gd name="connsiteX539" fmla="*/ 21414931 w 24560819"/>
              <a:gd name="connsiteY539" fmla="*/ 12271927 h 13715990"/>
              <a:gd name="connsiteX540" fmla="*/ 21394707 w 24560819"/>
              <a:gd name="connsiteY540" fmla="*/ 12207759 h 13715990"/>
              <a:gd name="connsiteX541" fmla="*/ 23001917 w 24560819"/>
              <a:gd name="connsiteY541" fmla="*/ 12191717 h 13715990"/>
              <a:gd name="connsiteX542" fmla="*/ 23001917 w 24560819"/>
              <a:gd name="connsiteY542" fmla="*/ 12357485 h 13715990"/>
              <a:gd name="connsiteX543" fmla="*/ 23049109 w 24560819"/>
              <a:gd name="connsiteY543" fmla="*/ 12357485 h 13715990"/>
              <a:gd name="connsiteX544" fmla="*/ 23080119 w 24560819"/>
              <a:gd name="connsiteY544" fmla="*/ 12353474 h 13715990"/>
              <a:gd name="connsiteX545" fmla="*/ 23105739 w 24560819"/>
              <a:gd name="connsiteY545" fmla="*/ 12338769 h 13715990"/>
              <a:gd name="connsiteX546" fmla="*/ 23123267 w 24560819"/>
              <a:gd name="connsiteY546" fmla="*/ 12312032 h 13715990"/>
              <a:gd name="connsiteX547" fmla="*/ 23130009 w 24560819"/>
              <a:gd name="connsiteY547" fmla="*/ 12273264 h 13715990"/>
              <a:gd name="connsiteX548" fmla="*/ 23124615 w 24560819"/>
              <a:gd name="connsiteY548" fmla="*/ 12235833 h 13715990"/>
              <a:gd name="connsiteX549" fmla="*/ 23108435 w 24560819"/>
              <a:gd name="connsiteY549" fmla="*/ 12210433 h 13715990"/>
              <a:gd name="connsiteX550" fmla="*/ 23082817 w 24560819"/>
              <a:gd name="connsiteY550" fmla="*/ 12195727 h 13715990"/>
              <a:gd name="connsiteX551" fmla="*/ 23050457 w 24560819"/>
              <a:gd name="connsiteY551" fmla="*/ 12191717 h 13715990"/>
              <a:gd name="connsiteX552" fmla="*/ 23001917 w 24560819"/>
              <a:gd name="connsiteY552" fmla="*/ 12191717 h 13715990"/>
              <a:gd name="connsiteX553" fmla="*/ 22868433 w 24560819"/>
              <a:gd name="connsiteY553" fmla="*/ 12191717 h 13715990"/>
              <a:gd name="connsiteX554" fmla="*/ 22868433 w 24560819"/>
              <a:gd name="connsiteY554" fmla="*/ 12357485 h 13715990"/>
              <a:gd name="connsiteX555" fmla="*/ 22968209 w 24560819"/>
              <a:gd name="connsiteY555" fmla="*/ 12357485 h 13715990"/>
              <a:gd name="connsiteX556" fmla="*/ 22968209 w 24560819"/>
              <a:gd name="connsiteY556" fmla="*/ 12338769 h 13715990"/>
              <a:gd name="connsiteX557" fmla="*/ 22891355 w 24560819"/>
              <a:gd name="connsiteY557" fmla="*/ 12338769 h 13715990"/>
              <a:gd name="connsiteX558" fmla="*/ 22891355 w 24560819"/>
              <a:gd name="connsiteY558" fmla="*/ 12283959 h 13715990"/>
              <a:gd name="connsiteX559" fmla="*/ 22960119 w 24560819"/>
              <a:gd name="connsiteY559" fmla="*/ 12283959 h 13715990"/>
              <a:gd name="connsiteX560" fmla="*/ 22960119 w 24560819"/>
              <a:gd name="connsiteY560" fmla="*/ 12265243 h 13715990"/>
              <a:gd name="connsiteX561" fmla="*/ 22891355 w 24560819"/>
              <a:gd name="connsiteY561" fmla="*/ 12265243 h 13715990"/>
              <a:gd name="connsiteX562" fmla="*/ 22891355 w 24560819"/>
              <a:gd name="connsiteY562" fmla="*/ 12210433 h 13715990"/>
              <a:gd name="connsiteX563" fmla="*/ 22968209 w 24560819"/>
              <a:gd name="connsiteY563" fmla="*/ 12210433 h 13715990"/>
              <a:gd name="connsiteX564" fmla="*/ 22968209 w 24560819"/>
              <a:gd name="connsiteY564" fmla="*/ 12191717 h 13715990"/>
              <a:gd name="connsiteX565" fmla="*/ 22868433 w 24560819"/>
              <a:gd name="connsiteY565" fmla="*/ 12191717 h 13715990"/>
              <a:gd name="connsiteX566" fmla="*/ 22722813 w 24560819"/>
              <a:gd name="connsiteY566" fmla="*/ 12191717 h 13715990"/>
              <a:gd name="connsiteX567" fmla="*/ 22722813 w 24560819"/>
              <a:gd name="connsiteY567" fmla="*/ 12356148 h 13715990"/>
              <a:gd name="connsiteX568" fmla="*/ 22744387 w 24560819"/>
              <a:gd name="connsiteY568" fmla="*/ 12356148 h 13715990"/>
              <a:gd name="connsiteX569" fmla="*/ 22744387 w 24560819"/>
              <a:gd name="connsiteY569" fmla="*/ 12285296 h 13715990"/>
              <a:gd name="connsiteX570" fmla="*/ 22768655 w 24560819"/>
              <a:gd name="connsiteY570" fmla="*/ 12285296 h 13715990"/>
              <a:gd name="connsiteX571" fmla="*/ 22780791 w 24560819"/>
              <a:gd name="connsiteY571" fmla="*/ 12286632 h 13715990"/>
              <a:gd name="connsiteX572" fmla="*/ 22790231 w 24560819"/>
              <a:gd name="connsiteY572" fmla="*/ 12290643 h 13715990"/>
              <a:gd name="connsiteX573" fmla="*/ 22796971 w 24560819"/>
              <a:gd name="connsiteY573" fmla="*/ 12298664 h 13715990"/>
              <a:gd name="connsiteX574" fmla="*/ 22802363 w 24560819"/>
              <a:gd name="connsiteY574" fmla="*/ 12312032 h 13715990"/>
              <a:gd name="connsiteX575" fmla="*/ 22809107 w 24560819"/>
              <a:gd name="connsiteY575" fmla="*/ 12342779 h 13715990"/>
              <a:gd name="connsiteX576" fmla="*/ 22811803 w 24560819"/>
              <a:gd name="connsiteY576" fmla="*/ 12350800 h 13715990"/>
              <a:gd name="connsiteX577" fmla="*/ 22815847 w 24560819"/>
              <a:gd name="connsiteY577" fmla="*/ 12357485 h 13715990"/>
              <a:gd name="connsiteX578" fmla="*/ 22815847 w 24560819"/>
              <a:gd name="connsiteY578" fmla="*/ 12356148 h 13715990"/>
              <a:gd name="connsiteX579" fmla="*/ 22841467 w 24560819"/>
              <a:gd name="connsiteY579" fmla="*/ 12356148 h 13715990"/>
              <a:gd name="connsiteX580" fmla="*/ 22833375 w 24560819"/>
              <a:gd name="connsiteY580" fmla="*/ 12338769 h 13715990"/>
              <a:gd name="connsiteX581" fmla="*/ 22825287 w 24560819"/>
              <a:gd name="connsiteY581" fmla="*/ 12305348 h 13715990"/>
              <a:gd name="connsiteX582" fmla="*/ 22814499 w 24560819"/>
              <a:gd name="connsiteY582" fmla="*/ 12285296 h 13715990"/>
              <a:gd name="connsiteX583" fmla="*/ 22795623 w 24560819"/>
              <a:gd name="connsiteY583" fmla="*/ 12277274 h 13715990"/>
              <a:gd name="connsiteX584" fmla="*/ 22810455 w 24560819"/>
              <a:gd name="connsiteY584" fmla="*/ 12274601 h 13715990"/>
              <a:gd name="connsiteX585" fmla="*/ 22822589 w 24560819"/>
              <a:gd name="connsiteY585" fmla="*/ 12266580 h 13715990"/>
              <a:gd name="connsiteX586" fmla="*/ 22830679 w 24560819"/>
              <a:gd name="connsiteY586" fmla="*/ 12254548 h 13715990"/>
              <a:gd name="connsiteX587" fmla="*/ 22833375 w 24560819"/>
              <a:gd name="connsiteY587" fmla="*/ 12237169 h 13715990"/>
              <a:gd name="connsiteX588" fmla="*/ 22819893 w 24560819"/>
              <a:gd name="connsiteY588" fmla="*/ 12203748 h 13715990"/>
              <a:gd name="connsiteX589" fmla="*/ 22778095 w 24560819"/>
              <a:gd name="connsiteY589" fmla="*/ 12191717 h 13715990"/>
              <a:gd name="connsiteX590" fmla="*/ 22722813 w 24560819"/>
              <a:gd name="connsiteY590" fmla="*/ 12191717 h 13715990"/>
              <a:gd name="connsiteX591" fmla="*/ 22587979 w 24560819"/>
              <a:gd name="connsiteY591" fmla="*/ 12191717 h 13715990"/>
              <a:gd name="connsiteX592" fmla="*/ 22587979 w 24560819"/>
              <a:gd name="connsiteY592" fmla="*/ 12357485 h 13715990"/>
              <a:gd name="connsiteX593" fmla="*/ 22687755 w 24560819"/>
              <a:gd name="connsiteY593" fmla="*/ 12357485 h 13715990"/>
              <a:gd name="connsiteX594" fmla="*/ 22687755 w 24560819"/>
              <a:gd name="connsiteY594" fmla="*/ 12338769 h 13715990"/>
              <a:gd name="connsiteX595" fmla="*/ 22610903 w 24560819"/>
              <a:gd name="connsiteY595" fmla="*/ 12338769 h 13715990"/>
              <a:gd name="connsiteX596" fmla="*/ 22610903 w 24560819"/>
              <a:gd name="connsiteY596" fmla="*/ 12283959 h 13715990"/>
              <a:gd name="connsiteX597" fmla="*/ 22679667 w 24560819"/>
              <a:gd name="connsiteY597" fmla="*/ 12283959 h 13715990"/>
              <a:gd name="connsiteX598" fmla="*/ 22679667 w 24560819"/>
              <a:gd name="connsiteY598" fmla="*/ 12265243 h 13715990"/>
              <a:gd name="connsiteX599" fmla="*/ 22610903 w 24560819"/>
              <a:gd name="connsiteY599" fmla="*/ 12265243 h 13715990"/>
              <a:gd name="connsiteX600" fmla="*/ 22610903 w 24560819"/>
              <a:gd name="connsiteY600" fmla="*/ 12210433 h 13715990"/>
              <a:gd name="connsiteX601" fmla="*/ 22687755 w 24560819"/>
              <a:gd name="connsiteY601" fmla="*/ 12210433 h 13715990"/>
              <a:gd name="connsiteX602" fmla="*/ 22687755 w 24560819"/>
              <a:gd name="connsiteY602" fmla="*/ 12191717 h 13715990"/>
              <a:gd name="connsiteX603" fmla="*/ 22587979 w 24560819"/>
              <a:gd name="connsiteY603" fmla="*/ 12191717 h 13715990"/>
              <a:gd name="connsiteX604" fmla="*/ 22062131 w 24560819"/>
              <a:gd name="connsiteY604" fmla="*/ 12191717 h 13715990"/>
              <a:gd name="connsiteX605" fmla="*/ 22062131 w 24560819"/>
              <a:gd name="connsiteY605" fmla="*/ 12357485 h 13715990"/>
              <a:gd name="connsiteX606" fmla="*/ 22085053 w 24560819"/>
              <a:gd name="connsiteY606" fmla="*/ 12357485 h 13715990"/>
              <a:gd name="connsiteX607" fmla="*/ 22085053 w 24560819"/>
              <a:gd name="connsiteY607" fmla="*/ 12294653 h 13715990"/>
              <a:gd name="connsiteX608" fmla="*/ 22112019 w 24560819"/>
              <a:gd name="connsiteY608" fmla="*/ 12294653 h 13715990"/>
              <a:gd name="connsiteX609" fmla="*/ 22153817 w 24560819"/>
              <a:gd name="connsiteY609" fmla="*/ 12279948 h 13715990"/>
              <a:gd name="connsiteX610" fmla="*/ 22167301 w 24560819"/>
              <a:gd name="connsiteY610" fmla="*/ 12241180 h 13715990"/>
              <a:gd name="connsiteX611" fmla="*/ 22153817 w 24560819"/>
              <a:gd name="connsiteY611" fmla="*/ 12205085 h 13715990"/>
              <a:gd name="connsiteX612" fmla="*/ 22109323 w 24560819"/>
              <a:gd name="connsiteY612" fmla="*/ 12191717 h 13715990"/>
              <a:gd name="connsiteX613" fmla="*/ 22062131 w 24560819"/>
              <a:gd name="connsiteY613" fmla="*/ 12191717 h 13715990"/>
              <a:gd name="connsiteX614" fmla="*/ 21502575 w 24560819"/>
              <a:gd name="connsiteY614" fmla="*/ 12191717 h 13715990"/>
              <a:gd name="connsiteX615" fmla="*/ 21502575 w 24560819"/>
              <a:gd name="connsiteY615" fmla="*/ 12258559 h 13715990"/>
              <a:gd name="connsiteX616" fmla="*/ 21657631 w 24560819"/>
              <a:gd name="connsiteY616" fmla="*/ 12329411 h 13715990"/>
              <a:gd name="connsiteX617" fmla="*/ 21708869 w 24560819"/>
              <a:gd name="connsiteY617" fmla="*/ 12285296 h 13715990"/>
              <a:gd name="connsiteX618" fmla="*/ 21502575 w 24560819"/>
              <a:gd name="connsiteY618" fmla="*/ 12191717 h 13715990"/>
              <a:gd name="connsiteX619" fmla="*/ 21485047 w 24560819"/>
              <a:gd name="connsiteY619" fmla="*/ 12191717 h 13715990"/>
              <a:gd name="connsiteX620" fmla="*/ 21410887 w 24560819"/>
              <a:gd name="connsiteY620" fmla="*/ 12203748 h 13715990"/>
              <a:gd name="connsiteX621" fmla="*/ 21431113 w 24560819"/>
              <a:gd name="connsiteY621" fmla="*/ 12267917 h 13715990"/>
              <a:gd name="connsiteX622" fmla="*/ 21485047 w 24560819"/>
              <a:gd name="connsiteY622" fmla="*/ 12258559 h 13715990"/>
              <a:gd name="connsiteX623" fmla="*/ 21485047 w 24560819"/>
              <a:gd name="connsiteY623" fmla="*/ 12191717 h 13715990"/>
              <a:gd name="connsiteX624" fmla="*/ 22441011 w 24560819"/>
              <a:gd name="connsiteY624" fmla="*/ 12190381 h 13715990"/>
              <a:gd name="connsiteX625" fmla="*/ 22411347 w 24560819"/>
              <a:gd name="connsiteY625" fmla="*/ 12298665 h 13715990"/>
              <a:gd name="connsiteX626" fmla="*/ 22407303 w 24560819"/>
              <a:gd name="connsiteY626" fmla="*/ 12317380 h 13715990"/>
              <a:gd name="connsiteX627" fmla="*/ 22404607 w 24560819"/>
              <a:gd name="connsiteY627" fmla="*/ 12332086 h 13715990"/>
              <a:gd name="connsiteX628" fmla="*/ 22403259 w 24560819"/>
              <a:gd name="connsiteY628" fmla="*/ 12344117 h 13715990"/>
              <a:gd name="connsiteX629" fmla="*/ 22401911 w 24560819"/>
              <a:gd name="connsiteY629" fmla="*/ 12344117 h 13715990"/>
              <a:gd name="connsiteX630" fmla="*/ 22399213 w 24560819"/>
              <a:gd name="connsiteY630" fmla="*/ 12332086 h 13715990"/>
              <a:gd name="connsiteX631" fmla="*/ 22396517 w 24560819"/>
              <a:gd name="connsiteY631" fmla="*/ 12317380 h 13715990"/>
              <a:gd name="connsiteX632" fmla="*/ 22392471 w 24560819"/>
              <a:gd name="connsiteY632" fmla="*/ 12300002 h 13715990"/>
              <a:gd name="connsiteX633" fmla="*/ 22364157 w 24560819"/>
              <a:gd name="connsiteY633" fmla="*/ 12193055 h 13715990"/>
              <a:gd name="connsiteX634" fmla="*/ 22341235 w 24560819"/>
              <a:gd name="connsiteY634" fmla="*/ 12193055 h 13715990"/>
              <a:gd name="connsiteX635" fmla="*/ 22387079 w 24560819"/>
              <a:gd name="connsiteY635" fmla="*/ 12358822 h 13715990"/>
              <a:gd name="connsiteX636" fmla="*/ 22418091 w 24560819"/>
              <a:gd name="connsiteY636" fmla="*/ 12358822 h 13715990"/>
              <a:gd name="connsiteX637" fmla="*/ 22445055 w 24560819"/>
              <a:gd name="connsiteY637" fmla="*/ 12255886 h 13715990"/>
              <a:gd name="connsiteX638" fmla="*/ 22449101 w 24560819"/>
              <a:gd name="connsiteY638" fmla="*/ 12238507 h 13715990"/>
              <a:gd name="connsiteX639" fmla="*/ 22451799 w 24560819"/>
              <a:gd name="connsiteY639" fmla="*/ 12225139 h 13715990"/>
              <a:gd name="connsiteX640" fmla="*/ 22453147 w 24560819"/>
              <a:gd name="connsiteY640" fmla="*/ 12213107 h 13715990"/>
              <a:gd name="connsiteX641" fmla="*/ 22454495 w 24560819"/>
              <a:gd name="connsiteY641" fmla="*/ 12213107 h 13715990"/>
              <a:gd name="connsiteX642" fmla="*/ 22455843 w 24560819"/>
              <a:gd name="connsiteY642" fmla="*/ 12225139 h 13715990"/>
              <a:gd name="connsiteX643" fmla="*/ 22457191 w 24560819"/>
              <a:gd name="connsiteY643" fmla="*/ 12238507 h 13715990"/>
              <a:gd name="connsiteX644" fmla="*/ 22461237 w 24560819"/>
              <a:gd name="connsiteY644" fmla="*/ 12255886 h 13715990"/>
              <a:gd name="connsiteX645" fmla="*/ 22488203 w 24560819"/>
              <a:gd name="connsiteY645" fmla="*/ 12358822 h 13715990"/>
              <a:gd name="connsiteX646" fmla="*/ 22519215 w 24560819"/>
              <a:gd name="connsiteY646" fmla="*/ 12358822 h 13715990"/>
              <a:gd name="connsiteX647" fmla="*/ 22565059 w 24560819"/>
              <a:gd name="connsiteY647" fmla="*/ 12193055 h 13715990"/>
              <a:gd name="connsiteX648" fmla="*/ 22543485 w 24560819"/>
              <a:gd name="connsiteY648" fmla="*/ 12193055 h 13715990"/>
              <a:gd name="connsiteX649" fmla="*/ 22515171 w 24560819"/>
              <a:gd name="connsiteY649" fmla="*/ 12301338 h 13715990"/>
              <a:gd name="connsiteX650" fmla="*/ 22511125 w 24560819"/>
              <a:gd name="connsiteY650" fmla="*/ 12318717 h 13715990"/>
              <a:gd name="connsiteX651" fmla="*/ 22508427 w 24560819"/>
              <a:gd name="connsiteY651" fmla="*/ 12332086 h 13715990"/>
              <a:gd name="connsiteX652" fmla="*/ 22507079 w 24560819"/>
              <a:gd name="connsiteY652" fmla="*/ 12344117 h 13715990"/>
              <a:gd name="connsiteX653" fmla="*/ 22505731 w 24560819"/>
              <a:gd name="connsiteY653" fmla="*/ 12344117 h 13715990"/>
              <a:gd name="connsiteX654" fmla="*/ 22503035 w 24560819"/>
              <a:gd name="connsiteY654" fmla="*/ 12332086 h 13715990"/>
              <a:gd name="connsiteX655" fmla="*/ 22500339 w 24560819"/>
              <a:gd name="connsiteY655" fmla="*/ 12318717 h 13715990"/>
              <a:gd name="connsiteX656" fmla="*/ 22496293 w 24560819"/>
              <a:gd name="connsiteY656" fmla="*/ 12300002 h 13715990"/>
              <a:gd name="connsiteX657" fmla="*/ 22466631 w 24560819"/>
              <a:gd name="connsiteY657" fmla="*/ 12190381 h 13715990"/>
              <a:gd name="connsiteX658" fmla="*/ 22441011 w 24560819"/>
              <a:gd name="connsiteY658" fmla="*/ 12190381 h 13715990"/>
              <a:gd name="connsiteX659" fmla="*/ 22257639 w 24560819"/>
              <a:gd name="connsiteY659" fmla="*/ 12187707 h 13715990"/>
              <a:gd name="connsiteX660" fmla="*/ 22226627 w 24560819"/>
              <a:gd name="connsiteY660" fmla="*/ 12193054 h 13715990"/>
              <a:gd name="connsiteX661" fmla="*/ 22203707 w 24560819"/>
              <a:gd name="connsiteY661" fmla="*/ 12210433 h 13715990"/>
              <a:gd name="connsiteX662" fmla="*/ 22188875 w 24560819"/>
              <a:gd name="connsiteY662" fmla="*/ 12237170 h 13715990"/>
              <a:gd name="connsiteX663" fmla="*/ 22183481 w 24560819"/>
              <a:gd name="connsiteY663" fmla="*/ 12274601 h 13715990"/>
              <a:gd name="connsiteX664" fmla="*/ 22188875 w 24560819"/>
              <a:gd name="connsiteY664" fmla="*/ 12312033 h 13715990"/>
              <a:gd name="connsiteX665" fmla="*/ 22203707 w 24560819"/>
              <a:gd name="connsiteY665" fmla="*/ 12338770 h 13715990"/>
              <a:gd name="connsiteX666" fmla="*/ 22226627 w 24560819"/>
              <a:gd name="connsiteY666" fmla="*/ 12354812 h 13715990"/>
              <a:gd name="connsiteX667" fmla="*/ 22257639 w 24560819"/>
              <a:gd name="connsiteY667" fmla="*/ 12360159 h 13715990"/>
              <a:gd name="connsiteX668" fmla="*/ 22288651 w 24560819"/>
              <a:gd name="connsiteY668" fmla="*/ 12354812 h 13715990"/>
              <a:gd name="connsiteX669" fmla="*/ 22311571 w 24560819"/>
              <a:gd name="connsiteY669" fmla="*/ 12338770 h 13715990"/>
              <a:gd name="connsiteX670" fmla="*/ 22326403 w 24560819"/>
              <a:gd name="connsiteY670" fmla="*/ 12312033 h 13715990"/>
              <a:gd name="connsiteX671" fmla="*/ 22331797 w 24560819"/>
              <a:gd name="connsiteY671" fmla="*/ 12274601 h 13715990"/>
              <a:gd name="connsiteX672" fmla="*/ 22326403 w 24560819"/>
              <a:gd name="connsiteY672" fmla="*/ 12237170 h 13715990"/>
              <a:gd name="connsiteX673" fmla="*/ 22311571 w 24560819"/>
              <a:gd name="connsiteY673" fmla="*/ 12210433 h 13715990"/>
              <a:gd name="connsiteX674" fmla="*/ 22288651 w 24560819"/>
              <a:gd name="connsiteY674" fmla="*/ 12193054 h 13715990"/>
              <a:gd name="connsiteX675" fmla="*/ 22257639 w 24560819"/>
              <a:gd name="connsiteY675" fmla="*/ 12187707 h 13715990"/>
              <a:gd name="connsiteX676" fmla="*/ 21369089 w 24560819"/>
              <a:gd name="connsiteY676" fmla="*/ 12127549 h 13715990"/>
              <a:gd name="connsiteX677" fmla="*/ 21262571 w 24560819"/>
              <a:gd name="connsiteY677" fmla="*/ 12185033 h 13715990"/>
              <a:gd name="connsiteX678" fmla="*/ 21304369 w 24560819"/>
              <a:gd name="connsiteY678" fmla="*/ 12237170 h 13715990"/>
              <a:gd name="connsiteX679" fmla="*/ 21389315 w 24560819"/>
              <a:gd name="connsiteY679" fmla="*/ 12191717 h 13715990"/>
              <a:gd name="connsiteX680" fmla="*/ 21369089 w 24560819"/>
              <a:gd name="connsiteY680" fmla="*/ 12127549 h 13715990"/>
              <a:gd name="connsiteX681" fmla="*/ 21501227 w 24560819"/>
              <a:gd name="connsiteY681" fmla="*/ 12106160 h 13715990"/>
              <a:gd name="connsiteX682" fmla="*/ 21501227 w 24560819"/>
              <a:gd name="connsiteY682" fmla="*/ 12173002 h 13715990"/>
              <a:gd name="connsiteX683" fmla="*/ 21721003 w 24560819"/>
              <a:gd name="connsiteY683" fmla="*/ 12273265 h 13715990"/>
              <a:gd name="connsiteX684" fmla="*/ 21772239 w 24560819"/>
              <a:gd name="connsiteY684" fmla="*/ 12229149 h 13715990"/>
              <a:gd name="connsiteX685" fmla="*/ 21501227 w 24560819"/>
              <a:gd name="connsiteY685" fmla="*/ 12106160 h 13715990"/>
              <a:gd name="connsiteX686" fmla="*/ 21501227 w 24560819"/>
              <a:gd name="connsiteY686" fmla="*/ 12023276 h 13715990"/>
              <a:gd name="connsiteX687" fmla="*/ 21501227 w 24560819"/>
              <a:gd name="connsiteY687" fmla="*/ 12090118 h 13715990"/>
              <a:gd name="connsiteX688" fmla="*/ 21785723 w 24560819"/>
              <a:gd name="connsiteY688" fmla="*/ 12218454 h 13715990"/>
              <a:gd name="connsiteX689" fmla="*/ 21836959 w 24560819"/>
              <a:gd name="connsiteY689" fmla="*/ 12174338 h 13715990"/>
              <a:gd name="connsiteX690" fmla="*/ 21501227 w 24560819"/>
              <a:gd name="connsiteY690" fmla="*/ 12023276 h 13715990"/>
              <a:gd name="connsiteX691" fmla="*/ 51 w 24560819"/>
              <a:gd name="connsiteY691" fmla="*/ 5432695 h 13715990"/>
              <a:gd name="connsiteX692" fmla="*/ 55651 w 24560819"/>
              <a:gd name="connsiteY692" fmla="*/ 9204234 h 13715990"/>
              <a:gd name="connsiteX693" fmla="*/ 17347509 w 24560819"/>
              <a:gd name="connsiteY693" fmla="*/ 9187533 h 13715990"/>
              <a:gd name="connsiteX694" fmla="*/ 17347509 w 24560819"/>
              <a:gd name="connsiteY694" fmla="*/ 5399312 h 13715990"/>
              <a:gd name="connsiteX695" fmla="*/ 51 w 24560819"/>
              <a:gd name="connsiteY695" fmla="*/ 5432695 h 13715990"/>
              <a:gd name="connsiteX696" fmla="*/ 128709 w 24560819"/>
              <a:gd name="connsiteY696" fmla="*/ 0 h 13715990"/>
              <a:gd name="connsiteX697" fmla="*/ 24560819 w 24560819"/>
              <a:gd name="connsiteY697" fmla="*/ 0 h 13715990"/>
              <a:gd name="connsiteX698" fmla="*/ 24560819 w 24560819"/>
              <a:gd name="connsiteY698" fmla="*/ 13715990 h 13715990"/>
              <a:gd name="connsiteX699" fmla="*/ 128709 w 24560819"/>
              <a:gd name="connsiteY699" fmla="*/ 13715990 h 13715990"/>
              <a:gd name="connsiteX700" fmla="*/ 128709 w 24560819"/>
              <a:gd name="connsiteY700" fmla="*/ 0 h 13715990"/>
              <a:gd name="connsiteX0" fmla="*/ 21615464 w 24505168"/>
              <a:gd name="connsiteY0" fmla="*/ 12830725 h 13715990"/>
              <a:gd name="connsiteX1" fmla="*/ 21445576 w 24505168"/>
              <a:gd name="connsiteY1" fmla="*/ 12873504 h 13715990"/>
              <a:gd name="connsiteX2" fmla="*/ 21445576 w 24505168"/>
              <a:gd name="connsiteY2" fmla="*/ 12940346 h 13715990"/>
              <a:gd name="connsiteX3" fmla="*/ 21647824 w 24505168"/>
              <a:gd name="connsiteY3" fmla="*/ 12889546 h 13715990"/>
              <a:gd name="connsiteX4" fmla="*/ 21615464 w 24505168"/>
              <a:gd name="connsiteY4" fmla="*/ 12830725 h 13715990"/>
              <a:gd name="connsiteX5" fmla="*/ 21576364 w 24505168"/>
              <a:gd name="connsiteY5" fmla="*/ 12757199 h 13715990"/>
              <a:gd name="connsiteX6" fmla="*/ 21445576 w 24505168"/>
              <a:gd name="connsiteY6" fmla="*/ 12789283 h 13715990"/>
              <a:gd name="connsiteX7" fmla="*/ 21445576 w 24505168"/>
              <a:gd name="connsiteY7" fmla="*/ 12856125 h 13715990"/>
              <a:gd name="connsiteX8" fmla="*/ 21607376 w 24505168"/>
              <a:gd name="connsiteY8" fmla="*/ 12816020 h 13715990"/>
              <a:gd name="connsiteX9" fmla="*/ 21576364 w 24505168"/>
              <a:gd name="connsiteY9" fmla="*/ 12757199 h 13715990"/>
              <a:gd name="connsiteX10" fmla="*/ 21537260 w 24505168"/>
              <a:gd name="connsiteY10" fmla="*/ 12682336 h 13715990"/>
              <a:gd name="connsiteX11" fmla="*/ 21445576 w 24505168"/>
              <a:gd name="connsiteY11" fmla="*/ 12705062 h 13715990"/>
              <a:gd name="connsiteX12" fmla="*/ 21445576 w 24505168"/>
              <a:gd name="connsiteY12" fmla="*/ 12771904 h 13715990"/>
              <a:gd name="connsiteX13" fmla="*/ 21568272 w 24505168"/>
              <a:gd name="connsiteY13" fmla="*/ 12741157 h 13715990"/>
              <a:gd name="connsiteX14" fmla="*/ 21537260 w 24505168"/>
              <a:gd name="connsiteY14" fmla="*/ 12682336 h 13715990"/>
              <a:gd name="connsiteX15" fmla="*/ 21277032 w 24505168"/>
              <a:gd name="connsiteY15" fmla="*/ 12639557 h 13715990"/>
              <a:gd name="connsiteX16" fmla="*/ 21227144 w 24505168"/>
              <a:gd name="connsiteY16" fmla="*/ 12685009 h 13715990"/>
              <a:gd name="connsiteX17" fmla="*/ 21428046 w 24505168"/>
              <a:gd name="connsiteY17" fmla="*/ 12771904 h 13715990"/>
              <a:gd name="connsiteX18" fmla="*/ 21428046 w 24505168"/>
              <a:gd name="connsiteY18" fmla="*/ 12705062 h 13715990"/>
              <a:gd name="connsiteX19" fmla="*/ 21277032 w 24505168"/>
              <a:gd name="connsiteY19" fmla="*/ 12639557 h 13715990"/>
              <a:gd name="connsiteX20" fmla="*/ 23178180 w 24505168"/>
              <a:gd name="connsiteY20" fmla="*/ 12638221 h 13715990"/>
              <a:gd name="connsiteX21" fmla="*/ 23207844 w 24505168"/>
              <a:gd name="connsiteY21" fmla="*/ 12651589 h 13715990"/>
              <a:gd name="connsiteX22" fmla="*/ 23217280 w 24505168"/>
              <a:gd name="connsiteY22" fmla="*/ 12690357 h 13715990"/>
              <a:gd name="connsiteX23" fmla="*/ 23207844 w 24505168"/>
              <a:gd name="connsiteY23" fmla="*/ 12729125 h 13715990"/>
              <a:gd name="connsiteX24" fmla="*/ 23178180 w 24505168"/>
              <a:gd name="connsiteY24" fmla="*/ 12742494 h 13715990"/>
              <a:gd name="connsiteX25" fmla="*/ 23148516 w 24505168"/>
              <a:gd name="connsiteY25" fmla="*/ 12729125 h 13715990"/>
              <a:gd name="connsiteX26" fmla="*/ 23139078 w 24505168"/>
              <a:gd name="connsiteY26" fmla="*/ 12690357 h 13715990"/>
              <a:gd name="connsiteX27" fmla="*/ 23148516 w 24505168"/>
              <a:gd name="connsiteY27" fmla="*/ 12651589 h 13715990"/>
              <a:gd name="connsiteX28" fmla="*/ 23178180 w 24505168"/>
              <a:gd name="connsiteY28" fmla="*/ 12638221 h 13715990"/>
              <a:gd name="connsiteX29" fmla="*/ 22873456 w 24505168"/>
              <a:gd name="connsiteY29" fmla="*/ 12638221 h 13715990"/>
              <a:gd name="connsiteX30" fmla="*/ 22903120 w 24505168"/>
              <a:gd name="connsiteY30" fmla="*/ 12651589 h 13715990"/>
              <a:gd name="connsiteX31" fmla="*/ 22912558 w 24505168"/>
              <a:gd name="connsiteY31" fmla="*/ 12690357 h 13715990"/>
              <a:gd name="connsiteX32" fmla="*/ 22903120 w 24505168"/>
              <a:gd name="connsiteY32" fmla="*/ 12729125 h 13715990"/>
              <a:gd name="connsiteX33" fmla="*/ 22873456 w 24505168"/>
              <a:gd name="connsiteY33" fmla="*/ 12742494 h 13715990"/>
              <a:gd name="connsiteX34" fmla="*/ 22843792 w 24505168"/>
              <a:gd name="connsiteY34" fmla="*/ 12729125 h 13715990"/>
              <a:gd name="connsiteX35" fmla="*/ 22834356 w 24505168"/>
              <a:gd name="connsiteY35" fmla="*/ 12690357 h 13715990"/>
              <a:gd name="connsiteX36" fmla="*/ 22843792 w 24505168"/>
              <a:gd name="connsiteY36" fmla="*/ 12651589 h 13715990"/>
              <a:gd name="connsiteX37" fmla="*/ 22873456 w 24505168"/>
              <a:gd name="connsiteY37" fmla="*/ 12638221 h 13715990"/>
              <a:gd name="connsiteX38" fmla="*/ 21068044 w 24505168"/>
              <a:gd name="connsiteY38" fmla="*/ 12623515 h 13715990"/>
              <a:gd name="connsiteX39" fmla="*/ 21004672 w 24505168"/>
              <a:gd name="connsiteY39" fmla="*/ 12646241 h 13715990"/>
              <a:gd name="connsiteX40" fmla="*/ 21092312 w 24505168"/>
              <a:gd name="connsiteY40" fmla="*/ 12789283 h 13715990"/>
              <a:gd name="connsiteX41" fmla="*/ 21142200 w 24505168"/>
              <a:gd name="connsiteY41" fmla="*/ 12743830 h 13715990"/>
              <a:gd name="connsiteX42" fmla="*/ 21068044 w 24505168"/>
              <a:gd name="connsiteY42" fmla="*/ 12623515 h 13715990"/>
              <a:gd name="connsiteX43" fmla="*/ 23441104 w 24505168"/>
              <a:gd name="connsiteY43" fmla="*/ 12607473 h 13715990"/>
              <a:gd name="connsiteX44" fmla="*/ 23497732 w 24505168"/>
              <a:gd name="connsiteY44" fmla="*/ 12718430 h 13715990"/>
              <a:gd name="connsiteX45" fmla="*/ 23497732 w 24505168"/>
              <a:gd name="connsiteY45" fmla="*/ 12773241 h 13715990"/>
              <a:gd name="connsiteX46" fmla="*/ 23536836 w 24505168"/>
              <a:gd name="connsiteY46" fmla="*/ 12773241 h 13715990"/>
              <a:gd name="connsiteX47" fmla="*/ 23536836 w 24505168"/>
              <a:gd name="connsiteY47" fmla="*/ 12718430 h 13715990"/>
              <a:gd name="connsiteX48" fmla="*/ 23590768 w 24505168"/>
              <a:gd name="connsiteY48" fmla="*/ 12607473 h 13715990"/>
              <a:gd name="connsiteX49" fmla="*/ 23550318 w 24505168"/>
              <a:gd name="connsiteY49" fmla="*/ 12607473 h 13715990"/>
              <a:gd name="connsiteX50" fmla="*/ 23531440 w 24505168"/>
              <a:gd name="connsiteY50" fmla="*/ 12647578 h 13715990"/>
              <a:gd name="connsiteX51" fmla="*/ 23524700 w 24505168"/>
              <a:gd name="connsiteY51" fmla="*/ 12662283 h 13715990"/>
              <a:gd name="connsiteX52" fmla="*/ 23520654 w 24505168"/>
              <a:gd name="connsiteY52" fmla="*/ 12672978 h 13715990"/>
              <a:gd name="connsiteX53" fmla="*/ 23517958 w 24505168"/>
              <a:gd name="connsiteY53" fmla="*/ 12682336 h 13715990"/>
              <a:gd name="connsiteX54" fmla="*/ 23516610 w 24505168"/>
              <a:gd name="connsiteY54" fmla="*/ 12682336 h 13715990"/>
              <a:gd name="connsiteX55" fmla="*/ 23515260 w 24505168"/>
              <a:gd name="connsiteY55" fmla="*/ 12672978 h 13715990"/>
              <a:gd name="connsiteX56" fmla="*/ 23511216 w 24505168"/>
              <a:gd name="connsiteY56" fmla="*/ 12660947 h 13715990"/>
              <a:gd name="connsiteX57" fmla="*/ 23504476 w 24505168"/>
              <a:gd name="connsiteY57" fmla="*/ 12646241 h 13715990"/>
              <a:gd name="connsiteX58" fmla="*/ 23484250 w 24505168"/>
              <a:gd name="connsiteY58" fmla="*/ 12607473 h 13715990"/>
              <a:gd name="connsiteX59" fmla="*/ 23441104 w 24505168"/>
              <a:gd name="connsiteY59" fmla="*/ 12607473 h 13715990"/>
              <a:gd name="connsiteX60" fmla="*/ 22981324 w 24505168"/>
              <a:gd name="connsiteY60" fmla="*/ 12607473 h 13715990"/>
              <a:gd name="connsiteX61" fmla="*/ 22981324 w 24505168"/>
              <a:gd name="connsiteY61" fmla="*/ 12773241 h 13715990"/>
              <a:gd name="connsiteX62" fmla="*/ 23085144 w 24505168"/>
              <a:gd name="connsiteY62" fmla="*/ 12773241 h 13715990"/>
              <a:gd name="connsiteX63" fmla="*/ 23085144 w 24505168"/>
              <a:gd name="connsiteY63" fmla="*/ 12739820 h 13715990"/>
              <a:gd name="connsiteX64" fmla="*/ 23020424 w 24505168"/>
              <a:gd name="connsiteY64" fmla="*/ 12739820 h 13715990"/>
              <a:gd name="connsiteX65" fmla="*/ 23020424 w 24505168"/>
              <a:gd name="connsiteY65" fmla="*/ 12607473 h 13715990"/>
              <a:gd name="connsiteX66" fmla="*/ 22981324 w 24505168"/>
              <a:gd name="connsiteY66" fmla="*/ 12607473 h 13715990"/>
              <a:gd name="connsiteX67" fmla="*/ 22619970 w 24505168"/>
              <a:gd name="connsiteY67" fmla="*/ 12607473 h 13715990"/>
              <a:gd name="connsiteX68" fmla="*/ 22619970 w 24505168"/>
              <a:gd name="connsiteY68" fmla="*/ 12774578 h 13715990"/>
              <a:gd name="connsiteX69" fmla="*/ 22659072 w 24505168"/>
              <a:gd name="connsiteY69" fmla="*/ 12774578 h 13715990"/>
              <a:gd name="connsiteX70" fmla="*/ 22659072 w 24505168"/>
              <a:gd name="connsiteY70" fmla="*/ 12709073 h 13715990"/>
              <a:gd name="connsiteX71" fmla="*/ 22659072 w 24505168"/>
              <a:gd name="connsiteY71" fmla="*/ 12693030 h 13715990"/>
              <a:gd name="connsiteX72" fmla="*/ 22659072 w 24505168"/>
              <a:gd name="connsiteY72" fmla="*/ 12680999 h 13715990"/>
              <a:gd name="connsiteX73" fmla="*/ 22657724 w 24505168"/>
              <a:gd name="connsiteY73" fmla="*/ 12671641 h 13715990"/>
              <a:gd name="connsiteX74" fmla="*/ 22659072 w 24505168"/>
              <a:gd name="connsiteY74" fmla="*/ 12671641 h 13715990"/>
              <a:gd name="connsiteX75" fmla="*/ 22663116 w 24505168"/>
              <a:gd name="connsiteY75" fmla="*/ 12678325 h 13715990"/>
              <a:gd name="connsiteX76" fmla="*/ 22675252 w 24505168"/>
              <a:gd name="connsiteY76" fmla="*/ 12695704 h 13715990"/>
              <a:gd name="connsiteX77" fmla="*/ 22734578 w 24505168"/>
              <a:gd name="connsiteY77" fmla="*/ 12774578 h 13715990"/>
              <a:gd name="connsiteX78" fmla="*/ 22769636 w 24505168"/>
              <a:gd name="connsiteY78" fmla="*/ 12774578 h 13715990"/>
              <a:gd name="connsiteX79" fmla="*/ 22769636 w 24505168"/>
              <a:gd name="connsiteY79" fmla="*/ 12608810 h 13715990"/>
              <a:gd name="connsiteX80" fmla="*/ 22730532 w 24505168"/>
              <a:gd name="connsiteY80" fmla="*/ 12608810 h 13715990"/>
              <a:gd name="connsiteX81" fmla="*/ 22730532 w 24505168"/>
              <a:gd name="connsiteY81" fmla="*/ 12675652 h 13715990"/>
              <a:gd name="connsiteX82" fmla="*/ 22730532 w 24505168"/>
              <a:gd name="connsiteY82" fmla="*/ 12690357 h 13715990"/>
              <a:gd name="connsiteX83" fmla="*/ 22730532 w 24505168"/>
              <a:gd name="connsiteY83" fmla="*/ 12701052 h 13715990"/>
              <a:gd name="connsiteX84" fmla="*/ 22730532 w 24505168"/>
              <a:gd name="connsiteY84" fmla="*/ 12710409 h 13715990"/>
              <a:gd name="connsiteX85" fmla="*/ 22729184 w 24505168"/>
              <a:gd name="connsiteY85" fmla="*/ 12710409 h 13715990"/>
              <a:gd name="connsiteX86" fmla="*/ 22725140 w 24505168"/>
              <a:gd name="connsiteY86" fmla="*/ 12703725 h 13715990"/>
              <a:gd name="connsiteX87" fmla="*/ 22721096 w 24505168"/>
              <a:gd name="connsiteY87" fmla="*/ 12697041 h 13715990"/>
              <a:gd name="connsiteX88" fmla="*/ 22714352 w 24505168"/>
              <a:gd name="connsiteY88" fmla="*/ 12687683 h 13715990"/>
              <a:gd name="connsiteX89" fmla="*/ 22656376 w 24505168"/>
              <a:gd name="connsiteY89" fmla="*/ 12607473 h 13715990"/>
              <a:gd name="connsiteX90" fmla="*/ 22619970 w 24505168"/>
              <a:gd name="connsiteY90" fmla="*/ 12607473 h 13715990"/>
              <a:gd name="connsiteX91" fmla="*/ 22439294 w 24505168"/>
              <a:gd name="connsiteY91" fmla="*/ 12607473 h 13715990"/>
              <a:gd name="connsiteX92" fmla="*/ 22439294 w 24505168"/>
              <a:gd name="connsiteY92" fmla="*/ 12773241 h 13715990"/>
              <a:gd name="connsiteX93" fmla="*/ 22477048 w 24505168"/>
              <a:gd name="connsiteY93" fmla="*/ 12773241 h 13715990"/>
              <a:gd name="connsiteX94" fmla="*/ 22477048 w 24505168"/>
              <a:gd name="connsiteY94" fmla="*/ 12705062 h 13715990"/>
              <a:gd name="connsiteX95" fmla="*/ 22541768 w 24505168"/>
              <a:gd name="connsiteY95" fmla="*/ 12705062 h 13715990"/>
              <a:gd name="connsiteX96" fmla="*/ 22541768 w 24505168"/>
              <a:gd name="connsiteY96" fmla="*/ 12773241 h 13715990"/>
              <a:gd name="connsiteX97" fmla="*/ 22580868 w 24505168"/>
              <a:gd name="connsiteY97" fmla="*/ 12773241 h 13715990"/>
              <a:gd name="connsiteX98" fmla="*/ 22580868 w 24505168"/>
              <a:gd name="connsiteY98" fmla="*/ 12607473 h 13715990"/>
              <a:gd name="connsiteX99" fmla="*/ 22541768 w 24505168"/>
              <a:gd name="connsiteY99" fmla="*/ 12607473 h 13715990"/>
              <a:gd name="connsiteX100" fmla="*/ 22541768 w 24505168"/>
              <a:gd name="connsiteY100" fmla="*/ 12671641 h 13715990"/>
              <a:gd name="connsiteX101" fmla="*/ 22477048 w 24505168"/>
              <a:gd name="connsiteY101" fmla="*/ 12671641 h 13715990"/>
              <a:gd name="connsiteX102" fmla="*/ 22477048 w 24505168"/>
              <a:gd name="connsiteY102" fmla="*/ 12607473 h 13715990"/>
              <a:gd name="connsiteX103" fmla="*/ 22439294 w 24505168"/>
              <a:gd name="connsiteY103" fmla="*/ 12607473 h 13715990"/>
              <a:gd name="connsiteX104" fmla="*/ 22134572 w 24505168"/>
              <a:gd name="connsiteY104" fmla="*/ 12607473 h 13715990"/>
              <a:gd name="connsiteX105" fmla="*/ 22134572 w 24505168"/>
              <a:gd name="connsiteY105" fmla="*/ 12773241 h 13715990"/>
              <a:gd name="connsiteX106" fmla="*/ 22247832 w 24505168"/>
              <a:gd name="connsiteY106" fmla="*/ 12773241 h 13715990"/>
              <a:gd name="connsiteX107" fmla="*/ 22247832 w 24505168"/>
              <a:gd name="connsiteY107" fmla="*/ 12739820 h 13715990"/>
              <a:gd name="connsiteX108" fmla="*/ 22173672 w 24505168"/>
              <a:gd name="connsiteY108" fmla="*/ 12739820 h 13715990"/>
              <a:gd name="connsiteX109" fmla="*/ 22173672 w 24505168"/>
              <a:gd name="connsiteY109" fmla="*/ 12705062 h 13715990"/>
              <a:gd name="connsiteX110" fmla="*/ 22238392 w 24505168"/>
              <a:gd name="connsiteY110" fmla="*/ 12705062 h 13715990"/>
              <a:gd name="connsiteX111" fmla="*/ 22238392 w 24505168"/>
              <a:gd name="connsiteY111" fmla="*/ 12672978 h 13715990"/>
              <a:gd name="connsiteX112" fmla="*/ 22173672 w 24505168"/>
              <a:gd name="connsiteY112" fmla="*/ 12672978 h 13715990"/>
              <a:gd name="connsiteX113" fmla="*/ 22173672 w 24505168"/>
              <a:gd name="connsiteY113" fmla="*/ 12640894 h 13715990"/>
              <a:gd name="connsiteX114" fmla="*/ 22247832 w 24505168"/>
              <a:gd name="connsiteY114" fmla="*/ 12640894 h 13715990"/>
              <a:gd name="connsiteX115" fmla="*/ 22247832 w 24505168"/>
              <a:gd name="connsiteY115" fmla="*/ 12607473 h 13715990"/>
              <a:gd name="connsiteX116" fmla="*/ 22134572 w 24505168"/>
              <a:gd name="connsiteY116" fmla="*/ 12607473 h 13715990"/>
              <a:gd name="connsiteX117" fmla="*/ 21984908 w 24505168"/>
              <a:gd name="connsiteY117" fmla="*/ 12607473 h 13715990"/>
              <a:gd name="connsiteX118" fmla="*/ 21984908 w 24505168"/>
              <a:gd name="connsiteY118" fmla="*/ 12640894 h 13715990"/>
              <a:gd name="connsiteX119" fmla="*/ 22030750 w 24505168"/>
              <a:gd name="connsiteY119" fmla="*/ 12640894 h 13715990"/>
              <a:gd name="connsiteX120" fmla="*/ 22030750 w 24505168"/>
              <a:gd name="connsiteY120" fmla="*/ 12773241 h 13715990"/>
              <a:gd name="connsiteX121" fmla="*/ 22068504 w 24505168"/>
              <a:gd name="connsiteY121" fmla="*/ 12773241 h 13715990"/>
              <a:gd name="connsiteX122" fmla="*/ 22068504 w 24505168"/>
              <a:gd name="connsiteY122" fmla="*/ 12640894 h 13715990"/>
              <a:gd name="connsiteX123" fmla="*/ 22115696 w 24505168"/>
              <a:gd name="connsiteY123" fmla="*/ 12640894 h 13715990"/>
              <a:gd name="connsiteX124" fmla="*/ 22115696 w 24505168"/>
              <a:gd name="connsiteY124" fmla="*/ 12607473 h 13715990"/>
              <a:gd name="connsiteX125" fmla="*/ 21984908 w 24505168"/>
              <a:gd name="connsiteY125" fmla="*/ 12607473 h 13715990"/>
              <a:gd name="connsiteX126" fmla="*/ 23358856 w 24505168"/>
              <a:gd name="connsiteY126" fmla="*/ 12603463 h 13715990"/>
              <a:gd name="connsiteX127" fmla="*/ 23298180 w 24505168"/>
              <a:gd name="connsiteY127" fmla="*/ 12626189 h 13715990"/>
              <a:gd name="connsiteX128" fmla="*/ 23276608 w 24505168"/>
              <a:gd name="connsiteY128" fmla="*/ 12690357 h 13715990"/>
              <a:gd name="connsiteX129" fmla="*/ 23282000 w 24505168"/>
              <a:gd name="connsiteY129" fmla="*/ 12727789 h 13715990"/>
              <a:gd name="connsiteX130" fmla="*/ 23296832 w 24505168"/>
              <a:gd name="connsiteY130" fmla="*/ 12754526 h 13715990"/>
              <a:gd name="connsiteX131" fmla="*/ 23321102 w 24505168"/>
              <a:gd name="connsiteY131" fmla="*/ 12770568 h 13715990"/>
              <a:gd name="connsiteX132" fmla="*/ 23350764 w 24505168"/>
              <a:gd name="connsiteY132" fmla="*/ 12775915 h 13715990"/>
              <a:gd name="connsiteX133" fmla="*/ 23377732 w 24505168"/>
              <a:gd name="connsiteY133" fmla="*/ 12770568 h 13715990"/>
              <a:gd name="connsiteX134" fmla="*/ 23396608 w 24505168"/>
              <a:gd name="connsiteY134" fmla="*/ 12754526 h 13715990"/>
              <a:gd name="connsiteX135" fmla="*/ 23403350 w 24505168"/>
              <a:gd name="connsiteY135" fmla="*/ 12773241 h 13715990"/>
              <a:gd name="connsiteX136" fmla="*/ 23427620 w 24505168"/>
              <a:gd name="connsiteY136" fmla="*/ 12773241 h 13715990"/>
              <a:gd name="connsiteX137" fmla="*/ 23427620 w 24505168"/>
              <a:gd name="connsiteY137" fmla="*/ 12685010 h 13715990"/>
              <a:gd name="connsiteX138" fmla="*/ 23427620 w 24505168"/>
              <a:gd name="connsiteY138" fmla="*/ 12683673 h 13715990"/>
              <a:gd name="connsiteX139" fmla="*/ 23354810 w 24505168"/>
              <a:gd name="connsiteY139" fmla="*/ 12683673 h 13715990"/>
              <a:gd name="connsiteX140" fmla="*/ 23354810 w 24505168"/>
              <a:gd name="connsiteY140" fmla="*/ 12714420 h 13715990"/>
              <a:gd name="connsiteX141" fmla="*/ 23391216 w 24505168"/>
              <a:gd name="connsiteY141" fmla="*/ 12714420 h 13715990"/>
              <a:gd name="connsiteX142" fmla="*/ 23391216 w 24505168"/>
              <a:gd name="connsiteY142" fmla="*/ 12719768 h 13715990"/>
              <a:gd name="connsiteX143" fmla="*/ 23383124 w 24505168"/>
              <a:gd name="connsiteY143" fmla="*/ 12737147 h 13715990"/>
              <a:gd name="connsiteX144" fmla="*/ 23357508 w 24505168"/>
              <a:gd name="connsiteY144" fmla="*/ 12743831 h 13715990"/>
              <a:gd name="connsiteX145" fmla="*/ 23338630 w 24505168"/>
              <a:gd name="connsiteY145" fmla="*/ 12739820 h 13715990"/>
              <a:gd name="connsiteX146" fmla="*/ 23326496 w 24505168"/>
              <a:gd name="connsiteY146" fmla="*/ 12727789 h 13715990"/>
              <a:gd name="connsiteX147" fmla="*/ 23319752 w 24505168"/>
              <a:gd name="connsiteY147" fmla="*/ 12710410 h 13715990"/>
              <a:gd name="connsiteX148" fmla="*/ 23317056 w 24505168"/>
              <a:gd name="connsiteY148" fmla="*/ 12689021 h 13715990"/>
              <a:gd name="connsiteX149" fmla="*/ 23321102 w 24505168"/>
              <a:gd name="connsiteY149" fmla="*/ 12663621 h 13715990"/>
              <a:gd name="connsiteX150" fmla="*/ 23330540 w 24505168"/>
              <a:gd name="connsiteY150" fmla="*/ 12647579 h 13715990"/>
              <a:gd name="connsiteX151" fmla="*/ 23344024 w 24505168"/>
              <a:gd name="connsiteY151" fmla="*/ 12638221 h 13715990"/>
              <a:gd name="connsiteX152" fmla="*/ 23357508 w 24505168"/>
              <a:gd name="connsiteY152" fmla="*/ 12635547 h 13715990"/>
              <a:gd name="connsiteX153" fmla="*/ 23389868 w 24505168"/>
              <a:gd name="connsiteY153" fmla="*/ 12662284 h 13715990"/>
              <a:gd name="connsiteX154" fmla="*/ 23427620 w 24505168"/>
              <a:gd name="connsiteY154" fmla="*/ 12644905 h 13715990"/>
              <a:gd name="connsiteX155" fmla="*/ 23402002 w 24505168"/>
              <a:gd name="connsiteY155" fmla="*/ 12614158 h 13715990"/>
              <a:gd name="connsiteX156" fmla="*/ 23358856 w 24505168"/>
              <a:gd name="connsiteY156" fmla="*/ 12603463 h 13715990"/>
              <a:gd name="connsiteX157" fmla="*/ 22351652 w 24505168"/>
              <a:gd name="connsiteY157" fmla="*/ 12603463 h 13715990"/>
              <a:gd name="connsiteX158" fmla="*/ 22290976 w 24505168"/>
              <a:gd name="connsiteY158" fmla="*/ 12626189 h 13715990"/>
              <a:gd name="connsiteX159" fmla="*/ 22269404 w 24505168"/>
              <a:gd name="connsiteY159" fmla="*/ 12690357 h 13715990"/>
              <a:gd name="connsiteX160" fmla="*/ 22274796 w 24505168"/>
              <a:gd name="connsiteY160" fmla="*/ 12727789 h 13715990"/>
              <a:gd name="connsiteX161" fmla="*/ 22290976 w 24505168"/>
              <a:gd name="connsiteY161" fmla="*/ 12754526 h 13715990"/>
              <a:gd name="connsiteX162" fmla="*/ 22315248 w 24505168"/>
              <a:gd name="connsiteY162" fmla="*/ 12771904 h 13715990"/>
              <a:gd name="connsiteX163" fmla="*/ 22346260 w 24505168"/>
              <a:gd name="connsiteY163" fmla="*/ 12777252 h 13715990"/>
              <a:gd name="connsiteX164" fmla="*/ 22370528 w 24505168"/>
              <a:gd name="connsiteY164" fmla="*/ 12774578 h 13715990"/>
              <a:gd name="connsiteX165" fmla="*/ 22389404 w 24505168"/>
              <a:gd name="connsiteY165" fmla="*/ 12767894 h 13715990"/>
              <a:gd name="connsiteX166" fmla="*/ 22404236 w 24505168"/>
              <a:gd name="connsiteY166" fmla="*/ 12755862 h 13715990"/>
              <a:gd name="connsiteX167" fmla="*/ 22416372 w 24505168"/>
              <a:gd name="connsiteY167" fmla="*/ 12738483 h 13715990"/>
              <a:gd name="connsiteX168" fmla="*/ 22385360 w 24505168"/>
              <a:gd name="connsiteY168" fmla="*/ 12719768 h 13715990"/>
              <a:gd name="connsiteX169" fmla="*/ 22370528 w 24505168"/>
              <a:gd name="connsiteY169" fmla="*/ 12737147 h 13715990"/>
              <a:gd name="connsiteX170" fmla="*/ 22350304 w 24505168"/>
              <a:gd name="connsiteY170" fmla="*/ 12742494 h 13715990"/>
              <a:gd name="connsiteX171" fmla="*/ 22319292 w 24505168"/>
              <a:gd name="connsiteY171" fmla="*/ 12729126 h 13715990"/>
              <a:gd name="connsiteX172" fmla="*/ 22308504 w 24505168"/>
              <a:gd name="connsiteY172" fmla="*/ 12690357 h 13715990"/>
              <a:gd name="connsiteX173" fmla="*/ 22319292 w 24505168"/>
              <a:gd name="connsiteY173" fmla="*/ 12651589 h 13715990"/>
              <a:gd name="connsiteX174" fmla="*/ 22348956 w 24505168"/>
              <a:gd name="connsiteY174" fmla="*/ 12636884 h 13715990"/>
              <a:gd name="connsiteX175" fmla="*/ 22370528 w 24505168"/>
              <a:gd name="connsiteY175" fmla="*/ 12643568 h 13715990"/>
              <a:gd name="connsiteX176" fmla="*/ 22381316 w 24505168"/>
              <a:gd name="connsiteY176" fmla="*/ 12662284 h 13715990"/>
              <a:gd name="connsiteX177" fmla="*/ 22419068 w 24505168"/>
              <a:gd name="connsiteY177" fmla="*/ 12644905 h 13715990"/>
              <a:gd name="connsiteX178" fmla="*/ 22393450 w 24505168"/>
              <a:gd name="connsiteY178" fmla="*/ 12614158 h 13715990"/>
              <a:gd name="connsiteX179" fmla="*/ 22351652 w 24505168"/>
              <a:gd name="connsiteY179" fmla="*/ 12603463 h 13715990"/>
              <a:gd name="connsiteX180" fmla="*/ 23178180 w 24505168"/>
              <a:gd name="connsiteY180" fmla="*/ 12602126 h 13715990"/>
              <a:gd name="connsiteX181" fmla="*/ 23120200 w 24505168"/>
              <a:gd name="connsiteY181" fmla="*/ 12624852 h 13715990"/>
              <a:gd name="connsiteX182" fmla="*/ 23098628 w 24505168"/>
              <a:gd name="connsiteY182" fmla="*/ 12689020 h 13715990"/>
              <a:gd name="connsiteX183" fmla="*/ 23120200 w 24505168"/>
              <a:gd name="connsiteY183" fmla="*/ 12753188 h 13715990"/>
              <a:gd name="connsiteX184" fmla="*/ 23178180 w 24505168"/>
              <a:gd name="connsiteY184" fmla="*/ 12775915 h 13715990"/>
              <a:gd name="connsiteX185" fmla="*/ 23236158 w 24505168"/>
              <a:gd name="connsiteY185" fmla="*/ 12753188 h 13715990"/>
              <a:gd name="connsiteX186" fmla="*/ 23257732 w 24505168"/>
              <a:gd name="connsiteY186" fmla="*/ 12689020 h 13715990"/>
              <a:gd name="connsiteX187" fmla="*/ 23236158 w 24505168"/>
              <a:gd name="connsiteY187" fmla="*/ 12624852 h 13715990"/>
              <a:gd name="connsiteX188" fmla="*/ 23178180 w 24505168"/>
              <a:gd name="connsiteY188" fmla="*/ 12602126 h 13715990"/>
              <a:gd name="connsiteX189" fmla="*/ 22873456 w 24505168"/>
              <a:gd name="connsiteY189" fmla="*/ 12602126 h 13715990"/>
              <a:gd name="connsiteX190" fmla="*/ 22815478 w 24505168"/>
              <a:gd name="connsiteY190" fmla="*/ 12624852 h 13715990"/>
              <a:gd name="connsiteX191" fmla="*/ 22793904 w 24505168"/>
              <a:gd name="connsiteY191" fmla="*/ 12689020 h 13715990"/>
              <a:gd name="connsiteX192" fmla="*/ 22815478 w 24505168"/>
              <a:gd name="connsiteY192" fmla="*/ 12753188 h 13715990"/>
              <a:gd name="connsiteX193" fmla="*/ 22873456 w 24505168"/>
              <a:gd name="connsiteY193" fmla="*/ 12775915 h 13715990"/>
              <a:gd name="connsiteX194" fmla="*/ 22931436 w 24505168"/>
              <a:gd name="connsiteY194" fmla="*/ 12753188 h 13715990"/>
              <a:gd name="connsiteX195" fmla="*/ 22953008 w 24505168"/>
              <a:gd name="connsiteY195" fmla="*/ 12689020 h 13715990"/>
              <a:gd name="connsiteX196" fmla="*/ 22931436 w 24505168"/>
              <a:gd name="connsiteY196" fmla="*/ 12624852 h 13715990"/>
              <a:gd name="connsiteX197" fmla="*/ 22873456 w 24505168"/>
              <a:gd name="connsiteY197" fmla="*/ 12602126 h 13715990"/>
              <a:gd name="connsiteX198" fmla="*/ 21147594 w 24505168"/>
              <a:gd name="connsiteY198" fmla="*/ 12594105 h 13715990"/>
              <a:gd name="connsiteX199" fmla="*/ 21084222 w 24505168"/>
              <a:gd name="connsiteY199" fmla="*/ 12616831 h 13715990"/>
              <a:gd name="connsiteX200" fmla="*/ 21154336 w 24505168"/>
              <a:gd name="connsiteY200" fmla="*/ 12730462 h 13715990"/>
              <a:gd name="connsiteX201" fmla="*/ 21204224 w 24505168"/>
              <a:gd name="connsiteY201" fmla="*/ 12685010 h 13715990"/>
              <a:gd name="connsiteX202" fmla="*/ 21147594 w 24505168"/>
              <a:gd name="connsiteY202" fmla="*/ 12594105 h 13715990"/>
              <a:gd name="connsiteX203" fmla="*/ 21659960 w 24505168"/>
              <a:gd name="connsiteY203" fmla="*/ 12523253 h 13715990"/>
              <a:gd name="connsiteX204" fmla="*/ 21550744 w 24505168"/>
              <a:gd name="connsiteY204" fmla="*/ 12674316 h 13715990"/>
              <a:gd name="connsiteX205" fmla="*/ 21583104 w 24505168"/>
              <a:gd name="connsiteY205" fmla="*/ 12733136 h 13715990"/>
              <a:gd name="connsiteX206" fmla="*/ 21726028 w 24505168"/>
              <a:gd name="connsiteY206" fmla="*/ 12533948 h 13715990"/>
              <a:gd name="connsiteX207" fmla="*/ 21659960 w 24505168"/>
              <a:gd name="connsiteY207" fmla="*/ 12523253 h 13715990"/>
              <a:gd name="connsiteX208" fmla="*/ 22029402 w 24505168"/>
              <a:gd name="connsiteY208" fmla="*/ 12492506 h 13715990"/>
              <a:gd name="connsiteX209" fmla="*/ 22060412 w 24505168"/>
              <a:gd name="connsiteY209" fmla="*/ 12492506 h 13715990"/>
              <a:gd name="connsiteX210" fmla="*/ 22087380 w 24505168"/>
              <a:gd name="connsiteY210" fmla="*/ 12499190 h 13715990"/>
              <a:gd name="connsiteX211" fmla="*/ 22095470 w 24505168"/>
              <a:gd name="connsiteY211" fmla="*/ 12517905 h 13715990"/>
              <a:gd name="connsiteX212" fmla="*/ 22086032 w 24505168"/>
              <a:gd name="connsiteY212" fmla="*/ 12540632 h 13715990"/>
              <a:gd name="connsiteX213" fmla="*/ 22060412 w 24505168"/>
              <a:gd name="connsiteY213" fmla="*/ 12547316 h 13715990"/>
              <a:gd name="connsiteX214" fmla="*/ 22029402 w 24505168"/>
              <a:gd name="connsiteY214" fmla="*/ 12547316 h 13715990"/>
              <a:gd name="connsiteX215" fmla="*/ 22029402 w 24505168"/>
              <a:gd name="connsiteY215" fmla="*/ 12492506 h 13715990"/>
              <a:gd name="connsiteX216" fmla="*/ 21144896 w 24505168"/>
              <a:gd name="connsiteY216" fmla="*/ 12469779 h 13715990"/>
              <a:gd name="connsiteX217" fmla="*/ 21144896 w 24505168"/>
              <a:gd name="connsiteY217" fmla="*/ 12481811 h 13715990"/>
              <a:gd name="connsiteX218" fmla="*/ 21159728 w 24505168"/>
              <a:gd name="connsiteY218" fmla="*/ 12572715 h 13715990"/>
              <a:gd name="connsiteX219" fmla="*/ 21165122 w 24505168"/>
              <a:gd name="connsiteY219" fmla="*/ 12587421 h 13715990"/>
              <a:gd name="connsiteX220" fmla="*/ 21217708 w 24505168"/>
              <a:gd name="connsiteY220" fmla="*/ 12672978 h 13715990"/>
              <a:gd name="connsiteX221" fmla="*/ 21267596 w 24505168"/>
              <a:gd name="connsiteY221" fmla="*/ 12627526 h 13715990"/>
              <a:gd name="connsiteX222" fmla="*/ 21228494 w 24505168"/>
              <a:gd name="connsiteY222" fmla="*/ 12564694 h 13715990"/>
              <a:gd name="connsiteX223" fmla="*/ 21223100 w 24505168"/>
              <a:gd name="connsiteY223" fmla="*/ 12549989 h 13715990"/>
              <a:gd name="connsiteX224" fmla="*/ 21212314 w 24505168"/>
              <a:gd name="connsiteY224" fmla="*/ 12481811 h 13715990"/>
              <a:gd name="connsiteX225" fmla="*/ 21212314 w 24505168"/>
              <a:gd name="connsiteY225" fmla="*/ 12473789 h 13715990"/>
              <a:gd name="connsiteX226" fmla="*/ 21144896 w 24505168"/>
              <a:gd name="connsiteY226" fmla="*/ 12469779 h 13715990"/>
              <a:gd name="connsiteX227" fmla="*/ 22359742 w 24505168"/>
              <a:gd name="connsiteY227" fmla="*/ 12431011 h 13715990"/>
              <a:gd name="connsiteX228" fmla="*/ 22378620 w 24505168"/>
              <a:gd name="connsiteY228" fmla="*/ 12431011 h 13715990"/>
              <a:gd name="connsiteX229" fmla="*/ 22397496 w 24505168"/>
              <a:gd name="connsiteY229" fmla="*/ 12433685 h 13715990"/>
              <a:gd name="connsiteX230" fmla="*/ 22412328 w 24505168"/>
              <a:gd name="connsiteY230" fmla="*/ 12441706 h 13715990"/>
              <a:gd name="connsiteX231" fmla="*/ 22421766 w 24505168"/>
              <a:gd name="connsiteY231" fmla="*/ 12457748 h 13715990"/>
              <a:gd name="connsiteX232" fmla="*/ 22424462 w 24505168"/>
              <a:gd name="connsiteY232" fmla="*/ 12481811 h 13715990"/>
              <a:gd name="connsiteX233" fmla="*/ 22421766 w 24505168"/>
              <a:gd name="connsiteY233" fmla="*/ 12505874 h 13715990"/>
              <a:gd name="connsiteX234" fmla="*/ 22412328 w 24505168"/>
              <a:gd name="connsiteY234" fmla="*/ 12521916 h 13715990"/>
              <a:gd name="connsiteX235" fmla="*/ 22397496 w 24505168"/>
              <a:gd name="connsiteY235" fmla="*/ 12529937 h 13715990"/>
              <a:gd name="connsiteX236" fmla="*/ 22377272 w 24505168"/>
              <a:gd name="connsiteY236" fmla="*/ 12532611 h 13715990"/>
              <a:gd name="connsiteX237" fmla="*/ 22359742 w 24505168"/>
              <a:gd name="connsiteY237" fmla="*/ 12532611 h 13715990"/>
              <a:gd name="connsiteX238" fmla="*/ 22359742 w 24505168"/>
              <a:gd name="connsiteY238" fmla="*/ 12431011 h 13715990"/>
              <a:gd name="connsiteX239" fmla="*/ 22028052 w 24505168"/>
              <a:gd name="connsiteY239" fmla="*/ 12416306 h 13715990"/>
              <a:gd name="connsiteX240" fmla="*/ 22053672 w 24505168"/>
              <a:gd name="connsiteY240" fmla="*/ 12416306 h 13715990"/>
              <a:gd name="connsiteX241" fmla="*/ 22077942 w 24505168"/>
              <a:gd name="connsiteY241" fmla="*/ 12422990 h 13715990"/>
              <a:gd name="connsiteX242" fmla="*/ 22086032 w 24505168"/>
              <a:gd name="connsiteY242" fmla="*/ 12444379 h 13715990"/>
              <a:gd name="connsiteX243" fmla="*/ 22077942 w 24505168"/>
              <a:gd name="connsiteY243" fmla="*/ 12465769 h 13715990"/>
              <a:gd name="connsiteX244" fmla="*/ 22055020 w 24505168"/>
              <a:gd name="connsiteY244" fmla="*/ 12472453 h 13715990"/>
              <a:gd name="connsiteX245" fmla="*/ 22055020 w 24505168"/>
              <a:gd name="connsiteY245" fmla="*/ 12471116 h 13715990"/>
              <a:gd name="connsiteX246" fmla="*/ 22028052 w 24505168"/>
              <a:gd name="connsiteY246" fmla="*/ 12471116 h 13715990"/>
              <a:gd name="connsiteX247" fmla="*/ 22028052 w 24505168"/>
              <a:gd name="connsiteY247" fmla="*/ 12416306 h 13715990"/>
              <a:gd name="connsiteX248" fmla="*/ 22951660 w 24505168"/>
              <a:gd name="connsiteY248" fmla="*/ 12398927 h 13715990"/>
              <a:gd name="connsiteX249" fmla="*/ 22951660 w 24505168"/>
              <a:gd name="connsiteY249" fmla="*/ 12564695 h 13715990"/>
              <a:gd name="connsiteX250" fmla="*/ 22990760 w 24505168"/>
              <a:gd name="connsiteY250" fmla="*/ 12564695 h 13715990"/>
              <a:gd name="connsiteX251" fmla="*/ 22990760 w 24505168"/>
              <a:gd name="connsiteY251" fmla="*/ 12497853 h 13715990"/>
              <a:gd name="connsiteX252" fmla="*/ 23054132 w 24505168"/>
              <a:gd name="connsiteY252" fmla="*/ 12497853 h 13715990"/>
              <a:gd name="connsiteX253" fmla="*/ 23054132 w 24505168"/>
              <a:gd name="connsiteY253" fmla="*/ 12564695 h 13715990"/>
              <a:gd name="connsiteX254" fmla="*/ 23093236 w 24505168"/>
              <a:gd name="connsiteY254" fmla="*/ 12564695 h 13715990"/>
              <a:gd name="connsiteX255" fmla="*/ 23093236 w 24505168"/>
              <a:gd name="connsiteY255" fmla="*/ 12398927 h 13715990"/>
              <a:gd name="connsiteX256" fmla="*/ 23054132 w 24505168"/>
              <a:gd name="connsiteY256" fmla="*/ 12398927 h 13715990"/>
              <a:gd name="connsiteX257" fmla="*/ 23054132 w 24505168"/>
              <a:gd name="connsiteY257" fmla="*/ 12464432 h 13715990"/>
              <a:gd name="connsiteX258" fmla="*/ 22990760 w 24505168"/>
              <a:gd name="connsiteY258" fmla="*/ 12464432 h 13715990"/>
              <a:gd name="connsiteX259" fmla="*/ 22990760 w 24505168"/>
              <a:gd name="connsiteY259" fmla="*/ 12398927 h 13715990"/>
              <a:gd name="connsiteX260" fmla="*/ 22951660 w 24505168"/>
              <a:gd name="connsiteY260" fmla="*/ 12398927 h 13715990"/>
              <a:gd name="connsiteX261" fmla="*/ 22641544 w 24505168"/>
              <a:gd name="connsiteY261" fmla="*/ 12398927 h 13715990"/>
              <a:gd name="connsiteX262" fmla="*/ 22641544 w 24505168"/>
              <a:gd name="connsiteY262" fmla="*/ 12432348 h 13715990"/>
              <a:gd name="connsiteX263" fmla="*/ 22687388 w 24505168"/>
              <a:gd name="connsiteY263" fmla="*/ 12432348 h 13715990"/>
              <a:gd name="connsiteX264" fmla="*/ 22687388 w 24505168"/>
              <a:gd name="connsiteY264" fmla="*/ 12564695 h 13715990"/>
              <a:gd name="connsiteX265" fmla="*/ 22725140 w 24505168"/>
              <a:gd name="connsiteY265" fmla="*/ 12564695 h 13715990"/>
              <a:gd name="connsiteX266" fmla="*/ 22725140 w 24505168"/>
              <a:gd name="connsiteY266" fmla="*/ 12432348 h 13715990"/>
              <a:gd name="connsiteX267" fmla="*/ 22770984 w 24505168"/>
              <a:gd name="connsiteY267" fmla="*/ 12432348 h 13715990"/>
              <a:gd name="connsiteX268" fmla="*/ 22770984 w 24505168"/>
              <a:gd name="connsiteY268" fmla="*/ 12398927 h 13715990"/>
              <a:gd name="connsiteX269" fmla="*/ 22641544 w 24505168"/>
              <a:gd name="connsiteY269" fmla="*/ 12398927 h 13715990"/>
              <a:gd name="connsiteX270" fmla="*/ 22489182 w 24505168"/>
              <a:gd name="connsiteY270" fmla="*/ 12398927 h 13715990"/>
              <a:gd name="connsiteX271" fmla="*/ 22489182 w 24505168"/>
              <a:gd name="connsiteY271" fmla="*/ 12509884 h 13715990"/>
              <a:gd name="connsiteX272" fmla="*/ 22494576 w 24505168"/>
              <a:gd name="connsiteY272" fmla="*/ 12537958 h 13715990"/>
              <a:gd name="connsiteX273" fmla="*/ 22509408 w 24505168"/>
              <a:gd name="connsiteY273" fmla="*/ 12555337 h 13715990"/>
              <a:gd name="connsiteX274" fmla="*/ 22530980 w 24505168"/>
              <a:gd name="connsiteY274" fmla="*/ 12564695 h 13715990"/>
              <a:gd name="connsiteX275" fmla="*/ 22557948 w 24505168"/>
              <a:gd name="connsiteY275" fmla="*/ 12567368 h 13715990"/>
              <a:gd name="connsiteX276" fmla="*/ 22584912 w 24505168"/>
              <a:gd name="connsiteY276" fmla="*/ 12564695 h 13715990"/>
              <a:gd name="connsiteX277" fmla="*/ 22606488 w 24505168"/>
              <a:gd name="connsiteY277" fmla="*/ 12555337 h 13715990"/>
              <a:gd name="connsiteX278" fmla="*/ 22621318 w 24505168"/>
              <a:gd name="connsiteY278" fmla="*/ 12537958 h 13715990"/>
              <a:gd name="connsiteX279" fmla="*/ 22626712 w 24505168"/>
              <a:gd name="connsiteY279" fmla="*/ 12509884 h 13715990"/>
              <a:gd name="connsiteX280" fmla="*/ 22626712 w 24505168"/>
              <a:gd name="connsiteY280" fmla="*/ 12400264 h 13715990"/>
              <a:gd name="connsiteX281" fmla="*/ 22590308 w 24505168"/>
              <a:gd name="connsiteY281" fmla="*/ 12400264 h 13715990"/>
              <a:gd name="connsiteX282" fmla="*/ 22590308 w 24505168"/>
              <a:gd name="connsiteY282" fmla="*/ 12499190 h 13715990"/>
              <a:gd name="connsiteX283" fmla="*/ 22588958 w 24505168"/>
              <a:gd name="connsiteY283" fmla="*/ 12515232 h 13715990"/>
              <a:gd name="connsiteX284" fmla="*/ 22583564 w 24505168"/>
              <a:gd name="connsiteY284" fmla="*/ 12527263 h 13715990"/>
              <a:gd name="connsiteX285" fmla="*/ 22574128 w 24505168"/>
              <a:gd name="connsiteY285" fmla="*/ 12535284 h 13715990"/>
              <a:gd name="connsiteX286" fmla="*/ 22559296 w 24505168"/>
              <a:gd name="connsiteY286" fmla="*/ 12537958 h 13715990"/>
              <a:gd name="connsiteX287" fmla="*/ 22544464 w 24505168"/>
              <a:gd name="connsiteY287" fmla="*/ 12535284 h 13715990"/>
              <a:gd name="connsiteX288" fmla="*/ 22535024 w 24505168"/>
              <a:gd name="connsiteY288" fmla="*/ 12527263 h 13715990"/>
              <a:gd name="connsiteX289" fmla="*/ 22529632 w 24505168"/>
              <a:gd name="connsiteY289" fmla="*/ 12515232 h 13715990"/>
              <a:gd name="connsiteX290" fmla="*/ 22528284 w 24505168"/>
              <a:gd name="connsiteY290" fmla="*/ 12499190 h 13715990"/>
              <a:gd name="connsiteX291" fmla="*/ 22528284 w 24505168"/>
              <a:gd name="connsiteY291" fmla="*/ 12398927 h 13715990"/>
              <a:gd name="connsiteX292" fmla="*/ 22489182 w 24505168"/>
              <a:gd name="connsiteY292" fmla="*/ 12398927 h 13715990"/>
              <a:gd name="connsiteX293" fmla="*/ 22321988 w 24505168"/>
              <a:gd name="connsiteY293" fmla="*/ 12398927 h 13715990"/>
              <a:gd name="connsiteX294" fmla="*/ 22321988 w 24505168"/>
              <a:gd name="connsiteY294" fmla="*/ 12564695 h 13715990"/>
              <a:gd name="connsiteX295" fmla="*/ 22381316 w 24505168"/>
              <a:gd name="connsiteY295" fmla="*/ 12564695 h 13715990"/>
              <a:gd name="connsiteX296" fmla="*/ 22415024 w 24505168"/>
              <a:gd name="connsiteY296" fmla="*/ 12560684 h 13715990"/>
              <a:gd name="connsiteX297" fmla="*/ 22441992 w 24505168"/>
              <a:gd name="connsiteY297" fmla="*/ 12545979 h 13715990"/>
              <a:gd name="connsiteX298" fmla="*/ 22459520 w 24505168"/>
              <a:gd name="connsiteY298" fmla="*/ 12519242 h 13715990"/>
              <a:gd name="connsiteX299" fmla="*/ 22466260 w 24505168"/>
              <a:gd name="connsiteY299" fmla="*/ 12480474 h 13715990"/>
              <a:gd name="connsiteX300" fmla="*/ 22459520 w 24505168"/>
              <a:gd name="connsiteY300" fmla="*/ 12443043 h 13715990"/>
              <a:gd name="connsiteX301" fmla="*/ 22441992 w 24505168"/>
              <a:gd name="connsiteY301" fmla="*/ 12417643 h 13715990"/>
              <a:gd name="connsiteX302" fmla="*/ 22416372 w 24505168"/>
              <a:gd name="connsiteY302" fmla="*/ 12402937 h 13715990"/>
              <a:gd name="connsiteX303" fmla="*/ 22384012 w 24505168"/>
              <a:gd name="connsiteY303" fmla="*/ 12398927 h 13715990"/>
              <a:gd name="connsiteX304" fmla="*/ 22321988 w 24505168"/>
              <a:gd name="connsiteY304" fmla="*/ 12398927 h 13715990"/>
              <a:gd name="connsiteX305" fmla="*/ 22121088 w 24505168"/>
              <a:gd name="connsiteY305" fmla="*/ 12398927 h 13715990"/>
              <a:gd name="connsiteX306" fmla="*/ 22175020 w 24505168"/>
              <a:gd name="connsiteY306" fmla="*/ 12499190 h 13715990"/>
              <a:gd name="connsiteX307" fmla="*/ 22175020 w 24505168"/>
              <a:gd name="connsiteY307" fmla="*/ 12564695 h 13715990"/>
              <a:gd name="connsiteX308" fmla="*/ 22196596 w 24505168"/>
              <a:gd name="connsiteY308" fmla="*/ 12564695 h 13715990"/>
              <a:gd name="connsiteX309" fmla="*/ 22196596 w 24505168"/>
              <a:gd name="connsiteY309" fmla="*/ 12499190 h 13715990"/>
              <a:gd name="connsiteX310" fmla="*/ 22246484 w 24505168"/>
              <a:gd name="connsiteY310" fmla="*/ 12398927 h 13715990"/>
              <a:gd name="connsiteX311" fmla="*/ 22223560 w 24505168"/>
              <a:gd name="connsiteY311" fmla="*/ 12398927 h 13715990"/>
              <a:gd name="connsiteX312" fmla="*/ 22196596 w 24505168"/>
              <a:gd name="connsiteY312" fmla="*/ 12456411 h 13715990"/>
              <a:gd name="connsiteX313" fmla="*/ 22191200 w 24505168"/>
              <a:gd name="connsiteY313" fmla="*/ 12468442 h 13715990"/>
              <a:gd name="connsiteX314" fmla="*/ 22188504 w 24505168"/>
              <a:gd name="connsiteY314" fmla="*/ 12476463 h 13715990"/>
              <a:gd name="connsiteX315" fmla="*/ 22187156 w 24505168"/>
              <a:gd name="connsiteY315" fmla="*/ 12483148 h 13715990"/>
              <a:gd name="connsiteX316" fmla="*/ 22185808 w 24505168"/>
              <a:gd name="connsiteY316" fmla="*/ 12483148 h 13715990"/>
              <a:gd name="connsiteX317" fmla="*/ 22183112 w 24505168"/>
              <a:gd name="connsiteY317" fmla="*/ 12476463 h 13715990"/>
              <a:gd name="connsiteX318" fmla="*/ 22179066 w 24505168"/>
              <a:gd name="connsiteY318" fmla="*/ 12468442 h 13715990"/>
              <a:gd name="connsiteX319" fmla="*/ 22173672 w 24505168"/>
              <a:gd name="connsiteY319" fmla="*/ 12456411 h 13715990"/>
              <a:gd name="connsiteX320" fmla="*/ 22146706 w 24505168"/>
              <a:gd name="connsiteY320" fmla="*/ 12398927 h 13715990"/>
              <a:gd name="connsiteX321" fmla="*/ 22121088 w 24505168"/>
              <a:gd name="connsiteY321" fmla="*/ 12398927 h 13715990"/>
              <a:gd name="connsiteX322" fmla="*/ 22006480 w 24505168"/>
              <a:gd name="connsiteY322" fmla="*/ 12398927 h 13715990"/>
              <a:gd name="connsiteX323" fmla="*/ 22006480 w 24505168"/>
              <a:gd name="connsiteY323" fmla="*/ 12564695 h 13715990"/>
              <a:gd name="connsiteX324" fmla="*/ 22055020 w 24505168"/>
              <a:gd name="connsiteY324" fmla="*/ 12564695 h 13715990"/>
              <a:gd name="connsiteX325" fmla="*/ 22099516 w 24505168"/>
              <a:gd name="connsiteY325" fmla="*/ 12552663 h 13715990"/>
              <a:gd name="connsiteX326" fmla="*/ 22114346 w 24505168"/>
              <a:gd name="connsiteY326" fmla="*/ 12517905 h 13715990"/>
              <a:gd name="connsiteX327" fmla="*/ 22111650 w 24505168"/>
              <a:gd name="connsiteY327" fmla="*/ 12501863 h 13715990"/>
              <a:gd name="connsiteX328" fmla="*/ 22103560 w 24505168"/>
              <a:gd name="connsiteY328" fmla="*/ 12489832 h 13715990"/>
              <a:gd name="connsiteX329" fmla="*/ 22091424 w 24505168"/>
              <a:gd name="connsiteY329" fmla="*/ 12483148 h 13715990"/>
              <a:gd name="connsiteX330" fmla="*/ 22077942 w 24505168"/>
              <a:gd name="connsiteY330" fmla="*/ 12480474 h 13715990"/>
              <a:gd name="connsiteX331" fmla="*/ 22100864 w 24505168"/>
              <a:gd name="connsiteY331" fmla="*/ 12468442 h 13715990"/>
              <a:gd name="connsiteX332" fmla="*/ 22108952 w 24505168"/>
              <a:gd name="connsiteY332" fmla="*/ 12441706 h 13715990"/>
              <a:gd name="connsiteX333" fmla="*/ 22095470 w 24505168"/>
              <a:gd name="connsiteY333" fmla="*/ 12409622 h 13715990"/>
              <a:gd name="connsiteX334" fmla="*/ 22056368 w 24505168"/>
              <a:gd name="connsiteY334" fmla="*/ 12398927 h 13715990"/>
              <a:gd name="connsiteX335" fmla="*/ 22006480 w 24505168"/>
              <a:gd name="connsiteY335" fmla="*/ 12398927 h 13715990"/>
              <a:gd name="connsiteX336" fmla="*/ 22864018 w 24505168"/>
              <a:gd name="connsiteY336" fmla="*/ 12394917 h 13715990"/>
              <a:gd name="connsiteX337" fmla="*/ 22803344 w 24505168"/>
              <a:gd name="connsiteY337" fmla="*/ 12417643 h 13715990"/>
              <a:gd name="connsiteX338" fmla="*/ 22781770 w 24505168"/>
              <a:gd name="connsiteY338" fmla="*/ 12481811 h 13715990"/>
              <a:gd name="connsiteX339" fmla="*/ 22787164 w 24505168"/>
              <a:gd name="connsiteY339" fmla="*/ 12519243 h 13715990"/>
              <a:gd name="connsiteX340" fmla="*/ 22803344 w 24505168"/>
              <a:gd name="connsiteY340" fmla="*/ 12545979 h 13715990"/>
              <a:gd name="connsiteX341" fmla="*/ 22827612 w 24505168"/>
              <a:gd name="connsiteY341" fmla="*/ 12563358 h 13715990"/>
              <a:gd name="connsiteX342" fmla="*/ 22858624 w 24505168"/>
              <a:gd name="connsiteY342" fmla="*/ 12568706 h 13715990"/>
              <a:gd name="connsiteX343" fmla="*/ 22882896 w 24505168"/>
              <a:gd name="connsiteY343" fmla="*/ 12566032 h 13715990"/>
              <a:gd name="connsiteX344" fmla="*/ 22901772 w 24505168"/>
              <a:gd name="connsiteY344" fmla="*/ 12559348 h 13715990"/>
              <a:gd name="connsiteX345" fmla="*/ 22916604 w 24505168"/>
              <a:gd name="connsiteY345" fmla="*/ 12547316 h 13715990"/>
              <a:gd name="connsiteX346" fmla="*/ 22928738 w 24505168"/>
              <a:gd name="connsiteY346" fmla="*/ 12529937 h 13715990"/>
              <a:gd name="connsiteX347" fmla="*/ 22897726 w 24505168"/>
              <a:gd name="connsiteY347" fmla="*/ 12511222 h 13715990"/>
              <a:gd name="connsiteX348" fmla="*/ 22882896 w 24505168"/>
              <a:gd name="connsiteY348" fmla="*/ 12528601 h 13715990"/>
              <a:gd name="connsiteX349" fmla="*/ 22862670 w 24505168"/>
              <a:gd name="connsiteY349" fmla="*/ 12533948 h 13715990"/>
              <a:gd name="connsiteX350" fmla="*/ 22831658 w 24505168"/>
              <a:gd name="connsiteY350" fmla="*/ 12520580 h 13715990"/>
              <a:gd name="connsiteX351" fmla="*/ 22820872 w 24505168"/>
              <a:gd name="connsiteY351" fmla="*/ 12481811 h 13715990"/>
              <a:gd name="connsiteX352" fmla="*/ 22831658 w 24505168"/>
              <a:gd name="connsiteY352" fmla="*/ 12443043 h 13715990"/>
              <a:gd name="connsiteX353" fmla="*/ 22861320 w 24505168"/>
              <a:gd name="connsiteY353" fmla="*/ 12428338 h 13715990"/>
              <a:gd name="connsiteX354" fmla="*/ 22882896 w 24505168"/>
              <a:gd name="connsiteY354" fmla="*/ 12435022 h 13715990"/>
              <a:gd name="connsiteX355" fmla="*/ 22893680 w 24505168"/>
              <a:gd name="connsiteY355" fmla="*/ 12453738 h 13715990"/>
              <a:gd name="connsiteX356" fmla="*/ 22931436 w 24505168"/>
              <a:gd name="connsiteY356" fmla="*/ 12436359 h 13715990"/>
              <a:gd name="connsiteX357" fmla="*/ 22905816 w 24505168"/>
              <a:gd name="connsiteY357" fmla="*/ 12405612 h 13715990"/>
              <a:gd name="connsiteX358" fmla="*/ 22864018 w 24505168"/>
              <a:gd name="connsiteY358" fmla="*/ 12394917 h 13715990"/>
              <a:gd name="connsiteX359" fmla="*/ 21707152 w 24505168"/>
              <a:gd name="connsiteY359" fmla="*/ 12370853 h 13715990"/>
              <a:gd name="connsiteX360" fmla="*/ 21645128 w 24505168"/>
              <a:gd name="connsiteY360" fmla="*/ 12397590 h 13715990"/>
              <a:gd name="connsiteX361" fmla="*/ 21662656 w 24505168"/>
              <a:gd name="connsiteY361" fmla="*/ 12481810 h 13715990"/>
              <a:gd name="connsiteX362" fmla="*/ 21661308 w 24505168"/>
              <a:gd name="connsiteY362" fmla="*/ 12508547 h 13715990"/>
              <a:gd name="connsiteX363" fmla="*/ 21727376 w 24505168"/>
              <a:gd name="connsiteY363" fmla="*/ 12519242 h 13715990"/>
              <a:gd name="connsiteX364" fmla="*/ 21730072 w 24505168"/>
              <a:gd name="connsiteY364" fmla="*/ 12481810 h 13715990"/>
              <a:gd name="connsiteX365" fmla="*/ 21707152 w 24505168"/>
              <a:gd name="connsiteY365" fmla="*/ 12370853 h 13715990"/>
              <a:gd name="connsiteX366" fmla="*/ 21429396 w 24505168"/>
              <a:gd name="connsiteY366" fmla="*/ 12341443 h 13715990"/>
              <a:gd name="connsiteX367" fmla="*/ 21437484 w 24505168"/>
              <a:gd name="connsiteY367" fmla="*/ 12341443 h 13715990"/>
              <a:gd name="connsiteX368" fmla="*/ 21445576 w 24505168"/>
              <a:gd name="connsiteY368" fmla="*/ 12341443 h 13715990"/>
              <a:gd name="connsiteX369" fmla="*/ 21537262 w 24505168"/>
              <a:gd name="connsiteY369" fmla="*/ 12382885 h 13715990"/>
              <a:gd name="connsiteX370" fmla="*/ 21548048 w 24505168"/>
              <a:gd name="connsiteY370" fmla="*/ 12394916 h 13715990"/>
              <a:gd name="connsiteX371" fmla="*/ 21561532 w 24505168"/>
              <a:gd name="connsiteY371" fmla="*/ 12416306 h 13715990"/>
              <a:gd name="connsiteX372" fmla="*/ 21568272 w 24505168"/>
              <a:gd name="connsiteY372" fmla="*/ 12431011 h 13715990"/>
              <a:gd name="connsiteX373" fmla="*/ 21577712 w 24505168"/>
              <a:gd name="connsiteY373" fmla="*/ 12480474 h 13715990"/>
              <a:gd name="connsiteX374" fmla="*/ 21577712 w 24505168"/>
              <a:gd name="connsiteY374" fmla="*/ 12493842 h 13715990"/>
              <a:gd name="connsiteX375" fmla="*/ 21575016 w 24505168"/>
              <a:gd name="connsiteY375" fmla="*/ 12511221 h 13715990"/>
              <a:gd name="connsiteX376" fmla="*/ 21511644 w 24505168"/>
              <a:gd name="connsiteY376" fmla="*/ 12600789 h 13715990"/>
              <a:gd name="connsiteX377" fmla="*/ 21496812 w 24505168"/>
              <a:gd name="connsiteY377" fmla="*/ 12608810 h 13715990"/>
              <a:gd name="connsiteX378" fmla="*/ 21445576 w 24505168"/>
              <a:gd name="connsiteY378" fmla="*/ 12620842 h 13715990"/>
              <a:gd name="connsiteX379" fmla="*/ 21437484 w 24505168"/>
              <a:gd name="connsiteY379" fmla="*/ 12620842 h 13715990"/>
              <a:gd name="connsiteX380" fmla="*/ 21429396 w 24505168"/>
              <a:gd name="connsiteY380" fmla="*/ 12620842 h 13715990"/>
              <a:gd name="connsiteX381" fmla="*/ 21340404 w 24505168"/>
              <a:gd name="connsiteY381" fmla="*/ 12582074 h 13715990"/>
              <a:gd name="connsiteX382" fmla="*/ 21329620 w 24505168"/>
              <a:gd name="connsiteY382" fmla="*/ 12570042 h 13715990"/>
              <a:gd name="connsiteX383" fmla="*/ 21308044 w 24505168"/>
              <a:gd name="connsiteY383" fmla="*/ 12536621 h 13715990"/>
              <a:gd name="connsiteX384" fmla="*/ 21302652 w 24505168"/>
              <a:gd name="connsiteY384" fmla="*/ 12521916 h 13715990"/>
              <a:gd name="connsiteX385" fmla="*/ 21297260 w 24505168"/>
              <a:gd name="connsiteY385" fmla="*/ 12481811 h 13715990"/>
              <a:gd name="connsiteX386" fmla="*/ 21297260 w 24505168"/>
              <a:gd name="connsiteY386" fmla="*/ 12479137 h 13715990"/>
              <a:gd name="connsiteX387" fmla="*/ 21298608 w 24505168"/>
              <a:gd name="connsiteY387" fmla="*/ 12463095 h 13715990"/>
              <a:gd name="connsiteX388" fmla="*/ 21343102 w 24505168"/>
              <a:gd name="connsiteY388" fmla="*/ 12377538 h 13715990"/>
              <a:gd name="connsiteX389" fmla="*/ 21355236 w 24505168"/>
              <a:gd name="connsiteY389" fmla="*/ 12366843 h 13715990"/>
              <a:gd name="connsiteX390" fmla="*/ 21386248 w 24505168"/>
              <a:gd name="connsiteY390" fmla="*/ 12350801 h 13715990"/>
              <a:gd name="connsiteX391" fmla="*/ 21402428 w 24505168"/>
              <a:gd name="connsiteY391" fmla="*/ 12345453 h 13715990"/>
              <a:gd name="connsiteX392" fmla="*/ 21429396 w 24505168"/>
              <a:gd name="connsiteY392" fmla="*/ 12341443 h 13715990"/>
              <a:gd name="connsiteX393" fmla="*/ 21785354 w 24505168"/>
              <a:gd name="connsiteY393" fmla="*/ 12337433 h 13715990"/>
              <a:gd name="connsiteX394" fmla="*/ 21723332 w 24505168"/>
              <a:gd name="connsiteY394" fmla="*/ 12364170 h 13715990"/>
              <a:gd name="connsiteX395" fmla="*/ 21747600 w 24505168"/>
              <a:gd name="connsiteY395" fmla="*/ 12481811 h 13715990"/>
              <a:gd name="connsiteX396" fmla="*/ 21744904 w 24505168"/>
              <a:gd name="connsiteY396" fmla="*/ 12521916 h 13715990"/>
              <a:gd name="connsiteX397" fmla="*/ 21810972 w 24505168"/>
              <a:gd name="connsiteY397" fmla="*/ 12532611 h 13715990"/>
              <a:gd name="connsiteX398" fmla="*/ 21815016 w 24505168"/>
              <a:gd name="connsiteY398" fmla="*/ 12483148 h 13715990"/>
              <a:gd name="connsiteX399" fmla="*/ 21785354 w 24505168"/>
              <a:gd name="connsiteY399" fmla="*/ 12337433 h 13715990"/>
              <a:gd name="connsiteX400" fmla="*/ 21664004 w 24505168"/>
              <a:gd name="connsiteY400" fmla="*/ 12297327 h 13715990"/>
              <a:gd name="connsiteX401" fmla="*/ 21612768 w 24505168"/>
              <a:gd name="connsiteY401" fmla="*/ 12341443 h 13715990"/>
              <a:gd name="connsiteX402" fmla="*/ 21639736 w 24505168"/>
              <a:gd name="connsiteY402" fmla="*/ 12382885 h 13715990"/>
              <a:gd name="connsiteX403" fmla="*/ 21701758 w 24505168"/>
              <a:gd name="connsiteY403" fmla="*/ 12356148 h 13715990"/>
              <a:gd name="connsiteX404" fmla="*/ 21664004 w 24505168"/>
              <a:gd name="connsiteY404" fmla="*/ 12297327 h 13715990"/>
              <a:gd name="connsiteX405" fmla="*/ 20639272 w 24505168"/>
              <a:gd name="connsiteY405" fmla="*/ 12297327 h 13715990"/>
              <a:gd name="connsiteX406" fmla="*/ 20639272 w 24505168"/>
              <a:gd name="connsiteY406" fmla="*/ 12667631 h 13715990"/>
              <a:gd name="connsiteX407" fmla="*/ 20890062 w 24505168"/>
              <a:gd name="connsiteY407" fmla="*/ 12667631 h 13715990"/>
              <a:gd name="connsiteX408" fmla="*/ 20890062 w 24505168"/>
              <a:gd name="connsiteY408" fmla="*/ 12594105 h 13715990"/>
              <a:gd name="connsiteX409" fmla="*/ 20725566 w 24505168"/>
              <a:gd name="connsiteY409" fmla="*/ 12594105 h 13715990"/>
              <a:gd name="connsiteX410" fmla="*/ 20725566 w 24505168"/>
              <a:gd name="connsiteY410" fmla="*/ 12516568 h 13715990"/>
              <a:gd name="connsiteX411" fmla="*/ 20871186 w 24505168"/>
              <a:gd name="connsiteY411" fmla="*/ 12516568 h 13715990"/>
              <a:gd name="connsiteX412" fmla="*/ 20871186 w 24505168"/>
              <a:gd name="connsiteY412" fmla="*/ 12445716 h 13715990"/>
              <a:gd name="connsiteX413" fmla="*/ 20725566 w 24505168"/>
              <a:gd name="connsiteY413" fmla="*/ 12445716 h 13715990"/>
              <a:gd name="connsiteX414" fmla="*/ 20725566 w 24505168"/>
              <a:gd name="connsiteY414" fmla="*/ 12372190 h 13715990"/>
              <a:gd name="connsiteX415" fmla="*/ 20890062 w 24505168"/>
              <a:gd name="connsiteY415" fmla="*/ 12372190 h 13715990"/>
              <a:gd name="connsiteX416" fmla="*/ 20890062 w 24505168"/>
              <a:gd name="connsiteY416" fmla="*/ 12297327 h 13715990"/>
              <a:gd name="connsiteX417" fmla="*/ 20639272 w 24505168"/>
              <a:gd name="connsiteY417" fmla="*/ 12297327 h 13715990"/>
              <a:gd name="connsiteX418" fmla="*/ 19932748 w 24505168"/>
              <a:gd name="connsiteY418" fmla="*/ 12297327 h 13715990"/>
              <a:gd name="connsiteX419" fmla="*/ 19932748 w 24505168"/>
              <a:gd name="connsiteY419" fmla="*/ 12667631 h 13715990"/>
              <a:gd name="connsiteX420" fmla="*/ 20019040 w 24505168"/>
              <a:gd name="connsiteY420" fmla="*/ 12667631 h 13715990"/>
              <a:gd name="connsiteX421" fmla="*/ 20019040 w 24505168"/>
              <a:gd name="connsiteY421" fmla="*/ 12531273 h 13715990"/>
              <a:gd name="connsiteX422" fmla="*/ 20156572 w 24505168"/>
              <a:gd name="connsiteY422" fmla="*/ 12531273 h 13715990"/>
              <a:gd name="connsiteX423" fmla="*/ 20156572 w 24505168"/>
              <a:gd name="connsiteY423" fmla="*/ 12460421 h 13715990"/>
              <a:gd name="connsiteX424" fmla="*/ 20019040 w 24505168"/>
              <a:gd name="connsiteY424" fmla="*/ 12460421 h 13715990"/>
              <a:gd name="connsiteX425" fmla="*/ 20019040 w 24505168"/>
              <a:gd name="connsiteY425" fmla="*/ 12372190 h 13715990"/>
              <a:gd name="connsiteX426" fmla="*/ 20175448 w 24505168"/>
              <a:gd name="connsiteY426" fmla="*/ 12372190 h 13715990"/>
              <a:gd name="connsiteX427" fmla="*/ 20175448 w 24505168"/>
              <a:gd name="connsiteY427" fmla="*/ 12297327 h 13715990"/>
              <a:gd name="connsiteX428" fmla="*/ 19932748 w 24505168"/>
              <a:gd name="connsiteY428" fmla="*/ 12297327 h 13715990"/>
              <a:gd name="connsiteX429" fmla="*/ 20492306 w 24505168"/>
              <a:gd name="connsiteY429" fmla="*/ 12295991 h 13715990"/>
              <a:gd name="connsiteX430" fmla="*/ 20420844 w 24505168"/>
              <a:gd name="connsiteY430" fmla="*/ 12421654 h 13715990"/>
              <a:gd name="connsiteX431" fmla="*/ 20407360 w 24505168"/>
              <a:gd name="connsiteY431" fmla="*/ 12445717 h 13715990"/>
              <a:gd name="connsiteX432" fmla="*/ 20399272 w 24505168"/>
              <a:gd name="connsiteY432" fmla="*/ 12463096 h 13715990"/>
              <a:gd name="connsiteX433" fmla="*/ 20393878 w 24505168"/>
              <a:gd name="connsiteY433" fmla="*/ 12476464 h 13715990"/>
              <a:gd name="connsiteX434" fmla="*/ 20391180 w 24505168"/>
              <a:gd name="connsiteY434" fmla="*/ 12476464 h 13715990"/>
              <a:gd name="connsiteX435" fmla="*/ 20385788 w 24505168"/>
              <a:gd name="connsiteY435" fmla="*/ 12463096 h 13715990"/>
              <a:gd name="connsiteX436" fmla="*/ 20377698 w 24505168"/>
              <a:gd name="connsiteY436" fmla="*/ 12447053 h 13715990"/>
              <a:gd name="connsiteX437" fmla="*/ 20365564 w 24505168"/>
              <a:gd name="connsiteY437" fmla="*/ 12422990 h 13715990"/>
              <a:gd name="connsiteX438" fmla="*/ 20295448 w 24505168"/>
              <a:gd name="connsiteY438" fmla="*/ 12297328 h 13715990"/>
              <a:gd name="connsiteX439" fmla="*/ 20207808 w 24505168"/>
              <a:gd name="connsiteY439" fmla="*/ 12297328 h 13715990"/>
              <a:gd name="connsiteX440" fmla="*/ 20207808 w 24505168"/>
              <a:gd name="connsiteY440" fmla="*/ 12668968 h 13715990"/>
              <a:gd name="connsiteX441" fmla="*/ 20294100 w 24505168"/>
              <a:gd name="connsiteY441" fmla="*/ 12668968 h 13715990"/>
              <a:gd name="connsiteX442" fmla="*/ 20294100 w 24505168"/>
              <a:gd name="connsiteY442" fmla="*/ 12504537 h 13715990"/>
              <a:gd name="connsiteX443" fmla="*/ 20294100 w 24505168"/>
              <a:gd name="connsiteY443" fmla="*/ 12477801 h 13715990"/>
              <a:gd name="connsiteX444" fmla="*/ 20292752 w 24505168"/>
              <a:gd name="connsiteY444" fmla="*/ 12457748 h 13715990"/>
              <a:gd name="connsiteX445" fmla="*/ 20291404 w 24505168"/>
              <a:gd name="connsiteY445" fmla="*/ 12441706 h 13715990"/>
              <a:gd name="connsiteX446" fmla="*/ 20294100 w 24505168"/>
              <a:gd name="connsiteY446" fmla="*/ 12441706 h 13715990"/>
              <a:gd name="connsiteX447" fmla="*/ 20300844 w 24505168"/>
              <a:gd name="connsiteY447" fmla="*/ 12457748 h 13715990"/>
              <a:gd name="connsiteX448" fmla="*/ 20310280 w 24505168"/>
              <a:gd name="connsiteY448" fmla="*/ 12475127 h 13715990"/>
              <a:gd name="connsiteX449" fmla="*/ 20322416 w 24505168"/>
              <a:gd name="connsiteY449" fmla="*/ 12497853 h 13715990"/>
              <a:gd name="connsiteX450" fmla="*/ 20373652 w 24505168"/>
              <a:gd name="connsiteY450" fmla="*/ 12582074 h 13715990"/>
              <a:gd name="connsiteX451" fmla="*/ 20415452 w 24505168"/>
              <a:gd name="connsiteY451" fmla="*/ 12582074 h 13715990"/>
              <a:gd name="connsiteX452" fmla="*/ 20465340 w 24505168"/>
              <a:gd name="connsiteY452" fmla="*/ 12497853 h 13715990"/>
              <a:gd name="connsiteX453" fmla="*/ 20477474 w 24505168"/>
              <a:gd name="connsiteY453" fmla="*/ 12476464 h 13715990"/>
              <a:gd name="connsiteX454" fmla="*/ 20485564 w 24505168"/>
              <a:gd name="connsiteY454" fmla="*/ 12459085 h 13715990"/>
              <a:gd name="connsiteX455" fmla="*/ 20492306 w 24505168"/>
              <a:gd name="connsiteY455" fmla="*/ 12441706 h 13715990"/>
              <a:gd name="connsiteX456" fmla="*/ 20495002 w 24505168"/>
              <a:gd name="connsiteY456" fmla="*/ 12441706 h 13715990"/>
              <a:gd name="connsiteX457" fmla="*/ 20493654 w 24505168"/>
              <a:gd name="connsiteY457" fmla="*/ 12457748 h 13715990"/>
              <a:gd name="connsiteX458" fmla="*/ 20492306 w 24505168"/>
              <a:gd name="connsiteY458" fmla="*/ 12477801 h 13715990"/>
              <a:gd name="connsiteX459" fmla="*/ 20492306 w 24505168"/>
              <a:gd name="connsiteY459" fmla="*/ 12504537 h 13715990"/>
              <a:gd name="connsiteX460" fmla="*/ 20492306 w 24505168"/>
              <a:gd name="connsiteY460" fmla="*/ 12666295 h 13715990"/>
              <a:gd name="connsiteX461" fmla="*/ 20577252 w 24505168"/>
              <a:gd name="connsiteY461" fmla="*/ 12666295 h 13715990"/>
              <a:gd name="connsiteX462" fmla="*/ 20577252 w 24505168"/>
              <a:gd name="connsiteY462" fmla="*/ 12295991 h 13715990"/>
              <a:gd name="connsiteX463" fmla="*/ 20492306 w 24505168"/>
              <a:gd name="connsiteY463" fmla="*/ 12295991 h 13715990"/>
              <a:gd name="connsiteX464" fmla="*/ 21429396 w 24505168"/>
              <a:gd name="connsiteY464" fmla="*/ 12275938 h 13715990"/>
              <a:gd name="connsiteX465" fmla="*/ 21380856 w 24505168"/>
              <a:gd name="connsiteY465" fmla="*/ 12283959 h 13715990"/>
              <a:gd name="connsiteX466" fmla="*/ 21364676 w 24505168"/>
              <a:gd name="connsiteY466" fmla="*/ 12289306 h 13715990"/>
              <a:gd name="connsiteX467" fmla="*/ 21312090 w 24505168"/>
              <a:gd name="connsiteY467" fmla="*/ 12317380 h 13715990"/>
              <a:gd name="connsiteX468" fmla="*/ 21299956 w 24505168"/>
              <a:gd name="connsiteY468" fmla="*/ 12328075 h 13715990"/>
              <a:gd name="connsiteX469" fmla="*/ 21229842 w 24505168"/>
              <a:gd name="connsiteY469" fmla="*/ 12460421 h 13715990"/>
              <a:gd name="connsiteX470" fmla="*/ 21228494 w 24505168"/>
              <a:gd name="connsiteY470" fmla="*/ 12476463 h 13715990"/>
              <a:gd name="connsiteX471" fmla="*/ 21228494 w 24505168"/>
              <a:gd name="connsiteY471" fmla="*/ 12483148 h 13715990"/>
              <a:gd name="connsiteX472" fmla="*/ 21237932 w 24505168"/>
              <a:gd name="connsiteY472" fmla="*/ 12545979 h 13715990"/>
              <a:gd name="connsiteX473" fmla="*/ 21243326 w 24505168"/>
              <a:gd name="connsiteY473" fmla="*/ 12560684 h 13715990"/>
              <a:gd name="connsiteX474" fmla="*/ 21278382 w 24505168"/>
              <a:gd name="connsiteY474" fmla="*/ 12616831 h 13715990"/>
              <a:gd name="connsiteX475" fmla="*/ 21289168 w 24505168"/>
              <a:gd name="connsiteY475" fmla="*/ 12628863 h 13715990"/>
              <a:gd name="connsiteX476" fmla="*/ 21428048 w 24505168"/>
              <a:gd name="connsiteY476" fmla="*/ 12689020 h 13715990"/>
              <a:gd name="connsiteX477" fmla="*/ 21436136 w 24505168"/>
              <a:gd name="connsiteY477" fmla="*/ 12689020 h 13715990"/>
              <a:gd name="connsiteX478" fmla="*/ 21444228 w 24505168"/>
              <a:gd name="connsiteY478" fmla="*/ 12689020 h 13715990"/>
              <a:gd name="connsiteX479" fmla="*/ 21526476 w 24505168"/>
              <a:gd name="connsiteY479" fmla="*/ 12668968 h 13715990"/>
              <a:gd name="connsiteX480" fmla="*/ 21541308 w 24505168"/>
              <a:gd name="connsiteY480" fmla="*/ 12660947 h 13715990"/>
              <a:gd name="connsiteX481" fmla="*/ 21639736 w 24505168"/>
              <a:gd name="connsiteY481" fmla="*/ 12523253 h 13715990"/>
              <a:gd name="connsiteX482" fmla="*/ 21642432 w 24505168"/>
              <a:gd name="connsiteY482" fmla="*/ 12507211 h 13715990"/>
              <a:gd name="connsiteX483" fmla="*/ 21643780 w 24505168"/>
              <a:gd name="connsiteY483" fmla="*/ 12483148 h 13715990"/>
              <a:gd name="connsiteX484" fmla="*/ 21630296 w 24505168"/>
              <a:gd name="connsiteY484" fmla="*/ 12404274 h 13715990"/>
              <a:gd name="connsiteX485" fmla="*/ 21623556 w 24505168"/>
              <a:gd name="connsiteY485" fmla="*/ 12389569 h 13715990"/>
              <a:gd name="connsiteX486" fmla="*/ 21599284 w 24505168"/>
              <a:gd name="connsiteY486" fmla="*/ 12352138 h 13715990"/>
              <a:gd name="connsiteX487" fmla="*/ 21588498 w 24505168"/>
              <a:gd name="connsiteY487" fmla="*/ 12340106 h 13715990"/>
              <a:gd name="connsiteX488" fmla="*/ 21445576 w 24505168"/>
              <a:gd name="connsiteY488" fmla="*/ 12275938 h 13715990"/>
              <a:gd name="connsiteX489" fmla="*/ 21437484 w 24505168"/>
              <a:gd name="connsiteY489" fmla="*/ 12275938 h 13715990"/>
              <a:gd name="connsiteX490" fmla="*/ 21429396 w 24505168"/>
              <a:gd name="connsiteY490" fmla="*/ 12275938 h 13715990"/>
              <a:gd name="connsiteX491" fmla="*/ 21246022 w 24505168"/>
              <a:gd name="connsiteY491" fmla="*/ 12261233 h 13715990"/>
              <a:gd name="connsiteX492" fmla="*/ 21144896 w 24505168"/>
              <a:gd name="connsiteY492" fmla="*/ 12453737 h 13715990"/>
              <a:gd name="connsiteX493" fmla="*/ 21212314 w 24505168"/>
              <a:gd name="connsiteY493" fmla="*/ 12459085 h 13715990"/>
              <a:gd name="connsiteX494" fmla="*/ 21289168 w 24505168"/>
              <a:gd name="connsiteY494" fmla="*/ 12313370 h 13715990"/>
              <a:gd name="connsiteX495" fmla="*/ 21246022 w 24505168"/>
              <a:gd name="connsiteY495" fmla="*/ 12261233 h 13715990"/>
              <a:gd name="connsiteX496" fmla="*/ 22687388 w 24505168"/>
              <a:gd name="connsiteY496" fmla="*/ 12210433 h 13715990"/>
              <a:gd name="connsiteX497" fmla="*/ 22719748 w 24505168"/>
              <a:gd name="connsiteY497" fmla="*/ 12210433 h 13715990"/>
              <a:gd name="connsiteX498" fmla="*/ 22745364 w 24505168"/>
              <a:gd name="connsiteY498" fmla="*/ 12218454 h 13715990"/>
              <a:gd name="connsiteX499" fmla="*/ 22753456 w 24505168"/>
              <a:gd name="connsiteY499" fmla="*/ 12239843 h 13715990"/>
              <a:gd name="connsiteX500" fmla="*/ 22745364 w 24505168"/>
              <a:gd name="connsiteY500" fmla="*/ 12262569 h 13715990"/>
              <a:gd name="connsiteX501" fmla="*/ 22719748 w 24505168"/>
              <a:gd name="connsiteY501" fmla="*/ 12269253 h 13715990"/>
              <a:gd name="connsiteX502" fmla="*/ 22687388 w 24505168"/>
              <a:gd name="connsiteY502" fmla="*/ 12269253 h 13715990"/>
              <a:gd name="connsiteX503" fmla="*/ 22687388 w 24505168"/>
              <a:gd name="connsiteY503" fmla="*/ 12210433 h 13715990"/>
              <a:gd name="connsiteX504" fmla="*/ 22028052 w 24505168"/>
              <a:gd name="connsiteY504" fmla="*/ 12210433 h 13715990"/>
              <a:gd name="connsiteX505" fmla="*/ 22053672 w 24505168"/>
              <a:gd name="connsiteY505" fmla="*/ 12210433 h 13715990"/>
              <a:gd name="connsiteX506" fmla="*/ 22080638 w 24505168"/>
              <a:gd name="connsiteY506" fmla="*/ 12218454 h 13715990"/>
              <a:gd name="connsiteX507" fmla="*/ 22090076 w 24505168"/>
              <a:gd name="connsiteY507" fmla="*/ 12242517 h 13715990"/>
              <a:gd name="connsiteX508" fmla="*/ 22088728 w 24505168"/>
              <a:gd name="connsiteY508" fmla="*/ 12255885 h 13715990"/>
              <a:gd name="connsiteX509" fmla="*/ 22083336 w 24505168"/>
              <a:gd name="connsiteY509" fmla="*/ 12266580 h 13715990"/>
              <a:gd name="connsiteX510" fmla="*/ 22072548 w 24505168"/>
              <a:gd name="connsiteY510" fmla="*/ 12273264 h 13715990"/>
              <a:gd name="connsiteX511" fmla="*/ 22055020 w 24505168"/>
              <a:gd name="connsiteY511" fmla="*/ 12275938 h 13715990"/>
              <a:gd name="connsiteX512" fmla="*/ 22029402 w 24505168"/>
              <a:gd name="connsiteY512" fmla="*/ 12275938 h 13715990"/>
              <a:gd name="connsiteX513" fmla="*/ 22028052 w 24505168"/>
              <a:gd name="connsiteY513" fmla="*/ 12275938 h 13715990"/>
              <a:gd name="connsiteX514" fmla="*/ 22028052 w 24505168"/>
              <a:gd name="connsiteY514" fmla="*/ 12210433 h 13715990"/>
              <a:gd name="connsiteX515" fmla="*/ 22967840 w 24505168"/>
              <a:gd name="connsiteY515" fmla="*/ 12209096 h 13715990"/>
              <a:gd name="connsiteX516" fmla="*/ 22994806 w 24505168"/>
              <a:gd name="connsiteY516" fmla="*/ 12209096 h 13715990"/>
              <a:gd name="connsiteX517" fmla="*/ 23016380 w 24505168"/>
              <a:gd name="connsiteY517" fmla="*/ 12211770 h 13715990"/>
              <a:gd name="connsiteX518" fmla="*/ 23033908 w 24505168"/>
              <a:gd name="connsiteY518" fmla="*/ 12222464 h 13715990"/>
              <a:gd name="connsiteX519" fmla="*/ 23046044 w 24505168"/>
              <a:gd name="connsiteY519" fmla="*/ 12242517 h 13715990"/>
              <a:gd name="connsiteX520" fmla="*/ 23050088 w 24505168"/>
              <a:gd name="connsiteY520" fmla="*/ 12273264 h 13715990"/>
              <a:gd name="connsiteX521" fmla="*/ 23046044 w 24505168"/>
              <a:gd name="connsiteY521" fmla="*/ 12302674 h 13715990"/>
              <a:gd name="connsiteX522" fmla="*/ 23033908 w 24505168"/>
              <a:gd name="connsiteY522" fmla="*/ 12322727 h 13715990"/>
              <a:gd name="connsiteX523" fmla="*/ 23015032 w 24505168"/>
              <a:gd name="connsiteY523" fmla="*/ 12334758 h 13715990"/>
              <a:gd name="connsiteX524" fmla="*/ 22992108 w 24505168"/>
              <a:gd name="connsiteY524" fmla="*/ 12338769 h 13715990"/>
              <a:gd name="connsiteX525" fmla="*/ 22967840 w 24505168"/>
              <a:gd name="connsiteY525" fmla="*/ 12338769 h 13715990"/>
              <a:gd name="connsiteX526" fmla="*/ 22967840 w 24505168"/>
              <a:gd name="connsiteY526" fmla="*/ 12209096 h 13715990"/>
              <a:gd name="connsiteX527" fmla="*/ 22201988 w 24505168"/>
              <a:gd name="connsiteY527" fmla="*/ 12207760 h 13715990"/>
              <a:gd name="connsiteX528" fmla="*/ 22239740 w 24505168"/>
              <a:gd name="connsiteY528" fmla="*/ 12225138 h 13715990"/>
              <a:gd name="connsiteX529" fmla="*/ 22253224 w 24505168"/>
              <a:gd name="connsiteY529" fmla="*/ 12274601 h 13715990"/>
              <a:gd name="connsiteX530" fmla="*/ 22239740 w 24505168"/>
              <a:gd name="connsiteY530" fmla="*/ 12324064 h 13715990"/>
              <a:gd name="connsiteX531" fmla="*/ 22201988 w 24505168"/>
              <a:gd name="connsiteY531" fmla="*/ 12341443 h 13715990"/>
              <a:gd name="connsiteX532" fmla="*/ 22164236 w 24505168"/>
              <a:gd name="connsiteY532" fmla="*/ 12324064 h 13715990"/>
              <a:gd name="connsiteX533" fmla="*/ 22150752 w 24505168"/>
              <a:gd name="connsiteY533" fmla="*/ 12274601 h 13715990"/>
              <a:gd name="connsiteX534" fmla="*/ 22164236 w 24505168"/>
              <a:gd name="connsiteY534" fmla="*/ 12225138 h 13715990"/>
              <a:gd name="connsiteX535" fmla="*/ 22201988 w 24505168"/>
              <a:gd name="connsiteY535" fmla="*/ 12207760 h 13715990"/>
              <a:gd name="connsiteX536" fmla="*/ 21339056 w 24505168"/>
              <a:gd name="connsiteY536" fmla="*/ 12207759 h 13715990"/>
              <a:gd name="connsiteX537" fmla="*/ 21259504 w 24505168"/>
              <a:gd name="connsiteY537" fmla="*/ 12250538 h 13715990"/>
              <a:gd name="connsiteX538" fmla="*/ 21301304 w 24505168"/>
              <a:gd name="connsiteY538" fmla="*/ 12302674 h 13715990"/>
              <a:gd name="connsiteX539" fmla="*/ 21359280 w 24505168"/>
              <a:gd name="connsiteY539" fmla="*/ 12271927 h 13715990"/>
              <a:gd name="connsiteX540" fmla="*/ 21339056 w 24505168"/>
              <a:gd name="connsiteY540" fmla="*/ 12207759 h 13715990"/>
              <a:gd name="connsiteX541" fmla="*/ 22946266 w 24505168"/>
              <a:gd name="connsiteY541" fmla="*/ 12191717 h 13715990"/>
              <a:gd name="connsiteX542" fmla="*/ 22946266 w 24505168"/>
              <a:gd name="connsiteY542" fmla="*/ 12357485 h 13715990"/>
              <a:gd name="connsiteX543" fmla="*/ 22993458 w 24505168"/>
              <a:gd name="connsiteY543" fmla="*/ 12357485 h 13715990"/>
              <a:gd name="connsiteX544" fmla="*/ 23024468 w 24505168"/>
              <a:gd name="connsiteY544" fmla="*/ 12353474 h 13715990"/>
              <a:gd name="connsiteX545" fmla="*/ 23050088 w 24505168"/>
              <a:gd name="connsiteY545" fmla="*/ 12338769 h 13715990"/>
              <a:gd name="connsiteX546" fmla="*/ 23067616 w 24505168"/>
              <a:gd name="connsiteY546" fmla="*/ 12312032 h 13715990"/>
              <a:gd name="connsiteX547" fmla="*/ 23074358 w 24505168"/>
              <a:gd name="connsiteY547" fmla="*/ 12273264 h 13715990"/>
              <a:gd name="connsiteX548" fmla="*/ 23068964 w 24505168"/>
              <a:gd name="connsiteY548" fmla="*/ 12235833 h 13715990"/>
              <a:gd name="connsiteX549" fmla="*/ 23052784 w 24505168"/>
              <a:gd name="connsiteY549" fmla="*/ 12210433 h 13715990"/>
              <a:gd name="connsiteX550" fmla="*/ 23027166 w 24505168"/>
              <a:gd name="connsiteY550" fmla="*/ 12195727 h 13715990"/>
              <a:gd name="connsiteX551" fmla="*/ 22994806 w 24505168"/>
              <a:gd name="connsiteY551" fmla="*/ 12191717 h 13715990"/>
              <a:gd name="connsiteX552" fmla="*/ 22946266 w 24505168"/>
              <a:gd name="connsiteY552" fmla="*/ 12191717 h 13715990"/>
              <a:gd name="connsiteX553" fmla="*/ 22812782 w 24505168"/>
              <a:gd name="connsiteY553" fmla="*/ 12191717 h 13715990"/>
              <a:gd name="connsiteX554" fmla="*/ 22812782 w 24505168"/>
              <a:gd name="connsiteY554" fmla="*/ 12357485 h 13715990"/>
              <a:gd name="connsiteX555" fmla="*/ 22912558 w 24505168"/>
              <a:gd name="connsiteY555" fmla="*/ 12357485 h 13715990"/>
              <a:gd name="connsiteX556" fmla="*/ 22912558 w 24505168"/>
              <a:gd name="connsiteY556" fmla="*/ 12338769 h 13715990"/>
              <a:gd name="connsiteX557" fmla="*/ 22835704 w 24505168"/>
              <a:gd name="connsiteY557" fmla="*/ 12338769 h 13715990"/>
              <a:gd name="connsiteX558" fmla="*/ 22835704 w 24505168"/>
              <a:gd name="connsiteY558" fmla="*/ 12283959 h 13715990"/>
              <a:gd name="connsiteX559" fmla="*/ 22904468 w 24505168"/>
              <a:gd name="connsiteY559" fmla="*/ 12283959 h 13715990"/>
              <a:gd name="connsiteX560" fmla="*/ 22904468 w 24505168"/>
              <a:gd name="connsiteY560" fmla="*/ 12265243 h 13715990"/>
              <a:gd name="connsiteX561" fmla="*/ 22835704 w 24505168"/>
              <a:gd name="connsiteY561" fmla="*/ 12265243 h 13715990"/>
              <a:gd name="connsiteX562" fmla="*/ 22835704 w 24505168"/>
              <a:gd name="connsiteY562" fmla="*/ 12210433 h 13715990"/>
              <a:gd name="connsiteX563" fmla="*/ 22912558 w 24505168"/>
              <a:gd name="connsiteY563" fmla="*/ 12210433 h 13715990"/>
              <a:gd name="connsiteX564" fmla="*/ 22912558 w 24505168"/>
              <a:gd name="connsiteY564" fmla="*/ 12191717 h 13715990"/>
              <a:gd name="connsiteX565" fmla="*/ 22812782 w 24505168"/>
              <a:gd name="connsiteY565" fmla="*/ 12191717 h 13715990"/>
              <a:gd name="connsiteX566" fmla="*/ 22667162 w 24505168"/>
              <a:gd name="connsiteY566" fmla="*/ 12191717 h 13715990"/>
              <a:gd name="connsiteX567" fmla="*/ 22667162 w 24505168"/>
              <a:gd name="connsiteY567" fmla="*/ 12356148 h 13715990"/>
              <a:gd name="connsiteX568" fmla="*/ 22688736 w 24505168"/>
              <a:gd name="connsiteY568" fmla="*/ 12356148 h 13715990"/>
              <a:gd name="connsiteX569" fmla="*/ 22688736 w 24505168"/>
              <a:gd name="connsiteY569" fmla="*/ 12285296 h 13715990"/>
              <a:gd name="connsiteX570" fmla="*/ 22713004 w 24505168"/>
              <a:gd name="connsiteY570" fmla="*/ 12285296 h 13715990"/>
              <a:gd name="connsiteX571" fmla="*/ 22725140 w 24505168"/>
              <a:gd name="connsiteY571" fmla="*/ 12286632 h 13715990"/>
              <a:gd name="connsiteX572" fmla="*/ 22734580 w 24505168"/>
              <a:gd name="connsiteY572" fmla="*/ 12290643 h 13715990"/>
              <a:gd name="connsiteX573" fmla="*/ 22741320 w 24505168"/>
              <a:gd name="connsiteY573" fmla="*/ 12298664 h 13715990"/>
              <a:gd name="connsiteX574" fmla="*/ 22746712 w 24505168"/>
              <a:gd name="connsiteY574" fmla="*/ 12312032 h 13715990"/>
              <a:gd name="connsiteX575" fmla="*/ 22753456 w 24505168"/>
              <a:gd name="connsiteY575" fmla="*/ 12342779 h 13715990"/>
              <a:gd name="connsiteX576" fmla="*/ 22756152 w 24505168"/>
              <a:gd name="connsiteY576" fmla="*/ 12350800 h 13715990"/>
              <a:gd name="connsiteX577" fmla="*/ 22760196 w 24505168"/>
              <a:gd name="connsiteY577" fmla="*/ 12357485 h 13715990"/>
              <a:gd name="connsiteX578" fmla="*/ 22760196 w 24505168"/>
              <a:gd name="connsiteY578" fmla="*/ 12356148 h 13715990"/>
              <a:gd name="connsiteX579" fmla="*/ 22785816 w 24505168"/>
              <a:gd name="connsiteY579" fmla="*/ 12356148 h 13715990"/>
              <a:gd name="connsiteX580" fmla="*/ 22777724 w 24505168"/>
              <a:gd name="connsiteY580" fmla="*/ 12338769 h 13715990"/>
              <a:gd name="connsiteX581" fmla="*/ 22769636 w 24505168"/>
              <a:gd name="connsiteY581" fmla="*/ 12305348 h 13715990"/>
              <a:gd name="connsiteX582" fmla="*/ 22758848 w 24505168"/>
              <a:gd name="connsiteY582" fmla="*/ 12285296 h 13715990"/>
              <a:gd name="connsiteX583" fmla="*/ 22739972 w 24505168"/>
              <a:gd name="connsiteY583" fmla="*/ 12277274 h 13715990"/>
              <a:gd name="connsiteX584" fmla="*/ 22754804 w 24505168"/>
              <a:gd name="connsiteY584" fmla="*/ 12274601 h 13715990"/>
              <a:gd name="connsiteX585" fmla="*/ 22766938 w 24505168"/>
              <a:gd name="connsiteY585" fmla="*/ 12266580 h 13715990"/>
              <a:gd name="connsiteX586" fmla="*/ 22775028 w 24505168"/>
              <a:gd name="connsiteY586" fmla="*/ 12254548 h 13715990"/>
              <a:gd name="connsiteX587" fmla="*/ 22777724 w 24505168"/>
              <a:gd name="connsiteY587" fmla="*/ 12237169 h 13715990"/>
              <a:gd name="connsiteX588" fmla="*/ 22764242 w 24505168"/>
              <a:gd name="connsiteY588" fmla="*/ 12203748 h 13715990"/>
              <a:gd name="connsiteX589" fmla="*/ 22722444 w 24505168"/>
              <a:gd name="connsiteY589" fmla="*/ 12191717 h 13715990"/>
              <a:gd name="connsiteX590" fmla="*/ 22667162 w 24505168"/>
              <a:gd name="connsiteY590" fmla="*/ 12191717 h 13715990"/>
              <a:gd name="connsiteX591" fmla="*/ 22532328 w 24505168"/>
              <a:gd name="connsiteY591" fmla="*/ 12191717 h 13715990"/>
              <a:gd name="connsiteX592" fmla="*/ 22532328 w 24505168"/>
              <a:gd name="connsiteY592" fmla="*/ 12357485 h 13715990"/>
              <a:gd name="connsiteX593" fmla="*/ 22632104 w 24505168"/>
              <a:gd name="connsiteY593" fmla="*/ 12357485 h 13715990"/>
              <a:gd name="connsiteX594" fmla="*/ 22632104 w 24505168"/>
              <a:gd name="connsiteY594" fmla="*/ 12338769 h 13715990"/>
              <a:gd name="connsiteX595" fmla="*/ 22555252 w 24505168"/>
              <a:gd name="connsiteY595" fmla="*/ 12338769 h 13715990"/>
              <a:gd name="connsiteX596" fmla="*/ 22555252 w 24505168"/>
              <a:gd name="connsiteY596" fmla="*/ 12283959 h 13715990"/>
              <a:gd name="connsiteX597" fmla="*/ 22624016 w 24505168"/>
              <a:gd name="connsiteY597" fmla="*/ 12283959 h 13715990"/>
              <a:gd name="connsiteX598" fmla="*/ 22624016 w 24505168"/>
              <a:gd name="connsiteY598" fmla="*/ 12265243 h 13715990"/>
              <a:gd name="connsiteX599" fmla="*/ 22555252 w 24505168"/>
              <a:gd name="connsiteY599" fmla="*/ 12265243 h 13715990"/>
              <a:gd name="connsiteX600" fmla="*/ 22555252 w 24505168"/>
              <a:gd name="connsiteY600" fmla="*/ 12210433 h 13715990"/>
              <a:gd name="connsiteX601" fmla="*/ 22632104 w 24505168"/>
              <a:gd name="connsiteY601" fmla="*/ 12210433 h 13715990"/>
              <a:gd name="connsiteX602" fmla="*/ 22632104 w 24505168"/>
              <a:gd name="connsiteY602" fmla="*/ 12191717 h 13715990"/>
              <a:gd name="connsiteX603" fmla="*/ 22532328 w 24505168"/>
              <a:gd name="connsiteY603" fmla="*/ 12191717 h 13715990"/>
              <a:gd name="connsiteX604" fmla="*/ 22006480 w 24505168"/>
              <a:gd name="connsiteY604" fmla="*/ 12191717 h 13715990"/>
              <a:gd name="connsiteX605" fmla="*/ 22006480 w 24505168"/>
              <a:gd name="connsiteY605" fmla="*/ 12357485 h 13715990"/>
              <a:gd name="connsiteX606" fmla="*/ 22029402 w 24505168"/>
              <a:gd name="connsiteY606" fmla="*/ 12357485 h 13715990"/>
              <a:gd name="connsiteX607" fmla="*/ 22029402 w 24505168"/>
              <a:gd name="connsiteY607" fmla="*/ 12294653 h 13715990"/>
              <a:gd name="connsiteX608" fmla="*/ 22056368 w 24505168"/>
              <a:gd name="connsiteY608" fmla="*/ 12294653 h 13715990"/>
              <a:gd name="connsiteX609" fmla="*/ 22098166 w 24505168"/>
              <a:gd name="connsiteY609" fmla="*/ 12279948 h 13715990"/>
              <a:gd name="connsiteX610" fmla="*/ 22111650 w 24505168"/>
              <a:gd name="connsiteY610" fmla="*/ 12241180 h 13715990"/>
              <a:gd name="connsiteX611" fmla="*/ 22098166 w 24505168"/>
              <a:gd name="connsiteY611" fmla="*/ 12205085 h 13715990"/>
              <a:gd name="connsiteX612" fmla="*/ 22053672 w 24505168"/>
              <a:gd name="connsiteY612" fmla="*/ 12191717 h 13715990"/>
              <a:gd name="connsiteX613" fmla="*/ 22006480 w 24505168"/>
              <a:gd name="connsiteY613" fmla="*/ 12191717 h 13715990"/>
              <a:gd name="connsiteX614" fmla="*/ 21446924 w 24505168"/>
              <a:gd name="connsiteY614" fmla="*/ 12191717 h 13715990"/>
              <a:gd name="connsiteX615" fmla="*/ 21446924 w 24505168"/>
              <a:gd name="connsiteY615" fmla="*/ 12258559 h 13715990"/>
              <a:gd name="connsiteX616" fmla="*/ 21601980 w 24505168"/>
              <a:gd name="connsiteY616" fmla="*/ 12329411 h 13715990"/>
              <a:gd name="connsiteX617" fmla="*/ 21653218 w 24505168"/>
              <a:gd name="connsiteY617" fmla="*/ 12285296 h 13715990"/>
              <a:gd name="connsiteX618" fmla="*/ 21446924 w 24505168"/>
              <a:gd name="connsiteY618" fmla="*/ 12191717 h 13715990"/>
              <a:gd name="connsiteX619" fmla="*/ 21429396 w 24505168"/>
              <a:gd name="connsiteY619" fmla="*/ 12191717 h 13715990"/>
              <a:gd name="connsiteX620" fmla="*/ 21355236 w 24505168"/>
              <a:gd name="connsiteY620" fmla="*/ 12203748 h 13715990"/>
              <a:gd name="connsiteX621" fmla="*/ 21375462 w 24505168"/>
              <a:gd name="connsiteY621" fmla="*/ 12267917 h 13715990"/>
              <a:gd name="connsiteX622" fmla="*/ 21429396 w 24505168"/>
              <a:gd name="connsiteY622" fmla="*/ 12258559 h 13715990"/>
              <a:gd name="connsiteX623" fmla="*/ 21429396 w 24505168"/>
              <a:gd name="connsiteY623" fmla="*/ 12191717 h 13715990"/>
              <a:gd name="connsiteX624" fmla="*/ 22385360 w 24505168"/>
              <a:gd name="connsiteY624" fmla="*/ 12190381 h 13715990"/>
              <a:gd name="connsiteX625" fmla="*/ 22355696 w 24505168"/>
              <a:gd name="connsiteY625" fmla="*/ 12298665 h 13715990"/>
              <a:gd name="connsiteX626" fmla="*/ 22351652 w 24505168"/>
              <a:gd name="connsiteY626" fmla="*/ 12317380 h 13715990"/>
              <a:gd name="connsiteX627" fmla="*/ 22348956 w 24505168"/>
              <a:gd name="connsiteY627" fmla="*/ 12332086 h 13715990"/>
              <a:gd name="connsiteX628" fmla="*/ 22347608 w 24505168"/>
              <a:gd name="connsiteY628" fmla="*/ 12344117 h 13715990"/>
              <a:gd name="connsiteX629" fmla="*/ 22346260 w 24505168"/>
              <a:gd name="connsiteY629" fmla="*/ 12344117 h 13715990"/>
              <a:gd name="connsiteX630" fmla="*/ 22343562 w 24505168"/>
              <a:gd name="connsiteY630" fmla="*/ 12332086 h 13715990"/>
              <a:gd name="connsiteX631" fmla="*/ 22340866 w 24505168"/>
              <a:gd name="connsiteY631" fmla="*/ 12317380 h 13715990"/>
              <a:gd name="connsiteX632" fmla="*/ 22336820 w 24505168"/>
              <a:gd name="connsiteY632" fmla="*/ 12300002 h 13715990"/>
              <a:gd name="connsiteX633" fmla="*/ 22308506 w 24505168"/>
              <a:gd name="connsiteY633" fmla="*/ 12193055 h 13715990"/>
              <a:gd name="connsiteX634" fmla="*/ 22285584 w 24505168"/>
              <a:gd name="connsiteY634" fmla="*/ 12193055 h 13715990"/>
              <a:gd name="connsiteX635" fmla="*/ 22331428 w 24505168"/>
              <a:gd name="connsiteY635" fmla="*/ 12358822 h 13715990"/>
              <a:gd name="connsiteX636" fmla="*/ 22362440 w 24505168"/>
              <a:gd name="connsiteY636" fmla="*/ 12358822 h 13715990"/>
              <a:gd name="connsiteX637" fmla="*/ 22389404 w 24505168"/>
              <a:gd name="connsiteY637" fmla="*/ 12255886 h 13715990"/>
              <a:gd name="connsiteX638" fmla="*/ 22393450 w 24505168"/>
              <a:gd name="connsiteY638" fmla="*/ 12238507 h 13715990"/>
              <a:gd name="connsiteX639" fmla="*/ 22396148 w 24505168"/>
              <a:gd name="connsiteY639" fmla="*/ 12225139 h 13715990"/>
              <a:gd name="connsiteX640" fmla="*/ 22397496 w 24505168"/>
              <a:gd name="connsiteY640" fmla="*/ 12213107 h 13715990"/>
              <a:gd name="connsiteX641" fmla="*/ 22398844 w 24505168"/>
              <a:gd name="connsiteY641" fmla="*/ 12213107 h 13715990"/>
              <a:gd name="connsiteX642" fmla="*/ 22400192 w 24505168"/>
              <a:gd name="connsiteY642" fmla="*/ 12225139 h 13715990"/>
              <a:gd name="connsiteX643" fmla="*/ 22401540 w 24505168"/>
              <a:gd name="connsiteY643" fmla="*/ 12238507 h 13715990"/>
              <a:gd name="connsiteX644" fmla="*/ 22405586 w 24505168"/>
              <a:gd name="connsiteY644" fmla="*/ 12255886 h 13715990"/>
              <a:gd name="connsiteX645" fmla="*/ 22432552 w 24505168"/>
              <a:gd name="connsiteY645" fmla="*/ 12358822 h 13715990"/>
              <a:gd name="connsiteX646" fmla="*/ 22463564 w 24505168"/>
              <a:gd name="connsiteY646" fmla="*/ 12358822 h 13715990"/>
              <a:gd name="connsiteX647" fmla="*/ 22509408 w 24505168"/>
              <a:gd name="connsiteY647" fmla="*/ 12193055 h 13715990"/>
              <a:gd name="connsiteX648" fmla="*/ 22487834 w 24505168"/>
              <a:gd name="connsiteY648" fmla="*/ 12193055 h 13715990"/>
              <a:gd name="connsiteX649" fmla="*/ 22459520 w 24505168"/>
              <a:gd name="connsiteY649" fmla="*/ 12301338 h 13715990"/>
              <a:gd name="connsiteX650" fmla="*/ 22455474 w 24505168"/>
              <a:gd name="connsiteY650" fmla="*/ 12318717 h 13715990"/>
              <a:gd name="connsiteX651" fmla="*/ 22452776 w 24505168"/>
              <a:gd name="connsiteY651" fmla="*/ 12332086 h 13715990"/>
              <a:gd name="connsiteX652" fmla="*/ 22451428 w 24505168"/>
              <a:gd name="connsiteY652" fmla="*/ 12344117 h 13715990"/>
              <a:gd name="connsiteX653" fmla="*/ 22450080 w 24505168"/>
              <a:gd name="connsiteY653" fmla="*/ 12344117 h 13715990"/>
              <a:gd name="connsiteX654" fmla="*/ 22447384 w 24505168"/>
              <a:gd name="connsiteY654" fmla="*/ 12332086 h 13715990"/>
              <a:gd name="connsiteX655" fmla="*/ 22444688 w 24505168"/>
              <a:gd name="connsiteY655" fmla="*/ 12318717 h 13715990"/>
              <a:gd name="connsiteX656" fmla="*/ 22440642 w 24505168"/>
              <a:gd name="connsiteY656" fmla="*/ 12300002 h 13715990"/>
              <a:gd name="connsiteX657" fmla="*/ 22410980 w 24505168"/>
              <a:gd name="connsiteY657" fmla="*/ 12190381 h 13715990"/>
              <a:gd name="connsiteX658" fmla="*/ 22385360 w 24505168"/>
              <a:gd name="connsiteY658" fmla="*/ 12190381 h 13715990"/>
              <a:gd name="connsiteX659" fmla="*/ 22201988 w 24505168"/>
              <a:gd name="connsiteY659" fmla="*/ 12187707 h 13715990"/>
              <a:gd name="connsiteX660" fmla="*/ 22170976 w 24505168"/>
              <a:gd name="connsiteY660" fmla="*/ 12193054 h 13715990"/>
              <a:gd name="connsiteX661" fmla="*/ 22148056 w 24505168"/>
              <a:gd name="connsiteY661" fmla="*/ 12210433 h 13715990"/>
              <a:gd name="connsiteX662" fmla="*/ 22133224 w 24505168"/>
              <a:gd name="connsiteY662" fmla="*/ 12237170 h 13715990"/>
              <a:gd name="connsiteX663" fmla="*/ 22127830 w 24505168"/>
              <a:gd name="connsiteY663" fmla="*/ 12274601 h 13715990"/>
              <a:gd name="connsiteX664" fmla="*/ 22133224 w 24505168"/>
              <a:gd name="connsiteY664" fmla="*/ 12312033 h 13715990"/>
              <a:gd name="connsiteX665" fmla="*/ 22148056 w 24505168"/>
              <a:gd name="connsiteY665" fmla="*/ 12338770 h 13715990"/>
              <a:gd name="connsiteX666" fmla="*/ 22170976 w 24505168"/>
              <a:gd name="connsiteY666" fmla="*/ 12354812 h 13715990"/>
              <a:gd name="connsiteX667" fmla="*/ 22201988 w 24505168"/>
              <a:gd name="connsiteY667" fmla="*/ 12360159 h 13715990"/>
              <a:gd name="connsiteX668" fmla="*/ 22233000 w 24505168"/>
              <a:gd name="connsiteY668" fmla="*/ 12354812 h 13715990"/>
              <a:gd name="connsiteX669" fmla="*/ 22255920 w 24505168"/>
              <a:gd name="connsiteY669" fmla="*/ 12338770 h 13715990"/>
              <a:gd name="connsiteX670" fmla="*/ 22270752 w 24505168"/>
              <a:gd name="connsiteY670" fmla="*/ 12312033 h 13715990"/>
              <a:gd name="connsiteX671" fmla="*/ 22276146 w 24505168"/>
              <a:gd name="connsiteY671" fmla="*/ 12274601 h 13715990"/>
              <a:gd name="connsiteX672" fmla="*/ 22270752 w 24505168"/>
              <a:gd name="connsiteY672" fmla="*/ 12237170 h 13715990"/>
              <a:gd name="connsiteX673" fmla="*/ 22255920 w 24505168"/>
              <a:gd name="connsiteY673" fmla="*/ 12210433 h 13715990"/>
              <a:gd name="connsiteX674" fmla="*/ 22233000 w 24505168"/>
              <a:gd name="connsiteY674" fmla="*/ 12193054 h 13715990"/>
              <a:gd name="connsiteX675" fmla="*/ 22201988 w 24505168"/>
              <a:gd name="connsiteY675" fmla="*/ 12187707 h 13715990"/>
              <a:gd name="connsiteX676" fmla="*/ 21313438 w 24505168"/>
              <a:gd name="connsiteY676" fmla="*/ 12127549 h 13715990"/>
              <a:gd name="connsiteX677" fmla="*/ 21206920 w 24505168"/>
              <a:gd name="connsiteY677" fmla="*/ 12185033 h 13715990"/>
              <a:gd name="connsiteX678" fmla="*/ 21248718 w 24505168"/>
              <a:gd name="connsiteY678" fmla="*/ 12237170 h 13715990"/>
              <a:gd name="connsiteX679" fmla="*/ 21333664 w 24505168"/>
              <a:gd name="connsiteY679" fmla="*/ 12191717 h 13715990"/>
              <a:gd name="connsiteX680" fmla="*/ 21313438 w 24505168"/>
              <a:gd name="connsiteY680" fmla="*/ 12127549 h 13715990"/>
              <a:gd name="connsiteX681" fmla="*/ 21445576 w 24505168"/>
              <a:gd name="connsiteY681" fmla="*/ 12106160 h 13715990"/>
              <a:gd name="connsiteX682" fmla="*/ 21445576 w 24505168"/>
              <a:gd name="connsiteY682" fmla="*/ 12173002 h 13715990"/>
              <a:gd name="connsiteX683" fmla="*/ 21665352 w 24505168"/>
              <a:gd name="connsiteY683" fmla="*/ 12273265 h 13715990"/>
              <a:gd name="connsiteX684" fmla="*/ 21716588 w 24505168"/>
              <a:gd name="connsiteY684" fmla="*/ 12229149 h 13715990"/>
              <a:gd name="connsiteX685" fmla="*/ 21445576 w 24505168"/>
              <a:gd name="connsiteY685" fmla="*/ 12106160 h 13715990"/>
              <a:gd name="connsiteX686" fmla="*/ 21445576 w 24505168"/>
              <a:gd name="connsiteY686" fmla="*/ 12023276 h 13715990"/>
              <a:gd name="connsiteX687" fmla="*/ 21445576 w 24505168"/>
              <a:gd name="connsiteY687" fmla="*/ 12090118 h 13715990"/>
              <a:gd name="connsiteX688" fmla="*/ 21730072 w 24505168"/>
              <a:gd name="connsiteY688" fmla="*/ 12218454 h 13715990"/>
              <a:gd name="connsiteX689" fmla="*/ 21781308 w 24505168"/>
              <a:gd name="connsiteY689" fmla="*/ 12174338 h 13715990"/>
              <a:gd name="connsiteX690" fmla="*/ 21445576 w 24505168"/>
              <a:gd name="connsiteY690" fmla="*/ 12023276 h 13715990"/>
              <a:gd name="connsiteX691" fmla="*/ 22777 w 24505168"/>
              <a:gd name="connsiteY691" fmla="*/ 5445758 h 13715990"/>
              <a:gd name="connsiteX692" fmla="*/ 0 w 24505168"/>
              <a:gd name="connsiteY692" fmla="*/ 9204234 h 13715990"/>
              <a:gd name="connsiteX693" fmla="*/ 17291858 w 24505168"/>
              <a:gd name="connsiteY693" fmla="*/ 9187533 h 13715990"/>
              <a:gd name="connsiteX694" fmla="*/ 17291858 w 24505168"/>
              <a:gd name="connsiteY694" fmla="*/ 5399312 h 13715990"/>
              <a:gd name="connsiteX695" fmla="*/ 22777 w 24505168"/>
              <a:gd name="connsiteY695" fmla="*/ 5445758 h 13715990"/>
              <a:gd name="connsiteX696" fmla="*/ 73058 w 24505168"/>
              <a:gd name="connsiteY696" fmla="*/ 0 h 13715990"/>
              <a:gd name="connsiteX697" fmla="*/ 24505168 w 24505168"/>
              <a:gd name="connsiteY697" fmla="*/ 0 h 13715990"/>
              <a:gd name="connsiteX698" fmla="*/ 24505168 w 24505168"/>
              <a:gd name="connsiteY698" fmla="*/ 13715990 h 13715990"/>
              <a:gd name="connsiteX699" fmla="*/ 73058 w 24505168"/>
              <a:gd name="connsiteY699" fmla="*/ 13715990 h 13715990"/>
              <a:gd name="connsiteX700" fmla="*/ 73058 w 24505168"/>
              <a:gd name="connsiteY700" fmla="*/ 0 h 13715990"/>
              <a:gd name="connsiteX0" fmla="*/ 21593048 w 24482752"/>
              <a:gd name="connsiteY0" fmla="*/ 12830725 h 13715990"/>
              <a:gd name="connsiteX1" fmla="*/ 21423160 w 24482752"/>
              <a:gd name="connsiteY1" fmla="*/ 12873504 h 13715990"/>
              <a:gd name="connsiteX2" fmla="*/ 21423160 w 24482752"/>
              <a:gd name="connsiteY2" fmla="*/ 12940346 h 13715990"/>
              <a:gd name="connsiteX3" fmla="*/ 21625408 w 24482752"/>
              <a:gd name="connsiteY3" fmla="*/ 12889546 h 13715990"/>
              <a:gd name="connsiteX4" fmla="*/ 21593048 w 24482752"/>
              <a:gd name="connsiteY4" fmla="*/ 12830725 h 13715990"/>
              <a:gd name="connsiteX5" fmla="*/ 21553948 w 24482752"/>
              <a:gd name="connsiteY5" fmla="*/ 12757199 h 13715990"/>
              <a:gd name="connsiteX6" fmla="*/ 21423160 w 24482752"/>
              <a:gd name="connsiteY6" fmla="*/ 12789283 h 13715990"/>
              <a:gd name="connsiteX7" fmla="*/ 21423160 w 24482752"/>
              <a:gd name="connsiteY7" fmla="*/ 12856125 h 13715990"/>
              <a:gd name="connsiteX8" fmla="*/ 21584960 w 24482752"/>
              <a:gd name="connsiteY8" fmla="*/ 12816020 h 13715990"/>
              <a:gd name="connsiteX9" fmla="*/ 21553948 w 24482752"/>
              <a:gd name="connsiteY9" fmla="*/ 12757199 h 13715990"/>
              <a:gd name="connsiteX10" fmla="*/ 21514844 w 24482752"/>
              <a:gd name="connsiteY10" fmla="*/ 12682336 h 13715990"/>
              <a:gd name="connsiteX11" fmla="*/ 21423160 w 24482752"/>
              <a:gd name="connsiteY11" fmla="*/ 12705062 h 13715990"/>
              <a:gd name="connsiteX12" fmla="*/ 21423160 w 24482752"/>
              <a:gd name="connsiteY12" fmla="*/ 12771904 h 13715990"/>
              <a:gd name="connsiteX13" fmla="*/ 21545856 w 24482752"/>
              <a:gd name="connsiteY13" fmla="*/ 12741157 h 13715990"/>
              <a:gd name="connsiteX14" fmla="*/ 21514844 w 24482752"/>
              <a:gd name="connsiteY14" fmla="*/ 12682336 h 13715990"/>
              <a:gd name="connsiteX15" fmla="*/ 21254616 w 24482752"/>
              <a:gd name="connsiteY15" fmla="*/ 12639557 h 13715990"/>
              <a:gd name="connsiteX16" fmla="*/ 21204728 w 24482752"/>
              <a:gd name="connsiteY16" fmla="*/ 12685009 h 13715990"/>
              <a:gd name="connsiteX17" fmla="*/ 21405630 w 24482752"/>
              <a:gd name="connsiteY17" fmla="*/ 12771904 h 13715990"/>
              <a:gd name="connsiteX18" fmla="*/ 21405630 w 24482752"/>
              <a:gd name="connsiteY18" fmla="*/ 12705062 h 13715990"/>
              <a:gd name="connsiteX19" fmla="*/ 21254616 w 24482752"/>
              <a:gd name="connsiteY19" fmla="*/ 12639557 h 13715990"/>
              <a:gd name="connsiteX20" fmla="*/ 23155764 w 24482752"/>
              <a:gd name="connsiteY20" fmla="*/ 12638221 h 13715990"/>
              <a:gd name="connsiteX21" fmla="*/ 23185428 w 24482752"/>
              <a:gd name="connsiteY21" fmla="*/ 12651589 h 13715990"/>
              <a:gd name="connsiteX22" fmla="*/ 23194864 w 24482752"/>
              <a:gd name="connsiteY22" fmla="*/ 12690357 h 13715990"/>
              <a:gd name="connsiteX23" fmla="*/ 23185428 w 24482752"/>
              <a:gd name="connsiteY23" fmla="*/ 12729125 h 13715990"/>
              <a:gd name="connsiteX24" fmla="*/ 23155764 w 24482752"/>
              <a:gd name="connsiteY24" fmla="*/ 12742494 h 13715990"/>
              <a:gd name="connsiteX25" fmla="*/ 23126100 w 24482752"/>
              <a:gd name="connsiteY25" fmla="*/ 12729125 h 13715990"/>
              <a:gd name="connsiteX26" fmla="*/ 23116662 w 24482752"/>
              <a:gd name="connsiteY26" fmla="*/ 12690357 h 13715990"/>
              <a:gd name="connsiteX27" fmla="*/ 23126100 w 24482752"/>
              <a:gd name="connsiteY27" fmla="*/ 12651589 h 13715990"/>
              <a:gd name="connsiteX28" fmla="*/ 23155764 w 24482752"/>
              <a:gd name="connsiteY28" fmla="*/ 12638221 h 13715990"/>
              <a:gd name="connsiteX29" fmla="*/ 22851040 w 24482752"/>
              <a:gd name="connsiteY29" fmla="*/ 12638221 h 13715990"/>
              <a:gd name="connsiteX30" fmla="*/ 22880704 w 24482752"/>
              <a:gd name="connsiteY30" fmla="*/ 12651589 h 13715990"/>
              <a:gd name="connsiteX31" fmla="*/ 22890142 w 24482752"/>
              <a:gd name="connsiteY31" fmla="*/ 12690357 h 13715990"/>
              <a:gd name="connsiteX32" fmla="*/ 22880704 w 24482752"/>
              <a:gd name="connsiteY32" fmla="*/ 12729125 h 13715990"/>
              <a:gd name="connsiteX33" fmla="*/ 22851040 w 24482752"/>
              <a:gd name="connsiteY33" fmla="*/ 12742494 h 13715990"/>
              <a:gd name="connsiteX34" fmla="*/ 22821376 w 24482752"/>
              <a:gd name="connsiteY34" fmla="*/ 12729125 h 13715990"/>
              <a:gd name="connsiteX35" fmla="*/ 22811940 w 24482752"/>
              <a:gd name="connsiteY35" fmla="*/ 12690357 h 13715990"/>
              <a:gd name="connsiteX36" fmla="*/ 22821376 w 24482752"/>
              <a:gd name="connsiteY36" fmla="*/ 12651589 h 13715990"/>
              <a:gd name="connsiteX37" fmla="*/ 22851040 w 24482752"/>
              <a:gd name="connsiteY37" fmla="*/ 12638221 h 13715990"/>
              <a:gd name="connsiteX38" fmla="*/ 21045628 w 24482752"/>
              <a:gd name="connsiteY38" fmla="*/ 12623515 h 13715990"/>
              <a:gd name="connsiteX39" fmla="*/ 20982256 w 24482752"/>
              <a:gd name="connsiteY39" fmla="*/ 12646241 h 13715990"/>
              <a:gd name="connsiteX40" fmla="*/ 21069896 w 24482752"/>
              <a:gd name="connsiteY40" fmla="*/ 12789283 h 13715990"/>
              <a:gd name="connsiteX41" fmla="*/ 21119784 w 24482752"/>
              <a:gd name="connsiteY41" fmla="*/ 12743830 h 13715990"/>
              <a:gd name="connsiteX42" fmla="*/ 21045628 w 24482752"/>
              <a:gd name="connsiteY42" fmla="*/ 12623515 h 13715990"/>
              <a:gd name="connsiteX43" fmla="*/ 23418688 w 24482752"/>
              <a:gd name="connsiteY43" fmla="*/ 12607473 h 13715990"/>
              <a:gd name="connsiteX44" fmla="*/ 23475316 w 24482752"/>
              <a:gd name="connsiteY44" fmla="*/ 12718430 h 13715990"/>
              <a:gd name="connsiteX45" fmla="*/ 23475316 w 24482752"/>
              <a:gd name="connsiteY45" fmla="*/ 12773241 h 13715990"/>
              <a:gd name="connsiteX46" fmla="*/ 23514420 w 24482752"/>
              <a:gd name="connsiteY46" fmla="*/ 12773241 h 13715990"/>
              <a:gd name="connsiteX47" fmla="*/ 23514420 w 24482752"/>
              <a:gd name="connsiteY47" fmla="*/ 12718430 h 13715990"/>
              <a:gd name="connsiteX48" fmla="*/ 23568352 w 24482752"/>
              <a:gd name="connsiteY48" fmla="*/ 12607473 h 13715990"/>
              <a:gd name="connsiteX49" fmla="*/ 23527902 w 24482752"/>
              <a:gd name="connsiteY49" fmla="*/ 12607473 h 13715990"/>
              <a:gd name="connsiteX50" fmla="*/ 23509024 w 24482752"/>
              <a:gd name="connsiteY50" fmla="*/ 12647578 h 13715990"/>
              <a:gd name="connsiteX51" fmla="*/ 23502284 w 24482752"/>
              <a:gd name="connsiteY51" fmla="*/ 12662283 h 13715990"/>
              <a:gd name="connsiteX52" fmla="*/ 23498238 w 24482752"/>
              <a:gd name="connsiteY52" fmla="*/ 12672978 h 13715990"/>
              <a:gd name="connsiteX53" fmla="*/ 23495542 w 24482752"/>
              <a:gd name="connsiteY53" fmla="*/ 12682336 h 13715990"/>
              <a:gd name="connsiteX54" fmla="*/ 23494194 w 24482752"/>
              <a:gd name="connsiteY54" fmla="*/ 12682336 h 13715990"/>
              <a:gd name="connsiteX55" fmla="*/ 23492844 w 24482752"/>
              <a:gd name="connsiteY55" fmla="*/ 12672978 h 13715990"/>
              <a:gd name="connsiteX56" fmla="*/ 23488800 w 24482752"/>
              <a:gd name="connsiteY56" fmla="*/ 12660947 h 13715990"/>
              <a:gd name="connsiteX57" fmla="*/ 23482060 w 24482752"/>
              <a:gd name="connsiteY57" fmla="*/ 12646241 h 13715990"/>
              <a:gd name="connsiteX58" fmla="*/ 23461834 w 24482752"/>
              <a:gd name="connsiteY58" fmla="*/ 12607473 h 13715990"/>
              <a:gd name="connsiteX59" fmla="*/ 23418688 w 24482752"/>
              <a:gd name="connsiteY59" fmla="*/ 12607473 h 13715990"/>
              <a:gd name="connsiteX60" fmla="*/ 22958908 w 24482752"/>
              <a:gd name="connsiteY60" fmla="*/ 12607473 h 13715990"/>
              <a:gd name="connsiteX61" fmla="*/ 22958908 w 24482752"/>
              <a:gd name="connsiteY61" fmla="*/ 12773241 h 13715990"/>
              <a:gd name="connsiteX62" fmla="*/ 23062728 w 24482752"/>
              <a:gd name="connsiteY62" fmla="*/ 12773241 h 13715990"/>
              <a:gd name="connsiteX63" fmla="*/ 23062728 w 24482752"/>
              <a:gd name="connsiteY63" fmla="*/ 12739820 h 13715990"/>
              <a:gd name="connsiteX64" fmla="*/ 22998008 w 24482752"/>
              <a:gd name="connsiteY64" fmla="*/ 12739820 h 13715990"/>
              <a:gd name="connsiteX65" fmla="*/ 22998008 w 24482752"/>
              <a:gd name="connsiteY65" fmla="*/ 12607473 h 13715990"/>
              <a:gd name="connsiteX66" fmla="*/ 22958908 w 24482752"/>
              <a:gd name="connsiteY66" fmla="*/ 12607473 h 13715990"/>
              <a:gd name="connsiteX67" fmla="*/ 22597554 w 24482752"/>
              <a:gd name="connsiteY67" fmla="*/ 12607473 h 13715990"/>
              <a:gd name="connsiteX68" fmla="*/ 22597554 w 24482752"/>
              <a:gd name="connsiteY68" fmla="*/ 12774578 h 13715990"/>
              <a:gd name="connsiteX69" fmla="*/ 22636656 w 24482752"/>
              <a:gd name="connsiteY69" fmla="*/ 12774578 h 13715990"/>
              <a:gd name="connsiteX70" fmla="*/ 22636656 w 24482752"/>
              <a:gd name="connsiteY70" fmla="*/ 12709073 h 13715990"/>
              <a:gd name="connsiteX71" fmla="*/ 22636656 w 24482752"/>
              <a:gd name="connsiteY71" fmla="*/ 12693030 h 13715990"/>
              <a:gd name="connsiteX72" fmla="*/ 22636656 w 24482752"/>
              <a:gd name="connsiteY72" fmla="*/ 12680999 h 13715990"/>
              <a:gd name="connsiteX73" fmla="*/ 22635308 w 24482752"/>
              <a:gd name="connsiteY73" fmla="*/ 12671641 h 13715990"/>
              <a:gd name="connsiteX74" fmla="*/ 22636656 w 24482752"/>
              <a:gd name="connsiteY74" fmla="*/ 12671641 h 13715990"/>
              <a:gd name="connsiteX75" fmla="*/ 22640700 w 24482752"/>
              <a:gd name="connsiteY75" fmla="*/ 12678325 h 13715990"/>
              <a:gd name="connsiteX76" fmla="*/ 22652836 w 24482752"/>
              <a:gd name="connsiteY76" fmla="*/ 12695704 h 13715990"/>
              <a:gd name="connsiteX77" fmla="*/ 22712162 w 24482752"/>
              <a:gd name="connsiteY77" fmla="*/ 12774578 h 13715990"/>
              <a:gd name="connsiteX78" fmla="*/ 22747220 w 24482752"/>
              <a:gd name="connsiteY78" fmla="*/ 12774578 h 13715990"/>
              <a:gd name="connsiteX79" fmla="*/ 22747220 w 24482752"/>
              <a:gd name="connsiteY79" fmla="*/ 12608810 h 13715990"/>
              <a:gd name="connsiteX80" fmla="*/ 22708116 w 24482752"/>
              <a:gd name="connsiteY80" fmla="*/ 12608810 h 13715990"/>
              <a:gd name="connsiteX81" fmla="*/ 22708116 w 24482752"/>
              <a:gd name="connsiteY81" fmla="*/ 12675652 h 13715990"/>
              <a:gd name="connsiteX82" fmla="*/ 22708116 w 24482752"/>
              <a:gd name="connsiteY82" fmla="*/ 12690357 h 13715990"/>
              <a:gd name="connsiteX83" fmla="*/ 22708116 w 24482752"/>
              <a:gd name="connsiteY83" fmla="*/ 12701052 h 13715990"/>
              <a:gd name="connsiteX84" fmla="*/ 22708116 w 24482752"/>
              <a:gd name="connsiteY84" fmla="*/ 12710409 h 13715990"/>
              <a:gd name="connsiteX85" fmla="*/ 22706768 w 24482752"/>
              <a:gd name="connsiteY85" fmla="*/ 12710409 h 13715990"/>
              <a:gd name="connsiteX86" fmla="*/ 22702724 w 24482752"/>
              <a:gd name="connsiteY86" fmla="*/ 12703725 h 13715990"/>
              <a:gd name="connsiteX87" fmla="*/ 22698680 w 24482752"/>
              <a:gd name="connsiteY87" fmla="*/ 12697041 h 13715990"/>
              <a:gd name="connsiteX88" fmla="*/ 22691936 w 24482752"/>
              <a:gd name="connsiteY88" fmla="*/ 12687683 h 13715990"/>
              <a:gd name="connsiteX89" fmla="*/ 22633960 w 24482752"/>
              <a:gd name="connsiteY89" fmla="*/ 12607473 h 13715990"/>
              <a:gd name="connsiteX90" fmla="*/ 22597554 w 24482752"/>
              <a:gd name="connsiteY90" fmla="*/ 12607473 h 13715990"/>
              <a:gd name="connsiteX91" fmla="*/ 22416878 w 24482752"/>
              <a:gd name="connsiteY91" fmla="*/ 12607473 h 13715990"/>
              <a:gd name="connsiteX92" fmla="*/ 22416878 w 24482752"/>
              <a:gd name="connsiteY92" fmla="*/ 12773241 h 13715990"/>
              <a:gd name="connsiteX93" fmla="*/ 22454632 w 24482752"/>
              <a:gd name="connsiteY93" fmla="*/ 12773241 h 13715990"/>
              <a:gd name="connsiteX94" fmla="*/ 22454632 w 24482752"/>
              <a:gd name="connsiteY94" fmla="*/ 12705062 h 13715990"/>
              <a:gd name="connsiteX95" fmla="*/ 22519352 w 24482752"/>
              <a:gd name="connsiteY95" fmla="*/ 12705062 h 13715990"/>
              <a:gd name="connsiteX96" fmla="*/ 22519352 w 24482752"/>
              <a:gd name="connsiteY96" fmla="*/ 12773241 h 13715990"/>
              <a:gd name="connsiteX97" fmla="*/ 22558452 w 24482752"/>
              <a:gd name="connsiteY97" fmla="*/ 12773241 h 13715990"/>
              <a:gd name="connsiteX98" fmla="*/ 22558452 w 24482752"/>
              <a:gd name="connsiteY98" fmla="*/ 12607473 h 13715990"/>
              <a:gd name="connsiteX99" fmla="*/ 22519352 w 24482752"/>
              <a:gd name="connsiteY99" fmla="*/ 12607473 h 13715990"/>
              <a:gd name="connsiteX100" fmla="*/ 22519352 w 24482752"/>
              <a:gd name="connsiteY100" fmla="*/ 12671641 h 13715990"/>
              <a:gd name="connsiteX101" fmla="*/ 22454632 w 24482752"/>
              <a:gd name="connsiteY101" fmla="*/ 12671641 h 13715990"/>
              <a:gd name="connsiteX102" fmla="*/ 22454632 w 24482752"/>
              <a:gd name="connsiteY102" fmla="*/ 12607473 h 13715990"/>
              <a:gd name="connsiteX103" fmla="*/ 22416878 w 24482752"/>
              <a:gd name="connsiteY103" fmla="*/ 12607473 h 13715990"/>
              <a:gd name="connsiteX104" fmla="*/ 22112156 w 24482752"/>
              <a:gd name="connsiteY104" fmla="*/ 12607473 h 13715990"/>
              <a:gd name="connsiteX105" fmla="*/ 22112156 w 24482752"/>
              <a:gd name="connsiteY105" fmla="*/ 12773241 h 13715990"/>
              <a:gd name="connsiteX106" fmla="*/ 22225416 w 24482752"/>
              <a:gd name="connsiteY106" fmla="*/ 12773241 h 13715990"/>
              <a:gd name="connsiteX107" fmla="*/ 22225416 w 24482752"/>
              <a:gd name="connsiteY107" fmla="*/ 12739820 h 13715990"/>
              <a:gd name="connsiteX108" fmla="*/ 22151256 w 24482752"/>
              <a:gd name="connsiteY108" fmla="*/ 12739820 h 13715990"/>
              <a:gd name="connsiteX109" fmla="*/ 22151256 w 24482752"/>
              <a:gd name="connsiteY109" fmla="*/ 12705062 h 13715990"/>
              <a:gd name="connsiteX110" fmla="*/ 22215976 w 24482752"/>
              <a:gd name="connsiteY110" fmla="*/ 12705062 h 13715990"/>
              <a:gd name="connsiteX111" fmla="*/ 22215976 w 24482752"/>
              <a:gd name="connsiteY111" fmla="*/ 12672978 h 13715990"/>
              <a:gd name="connsiteX112" fmla="*/ 22151256 w 24482752"/>
              <a:gd name="connsiteY112" fmla="*/ 12672978 h 13715990"/>
              <a:gd name="connsiteX113" fmla="*/ 22151256 w 24482752"/>
              <a:gd name="connsiteY113" fmla="*/ 12640894 h 13715990"/>
              <a:gd name="connsiteX114" fmla="*/ 22225416 w 24482752"/>
              <a:gd name="connsiteY114" fmla="*/ 12640894 h 13715990"/>
              <a:gd name="connsiteX115" fmla="*/ 22225416 w 24482752"/>
              <a:gd name="connsiteY115" fmla="*/ 12607473 h 13715990"/>
              <a:gd name="connsiteX116" fmla="*/ 22112156 w 24482752"/>
              <a:gd name="connsiteY116" fmla="*/ 12607473 h 13715990"/>
              <a:gd name="connsiteX117" fmla="*/ 21962492 w 24482752"/>
              <a:gd name="connsiteY117" fmla="*/ 12607473 h 13715990"/>
              <a:gd name="connsiteX118" fmla="*/ 21962492 w 24482752"/>
              <a:gd name="connsiteY118" fmla="*/ 12640894 h 13715990"/>
              <a:gd name="connsiteX119" fmla="*/ 22008334 w 24482752"/>
              <a:gd name="connsiteY119" fmla="*/ 12640894 h 13715990"/>
              <a:gd name="connsiteX120" fmla="*/ 22008334 w 24482752"/>
              <a:gd name="connsiteY120" fmla="*/ 12773241 h 13715990"/>
              <a:gd name="connsiteX121" fmla="*/ 22046088 w 24482752"/>
              <a:gd name="connsiteY121" fmla="*/ 12773241 h 13715990"/>
              <a:gd name="connsiteX122" fmla="*/ 22046088 w 24482752"/>
              <a:gd name="connsiteY122" fmla="*/ 12640894 h 13715990"/>
              <a:gd name="connsiteX123" fmla="*/ 22093280 w 24482752"/>
              <a:gd name="connsiteY123" fmla="*/ 12640894 h 13715990"/>
              <a:gd name="connsiteX124" fmla="*/ 22093280 w 24482752"/>
              <a:gd name="connsiteY124" fmla="*/ 12607473 h 13715990"/>
              <a:gd name="connsiteX125" fmla="*/ 21962492 w 24482752"/>
              <a:gd name="connsiteY125" fmla="*/ 12607473 h 13715990"/>
              <a:gd name="connsiteX126" fmla="*/ 23336440 w 24482752"/>
              <a:gd name="connsiteY126" fmla="*/ 12603463 h 13715990"/>
              <a:gd name="connsiteX127" fmla="*/ 23275764 w 24482752"/>
              <a:gd name="connsiteY127" fmla="*/ 12626189 h 13715990"/>
              <a:gd name="connsiteX128" fmla="*/ 23254192 w 24482752"/>
              <a:gd name="connsiteY128" fmla="*/ 12690357 h 13715990"/>
              <a:gd name="connsiteX129" fmla="*/ 23259584 w 24482752"/>
              <a:gd name="connsiteY129" fmla="*/ 12727789 h 13715990"/>
              <a:gd name="connsiteX130" fmla="*/ 23274416 w 24482752"/>
              <a:gd name="connsiteY130" fmla="*/ 12754526 h 13715990"/>
              <a:gd name="connsiteX131" fmla="*/ 23298686 w 24482752"/>
              <a:gd name="connsiteY131" fmla="*/ 12770568 h 13715990"/>
              <a:gd name="connsiteX132" fmla="*/ 23328348 w 24482752"/>
              <a:gd name="connsiteY132" fmla="*/ 12775915 h 13715990"/>
              <a:gd name="connsiteX133" fmla="*/ 23355316 w 24482752"/>
              <a:gd name="connsiteY133" fmla="*/ 12770568 h 13715990"/>
              <a:gd name="connsiteX134" fmla="*/ 23374192 w 24482752"/>
              <a:gd name="connsiteY134" fmla="*/ 12754526 h 13715990"/>
              <a:gd name="connsiteX135" fmla="*/ 23380934 w 24482752"/>
              <a:gd name="connsiteY135" fmla="*/ 12773241 h 13715990"/>
              <a:gd name="connsiteX136" fmla="*/ 23405204 w 24482752"/>
              <a:gd name="connsiteY136" fmla="*/ 12773241 h 13715990"/>
              <a:gd name="connsiteX137" fmla="*/ 23405204 w 24482752"/>
              <a:gd name="connsiteY137" fmla="*/ 12685010 h 13715990"/>
              <a:gd name="connsiteX138" fmla="*/ 23405204 w 24482752"/>
              <a:gd name="connsiteY138" fmla="*/ 12683673 h 13715990"/>
              <a:gd name="connsiteX139" fmla="*/ 23332394 w 24482752"/>
              <a:gd name="connsiteY139" fmla="*/ 12683673 h 13715990"/>
              <a:gd name="connsiteX140" fmla="*/ 23332394 w 24482752"/>
              <a:gd name="connsiteY140" fmla="*/ 12714420 h 13715990"/>
              <a:gd name="connsiteX141" fmla="*/ 23368800 w 24482752"/>
              <a:gd name="connsiteY141" fmla="*/ 12714420 h 13715990"/>
              <a:gd name="connsiteX142" fmla="*/ 23368800 w 24482752"/>
              <a:gd name="connsiteY142" fmla="*/ 12719768 h 13715990"/>
              <a:gd name="connsiteX143" fmla="*/ 23360708 w 24482752"/>
              <a:gd name="connsiteY143" fmla="*/ 12737147 h 13715990"/>
              <a:gd name="connsiteX144" fmla="*/ 23335092 w 24482752"/>
              <a:gd name="connsiteY144" fmla="*/ 12743831 h 13715990"/>
              <a:gd name="connsiteX145" fmla="*/ 23316214 w 24482752"/>
              <a:gd name="connsiteY145" fmla="*/ 12739820 h 13715990"/>
              <a:gd name="connsiteX146" fmla="*/ 23304080 w 24482752"/>
              <a:gd name="connsiteY146" fmla="*/ 12727789 h 13715990"/>
              <a:gd name="connsiteX147" fmla="*/ 23297336 w 24482752"/>
              <a:gd name="connsiteY147" fmla="*/ 12710410 h 13715990"/>
              <a:gd name="connsiteX148" fmla="*/ 23294640 w 24482752"/>
              <a:gd name="connsiteY148" fmla="*/ 12689021 h 13715990"/>
              <a:gd name="connsiteX149" fmla="*/ 23298686 w 24482752"/>
              <a:gd name="connsiteY149" fmla="*/ 12663621 h 13715990"/>
              <a:gd name="connsiteX150" fmla="*/ 23308124 w 24482752"/>
              <a:gd name="connsiteY150" fmla="*/ 12647579 h 13715990"/>
              <a:gd name="connsiteX151" fmla="*/ 23321608 w 24482752"/>
              <a:gd name="connsiteY151" fmla="*/ 12638221 h 13715990"/>
              <a:gd name="connsiteX152" fmla="*/ 23335092 w 24482752"/>
              <a:gd name="connsiteY152" fmla="*/ 12635547 h 13715990"/>
              <a:gd name="connsiteX153" fmla="*/ 23367452 w 24482752"/>
              <a:gd name="connsiteY153" fmla="*/ 12662284 h 13715990"/>
              <a:gd name="connsiteX154" fmla="*/ 23405204 w 24482752"/>
              <a:gd name="connsiteY154" fmla="*/ 12644905 h 13715990"/>
              <a:gd name="connsiteX155" fmla="*/ 23379586 w 24482752"/>
              <a:gd name="connsiteY155" fmla="*/ 12614158 h 13715990"/>
              <a:gd name="connsiteX156" fmla="*/ 23336440 w 24482752"/>
              <a:gd name="connsiteY156" fmla="*/ 12603463 h 13715990"/>
              <a:gd name="connsiteX157" fmla="*/ 22329236 w 24482752"/>
              <a:gd name="connsiteY157" fmla="*/ 12603463 h 13715990"/>
              <a:gd name="connsiteX158" fmla="*/ 22268560 w 24482752"/>
              <a:gd name="connsiteY158" fmla="*/ 12626189 h 13715990"/>
              <a:gd name="connsiteX159" fmla="*/ 22246988 w 24482752"/>
              <a:gd name="connsiteY159" fmla="*/ 12690357 h 13715990"/>
              <a:gd name="connsiteX160" fmla="*/ 22252380 w 24482752"/>
              <a:gd name="connsiteY160" fmla="*/ 12727789 h 13715990"/>
              <a:gd name="connsiteX161" fmla="*/ 22268560 w 24482752"/>
              <a:gd name="connsiteY161" fmla="*/ 12754526 h 13715990"/>
              <a:gd name="connsiteX162" fmla="*/ 22292832 w 24482752"/>
              <a:gd name="connsiteY162" fmla="*/ 12771904 h 13715990"/>
              <a:gd name="connsiteX163" fmla="*/ 22323844 w 24482752"/>
              <a:gd name="connsiteY163" fmla="*/ 12777252 h 13715990"/>
              <a:gd name="connsiteX164" fmla="*/ 22348112 w 24482752"/>
              <a:gd name="connsiteY164" fmla="*/ 12774578 h 13715990"/>
              <a:gd name="connsiteX165" fmla="*/ 22366988 w 24482752"/>
              <a:gd name="connsiteY165" fmla="*/ 12767894 h 13715990"/>
              <a:gd name="connsiteX166" fmla="*/ 22381820 w 24482752"/>
              <a:gd name="connsiteY166" fmla="*/ 12755862 h 13715990"/>
              <a:gd name="connsiteX167" fmla="*/ 22393956 w 24482752"/>
              <a:gd name="connsiteY167" fmla="*/ 12738483 h 13715990"/>
              <a:gd name="connsiteX168" fmla="*/ 22362944 w 24482752"/>
              <a:gd name="connsiteY168" fmla="*/ 12719768 h 13715990"/>
              <a:gd name="connsiteX169" fmla="*/ 22348112 w 24482752"/>
              <a:gd name="connsiteY169" fmla="*/ 12737147 h 13715990"/>
              <a:gd name="connsiteX170" fmla="*/ 22327888 w 24482752"/>
              <a:gd name="connsiteY170" fmla="*/ 12742494 h 13715990"/>
              <a:gd name="connsiteX171" fmla="*/ 22296876 w 24482752"/>
              <a:gd name="connsiteY171" fmla="*/ 12729126 h 13715990"/>
              <a:gd name="connsiteX172" fmla="*/ 22286088 w 24482752"/>
              <a:gd name="connsiteY172" fmla="*/ 12690357 h 13715990"/>
              <a:gd name="connsiteX173" fmla="*/ 22296876 w 24482752"/>
              <a:gd name="connsiteY173" fmla="*/ 12651589 h 13715990"/>
              <a:gd name="connsiteX174" fmla="*/ 22326540 w 24482752"/>
              <a:gd name="connsiteY174" fmla="*/ 12636884 h 13715990"/>
              <a:gd name="connsiteX175" fmla="*/ 22348112 w 24482752"/>
              <a:gd name="connsiteY175" fmla="*/ 12643568 h 13715990"/>
              <a:gd name="connsiteX176" fmla="*/ 22358900 w 24482752"/>
              <a:gd name="connsiteY176" fmla="*/ 12662284 h 13715990"/>
              <a:gd name="connsiteX177" fmla="*/ 22396652 w 24482752"/>
              <a:gd name="connsiteY177" fmla="*/ 12644905 h 13715990"/>
              <a:gd name="connsiteX178" fmla="*/ 22371034 w 24482752"/>
              <a:gd name="connsiteY178" fmla="*/ 12614158 h 13715990"/>
              <a:gd name="connsiteX179" fmla="*/ 22329236 w 24482752"/>
              <a:gd name="connsiteY179" fmla="*/ 12603463 h 13715990"/>
              <a:gd name="connsiteX180" fmla="*/ 23155764 w 24482752"/>
              <a:gd name="connsiteY180" fmla="*/ 12602126 h 13715990"/>
              <a:gd name="connsiteX181" fmla="*/ 23097784 w 24482752"/>
              <a:gd name="connsiteY181" fmla="*/ 12624852 h 13715990"/>
              <a:gd name="connsiteX182" fmla="*/ 23076212 w 24482752"/>
              <a:gd name="connsiteY182" fmla="*/ 12689020 h 13715990"/>
              <a:gd name="connsiteX183" fmla="*/ 23097784 w 24482752"/>
              <a:gd name="connsiteY183" fmla="*/ 12753188 h 13715990"/>
              <a:gd name="connsiteX184" fmla="*/ 23155764 w 24482752"/>
              <a:gd name="connsiteY184" fmla="*/ 12775915 h 13715990"/>
              <a:gd name="connsiteX185" fmla="*/ 23213742 w 24482752"/>
              <a:gd name="connsiteY185" fmla="*/ 12753188 h 13715990"/>
              <a:gd name="connsiteX186" fmla="*/ 23235316 w 24482752"/>
              <a:gd name="connsiteY186" fmla="*/ 12689020 h 13715990"/>
              <a:gd name="connsiteX187" fmla="*/ 23213742 w 24482752"/>
              <a:gd name="connsiteY187" fmla="*/ 12624852 h 13715990"/>
              <a:gd name="connsiteX188" fmla="*/ 23155764 w 24482752"/>
              <a:gd name="connsiteY188" fmla="*/ 12602126 h 13715990"/>
              <a:gd name="connsiteX189" fmla="*/ 22851040 w 24482752"/>
              <a:gd name="connsiteY189" fmla="*/ 12602126 h 13715990"/>
              <a:gd name="connsiteX190" fmla="*/ 22793062 w 24482752"/>
              <a:gd name="connsiteY190" fmla="*/ 12624852 h 13715990"/>
              <a:gd name="connsiteX191" fmla="*/ 22771488 w 24482752"/>
              <a:gd name="connsiteY191" fmla="*/ 12689020 h 13715990"/>
              <a:gd name="connsiteX192" fmla="*/ 22793062 w 24482752"/>
              <a:gd name="connsiteY192" fmla="*/ 12753188 h 13715990"/>
              <a:gd name="connsiteX193" fmla="*/ 22851040 w 24482752"/>
              <a:gd name="connsiteY193" fmla="*/ 12775915 h 13715990"/>
              <a:gd name="connsiteX194" fmla="*/ 22909020 w 24482752"/>
              <a:gd name="connsiteY194" fmla="*/ 12753188 h 13715990"/>
              <a:gd name="connsiteX195" fmla="*/ 22930592 w 24482752"/>
              <a:gd name="connsiteY195" fmla="*/ 12689020 h 13715990"/>
              <a:gd name="connsiteX196" fmla="*/ 22909020 w 24482752"/>
              <a:gd name="connsiteY196" fmla="*/ 12624852 h 13715990"/>
              <a:gd name="connsiteX197" fmla="*/ 22851040 w 24482752"/>
              <a:gd name="connsiteY197" fmla="*/ 12602126 h 13715990"/>
              <a:gd name="connsiteX198" fmla="*/ 21125178 w 24482752"/>
              <a:gd name="connsiteY198" fmla="*/ 12594105 h 13715990"/>
              <a:gd name="connsiteX199" fmla="*/ 21061806 w 24482752"/>
              <a:gd name="connsiteY199" fmla="*/ 12616831 h 13715990"/>
              <a:gd name="connsiteX200" fmla="*/ 21131920 w 24482752"/>
              <a:gd name="connsiteY200" fmla="*/ 12730462 h 13715990"/>
              <a:gd name="connsiteX201" fmla="*/ 21181808 w 24482752"/>
              <a:gd name="connsiteY201" fmla="*/ 12685010 h 13715990"/>
              <a:gd name="connsiteX202" fmla="*/ 21125178 w 24482752"/>
              <a:gd name="connsiteY202" fmla="*/ 12594105 h 13715990"/>
              <a:gd name="connsiteX203" fmla="*/ 21637544 w 24482752"/>
              <a:gd name="connsiteY203" fmla="*/ 12523253 h 13715990"/>
              <a:gd name="connsiteX204" fmla="*/ 21528328 w 24482752"/>
              <a:gd name="connsiteY204" fmla="*/ 12674316 h 13715990"/>
              <a:gd name="connsiteX205" fmla="*/ 21560688 w 24482752"/>
              <a:gd name="connsiteY205" fmla="*/ 12733136 h 13715990"/>
              <a:gd name="connsiteX206" fmla="*/ 21703612 w 24482752"/>
              <a:gd name="connsiteY206" fmla="*/ 12533948 h 13715990"/>
              <a:gd name="connsiteX207" fmla="*/ 21637544 w 24482752"/>
              <a:gd name="connsiteY207" fmla="*/ 12523253 h 13715990"/>
              <a:gd name="connsiteX208" fmla="*/ 22006986 w 24482752"/>
              <a:gd name="connsiteY208" fmla="*/ 12492506 h 13715990"/>
              <a:gd name="connsiteX209" fmla="*/ 22037996 w 24482752"/>
              <a:gd name="connsiteY209" fmla="*/ 12492506 h 13715990"/>
              <a:gd name="connsiteX210" fmla="*/ 22064964 w 24482752"/>
              <a:gd name="connsiteY210" fmla="*/ 12499190 h 13715990"/>
              <a:gd name="connsiteX211" fmla="*/ 22073054 w 24482752"/>
              <a:gd name="connsiteY211" fmla="*/ 12517905 h 13715990"/>
              <a:gd name="connsiteX212" fmla="*/ 22063616 w 24482752"/>
              <a:gd name="connsiteY212" fmla="*/ 12540632 h 13715990"/>
              <a:gd name="connsiteX213" fmla="*/ 22037996 w 24482752"/>
              <a:gd name="connsiteY213" fmla="*/ 12547316 h 13715990"/>
              <a:gd name="connsiteX214" fmla="*/ 22006986 w 24482752"/>
              <a:gd name="connsiteY214" fmla="*/ 12547316 h 13715990"/>
              <a:gd name="connsiteX215" fmla="*/ 22006986 w 24482752"/>
              <a:gd name="connsiteY215" fmla="*/ 12492506 h 13715990"/>
              <a:gd name="connsiteX216" fmla="*/ 21122480 w 24482752"/>
              <a:gd name="connsiteY216" fmla="*/ 12469779 h 13715990"/>
              <a:gd name="connsiteX217" fmla="*/ 21122480 w 24482752"/>
              <a:gd name="connsiteY217" fmla="*/ 12481811 h 13715990"/>
              <a:gd name="connsiteX218" fmla="*/ 21137312 w 24482752"/>
              <a:gd name="connsiteY218" fmla="*/ 12572715 h 13715990"/>
              <a:gd name="connsiteX219" fmla="*/ 21142706 w 24482752"/>
              <a:gd name="connsiteY219" fmla="*/ 12587421 h 13715990"/>
              <a:gd name="connsiteX220" fmla="*/ 21195292 w 24482752"/>
              <a:gd name="connsiteY220" fmla="*/ 12672978 h 13715990"/>
              <a:gd name="connsiteX221" fmla="*/ 21245180 w 24482752"/>
              <a:gd name="connsiteY221" fmla="*/ 12627526 h 13715990"/>
              <a:gd name="connsiteX222" fmla="*/ 21206078 w 24482752"/>
              <a:gd name="connsiteY222" fmla="*/ 12564694 h 13715990"/>
              <a:gd name="connsiteX223" fmla="*/ 21200684 w 24482752"/>
              <a:gd name="connsiteY223" fmla="*/ 12549989 h 13715990"/>
              <a:gd name="connsiteX224" fmla="*/ 21189898 w 24482752"/>
              <a:gd name="connsiteY224" fmla="*/ 12481811 h 13715990"/>
              <a:gd name="connsiteX225" fmla="*/ 21189898 w 24482752"/>
              <a:gd name="connsiteY225" fmla="*/ 12473789 h 13715990"/>
              <a:gd name="connsiteX226" fmla="*/ 21122480 w 24482752"/>
              <a:gd name="connsiteY226" fmla="*/ 12469779 h 13715990"/>
              <a:gd name="connsiteX227" fmla="*/ 22337326 w 24482752"/>
              <a:gd name="connsiteY227" fmla="*/ 12431011 h 13715990"/>
              <a:gd name="connsiteX228" fmla="*/ 22356204 w 24482752"/>
              <a:gd name="connsiteY228" fmla="*/ 12431011 h 13715990"/>
              <a:gd name="connsiteX229" fmla="*/ 22375080 w 24482752"/>
              <a:gd name="connsiteY229" fmla="*/ 12433685 h 13715990"/>
              <a:gd name="connsiteX230" fmla="*/ 22389912 w 24482752"/>
              <a:gd name="connsiteY230" fmla="*/ 12441706 h 13715990"/>
              <a:gd name="connsiteX231" fmla="*/ 22399350 w 24482752"/>
              <a:gd name="connsiteY231" fmla="*/ 12457748 h 13715990"/>
              <a:gd name="connsiteX232" fmla="*/ 22402046 w 24482752"/>
              <a:gd name="connsiteY232" fmla="*/ 12481811 h 13715990"/>
              <a:gd name="connsiteX233" fmla="*/ 22399350 w 24482752"/>
              <a:gd name="connsiteY233" fmla="*/ 12505874 h 13715990"/>
              <a:gd name="connsiteX234" fmla="*/ 22389912 w 24482752"/>
              <a:gd name="connsiteY234" fmla="*/ 12521916 h 13715990"/>
              <a:gd name="connsiteX235" fmla="*/ 22375080 w 24482752"/>
              <a:gd name="connsiteY235" fmla="*/ 12529937 h 13715990"/>
              <a:gd name="connsiteX236" fmla="*/ 22354856 w 24482752"/>
              <a:gd name="connsiteY236" fmla="*/ 12532611 h 13715990"/>
              <a:gd name="connsiteX237" fmla="*/ 22337326 w 24482752"/>
              <a:gd name="connsiteY237" fmla="*/ 12532611 h 13715990"/>
              <a:gd name="connsiteX238" fmla="*/ 22337326 w 24482752"/>
              <a:gd name="connsiteY238" fmla="*/ 12431011 h 13715990"/>
              <a:gd name="connsiteX239" fmla="*/ 22005636 w 24482752"/>
              <a:gd name="connsiteY239" fmla="*/ 12416306 h 13715990"/>
              <a:gd name="connsiteX240" fmla="*/ 22031256 w 24482752"/>
              <a:gd name="connsiteY240" fmla="*/ 12416306 h 13715990"/>
              <a:gd name="connsiteX241" fmla="*/ 22055526 w 24482752"/>
              <a:gd name="connsiteY241" fmla="*/ 12422990 h 13715990"/>
              <a:gd name="connsiteX242" fmla="*/ 22063616 w 24482752"/>
              <a:gd name="connsiteY242" fmla="*/ 12444379 h 13715990"/>
              <a:gd name="connsiteX243" fmla="*/ 22055526 w 24482752"/>
              <a:gd name="connsiteY243" fmla="*/ 12465769 h 13715990"/>
              <a:gd name="connsiteX244" fmla="*/ 22032604 w 24482752"/>
              <a:gd name="connsiteY244" fmla="*/ 12472453 h 13715990"/>
              <a:gd name="connsiteX245" fmla="*/ 22032604 w 24482752"/>
              <a:gd name="connsiteY245" fmla="*/ 12471116 h 13715990"/>
              <a:gd name="connsiteX246" fmla="*/ 22005636 w 24482752"/>
              <a:gd name="connsiteY246" fmla="*/ 12471116 h 13715990"/>
              <a:gd name="connsiteX247" fmla="*/ 22005636 w 24482752"/>
              <a:gd name="connsiteY247" fmla="*/ 12416306 h 13715990"/>
              <a:gd name="connsiteX248" fmla="*/ 22929244 w 24482752"/>
              <a:gd name="connsiteY248" fmla="*/ 12398927 h 13715990"/>
              <a:gd name="connsiteX249" fmla="*/ 22929244 w 24482752"/>
              <a:gd name="connsiteY249" fmla="*/ 12564695 h 13715990"/>
              <a:gd name="connsiteX250" fmla="*/ 22968344 w 24482752"/>
              <a:gd name="connsiteY250" fmla="*/ 12564695 h 13715990"/>
              <a:gd name="connsiteX251" fmla="*/ 22968344 w 24482752"/>
              <a:gd name="connsiteY251" fmla="*/ 12497853 h 13715990"/>
              <a:gd name="connsiteX252" fmla="*/ 23031716 w 24482752"/>
              <a:gd name="connsiteY252" fmla="*/ 12497853 h 13715990"/>
              <a:gd name="connsiteX253" fmla="*/ 23031716 w 24482752"/>
              <a:gd name="connsiteY253" fmla="*/ 12564695 h 13715990"/>
              <a:gd name="connsiteX254" fmla="*/ 23070820 w 24482752"/>
              <a:gd name="connsiteY254" fmla="*/ 12564695 h 13715990"/>
              <a:gd name="connsiteX255" fmla="*/ 23070820 w 24482752"/>
              <a:gd name="connsiteY255" fmla="*/ 12398927 h 13715990"/>
              <a:gd name="connsiteX256" fmla="*/ 23031716 w 24482752"/>
              <a:gd name="connsiteY256" fmla="*/ 12398927 h 13715990"/>
              <a:gd name="connsiteX257" fmla="*/ 23031716 w 24482752"/>
              <a:gd name="connsiteY257" fmla="*/ 12464432 h 13715990"/>
              <a:gd name="connsiteX258" fmla="*/ 22968344 w 24482752"/>
              <a:gd name="connsiteY258" fmla="*/ 12464432 h 13715990"/>
              <a:gd name="connsiteX259" fmla="*/ 22968344 w 24482752"/>
              <a:gd name="connsiteY259" fmla="*/ 12398927 h 13715990"/>
              <a:gd name="connsiteX260" fmla="*/ 22929244 w 24482752"/>
              <a:gd name="connsiteY260" fmla="*/ 12398927 h 13715990"/>
              <a:gd name="connsiteX261" fmla="*/ 22619128 w 24482752"/>
              <a:gd name="connsiteY261" fmla="*/ 12398927 h 13715990"/>
              <a:gd name="connsiteX262" fmla="*/ 22619128 w 24482752"/>
              <a:gd name="connsiteY262" fmla="*/ 12432348 h 13715990"/>
              <a:gd name="connsiteX263" fmla="*/ 22664972 w 24482752"/>
              <a:gd name="connsiteY263" fmla="*/ 12432348 h 13715990"/>
              <a:gd name="connsiteX264" fmla="*/ 22664972 w 24482752"/>
              <a:gd name="connsiteY264" fmla="*/ 12564695 h 13715990"/>
              <a:gd name="connsiteX265" fmla="*/ 22702724 w 24482752"/>
              <a:gd name="connsiteY265" fmla="*/ 12564695 h 13715990"/>
              <a:gd name="connsiteX266" fmla="*/ 22702724 w 24482752"/>
              <a:gd name="connsiteY266" fmla="*/ 12432348 h 13715990"/>
              <a:gd name="connsiteX267" fmla="*/ 22748568 w 24482752"/>
              <a:gd name="connsiteY267" fmla="*/ 12432348 h 13715990"/>
              <a:gd name="connsiteX268" fmla="*/ 22748568 w 24482752"/>
              <a:gd name="connsiteY268" fmla="*/ 12398927 h 13715990"/>
              <a:gd name="connsiteX269" fmla="*/ 22619128 w 24482752"/>
              <a:gd name="connsiteY269" fmla="*/ 12398927 h 13715990"/>
              <a:gd name="connsiteX270" fmla="*/ 22466766 w 24482752"/>
              <a:gd name="connsiteY270" fmla="*/ 12398927 h 13715990"/>
              <a:gd name="connsiteX271" fmla="*/ 22466766 w 24482752"/>
              <a:gd name="connsiteY271" fmla="*/ 12509884 h 13715990"/>
              <a:gd name="connsiteX272" fmla="*/ 22472160 w 24482752"/>
              <a:gd name="connsiteY272" fmla="*/ 12537958 h 13715990"/>
              <a:gd name="connsiteX273" fmla="*/ 22486992 w 24482752"/>
              <a:gd name="connsiteY273" fmla="*/ 12555337 h 13715990"/>
              <a:gd name="connsiteX274" fmla="*/ 22508564 w 24482752"/>
              <a:gd name="connsiteY274" fmla="*/ 12564695 h 13715990"/>
              <a:gd name="connsiteX275" fmla="*/ 22535532 w 24482752"/>
              <a:gd name="connsiteY275" fmla="*/ 12567368 h 13715990"/>
              <a:gd name="connsiteX276" fmla="*/ 22562496 w 24482752"/>
              <a:gd name="connsiteY276" fmla="*/ 12564695 h 13715990"/>
              <a:gd name="connsiteX277" fmla="*/ 22584072 w 24482752"/>
              <a:gd name="connsiteY277" fmla="*/ 12555337 h 13715990"/>
              <a:gd name="connsiteX278" fmla="*/ 22598902 w 24482752"/>
              <a:gd name="connsiteY278" fmla="*/ 12537958 h 13715990"/>
              <a:gd name="connsiteX279" fmla="*/ 22604296 w 24482752"/>
              <a:gd name="connsiteY279" fmla="*/ 12509884 h 13715990"/>
              <a:gd name="connsiteX280" fmla="*/ 22604296 w 24482752"/>
              <a:gd name="connsiteY280" fmla="*/ 12400264 h 13715990"/>
              <a:gd name="connsiteX281" fmla="*/ 22567892 w 24482752"/>
              <a:gd name="connsiteY281" fmla="*/ 12400264 h 13715990"/>
              <a:gd name="connsiteX282" fmla="*/ 22567892 w 24482752"/>
              <a:gd name="connsiteY282" fmla="*/ 12499190 h 13715990"/>
              <a:gd name="connsiteX283" fmla="*/ 22566542 w 24482752"/>
              <a:gd name="connsiteY283" fmla="*/ 12515232 h 13715990"/>
              <a:gd name="connsiteX284" fmla="*/ 22561148 w 24482752"/>
              <a:gd name="connsiteY284" fmla="*/ 12527263 h 13715990"/>
              <a:gd name="connsiteX285" fmla="*/ 22551712 w 24482752"/>
              <a:gd name="connsiteY285" fmla="*/ 12535284 h 13715990"/>
              <a:gd name="connsiteX286" fmla="*/ 22536880 w 24482752"/>
              <a:gd name="connsiteY286" fmla="*/ 12537958 h 13715990"/>
              <a:gd name="connsiteX287" fmla="*/ 22522048 w 24482752"/>
              <a:gd name="connsiteY287" fmla="*/ 12535284 h 13715990"/>
              <a:gd name="connsiteX288" fmla="*/ 22512608 w 24482752"/>
              <a:gd name="connsiteY288" fmla="*/ 12527263 h 13715990"/>
              <a:gd name="connsiteX289" fmla="*/ 22507216 w 24482752"/>
              <a:gd name="connsiteY289" fmla="*/ 12515232 h 13715990"/>
              <a:gd name="connsiteX290" fmla="*/ 22505868 w 24482752"/>
              <a:gd name="connsiteY290" fmla="*/ 12499190 h 13715990"/>
              <a:gd name="connsiteX291" fmla="*/ 22505868 w 24482752"/>
              <a:gd name="connsiteY291" fmla="*/ 12398927 h 13715990"/>
              <a:gd name="connsiteX292" fmla="*/ 22466766 w 24482752"/>
              <a:gd name="connsiteY292" fmla="*/ 12398927 h 13715990"/>
              <a:gd name="connsiteX293" fmla="*/ 22299572 w 24482752"/>
              <a:gd name="connsiteY293" fmla="*/ 12398927 h 13715990"/>
              <a:gd name="connsiteX294" fmla="*/ 22299572 w 24482752"/>
              <a:gd name="connsiteY294" fmla="*/ 12564695 h 13715990"/>
              <a:gd name="connsiteX295" fmla="*/ 22358900 w 24482752"/>
              <a:gd name="connsiteY295" fmla="*/ 12564695 h 13715990"/>
              <a:gd name="connsiteX296" fmla="*/ 22392608 w 24482752"/>
              <a:gd name="connsiteY296" fmla="*/ 12560684 h 13715990"/>
              <a:gd name="connsiteX297" fmla="*/ 22419576 w 24482752"/>
              <a:gd name="connsiteY297" fmla="*/ 12545979 h 13715990"/>
              <a:gd name="connsiteX298" fmla="*/ 22437104 w 24482752"/>
              <a:gd name="connsiteY298" fmla="*/ 12519242 h 13715990"/>
              <a:gd name="connsiteX299" fmla="*/ 22443844 w 24482752"/>
              <a:gd name="connsiteY299" fmla="*/ 12480474 h 13715990"/>
              <a:gd name="connsiteX300" fmla="*/ 22437104 w 24482752"/>
              <a:gd name="connsiteY300" fmla="*/ 12443043 h 13715990"/>
              <a:gd name="connsiteX301" fmla="*/ 22419576 w 24482752"/>
              <a:gd name="connsiteY301" fmla="*/ 12417643 h 13715990"/>
              <a:gd name="connsiteX302" fmla="*/ 22393956 w 24482752"/>
              <a:gd name="connsiteY302" fmla="*/ 12402937 h 13715990"/>
              <a:gd name="connsiteX303" fmla="*/ 22361596 w 24482752"/>
              <a:gd name="connsiteY303" fmla="*/ 12398927 h 13715990"/>
              <a:gd name="connsiteX304" fmla="*/ 22299572 w 24482752"/>
              <a:gd name="connsiteY304" fmla="*/ 12398927 h 13715990"/>
              <a:gd name="connsiteX305" fmla="*/ 22098672 w 24482752"/>
              <a:gd name="connsiteY305" fmla="*/ 12398927 h 13715990"/>
              <a:gd name="connsiteX306" fmla="*/ 22152604 w 24482752"/>
              <a:gd name="connsiteY306" fmla="*/ 12499190 h 13715990"/>
              <a:gd name="connsiteX307" fmla="*/ 22152604 w 24482752"/>
              <a:gd name="connsiteY307" fmla="*/ 12564695 h 13715990"/>
              <a:gd name="connsiteX308" fmla="*/ 22174180 w 24482752"/>
              <a:gd name="connsiteY308" fmla="*/ 12564695 h 13715990"/>
              <a:gd name="connsiteX309" fmla="*/ 22174180 w 24482752"/>
              <a:gd name="connsiteY309" fmla="*/ 12499190 h 13715990"/>
              <a:gd name="connsiteX310" fmla="*/ 22224068 w 24482752"/>
              <a:gd name="connsiteY310" fmla="*/ 12398927 h 13715990"/>
              <a:gd name="connsiteX311" fmla="*/ 22201144 w 24482752"/>
              <a:gd name="connsiteY311" fmla="*/ 12398927 h 13715990"/>
              <a:gd name="connsiteX312" fmla="*/ 22174180 w 24482752"/>
              <a:gd name="connsiteY312" fmla="*/ 12456411 h 13715990"/>
              <a:gd name="connsiteX313" fmla="*/ 22168784 w 24482752"/>
              <a:gd name="connsiteY313" fmla="*/ 12468442 h 13715990"/>
              <a:gd name="connsiteX314" fmla="*/ 22166088 w 24482752"/>
              <a:gd name="connsiteY314" fmla="*/ 12476463 h 13715990"/>
              <a:gd name="connsiteX315" fmla="*/ 22164740 w 24482752"/>
              <a:gd name="connsiteY315" fmla="*/ 12483148 h 13715990"/>
              <a:gd name="connsiteX316" fmla="*/ 22163392 w 24482752"/>
              <a:gd name="connsiteY316" fmla="*/ 12483148 h 13715990"/>
              <a:gd name="connsiteX317" fmla="*/ 22160696 w 24482752"/>
              <a:gd name="connsiteY317" fmla="*/ 12476463 h 13715990"/>
              <a:gd name="connsiteX318" fmla="*/ 22156650 w 24482752"/>
              <a:gd name="connsiteY318" fmla="*/ 12468442 h 13715990"/>
              <a:gd name="connsiteX319" fmla="*/ 22151256 w 24482752"/>
              <a:gd name="connsiteY319" fmla="*/ 12456411 h 13715990"/>
              <a:gd name="connsiteX320" fmla="*/ 22124290 w 24482752"/>
              <a:gd name="connsiteY320" fmla="*/ 12398927 h 13715990"/>
              <a:gd name="connsiteX321" fmla="*/ 22098672 w 24482752"/>
              <a:gd name="connsiteY321" fmla="*/ 12398927 h 13715990"/>
              <a:gd name="connsiteX322" fmla="*/ 21984064 w 24482752"/>
              <a:gd name="connsiteY322" fmla="*/ 12398927 h 13715990"/>
              <a:gd name="connsiteX323" fmla="*/ 21984064 w 24482752"/>
              <a:gd name="connsiteY323" fmla="*/ 12564695 h 13715990"/>
              <a:gd name="connsiteX324" fmla="*/ 22032604 w 24482752"/>
              <a:gd name="connsiteY324" fmla="*/ 12564695 h 13715990"/>
              <a:gd name="connsiteX325" fmla="*/ 22077100 w 24482752"/>
              <a:gd name="connsiteY325" fmla="*/ 12552663 h 13715990"/>
              <a:gd name="connsiteX326" fmla="*/ 22091930 w 24482752"/>
              <a:gd name="connsiteY326" fmla="*/ 12517905 h 13715990"/>
              <a:gd name="connsiteX327" fmla="*/ 22089234 w 24482752"/>
              <a:gd name="connsiteY327" fmla="*/ 12501863 h 13715990"/>
              <a:gd name="connsiteX328" fmla="*/ 22081144 w 24482752"/>
              <a:gd name="connsiteY328" fmla="*/ 12489832 h 13715990"/>
              <a:gd name="connsiteX329" fmla="*/ 22069008 w 24482752"/>
              <a:gd name="connsiteY329" fmla="*/ 12483148 h 13715990"/>
              <a:gd name="connsiteX330" fmla="*/ 22055526 w 24482752"/>
              <a:gd name="connsiteY330" fmla="*/ 12480474 h 13715990"/>
              <a:gd name="connsiteX331" fmla="*/ 22078448 w 24482752"/>
              <a:gd name="connsiteY331" fmla="*/ 12468442 h 13715990"/>
              <a:gd name="connsiteX332" fmla="*/ 22086536 w 24482752"/>
              <a:gd name="connsiteY332" fmla="*/ 12441706 h 13715990"/>
              <a:gd name="connsiteX333" fmla="*/ 22073054 w 24482752"/>
              <a:gd name="connsiteY333" fmla="*/ 12409622 h 13715990"/>
              <a:gd name="connsiteX334" fmla="*/ 22033952 w 24482752"/>
              <a:gd name="connsiteY334" fmla="*/ 12398927 h 13715990"/>
              <a:gd name="connsiteX335" fmla="*/ 21984064 w 24482752"/>
              <a:gd name="connsiteY335" fmla="*/ 12398927 h 13715990"/>
              <a:gd name="connsiteX336" fmla="*/ 22841602 w 24482752"/>
              <a:gd name="connsiteY336" fmla="*/ 12394917 h 13715990"/>
              <a:gd name="connsiteX337" fmla="*/ 22780928 w 24482752"/>
              <a:gd name="connsiteY337" fmla="*/ 12417643 h 13715990"/>
              <a:gd name="connsiteX338" fmla="*/ 22759354 w 24482752"/>
              <a:gd name="connsiteY338" fmla="*/ 12481811 h 13715990"/>
              <a:gd name="connsiteX339" fmla="*/ 22764748 w 24482752"/>
              <a:gd name="connsiteY339" fmla="*/ 12519243 h 13715990"/>
              <a:gd name="connsiteX340" fmla="*/ 22780928 w 24482752"/>
              <a:gd name="connsiteY340" fmla="*/ 12545979 h 13715990"/>
              <a:gd name="connsiteX341" fmla="*/ 22805196 w 24482752"/>
              <a:gd name="connsiteY341" fmla="*/ 12563358 h 13715990"/>
              <a:gd name="connsiteX342" fmla="*/ 22836208 w 24482752"/>
              <a:gd name="connsiteY342" fmla="*/ 12568706 h 13715990"/>
              <a:gd name="connsiteX343" fmla="*/ 22860480 w 24482752"/>
              <a:gd name="connsiteY343" fmla="*/ 12566032 h 13715990"/>
              <a:gd name="connsiteX344" fmla="*/ 22879356 w 24482752"/>
              <a:gd name="connsiteY344" fmla="*/ 12559348 h 13715990"/>
              <a:gd name="connsiteX345" fmla="*/ 22894188 w 24482752"/>
              <a:gd name="connsiteY345" fmla="*/ 12547316 h 13715990"/>
              <a:gd name="connsiteX346" fmla="*/ 22906322 w 24482752"/>
              <a:gd name="connsiteY346" fmla="*/ 12529937 h 13715990"/>
              <a:gd name="connsiteX347" fmla="*/ 22875310 w 24482752"/>
              <a:gd name="connsiteY347" fmla="*/ 12511222 h 13715990"/>
              <a:gd name="connsiteX348" fmla="*/ 22860480 w 24482752"/>
              <a:gd name="connsiteY348" fmla="*/ 12528601 h 13715990"/>
              <a:gd name="connsiteX349" fmla="*/ 22840254 w 24482752"/>
              <a:gd name="connsiteY349" fmla="*/ 12533948 h 13715990"/>
              <a:gd name="connsiteX350" fmla="*/ 22809242 w 24482752"/>
              <a:gd name="connsiteY350" fmla="*/ 12520580 h 13715990"/>
              <a:gd name="connsiteX351" fmla="*/ 22798456 w 24482752"/>
              <a:gd name="connsiteY351" fmla="*/ 12481811 h 13715990"/>
              <a:gd name="connsiteX352" fmla="*/ 22809242 w 24482752"/>
              <a:gd name="connsiteY352" fmla="*/ 12443043 h 13715990"/>
              <a:gd name="connsiteX353" fmla="*/ 22838904 w 24482752"/>
              <a:gd name="connsiteY353" fmla="*/ 12428338 h 13715990"/>
              <a:gd name="connsiteX354" fmla="*/ 22860480 w 24482752"/>
              <a:gd name="connsiteY354" fmla="*/ 12435022 h 13715990"/>
              <a:gd name="connsiteX355" fmla="*/ 22871264 w 24482752"/>
              <a:gd name="connsiteY355" fmla="*/ 12453738 h 13715990"/>
              <a:gd name="connsiteX356" fmla="*/ 22909020 w 24482752"/>
              <a:gd name="connsiteY356" fmla="*/ 12436359 h 13715990"/>
              <a:gd name="connsiteX357" fmla="*/ 22883400 w 24482752"/>
              <a:gd name="connsiteY357" fmla="*/ 12405612 h 13715990"/>
              <a:gd name="connsiteX358" fmla="*/ 22841602 w 24482752"/>
              <a:gd name="connsiteY358" fmla="*/ 12394917 h 13715990"/>
              <a:gd name="connsiteX359" fmla="*/ 21684736 w 24482752"/>
              <a:gd name="connsiteY359" fmla="*/ 12370853 h 13715990"/>
              <a:gd name="connsiteX360" fmla="*/ 21622712 w 24482752"/>
              <a:gd name="connsiteY360" fmla="*/ 12397590 h 13715990"/>
              <a:gd name="connsiteX361" fmla="*/ 21640240 w 24482752"/>
              <a:gd name="connsiteY361" fmla="*/ 12481810 h 13715990"/>
              <a:gd name="connsiteX362" fmla="*/ 21638892 w 24482752"/>
              <a:gd name="connsiteY362" fmla="*/ 12508547 h 13715990"/>
              <a:gd name="connsiteX363" fmla="*/ 21704960 w 24482752"/>
              <a:gd name="connsiteY363" fmla="*/ 12519242 h 13715990"/>
              <a:gd name="connsiteX364" fmla="*/ 21707656 w 24482752"/>
              <a:gd name="connsiteY364" fmla="*/ 12481810 h 13715990"/>
              <a:gd name="connsiteX365" fmla="*/ 21684736 w 24482752"/>
              <a:gd name="connsiteY365" fmla="*/ 12370853 h 13715990"/>
              <a:gd name="connsiteX366" fmla="*/ 21406980 w 24482752"/>
              <a:gd name="connsiteY366" fmla="*/ 12341443 h 13715990"/>
              <a:gd name="connsiteX367" fmla="*/ 21415068 w 24482752"/>
              <a:gd name="connsiteY367" fmla="*/ 12341443 h 13715990"/>
              <a:gd name="connsiteX368" fmla="*/ 21423160 w 24482752"/>
              <a:gd name="connsiteY368" fmla="*/ 12341443 h 13715990"/>
              <a:gd name="connsiteX369" fmla="*/ 21514846 w 24482752"/>
              <a:gd name="connsiteY369" fmla="*/ 12382885 h 13715990"/>
              <a:gd name="connsiteX370" fmla="*/ 21525632 w 24482752"/>
              <a:gd name="connsiteY370" fmla="*/ 12394916 h 13715990"/>
              <a:gd name="connsiteX371" fmla="*/ 21539116 w 24482752"/>
              <a:gd name="connsiteY371" fmla="*/ 12416306 h 13715990"/>
              <a:gd name="connsiteX372" fmla="*/ 21545856 w 24482752"/>
              <a:gd name="connsiteY372" fmla="*/ 12431011 h 13715990"/>
              <a:gd name="connsiteX373" fmla="*/ 21555296 w 24482752"/>
              <a:gd name="connsiteY373" fmla="*/ 12480474 h 13715990"/>
              <a:gd name="connsiteX374" fmla="*/ 21555296 w 24482752"/>
              <a:gd name="connsiteY374" fmla="*/ 12493842 h 13715990"/>
              <a:gd name="connsiteX375" fmla="*/ 21552600 w 24482752"/>
              <a:gd name="connsiteY375" fmla="*/ 12511221 h 13715990"/>
              <a:gd name="connsiteX376" fmla="*/ 21489228 w 24482752"/>
              <a:gd name="connsiteY376" fmla="*/ 12600789 h 13715990"/>
              <a:gd name="connsiteX377" fmla="*/ 21474396 w 24482752"/>
              <a:gd name="connsiteY377" fmla="*/ 12608810 h 13715990"/>
              <a:gd name="connsiteX378" fmla="*/ 21423160 w 24482752"/>
              <a:gd name="connsiteY378" fmla="*/ 12620842 h 13715990"/>
              <a:gd name="connsiteX379" fmla="*/ 21415068 w 24482752"/>
              <a:gd name="connsiteY379" fmla="*/ 12620842 h 13715990"/>
              <a:gd name="connsiteX380" fmla="*/ 21406980 w 24482752"/>
              <a:gd name="connsiteY380" fmla="*/ 12620842 h 13715990"/>
              <a:gd name="connsiteX381" fmla="*/ 21317988 w 24482752"/>
              <a:gd name="connsiteY381" fmla="*/ 12582074 h 13715990"/>
              <a:gd name="connsiteX382" fmla="*/ 21307204 w 24482752"/>
              <a:gd name="connsiteY382" fmla="*/ 12570042 h 13715990"/>
              <a:gd name="connsiteX383" fmla="*/ 21285628 w 24482752"/>
              <a:gd name="connsiteY383" fmla="*/ 12536621 h 13715990"/>
              <a:gd name="connsiteX384" fmla="*/ 21280236 w 24482752"/>
              <a:gd name="connsiteY384" fmla="*/ 12521916 h 13715990"/>
              <a:gd name="connsiteX385" fmla="*/ 21274844 w 24482752"/>
              <a:gd name="connsiteY385" fmla="*/ 12481811 h 13715990"/>
              <a:gd name="connsiteX386" fmla="*/ 21274844 w 24482752"/>
              <a:gd name="connsiteY386" fmla="*/ 12479137 h 13715990"/>
              <a:gd name="connsiteX387" fmla="*/ 21276192 w 24482752"/>
              <a:gd name="connsiteY387" fmla="*/ 12463095 h 13715990"/>
              <a:gd name="connsiteX388" fmla="*/ 21320686 w 24482752"/>
              <a:gd name="connsiteY388" fmla="*/ 12377538 h 13715990"/>
              <a:gd name="connsiteX389" fmla="*/ 21332820 w 24482752"/>
              <a:gd name="connsiteY389" fmla="*/ 12366843 h 13715990"/>
              <a:gd name="connsiteX390" fmla="*/ 21363832 w 24482752"/>
              <a:gd name="connsiteY390" fmla="*/ 12350801 h 13715990"/>
              <a:gd name="connsiteX391" fmla="*/ 21380012 w 24482752"/>
              <a:gd name="connsiteY391" fmla="*/ 12345453 h 13715990"/>
              <a:gd name="connsiteX392" fmla="*/ 21406980 w 24482752"/>
              <a:gd name="connsiteY392" fmla="*/ 12341443 h 13715990"/>
              <a:gd name="connsiteX393" fmla="*/ 21762938 w 24482752"/>
              <a:gd name="connsiteY393" fmla="*/ 12337433 h 13715990"/>
              <a:gd name="connsiteX394" fmla="*/ 21700916 w 24482752"/>
              <a:gd name="connsiteY394" fmla="*/ 12364170 h 13715990"/>
              <a:gd name="connsiteX395" fmla="*/ 21725184 w 24482752"/>
              <a:gd name="connsiteY395" fmla="*/ 12481811 h 13715990"/>
              <a:gd name="connsiteX396" fmla="*/ 21722488 w 24482752"/>
              <a:gd name="connsiteY396" fmla="*/ 12521916 h 13715990"/>
              <a:gd name="connsiteX397" fmla="*/ 21788556 w 24482752"/>
              <a:gd name="connsiteY397" fmla="*/ 12532611 h 13715990"/>
              <a:gd name="connsiteX398" fmla="*/ 21792600 w 24482752"/>
              <a:gd name="connsiteY398" fmla="*/ 12483148 h 13715990"/>
              <a:gd name="connsiteX399" fmla="*/ 21762938 w 24482752"/>
              <a:gd name="connsiteY399" fmla="*/ 12337433 h 13715990"/>
              <a:gd name="connsiteX400" fmla="*/ 21641588 w 24482752"/>
              <a:gd name="connsiteY400" fmla="*/ 12297327 h 13715990"/>
              <a:gd name="connsiteX401" fmla="*/ 21590352 w 24482752"/>
              <a:gd name="connsiteY401" fmla="*/ 12341443 h 13715990"/>
              <a:gd name="connsiteX402" fmla="*/ 21617320 w 24482752"/>
              <a:gd name="connsiteY402" fmla="*/ 12382885 h 13715990"/>
              <a:gd name="connsiteX403" fmla="*/ 21679342 w 24482752"/>
              <a:gd name="connsiteY403" fmla="*/ 12356148 h 13715990"/>
              <a:gd name="connsiteX404" fmla="*/ 21641588 w 24482752"/>
              <a:gd name="connsiteY404" fmla="*/ 12297327 h 13715990"/>
              <a:gd name="connsiteX405" fmla="*/ 20616856 w 24482752"/>
              <a:gd name="connsiteY405" fmla="*/ 12297327 h 13715990"/>
              <a:gd name="connsiteX406" fmla="*/ 20616856 w 24482752"/>
              <a:gd name="connsiteY406" fmla="*/ 12667631 h 13715990"/>
              <a:gd name="connsiteX407" fmla="*/ 20867646 w 24482752"/>
              <a:gd name="connsiteY407" fmla="*/ 12667631 h 13715990"/>
              <a:gd name="connsiteX408" fmla="*/ 20867646 w 24482752"/>
              <a:gd name="connsiteY408" fmla="*/ 12594105 h 13715990"/>
              <a:gd name="connsiteX409" fmla="*/ 20703150 w 24482752"/>
              <a:gd name="connsiteY409" fmla="*/ 12594105 h 13715990"/>
              <a:gd name="connsiteX410" fmla="*/ 20703150 w 24482752"/>
              <a:gd name="connsiteY410" fmla="*/ 12516568 h 13715990"/>
              <a:gd name="connsiteX411" fmla="*/ 20848770 w 24482752"/>
              <a:gd name="connsiteY411" fmla="*/ 12516568 h 13715990"/>
              <a:gd name="connsiteX412" fmla="*/ 20848770 w 24482752"/>
              <a:gd name="connsiteY412" fmla="*/ 12445716 h 13715990"/>
              <a:gd name="connsiteX413" fmla="*/ 20703150 w 24482752"/>
              <a:gd name="connsiteY413" fmla="*/ 12445716 h 13715990"/>
              <a:gd name="connsiteX414" fmla="*/ 20703150 w 24482752"/>
              <a:gd name="connsiteY414" fmla="*/ 12372190 h 13715990"/>
              <a:gd name="connsiteX415" fmla="*/ 20867646 w 24482752"/>
              <a:gd name="connsiteY415" fmla="*/ 12372190 h 13715990"/>
              <a:gd name="connsiteX416" fmla="*/ 20867646 w 24482752"/>
              <a:gd name="connsiteY416" fmla="*/ 12297327 h 13715990"/>
              <a:gd name="connsiteX417" fmla="*/ 20616856 w 24482752"/>
              <a:gd name="connsiteY417" fmla="*/ 12297327 h 13715990"/>
              <a:gd name="connsiteX418" fmla="*/ 19910332 w 24482752"/>
              <a:gd name="connsiteY418" fmla="*/ 12297327 h 13715990"/>
              <a:gd name="connsiteX419" fmla="*/ 19910332 w 24482752"/>
              <a:gd name="connsiteY419" fmla="*/ 12667631 h 13715990"/>
              <a:gd name="connsiteX420" fmla="*/ 19996624 w 24482752"/>
              <a:gd name="connsiteY420" fmla="*/ 12667631 h 13715990"/>
              <a:gd name="connsiteX421" fmla="*/ 19996624 w 24482752"/>
              <a:gd name="connsiteY421" fmla="*/ 12531273 h 13715990"/>
              <a:gd name="connsiteX422" fmla="*/ 20134156 w 24482752"/>
              <a:gd name="connsiteY422" fmla="*/ 12531273 h 13715990"/>
              <a:gd name="connsiteX423" fmla="*/ 20134156 w 24482752"/>
              <a:gd name="connsiteY423" fmla="*/ 12460421 h 13715990"/>
              <a:gd name="connsiteX424" fmla="*/ 19996624 w 24482752"/>
              <a:gd name="connsiteY424" fmla="*/ 12460421 h 13715990"/>
              <a:gd name="connsiteX425" fmla="*/ 19996624 w 24482752"/>
              <a:gd name="connsiteY425" fmla="*/ 12372190 h 13715990"/>
              <a:gd name="connsiteX426" fmla="*/ 20153032 w 24482752"/>
              <a:gd name="connsiteY426" fmla="*/ 12372190 h 13715990"/>
              <a:gd name="connsiteX427" fmla="*/ 20153032 w 24482752"/>
              <a:gd name="connsiteY427" fmla="*/ 12297327 h 13715990"/>
              <a:gd name="connsiteX428" fmla="*/ 19910332 w 24482752"/>
              <a:gd name="connsiteY428" fmla="*/ 12297327 h 13715990"/>
              <a:gd name="connsiteX429" fmla="*/ 20469890 w 24482752"/>
              <a:gd name="connsiteY429" fmla="*/ 12295991 h 13715990"/>
              <a:gd name="connsiteX430" fmla="*/ 20398428 w 24482752"/>
              <a:gd name="connsiteY430" fmla="*/ 12421654 h 13715990"/>
              <a:gd name="connsiteX431" fmla="*/ 20384944 w 24482752"/>
              <a:gd name="connsiteY431" fmla="*/ 12445717 h 13715990"/>
              <a:gd name="connsiteX432" fmla="*/ 20376856 w 24482752"/>
              <a:gd name="connsiteY432" fmla="*/ 12463096 h 13715990"/>
              <a:gd name="connsiteX433" fmla="*/ 20371462 w 24482752"/>
              <a:gd name="connsiteY433" fmla="*/ 12476464 h 13715990"/>
              <a:gd name="connsiteX434" fmla="*/ 20368764 w 24482752"/>
              <a:gd name="connsiteY434" fmla="*/ 12476464 h 13715990"/>
              <a:gd name="connsiteX435" fmla="*/ 20363372 w 24482752"/>
              <a:gd name="connsiteY435" fmla="*/ 12463096 h 13715990"/>
              <a:gd name="connsiteX436" fmla="*/ 20355282 w 24482752"/>
              <a:gd name="connsiteY436" fmla="*/ 12447053 h 13715990"/>
              <a:gd name="connsiteX437" fmla="*/ 20343148 w 24482752"/>
              <a:gd name="connsiteY437" fmla="*/ 12422990 h 13715990"/>
              <a:gd name="connsiteX438" fmla="*/ 20273032 w 24482752"/>
              <a:gd name="connsiteY438" fmla="*/ 12297328 h 13715990"/>
              <a:gd name="connsiteX439" fmla="*/ 20185392 w 24482752"/>
              <a:gd name="connsiteY439" fmla="*/ 12297328 h 13715990"/>
              <a:gd name="connsiteX440" fmla="*/ 20185392 w 24482752"/>
              <a:gd name="connsiteY440" fmla="*/ 12668968 h 13715990"/>
              <a:gd name="connsiteX441" fmla="*/ 20271684 w 24482752"/>
              <a:gd name="connsiteY441" fmla="*/ 12668968 h 13715990"/>
              <a:gd name="connsiteX442" fmla="*/ 20271684 w 24482752"/>
              <a:gd name="connsiteY442" fmla="*/ 12504537 h 13715990"/>
              <a:gd name="connsiteX443" fmla="*/ 20271684 w 24482752"/>
              <a:gd name="connsiteY443" fmla="*/ 12477801 h 13715990"/>
              <a:gd name="connsiteX444" fmla="*/ 20270336 w 24482752"/>
              <a:gd name="connsiteY444" fmla="*/ 12457748 h 13715990"/>
              <a:gd name="connsiteX445" fmla="*/ 20268988 w 24482752"/>
              <a:gd name="connsiteY445" fmla="*/ 12441706 h 13715990"/>
              <a:gd name="connsiteX446" fmla="*/ 20271684 w 24482752"/>
              <a:gd name="connsiteY446" fmla="*/ 12441706 h 13715990"/>
              <a:gd name="connsiteX447" fmla="*/ 20278428 w 24482752"/>
              <a:gd name="connsiteY447" fmla="*/ 12457748 h 13715990"/>
              <a:gd name="connsiteX448" fmla="*/ 20287864 w 24482752"/>
              <a:gd name="connsiteY448" fmla="*/ 12475127 h 13715990"/>
              <a:gd name="connsiteX449" fmla="*/ 20300000 w 24482752"/>
              <a:gd name="connsiteY449" fmla="*/ 12497853 h 13715990"/>
              <a:gd name="connsiteX450" fmla="*/ 20351236 w 24482752"/>
              <a:gd name="connsiteY450" fmla="*/ 12582074 h 13715990"/>
              <a:gd name="connsiteX451" fmla="*/ 20393036 w 24482752"/>
              <a:gd name="connsiteY451" fmla="*/ 12582074 h 13715990"/>
              <a:gd name="connsiteX452" fmla="*/ 20442924 w 24482752"/>
              <a:gd name="connsiteY452" fmla="*/ 12497853 h 13715990"/>
              <a:gd name="connsiteX453" fmla="*/ 20455058 w 24482752"/>
              <a:gd name="connsiteY453" fmla="*/ 12476464 h 13715990"/>
              <a:gd name="connsiteX454" fmla="*/ 20463148 w 24482752"/>
              <a:gd name="connsiteY454" fmla="*/ 12459085 h 13715990"/>
              <a:gd name="connsiteX455" fmla="*/ 20469890 w 24482752"/>
              <a:gd name="connsiteY455" fmla="*/ 12441706 h 13715990"/>
              <a:gd name="connsiteX456" fmla="*/ 20472586 w 24482752"/>
              <a:gd name="connsiteY456" fmla="*/ 12441706 h 13715990"/>
              <a:gd name="connsiteX457" fmla="*/ 20471238 w 24482752"/>
              <a:gd name="connsiteY457" fmla="*/ 12457748 h 13715990"/>
              <a:gd name="connsiteX458" fmla="*/ 20469890 w 24482752"/>
              <a:gd name="connsiteY458" fmla="*/ 12477801 h 13715990"/>
              <a:gd name="connsiteX459" fmla="*/ 20469890 w 24482752"/>
              <a:gd name="connsiteY459" fmla="*/ 12504537 h 13715990"/>
              <a:gd name="connsiteX460" fmla="*/ 20469890 w 24482752"/>
              <a:gd name="connsiteY460" fmla="*/ 12666295 h 13715990"/>
              <a:gd name="connsiteX461" fmla="*/ 20554836 w 24482752"/>
              <a:gd name="connsiteY461" fmla="*/ 12666295 h 13715990"/>
              <a:gd name="connsiteX462" fmla="*/ 20554836 w 24482752"/>
              <a:gd name="connsiteY462" fmla="*/ 12295991 h 13715990"/>
              <a:gd name="connsiteX463" fmla="*/ 20469890 w 24482752"/>
              <a:gd name="connsiteY463" fmla="*/ 12295991 h 13715990"/>
              <a:gd name="connsiteX464" fmla="*/ 21406980 w 24482752"/>
              <a:gd name="connsiteY464" fmla="*/ 12275938 h 13715990"/>
              <a:gd name="connsiteX465" fmla="*/ 21358440 w 24482752"/>
              <a:gd name="connsiteY465" fmla="*/ 12283959 h 13715990"/>
              <a:gd name="connsiteX466" fmla="*/ 21342260 w 24482752"/>
              <a:gd name="connsiteY466" fmla="*/ 12289306 h 13715990"/>
              <a:gd name="connsiteX467" fmla="*/ 21289674 w 24482752"/>
              <a:gd name="connsiteY467" fmla="*/ 12317380 h 13715990"/>
              <a:gd name="connsiteX468" fmla="*/ 21277540 w 24482752"/>
              <a:gd name="connsiteY468" fmla="*/ 12328075 h 13715990"/>
              <a:gd name="connsiteX469" fmla="*/ 21207426 w 24482752"/>
              <a:gd name="connsiteY469" fmla="*/ 12460421 h 13715990"/>
              <a:gd name="connsiteX470" fmla="*/ 21206078 w 24482752"/>
              <a:gd name="connsiteY470" fmla="*/ 12476463 h 13715990"/>
              <a:gd name="connsiteX471" fmla="*/ 21206078 w 24482752"/>
              <a:gd name="connsiteY471" fmla="*/ 12483148 h 13715990"/>
              <a:gd name="connsiteX472" fmla="*/ 21215516 w 24482752"/>
              <a:gd name="connsiteY472" fmla="*/ 12545979 h 13715990"/>
              <a:gd name="connsiteX473" fmla="*/ 21220910 w 24482752"/>
              <a:gd name="connsiteY473" fmla="*/ 12560684 h 13715990"/>
              <a:gd name="connsiteX474" fmla="*/ 21255966 w 24482752"/>
              <a:gd name="connsiteY474" fmla="*/ 12616831 h 13715990"/>
              <a:gd name="connsiteX475" fmla="*/ 21266752 w 24482752"/>
              <a:gd name="connsiteY475" fmla="*/ 12628863 h 13715990"/>
              <a:gd name="connsiteX476" fmla="*/ 21405632 w 24482752"/>
              <a:gd name="connsiteY476" fmla="*/ 12689020 h 13715990"/>
              <a:gd name="connsiteX477" fmla="*/ 21413720 w 24482752"/>
              <a:gd name="connsiteY477" fmla="*/ 12689020 h 13715990"/>
              <a:gd name="connsiteX478" fmla="*/ 21421812 w 24482752"/>
              <a:gd name="connsiteY478" fmla="*/ 12689020 h 13715990"/>
              <a:gd name="connsiteX479" fmla="*/ 21504060 w 24482752"/>
              <a:gd name="connsiteY479" fmla="*/ 12668968 h 13715990"/>
              <a:gd name="connsiteX480" fmla="*/ 21518892 w 24482752"/>
              <a:gd name="connsiteY480" fmla="*/ 12660947 h 13715990"/>
              <a:gd name="connsiteX481" fmla="*/ 21617320 w 24482752"/>
              <a:gd name="connsiteY481" fmla="*/ 12523253 h 13715990"/>
              <a:gd name="connsiteX482" fmla="*/ 21620016 w 24482752"/>
              <a:gd name="connsiteY482" fmla="*/ 12507211 h 13715990"/>
              <a:gd name="connsiteX483" fmla="*/ 21621364 w 24482752"/>
              <a:gd name="connsiteY483" fmla="*/ 12483148 h 13715990"/>
              <a:gd name="connsiteX484" fmla="*/ 21607880 w 24482752"/>
              <a:gd name="connsiteY484" fmla="*/ 12404274 h 13715990"/>
              <a:gd name="connsiteX485" fmla="*/ 21601140 w 24482752"/>
              <a:gd name="connsiteY485" fmla="*/ 12389569 h 13715990"/>
              <a:gd name="connsiteX486" fmla="*/ 21576868 w 24482752"/>
              <a:gd name="connsiteY486" fmla="*/ 12352138 h 13715990"/>
              <a:gd name="connsiteX487" fmla="*/ 21566082 w 24482752"/>
              <a:gd name="connsiteY487" fmla="*/ 12340106 h 13715990"/>
              <a:gd name="connsiteX488" fmla="*/ 21423160 w 24482752"/>
              <a:gd name="connsiteY488" fmla="*/ 12275938 h 13715990"/>
              <a:gd name="connsiteX489" fmla="*/ 21415068 w 24482752"/>
              <a:gd name="connsiteY489" fmla="*/ 12275938 h 13715990"/>
              <a:gd name="connsiteX490" fmla="*/ 21406980 w 24482752"/>
              <a:gd name="connsiteY490" fmla="*/ 12275938 h 13715990"/>
              <a:gd name="connsiteX491" fmla="*/ 21223606 w 24482752"/>
              <a:gd name="connsiteY491" fmla="*/ 12261233 h 13715990"/>
              <a:gd name="connsiteX492" fmla="*/ 21122480 w 24482752"/>
              <a:gd name="connsiteY492" fmla="*/ 12453737 h 13715990"/>
              <a:gd name="connsiteX493" fmla="*/ 21189898 w 24482752"/>
              <a:gd name="connsiteY493" fmla="*/ 12459085 h 13715990"/>
              <a:gd name="connsiteX494" fmla="*/ 21266752 w 24482752"/>
              <a:gd name="connsiteY494" fmla="*/ 12313370 h 13715990"/>
              <a:gd name="connsiteX495" fmla="*/ 21223606 w 24482752"/>
              <a:gd name="connsiteY495" fmla="*/ 12261233 h 13715990"/>
              <a:gd name="connsiteX496" fmla="*/ 22664972 w 24482752"/>
              <a:gd name="connsiteY496" fmla="*/ 12210433 h 13715990"/>
              <a:gd name="connsiteX497" fmla="*/ 22697332 w 24482752"/>
              <a:gd name="connsiteY497" fmla="*/ 12210433 h 13715990"/>
              <a:gd name="connsiteX498" fmla="*/ 22722948 w 24482752"/>
              <a:gd name="connsiteY498" fmla="*/ 12218454 h 13715990"/>
              <a:gd name="connsiteX499" fmla="*/ 22731040 w 24482752"/>
              <a:gd name="connsiteY499" fmla="*/ 12239843 h 13715990"/>
              <a:gd name="connsiteX500" fmla="*/ 22722948 w 24482752"/>
              <a:gd name="connsiteY500" fmla="*/ 12262569 h 13715990"/>
              <a:gd name="connsiteX501" fmla="*/ 22697332 w 24482752"/>
              <a:gd name="connsiteY501" fmla="*/ 12269253 h 13715990"/>
              <a:gd name="connsiteX502" fmla="*/ 22664972 w 24482752"/>
              <a:gd name="connsiteY502" fmla="*/ 12269253 h 13715990"/>
              <a:gd name="connsiteX503" fmla="*/ 22664972 w 24482752"/>
              <a:gd name="connsiteY503" fmla="*/ 12210433 h 13715990"/>
              <a:gd name="connsiteX504" fmla="*/ 22005636 w 24482752"/>
              <a:gd name="connsiteY504" fmla="*/ 12210433 h 13715990"/>
              <a:gd name="connsiteX505" fmla="*/ 22031256 w 24482752"/>
              <a:gd name="connsiteY505" fmla="*/ 12210433 h 13715990"/>
              <a:gd name="connsiteX506" fmla="*/ 22058222 w 24482752"/>
              <a:gd name="connsiteY506" fmla="*/ 12218454 h 13715990"/>
              <a:gd name="connsiteX507" fmla="*/ 22067660 w 24482752"/>
              <a:gd name="connsiteY507" fmla="*/ 12242517 h 13715990"/>
              <a:gd name="connsiteX508" fmla="*/ 22066312 w 24482752"/>
              <a:gd name="connsiteY508" fmla="*/ 12255885 h 13715990"/>
              <a:gd name="connsiteX509" fmla="*/ 22060920 w 24482752"/>
              <a:gd name="connsiteY509" fmla="*/ 12266580 h 13715990"/>
              <a:gd name="connsiteX510" fmla="*/ 22050132 w 24482752"/>
              <a:gd name="connsiteY510" fmla="*/ 12273264 h 13715990"/>
              <a:gd name="connsiteX511" fmla="*/ 22032604 w 24482752"/>
              <a:gd name="connsiteY511" fmla="*/ 12275938 h 13715990"/>
              <a:gd name="connsiteX512" fmla="*/ 22006986 w 24482752"/>
              <a:gd name="connsiteY512" fmla="*/ 12275938 h 13715990"/>
              <a:gd name="connsiteX513" fmla="*/ 22005636 w 24482752"/>
              <a:gd name="connsiteY513" fmla="*/ 12275938 h 13715990"/>
              <a:gd name="connsiteX514" fmla="*/ 22005636 w 24482752"/>
              <a:gd name="connsiteY514" fmla="*/ 12210433 h 13715990"/>
              <a:gd name="connsiteX515" fmla="*/ 22945424 w 24482752"/>
              <a:gd name="connsiteY515" fmla="*/ 12209096 h 13715990"/>
              <a:gd name="connsiteX516" fmla="*/ 22972390 w 24482752"/>
              <a:gd name="connsiteY516" fmla="*/ 12209096 h 13715990"/>
              <a:gd name="connsiteX517" fmla="*/ 22993964 w 24482752"/>
              <a:gd name="connsiteY517" fmla="*/ 12211770 h 13715990"/>
              <a:gd name="connsiteX518" fmla="*/ 23011492 w 24482752"/>
              <a:gd name="connsiteY518" fmla="*/ 12222464 h 13715990"/>
              <a:gd name="connsiteX519" fmla="*/ 23023628 w 24482752"/>
              <a:gd name="connsiteY519" fmla="*/ 12242517 h 13715990"/>
              <a:gd name="connsiteX520" fmla="*/ 23027672 w 24482752"/>
              <a:gd name="connsiteY520" fmla="*/ 12273264 h 13715990"/>
              <a:gd name="connsiteX521" fmla="*/ 23023628 w 24482752"/>
              <a:gd name="connsiteY521" fmla="*/ 12302674 h 13715990"/>
              <a:gd name="connsiteX522" fmla="*/ 23011492 w 24482752"/>
              <a:gd name="connsiteY522" fmla="*/ 12322727 h 13715990"/>
              <a:gd name="connsiteX523" fmla="*/ 22992616 w 24482752"/>
              <a:gd name="connsiteY523" fmla="*/ 12334758 h 13715990"/>
              <a:gd name="connsiteX524" fmla="*/ 22969692 w 24482752"/>
              <a:gd name="connsiteY524" fmla="*/ 12338769 h 13715990"/>
              <a:gd name="connsiteX525" fmla="*/ 22945424 w 24482752"/>
              <a:gd name="connsiteY525" fmla="*/ 12338769 h 13715990"/>
              <a:gd name="connsiteX526" fmla="*/ 22945424 w 24482752"/>
              <a:gd name="connsiteY526" fmla="*/ 12209096 h 13715990"/>
              <a:gd name="connsiteX527" fmla="*/ 22179572 w 24482752"/>
              <a:gd name="connsiteY527" fmla="*/ 12207760 h 13715990"/>
              <a:gd name="connsiteX528" fmla="*/ 22217324 w 24482752"/>
              <a:gd name="connsiteY528" fmla="*/ 12225138 h 13715990"/>
              <a:gd name="connsiteX529" fmla="*/ 22230808 w 24482752"/>
              <a:gd name="connsiteY529" fmla="*/ 12274601 h 13715990"/>
              <a:gd name="connsiteX530" fmla="*/ 22217324 w 24482752"/>
              <a:gd name="connsiteY530" fmla="*/ 12324064 h 13715990"/>
              <a:gd name="connsiteX531" fmla="*/ 22179572 w 24482752"/>
              <a:gd name="connsiteY531" fmla="*/ 12341443 h 13715990"/>
              <a:gd name="connsiteX532" fmla="*/ 22141820 w 24482752"/>
              <a:gd name="connsiteY532" fmla="*/ 12324064 h 13715990"/>
              <a:gd name="connsiteX533" fmla="*/ 22128336 w 24482752"/>
              <a:gd name="connsiteY533" fmla="*/ 12274601 h 13715990"/>
              <a:gd name="connsiteX534" fmla="*/ 22141820 w 24482752"/>
              <a:gd name="connsiteY534" fmla="*/ 12225138 h 13715990"/>
              <a:gd name="connsiteX535" fmla="*/ 22179572 w 24482752"/>
              <a:gd name="connsiteY535" fmla="*/ 12207760 h 13715990"/>
              <a:gd name="connsiteX536" fmla="*/ 21316640 w 24482752"/>
              <a:gd name="connsiteY536" fmla="*/ 12207759 h 13715990"/>
              <a:gd name="connsiteX537" fmla="*/ 21237088 w 24482752"/>
              <a:gd name="connsiteY537" fmla="*/ 12250538 h 13715990"/>
              <a:gd name="connsiteX538" fmla="*/ 21278888 w 24482752"/>
              <a:gd name="connsiteY538" fmla="*/ 12302674 h 13715990"/>
              <a:gd name="connsiteX539" fmla="*/ 21336864 w 24482752"/>
              <a:gd name="connsiteY539" fmla="*/ 12271927 h 13715990"/>
              <a:gd name="connsiteX540" fmla="*/ 21316640 w 24482752"/>
              <a:gd name="connsiteY540" fmla="*/ 12207759 h 13715990"/>
              <a:gd name="connsiteX541" fmla="*/ 22923850 w 24482752"/>
              <a:gd name="connsiteY541" fmla="*/ 12191717 h 13715990"/>
              <a:gd name="connsiteX542" fmla="*/ 22923850 w 24482752"/>
              <a:gd name="connsiteY542" fmla="*/ 12357485 h 13715990"/>
              <a:gd name="connsiteX543" fmla="*/ 22971042 w 24482752"/>
              <a:gd name="connsiteY543" fmla="*/ 12357485 h 13715990"/>
              <a:gd name="connsiteX544" fmla="*/ 23002052 w 24482752"/>
              <a:gd name="connsiteY544" fmla="*/ 12353474 h 13715990"/>
              <a:gd name="connsiteX545" fmla="*/ 23027672 w 24482752"/>
              <a:gd name="connsiteY545" fmla="*/ 12338769 h 13715990"/>
              <a:gd name="connsiteX546" fmla="*/ 23045200 w 24482752"/>
              <a:gd name="connsiteY546" fmla="*/ 12312032 h 13715990"/>
              <a:gd name="connsiteX547" fmla="*/ 23051942 w 24482752"/>
              <a:gd name="connsiteY547" fmla="*/ 12273264 h 13715990"/>
              <a:gd name="connsiteX548" fmla="*/ 23046548 w 24482752"/>
              <a:gd name="connsiteY548" fmla="*/ 12235833 h 13715990"/>
              <a:gd name="connsiteX549" fmla="*/ 23030368 w 24482752"/>
              <a:gd name="connsiteY549" fmla="*/ 12210433 h 13715990"/>
              <a:gd name="connsiteX550" fmla="*/ 23004750 w 24482752"/>
              <a:gd name="connsiteY550" fmla="*/ 12195727 h 13715990"/>
              <a:gd name="connsiteX551" fmla="*/ 22972390 w 24482752"/>
              <a:gd name="connsiteY551" fmla="*/ 12191717 h 13715990"/>
              <a:gd name="connsiteX552" fmla="*/ 22923850 w 24482752"/>
              <a:gd name="connsiteY552" fmla="*/ 12191717 h 13715990"/>
              <a:gd name="connsiteX553" fmla="*/ 22790366 w 24482752"/>
              <a:gd name="connsiteY553" fmla="*/ 12191717 h 13715990"/>
              <a:gd name="connsiteX554" fmla="*/ 22790366 w 24482752"/>
              <a:gd name="connsiteY554" fmla="*/ 12357485 h 13715990"/>
              <a:gd name="connsiteX555" fmla="*/ 22890142 w 24482752"/>
              <a:gd name="connsiteY555" fmla="*/ 12357485 h 13715990"/>
              <a:gd name="connsiteX556" fmla="*/ 22890142 w 24482752"/>
              <a:gd name="connsiteY556" fmla="*/ 12338769 h 13715990"/>
              <a:gd name="connsiteX557" fmla="*/ 22813288 w 24482752"/>
              <a:gd name="connsiteY557" fmla="*/ 12338769 h 13715990"/>
              <a:gd name="connsiteX558" fmla="*/ 22813288 w 24482752"/>
              <a:gd name="connsiteY558" fmla="*/ 12283959 h 13715990"/>
              <a:gd name="connsiteX559" fmla="*/ 22882052 w 24482752"/>
              <a:gd name="connsiteY559" fmla="*/ 12283959 h 13715990"/>
              <a:gd name="connsiteX560" fmla="*/ 22882052 w 24482752"/>
              <a:gd name="connsiteY560" fmla="*/ 12265243 h 13715990"/>
              <a:gd name="connsiteX561" fmla="*/ 22813288 w 24482752"/>
              <a:gd name="connsiteY561" fmla="*/ 12265243 h 13715990"/>
              <a:gd name="connsiteX562" fmla="*/ 22813288 w 24482752"/>
              <a:gd name="connsiteY562" fmla="*/ 12210433 h 13715990"/>
              <a:gd name="connsiteX563" fmla="*/ 22890142 w 24482752"/>
              <a:gd name="connsiteY563" fmla="*/ 12210433 h 13715990"/>
              <a:gd name="connsiteX564" fmla="*/ 22890142 w 24482752"/>
              <a:gd name="connsiteY564" fmla="*/ 12191717 h 13715990"/>
              <a:gd name="connsiteX565" fmla="*/ 22790366 w 24482752"/>
              <a:gd name="connsiteY565" fmla="*/ 12191717 h 13715990"/>
              <a:gd name="connsiteX566" fmla="*/ 22644746 w 24482752"/>
              <a:gd name="connsiteY566" fmla="*/ 12191717 h 13715990"/>
              <a:gd name="connsiteX567" fmla="*/ 22644746 w 24482752"/>
              <a:gd name="connsiteY567" fmla="*/ 12356148 h 13715990"/>
              <a:gd name="connsiteX568" fmla="*/ 22666320 w 24482752"/>
              <a:gd name="connsiteY568" fmla="*/ 12356148 h 13715990"/>
              <a:gd name="connsiteX569" fmla="*/ 22666320 w 24482752"/>
              <a:gd name="connsiteY569" fmla="*/ 12285296 h 13715990"/>
              <a:gd name="connsiteX570" fmla="*/ 22690588 w 24482752"/>
              <a:gd name="connsiteY570" fmla="*/ 12285296 h 13715990"/>
              <a:gd name="connsiteX571" fmla="*/ 22702724 w 24482752"/>
              <a:gd name="connsiteY571" fmla="*/ 12286632 h 13715990"/>
              <a:gd name="connsiteX572" fmla="*/ 22712164 w 24482752"/>
              <a:gd name="connsiteY572" fmla="*/ 12290643 h 13715990"/>
              <a:gd name="connsiteX573" fmla="*/ 22718904 w 24482752"/>
              <a:gd name="connsiteY573" fmla="*/ 12298664 h 13715990"/>
              <a:gd name="connsiteX574" fmla="*/ 22724296 w 24482752"/>
              <a:gd name="connsiteY574" fmla="*/ 12312032 h 13715990"/>
              <a:gd name="connsiteX575" fmla="*/ 22731040 w 24482752"/>
              <a:gd name="connsiteY575" fmla="*/ 12342779 h 13715990"/>
              <a:gd name="connsiteX576" fmla="*/ 22733736 w 24482752"/>
              <a:gd name="connsiteY576" fmla="*/ 12350800 h 13715990"/>
              <a:gd name="connsiteX577" fmla="*/ 22737780 w 24482752"/>
              <a:gd name="connsiteY577" fmla="*/ 12357485 h 13715990"/>
              <a:gd name="connsiteX578" fmla="*/ 22737780 w 24482752"/>
              <a:gd name="connsiteY578" fmla="*/ 12356148 h 13715990"/>
              <a:gd name="connsiteX579" fmla="*/ 22763400 w 24482752"/>
              <a:gd name="connsiteY579" fmla="*/ 12356148 h 13715990"/>
              <a:gd name="connsiteX580" fmla="*/ 22755308 w 24482752"/>
              <a:gd name="connsiteY580" fmla="*/ 12338769 h 13715990"/>
              <a:gd name="connsiteX581" fmla="*/ 22747220 w 24482752"/>
              <a:gd name="connsiteY581" fmla="*/ 12305348 h 13715990"/>
              <a:gd name="connsiteX582" fmla="*/ 22736432 w 24482752"/>
              <a:gd name="connsiteY582" fmla="*/ 12285296 h 13715990"/>
              <a:gd name="connsiteX583" fmla="*/ 22717556 w 24482752"/>
              <a:gd name="connsiteY583" fmla="*/ 12277274 h 13715990"/>
              <a:gd name="connsiteX584" fmla="*/ 22732388 w 24482752"/>
              <a:gd name="connsiteY584" fmla="*/ 12274601 h 13715990"/>
              <a:gd name="connsiteX585" fmla="*/ 22744522 w 24482752"/>
              <a:gd name="connsiteY585" fmla="*/ 12266580 h 13715990"/>
              <a:gd name="connsiteX586" fmla="*/ 22752612 w 24482752"/>
              <a:gd name="connsiteY586" fmla="*/ 12254548 h 13715990"/>
              <a:gd name="connsiteX587" fmla="*/ 22755308 w 24482752"/>
              <a:gd name="connsiteY587" fmla="*/ 12237169 h 13715990"/>
              <a:gd name="connsiteX588" fmla="*/ 22741826 w 24482752"/>
              <a:gd name="connsiteY588" fmla="*/ 12203748 h 13715990"/>
              <a:gd name="connsiteX589" fmla="*/ 22700028 w 24482752"/>
              <a:gd name="connsiteY589" fmla="*/ 12191717 h 13715990"/>
              <a:gd name="connsiteX590" fmla="*/ 22644746 w 24482752"/>
              <a:gd name="connsiteY590" fmla="*/ 12191717 h 13715990"/>
              <a:gd name="connsiteX591" fmla="*/ 22509912 w 24482752"/>
              <a:gd name="connsiteY591" fmla="*/ 12191717 h 13715990"/>
              <a:gd name="connsiteX592" fmla="*/ 22509912 w 24482752"/>
              <a:gd name="connsiteY592" fmla="*/ 12357485 h 13715990"/>
              <a:gd name="connsiteX593" fmla="*/ 22609688 w 24482752"/>
              <a:gd name="connsiteY593" fmla="*/ 12357485 h 13715990"/>
              <a:gd name="connsiteX594" fmla="*/ 22609688 w 24482752"/>
              <a:gd name="connsiteY594" fmla="*/ 12338769 h 13715990"/>
              <a:gd name="connsiteX595" fmla="*/ 22532836 w 24482752"/>
              <a:gd name="connsiteY595" fmla="*/ 12338769 h 13715990"/>
              <a:gd name="connsiteX596" fmla="*/ 22532836 w 24482752"/>
              <a:gd name="connsiteY596" fmla="*/ 12283959 h 13715990"/>
              <a:gd name="connsiteX597" fmla="*/ 22601600 w 24482752"/>
              <a:gd name="connsiteY597" fmla="*/ 12283959 h 13715990"/>
              <a:gd name="connsiteX598" fmla="*/ 22601600 w 24482752"/>
              <a:gd name="connsiteY598" fmla="*/ 12265243 h 13715990"/>
              <a:gd name="connsiteX599" fmla="*/ 22532836 w 24482752"/>
              <a:gd name="connsiteY599" fmla="*/ 12265243 h 13715990"/>
              <a:gd name="connsiteX600" fmla="*/ 22532836 w 24482752"/>
              <a:gd name="connsiteY600" fmla="*/ 12210433 h 13715990"/>
              <a:gd name="connsiteX601" fmla="*/ 22609688 w 24482752"/>
              <a:gd name="connsiteY601" fmla="*/ 12210433 h 13715990"/>
              <a:gd name="connsiteX602" fmla="*/ 22609688 w 24482752"/>
              <a:gd name="connsiteY602" fmla="*/ 12191717 h 13715990"/>
              <a:gd name="connsiteX603" fmla="*/ 22509912 w 24482752"/>
              <a:gd name="connsiteY603" fmla="*/ 12191717 h 13715990"/>
              <a:gd name="connsiteX604" fmla="*/ 21984064 w 24482752"/>
              <a:gd name="connsiteY604" fmla="*/ 12191717 h 13715990"/>
              <a:gd name="connsiteX605" fmla="*/ 21984064 w 24482752"/>
              <a:gd name="connsiteY605" fmla="*/ 12357485 h 13715990"/>
              <a:gd name="connsiteX606" fmla="*/ 22006986 w 24482752"/>
              <a:gd name="connsiteY606" fmla="*/ 12357485 h 13715990"/>
              <a:gd name="connsiteX607" fmla="*/ 22006986 w 24482752"/>
              <a:gd name="connsiteY607" fmla="*/ 12294653 h 13715990"/>
              <a:gd name="connsiteX608" fmla="*/ 22033952 w 24482752"/>
              <a:gd name="connsiteY608" fmla="*/ 12294653 h 13715990"/>
              <a:gd name="connsiteX609" fmla="*/ 22075750 w 24482752"/>
              <a:gd name="connsiteY609" fmla="*/ 12279948 h 13715990"/>
              <a:gd name="connsiteX610" fmla="*/ 22089234 w 24482752"/>
              <a:gd name="connsiteY610" fmla="*/ 12241180 h 13715990"/>
              <a:gd name="connsiteX611" fmla="*/ 22075750 w 24482752"/>
              <a:gd name="connsiteY611" fmla="*/ 12205085 h 13715990"/>
              <a:gd name="connsiteX612" fmla="*/ 22031256 w 24482752"/>
              <a:gd name="connsiteY612" fmla="*/ 12191717 h 13715990"/>
              <a:gd name="connsiteX613" fmla="*/ 21984064 w 24482752"/>
              <a:gd name="connsiteY613" fmla="*/ 12191717 h 13715990"/>
              <a:gd name="connsiteX614" fmla="*/ 21424508 w 24482752"/>
              <a:gd name="connsiteY614" fmla="*/ 12191717 h 13715990"/>
              <a:gd name="connsiteX615" fmla="*/ 21424508 w 24482752"/>
              <a:gd name="connsiteY615" fmla="*/ 12258559 h 13715990"/>
              <a:gd name="connsiteX616" fmla="*/ 21579564 w 24482752"/>
              <a:gd name="connsiteY616" fmla="*/ 12329411 h 13715990"/>
              <a:gd name="connsiteX617" fmla="*/ 21630802 w 24482752"/>
              <a:gd name="connsiteY617" fmla="*/ 12285296 h 13715990"/>
              <a:gd name="connsiteX618" fmla="*/ 21424508 w 24482752"/>
              <a:gd name="connsiteY618" fmla="*/ 12191717 h 13715990"/>
              <a:gd name="connsiteX619" fmla="*/ 21406980 w 24482752"/>
              <a:gd name="connsiteY619" fmla="*/ 12191717 h 13715990"/>
              <a:gd name="connsiteX620" fmla="*/ 21332820 w 24482752"/>
              <a:gd name="connsiteY620" fmla="*/ 12203748 h 13715990"/>
              <a:gd name="connsiteX621" fmla="*/ 21353046 w 24482752"/>
              <a:gd name="connsiteY621" fmla="*/ 12267917 h 13715990"/>
              <a:gd name="connsiteX622" fmla="*/ 21406980 w 24482752"/>
              <a:gd name="connsiteY622" fmla="*/ 12258559 h 13715990"/>
              <a:gd name="connsiteX623" fmla="*/ 21406980 w 24482752"/>
              <a:gd name="connsiteY623" fmla="*/ 12191717 h 13715990"/>
              <a:gd name="connsiteX624" fmla="*/ 22362944 w 24482752"/>
              <a:gd name="connsiteY624" fmla="*/ 12190381 h 13715990"/>
              <a:gd name="connsiteX625" fmla="*/ 22333280 w 24482752"/>
              <a:gd name="connsiteY625" fmla="*/ 12298665 h 13715990"/>
              <a:gd name="connsiteX626" fmla="*/ 22329236 w 24482752"/>
              <a:gd name="connsiteY626" fmla="*/ 12317380 h 13715990"/>
              <a:gd name="connsiteX627" fmla="*/ 22326540 w 24482752"/>
              <a:gd name="connsiteY627" fmla="*/ 12332086 h 13715990"/>
              <a:gd name="connsiteX628" fmla="*/ 22325192 w 24482752"/>
              <a:gd name="connsiteY628" fmla="*/ 12344117 h 13715990"/>
              <a:gd name="connsiteX629" fmla="*/ 22323844 w 24482752"/>
              <a:gd name="connsiteY629" fmla="*/ 12344117 h 13715990"/>
              <a:gd name="connsiteX630" fmla="*/ 22321146 w 24482752"/>
              <a:gd name="connsiteY630" fmla="*/ 12332086 h 13715990"/>
              <a:gd name="connsiteX631" fmla="*/ 22318450 w 24482752"/>
              <a:gd name="connsiteY631" fmla="*/ 12317380 h 13715990"/>
              <a:gd name="connsiteX632" fmla="*/ 22314404 w 24482752"/>
              <a:gd name="connsiteY632" fmla="*/ 12300002 h 13715990"/>
              <a:gd name="connsiteX633" fmla="*/ 22286090 w 24482752"/>
              <a:gd name="connsiteY633" fmla="*/ 12193055 h 13715990"/>
              <a:gd name="connsiteX634" fmla="*/ 22263168 w 24482752"/>
              <a:gd name="connsiteY634" fmla="*/ 12193055 h 13715990"/>
              <a:gd name="connsiteX635" fmla="*/ 22309012 w 24482752"/>
              <a:gd name="connsiteY635" fmla="*/ 12358822 h 13715990"/>
              <a:gd name="connsiteX636" fmla="*/ 22340024 w 24482752"/>
              <a:gd name="connsiteY636" fmla="*/ 12358822 h 13715990"/>
              <a:gd name="connsiteX637" fmla="*/ 22366988 w 24482752"/>
              <a:gd name="connsiteY637" fmla="*/ 12255886 h 13715990"/>
              <a:gd name="connsiteX638" fmla="*/ 22371034 w 24482752"/>
              <a:gd name="connsiteY638" fmla="*/ 12238507 h 13715990"/>
              <a:gd name="connsiteX639" fmla="*/ 22373732 w 24482752"/>
              <a:gd name="connsiteY639" fmla="*/ 12225139 h 13715990"/>
              <a:gd name="connsiteX640" fmla="*/ 22375080 w 24482752"/>
              <a:gd name="connsiteY640" fmla="*/ 12213107 h 13715990"/>
              <a:gd name="connsiteX641" fmla="*/ 22376428 w 24482752"/>
              <a:gd name="connsiteY641" fmla="*/ 12213107 h 13715990"/>
              <a:gd name="connsiteX642" fmla="*/ 22377776 w 24482752"/>
              <a:gd name="connsiteY642" fmla="*/ 12225139 h 13715990"/>
              <a:gd name="connsiteX643" fmla="*/ 22379124 w 24482752"/>
              <a:gd name="connsiteY643" fmla="*/ 12238507 h 13715990"/>
              <a:gd name="connsiteX644" fmla="*/ 22383170 w 24482752"/>
              <a:gd name="connsiteY644" fmla="*/ 12255886 h 13715990"/>
              <a:gd name="connsiteX645" fmla="*/ 22410136 w 24482752"/>
              <a:gd name="connsiteY645" fmla="*/ 12358822 h 13715990"/>
              <a:gd name="connsiteX646" fmla="*/ 22441148 w 24482752"/>
              <a:gd name="connsiteY646" fmla="*/ 12358822 h 13715990"/>
              <a:gd name="connsiteX647" fmla="*/ 22486992 w 24482752"/>
              <a:gd name="connsiteY647" fmla="*/ 12193055 h 13715990"/>
              <a:gd name="connsiteX648" fmla="*/ 22465418 w 24482752"/>
              <a:gd name="connsiteY648" fmla="*/ 12193055 h 13715990"/>
              <a:gd name="connsiteX649" fmla="*/ 22437104 w 24482752"/>
              <a:gd name="connsiteY649" fmla="*/ 12301338 h 13715990"/>
              <a:gd name="connsiteX650" fmla="*/ 22433058 w 24482752"/>
              <a:gd name="connsiteY650" fmla="*/ 12318717 h 13715990"/>
              <a:gd name="connsiteX651" fmla="*/ 22430360 w 24482752"/>
              <a:gd name="connsiteY651" fmla="*/ 12332086 h 13715990"/>
              <a:gd name="connsiteX652" fmla="*/ 22429012 w 24482752"/>
              <a:gd name="connsiteY652" fmla="*/ 12344117 h 13715990"/>
              <a:gd name="connsiteX653" fmla="*/ 22427664 w 24482752"/>
              <a:gd name="connsiteY653" fmla="*/ 12344117 h 13715990"/>
              <a:gd name="connsiteX654" fmla="*/ 22424968 w 24482752"/>
              <a:gd name="connsiteY654" fmla="*/ 12332086 h 13715990"/>
              <a:gd name="connsiteX655" fmla="*/ 22422272 w 24482752"/>
              <a:gd name="connsiteY655" fmla="*/ 12318717 h 13715990"/>
              <a:gd name="connsiteX656" fmla="*/ 22418226 w 24482752"/>
              <a:gd name="connsiteY656" fmla="*/ 12300002 h 13715990"/>
              <a:gd name="connsiteX657" fmla="*/ 22388564 w 24482752"/>
              <a:gd name="connsiteY657" fmla="*/ 12190381 h 13715990"/>
              <a:gd name="connsiteX658" fmla="*/ 22362944 w 24482752"/>
              <a:gd name="connsiteY658" fmla="*/ 12190381 h 13715990"/>
              <a:gd name="connsiteX659" fmla="*/ 22179572 w 24482752"/>
              <a:gd name="connsiteY659" fmla="*/ 12187707 h 13715990"/>
              <a:gd name="connsiteX660" fmla="*/ 22148560 w 24482752"/>
              <a:gd name="connsiteY660" fmla="*/ 12193054 h 13715990"/>
              <a:gd name="connsiteX661" fmla="*/ 22125640 w 24482752"/>
              <a:gd name="connsiteY661" fmla="*/ 12210433 h 13715990"/>
              <a:gd name="connsiteX662" fmla="*/ 22110808 w 24482752"/>
              <a:gd name="connsiteY662" fmla="*/ 12237170 h 13715990"/>
              <a:gd name="connsiteX663" fmla="*/ 22105414 w 24482752"/>
              <a:gd name="connsiteY663" fmla="*/ 12274601 h 13715990"/>
              <a:gd name="connsiteX664" fmla="*/ 22110808 w 24482752"/>
              <a:gd name="connsiteY664" fmla="*/ 12312033 h 13715990"/>
              <a:gd name="connsiteX665" fmla="*/ 22125640 w 24482752"/>
              <a:gd name="connsiteY665" fmla="*/ 12338770 h 13715990"/>
              <a:gd name="connsiteX666" fmla="*/ 22148560 w 24482752"/>
              <a:gd name="connsiteY666" fmla="*/ 12354812 h 13715990"/>
              <a:gd name="connsiteX667" fmla="*/ 22179572 w 24482752"/>
              <a:gd name="connsiteY667" fmla="*/ 12360159 h 13715990"/>
              <a:gd name="connsiteX668" fmla="*/ 22210584 w 24482752"/>
              <a:gd name="connsiteY668" fmla="*/ 12354812 h 13715990"/>
              <a:gd name="connsiteX669" fmla="*/ 22233504 w 24482752"/>
              <a:gd name="connsiteY669" fmla="*/ 12338770 h 13715990"/>
              <a:gd name="connsiteX670" fmla="*/ 22248336 w 24482752"/>
              <a:gd name="connsiteY670" fmla="*/ 12312033 h 13715990"/>
              <a:gd name="connsiteX671" fmla="*/ 22253730 w 24482752"/>
              <a:gd name="connsiteY671" fmla="*/ 12274601 h 13715990"/>
              <a:gd name="connsiteX672" fmla="*/ 22248336 w 24482752"/>
              <a:gd name="connsiteY672" fmla="*/ 12237170 h 13715990"/>
              <a:gd name="connsiteX673" fmla="*/ 22233504 w 24482752"/>
              <a:gd name="connsiteY673" fmla="*/ 12210433 h 13715990"/>
              <a:gd name="connsiteX674" fmla="*/ 22210584 w 24482752"/>
              <a:gd name="connsiteY674" fmla="*/ 12193054 h 13715990"/>
              <a:gd name="connsiteX675" fmla="*/ 22179572 w 24482752"/>
              <a:gd name="connsiteY675" fmla="*/ 12187707 h 13715990"/>
              <a:gd name="connsiteX676" fmla="*/ 21291022 w 24482752"/>
              <a:gd name="connsiteY676" fmla="*/ 12127549 h 13715990"/>
              <a:gd name="connsiteX677" fmla="*/ 21184504 w 24482752"/>
              <a:gd name="connsiteY677" fmla="*/ 12185033 h 13715990"/>
              <a:gd name="connsiteX678" fmla="*/ 21226302 w 24482752"/>
              <a:gd name="connsiteY678" fmla="*/ 12237170 h 13715990"/>
              <a:gd name="connsiteX679" fmla="*/ 21311248 w 24482752"/>
              <a:gd name="connsiteY679" fmla="*/ 12191717 h 13715990"/>
              <a:gd name="connsiteX680" fmla="*/ 21291022 w 24482752"/>
              <a:gd name="connsiteY680" fmla="*/ 12127549 h 13715990"/>
              <a:gd name="connsiteX681" fmla="*/ 21423160 w 24482752"/>
              <a:gd name="connsiteY681" fmla="*/ 12106160 h 13715990"/>
              <a:gd name="connsiteX682" fmla="*/ 21423160 w 24482752"/>
              <a:gd name="connsiteY682" fmla="*/ 12173002 h 13715990"/>
              <a:gd name="connsiteX683" fmla="*/ 21642936 w 24482752"/>
              <a:gd name="connsiteY683" fmla="*/ 12273265 h 13715990"/>
              <a:gd name="connsiteX684" fmla="*/ 21694172 w 24482752"/>
              <a:gd name="connsiteY684" fmla="*/ 12229149 h 13715990"/>
              <a:gd name="connsiteX685" fmla="*/ 21423160 w 24482752"/>
              <a:gd name="connsiteY685" fmla="*/ 12106160 h 13715990"/>
              <a:gd name="connsiteX686" fmla="*/ 21423160 w 24482752"/>
              <a:gd name="connsiteY686" fmla="*/ 12023276 h 13715990"/>
              <a:gd name="connsiteX687" fmla="*/ 21423160 w 24482752"/>
              <a:gd name="connsiteY687" fmla="*/ 12090118 h 13715990"/>
              <a:gd name="connsiteX688" fmla="*/ 21707656 w 24482752"/>
              <a:gd name="connsiteY688" fmla="*/ 12218454 h 13715990"/>
              <a:gd name="connsiteX689" fmla="*/ 21758892 w 24482752"/>
              <a:gd name="connsiteY689" fmla="*/ 12174338 h 13715990"/>
              <a:gd name="connsiteX690" fmla="*/ 21423160 w 24482752"/>
              <a:gd name="connsiteY690" fmla="*/ 12023276 h 13715990"/>
              <a:gd name="connsiteX691" fmla="*/ 361 w 24482752"/>
              <a:gd name="connsiteY691" fmla="*/ 5445758 h 13715990"/>
              <a:gd name="connsiteX692" fmla="*/ 3709 w 24482752"/>
              <a:gd name="connsiteY692" fmla="*/ 9217297 h 13715990"/>
              <a:gd name="connsiteX693" fmla="*/ 17269442 w 24482752"/>
              <a:gd name="connsiteY693" fmla="*/ 9187533 h 13715990"/>
              <a:gd name="connsiteX694" fmla="*/ 17269442 w 24482752"/>
              <a:gd name="connsiteY694" fmla="*/ 5399312 h 13715990"/>
              <a:gd name="connsiteX695" fmla="*/ 361 w 24482752"/>
              <a:gd name="connsiteY695" fmla="*/ 5445758 h 13715990"/>
              <a:gd name="connsiteX696" fmla="*/ 50642 w 24482752"/>
              <a:gd name="connsiteY696" fmla="*/ 0 h 13715990"/>
              <a:gd name="connsiteX697" fmla="*/ 24482752 w 24482752"/>
              <a:gd name="connsiteY697" fmla="*/ 0 h 13715990"/>
              <a:gd name="connsiteX698" fmla="*/ 24482752 w 24482752"/>
              <a:gd name="connsiteY698" fmla="*/ 13715990 h 13715990"/>
              <a:gd name="connsiteX699" fmla="*/ 50642 w 24482752"/>
              <a:gd name="connsiteY699" fmla="*/ 13715990 h 13715990"/>
              <a:gd name="connsiteX700" fmla="*/ 50642 w 24482752"/>
              <a:gd name="connsiteY700" fmla="*/ 0 h 13715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Lst>
            <a:rect l="l" t="t" r="r" b="b"/>
            <a:pathLst>
              <a:path w="24482752" h="13715990">
                <a:moveTo>
                  <a:pt x="21593048" y="12830725"/>
                </a:moveTo>
                <a:lnTo>
                  <a:pt x="21423160" y="12873504"/>
                </a:lnTo>
                <a:lnTo>
                  <a:pt x="21423160" y="12940346"/>
                </a:lnTo>
                <a:cubicBezTo>
                  <a:pt x="21495968" y="12939009"/>
                  <a:pt x="21564734" y="12921630"/>
                  <a:pt x="21625408" y="12889546"/>
                </a:cubicBezTo>
                <a:lnTo>
                  <a:pt x="21593048" y="12830725"/>
                </a:lnTo>
                <a:close/>
                <a:moveTo>
                  <a:pt x="21553948" y="12757199"/>
                </a:moveTo>
                <a:cubicBezTo>
                  <a:pt x="21513496" y="12775915"/>
                  <a:pt x="21470352" y="12787946"/>
                  <a:pt x="21423160" y="12789283"/>
                </a:cubicBezTo>
                <a:lnTo>
                  <a:pt x="21423160" y="12856125"/>
                </a:lnTo>
                <a:cubicBezTo>
                  <a:pt x="21481136" y="12854788"/>
                  <a:pt x="21536420" y="12840083"/>
                  <a:pt x="21584960" y="12816020"/>
                </a:cubicBezTo>
                <a:lnTo>
                  <a:pt x="21553948" y="12757199"/>
                </a:lnTo>
                <a:close/>
                <a:moveTo>
                  <a:pt x="21514844" y="12682336"/>
                </a:moveTo>
                <a:cubicBezTo>
                  <a:pt x="21486532" y="12695704"/>
                  <a:pt x="21455520" y="12703725"/>
                  <a:pt x="21423160" y="12705062"/>
                </a:cubicBezTo>
                <a:lnTo>
                  <a:pt x="21423160" y="12771904"/>
                </a:lnTo>
                <a:cubicBezTo>
                  <a:pt x="21466306" y="12770567"/>
                  <a:pt x="21508104" y="12759872"/>
                  <a:pt x="21545856" y="12741157"/>
                </a:cubicBezTo>
                <a:lnTo>
                  <a:pt x="21514844" y="12682336"/>
                </a:lnTo>
                <a:close/>
                <a:moveTo>
                  <a:pt x="21254616" y="12639557"/>
                </a:moveTo>
                <a:lnTo>
                  <a:pt x="21204728" y="12685009"/>
                </a:lnTo>
                <a:cubicBezTo>
                  <a:pt x="21255966" y="12737146"/>
                  <a:pt x="21327428" y="12769230"/>
                  <a:pt x="21405630" y="12771904"/>
                </a:cubicBezTo>
                <a:lnTo>
                  <a:pt x="21405630" y="12705062"/>
                </a:lnTo>
                <a:cubicBezTo>
                  <a:pt x="21347652" y="12702388"/>
                  <a:pt x="21293720" y="12678325"/>
                  <a:pt x="21254616" y="12639557"/>
                </a:cubicBezTo>
                <a:close/>
                <a:moveTo>
                  <a:pt x="23155764" y="12638221"/>
                </a:moveTo>
                <a:cubicBezTo>
                  <a:pt x="23169248" y="12638221"/>
                  <a:pt x="23180034" y="12642231"/>
                  <a:pt x="23185428" y="12651589"/>
                </a:cubicBezTo>
                <a:cubicBezTo>
                  <a:pt x="23192168" y="12660947"/>
                  <a:pt x="23194864" y="12674315"/>
                  <a:pt x="23194864" y="12690357"/>
                </a:cubicBezTo>
                <a:cubicBezTo>
                  <a:pt x="23194864" y="12706399"/>
                  <a:pt x="23192168" y="12719768"/>
                  <a:pt x="23185428" y="12729125"/>
                </a:cubicBezTo>
                <a:cubicBezTo>
                  <a:pt x="23178684" y="12738483"/>
                  <a:pt x="23169248" y="12742494"/>
                  <a:pt x="23155764" y="12742494"/>
                </a:cubicBezTo>
                <a:cubicBezTo>
                  <a:pt x="23142280" y="12742494"/>
                  <a:pt x="23132842" y="12738483"/>
                  <a:pt x="23126100" y="12729125"/>
                </a:cubicBezTo>
                <a:cubicBezTo>
                  <a:pt x="23119360" y="12719768"/>
                  <a:pt x="23116662" y="12706399"/>
                  <a:pt x="23116662" y="12690357"/>
                </a:cubicBezTo>
                <a:cubicBezTo>
                  <a:pt x="23116662" y="12674315"/>
                  <a:pt x="23119360" y="12660947"/>
                  <a:pt x="23126100" y="12651589"/>
                </a:cubicBezTo>
                <a:cubicBezTo>
                  <a:pt x="23132842" y="12642231"/>
                  <a:pt x="23142280" y="12638221"/>
                  <a:pt x="23155764" y="12638221"/>
                </a:cubicBezTo>
                <a:close/>
                <a:moveTo>
                  <a:pt x="22851040" y="12638221"/>
                </a:moveTo>
                <a:cubicBezTo>
                  <a:pt x="22864524" y="12638221"/>
                  <a:pt x="22873962" y="12642231"/>
                  <a:pt x="22880704" y="12651589"/>
                </a:cubicBezTo>
                <a:cubicBezTo>
                  <a:pt x="22887444" y="12660947"/>
                  <a:pt x="22890142" y="12674315"/>
                  <a:pt x="22890142" y="12690357"/>
                </a:cubicBezTo>
                <a:cubicBezTo>
                  <a:pt x="22890142" y="12706399"/>
                  <a:pt x="22887444" y="12719768"/>
                  <a:pt x="22880704" y="12729125"/>
                </a:cubicBezTo>
                <a:cubicBezTo>
                  <a:pt x="22873962" y="12738483"/>
                  <a:pt x="22864524" y="12742494"/>
                  <a:pt x="22851040" y="12742494"/>
                </a:cubicBezTo>
                <a:cubicBezTo>
                  <a:pt x="22837556" y="12742494"/>
                  <a:pt x="22828120" y="12738483"/>
                  <a:pt x="22821376" y="12729125"/>
                </a:cubicBezTo>
                <a:cubicBezTo>
                  <a:pt x="22814636" y="12719768"/>
                  <a:pt x="22811940" y="12706399"/>
                  <a:pt x="22811940" y="12690357"/>
                </a:cubicBezTo>
                <a:cubicBezTo>
                  <a:pt x="22811940" y="12674315"/>
                  <a:pt x="22814636" y="12660947"/>
                  <a:pt x="22821376" y="12651589"/>
                </a:cubicBezTo>
                <a:cubicBezTo>
                  <a:pt x="22828120" y="12642231"/>
                  <a:pt x="22837556" y="12638221"/>
                  <a:pt x="22851040" y="12638221"/>
                </a:cubicBezTo>
                <a:close/>
                <a:moveTo>
                  <a:pt x="21045628" y="12623515"/>
                </a:moveTo>
                <a:lnTo>
                  <a:pt x="20982256" y="12646241"/>
                </a:lnTo>
                <a:cubicBezTo>
                  <a:pt x="21002480" y="12699715"/>
                  <a:pt x="21033492" y="12747841"/>
                  <a:pt x="21069896" y="12789283"/>
                </a:cubicBezTo>
                <a:lnTo>
                  <a:pt x="21119784" y="12743830"/>
                </a:lnTo>
                <a:cubicBezTo>
                  <a:pt x="21088772" y="12707736"/>
                  <a:pt x="21063156" y="12667631"/>
                  <a:pt x="21045628" y="12623515"/>
                </a:cubicBezTo>
                <a:close/>
                <a:moveTo>
                  <a:pt x="23418688" y="12607473"/>
                </a:moveTo>
                <a:lnTo>
                  <a:pt x="23475316" y="12718430"/>
                </a:lnTo>
                <a:lnTo>
                  <a:pt x="23475316" y="12773241"/>
                </a:lnTo>
                <a:lnTo>
                  <a:pt x="23514420" y="12773241"/>
                </a:lnTo>
                <a:lnTo>
                  <a:pt x="23514420" y="12718430"/>
                </a:lnTo>
                <a:lnTo>
                  <a:pt x="23568352" y="12607473"/>
                </a:lnTo>
                <a:lnTo>
                  <a:pt x="23527902" y="12607473"/>
                </a:lnTo>
                <a:lnTo>
                  <a:pt x="23509024" y="12647578"/>
                </a:lnTo>
                <a:cubicBezTo>
                  <a:pt x="23506328" y="12652925"/>
                  <a:pt x="23503632" y="12658273"/>
                  <a:pt x="23502284" y="12662283"/>
                </a:cubicBezTo>
                <a:cubicBezTo>
                  <a:pt x="23500936" y="12666294"/>
                  <a:pt x="23499588" y="12670304"/>
                  <a:pt x="23498238" y="12672978"/>
                </a:cubicBezTo>
                <a:cubicBezTo>
                  <a:pt x="23496890" y="12675652"/>
                  <a:pt x="23495542" y="12679662"/>
                  <a:pt x="23495542" y="12682336"/>
                </a:cubicBezTo>
                <a:lnTo>
                  <a:pt x="23494194" y="12682336"/>
                </a:lnTo>
                <a:cubicBezTo>
                  <a:pt x="23494194" y="12679662"/>
                  <a:pt x="23494194" y="12676988"/>
                  <a:pt x="23492844" y="12672978"/>
                </a:cubicBezTo>
                <a:lnTo>
                  <a:pt x="23488800" y="12660947"/>
                </a:lnTo>
                <a:cubicBezTo>
                  <a:pt x="23487452" y="12656936"/>
                  <a:pt x="23484756" y="12651589"/>
                  <a:pt x="23482060" y="12646241"/>
                </a:cubicBezTo>
                <a:lnTo>
                  <a:pt x="23461834" y="12607473"/>
                </a:lnTo>
                <a:lnTo>
                  <a:pt x="23418688" y="12607473"/>
                </a:lnTo>
                <a:close/>
                <a:moveTo>
                  <a:pt x="22958908" y="12607473"/>
                </a:moveTo>
                <a:lnTo>
                  <a:pt x="22958908" y="12773241"/>
                </a:lnTo>
                <a:lnTo>
                  <a:pt x="23062728" y="12773241"/>
                </a:lnTo>
                <a:lnTo>
                  <a:pt x="23062728" y="12739820"/>
                </a:lnTo>
                <a:lnTo>
                  <a:pt x="22998008" y="12739820"/>
                </a:lnTo>
                <a:lnTo>
                  <a:pt x="22998008" y="12607473"/>
                </a:lnTo>
                <a:lnTo>
                  <a:pt x="22958908" y="12607473"/>
                </a:lnTo>
                <a:close/>
                <a:moveTo>
                  <a:pt x="22597554" y="12607473"/>
                </a:moveTo>
                <a:lnTo>
                  <a:pt x="22597554" y="12774578"/>
                </a:lnTo>
                <a:lnTo>
                  <a:pt x="22636656" y="12774578"/>
                </a:lnTo>
                <a:lnTo>
                  <a:pt x="22636656" y="12709073"/>
                </a:lnTo>
                <a:lnTo>
                  <a:pt x="22636656" y="12693030"/>
                </a:lnTo>
                <a:lnTo>
                  <a:pt x="22636656" y="12680999"/>
                </a:lnTo>
                <a:cubicBezTo>
                  <a:pt x="22635308" y="12678325"/>
                  <a:pt x="22635308" y="12674315"/>
                  <a:pt x="22635308" y="12671641"/>
                </a:cubicBezTo>
                <a:lnTo>
                  <a:pt x="22636656" y="12671641"/>
                </a:lnTo>
                <a:cubicBezTo>
                  <a:pt x="22638004" y="12672978"/>
                  <a:pt x="22639352" y="12675652"/>
                  <a:pt x="22640700" y="12678325"/>
                </a:cubicBezTo>
                <a:cubicBezTo>
                  <a:pt x="22643396" y="12683673"/>
                  <a:pt x="22647442" y="12689020"/>
                  <a:pt x="22652836" y="12695704"/>
                </a:cubicBezTo>
                <a:lnTo>
                  <a:pt x="22712162" y="12774578"/>
                </a:lnTo>
                <a:lnTo>
                  <a:pt x="22747220" y="12774578"/>
                </a:lnTo>
                <a:lnTo>
                  <a:pt x="22747220" y="12608810"/>
                </a:lnTo>
                <a:lnTo>
                  <a:pt x="22708116" y="12608810"/>
                </a:lnTo>
                <a:lnTo>
                  <a:pt x="22708116" y="12675652"/>
                </a:lnTo>
                <a:lnTo>
                  <a:pt x="22708116" y="12690357"/>
                </a:lnTo>
                <a:lnTo>
                  <a:pt x="22708116" y="12701052"/>
                </a:lnTo>
                <a:lnTo>
                  <a:pt x="22708116" y="12710409"/>
                </a:lnTo>
                <a:lnTo>
                  <a:pt x="22706768" y="12710409"/>
                </a:lnTo>
                <a:cubicBezTo>
                  <a:pt x="22705420" y="12707736"/>
                  <a:pt x="22704072" y="12706399"/>
                  <a:pt x="22702724" y="12703725"/>
                </a:cubicBezTo>
                <a:cubicBezTo>
                  <a:pt x="22701376" y="12702388"/>
                  <a:pt x="22700028" y="12699715"/>
                  <a:pt x="22698680" y="12697041"/>
                </a:cubicBezTo>
                <a:cubicBezTo>
                  <a:pt x="22695982" y="12694367"/>
                  <a:pt x="22694634" y="12690357"/>
                  <a:pt x="22691936" y="12687683"/>
                </a:cubicBezTo>
                <a:lnTo>
                  <a:pt x="22633960" y="12607473"/>
                </a:lnTo>
                <a:lnTo>
                  <a:pt x="22597554" y="12607473"/>
                </a:lnTo>
                <a:close/>
                <a:moveTo>
                  <a:pt x="22416878" y="12607473"/>
                </a:moveTo>
                <a:lnTo>
                  <a:pt x="22416878" y="12773241"/>
                </a:lnTo>
                <a:lnTo>
                  <a:pt x="22454632" y="12773241"/>
                </a:lnTo>
                <a:lnTo>
                  <a:pt x="22454632" y="12705062"/>
                </a:lnTo>
                <a:lnTo>
                  <a:pt x="22519352" y="12705062"/>
                </a:lnTo>
                <a:lnTo>
                  <a:pt x="22519352" y="12773241"/>
                </a:lnTo>
                <a:lnTo>
                  <a:pt x="22558452" y="12773241"/>
                </a:lnTo>
                <a:lnTo>
                  <a:pt x="22558452" y="12607473"/>
                </a:lnTo>
                <a:lnTo>
                  <a:pt x="22519352" y="12607473"/>
                </a:lnTo>
                <a:lnTo>
                  <a:pt x="22519352" y="12671641"/>
                </a:lnTo>
                <a:lnTo>
                  <a:pt x="22454632" y="12671641"/>
                </a:lnTo>
                <a:lnTo>
                  <a:pt x="22454632" y="12607473"/>
                </a:lnTo>
                <a:lnTo>
                  <a:pt x="22416878" y="12607473"/>
                </a:lnTo>
                <a:close/>
                <a:moveTo>
                  <a:pt x="22112156" y="12607473"/>
                </a:moveTo>
                <a:lnTo>
                  <a:pt x="22112156" y="12773241"/>
                </a:lnTo>
                <a:lnTo>
                  <a:pt x="22225416" y="12773241"/>
                </a:lnTo>
                <a:lnTo>
                  <a:pt x="22225416" y="12739820"/>
                </a:lnTo>
                <a:lnTo>
                  <a:pt x="22151256" y="12739820"/>
                </a:lnTo>
                <a:lnTo>
                  <a:pt x="22151256" y="12705062"/>
                </a:lnTo>
                <a:lnTo>
                  <a:pt x="22215976" y="12705062"/>
                </a:lnTo>
                <a:lnTo>
                  <a:pt x="22215976" y="12672978"/>
                </a:lnTo>
                <a:lnTo>
                  <a:pt x="22151256" y="12672978"/>
                </a:lnTo>
                <a:lnTo>
                  <a:pt x="22151256" y="12640894"/>
                </a:lnTo>
                <a:lnTo>
                  <a:pt x="22225416" y="12640894"/>
                </a:lnTo>
                <a:lnTo>
                  <a:pt x="22225416" y="12607473"/>
                </a:lnTo>
                <a:lnTo>
                  <a:pt x="22112156" y="12607473"/>
                </a:lnTo>
                <a:close/>
                <a:moveTo>
                  <a:pt x="21962492" y="12607473"/>
                </a:moveTo>
                <a:lnTo>
                  <a:pt x="21962492" y="12640894"/>
                </a:lnTo>
                <a:lnTo>
                  <a:pt x="22008334" y="12640894"/>
                </a:lnTo>
                <a:lnTo>
                  <a:pt x="22008334" y="12773241"/>
                </a:lnTo>
                <a:lnTo>
                  <a:pt x="22046088" y="12773241"/>
                </a:lnTo>
                <a:lnTo>
                  <a:pt x="22046088" y="12640894"/>
                </a:lnTo>
                <a:lnTo>
                  <a:pt x="22093280" y="12640894"/>
                </a:lnTo>
                <a:lnTo>
                  <a:pt x="22093280" y="12607473"/>
                </a:lnTo>
                <a:lnTo>
                  <a:pt x="21962492" y="12607473"/>
                </a:lnTo>
                <a:close/>
                <a:moveTo>
                  <a:pt x="23336440" y="12603463"/>
                </a:moveTo>
                <a:cubicBezTo>
                  <a:pt x="23310820" y="12603463"/>
                  <a:pt x="23290596" y="12611484"/>
                  <a:pt x="23275764" y="12626189"/>
                </a:cubicBezTo>
                <a:cubicBezTo>
                  <a:pt x="23260932" y="12640894"/>
                  <a:pt x="23254192" y="12662284"/>
                  <a:pt x="23254192" y="12690357"/>
                </a:cubicBezTo>
                <a:cubicBezTo>
                  <a:pt x="23254192" y="12705063"/>
                  <a:pt x="23255540" y="12717094"/>
                  <a:pt x="23259584" y="12727789"/>
                </a:cubicBezTo>
                <a:cubicBezTo>
                  <a:pt x="23262280" y="12738483"/>
                  <a:pt x="23267674" y="12747841"/>
                  <a:pt x="23274416" y="12754526"/>
                </a:cubicBezTo>
                <a:cubicBezTo>
                  <a:pt x="23281158" y="12761210"/>
                  <a:pt x="23289248" y="12766557"/>
                  <a:pt x="23298686" y="12770568"/>
                </a:cubicBezTo>
                <a:cubicBezTo>
                  <a:pt x="23308124" y="12774578"/>
                  <a:pt x="23317562" y="12775915"/>
                  <a:pt x="23328348" y="12775915"/>
                </a:cubicBezTo>
                <a:cubicBezTo>
                  <a:pt x="23337788" y="12775915"/>
                  <a:pt x="23347226" y="12774578"/>
                  <a:pt x="23355316" y="12770568"/>
                </a:cubicBezTo>
                <a:cubicBezTo>
                  <a:pt x="23363404" y="12767894"/>
                  <a:pt x="23370148" y="12762547"/>
                  <a:pt x="23374192" y="12754526"/>
                </a:cubicBezTo>
                <a:lnTo>
                  <a:pt x="23380934" y="12773241"/>
                </a:lnTo>
                <a:lnTo>
                  <a:pt x="23405204" y="12773241"/>
                </a:lnTo>
                <a:lnTo>
                  <a:pt x="23405204" y="12685010"/>
                </a:lnTo>
                <a:lnTo>
                  <a:pt x="23405204" y="12683673"/>
                </a:lnTo>
                <a:lnTo>
                  <a:pt x="23332394" y="12683673"/>
                </a:lnTo>
                <a:lnTo>
                  <a:pt x="23332394" y="12714420"/>
                </a:lnTo>
                <a:lnTo>
                  <a:pt x="23368800" y="12714420"/>
                </a:lnTo>
                <a:lnTo>
                  <a:pt x="23368800" y="12719768"/>
                </a:lnTo>
                <a:cubicBezTo>
                  <a:pt x="23368800" y="12726452"/>
                  <a:pt x="23366102" y="12733136"/>
                  <a:pt x="23360708" y="12737147"/>
                </a:cubicBezTo>
                <a:cubicBezTo>
                  <a:pt x="23355316" y="12741157"/>
                  <a:pt x="23345876" y="12743831"/>
                  <a:pt x="23335092" y="12743831"/>
                </a:cubicBezTo>
                <a:cubicBezTo>
                  <a:pt x="23328348" y="12743831"/>
                  <a:pt x="23321608" y="12742494"/>
                  <a:pt x="23316214" y="12739820"/>
                </a:cubicBezTo>
                <a:cubicBezTo>
                  <a:pt x="23312168" y="12737147"/>
                  <a:pt x="23306776" y="12733136"/>
                  <a:pt x="23304080" y="12727789"/>
                </a:cubicBezTo>
                <a:cubicBezTo>
                  <a:pt x="23301384" y="12722441"/>
                  <a:pt x="23298686" y="12717094"/>
                  <a:pt x="23297336" y="12710410"/>
                </a:cubicBezTo>
                <a:cubicBezTo>
                  <a:pt x="23295988" y="12703726"/>
                  <a:pt x="23294640" y="12697042"/>
                  <a:pt x="23294640" y="12689021"/>
                </a:cubicBezTo>
                <a:cubicBezTo>
                  <a:pt x="23294640" y="12679663"/>
                  <a:pt x="23295988" y="12670305"/>
                  <a:pt x="23298686" y="12663621"/>
                </a:cubicBezTo>
                <a:cubicBezTo>
                  <a:pt x="23301384" y="12656936"/>
                  <a:pt x="23304080" y="12651589"/>
                  <a:pt x="23308124" y="12647579"/>
                </a:cubicBezTo>
                <a:cubicBezTo>
                  <a:pt x="23312168" y="12642231"/>
                  <a:pt x="23317562" y="12639558"/>
                  <a:pt x="23321608" y="12638221"/>
                </a:cubicBezTo>
                <a:cubicBezTo>
                  <a:pt x="23325652" y="12636884"/>
                  <a:pt x="23331046" y="12635547"/>
                  <a:pt x="23335092" y="12635547"/>
                </a:cubicBezTo>
                <a:cubicBezTo>
                  <a:pt x="23351272" y="12635547"/>
                  <a:pt x="23362056" y="12644905"/>
                  <a:pt x="23367452" y="12662284"/>
                </a:cubicBezTo>
                <a:lnTo>
                  <a:pt x="23405204" y="12644905"/>
                </a:lnTo>
                <a:cubicBezTo>
                  <a:pt x="23399812" y="12631537"/>
                  <a:pt x="23391720" y="12620842"/>
                  <a:pt x="23379586" y="12614158"/>
                </a:cubicBezTo>
                <a:cubicBezTo>
                  <a:pt x="23367452" y="12607473"/>
                  <a:pt x="23352620" y="12603463"/>
                  <a:pt x="23336440" y="12603463"/>
                </a:cubicBezTo>
                <a:close/>
                <a:moveTo>
                  <a:pt x="22329236" y="12603463"/>
                </a:moveTo>
                <a:cubicBezTo>
                  <a:pt x="22303618" y="12603463"/>
                  <a:pt x="22283392" y="12611484"/>
                  <a:pt x="22268560" y="12626189"/>
                </a:cubicBezTo>
                <a:cubicBezTo>
                  <a:pt x="22253730" y="12640894"/>
                  <a:pt x="22246988" y="12662284"/>
                  <a:pt x="22246988" y="12690357"/>
                </a:cubicBezTo>
                <a:cubicBezTo>
                  <a:pt x="22246988" y="12705063"/>
                  <a:pt x="22248336" y="12717094"/>
                  <a:pt x="22252380" y="12727789"/>
                </a:cubicBezTo>
                <a:cubicBezTo>
                  <a:pt x="22256426" y="12738483"/>
                  <a:pt x="22261820" y="12747841"/>
                  <a:pt x="22268560" y="12754526"/>
                </a:cubicBezTo>
                <a:cubicBezTo>
                  <a:pt x="22275304" y="12762547"/>
                  <a:pt x="22283392" y="12767894"/>
                  <a:pt x="22292832" y="12771904"/>
                </a:cubicBezTo>
                <a:cubicBezTo>
                  <a:pt x="22302270" y="12775915"/>
                  <a:pt x="22313056" y="12777252"/>
                  <a:pt x="22323844" y="12777252"/>
                </a:cubicBezTo>
                <a:cubicBezTo>
                  <a:pt x="22331932" y="12777252"/>
                  <a:pt x="22341372" y="12775915"/>
                  <a:pt x="22348112" y="12774578"/>
                </a:cubicBezTo>
                <a:cubicBezTo>
                  <a:pt x="22354854" y="12773241"/>
                  <a:pt x="22361596" y="12770568"/>
                  <a:pt x="22366988" y="12767894"/>
                </a:cubicBezTo>
                <a:cubicBezTo>
                  <a:pt x="22372384" y="12765220"/>
                  <a:pt x="22377776" y="12761210"/>
                  <a:pt x="22381820" y="12755862"/>
                </a:cubicBezTo>
                <a:cubicBezTo>
                  <a:pt x="22385866" y="12750515"/>
                  <a:pt x="22389912" y="12745168"/>
                  <a:pt x="22393956" y="12738483"/>
                </a:cubicBezTo>
                <a:lnTo>
                  <a:pt x="22362944" y="12719768"/>
                </a:lnTo>
                <a:cubicBezTo>
                  <a:pt x="22358900" y="12727789"/>
                  <a:pt x="22353506" y="12733136"/>
                  <a:pt x="22348112" y="12737147"/>
                </a:cubicBezTo>
                <a:cubicBezTo>
                  <a:pt x="22342720" y="12741157"/>
                  <a:pt x="22335978" y="12742494"/>
                  <a:pt x="22327888" y="12742494"/>
                </a:cubicBezTo>
                <a:cubicBezTo>
                  <a:pt x="22314404" y="12742494"/>
                  <a:pt x="22303618" y="12738483"/>
                  <a:pt x="22296876" y="12729126"/>
                </a:cubicBezTo>
                <a:cubicBezTo>
                  <a:pt x="22290136" y="12719768"/>
                  <a:pt x="22286088" y="12706399"/>
                  <a:pt x="22286088" y="12690357"/>
                </a:cubicBezTo>
                <a:cubicBezTo>
                  <a:pt x="22286088" y="12674315"/>
                  <a:pt x="22290136" y="12660947"/>
                  <a:pt x="22296876" y="12651589"/>
                </a:cubicBezTo>
                <a:cubicBezTo>
                  <a:pt x="22303618" y="12642231"/>
                  <a:pt x="22314404" y="12636884"/>
                  <a:pt x="22326540" y="12636884"/>
                </a:cubicBezTo>
                <a:cubicBezTo>
                  <a:pt x="22335978" y="12636884"/>
                  <a:pt x="22342720" y="12639558"/>
                  <a:pt x="22348112" y="12643568"/>
                </a:cubicBezTo>
                <a:cubicBezTo>
                  <a:pt x="22352158" y="12647579"/>
                  <a:pt x="22356204" y="12654263"/>
                  <a:pt x="22358900" y="12662284"/>
                </a:cubicBezTo>
                <a:lnTo>
                  <a:pt x="22396652" y="12644905"/>
                </a:lnTo>
                <a:cubicBezTo>
                  <a:pt x="22391260" y="12631537"/>
                  <a:pt x="22381820" y="12622179"/>
                  <a:pt x="22371034" y="12614158"/>
                </a:cubicBezTo>
                <a:cubicBezTo>
                  <a:pt x="22360248" y="12607473"/>
                  <a:pt x="22346764" y="12603463"/>
                  <a:pt x="22329236" y="12603463"/>
                </a:cubicBezTo>
                <a:close/>
                <a:moveTo>
                  <a:pt x="23155764" y="12602126"/>
                </a:moveTo>
                <a:cubicBezTo>
                  <a:pt x="23131494" y="12602126"/>
                  <a:pt x="23111268" y="12610147"/>
                  <a:pt x="23097784" y="12624852"/>
                </a:cubicBezTo>
                <a:cubicBezTo>
                  <a:pt x="23082954" y="12639557"/>
                  <a:pt x="23076212" y="12660947"/>
                  <a:pt x="23076212" y="12689020"/>
                </a:cubicBezTo>
                <a:cubicBezTo>
                  <a:pt x="23076212" y="12717094"/>
                  <a:pt x="23084302" y="12738483"/>
                  <a:pt x="23097784" y="12753188"/>
                </a:cubicBezTo>
                <a:cubicBezTo>
                  <a:pt x="23111268" y="12767894"/>
                  <a:pt x="23131494" y="12775915"/>
                  <a:pt x="23155764" y="12775915"/>
                </a:cubicBezTo>
                <a:cubicBezTo>
                  <a:pt x="23181382" y="12775915"/>
                  <a:pt x="23200260" y="12769231"/>
                  <a:pt x="23213742" y="12753188"/>
                </a:cubicBezTo>
                <a:cubicBezTo>
                  <a:pt x="23228572" y="12738483"/>
                  <a:pt x="23235316" y="12717094"/>
                  <a:pt x="23235316" y="12689020"/>
                </a:cubicBezTo>
                <a:cubicBezTo>
                  <a:pt x="23235316" y="12660947"/>
                  <a:pt x="23227224" y="12639557"/>
                  <a:pt x="23213742" y="12624852"/>
                </a:cubicBezTo>
                <a:cubicBezTo>
                  <a:pt x="23200260" y="12610147"/>
                  <a:pt x="23180034" y="12602126"/>
                  <a:pt x="23155764" y="12602126"/>
                </a:cubicBezTo>
                <a:close/>
                <a:moveTo>
                  <a:pt x="22851040" y="12602126"/>
                </a:moveTo>
                <a:cubicBezTo>
                  <a:pt x="22826772" y="12602126"/>
                  <a:pt x="22806546" y="12610147"/>
                  <a:pt x="22793062" y="12624852"/>
                </a:cubicBezTo>
                <a:cubicBezTo>
                  <a:pt x="22778232" y="12639557"/>
                  <a:pt x="22771488" y="12660947"/>
                  <a:pt x="22771488" y="12689020"/>
                </a:cubicBezTo>
                <a:cubicBezTo>
                  <a:pt x="22771488" y="12717094"/>
                  <a:pt x="22779580" y="12738483"/>
                  <a:pt x="22793062" y="12753188"/>
                </a:cubicBezTo>
                <a:cubicBezTo>
                  <a:pt x="22806546" y="12767894"/>
                  <a:pt x="22826772" y="12775915"/>
                  <a:pt x="22851040" y="12775915"/>
                </a:cubicBezTo>
                <a:cubicBezTo>
                  <a:pt x="22876660" y="12775915"/>
                  <a:pt x="22895536" y="12769231"/>
                  <a:pt x="22909020" y="12753188"/>
                </a:cubicBezTo>
                <a:cubicBezTo>
                  <a:pt x="22923850" y="12738483"/>
                  <a:pt x="22930592" y="12717094"/>
                  <a:pt x="22930592" y="12689020"/>
                </a:cubicBezTo>
                <a:cubicBezTo>
                  <a:pt x="22930592" y="12660947"/>
                  <a:pt x="22922502" y="12639557"/>
                  <a:pt x="22909020" y="12624852"/>
                </a:cubicBezTo>
                <a:cubicBezTo>
                  <a:pt x="22895536" y="12610147"/>
                  <a:pt x="22875312" y="12602126"/>
                  <a:pt x="22851040" y="12602126"/>
                </a:cubicBezTo>
                <a:close/>
                <a:moveTo>
                  <a:pt x="21125178" y="12594105"/>
                </a:moveTo>
                <a:lnTo>
                  <a:pt x="21061806" y="12616831"/>
                </a:lnTo>
                <a:cubicBezTo>
                  <a:pt x="21077986" y="12659610"/>
                  <a:pt x="21102256" y="12697041"/>
                  <a:pt x="21131920" y="12730462"/>
                </a:cubicBezTo>
                <a:lnTo>
                  <a:pt x="21181808" y="12685010"/>
                </a:lnTo>
                <a:cubicBezTo>
                  <a:pt x="21158886" y="12658273"/>
                  <a:pt x="21138660" y="12627526"/>
                  <a:pt x="21125178" y="12594105"/>
                </a:cubicBezTo>
                <a:close/>
                <a:moveTo>
                  <a:pt x="21637544" y="12523253"/>
                </a:moveTo>
                <a:cubicBezTo>
                  <a:pt x="21624060" y="12588758"/>
                  <a:pt x="21583610" y="12642231"/>
                  <a:pt x="21528328" y="12674316"/>
                </a:cubicBezTo>
                <a:lnTo>
                  <a:pt x="21560688" y="12733136"/>
                </a:lnTo>
                <a:cubicBezTo>
                  <a:pt x="21634846" y="12691694"/>
                  <a:pt x="21687432" y="12619505"/>
                  <a:pt x="21703612" y="12533948"/>
                </a:cubicBezTo>
                <a:lnTo>
                  <a:pt x="21637544" y="12523253"/>
                </a:lnTo>
                <a:close/>
                <a:moveTo>
                  <a:pt x="22006986" y="12492506"/>
                </a:moveTo>
                <a:lnTo>
                  <a:pt x="22037996" y="12492506"/>
                </a:lnTo>
                <a:cubicBezTo>
                  <a:pt x="22051480" y="12492506"/>
                  <a:pt x="22059572" y="12493842"/>
                  <a:pt x="22064964" y="12499190"/>
                </a:cubicBezTo>
                <a:cubicBezTo>
                  <a:pt x="22070356" y="12503200"/>
                  <a:pt x="22073054" y="12509884"/>
                  <a:pt x="22073054" y="12517905"/>
                </a:cubicBezTo>
                <a:cubicBezTo>
                  <a:pt x="22073054" y="12528600"/>
                  <a:pt x="22069008" y="12535284"/>
                  <a:pt x="22063616" y="12540632"/>
                </a:cubicBezTo>
                <a:cubicBezTo>
                  <a:pt x="22056874" y="12544642"/>
                  <a:pt x="22048784" y="12547316"/>
                  <a:pt x="22037996" y="12547316"/>
                </a:cubicBezTo>
                <a:lnTo>
                  <a:pt x="22006986" y="12547316"/>
                </a:lnTo>
                <a:lnTo>
                  <a:pt x="22006986" y="12492506"/>
                </a:lnTo>
                <a:close/>
                <a:moveTo>
                  <a:pt x="21122480" y="12469779"/>
                </a:moveTo>
                <a:lnTo>
                  <a:pt x="21122480" y="12481811"/>
                </a:lnTo>
                <a:cubicBezTo>
                  <a:pt x="21122480" y="12513895"/>
                  <a:pt x="21127874" y="12544642"/>
                  <a:pt x="21137312" y="12572715"/>
                </a:cubicBezTo>
                <a:cubicBezTo>
                  <a:pt x="21138660" y="12578063"/>
                  <a:pt x="21141358" y="12583410"/>
                  <a:pt x="21142706" y="12587421"/>
                </a:cubicBezTo>
                <a:cubicBezTo>
                  <a:pt x="21154840" y="12619505"/>
                  <a:pt x="21173718" y="12647578"/>
                  <a:pt x="21195292" y="12672978"/>
                </a:cubicBezTo>
                <a:lnTo>
                  <a:pt x="21245180" y="12627526"/>
                </a:lnTo>
                <a:cubicBezTo>
                  <a:pt x="21227652" y="12608810"/>
                  <a:pt x="21214168" y="12588757"/>
                  <a:pt x="21206078" y="12564694"/>
                </a:cubicBezTo>
                <a:cubicBezTo>
                  <a:pt x="21203380" y="12559347"/>
                  <a:pt x="21202032" y="12554000"/>
                  <a:pt x="21200684" y="12549989"/>
                </a:cubicBezTo>
                <a:cubicBezTo>
                  <a:pt x="21193944" y="12528600"/>
                  <a:pt x="21189898" y="12505874"/>
                  <a:pt x="21189898" y="12481811"/>
                </a:cubicBezTo>
                <a:lnTo>
                  <a:pt x="21189898" y="12473789"/>
                </a:lnTo>
                <a:lnTo>
                  <a:pt x="21122480" y="12469779"/>
                </a:lnTo>
                <a:close/>
                <a:moveTo>
                  <a:pt x="22337326" y="12431011"/>
                </a:moveTo>
                <a:lnTo>
                  <a:pt x="22356204" y="12431011"/>
                </a:lnTo>
                <a:cubicBezTo>
                  <a:pt x="22362944" y="12431011"/>
                  <a:pt x="22369686" y="12432348"/>
                  <a:pt x="22375080" y="12433685"/>
                </a:cubicBezTo>
                <a:cubicBezTo>
                  <a:pt x="22381820" y="12435022"/>
                  <a:pt x="22385866" y="12437695"/>
                  <a:pt x="22389912" y="12441706"/>
                </a:cubicBezTo>
                <a:cubicBezTo>
                  <a:pt x="22393956" y="12445716"/>
                  <a:pt x="22396652" y="12451064"/>
                  <a:pt x="22399350" y="12457748"/>
                </a:cubicBezTo>
                <a:cubicBezTo>
                  <a:pt x="22400698" y="12464432"/>
                  <a:pt x="22402046" y="12472453"/>
                  <a:pt x="22402046" y="12481811"/>
                </a:cubicBezTo>
                <a:cubicBezTo>
                  <a:pt x="22402046" y="12491169"/>
                  <a:pt x="22402046" y="12499190"/>
                  <a:pt x="22399350" y="12505874"/>
                </a:cubicBezTo>
                <a:cubicBezTo>
                  <a:pt x="22396652" y="12512558"/>
                  <a:pt x="22393956" y="12517905"/>
                  <a:pt x="22389912" y="12521916"/>
                </a:cubicBezTo>
                <a:cubicBezTo>
                  <a:pt x="22385866" y="12525926"/>
                  <a:pt x="22380472" y="12528600"/>
                  <a:pt x="22375080" y="12529937"/>
                </a:cubicBezTo>
                <a:cubicBezTo>
                  <a:pt x="22368338" y="12531274"/>
                  <a:pt x="22361596" y="12532611"/>
                  <a:pt x="22354856" y="12532611"/>
                </a:cubicBezTo>
                <a:lnTo>
                  <a:pt x="22337326" y="12532611"/>
                </a:lnTo>
                <a:lnTo>
                  <a:pt x="22337326" y="12431011"/>
                </a:lnTo>
                <a:close/>
                <a:moveTo>
                  <a:pt x="22005636" y="12416306"/>
                </a:moveTo>
                <a:lnTo>
                  <a:pt x="22031256" y="12416306"/>
                </a:lnTo>
                <a:cubicBezTo>
                  <a:pt x="22042042" y="12416306"/>
                  <a:pt x="22050132" y="12418980"/>
                  <a:pt x="22055526" y="12422990"/>
                </a:cubicBezTo>
                <a:cubicBezTo>
                  <a:pt x="22060920" y="12428337"/>
                  <a:pt x="22063616" y="12435022"/>
                  <a:pt x="22063616" y="12444379"/>
                </a:cubicBezTo>
                <a:cubicBezTo>
                  <a:pt x="22063616" y="12453737"/>
                  <a:pt x="22060920" y="12461758"/>
                  <a:pt x="22055526" y="12465769"/>
                </a:cubicBezTo>
                <a:cubicBezTo>
                  <a:pt x="22050132" y="12469779"/>
                  <a:pt x="22042042" y="12472453"/>
                  <a:pt x="22032604" y="12472453"/>
                </a:cubicBezTo>
                <a:lnTo>
                  <a:pt x="22032604" y="12471116"/>
                </a:lnTo>
                <a:lnTo>
                  <a:pt x="22005636" y="12471116"/>
                </a:lnTo>
                <a:lnTo>
                  <a:pt x="22005636" y="12416306"/>
                </a:lnTo>
                <a:close/>
                <a:moveTo>
                  <a:pt x="22929244" y="12398927"/>
                </a:moveTo>
                <a:lnTo>
                  <a:pt x="22929244" y="12564695"/>
                </a:lnTo>
                <a:lnTo>
                  <a:pt x="22968344" y="12564695"/>
                </a:lnTo>
                <a:lnTo>
                  <a:pt x="22968344" y="12497853"/>
                </a:lnTo>
                <a:lnTo>
                  <a:pt x="23031716" y="12497853"/>
                </a:lnTo>
                <a:lnTo>
                  <a:pt x="23031716" y="12564695"/>
                </a:lnTo>
                <a:lnTo>
                  <a:pt x="23070820" y="12564695"/>
                </a:lnTo>
                <a:lnTo>
                  <a:pt x="23070820" y="12398927"/>
                </a:lnTo>
                <a:lnTo>
                  <a:pt x="23031716" y="12398927"/>
                </a:lnTo>
                <a:lnTo>
                  <a:pt x="23031716" y="12464432"/>
                </a:lnTo>
                <a:lnTo>
                  <a:pt x="22968344" y="12464432"/>
                </a:lnTo>
                <a:lnTo>
                  <a:pt x="22968344" y="12398927"/>
                </a:lnTo>
                <a:lnTo>
                  <a:pt x="22929244" y="12398927"/>
                </a:lnTo>
                <a:close/>
                <a:moveTo>
                  <a:pt x="22619128" y="12398927"/>
                </a:moveTo>
                <a:lnTo>
                  <a:pt x="22619128" y="12432348"/>
                </a:lnTo>
                <a:lnTo>
                  <a:pt x="22664972" y="12432348"/>
                </a:lnTo>
                <a:lnTo>
                  <a:pt x="22664972" y="12564695"/>
                </a:lnTo>
                <a:lnTo>
                  <a:pt x="22702724" y="12564695"/>
                </a:lnTo>
                <a:lnTo>
                  <a:pt x="22702724" y="12432348"/>
                </a:lnTo>
                <a:lnTo>
                  <a:pt x="22748568" y="12432348"/>
                </a:lnTo>
                <a:lnTo>
                  <a:pt x="22748568" y="12398927"/>
                </a:lnTo>
                <a:lnTo>
                  <a:pt x="22619128" y="12398927"/>
                </a:lnTo>
                <a:close/>
                <a:moveTo>
                  <a:pt x="22466766" y="12398927"/>
                </a:moveTo>
                <a:lnTo>
                  <a:pt x="22466766" y="12509884"/>
                </a:lnTo>
                <a:cubicBezTo>
                  <a:pt x="22466766" y="12520579"/>
                  <a:pt x="22468114" y="12529937"/>
                  <a:pt x="22472160" y="12537958"/>
                </a:cubicBezTo>
                <a:cubicBezTo>
                  <a:pt x="22476204" y="12544642"/>
                  <a:pt x="22480248" y="12551326"/>
                  <a:pt x="22486992" y="12555337"/>
                </a:cubicBezTo>
                <a:cubicBezTo>
                  <a:pt x="22492384" y="12559347"/>
                  <a:pt x="22500474" y="12563358"/>
                  <a:pt x="22508564" y="12564695"/>
                </a:cubicBezTo>
                <a:cubicBezTo>
                  <a:pt x="22518004" y="12566032"/>
                  <a:pt x="22526092" y="12567368"/>
                  <a:pt x="22535532" y="12567368"/>
                </a:cubicBezTo>
                <a:cubicBezTo>
                  <a:pt x="22544968" y="12567368"/>
                  <a:pt x="22554408" y="12567368"/>
                  <a:pt x="22562496" y="12564695"/>
                </a:cubicBezTo>
                <a:cubicBezTo>
                  <a:pt x="22570588" y="12563358"/>
                  <a:pt x="22577328" y="12559347"/>
                  <a:pt x="22584072" y="12555337"/>
                </a:cubicBezTo>
                <a:cubicBezTo>
                  <a:pt x="22590812" y="12551326"/>
                  <a:pt x="22594856" y="12545979"/>
                  <a:pt x="22598902" y="12537958"/>
                </a:cubicBezTo>
                <a:cubicBezTo>
                  <a:pt x="22602948" y="12529937"/>
                  <a:pt x="22604296" y="12520579"/>
                  <a:pt x="22604296" y="12509884"/>
                </a:cubicBezTo>
                <a:lnTo>
                  <a:pt x="22604296" y="12400264"/>
                </a:lnTo>
                <a:lnTo>
                  <a:pt x="22567892" y="12400264"/>
                </a:lnTo>
                <a:lnTo>
                  <a:pt x="22567892" y="12499190"/>
                </a:lnTo>
                <a:cubicBezTo>
                  <a:pt x="22567892" y="12505874"/>
                  <a:pt x="22567892" y="12511221"/>
                  <a:pt x="22566542" y="12515232"/>
                </a:cubicBezTo>
                <a:cubicBezTo>
                  <a:pt x="22565194" y="12520579"/>
                  <a:pt x="22563846" y="12524590"/>
                  <a:pt x="22561148" y="12527263"/>
                </a:cubicBezTo>
                <a:cubicBezTo>
                  <a:pt x="22558452" y="12531274"/>
                  <a:pt x="22555756" y="12533947"/>
                  <a:pt x="22551712" y="12535284"/>
                </a:cubicBezTo>
                <a:cubicBezTo>
                  <a:pt x="22547666" y="12536621"/>
                  <a:pt x="22542272" y="12537958"/>
                  <a:pt x="22536880" y="12537958"/>
                </a:cubicBezTo>
                <a:cubicBezTo>
                  <a:pt x="22531486" y="12537958"/>
                  <a:pt x="22526092" y="12536621"/>
                  <a:pt x="22522048" y="12535284"/>
                </a:cubicBezTo>
                <a:cubicBezTo>
                  <a:pt x="22518004" y="12532611"/>
                  <a:pt x="22515306" y="12529937"/>
                  <a:pt x="22512608" y="12527263"/>
                </a:cubicBezTo>
                <a:cubicBezTo>
                  <a:pt x="22509912" y="12523253"/>
                  <a:pt x="22508564" y="12519242"/>
                  <a:pt x="22507216" y="12515232"/>
                </a:cubicBezTo>
                <a:cubicBezTo>
                  <a:pt x="22505868" y="12509884"/>
                  <a:pt x="22505868" y="12505874"/>
                  <a:pt x="22505868" y="12499190"/>
                </a:cubicBezTo>
                <a:lnTo>
                  <a:pt x="22505868" y="12398927"/>
                </a:lnTo>
                <a:lnTo>
                  <a:pt x="22466766" y="12398927"/>
                </a:lnTo>
                <a:close/>
                <a:moveTo>
                  <a:pt x="22299572" y="12398927"/>
                </a:moveTo>
                <a:lnTo>
                  <a:pt x="22299572" y="12564695"/>
                </a:lnTo>
                <a:lnTo>
                  <a:pt x="22358900" y="12564695"/>
                </a:lnTo>
                <a:cubicBezTo>
                  <a:pt x="22371036" y="12564695"/>
                  <a:pt x="22381820" y="12563358"/>
                  <a:pt x="22392608" y="12560684"/>
                </a:cubicBezTo>
                <a:cubicBezTo>
                  <a:pt x="22403396" y="12558010"/>
                  <a:pt x="22411484" y="12552663"/>
                  <a:pt x="22419576" y="12545979"/>
                </a:cubicBezTo>
                <a:cubicBezTo>
                  <a:pt x="22426316" y="12539295"/>
                  <a:pt x="22433058" y="12529937"/>
                  <a:pt x="22437104" y="12519242"/>
                </a:cubicBezTo>
                <a:cubicBezTo>
                  <a:pt x="22441148" y="12508548"/>
                  <a:pt x="22443844" y="12496516"/>
                  <a:pt x="22443844" y="12480474"/>
                </a:cubicBezTo>
                <a:cubicBezTo>
                  <a:pt x="22443844" y="12465769"/>
                  <a:pt x="22441148" y="12453737"/>
                  <a:pt x="22437104" y="12443043"/>
                </a:cubicBezTo>
                <a:cubicBezTo>
                  <a:pt x="22433058" y="12432348"/>
                  <a:pt x="22426316" y="12424327"/>
                  <a:pt x="22419576" y="12417643"/>
                </a:cubicBezTo>
                <a:cubicBezTo>
                  <a:pt x="22412832" y="12410958"/>
                  <a:pt x="22403396" y="12405611"/>
                  <a:pt x="22393956" y="12402937"/>
                </a:cubicBezTo>
                <a:cubicBezTo>
                  <a:pt x="22384518" y="12400264"/>
                  <a:pt x="22373732" y="12398927"/>
                  <a:pt x="22361596" y="12398927"/>
                </a:cubicBezTo>
                <a:lnTo>
                  <a:pt x="22299572" y="12398927"/>
                </a:lnTo>
                <a:close/>
                <a:moveTo>
                  <a:pt x="22098672" y="12398927"/>
                </a:moveTo>
                <a:lnTo>
                  <a:pt x="22152604" y="12499190"/>
                </a:lnTo>
                <a:lnTo>
                  <a:pt x="22152604" y="12564695"/>
                </a:lnTo>
                <a:lnTo>
                  <a:pt x="22174180" y="12564695"/>
                </a:lnTo>
                <a:lnTo>
                  <a:pt x="22174180" y="12499190"/>
                </a:lnTo>
                <a:lnTo>
                  <a:pt x="22224068" y="12398927"/>
                </a:lnTo>
                <a:lnTo>
                  <a:pt x="22201144" y="12398927"/>
                </a:lnTo>
                <a:lnTo>
                  <a:pt x="22174180" y="12456411"/>
                </a:lnTo>
                <a:cubicBezTo>
                  <a:pt x="22171482" y="12461758"/>
                  <a:pt x="22170134" y="12465769"/>
                  <a:pt x="22168784" y="12468442"/>
                </a:cubicBezTo>
                <a:cubicBezTo>
                  <a:pt x="22167436" y="12471116"/>
                  <a:pt x="22167436" y="12473790"/>
                  <a:pt x="22166088" y="12476463"/>
                </a:cubicBezTo>
                <a:cubicBezTo>
                  <a:pt x="22166088" y="12479137"/>
                  <a:pt x="22164740" y="12481811"/>
                  <a:pt x="22164740" y="12483148"/>
                </a:cubicBezTo>
                <a:lnTo>
                  <a:pt x="22163392" y="12483148"/>
                </a:lnTo>
                <a:cubicBezTo>
                  <a:pt x="22162044" y="12480474"/>
                  <a:pt x="22162044" y="12479137"/>
                  <a:pt x="22160696" y="12476463"/>
                </a:cubicBezTo>
                <a:lnTo>
                  <a:pt x="22156650" y="12468442"/>
                </a:lnTo>
                <a:cubicBezTo>
                  <a:pt x="22155302" y="12464432"/>
                  <a:pt x="22153954" y="12460421"/>
                  <a:pt x="22151256" y="12456411"/>
                </a:cubicBezTo>
                <a:lnTo>
                  <a:pt x="22124290" y="12398927"/>
                </a:lnTo>
                <a:lnTo>
                  <a:pt x="22098672" y="12398927"/>
                </a:lnTo>
                <a:close/>
                <a:moveTo>
                  <a:pt x="21984064" y="12398927"/>
                </a:moveTo>
                <a:lnTo>
                  <a:pt x="21984064" y="12564695"/>
                </a:lnTo>
                <a:lnTo>
                  <a:pt x="22032604" y="12564695"/>
                </a:lnTo>
                <a:cubicBezTo>
                  <a:pt x="22052828" y="12564695"/>
                  <a:pt x="22067660" y="12560684"/>
                  <a:pt x="22077100" y="12552663"/>
                </a:cubicBezTo>
                <a:cubicBezTo>
                  <a:pt x="22086536" y="12543305"/>
                  <a:pt x="22091930" y="12532611"/>
                  <a:pt x="22091930" y="12517905"/>
                </a:cubicBezTo>
                <a:cubicBezTo>
                  <a:pt x="22091930" y="12511221"/>
                  <a:pt x="22090582" y="12505874"/>
                  <a:pt x="22089234" y="12501863"/>
                </a:cubicBezTo>
                <a:cubicBezTo>
                  <a:pt x="22087884" y="12496516"/>
                  <a:pt x="22085188" y="12492506"/>
                  <a:pt x="22081144" y="12489832"/>
                </a:cubicBezTo>
                <a:cubicBezTo>
                  <a:pt x="22077100" y="12487158"/>
                  <a:pt x="22073054" y="12484484"/>
                  <a:pt x="22069008" y="12483148"/>
                </a:cubicBezTo>
                <a:cubicBezTo>
                  <a:pt x="22064964" y="12481811"/>
                  <a:pt x="22060920" y="12480474"/>
                  <a:pt x="22055526" y="12480474"/>
                </a:cubicBezTo>
                <a:cubicBezTo>
                  <a:pt x="22064964" y="12477800"/>
                  <a:pt x="22071704" y="12473790"/>
                  <a:pt x="22078448" y="12468442"/>
                </a:cubicBezTo>
                <a:cubicBezTo>
                  <a:pt x="22083840" y="12461758"/>
                  <a:pt x="22086536" y="12452400"/>
                  <a:pt x="22086536" y="12441706"/>
                </a:cubicBezTo>
                <a:cubicBezTo>
                  <a:pt x="22086536" y="12427001"/>
                  <a:pt x="22082492" y="12416306"/>
                  <a:pt x="22073054" y="12409622"/>
                </a:cubicBezTo>
                <a:cubicBezTo>
                  <a:pt x="22063616" y="12402937"/>
                  <a:pt x="22051480" y="12398927"/>
                  <a:pt x="22033952" y="12398927"/>
                </a:cubicBezTo>
                <a:lnTo>
                  <a:pt x="21984064" y="12398927"/>
                </a:lnTo>
                <a:close/>
                <a:moveTo>
                  <a:pt x="22841602" y="12394917"/>
                </a:moveTo>
                <a:cubicBezTo>
                  <a:pt x="22815984" y="12394917"/>
                  <a:pt x="22795760" y="12402938"/>
                  <a:pt x="22780928" y="12417643"/>
                </a:cubicBezTo>
                <a:cubicBezTo>
                  <a:pt x="22766096" y="12432348"/>
                  <a:pt x="22759354" y="12453738"/>
                  <a:pt x="22759354" y="12481811"/>
                </a:cubicBezTo>
                <a:cubicBezTo>
                  <a:pt x="22759354" y="12496517"/>
                  <a:pt x="22760702" y="12508548"/>
                  <a:pt x="22764748" y="12519243"/>
                </a:cubicBezTo>
                <a:cubicBezTo>
                  <a:pt x="22768792" y="12529937"/>
                  <a:pt x="22774186" y="12539295"/>
                  <a:pt x="22780928" y="12545979"/>
                </a:cubicBezTo>
                <a:cubicBezTo>
                  <a:pt x="22787668" y="12554000"/>
                  <a:pt x="22795760" y="12559348"/>
                  <a:pt x="22805196" y="12563358"/>
                </a:cubicBezTo>
                <a:cubicBezTo>
                  <a:pt x="22814636" y="12567369"/>
                  <a:pt x="22825422" y="12568706"/>
                  <a:pt x="22836208" y="12568706"/>
                </a:cubicBezTo>
                <a:cubicBezTo>
                  <a:pt x="22844300" y="12568706"/>
                  <a:pt x="22853736" y="12567369"/>
                  <a:pt x="22860480" y="12566032"/>
                </a:cubicBezTo>
                <a:cubicBezTo>
                  <a:pt x="22867220" y="12564695"/>
                  <a:pt x="22873962" y="12562022"/>
                  <a:pt x="22879356" y="12559348"/>
                </a:cubicBezTo>
                <a:cubicBezTo>
                  <a:pt x="22884748" y="12556674"/>
                  <a:pt x="22890142" y="12552664"/>
                  <a:pt x="22894188" y="12547316"/>
                </a:cubicBezTo>
                <a:cubicBezTo>
                  <a:pt x="22898232" y="12541969"/>
                  <a:pt x="22902276" y="12536622"/>
                  <a:pt x="22906322" y="12529937"/>
                </a:cubicBezTo>
                <a:lnTo>
                  <a:pt x="22875310" y="12511222"/>
                </a:lnTo>
                <a:cubicBezTo>
                  <a:pt x="22871264" y="12519243"/>
                  <a:pt x="22865872" y="12524590"/>
                  <a:pt x="22860480" y="12528601"/>
                </a:cubicBezTo>
                <a:cubicBezTo>
                  <a:pt x="22855086" y="12532611"/>
                  <a:pt x="22848344" y="12533948"/>
                  <a:pt x="22840254" y="12533948"/>
                </a:cubicBezTo>
                <a:cubicBezTo>
                  <a:pt x="22826772" y="12533948"/>
                  <a:pt x="22815984" y="12529937"/>
                  <a:pt x="22809242" y="12520580"/>
                </a:cubicBezTo>
                <a:cubicBezTo>
                  <a:pt x="22802500" y="12511222"/>
                  <a:pt x="22798456" y="12497853"/>
                  <a:pt x="22798456" y="12481811"/>
                </a:cubicBezTo>
                <a:cubicBezTo>
                  <a:pt x="22798456" y="12465769"/>
                  <a:pt x="22802500" y="12452401"/>
                  <a:pt x="22809242" y="12443043"/>
                </a:cubicBezTo>
                <a:cubicBezTo>
                  <a:pt x="22815984" y="12433685"/>
                  <a:pt x="22826772" y="12428338"/>
                  <a:pt x="22838904" y="12428338"/>
                </a:cubicBezTo>
                <a:cubicBezTo>
                  <a:pt x="22848344" y="12428338"/>
                  <a:pt x="22855086" y="12431012"/>
                  <a:pt x="22860480" y="12435022"/>
                </a:cubicBezTo>
                <a:cubicBezTo>
                  <a:pt x="22864524" y="12439033"/>
                  <a:pt x="22868568" y="12445717"/>
                  <a:pt x="22871264" y="12453738"/>
                </a:cubicBezTo>
                <a:lnTo>
                  <a:pt x="22909020" y="12436359"/>
                </a:lnTo>
                <a:cubicBezTo>
                  <a:pt x="22903624" y="12422991"/>
                  <a:pt x="22894188" y="12412296"/>
                  <a:pt x="22883400" y="12405612"/>
                </a:cubicBezTo>
                <a:cubicBezTo>
                  <a:pt x="22872614" y="12398927"/>
                  <a:pt x="22859130" y="12394917"/>
                  <a:pt x="22841602" y="12394917"/>
                </a:cubicBezTo>
                <a:close/>
                <a:moveTo>
                  <a:pt x="21684736" y="12370853"/>
                </a:moveTo>
                <a:lnTo>
                  <a:pt x="21622712" y="12397590"/>
                </a:lnTo>
                <a:cubicBezTo>
                  <a:pt x="21634848" y="12424326"/>
                  <a:pt x="21640240" y="12452400"/>
                  <a:pt x="21640240" y="12481810"/>
                </a:cubicBezTo>
                <a:cubicBezTo>
                  <a:pt x="21640240" y="12491168"/>
                  <a:pt x="21638892" y="12499189"/>
                  <a:pt x="21638892" y="12508547"/>
                </a:cubicBezTo>
                <a:lnTo>
                  <a:pt x="21704960" y="12519242"/>
                </a:lnTo>
                <a:cubicBezTo>
                  <a:pt x="21706308" y="12507210"/>
                  <a:pt x="21707656" y="12495179"/>
                  <a:pt x="21707656" y="12481810"/>
                </a:cubicBezTo>
                <a:cubicBezTo>
                  <a:pt x="21707656" y="12443042"/>
                  <a:pt x="21699568" y="12405611"/>
                  <a:pt x="21684736" y="12370853"/>
                </a:cubicBezTo>
                <a:close/>
                <a:moveTo>
                  <a:pt x="21406980" y="12341443"/>
                </a:moveTo>
                <a:lnTo>
                  <a:pt x="21415068" y="12341443"/>
                </a:lnTo>
                <a:lnTo>
                  <a:pt x="21423160" y="12341443"/>
                </a:lnTo>
                <a:cubicBezTo>
                  <a:pt x="21459564" y="12344117"/>
                  <a:pt x="21491924" y="12358822"/>
                  <a:pt x="21514846" y="12382885"/>
                </a:cubicBezTo>
                <a:cubicBezTo>
                  <a:pt x="21518892" y="12386895"/>
                  <a:pt x="21521588" y="12390906"/>
                  <a:pt x="21525632" y="12394916"/>
                </a:cubicBezTo>
                <a:cubicBezTo>
                  <a:pt x="21531024" y="12401601"/>
                  <a:pt x="21535072" y="12408285"/>
                  <a:pt x="21539116" y="12416306"/>
                </a:cubicBezTo>
                <a:cubicBezTo>
                  <a:pt x="21541812" y="12421653"/>
                  <a:pt x="21543160" y="12425664"/>
                  <a:pt x="21545856" y="12431011"/>
                </a:cubicBezTo>
                <a:cubicBezTo>
                  <a:pt x="21551250" y="12447053"/>
                  <a:pt x="21555296" y="12463095"/>
                  <a:pt x="21555296" y="12480474"/>
                </a:cubicBezTo>
                <a:lnTo>
                  <a:pt x="21555296" y="12493842"/>
                </a:lnTo>
                <a:cubicBezTo>
                  <a:pt x="21553948" y="12500526"/>
                  <a:pt x="21552600" y="12505874"/>
                  <a:pt x="21552600" y="12511221"/>
                </a:cubicBezTo>
                <a:cubicBezTo>
                  <a:pt x="21544508" y="12548653"/>
                  <a:pt x="21520240" y="12580737"/>
                  <a:pt x="21489228" y="12600789"/>
                </a:cubicBezTo>
                <a:cubicBezTo>
                  <a:pt x="21485182" y="12603463"/>
                  <a:pt x="21479788" y="12606137"/>
                  <a:pt x="21474396" y="12608810"/>
                </a:cubicBezTo>
                <a:cubicBezTo>
                  <a:pt x="21458216" y="12615494"/>
                  <a:pt x="21442036" y="12620842"/>
                  <a:pt x="21423160" y="12620842"/>
                </a:cubicBezTo>
                <a:lnTo>
                  <a:pt x="21415068" y="12620842"/>
                </a:lnTo>
                <a:lnTo>
                  <a:pt x="21406980" y="12620842"/>
                </a:lnTo>
                <a:cubicBezTo>
                  <a:pt x="21371924" y="12619505"/>
                  <a:pt x="21340912" y="12604800"/>
                  <a:pt x="21317988" y="12582074"/>
                </a:cubicBezTo>
                <a:cubicBezTo>
                  <a:pt x="21313944" y="12578063"/>
                  <a:pt x="21309900" y="12574052"/>
                  <a:pt x="21307204" y="12570042"/>
                </a:cubicBezTo>
                <a:cubicBezTo>
                  <a:pt x="21299112" y="12559347"/>
                  <a:pt x="21291024" y="12548653"/>
                  <a:pt x="21285628" y="12536621"/>
                </a:cubicBezTo>
                <a:cubicBezTo>
                  <a:pt x="21282932" y="12531274"/>
                  <a:pt x="21281584" y="12525926"/>
                  <a:pt x="21280236" y="12521916"/>
                </a:cubicBezTo>
                <a:cubicBezTo>
                  <a:pt x="21276192" y="12509884"/>
                  <a:pt x="21274844" y="12496516"/>
                  <a:pt x="21274844" y="12481811"/>
                </a:cubicBezTo>
                <a:lnTo>
                  <a:pt x="21274844" y="12479137"/>
                </a:lnTo>
                <a:cubicBezTo>
                  <a:pt x="21274844" y="12473790"/>
                  <a:pt x="21274844" y="12468442"/>
                  <a:pt x="21276192" y="12463095"/>
                </a:cubicBezTo>
                <a:cubicBezTo>
                  <a:pt x="21280236" y="12429674"/>
                  <a:pt x="21297764" y="12400264"/>
                  <a:pt x="21320686" y="12377538"/>
                </a:cubicBezTo>
                <a:cubicBezTo>
                  <a:pt x="21324732" y="12373527"/>
                  <a:pt x="21328776" y="12370853"/>
                  <a:pt x="21332820" y="12366843"/>
                </a:cubicBezTo>
                <a:cubicBezTo>
                  <a:pt x="21342260" y="12360159"/>
                  <a:pt x="21353046" y="12354811"/>
                  <a:pt x="21363832" y="12350801"/>
                </a:cubicBezTo>
                <a:cubicBezTo>
                  <a:pt x="21369226" y="12349464"/>
                  <a:pt x="21374620" y="12346790"/>
                  <a:pt x="21380012" y="12345453"/>
                </a:cubicBezTo>
                <a:cubicBezTo>
                  <a:pt x="21389452" y="12342780"/>
                  <a:pt x="21397540" y="12341443"/>
                  <a:pt x="21406980" y="12341443"/>
                </a:cubicBezTo>
                <a:close/>
                <a:moveTo>
                  <a:pt x="21762938" y="12337433"/>
                </a:moveTo>
                <a:lnTo>
                  <a:pt x="21700916" y="12364170"/>
                </a:lnTo>
                <a:cubicBezTo>
                  <a:pt x="21717096" y="12400264"/>
                  <a:pt x="21725184" y="12440369"/>
                  <a:pt x="21725184" y="12481811"/>
                </a:cubicBezTo>
                <a:cubicBezTo>
                  <a:pt x="21725184" y="12495180"/>
                  <a:pt x="21723836" y="12508548"/>
                  <a:pt x="21722488" y="12521916"/>
                </a:cubicBezTo>
                <a:lnTo>
                  <a:pt x="21788556" y="12532611"/>
                </a:lnTo>
                <a:cubicBezTo>
                  <a:pt x="21791252" y="12516569"/>
                  <a:pt x="21792600" y="12499190"/>
                  <a:pt x="21792600" y="12483148"/>
                </a:cubicBezTo>
                <a:cubicBezTo>
                  <a:pt x="21792600" y="12431012"/>
                  <a:pt x="21781816" y="12382885"/>
                  <a:pt x="21762938" y="12337433"/>
                </a:cubicBezTo>
                <a:close/>
                <a:moveTo>
                  <a:pt x="21641588" y="12297327"/>
                </a:moveTo>
                <a:lnTo>
                  <a:pt x="21590352" y="12341443"/>
                </a:lnTo>
                <a:cubicBezTo>
                  <a:pt x="21599790" y="12353474"/>
                  <a:pt x="21609228" y="12368179"/>
                  <a:pt x="21617320" y="12382885"/>
                </a:cubicBezTo>
                <a:lnTo>
                  <a:pt x="21679342" y="12356148"/>
                </a:lnTo>
                <a:cubicBezTo>
                  <a:pt x="21668556" y="12334758"/>
                  <a:pt x="21656420" y="12314706"/>
                  <a:pt x="21641588" y="12297327"/>
                </a:cubicBezTo>
                <a:close/>
                <a:moveTo>
                  <a:pt x="20616856" y="12297327"/>
                </a:moveTo>
                <a:lnTo>
                  <a:pt x="20616856" y="12667631"/>
                </a:lnTo>
                <a:lnTo>
                  <a:pt x="20867646" y="12667631"/>
                </a:lnTo>
                <a:lnTo>
                  <a:pt x="20867646" y="12594105"/>
                </a:lnTo>
                <a:lnTo>
                  <a:pt x="20703150" y="12594105"/>
                </a:lnTo>
                <a:lnTo>
                  <a:pt x="20703150" y="12516568"/>
                </a:lnTo>
                <a:lnTo>
                  <a:pt x="20848770" y="12516568"/>
                </a:lnTo>
                <a:lnTo>
                  <a:pt x="20848770" y="12445716"/>
                </a:lnTo>
                <a:lnTo>
                  <a:pt x="20703150" y="12445716"/>
                </a:lnTo>
                <a:lnTo>
                  <a:pt x="20703150" y="12372190"/>
                </a:lnTo>
                <a:lnTo>
                  <a:pt x="20867646" y="12372190"/>
                </a:lnTo>
                <a:lnTo>
                  <a:pt x="20867646" y="12297327"/>
                </a:lnTo>
                <a:lnTo>
                  <a:pt x="20616856" y="12297327"/>
                </a:lnTo>
                <a:close/>
                <a:moveTo>
                  <a:pt x="19910332" y="12297327"/>
                </a:moveTo>
                <a:lnTo>
                  <a:pt x="19910332" y="12667631"/>
                </a:lnTo>
                <a:lnTo>
                  <a:pt x="19996624" y="12667631"/>
                </a:lnTo>
                <a:lnTo>
                  <a:pt x="19996624" y="12531273"/>
                </a:lnTo>
                <a:lnTo>
                  <a:pt x="20134156" y="12531273"/>
                </a:lnTo>
                <a:lnTo>
                  <a:pt x="20134156" y="12460421"/>
                </a:lnTo>
                <a:lnTo>
                  <a:pt x="19996624" y="12460421"/>
                </a:lnTo>
                <a:lnTo>
                  <a:pt x="19996624" y="12372190"/>
                </a:lnTo>
                <a:lnTo>
                  <a:pt x="20153032" y="12372190"/>
                </a:lnTo>
                <a:lnTo>
                  <a:pt x="20153032" y="12297327"/>
                </a:lnTo>
                <a:lnTo>
                  <a:pt x="19910332" y="12297327"/>
                </a:lnTo>
                <a:close/>
                <a:moveTo>
                  <a:pt x="20469890" y="12295991"/>
                </a:moveTo>
                <a:lnTo>
                  <a:pt x="20398428" y="12421654"/>
                </a:lnTo>
                <a:cubicBezTo>
                  <a:pt x="20393036" y="12431011"/>
                  <a:pt x="20387642" y="12439032"/>
                  <a:pt x="20384944" y="12445717"/>
                </a:cubicBezTo>
                <a:cubicBezTo>
                  <a:pt x="20382248" y="12452401"/>
                  <a:pt x="20379552" y="12459085"/>
                  <a:pt x="20376856" y="12463096"/>
                </a:cubicBezTo>
                <a:lnTo>
                  <a:pt x="20371462" y="12476464"/>
                </a:lnTo>
                <a:lnTo>
                  <a:pt x="20368764" y="12476464"/>
                </a:lnTo>
                <a:lnTo>
                  <a:pt x="20363372" y="12463096"/>
                </a:lnTo>
                <a:cubicBezTo>
                  <a:pt x="20362024" y="12459085"/>
                  <a:pt x="20359328" y="12453738"/>
                  <a:pt x="20355282" y="12447053"/>
                </a:cubicBezTo>
                <a:cubicBezTo>
                  <a:pt x="20352584" y="12440369"/>
                  <a:pt x="20348540" y="12432348"/>
                  <a:pt x="20343148" y="12422990"/>
                </a:cubicBezTo>
                <a:lnTo>
                  <a:pt x="20273032" y="12297328"/>
                </a:lnTo>
                <a:lnTo>
                  <a:pt x="20185392" y="12297328"/>
                </a:lnTo>
                <a:lnTo>
                  <a:pt x="20185392" y="12668968"/>
                </a:lnTo>
                <a:lnTo>
                  <a:pt x="20271684" y="12668968"/>
                </a:lnTo>
                <a:lnTo>
                  <a:pt x="20271684" y="12504537"/>
                </a:lnTo>
                <a:lnTo>
                  <a:pt x="20271684" y="12477801"/>
                </a:lnTo>
                <a:cubicBezTo>
                  <a:pt x="20271684" y="12469780"/>
                  <a:pt x="20270336" y="12463096"/>
                  <a:pt x="20270336" y="12457748"/>
                </a:cubicBezTo>
                <a:cubicBezTo>
                  <a:pt x="20270336" y="12451064"/>
                  <a:pt x="20268988" y="12445717"/>
                  <a:pt x="20268988" y="12441706"/>
                </a:cubicBezTo>
                <a:lnTo>
                  <a:pt x="20271684" y="12441706"/>
                </a:lnTo>
                <a:cubicBezTo>
                  <a:pt x="20273032" y="12447053"/>
                  <a:pt x="20275730" y="12452401"/>
                  <a:pt x="20278428" y="12457748"/>
                </a:cubicBezTo>
                <a:cubicBezTo>
                  <a:pt x="20281124" y="12461759"/>
                  <a:pt x="20283820" y="12468443"/>
                  <a:pt x="20287864" y="12475127"/>
                </a:cubicBezTo>
                <a:cubicBezTo>
                  <a:pt x="20290562" y="12481811"/>
                  <a:pt x="20295956" y="12489832"/>
                  <a:pt x="20300000" y="12497853"/>
                </a:cubicBezTo>
                <a:lnTo>
                  <a:pt x="20351236" y="12582074"/>
                </a:lnTo>
                <a:lnTo>
                  <a:pt x="20393036" y="12582074"/>
                </a:lnTo>
                <a:lnTo>
                  <a:pt x="20442924" y="12497853"/>
                </a:lnTo>
                <a:cubicBezTo>
                  <a:pt x="20446968" y="12491169"/>
                  <a:pt x="20451012" y="12483148"/>
                  <a:pt x="20455058" y="12476464"/>
                </a:cubicBezTo>
                <a:cubicBezTo>
                  <a:pt x="20457756" y="12469780"/>
                  <a:pt x="20460452" y="12464432"/>
                  <a:pt x="20463148" y="12459085"/>
                </a:cubicBezTo>
                <a:cubicBezTo>
                  <a:pt x="20465844" y="12452401"/>
                  <a:pt x="20467192" y="12447053"/>
                  <a:pt x="20469890" y="12441706"/>
                </a:cubicBezTo>
                <a:lnTo>
                  <a:pt x="20472586" y="12441706"/>
                </a:lnTo>
                <a:cubicBezTo>
                  <a:pt x="20472586" y="12445717"/>
                  <a:pt x="20471238" y="12451064"/>
                  <a:pt x="20471238" y="12457748"/>
                </a:cubicBezTo>
                <a:cubicBezTo>
                  <a:pt x="20469890" y="12463096"/>
                  <a:pt x="20469890" y="12469780"/>
                  <a:pt x="20469890" y="12477801"/>
                </a:cubicBezTo>
                <a:lnTo>
                  <a:pt x="20469890" y="12504537"/>
                </a:lnTo>
                <a:lnTo>
                  <a:pt x="20469890" y="12666295"/>
                </a:lnTo>
                <a:lnTo>
                  <a:pt x="20554836" y="12666295"/>
                </a:lnTo>
                <a:lnTo>
                  <a:pt x="20554836" y="12295991"/>
                </a:lnTo>
                <a:lnTo>
                  <a:pt x="20469890" y="12295991"/>
                </a:lnTo>
                <a:close/>
                <a:moveTo>
                  <a:pt x="21406980" y="12275938"/>
                </a:moveTo>
                <a:cubicBezTo>
                  <a:pt x="21390800" y="12275938"/>
                  <a:pt x="21374620" y="12278612"/>
                  <a:pt x="21358440" y="12283959"/>
                </a:cubicBezTo>
                <a:cubicBezTo>
                  <a:pt x="21353046" y="12285296"/>
                  <a:pt x="21347652" y="12286633"/>
                  <a:pt x="21342260" y="12289306"/>
                </a:cubicBezTo>
                <a:cubicBezTo>
                  <a:pt x="21323384" y="12295991"/>
                  <a:pt x="21305854" y="12305348"/>
                  <a:pt x="21289674" y="12317380"/>
                </a:cubicBezTo>
                <a:cubicBezTo>
                  <a:pt x="21285628" y="12320054"/>
                  <a:pt x="21281584" y="12324064"/>
                  <a:pt x="21277540" y="12328075"/>
                </a:cubicBezTo>
                <a:cubicBezTo>
                  <a:pt x="21239786" y="12361496"/>
                  <a:pt x="21212820" y="12408285"/>
                  <a:pt x="21207426" y="12460421"/>
                </a:cubicBezTo>
                <a:cubicBezTo>
                  <a:pt x="21207426" y="12465769"/>
                  <a:pt x="21206078" y="12471116"/>
                  <a:pt x="21206078" y="12476463"/>
                </a:cubicBezTo>
                <a:lnTo>
                  <a:pt x="21206078" y="12483148"/>
                </a:lnTo>
                <a:cubicBezTo>
                  <a:pt x="21206078" y="12504537"/>
                  <a:pt x="21210124" y="12525926"/>
                  <a:pt x="21215516" y="12545979"/>
                </a:cubicBezTo>
                <a:cubicBezTo>
                  <a:pt x="21216864" y="12551326"/>
                  <a:pt x="21219560" y="12556674"/>
                  <a:pt x="21220910" y="12560684"/>
                </a:cubicBezTo>
                <a:cubicBezTo>
                  <a:pt x="21229000" y="12582074"/>
                  <a:pt x="21241134" y="12600789"/>
                  <a:pt x="21255966" y="12616831"/>
                </a:cubicBezTo>
                <a:cubicBezTo>
                  <a:pt x="21260012" y="12620842"/>
                  <a:pt x="21262708" y="12624852"/>
                  <a:pt x="21266752" y="12628863"/>
                </a:cubicBezTo>
                <a:cubicBezTo>
                  <a:pt x="21303158" y="12663621"/>
                  <a:pt x="21351698" y="12686347"/>
                  <a:pt x="21405632" y="12689020"/>
                </a:cubicBezTo>
                <a:lnTo>
                  <a:pt x="21413720" y="12689020"/>
                </a:lnTo>
                <a:lnTo>
                  <a:pt x="21421812" y="12689020"/>
                </a:lnTo>
                <a:cubicBezTo>
                  <a:pt x="21451474" y="12687684"/>
                  <a:pt x="21478440" y="12680999"/>
                  <a:pt x="21504060" y="12668968"/>
                </a:cubicBezTo>
                <a:cubicBezTo>
                  <a:pt x="21509452" y="12666294"/>
                  <a:pt x="21513496" y="12663621"/>
                  <a:pt x="21518892" y="12660947"/>
                </a:cubicBezTo>
                <a:cubicBezTo>
                  <a:pt x="21568780" y="12631536"/>
                  <a:pt x="21606532" y="12582074"/>
                  <a:pt x="21617320" y="12523253"/>
                </a:cubicBezTo>
                <a:cubicBezTo>
                  <a:pt x="21618668" y="12517905"/>
                  <a:pt x="21618668" y="12512558"/>
                  <a:pt x="21620016" y="12507211"/>
                </a:cubicBezTo>
                <a:cubicBezTo>
                  <a:pt x="21621364" y="12499190"/>
                  <a:pt x="21621364" y="12491169"/>
                  <a:pt x="21621364" y="12483148"/>
                </a:cubicBezTo>
                <a:cubicBezTo>
                  <a:pt x="21622712" y="12455074"/>
                  <a:pt x="21617320" y="12428337"/>
                  <a:pt x="21607880" y="12404274"/>
                </a:cubicBezTo>
                <a:cubicBezTo>
                  <a:pt x="21605184" y="12398927"/>
                  <a:pt x="21603836" y="12394916"/>
                  <a:pt x="21601140" y="12389569"/>
                </a:cubicBezTo>
                <a:cubicBezTo>
                  <a:pt x="21594396" y="12376201"/>
                  <a:pt x="21586308" y="12362832"/>
                  <a:pt x="21576868" y="12352138"/>
                </a:cubicBezTo>
                <a:cubicBezTo>
                  <a:pt x="21572824" y="12348127"/>
                  <a:pt x="21570128" y="12344117"/>
                  <a:pt x="21566082" y="12340106"/>
                </a:cubicBezTo>
                <a:cubicBezTo>
                  <a:pt x="21529676" y="12302675"/>
                  <a:pt x="21479788" y="12277275"/>
                  <a:pt x="21423160" y="12275938"/>
                </a:cubicBezTo>
                <a:lnTo>
                  <a:pt x="21415068" y="12275938"/>
                </a:lnTo>
                <a:lnTo>
                  <a:pt x="21406980" y="12275938"/>
                </a:lnTo>
                <a:close/>
                <a:moveTo>
                  <a:pt x="21223606" y="12261233"/>
                </a:moveTo>
                <a:cubicBezTo>
                  <a:pt x="21166976" y="12309359"/>
                  <a:pt x="21129224" y="12376201"/>
                  <a:pt x="21122480" y="12453737"/>
                </a:cubicBezTo>
                <a:lnTo>
                  <a:pt x="21189898" y="12459085"/>
                </a:lnTo>
                <a:cubicBezTo>
                  <a:pt x="21196640" y="12400264"/>
                  <a:pt x="21224954" y="12349464"/>
                  <a:pt x="21266752" y="12313370"/>
                </a:cubicBezTo>
                <a:lnTo>
                  <a:pt x="21223606" y="12261233"/>
                </a:lnTo>
                <a:close/>
                <a:moveTo>
                  <a:pt x="22664972" y="12210433"/>
                </a:moveTo>
                <a:lnTo>
                  <a:pt x="22697332" y="12210433"/>
                </a:lnTo>
                <a:cubicBezTo>
                  <a:pt x="22709466" y="12210433"/>
                  <a:pt x="22717556" y="12213106"/>
                  <a:pt x="22722948" y="12218454"/>
                </a:cubicBezTo>
                <a:cubicBezTo>
                  <a:pt x="22728342" y="12223801"/>
                  <a:pt x="22731040" y="12230485"/>
                  <a:pt x="22731040" y="12239843"/>
                </a:cubicBezTo>
                <a:cubicBezTo>
                  <a:pt x="22731040" y="12250538"/>
                  <a:pt x="22728342" y="12257222"/>
                  <a:pt x="22722948" y="12262569"/>
                </a:cubicBezTo>
                <a:cubicBezTo>
                  <a:pt x="22717556" y="12266580"/>
                  <a:pt x="22708116" y="12269253"/>
                  <a:pt x="22697332" y="12269253"/>
                </a:cubicBezTo>
                <a:lnTo>
                  <a:pt x="22664972" y="12269253"/>
                </a:lnTo>
                <a:lnTo>
                  <a:pt x="22664972" y="12210433"/>
                </a:lnTo>
                <a:close/>
                <a:moveTo>
                  <a:pt x="22005636" y="12210433"/>
                </a:moveTo>
                <a:lnTo>
                  <a:pt x="22031256" y="12210433"/>
                </a:lnTo>
                <a:cubicBezTo>
                  <a:pt x="22043390" y="12210433"/>
                  <a:pt x="22052828" y="12213106"/>
                  <a:pt x="22058222" y="12218454"/>
                </a:cubicBezTo>
                <a:cubicBezTo>
                  <a:pt x="22064964" y="12223801"/>
                  <a:pt x="22067660" y="12231822"/>
                  <a:pt x="22067660" y="12242517"/>
                </a:cubicBezTo>
                <a:cubicBezTo>
                  <a:pt x="22067660" y="12246527"/>
                  <a:pt x="22067660" y="12251875"/>
                  <a:pt x="22066312" y="12255885"/>
                </a:cubicBezTo>
                <a:cubicBezTo>
                  <a:pt x="22064964" y="12259896"/>
                  <a:pt x="22063616" y="12263906"/>
                  <a:pt x="22060920" y="12266580"/>
                </a:cubicBezTo>
                <a:cubicBezTo>
                  <a:pt x="22058222" y="12269253"/>
                  <a:pt x="22054176" y="12271927"/>
                  <a:pt x="22050132" y="12273264"/>
                </a:cubicBezTo>
                <a:cubicBezTo>
                  <a:pt x="22044740" y="12274601"/>
                  <a:pt x="22039346" y="12275938"/>
                  <a:pt x="22032604" y="12275938"/>
                </a:cubicBezTo>
                <a:lnTo>
                  <a:pt x="22006986" y="12275938"/>
                </a:lnTo>
                <a:lnTo>
                  <a:pt x="22005636" y="12275938"/>
                </a:lnTo>
                <a:lnTo>
                  <a:pt x="22005636" y="12210433"/>
                </a:lnTo>
                <a:close/>
                <a:moveTo>
                  <a:pt x="22945424" y="12209096"/>
                </a:moveTo>
                <a:lnTo>
                  <a:pt x="22972390" y="12209096"/>
                </a:lnTo>
                <a:cubicBezTo>
                  <a:pt x="22980480" y="12209096"/>
                  <a:pt x="22987220" y="12209096"/>
                  <a:pt x="22993964" y="12211770"/>
                </a:cubicBezTo>
                <a:cubicBezTo>
                  <a:pt x="23000704" y="12214443"/>
                  <a:pt x="23006098" y="12217117"/>
                  <a:pt x="23011492" y="12222464"/>
                </a:cubicBezTo>
                <a:cubicBezTo>
                  <a:pt x="23016884" y="12227812"/>
                  <a:pt x="23020930" y="12234496"/>
                  <a:pt x="23023628" y="12242517"/>
                </a:cubicBezTo>
                <a:cubicBezTo>
                  <a:pt x="23026324" y="12250538"/>
                  <a:pt x="23027672" y="12261232"/>
                  <a:pt x="23027672" y="12273264"/>
                </a:cubicBezTo>
                <a:cubicBezTo>
                  <a:pt x="23027672" y="12283959"/>
                  <a:pt x="23026324" y="12294653"/>
                  <a:pt x="23023628" y="12302674"/>
                </a:cubicBezTo>
                <a:cubicBezTo>
                  <a:pt x="23020930" y="12310695"/>
                  <a:pt x="23016884" y="12317380"/>
                  <a:pt x="23011492" y="12322727"/>
                </a:cubicBezTo>
                <a:cubicBezTo>
                  <a:pt x="23006098" y="12328074"/>
                  <a:pt x="22999356" y="12332085"/>
                  <a:pt x="22992616" y="12334758"/>
                </a:cubicBezTo>
                <a:cubicBezTo>
                  <a:pt x="22985872" y="12337432"/>
                  <a:pt x="22977784" y="12338769"/>
                  <a:pt x="22969692" y="12338769"/>
                </a:cubicBezTo>
                <a:lnTo>
                  <a:pt x="22945424" y="12338769"/>
                </a:lnTo>
                <a:lnTo>
                  <a:pt x="22945424" y="12209096"/>
                </a:lnTo>
                <a:close/>
                <a:moveTo>
                  <a:pt x="22179572" y="12207760"/>
                </a:moveTo>
                <a:cubicBezTo>
                  <a:pt x="22197100" y="12207760"/>
                  <a:pt x="22209236" y="12213107"/>
                  <a:pt x="22217324" y="12225138"/>
                </a:cubicBezTo>
                <a:cubicBezTo>
                  <a:pt x="22226764" y="12237170"/>
                  <a:pt x="22230808" y="12253212"/>
                  <a:pt x="22230808" y="12274601"/>
                </a:cubicBezTo>
                <a:cubicBezTo>
                  <a:pt x="22230808" y="12295991"/>
                  <a:pt x="22225416" y="12312033"/>
                  <a:pt x="22217324" y="12324064"/>
                </a:cubicBezTo>
                <a:cubicBezTo>
                  <a:pt x="22209236" y="12336096"/>
                  <a:pt x="22195752" y="12341443"/>
                  <a:pt x="22179572" y="12341443"/>
                </a:cubicBezTo>
                <a:cubicBezTo>
                  <a:pt x="22163392" y="12341443"/>
                  <a:pt x="22149908" y="12336096"/>
                  <a:pt x="22141820" y="12324064"/>
                </a:cubicBezTo>
                <a:cubicBezTo>
                  <a:pt x="22132380" y="12312033"/>
                  <a:pt x="22128336" y="12295991"/>
                  <a:pt x="22128336" y="12274601"/>
                </a:cubicBezTo>
                <a:cubicBezTo>
                  <a:pt x="22128336" y="12253212"/>
                  <a:pt x="22133728" y="12237170"/>
                  <a:pt x="22141820" y="12225138"/>
                </a:cubicBezTo>
                <a:cubicBezTo>
                  <a:pt x="22149908" y="12213107"/>
                  <a:pt x="22163392" y="12207760"/>
                  <a:pt x="22179572" y="12207760"/>
                </a:cubicBezTo>
                <a:close/>
                <a:moveTo>
                  <a:pt x="21316640" y="12207759"/>
                </a:moveTo>
                <a:cubicBezTo>
                  <a:pt x="21288324" y="12218454"/>
                  <a:pt x="21261360" y="12231822"/>
                  <a:pt x="21237088" y="12250538"/>
                </a:cubicBezTo>
                <a:lnTo>
                  <a:pt x="21278888" y="12302674"/>
                </a:lnTo>
                <a:cubicBezTo>
                  <a:pt x="21297764" y="12289306"/>
                  <a:pt x="21316640" y="12278611"/>
                  <a:pt x="21336864" y="12271927"/>
                </a:cubicBezTo>
                <a:lnTo>
                  <a:pt x="21316640" y="12207759"/>
                </a:lnTo>
                <a:close/>
                <a:moveTo>
                  <a:pt x="22923850" y="12191717"/>
                </a:moveTo>
                <a:lnTo>
                  <a:pt x="22923850" y="12357485"/>
                </a:lnTo>
                <a:lnTo>
                  <a:pt x="22971042" y="12357485"/>
                </a:lnTo>
                <a:cubicBezTo>
                  <a:pt x="22981828" y="12357485"/>
                  <a:pt x="22992616" y="12356148"/>
                  <a:pt x="23002052" y="12353474"/>
                </a:cubicBezTo>
                <a:cubicBezTo>
                  <a:pt x="23011492" y="12350800"/>
                  <a:pt x="23019580" y="12345453"/>
                  <a:pt x="23027672" y="12338769"/>
                </a:cubicBezTo>
                <a:cubicBezTo>
                  <a:pt x="23034412" y="12332085"/>
                  <a:pt x="23041156" y="12322727"/>
                  <a:pt x="23045200" y="12312032"/>
                </a:cubicBezTo>
                <a:cubicBezTo>
                  <a:pt x="23049244" y="12301338"/>
                  <a:pt x="23051942" y="12289306"/>
                  <a:pt x="23051942" y="12273264"/>
                </a:cubicBezTo>
                <a:cubicBezTo>
                  <a:pt x="23051942" y="12258559"/>
                  <a:pt x="23050592" y="12246527"/>
                  <a:pt x="23046548" y="12235833"/>
                </a:cubicBezTo>
                <a:cubicBezTo>
                  <a:pt x="23042504" y="12225138"/>
                  <a:pt x="23037110" y="12217117"/>
                  <a:pt x="23030368" y="12210433"/>
                </a:cubicBezTo>
                <a:cubicBezTo>
                  <a:pt x="23023628" y="12203748"/>
                  <a:pt x="23014188" y="12198401"/>
                  <a:pt x="23004750" y="12195727"/>
                </a:cubicBezTo>
                <a:cubicBezTo>
                  <a:pt x="22995312" y="12193054"/>
                  <a:pt x="22984524" y="12191717"/>
                  <a:pt x="22972390" y="12191717"/>
                </a:cubicBezTo>
                <a:lnTo>
                  <a:pt x="22923850" y="12191717"/>
                </a:lnTo>
                <a:close/>
                <a:moveTo>
                  <a:pt x="22790366" y="12191717"/>
                </a:moveTo>
                <a:lnTo>
                  <a:pt x="22790366" y="12357485"/>
                </a:lnTo>
                <a:lnTo>
                  <a:pt x="22890142" y="12357485"/>
                </a:lnTo>
                <a:lnTo>
                  <a:pt x="22890142" y="12338769"/>
                </a:lnTo>
                <a:lnTo>
                  <a:pt x="22813288" y="12338769"/>
                </a:lnTo>
                <a:lnTo>
                  <a:pt x="22813288" y="12283959"/>
                </a:lnTo>
                <a:lnTo>
                  <a:pt x="22882052" y="12283959"/>
                </a:lnTo>
                <a:lnTo>
                  <a:pt x="22882052" y="12265243"/>
                </a:lnTo>
                <a:lnTo>
                  <a:pt x="22813288" y="12265243"/>
                </a:lnTo>
                <a:lnTo>
                  <a:pt x="22813288" y="12210433"/>
                </a:lnTo>
                <a:lnTo>
                  <a:pt x="22890142" y="12210433"/>
                </a:lnTo>
                <a:lnTo>
                  <a:pt x="22890142" y="12191717"/>
                </a:lnTo>
                <a:lnTo>
                  <a:pt x="22790366" y="12191717"/>
                </a:lnTo>
                <a:close/>
                <a:moveTo>
                  <a:pt x="22644746" y="12191717"/>
                </a:moveTo>
                <a:lnTo>
                  <a:pt x="22644746" y="12356148"/>
                </a:lnTo>
                <a:lnTo>
                  <a:pt x="22666320" y="12356148"/>
                </a:lnTo>
                <a:lnTo>
                  <a:pt x="22666320" y="12285296"/>
                </a:lnTo>
                <a:lnTo>
                  <a:pt x="22690588" y="12285296"/>
                </a:lnTo>
                <a:cubicBezTo>
                  <a:pt x="22694634" y="12285296"/>
                  <a:pt x="22698680" y="12286632"/>
                  <a:pt x="22702724" y="12286632"/>
                </a:cubicBezTo>
                <a:cubicBezTo>
                  <a:pt x="22706768" y="12287969"/>
                  <a:pt x="22709466" y="12289306"/>
                  <a:pt x="22712164" y="12290643"/>
                </a:cubicBezTo>
                <a:cubicBezTo>
                  <a:pt x="22714860" y="12293317"/>
                  <a:pt x="22716208" y="12295990"/>
                  <a:pt x="22718904" y="12298664"/>
                </a:cubicBezTo>
                <a:cubicBezTo>
                  <a:pt x="22721600" y="12302674"/>
                  <a:pt x="22722948" y="12306685"/>
                  <a:pt x="22724296" y="12312032"/>
                </a:cubicBezTo>
                <a:lnTo>
                  <a:pt x="22731040" y="12342779"/>
                </a:lnTo>
                <a:cubicBezTo>
                  <a:pt x="22732388" y="12345453"/>
                  <a:pt x="22732388" y="12348127"/>
                  <a:pt x="22733736" y="12350800"/>
                </a:cubicBezTo>
                <a:cubicBezTo>
                  <a:pt x="22735084" y="12353474"/>
                  <a:pt x="22736432" y="12354811"/>
                  <a:pt x="22737780" y="12357485"/>
                </a:cubicBezTo>
                <a:lnTo>
                  <a:pt x="22737780" y="12356148"/>
                </a:lnTo>
                <a:lnTo>
                  <a:pt x="22763400" y="12356148"/>
                </a:lnTo>
                <a:cubicBezTo>
                  <a:pt x="22759354" y="12350800"/>
                  <a:pt x="22756656" y="12345453"/>
                  <a:pt x="22755308" y="12338769"/>
                </a:cubicBezTo>
                <a:lnTo>
                  <a:pt x="22747220" y="12305348"/>
                </a:lnTo>
                <a:cubicBezTo>
                  <a:pt x="22744522" y="12295990"/>
                  <a:pt x="22740478" y="12289306"/>
                  <a:pt x="22736432" y="12285296"/>
                </a:cubicBezTo>
                <a:cubicBezTo>
                  <a:pt x="22732388" y="12281285"/>
                  <a:pt x="22725646" y="12278611"/>
                  <a:pt x="22717556" y="12277274"/>
                </a:cubicBezTo>
                <a:cubicBezTo>
                  <a:pt x="22722948" y="12277274"/>
                  <a:pt x="22726994" y="12275938"/>
                  <a:pt x="22732388" y="12274601"/>
                </a:cubicBezTo>
                <a:cubicBezTo>
                  <a:pt x="22736432" y="12273264"/>
                  <a:pt x="22740478" y="12270590"/>
                  <a:pt x="22744522" y="12266580"/>
                </a:cubicBezTo>
                <a:cubicBezTo>
                  <a:pt x="22747220" y="12263906"/>
                  <a:pt x="22749916" y="12259896"/>
                  <a:pt x="22752612" y="12254548"/>
                </a:cubicBezTo>
                <a:cubicBezTo>
                  <a:pt x="22753960" y="12249201"/>
                  <a:pt x="22755308" y="12243854"/>
                  <a:pt x="22755308" y="12237169"/>
                </a:cubicBezTo>
                <a:cubicBezTo>
                  <a:pt x="22755308" y="12223801"/>
                  <a:pt x="22751264" y="12211770"/>
                  <a:pt x="22741826" y="12203748"/>
                </a:cubicBezTo>
                <a:cubicBezTo>
                  <a:pt x="22733736" y="12195727"/>
                  <a:pt x="22718904" y="12191717"/>
                  <a:pt x="22700028" y="12191717"/>
                </a:cubicBezTo>
                <a:lnTo>
                  <a:pt x="22644746" y="12191717"/>
                </a:lnTo>
                <a:close/>
                <a:moveTo>
                  <a:pt x="22509912" y="12191717"/>
                </a:moveTo>
                <a:lnTo>
                  <a:pt x="22509912" y="12357485"/>
                </a:lnTo>
                <a:lnTo>
                  <a:pt x="22609688" y="12357485"/>
                </a:lnTo>
                <a:lnTo>
                  <a:pt x="22609688" y="12338769"/>
                </a:lnTo>
                <a:lnTo>
                  <a:pt x="22532836" y="12338769"/>
                </a:lnTo>
                <a:lnTo>
                  <a:pt x="22532836" y="12283959"/>
                </a:lnTo>
                <a:lnTo>
                  <a:pt x="22601600" y="12283959"/>
                </a:lnTo>
                <a:lnTo>
                  <a:pt x="22601600" y="12265243"/>
                </a:lnTo>
                <a:lnTo>
                  <a:pt x="22532836" y="12265243"/>
                </a:lnTo>
                <a:lnTo>
                  <a:pt x="22532836" y="12210433"/>
                </a:lnTo>
                <a:lnTo>
                  <a:pt x="22609688" y="12210433"/>
                </a:lnTo>
                <a:lnTo>
                  <a:pt x="22609688" y="12191717"/>
                </a:lnTo>
                <a:lnTo>
                  <a:pt x="22509912" y="12191717"/>
                </a:lnTo>
                <a:close/>
                <a:moveTo>
                  <a:pt x="21984064" y="12191717"/>
                </a:moveTo>
                <a:lnTo>
                  <a:pt x="21984064" y="12357485"/>
                </a:lnTo>
                <a:lnTo>
                  <a:pt x="22006986" y="12357485"/>
                </a:lnTo>
                <a:lnTo>
                  <a:pt x="22006986" y="12294653"/>
                </a:lnTo>
                <a:lnTo>
                  <a:pt x="22033952" y="12294653"/>
                </a:lnTo>
                <a:cubicBezTo>
                  <a:pt x="22052828" y="12294653"/>
                  <a:pt x="22066312" y="12289306"/>
                  <a:pt x="22075750" y="12279948"/>
                </a:cubicBezTo>
                <a:cubicBezTo>
                  <a:pt x="22085188" y="12270590"/>
                  <a:pt x="22089234" y="12257222"/>
                  <a:pt x="22089234" y="12241180"/>
                </a:cubicBezTo>
                <a:cubicBezTo>
                  <a:pt x="22089234" y="12226475"/>
                  <a:pt x="22085188" y="12214443"/>
                  <a:pt x="22075750" y="12205085"/>
                </a:cubicBezTo>
                <a:cubicBezTo>
                  <a:pt x="22066312" y="12195727"/>
                  <a:pt x="22051480" y="12191717"/>
                  <a:pt x="22031256" y="12191717"/>
                </a:cubicBezTo>
                <a:lnTo>
                  <a:pt x="21984064" y="12191717"/>
                </a:lnTo>
                <a:close/>
                <a:moveTo>
                  <a:pt x="21424508" y="12191717"/>
                </a:moveTo>
                <a:lnTo>
                  <a:pt x="21424508" y="12258559"/>
                </a:lnTo>
                <a:cubicBezTo>
                  <a:pt x="21483832" y="12259896"/>
                  <a:pt x="21539116" y="12286632"/>
                  <a:pt x="21579564" y="12329411"/>
                </a:cubicBezTo>
                <a:lnTo>
                  <a:pt x="21630802" y="12285296"/>
                </a:lnTo>
                <a:cubicBezTo>
                  <a:pt x="21579564" y="12229148"/>
                  <a:pt x="21505408" y="12194391"/>
                  <a:pt x="21424508" y="12191717"/>
                </a:cubicBezTo>
                <a:close/>
                <a:moveTo>
                  <a:pt x="21406980" y="12191717"/>
                </a:moveTo>
                <a:cubicBezTo>
                  <a:pt x="21381360" y="12193054"/>
                  <a:pt x="21355744" y="12195727"/>
                  <a:pt x="21332820" y="12203748"/>
                </a:cubicBezTo>
                <a:lnTo>
                  <a:pt x="21353046" y="12267917"/>
                </a:lnTo>
                <a:cubicBezTo>
                  <a:pt x="21370574" y="12261232"/>
                  <a:pt x="21388104" y="12258559"/>
                  <a:pt x="21406980" y="12258559"/>
                </a:cubicBezTo>
                <a:lnTo>
                  <a:pt x="21406980" y="12191717"/>
                </a:lnTo>
                <a:close/>
                <a:moveTo>
                  <a:pt x="22362944" y="12190381"/>
                </a:moveTo>
                <a:lnTo>
                  <a:pt x="22333280" y="12298665"/>
                </a:lnTo>
                <a:cubicBezTo>
                  <a:pt x="22331932" y="12305349"/>
                  <a:pt x="22330584" y="12312033"/>
                  <a:pt x="22329236" y="12317380"/>
                </a:cubicBezTo>
                <a:cubicBezTo>
                  <a:pt x="22327888" y="12324065"/>
                  <a:pt x="22327888" y="12328075"/>
                  <a:pt x="22326540" y="12332086"/>
                </a:cubicBezTo>
                <a:cubicBezTo>
                  <a:pt x="22326540" y="12336096"/>
                  <a:pt x="22325192" y="12340107"/>
                  <a:pt x="22325192" y="12344117"/>
                </a:cubicBezTo>
                <a:lnTo>
                  <a:pt x="22323844" y="12344117"/>
                </a:lnTo>
                <a:cubicBezTo>
                  <a:pt x="22322496" y="12341444"/>
                  <a:pt x="22322496" y="12337433"/>
                  <a:pt x="22321146" y="12332086"/>
                </a:cubicBezTo>
                <a:cubicBezTo>
                  <a:pt x="22321146" y="12328075"/>
                  <a:pt x="22319798" y="12322728"/>
                  <a:pt x="22318450" y="12317380"/>
                </a:cubicBezTo>
                <a:cubicBezTo>
                  <a:pt x="22317100" y="12312033"/>
                  <a:pt x="22315752" y="12306686"/>
                  <a:pt x="22314404" y="12300002"/>
                </a:cubicBezTo>
                <a:lnTo>
                  <a:pt x="22286090" y="12193055"/>
                </a:lnTo>
                <a:lnTo>
                  <a:pt x="22263168" y="12193055"/>
                </a:lnTo>
                <a:lnTo>
                  <a:pt x="22309012" y="12358822"/>
                </a:lnTo>
                <a:lnTo>
                  <a:pt x="22340024" y="12358822"/>
                </a:lnTo>
                <a:lnTo>
                  <a:pt x="22366988" y="12255886"/>
                </a:lnTo>
                <a:cubicBezTo>
                  <a:pt x="22368338" y="12250539"/>
                  <a:pt x="22369686" y="12243854"/>
                  <a:pt x="22371034" y="12238507"/>
                </a:cubicBezTo>
                <a:cubicBezTo>
                  <a:pt x="22372384" y="12233160"/>
                  <a:pt x="22373732" y="12229149"/>
                  <a:pt x="22373732" y="12225139"/>
                </a:cubicBezTo>
                <a:cubicBezTo>
                  <a:pt x="22373732" y="12219791"/>
                  <a:pt x="22375080" y="12217118"/>
                  <a:pt x="22375080" y="12213107"/>
                </a:cubicBezTo>
                <a:lnTo>
                  <a:pt x="22376428" y="12213107"/>
                </a:lnTo>
                <a:cubicBezTo>
                  <a:pt x="22376428" y="12217118"/>
                  <a:pt x="22377776" y="12221128"/>
                  <a:pt x="22377776" y="12225139"/>
                </a:cubicBezTo>
                <a:cubicBezTo>
                  <a:pt x="22377776" y="12227812"/>
                  <a:pt x="22377776" y="12233160"/>
                  <a:pt x="22379124" y="12238507"/>
                </a:cubicBezTo>
                <a:cubicBezTo>
                  <a:pt x="22380472" y="12243854"/>
                  <a:pt x="22381820" y="12249202"/>
                  <a:pt x="22383170" y="12255886"/>
                </a:cubicBezTo>
                <a:lnTo>
                  <a:pt x="22410136" y="12358822"/>
                </a:lnTo>
                <a:lnTo>
                  <a:pt x="22441148" y="12358822"/>
                </a:lnTo>
                <a:lnTo>
                  <a:pt x="22486992" y="12193055"/>
                </a:lnTo>
                <a:lnTo>
                  <a:pt x="22465418" y="12193055"/>
                </a:lnTo>
                <a:lnTo>
                  <a:pt x="22437104" y="12301338"/>
                </a:lnTo>
                <a:cubicBezTo>
                  <a:pt x="22435754" y="12306686"/>
                  <a:pt x="22434406" y="12313370"/>
                  <a:pt x="22433058" y="12318717"/>
                </a:cubicBezTo>
                <a:cubicBezTo>
                  <a:pt x="22431708" y="12324065"/>
                  <a:pt x="22431708" y="12328075"/>
                  <a:pt x="22430360" y="12332086"/>
                </a:cubicBezTo>
                <a:cubicBezTo>
                  <a:pt x="22430360" y="12336096"/>
                  <a:pt x="22429012" y="12340107"/>
                  <a:pt x="22429012" y="12344117"/>
                </a:cubicBezTo>
                <a:lnTo>
                  <a:pt x="22427664" y="12344117"/>
                </a:lnTo>
                <a:cubicBezTo>
                  <a:pt x="22426316" y="12341444"/>
                  <a:pt x="22426316" y="12337433"/>
                  <a:pt x="22424968" y="12332086"/>
                </a:cubicBezTo>
                <a:cubicBezTo>
                  <a:pt x="22424968" y="12329412"/>
                  <a:pt x="22423620" y="12324065"/>
                  <a:pt x="22422272" y="12318717"/>
                </a:cubicBezTo>
                <a:cubicBezTo>
                  <a:pt x="22420924" y="12312033"/>
                  <a:pt x="22419574" y="12306686"/>
                  <a:pt x="22418226" y="12300002"/>
                </a:cubicBezTo>
                <a:lnTo>
                  <a:pt x="22388564" y="12190381"/>
                </a:lnTo>
                <a:lnTo>
                  <a:pt x="22362944" y="12190381"/>
                </a:lnTo>
                <a:close/>
                <a:moveTo>
                  <a:pt x="22179572" y="12187707"/>
                </a:moveTo>
                <a:cubicBezTo>
                  <a:pt x="22167436" y="12187707"/>
                  <a:pt x="22158000" y="12189044"/>
                  <a:pt x="22148560" y="12193054"/>
                </a:cubicBezTo>
                <a:cubicBezTo>
                  <a:pt x="22140472" y="12197065"/>
                  <a:pt x="22132380" y="12203749"/>
                  <a:pt x="22125640" y="12210433"/>
                </a:cubicBezTo>
                <a:cubicBezTo>
                  <a:pt x="22118896" y="12217117"/>
                  <a:pt x="22114852" y="12226475"/>
                  <a:pt x="22110808" y="12237170"/>
                </a:cubicBezTo>
                <a:cubicBezTo>
                  <a:pt x="22106762" y="12247865"/>
                  <a:pt x="22105414" y="12261233"/>
                  <a:pt x="22105414" y="12274601"/>
                </a:cubicBezTo>
                <a:cubicBezTo>
                  <a:pt x="22105414" y="12289307"/>
                  <a:pt x="22106762" y="12301338"/>
                  <a:pt x="22110808" y="12312033"/>
                </a:cubicBezTo>
                <a:cubicBezTo>
                  <a:pt x="22114852" y="12322727"/>
                  <a:pt x="22118896" y="12332085"/>
                  <a:pt x="22125640" y="12338770"/>
                </a:cubicBezTo>
                <a:cubicBezTo>
                  <a:pt x="22131032" y="12345454"/>
                  <a:pt x="22139122" y="12350801"/>
                  <a:pt x="22148560" y="12354812"/>
                </a:cubicBezTo>
                <a:cubicBezTo>
                  <a:pt x="22158000" y="12358822"/>
                  <a:pt x="22168784" y="12360159"/>
                  <a:pt x="22179572" y="12360159"/>
                </a:cubicBezTo>
                <a:cubicBezTo>
                  <a:pt x="22191708" y="12360159"/>
                  <a:pt x="22201146" y="12358822"/>
                  <a:pt x="22210584" y="12354812"/>
                </a:cubicBezTo>
                <a:cubicBezTo>
                  <a:pt x="22218674" y="12352138"/>
                  <a:pt x="22226764" y="12345454"/>
                  <a:pt x="22233504" y="12338770"/>
                </a:cubicBezTo>
                <a:cubicBezTo>
                  <a:pt x="22240248" y="12332085"/>
                  <a:pt x="22244292" y="12322727"/>
                  <a:pt x="22248336" y="12312033"/>
                </a:cubicBezTo>
                <a:cubicBezTo>
                  <a:pt x="22252382" y="12301338"/>
                  <a:pt x="22253730" y="12287970"/>
                  <a:pt x="22253730" y="12274601"/>
                </a:cubicBezTo>
                <a:cubicBezTo>
                  <a:pt x="22253730" y="12259896"/>
                  <a:pt x="22252382" y="12247865"/>
                  <a:pt x="22248336" y="12237170"/>
                </a:cubicBezTo>
                <a:cubicBezTo>
                  <a:pt x="22244292" y="12226475"/>
                  <a:pt x="22240248" y="12217117"/>
                  <a:pt x="22233504" y="12210433"/>
                </a:cubicBezTo>
                <a:cubicBezTo>
                  <a:pt x="22228112" y="12202412"/>
                  <a:pt x="22220022" y="12197065"/>
                  <a:pt x="22210584" y="12193054"/>
                </a:cubicBezTo>
                <a:cubicBezTo>
                  <a:pt x="22201146" y="12189044"/>
                  <a:pt x="22190360" y="12187707"/>
                  <a:pt x="22179572" y="12187707"/>
                </a:cubicBezTo>
                <a:close/>
                <a:moveTo>
                  <a:pt x="21291022" y="12127549"/>
                </a:moveTo>
                <a:cubicBezTo>
                  <a:pt x="21251920" y="12140917"/>
                  <a:pt x="21216864" y="12160970"/>
                  <a:pt x="21184504" y="12185033"/>
                </a:cubicBezTo>
                <a:lnTo>
                  <a:pt x="21226302" y="12237170"/>
                </a:lnTo>
                <a:cubicBezTo>
                  <a:pt x="21251920" y="12218454"/>
                  <a:pt x="21280236" y="12202412"/>
                  <a:pt x="21311248" y="12191717"/>
                </a:cubicBezTo>
                <a:lnTo>
                  <a:pt x="21291022" y="12127549"/>
                </a:lnTo>
                <a:close/>
                <a:moveTo>
                  <a:pt x="21423160" y="12106160"/>
                </a:moveTo>
                <a:lnTo>
                  <a:pt x="21423160" y="12173002"/>
                </a:lnTo>
                <a:cubicBezTo>
                  <a:pt x="21509452" y="12177012"/>
                  <a:pt x="21587656" y="12214444"/>
                  <a:pt x="21642936" y="12273265"/>
                </a:cubicBezTo>
                <a:lnTo>
                  <a:pt x="21694172" y="12229149"/>
                </a:lnTo>
                <a:cubicBezTo>
                  <a:pt x="21626756" y="12155623"/>
                  <a:pt x="21531024" y="12108834"/>
                  <a:pt x="21423160" y="12106160"/>
                </a:cubicBezTo>
                <a:close/>
                <a:moveTo>
                  <a:pt x="21423160" y="12023276"/>
                </a:moveTo>
                <a:lnTo>
                  <a:pt x="21423160" y="12090118"/>
                </a:lnTo>
                <a:cubicBezTo>
                  <a:pt x="21535070" y="12091455"/>
                  <a:pt x="21636196" y="12140918"/>
                  <a:pt x="21707656" y="12218454"/>
                </a:cubicBezTo>
                <a:lnTo>
                  <a:pt x="21758892" y="12174338"/>
                </a:lnTo>
                <a:cubicBezTo>
                  <a:pt x="21675296" y="12083434"/>
                  <a:pt x="21556644" y="12024613"/>
                  <a:pt x="21423160" y="12023276"/>
                </a:cubicBezTo>
                <a:close/>
                <a:moveTo>
                  <a:pt x="361" y="5445758"/>
                </a:moveTo>
                <a:cubicBezTo>
                  <a:pt x="-1690" y="6704521"/>
                  <a:pt x="5760" y="7958534"/>
                  <a:pt x="3709" y="9217297"/>
                </a:cubicBezTo>
                <a:lnTo>
                  <a:pt x="17269442" y="9187533"/>
                </a:lnTo>
                <a:lnTo>
                  <a:pt x="17269442" y="5399312"/>
                </a:lnTo>
                <a:lnTo>
                  <a:pt x="361" y="5445758"/>
                </a:lnTo>
                <a:close/>
                <a:moveTo>
                  <a:pt x="50642" y="0"/>
                </a:moveTo>
                <a:lnTo>
                  <a:pt x="24482752" y="0"/>
                </a:lnTo>
                <a:lnTo>
                  <a:pt x="24482752" y="13715990"/>
                </a:lnTo>
                <a:lnTo>
                  <a:pt x="50642" y="13715990"/>
                </a:lnTo>
                <a:lnTo>
                  <a:pt x="50642" y="0"/>
                </a:lnTo>
                <a:close/>
              </a:path>
            </a:pathLst>
          </a:custGeom>
          <a:solidFill>
            <a:schemeClr val="bg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anchor="t" anchorCtr="1">
            <a:noAutofit/>
          </a:bodyPr>
          <a:lstStyle>
            <a:lvl1pPr marL="0" indent="0" algn="ctr">
              <a:buNone/>
              <a:defRPr sz="1500">
                <a:solidFill>
                  <a:schemeClr val="tx1"/>
                </a:solidFill>
              </a:defRPr>
            </a:lvl1pPr>
          </a:lstStyle>
          <a:p>
            <a:pPr marL="0" marR="0" lvl="0" indent="0" algn="ctr" defTabSz="228600" rtl="0" eaLnBrk="1" fontAlgn="auto" latinLnBrk="0" hangingPunct="1">
              <a:lnSpc>
                <a:spcPct val="110000"/>
              </a:lnSpc>
              <a:spcBef>
                <a:spcPts val="0"/>
              </a:spcBef>
              <a:spcAft>
                <a:spcPts val="0"/>
              </a:spcAft>
              <a:buClrTx/>
              <a:buSzPct val="125000"/>
              <a:buFontTx/>
              <a:buNone/>
              <a:tabLst/>
              <a:defRPr/>
            </a:pPr>
            <a:r>
              <a:rPr lang="nl-NL" noProof="1"/>
              <a:t>Klik op het icoon om een afbeelding in te voegen.</a:t>
            </a:r>
            <a:br>
              <a:rPr lang="nl-NL" noProof="1"/>
            </a:br>
            <a:r>
              <a:rPr lang="nl-NL" noProof="1"/>
              <a:t>Zet de afbeelding na het importeren op 65% transparantie. </a:t>
            </a:r>
            <a:br>
              <a:rPr lang="nl-NL" noProof="1"/>
            </a:br>
            <a:r>
              <a:rPr lang="nl-NL" noProof="1"/>
              <a:t>Als je de foto selecteert kan je de transparantie vinden </a:t>
            </a:r>
            <a:br>
              <a:rPr lang="nl-NL" noProof="1"/>
            </a:br>
            <a:r>
              <a:rPr lang="nl-NL" noProof="1"/>
              <a:t>in het menu onder Hulpmiddelen voor afbeeldingen. </a:t>
            </a:r>
            <a:br>
              <a:rPr lang="nl-NL" noProof="1"/>
            </a:br>
            <a:r>
              <a:rPr lang="nl-NL" noProof="1"/>
              <a:t>In de groep Aanpassen kan je via de knop Transparantie </a:t>
            </a:r>
            <a:br>
              <a:rPr lang="nl-NL" noProof="1"/>
            </a:br>
            <a:r>
              <a:rPr lang="nl-NL" noProof="1"/>
              <a:t>de transparantie instellen.</a:t>
            </a:r>
          </a:p>
          <a:p>
            <a:r>
              <a:rPr lang="nl-NL" noProof="1"/>
              <a:t> </a:t>
            </a:r>
          </a:p>
        </p:txBody>
      </p:sp>
      <p:sp>
        <p:nvSpPr>
          <p:cNvPr id="7" name="Text Placeholder 6">
            <a:extLst>
              <a:ext uri="{FF2B5EF4-FFF2-40B4-BE49-F238E27FC236}">
                <a16:creationId xmlns:a16="http://schemas.microsoft.com/office/drawing/2014/main" id="{4EEB1F62-FCDB-B84B-B490-B178B1DA3C25}"/>
              </a:ext>
            </a:extLst>
          </p:cNvPr>
          <p:cNvSpPr>
            <a:spLocks noGrp="1"/>
          </p:cNvSpPr>
          <p:nvPr>
            <p:ph type="body" sz="quarter" idx="15" hasCustomPrompt="1"/>
          </p:nvPr>
        </p:nvSpPr>
        <p:spPr>
          <a:xfrm>
            <a:off x="704850" y="6037302"/>
            <a:ext cx="3295650" cy="473869"/>
          </a:xfrm>
        </p:spPr>
        <p:txBody>
          <a:bodyPr>
            <a:normAutofit/>
          </a:bodyPr>
          <a:lstStyle>
            <a:lvl1pPr marL="0" marR="0" indent="0" algn="l" defTabSz="228600" rtl="0" eaLnBrk="1" fontAlgn="auto" latinLnBrk="0" hangingPunct="1">
              <a:lnSpc>
                <a:spcPct val="110000"/>
              </a:lnSpc>
              <a:spcBef>
                <a:spcPts val="0"/>
              </a:spcBef>
              <a:spcAft>
                <a:spcPts val="0"/>
              </a:spcAft>
              <a:buClrTx/>
              <a:buSzPct val="125000"/>
              <a:buFontTx/>
              <a:buNone/>
              <a:tabLst/>
              <a:defRPr kumimoji="0" lang="en-US" sz="1000" b="1" i="0" u="none" strike="noStrike" cap="all" spc="150" normalizeH="0" baseline="0" dirty="0" smtClean="0">
                <a:ln>
                  <a:noFill/>
                </a:ln>
                <a:solidFill>
                  <a:schemeClr val="bg1"/>
                </a:solidFill>
                <a:effectLst/>
                <a:uFillTx/>
                <a:latin typeface="+mn-lt"/>
                <a:ea typeface="+mn-ea"/>
                <a:cs typeface="+mn-cs"/>
                <a:sym typeface="Calibri"/>
              </a:defRPr>
            </a:lvl1pPr>
          </a:lstStyle>
          <a:p>
            <a:pPr marL="0" marR="0" lvl="0" indent="0" algn="l" defTabSz="228600" rtl="0" eaLnBrk="1" fontAlgn="auto" latinLnBrk="0" hangingPunct="1">
              <a:lnSpc>
                <a:spcPct val="110000"/>
              </a:lnSpc>
              <a:spcBef>
                <a:spcPts val="0"/>
              </a:spcBef>
              <a:spcAft>
                <a:spcPts val="0"/>
              </a:spcAft>
              <a:buClrTx/>
              <a:buSzPct val="125000"/>
              <a:buFontTx/>
              <a:buNone/>
              <a:tabLst/>
              <a:defRPr/>
            </a:pPr>
            <a:r>
              <a:rPr lang="en-US"/>
              <a:t>[datum]</a:t>
            </a:r>
          </a:p>
        </p:txBody>
      </p:sp>
    </p:spTree>
    <p:extLst>
      <p:ext uri="{BB962C8B-B14F-4D97-AF65-F5344CB8AC3E}">
        <p14:creationId xmlns:p14="http://schemas.microsoft.com/office/powerpoint/2010/main" val="3259810385"/>
      </p:ext>
    </p:extLst>
  </p:cSld>
  <p:clrMapOvr>
    <a:overrideClrMapping bg1="lt1" tx1="dk1" bg2="lt2" tx2="dk2" accent1="accent1" accent2="accent2" accent3="accent3" accent4="accent4" accent5="accent5" accent6="accent6" hlink="hlink" folHlink="folHlink"/>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 - 1 kolom">
    <p:bg>
      <p:bgRef idx="1001">
        <a:schemeClr val="bg2"/>
      </p:bgRef>
    </p:bg>
    <p:spTree>
      <p:nvGrpSpPr>
        <p:cNvPr id="1" name=""/>
        <p:cNvGrpSpPr/>
        <p:nvPr/>
      </p:nvGrpSpPr>
      <p:grpSpPr>
        <a:xfrm>
          <a:off x="0" y="0"/>
          <a:ext cx="0" cy="0"/>
          <a:chOff x="0" y="0"/>
          <a:chExt cx="0" cy="0"/>
        </a:xfrm>
      </p:grpSpPr>
      <p:pic>
        <p:nvPicPr>
          <p:cNvPr id="22" name="FME_Graphics_2020_02-01.png" descr="FME_Graphics_2020_02-01.png">
            <a:extLst>
              <a:ext uri="{FF2B5EF4-FFF2-40B4-BE49-F238E27FC236}">
                <a16:creationId xmlns:a16="http://schemas.microsoft.com/office/drawing/2014/main" id="{8812617C-9EB1-C943-9918-1711F7F8873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89579" y="6008966"/>
            <a:ext cx="1840497" cy="473694"/>
          </a:xfrm>
          <a:prstGeom prst="rect">
            <a:avLst/>
          </a:prstGeom>
          <a:ln w="12700">
            <a:miter lim="400000"/>
          </a:ln>
        </p:spPr>
      </p:pic>
      <p:sp>
        <p:nvSpPr>
          <p:cNvPr id="7" name="Content Placeholder 16">
            <a:extLst>
              <a:ext uri="{FF2B5EF4-FFF2-40B4-BE49-F238E27FC236}">
                <a16:creationId xmlns:a16="http://schemas.microsoft.com/office/drawing/2014/main" id="{8ABC36BF-34E9-0348-BF97-0A6122CD9874}"/>
              </a:ext>
            </a:extLst>
          </p:cNvPr>
          <p:cNvSpPr>
            <a:spLocks noGrp="1"/>
          </p:cNvSpPr>
          <p:nvPr>
            <p:ph sz="quarter" idx="21" hasCustomPrompt="1"/>
          </p:nvPr>
        </p:nvSpPr>
        <p:spPr>
          <a:xfrm>
            <a:off x="702582" y="1877514"/>
            <a:ext cx="10697793" cy="3453765"/>
          </a:xfrm>
        </p:spPr>
        <p:txBody>
          <a:bodyPr anchor="t" anchorCtr="0"/>
          <a:lstStyle>
            <a:lvl1pPr marL="0" marR="0" indent="0" algn="l" defTabSz="228600" rtl="0" eaLnBrk="1" fontAlgn="auto" latinLnBrk="0" hangingPunct="1">
              <a:lnSpc>
                <a:spcPct val="110000"/>
              </a:lnSpc>
              <a:spcBef>
                <a:spcPts val="0"/>
              </a:spcBef>
              <a:spcAft>
                <a:spcPts val="0"/>
              </a:spcAft>
              <a:buClrTx/>
              <a:buSzPct val="125000"/>
              <a:buFontTx/>
              <a:buNone/>
              <a:tabLst/>
              <a:defRPr>
                <a:solidFill>
                  <a:schemeClr val="tx1"/>
                </a:solidFill>
              </a:defRPr>
            </a:lvl1pPr>
          </a:lstStyle>
          <a:p>
            <a:pPr marL="0" marR="0" lvl="0" indent="0" algn="l" defTabSz="228600" rtl="0" eaLnBrk="1" fontAlgn="auto" latinLnBrk="0" hangingPunct="1">
              <a:lnSpc>
                <a:spcPct val="110000"/>
              </a:lnSpc>
              <a:spcBef>
                <a:spcPts val="0"/>
              </a:spcBef>
              <a:spcAft>
                <a:spcPts val="0"/>
              </a:spcAft>
              <a:buClrTx/>
              <a:buSzPct val="125000"/>
              <a:buFontTx/>
              <a:buNone/>
              <a:tabLst/>
              <a:defRPr/>
            </a:pPr>
            <a:r>
              <a:rPr lang="nl-NL"/>
              <a:t>[Typ tekst of klik op een pictogram om een object in te voegen]</a:t>
            </a:r>
          </a:p>
        </p:txBody>
      </p:sp>
      <p:sp>
        <p:nvSpPr>
          <p:cNvPr id="8" name="Text Placeholder 2">
            <a:extLst>
              <a:ext uri="{FF2B5EF4-FFF2-40B4-BE49-F238E27FC236}">
                <a16:creationId xmlns:a16="http://schemas.microsoft.com/office/drawing/2014/main" id="{0BF8DC05-7623-499F-A9D1-166DAC44E1A7}"/>
              </a:ext>
            </a:extLst>
          </p:cNvPr>
          <p:cNvSpPr>
            <a:spLocks noGrp="1"/>
          </p:cNvSpPr>
          <p:nvPr>
            <p:ph type="body" sz="quarter" idx="22" hasCustomPrompt="1"/>
          </p:nvPr>
        </p:nvSpPr>
        <p:spPr>
          <a:xfrm>
            <a:off x="710745" y="467285"/>
            <a:ext cx="10689629" cy="334170"/>
          </a:xfrm>
          <a:prstGeom prst="rect">
            <a:avLst/>
          </a:prstGeom>
        </p:spPr>
        <p:txBody>
          <a:bodyPr/>
          <a:lstStyle>
            <a:lvl1pPr marL="0" indent="0" algn="ctr">
              <a:buSzTx/>
              <a:buNone/>
              <a:defRPr b="1" cap="all" spc="250" baseline="0"/>
            </a:lvl1pPr>
          </a:lstStyle>
          <a:p>
            <a:r>
              <a:rPr lang="en-US"/>
              <a:t>[</a:t>
            </a:r>
            <a:r>
              <a:rPr lang="en-US" err="1"/>
              <a:t>subtitel</a:t>
            </a:r>
            <a:r>
              <a:rPr lang="en-US"/>
              <a:t>]</a:t>
            </a:r>
            <a:endParaRPr/>
          </a:p>
        </p:txBody>
      </p:sp>
      <p:sp>
        <p:nvSpPr>
          <p:cNvPr id="9" name="Text Placeholder 5">
            <a:extLst>
              <a:ext uri="{FF2B5EF4-FFF2-40B4-BE49-F238E27FC236}">
                <a16:creationId xmlns:a16="http://schemas.microsoft.com/office/drawing/2014/main" id="{9C8E6C5E-7A80-42E7-B73F-EE513E070633}"/>
              </a:ext>
            </a:extLst>
          </p:cNvPr>
          <p:cNvSpPr>
            <a:spLocks noGrp="1"/>
          </p:cNvSpPr>
          <p:nvPr>
            <p:ph type="body" sz="quarter" idx="23" hasCustomPrompt="1"/>
          </p:nvPr>
        </p:nvSpPr>
        <p:spPr>
          <a:xfrm>
            <a:off x="702581" y="768173"/>
            <a:ext cx="10705855" cy="587829"/>
          </a:xfrm>
          <a:prstGeom prst="rect">
            <a:avLst/>
          </a:prstGeom>
        </p:spPr>
        <p:txBody>
          <a:bodyPr/>
          <a:lstStyle>
            <a:lvl1pPr marL="0" indent="0" algn="ctr">
              <a:buSzTx/>
              <a:buNone/>
              <a:defRPr sz="3250" b="1" cap="all" spc="450" baseline="0">
                <a:solidFill>
                  <a:schemeClr val="accent1"/>
                </a:solidFill>
              </a:defRPr>
            </a:lvl1pPr>
          </a:lstStyle>
          <a:p>
            <a:r>
              <a:rPr lang="en-US"/>
              <a:t>[</a:t>
            </a:r>
            <a:r>
              <a:rPr lang="en-US" err="1"/>
              <a:t>titel</a:t>
            </a:r>
            <a:r>
              <a:rPr lang="en-US"/>
              <a:t>]</a:t>
            </a:r>
            <a:endParaRPr/>
          </a:p>
        </p:txBody>
      </p:sp>
    </p:spTree>
    <p:extLst>
      <p:ext uri="{BB962C8B-B14F-4D97-AF65-F5344CB8AC3E}">
        <p14:creationId xmlns:p14="http://schemas.microsoft.com/office/powerpoint/2010/main" val="3251283117"/>
      </p:ext>
    </p:extLst>
  </p:cSld>
  <p:clrMapOvr>
    <a:overrideClrMapping bg1="lt1" tx1="dk1" bg2="lt2" tx2="dk2" accent1="accent1" accent2="accent2" accent3="accent3" accent4="accent4" accent5="accent5" accent6="accent6" hlink="hlink" folHlink="folHlink"/>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6F990D-FC91-47F6-A848-7346E1FDBAEB}"/>
              </a:ext>
            </a:extLst>
          </p:cNvPr>
          <p:cNvSpPr>
            <a:spLocks noGrp="1"/>
          </p:cNvSpPr>
          <p:nvPr>
            <p:ph type="dt" sz="half" idx="10"/>
          </p:nvPr>
        </p:nvSpPr>
        <p:spPr/>
        <p:txBody>
          <a:bodyPr/>
          <a:lstStyle/>
          <a:p>
            <a:fld id="{84178E5B-A723-4594-B5CF-1632E2FD0474}" type="datetimeFigureOut">
              <a:rPr lang="en-GB" smtClean="0"/>
              <a:t>27/05/2024</a:t>
            </a:fld>
            <a:endParaRPr lang="en-GB"/>
          </a:p>
        </p:txBody>
      </p:sp>
      <p:sp>
        <p:nvSpPr>
          <p:cNvPr id="3" name="Footer Placeholder 2">
            <a:extLst>
              <a:ext uri="{FF2B5EF4-FFF2-40B4-BE49-F238E27FC236}">
                <a16:creationId xmlns:a16="http://schemas.microsoft.com/office/drawing/2014/main" id="{20D4F61E-5121-41D9-A56D-64A203C2412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484E839-012B-4D49-9780-9385C5975674}"/>
              </a:ext>
            </a:extLst>
          </p:cNvPr>
          <p:cNvSpPr>
            <a:spLocks noGrp="1"/>
          </p:cNvSpPr>
          <p:nvPr>
            <p:ph type="sldNum" sz="quarter" idx="12"/>
          </p:nvPr>
        </p:nvSpPr>
        <p:spPr/>
        <p:txBody>
          <a:bodyPr/>
          <a:lstStyle/>
          <a:p>
            <a:fld id="{4E0081BC-FCAC-4ED9-A769-56CB4635B558}" type="slidenum">
              <a:rPr lang="en-GB" smtClean="0"/>
              <a:t>‹#›</a:t>
            </a:fld>
            <a:endParaRPr lang="en-GB"/>
          </a:p>
        </p:txBody>
      </p:sp>
    </p:spTree>
    <p:extLst>
      <p:ext uri="{BB962C8B-B14F-4D97-AF65-F5344CB8AC3E}">
        <p14:creationId xmlns:p14="http://schemas.microsoft.com/office/powerpoint/2010/main" val="122776537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 - 2 kolommen">
    <p:bg>
      <p:bgRef idx="1001">
        <a:schemeClr val="bg2"/>
      </p:bgRef>
    </p:bg>
    <p:spTree>
      <p:nvGrpSpPr>
        <p:cNvPr id="1" name=""/>
        <p:cNvGrpSpPr/>
        <p:nvPr/>
      </p:nvGrpSpPr>
      <p:grpSpPr>
        <a:xfrm>
          <a:off x="0" y="0"/>
          <a:ext cx="0" cy="0"/>
          <a:chOff x="0" y="0"/>
          <a:chExt cx="0" cy="0"/>
        </a:xfrm>
      </p:grpSpPr>
      <p:pic>
        <p:nvPicPr>
          <p:cNvPr id="15" name="FME_Graphics_2020_02-01.png" descr="FME_Graphics_2020_02-01.png">
            <a:extLst>
              <a:ext uri="{FF2B5EF4-FFF2-40B4-BE49-F238E27FC236}">
                <a16:creationId xmlns:a16="http://schemas.microsoft.com/office/drawing/2014/main" id="{3128976B-6ED6-CE44-A75B-095D53F75B7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89579" y="6008966"/>
            <a:ext cx="1840497" cy="473694"/>
          </a:xfrm>
          <a:prstGeom prst="rect">
            <a:avLst/>
          </a:prstGeom>
          <a:ln w="12700">
            <a:miter lim="400000"/>
          </a:ln>
        </p:spPr>
      </p:pic>
      <p:sp>
        <p:nvSpPr>
          <p:cNvPr id="9" name="Text Placeholder 2">
            <a:extLst>
              <a:ext uri="{FF2B5EF4-FFF2-40B4-BE49-F238E27FC236}">
                <a16:creationId xmlns:a16="http://schemas.microsoft.com/office/drawing/2014/main" id="{817230FC-8AEA-4C22-A563-DFDB462357A8}"/>
              </a:ext>
            </a:extLst>
          </p:cNvPr>
          <p:cNvSpPr>
            <a:spLocks noGrp="1"/>
          </p:cNvSpPr>
          <p:nvPr>
            <p:ph type="body" sz="quarter" idx="22" hasCustomPrompt="1"/>
          </p:nvPr>
        </p:nvSpPr>
        <p:spPr>
          <a:xfrm>
            <a:off x="710745" y="467285"/>
            <a:ext cx="10689629" cy="334170"/>
          </a:xfrm>
          <a:prstGeom prst="rect">
            <a:avLst/>
          </a:prstGeom>
        </p:spPr>
        <p:txBody>
          <a:bodyPr/>
          <a:lstStyle>
            <a:lvl1pPr marL="0" indent="0" algn="ctr">
              <a:buSzTx/>
              <a:buNone/>
              <a:defRPr b="1" cap="all" spc="250"/>
            </a:lvl1pPr>
          </a:lstStyle>
          <a:p>
            <a:r>
              <a:rPr lang="en-US"/>
              <a:t>[</a:t>
            </a:r>
            <a:r>
              <a:rPr lang="en-US" err="1"/>
              <a:t>subtitel</a:t>
            </a:r>
            <a:r>
              <a:rPr lang="en-US"/>
              <a:t>]</a:t>
            </a:r>
            <a:endParaRPr/>
          </a:p>
        </p:txBody>
      </p:sp>
      <p:sp>
        <p:nvSpPr>
          <p:cNvPr id="10" name="Text Placeholder 5">
            <a:extLst>
              <a:ext uri="{FF2B5EF4-FFF2-40B4-BE49-F238E27FC236}">
                <a16:creationId xmlns:a16="http://schemas.microsoft.com/office/drawing/2014/main" id="{63319294-5E5F-436B-9E08-229D505A655E}"/>
              </a:ext>
            </a:extLst>
          </p:cNvPr>
          <p:cNvSpPr>
            <a:spLocks noGrp="1"/>
          </p:cNvSpPr>
          <p:nvPr>
            <p:ph type="body" sz="quarter" idx="23" hasCustomPrompt="1"/>
          </p:nvPr>
        </p:nvSpPr>
        <p:spPr>
          <a:xfrm>
            <a:off x="702581" y="768173"/>
            <a:ext cx="10705855" cy="587829"/>
          </a:xfrm>
          <a:prstGeom prst="rect">
            <a:avLst/>
          </a:prstGeom>
        </p:spPr>
        <p:txBody>
          <a:bodyPr/>
          <a:lstStyle>
            <a:lvl1pPr marL="0" indent="0" algn="ctr">
              <a:buSzTx/>
              <a:buNone/>
              <a:defRPr sz="3250" b="1" cap="all" spc="450">
                <a:solidFill>
                  <a:schemeClr val="accent1"/>
                </a:solidFill>
              </a:defRPr>
            </a:lvl1pPr>
          </a:lstStyle>
          <a:p>
            <a:r>
              <a:rPr lang="en-US"/>
              <a:t>[</a:t>
            </a:r>
            <a:r>
              <a:rPr lang="en-US" err="1"/>
              <a:t>titel</a:t>
            </a:r>
            <a:r>
              <a:rPr lang="en-US"/>
              <a:t>]</a:t>
            </a:r>
            <a:endParaRPr/>
          </a:p>
        </p:txBody>
      </p:sp>
      <p:sp>
        <p:nvSpPr>
          <p:cNvPr id="13" name="Content Placeholder 2">
            <a:extLst>
              <a:ext uri="{FF2B5EF4-FFF2-40B4-BE49-F238E27FC236}">
                <a16:creationId xmlns:a16="http://schemas.microsoft.com/office/drawing/2014/main" id="{5648E578-4146-4951-90D3-0A48C986890F}"/>
              </a:ext>
            </a:extLst>
          </p:cNvPr>
          <p:cNvSpPr>
            <a:spLocks noGrp="1"/>
          </p:cNvSpPr>
          <p:nvPr>
            <p:ph sz="quarter" idx="24" hasCustomPrompt="1"/>
          </p:nvPr>
        </p:nvSpPr>
        <p:spPr>
          <a:xfrm>
            <a:off x="701675" y="1877219"/>
            <a:ext cx="5277841" cy="3454400"/>
          </a:xfrm>
        </p:spPr>
        <p:txBody>
          <a:bodyPr anchor="t"/>
          <a:lstStyle>
            <a:lvl1pPr marL="0" indent="0">
              <a:buNone/>
              <a:defRPr/>
            </a:lvl1pPr>
            <a:lvl2pPr marL="317500" indent="0">
              <a:buNone/>
              <a:defRPr/>
            </a:lvl2pPr>
            <a:lvl3pPr marL="635000" indent="0">
              <a:buNone/>
              <a:defRPr/>
            </a:lvl3pPr>
            <a:lvl4pPr marL="952500" indent="0">
              <a:buNone/>
              <a:defRPr/>
            </a:lvl4pPr>
            <a:lvl5pPr marL="1270000" indent="0">
              <a:buNone/>
              <a:defRPr/>
            </a:lvl5pPr>
          </a:lstStyle>
          <a:p>
            <a:pPr marL="0" marR="0" lvl="0" indent="0" algn="l" defTabSz="228600" rtl="0" eaLnBrk="1" fontAlgn="auto" latinLnBrk="0" hangingPunct="1">
              <a:lnSpc>
                <a:spcPct val="110000"/>
              </a:lnSpc>
              <a:spcBef>
                <a:spcPts val="0"/>
              </a:spcBef>
              <a:spcAft>
                <a:spcPts val="0"/>
              </a:spcAft>
              <a:buClrTx/>
              <a:buSzPct val="125000"/>
              <a:buFontTx/>
              <a:buNone/>
              <a:tabLst/>
              <a:defRPr/>
            </a:pPr>
            <a:r>
              <a:rPr lang="nl-NL"/>
              <a:t>[Typ tekst of klik op een pictogram om een object in te voegen]</a:t>
            </a:r>
          </a:p>
        </p:txBody>
      </p:sp>
      <p:sp>
        <p:nvSpPr>
          <p:cNvPr id="14" name="Content Placeholder 4">
            <a:extLst>
              <a:ext uri="{FF2B5EF4-FFF2-40B4-BE49-F238E27FC236}">
                <a16:creationId xmlns:a16="http://schemas.microsoft.com/office/drawing/2014/main" id="{C39E12A5-3EBB-4D84-A4FC-437DCF20BBBF}"/>
              </a:ext>
            </a:extLst>
          </p:cNvPr>
          <p:cNvSpPr>
            <a:spLocks noGrp="1"/>
          </p:cNvSpPr>
          <p:nvPr>
            <p:ph sz="quarter" idx="25" hasCustomPrompt="1"/>
          </p:nvPr>
        </p:nvSpPr>
        <p:spPr>
          <a:xfrm>
            <a:off x="6238082" y="1877219"/>
            <a:ext cx="5170488" cy="3454400"/>
          </a:xfrm>
        </p:spPr>
        <p:txBody>
          <a:bodyPr anchor="t"/>
          <a:lstStyle>
            <a:lvl1pPr marL="0" indent="0">
              <a:buNone/>
              <a:defRPr/>
            </a:lvl1pPr>
            <a:lvl2pPr marL="317500" indent="0">
              <a:buNone/>
              <a:defRPr/>
            </a:lvl2pPr>
            <a:lvl3pPr marL="635000" indent="0">
              <a:buNone/>
              <a:defRPr/>
            </a:lvl3pPr>
            <a:lvl4pPr marL="952500" indent="0">
              <a:buNone/>
              <a:defRPr/>
            </a:lvl4pPr>
            <a:lvl5pPr marL="1270000" indent="0">
              <a:buNone/>
              <a:defRPr/>
            </a:lvl5pPr>
          </a:lstStyle>
          <a:p>
            <a:pPr marL="0" marR="0" lvl="0" indent="0" algn="l" defTabSz="228600" rtl="0" eaLnBrk="1" fontAlgn="auto" latinLnBrk="0" hangingPunct="1">
              <a:lnSpc>
                <a:spcPct val="110000"/>
              </a:lnSpc>
              <a:spcBef>
                <a:spcPts val="0"/>
              </a:spcBef>
              <a:spcAft>
                <a:spcPts val="0"/>
              </a:spcAft>
              <a:buClrTx/>
              <a:buSzPct val="125000"/>
              <a:buFontTx/>
              <a:buNone/>
              <a:tabLst/>
              <a:defRPr/>
            </a:pPr>
            <a:r>
              <a:rPr lang="nl-NL"/>
              <a:t>[Typ tekst of klik op een pictogram om een object in te voegen]</a:t>
            </a:r>
          </a:p>
        </p:txBody>
      </p:sp>
    </p:spTree>
    <p:extLst>
      <p:ext uri="{BB962C8B-B14F-4D97-AF65-F5344CB8AC3E}">
        <p14:creationId xmlns:p14="http://schemas.microsoft.com/office/powerpoint/2010/main" val="2298346799"/>
      </p:ext>
    </p:extLst>
  </p:cSld>
  <p:clrMapOvr>
    <a:overrideClrMapping bg1="lt1" tx1="dk1" bg2="lt2" tx2="dk2" accent1="accent1" accent2="accent2" accent3="accent3" accent4="accent4" accent5="accent5" accent6="accent6" hlink="hlink" folHlink="folHlink"/>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 - Opsomming">
    <p:bg>
      <p:bgRef idx="1001">
        <a:schemeClr val="bg2"/>
      </p:bgRef>
    </p:bg>
    <p:spTree>
      <p:nvGrpSpPr>
        <p:cNvPr id="1" name=""/>
        <p:cNvGrpSpPr/>
        <p:nvPr/>
      </p:nvGrpSpPr>
      <p:grpSpPr>
        <a:xfrm>
          <a:off x="0" y="0"/>
          <a:ext cx="0" cy="0"/>
          <a:chOff x="0" y="0"/>
          <a:chExt cx="0" cy="0"/>
        </a:xfrm>
      </p:grpSpPr>
      <p:pic>
        <p:nvPicPr>
          <p:cNvPr id="22" name="FME_Graphics_2020_02-01.png" descr="FME_Graphics_2020_02-01.png">
            <a:extLst>
              <a:ext uri="{FF2B5EF4-FFF2-40B4-BE49-F238E27FC236}">
                <a16:creationId xmlns:a16="http://schemas.microsoft.com/office/drawing/2014/main" id="{8812617C-9EB1-C943-9918-1711F7F8873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89579" y="6008966"/>
            <a:ext cx="1840497" cy="473694"/>
          </a:xfrm>
          <a:prstGeom prst="rect">
            <a:avLst/>
          </a:prstGeom>
          <a:ln w="12700">
            <a:miter lim="400000"/>
          </a:ln>
        </p:spPr>
      </p:pic>
      <p:sp>
        <p:nvSpPr>
          <p:cNvPr id="8" name="Text Placeholder 2">
            <a:extLst>
              <a:ext uri="{FF2B5EF4-FFF2-40B4-BE49-F238E27FC236}">
                <a16:creationId xmlns:a16="http://schemas.microsoft.com/office/drawing/2014/main" id="{0BF8DC05-7623-499F-A9D1-166DAC44E1A7}"/>
              </a:ext>
            </a:extLst>
          </p:cNvPr>
          <p:cNvSpPr>
            <a:spLocks noGrp="1"/>
          </p:cNvSpPr>
          <p:nvPr>
            <p:ph type="body" sz="quarter" idx="22" hasCustomPrompt="1"/>
          </p:nvPr>
        </p:nvSpPr>
        <p:spPr>
          <a:xfrm>
            <a:off x="710745" y="467285"/>
            <a:ext cx="10689629" cy="334170"/>
          </a:xfrm>
          <a:prstGeom prst="rect">
            <a:avLst/>
          </a:prstGeom>
        </p:spPr>
        <p:txBody>
          <a:bodyPr/>
          <a:lstStyle>
            <a:lvl1pPr marL="0" indent="0" algn="ctr">
              <a:buSzTx/>
              <a:buNone/>
              <a:defRPr b="1" cap="all" spc="250"/>
            </a:lvl1pPr>
          </a:lstStyle>
          <a:p>
            <a:r>
              <a:rPr lang="en-US"/>
              <a:t>[</a:t>
            </a:r>
            <a:r>
              <a:rPr lang="en-US" err="1"/>
              <a:t>subtitel</a:t>
            </a:r>
            <a:r>
              <a:rPr lang="en-US"/>
              <a:t>]</a:t>
            </a:r>
            <a:endParaRPr/>
          </a:p>
        </p:txBody>
      </p:sp>
      <p:sp>
        <p:nvSpPr>
          <p:cNvPr id="9" name="Text Placeholder 5">
            <a:extLst>
              <a:ext uri="{FF2B5EF4-FFF2-40B4-BE49-F238E27FC236}">
                <a16:creationId xmlns:a16="http://schemas.microsoft.com/office/drawing/2014/main" id="{9C8E6C5E-7A80-42E7-B73F-EE513E070633}"/>
              </a:ext>
            </a:extLst>
          </p:cNvPr>
          <p:cNvSpPr>
            <a:spLocks noGrp="1"/>
          </p:cNvSpPr>
          <p:nvPr>
            <p:ph type="body" sz="quarter" idx="23" hasCustomPrompt="1"/>
          </p:nvPr>
        </p:nvSpPr>
        <p:spPr>
          <a:xfrm>
            <a:off x="702581" y="768173"/>
            <a:ext cx="10705855" cy="587829"/>
          </a:xfrm>
          <a:prstGeom prst="rect">
            <a:avLst/>
          </a:prstGeom>
        </p:spPr>
        <p:txBody>
          <a:bodyPr/>
          <a:lstStyle>
            <a:lvl1pPr marL="0" indent="0" algn="ctr">
              <a:buSzTx/>
              <a:buNone/>
              <a:defRPr sz="3250" b="1" cap="all" spc="450">
                <a:solidFill>
                  <a:schemeClr val="accent1"/>
                </a:solidFill>
              </a:defRPr>
            </a:lvl1pPr>
          </a:lstStyle>
          <a:p>
            <a:r>
              <a:rPr lang="en-US"/>
              <a:t>[</a:t>
            </a:r>
            <a:r>
              <a:rPr lang="en-US" err="1"/>
              <a:t>titel</a:t>
            </a:r>
            <a:r>
              <a:rPr lang="en-US"/>
              <a:t>]</a:t>
            </a:r>
            <a:endParaRPr/>
          </a:p>
        </p:txBody>
      </p:sp>
      <p:sp>
        <p:nvSpPr>
          <p:cNvPr id="10" name="Text Placeholder 2">
            <a:extLst>
              <a:ext uri="{FF2B5EF4-FFF2-40B4-BE49-F238E27FC236}">
                <a16:creationId xmlns:a16="http://schemas.microsoft.com/office/drawing/2014/main" id="{9FB2286E-B077-43FC-BE3E-61AFE6A9D878}"/>
              </a:ext>
            </a:extLst>
          </p:cNvPr>
          <p:cNvSpPr>
            <a:spLocks noGrp="1"/>
          </p:cNvSpPr>
          <p:nvPr>
            <p:ph type="body" sz="quarter" idx="24" hasCustomPrompt="1"/>
          </p:nvPr>
        </p:nvSpPr>
        <p:spPr>
          <a:xfrm>
            <a:off x="702469" y="1877219"/>
            <a:ext cx="10698163" cy="3454400"/>
          </a:xfrm>
        </p:spPr>
        <p:txBody>
          <a:bodyPr anchor="t"/>
          <a:lstStyle>
            <a:lvl1pPr indent="-270000">
              <a:lnSpc>
                <a:spcPct val="150000"/>
              </a:lnSpc>
              <a:defRPr/>
            </a:lvl1pPr>
            <a:lvl2pPr marL="558000" indent="-270095">
              <a:lnSpc>
                <a:spcPct val="150000"/>
              </a:lnSpc>
              <a:buFont typeface="Calibri" panose="020F0502020204030204" pitchFamily="34" charset="0"/>
              <a:buChar char="−"/>
              <a:defRPr/>
            </a:lvl2pPr>
            <a:lvl3pPr marL="828000" indent="-270000">
              <a:lnSpc>
                <a:spcPct val="150000"/>
              </a:lnSpc>
              <a:defRPr/>
            </a:lvl3pPr>
            <a:lvl4pPr marL="1134000" indent="-270000">
              <a:lnSpc>
                <a:spcPct val="150000"/>
              </a:lnSpc>
              <a:buFont typeface="Calibri" panose="020F0502020204030204" pitchFamily="34" charset="0"/>
              <a:buChar char="−"/>
              <a:defRPr/>
            </a:lvl4pPr>
            <a:lvl5pPr marL="1422000" indent="-270000">
              <a:lnSpc>
                <a:spcPct val="150000"/>
              </a:lnSpc>
              <a:defRPr/>
            </a:lvl5pPr>
          </a:lstStyle>
          <a:p>
            <a:pPr lvl="0"/>
            <a:r>
              <a:rPr lang="en-US" err="1"/>
              <a:t>Typ</a:t>
            </a:r>
            <a:r>
              <a:rPr lang="en-US"/>
              <a:t> </a:t>
            </a:r>
            <a:r>
              <a:rPr lang="en-US" err="1"/>
              <a:t>hier</a:t>
            </a:r>
            <a:r>
              <a:rPr lang="en-US"/>
              <a:t> de </a:t>
            </a:r>
            <a:r>
              <a:rPr lang="en-US" err="1"/>
              <a:t>tekst</a:t>
            </a:r>
            <a:r>
              <a:rPr lang="en-US"/>
              <a:t> van de </a:t>
            </a:r>
            <a:r>
              <a:rPr lang="en-US" err="1"/>
              <a:t>opsomming</a:t>
            </a:r>
            <a:endParaRPr lang="en-US"/>
          </a:p>
          <a:p>
            <a:pPr lvl="1"/>
            <a:r>
              <a:rPr lang="en-US" err="1"/>
              <a:t>Opsomming</a:t>
            </a:r>
            <a:r>
              <a:rPr lang="en-US"/>
              <a:t> 2</a:t>
            </a:r>
          </a:p>
          <a:p>
            <a:pPr lvl="2"/>
            <a:r>
              <a:rPr lang="en-US" err="1"/>
              <a:t>Opsomming</a:t>
            </a:r>
            <a:r>
              <a:rPr lang="en-US"/>
              <a:t> 3</a:t>
            </a:r>
          </a:p>
          <a:p>
            <a:pPr lvl="3"/>
            <a:r>
              <a:rPr lang="en-US" err="1"/>
              <a:t>Opsomming</a:t>
            </a:r>
            <a:r>
              <a:rPr lang="en-US"/>
              <a:t> 4</a:t>
            </a:r>
          </a:p>
          <a:p>
            <a:pPr lvl="4"/>
            <a:r>
              <a:rPr lang="en-US" err="1"/>
              <a:t>Opsomming</a:t>
            </a:r>
            <a:r>
              <a:rPr lang="en-US"/>
              <a:t> 5</a:t>
            </a:r>
            <a:endParaRPr lang="en-NL"/>
          </a:p>
        </p:txBody>
      </p:sp>
    </p:spTree>
    <p:extLst>
      <p:ext uri="{BB962C8B-B14F-4D97-AF65-F5344CB8AC3E}">
        <p14:creationId xmlns:p14="http://schemas.microsoft.com/office/powerpoint/2010/main" val="1881187652"/>
      </p:ext>
    </p:extLst>
  </p:cSld>
  <p:clrMapOvr>
    <a:overrideClrMapping bg1="lt1" tx1="dk1" bg2="lt2" tx2="dk2" accent1="accent1" accent2="accent2" accent3="accent3" accent4="accent4" accent5="accent5" accent6="accent6" hlink="hlink" folHlink="folHlink"/>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wit - 1 kolom">
    <p:bg>
      <p:bgRef idx="1001">
        <a:schemeClr val="bg1"/>
      </p:bgRef>
    </p:bg>
    <p:spTree>
      <p:nvGrpSpPr>
        <p:cNvPr id="1" name=""/>
        <p:cNvGrpSpPr/>
        <p:nvPr/>
      </p:nvGrpSpPr>
      <p:grpSpPr>
        <a:xfrm>
          <a:off x="0" y="0"/>
          <a:ext cx="0" cy="0"/>
          <a:chOff x="0" y="0"/>
          <a:chExt cx="0" cy="0"/>
        </a:xfrm>
      </p:grpSpPr>
      <p:sp>
        <p:nvSpPr>
          <p:cNvPr id="7" name="Content Placeholder 16">
            <a:extLst>
              <a:ext uri="{FF2B5EF4-FFF2-40B4-BE49-F238E27FC236}">
                <a16:creationId xmlns:a16="http://schemas.microsoft.com/office/drawing/2014/main" id="{8ABC36BF-34E9-0348-BF97-0A6122CD9874}"/>
              </a:ext>
            </a:extLst>
          </p:cNvPr>
          <p:cNvSpPr>
            <a:spLocks noGrp="1"/>
          </p:cNvSpPr>
          <p:nvPr>
            <p:ph sz="quarter" idx="21" hasCustomPrompt="1"/>
          </p:nvPr>
        </p:nvSpPr>
        <p:spPr>
          <a:xfrm>
            <a:off x="702582" y="1877514"/>
            <a:ext cx="10697793" cy="3453765"/>
          </a:xfrm>
        </p:spPr>
        <p:txBody>
          <a:bodyPr anchor="t" anchorCtr="0"/>
          <a:lstStyle>
            <a:lvl1pPr marL="0" marR="0" indent="0" algn="l" defTabSz="228600" rtl="0" eaLnBrk="1" fontAlgn="auto" latinLnBrk="0" hangingPunct="1">
              <a:lnSpc>
                <a:spcPct val="110000"/>
              </a:lnSpc>
              <a:spcBef>
                <a:spcPts val="0"/>
              </a:spcBef>
              <a:spcAft>
                <a:spcPts val="0"/>
              </a:spcAft>
              <a:buClrTx/>
              <a:buSzPct val="125000"/>
              <a:buFontTx/>
              <a:buNone/>
              <a:tabLst/>
              <a:defRPr>
                <a:solidFill>
                  <a:schemeClr val="bg2"/>
                </a:solidFill>
              </a:defRPr>
            </a:lvl1pPr>
          </a:lstStyle>
          <a:p>
            <a:pPr marL="0" marR="0" lvl="0" indent="0" algn="l" defTabSz="228600" rtl="0" eaLnBrk="1" fontAlgn="auto" latinLnBrk="0" hangingPunct="1">
              <a:lnSpc>
                <a:spcPct val="110000"/>
              </a:lnSpc>
              <a:spcBef>
                <a:spcPts val="0"/>
              </a:spcBef>
              <a:spcAft>
                <a:spcPts val="0"/>
              </a:spcAft>
              <a:buClrTx/>
              <a:buSzPct val="125000"/>
              <a:buFontTx/>
              <a:buNone/>
              <a:tabLst/>
              <a:defRPr/>
            </a:pPr>
            <a:r>
              <a:rPr lang="nl-NL"/>
              <a:t>[Typ tekst of klik op een pictogram om een object in te voegen]</a:t>
            </a:r>
          </a:p>
        </p:txBody>
      </p:sp>
      <p:sp>
        <p:nvSpPr>
          <p:cNvPr id="8" name="Text Placeholder 2">
            <a:extLst>
              <a:ext uri="{FF2B5EF4-FFF2-40B4-BE49-F238E27FC236}">
                <a16:creationId xmlns:a16="http://schemas.microsoft.com/office/drawing/2014/main" id="{0BF8DC05-7623-499F-A9D1-166DAC44E1A7}"/>
              </a:ext>
            </a:extLst>
          </p:cNvPr>
          <p:cNvSpPr>
            <a:spLocks noGrp="1"/>
          </p:cNvSpPr>
          <p:nvPr>
            <p:ph type="body" sz="quarter" idx="22" hasCustomPrompt="1"/>
          </p:nvPr>
        </p:nvSpPr>
        <p:spPr>
          <a:xfrm>
            <a:off x="710745" y="467285"/>
            <a:ext cx="10689629" cy="334170"/>
          </a:xfrm>
          <a:prstGeom prst="rect">
            <a:avLst/>
          </a:prstGeom>
        </p:spPr>
        <p:txBody>
          <a:bodyPr/>
          <a:lstStyle>
            <a:lvl1pPr marL="0" indent="0" algn="ctr">
              <a:buSzTx/>
              <a:buNone/>
              <a:defRPr b="1" cap="all" spc="250">
                <a:solidFill>
                  <a:schemeClr val="bg2"/>
                </a:solidFill>
              </a:defRPr>
            </a:lvl1pPr>
          </a:lstStyle>
          <a:p>
            <a:r>
              <a:rPr lang="en-US"/>
              <a:t>[</a:t>
            </a:r>
            <a:r>
              <a:rPr lang="en-US" err="1"/>
              <a:t>subtitel</a:t>
            </a:r>
            <a:r>
              <a:rPr lang="en-US"/>
              <a:t>]</a:t>
            </a:r>
            <a:endParaRPr/>
          </a:p>
        </p:txBody>
      </p:sp>
      <p:sp>
        <p:nvSpPr>
          <p:cNvPr id="9" name="Text Placeholder 5">
            <a:extLst>
              <a:ext uri="{FF2B5EF4-FFF2-40B4-BE49-F238E27FC236}">
                <a16:creationId xmlns:a16="http://schemas.microsoft.com/office/drawing/2014/main" id="{9C8E6C5E-7A80-42E7-B73F-EE513E070633}"/>
              </a:ext>
            </a:extLst>
          </p:cNvPr>
          <p:cNvSpPr>
            <a:spLocks noGrp="1"/>
          </p:cNvSpPr>
          <p:nvPr>
            <p:ph type="body" sz="quarter" idx="23" hasCustomPrompt="1"/>
          </p:nvPr>
        </p:nvSpPr>
        <p:spPr>
          <a:xfrm>
            <a:off x="702581" y="768173"/>
            <a:ext cx="10705855" cy="587829"/>
          </a:xfrm>
          <a:prstGeom prst="rect">
            <a:avLst/>
          </a:prstGeom>
        </p:spPr>
        <p:txBody>
          <a:bodyPr/>
          <a:lstStyle>
            <a:lvl1pPr marL="0" indent="0" algn="ctr">
              <a:buSzTx/>
              <a:buNone/>
              <a:defRPr sz="3250" b="1" cap="all" spc="450">
                <a:solidFill>
                  <a:schemeClr val="accent1"/>
                </a:solidFill>
              </a:defRPr>
            </a:lvl1pPr>
          </a:lstStyle>
          <a:p>
            <a:r>
              <a:rPr lang="en-US"/>
              <a:t>[</a:t>
            </a:r>
            <a:r>
              <a:rPr lang="en-US" err="1"/>
              <a:t>titel</a:t>
            </a:r>
            <a:r>
              <a:rPr lang="en-US"/>
              <a:t>]</a:t>
            </a:r>
            <a:endParaRPr/>
          </a:p>
        </p:txBody>
      </p:sp>
      <p:pic>
        <p:nvPicPr>
          <p:cNvPr id="2" name="FME_Graphics_assets-29.png" descr="FME_Graphics_assets-29.png">
            <a:extLst>
              <a:ext uri="{FF2B5EF4-FFF2-40B4-BE49-F238E27FC236}">
                <a16:creationId xmlns:a16="http://schemas.microsoft.com/office/drawing/2014/main" id="{F895781B-BFBE-47A8-9CD5-FAE2CB7F967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9889579" y="6008966"/>
            <a:ext cx="1840497" cy="473694"/>
          </a:xfrm>
          <a:prstGeom prst="rect">
            <a:avLst/>
          </a:prstGeom>
          <a:ln w="12700">
            <a:miter lim="400000"/>
          </a:ln>
        </p:spPr>
      </p:pic>
    </p:spTree>
    <p:extLst>
      <p:ext uri="{BB962C8B-B14F-4D97-AF65-F5344CB8AC3E}">
        <p14:creationId xmlns:p14="http://schemas.microsoft.com/office/powerpoint/2010/main" val="2108286269"/>
      </p:ext>
    </p:extLst>
  </p:cSld>
  <p:clrMapOvr>
    <a:overrideClrMapping bg1="lt1" tx1="dk1" bg2="lt2" tx2="dk2" accent1="accent1" accent2="accent2" accent3="accent3" accent4="accent4" accent5="accent5" accent6="accent6" hlink="hlink" folHlink="folHlink"/>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t wit - 2 kolommen">
    <p:bg>
      <p:bgRef idx="1001">
        <a:schemeClr val="bg1"/>
      </p:bgRef>
    </p:bg>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817230FC-8AEA-4C22-A563-DFDB462357A8}"/>
              </a:ext>
            </a:extLst>
          </p:cNvPr>
          <p:cNvSpPr>
            <a:spLocks noGrp="1"/>
          </p:cNvSpPr>
          <p:nvPr>
            <p:ph type="body" sz="quarter" idx="22" hasCustomPrompt="1"/>
          </p:nvPr>
        </p:nvSpPr>
        <p:spPr>
          <a:xfrm>
            <a:off x="710745" y="467285"/>
            <a:ext cx="10689629" cy="334170"/>
          </a:xfrm>
          <a:prstGeom prst="rect">
            <a:avLst/>
          </a:prstGeom>
        </p:spPr>
        <p:txBody>
          <a:bodyPr/>
          <a:lstStyle>
            <a:lvl1pPr marL="0" indent="0" algn="ctr">
              <a:buSzTx/>
              <a:buNone/>
              <a:defRPr b="1" cap="all" spc="250">
                <a:solidFill>
                  <a:schemeClr val="bg2"/>
                </a:solidFill>
              </a:defRPr>
            </a:lvl1pPr>
          </a:lstStyle>
          <a:p>
            <a:r>
              <a:rPr lang="en-US"/>
              <a:t>[</a:t>
            </a:r>
            <a:r>
              <a:rPr lang="en-US" err="1"/>
              <a:t>subtitel</a:t>
            </a:r>
            <a:r>
              <a:rPr lang="en-US"/>
              <a:t>]</a:t>
            </a:r>
            <a:endParaRPr/>
          </a:p>
        </p:txBody>
      </p:sp>
      <p:sp>
        <p:nvSpPr>
          <p:cNvPr id="10" name="Text Placeholder 5">
            <a:extLst>
              <a:ext uri="{FF2B5EF4-FFF2-40B4-BE49-F238E27FC236}">
                <a16:creationId xmlns:a16="http://schemas.microsoft.com/office/drawing/2014/main" id="{63319294-5E5F-436B-9E08-229D505A655E}"/>
              </a:ext>
            </a:extLst>
          </p:cNvPr>
          <p:cNvSpPr>
            <a:spLocks noGrp="1"/>
          </p:cNvSpPr>
          <p:nvPr>
            <p:ph type="body" sz="quarter" idx="23" hasCustomPrompt="1"/>
          </p:nvPr>
        </p:nvSpPr>
        <p:spPr>
          <a:xfrm>
            <a:off x="702581" y="768173"/>
            <a:ext cx="10705855" cy="587829"/>
          </a:xfrm>
          <a:prstGeom prst="rect">
            <a:avLst/>
          </a:prstGeom>
        </p:spPr>
        <p:txBody>
          <a:bodyPr/>
          <a:lstStyle>
            <a:lvl1pPr marL="0" indent="0" algn="ctr">
              <a:buSzTx/>
              <a:buNone/>
              <a:defRPr sz="3250" b="1" cap="all" spc="450">
                <a:solidFill>
                  <a:schemeClr val="accent1"/>
                </a:solidFill>
              </a:defRPr>
            </a:lvl1pPr>
          </a:lstStyle>
          <a:p>
            <a:r>
              <a:rPr lang="en-US"/>
              <a:t>[</a:t>
            </a:r>
            <a:r>
              <a:rPr lang="en-US" err="1"/>
              <a:t>titel</a:t>
            </a:r>
            <a:r>
              <a:rPr lang="en-US"/>
              <a:t>]</a:t>
            </a:r>
            <a:endParaRPr/>
          </a:p>
        </p:txBody>
      </p:sp>
      <p:sp>
        <p:nvSpPr>
          <p:cNvPr id="13" name="Content Placeholder 2">
            <a:extLst>
              <a:ext uri="{FF2B5EF4-FFF2-40B4-BE49-F238E27FC236}">
                <a16:creationId xmlns:a16="http://schemas.microsoft.com/office/drawing/2014/main" id="{5648E578-4146-4951-90D3-0A48C986890F}"/>
              </a:ext>
            </a:extLst>
          </p:cNvPr>
          <p:cNvSpPr>
            <a:spLocks noGrp="1"/>
          </p:cNvSpPr>
          <p:nvPr>
            <p:ph sz="quarter" idx="24" hasCustomPrompt="1"/>
          </p:nvPr>
        </p:nvSpPr>
        <p:spPr>
          <a:xfrm>
            <a:off x="701675" y="1877219"/>
            <a:ext cx="5277841" cy="3454400"/>
          </a:xfrm>
        </p:spPr>
        <p:txBody>
          <a:bodyPr anchor="t"/>
          <a:lstStyle>
            <a:lvl1pPr marL="0" indent="0">
              <a:buNone/>
              <a:defRPr>
                <a:solidFill>
                  <a:schemeClr val="bg2"/>
                </a:solidFill>
              </a:defRPr>
            </a:lvl1pPr>
            <a:lvl2pPr marL="317500" indent="0">
              <a:buNone/>
              <a:defRPr/>
            </a:lvl2pPr>
            <a:lvl3pPr marL="635000" indent="0">
              <a:buNone/>
              <a:defRPr/>
            </a:lvl3pPr>
            <a:lvl4pPr marL="952500" indent="0">
              <a:buNone/>
              <a:defRPr/>
            </a:lvl4pPr>
            <a:lvl5pPr marL="1270000" indent="0">
              <a:buNone/>
              <a:defRPr/>
            </a:lvl5pPr>
          </a:lstStyle>
          <a:p>
            <a:pPr marL="0" marR="0" lvl="0" indent="0" algn="l" defTabSz="228600" rtl="0" eaLnBrk="1" fontAlgn="auto" latinLnBrk="0" hangingPunct="1">
              <a:lnSpc>
                <a:spcPct val="110000"/>
              </a:lnSpc>
              <a:spcBef>
                <a:spcPts val="0"/>
              </a:spcBef>
              <a:spcAft>
                <a:spcPts val="0"/>
              </a:spcAft>
              <a:buClrTx/>
              <a:buSzPct val="125000"/>
              <a:buFontTx/>
              <a:buNone/>
              <a:tabLst/>
              <a:defRPr/>
            </a:pPr>
            <a:r>
              <a:rPr lang="nl-NL"/>
              <a:t>[Typ tekst of klik op een pictogram om een object in te voegen]</a:t>
            </a:r>
          </a:p>
        </p:txBody>
      </p:sp>
      <p:sp>
        <p:nvSpPr>
          <p:cNvPr id="14" name="Content Placeholder 4">
            <a:extLst>
              <a:ext uri="{FF2B5EF4-FFF2-40B4-BE49-F238E27FC236}">
                <a16:creationId xmlns:a16="http://schemas.microsoft.com/office/drawing/2014/main" id="{C39E12A5-3EBB-4D84-A4FC-437DCF20BBBF}"/>
              </a:ext>
            </a:extLst>
          </p:cNvPr>
          <p:cNvSpPr>
            <a:spLocks noGrp="1"/>
          </p:cNvSpPr>
          <p:nvPr>
            <p:ph sz="quarter" idx="25" hasCustomPrompt="1"/>
          </p:nvPr>
        </p:nvSpPr>
        <p:spPr>
          <a:xfrm>
            <a:off x="6238082" y="1877219"/>
            <a:ext cx="5170488" cy="3454400"/>
          </a:xfrm>
        </p:spPr>
        <p:txBody>
          <a:bodyPr anchor="t"/>
          <a:lstStyle>
            <a:lvl1pPr marL="0" indent="0">
              <a:buNone/>
              <a:defRPr>
                <a:solidFill>
                  <a:schemeClr val="bg2"/>
                </a:solidFill>
              </a:defRPr>
            </a:lvl1pPr>
            <a:lvl2pPr marL="317500" indent="0">
              <a:buNone/>
              <a:defRPr/>
            </a:lvl2pPr>
            <a:lvl3pPr marL="635000" indent="0">
              <a:buNone/>
              <a:defRPr/>
            </a:lvl3pPr>
            <a:lvl4pPr marL="952500" indent="0">
              <a:buNone/>
              <a:defRPr/>
            </a:lvl4pPr>
            <a:lvl5pPr marL="1270000" indent="0">
              <a:buNone/>
              <a:defRPr/>
            </a:lvl5pPr>
          </a:lstStyle>
          <a:p>
            <a:pPr marL="0" marR="0" lvl="0" indent="0" algn="l" defTabSz="228600" rtl="0" eaLnBrk="1" fontAlgn="auto" latinLnBrk="0" hangingPunct="1">
              <a:lnSpc>
                <a:spcPct val="110000"/>
              </a:lnSpc>
              <a:spcBef>
                <a:spcPts val="0"/>
              </a:spcBef>
              <a:spcAft>
                <a:spcPts val="0"/>
              </a:spcAft>
              <a:buClrTx/>
              <a:buSzPct val="125000"/>
              <a:buFontTx/>
              <a:buNone/>
              <a:tabLst/>
              <a:defRPr/>
            </a:pPr>
            <a:r>
              <a:rPr lang="nl-NL"/>
              <a:t>[Typ tekst of klik op een pictogram om een object in te voegen]</a:t>
            </a:r>
          </a:p>
        </p:txBody>
      </p:sp>
      <p:pic>
        <p:nvPicPr>
          <p:cNvPr id="2" name="FME_Graphics_assets-29.png" descr="FME_Graphics_assets-29.png">
            <a:extLst>
              <a:ext uri="{FF2B5EF4-FFF2-40B4-BE49-F238E27FC236}">
                <a16:creationId xmlns:a16="http://schemas.microsoft.com/office/drawing/2014/main" id="{4E979CF8-3D50-41E6-A55A-B7D04D82EBA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9889579" y="6008966"/>
            <a:ext cx="1840497" cy="473694"/>
          </a:xfrm>
          <a:prstGeom prst="rect">
            <a:avLst/>
          </a:prstGeom>
          <a:ln w="12700">
            <a:miter lim="400000"/>
          </a:ln>
        </p:spPr>
      </p:pic>
    </p:spTree>
    <p:extLst>
      <p:ext uri="{BB962C8B-B14F-4D97-AF65-F5344CB8AC3E}">
        <p14:creationId xmlns:p14="http://schemas.microsoft.com/office/powerpoint/2010/main" val="1402423728"/>
      </p:ext>
    </p:extLst>
  </p:cSld>
  <p:clrMapOvr>
    <a:overrideClrMapping bg1="lt1" tx1="dk1" bg2="lt2" tx2="dk2" accent1="accent1" accent2="accent2" accent3="accent3" accent4="accent4" accent5="accent5" accent6="accent6" hlink="hlink" folHlink="folHlink"/>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ent wit - Opsomming">
    <p:bg>
      <p:bgRef idx="1001">
        <a:schemeClr val="bg1"/>
      </p:bgRef>
    </p:bg>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0BF8DC05-7623-499F-A9D1-166DAC44E1A7}"/>
              </a:ext>
            </a:extLst>
          </p:cNvPr>
          <p:cNvSpPr>
            <a:spLocks noGrp="1"/>
          </p:cNvSpPr>
          <p:nvPr>
            <p:ph type="body" sz="quarter" idx="22" hasCustomPrompt="1"/>
          </p:nvPr>
        </p:nvSpPr>
        <p:spPr>
          <a:xfrm>
            <a:off x="710745" y="467285"/>
            <a:ext cx="10689629" cy="334170"/>
          </a:xfrm>
          <a:prstGeom prst="rect">
            <a:avLst/>
          </a:prstGeom>
        </p:spPr>
        <p:txBody>
          <a:bodyPr/>
          <a:lstStyle>
            <a:lvl1pPr marL="0" indent="0" algn="ctr">
              <a:buSzTx/>
              <a:buNone/>
              <a:defRPr b="1" cap="all" spc="250">
                <a:solidFill>
                  <a:schemeClr val="bg2"/>
                </a:solidFill>
              </a:defRPr>
            </a:lvl1pPr>
          </a:lstStyle>
          <a:p>
            <a:r>
              <a:rPr lang="en-US"/>
              <a:t>[</a:t>
            </a:r>
            <a:r>
              <a:rPr lang="en-US" err="1"/>
              <a:t>subtitel</a:t>
            </a:r>
            <a:r>
              <a:rPr lang="en-US"/>
              <a:t>]</a:t>
            </a:r>
            <a:endParaRPr/>
          </a:p>
        </p:txBody>
      </p:sp>
      <p:sp>
        <p:nvSpPr>
          <p:cNvPr id="9" name="Text Placeholder 5">
            <a:extLst>
              <a:ext uri="{FF2B5EF4-FFF2-40B4-BE49-F238E27FC236}">
                <a16:creationId xmlns:a16="http://schemas.microsoft.com/office/drawing/2014/main" id="{9C8E6C5E-7A80-42E7-B73F-EE513E070633}"/>
              </a:ext>
            </a:extLst>
          </p:cNvPr>
          <p:cNvSpPr>
            <a:spLocks noGrp="1"/>
          </p:cNvSpPr>
          <p:nvPr>
            <p:ph type="body" sz="quarter" idx="23" hasCustomPrompt="1"/>
          </p:nvPr>
        </p:nvSpPr>
        <p:spPr>
          <a:xfrm>
            <a:off x="702581" y="768173"/>
            <a:ext cx="10705855" cy="587829"/>
          </a:xfrm>
          <a:prstGeom prst="rect">
            <a:avLst/>
          </a:prstGeom>
        </p:spPr>
        <p:txBody>
          <a:bodyPr/>
          <a:lstStyle>
            <a:lvl1pPr marL="0" indent="0" algn="ctr">
              <a:buSzTx/>
              <a:buNone/>
              <a:defRPr sz="3250" b="1" cap="all" spc="450">
                <a:solidFill>
                  <a:schemeClr val="accent1"/>
                </a:solidFill>
              </a:defRPr>
            </a:lvl1pPr>
          </a:lstStyle>
          <a:p>
            <a:r>
              <a:rPr lang="en-US"/>
              <a:t>[</a:t>
            </a:r>
            <a:r>
              <a:rPr lang="en-US" err="1"/>
              <a:t>titel</a:t>
            </a:r>
            <a:r>
              <a:rPr lang="en-US"/>
              <a:t>]</a:t>
            </a:r>
            <a:endParaRPr/>
          </a:p>
        </p:txBody>
      </p:sp>
      <p:sp>
        <p:nvSpPr>
          <p:cNvPr id="10" name="Text Placeholder 2">
            <a:extLst>
              <a:ext uri="{FF2B5EF4-FFF2-40B4-BE49-F238E27FC236}">
                <a16:creationId xmlns:a16="http://schemas.microsoft.com/office/drawing/2014/main" id="{9FB2286E-B077-43FC-BE3E-61AFE6A9D878}"/>
              </a:ext>
            </a:extLst>
          </p:cNvPr>
          <p:cNvSpPr>
            <a:spLocks noGrp="1"/>
          </p:cNvSpPr>
          <p:nvPr>
            <p:ph type="body" sz="quarter" idx="24" hasCustomPrompt="1"/>
          </p:nvPr>
        </p:nvSpPr>
        <p:spPr>
          <a:xfrm>
            <a:off x="702469" y="1877219"/>
            <a:ext cx="10698163" cy="3454400"/>
          </a:xfrm>
        </p:spPr>
        <p:txBody>
          <a:bodyPr anchor="t"/>
          <a:lstStyle>
            <a:lvl1pPr indent="-270000">
              <a:lnSpc>
                <a:spcPct val="150000"/>
              </a:lnSpc>
              <a:defRPr>
                <a:solidFill>
                  <a:schemeClr val="bg2"/>
                </a:solidFill>
              </a:defRPr>
            </a:lvl1pPr>
            <a:lvl2pPr marL="558000" indent="-270095">
              <a:lnSpc>
                <a:spcPct val="150000"/>
              </a:lnSpc>
              <a:buFont typeface="Calibri" panose="020F0502020204030204" pitchFamily="34" charset="0"/>
              <a:buChar char="−"/>
              <a:defRPr>
                <a:solidFill>
                  <a:schemeClr val="bg2"/>
                </a:solidFill>
              </a:defRPr>
            </a:lvl2pPr>
            <a:lvl3pPr marL="828000" indent="-270000">
              <a:lnSpc>
                <a:spcPct val="150000"/>
              </a:lnSpc>
              <a:defRPr>
                <a:solidFill>
                  <a:schemeClr val="bg2"/>
                </a:solidFill>
              </a:defRPr>
            </a:lvl3pPr>
            <a:lvl4pPr marL="1134000" indent="-270000">
              <a:lnSpc>
                <a:spcPct val="150000"/>
              </a:lnSpc>
              <a:buFont typeface="Calibri" panose="020F0502020204030204" pitchFamily="34" charset="0"/>
              <a:buChar char="−"/>
              <a:defRPr>
                <a:solidFill>
                  <a:schemeClr val="bg2"/>
                </a:solidFill>
              </a:defRPr>
            </a:lvl4pPr>
            <a:lvl5pPr marL="1422000" indent="-270000">
              <a:lnSpc>
                <a:spcPct val="150000"/>
              </a:lnSpc>
              <a:defRPr>
                <a:solidFill>
                  <a:schemeClr val="bg2"/>
                </a:solidFill>
              </a:defRPr>
            </a:lvl5pPr>
          </a:lstStyle>
          <a:p>
            <a:pPr lvl="0"/>
            <a:r>
              <a:rPr lang="en-US" err="1"/>
              <a:t>Typ</a:t>
            </a:r>
            <a:r>
              <a:rPr lang="en-US"/>
              <a:t> </a:t>
            </a:r>
            <a:r>
              <a:rPr lang="en-US" err="1"/>
              <a:t>hier</a:t>
            </a:r>
            <a:r>
              <a:rPr lang="en-US"/>
              <a:t> de </a:t>
            </a:r>
            <a:r>
              <a:rPr lang="en-US" err="1"/>
              <a:t>tekst</a:t>
            </a:r>
            <a:r>
              <a:rPr lang="en-US"/>
              <a:t> van de </a:t>
            </a:r>
            <a:r>
              <a:rPr lang="en-US" err="1"/>
              <a:t>opsomming</a:t>
            </a:r>
            <a:endParaRPr lang="en-US"/>
          </a:p>
          <a:p>
            <a:pPr lvl="1"/>
            <a:r>
              <a:rPr lang="en-US" err="1"/>
              <a:t>Opsomming</a:t>
            </a:r>
            <a:r>
              <a:rPr lang="en-US"/>
              <a:t> 2</a:t>
            </a:r>
          </a:p>
          <a:p>
            <a:pPr lvl="2"/>
            <a:r>
              <a:rPr lang="en-US" err="1"/>
              <a:t>Opsomming</a:t>
            </a:r>
            <a:r>
              <a:rPr lang="en-US"/>
              <a:t> 3</a:t>
            </a:r>
          </a:p>
          <a:p>
            <a:pPr lvl="3"/>
            <a:r>
              <a:rPr lang="en-US" err="1"/>
              <a:t>Opsomming</a:t>
            </a:r>
            <a:r>
              <a:rPr lang="en-US"/>
              <a:t> 4</a:t>
            </a:r>
          </a:p>
          <a:p>
            <a:pPr lvl="4"/>
            <a:r>
              <a:rPr lang="en-US" err="1"/>
              <a:t>Opsomming</a:t>
            </a:r>
            <a:r>
              <a:rPr lang="en-US"/>
              <a:t> 5</a:t>
            </a:r>
            <a:endParaRPr lang="en-NL"/>
          </a:p>
        </p:txBody>
      </p:sp>
      <p:pic>
        <p:nvPicPr>
          <p:cNvPr id="2" name="FME_Graphics_assets-29.png" descr="FME_Graphics_assets-29.png">
            <a:extLst>
              <a:ext uri="{FF2B5EF4-FFF2-40B4-BE49-F238E27FC236}">
                <a16:creationId xmlns:a16="http://schemas.microsoft.com/office/drawing/2014/main" id="{173ED2CA-E780-4BCC-A787-FAB82576DB7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9889579" y="6008966"/>
            <a:ext cx="1840497" cy="473694"/>
          </a:xfrm>
          <a:prstGeom prst="rect">
            <a:avLst/>
          </a:prstGeom>
          <a:ln w="12700">
            <a:miter lim="400000"/>
          </a:ln>
        </p:spPr>
      </p:pic>
    </p:spTree>
    <p:extLst>
      <p:ext uri="{BB962C8B-B14F-4D97-AF65-F5344CB8AC3E}">
        <p14:creationId xmlns:p14="http://schemas.microsoft.com/office/powerpoint/2010/main" val="2024388454"/>
      </p:ext>
    </p:extLst>
  </p:cSld>
  <p:clrMapOvr>
    <a:overrideClrMapping bg1="lt1" tx1="dk1" bg2="lt2" tx2="dk2" accent1="accent1" accent2="accent2" accent3="accent3" accent4="accent4" accent5="accent5" accent6="accent6" hlink="hlink" folHlink="folHlink"/>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t wit - Zwarte balk">
    <p:bg>
      <p:bgRef idx="1001">
        <a:schemeClr val="bg1"/>
      </p:bgRef>
    </p:bg>
    <p:spTree>
      <p:nvGrpSpPr>
        <p:cNvPr id="1" name=""/>
        <p:cNvGrpSpPr/>
        <p:nvPr/>
      </p:nvGrpSpPr>
      <p:grpSpPr>
        <a:xfrm>
          <a:off x="0" y="0"/>
          <a:ext cx="0" cy="0"/>
          <a:chOff x="0" y="0"/>
          <a:chExt cx="0" cy="0"/>
        </a:xfrm>
      </p:grpSpPr>
      <p:sp>
        <p:nvSpPr>
          <p:cNvPr id="2" name="Rechthoek">
            <a:extLst>
              <a:ext uri="{FF2B5EF4-FFF2-40B4-BE49-F238E27FC236}">
                <a16:creationId xmlns:a16="http://schemas.microsoft.com/office/drawing/2014/main" id="{5C5957C6-3F39-4D59-975F-33D831E72390}"/>
              </a:ext>
            </a:extLst>
          </p:cNvPr>
          <p:cNvSpPr/>
          <p:nvPr userDrawn="1"/>
        </p:nvSpPr>
        <p:spPr>
          <a:xfrm>
            <a:off x="-12700" y="-6350"/>
            <a:ext cx="12217400" cy="1585751"/>
          </a:xfrm>
          <a:prstGeom prst="rect">
            <a:avLst/>
          </a:prstGeom>
          <a:solidFill>
            <a:srgbClr val="000000"/>
          </a:solidFill>
          <a:ln w="12700">
            <a:miter lim="400000"/>
          </a:ln>
        </p:spPr>
        <p:txBody>
          <a:bodyPr lIns="0" tIns="0" rIns="0" bIns="0" anchor="ctr"/>
          <a:lstStyle/>
          <a:p>
            <a:endParaRPr sz="900"/>
          </a:p>
        </p:txBody>
      </p:sp>
      <p:sp>
        <p:nvSpPr>
          <p:cNvPr id="9" name="Text Placeholder 2">
            <a:extLst>
              <a:ext uri="{FF2B5EF4-FFF2-40B4-BE49-F238E27FC236}">
                <a16:creationId xmlns:a16="http://schemas.microsoft.com/office/drawing/2014/main" id="{817230FC-8AEA-4C22-A563-DFDB462357A8}"/>
              </a:ext>
            </a:extLst>
          </p:cNvPr>
          <p:cNvSpPr>
            <a:spLocks noGrp="1"/>
          </p:cNvSpPr>
          <p:nvPr>
            <p:ph type="body" sz="quarter" idx="22" hasCustomPrompt="1"/>
          </p:nvPr>
        </p:nvSpPr>
        <p:spPr>
          <a:xfrm>
            <a:off x="710745" y="467285"/>
            <a:ext cx="10689629" cy="334170"/>
          </a:xfrm>
          <a:prstGeom prst="rect">
            <a:avLst/>
          </a:prstGeom>
        </p:spPr>
        <p:txBody>
          <a:bodyPr/>
          <a:lstStyle>
            <a:lvl1pPr marL="0" indent="0" algn="ctr">
              <a:buSzTx/>
              <a:buNone/>
              <a:defRPr b="1" cap="all" spc="250"/>
            </a:lvl1pPr>
          </a:lstStyle>
          <a:p>
            <a:r>
              <a:rPr lang="en-US"/>
              <a:t>[</a:t>
            </a:r>
            <a:r>
              <a:rPr lang="en-US" err="1"/>
              <a:t>subtitel</a:t>
            </a:r>
            <a:r>
              <a:rPr lang="en-US"/>
              <a:t>]</a:t>
            </a:r>
            <a:endParaRPr/>
          </a:p>
        </p:txBody>
      </p:sp>
      <p:sp>
        <p:nvSpPr>
          <p:cNvPr id="10" name="Text Placeholder 5">
            <a:extLst>
              <a:ext uri="{FF2B5EF4-FFF2-40B4-BE49-F238E27FC236}">
                <a16:creationId xmlns:a16="http://schemas.microsoft.com/office/drawing/2014/main" id="{63319294-5E5F-436B-9E08-229D505A655E}"/>
              </a:ext>
            </a:extLst>
          </p:cNvPr>
          <p:cNvSpPr>
            <a:spLocks noGrp="1"/>
          </p:cNvSpPr>
          <p:nvPr>
            <p:ph type="body" sz="quarter" idx="23" hasCustomPrompt="1"/>
          </p:nvPr>
        </p:nvSpPr>
        <p:spPr>
          <a:xfrm>
            <a:off x="702581" y="768173"/>
            <a:ext cx="10705855" cy="587829"/>
          </a:xfrm>
          <a:prstGeom prst="rect">
            <a:avLst/>
          </a:prstGeom>
        </p:spPr>
        <p:txBody>
          <a:bodyPr/>
          <a:lstStyle>
            <a:lvl1pPr marL="0" indent="0" algn="ctr">
              <a:buSzTx/>
              <a:buNone/>
              <a:defRPr sz="3250" b="1" cap="all" spc="450">
                <a:solidFill>
                  <a:schemeClr val="accent1"/>
                </a:solidFill>
              </a:defRPr>
            </a:lvl1pPr>
          </a:lstStyle>
          <a:p>
            <a:r>
              <a:rPr lang="en-US"/>
              <a:t>[</a:t>
            </a:r>
            <a:r>
              <a:rPr lang="en-US" err="1"/>
              <a:t>titel</a:t>
            </a:r>
            <a:r>
              <a:rPr lang="en-US"/>
              <a:t>]</a:t>
            </a:r>
            <a:endParaRPr/>
          </a:p>
        </p:txBody>
      </p:sp>
      <p:sp>
        <p:nvSpPr>
          <p:cNvPr id="13" name="Content Placeholder 2">
            <a:extLst>
              <a:ext uri="{FF2B5EF4-FFF2-40B4-BE49-F238E27FC236}">
                <a16:creationId xmlns:a16="http://schemas.microsoft.com/office/drawing/2014/main" id="{5648E578-4146-4951-90D3-0A48C986890F}"/>
              </a:ext>
            </a:extLst>
          </p:cNvPr>
          <p:cNvSpPr>
            <a:spLocks noGrp="1"/>
          </p:cNvSpPr>
          <p:nvPr>
            <p:ph sz="quarter" idx="24" hasCustomPrompt="1"/>
          </p:nvPr>
        </p:nvSpPr>
        <p:spPr>
          <a:xfrm>
            <a:off x="701675" y="1877219"/>
            <a:ext cx="5277841" cy="3454400"/>
          </a:xfrm>
        </p:spPr>
        <p:txBody>
          <a:bodyPr anchor="t"/>
          <a:lstStyle>
            <a:lvl1pPr marL="0" indent="0">
              <a:buNone/>
              <a:defRPr>
                <a:solidFill>
                  <a:schemeClr val="bg2"/>
                </a:solidFill>
              </a:defRPr>
            </a:lvl1pPr>
            <a:lvl2pPr marL="317500" indent="0">
              <a:buNone/>
              <a:defRPr/>
            </a:lvl2pPr>
            <a:lvl3pPr marL="635000" indent="0">
              <a:buNone/>
              <a:defRPr/>
            </a:lvl3pPr>
            <a:lvl4pPr marL="952500" indent="0">
              <a:buNone/>
              <a:defRPr/>
            </a:lvl4pPr>
            <a:lvl5pPr marL="1270000" indent="0">
              <a:buNone/>
              <a:defRPr/>
            </a:lvl5pPr>
          </a:lstStyle>
          <a:p>
            <a:pPr marL="0" marR="0" lvl="0" indent="0" algn="l" defTabSz="228600" rtl="0" eaLnBrk="1" fontAlgn="auto" latinLnBrk="0" hangingPunct="1">
              <a:lnSpc>
                <a:spcPct val="110000"/>
              </a:lnSpc>
              <a:spcBef>
                <a:spcPts val="0"/>
              </a:spcBef>
              <a:spcAft>
                <a:spcPts val="0"/>
              </a:spcAft>
              <a:buClrTx/>
              <a:buSzPct val="125000"/>
              <a:buFontTx/>
              <a:buNone/>
              <a:tabLst/>
              <a:defRPr/>
            </a:pPr>
            <a:r>
              <a:rPr lang="nl-NL"/>
              <a:t>[Typ tekst of klik op een pictogram om een object in te voegen]</a:t>
            </a:r>
          </a:p>
        </p:txBody>
      </p:sp>
      <p:sp>
        <p:nvSpPr>
          <p:cNvPr id="14" name="Content Placeholder 4">
            <a:extLst>
              <a:ext uri="{FF2B5EF4-FFF2-40B4-BE49-F238E27FC236}">
                <a16:creationId xmlns:a16="http://schemas.microsoft.com/office/drawing/2014/main" id="{C39E12A5-3EBB-4D84-A4FC-437DCF20BBBF}"/>
              </a:ext>
            </a:extLst>
          </p:cNvPr>
          <p:cNvSpPr>
            <a:spLocks noGrp="1"/>
          </p:cNvSpPr>
          <p:nvPr>
            <p:ph sz="quarter" idx="25" hasCustomPrompt="1"/>
          </p:nvPr>
        </p:nvSpPr>
        <p:spPr>
          <a:xfrm>
            <a:off x="6238082" y="1877219"/>
            <a:ext cx="5170488" cy="3454400"/>
          </a:xfrm>
        </p:spPr>
        <p:txBody>
          <a:bodyPr anchor="t"/>
          <a:lstStyle>
            <a:lvl1pPr marL="0" indent="0">
              <a:buNone/>
              <a:defRPr>
                <a:solidFill>
                  <a:schemeClr val="bg2"/>
                </a:solidFill>
              </a:defRPr>
            </a:lvl1pPr>
            <a:lvl2pPr marL="317500" indent="0">
              <a:buNone/>
              <a:defRPr/>
            </a:lvl2pPr>
            <a:lvl3pPr marL="635000" indent="0">
              <a:buNone/>
              <a:defRPr/>
            </a:lvl3pPr>
            <a:lvl4pPr marL="952500" indent="0">
              <a:buNone/>
              <a:defRPr/>
            </a:lvl4pPr>
            <a:lvl5pPr marL="1270000" indent="0">
              <a:buNone/>
              <a:defRPr/>
            </a:lvl5pPr>
          </a:lstStyle>
          <a:p>
            <a:pPr marL="0" marR="0" lvl="0" indent="0" algn="l" defTabSz="228600" rtl="0" eaLnBrk="1" fontAlgn="auto" latinLnBrk="0" hangingPunct="1">
              <a:lnSpc>
                <a:spcPct val="110000"/>
              </a:lnSpc>
              <a:spcBef>
                <a:spcPts val="0"/>
              </a:spcBef>
              <a:spcAft>
                <a:spcPts val="0"/>
              </a:spcAft>
              <a:buClrTx/>
              <a:buSzPct val="125000"/>
              <a:buFontTx/>
              <a:buNone/>
              <a:tabLst/>
              <a:defRPr/>
            </a:pPr>
            <a:r>
              <a:rPr lang="nl-NL"/>
              <a:t>[Typ tekst of klik op een pictogram om een object in te voegen]</a:t>
            </a:r>
          </a:p>
        </p:txBody>
      </p:sp>
      <p:pic>
        <p:nvPicPr>
          <p:cNvPr id="3" name="FME_Graphics_assets-29.png" descr="FME_Graphics_assets-29.png">
            <a:extLst>
              <a:ext uri="{FF2B5EF4-FFF2-40B4-BE49-F238E27FC236}">
                <a16:creationId xmlns:a16="http://schemas.microsoft.com/office/drawing/2014/main" id="{15DBA2B7-F54B-4C72-8461-29A6054AFB8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9889579" y="6008966"/>
            <a:ext cx="1840497" cy="473694"/>
          </a:xfrm>
          <a:prstGeom prst="rect">
            <a:avLst/>
          </a:prstGeom>
          <a:ln w="12700">
            <a:miter lim="400000"/>
          </a:ln>
        </p:spPr>
      </p:pic>
    </p:spTree>
    <p:extLst>
      <p:ext uri="{BB962C8B-B14F-4D97-AF65-F5344CB8AC3E}">
        <p14:creationId xmlns:p14="http://schemas.microsoft.com/office/powerpoint/2010/main" val="2432521190"/>
      </p:ext>
    </p:extLst>
  </p:cSld>
  <p:clrMapOvr>
    <a:overrideClrMapping bg1="lt1" tx1="dk1" bg2="lt2" tx2="dk2" accent1="accent1" accent2="accent2" accent3="accent3" accent4="accent4" accent5="accent5" accent6="accent6" hlink="hlink" folHlink="folHlink"/>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ntent oranje - 1 kolom">
    <p:bg>
      <p:bgRef idx="1001">
        <a:schemeClr val="bg2"/>
      </p:bgRef>
    </p:bg>
    <p:spTree>
      <p:nvGrpSpPr>
        <p:cNvPr id="1" name=""/>
        <p:cNvGrpSpPr/>
        <p:nvPr/>
      </p:nvGrpSpPr>
      <p:grpSpPr>
        <a:xfrm>
          <a:off x="0" y="0"/>
          <a:ext cx="0" cy="0"/>
          <a:chOff x="0" y="0"/>
          <a:chExt cx="0" cy="0"/>
        </a:xfrm>
      </p:grpSpPr>
      <p:sp>
        <p:nvSpPr>
          <p:cNvPr id="7" name="Content Placeholder 16">
            <a:extLst>
              <a:ext uri="{FF2B5EF4-FFF2-40B4-BE49-F238E27FC236}">
                <a16:creationId xmlns:a16="http://schemas.microsoft.com/office/drawing/2014/main" id="{8ABC36BF-34E9-0348-BF97-0A6122CD9874}"/>
              </a:ext>
            </a:extLst>
          </p:cNvPr>
          <p:cNvSpPr>
            <a:spLocks noGrp="1"/>
          </p:cNvSpPr>
          <p:nvPr>
            <p:ph sz="quarter" idx="21" hasCustomPrompt="1"/>
          </p:nvPr>
        </p:nvSpPr>
        <p:spPr>
          <a:xfrm>
            <a:off x="702582" y="1877514"/>
            <a:ext cx="10697793" cy="3453765"/>
          </a:xfrm>
        </p:spPr>
        <p:txBody>
          <a:bodyPr anchor="t" anchorCtr="0"/>
          <a:lstStyle>
            <a:lvl1pPr marL="0" marR="0" indent="0" algn="l" defTabSz="228600" rtl="0" eaLnBrk="1" fontAlgn="auto" latinLnBrk="0" hangingPunct="1">
              <a:lnSpc>
                <a:spcPct val="110000"/>
              </a:lnSpc>
              <a:spcBef>
                <a:spcPts val="0"/>
              </a:spcBef>
              <a:spcAft>
                <a:spcPts val="0"/>
              </a:spcAft>
              <a:buClrTx/>
              <a:buSzPct val="125000"/>
              <a:buFontTx/>
              <a:buNone/>
              <a:tabLst/>
              <a:defRPr>
                <a:solidFill>
                  <a:schemeClr val="tx2"/>
                </a:solidFill>
              </a:defRPr>
            </a:lvl1pPr>
          </a:lstStyle>
          <a:p>
            <a:pPr marL="0" marR="0" lvl="0" indent="0" algn="l" defTabSz="228600" rtl="0" eaLnBrk="1" fontAlgn="auto" latinLnBrk="0" hangingPunct="1">
              <a:lnSpc>
                <a:spcPct val="110000"/>
              </a:lnSpc>
              <a:spcBef>
                <a:spcPts val="0"/>
              </a:spcBef>
              <a:spcAft>
                <a:spcPts val="0"/>
              </a:spcAft>
              <a:buClrTx/>
              <a:buSzPct val="125000"/>
              <a:buFontTx/>
              <a:buNone/>
              <a:tabLst/>
              <a:defRPr/>
            </a:pPr>
            <a:r>
              <a:rPr lang="nl-NL"/>
              <a:t>[Typ tekst of klik op een pictogram om een object in te voegen]</a:t>
            </a:r>
          </a:p>
        </p:txBody>
      </p:sp>
      <p:sp>
        <p:nvSpPr>
          <p:cNvPr id="8" name="Text Placeholder 2">
            <a:extLst>
              <a:ext uri="{FF2B5EF4-FFF2-40B4-BE49-F238E27FC236}">
                <a16:creationId xmlns:a16="http://schemas.microsoft.com/office/drawing/2014/main" id="{0BF8DC05-7623-499F-A9D1-166DAC44E1A7}"/>
              </a:ext>
            </a:extLst>
          </p:cNvPr>
          <p:cNvSpPr>
            <a:spLocks noGrp="1"/>
          </p:cNvSpPr>
          <p:nvPr>
            <p:ph type="body" sz="quarter" idx="22" hasCustomPrompt="1"/>
          </p:nvPr>
        </p:nvSpPr>
        <p:spPr>
          <a:xfrm>
            <a:off x="710745" y="467285"/>
            <a:ext cx="10689629" cy="334170"/>
          </a:xfrm>
          <a:prstGeom prst="rect">
            <a:avLst/>
          </a:prstGeom>
        </p:spPr>
        <p:txBody>
          <a:bodyPr/>
          <a:lstStyle>
            <a:lvl1pPr marL="0" indent="0" algn="ctr">
              <a:buSzTx/>
              <a:buNone/>
              <a:defRPr b="1" cap="all" spc="250">
                <a:solidFill>
                  <a:schemeClr val="tx1"/>
                </a:solidFill>
              </a:defRPr>
            </a:lvl1pPr>
          </a:lstStyle>
          <a:p>
            <a:r>
              <a:rPr lang="en-US"/>
              <a:t>[</a:t>
            </a:r>
            <a:r>
              <a:rPr lang="en-US" err="1"/>
              <a:t>subtitel</a:t>
            </a:r>
            <a:r>
              <a:rPr lang="en-US"/>
              <a:t>]</a:t>
            </a:r>
            <a:endParaRPr/>
          </a:p>
        </p:txBody>
      </p:sp>
      <p:sp>
        <p:nvSpPr>
          <p:cNvPr id="9" name="Text Placeholder 5">
            <a:extLst>
              <a:ext uri="{FF2B5EF4-FFF2-40B4-BE49-F238E27FC236}">
                <a16:creationId xmlns:a16="http://schemas.microsoft.com/office/drawing/2014/main" id="{9C8E6C5E-7A80-42E7-B73F-EE513E070633}"/>
              </a:ext>
            </a:extLst>
          </p:cNvPr>
          <p:cNvSpPr>
            <a:spLocks noGrp="1"/>
          </p:cNvSpPr>
          <p:nvPr>
            <p:ph type="body" sz="quarter" idx="23" hasCustomPrompt="1"/>
          </p:nvPr>
        </p:nvSpPr>
        <p:spPr>
          <a:xfrm>
            <a:off x="702581" y="768173"/>
            <a:ext cx="10705855" cy="587829"/>
          </a:xfrm>
          <a:prstGeom prst="rect">
            <a:avLst/>
          </a:prstGeom>
        </p:spPr>
        <p:txBody>
          <a:bodyPr/>
          <a:lstStyle>
            <a:lvl1pPr marL="0" indent="0" algn="ctr">
              <a:buSzTx/>
              <a:buNone/>
              <a:defRPr sz="3250" b="1" cap="all" spc="450">
                <a:solidFill>
                  <a:schemeClr val="tx2"/>
                </a:solidFill>
              </a:defRPr>
            </a:lvl1pPr>
          </a:lstStyle>
          <a:p>
            <a:r>
              <a:rPr lang="en-US"/>
              <a:t>[</a:t>
            </a:r>
            <a:r>
              <a:rPr lang="en-US" err="1"/>
              <a:t>titel</a:t>
            </a:r>
            <a:r>
              <a:rPr lang="en-US"/>
              <a:t>]</a:t>
            </a:r>
            <a:endParaRPr/>
          </a:p>
        </p:txBody>
      </p:sp>
      <p:pic>
        <p:nvPicPr>
          <p:cNvPr id="3" name="Afbeelding" descr="Afbeelding">
            <a:extLst>
              <a:ext uri="{FF2B5EF4-FFF2-40B4-BE49-F238E27FC236}">
                <a16:creationId xmlns:a16="http://schemas.microsoft.com/office/drawing/2014/main" id="{E78CF965-0890-4EE6-8D51-CFF2B2056A3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98734" y="6014953"/>
            <a:ext cx="1822662" cy="461721"/>
          </a:xfrm>
          <a:prstGeom prst="rect">
            <a:avLst/>
          </a:prstGeom>
          <a:ln w="12700">
            <a:miter lim="400000"/>
          </a:ln>
        </p:spPr>
      </p:pic>
    </p:spTree>
    <p:extLst>
      <p:ext uri="{BB962C8B-B14F-4D97-AF65-F5344CB8AC3E}">
        <p14:creationId xmlns:p14="http://schemas.microsoft.com/office/powerpoint/2010/main" val="2421202626"/>
      </p:ext>
    </p:extLst>
  </p:cSld>
  <p:clrMapOvr>
    <a:overrideClrMapping bg1="dk1" tx1="lt1" bg2="dk2" tx2="lt2" accent1="accent1" accent2="accent2" accent3="accent3" accent4="accent4" accent5="accent5" accent6="accent6" hlink="hlink" folHlink="folHlink"/>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ntent oranje - 2 kolommen">
    <p:bg>
      <p:bgRef idx="1001">
        <a:schemeClr val="bg2"/>
      </p:bgRef>
    </p:bg>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817230FC-8AEA-4C22-A563-DFDB462357A8}"/>
              </a:ext>
            </a:extLst>
          </p:cNvPr>
          <p:cNvSpPr>
            <a:spLocks noGrp="1"/>
          </p:cNvSpPr>
          <p:nvPr>
            <p:ph type="body" sz="quarter" idx="22" hasCustomPrompt="1"/>
          </p:nvPr>
        </p:nvSpPr>
        <p:spPr>
          <a:xfrm>
            <a:off x="710745" y="467285"/>
            <a:ext cx="10689629" cy="334170"/>
          </a:xfrm>
          <a:prstGeom prst="rect">
            <a:avLst/>
          </a:prstGeom>
        </p:spPr>
        <p:txBody>
          <a:bodyPr/>
          <a:lstStyle>
            <a:lvl1pPr marL="0" indent="0" algn="ctr">
              <a:buSzTx/>
              <a:buNone/>
              <a:defRPr b="1" cap="all" spc="250">
                <a:solidFill>
                  <a:schemeClr val="tx1"/>
                </a:solidFill>
              </a:defRPr>
            </a:lvl1pPr>
          </a:lstStyle>
          <a:p>
            <a:r>
              <a:rPr lang="en-US"/>
              <a:t>[</a:t>
            </a:r>
            <a:r>
              <a:rPr lang="en-US" err="1"/>
              <a:t>subtitel</a:t>
            </a:r>
            <a:r>
              <a:rPr lang="en-US"/>
              <a:t>]</a:t>
            </a:r>
            <a:endParaRPr/>
          </a:p>
        </p:txBody>
      </p:sp>
      <p:sp>
        <p:nvSpPr>
          <p:cNvPr id="10" name="Text Placeholder 5">
            <a:extLst>
              <a:ext uri="{FF2B5EF4-FFF2-40B4-BE49-F238E27FC236}">
                <a16:creationId xmlns:a16="http://schemas.microsoft.com/office/drawing/2014/main" id="{63319294-5E5F-436B-9E08-229D505A655E}"/>
              </a:ext>
            </a:extLst>
          </p:cNvPr>
          <p:cNvSpPr>
            <a:spLocks noGrp="1"/>
          </p:cNvSpPr>
          <p:nvPr>
            <p:ph type="body" sz="quarter" idx="23" hasCustomPrompt="1"/>
          </p:nvPr>
        </p:nvSpPr>
        <p:spPr>
          <a:xfrm>
            <a:off x="702581" y="768173"/>
            <a:ext cx="10705855" cy="587829"/>
          </a:xfrm>
          <a:prstGeom prst="rect">
            <a:avLst/>
          </a:prstGeom>
        </p:spPr>
        <p:txBody>
          <a:bodyPr/>
          <a:lstStyle>
            <a:lvl1pPr marL="0" indent="0" algn="ctr">
              <a:buSzTx/>
              <a:buNone/>
              <a:defRPr sz="3250" b="1" cap="all" spc="450">
                <a:solidFill>
                  <a:schemeClr val="tx2"/>
                </a:solidFill>
              </a:defRPr>
            </a:lvl1pPr>
          </a:lstStyle>
          <a:p>
            <a:r>
              <a:rPr lang="en-US"/>
              <a:t>[</a:t>
            </a:r>
            <a:r>
              <a:rPr lang="en-US" err="1"/>
              <a:t>titel</a:t>
            </a:r>
            <a:r>
              <a:rPr lang="en-US"/>
              <a:t>]</a:t>
            </a:r>
            <a:endParaRPr/>
          </a:p>
        </p:txBody>
      </p:sp>
      <p:sp>
        <p:nvSpPr>
          <p:cNvPr id="13" name="Content Placeholder 2">
            <a:extLst>
              <a:ext uri="{FF2B5EF4-FFF2-40B4-BE49-F238E27FC236}">
                <a16:creationId xmlns:a16="http://schemas.microsoft.com/office/drawing/2014/main" id="{5648E578-4146-4951-90D3-0A48C986890F}"/>
              </a:ext>
            </a:extLst>
          </p:cNvPr>
          <p:cNvSpPr>
            <a:spLocks noGrp="1"/>
          </p:cNvSpPr>
          <p:nvPr>
            <p:ph sz="quarter" idx="24" hasCustomPrompt="1"/>
          </p:nvPr>
        </p:nvSpPr>
        <p:spPr>
          <a:xfrm>
            <a:off x="701675" y="1877219"/>
            <a:ext cx="5277841" cy="3454400"/>
          </a:xfrm>
        </p:spPr>
        <p:txBody>
          <a:bodyPr anchor="t"/>
          <a:lstStyle>
            <a:lvl1pPr marL="0" indent="0">
              <a:buNone/>
              <a:defRPr>
                <a:solidFill>
                  <a:schemeClr val="tx2"/>
                </a:solidFill>
              </a:defRPr>
            </a:lvl1pPr>
            <a:lvl2pPr marL="317500" indent="0">
              <a:buNone/>
              <a:defRPr/>
            </a:lvl2pPr>
            <a:lvl3pPr marL="635000" indent="0">
              <a:buNone/>
              <a:defRPr/>
            </a:lvl3pPr>
            <a:lvl4pPr marL="952500" indent="0">
              <a:buNone/>
              <a:defRPr/>
            </a:lvl4pPr>
            <a:lvl5pPr marL="1270000" indent="0">
              <a:buNone/>
              <a:defRPr/>
            </a:lvl5pPr>
          </a:lstStyle>
          <a:p>
            <a:pPr marL="0" marR="0" lvl="0" indent="0" algn="l" defTabSz="228600" rtl="0" eaLnBrk="1" fontAlgn="auto" latinLnBrk="0" hangingPunct="1">
              <a:lnSpc>
                <a:spcPct val="110000"/>
              </a:lnSpc>
              <a:spcBef>
                <a:spcPts val="0"/>
              </a:spcBef>
              <a:spcAft>
                <a:spcPts val="0"/>
              </a:spcAft>
              <a:buClrTx/>
              <a:buSzPct val="125000"/>
              <a:buFontTx/>
              <a:buNone/>
              <a:tabLst/>
              <a:defRPr/>
            </a:pPr>
            <a:r>
              <a:rPr lang="nl-NL"/>
              <a:t>[Typ tekst of klik op een pictogram om een object in te voegen]</a:t>
            </a:r>
          </a:p>
        </p:txBody>
      </p:sp>
      <p:sp>
        <p:nvSpPr>
          <p:cNvPr id="14" name="Content Placeholder 4">
            <a:extLst>
              <a:ext uri="{FF2B5EF4-FFF2-40B4-BE49-F238E27FC236}">
                <a16:creationId xmlns:a16="http://schemas.microsoft.com/office/drawing/2014/main" id="{C39E12A5-3EBB-4D84-A4FC-437DCF20BBBF}"/>
              </a:ext>
            </a:extLst>
          </p:cNvPr>
          <p:cNvSpPr>
            <a:spLocks noGrp="1"/>
          </p:cNvSpPr>
          <p:nvPr>
            <p:ph sz="quarter" idx="25" hasCustomPrompt="1"/>
          </p:nvPr>
        </p:nvSpPr>
        <p:spPr>
          <a:xfrm>
            <a:off x="6238082" y="1877219"/>
            <a:ext cx="5170488" cy="3454400"/>
          </a:xfrm>
        </p:spPr>
        <p:txBody>
          <a:bodyPr anchor="t"/>
          <a:lstStyle>
            <a:lvl1pPr marL="0" indent="0">
              <a:buNone/>
              <a:defRPr>
                <a:solidFill>
                  <a:schemeClr val="tx2"/>
                </a:solidFill>
              </a:defRPr>
            </a:lvl1pPr>
            <a:lvl2pPr marL="317500" indent="0">
              <a:buNone/>
              <a:defRPr/>
            </a:lvl2pPr>
            <a:lvl3pPr marL="635000" indent="0">
              <a:buNone/>
              <a:defRPr/>
            </a:lvl3pPr>
            <a:lvl4pPr marL="952500" indent="0">
              <a:buNone/>
              <a:defRPr/>
            </a:lvl4pPr>
            <a:lvl5pPr marL="1270000" indent="0">
              <a:buNone/>
              <a:defRPr/>
            </a:lvl5pPr>
          </a:lstStyle>
          <a:p>
            <a:pPr marL="0" marR="0" lvl="0" indent="0" algn="l" defTabSz="228600" rtl="0" eaLnBrk="1" fontAlgn="auto" latinLnBrk="0" hangingPunct="1">
              <a:lnSpc>
                <a:spcPct val="110000"/>
              </a:lnSpc>
              <a:spcBef>
                <a:spcPts val="0"/>
              </a:spcBef>
              <a:spcAft>
                <a:spcPts val="0"/>
              </a:spcAft>
              <a:buClrTx/>
              <a:buSzPct val="125000"/>
              <a:buFontTx/>
              <a:buNone/>
              <a:tabLst/>
              <a:defRPr/>
            </a:pPr>
            <a:r>
              <a:rPr lang="nl-NL"/>
              <a:t>[Typ tekst of klik op een pictogram om een object in te voegen]</a:t>
            </a:r>
          </a:p>
        </p:txBody>
      </p:sp>
      <p:pic>
        <p:nvPicPr>
          <p:cNvPr id="3" name="Afbeelding" descr="Afbeelding">
            <a:extLst>
              <a:ext uri="{FF2B5EF4-FFF2-40B4-BE49-F238E27FC236}">
                <a16:creationId xmlns:a16="http://schemas.microsoft.com/office/drawing/2014/main" id="{A6EFEB53-AAC1-493F-B628-BB9A25C8179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98734" y="6014953"/>
            <a:ext cx="1822662" cy="461721"/>
          </a:xfrm>
          <a:prstGeom prst="rect">
            <a:avLst/>
          </a:prstGeom>
          <a:ln w="12700">
            <a:miter lim="400000"/>
          </a:ln>
        </p:spPr>
      </p:pic>
    </p:spTree>
    <p:extLst>
      <p:ext uri="{BB962C8B-B14F-4D97-AF65-F5344CB8AC3E}">
        <p14:creationId xmlns:p14="http://schemas.microsoft.com/office/powerpoint/2010/main" val="1500329681"/>
      </p:ext>
    </p:extLst>
  </p:cSld>
  <p:clrMapOvr>
    <a:overrideClrMapping bg1="dk1" tx1="lt1" bg2="dk2" tx2="lt2" accent1="accent1" accent2="accent2" accent3="accent3" accent4="accent4" accent5="accent5" accent6="accent6" hlink="hlink" folHlink="folHlink"/>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oranje - Opsomming">
    <p:bg>
      <p:bgRef idx="1001">
        <a:schemeClr val="bg2"/>
      </p:bgRef>
    </p:bg>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0BF8DC05-7623-499F-A9D1-166DAC44E1A7}"/>
              </a:ext>
            </a:extLst>
          </p:cNvPr>
          <p:cNvSpPr>
            <a:spLocks noGrp="1"/>
          </p:cNvSpPr>
          <p:nvPr>
            <p:ph type="body" sz="quarter" idx="22" hasCustomPrompt="1"/>
          </p:nvPr>
        </p:nvSpPr>
        <p:spPr>
          <a:xfrm>
            <a:off x="710745" y="467285"/>
            <a:ext cx="10689629" cy="334170"/>
          </a:xfrm>
          <a:prstGeom prst="rect">
            <a:avLst/>
          </a:prstGeom>
        </p:spPr>
        <p:txBody>
          <a:bodyPr/>
          <a:lstStyle>
            <a:lvl1pPr marL="0" indent="0" algn="ctr">
              <a:buSzTx/>
              <a:buNone/>
              <a:defRPr b="1" cap="all" spc="250">
                <a:solidFill>
                  <a:schemeClr val="tx1"/>
                </a:solidFill>
              </a:defRPr>
            </a:lvl1pPr>
          </a:lstStyle>
          <a:p>
            <a:r>
              <a:rPr lang="en-US"/>
              <a:t>[</a:t>
            </a:r>
            <a:r>
              <a:rPr lang="en-US" err="1"/>
              <a:t>subtitel</a:t>
            </a:r>
            <a:r>
              <a:rPr lang="en-US"/>
              <a:t>]</a:t>
            </a:r>
            <a:endParaRPr/>
          </a:p>
        </p:txBody>
      </p:sp>
      <p:sp>
        <p:nvSpPr>
          <p:cNvPr id="9" name="Text Placeholder 5">
            <a:extLst>
              <a:ext uri="{FF2B5EF4-FFF2-40B4-BE49-F238E27FC236}">
                <a16:creationId xmlns:a16="http://schemas.microsoft.com/office/drawing/2014/main" id="{9C8E6C5E-7A80-42E7-B73F-EE513E070633}"/>
              </a:ext>
            </a:extLst>
          </p:cNvPr>
          <p:cNvSpPr>
            <a:spLocks noGrp="1"/>
          </p:cNvSpPr>
          <p:nvPr>
            <p:ph type="body" sz="quarter" idx="23" hasCustomPrompt="1"/>
          </p:nvPr>
        </p:nvSpPr>
        <p:spPr>
          <a:xfrm>
            <a:off x="702581" y="768173"/>
            <a:ext cx="10705855" cy="587829"/>
          </a:xfrm>
          <a:prstGeom prst="rect">
            <a:avLst/>
          </a:prstGeom>
        </p:spPr>
        <p:txBody>
          <a:bodyPr/>
          <a:lstStyle>
            <a:lvl1pPr marL="0" indent="0" algn="ctr">
              <a:buSzTx/>
              <a:buNone/>
              <a:defRPr sz="3250" b="1" cap="all" spc="450">
                <a:solidFill>
                  <a:schemeClr val="tx2"/>
                </a:solidFill>
              </a:defRPr>
            </a:lvl1pPr>
          </a:lstStyle>
          <a:p>
            <a:r>
              <a:rPr lang="en-US"/>
              <a:t>[</a:t>
            </a:r>
            <a:r>
              <a:rPr lang="en-US" err="1"/>
              <a:t>titel</a:t>
            </a:r>
            <a:r>
              <a:rPr lang="en-US"/>
              <a:t>]</a:t>
            </a:r>
            <a:endParaRPr/>
          </a:p>
        </p:txBody>
      </p:sp>
      <p:sp>
        <p:nvSpPr>
          <p:cNvPr id="10" name="Text Placeholder 2">
            <a:extLst>
              <a:ext uri="{FF2B5EF4-FFF2-40B4-BE49-F238E27FC236}">
                <a16:creationId xmlns:a16="http://schemas.microsoft.com/office/drawing/2014/main" id="{9FB2286E-B077-43FC-BE3E-61AFE6A9D878}"/>
              </a:ext>
            </a:extLst>
          </p:cNvPr>
          <p:cNvSpPr>
            <a:spLocks noGrp="1"/>
          </p:cNvSpPr>
          <p:nvPr>
            <p:ph type="body" sz="quarter" idx="24" hasCustomPrompt="1"/>
          </p:nvPr>
        </p:nvSpPr>
        <p:spPr>
          <a:xfrm>
            <a:off x="702469" y="1877219"/>
            <a:ext cx="10698163" cy="3454400"/>
          </a:xfrm>
        </p:spPr>
        <p:txBody>
          <a:bodyPr anchor="t"/>
          <a:lstStyle>
            <a:lvl1pPr indent="-270000">
              <a:lnSpc>
                <a:spcPct val="150000"/>
              </a:lnSpc>
              <a:defRPr>
                <a:solidFill>
                  <a:schemeClr val="tx2"/>
                </a:solidFill>
              </a:defRPr>
            </a:lvl1pPr>
            <a:lvl2pPr marL="558000" indent="-270095">
              <a:lnSpc>
                <a:spcPct val="150000"/>
              </a:lnSpc>
              <a:buFont typeface="Calibri" panose="020F0502020204030204" pitchFamily="34" charset="0"/>
              <a:buChar char="−"/>
              <a:defRPr>
                <a:solidFill>
                  <a:schemeClr val="tx2"/>
                </a:solidFill>
              </a:defRPr>
            </a:lvl2pPr>
            <a:lvl3pPr marL="828000" indent="-270000">
              <a:lnSpc>
                <a:spcPct val="150000"/>
              </a:lnSpc>
              <a:defRPr>
                <a:solidFill>
                  <a:schemeClr val="tx2"/>
                </a:solidFill>
              </a:defRPr>
            </a:lvl3pPr>
            <a:lvl4pPr marL="1134000" indent="-270000">
              <a:lnSpc>
                <a:spcPct val="150000"/>
              </a:lnSpc>
              <a:buFont typeface="Calibri" panose="020F0502020204030204" pitchFamily="34" charset="0"/>
              <a:buChar char="−"/>
              <a:defRPr>
                <a:solidFill>
                  <a:schemeClr val="tx2"/>
                </a:solidFill>
              </a:defRPr>
            </a:lvl4pPr>
            <a:lvl5pPr marL="1422000" indent="-270000">
              <a:lnSpc>
                <a:spcPct val="150000"/>
              </a:lnSpc>
              <a:defRPr>
                <a:solidFill>
                  <a:schemeClr val="tx2"/>
                </a:solidFill>
              </a:defRPr>
            </a:lvl5pPr>
          </a:lstStyle>
          <a:p>
            <a:pPr lvl="0"/>
            <a:r>
              <a:rPr lang="en-US" err="1"/>
              <a:t>Typ</a:t>
            </a:r>
            <a:r>
              <a:rPr lang="en-US"/>
              <a:t> </a:t>
            </a:r>
            <a:r>
              <a:rPr lang="en-US" err="1"/>
              <a:t>hier</a:t>
            </a:r>
            <a:r>
              <a:rPr lang="en-US"/>
              <a:t> de </a:t>
            </a:r>
            <a:r>
              <a:rPr lang="en-US" err="1"/>
              <a:t>tekst</a:t>
            </a:r>
            <a:r>
              <a:rPr lang="en-US"/>
              <a:t> van de </a:t>
            </a:r>
            <a:r>
              <a:rPr lang="en-US" err="1"/>
              <a:t>opsomming</a:t>
            </a:r>
            <a:endParaRPr lang="en-US"/>
          </a:p>
          <a:p>
            <a:pPr lvl="1"/>
            <a:r>
              <a:rPr lang="en-US" err="1"/>
              <a:t>Opsomming</a:t>
            </a:r>
            <a:r>
              <a:rPr lang="en-US"/>
              <a:t> 2</a:t>
            </a:r>
          </a:p>
          <a:p>
            <a:pPr lvl="2"/>
            <a:r>
              <a:rPr lang="en-US" err="1"/>
              <a:t>Opsomming</a:t>
            </a:r>
            <a:r>
              <a:rPr lang="en-US"/>
              <a:t> 3</a:t>
            </a:r>
          </a:p>
          <a:p>
            <a:pPr lvl="3"/>
            <a:r>
              <a:rPr lang="en-US" err="1"/>
              <a:t>Opsomming</a:t>
            </a:r>
            <a:r>
              <a:rPr lang="en-US"/>
              <a:t> 4</a:t>
            </a:r>
          </a:p>
          <a:p>
            <a:pPr lvl="4"/>
            <a:r>
              <a:rPr lang="en-US" err="1"/>
              <a:t>Opsomming</a:t>
            </a:r>
            <a:r>
              <a:rPr lang="en-US"/>
              <a:t> 5</a:t>
            </a:r>
            <a:endParaRPr lang="en-NL"/>
          </a:p>
        </p:txBody>
      </p:sp>
      <p:pic>
        <p:nvPicPr>
          <p:cNvPr id="3" name="Afbeelding" descr="Afbeelding">
            <a:extLst>
              <a:ext uri="{FF2B5EF4-FFF2-40B4-BE49-F238E27FC236}">
                <a16:creationId xmlns:a16="http://schemas.microsoft.com/office/drawing/2014/main" id="{32B6E0AA-9EC1-4BA4-B3A8-F137B1E79C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98734" y="6014953"/>
            <a:ext cx="1822662" cy="461721"/>
          </a:xfrm>
          <a:prstGeom prst="rect">
            <a:avLst/>
          </a:prstGeom>
          <a:ln w="12700">
            <a:miter lim="400000"/>
          </a:ln>
        </p:spPr>
      </p:pic>
    </p:spTree>
    <p:extLst>
      <p:ext uri="{BB962C8B-B14F-4D97-AF65-F5344CB8AC3E}">
        <p14:creationId xmlns:p14="http://schemas.microsoft.com/office/powerpoint/2010/main" val="1256435228"/>
      </p:ext>
    </p:extLst>
  </p:cSld>
  <p:clrMapOvr>
    <a:overrideClrMapping bg1="dk1" tx1="lt1" bg2="dk2" tx2="lt2" accent1="accent1" accent2="accent2" accent3="accent3" accent4="accent4" accent5="accent5" accent6="accent6" hlink="hlink" folHlink="folHlink"/>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tent wit - Oranje balk">
    <p:bg>
      <p:bgRef idx="1001">
        <a:schemeClr val="bg1"/>
      </p:bgRef>
    </p:bg>
    <p:spTree>
      <p:nvGrpSpPr>
        <p:cNvPr id="1" name=""/>
        <p:cNvGrpSpPr/>
        <p:nvPr/>
      </p:nvGrpSpPr>
      <p:grpSpPr>
        <a:xfrm>
          <a:off x="0" y="0"/>
          <a:ext cx="0" cy="0"/>
          <a:chOff x="0" y="0"/>
          <a:chExt cx="0" cy="0"/>
        </a:xfrm>
      </p:grpSpPr>
      <p:sp>
        <p:nvSpPr>
          <p:cNvPr id="2" name="Rechthoek">
            <a:extLst>
              <a:ext uri="{FF2B5EF4-FFF2-40B4-BE49-F238E27FC236}">
                <a16:creationId xmlns:a16="http://schemas.microsoft.com/office/drawing/2014/main" id="{5C5957C6-3F39-4D59-975F-33D831E72390}"/>
              </a:ext>
            </a:extLst>
          </p:cNvPr>
          <p:cNvSpPr/>
          <p:nvPr userDrawn="1"/>
        </p:nvSpPr>
        <p:spPr>
          <a:xfrm>
            <a:off x="-12700" y="-6350"/>
            <a:ext cx="12217400" cy="1585751"/>
          </a:xfrm>
          <a:prstGeom prst="rect">
            <a:avLst/>
          </a:prstGeom>
          <a:solidFill>
            <a:schemeClr val="tx2"/>
          </a:solidFill>
          <a:ln w="12700">
            <a:miter lim="400000"/>
          </a:ln>
        </p:spPr>
        <p:txBody>
          <a:bodyPr lIns="0" tIns="0" rIns="0" bIns="0" anchor="ctr"/>
          <a:lstStyle/>
          <a:p>
            <a:endParaRPr sz="900"/>
          </a:p>
        </p:txBody>
      </p:sp>
      <p:sp>
        <p:nvSpPr>
          <p:cNvPr id="9" name="Text Placeholder 2">
            <a:extLst>
              <a:ext uri="{FF2B5EF4-FFF2-40B4-BE49-F238E27FC236}">
                <a16:creationId xmlns:a16="http://schemas.microsoft.com/office/drawing/2014/main" id="{817230FC-8AEA-4C22-A563-DFDB462357A8}"/>
              </a:ext>
            </a:extLst>
          </p:cNvPr>
          <p:cNvSpPr>
            <a:spLocks noGrp="1"/>
          </p:cNvSpPr>
          <p:nvPr>
            <p:ph type="body" sz="quarter" idx="22" hasCustomPrompt="1"/>
          </p:nvPr>
        </p:nvSpPr>
        <p:spPr>
          <a:xfrm>
            <a:off x="710745" y="467285"/>
            <a:ext cx="10689629" cy="334170"/>
          </a:xfrm>
          <a:prstGeom prst="rect">
            <a:avLst/>
          </a:prstGeom>
        </p:spPr>
        <p:txBody>
          <a:bodyPr/>
          <a:lstStyle>
            <a:lvl1pPr marL="0" indent="0" algn="ctr">
              <a:buSzTx/>
              <a:buNone/>
              <a:defRPr b="1" cap="all" spc="250"/>
            </a:lvl1pPr>
          </a:lstStyle>
          <a:p>
            <a:r>
              <a:rPr lang="en-US"/>
              <a:t>[</a:t>
            </a:r>
            <a:r>
              <a:rPr lang="en-US" err="1"/>
              <a:t>subtitel</a:t>
            </a:r>
            <a:r>
              <a:rPr lang="en-US"/>
              <a:t>]</a:t>
            </a:r>
            <a:endParaRPr/>
          </a:p>
        </p:txBody>
      </p:sp>
      <p:sp>
        <p:nvSpPr>
          <p:cNvPr id="10" name="Text Placeholder 5">
            <a:extLst>
              <a:ext uri="{FF2B5EF4-FFF2-40B4-BE49-F238E27FC236}">
                <a16:creationId xmlns:a16="http://schemas.microsoft.com/office/drawing/2014/main" id="{63319294-5E5F-436B-9E08-229D505A655E}"/>
              </a:ext>
            </a:extLst>
          </p:cNvPr>
          <p:cNvSpPr>
            <a:spLocks noGrp="1"/>
          </p:cNvSpPr>
          <p:nvPr>
            <p:ph type="body" sz="quarter" idx="23" hasCustomPrompt="1"/>
          </p:nvPr>
        </p:nvSpPr>
        <p:spPr>
          <a:xfrm>
            <a:off x="702581" y="768173"/>
            <a:ext cx="10705855" cy="587829"/>
          </a:xfrm>
          <a:prstGeom prst="rect">
            <a:avLst/>
          </a:prstGeom>
        </p:spPr>
        <p:txBody>
          <a:bodyPr/>
          <a:lstStyle>
            <a:lvl1pPr marL="0" indent="0" algn="ctr">
              <a:buSzTx/>
              <a:buNone/>
              <a:defRPr sz="3250" b="1" cap="all" spc="450">
                <a:solidFill>
                  <a:schemeClr val="bg2"/>
                </a:solidFill>
              </a:defRPr>
            </a:lvl1pPr>
          </a:lstStyle>
          <a:p>
            <a:r>
              <a:rPr lang="en-US"/>
              <a:t>[</a:t>
            </a:r>
            <a:r>
              <a:rPr lang="en-US" err="1"/>
              <a:t>titel</a:t>
            </a:r>
            <a:r>
              <a:rPr lang="en-US"/>
              <a:t>]</a:t>
            </a:r>
            <a:endParaRPr/>
          </a:p>
        </p:txBody>
      </p:sp>
      <p:sp>
        <p:nvSpPr>
          <p:cNvPr id="13" name="Content Placeholder 2">
            <a:extLst>
              <a:ext uri="{FF2B5EF4-FFF2-40B4-BE49-F238E27FC236}">
                <a16:creationId xmlns:a16="http://schemas.microsoft.com/office/drawing/2014/main" id="{5648E578-4146-4951-90D3-0A48C986890F}"/>
              </a:ext>
            </a:extLst>
          </p:cNvPr>
          <p:cNvSpPr>
            <a:spLocks noGrp="1"/>
          </p:cNvSpPr>
          <p:nvPr>
            <p:ph sz="quarter" idx="24" hasCustomPrompt="1"/>
          </p:nvPr>
        </p:nvSpPr>
        <p:spPr>
          <a:xfrm>
            <a:off x="701675" y="1877219"/>
            <a:ext cx="5277841" cy="3454400"/>
          </a:xfrm>
        </p:spPr>
        <p:txBody>
          <a:bodyPr anchor="t"/>
          <a:lstStyle>
            <a:lvl1pPr marL="0" indent="0">
              <a:buNone/>
              <a:defRPr>
                <a:solidFill>
                  <a:schemeClr val="bg2"/>
                </a:solidFill>
              </a:defRPr>
            </a:lvl1pPr>
            <a:lvl2pPr marL="317500" indent="0">
              <a:buNone/>
              <a:defRPr/>
            </a:lvl2pPr>
            <a:lvl3pPr marL="635000" indent="0">
              <a:buNone/>
              <a:defRPr/>
            </a:lvl3pPr>
            <a:lvl4pPr marL="952500" indent="0">
              <a:buNone/>
              <a:defRPr/>
            </a:lvl4pPr>
            <a:lvl5pPr marL="1270000" indent="0">
              <a:buNone/>
              <a:defRPr/>
            </a:lvl5pPr>
          </a:lstStyle>
          <a:p>
            <a:pPr marL="0" marR="0" lvl="0" indent="0" algn="l" defTabSz="228600" rtl="0" eaLnBrk="1" fontAlgn="auto" latinLnBrk="0" hangingPunct="1">
              <a:lnSpc>
                <a:spcPct val="110000"/>
              </a:lnSpc>
              <a:spcBef>
                <a:spcPts val="0"/>
              </a:spcBef>
              <a:spcAft>
                <a:spcPts val="0"/>
              </a:spcAft>
              <a:buClrTx/>
              <a:buSzPct val="125000"/>
              <a:buFontTx/>
              <a:buNone/>
              <a:tabLst/>
              <a:defRPr/>
            </a:pPr>
            <a:r>
              <a:rPr lang="nl-NL"/>
              <a:t>[Typ tekst of klik op een pictogram om een object in te voegen]</a:t>
            </a:r>
          </a:p>
        </p:txBody>
      </p:sp>
      <p:sp>
        <p:nvSpPr>
          <p:cNvPr id="14" name="Content Placeholder 4">
            <a:extLst>
              <a:ext uri="{FF2B5EF4-FFF2-40B4-BE49-F238E27FC236}">
                <a16:creationId xmlns:a16="http://schemas.microsoft.com/office/drawing/2014/main" id="{C39E12A5-3EBB-4D84-A4FC-437DCF20BBBF}"/>
              </a:ext>
            </a:extLst>
          </p:cNvPr>
          <p:cNvSpPr>
            <a:spLocks noGrp="1"/>
          </p:cNvSpPr>
          <p:nvPr>
            <p:ph sz="quarter" idx="25" hasCustomPrompt="1"/>
          </p:nvPr>
        </p:nvSpPr>
        <p:spPr>
          <a:xfrm>
            <a:off x="6238082" y="1877219"/>
            <a:ext cx="5170488" cy="3454400"/>
          </a:xfrm>
        </p:spPr>
        <p:txBody>
          <a:bodyPr anchor="t"/>
          <a:lstStyle>
            <a:lvl1pPr marL="0" indent="0">
              <a:buNone/>
              <a:defRPr>
                <a:solidFill>
                  <a:schemeClr val="bg2"/>
                </a:solidFill>
              </a:defRPr>
            </a:lvl1pPr>
            <a:lvl2pPr marL="317500" indent="0">
              <a:buNone/>
              <a:defRPr/>
            </a:lvl2pPr>
            <a:lvl3pPr marL="635000" indent="0">
              <a:buNone/>
              <a:defRPr/>
            </a:lvl3pPr>
            <a:lvl4pPr marL="952500" indent="0">
              <a:buNone/>
              <a:defRPr/>
            </a:lvl4pPr>
            <a:lvl5pPr marL="1270000" indent="0">
              <a:buNone/>
              <a:defRPr/>
            </a:lvl5pPr>
          </a:lstStyle>
          <a:p>
            <a:pPr marL="0" marR="0" lvl="0" indent="0" algn="l" defTabSz="228600" rtl="0" eaLnBrk="1" fontAlgn="auto" latinLnBrk="0" hangingPunct="1">
              <a:lnSpc>
                <a:spcPct val="110000"/>
              </a:lnSpc>
              <a:spcBef>
                <a:spcPts val="0"/>
              </a:spcBef>
              <a:spcAft>
                <a:spcPts val="0"/>
              </a:spcAft>
              <a:buClrTx/>
              <a:buSzPct val="125000"/>
              <a:buFontTx/>
              <a:buNone/>
              <a:tabLst/>
              <a:defRPr/>
            </a:pPr>
            <a:r>
              <a:rPr lang="nl-NL"/>
              <a:t>[Typ tekst of klik op een pictogram om een object in te voegen]</a:t>
            </a:r>
          </a:p>
        </p:txBody>
      </p:sp>
      <p:pic>
        <p:nvPicPr>
          <p:cNvPr id="3" name="FME_Graphics_assets-29.png" descr="FME_Graphics_assets-29.png">
            <a:extLst>
              <a:ext uri="{FF2B5EF4-FFF2-40B4-BE49-F238E27FC236}">
                <a16:creationId xmlns:a16="http://schemas.microsoft.com/office/drawing/2014/main" id="{15DBA2B7-F54B-4C72-8461-29A6054AFB8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9889579" y="6008966"/>
            <a:ext cx="1840497" cy="473694"/>
          </a:xfrm>
          <a:prstGeom prst="rect">
            <a:avLst/>
          </a:prstGeom>
          <a:ln w="12700">
            <a:miter lim="400000"/>
          </a:ln>
        </p:spPr>
      </p:pic>
    </p:spTree>
    <p:extLst>
      <p:ext uri="{BB962C8B-B14F-4D97-AF65-F5344CB8AC3E}">
        <p14:creationId xmlns:p14="http://schemas.microsoft.com/office/powerpoint/2010/main" val="491057762"/>
      </p:ext>
    </p:extLst>
  </p:cSld>
  <p:clrMapOvr>
    <a:overrideClrMapping bg1="lt1" tx1="dk1" bg2="lt2" tx2="dk2" accent1="accent1" accent2="accent2" accent3="accent3" accent4="accent4" accent5="accent5" accent6="accent6" hlink="hlink" folHlink="folHlink"/>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5E8B9-40E0-4BCD-8521-4B0BD17E27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74BAA61-D498-4AE2-A514-2E8787597C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C461FFD-F376-4E77-ACAB-2264DB12AC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D994DE8-768E-4D70-88A0-E9F95847120A}"/>
              </a:ext>
            </a:extLst>
          </p:cNvPr>
          <p:cNvSpPr>
            <a:spLocks noGrp="1"/>
          </p:cNvSpPr>
          <p:nvPr>
            <p:ph type="dt" sz="half" idx="10"/>
          </p:nvPr>
        </p:nvSpPr>
        <p:spPr/>
        <p:txBody>
          <a:bodyPr/>
          <a:lstStyle/>
          <a:p>
            <a:fld id="{84178E5B-A723-4594-B5CF-1632E2FD0474}" type="datetimeFigureOut">
              <a:rPr lang="en-GB" smtClean="0"/>
              <a:t>27/05/2024</a:t>
            </a:fld>
            <a:endParaRPr lang="en-GB"/>
          </a:p>
        </p:txBody>
      </p:sp>
      <p:sp>
        <p:nvSpPr>
          <p:cNvPr id="6" name="Footer Placeholder 5">
            <a:extLst>
              <a:ext uri="{FF2B5EF4-FFF2-40B4-BE49-F238E27FC236}">
                <a16:creationId xmlns:a16="http://schemas.microsoft.com/office/drawing/2014/main" id="{11E5CDD0-3C5F-4233-A522-1D2323A9EE1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2AF5BE1-9016-4F08-9F1D-8C0D34E73968}"/>
              </a:ext>
            </a:extLst>
          </p:cNvPr>
          <p:cNvSpPr>
            <a:spLocks noGrp="1"/>
          </p:cNvSpPr>
          <p:nvPr>
            <p:ph type="sldNum" sz="quarter" idx="12"/>
          </p:nvPr>
        </p:nvSpPr>
        <p:spPr/>
        <p:txBody>
          <a:bodyPr/>
          <a:lstStyle/>
          <a:p>
            <a:fld id="{4E0081BC-FCAC-4ED9-A769-56CB4635B558}" type="slidenum">
              <a:rPr lang="en-GB" smtClean="0"/>
              <a:t>‹#›</a:t>
            </a:fld>
            <a:endParaRPr lang="en-GB"/>
          </a:p>
        </p:txBody>
      </p:sp>
    </p:spTree>
    <p:extLst>
      <p:ext uri="{BB962C8B-B14F-4D97-AF65-F5344CB8AC3E}">
        <p14:creationId xmlns:p14="http://schemas.microsoft.com/office/powerpoint/2010/main" val="12439481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Content - Afbeelding volledig">
    <p:bg>
      <p:bgPr>
        <a:solidFill>
          <a:schemeClr val="tx1"/>
        </a:solidFill>
        <a:effectLst/>
      </p:bgPr>
    </p:bg>
    <p:spTree>
      <p:nvGrpSpPr>
        <p:cNvPr id="1" name=""/>
        <p:cNvGrpSpPr/>
        <p:nvPr/>
      </p:nvGrpSpPr>
      <p:grpSpPr>
        <a:xfrm>
          <a:off x="0" y="0"/>
          <a:ext cx="0" cy="0"/>
          <a:chOff x="0" y="0"/>
          <a:chExt cx="0" cy="0"/>
        </a:xfrm>
      </p:grpSpPr>
      <p:sp>
        <p:nvSpPr>
          <p:cNvPr id="55" name="Picture Placeholder 54">
            <a:extLst>
              <a:ext uri="{FF2B5EF4-FFF2-40B4-BE49-F238E27FC236}">
                <a16:creationId xmlns:a16="http://schemas.microsoft.com/office/drawing/2014/main" id="{7ED0397F-4509-8447-950C-03353F0C6E69}"/>
              </a:ext>
            </a:extLst>
          </p:cNvPr>
          <p:cNvSpPr>
            <a:spLocks noGrp="1"/>
          </p:cNvSpPr>
          <p:nvPr>
            <p:ph type="pic" sz="quarter" idx="17" hasCustomPrompt="1"/>
          </p:nvPr>
        </p:nvSpPr>
        <p:spPr>
          <a:xfrm>
            <a:off x="9" y="5"/>
            <a:ext cx="12191992" cy="6857996"/>
          </a:xfrm>
          <a:custGeom>
            <a:avLst/>
            <a:gdLst>
              <a:gd name="connsiteX0" fmla="*/ 21470753 w 24383983"/>
              <a:gd name="connsiteY0" fmla="*/ 12840750 h 13715991"/>
              <a:gd name="connsiteX1" fmla="*/ 21301355 w 24383983"/>
              <a:gd name="connsiteY1" fmla="*/ 12883029 h 13715991"/>
              <a:gd name="connsiteX2" fmla="*/ 21301355 w 24383983"/>
              <a:gd name="connsiteY2" fmla="*/ 12949090 h 13715991"/>
              <a:gd name="connsiteX3" fmla="*/ 21503019 w 24383983"/>
              <a:gd name="connsiteY3" fmla="*/ 12898884 h 13715991"/>
              <a:gd name="connsiteX4" fmla="*/ 21431765 w 24383983"/>
              <a:gd name="connsiteY4" fmla="*/ 12768082 h 13715991"/>
              <a:gd name="connsiteX5" fmla="*/ 21301355 w 24383983"/>
              <a:gd name="connsiteY5" fmla="*/ 12799791 h 13715991"/>
              <a:gd name="connsiteX6" fmla="*/ 21301355 w 24383983"/>
              <a:gd name="connsiteY6" fmla="*/ 12865853 h 13715991"/>
              <a:gd name="connsiteX7" fmla="*/ 21462687 w 24383983"/>
              <a:gd name="connsiteY7" fmla="*/ 12826216 h 13715991"/>
              <a:gd name="connsiteX8" fmla="*/ 21392777 w 24383983"/>
              <a:gd name="connsiteY8" fmla="*/ 12694094 h 13715991"/>
              <a:gd name="connsiteX9" fmla="*/ 21301355 w 24383983"/>
              <a:gd name="connsiteY9" fmla="*/ 12716555 h 13715991"/>
              <a:gd name="connsiteX10" fmla="*/ 21301355 w 24383983"/>
              <a:gd name="connsiteY10" fmla="*/ 12782616 h 13715991"/>
              <a:gd name="connsiteX11" fmla="*/ 21423699 w 24383983"/>
              <a:gd name="connsiteY11" fmla="*/ 12752228 h 13715991"/>
              <a:gd name="connsiteX12" fmla="*/ 21133303 w 24383983"/>
              <a:gd name="connsiteY12" fmla="*/ 12651814 h 13715991"/>
              <a:gd name="connsiteX13" fmla="*/ 21083559 w 24383983"/>
              <a:gd name="connsiteY13" fmla="*/ 12696736 h 13715991"/>
              <a:gd name="connsiteX14" fmla="*/ 21283879 w 24383983"/>
              <a:gd name="connsiteY14" fmla="*/ 12782615 h 13715991"/>
              <a:gd name="connsiteX15" fmla="*/ 21283879 w 24383983"/>
              <a:gd name="connsiteY15" fmla="*/ 12716554 h 13715991"/>
              <a:gd name="connsiteX16" fmla="*/ 21133303 w 24383983"/>
              <a:gd name="connsiteY16" fmla="*/ 12651814 h 13715991"/>
              <a:gd name="connsiteX17" fmla="*/ 23028935 w 24383983"/>
              <a:gd name="connsiteY17" fmla="*/ 12650493 h 13715991"/>
              <a:gd name="connsiteX18" fmla="*/ 23058513 w 24383983"/>
              <a:gd name="connsiteY18" fmla="*/ 12663705 h 13715991"/>
              <a:gd name="connsiteX19" fmla="*/ 23067923 w 24383983"/>
              <a:gd name="connsiteY19" fmla="*/ 12702021 h 13715991"/>
              <a:gd name="connsiteX20" fmla="*/ 23058513 w 24383983"/>
              <a:gd name="connsiteY20" fmla="*/ 12740336 h 13715991"/>
              <a:gd name="connsiteX21" fmla="*/ 23028935 w 24383983"/>
              <a:gd name="connsiteY21" fmla="*/ 12753549 h 13715991"/>
              <a:gd name="connsiteX22" fmla="*/ 22999359 w 24383983"/>
              <a:gd name="connsiteY22" fmla="*/ 12740336 h 13715991"/>
              <a:gd name="connsiteX23" fmla="*/ 22989947 w 24383983"/>
              <a:gd name="connsiteY23" fmla="*/ 12702021 h 13715991"/>
              <a:gd name="connsiteX24" fmla="*/ 22999359 w 24383983"/>
              <a:gd name="connsiteY24" fmla="*/ 12663705 h 13715991"/>
              <a:gd name="connsiteX25" fmla="*/ 23028935 w 24383983"/>
              <a:gd name="connsiteY25" fmla="*/ 12650493 h 13715991"/>
              <a:gd name="connsiteX26" fmla="*/ 22725097 w 24383983"/>
              <a:gd name="connsiteY26" fmla="*/ 12650493 h 13715991"/>
              <a:gd name="connsiteX27" fmla="*/ 22754675 w 24383983"/>
              <a:gd name="connsiteY27" fmla="*/ 12663705 h 13715991"/>
              <a:gd name="connsiteX28" fmla="*/ 22764085 w 24383983"/>
              <a:gd name="connsiteY28" fmla="*/ 12702021 h 13715991"/>
              <a:gd name="connsiteX29" fmla="*/ 22754675 w 24383983"/>
              <a:gd name="connsiteY29" fmla="*/ 12740336 h 13715991"/>
              <a:gd name="connsiteX30" fmla="*/ 22725097 w 24383983"/>
              <a:gd name="connsiteY30" fmla="*/ 12753549 h 13715991"/>
              <a:gd name="connsiteX31" fmla="*/ 22695519 w 24383983"/>
              <a:gd name="connsiteY31" fmla="*/ 12740336 h 13715991"/>
              <a:gd name="connsiteX32" fmla="*/ 22686109 w 24383983"/>
              <a:gd name="connsiteY32" fmla="*/ 12702021 h 13715991"/>
              <a:gd name="connsiteX33" fmla="*/ 22695519 w 24383983"/>
              <a:gd name="connsiteY33" fmla="*/ 12663705 h 13715991"/>
              <a:gd name="connsiteX34" fmla="*/ 22725097 w 24383983"/>
              <a:gd name="connsiteY34" fmla="*/ 12650493 h 13715991"/>
              <a:gd name="connsiteX35" fmla="*/ 20924919 w 24383983"/>
              <a:gd name="connsiteY35" fmla="*/ 12635960 h 13715991"/>
              <a:gd name="connsiteX36" fmla="*/ 20861731 w 24383983"/>
              <a:gd name="connsiteY36" fmla="*/ 12658421 h 13715991"/>
              <a:gd name="connsiteX37" fmla="*/ 20949119 w 24383983"/>
              <a:gd name="connsiteY37" fmla="*/ 12799792 h 13715991"/>
              <a:gd name="connsiteX38" fmla="*/ 20998863 w 24383983"/>
              <a:gd name="connsiteY38" fmla="*/ 12754870 h 13715991"/>
              <a:gd name="connsiteX39" fmla="*/ 20924919 w 24383983"/>
              <a:gd name="connsiteY39" fmla="*/ 12635960 h 13715991"/>
              <a:gd name="connsiteX40" fmla="*/ 23291099 w 24383983"/>
              <a:gd name="connsiteY40" fmla="*/ 12620105 h 13715991"/>
              <a:gd name="connsiteX41" fmla="*/ 23347563 w 24383983"/>
              <a:gd name="connsiteY41" fmla="*/ 12729767 h 13715991"/>
              <a:gd name="connsiteX42" fmla="*/ 23347563 w 24383983"/>
              <a:gd name="connsiteY42" fmla="*/ 12783937 h 13715991"/>
              <a:gd name="connsiteX43" fmla="*/ 23386551 w 24383983"/>
              <a:gd name="connsiteY43" fmla="*/ 12783937 h 13715991"/>
              <a:gd name="connsiteX44" fmla="*/ 23386551 w 24383983"/>
              <a:gd name="connsiteY44" fmla="*/ 12729767 h 13715991"/>
              <a:gd name="connsiteX45" fmla="*/ 23440329 w 24383983"/>
              <a:gd name="connsiteY45" fmla="*/ 12620105 h 13715991"/>
              <a:gd name="connsiteX46" fmla="*/ 23399995 w 24383983"/>
              <a:gd name="connsiteY46" fmla="*/ 12620105 h 13715991"/>
              <a:gd name="connsiteX47" fmla="*/ 23381175 w 24383983"/>
              <a:gd name="connsiteY47" fmla="*/ 12659742 h 13715991"/>
              <a:gd name="connsiteX48" fmla="*/ 23374451 w 24383983"/>
              <a:gd name="connsiteY48" fmla="*/ 12674275 h 13715991"/>
              <a:gd name="connsiteX49" fmla="*/ 23370419 w 24383983"/>
              <a:gd name="connsiteY49" fmla="*/ 12684845 h 13715991"/>
              <a:gd name="connsiteX50" fmla="*/ 23367731 w 24383983"/>
              <a:gd name="connsiteY50" fmla="*/ 12694094 h 13715991"/>
              <a:gd name="connsiteX51" fmla="*/ 23366387 w 24383983"/>
              <a:gd name="connsiteY51" fmla="*/ 12694094 h 13715991"/>
              <a:gd name="connsiteX52" fmla="*/ 23365041 w 24383983"/>
              <a:gd name="connsiteY52" fmla="*/ 12684845 h 13715991"/>
              <a:gd name="connsiteX53" fmla="*/ 23361007 w 24383983"/>
              <a:gd name="connsiteY53" fmla="*/ 12672954 h 13715991"/>
              <a:gd name="connsiteX54" fmla="*/ 23354287 w 24383983"/>
              <a:gd name="connsiteY54" fmla="*/ 12658421 h 13715991"/>
              <a:gd name="connsiteX55" fmla="*/ 23334119 w 24383983"/>
              <a:gd name="connsiteY55" fmla="*/ 12620105 h 13715991"/>
              <a:gd name="connsiteX56" fmla="*/ 22832651 w 24383983"/>
              <a:gd name="connsiteY56" fmla="*/ 12620105 h 13715991"/>
              <a:gd name="connsiteX57" fmla="*/ 22832651 w 24383983"/>
              <a:gd name="connsiteY57" fmla="*/ 12783937 h 13715991"/>
              <a:gd name="connsiteX58" fmla="*/ 22936171 w 24383983"/>
              <a:gd name="connsiteY58" fmla="*/ 12783937 h 13715991"/>
              <a:gd name="connsiteX59" fmla="*/ 22936171 w 24383983"/>
              <a:gd name="connsiteY59" fmla="*/ 12750906 h 13715991"/>
              <a:gd name="connsiteX60" fmla="*/ 22871639 w 24383983"/>
              <a:gd name="connsiteY60" fmla="*/ 12750906 h 13715991"/>
              <a:gd name="connsiteX61" fmla="*/ 22871639 w 24383983"/>
              <a:gd name="connsiteY61" fmla="*/ 12620105 h 13715991"/>
              <a:gd name="connsiteX62" fmla="*/ 22472347 w 24383983"/>
              <a:gd name="connsiteY62" fmla="*/ 12620105 h 13715991"/>
              <a:gd name="connsiteX63" fmla="*/ 22472347 w 24383983"/>
              <a:gd name="connsiteY63" fmla="*/ 12785258 h 13715991"/>
              <a:gd name="connsiteX64" fmla="*/ 22511335 w 24383983"/>
              <a:gd name="connsiteY64" fmla="*/ 12785258 h 13715991"/>
              <a:gd name="connsiteX65" fmla="*/ 22511335 w 24383983"/>
              <a:gd name="connsiteY65" fmla="*/ 12720518 h 13715991"/>
              <a:gd name="connsiteX66" fmla="*/ 22511335 w 24383983"/>
              <a:gd name="connsiteY66" fmla="*/ 12704663 h 13715991"/>
              <a:gd name="connsiteX67" fmla="*/ 22511335 w 24383983"/>
              <a:gd name="connsiteY67" fmla="*/ 12692772 h 13715991"/>
              <a:gd name="connsiteX68" fmla="*/ 22509991 w 24383983"/>
              <a:gd name="connsiteY68" fmla="*/ 12683524 h 13715991"/>
              <a:gd name="connsiteX69" fmla="*/ 22511335 w 24383983"/>
              <a:gd name="connsiteY69" fmla="*/ 12683524 h 13715991"/>
              <a:gd name="connsiteX70" fmla="*/ 22515367 w 24383983"/>
              <a:gd name="connsiteY70" fmla="*/ 12690130 h 13715991"/>
              <a:gd name="connsiteX71" fmla="*/ 22527467 w 24383983"/>
              <a:gd name="connsiteY71" fmla="*/ 12707306 h 13715991"/>
              <a:gd name="connsiteX72" fmla="*/ 22586623 w 24383983"/>
              <a:gd name="connsiteY72" fmla="*/ 12785258 h 13715991"/>
              <a:gd name="connsiteX73" fmla="*/ 22621577 w 24383983"/>
              <a:gd name="connsiteY73" fmla="*/ 12785258 h 13715991"/>
              <a:gd name="connsiteX74" fmla="*/ 22621577 w 24383983"/>
              <a:gd name="connsiteY74" fmla="*/ 12621426 h 13715991"/>
              <a:gd name="connsiteX75" fmla="*/ 22582587 w 24383983"/>
              <a:gd name="connsiteY75" fmla="*/ 12621426 h 13715991"/>
              <a:gd name="connsiteX76" fmla="*/ 22582587 w 24383983"/>
              <a:gd name="connsiteY76" fmla="*/ 12687488 h 13715991"/>
              <a:gd name="connsiteX77" fmla="*/ 22582587 w 24383983"/>
              <a:gd name="connsiteY77" fmla="*/ 12702021 h 13715991"/>
              <a:gd name="connsiteX78" fmla="*/ 22582587 w 24383983"/>
              <a:gd name="connsiteY78" fmla="*/ 12712591 h 13715991"/>
              <a:gd name="connsiteX79" fmla="*/ 22582587 w 24383983"/>
              <a:gd name="connsiteY79" fmla="*/ 12721839 h 13715991"/>
              <a:gd name="connsiteX80" fmla="*/ 22581243 w 24383983"/>
              <a:gd name="connsiteY80" fmla="*/ 12721839 h 13715991"/>
              <a:gd name="connsiteX81" fmla="*/ 22577211 w 24383983"/>
              <a:gd name="connsiteY81" fmla="*/ 12715233 h 13715991"/>
              <a:gd name="connsiteX82" fmla="*/ 22573177 w 24383983"/>
              <a:gd name="connsiteY82" fmla="*/ 12708627 h 13715991"/>
              <a:gd name="connsiteX83" fmla="*/ 22566455 w 24383983"/>
              <a:gd name="connsiteY83" fmla="*/ 12699379 h 13715991"/>
              <a:gd name="connsiteX84" fmla="*/ 22508645 w 24383983"/>
              <a:gd name="connsiteY84" fmla="*/ 12620105 h 13715991"/>
              <a:gd name="connsiteX85" fmla="*/ 22292195 w 24383983"/>
              <a:gd name="connsiteY85" fmla="*/ 12620105 h 13715991"/>
              <a:gd name="connsiteX86" fmla="*/ 22292195 w 24383983"/>
              <a:gd name="connsiteY86" fmla="*/ 12783937 h 13715991"/>
              <a:gd name="connsiteX87" fmla="*/ 22329839 w 24383983"/>
              <a:gd name="connsiteY87" fmla="*/ 12783937 h 13715991"/>
              <a:gd name="connsiteX88" fmla="*/ 22329839 w 24383983"/>
              <a:gd name="connsiteY88" fmla="*/ 12716554 h 13715991"/>
              <a:gd name="connsiteX89" fmla="*/ 22394371 w 24383983"/>
              <a:gd name="connsiteY89" fmla="*/ 12716554 h 13715991"/>
              <a:gd name="connsiteX90" fmla="*/ 22394371 w 24383983"/>
              <a:gd name="connsiteY90" fmla="*/ 12783937 h 13715991"/>
              <a:gd name="connsiteX91" fmla="*/ 22433359 w 24383983"/>
              <a:gd name="connsiteY91" fmla="*/ 12783937 h 13715991"/>
              <a:gd name="connsiteX92" fmla="*/ 22433359 w 24383983"/>
              <a:gd name="connsiteY92" fmla="*/ 12620105 h 13715991"/>
              <a:gd name="connsiteX93" fmla="*/ 22394371 w 24383983"/>
              <a:gd name="connsiteY93" fmla="*/ 12620105 h 13715991"/>
              <a:gd name="connsiteX94" fmla="*/ 22394371 w 24383983"/>
              <a:gd name="connsiteY94" fmla="*/ 12683524 h 13715991"/>
              <a:gd name="connsiteX95" fmla="*/ 22329839 w 24383983"/>
              <a:gd name="connsiteY95" fmla="*/ 12683524 h 13715991"/>
              <a:gd name="connsiteX96" fmla="*/ 22329839 w 24383983"/>
              <a:gd name="connsiteY96" fmla="*/ 12620105 h 13715991"/>
              <a:gd name="connsiteX97" fmla="*/ 21988355 w 24383983"/>
              <a:gd name="connsiteY97" fmla="*/ 12620105 h 13715991"/>
              <a:gd name="connsiteX98" fmla="*/ 21988355 w 24383983"/>
              <a:gd name="connsiteY98" fmla="*/ 12783937 h 13715991"/>
              <a:gd name="connsiteX99" fmla="*/ 22101287 w 24383983"/>
              <a:gd name="connsiteY99" fmla="*/ 12783937 h 13715991"/>
              <a:gd name="connsiteX100" fmla="*/ 22101287 w 24383983"/>
              <a:gd name="connsiteY100" fmla="*/ 12750906 h 13715991"/>
              <a:gd name="connsiteX101" fmla="*/ 22027343 w 24383983"/>
              <a:gd name="connsiteY101" fmla="*/ 12750906 h 13715991"/>
              <a:gd name="connsiteX102" fmla="*/ 22027343 w 24383983"/>
              <a:gd name="connsiteY102" fmla="*/ 12716554 h 13715991"/>
              <a:gd name="connsiteX103" fmla="*/ 22091875 w 24383983"/>
              <a:gd name="connsiteY103" fmla="*/ 12716554 h 13715991"/>
              <a:gd name="connsiteX104" fmla="*/ 22091875 w 24383983"/>
              <a:gd name="connsiteY104" fmla="*/ 12684845 h 13715991"/>
              <a:gd name="connsiteX105" fmla="*/ 22027343 w 24383983"/>
              <a:gd name="connsiteY105" fmla="*/ 12684845 h 13715991"/>
              <a:gd name="connsiteX106" fmla="*/ 22027343 w 24383983"/>
              <a:gd name="connsiteY106" fmla="*/ 12653136 h 13715991"/>
              <a:gd name="connsiteX107" fmla="*/ 22101287 w 24383983"/>
              <a:gd name="connsiteY107" fmla="*/ 12653136 h 13715991"/>
              <a:gd name="connsiteX108" fmla="*/ 22101287 w 24383983"/>
              <a:gd name="connsiteY108" fmla="*/ 12620105 h 13715991"/>
              <a:gd name="connsiteX109" fmla="*/ 21839123 w 24383983"/>
              <a:gd name="connsiteY109" fmla="*/ 12620105 h 13715991"/>
              <a:gd name="connsiteX110" fmla="*/ 21839123 w 24383983"/>
              <a:gd name="connsiteY110" fmla="*/ 12653136 h 13715991"/>
              <a:gd name="connsiteX111" fmla="*/ 21884835 w 24383983"/>
              <a:gd name="connsiteY111" fmla="*/ 12653136 h 13715991"/>
              <a:gd name="connsiteX112" fmla="*/ 21884835 w 24383983"/>
              <a:gd name="connsiteY112" fmla="*/ 12783937 h 13715991"/>
              <a:gd name="connsiteX113" fmla="*/ 21922479 w 24383983"/>
              <a:gd name="connsiteY113" fmla="*/ 12783937 h 13715991"/>
              <a:gd name="connsiteX114" fmla="*/ 21922479 w 24383983"/>
              <a:gd name="connsiteY114" fmla="*/ 12653136 h 13715991"/>
              <a:gd name="connsiteX115" fmla="*/ 21969533 w 24383983"/>
              <a:gd name="connsiteY115" fmla="*/ 12653136 h 13715991"/>
              <a:gd name="connsiteX116" fmla="*/ 21969533 w 24383983"/>
              <a:gd name="connsiteY116" fmla="*/ 12620105 h 13715991"/>
              <a:gd name="connsiteX117" fmla="*/ 23209087 w 24383983"/>
              <a:gd name="connsiteY117" fmla="*/ 12616141 h 13715991"/>
              <a:gd name="connsiteX118" fmla="*/ 23148589 w 24383983"/>
              <a:gd name="connsiteY118" fmla="*/ 12638602 h 13715991"/>
              <a:gd name="connsiteX119" fmla="*/ 23127079 w 24383983"/>
              <a:gd name="connsiteY119" fmla="*/ 12702021 h 13715991"/>
              <a:gd name="connsiteX120" fmla="*/ 23132457 w 24383983"/>
              <a:gd name="connsiteY120" fmla="*/ 12739015 h 13715991"/>
              <a:gd name="connsiteX121" fmla="*/ 23147245 w 24383983"/>
              <a:gd name="connsiteY121" fmla="*/ 12765440 h 13715991"/>
              <a:gd name="connsiteX122" fmla="*/ 23171445 w 24383983"/>
              <a:gd name="connsiteY122" fmla="*/ 12781294 h 13715991"/>
              <a:gd name="connsiteX123" fmla="*/ 23201023 w 24383983"/>
              <a:gd name="connsiteY123" fmla="*/ 12786579 h 13715991"/>
              <a:gd name="connsiteX124" fmla="*/ 23227911 w 24383983"/>
              <a:gd name="connsiteY124" fmla="*/ 12781294 h 13715991"/>
              <a:gd name="connsiteX125" fmla="*/ 23246731 w 24383983"/>
              <a:gd name="connsiteY125" fmla="*/ 12765440 h 13715991"/>
              <a:gd name="connsiteX126" fmla="*/ 23253455 w 24383983"/>
              <a:gd name="connsiteY126" fmla="*/ 12783937 h 13715991"/>
              <a:gd name="connsiteX127" fmla="*/ 23277655 w 24383983"/>
              <a:gd name="connsiteY127" fmla="*/ 12783937 h 13715991"/>
              <a:gd name="connsiteX128" fmla="*/ 23277655 w 24383983"/>
              <a:gd name="connsiteY128" fmla="*/ 12696736 h 13715991"/>
              <a:gd name="connsiteX129" fmla="*/ 23277655 w 24383983"/>
              <a:gd name="connsiteY129" fmla="*/ 12695415 h 13715991"/>
              <a:gd name="connsiteX130" fmla="*/ 23205055 w 24383983"/>
              <a:gd name="connsiteY130" fmla="*/ 12695415 h 13715991"/>
              <a:gd name="connsiteX131" fmla="*/ 23205055 w 24383983"/>
              <a:gd name="connsiteY131" fmla="*/ 12725803 h 13715991"/>
              <a:gd name="connsiteX132" fmla="*/ 23241355 w 24383983"/>
              <a:gd name="connsiteY132" fmla="*/ 12725803 h 13715991"/>
              <a:gd name="connsiteX133" fmla="*/ 23241355 w 24383983"/>
              <a:gd name="connsiteY133" fmla="*/ 12731088 h 13715991"/>
              <a:gd name="connsiteX134" fmla="*/ 23233287 w 24383983"/>
              <a:gd name="connsiteY134" fmla="*/ 12748264 h 13715991"/>
              <a:gd name="connsiteX135" fmla="*/ 23207743 w 24383983"/>
              <a:gd name="connsiteY135" fmla="*/ 12754870 h 13715991"/>
              <a:gd name="connsiteX136" fmla="*/ 23188923 w 24383983"/>
              <a:gd name="connsiteY136" fmla="*/ 12750906 h 13715991"/>
              <a:gd name="connsiteX137" fmla="*/ 23176823 w 24383983"/>
              <a:gd name="connsiteY137" fmla="*/ 12739015 h 13715991"/>
              <a:gd name="connsiteX138" fmla="*/ 23170099 w 24383983"/>
              <a:gd name="connsiteY138" fmla="*/ 12721839 h 13715991"/>
              <a:gd name="connsiteX139" fmla="*/ 23167411 w 24383983"/>
              <a:gd name="connsiteY139" fmla="*/ 12700699 h 13715991"/>
              <a:gd name="connsiteX140" fmla="*/ 23171445 w 24383983"/>
              <a:gd name="connsiteY140" fmla="*/ 12675596 h 13715991"/>
              <a:gd name="connsiteX141" fmla="*/ 23180855 w 24383983"/>
              <a:gd name="connsiteY141" fmla="*/ 12659741 h 13715991"/>
              <a:gd name="connsiteX142" fmla="*/ 23194299 w 24383983"/>
              <a:gd name="connsiteY142" fmla="*/ 12650493 h 13715991"/>
              <a:gd name="connsiteX143" fmla="*/ 23207743 w 24383983"/>
              <a:gd name="connsiteY143" fmla="*/ 12647850 h 13715991"/>
              <a:gd name="connsiteX144" fmla="*/ 23240011 w 24383983"/>
              <a:gd name="connsiteY144" fmla="*/ 12674275 h 13715991"/>
              <a:gd name="connsiteX145" fmla="*/ 23277655 w 24383983"/>
              <a:gd name="connsiteY145" fmla="*/ 12657099 h 13715991"/>
              <a:gd name="connsiteX146" fmla="*/ 23252111 w 24383983"/>
              <a:gd name="connsiteY146" fmla="*/ 12626711 h 13715991"/>
              <a:gd name="connsiteX147" fmla="*/ 23209087 w 24383983"/>
              <a:gd name="connsiteY147" fmla="*/ 12616141 h 13715991"/>
              <a:gd name="connsiteX148" fmla="*/ 22204807 w 24383983"/>
              <a:gd name="connsiteY148" fmla="*/ 12616141 h 13715991"/>
              <a:gd name="connsiteX149" fmla="*/ 22144307 w 24383983"/>
              <a:gd name="connsiteY149" fmla="*/ 12638602 h 13715991"/>
              <a:gd name="connsiteX150" fmla="*/ 22122797 w 24383983"/>
              <a:gd name="connsiteY150" fmla="*/ 12702021 h 13715991"/>
              <a:gd name="connsiteX151" fmla="*/ 22128175 w 24383983"/>
              <a:gd name="connsiteY151" fmla="*/ 12739015 h 13715991"/>
              <a:gd name="connsiteX152" fmla="*/ 22144307 w 24383983"/>
              <a:gd name="connsiteY152" fmla="*/ 12765440 h 13715991"/>
              <a:gd name="connsiteX153" fmla="*/ 22168507 w 24383983"/>
              <a:gd name="connsiteY153" fmla="*/ 12782615 h 13715991"/>
              <a:gd name="connsiteX154" fmla="*/ 22199429 w 24383983"/>
              <a:gd name="connsiteY154" fmla="*/ 12787900 h 13715991"/>
              <a:gd name="connsiteX155" fmla="*/ 22223627 w 24383983"/>
              <a:gd name="connsiteY155" fmla="*/ 12785258 h 13715991"/>
              <a:gd name="connsiteX156" fmla="*/ 22242451 w 24383983"/>
              <a:gd name="connsiteY156" fmla="*/ 12778652 h 13715991"/>
              <a:gd name="connsiteX157" fmla="*/ 22257239 w 24383983"/>
              <a:gd name="connsiteY157" fmla="*/ 12766761 h 13715991"/>
              <a:gd name="connsiteX158" fmla="*/ 22269339 w 24383983"/>
              <a:gd name="connsiteY158" fmla="*/ 12749585 h 13715991"/>
              <a:gd name="connsiteX159" fmla="*/ 22238417 w 24383983"/>
              <a:gd name="connsiteY159" fmla="*/ 12731088 h 13715991"/>
              <a:gd name="connsiteX160" fmla="*/ 22223627 w 24383983"/>
              <a:gd name="connsiteY160" fmla="*/ 12748264 h 13715991"/>
              <a:gd name="connsiteX161" fmla="*/ 22203463 w 24383983"/>
              <a:gd name="connsiteY161" fmla="*/ 12753549 h 13715991"/>
              <a:gd name="connsiteX162" fmla="*/ 22172539 w 24383983"/>
              <a:gd name="connsiteY162" fmla="*/ 12740336 h 13715991"/>
              <a:gd name="connsiteX163" fmla="*/ 22161785 w 24383983"/>
              <a:gd name="connsiteY163" fmla="*/ 12702021 h 13715991"/>
              <a:gd name="connsiteX164" fmla="*/ 22172539 w 24383983"/>
              <a:gd name="connsiteY164" fmla="*/ 12663705 h 13715991"/>
              <a:gd name="connsiteX165" fmla="*/ 22202119 w 24383983"/>
              <a:gd name="connsiteY165" fmla="*/ 12649172 h 13715991"/>
              <a:gd name="connsiteX166" fmla="*/ 22223627 w 24383983"/>
              <a:gd name="connsiteY166" fmla="*/ 12655778 h 13715991"/>
              <a:gd name="connsiteX167" fmla="*/ 22234383 w 24383983"/>
              <a:gd name="connsiteY167" fmla="*/ 12674275 h 13715991"/>
              <a:gd name="connsiteX168" fmla="*/ 22272027 w 24383983"/>
              <a:gd name="connsiteY168" fmla="*/ 12657099 h 13715991"/>
              <a:gd name="connsiteX169" fmla="*/ 22246483 w 24383983"/>
              <a:gd name="connsiteY169" fmla="*/ 12626711 h 13715991"/>
              <a:gd name="connsiteX170" fmla="*/ 22204807 w 24383983"/>
              <a:gd name="connsiteY170" fmla="*/ 12616141 h 13715991"/>
              <a:gd name="connsiteX171" fmla="*/ 23028935 w 24383983"/>
              <a:gd name="connsiteY171" fmla="*/ 12614820 h 13715991"/>
              <a:gd name="connsiteX172" fmla="*/ 22971127 w 24383983"/>
              <a:gd name="connsiteY172" fmla="*/ 12637281 h 13715991"/>
              <a:gd name="connsiteX173" fmla="*/ 22949615 w 24383983"/>
              <a:gd name="connsiteY173" fmla="*/ 12700700 h 13715991"/>
              <a:gd name="connsiteX174" fmla="*/ 22971127 w 24383983"/>
              <a:gd name="connsiteY174" fmla="*/ 12764118 h 13715991"/>
              <a:gd name="connsiteX175" fmla="*/ 23028935 w 24383983"/>
              <a:gd name="connsiteY175" fmla="*/ 12786579 h 13715991"/>
              <a:gd name="connsiteX176" fmla="*/ 23086747 w 24383983"/>
              <a:gd name="connsiteY176" fmla="*/ 12764118 h 13715991"/>
              <a:gd name="connsiteX177" fmla="*/ 23108255 w 24383983"/>
              <a:gd name="connsiteY177" fmla="*/ 12700700 h 13715991"/>
              <a:gd name="connsiteX178" fmla="*/ 23086747 w 24383983"/>
              <a:gd name="connsiteY178" fmla="*/ 12637281 h 13715991"/>
              <a:gd name="connsiteX179" fmla="*/ 23028935 w 24383983"/>
              <a:gd name="connsiteY179" fmla="*/ 12614820 h 13715991"/>
              <a:gd name="connsiteX180" fmla="*/ 22725097 w 24383983"/>
              <a:gd name="connsiteY180" fmla="*/ 12614820 h 13715991"/>
              <a:gd name="connsiteX181" fmla="*/ 22667287 w 24383983"/>
              <a:gd name="connsiteY181" fmla="*/ 12637281 h 13715991"/>
              <a:gd name="connsiteX182" fmla="*/ 22645775 w 24383983"/>
              <a:gd name="connsiteY182" fmla="*/ 12700700 h 13715991"/>
              <a:gd name="connsiteX183" fmla="*/ 22667287 w 24383983"/>
              <a:gd name="connsiteY183" fmla="*/ 12764118 h 13715991"/>
              <a:gd name="connsiteX184" fmla="*/ 22725097 w 24383983"/>
              <a:gd name="connsiteY184" fmla="*/ 12786579 h 13715991"/>
              <a:gd name="connsiteX185" fmla="*/ 22782907 w 24383983"/>
              <a:gd name="connsiteY185" fmla="*/ 12764118 h 13715991"/>
              <a:gd name="connsiteX186" fmla="*/ 22804419 w 24383983"/>
              <a:gd name="connsiteY186" fmla="*/ 12700700 h 13715991"/>
              <a:gd name="connsiteX187" fmla="*/ 22782907 w 24383983"/>
              <a:gd name="connsiteY187" fmla="*/ 12637281 h 13715991"/>
              <a:gd name="connsiteX188" fmla="*/ 22725097 w 24383983"/>
              <a:gd name="connsiteY188" fmla="*/ 12614820 h 13715991"/>
              <a:gd name="connsiteX189" fmla="*/ 21004239 w 24383983"/>
              <a:gd name="connsiteY189" fmla="*/ 12606893 h 13715991"/>
              <a:gd name="connsiteX190" fmla="*/ 20941051 w 24383983"/>
              <a:gd name="connsiteY190" fmla="*/ 12629354 h 13715991"/>
              <a:gd name="connsiteX191" fmla="*/ 21010963 w 24383983"/>
              <a:gd name="connsiteY191" fmla="*/ 12741658 h 13715991"/>
              <a:gd name="connsiteX192" fmla="*/ 21060705 w 24383983"/>
              <a:gd name="connsiteY192" fmla="*/ 12696736 h 13715991"/>
              <a:gd name="connsiteX193" fmla="*/ 21004239 w 24383983"/>
              <a:gd name="connsiteY193" fmla="*/ 12606893 h 13715991"/>
              <a:gd name="connsiteX194" fmla="*/ 21515119 w 24383983"/>
              <a:gd name="connsiteY194" fmla="*/ 12536868 h 13715991"/>
              <a:gd name="connsiteX195" fmla="*/ 21406221 w 24383983"/>
              <a:gd name="connsiteY195" fmla="*/ 12686167 h 13715991"/>
              <a:gd name="connsiteX196" fmla="*/ 21438487 w 24383983"/>
              <a:gd name="connsiteY196" fmla="*/ 12744300 h 13715991"/>
              <a:gd name="connsiteX197" fmla="*/ 21580995 w 24383983"/>
              <a:gd name="connsiteY197" fmla="*/ 12547438 h 13715991"/>
              <a:gd name="connsiteX198" fmla="*/ 21883491 w 24383983"/>
              <a:gd name="connsiteY198" fmla="*/ 12506480 h 13715991"/>
              <a:gd name="connsiteX199" fmla="*/ 21914411 w 24383983"/>
              <a:gd name="connsiteY199" fmla="*/ 12506480 h 13715991"/>
              <a:gd name="connsiteX200" fmla="*/ 21941299 w 24383983"/>
              <a:gd name="connsiteY200" fmla="*/ 12513086 h 13715991"/>
              <a:gd name="connsiteX201" fmla="*/ 21949367 w 24383983"/>
              <a:gd name="connsiteY201" fmla="*/ 12531583 h 13715991"/>
              <a:gd name="connsiteX202" fmla="*/ 21939955 w 24383983"/>
              <a:gd name="connsiteY202" fmla="*/ 12554044 h 13715991"/>
              <a:gd name="connsiteX203" fmla="*/ 21914411 w 24383983"/>
              <a:gd name="connsiteY203" fmla="*/ 12560650 h 13715991"/>
              <a:gd name="connsiteX204" fmla="*/ 21883491 w 24383983"/>
              <a:gd name="connsiteY204" fmla="*/ 12560650 h 13715991"/>
              <a:gd name="connsiteX205" fmla="*/ 21001551 w 24383983"/>
              <a:gd name="connsiteY205" fmla="*/ 12484019 h 13715991"/>
              <a:gd name="connsiteX206" fmla="*/ 21001551 w 24383983"/>
              <a:gd name="connsiteY206" fmla="*/ 12495910 h 13715991"/>
              <a:gd name="connsiteX207" fmla="*/ 21016339 w 24383983"/>
              <a:gd name="connsiteY207" fmla="*/ 12585753 h 13715991"/>
              <a:gd name="connsiteX208" fmla="*/ 21021717 w 24383983"/>
              <a:gd name="connsiteY208" fmla="*/ 12600287 h 13715991"/>
              <a:gd name="connsiteX209" fmla="*/ 21074151 w 24383983"/>
              <a:gd name="connsiteY209" fmla="*/ 12684845 h 13715991"/>
              <a:gd name="connsiteX210" fmla="*/ 21123893 w 24383983"/>
              <a:gd name="connsiteY210" fmla="*/ 12639924 h 13715991"/>
              <a:gd name="connsiteX211" fmla="*/ 21084905 w 24383983"/>
              <a:gd name="connsiteY211" fmla="*/ 12577826 h 13715991"/>
              <a:gd name="connsiteX212" fmla="*/ 21079527 w 24383983"/>
              <a:gd name="connsiteY212" fmla="*/ 12563293 h 13715991"/>
              <a:gd name="connsiteX213" fmla="*/ 21068771 w 24383983"/>
              <a:gd name="connsiteY213" fmla="*/ 12495910 h 13715991"/>
              <a:gd name="connsiteX214" fmla="*/ 21068771 w 24383983"/>
              <a:gd name="connsiteY214" fmla="*/ 12487983 h 13715991"/>
              <a:gd name="connsiteX215" fmla="*/ 22212873 w 24383983"/>
              <a:gd name="connsiteY215" fmla="*/ 12445703 h 13715991"/>
              <a:gd name="connsiteX216" fmla="*/ 22231695 w 24383983"/>
              <a:gd name="connsiteY216" fmla="*/ 12445703 h 13715991"/>
              <a:gd name="connsiteX217" fmla="*/ 22250517 w 24383983"/>
              <a:gd name="connsiteY217" fmla="*/ 12448346 h 13715991"/>
              <a:gd name="connsiteX218" fmla="*/ 22265305 w 24383983"/>
              <a:gd name="connsiteY218" fmla="*/ 12456273 h 13715991"/>
              <a:gd name="connsiteX219" fmla="*/ 22274715 w 24383983"/>
              <a:gd name="connsiteY219" fmla="*/ 12472128 h 13715991"/>
              <a:gd name="connsiteX220" fmla="*/ 22277405 w 24383983"/>
              <a:gd name="connsiteY220" fmla="*/ 12495910 h 13715991"/>
              <a:gd name="connsiteX221" fmla="*/ 22274715 w 24383983"/>
              <a:gd name="connsiteY221" fmla="*/ 12519692 h 13715991"/>
              <a:gd name="connsiteX222" fmla="*/ 22265305 w 24383983"/>
              <a:gd name="connsiteY222" fmla="*/ 12535547 h 13715991"/>
              <a:gd name="connsiteX223" fmla="*/ 22250517 w 24383983"/>
              <a:gd name="connsiteY223" fmla="*/ 12543474 h 13715991"/>
              <a:gd name="connsiteX224" fmla="*/ 22230351 w 24383983"/>
              <a:gd name="connsiteY224" fmla="*/ 12546117 h 13715991"/>
              <a:gd name="connsiteX225" fmla="*/ 22212873 w 24383983"/>
              <a:gd name="connsiteY225" fmla="*/ 12546117 h 13715991"/>
              <a:gd name="connsiteX226" fmla="*/ 21882147 w 24383983"/>
              <a:gd name="connsiteY226" fmla="*/ 12431170 h 13715991"/>
              <a:gd name="connsiteX227" fmla="*/ 21907691 w 24383983"/>
              <a:gd name="connsiteY227" fmla="*/ 12431170 h 13715991"/>
              <a:gd name="connsiteX228" fmla="*/ 21931889 w 24383983"/>
              <a:gd name="connsiteY228" fmla="*/ 12437776 h 13715991"/>
              <a:gd name="connsiteX229" fmla="*/ 21939955 w 24383983"/>
              <a:gd name="connsiteY229" fmla="*/ 12458916 h 13715991"/>
              <a:gd name="connsiteX230" fmla="*/ 21931889 w 24383983"/>
              <a:gd name="connsiteY230" fmla="*/ 12480055 h 13715991"/>
              <a:gd name="connsiteX231" fmla="*/ 21909035 w 24383983"/>
              <a:gd name="connsiteY231" fmla="*/ 12486661 h 13715991"/>
              <a:gd name="connsiteX232" fmla="*/ 21909035 w 24383983"/>
              <a:gd name="connsiteY232" fmla="*/ 12485340 h 13715991"/>
              <a:gd name="connsiteX233" fmla="*/ 21882147 w 24383983"/>
              <a:gd name="connsiteY233" fmla="*/ 12485340 h 13715991"/>
              <a:gd name="connsiteX234" fmla="*/ 22803075 w 24383983"/>
              <a:gd name="connsiteY234" fmla="*/ 12413994 h 13715991"/>
              <a:gd name="connsiteX235" fmla="*/ 22803075 w 24383983"/>
              <a:gd name="connsiteY235" fmla="*/ 12577826 h 13715991"/>
              <a:gd name="connsiteX236" fmla="*/ 22842063 w 24383983"/>
              <a:gd name="connsiteY236" fmla="*/ 12577826 h 13715991"/>
              <a:gd name="connsiteX237" fmla="*/ 22842063 w 24383983"/>
              <a:gd name="connsiteY237" fmla="*/ 12511765 h 13715991"/>
              <a:gd name="connsiteX238" fmla="*/ 22905251 w 24383983"/>
              <a:gd name="connsiteY238" fmla="*/ 12511765 h 13715991"/>
              <a:gd name="connsiteX239" fmla="*/ 22905251 w 24383983"/>
              <a:gd name="connsiteY239" fmla="*/ 12577826 h 13715991"/>
              <a:gd name="connsiteX240" fmla="*/ 22944239 w 24383983"/>
              <a:gd name="connsiteY240" fmla="*/ 12577826 h 13715991"/>
              <a:gd name="connsiteX241" fmla="*/ 22944239 w 24383983"/>
              <a:gd name="connsiteY241" fmla="*/ 12413994 h 13715991"/>
              <a:gd name="connsiteX242" fmla="*/ 22905251 w 24383983"/>
              <a:gd name="connsiteY242" fmla="*/ 12413994 h 13715991"/>
              <a:gd name="connsiteX243" fmla="*/ 22905251 w 24383983"/>
              <a:gd name="connsiteY243" fmla="*/ 12478734 h 13715991"/>
              <a:gd name="connsiteX244" fmla="*/ 22842063 w 24383983"/>
              <a:gd name="connsiteY244" fmla="*/ 12478734 h 13715991"/>
              <a:gd name="connsiteX245" fmla="*/ 22842063 w 24383983"/>
              <a:gd name="connsiteY245" fmla="*/ 12413994 h 13715991"/>
              <a:gd name="connsiteX246" fmla="*/ 22493857 w 24383983"/>
              <a:gd name="connsiteY246" fmla="*/ 12413994 h 13715991"/>
              <a:gd name="connsiteX247" fmla="*/ 22493857 w 24383983"/>
              <a:gd name="connsiteY247" fmla="*/ 12447025 h 13715991"/>
              <a:gd name="connsiteX248" fmla="*/ 22539567 w 24383983"/>
              <a:gd name="connsiteY248" fmla="*/ 12447025 h 13715991"/>
              <a:gd name="connsiteX249" fmla="*/ 22539567 w 24383983"/>
              <a:gd name="connsiteY249" fmla="*/ 12577826 h 13715991"/>
              <a:gd name="connsiteX250" fmla="*/ 22577211 w 24383983"/>
              <a:gd name="connsiteY250" fmla="*/ 12577826 h 13715991"/>
              <a:gd name="connsiteX251" fmla="*/ 22577211 w 24383983"/>
              <a:gd name="connsiteY251" fmla="*/ 12447025 h 13715991"/>
              <a:gd name="connsiteX252" fmla="*/ 22622921 w 24383983"/>
              <a:gd name="connsiteY252" fmla="*/ 12447025 h 13715991"/>
              <a:gd name="connsiteX253" fmla="*/ 22622921 w 24383983"/>
              <a:gd name="connsiteY253" fmla="*/ 12413994 h 13715991"/>
              <a:gd name="connsiteX254" fmla="*/ 22341939 w 24383983"/>
              <a:gd name="connsiteY254" fmla="*/ 12413994 h 13715991"/>
              <a:gd name="connsiteX255" fmla="*/ 22341939 w 24383983"/>
              <a:gd name="connsiteY255" fmla="*/ 12523656 h 13715991"/>
              <a:gd name="connsiteX256" fmla="*/ 22347315 w 24383983"/>
              <a:gd name="connsiteY256" fmla="*/ 12551401 h 13715991"/>
              <a:gd name="connsiteX257" fmla="*/ 22362103 w 24383983"/>
              <a:gd name="connsiteY257" fmla="*/ 12568577 h 13715991"/>
              <a:gd name="connsiteX258" fmla="*/ 22383615 w 24383983"/>
              <a:gd name="connsiteY258" fmla="*/ 12577826 h 13715991"/>
              <a:gd name="connsiteX259" fmla="*/ 22410503 w 24383983"/>
              <a:gd name="connsiteY259" fmla="*/ 12580468 h 13715991"/>
              <a:gd name="connsiteX260" fmla="*/ 22437391 w 24383983"/>
              <a:gd name="connsiteY260" fmla="*/ 12577826 h 13715991"/>
              <a:gd name="connsiteX261" fmla="*/ 22458903 w 24383983"/>
              <a:gd name="connsiteY261" fmla="*/ 12568577 h 13715991"/>
              <a:gd name="connsiteX262" fmla="*/ 22473691 w 24383983"/>
              <a:gd name="connsiteY262" fmla="*/ 12551401 h 13715991"/>
              <a:gd name="connsiteX263" fmla="*/ 22479069 w 24383983"/>
              <a:gd name="connsiteY263" fmla="*/ 12523656 h 13715991"/>
              <a:gd name="connsiteX264" fmla="*/ 22479069 w 24383983"/>
              <a:gd name="connsiteY264" fmla="*/ 12415315 h 13715991"/>
              <a:gd name="connsiteX265" fmla="*/ 22442769 w 24383983"/>
              <a:gd name="connsiteY265" fmla="*/ 12415315 h 13715991"/>
              <a:gd name="connsiteX266" fmla="*/ 22442769 w 24383983"/>
              <a:gd name="connsiteY266" fmla="*/ 12513086 h 13715991"/>
              <a:gd name="connsiteX267" fmla="*/ 22441425 w 24383983"/>
              <a:gd name="connsiteY267" fmla="*/ 12528941 h 13715991"/>
              <a:gd name="connsiteX268" fmla="*/ 22436047 w 24383983"/>
              <a:gd name="connsiteY268" fmla="*/ 12540832 h 13715991"/>
              <a:gd name="connsiteX269" fmla="*/ 22426637 w 24383983"/>
              <a:gd name="connsiteY269" fmla="*/ 12548759 h 13715991"/>
              <a:gd name="connsiteX270" fmla="*/ 22411847 w 24383983"/>
              <a:gd name="connsiteY270" fmla="*/ 12551401 h 13715991"/>
              <a:gd name="connsiteX271" fmla="*/ 22397059 w 24383983"/>
              <a:gd name="connsiteY271" fmla="*/ 12548759 h 13715991"/>
              <a:gd name="connsiteX272" fmla="*/ 22387647 w 24383983"/>
              <a:gd name="connsiteY272" fmla="*/ 12540832 h 13715991"/>
              <a:gd name="connsiteX273" fmla="*/ 22382271 w 24383983"/>
              <a:gd name="connsiteY273" fmla="*/ 12528941 h 13715991"/>
              <a:gd name="connsiteX274" fmla="*/ 22380927 w 24383983"/>
              <a:gd name="connsiteY274" fmla="*/ 12513086 h 13715991"/>
              <a:gd name="connsiteX275" fmla="*/ 22380927 w 24383983"/>
              <a:gd name="connsiteY275" fmla="*/ 12413994 h 13715991"/>
              <a:gd name="connsiteX276" fmla="*/ 22175229 w 24383983"/>
              <a:gd name="connsiteY276" fmla="*/ 12413994 h 13715991"/>
              <a:gd name="connsiteX277" fmla="*/ 22175229 w 24383983"/>
              <a:gd name="connsiteY277" fmla="*/ 12577826 h 13715991"/>
              <a:gd name="connsiteX278" fmla="*/ 22234383 w 24383983"/>
              <a:gd name="connsiteY278" fmla="*/ 12577826 h 13715991"/>
              <a:gd name="connsiteX279" fmla="*/ 22267995 w 24383983"/>
              <a:gd name="connsiteY279" fmla="*/ 12573862 h 13715991"/>
              <a:gd name="connsiteX280" fmla="*/ 22294883 w 24383983"/>
              <a:gd name="connsiteY280" fmla="*/ 12559329 h 13715991"/>
              <a:gd name="connsiteX281" fmla="*/ 22312359 w 24383983"/>
              <a:gd name="connsiteY281" fmla="*/ 12532904 h 13715991"/>
              <a:gd name="connsiteX282" fmla="*/ 22319083 w 24383983"/>
              <a:gd name="connsiteY282" fmla="*/ 12494589 h 13715991"/>
              <a:gd name="connsiteX283" fmla="*/ 22312359 w 24383983"/>
              <a:gd name="connsiteY283" fmla="*/ 12457594 h 13715991"/>
              <a:gd name="connsiteX284" fmla="*/ 22294883 w 24383983"/>
              <a:gd name="connsiteY284" fmla="*/ 12432491 h 13715991"/>
              <a:gd name="connsiteX285" fmla="*/ 22269339 w 24383983"/>
              <a:gd name="connsiteY285" fmla="*/ 12417958 h 13715991"/>
              <a:gd name="connsiteX286" fmla="*/ 22237071 w 24383983"/>
              <a:gd name="connsiteY286" fmla="*/ 12413994 h 13715991"/>
              <a:gd name="connsiteX287" fmla="*/ 21974911 w 24383983"/>
              <a:gd name="connsiteY287" fmla="*/ 12413994 h 13715991"/>
              <a:gd name="connsiteX288" fmla="*/ 22028687 w 24383983"/>
              <a:gd name="connsiteY288" fmla="*/ 12513086 h 13715991"/>
              <a:gd name="connsiteX289" fmla="*/ 22028687 w 24383983"/>
              <a:gd name="connsiteY289" fmla="*/ 12577826 h 13715991"/>
              <a:gd name="connsiteX290" fmla="*/ 22050199 w 24383983"/>
              <a:gd name="connsiteY290" fmla="*/ 12577826 h 13715991"/>
              <a:gd name="connsiteX291" fmla="*/ 22050199 w 24383983"/>
              <a:gd name="connsiteY291" fmla="*/ 12513086 h 13715991"/>
              <a:gd name="connsiteX292" fmla="*/ 22099943 w 24383983"/>
              <a:gd name="connsiteY292" fmla="*/ 12413994 h 13715991"/>
              <a:gd name="connsiteX293" fmla="*/ 22077087 w 24383983"/>
              <a:gd name="connsiteY293" fmla="*/ 12413994 h 13715991"/>
              <a:gd name="connsiteX294" fmla="*/ 22050199 w 24383983"/>
              <a:gd name="connsiteY294" fmla="*/ 12470807 h 13715991"/>
              <a:gd name="connsiteX295" fmla="*/ 22044821 w 24383983"/>
              <a:gd name="connsiteY295" fmla="*/ 12482698 h 13715991"/>
              <a:gd name="connsiteX296" fmla="*/ 22042131 w 24383983"/>
              <a:gd name="connsiteY296" fmla="*/ 12490625 h 13715991"/>
              <a:gd name="connsiteX297" fmla="*/ 22040787 w 24383983"/>
              <a:gd name="connsiteY297" fmla="*/ 12497231 h 13715991"/>
              <a:gd name="connsiteX298" fmla="*/ 22039443 w 24383983"/>
              <a:gd name="connsiteY298" fmla="*/ 12497231 h 13715991"/>
              <a:gd name="connsiteX299" fmla="*/ 22036755 w 24383983"/>
              <a:gd name="connsiteY299" fmla="*/ 12490625 h 13715991"/>
              <a:gd name="connsiteX300" fmla="*/ 22032721 w 24383983"/>
              <a:gd name="connsiteY300" fmla="*/ 12482698 h 13715991"/>
              <a:gd name="connsiteX301" fmla="*/ 22027343 w 24383983"/>
              <a:gd name="connsiteY301" fmla="*/ 12470807 h 13715991"/>
              <a:gd name="connsiteX302" fmla="*/ 22000455 w 24383983"/>
              <a:gd name="connsiteY302" fmla="*/ 12413994 h 13715991"/>
              <a:gd name="connsiteX303" fmla="*/ 21860635 w 24383983"/>
              <a:gd name="connsiteY303" fmla="*/ 12413994 h 13715991"/>
              <a:gd name="connsiteX304" fmla="*/ 21860635 w 24383983"/>
              <a:gd name="connsiteY304" fmla="*/ 12577826 h 13715991"/>
              <a:gd name="connsiteX305" fmla="*/ 21909035 w 24383983"/>
              <a:gd name="connsiteY305" fmla="*/ 12577826 h 13715991"/>
              <a:gd name="connsiteX306" fmla="*/ 21953399 w 24383983"/>
              <a:gd name="connsiteY306" fmla="*/ 12565935 h 13715991"/>
              <a:gd name="connsiteX307" fmla="*/ 21968189 w 24383983"/>
              <a:gd name="connsiteY307" fmla="*/ 12531583 h 13715991"/>
              <a:gd name="connsiteX308" fmla="*/ 21965499 w 24383983"/>
              <a:gd name="connsiteY308" fmla="*/ 12515728 h 13715991"/>
              <a:gd name="connsiteX309" fmla="*/ 21957433 w 24383983"/>
              <a:gd name="connsiteY309" fmla="*/ 12503837 h 13715991"/>
              <a:gd name="connsiteX310" fmla="*/ 21945335 w 24383983"/>
              <a:gd name="connsiteY310" fmla="*/ 12497231 h 13715991"/>
              <a:gd name="connsiteX311" fmla="*/ 21931889 w 24383983"/>
              <a:gd name="connsiteY311" fmla="*/ 12494589 h 13715991"/>
              <a:gd name="connsiteX312" fmla="*/ 21954743 w 24383983"/>
              <a:gd name="connsiteY312" fmla="*/ 12482698 h 13715991"/>
              <a:gd name="connsiteX313" fmla="*/ 21962811 w 24383983"/>
              <a:gd name="connsiteY313" fmla="*/ 12456273 h 13715991"/>
              <a:gd name="connsiteX314" fmla="*/ 21949367 w 24383983"/>
              <a:gd name="connsiteY314" fmla="*/ 12424564 h 13715991"/>
              <a:gd name="connsiteX315" fmla="*/ 21910379 w 24383983"/>
              <a:gd name="connsiteY315" fmla="*/ 12413994 h 13715991"/>
              <a:gd name="connsiteX316" fmla="*/ 22715687 w 24383983"/>
              <a:gd name="connsiteY316" fmla="*/ 12410030 h 13715991"/>
              <a:gd name="connsiteX317" fmla="*/ 22655187 w 24383983"/>
              <a:gd name="connsiteY317" fmla="*/ 12432491 h 13715991"/>
              <a:gd name="connsiteX318" fmla="*/ 22633677 w 24383983"/>
              <a:gd name="connsiteY318" fmla="*/ 12495910 h 13715991"/>
              <a:gd name="connsiteX319" fmla="*/ 22639055 w 24383983"/>
              <a:gd name="connsiteY319" fmla="*/ 12532904 h 13715991"/>
              <a:gd name="connsiteX320" fmla="*/ 22655187 w 24383983"/>
              <a:gd name="connsiteY320" fmla="*/ 12559329 h 13715991"/>
              <a:gd name="connsiteX321" fmla="*/ 22679387 w 24383983"/>
              <a:gd name="connsiteY321" fmla="*/ 12576504 h 13715991"/>
              <a:gd name="connsiteX322" fmla="*/ 22710309 w 24383983"/>
              <a:gd name="connsiteY322" fmla="*/ 12581789 h 13715991"/>
              <a:gd name="connsiteX323" fmla="*/ 22734507 w 24383983"/>
              <a:gd name="connsiteY323" fmla="*/ 12579147 h 13715991"/>
              <a:gd name="connsiteX324" fmla="*/ 22753331 w 24383983"/>
              <a:gd name="connsiteY324" fmla="*/ 12572541 h 13715991"/>
              <a:gd name="connsiteX325" fmla="*/ 22768119 w 24383983"/>
              <a:gd name="connsiteY325" fmla="*/ 12560650 h 13715991"/>
              <a:gd name="connsiteX326" fmla="*/ 22780219 w 24383983"/>
              <a:gd name="connsiteY326" fmla="*/ 12543474 h 13715991"/>
              <a:gd name="connsiteX327" fmla="*/ 22749297 w 24383983"/>
              <a:gd name="connsiteY327" fmla="*/ 12524977 h 13715991"/>
              <a:gd name="connsiteX328" fmla="*/ 22734507 w 24383983"/>
              <a:gd name="connsiteY328" fmla="*/ 12542153 h 13715991"/>
              <a:gd name="connsiteX329" fmla="*/ 22714343 w 24383983"/>
              <a:gd name="connsiteY329" fmla="*/ 12547437 h 13715991"/>
              <a:gd name="connsiteX330" fmla="*/ 22683419 w 24383983"/>
              <a:gd name="connsiteY330" fmla="*/ 12534225 h 13715991"/>
              <a:gd name="connsiteX331" fmla="*/ 22672665 w 24383983"/>
              <a:gd name="connsiteY331" fmla="*/ 12495910 h 13715991"/>
              <a:gd name="connsiteX332" fmla="*/ 22683419 w 24383983"/>
              <a:gd name="connsiteY332" fmla="*/ 12457594 h 13715991"/>
              <a:gd name="connsiteX333" fmla="*/ 22712999 w 24383983"/>
              <a:gd name="connsiteY333" fmla="*/ 12443061 h 13715991"/>
              <a:gd name="connsiteX334" fmla="*/ 22734507 w 24383983"/>
              <a:gd name="connsiteY334" fmla="*/ 12449667 h 13715991"/>
              <a:gd name="connsiteX335" fmla="*/ 22745263 w 24383983"/>
              <a:gd name="connsiteY335" fmla="*/ 12468164 h 13715991"/>
              <a:gd name="connsiteX336" fmla="*/ 22782907 w 24383983"/>
              <a:gd name="connsiteY336" fmla="*/ 12450988 h 13715991"/>
              <a:gd name="connsiteX337" fmla="*/ 22757363 w 24383983"/>
              <a:gd name="connsiteY337" fmla="*/ 12420600 h 13715991"/>
              <a:gd name="connsiteX338" fmla="*/ 22715687 w 24383983"/>
              <a:gd name="connsiteY338" fmla="*/ 12410030 h 13715991"/>
              <a:gd name="connsiteX339" fmla="*/ 21562175 w 24383983"/>
              <a:gd name="connsiteY339" fmla="*/ 12386248 h 13715991"/>
              <a:gd name="connsiteX340" fmla="*/ 21500331 w 24383983"/>
              <a:gd name="connsiteY340" fmla="*/ 12412673 h 13715991"/>
              <a:gd name="connsiteX341" fmla="*/ 21517809 w 24383983"/>
              <a:gd name="connsiteY341" fmla="*/ 12495910 h 13715991"/>
              <a:gd name="connsiteX342" fmla="*/ 21516463 w 24383983"/>
              <a:gd name="connsiteY342" fmla="*/ 12522334 h 13715991"/>
              <a:gd name="connsiteX343" fmla="*/ 21582341 w 24383983"/>
              <a:gd name="connsiteY343" fmla="*/ 12532904 h 13715991"/>
              <a:gd name="connsiteX344" fmla="*/ 21585031 w 24383983"/>
              <a:gd name="connsiteY344" fmla="*/ 12495910 h 13715991"/>
              <a:gd name="connsiteX345" fmla="*/ 21562175 w 24383983"/>
              <a:gd name="connsiteY345" fmla="*/ 12386248 h 13715991"/>
              <a:gd name="connsiteX346" fmla="*/ 21285223 w 24383983"/>
              <a:gd name="connsiteY346" fmla="*/ 12357181 h 13715991"/>
              <a:gd name="connsiteX347" fmla="*/ 21293291 w 24383983"/>
              <a:gd name="connsiteY347" fmla="*/ 12357181 h 13715991"/>
              <a:gd name="connsiteX348" fmla="*/ 21301355 w 24383983"/>
              <a:gd name="connsiteY348" fmla="*/ 12357181 h 13715991"/>
              <a:gd name="connsiteX349" fmla="*/ 21392777 w 24383983"/>
              <a:gd name="connsiteY349" fmla="*/ 12398139 h 13715991"/>
              <a:gd name="connsiteX350" fmla="*/ 21403533 w 24383983"/>
              <a:gd name="connsiteY350" fmla="*/ 12410030 h 13715991"/>
              <a:gd name="connsiteX351" fmla="*/ 21416977 w 24383983"/>
              <a:gd name="connsiteY351" fmla="*/ 12431170 h 13715991"/>
              <a:gd name="connsiteX352" fmla="*/ 21423699 w 24383983"/>
              <a:gd name="connsiteY352" fmla="*/ 12445703 h 13715991"/>
              <a:gd name="connsiteX353" fmla="*/ 21433111 w 24383983"/>
              <a:gd name="connsiteY353" fmla="*/ 12494589 h 13715991"/>
              <a:gd name="connsiteX354" fmla="*/ 21433111 w 24383983"/>
              <a:gd name="connsiteY354" fmla="*/ 12507801 h 13715991"/>
              <a:gd name="connsiteX355" fmla="*/ 21430421 w 24383983"/>
              <a:gd name="connsiteY355" fmla="*/ 12524977 h 13715991"/>
              <a:gd name="connsiteX356" fmla="*/ 21367233 w 24383983"/>
              <a:gd name="connsiteY356" fmla="*/ 12613499 h 13715991"/>
              <a:gd name="connsiteX357" fmla="*/ 21352445 w 24383983"/>
              <a:gd name="connsiteY357" fmla="*/ 12621426 h 13715991"/>
              <a:gd name="connsiteX358" fmla="*/ 21301355 w 24383983"/>
              <a:gd name="connsiteY358" fmla="*/ 12633317 h 13715991"/>
              <a:gd name="connsiteX359" fmla="*/ 21293291 w 24383983"/>
              <a:gd name="connsiteY359" fmla="*/ 12633317 h 13715991"/>
              <a:gd name="connsiteX360" fmla="*/ 21285223 w 24383983"/>
              <a:gd name="connsiteY360" fmla="*/ 12633317 h 13715991"/>
              <a:gd name="connsiteX361" fmla="*/ 21196491 w 24383983"/>
              <a:gd name="connsiteY361" fmla="*/ 12595002 h 13715991"/>
              <a:gd name="connsiteX362" fmla="*/ 21185735 w 24383983"/>
              <a:gd name="connsiteY362" fmla="*/ 12583111 h 13715991"/>
              <a:gd name="connsiteX363" fmla="*/ 21164227 w 24383983"/>
              <a:gd name="connsiteY363" fmla="*/ 12550080 h 13715991"/>
              <a:gd name="connsiteX364" fmla="*/ 21158847 w 24383983"/>
              <a:gd name="connsiteY364" fmla="*/ 12535547 h 13715991"/>
              <a:gd name="connsiteX365" fmla="*/ 21153471 w 24383983"/>
              <a:gd name="connsiteY365" fmla="*/ 12495910 h 13715991"/>
              <a:gd name="connsiteX366" fmla="*/ 21153471 w 24383983"/>
              <a:gd name="connsiteY366" fmla="*/ 12493267 h 13715991"/>
              <a:gd name="connsiteX367" fmla="*/ 21154815 w 24383983"/>
              <a:gd name="connsiteY367" fmla="*/ 12477413 h 13715991"/>
              <a:gd name="connsiteX368" fmla="*/ 21199181 w 24383983"/>
              <a:gd name="connsiteY368" fmla="*/ 12392854 h 13715991"/>
              <a:gd name="connsiteX369" fmla="*/ 21211279 w 24383983"/>
              <a:gd name="connsiteY369" fmla="*/ 12382284 h 13715991"/>
              <a:gd name="connsiteX370" fmla="*/ 21242203 w 24383983"/>
              <a:gd name="connsiteY370" fmla="*/ 12366430 h 13715991"/>
              <a:gd name="connsiteX371" fmla="*/ 21258335 w 24383983"/>
              <a:gd name="connsiteY371" fmla="*/ 12361145 h 13715991"/>
              <a:gd name="connsiteX372" fmla="*/ 21285223 w 24383983"/>
              <a:gd name="connsiteY372" fmla="*/ 12357181 h 13715991"/>
              <a:gd name="connsiteX373" fmla="*/ 21640151 w 24383983"/>
              <a:gd name="connsiteY373" fmla="*/ 12353218 h 13715991"/>
              <a:gd name="connsiteX374" fmla="*/ 21578307 w 24383983"/>
              <a:gd name="connsiteY374" fmla="*/ 12379643 h 13715991"/>
              <a:gd name="connsiteX375" fmla="*/ 21602507 w 24383983"/>
              <a:gd name="connsiteY375" fmla="*/ 12495910 h 13715991"/>
              <a:gd name="connsiteX376" fmla="*/ 21599819 w 24383983"/>
              <a:gd name="connsiteY376" fmla="*/ 12535547 h 13715991"/>
              <a:gd name="connsiteX377" fmla="*/ 21665695 w 24383983"/>
              <a:gd name="connsiteY377" fmla="*/ 12546117 h 13715991"/>
              <a:gd name="connsiteX378" fmla="*/ 21669727 w 24383983"/>
              <a:gd name="connsiteY378" fmla="*/ 12497232 h 13715991"/>
              <a:gd name="connsiteX379" fmla="*/ 21640151 w 24383983"/>
              <a:gd name="connsiteY379" fmla="*/ 12353218 h 13715991"/>
              <a:gd name="connsiteX380" fmla="*/ 21519153 w 24383983"/>
              <a:gd name="connsiteY380" fmla="*/ 12313581 h 13715991"/>
              <a:gd name="connsiteX381" fmla="*/ 21468065 w 24383983"/>
              <a:gd name="connsiteY381" fmla="*/ 12357181 h 13715991"/>
              <a:gd name="connsiteX382" fmla="*/ 21494953 w 24383983"/>
              <a:gd name="connsiteY382" fmla="*/ 12398139 h 13715991"/>
              <a:gd name="connsiteX383" fmla="*/ 21556797 w 24383983"/>
              <a:gd name="connsiteY383" fmla="*/ 12371715 h 13715991"/>
              <a:gd name="connsiteX384" fmla="*/ 21519153 w 24383983"/>
              <a:gd name="connsiteY384" fmla="*/ 12313581 h 13715991"/>
              <a:gd name="connsiteX385" fmla="*/ 20497393 w 24383983"/>
              <a:gd name="connsiteY385" fmla="*/ 12313581 h 13715991"/>
              <a:gd name="connsiteX386" fmla="*/ 20497393 w 24383983"/>
              <a:gd name="connsiteY386" fmla="*/ 12679561 h 13715991"/>
              <a:gd name="connsiteX387" fmla="*/ 20747455 w 24383983"/>
              <a:gd name="connsiteY387" fmla="*/ 12679561 h 13715991"/>
              <a:gd name="connsiteX388" fmla="*/ 20747455 w 24383983"/>
              <a:gd name="connsiteY388" fmla="*/ 12606893 h 13715991"/>
              <a:gd name="connsiteX389" fmla="*/ 20583435 w 24383983"/>
              <a:gd name="connsiteY389" fmla="*/ 12606893 h 13715991"/>
              <a:gd name="connsiteX390" fmla="*/ 20583435 w 24383983"/>
              <a:gd name="connsiteY390" fmla="*/ 12530262 h 13715991"/>
              <a:gd name="connsiteX391" fmla="*/ 20728633 w 24383983"/>
              <a:gd name="connsiteY391" fmla="*/ 12530262 h 13715991"/>
              <a:gd name="connsiteX392" fmla="*/ 20728633 w 24383983"/>
              <a:gd name="connsiteY392" fmla="*/ 12460237 h 13715991"/>
              <a:gd name="connsiteX393" fmla="*/ 20583435 w 24383983"/>
              <a:gd name="connsiteY393" fmla="*/ 12460237 h 13715991"/>
              <a:gd name="connsiteX394" fmla="*/ 20583435 w 24383983"/>
              <a:gd name="connsiteY394" fmla="*/ 12387570 h 13715991"/>
              <a:gd name="connsiteX395" fmla="*/ 20747455 w 24383983"/>
              <a:gd name="connsiteY395" fmla="*/ 12387570 h 13715991"/>
              <a:gd name="connsiteX396" fmla="*/ 20747455 w 24383983"/>
              <a:gd name="connsiteY396" fmla="*/ 12313581 h 13715991"/>
              <a:gd name="connsiteX397" fmla="*/ 19792917 w 24383983"/>
              <a:gd name="connsiteY397" fmla="*/ 12313581 h 13715991"/>
              <a:gd name="connsiteX398" fmla="*/ 19792917 w 24383983"/>
              <a:gd name="connsiteY398" fmla="*/ 12679561 h 13715991"/>
              <a:gd name="connsiteX399" fmla="*/ 19878959 w 24383983"/>
              <a:gd name="connsiteY399" fmla="*/ 12679561 h 13715991"/>
              <a:gd name="connsiteX400" fmla="*/ 19878959 w 24383983"/>
              <a:gd name="connsiteY400" fmla="*/ 12544796 h 13715991"/>
              <a:gd name="connsiteX401" fmla="*/ 20016091 w 24383983"/>
              <a:gd name="connsiteY401" fmla="*/ 12544796 h 13715991"/>
              <a:gd name="connsiteX402" fmla="*/ 20016091 w 24383983"/>
              <a:gd name="connsiteY402" fmla="*/ 12474771 h 13715991"/>
              <a:gd name="connsiteX403" fmla="*/ 19878959 w 24383983"/>
              <a:gd name="connsiteY403" fmla="*/ 12474771 h 13715991"/>
              <a:gd name="connsiteX404" fmla="*/ 19878959 w 24383983"/>
              <a:gd name="connsiteY404" fmla="*/ 12387570 h 13715991"/>
              <a:gd name="connsiteX405" fmla="*/ 20034913 w 24383983"/>
              <a:gd name="connsiteY405" fmla="*/ 12387570 h 13715991"/>
              <a:gd name="connsiteX406" fmla="*/ 20034913 w 24383983"/>
              <a:gd name="connsiteY406" fmla="*/ 12313581 h 13715991"/>
              <a:gd name="connsiteX407" fmla="*/ 20350851 w 24383983"/>
              <a:gd name="connsiteY407" fmla="*/ 12312260 h 13715991"/>
              <a:gd name="connsiteX408" fmla="*/ 20279597 w 24383983"/>
              <a:gd name="connsiteY408" fmla="*/ 12436455 h 13715991"/>
              <a:gd name="connsiteX409" fmla="*/ 20266153 w 24383983"/>
              <a:gd name="connsiteY409" fmla="*/ 12460237 h 13715991"/>
              <a:gd name="connsiteX410" fmla="*/ 20258087 w 24383983"/>
              <a:gd name="connsiteY410" fmla="*/ 12477413 h 13715991"/>
              <a:gd name="connsiteX411" fmla="*/ 20252709 w 24383983"/>
              <a:gd name="connsiteY411" fmla="*/ 12490625 h 13715991"/>
              <a:gd name="connsiteX412" fmla="*/ 20250019 w 24383983"/>
              <a:gd name="connsiteY412" fmla="*/ 12490625 h 13715991"/>
              <a:gd name="connsiteX413" fmla="*/ 20244643 w 24383983"/>
              <a:gd name="connsiteY413" fmla="*/ 12477413 h 13715991"/>
              <a:gd name="connsiteX414" fmla="*/ 20236575 w 24383983"/>
              <a:gd name="connsiteY414" fmla="*/ 12461559 h 13715991"/>
              <a:gd name="connsiteX415" fmla="*/ 20224475 w 24383983"/>
              <a:gd name="connsiteY415" fmla="*/ 12437776 h 13715991"/>
              <a:gd name="connsiteX416" fmla="*/ 20154567 w 24383983"/>
              <a:gd name="connsiteY416" fmla="*/ 12313581 h 13715991"/>
              <a:gd name="connsiteX417" fmla="*/ 20067179 w 24383983"/>
              <a:gd name="connsiteY417" fmla="*/ 12313581 h 13715991"/>
              <a:gd name="connsiteX418" fmla="*/ 20067179 w 24383983"/>
              <a:gd name="connsiteY418" fmla="*/ 12680882 h 13715991"/>
              <a:gd name="connsiteX419" fmla="*/ 20153223 w 24383983"/>
              <a:gd name="connsiteY419" fmla="*/ 12680882 h 13715991"/>
              <a:gd name="connsiteX420" fmla="*/ 20153223 w 24383983"/>
              <a:gd name="connsiteY420" fmla="*/ 12518371 h 13715991"/>
              <a:gd name="connsiteX421" fmla="*/ 20153223 w 24383983"/>
              <a:gd name="connsiteY421" fmla="*/ 12491947 h 13715991"/>
              <a:gd name="connsiteX422" fmla="*/ 20151879 w 24383983"/>
              <a:gd name="connsiteY422" fmla="*/ 12472128 h 13715991"/>
              <a:gd name="connsiteX423" fmla="*/ 20150533 w 24383983"/>
              <a:gd name="connsiteY423" fmla="*/ 12456274 h 13715991"/>
              <a:gd name="connsiteX424" fmla="*/ 20153223 w 24383983"/>
              <a:gd name="connsiteY424" fmla="*/ 12456274 h 13715991"/>
              <a:gd name="connsiteX425" fmla="*/ 20159943 w 24383983"/>
              <a:gd name="connsiteY425" fmla="*/ 12472128 h 13715991"/>
              <a:gd name="connsiteX426" fmla="*/ 20169355 w 24383983"/>
              <a:gd name="connsiteY426" fmla="*/ 12489304 h 13715991"/>
              <a:gd name="connsiteX427" fmla="*/ 20181455 w 24383983"/>
              <a:gd name="connsiteY427" fmla="*/ 12511765 h 13715991"/>
              <a:gd name="connsiteX428" fmla="*/ 20232543 w 24383983"/>
              <a:gd name="connsiteY428" fmla="*/ 12595002 h 13715991"/>
              <a:gd name="connsiteX429" fmla="*/ 20274219 w 24383983"/>
              <a:gd name="connsiteY429" fmla="*/ 12595002 h 13715991"/>
              <a:gd name="connsiteX430" fmla="*/ 20323963 w 24383983"/>
              <a:gd name="connsiteY430" fmla="*/ 12511765 h 13715991"/>
              <a:gd name="connsiteX431" fmla="*/ 20336063 w 24383983"/>
              <a:gd name="connsiteY431" fmla="*/ 12490625 h 13715991"/>
              <a:gd name="connsiteX432" fmla="*/ 20344131 w 24383983"/>
              <a:gd name="connsiteY432" fmla="*/ 12473450 h 13715991"/>
              <a:gd name="connsiteX433" fmla="*/ 20350851 w 24383983"/>
              <a:gd name="connsiteY433" fmla="*/ 12456274 h 13715991"/>
              <a:gd name="connsiteX434" fmla="*/ 20353541 w 24383983"/>
              <a:gd name="connsiteY434" fmla="*/ 12456274 h 13715991"/>
              <a:gd name="connsiteX435" fmla="*/ 20352195 w 24383983"/>
              <a:gd name="connsiteY435" fmla="*/ 12472128 h 13715991"/>
              <a:gd name="connsiteX436" fmla="*/ 20350851 w 24383983"/>
              <a:gd name="connsiteY436" fmla="*/ 12491947 h 13715991"/>
              <a:gd name="connsiteX437" fmla="*/ 20350851 w 24383983"/>
              <a:gd name="connsiteY437" fmla="*/ 12518371 h 13715991"/>
              <a:gd name="connsiteX438" fmla="*/ 20350851 w 24383983"/>
              <a:gd name="connsiteY438" fmla="*/ 12678239 h 13715991"/>
              <a:gd name="connsiteX439" fmla="*/ 20435551 w 24383983"/>
              <a:gd name="connsiteY439" fmla="*/ 12678239 h 13715991"/>
              <a:gd name="connsiteX440" fmla="*/ 20435551 w 24383983"/>
              <a:gd name="connsiteY440" fmla="*/ 12312260 h 13715991"/>
              <a:gd name="connsiteX441" fmla="*/ 21285223 w 24383983"/>
              <a:gd name="connsiteY441" fmla="*/ 12292441 h 13715991"/>
              <a:gd name="connsiteX442" fmla="*/ 21236825 w 24383983"/>
              <a:gd name="connsiteY442" fmla="*/ 12300368 h 13715991"/>
              <a:gd name="connsiteX443" fmla="*/ 21220691 w 24383983"/>
              <a:gd name="connsiteY443" fmla="*/ 12305653 h 13715991"/>
              <a:gd name="connsiteX444" fmla="*/ 21168259 w 24383983"/>
              <a:gd name="connsiteY444" fmla="*/ 12333399 h 13715991"/>
              <a:gd name="connsiteX445" fmla="*/ 21156159 w 24383983"/>
              <a:gd name="connsiteY445" fmla="*/ 12343969 h 13715991"/>
              <a:gd name="connsiteX446" fmla="*/ 21086249 w 24383983"/>
              <a:gd name="connsiteY446" fmla="*/ 12474770 h 13715991"/>
              <a:gd name="connsiteX447" fmla="*/ 21084905 w 24383983"/>
              <a:gd name="connsiteY447" fmla="*/ 12490625 h 13715991"/>
              <a:gd name="connsiteX448" fmla="*/ 21084905 w 24383983"/>
              <a:gd name="connsiteY448" fmla="*/ 12497231 h 13715991"/>
              <a:gd name="connsiteX449" fmla="*/ 21094315 w 24383983"/>
              <a:gd name="connsiteY449" fmla="*/ 12559329 h 13715991"/>
              <a:gd name="connsiteX450" fmla="*/ 21099695 w 24383983"/>
              <a:gd name="connsiteY450" fmla="*/ 12573862 h 13715991"/>
              <a:gd name="connsiteX451" fmla="*/ 21134647 w 24383983"/>
              <a:gd name="connsiteY451" fmla="*/ 12629354 h 13715991"/>
              <a:gd name="connsiteX452" fmla="*/ 21145403 w 24383983"/>
              <a:gd name="connsiteY452" fmla="*/ 12641245 h 13715991"/>
              <a:gd name="connsiteX453" fmla="*/ 21283879 w 24383983"/>
              <a:gd name="connsiteY453" fmla="*/ 12700700 h 13715991"/>
              <a:gd name="connsiteX454" fmla="*/ 21291947 w 24383983"/>
              <a:gd name="connsiteY454" fmla="*/ 12700700 h 13715991"/>
              <a:gd name="connsiteX455" fmla="*/ 21300011 w 24383983"/>
              <a:gd name="connsiteY455" fmla="*/ 12700700 h 13715991"/>
              <a:gd name="connsiteX456" fmla="*/ 21382023 w 24383983"/>
              <a:gd name="connsiteY456" fmla="*/ 12680881 h 13715991"/>
              <a:gd name="connsiteX457" fmla="*/ 21396811 w 24383983"/>
              <a:gd name="connsiteY457" fmla="*/ 12672954 h 13715991"/>
              <a:gd name="connsiteX458" fmla="*/ 21494953 w 24383983"/>
              <a:gd name="connsiteY458" fmla="*/ 12536868 h 13715991"/>
              <a:gd name="connsiteX459" fmla="*/ 21497643 w 24383983"/>
              <a:gd name="connsiteY459" fmla="*/ 12521013 h 13715991"/>
              <a:gd name="connsiteX460" fmla="*/ 21498987 w 24383983"/>
              <a:gd name="connsiteY460" fmla="*/ 12497231 h 13715991"/>
              <a:gd name="connsiteX461" fmla="*/ 21485543 w 24383983"/>
              <a:gd name="connsiteY461" fmla="*/ 12419279 h 13715991"/>
              <a:gd name="connsiteX462" fmla="*/ 21478819 w 24383983"/>
              <a:gd name="connsiteY462" fmla="*/ 12404745 h 13715991"/>
              <a:gd name="connsiteX463" fmla="*/ 21454619 w 24383983"/>
              <a:gd name="connsiteY463" fmla="*/ 12367751 h 13715991"/>
              <a:gd name="connsiteX464" fmla="*/ 21443865 w 24383983"/>
              <a:gd name="connsiteY464" fmla="*/ 12355860 h 13715991"/>
              <a:gd name="connsiteX465" fmla="*/ 21301355 w 24383983"/>
              <a:gd name="connsiteY465" fmla="*/ 12292441 h 13715991"/>
              <a:gd name="connsiteX466" fmla="*/ 21293291 w 24383983"/>
              <a:gd name="connsiteY466" fmla="*/ 12292441 h 13715991"/>
              <a:gd name="connsiteX467" fmla="*/ 21285223 w 24383983"/>
              <a:gd name="connsiteY467" fmla="*/ 12292441 h 13715991"/>
              <a:gd name="connsiteX468" fmla="*/ 21102383 w 24383983"/>
              <a:gd name="connsiteY468" fmla="*/ 12277908 h 13715991"/>
              <a:gd name="connsiteX469" fmla="*/ 21001551 w 24383983"/>
              <a:gd name="connsiteY469" fmla="*/ 12468164 h 13715991"/>
              <a:gd name="connsiteX470" fmla="*/ 21068771 w 24383983"/>
              <a:gd name="connsiteY470" fmla="*/ 12473449 h 13715991"/>
              <a:gd name="connsiteX471" fmla="*/ 21145403 w 24383983"/>
              <a:gd name="connsiteY471" fmla="*/ 12329436 h 13715991"/>
              <a:gd name="connsiteX472" fmla="*/ 22539567 w 24383983"/>
              <a:gd name="connsiteY472" fmla="*/ 12227701 h 13715991"/>
              <a:gd name="connsiteX473" fmla="*/ 22571833 w 24383983"/>
              <a:gd name="connsiteY473" fmla="*/ 12227701 h 13715991"/>
              <a:gd name="connsiteX474" fmla="*/ 22597377 w 24383983"/>
              <a:gd name="connsiteY474" fmla="*/ 12235629 h 13715991"/>
              <a:gd name="connsiteX475" fmla="*/ 22605443 w 24383983"/>
              <a:gd name="connsiteY475" fmla="*/ 12256768 h 13715991"/>
              <a:gd name="connsiteX476" fmla="*/ 22597377 w 24383983"/>
              <a:gd name="connsiteY476" fmla="*/ 12279229 h 13715991"/>
              <a:gd name="connsiteX477" fmla="*/ 22571833 w 24383983"/>
              <a:gd name="connsiteY477" fmla="*/ 12285835 h 13715991"/>
              <a:gd name="connsiteX478" fmla="*/ 22539567 w 24383983"/>
              <a:gd name="connsiteY478" fmla="*/ 12285835 h 13715991"/>
              <a:gd name="connsiteX479" fmla="*/ 21882147 w 24383983"/>
              <a:gd name="connsiteY479" fmla="*/ 12227701 h 13715991"/>
              <a:gd name="connsiteX480" fmla="*/ 21907691 w 24383983"/>
              <a:gd name="connsiteY480" fmla="*/ 12227701 h 13715991"/>
              <a:gd name="connsiteX481" fmla="*/ 21934579 w 24383983"/>
              <a:gd name="connsiteY481" fmla="*/ 12235629 h 13715991"/>
              <a:gd name="connsiteX482" fmla="*/ 21943989 w 24383983"/>
              <a:gd name="connsiteY482" fmla="*/ 12259411 h 13715991"/>
              <a:gd name="connsiteX483" fmla="*/ 21942645 w 24383983"/>
              <a:gd name="connsiteY483" fmla="*/ 12272623 h 13715991"/>
              <a:gd name="connsiteX484" fmla="*/ 21937267 w 24383983"/>
              <a:gd name="connsiteY484" fmla="*/ 12283193 h 13715991"/>
              <a:gd name="connsiteX485" fmla="*/ 21926511 w 24383983"/>
              <a:gd name="connsiteY485" fmla="*/ 12289799 h 13715991"/>
              <a:gd name="connsiteX486" fmla="*/ 21909035 w 24383983"/>
              <a:gd name="connsiteY486" fmla="*/ 12292441 h 13715991"/>
              <a:gd name="connsiteX487" fmla="*/ 21883491 w 24383983"/>
              <a:gd name="connsiteY487" fmla="*/ 12292441 h 13715991"/>
              <a:gd name="connsiteX488" fmla="*/ 21882147 w 24383983"/>
              <a:gd name="connsiteY488" fmla="*/ 12292441 h 13715991"/>
              <a:gd name="connsiteX489" fmla="*/ 22819207 w 24383983"/>
              <a:gd name="connsiteY489" fmla="*/ 12226380 h 13715991"/>
              <a:gd name="connsiteX490" fmla="*/ 22846095 w 24383983"/>
              <a:gd name="connsiteY490" fmla="*/ 12226380 h 13715991"/>
              <a:gd name="connsiteX491" fmla="*/ 22867607 w 24383983"/>
              <a:gd name="connsiteY491" fmla="*/ 12229022 h 13715991"/>
              <a:gd name="connsiteX492" fmla="*/ 22885083 w 24383983"/>
              <a:gd name="connsiteY492" fmla="*/ 12239592 h 13715991"/>
              <a:gd name="connsiteX493" fmla="*/ 22897183 w 24383983"/>
              <a:gd name="connsiteY493" fmla="*/ 12259411 h 13715991"/>
              <a:gd name="connsiteX494" fmla="*/ 22901215 w 24383983"/>
              <a:gd name="connsiteY494" fmla="*/ 12289799 h 13715991"/>
              <a:gd name="connsiteX495" fmla="*/ 22897183 w 24383983"/>
              <a:gd name="connsiteY495" fmla="*/ 12318866 h 13715991"/>
              <a:gd name="connsiteX496" fmla="*/ 22885083 w 24383983"/>
              <a:gd name="connsiteY496" fmla="*/ 12338684 h 13715991"/>
              <a:gd name="connsiteX497" fmla="*/ 22866261 w 24383983"/>
              <a:gd name="connsiteY497" fmla="*/ 12350575 h 13715991"/>
              <a:gd name="connsiteX498" fmla="*/ 22843407 w 24383983"/>
              <a:gd name="connsiteY498" fmla="*/ 12354539 h 13715991"/>
              <a:gd name="connsiteX499" fmla="*/ 22819207 w 24383983"/>
              <a:gd name="connsiteY499" fmla="*/ 12354539 h 13715991"/>
              <a:gd name="connsiteX500" fmla="*/ 21195147 w 24383983"/>
              <a:gd name="connsiteY500" fmla="*/ 12225059 h 13715991"/>
              <a:gd name="connsiteX501" fmla="*/ 21115827 w 24383983"/>
              <a:gd name="connsiteY501" fmla="*/ 12267338 h 13715991"/>
              <a:gd name="connsiteX502" fmla="*/ 21157503 w 24383983"/>
              <a:gd name="connsiteY502" fmla="*/ 12318866 h 13715991"/>
              <a:gd name="connsiteX503" fmla="*/ 21215315 w 24383983"/>
              <a:gd name="connsiteY503" fmla="*/ 12288478 h 13715991"/>
              <a:gd name="connsiteX504" fmla="*/ 22055575 w 24383983"/>
              <a:gd name="connsiteY504" fmla="*/ 12225058 h 13715991"/>
              <a:gd name="connsiteX505" fmla="*/ 22093219 w 24383983"/>
              <a:gd name="connsiteY505" fmla="*/ 12242234 h 13715991"/>
              <a:gd name="connsiteX506" fmla="*/ 22106663 w 24383983"/>
              <a:gd name="connsiteY506" fmla="*/ 12291120 h 13715991"/>
              <a:gd name="connsiteX507" fmla="*/ 22093219 w 24383983"/>
              <a:gd name="connsiteY507" fmla="*/ 12340005 h 13715991"/>
              <a:gd name="connsiteX508" fmla="*/ 22055575 w 24383983"/>
              <a:gd name="connsiteY508" fmla="*/ 12357181 h 13715991"/>
              <a:gd name="connsiteX509" fmla="*/ 22017931 w 24383983"/>
              <a:gd name="connsiteY509" fmla="*/ 12340005 h 13715991"/>
              <a:gd name="connsiteX510" fmla="*/ 22004487 w 24383983"/>
              <a:gd name="connsiteY510" fmla="*/ 12291120 h 13715991"/>
              <a:gd name="connsiteX511" fmla="*/ 22017931 w 24383983"/>
              <a:gd name="connsiteY511" fmla="*/ 12242234 h 13715991"/>
              <a:gd name="connsiteX512" fmla="*/ 22055575 w 24383983"/>
              <a:gd name="connsiteY512" fmla="*/ 12225058 h 13715991"/>
              <a:gd name="connsiteX513" fmla="*/ 22797695 w 24383983"/>
              <a:gd name="connsiteY513" fmla="*/ 12209204 h 13715991"/>
              <a:gd name="connsiteX514" fmla="*/ 22797695 w 24383983"/>
              <a:gd name="connsiteY514" fmla="*/ 12373036 h 13715991"/>
              <a:gd name="connsiteX515" fmla="*/ 22844751 w 24383983"/>
              <a:gd name="connsiteY515" fmla="*/ 12373036 h 13715991"/>
              <a:gd name="connsiteX516" fmla="*/ 22875671 w 24383983"/>
              <a:gd name="connsiteY516" fmla="*/ 12369072 h 13715991"/>
              <a:gd name="connsiteX517" fmla="*/ 22901215 w 24383983"/>
              <a:gd name="connsiteY517" fmla="*/ 12354539 h 13715991"/>
              <a:gd name="connsiteX518" fmla="*/ 22918695 w 24383983"/>
              <a:gd name="connsiteY518" fmla="*/ 12328114 h 13715991"/>
              <a:gd name="connsiteX519" fmla="*/ 22925415 w 24383983"/>
              <a:gd name="connsiteY519" fmla="*/ 12289799 h 13715991"/>
              <a:gd name="connsiteX520" fmla="*/ 22920039 w 24383983"/>
              <a:gd name="connsiteY520" fmla="*/ 12252804 h 13715991"/>
              <a:gd name="connsiteX521" fmla="*/ 22903905 w 24383983"/>
              <a:gd name="connsiteY521" fmla="*/ 12227701 h 13715991"/>
              <a:gd name="connsiteX522" fmla="*/ 22878361 w 24383983"/>
              <a:gd name="connsiteY522" fmla="*/ 12213168 h 13715991"/>
              <a:gd name="connsiteX523" fmla="*/ 22846095 w 24383983"/>
              <a:gd name="connsiteY523" fmla="*/ 12209204 h 13715991"/>
              <a:gd name="connsiteX524" fmla="*/ 22664599 w 24383983"/>
              <a:gd name="connsiteY524" fmla="*/ 12209204 h 13715991"/>
              <a:gd name="connsiteX525" fmla="*/ 22664599 w 24383983"/>
              <a:gd name="connsiteY525" fmla="*/ 12373036 h 13715991"/>
              <a:gd name="connsiteX526" fmla="*/ 22764085 w 24383983"/>
              <a:gd name="connsiteY526" fmla="*/ 12373036 h 13715991"/>
              <a:gd name="connsiteX527" fmla="*/ 22764085 w 24383983"/>
              <a:gd name="connsiteY527" fmla="*/ 12354539 h 13715991"/>
              <a:gd name="connsiteX528" fmla="*/ 22687453 w 24383983"/>
              <a:gd name="connsiteY528" fmla="*/ 12354539 h 13715991"/>
              <a:gd name="connsiteX529" fmla="*/ 22687453 w 24383983"/>
              <a:gd name="connsiteY529" fmla="*/ 12300369 h 13715991"/>
              <a:gd name="connsiteX530" fmla="*/ 22756019 w 24383983"/>
              <a:gd name="connsiteY530" fmla="*/ 12300369 h 13715991"/>
              <a:gd name="connsiteX531" fmla="*/ 22756019 w 24383983"/>
              <a:gd name="connsiteY531" fmla="*/ 12281871 h 13715991"/>
              <a:gd name="connsiteX532" fmla="*/ 22687453 w 24383983"/>
              <a:gd name="connsiteY532" fmla="*/ 12281871 h 13715991"/>
              <a:gd name="connsiteX533" fmla="*/ 22687453 w 24383983"/>
              <a:gd name="connsiteY533" fmla="*/ 12227701 h 13715991"/>
              <a:gd name="connsiteX534" fmla="*/ 22764085 w 24383983"/>
              <a:gd name="connsiteY534" fmla="*/ 12227701 h 13715991"/>
              <a:gd name="connsiteX535" fmla="*/ 22764085 w 24383983"/>
              <a:gd name="connsiteY535" fmla="*/ 12209204 h 13715991"/>
              <a:gd name="connsiteX536" fmla="*/ 22519401 w 24383983"/>
              <a:gd name="connsiteY536" fmla="*/ 12209204 h 13715991"/>
              <a:gd name="connsiteX537" fmla="*/ 22519401 w 24383983"/>
              <a:gd name="connsiteY537" fmla="*/ 12371715 h 13715991"/>
              <a:gd name="connsiteX538" fmla="*/ 22540911 w 24383983"/>
              <a:gd name="connsiteY538" fmla="*/ 12371715 h 13715991"/>
              <a:gd name="connsiteX539" fmla="*/ 22540911 w 24383983"/>
              <a:gd name="connsiteY539" fmla="*/ 12301690 h 13715991"/>
              <a:gd name="connsiteX540" fmla="*/ 22565111 w 24383983"/>
              <a:gd name="connsiteY540" fmla="*/ 12301690 h 13715991"/>
              <a:gd name="connsiteX541" fmla="*/ 22577211 w 24383983"/>
              <a:gd name="connsiteY541" fmla="*/ 12303011 h 13715991"/>
              <a:gd name="connsiteX542" fmla="*/ 22586623 w 24383983"/>
              <a:gd name="connsiteY542" fmla="*/ 12306975 h 13715991"/>
              <a:gd name="connsiteX543" fmla="*/ 22593343 w 24383983"/>
              <a:gd name="connsiteY543" fmla="*/ 12314902 h 13715991"/>
              <a:gd name="connsiteX544" fmla="*/ 22598723 w 24383983"/>
              <a:gd name="connsiteY544" fmla="*/ 12328114 h 13715991"/>
              <a:gd name="connsiteX545" fmla="*/ 22605443 w 24383983"/>
              <a:gd name="connsiteY545" fmla="*/ 12358503 h 13715991"/>
              <a:gd name="connsiteX546" fmla="*/ 22608133 w 24383983"/>
              <a:gd name="connsiteY546" fmla="*/ 12366430 h 13715991"/>
              <a:gd name="connsiteX547" fmla="*/ 22612167 w 24383983"/>
              <a:gd name="connsiteY547" fmla="*/ 12373036 h 13715991"/>
              <a:gd name="connsiteX548" fmla="*/ 22612167 w 24383983"/>
              <a:gd name="connsiteY548" fmla="*/ 12371715 h 13715991"/>
              <a:gd name="connsiteX549" fmla="*/ 22637711 w 24383983"/>
              <a:gd name="connsiteY549" fmla="*/ 12371715 h 13715991"/>
              <a:gd name="connsiteX550" fmla="*/ 22629643 w 24383983"/>
              <a:gd name="connsiteY550" fmla="*/ 12354539 h 13715991"/>
              <a:gd name="connsiteX551" fmla="*/ 22621577 w 24383983"/>
              <a:gd name="connsiteY551" fmla="*/ 12321508 h 13715991"/>
              <a:gd name="connsiteX552" fmla="*/ 22610823 w 24383983"/>
              <a:gd name="connsiteY552" fmla="*/ 12301690 h 13715991"/>
              <a:gd name="connsiteX553" fmla="*/ 22591999 w 24383983"/>
              <a:gd name="connsiteY553" fmla="*/ 12293762 h 13715991"/>
              <a:gd name="connsiteX554" fmla="*/ 22606787 w 24383983"/>
              <a:gd name="connsiteY554" fmla="*/ 12291120 h 13715991"/>
              <a:gd name="connsiteX555" fmla="*/ 22618887 w 24383983"/>
              <a:gd name="connsiteY555" fmla="*/ 12283193 h 13715991"/>
              <a:gd name="connsiteX556" fmla="*/ 22626955 w 24383983"/>
              <a:gd name="connsiteY556" fmla="*/ 12271302 h 13715991"/>
              <a:gd name="connsiteX557" fmla="*/ 22629643 w 24383983"/>
              <a:gd name="connsiteY557" fmla="*/ 12254126 h 13715991"/>
              <a:gd name="connsiteX558" fmla="*/ 22616199 w 24383983"/>
              <a:gd name="connsiteY558" fmla="*/ 12221095 h 13715991"/>
              <a:gd name="connsiteX559" fmla="*/ 22574523 w 24383983"/>
              <a:gd name="connsiteY559" fmla="*/ 12209204 h 13715991"/>
              <a:gd name="connsiteX560" fmla="*/ 22384959 w 24383983"/>
              <a:gd name="connsiteY560" fmla="*/ 12209204 h 13715991"/>
              <a:gd name="connsiteX561" fmla="*/ 22384959 w 24383983"/>
              <a:gd name="connsiteY561" fmla="*/ 12373036 h 13715991"/>
              <a:gd name="connsiteX562" fmla="*/ 22484447 w 24383983"/>
              <a:gd name="connsiteY562" fmla="*/ 12373036 h 13715991"/>
              <a:gd name="connsiteX563" fmla="*/ 22484447 w 24383983"/>
              <a:gd name="connsiteY563" fmla="*/ 12354539 h 13715991"/>
              <a:gd name="connsiteX564" fmla="*/ 22407815 w 24383983"/>
              <a:gd name="connsiteY564" fmla="*/ 12354539 h 13715991"/>
              <a:gd name="connsiteX565" fmla="*/ 22407815 w 24383983"/>
              <a:gd name="connsiteY565" fmla="*/ 12300369 h 13715991"/>
              <a:gd name="connsiteX566" fmla="*/ 22476379 w 24383983"/>
              <a:gd name="connsiteY566" fmla="*/ 12300369 h 13715991"/>
              <a:gd name="connsiteX567" fmla="*/ 22476379 w 24383983"/>
              <a:gd name="connsiteY567" fmla="*/ 12281871 h 13715991"/>
              <a:gd name="connsiteX568" fmla="*/ 22407815 w 24383983"/>
              <a:gd name="connsiteY568" fmla="*/ 12281871 h 13715991"/>
              <a:gd name="connsiteX569" fmla="*/ 22407815 w 24383983"/>
              <a:gd name="connsiteY569" fmla="*/ 12227701 h 13715991"/>
              <a:gd name="connsiteX570" fmla="*/ 22484447 w 24383983"/>
              <a:gd name="connsiteY570" fmla="*/ 12227701 h 13715991"/>
              <a:gd name="connsiteX571" fmla="*/ 22484447 w 24383983"/>
              <a:gd name="connsiteY571" fmla="*/ 12209204 h 13715991"/>
              <a:gd name="connsiteX572" fmla="*/ 21860635 w 24383983"/>
              <a:gd name="connsiteY572" fmla="*/ 12209204 h 13715991"/>
              <a:gd name="connsiteX573" fmla="*/ 21860635 w 24383983"/>
              <a:gd name="connsiteY573" fmla="*/ 12373036 h 13715991"/>
              <a:gd name="connsiteX574" fmla="*/ 21883491 w 24383983"/>
              <a:gd name="connsiteY574" fmla="*/ 12373036 h 13715991"/>
              <a:gd name="connsiteX575" fmla="*/ 21883491 w 24383983"/>
              <a:gd name="connsiteY575" fmla="*/ 12310938 h 13715991"/>
              <a:gd name="connsiteX576" fmla="*/ 21910379 w 24383983"/>
              <a:gd name="connsiteY576" fmla="*/ 12310938 h 13715991"/>
              <a:gd name="connsiteX577" fmla="*/ 21952055 w 24383983"/>
              <a:gd name="connsiteY577" fmla="*/ 12296405 h 13715991"/>
              <a:gd name="connsiteX578" fmla="*/ 21965499 w 24383983"/>
              <a:gd name="connsiteY578" fmla="*/ 12258089 h 13715991"/>
              <a:gd name="connsiteX579" fmla="*/ 21952055 w 24383983"/>
              <a:gd name="connsiteY579" fmla="*/ 12222416 h 13715991"/>
              <a:gd name="connsiteX580" fmla="*/ 21907691 w 24383983"/>
              <a:gd name="connsiteY580" fmla="*/ 12209204 h 13715991"/>
              <a:gd name="connsiteX581" fmla="*/ 21302701 w 24383983"/>
              <a:gd name="connsiteY581" fmla="*/ 12209204 h 13715991"/>
              <a:gd name="connsiteX582" fmla="*/ 21302701 w 24383983"/>
              <a:gd name="connsiteY582" fmla="*/ 12275265 h 13715991"/>
              <a:gd name="connsiteX583" fmla="*/ 21457309 w 24383983"/>
              <a:gd name="connsiteY583" fmla="*/ 12345290 h 13715991"/>
              <a:gd name="connsiteX584" fmla="*/ 21508397 w 24383983"/>
              <a:gd name="connsiteY584" fmla="*/ 12301690 h 13715991"/>
              <a:gd name="connsiteX585" fmla="*/ 21302701 w 24383983"/>
              <a:gd name="connsiteY585" fmla="*/ 12209204 h 13715991"/>
              <a:gd name="connsiteX586" fmla="*/ 21285223 w 24383983"/>
              <a:gd name="connsiteY586" fmla="*/ 12209204 h 13715991"/>
              <a:gd name="connsiteX587" fmla="*/ 21211279 w 24383983"/>
              <a:gd name="connsiteY587" fmla="*/ 12221095 h 13715991"/>
              <a:gd name="connsiteX588" fmla="*/ 21231447 w 24383983"/>
              <a:gd name="connsiteY588" fmla="*/ 12284514 h 13715991"/>
              <a:gd name="connsiteX589" fmla="*/ 21285223 w 24383983"/>
              <a:gd name="connsiteY589" fmla="*/ 12275265 h 13715991"/>
              <a:gd name="connsiteX590" fmla="*/ 22238417 w 24383983"/>
              <a:gd name="connsiteY590" fmla="*/ 12207883 h 13715991"/>
              <a:gd name="connsiteX591" fmla="*/ 22208839 w 24383983"/>
              <a:gd name="connsiteY591" fmla="*/ 12314902 h 13715991"/>
              <a:gd name="connsiteX592" fmla="*/ 22204807 w 24383983"/>
              <a:gd name="connsiteY592" fmla="*/ 12333399 h 13715991"/>
              <a:gd name="connsiteX593" fmla="*/ 22202119 w 24383983"/>
              <a:gd name="connsiteY593" fmla="*/ 12347933 h 13715991"/>
              <a:gd name="connsiteX594" fmla="*/ 22200773 w 24383983"/>
              <a:gd name="connsiteY594" fmla="*/ 12359824 h 13715991"/>
              <a:gd name="connsiteX595" fmla="*/ 22199429 w 24383983"/>
              <a:gd name="connsiteY595" fmla="*/ 12359824 h 13715991"/>
              <a:gd name="connsiteX596" fmla="*/ 22196739 w 24383983"/>
              <a:gd name="connsiteY596" fmla="*/ 12347933 h 13715991"/>
              <a:gd name="connsiteX597" fmla="*/ 22194051 w 24383983"/>
              <a:gd name="connsiteY597" fmla="*/ 12333399 h 13715991"/>
              <a:gd name="connsiteX598" fmla="*/ 22190019 w 24383983"/>
              <a:gd name="connsiteY598" fmla="*/ 12316223 h 13715991"/>
              <a:gd name="connsiteX599" fmla="*/ 22161785 w 24383983"/>
              <a:gd name="connsiteY599" fmla="*/ 12210525 h 13715991"/>
              <a:gd name="connsiteX600" fmla="*/ 22138931 w 24383983"/>
              <a:gd name="connsiteY600" fmla="*/ 12210525 h 13715991"/>
              <a:gd name="connsiteX601" fmla="*/ 22184639 w 24383983"/>
              <a:gd name="connsiteY601" fmla="*/ 12374357 h 13715991"/>
              <a:gd name="connsiteX602" fmla="*/ 22215563 w 24383983"/>
              <a:gd name="connsiteY602" fmla="*/ 12374357 h 13715991"/>
              <a:gd name="connsiteX603" fmla="*/ 22242451 w 24383983"/>
              <a:gd name="connsiteY603" fmla="*/ 12272623 h 13715991"/>
              <a:gd name="connsiteX604" fmla="*/ 22246483 w 24383983"/>
              <a:gd name="connsiteY604" fmla="*/ 12255447 h 13715991"/>
              <a:gd name="connsiteX605" fmla="*/ 22249171 w 24383983"/>
              <a:gd name="connsiteY605" fmla="*/ 12242235 h 13715991"/>
              <a:gd name="connsiteX606" fmla="*/ 22250517 w 24383983"/>
              <a:gd name="connsiteY606" fmla="*/ 12230344 h 13715991"/>
              <a:gd name="connsiteX607" fmla="*/ 22251861 w 24383983"/>
              <a:gd name="connsiteY607" fmla="*/ 12230344 h 13715991"/>
              <a:gd name="connsiteX608" fmla="*/ 22253207 w 24383983"/>
              <a:gd name="connsiteY608" fmla="*/ 12242235 h 13715991"/>
              <a:gd name="connsiteX609" fmla="*/ 22254551 w 24383983"/>
              <a:gd name="connsiteY609" fmla="*/ 12255447 h 13715991"/>
              <a:gd name="connsiteX610" fmla="*/ 22258583 w 24383983"/>
              <a:gd name="connsiteY610" fmla="*/ 12272623 h 13715991"/>
              <a:gd name="connsiteX611" fmla="*/ 22285471 w 24383983"/>
              <a:gd name="connsiteY611" fmla="*/ 12374357 h 13715991"/>
              <a:gd name="connsiteX612" fmla="*/ 22316393 w 24383983"/>
              <a:gd name="connsiteY612" fmla="*/ 12374357 h 13715991"/>
              <a:gd name="connsiteX613" fmla="*/ 22362103 w 24383983"/>
              <a:gd name="connsiteY613" fmla="*/ 12210525 h 13715991"/>
              <a:gd name="connsiteX614" fmla="*/ 22340593 w 24383983"/>
              <a:gd name="connsiteY614" fmla="*/ 12210525 h 13715991"/>
              <a:gd name="connsiteX615" fmla="*/ 22312359 w 24383983"/>
              <a:gd name="connsiteY615" fmla="*/ 12317545 h 13715991"/>
              <a:gd name="connsiteX616" fmla="*/ 22308327 w 24383983"/>
              <a:gd name="connsiteY616" fmla="*/ 12334721 h 13715991"/>
              <a:gd name="connsiteX617" fmla="*/ 22305639 w 24383983"/>
              <a:gd name="connsiteY617" fmla="*/ 12347933 h 13715991"/>
              <a:gd name="connsiteX618" fmla="*/ 22304295 w 24383983"/>
              <a:gd name="connsiteY618" fmla="*/ 12359824 h 13715991"/>
              <a:gd name="connsiteX619" fmla="*/ 22302949 w 24383983"/>
              <a:gd name="connsiteY619" fmla="*/ 12359824 h 13715991"/>
              <a:gd name="connsiteX620" fmla="*/ 22300259 w 24383983"/>
              <a:gd name="connsiteY620" fmla="*/ 12347933 h 13715991"/>
              <a:gd name="connsiteX621" fmla="*/ 22297571 w 24383983"/>
              <a:gd name="connsiteY621" fmla="*/ 12334721 h 13715991"/>
              <a:gd name="connsiteX622" fmla="*/ 22293539 w 24383983"/>
              <a:gd name="connsiteY622" fmla="*/ 12316223 h 13715991"/>
              <a:gd name="connsiteX623" fmla="*/ 22263961 w 24383983"/>
              <a:gd name="connsiteY623" fmla="*/ 12207883 h 13715991"/>
              <a:gd name="connsiteX624" fmla="*/ 22055575 w 24383983"/>
              <a:gd name="connsiteY624" fmla="*/ 12205240 h 13715991"/>
              <a:gd name="connsiteX625" fmla="*/ 22024655 w 24383983"/>
              <a:gd name="connsiteY625" fmla="*/ 12210525 h 13715991"/>
              <a:gd name="connsiteX626" fmla="*/ 22001799 w 24383983"/>
              <a:gd name="connsiteY626" fmla="*/ 12227701 h 13715991"/>
              <a:gd name="connsiteX627" fmla="*/ 21987011 w 24383983"/>
              <a:gd name="connsiteY627" fmla="*/ 12254125 h 13715991"/>
              <a:gd name="connsiteX628" fmla="*/ 21981633 w 24383983"/>
              <a:gd name="connsiteY628" fmla="*/ 12291120 h 13715991"/>
              <a:gd name="connsiteX629" fmla="*/ 21987011 w 24383983"/>
              <a:gd name="connsiteY629" fmla="*/ 12328114 h 13715991"/>
              <a:gd name="connsiteX630" fmla="*/ 22001799 w 24383983"/>
              <a:gd name="connsiteY630" fmla="*/ 12354539 h 13715991"/>
              <a:gd name="connsiteX631" fmla="*/ 22024655 w 24383983"/>
              <a:gd name="connsiteY631" fmla="*/ 12370393 h 13715991"/>
              <a:gd name="connsiteX632" fmla="*/ 22055575 w 24383983"/>
              <a:gd name="connsiteY632" fmla="*/ 12375678 h 13715991"/>
              <a:gd name="connsiteX633" fmla="*/ 22086499 w 24383983"/>
              <a:gd name="connsiteY633" fmla="*/ 12370393 h 13715991"/>
              <a:gd name="connsiteX634" fmla="*/ 22109353 w 24383983"/>
              <a:gd name="connsiteY634" fmla="*/ 12354539 h 13715991"/>
              <a:gd name="connsiteX635" fmla="*/ 22124143 w 24383983"/>
              <a:gd name="connsiteY635" fmla="*/ 12328114 h 13715991"/>
              <a:gd name="connsiteX636" fmla="*/ 22129519 w 24383983"/>
              <a:gd name="connsiteY636" fmla="*/ 12291120 h 13715991"/>
              <a:gd name="connsiteX637" fmla="*/ 22124143 w 24383983"/>
              <a:gd name="connsiteY637" fmla="*/ 12254125 h 13715991"/>
              <a:gd name="connsiteX638" fmla="*/ 22109353 w 24383983"/>
              <a:gd name="connsiteY638" fmla="*/ 12227701 h 13715991"/>
              <a:gd name="connsiteX639" fmla="*/ 22086499 w 24383983"/>
              <a:gd name="connsiteY639" fmla="*/ 12210525 h 13715991"/>
              <a:gd name="connsiteX640" fmla="*/ 22055575 w 24383983"/>
              <a:gd name="connsiteY640" fmla="*/ 12205240 h 13715991"/>
              <a:gd name="connsiteX641" fmla="*/ 21169603 w 24383983"/>
              <a:gd name="connsiteY641" fmla="*/ 12145785 h 13715991"/>
              <a:gd name="connsiteX642" fmla="*/ 21063395 w 24383983"/>
              <a:gd name="connsiteY642" fmla="*/ 12202598 h 13715991"/>
              <a:gd name="connsiteX643" fmla="*/ 21105071 w 24383983"/>
              <a:gd name="connsiteY643" fmla="*/ 12254125 h 13715991"/>
              <a:gd name="connsiteX644" fmla="*/ 21189771 w 24383983"/>
              <a:gd name="connsiteY644" fmla="*/ 12209204 h 13715991"/>
              <a:gd name="connsiteX645" fmla="*/ 21301355 w 24383983"/>
              <a:gd name="connsiteY645" fmla="*/ 12124645 h 13715991"/>
              <a:gd name="connsiteX646" fmla="*/ 21301355 w 24383983"/>
              <a:gd name="connsiteY646" fmla="*/ 12190706 h 13715991"/>
              <a:gd name="connsiteX647" fmla="*/ 21520495 w 24383983"/>
              <a:gd name="connsiteY647" fmla="*/ 12289798 h 13715991"/>
              <a:gd name="connsiteX648" fmla="*/ 21571585 w 24383983"/>
              <a:gd name="connsiteY648" fmla="*/ 12246198 h 13715991"/>
              <a:gd name="connsiteX649" fmla="*/ 21301355 w 24383983"/>
              <a:gd name="connsiteY649" fmla="*/ 12124645 h 13715991"/>
              <a:gd name="connsiteX650" fmla="*/ 21301355 w 24383983"/>
              <a:gd name="connsiteY650" fmla="*/ 12042729 h 13715991"/>
              <a:gd name="connsiteX651" fmla="*/ 21301355 w 24383983"/>
              <a:gd name="connsiteY651" fmla="*/ 12108790 h 13715991"/>
              <a:gd name="connsiteX652" fmla="*/ 21585029 w 24383983"/>
              <a:gd name="connsiteY652" fmla="*/ 12235628 h 13715991"/>
              <a:gd name="connsiteX653" fmla="*/ 21636117 w 24383983"/>
              <a:gd name="connsiteY653" fmla="*/ 12192028 h 13715991"/>
              <a:gd name="connsiteX654" fmla="*/ 21301355 w 24383983"/>
              <a:gd name="connsiteY654" fmla="*/ 12042729 h 13715991"/>
              <a:gd name="connsiteX655" fmla="*/ 0 w 24383983"/>
              <a:gd name="connsiteY655" fmla="*/ 0 h 13715991"/>
              <a:gd name="connsiteX656" fmla="*/ 24383983 w 24383983"/>
              <a:gd name="connsiteY656" fmla="*/ 0 h 13715991"/>
              <a:gd name="connsiteX657" fmla="*/ 24383983 w 24383983"/>
              <a:gd name="connsiteY657" fmla="*/ 13715991 h 13715991"/>
              <a:gd name="connsiteX658" fmla="*/ 0 w 24383983"/>
              <a:gd name="connsiteY658" fmla="*/ 13715991 h 137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Lst>
            <a:rect l="l" t="t" r="r" b="b"/>
            <a:pathLst>
              <a:path w="24383983" h="13715991">
                <a:moveTo>
                  <a:pt x="21470753" y="12840750"/>
                </a:moveTo>
                <a:cubicBezTo>
                  <a:pt x="21419665" y="12867175"/>
                  <a:pt x="21361855" y="12881708"/>
                  <a:pt x="21301355" y="12883029"/>
                </a:cubicBezTo>
                <a:lnTo>
                  <a:pt x="21301355" y="12949090"/>
                </a:lnTo>
                <a:cubicBezTo>
                  <a:pt x="21373955" y="12947769"/>
                  <a:pt x="21442519" y="12930593"/>
                  <a:pt x="21503019" y="12898884"/>
                </a:cubicBezTo>
                <a:close/>
                <a:moveTo>
                  <a:pt x="21431765" y="12768082"/>
                </a:moveTo>
                <a:cubicBezTo>
                  <a:pt x="21391431" y="12786579"/>
                  <a:pt x="21348411" y="12798470"/>
                  <a:pt x="21301355" y="12799791"/>
                </a:cubicBezTo>
                <a:lnTo>
                  <a:pt x="21301355" y="12865853"/>
                </a:lnTo>
                <a:cubicBezTo>
                  <a:pt x="21359167" y="12864532"/>
                  <a:pt x="21414287" y="12849998"/>
                  <a:pt x="21462687" y="12826216"/>
                </a:cubicBezTo>
                <a:close/>
                <a:moveTo>
                  <a:pt x="21392777" y="12694094"/>
                </a:moveTo>
                <a:cubicBezTo>
                  <a:pt x="21364543" y="12707306"/>
                  <a:pt x="21333623" y="12715234"/>
                  <a:pt x="21301355" y="12716555"/>
                </a:cubicBezTo>
                <a:lnTo>
                  <a:pt x="21301355" y="12782616"/>
                </a:lnTo>
                <a:cubicBezTo>
                  <a:pt x="21344379" y="12781295"/>
                  <a:pt x="21386055" y="12770725"/>
                  <a:pt x="21423699" y="12752228"/>
                </a:cubicBezTo>
                <a:close/>
                <a:moveTo>
                  <a:pt x="21133303" y="12651814"/>
                </a:moveTo>
                <a:lnTo>
                  <a:pt x="21083559" y="12696736"/>
                </a:lnTo>
                <a:cubicBezTo>
                  <a:pt x="21134647" y="12748264"/>
                  <a:pt x="21205903" y="12779973"/>
                  <a:pt x="21283879" y="12782615"/>
                </a:cubicBezTo>
                <a:lnTo>
                  <a:pt x="21283879" y="12716554"/>
                </a:lnTo>
                <a:cubicBezTo>
                  <a:pt x="21226069" y="12713912"/>
                  <a:pt x="21172291" y="12690130"/>
                  <a:pt x="21133303" y="12651814"/>
                </a:cubicBezTo>
                <a:close/>
                <a:moveTo>
                  <a:pt x="23028935" y="12650493"/>
                </a:moveTo>
                <a:cubicBezTo>
                  <a:pt x="23042379" y="12650493"/>
                  <a:pt x="23053135" y="12654457"/>
                  <a:pt x="23058513" y="12663705"/>
                </a:cubicBezTo>
                <a:cubicBezTo>
                  <a:pt x="23065235" y="12672954"/>
                  <a:pt x="23067923" y="12686166"/>
                  <a:pt x="23067923" y="12702021"/>
                </a:cubicBezTo>
                <a:cubicBezTo>
                  <a:pt x="23067923" y="12717876"/>
                  <a:pt x="23065235" y="12731088"/>
                  <a:pt x="23058513" y="12740336"/>
                </a:cubicBezTo>
                <a:cubicBezTo>
                  <a:pt x="23051791" y="12749585"/>
                  <a:pt x="23042379" y="12753549"/>
                  <a:pt x="23028935" y="12753549"/>
                </a:cubicBezTo>
                <a:cubicBezTo>
                  <a:pt x="23015491" y="12753549"/>
                  <a:pt x="23006081" y="12749585"/>
                  <a:pt x="22999359" y="12740336"/>
                </a:cubicBezTo>
                <a:cubicBezTo>
                  <a:pt x="22992637" y="12731088"/>
                  <a:pt x="22989947" y="12717876"/>
                  <a:pt x="22989947" y="12702021"/>
                </a:cubicBezTo>
                <a:cubicBezTo>
                  <a:pt x="22989947" y="12686166"/>
                  <a:pt x="22992637" y="12672954"/>
                  <a:pt x="22999359" y="12663705"/>
                </a:cubicBezTo>
                <a:cubicBezTo>
                  <a:pt x="23006081" y="12654457"/>
                  <a:pt x="23015491" y="12650493"/>
                  <a:pt x="23028935" y="12650493"/>
                </a:cubicBezTo>
                <a:close/>
                <a:moveTo>
                  <a:pt x="22725097" y="12650493"/>
                </a:moveTo>
                <a:cubicBezTo>
                  <a:pt x="22738541" y="12650493"/>
                  <a:pt x="22747951" y="12654457"/>
                  <a:pt x="22754675" y="12663705"/>
                </a:cubicBezTo>
                <a:cubicBezTo>
                  <a:pt x="22761395" y="12672954"/>
                  <a:pt x="22764085" y="12686166"/>
                  <a:pt x="22764085" y="12702021"/>
                </a:cubicBezTo>
                <a:cubicBezTo>
                  <a:pt x="22764085" y="12717876"/>
                  <a:pt x="22761395" y="12731088"/>
                  <a:pt x="22754675" y="12740336"/>
                </a:cubicBezTo>
                <a:cubicBezTo>
                  <a:pt x="22747951" y="12749585"/>
                  <a:pt x="22738541" y="12753549"/>
                  <a:pt x="22725097" y="12753549"/>
                </a:cubicBezTo>
                <a:cubicBezTo>
                  <a:pt x="22711653" y="12753549"/>
                  <a:pt x="22702243" y="12749585"/>
                  <a:pt x="22695519" y="12740336"/>
                </a:cubicBezTo>
                <a:cubicBezTo>
                  <a:pt x="22688799" y="12731088"/>
                  <a:pt x="22686109" y="12717876"/>
                  <a:pt x="22686109" y="12702021"/>
                </a:cubicBezTo>
                <a:cubicBezTo>
                  <a:pt x="22686109" y="12686166"/>
                  <a:pt x="22688799" y="12672954"/>
                  <a:pt x="22695519" y="12663705"/>
                </a:cubicBezTo>
                <a:cubicBezTo>
                  <a:pt x="22702243" y="12654457"/>
                  <a:pt x="22711653" y="12650493"/>
                  <a:pt x="22725097" y="12650493"/>
                </a:cubicBezTo>
                <a:close/>
                <a:moveTo>
                  <a:pt x="20924919" y="12635960"/>
                </a:moveTo>
                <a:lnTo>
                  <a:pt x="20861731" y="12658421"/>
                </a:lnTo>
                <a:cubicBezTo>
                  <a:pt x="20881897" y="12711270"/>
                  <a:pt x="20912819" y="12758834"/>
                  <a:pt x="20949119" y="12799792"/>
                </a:cubicBezTo>
                <a:lnTo>
                  <a:pt x="20998863" y="12754870"/>
                </a:lnTo>
                <a:cubicBezTo>
                  <a:pt x="20967939" y="12719197"/>
                  <a:pt x="20942395" y="12679560"/>
                  <a:pt x="20924919" y="12635960"/>
                </a:cubicBezTo>
                <a:close/>
                <a:moveTo>
                  <a:pt x="23291099" y="12620105"/>
                </a:moveTo>
                <a:lnTo>
                  <a:pt x="23347563" y="12729767"/>
                </a:lnTo>
                <a:lnTo>
                  <a:pt x="23347563" y="12783937"/>
                </a:lnTo>
                <a:lnTo>
                  <a:pt x="23386551" y="12783937"/>
                </a:lnTo>
                <a:lnTo>
                  <a:pt x="23386551" y="12729767"/>
                </a:lnTo>
                <a:lnTo>
                  <a:pt x="23440329" y="12620105"/>
                </a:lnTo>
                <a:lnTo>
                  <a:pt x="23399995" y="12620105"/>
                </a:lnTo>
                <a:lnTo>
                  <a:pt x="23381175" y="12659742"/>
                </a:lnTo>
                <a:cubicBezTo>
                  <a:pt x="23378485" y="12665027"/>
                  <a:pt x="23375797" y="12670312"/>
                  <a:pt x="23374451" y="12674275"/>
                </a:cubicBezTo>
                <a:cubicBezTo>
                  <a:pt x="23373107" y="12678239"/>
                  <a:pt x="23371763" y="12682203"/>
                  <a:pt x="23370419" y="12684845"/>
                </a:cubicBezTo>
                <a:cubicBezTo>
                  <a:pt x="23369075" y="12687488"/>
                  <a:pt x="23367731" y="12691451"/>
                  <a:pt x="23367731" y="12694094"/>
                </a:cubicBezTo>
                <a:lnTo>
                  <a:pt x="23366387" y="12694094"/>
                </a:lnTo>
                <a:cubicBezTo>
                  <a:pt x="23366387" y="12691451"/>
                  <a:pt x="23366387" y="12688809"/>
                  <a:pt x="23365041" y="12684845"/>
                </a:cubicBezTo>
                <a:cubicBezTo>
                  <a:pt x="23363697" y="12680881"/>
                  <a:pt x="23362353" y="12676918"/>
                  <a:pt x="23361007" y="12672954"/>
                </a:cubicBezTo>
                <a:cubicBezTo>
                  <a:pt x="23359663" y="12668990"/>
                  <a:pt x="23356975" y="12663705"/>
                  <a:pt x="23354287" y="12658421"/>
                </a:cubicBezTo>
                <a:lnTo>
                  <a:pt x="23334119" y="12620105"/>
                </a:lnTo>
                <a:close/>
                <a:moveTo>
                  <a:pt x="22832651" y="12620105"/>
                </a:moveTo>
                <a:lnTo>
                  <a:pt x="22832651" y="12783937"/>
                </a:lnTo>
                <a:lnTo>
                  <a:pt x="22936171" y="12783937"/>
                </a:lnTo>
                <a:lnTo>
                  <a:pt x="22936171" y="12750906"/>
                </a:lnTo>
                <a:lnTo>
                  <a:pt x="22871639" y="12750906"/>
                </a:lnTo>
                <a:lnTo>
                  <a:pt x="22871639" y="12620105"/>
                </a:lnTo>
                <a:close/>
                <a:moveTo>
                  <a:pt x="22472347" y="12620105"/>
                </a:moveTo>
                <a:lnTo>
                  <a:pt x="22472347" y="12785258"/>
                </a:lnTo>
                <a:lnTo>
                  <a:pt x="22511335" y="12785258"/>
                </a:lnTo>
                <a:lnTo>
                  <a:pt x="22511335" y="12720518"/>
                </a:lnTo>
                <a:cubicBezTo>
                  <a:pt x="22511335" y="12713912"/>
                  <a:pt x="22511335" y="12708627"/>
                  <a:pt x="22511335" y="12704663"/>
                </a:cubicBezTo>
                <a:cubicBezTo>
                  <a:pt x="22511335" y="12699379"/>
                  <a:pt x="22511335" y="12695415"/>
                  <a:pt x="22511335" y="12692772"/>
                </a:cubicBezTo>
                <a:cubicBezTo>
                  <a:pt x="22509991" y="12690130"/>
                  <a:pt x="22509991" y="12686166"/>
                  <a:pt x="22509991" y="12683524"/>
                </a:cubicBezTo>
                <a:lnTo>
                  <a:pt x="22511335" y="12683524"/>
                </a:lnTo>
                <a:cubicBezTo>
                  <a:pt x="22512679" y="12684845"/>
                  <a:pt x="22514023" y="12687488"/>
                  <a:pt x="22515367" y="12690130"/>
                </a:cubicBezTo>
                <a:cubicBezTo>
                  <a:pt x="22518055" y="12695415"/>
                  <a:pt x="22522089" y="12700700"/>
                  <a:pt x="22527467" y="12707306"/>
                </a:cubicBezTo>
                <a:lnTo>
                  <a:pt x="22586623" y="12785258"/>
                </a:lnTo>
                <a:lnTo>
                  <a:pt x="22621577" y="12785258"/>
                </a:lnTo>
                <a:lnTo>
                  <a:pt x="22621577" y="12621426"/>
                </a:lnTo>
                <a:lnTo>
                  <a:pt x="22582587" y="12621426"/>
                </a:lnTo>
                <a:lnTo>
                  <a:pt x="22582587" y="12687488"/>
                </a:lnTo>
                <a:lnTo>
                  <a:pt x="22582587" y="12702021"/>
                </a:lnTo>
                <a:cubicBezTo>
                  <a:pt x="22582587" y="12705985"/>
                  <a:pt x="22582587" y="12709948"/>
                  <a:pt x="22582587" y="12712591"/>
                </a:cubicBezTo>
                <a:cubicBezTo>
                  <a:pt x="22582587" y="12716554"/>
                  <a:pt x="22582587" y="12719197"/>
                  <a:pt x="22582587" y="12721839"/>
                </a:cubicBezTo>
                <a:lnTo>
                  <a:pt x="22581243" y="12721839"/>
                </a:lnTo>
                <a:cubicBezTo>
                  <a:pt x="22579899" y="12719197"/>
                  <a:pt x="22578555" y="12717876"/>
                  <a:pt x="22577211" y="12715233"/>
                </a:cubicBezTo>
                <a:cubicBezTo>
                  <a:pt x="22575867" y="12713912"/>
                  <a:pt x="22574523" y="12711270"/>
                  <a:pt x="22573177" y="12708627"/>
                </a:cubicBezTo>
                <a:cubicBezTo>
                  <a:pt x="22570489" y="12705985"/>
                  <a:pt x="22569143" y="12702021"/>
                  <a:pt x="22566455" y="12699379"/>
                </a:cubicBezTo>
                <a:lnTo>
                  <a:pt x="22508645" y="12620105"/>
                </a:lnTo>
                <a:close/>
                <a:moveTo>
                  <a:pt x="22292195" y="12620105"/>
                </a:moveTo>
                <a:lnTo>
                  <a:pt x="22292195" y="12783937"/>
                </a:lnTo>
                <a:lnTo>
                  <a:pt x="22329839" y="12783937"/>
                </a:lnTo>
                <a:lnTo>
                  <a:pt x="22329839" y="12716554"/>
                </a:lnTo>
                <a:lnTo>
                  <a:pt x="22394371" y="12716554"/>
                </a:lnTo>
                <a:lnTo>
                  <a:pt x="22394371" y="12783937"/>
                </a:lnTo>
                <a:lnTo>
                  <a:pt x="22433359" y="12783937"/>
                </a:lnTo>
                <a:lnTo>
                  <a:pt x="22433359" y="12620105"/>
                </a:lnTo>
                <a:lnTo>
                  <a:pt x="22394371" y="12620105"/>
                </a:lnTo>
                <a:lnTo>
                  <a:pt x="22394371" y="12683524"/>
                </a:lnTo>
                <a:lnTo>
                  <a:pt x="22329839" y="12683524"/>
                </a:lnTo>
                <a:lnTo>
                  <a:pt x="22329839" y="12620105"/>
                </a:lnTo>
                <a:close/>
                <a:moveTo>
                  <a:pt x="21988355" y="12620105"/>
                </a:moveTo>
                <a:lnTo>
                  <a:pt x="21988355" y="12783937"/>
                </a:lnTo>
                <a:lnTo>
                  <a:pt x="22101287" y="12783937"/>
                </a:lnTo>
                <a:lnTo>
                  <a:pt x="22101287" y="12750906"/>
                </a:lnTo>
                <a:lnTo>
                  <a:pt x="22027343" y="12750906"/>
                </a:lnTo>
                <a:lnTo>
                  <a:pt x="22027343" y="12716554"/>
                </a:lnTo>
                <a:lnTo>
                  <a:pt x="22091875" y="12716554"/>
                </a:lnTo>
                <a:lnTo>
                  <a:pt x="22091875" y="12684845"/>
                </a:lnTo>
                <a:lnTo>
                  <a:pt x="22027343" y="12684845"/>
                </a:lnTo>
                <a:lnTo>
                  <a:pt x="22027343" y="12653136"/>
                </a:lnTo>
                <a:lnTo>
                  <a:pt x="22101287" y="12653136"/>
                </a:lnTo>
                <a:lnTo>
                  <a:pt x="22101287" y="12620105"/>
                </a:lnTo>
                <a:close/>
                <a:moveTo>
                  <a:pt x="21839123" y="12620105"/>
                </a:moveTo>
                <a:lnTo>
                  <a:pt x="21839123" y="12653136"/>
                </a:lnTo>
                <a:lnTo>
                  <a:pt x="21884835" y="12653136"/>
                </a:lnTo>
                <a:lnTo>
                  <a:pt x="21884835" y="12783937"/>
                </a:lnTo>
                <a:lnTo>
                  <a:pt x="21922479" y="12783937"/>
                </a:lnTo>
                <a:lnTo>
                  <a:pt x="21922479" y="12653136"/>
                </a:lnTo>
                <a:lnTo>
                  <a:pt x="21969533" y="12653136"/>
                </a:lnTo>
                <a:lnTo>
                  <a:pt x="21969533" y="12620105"/>
                </a:lnTo>
                <a:close/>
                <a:moveTo>
                  <a:pt x="23209087" y="12616141"/>
                </a:moveTo>
                <a:cubicBezTo>
                  <a:pt x="23183543" y="12616141"/>
                  <a:pt x="23163379" y="12624068"/>
                  <a:pt x="23148589" y="12638602"/>
                </a:cubicBezTo>
                <a:cubicBezTo>
                  <a:pt x="23133801" y="12653135"/>
                  <a:pt x="23127079" y="12674275"/>
                  <a:pt x="23127079" y="12702021"/>
                </a:cubicBezTo>
                <a:cubicBezTo>
                  <a:pt x="23127079" y="12716554"/>
                  <a:pt x="23128423" y="12728445"/>
                  <a:pt x="23132457" y="12739015"/>
                </a:cubicBezTo>
                <a:cubicBezTo>
                  <a:pt x="23135145" y="12749585"/>
                  <a:pt x="23140523" y="12758833"/>
                  <a:pt x="23147245" y="12765440"/>
                </a:cubicBezTo>
                <a:cubicBezTo>
                  <a:pt x="23153967" y="12772046"/>
                  <a:pt x="23162035" y="12777331"/>
                  <a:pt x="23171445" y="12781294"/>
                </a:cubicBezTo>
                <a:cubicBezTo>
                  <a:pt x="23180855" y="12785258"/>
                  <a:pt x="23190267" y="12786579"/>
                  <a:pt x="23201023" y="12786579"/>
                </a:cubicBezTo>
                <a:cubicBezTo>
                  <a:pt x="23210433" y="12786579"/>
                  <a:pt x="23219843" y="12785258"/>
                  <a:pt x="23227911" y="12781294"/>
                </a:cubicBezTo>
                <a:cubicBezTo>
                  <a:pt x="23235977" y="12778652"/>
                  <a:pt x="23242699" y="12773367"/>
                  <a:pt x="23246731" y="12765440"/>
                </a:cubicBezTo>
                <a:lnTo>
                  <a:pt x="23253455" y="12783937"/>
                </a:lnTo>
                <a:lnTo>
                  <a:pt x="23277655" y="12783937"/>
                </a:lnTo>
                <a:lnTo>
                  <a:pt x="23277655" y="12696736"/>
                </a:lnTo>
                <a:lnTo>
                  <a:pt x="23277655" y="12695415"/>
                </a:lnTo>
                <a:lnTo>
                  <a:pt x="23205055" y="12695415"/>
                </a:lnTo>
                <a:lnTo>
                  <a:pt x="23205055" y="12725803"/>
                </a:lnTo>
                <a:lnTo>
                  <a:pt x="23241355" y="12725803"/>
                </a:lnTo>
                <a:lnTo>
                  <a:pt x="23241355" y="12731088"/>
                </a:lnTo>
                <a:cubicBezTo>
                  <a:pt x="23241355" y="12737694"/>
                  <a:pt x="23238667" y="12744300"/>
                  <a:pt x="23233287" y="12748264"/>
                </a:cubicBezTo>
                <a:cubicBezTo>
                  <a:pt x="23227911" y="12752227"/>
                  <a:pt x="23218499" y="12754870"/>
                  <a:pt x="23207743" y="12754870"/>
                </a:cubicBezTo>
                <a:cubicBezTo>
                  <a:pt x="23201023" y="12754870"/>
                  <a:pt x="23194299" y="12753549"/>
                  <a:pt x="23188923" y="12750906"/>
                </a:cubicBezTo>
                <a:cubicBezTo>
                  <a:pt x="23184889" y="12748264"/>
                  <a:pt x="23179511" y="12744300"/>
                  <a:pt x="23176823" y="12739015"/>
                </a:cubicBezTo>
                <a:cubicBezTo>
                  <a:pt x="23174135" y="12733730"/>
                  <a:pt x="23171445" y="12728445"/>
                  <a:pt x="23170099" y="12721839"/>
                </a:cubicBezTo>
                <a:cubicBezTo>
                  <a:pt x="23168755" y="12715233"/>
                  <a:pt x="23167411" y="12708627"/>
                  <a:pt x="23167411" y="12700699"/>
                </a:cubicBezTo>
                <a:cubicBezTo>
                  <a:pt x="23167411" y="12691451"/>
                  <a:pt x="23168755" y="12682202"/>
                  <a:pt x="23171445" y="12675596"/>
                </a:cubicBezTo>
                <a:cubicBezTo>
                  <a:pt x="23174135" y="12668990"/>
                  <a:pt x="23176823" y="12663705"/>
                  <a:pt x="23180855" y="12659741"/>
                </a:cubicBezTo>
                <a:cubicBezTo>
                  <a:pt x="23184889" y="12654457"/>
                  <a:pt x="23190267" y="12651814"/>
                  <a:pt x="23194299" y="12650493"/>
                </a:cubicBezTo>
                <a:cubicBezTo>
                  <a:pt x="23198333" y="12649172"/>
                  <a:pt x="23203711" y="12647850"/>
                  <a:pt x="23207743" y="12647850"/>
                </a:cubicBezTo>
                <a:cubicBezTo>
                  <a:pt x="23223877" y="12647850"/>
                  <a:pt x="23234633" y="12657099"/>
                  <a:pt x="23240011" y="12674275"/>
                </a:cubicBezTo>
                <a:lnTo>
                  <a:pt x="23277655" y="12657099"/>
                </a:lnTo>
                <a:cubicBezTo>
                  <a:pt x="23272275" y="12643887"/>
                  <a:pt x="23264211" y="12633317"/>
                  <a:pt x="23252111" y="12626711"/>
                </a:cubicBezTo>
                <a:cubicBezTo>
                  <a:pt x="23240011" y="12620105"/>
                  <a:pt x="23225221" y="12616141"/>
                  <a:pt x="23209087" y="12616141"/>
                </a:cubicBezTo>
                <a:close/>
                <a:moveTo>
                  <a:pt x="22204807" y="12616141"/>
                </a:moveTo>
                <a:cubicBezTo>
                  <a:pt x="22179263" y="12616141"/>
                  <a:pt x="22159095" y="12624068"/>
                  <a:pt x="22144307" y="12638602"/>
                </a:cubicBezTo>
                <a:cubicBezTo>
                  <a:pt x="22129519" y="12653135"/>
                  <a:pt x="22122797" y="12674275"/>
                  <a:pt x="22122797" y="12702021"/>
                </a:cubicBezTo>
                <a:cubicBezTo>
                  <a:pt x="22122797" y="12716554"/>
                  <a:pt x="22124143" y="12728445"/>
                  <a:pt x="22128175" y="12739015"/>
                </a:cubicBezTo>
                <a:cubicBezTo>
                  <a:pt x="22132207" y="12749585"/>
                  <a:pt x="22137587" y="12758833"/>
                  <a:pt x="22144307" y="12765440"/>
                </a:cubicBezTo>
                <a:cubicBezTo>
                  <a:pt x="22151031" y="12773367"/>
                  <a:pt x="22159095" y="12778652"/>
                  <a:pt x="22168507" y="12782615"/>
                </a:cubicBezTo>
                <a:cubicBezTo>
                  <a:pt x="22177919" y="12786579"/>
                  <a:pt x="22188673" y="12787900"/>
                  <a:pt x="22199429" y="12787900"/>
                </a:cubicBezTo>
                <a:cubicBezTo>
                  <a:pt x="22207495" y="12787900"/>
                  <a:pt x="22216907" y="12786579"/>
                  <a:pt x="22223627" y="12785258"/>
                </a:cubicBezTo>
                <a:cubicBezTo>
                  <a:pt x="22230351" y="12783937"/>
                  <a:pt x="22237073" y="12781294"/>
                  <a:pt x="22242451" y="12778652"/>
                </a:cubicBezTo>
                <a:cubicBezTo>
                  <a:pt x="22247827" y="12776009"/>
                  <a:pt x="22253207" y="12772046"/>
                  <a:pt x="22257239" y="12766761"/>
                </a:cubicBezTo>
                <a:cubicBezTo>
                  <a:pt x="22261271" y="12761476"/>
                  <a:pt x="22265307" y="12756191"/>
                  <a:pt x="22269339" y="12749585"/>
                </a:cubicBezTo>
                <a:lnTo>
                  <a:pt x="22238417" y="12731088"/>
                </a:lnTo>
                <a:cubicBezTo>
                  <a:pt x="22234383" y="12739015"/>
                  <a:pt x="22229007" y="12744300"/>
                  <a:pt x="22223627" y="12748264"/>
                </a:cubicBezTo>
                <a:cubicBezTo>
                  <a:pt x="22218251" y="12752227"/>
                  <a:pt x="22211529" y="12753549"/>
                  <a:pt x="22203463" y="12753549"/>
                </a:cubicBezTo>
                <a:cubicBezTo>
                  <a:pt x="22190019" y="12753549"/>
                  <a:pt x="22179263" y="12749585"/>
                  <a:pt x="22172539" y="12740336"/>
                </a:cubicBezTo>
                <a:cubicBezTo>
                  <a:pt x="22165819" y="12731088"/>
                  <a:pt x="22161785" y="12717875"/>
                  <a:pt x="22161785" y="12702021"/>
                </a:cubicBezTo>
                <a:cubicBezTo>
                  <a:pt x="22161785" y="12686166"/>
                  <a:pt x="22165819" y="12672954"/>
                  <a:pt x="22172539" y="12663705"/>
                </a:cubicBezTo>
                <a:cubicBezTo>
                  <a:pt x="22179263" y="12654457"/>
                  <a:pt x="22190019" y="12649172"/>
                  <a:pt x="22202119" y="12649172"/>
                </a:cubicBezTo>
                <a:cubicBezTo>
                  <a:pt x="22211529" y="12649172"/>
                  <a:pt x="22218251" y="12651814"/>
                  <a:pt x="22223627" y="12655778"/>
                </a:cubicBezTo>
                <a:cubicBezTo>
                  <a:pt x="22227663" y="12659741"/>
                  <a:pt x="22231695" y="12666348"/>
                  <a:pt x="22234383" y="12674275"/>
                </a:cubicBezTo>
                <a:lnTo>
                  <a:pt x="22272027" y="12657099"/>
                </a:lnTo>
                <a:cubicBezTo>
                  <a:pt x="22266651" y="12643887"/>
                  <a:pt x="22257239" y="12634638"/>
                  <a:pt x="22246483" y="12626711"/>
                </a:cubicBezTo>
                <a:cubicBezTo>
                  <a:pt x="22235727" y="12620105"/>
                  <a:pt x="22222283" y="12616141"/>
                  <a:pt x="22204807" y="12616141"/>
                </a:cubicBezTo>
                <a:close/>
                <a:moveTo>
                  <a:pt x="23028935" y="12614820"/>
                </a:moveTo>
                <a:cubicBezTo>
                  <a:pt x="23004735" y="12614820"/>
                  <a:pt x="22984571" y="12622747"/>
                  <a:pt x="22971127" y="12637281"/>
                </a:cubicBezTo>
                <a:cubicBezTo>
                  <a:pt x="22956337" y="12651814"/>
                  <a:pt x="22949615" y="12672954"/>
                  <a:pt x="22949615" y="12700700"/>
                </a:cubicBezTo>
                <a:cubicBezTo>
                  <a:pt x="22949615" y="12728445"/>
                  <a:pt x="22957683" y="12749585"/>
                  <a:pt x="22971127" y="12764118"/>
                </a:cubicBezTo>
                <a:cubicBezTo>
                  <a:pt x="22984571" y="12778652"/>
                  <a:pt x="23004735" y="12786579"/>
                  <a:pt x="23028935" y="12786579"/>
                </a:cubicBezTo>
                <a:cubicBezTo>
                  <a:pt x="23054479" y="12786579"/>
                  <a:pt x="23073303" y="12779973"/>
                  <a:pt x="23086747" y="12764118"/>
                </a:cubicBezTo>
                <a:cubicBezTo>
                  <a:pt x="23101535" y="12749585"/>
                  <a:pt x="23108255" y="12728445"/>
                  <a:pt x="23108255" y="12700700"/>
                </a:cubicBezTo>
                <a:cubicBezTo>
                  <a:pt x="23108255" y="12672954"/>
                  <a:pt x="23100191" y="12651814"/>
                  <a:pt x="23086747" y="12637281"/>
                </a:cubicBezTo>
                <a:cubicBezTo>
                  <a:pt x="23073303" y="12622747"/>
                  <a:pt x="23053135" y="12614820"/>
                  <a:pt x="23028935" y="12614820"/>
                </a:cubicBezTo>
                <a:close/>
                <a:moveTo>
                  <a:pt x="22725097" y="12614820"/>
                </a:moveTo>
                <a:cubicBezTo>
                  <a:pt x="22700897" y="12614820"/>
                  <a:pt x="22680731" y="12622747"/>
                  <a:pt x="22667287" y="12637281"/>
                </a:cubicBezTo>
                <a:cubicBezTo>
                  <a:pt x="22652499" y="12651814"/>
                  <a:pt x="22645775" y="12672954"/>
                  <a:pt x="22645775" y="12700700"/>
                </a:cubicBezTo>
                <a:cubicBezTo>
                  <a:pt x="22645775" y="12728445"/>
                  <a:pt x="22653843" y="12749585"/>
                  <a:pt x="22667287" y="12764118"/>
                </a:cubicBezTo>
                <a:cubicBezTo>
                  <a:pt x="22680731" y="12778652"/>
                  <a:pt x="22700897" y="12786579"/>
                  <a:pt x="22725097" y="12786579"/>
                </a:cubicBezTo>
                <a:cubicBezTo>
                  <a:pt x="22750641" y="12786579"/>
                  <a:pt x="22769463" y="12779973"/>
                  <a:pt x="22782907" y="12764118"/>
                </a:cubicBezTo>
                <a:cubicBezTo>
                  <a:pt x="22797695" y="12749585"/>
                  <a:pt x="22804419" y="12728445"/>
                  <a:pt x="22804419" y="12700700"/>
                </a:cubicBezTo>
                <a:cubicBezTo>
                  <a:pt x="22804419" y="12672954"/>
                  <a:pt x="22796351" y="12651814"/>
                  <a:pt x="22782907" y="12637281"/>
                </a:cubicBezTo>
                <a:cubicBezTo>
                  <a:pt x="22769463" y="12622747"/>
                  <a:pt x="22749297" y="12614820"/>
                  <a:pt x="22725097" y="12614820"/>
                </a:cubicBezTo>
                <a:close/>
                <a:moveTo>
                  <a:pt x="21004239" y="12606893"/>
                </a:moveTo>
                <a:lnTo>
                  <a:pt x="20941051" y="12629354"/>
                </a:lnTo>
                <a:cubicBezTo>
                  <a:pt x="20957185" y="12671633"/>
                  <a:pt x="20981385" y="12708627"/>
                  <a:pt x="21010963" y="12741658"/>
                </a:cubicBezTo>
                <a:lnTo>
                  <a:pt x="21060705" y="12696736"/>
                </a:lnTo>
                <a:cubicBezTo>
                  <a:pt x="21037851" y="12670312"/>
                  <a:pt x="21017683" y="12639924"/>
                  <a:pt x="21004239" y="12606893"/>
                </a:cubicBezTo>
                <a:close/>
                <a:moveTo>
                  <a:pt x="21515119" y="12536868"/>
                </a:moveTo>
                <a:cubicBezTo>
                  <a:pt x="21501675" y="12601608"/>
                  <a:pt x="21461343" y="12654457"/>
                  <a:pt x="21406221" y="12686167"/>
                </a:cubicBezTo>
                <a:lnTo>
                  <a:pt x="21438487" y="12744300"/>
                </a:lnTo>
                <a:cubicBezTo>
                  <a:pt x="21512431" y="12703342"/>
                  <a:pt x="21564863" y="12631996"/>
                  <a:pt x="21580995" y="12547438"/>
                </a:cubicBezTo>
                <a:close/>
                <a:moveTo>
                  <a:pt x="21883491" y="12506480"/>
                </a:moveTo>
                <a:lnTo>
                  <a:pt x="21914411" y="12506480"/>
                </a:lnTo>
                <a:cubicBezTo>
                  <a:pt x="21927855" y="12506480"/>
                  <a:pt x="21935923" y="12507801"/>
                  <a:pt x="21941299" y="12513086"/>
                </a:cubicBezTo>
                <a:cubicBezTo>
                  <a:pt x="21946679" y="12517050"/>
                  <a:pt x="21949367" y="12523656"/>
                  <a:pt x="21949367" y="12531583"/>
                </a:cubicBezTo>
                <a:cubicBezTo>
                  <a:pt x="21949367" y="12542153"/>
                  <a:pt x="21945335" y="12548759"/>
                  <a:pt x="21939955" y="12554044"/>
                </a:cubicBezTo>
                <a:cubicBezTo>
                  <a:pt x="21933235" y="12558008"/>
                  <a:pt x="21925167" y="12560650"/>
                  <a:pt x="21914411" y="12560650"/>
                </a:cubicBezTo>
                <a:lnTo>
                  <a:pt x="21883491" y="12560650"/>
                </a:lnTo>
                <a:close/>
                <a:moveTo>
                  <a:pt x="21001551" y="12484019"/>
                </a:moveTo>
                <a:cubicBezTo>
                  <a:pt x="21001551" y="12487983"/>
                  <a:pt x="21001551" y="12491946"/>
                  <a:pt x="21001551" y="12495910"/>
                </a:cubicBezTo>
                <a:cubicBezTo>
                  <a:pt x="21001551" y="12527619"/>
                  <a:pt x="21006929" y="12558008"/>
                  <a:pt x="21016339" y="12585753"/>
                </a:cubicBezTo>
                <a:cubicBezTo>
                  <a:pt x="21017683" y="12591038"/>
                  <a:pt x="21020373" y="12596323"/>
                  <a:pt x="21021717" y="12600287"/>
                </a:cubicBezTo>
                <a:cubicBezTo>
                  <a:pt x="21033817" y="12631996"/>
                  <a:pt x="21052639" y="12659742"/>
                  <a:pt x="21074151" y="12684845"/>
                </a:cubicBezTo>
                <a:lnTo>
                  <a:pt x="21123893" y="12639924"/>
                </a:lnTo>
                <a:cubicBezTo>
                  <a:pt x="21106415" y="12621427"/>
                  <a:pt x="21092971" y="12601608"/>
                  <a:pt x="21084905" y="12577826"/>
                </a:cubicBezTo>
                <a:cubicBezTo>
                  <a:pt x="21082215" y="12572541"/>
                  <a:pt x="21080871" y="12567256"/>
                  <a:pt x="21079527" y="12563293"/>
                </a:cubicBezTo>
                <a:cubicBezTo>
                  <a:pt x="21072805" y="12542153"/>
                  <a:pt x="21068771" y="12519692"/>
                  <a:pt x="21068771" y="12495910"/>
                </a:cubicBezTo>
                <a:cubicBezTo>
                  <a:pt x="21068771" y="12493268"/>
                  <a:pt x="21068771" y="12490625"/>
                  <a:pt x="21068771" y="12487983"/>
                </a:cubicBezTo>
                <a:close/>
                <a:moveTo>
                  <a:pt x="22212873" y="12445703"/>
                </a:moveTo>
                <a:lnTo>
                  <a:pt x="22231695" y="12445703"/>
                </a:lnTo>
                <a:cubicBezTo>
                  <a:pt x="22238417" y="12445703"/>
                  <a:pt x="22245139" y="12447025"/>
                  <a:pt x="22250517" y="12448346"/>
                </a:cubicBezTo>
                <a:cubicBezTo>
                  <a:pt x="22257239" y="12449667"/>
                  <a:pt x="22261271" y="12452310"/>
                  <a:pt x="22265305" y="12456273"/>
                </a:cubicBezTo>
                <a:cubicBezTo>
                  <a:pt x="22269339" y="12460237"/>
                  <a:pt x="22272027" y="12465522"/>
                  <a:pt x="22274715" y="12472128"/>
                </a:cubicBezTo>
                <a:cubicBezTo>
                  <a:pt x="22276059" y="12478734"/>
                  <a:pt x="22277405" y="12486661"/>
                  <a:pt x="22277405" y="12495910"/>
                </a:cubicBezTo>
                <a:cubicBezTo>
                  <a:pt x="22277405" y="12505159"/>
                  <a:pt x="22277405" y="12513086"/>
                  <a:pt x="22274715" y="12519692"/>
                </a:cubicBezTo>
                <a:cubicBezTo>
                  <a:pt x="22272027" y="12526298"/>
                  <a:pt x="22269339" y="12531583"/>
                  <a:pt x="22265305" y="12535547"/>
                </a:cubicBezTo>
                <a:cubicBezTo>
                  <a:pt x="22261271" y="12539510"/>
                  <a:pt x="22255895" y="12542153"/>
                  <a:pt x="22250517" y="12543474"/>
                </a:cubicBezTo>
                <a:cubicBezTo>
                  <a:pt x="22243795" y="12544795"/>
                  <a:pt x="22237071" y="12546117"/>
                  <a:pt x="22230351" y="12546117"/>
                </a:cubicBezTo>
                <a:lnTo>
                  <a:pt x="22212873" y="12546117"/>
                </a:lnTo>
                <a:close/>
                <a:moveTo>
                  <a:pt x="21882147" y="12431170"/>
                </a:moveTo>
                <a:lnTo>
                  <a:pt x="21907691" y="12431170"/>
                </a:lnTo>
                <a:cubicBezTo>
                  <a:pt x="21918445" y="12431170"/>
                  <a:pt x="21926511" y="12433812"/>
                  <a:pt x="21931889" y="12437776"/>
                </a:cubicBezTo>
                <a:cubicBezTo>
                  <a:pt x="21937267" y="12443061"/>
                  <a:pt x="21939955" y="12449667"/>
                  <a:pt x="21939955" y="12458916"/>
                </a:cubicBezTo>
                <a:cubicBezTo>
                  <a:pt x="21939955" y="12468164"/>
                  <a:pt x="21937267" y="12476092"/>
                  <a:pt x="21931889" y="12480055"/>
                </a:cubicBezTo>
                <a:cubicBezTo>
                  <a:pt x="21926511" y="12484019"/>
                  <a:pt x="21918445" y="12486661"/>
                  <a:pt x="21909035" y="12486661"/>
                </a:cubicBezTo>
                <a:lnTo>
                  <a:pt x="21909035" y="12485340"/>
                </a:lnTo>
                <a:lnTo>
                  <a:pt x="21882147" y="12485340"/>
                </a:lnTo>
                <a:close/>
                <a:moveTo>
                  <a:pt x="22803075" y="12413994"/>
                </a:moveTo>
                <a:lnTo>
                  <a:pt x="22803075" y="12577826"/>
                </a:lnTo>
                <a:lnTo>
                  <a:pt x="22842063" y="12577826"/>
                </a:lnTo>
                <a:lnTo>
                  <a:pt x="22842063" y="12511765"/>
                </a:lnTo>
                <a:lnTo>
                  <a:pt x="22905251" y="12511765"/>
                </a:lnTo>
                <a:lnTo>
                  <a:pt x="22905251" y="12577826"/>
                </a:lnTo>
                <a:lnTo>
                  <a:pt x="22944239" y="12577826"/>
                </a:lnTo>
                <a:lnTo>
                  <a:pt x="22944239" y="12413994"/>
                </a:lnTo>
                <a:lnTo>
                  <a:pt x="22905251" y="12413994"/>
                </a:lnTo>
                <a:lnTo>
                  <a:pt x="22905251" y="12478734"/>
                </a:lnTo>
                <a:lnTo>
                  <a:pt x="22842063" y="12478734"/>
                </a:lnTo>
                <a:lnTo>
                  <a:pt x="22842063" y="12413994"/>
                </a:lnTo>
                <a:close/>
                <a:moveTo>
                  <a:pt x="22493857" y="12413994"/>
                </a:moveTo>
                <a:lnTo>
                  <a:pt x="22493857" y="12447025"/>
                </a:lnTo>
                <a:lnTo>
                  <a:pt x="22539567" y="12447025"/>
                </a:lnTo>
                <a:lnTo>
                  <a:pt x="22539567" y="12577826"/>
                </a:lnTo>
                <a:lnTo>
                  <a:pt x="22577211" y="12577826"/>
                </a:lnTo>
                <a:lnTo>
                  <a:pt x="22577211" y="12447025"/>
                </a:lnTo>
                <a:lnTo>
                  <a:pt x="22622921" y="12447025"/>
                </a:lnTo>
                <a:lnTo>
                  <a:pt x="22622921" y="12413994"/>
                </a:lnTo>
                <a:close/>
                <a:moveTo>
                  <a:pt x="22341939" y="12413994"/>
                </a:moveTo>
                <a:lnTo>
                  <a:pt x="22341939" y="12523656"/>
                </a:lnTo>
                <a:cubicBezTo>
                  <a:pt x="22341939" y="12534226"/>
                  <a:pt x="22343283" y="12543474"/>
                  <a:pt x="22347315" y="12551401"/>
                </a:cubicBezTo>
                <a:cubicBezTo>
                  <a:pt x="22351349" y="12558008"/>
                  <a:pt x="22355383" y="12564614"/>
                  <a:pt x="22362103" y="12568577"/>
                </a:cubicBezTo>
                <a:cubicBezTo>
                  <a:pt x="22367483" y="12572541"/>
                  <a:pt x="22375549" y="12576505"/>
                  <a:pt x="22383615" y="12577826"/>
                </a:cubicBezTo>
                <a:cubicBezTo>
                  <a:pt x="22393027" y="12579147"/>
                  <a:pt x="22401091" y="12580468"/>
                  <a:pt x="22410503" y="12580468"/>
                </a:cubicBezTo>
                <a:cubicBezTo>
                  <a:pt x="22419915" y="12580468"/>
                  <a:pt x="22429325" y="12580468"/>
                  <a:pt x="22437391" y="12577826"/>
                </a:cubicBezTo>
                <a:cubicBezTo>
                  <a:pt x="22445459" y="12576505"/>
                  <a:pt x="22452179" y="12572541"/>
                  <a:pt x="22458903" y="12568577"/>
                </a:cubicBezTo>
                <a:cubicBezTo>
                  <a:pt x="22465625" y="12564614"/>
                  <a:pt x="22469659" y="12559329"/>
                  <a:pt x="22473691" y="12551401"/>
                </a:cubicBezTo>
                <a:cubicBezTo>
                  <a:pt x="22477723" y="12543474"/>
                  <a:pt x="22479069" y="12534226"/>
                  <a:pt x="22479069" y="12523656"/>
                </a:cubicBezTo>
                <a:lnTo>
                  <a:pt x="22479069" y="12415315"/>
                </a:lnTo>
                <a:lnTo>
                  <a:pt x="22442769" y="12415315"/>
                </a:lnTo>
                <a:lnTo>
                  <a:pt x="22442769" y="12513086"/>
                </a:lnTo>
                <a:cubicBezTo>
                  <a:pt x="22442769" y="12519692"/>
                  <a:pt x="22442769" y="12524977"/>
                  <a:pt x="22441425" y="12528941"/>
                </a:cubicBezTo>
                <a:cubicBezTo>
                  <a:pt x="22440081" y="12534226"/>
                  <a:pt x="22438735" y="12538189"/>
                  <a:pt x="22436047" y="12540832"/>
                </a:cubicBezTo>
                <a:cubicBezTo>
                  <a:pt x="22433359" y="12544795"/>
                  <a:pt x="22430671" y="12547438"/>
                  <a:pt x="22426637" y="12548759"/>
                </a:cubicBezTo>
                <a:cubicBezTo>
                  <a:pt x="22422603" y="12550080"/>
                  <a:pt x="22417225" y="12551401"/>
                  <a:pt x="22411847" y="12551401"/>
                </a:cubicBezTo>
                <a:cubicBezTo>
                  <a:pt x="22406471" y="12551401"/>
                  <a:pt x="22401091" y="12550080"/>
                  <a:pt x="22397059" y="12548759"/>
                </a:cubicBezTo>
                <a:cubicBezTo>
                  <a:pt x="22393027" y="12546117"/>
                  <a:pt x="22390337" y="12543474"/>
                  <a:pt x="22387647" y="12540832"/>
                </a:cubicBezTo>
                <a:cubicBezTo>
                  <a:pt x="22384959" y="12536868"/>
                  <a:pt x="22383615" y="12532904"/>
                  <a:pt x="22382271" y="12528941"/>
                </a:cubicBezTo>
                <a:cubicBezTo>
                  <a:pt x="22380927" y="12523656"/>
                  <a:pt x="22380927" y="12519692"/>
                  <a:pt x="22380927" y="12513086"/>
                </a:cubicBezTo>
                <a:lnTo>
                  <a:pt x="22380927" y="12413994"/>
                </a:lnTo>
                <a:close/>
                <a:moveTo>
                  <a:pt x="22175229" y="12413994"/>
                </a:moveTo>
                <a:lnTo>
                  <a:pt x="22175229" y="12577826"/>
                </a:lnTo>
                <a:lnTo>
                  <a:pt x="22234383" y="12577826"/>
                </a:lnTo>
                <a:cubicBezTo>
                  <a:pt x="22246483" y="12577826"/>
                  <a:pt x="22257239" y="12576505"/>
                  <a:pt x="22267995" y="12573862"/>
                </a:cubicBezTo>
                <a:cubicBezTo>
                  <a:pt x="22278751" y="12571220"/>
                  <a:pt x="22286815" y="12565935"/>
                  <a:pt x="22294883" y="12559329"/>
                </a:cubicBezTo>
                <a:cubicBezTo>
                  <a:pt x="22301605" y="12552723"/>
                  <a:pt x="22308327" y="12543474"/>
                  <a:pt x="22312359" y="12532904"/>
                </a:cubicBezTo>
                <a:cubicBezTo>
                  <a:pt x="22316393" y="12522335"/>
                  <a:pt x="22319083" y="12510443"/>
                  <a:pt x="22319083" y="12494589"/>
                </a:cubicBezTo>
                <a:cubicBezTo>
                  <a:pt x="22319083" y="12480055"/>
                  <a:pt x="22316393" y="12468164"/>
                  <a:pt x="22312359" y="12457594"/>
                </a:cubicBezTo>
                <a:cubicBezTo>
                  <a:pt x="22308327" y="12447025"/>
                  <a:pt x="22301605" y="12439097"/>
                  <a:pt x="22294883" y="12432491"/>
                </a:cubicBezTo>
                <a:cubicBezTo>
                  <a:pt x="22288159" y="12425885"/>
                  <a:pt x="22278751" y="12420600"/>
                  <a:pt x="22269339" y="12417958"/>
                </a:cubicBezTo>
                <a:cubicBezTo>
                  <a:pt x="22259927" y="12415315"/>
                  <a:pt x="22249171" y="12413994"/>
                  <a:pt x="22237071" y="12413994"/>
                </a:cubicBezTo>
                <a:close/>
                <a:moveTo>
                  <a:pt x="21974911" y="12413994"/>
                </a:moveTo>
                <a:lnTo>
                  <a:pt x="22028687" y="12513086"/>
                </a:lnTo>
                <a:lnTo>
                  <a:pt x="22028687" y="12577826"/>
                </a:lnTo>
                <a:lnTo>
                  <a:pt x="22050199" y="12577826"/>
                </a:lnTo>
                <a:lnTo>
                  <a:pt x="22050199" y="12513086"/>
                </a:lnTo>
                <a:lnTo>
                  <a:pt x="22099943" y="12413994"/>
                </a:lnTo>
                <a:lnTo>
                  <a:pt x="22077087" y="12413994"/>
                </a:lnTo>
                <a:lnTo>
                  <a:pt x="22050199" y="12470807"/>
                </a:lnTo>
                <a:cubicBezTo>
                  <a:pt x="22047511" y="12476092"/>
                  <a:pt x="22046165" y="12480055"/>
                  <a:pt x="22044821" y="12482698"/>
                </a:cubicBezTo>
                <a:cubicBezTo>
                  <a:pt x="22043477" y="12485340"/>
                  <a:pt x="22043477" y="12487983"/>
                  <a:pt x="22042131" y="12490625"/>
                </a:cubicBezTo>
                <a:cubicBezTo>
                  <a:pt x="22042131" y="12493268"/>
                  <a:pt x="22040787" y="12495910"/>
                  <a:pt x="22040787" y="12497231"/>
                </a:cubicBezTo>
                <a:lnTo>
                  <a:pt x="22039443" y="12497231"/>
                </a:lnTo>
                <a:cubicBezTo>
                  <a:pt x="22038099" y="12494589"/>
                  <a:pt x="22038099" y="12493268"/>
                  <a:pt x="22036755" y="12490625"/>
                </a:cubicBezTo>
                <a:cubicBezTo>
                  <a:pt x="22035411" y="12487983"/>
                  <a:pt x="22034065" y="12485340"/>
                  <a:pt x="22032721" y="12482698"/>
                </a:cubicBezTo>
                <a:cubicBezTo>
                  <a:pt x="22031377" y="12478734"/>
                  <a:pt x="22030031" y="12474770"/>
                  <a:pt x="22027343" y="12470807"/>
                </a:cubicBezTo>
                <a:lnTo>
                  <a:pt x="22000455" y="12413994"/>
                </a:lnTo>
                <a:close/>
                <a:moveTo>
                  <a:pt x="21860635" y="12413994"/>
                </a:moveTo>
                <a:lnTo>
                  <a:pt x="21860635" y="12577826"/>
                </a:lnTo>
                <a:lnTo>
                  <a:pt x="21909035" y="12577826"/>
                </a:lnTo>
                <a:cubicBezTo>
                  <a:pt x="21929201" y="12577826"/>
                  <a:pt x="21943989" y="12573862"/>
                  <a:pt x="21953399" y="12565935"/>
                </a:cubicBezTo>
                <a:cubicBezTo>
                  <a:pt x="21962811" y="12556686"/>
                  <a:pt x="21968189" y="12546117"/>
                  <a:pt x="21968189" y="12531583"/>
                </a:cubicBezTo>
                <a:cubicBezTo>
                  <a:pt x="21968189" y="12524977"/>
                  <a:pt x="21966843" y="12519692"/>
                  <a:pt x="21965499" y="12515728"/>
                </a:cubicBezTo>
                <a:cubicBezTo>
                  <a:pt x="21964155" y="12510443"/>
                  <a:pt x="21961467" y="12506480"/>
                  <a:pt x="21957433" y="12503837"/>
                </a:cubicBezTo>
                <a:cubicBezTo>
                  <a:pt x="21953399" y="12501195"/>
                  <a:pt x="21949367" y="12498552"/>
                  <a:pt x="21945335" y="12497231"/>
                </a:cubicBezTo>
                <a:cubicBezTo>
                  <a:pt x="21941299" y="12495910"/>
                  <a:pt x="21937267" y="12494589"/>
                  <a:pt x="21931889" y="12494589"/>
                </a:cubicBezTo>
                <a:cubicBezTo>
                  <a:pt x="21941299" y="12491946"/>
                  <a:pt x="21948023" y="12487983"/>
                  <a:pt x="21954743" y="12482698"/>
                </a:cubicBezTo>
                <a:cubicBezTo>
                  <a:pt x="21960123" y="12476092"/>
                  <a:pt x="21962811" y="12466843"/>
                  <a:pt x="21962811" y="12456273"/>
                </a:cubicBezTo>
                <a:cubicBezTo>
                  <a:pt x="21962811" y="12441740"/>
                  <a:pt x="21958779" y="12431170"/>
                  <a:pt x="21949367" y="12424564"/>
                </a:cubicBezTo>
                <a:cubicBezTo>
                  <a:pt x="21939955" y="12417958"/>
                  <a:pt x="21927855" y="12413994"/>
                  <a:pt x="21910379" y="12413994"/>
                </a:cubicBezTo>
                <a:close/>
                <a:moveTo>
                  <a:pt x="22715687" y="12410030"/>
                </a:moveTo>
                <a:cubicBezTo>
                  <a:pt x="22690143" y="12410030"/>
                  <a:pt x="22669975" y="12417957"/>
                  <a:pt x="22655187" y="12432491"/>
                </a:cubicBezTo>
                <a:cubicBezTo>
                  <a:pt x="22640399" y="12447024"/>
                  <a:pt x="22633677" y="12468164"/>
                  <a:pt x="22633677" y="12495910"/>
                </a:cubicBezTo>
                <a:cubicBezTo>
                  <a:pt x="22633677" y="12510443"/>
                  <a:pt x="22635023" y="12522334"/>
                  <a:pt x="22639055" y="12532904"/>
                </a:cubicBezTo>
                <a:cubicBezTo>
                  <a:pt x="22643087" y="12543474"/>
                  <a:pt x="22648467" y="12552722"/>
                  <a:pt x="22655187" y="12559329"/>
                </a:cubicBezTo>
                <a:cubicBezTo>
                  <a:pt x="22661911" y="12567256"/>
                  <a:pt x="22669975" y="12572541"/>
                  <a:pt x="22679387" y="12576504"/>
                </a:cubicBezTo>
                <a:cubicBezTo>
                  <a:pt x="22688799" y="12580468"/>
                  <a:pt x="22699553" y="12581789"/>
                  <a:pt x="22710309" y="12581789"/>
                </a:cubicBezTo>
                <a:cubicBezTo>
                  <a:pt x="22718375" y="12581789"/>
                  <a:pt x="22727787" y="12580468"/>
                  <a:pt x="22734507" y="12579147"/>
                </a:cubicBezTo>
                <a:cubicBezTo>
                  <a:pt x="22741231" y="12577826"/>
                  <a:pt x="22747953" y="12575183"/>
                  <a:pt x="22753331" y="12572541"/>
                </a:cubicBezTo>
                <a:cubicBezTo>
                  <a:pt x="22758707" y="12569898"/>
                  <a:pt x="22764087" y="12565935"/>
                  <a:pt x="22768119" y="12560650"/>
                </a:cubicBezTo>
                <a:cubicBezTo>
                  <a:pt x="22772151" y="12555365"/>
                  <a:pt x="22776187" y="12550080"/>
                  <a:pt x="22780219" y="12543474"/>
                </a:cubicBezTo>
                <a:lnTo>
                  <a:pt x="22749297" y="12524977"/>
                </a:lnTo>
                <a:cubicBezTo>
                  <a:pt x="22745263" y="12532904"/>
                  <a:pt x="22739887" y="12538189"/>
                  <a:pt x="22734507" y="12542153"/>
                </a:cubicBezTo>
                <a:cubicBezTo>
                  <a:pt x="22729131" y="12546116"/>
                  <a:pt x="22722409" y="12547437"/>
                  <a:pt x="22714343" y="12547437"/>
                </a:cubicBezTo>
                <a:cubicBezTo>
                  <a:pt x="22700899" y="12547437"/>
                  <a:pt x="22690143" y="12543474"/>
                  <a:pt x="22683419" y="12534225"/>
                </a:cubicBezTo>
                <a:cubicBezTo>
                  <a:pt x="22676699" y="12524977"/>
                  <a:pt x="22672665" y="12511764"/>
                  <a:pt x="22672665" y="12495910"/>
                </a:cubicBezTo>
                <a:cubicBezTo>
                  <a:pt x="22672665" y="12480055"/>
                  <a:pt x="22676699" y="12466843"/>
                  <a:pt x="22683419" y="12457594"/>
                </a:cubicBezTo>
                <a:cubicBezTo>
                  <a:pt x="22690143" y="12448346"/>
                  <a:pt x="22700899" y="12443061"/>
                  <a:pt x="22712999" y="12443061"/>
                </a:cubicBezTo>
                <a:cubicBezTo>
                  <a:pt x="22722409" y="12443061"/>
                  <a:pt x="22729131" y="12445703"/>
                  <a:pt x="22734507" y="12449667"/>
                </a:cubicBezTo>
                <a:cubicBezTo>
                  <a:pt x="22738543" y="12453630"/>
                  <a:pt x="22742575" y="12460237"/>
                  <a:pt x="22745263" y="12468164"/>
                </a:cubicBezTo>
                <a:lnTo>
                  <a:pt x="22782907" y="12450988"/>
                </a:lnTo>
                <a:cubicBezTo>
                  <a:pt x="22777531" y="12437776"/>
                  <a:pt x="22768119" y="12427206"/>
                  <a:pt x="22757363" y="12420600"/>
                </a:cubicBezTo>
                <a:cubicBezTo>
                  <a:pt x="22746607" y="12413994"/>
                  <a:pt x="22733163" y="12410030"/>
                  <a:pt x="22715687" y="12410030"/>
                </a:cubicBezTo>
                <a:close/>
                <a:moveTo>
                  <a:pt x="21562175" y="12386248"/>
                </a:moveTo>
                <a:lnTo>
                  <a:pt x="21500331" y="12412673"/>
                </a:lnTo>
                <a:cubicBezTo>
                  <a:pt x="21512431" y="12439097"/>
                  <a:pt x="21517809" y="12466843"/>
                  <a:pt x="21517809" y="12495910"/>
                </a:cubicBezTo>
                <a:cubicBezTo>
                  <a:pt x="21517809" y="12505158"/>
                  <a:pt x="21516463" y="12513086"/>
                  <a:pt x="21516463" y="12522334"/>
                </a:cubicBezTo>
                <a:lnTo>
                  <a:pt x="21582341" y="12532904"/>
                </a:lnTo>
                <a:cubicBezTo>
                  <a:pt x="21583685" y="12521013"/>
                  <a:pt x="21585031" y="12509122"/>
                  <a:pt x="21585031" y="12495910"/>
                </a:cubicBezTo>
                <a:cubicBezTo>
                  <a:pt x="21585031" y="12457594"/>
                  <a:pt x="21576963" y="12420600"/>
                  <a:pt x="21562175" y="12386248"/>
                </a:cubicBezTo>
                <a:close/>
                <a:moveTo>
                  <a:pt x="21285223" y="12357181"/>
                </a:moveTo>
                <a:cubicBezTo>
                  <a:pt x="21287911" y="12357181"/>
                  <a:pt x="21290601" y="12357181"/>
                  <a:pt x="21293291" y="12357181"/>
                </a:cubicBezTo>
                <a:cubicBezTo>
                  <a:pt x="21295979" y="12357181"/>
                  <a:pt x="21298667" y="12357181"/>
                  <a:pt x="21301355" y="12357181"/>
                </a:cubicBezTo>
                <a:cubicBezTo>
                  <a:pt x="21337655" y="12359823"/>
                  <a:pt x="21369923" y="12374357"/>
                  <a:pt x="21392777" y="12398139"/>
                </a:cubicBezTo>
                <a:cubicBezTo>
                  <a:pt x="21396811" y="12402103"/>
                  <a:pt x="21399499" y="12406066"/>
                  <a:pt x="21403533" y="12410030"/>
                </a:cubicBezTo>
                <a:cubicBezTo>
                  <a:pt x="21408911" y="12416636"/>
                  <a:pt x="21412943" y="12423242"/>
                  <a:pt x="21416977" y="12431170"/>
                </a:cubicBezTo>
                <a:cubicBezTo>
                  <a:pt x="21419665" y="12436455"/>
                  <a:pt x="21421011" y="12440418"/>
                  <a:pt x="21423699" y="12445703"/>
                </a:cubicBezTo>
                <a:cubicBezTo>
                  <a:pt x="21429075" y="12461558"/>
                  <a:pt x="21433111" y="12477413"/>
                  <a:pt x="21433111" y="12494589"/>
                </a:cubicBezTo>
                <a:cubicBezTo>
                  <a:pt x="21433111" y="12498552"/>
                  <a:pt x="21433111" y="12503837"/>
                  <a:pt x="21433111" y="12507801"/>
                </a:cubicBezTo>
                <a:cubicBezTo>
                  <a:pt x="21431765" y="12514407"/>
                  <a:pt x="21430421" y="12519692"/>
                  <a:pt x="21430421" y="12524977"/>
                </a:cubicBezTo>
                <a:cubicBezTo>
                  <a:pt x="21422355" y="12561971"/>
                  <a:pt x="21398155" y="12593680"/>
                  <a:pt x="21367233" y="12613499"/>
                </a:cubicBezTo>
                <a:cubicBezTo>
                  <a:pt x="21363199" y="12616141"/>
                  <a:pt x="21357823" y="12618784"/>
                  <a:pt x="21352445" y="12621426"/>
                </a:cubicBezTo>
                <a:cubicBezTo>
                  <a:pt x="21336311" y="12628032"/>
                  <a:pt x="21320179" y="12633317"/>
                  <a:pt x="21301355" y="12633317"/>
                </a:cubicBezTo>
                <a:cubicBezTo>
                  <a:pt x="21298667" y="12633317"/>
                  <a:pt x="21295979" y="12633317"/>
                  <a:pt x="21293291" y="12633317"/>
                </a:cubicBezTo>
                <a:cubicBezTo>
                  <a:pt x="21290601" y="12633317"/>
                  <a:pt x="21287911" y="12633317"/>
                  <a:pt x="21285223" y="12633317"/>
                </a:cubicBezTo>
                <a:cubicBezTo>
                  <a:pt x="21250269" y="12631996"/>
                  <a:pt x="21219347" y="12617463"/>
                  <a:pt x="21196491" y="12595002"/>
                </a:cubicBezTo>
                <a:cubicBezTo>
                  <a:pt x="21192459" y="12591038"/>
                  <a:pt x="21188425" y="12587074"/>
                  <a:pt x="21185735" y="12583111"/>
                </a:cubicBezTo>
                <a:cubicBezTo>
                  <a:pt x="21177671" y="12572541"/>
                  <a:pt x="21169603" y="12561971"/>
                  <a:pt x="21164227" y="12550080"/>
                </a:cubicBezTo>
                <a:cubicBezTo>
                  <a:pt x="21161537" y="12544795"/>
                  <a:pt x="21160191" y="12539510"/>
                  <a:pt x="21158847" y="12535547"/>
                </a:cubicBezTo>
                <a:cubicBezTo>
                  <a:pt x="21154815" y="12523656"/>
                  <a:pt x="21153471" y="12510443"/>
                  <a:pt x="21153471" y="12495910"/>
                </a:cubicBezTo>
                <a:cubicBezTo>
                  <a:pt x="21153471" y="12494589"/>
                  <a:pt x="21153471" y="12494589"/>
                  <a:pt x="21153471" y="12493267"/>
                </a:cubicBezTo>
                <a:cubicBezTo>
                  <a:pt x="21153471" y="12487982"/>
                  <a:pt x="21153471" y="12482698"/>
                  <a:pt x="21154815" y="12477413"/>
                </a:cubicBezTo>
                <a:cubicBezTo>
                  <a:pt x="21158847" y="12444382"/>
                  <a:pt x="21176327" y="12415315"/>
                  <a:pt x="21199181" y="12392854"/>
                </a:cubicBezTo>
                <a:cubicBezTo>
                  <a:pt x="21203215" y="12388890"/>
                  <a:pt x="21207247" y="12386248"/>
                  <a:pt x="21211279" y="12382284"/>
                </a:cubicBezTo>
                <a:cubicBezTo>
                  <a:pt x="21220691" y="12375678"/>
                  <a:pt x="21231447" y="12370393"/>
                  <a:pt x="21242203" y="12366430"/>
                </a:cubicBezTo>
                <a:cubicBezTo>
                  <a:pt x="21247579" y="12365108"/>
                  <a:pt x="21252959" y="12362466"/>
                  <a:pt x="21258335" y="12361145"/>
                </a:cubicBezTo>
                <a:cubicBezTo>
                  <a:pt x="21267747" y="12358502"/>
                  <a:pt x="21275813" y="12357181"/>
                  <a:pt x="21285223" y="12357181"/>
                </a:cubicBezTo>
                <a:close/>
                <a:moveTo>
                  <a:pt x="21640151" y="12353218"/>
                </a:moveTo>
                <a:lnTo>
                  <a:pt x="21578307" y="12379643"/>
                </a:lnTo>
                <a:cubicBezTo>
                  <a:pt x="21594439" y="12415316"/>
                  <a:pt x="21602507" y="12454952"/>
                  <a:pt x="21602507" y="12495910"/>
                </a:cubicBezTo>
                <a:cubicBezTo>
                  <a:pt x="21602507" y="12509123"/>
                  <a:pt x="21601163" y="12522335"/>
                  <a:pt x="21599819" y="12535547"/>
                </a:cubicBezTo>
                <a:lnTo>
                  <a:pt x="21665695" y="12546117"/>
                </a:lnTo>
                <a:cubicBezTo>
                  <a:pt x="21668383" y="12530262"/>
                  <a:pt x="21669727" y="12513086"/>
                  <a:pt x="21669727" y="12497232"/>
                </a:cubicBezTo>
                <a:cubicBezTo>
                  <a:pt x="21669727" y="12445704"/>
                  <a:pt x="21658971" y="12398140"/>
                  <a:pt x="21640151" y="12353218"/>
                </a:cubicBezTo>
                <a:close/>
                <a:moveTo>
                  <a:pt x="21519153" y="12313581"/>
                </a:moveTo>
                <a:lnTo>
                  <a:pt x="21468065" y="12357181"/>
                </a:lnTo>
                <a:cubicBezTo>
                  <a:pt x="21477475" y="12369072"/>
                  <a:pt x="21486887" y="12383606"/>
                  <a:pt x="21494953" y="12398139"/>
                </a:cubicBezTo>
                <a:lnTo>
                  <a:pt x="21556797" y="12371715"/>
                </a:lnTo>
                <a:cubicBezTo>
                  <a:pt x="21546041" y="12350575"/>
                  <a:pt x="21533941" y="12330757"/>
                  <a:pt x="21519153" y="12313581"/>
                </a:cubicBezTo>
                <a:close/>
                <a:moveTo>
                  <a:pt x="20497393" y="12313581"/>
                </a:moveTo>
                <a:lnTo>
                  <a:pt x="20497393" y="12679561"/>
                </a:lnTo>
                <a:lnTo>
                  <a:pt x="20747455" y="12679561"/>
                </a:lnTo>
                <a:lnTo>
                  <a:pt x="20747455" y="12606893"/>
                </a:lnTo>
                <a:lnTo>
                  <a:pt x="20583435" y="12606893"/>
                </a:lnTo>
                <a:lnTo>
                  <a:pt x="20583435" y="12530262"/>
                </a:lnTo>
                <a:lnTo>
                  <a:pt x="20728633" y="12530262"/>
                </a:lnTo>
                <a:lnTo>
                  <a:pt x="20728633" y="12460237"/>
                </a:lnTo>
                <a:lnTo>
                  <a:pt x="20583435" y="12460237"/>
                </a:lnTo>
                <a:lnTo>
                  <a:pt x="20583435" y="12387570"/>
                </a:lnTo>
                <a:lnTo>
                  <a:pt x="20747455" y="12387570"/>
                </a:lnTo>
                <a:lnTo>
                  <a:pt x="20747455" y="12313581"/>
                </a:lnTo>
                <a:close/>
                <a:moveTo>
                  <a:pt x="19792917" y="12313581"/>
                </a:moveTo>
                <a:lnTo>
                  <a:pt x="19792917" y="12679561"/>
                </a:lnTo>
                <a:lnTo>
                  <a:pt x="19878959" y="12679561"/>
                </a:lnTo>
                <a:lnTo>
                  <a:pt x="19878959" y="12544796"/>
                </a:lnTo>
                <a:lnTo>
                  <a:pt x="20016091" y="12544796"/>
                </a:lnTo>
                <a:lnTo>
                  <a:pt x="20016091" y="12474771"/>
                </a:lnTo>
                <a:lnTo>
                  <a:pt x="19878959" y="12474771"/>
                </a:lnTo>
                <a:lnTo>
                  <a:pt x="19878959" y="12387570"/>
                </a:lnTo>
                <a:lnTo>
                  <a:pt x="20034913" y="12387570"/>
                </a:lnTo>
                <a:lnTo>
                  <a:pt x="20034913" y="12313581"/>
                </a:lnTo>
                <a:close/>
                <a:moveTo>
                  <a:pt x="20350851" y="12312260"/>
                </a:moveTo>
                <a:lnTo>
                  <a:pt x="20279597" y="12436455"/>
                </a:lnTo>
                <a:cubicBezTo>
                  <a:pt x="20274219" y="12445704"/>
                  <a:pt x="20268843" y="12453631"/>
                  <a:pt x="20266153" y="12460237"/>
                </a:cubicBezTo>
                <a:cubicBezTo>
                  <a:pt x="20263463" y="12466843"/>
                  <a:pt x="20260775" y="12473450"/>
                  <a:pt x="20258087" y="12477413"/>
                </a:cubicBezTo>
                <a:lnTo>
                  <a:pt x="20252709" y="12490625"/>
                </a:lnTo>
                <a:lnTo>
                  <a:pt x="20250019" y="12490625"/>
                </a:lnTo>
                <a:lnTo>
                  <a:pt x="20244643" y="12477413"/>
                </a:lnTo>
                <a:cubicBezTo>
                  <a:pt x="20243299" y="12473450"/>
                  <a:pt x="20240609" y="12468165"/>
                  <a:pt x="20236575" y="12461559"/>
                </a:cubicBezTo>
                <a:cubicBezTo>
                  <a:pt x="20233887" y="12454952"/>
                  <a:pt x="20229855" y="12447025"/>
                  <a:pt x="20224475" y="12437776"/>
                </a:cubicBezTo>
                <a:lnTo>
                  <a:pt x="20154567" y="12313581"/>
                </a:lnTo>
                <a:lnTo>
                  <a:pt x="20067179" y="12313581"/>
                </a:lnTo>
                <a:lnTo>
                  <a:pt x="20067179" y="12680882"/>
                </a:lnTo>
                <a:lnTo>
                  <a:pt x="20153223" y="12680882"/>
                </a:lnTo>
                <a:lnTo>
                  <a:pt x="20153223" y="12518371"/>
                </a:lnTo>
                <a:cubicBezTo>
                  <a:pt x="20153223" y="12509123"/>
                  <a:pt x="20153223" y="12499874"/>
                  <a:pt x="20153223" y="12491947"/>
                </a:cubicBezTo>
                <a:cubicBezTo>
                  <a:pt x="20153223" y="12484019"/>
                  <a:pt x="20151879" y="12477413"/>
                  <a:pt x="20151879" y="12472128"/>
                </a:cubicBezTo>
                <a:cubicBezTo>
                  <a:pt x="20151879" y="12465522"/>
                  <a:pt x="20150533" y="12460237"/>
                  <a:pt x="20150533" y="12456274"/>
                </a:cubicBezTo>
                <a:lnTo>
                  <a:pt x="20153223" y="12456274"/>
                </a:lnTo>
                <a:cubicBezTo>
                  <a:pt x="20154567" y="12461559"/>
                  <a:pt x="20157255" y="12466843"/>
                  <a:pt x="20159943" y="12472128"/>
                </a:cubicBezTo>
                <a:cubicBezTo>
                  <a:pt x="20162633" y="12476092"/>
                  <a:pt x="20165323" y="12482698"/>
                  <a:pt x="20169355" y="12489304"/>
                </a:cubicBezTo>
                <a:cubicBezTo>
                  <a:pt x="20172043" y="12495910"/>
                  <a:pt x="20177421" y="12503838"/>
                  <a:pt x="20181455" y="12511765"/>
                </a:cubicBezTo>
                <a:lnTo>
                  <a:pt x="20232543" y="12595002"/>
                </a:lnTo>
                <a:lnTo>
                  <a:pt x="20274219" y="12595002"/>
                </a:lnTo>
                <a:lnTo>
                  <a:pt x="20323963" y="12511765"/>
                </a:lnTo>
                <a:cubicBezTo>
                  <a:pt x="20327995" y="12505159"/>
                  <a:pt x="20332031" y="12497232"/>
                  <a:pt x="20336063" y="12490625"/>
                </a:cubicBezTo>
                <a:cubicBezTo>
                  <a:pt x="20338751" y="12484019"/>
                  <a:pt x="20341441" y="12478734"/>
                  <a:pt x="20344131" y="12473450"/>
                </a:cubicBezTo>
                <a:cubicBezTo>
                  <a:pt x="20346819" y="12466843"/>
                  <a:pt x="20348163" y="12461559"/>
                  <a:pt x="20350851" y="12456274"/>
                </a:cubicBezTo>
                <a:lnTo>
                  <a:pt x="20353541" y="12456274"/>
                </a:lnTo>
                <a:cubicBezTo>
                  <a:pt x="20353541" y="12460237"/>
                  <a:pt x="20352195" y="12465522"/>
                  <a:pt x="20352195" y="12472128"/>
                </a:cubicBezTo>
                <a:cubicBezTo>
                  <a:pt x="20350851" y="12477413"/>
                  <a:pt x="20350851" y="12484019"/>
                  <a:pt x="20350851" y="12491947"/>
                </a:cubicBezTo>
                <a:cubicBezTo>
                  <a:pt x="20350851" y="12498553"/>
                  <a:pt x="20350851" y="12507801"/>
                  <a:pt x="20350851" y="12518371"/>
                </a:cubicBezTo>
                <a:lnTo>
                  <a:pt x="20350851" y="12678239"/>
                </a:lnTo>
                <a:lnTo>
                  <a:pt x="20435551" y="12678239"/>
                </a:lnTo>
                <a:lnTo>
                  <a:pt x="20435551" y="12312260"/>
                </a:lnTo>
                <a:close/>
                <a:moveTo>
                  <a:pt x="21285223" y="12292441"/>
                </a:moveTo>
                <a:cubicBezTo>
                  <a:pt x="21269091" y="12292441"/>
                  <a:pt x="21252959" y="12295083"/>
                  <a:pt x="21236825" y="12300368"/>
                </a:cubicBezTo>
                <a:cubicBezTo>
                  <a:pt x="21231447" y="12301690"/>
                  <a:pt x="21226069" y="12303011"/>
                  <a:pt x="21220691" y="12305653"/>
                </a:cubicBezTo>
                <a:cubicBezTo>
                  <a:pt x="21201869" y="12312259"/>
                  <a:pt x="21184391" y="12321508"/>
                  <a:pt x="21168259" y="12333399"/>
                </a:cubicBezTo>
                <a:cubicBezTo>
                  <a:pt x="21164227" y="12336041"/>
                  <a:pt x="21160191" y="12340005"/>
                  <a:pt x="21156159" y="12343969"/>
                </a:cubicBezTo>
                <a:cubicBezTo>
                  <a:pt x="21118515" y="12376999"/>
                  <a:pt x="21091627" y="12423242"/>
                  <a:pt x="21086249" y="12474770"/>
                </a:cubicBezTo>
                <a:cubicBezTo>
                  <a:pt x="21086249" y="12480055"/>
                  <a:pt x="21084905" y="12485340"/>
                  <a:pt x="21084905" y="12490625"/>
                </a:cubicBezTo>
                <a:cubicBezTo>
                  <a:pt x="21084905" y="12493267"/>
                  <a:pt x="21084905" y="12494589"/>
                  <a:pt x="21084905" y="12497231"/>
                </a:cubicBezTo>
                <a:cubicBezTo>
                  <a:pt x="21084905" y="12518371"/>
                  <a:pt x="21088939" y="12539510"/>
                  <a:pt x="21094315" y="12559329"/>
                </a:cubicBezTo>
                <a:cubicBezTo>
                  <a:pt x="21095659" y="12564613"/>
                  <a:pt x="21098349" y="12569898"/>
                  <a:pt x="21099695" y="12573862"/>
                </a:cubicBezTo>
                <a:cubicBezTo>
                  <a:pt x="21107759" y="12595002"/>
                  <a:pt x="21119859" y="12613499"/>
                  <a:pt x="21134647" y="12629354"/>
                </a:cubicBezTo>
                <a:cubicBezTo>
                  <a:pt x="21138683" y="12633317"/>
                  <a:pt x="21141371" y="12637281"/>
                  <a:pt x="21145403" y="12641245"/>
                </a:cubicBezTo>
                <a:cubicBezTo>
                  <a:pt x="21181703" y="12675596"/>
                  <a:pt x="21230103" y="12698057"/>
                  <a:pt x="21283879" y="12700700"/>
                </a:cubicBezTo>
                <a:cubicBezTo>
                  <a:pt x="21286567" y="12700700"/>
                  <a:pt x="21289257" y="12700700"/>
                  <a:pt x="21291947" y="12700700"/>
                </a:cubicBezTo>
                <a:cubicBezTo>
                  <a:pt x="21294635" y="12700700"/>
                  <a:pt x="21297323" y="12700700"/>
                  <a:pt x="21300011" y="12700700"/>
                </a:cubicBezTo>
                <a:cubicBezTo>
                  <a:pt x="21329589" y="12699379"/>
                  <a:pt x="21356479" y="12692772"/>
                  <a:pt x="21382023" y="12680881"/>
                </a:cubicBezTo>
                <a:cubicBezTo>
                  <a:pt x="21387399" y="12678239"/>
                  <a:pt x="21391433" y="12675596"/>
                  <a:pt x="21396811" y="12672954"/>
                </a:cubicBezTo>
                <a:cubicBezTo>
                  <a:pt x="21446555" y="12643887"/>
                  <a:pt x="21484199" y="12595002"/>
                  <a:pt x="21494953" y="12536868"/>
                </a:cubicBezTo>
                <a:cubicBezTo>
                  <a:pt x="21496297" y="12531583"/>
                  <a:pt x="21496297" y="12526298"/>
                  <a:pt x="21497643" y="12521013"/>
                </a:cubicBezTo>
                <a:cubicBezTo>
                  <a:pt x="21498987" y="12513086"/>
                  <a:pt x="21498987" y="12505158"/>
                  <a:pt x="21498987" y="12497231"/>
                </a:cubicBezTo>
                <a:cubicBezTo>
                  <a:pt x="21500331" y="12469485"/>
                  <a:pt x="21494953" y="12443061"/>
                  <a:pt x="21485543" y="12419279"/>
                </a:cubicBezTo>
                <a:cubicBezTo>
                  <a:pt x="21482853" y="12413994"/>
                  <a:pt x="21481509" y="12410030"/>
                  <a:pt x="21478819" y="12404745"/>
                </a:cubicBezTo>
                <a:cubicBezTo>
                  <a:pt x="21472099" y="12391533"/>
                  <a:pt x="21464031" y="12378321"/>
                  <a:pt x="21454619" y="12367751"/>
                </a:cubicBezTo>
                <a:cubicBezTo>
                  <a:pt x="21450587" y="12363787"/>
                  <a:pt x="21447899" y="12359823"/>
                  <a:pt x="21443865" y="12355860"/>
                </a:cubicBezTo>
                <a:cubicBezTo>
                  <a:pt x="21407567" y="12318866"/>
                  <a:pt x="21357823" y="12293762"/>
                  <a:pt x="21301355" y="12292441"/>
                </a:cubicBezTo>
                <a:cubicBezTo>
                  <a:pt x="21298667" y="12292441"/>
                  <a:pt x="21295979" y="12292441"/>
                  <a:pt x="21293291" y="12292441"/>
                </a:cubicBezTo>
                <a:cubicBezTo>
                  <a:pt x="21290601" y="12292441"/>
                  <a:pt x="21287911" y="12292441"/>
                  <a:pt x="21285223" y="12292441"/>
                </a:cubicBezTo>
                <a:close/>
                <a:moveTo>
                  <a:pt x="21102383" y="12277908"/>
                </a:moveTo>
                <a:cubicBezTo>
                  <a:pt x="21045917" y="12325472"/>
                  <a:pt x="21008273" y="12391533"/>
                  <a:pt x="21001551" y="12468164"/>
                </a:cubicBezTo>
                <a:lnTo>
                  <a:pt x="21068771" y="12473449"/>
                </a:lnTo>
                <a:cubicBezTo>
                  <a:pt x="21075495" y="12415315"/>
                  <a:pt x="21103727" y="12365109"/>
                  <a:pt x="21145403" y="12329436"/>
                </a:cubicBezTo>
                <a:close/>
                <a:moveTo>
                  <a:pt x="22539567" y="12227701"/>
                </a:moveTo>
                <a:lnTo>
                  <a:pt x="22571833" y="12227701"/>
                </a:lnTo>
                <a:cubicBezTo>
                  <a:pt x="22583933" y="12227701"/>
                  <a:pt x="22591999" y="12230344"/>
                  <a:pt x="22597377" y="12235629"/>
                </a:cubicBezTo>
                <a:cubicBezTo>
                  <a:pt x="22602755" y="12240913"/>
                  <a:pt x="22605443" y="12247520"/>
                  <a:pt x="22605443" y="12256768"/>
                </a:cubicBezTo>
                <a:cubicBezTo>
                  <a:pt x="22605443" y="12267338"/>
                  <a:pt x="22602755" y="12273944"/>
                  <a:pt x="22597377" y="12279229"/>
                </a:cubicBezTo>
                <a:cubicBezTo>
                  <a:pt x="22591999" y="12283193"/>
                  <a:pt x="22582589" y="12285835"/>
                  <a:pt x="22571833" y="12285835"/>
                </a:cubicBezTo>
                <a:lnTo>
                  <a:pt x="22539567" y="12285835"/>
                </a:lnTo>
                <a:close/>
                <a:moveTo>
                  <a:pt x="21882147" y="12227701"/>
                </a:moveTo>
                <a:lnTo>
                  <a:pt x="21907691" y="12227701"/>
                </a:lnTo>
                <a:cubicBezTo>
                  <a:pt x="21919789" y="12227701"/>
                  <a:pt x="21929201" y="12230344"/>
                  <a:pt x="21934579" y="12235629"/>
                </a:cubicBezTo>
                <a:cubicBezTo>
                  <a:pt x="21941299" y="12240913"/>
                  <a:pt x="21943989" y="12248841"/>
                  <a:pt x="21943989" y="12259411"/>
                </a:cubicBezTo>
                <a:cubicBezTo>
                  <a:pt x="21943989" y="12263374"/>
                  <a:pt x="21943989" y="12268659"/>
                  <a:pt x="21942645" y="12272623"/>
                </a:cubicBezTo>
                <a:cubicBezTo>
                  <a:pt x="21941299" y="12276586"/>
                  <a:pt x="21939955" y="12280550"/>
                  <a:pt x="21937267" y="12283193"/>
                </a:cubicBezTo>
                <a:cubicBezTo>
                  <a:pt x="21934579" y="12285835"/>
                  <a:pt x="21930545" y="12288478"/>
                  <a:pt x="21926511" y="12289799"/>
                </a:cubicBezTo>
                <a:cubicBezTo>
                  <a:pt x="21921135" y="12291120"/>
                  <a:pt x="21915755" y="12292441"/>
                  <a:pt x="21909035" y="12292441"/>
                </a:cubicBezTo>
                <a:lnTo>
                  <a:pt x="21883491" y="12292441"/>
                </a:lnTo>
                <a:lnTo>
                  <a:pt x="21882147" y="12292441"/>
                </a:lnTo>
                <a:close/>
                <a:moveTo>
                  <a:pt x="22819207" y="12226380"/>
                </a:moveTo>
                <a:lnTo>
                  <a:pt x="22846095" y="12226380"/>
                </a:lnTo>
                <a:cubicBezTo>
                  <a:pt x="22854163" y="12226380"/>
                  <a:pt x="22860883" y="12226380"/>
                  <a:pt x="22867607" y="12229022"/>
                </a:cubicBezTo>
                <a:cubicBezTo>
                  <a:pt x="22874327" y="12231665"/>
                  <a:pt x="22879705" y="12234307"/>
                  <a:pt x="22885083" y="12239592"/>
                </a:cubicBezTo>
                <a:cubicBezTo>
                  <a:pt x="22890461" y="12244877"/>
                  <a:pt x="22894495" y="12251483"/>
                  <a:pt x="22897183" y="12259411"/>
                </a:cubicBezTo>
                <a:cubicBezTo>
                  <a:pt x="22899871" y="12267338"/>
                  <a:pt x="22901215" y="12277908"/>
                  <a:pt x="22901215" y="12289799"/>
                </a:cubicBezTo>
                <a:cubicBezTo>
                  <a:pt x="22901215" y="12300369"/>
                  <a:pt x="22899871" y="12310938"/>
                  <a:pt x="22897183" y="12318866"/>
                </a:cubicBezTo>
                <a:cubicBezTo>
                  <a:pt x="22894495" y="12326793"/>
                  <a:pt x="22890461" y="12333399"/>
                  <a:pt x="22885083" y="12338684"/>
                </a:cubicBezTo>
                <a:cubicBezTo>
                  <a:pt x="22879705" y="12343969"/>
                  <a:pt x="22872983" y="12347933"/>
                  <a:pt x="22866261" y="12350575"/>
                </a:cubicBezTo>
                <a:cubicBezTo>
                  <a:pt x="22859539" y="12353218"/>
                  <a:pt x="22851473" y="12354539"/>
                  <a:pt x="22843407" y="12354539"/>
                </a:cubicBezTo>
                <a:lnTo>
                  <a:pt x="22819207" y="12354539"/>
                </a:lnTo>
                <a:close/>
                <a:moveTo>
                  <a:pt x="21195147" y="12225059"/>
                </a:moveTo>
                <a:cubicBezTo>
                  <a:pt x="21166915" y="12235629"/>
                  <a:pt x="21140027" y="12248841"/>
                  <a:pt x="21115827" y="12267338"/>
                </a:cubicBezTo>
                <a:lnTo>
                  <a:pt x="21157503" y="12318866"/>
                </a:lnTo>
                <a:cubicBezTo>
                  <a:pt x="21176327" y="12305654"/>
                  <a:pt x="21195147" y="12295084"/>
                  <a:pt x="21215315" y="12288478"/>
                </a:cubicBezTo>
                <a:close/>
                <a:moveTo>
                  <a:pt x="22055575" y="12225058"/>
                </a:moveTo>
                <a:cubicBezTo>
                  <a:pt x="22073055" y="12225058"/>
                  <a:pt x="22085153" y="12230343"/>
                  <a:pt x="22093219" y="12242234"/>
                </a:cubicBezTo>
                <a:cubicBezTo>
                  <a:pt x="22102631" y="12254125"/>
                  <a:pt x="22106663" y="12269980"/>
                  <a:pt x="22106663" y="12291120"/>
                </a:cubicBezTo>
                <a:cubicBezTo>
                  <a:pt x="22106663" y="12312259"/>
                  <a:pt x="22101287" y="12328114"/>
                  <a:pt x="22093219" y="12340005"/>
                </a:cubicBezTo>
                <a:cubicBezTo>
                  <a:pt x="22085153" y="12351896"/>
                  <a:pt x="22071709" y="12357181"/>
                  <a:pt x="22055575" y="12357181"/>
                </a:cubicBezTo>
                <a:cubicBezTo>
                  <a:pt x="22039443" y="12357181"/>
                  <a:pt x="22025999" y="12351896"/>
                  <a:pt x="22017931" y="12340005"/>
                </a:cubicBezTo>
                <a:cubicBezTo>
                  <a:pt x="22008521" y="12328114"/>
                  <a:pt x="22004487" y="12312259"/>
                  <a:pt x="22004487" y="12291120"/>
                </a:cubicBezTo>
                <a:cubicBezTo>
                  <a:pt x="22004487" y="12269980"/>
                  <a:pt x="22009867" y="12254125"/>
                  <a:pt x="22017931" y="12242234"/>
                </a:cubicBezTo>
                <a:cubicBezTo>
                  <a:pt x="22025999" y="12230343"/>
                  <a:pt x="22039443" y="12225058"/>
                  <a:pt x="22055575" y="12225058"/>
                </a:cubicBezTo>
                <a:close/>
                <a:moveTo>
                  <a:pt x="22797695" y="12209204"/>
                </a:moveTo>
                <a:lnTo>
                  <a:pt x="22797695" y="12373036"/>
                </a:lnTo>
                <a:lnTo>
                  <a:pt x="22844751" y="12373036"/>
                </a:lnTo>
                <a:cubicBezTo>
                  <a:pt x="22855507" y="12373036"/>
                  <a:pt x="22866261" y="12371715"/>
                  <a:pt x="22875671" y="12369072"/>
                </a:cubicBezTo>
                <a:cubicBezTo>
                  <a:pt x="22885083" y="12366430"/>
                  <a:pt x="22893151" y="12361145"/>
                  <a:pt x="22901215" y="12354539"/>
                </a:cubicBezTo>
                <a:cubicBezTo>
                  <a:pt x="22907939" y="12347933"/>
                  <a:pt x="22914659" y="12338684"/>
                  <a:pt x="22918695" y="12328114"/>
                </a:cubicBezTo>
                <a:cubicBezTo>
                  <a:pt x="22922727" y="12317545"/>
                  <a:pt x="22925415" y="12305653"/>
                  <a:pt x="22925415" y="12289799"/>
                </a:cubicBezTo>
                <a:cubicBezTo>
                  <a:pt x="22925415" y="12275265"/>
                  <a:pt x="22924071" y="12263374"/>
                  <a:pt x="22920039" y="12252804"/>
                </a:cubicBezTo>
                <a:cubicBezTo>
                  <a:pt x="22916005" y="12242235"/>
                  <a:pt x="22910627" y="12234307"/>
                  <a:pt x="22903905" y="12227701"/>
                </a:cubicBezTo>
                <a:cubicBezTo>
                  <a:pt x="22897183" y="12221095"/>
                  <a:pt x="22887771" y="12215810"/>
                  <a:pt x="22878361" y="12213168"/>
                </a:cubicBezTo>
                <a:cubicBezTo>
                  <a:pt x="22868951" y="12210525"/>
                  <a:pt x="22858195" y="12209204"/>
                  <a:pt x="22846095" y="12209204"/>
                </a:cubicBezTo>
                <a:close/>
                <a:moveTo>
                  <a:pt x="22664599" y="12209204"/>
                </a:moveTo>
                <a:lnTo>
                  <a:pt x="22664599" y="12373036"/>
                </a:lnTo>
                <a:lnTo>
                  <a:pt x="22764085" y="12373036"/>
                </a:lnTo>
                <a:lnTo>
                  <a:pt x="22764085" y="12354539"/>
                </a:lnTo>
                <a:lnTo>
                  <a:pt x="22687453" y="12354539"/>
                </a:lnTo>
                <a:lnTo>
                  <a:pt x="22687453" y="12300369"/>
                </a:lnTo>
                <a:lnTo>
                  <a:pt x="22756019" y="12300369"/>
                </a:lnTo>
                <a:lnTo>
                  <a:pt x="22756019" y="12281871"/>
                </a:lnTo>
                <a:lnTo>
                  <a:pt x="22687453" y="12281871"/>
                </a:lnTo>
                <a:lnTo>
                  <a:pt x="22687453" y="12227701"/>
                </a:lnTo>
                <a:lnTo>
                  <a:pt x="22764085" y="12227701"/>
                </a:lnTo>
                <a:lnTo>
                  <a:pt x="22764085" y="12209204"/>
                </a:lnTo>
                <a:close/>
                <a:moveTo>
                  <a:pt x="22519401" y="12209204"/>
                </a:moveTo>
                <a:lnTo>
                  <a:pt x="22519401" y="12371715"/>
                </a:lnTo>
                <a:lnTo>
                  <a:pt x="22540911" y="12371715"/>
                </a:lnTo>
                <a:lnTo>
                  <a:pt x="22540911" y="12301690"/>
                </a:lnTo>
                <a:lnTo>
                  <a:pt x="22565111" y="12301690"/>
                </a:lnTo>
                <a:cubicBezTo>
                  <a:pt x="22569143" y="12301690"/>
                  <a:pt x="22573179" y="12303011"/>
                  <a:pt x="22577211" y="12303011"/>
                </a:cubicBezTo>
                <a:cubicBezTo>
                  <a:pt x="22581243" y="12304332"/>
                  <a:pt x="22583933" y="12305653"/>
                  <a:pt x="22586623" y="12306975"/>
                </a:cubicBezTo>
                <a:cubicBezTo>
                  <a:pt x="22589311" y="12309617"/>
                  <a:pt x="22590655" y="12312260"/>
                  <a:pt x="22593343" y="12314902"/>
                </a:cubicBezTo>
                <a:cubicBezTo>
                  <a:pt x="22596033" y="12318866"/>
                  <a:pt x="22597377" y="12322829"/>
                  <a:pt x="22598723" y="12328114"/>
                </a:cubicBezTo>
                <a:lnTo>
                  <a:pt x="22605443" y="12358503"/>
                </a:lnTo>
                <a:cubicBezTo>
                  <a:pt x="22606787" y="12361145"/>
                  <a:pt x="22606787" y="12363787"/>
                  <a:pt x="22608133" y="12366430"/>
                </a:cubicBezTo>
                <a:cubicBezTo>
                  <a:pt x="22609477" y="12369072"/>
                  <a:pt x="22610823" y="12370394"/>
                  <a:pt x="22612167" y="12373036"/>
                </a:cubicBezTo>
                <a:lnTo>
                  <a:pt x="22612167" y="12371715"/>
                </a:lnTo>
                <a:lnTo>
                  <a:pt x="22637711" y="12371715"/>
                </a:lnTo>
                <a:cubicBezTo>
                  <a:pt x="22633677" y="12366430"/>
                  <a:pt x="22630987" y="12361145"/>
                  <a:pt x="22629643" y="12354539"/>
                </a:cubicBezTo>
                <a:lnTo>
                  <a:pt x="22621577" y="12321508"/>
                </a:lnTo>
                <a:cubicBezTo>
                  <a:pt x="22618887" y="12312260"/>
                  <a:pt x="22614855" y="12305653"/>
                  <a:pt x="22610823" y="12301690"/>
                </a:cubicBezTo>
                <a:cubicBezTo>
                  <a:pt x="22606787" y="12297726"/>
                  <a:pt x="22600067" y="12295084"/>
                  <a:pt x="22591999" y="12293762"/>
                </a:cubicBezTo>
                <a:cubicBezTo>
                  <a:pt x="22597377" y="12293762"/>
                  <a:pt x="22601411" y="12292441"/>
                  <a:pt x="22606787" y="12291120"/>
                </a:cubicBezTo>
                <a:cubicBezTo>
                  <a:pt x="22610823" y="12289799"/>
                  <a:pt x="22614855" y="12287156"/>
                  <a:pt x="22618887" y="12283193"/>
                </a:cubicBezTo>
                <a:cubicBezTo>
                  <a:pt x="22621577" y="12280550"/>
                  <a:pt x="22624267" y="12276586"/>
                  <a:pt x="22626955" y="12271302"/>
                </a:cubicBezTo>
                <a:cubicBezTo>
                  <a:pt x="22628299" y="12266017"/>
                  <a:pt x="22629643" y="12260732"/>
                  <a:pt x="22629643" y="12254126"/>
                </a:cubicBezTo>
                <a:cubicBezTo>
                  <a:pt x="22629643" y="12240913"/>
                  <a:pt x="22625611" y="12229022"/>
                  <a:pt x="22616199" y="12221095"/>
                </a:cubicBezTo>
                <a:cubicBezTo>
                  <a:pt x="22608133" y="12213168"/>
                  <a:pt x="22593343" y="12209204"/>
                  <a:pt x="22574523" y="12209204"/>
                </a:cubicBezTo>
                <a:close/>
                <a:moveTo>
                  <a:pt x="22384959" y="12209204"/>
                </a:moveTo>
                <a:lnTo>
                  <a:pt x="22384959" y="12373036"/>
                </a:lnTo>
                <a:lnTo>
                  <a:pt x="22484447" y="12373036"/>
                </a:lnTo>
                <a:lnTo>
                  <a:pt x="22484447" y="12354539"/>
                </a:lnTo>
                <a:lnTo>
                  <a:pt x="22407815" y="12354539"/>
                </a:lnTo>
                <a:lnTo>
                  <a:pt x="22407815" y="12300369"/>
                </a:lnTo>
                <a:lnTo>
                  <a:pt x="22476379" y="12300369"/>
                </a:lnTo>
                <a:lnTo>
                  <a:pt x="22476379" y="12281871"/>
                </a:lnTo>
                <a:lnTo>
                  <a:pt x="22407815" y="12281871"/>
                </a:lnTo>
                <a:lnTo>
                  <a:pt x="22407815" y="12227701"/>
                </a:lnTo>
                <a:lnTo>
                  <a:pt x="22484447" y="12227701"/>
                </a:lnTo>
                <a:lnTo>
                  <a:pt x="22484447" y="12209204"/>
                </a:lnTo>
                <a:close/>
                <a:moveTo>
                  <a:pt x="21860635" y="12209204"/>
                </a:moveTo>
                <a:lnTo>
                  <a:pt x="21860635" y="12373036"/>
                </a:lnTo>
                <a:lnTo>
                  <a:pt x="21883491" y="12373036"/>
                </a:lnTo>
                <a:lnTo>
                  <a:pt x="21883491" y="12310938"/>
                </a:lnTo>
                <a:lnTo>
                  <a:pt x="21910379" y="12310938"/>
                </a:lnTo>
                <a:cubicBezTo>
                  <a:pt x="21929201" y="12310938"/>
                  <a:pt x="21942645" y="12305653"/>
                  <a:pt x="21952055" y="12296405"/>
                </a:cubicBezTo>
                <a:cubicBezTo>
                  <a:pt x="21961467" y="12287156"/>
                  <a:pt x="21965499" y="12273944"/>
                  <a:pt x="21965499" y="12258089"/>
                </a:cubicBezTo>
                <a:cubicBezTo>
                  <a:pt x="21965499" y="12243556"/>
                  <a:pt x="21961467" y="12231665"/>
                  <a:pt x="21952055" y="12222416"/>
                </a:cubicBezTo>
                <a:cubicBezTo>
                  <a:pt x="21942645" y="12213168"/>
                  <a:pt x="21927855" y="12209204"/>
                  <a:pt x="21907691" y="12209204"/>
                </a:cubicBezTo>
                <a:close/>
                <a:moveTo>
                  <a:pt x="21302701" y="12209204"/>
                </a:moveTo>
                <a:lnTo>
                  <a:pt x="21302701" y="12275265"/>
                </a:lnTo>
                <a:cubicBezTo>
                  <a:pt x="21361855" y="12276586"/>
                  <a:pt x="21416977" y="12303011"/>
                  <a:pt x="21457309" y="12345290"/>
                </a:cubicBezTo>
                <a:lnTo>
                  <a:pt x="21508397" y="12301690"/>
                </a:lnTo>
                <a:cubicBezTo>
                  <a:pt x="21457309" y="12246198"/>
                  <a:pt x="21383367" y="12211846"/>
                  <a:pt x="21302701" y="12209204"/>
                </a:cubicBezTo>
                <a:close/>
                <a:moveTo>
                  <a:pt x="21285223" y="12209204"/>
                </a:moveTo>
                <a:cubicBezTo>
                  <a:pt x="21259679" y="12210525"/>
                  <a:pt x="21234135" y="12213168"/>
                  <a:pt x="21211279" y="12221095"/>
                </a:cubicBezTo>
                <a:lnTo>
                  <a:pt x="21231447" y="12284514"/>
                </a:lnTo>
                <a:cubicBezTo>
                  <a:pt x="21248923" y="12277908"/>
                  <a:pt x="21266401" y="12275265"/>
                  <a:pt x="21285223" y="12275265"/>
                </a:cubicBezTo>
                <a:close/>
                <a:moveTo>
                  <a:pt x="22238417" y="12207883"/>
                </a:moveTo>
                <a:lnTo>
                  <a:pt x="22208839" y="12314902"/>
                </a:lnTo>
                <a:cubicBezTo>
                  <a:pt x="22207495" y="12321508"/>
                  <a:pt x="22206151" y="12328115"/>
                  <a:pt x="22204807" y="12333399"/>
                </a:cubicBezTo>
                <a:cubicBezTo>
                  <a:pt x="22203463" y="12340006"/>
                  <a:pt x="22203463" y="12343969"/>
                  <a:pt x="22202119" y="12347933"/>
                </a:cubicBezTo>
                <a:cubicBezTo>
                  <a:pt x="22202119" y="12351897"/>
                  <a:pt x="22200773" y="12355860"/>
                  <a:pt x="22200773" y="12359824"/>
                </a:cubicBezTo>
                <a:lnTo>
                  <a:pt x="22199429" y="12359824"/>
                </a:lnTo>
                <a:cubicBezTo>
                  <a:pt x="22198085" y="12357182"/>
                  <a:pt x="22198085" y="12353218"/>
                  <a:pt x="22196739" y="12347933"/>
                </a:cubicBezTo>
                <a:cubicBezTo>
                  <a:pt x="22196739" y="12343969"/>
                  <a:pt x="22195395" y="12338684"/>
                  <a:pt x="22194051" y="12333399"/>
                </a:cubicBezTo>
                <a:cubicBezTo>
                  <a:pt x="22192707" y="12328115"/>
                  <a:pt x="22191363" y="12322830"/>
                  <a:pt x="22190019" y="12316223"/>
                </a:cubicBezTo>
                <a:lnTo>
                  <a:pt x="22161785" y="12210525"/>
                </a:lnTo>
                <a:lnTo>
                  <a:pt x="22138931" y="12210525"/>
                </a:lnTo>
                <a:lnTo>
                  <a:pt x="22184639" y="12374357"/>
                </a:lnTo>
                <a:lnTo>
                  <a:pt x="22215563" y="12374357"/>
                </a:lnTo>
                <a:lnTo>
                  <a:pt x="22242451" y="12272623"/>
                </a:lnTo>
                <a:cubicBezTo>
                  <a:pt x="22243795" y="12267338"/>
                  <a:pt x="22245139" y="12260732"/>
                  <a:pt x="22246483" y="12255447"/>
                </a:cubicBezTo>
                <a:cubicBezTo>
                  <a:pt x="22247827" y="12250162"/>
                  <a:pt x="22249171" y="12246199"/>
                  <a:pt x="22249171" y="12242235"/>
                </a:cubicBezTo>
                <a:cubicBezTo>
                  <a:pt x="22249171" y="12236950"/>
                  <a:pt x="22250517" y="12234307"/>
                  <a:pt x="22250517" y="12230344"/>
                </a:cubicBezTo>
                <a:lnTo>
                  <a:pt x="22251861" y="12230344"/>
                </a:lnTo>
                <a:cubicBezTo>
                  <a:pt x="22251861" y="12234307"/>
                  <a:pt x="22253207" y="12238271"/>
                  <a:pt x="22253207" y="12242235"/>
                </a:cubicBezTo>
                <a:cubicBezTo>
                  <a:pt x="22253207" y="12244877"/>
                  <a:pt x="22253207" y="12250162"/>
                  <a:pt x="22254551" y="12255447"/>
                </a:cubicBezTo>
                <a:cubicBezTo>
                  <a:pt x="22255895" y="12260732"/>
                  <a:pt x="22257239" y="12266017"/>
                  <a:pt x="22258583" y="12272623"/>
                </a:cubicBezTo>
                <a:lnTo>
                  <a:pt x="22285471" y="12374357"/>
                </a:lnTo>
                <a:lnTo>
                  <a:pt x="22316393" y="12374357"/>
                </a:lnTo>
                <a:lnTo>
                  <a:pt x="22362103" y="12210525"/>
                </a:lnTo>
                <a:lnTo>
                  <a:pt x="22340593" y="12210525"/>
                </a:lnTo>
                <a:lnTo>
                  <a:pt x="22312359" y="12317545"/>
                </a:lnTo>
                <a:cubicBezTo>
                  <a:pt x="22311015" y="12322830"/>
                  <a:pt x="22309671" y="12329436"/>
                  <a:pt x="22308327" y="12334721"/>
                </a:cubicBezTo>
                <a:cubicBezTo>
                  <a:pt x="22306983" y="12340006"/>
                  <a:pt x="22306983" y="12343969"/>
                  <a:pt x="22305639" y="12347933"/>
                </a:cubicBezTo>
                <a:cubicBezTo>
                  <a:pt x="22305639" y="12351897"/>
                  <a:pt x="22304295" y="12355860"/>
                  <a:pt x="22304295" y="12359824"/>
                </a:cubicBezTo>
                <a:lnTo>
                  <a:pt x="22302949" y="12359824"/>
                </a:lnTo>
                <a:cubicBezTo>
                  <a:pt x="22301605" y="12357182"/>
                  <a:pt x="22301605" y="12353218"/>
                  <a:pt x="22300259" y="12347933"/>
                </a:cubicBezTo>
                <a:cubicBezTo>
                  <a:pt x="22300259" y="12345290"/>
                  <a:pt x="22298915" y="12340006"/>
                  <a:pt x="22297571" y="12334721"/>
                </a:cubicBezTo>
                <a:cubicBezTo>
                  <a:pt x="22296227" y="12328115"/>
                  <a:pt x="22294883" y="12322830"/>
                  <a:pt x="22293539" y="12316223"/>
                </a:cubicBezTo>
                <a:lnTo>
                  <a:pt x="22263961" y="12207883"/>
                </a:lnTo>
                <a:close/>
                <a:moveTo>
                  <a:pt x="22055575" y="12205240"/>
                </a:moveTo>
                <a:cubicBezTo>
                  <a:pt x="22043475" y="12205240"/>
                  <a:pt x="22034065" y="12206561"/>
                  <a:pt x="22024655" y="12210525"/>
                </a:cubicBezTo>
                <a:cubicBezTo>
                  <a:pt x="22016587" y="12214489"/>
                  <a:pt x="22008521" y="12221095"/>
                  <a:pt x="22001799" y="12227701"/>
                </a:cubicBezTo>
                <a:cubicBezTo>
                  <a:pt x="21995077" y="12234307"/>
                  <a:pt x="21991043" y="12243556"/>
                  <a:pt x="21987011" y="12254125"/>
                </a:cubicBezTo>
                <a:cubicBezTo>
                  <a:pt x="21982979" y="12264695"/>
                  <a:pt x="21981633" y="12277907"/>
                  <a:pt x="21981633" y="12291120"/>
                </a:cubicBezTo>
                <a:cubicBezTo>
                  <a:pt x="21981633" y="12305653"/>
                  <a:pt x="21982979" y="12317544"/>
                  <a:pt x="21987011" y="12328114"/>
                </a:cubicBezTo>
                <a:cubicBezTo>
                  <a:pt x="21991043" y="12338684"/>
                  <a:pt x="21995077" y="12347932"/>
                  <a:pt x="22001799" y="12354539"/>
                </a:cubicBezTo>
                <a:cubicBezTo>
                  <a:pt x="22007177" y="12361145"/>
                  <a:pt x="22015243" y="12366430"/>
                  <a:pt x="22024655" y="12370393"/>
                </a:cubicBezTo>
                <a:cubicBezTo>
                  <a:pt x="22034065" y="12374357"/>
                  <a:pt x="22044821" y="12375678"/>
                  <a:pt x="22055575" y="12375678"/>
                </a:cubicBezTo>
                <a:cubicBezTo>
                  <a:pt x="22067675" y="12375678"/>
                  <a:pt x="22077087" y="12374357"/>
                  <a:pt x="22086499" y="12370393"/>
                </a:cubicBezTo>
                <a:cubicBezTo>
                  <a:pt x="22094563" y="12367751"/>
                  <a:pt x="22102631" y="12361145"/>
                  <a:pt x="22109353" y="12354539"/>
                </a:cubicBezTo>
                <a:cubicBezTo>
                  <a:pt x="22116075" y="12347932"/>
                  <a:pt x="22120107" y="12338684"/>
                  <a:pt x="22124143" y="12328114"/>
                </a:cubicBezTo>
                <a:cubicBezTo>
                  <a:pt x="22128175" y="12317544"/>
                  <a:pt x="22129519" y="12304332"/>
                  <a:pt x="22129519" y="12291120"/>
                </a:cubicBezTo>
                <a:cubicBezTo>
                  <a:pt x="22129519" y="12276586"/>
                  <a:pt x="22128175" y="12264695"/>
                  <a:pt x="22124143" y="12254125"/>
                </a:cubicBezTo>
                <a:cubicBezTo>
                  <a:pt x="22120107" y="12243556"/>
                  <a:pt x="22116075" y="12234307"/>
                  <a:pt x="22109353" y="12227701"/>
                </a:cubicBezTo>
                <a:cubicBezTo>
                  <a:pt x="22103975" y="12219773"/>
                  <a:pt x="22095909" y="12214489"/>
                  <a:pt x="22086499" y="12210525"/>
                </a:cubicBezTo>
                <a:cubicBezTo>
                  <a:pt x="22077087" y="12206561"/>
                  <a:pt x="22066331" y="12205240"/>
                  <a:pt x="22055575" y="12205240"/>
                </a:cubicBezTo>
                <a:close/>
                <a:moveTo>
                  <a:pt x="21169603" y="12145785"/>
                </a:moveTo>
                <a:cubicBezTo>
                  <a:pt x="21130615" y="12158997"/>
                  <a:pt x="21095659" y="12178816"/>
                  <a:pt x="21063395" y="12202598"/>
                </a:cubicBezTo>
                <a:lnTo>
                  <a:pt x="21105071" y="12254125"/>
                </a:lnTo>
                <a:cubicBezTo>
                  <a:pt x="21130615" y="12235628"/>
                  <a:pt x="21158847" y="12219774"/>
                  <a:pt x="21189771" y="12209204"/>
                </a:cubicBezTo>
                <a:close/>
                <a:moveTo>
                  <a:pt x="21301355" y="12124645"/>
                </a:moveTo>
                <a:lnTo>
                  <a:pt x="21301355" y="12190706"/>
                </a:lnTo>
                <a:cubicBezTo>
                  <a:pt x="21387399" y="12194670"/>
                  <a:pt x="21465375" y="12231664"/>
                  <a:pt x="21520495" y="12289798"/>
                </a:cubicBezTo>
                <a:lnTo>
                  <a:pt x="21571585" y="12246198"/>
                </a:lnTo>
                <a:cubicBezTo>
                  <a:pt x="21504363" y="12173530"/>
                  <a:pt x="21408911" y="12127287"/>
                  <a:pt x="21301355" y="12124645"/>
                </a:cubicBezTo>
                <a:close/>
                <a:moveTo>
                  <a:pt x="21301355" y="12042729"/>
                </a:moveTo>
                <a:lnTo>
                  <a:pt x="21301355" y="12108790"/>
                </a:lnTo>
                <a:cubicBezTo>
                  <a:pt x="21412943" y="12110112"/>
                  <a:pt x="21513775" y="12158997"/>
                  <a:pt x="21585029" y="12235628"/>
                </a:cubicBezTo>
                <a:lnTo>
                  <a:pt x="21636117" y="12192028"/>
                </a:lnTo>
                <a:cubicBezTo>
                  <a:pt x="21552763" y="12102184"/>
                  <a:pt x="21434455" y="12044050"/>
                  <a:pt x="21301355" y="12042729"/>
                </a:cubicBezTo>
                <a:close/>
                <a:moveTo>
                  <a:pt x="0" y="0"/>
                </a:moveTo>
                <a:lnTo>
                  <a:pt x="24383983" y="0"/>
                </a:lnTo>
                <a:lnTo>
                  <a:pt x="24383983" y="13715991"/>
                </a:lnTo>
                <a:lnTo>
                  <a:pt x="0" y="13715991"/>
                </a:lnTo>
                <a:close/>
              </a:path>
            </a:pathLst>
          </a:custGeom>
          <a:solidFill>
            <a:schemeClr val="bg2"/>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anchor="t" anchorCtr="1">
            <a:noAutofit/>
          </a:bodyPr>
          <a:lstStyle>
            <a:lvl1pPr marL="0" indent="0" algn="l">
              <a:buNone/>
              <a:defRPr sz="1500">
                <a:solidFill>
                  <a:schemeClr val="tx1"/>
                </a:solidFill>
              </a:defRPr>
            </a:lvl1pPr>
          </a:lstStyle>
          <a:p>
            <a:pPr marL="0" marR="0" lvl="0" indent="0" algn="l" defTabSz="228600" rtl="0" eaLnBrk="1" fontAlgn="auto" latinLnBrk="0" hangingPunct="1">
              <a:lnSpc>
                <a:spcPct val="110000"/>
              </a:lnSpc>
              <a:spcBef>
                <a:spcPts val="0"/>
              </a:spcBef>
              <a:spcAft>
                <a:spcPts val="0"/>
              </a:spcAft>
              <a:buClrTx/>
              <a:buSzPct val="125000"/>
              <a:buFontTx/>
              <a:buNone/>
              <a:tabLst/>
              <a:defRPr/>
            </a:pPr>
            <a:r>
              <a:rPr lang="nl-NL" noProof="1"/>
              <a:t>Klik op het icoon om een afbeelding in te voegen.</a:t>
            </a:r>
            <a:br>
              <a:rPr lang="nl-NL" noProof="1"/>
            </a:br>
            <a:r>
              <a:rPr lang="nl-NL" noProof="1"/>
              <a:t>Zet de afbeelding na het importeren op 65% transparantie. </a:t>
            </a:r>
            <a:br>
              <a:rPr lang="nl-NL" noProof="1"/>
            </a:br>
            <a:r>
              <a:rPr lang="nl-NL" noProof="1"/>
              <a:t>Als je de foto selecteert kan je de transparantie vinden </a:t>
            </a:r>
            <a:br>
              <a:rPr lang="nl-NL" noProof="1"/>
            </a:br>
            <a:r>
              <a:rPr lang="nl-NL" noProof="1"/>
              <a:t>in het menu onder Hulpmiddelen voor afbeeldingen. </a:t>
            </a:r>
            <a:br>
              <a:rPr lang="nl-NL" noProof="1"/>
            </a:br>
            <a:r>
              <a:rPr lang="nl-NL" noProof="1"/>
              <a:t>In de groep Aanpassen kan je via de knop Transparantie </a:t>
            </a:r>
            <a:br>
              <a:rPr lang="nl-NL" noProof="1"/>
            </a:br>
            <a:r>
              <a:rPr lang="nl-NL" noProof="1"/>
              <a:t>de transparantie instellen.</a:t>
            </a:r>
          </a:p>
          <a:p>
            <a:endParaRPr lang="nl-NL" noProof="1"/>
          </a:p>
        </p:txBody>
      </p:sp>
    </p:spTree>
    <p:extLst>
      <p:ext uri="{BB962C8B-B14F-4D97-AF65-F5344CB8AC3E}">
        <p14:creationId xmlns:p14="http://schemas.microsoft.com/office/powerpoint/2010/main" val="1909336350"/>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Content - Afbeelding met balk">
    <p:bg>
      <p:bgPr>
        <a:solidFill>
          <a:srgbClr val="D5D5D5"/>
        </a:solidFill>
        <a:effectLst/>
      </p:bgPr>
    </p:bg>
    <p:spTree>
      <p:nvGrpSpPr>
        <p:cNvPr id="1" name=""/>
        <p:cNvGrpSpPr/>
        <p:nvPr/>
      </p:nvGrpSpPr>
      <p:grpSpPr>
        <a:xfrm>
          <a:off x="0" y="0"/>
          <a:ext cx="0" cy="0"/>
          <a:chOff x="0" y="0"/>
          <a:chExt cx="0" cy="0"/>
        </a:xfrm>
      </p:grpSpPr>
      <p:sp>
        <p:nvSpPr>
          <p:cNvPr id="112" name="Rectangle"/>
          <p:cNvSpPr/>
          <p:nvPr/>
        </p:nvSpPr>
        <p:spPr>
          <a:xfrm>
            <a:off x="-2117" y="5629392"/>
            <a:ext cx="12196234" cy="1232842"/>
          </a:xfrm>
          <a:prstGeom prst="rect">
            <a:avLst/>
          </a:prstGeom>
          <a:solidFill>
            <a:srgbClr val="FFFFFF"/>
          </a:solidFill>
          <a:ln w="12700">
            <a:miter lim="400000"/>
          </a:ln>
        </p:spPr>
        <p:txBody>
          <a:bodyPr lIns="0" tIns="0" rIns="0" bIns="0" anchor="ctr"/>
          <a:lstStyle/>
          <a:p>
            <a:pPr algn="ctr" defTabSz="412750">
              <a:lnSpc>
                <a:spcPct val="100000"/>
              </a:lnSpc>
              <a:defRPr sz="3200">
                <a:latin typeface="Helvetica Neue Medium"/>
                <a:ea typeface="Helvetica Neue Medium"/>
                <a:cs typeface="Helvetica Neue Medium"/>
                <a:sym typeface="Helvetica Neue Medium"/>
              </a:defRPr>
            </a:pPr>
            <a:endParaRPr sz="1600"/>
          </a:p>
        </p:txBody>
      </p:sp>
      <p:sp>
        <p:nvSpPr>
          <p:cNvPr id="7" name="Picture Placeholder 2">
            <a:extLst>
              <a:ext uri="{FF2B5EF4-FFF2-40B4-BE49-F238E27FC236}">
                <a16:creationId xmlns:a16="http://schemas.microsoft.com/office/drawing/2014/main" id="{FABC5211-7E0F-1540-8A8A-8F5583A98BD5}"/>
              </a:ext>
            </a:extLst>
          </p:cNvPr>
          <p:cNvSpPr>
            <a:spLocks noGrp="1"/>
          </p:cNvSpPr>
          <p:nvPr>
            <p:ph type="pic" sz="quarter" idx="17" hasCustomPrompt="1"/>
          </p:nvPr>
        </p:nvSpPr>
        <p:spPr>
          <a:xfrm>
            <a:off x="0" y="0"/>
            <a:ext cx="12192000" cy="5629392"/>
          </a:xfrm>
          <a:solidFill>
            <a:schemeClr val="bg2"/>
          </a:solidFill>
        </p:spPr>
        <p:txBody>
          <a:bodyPr anchor="t" anchorCtr="1">
            <a:normAutofit/>
          </a:bodyPr>
          <a:lstStyle>
            <a:lvl1pPr marL="0" indent="0">
              <a:buNone/>
              <a:defRPr sz="1500">
                <a:solidFill>
                  <a:schemeClr val="tx1"/>
                </a:solidFill>
              </a:defRPr>
            </a:lvl1pPr>
          </a:lstStyle>
          <a:p>
            <a:r>
              <a:rPr lang="nl-NL" noProof="1"/>
              <a:t>Klik op het icoon om een afbeelding in te voegen.</a:t>
            </a:r>
          </a:p>
        </p:txBody>
      </p:sp>
      <p:pic>
        <p:nvPicPr>
          <p:cNvPr id="8" name="FME_Graphics_assets-29.png" descr="FME_Graphics_assets-29.png">
            <a:extLst>
              <a:ext uri="{FF2B5EF4-FFF2-40B4-BE49-F238E27FC236}">
                <a16:creationId xmlns:a16="http://schemas.microsoft.com/office/drawing/2014/main" id="{0B880D79-62B1-C148-BC59-7127A7103E2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9889579" y="6008966"/>
            <a:ext cx="1840496" cy="473694"/>
          </a:xfrm>
          <a:prstGeom prst="rect">
            <a:avLst/>
          </a:prstGeom>
          <a:ln w="12700">
            <a:miter lim="400000"/>
          </a:ln>
        </p:spPr>
      </p:pic>
    </p:spTree>
    <p:extLst>
      <p:ext uri="{BB962C8B-B14F-4D97-AF65-F5344CB8AC3E}">
        <p14:creationId xmlns:p14="http://schemas.microsoft.com/office/powerpoint/2010/main" val="375750588"/>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Missie 02">
    <p:bg>
      <p:bgPr>
        <a:solidFill>
          <a:srgbClr val="000000"/>
        </a:solidFill>
        <a:effectLst/>
      </p:bgPr>
    </p:bg>
    <p:spTree>
      <p:nvGrpSpPr>
        <p:cNvPr id="1" name=""/>
        <p:cNvGrpSpPr/>
        <p:nvPr/>
      </p:nvGrpSpPr>
      <p:grpSpPr>
        <a:xfrm>
          <a:off x="0" y="0"/>
          <a:ext cx="0" cy="0"/>
          <a:chOff x="0" y="0"/>
          <a:chExt cx="0" cy="0"/>
        </a:xfrm>
      </p:grpSpPr>
      <p:pic>
        <p:nvPicPr>
          <p:cNvPr id="199" name="image5.jpeg" descr="image5.jpe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4536417" y="510792"/>
            <a:ext cx="7632045" cy="5855529"/>
          </a:xfrm>
          <a:prstGeom prst="rect">
            <a:avLst/>
          </a:prstGeom>
          <a:ln w="12700">
            <a:miter lim="400000"/>
          </a:ln>
        </p:spPr>
      </p:pic>
      <p:sp>
        <p:nvSpPr>
          <p:cNvPr id="200" name="Rectangle"/>
          <p:cNvSpPr/>
          <p:nvPr/>
        </p:nvSpPr>
        <p:spPr>
          <a:xfrm>
            <a:off x="-6360" y="-5346"/>
            <a:ext cx="6110254" cy="6863346"/>
          </a:xfrm>
          <a:prstGeom prst="rect">
            <a:avLst/>
          </a:prstGeom>
          <a:solidFill>
            <a:srgbClr val="000000"/>
          </a:solidFill>
          <a:ln w="12700">
            <a:miter lim="400000"/>
          </a:ln>
        </p:spPr>
        <p:txBody>
          <a:bodyPr lIns="0" tIns="0" rIns="0" bIns="0" anchor="ctr"/>
          <a:lstStyle/>
          <a:p>
            <a:pPr algn="ctr" defTabSz="412750">
              <a:lnSpc>
                <a:spcPct val="100000"/>
              </a:lnSpc>
              <a:defRPr sz="3200">
                <a:solidFill>
                  <a:srgbClr val="FFFFFF"/>
                </a:solidFill>
                <a:latin typeface="Helvetica Neue Medium"/>
                <a:ea typeface="Helvetica Neue Medium"/>
                <a:cs typeface="Helvetica Neue Medium"/>
                <a:sym typeface="Helvetica Neue Medium"/>
              </a:defRPr>
            </a:pPr>
            <a:endParaRPr sz="1600"/>
          </a:p>
        </p:txBody>
      </p:sp>
      <p:pic>
        <p:nvPicPr>
          <p:cNvPr id="201" name="FME_Graphics_assets-04.png" descr="FME_Graphics_assets-04.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53720" y="2282951"/>
            <a:ext cx="2309019" cy="2311149"/>
          </a:xfrm>
          <a:prstGeom prst="rect">
            <a:avLst/>
          </a:prstGeom>
          <a:ln w="12700">
            <a:miter lim="400000"/>
          </a:ln>
        </p:spPr>
      </p:pic>
      <p:sp>
        <p:nvSpPr>
          <p:cNvPr id="202" name="Line"/>
          <p:cNvSpPr/>
          <p:nvPr/>
        </p:nvSpPr>
        <p:spPr>
          <a:xfrm>
            <a:off x="7272575" y="3441477"/>
            <a:ext cx="5001205" cy="1"/>
          </a:xfrm>
          <a:prstGeom prst="line">
            <a:avLst/>
          </a:prstGeom>
          <a:ln w="12700">
            <a:solidFill>
              <a:schemeClr val="accent1"/>
            </a:solidFill>
            <a:custDash>
              <a:ds d="600000" sp="600000"/>
            </a:custDash>
            <a:miter lim="400000"/>
          </a:ln>
        </p:spPr>
        <p:txBody>
          <a:bodyPr lIns="22859" tIns="22859" rIns="22859" bIns="22859"/>
          <a:lstStyle/>
          <a:p>
            <a:pPr>
              <a:defRPr>
                <a:solidFill>
                  <a:srgbClr val="FFFFFF"/>
                </a:solidFill>
              </a:defRPr>
            </a:pPr>
            <a:endParaRPr sz="900"/>
          </a:p>
        </p:txBody>
      </p:sp>
      <p:pic>
        <p:nvPicPr>
          <p:cNvPr id="203" name="FME_Graphics_2020_02-01.png" descr="FME_Graphics_2020_02-01.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89579" y="6008966"/>
            <a:ext cx="1840497" cy="473694"/>
          </a:xfrm>
          <a:prstGeom prst="rect">
            <a:avLst/>
          </a:prstGeom>
          <a:ln w="12700">
            <a:miter lim="400000"/>
          </a:ln>
        </p:spPr>
      </p:pic>
      <p:sp>
        <p:nvSpPr>
          <p:cNvPr id="9" name="MISSIE">
            <a:extLst>
              <a:ext uri="{FF2B5EF4-FFF2-40B4-BE49-F238E27FC236}">
                <a16:creationId xmlns:a16="http://schemas.microsoft.com/office/drawing/2014/main" id="{1042C2B2-95E6-411A-9323-389932F93290}"/>
              </a:ext>
            </a:extLst>
          </p:cNvPr>
          <p:cNvSpPr txBox="1"/>
          <p:nvPr userDrawn="1"/>
        </p:nvSpPr>
        <p:spPr>
          <a:xfrm>
            <a:off x="1072506" y="768173"/>
            <a:ext cx="9797157" cy="5514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spAutoFit/>
          </a:bodyPr>
          <a:lstStyle>
            <a:lvl1pPr algn="ctr">
              <a:defRPr sz="6500" b="1" cap="all" spc="975">
                <a:solidFill>
                  <a:srgbClr val="01ADFF"/>
                </a:solidFill>
              </a:defRPr>
            </a:lvl1pPr>
          </a:lstStyle>
          <a:p>
            <a:r>
              <a:rPr sz="3250"/>
              <a:t>MISSIE</a:t>
            </a:r>
          </a:p>
        </p:txBody>
      </p:sp>
      <p:sp>
        <p:nvSpPr>
          <p:cNvPr id="10" name="De wereld verandert razend snel. Nieuwe ontwikkelingen  zorgen voor grote maatschappelijke vraagstukken.…">
            <a:extLst>
              <a:ext uri="{FF2B5EF4-FFF2-40B4-BE49-F238E27FC236}">
                <a16:creationId xmlns:a16="http://schemas.microsoft.com/office/drawing/2014/main" id="{B22E6273-B880-4CF8-9FCB-13486BC8A72B}"/>
              </a:ext>
            </a:extLst>
          </p:cNvPr>
          <p:cNvSpPr txBox="1"/>
          <p:nvPr userDrawn="1"/>
        </p:nvSpPr>
        <p:spPr>
          <a:xfrm>
            <a:off x="680192" y="1664729"/>
            <a:ext cx="3856226" cy="15286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600" b="0" i="0" u="none" strike="noStrike" kern="1200" cap="none" spc="0" baseline="0">
                <a:solidFill>
                  <a:srgbClr val="F5841F"/>
                </a:solidFill>
                <a:uFillTx/>
                <a:latin typeface="Calibri"/>
              </a:rPr>
              <a:t>VISIE FME </a:t>
            </a:r>
            <a:r>
              <a:rPr lang="nl-NL" sz="1600" b="0" i="0" u="none" strike="noStrike" kern="1200" cap="none" spc="0" baseline="0">
                <a:solidFill>
                  <a:srgbClr val="FFFFFF"/>
                </a:solidFill>
                <a:uFillTx/>
                <a:latin typeface="Calibri"/>
              </a:rPr>
              <a:t>| Wij zien dat nieuwe technologie en data zorgen voor een radicale verandering van elk aspect van de samenleving. Als iedereen meedoet kunnen we door technologie de samenleving vooruit helpen en kansrijk werk bieden. </a:t>
            </a:r>
            <a:endParaRPr lang="nl-NL" sz="1600"/>
          </a:p>
        </p:txBody>
      </p:sp>
      <p:sp>
        <p:nvSpPr>
          <p:cNvPr id="12" name="De wereld verandert razend snel. Nieuwe ontwikkelingen  zorgen voor grote maatschappelijke vraagstukken.…">
            <a:extLst>
              <a:ext uri="{FF2B5EF4-FFF2-40B4-BE49-F238E27FC236}">
                <a16:creationId xmlns:a16="http://schemas.microsoft.com/office/drawing/2014/main" id="{82ACD265-C49B-47EA-A74B-2C727ABE9C7B}"/>
              </a:ext>
            </a:extLst>
          </p:cNvPr>
          <p:cNvSpPr txBox="1"/>
          <p:nvPr userDrawn="1"/>
        </p:nvSpPr>
        <p:spPr>
          <a:xfrm>
            <a:off x="680192" y="3829787"/>
            <a:ext cx="4042638" cy="15286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600" b="0" i="0" u="none" strike="noStrike" kern="1200" cap="none" spc="0" baseline="0">
                <a:solidFill>
                  <a:srgbClr val="F5841F"/>
                </a:solidFill>
                <a:uFillTx/>
                <a:latin typeface="Calibri"/>
              </a:rPr>
              <a:t>MISSIE FME </a:t>
            </a:r>
            <a:r>
              <a:rPr lang="nl-NL" sz="1600" b="0" i="0" u="none" strike="noStrike" kern="1200" cap="none" spc="0" baseline="0">
                <a:solidFill>
                  <a:srgbClr val="FFFFFF"/>
                </a:solidFill>
                <a:uFillTx/>
                <a:latin typeface="Calibri"/>
              </a:rPr>
              <a:t>| We mobiliseren en verbinden de technologische industrie en de samenleving voor elke vraag of uitdaging waarop technologie het antwoord is. We gaan voor een toekomstbestendige wereld, met welzijn en welvaart, waarin iedereen meedoet. </a:t>
            </a:r>
          </a:p>
        </p:txBody>
      </p:sp>
      <p:sp>
        <p:nvSpPr>
          <p:cNvPr id="13" name="Tekstvak 8">
            <a:extLst>
              <a:ext uri="{FF2B5EF4-FFF2-40B4-BE49-F238E27FC236}">
                <a16:creationId xmlns:a16="http://schemas.microsoft.com/office/drawing/2014/main" id="{52754302-6CFA-439E-A5B5-3ABFCF483BFD}"/>
              </a:ext>
            </a:extLst>
          </p:cNvPr>
          <p:cNvSpPr txBox="1"/>
          <p:nvPr userDrawn="1"/>
        </p:nvSpPr>
        <p:spPr>
          <a:xfrm>
            <a:off x="680192" y="6147151"/>
            <a:ext cx="7566251" cy="338554"/>
          </a:xfrm>
          <a:prstGeom prst="rect">
            <a:avLst/>
          </a:prstGeom>
          <a:noFill/>
        </p:spPr>
        <p:txBody>
          <a:bodyPr wrap="square">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600" b="0" i="0" u="none" strike="noStrike" kern="1200" cap="all" spc="0" baseline="0">
                <a:solidFill>
                  <a:srgbClr val="F5841F"/>
                </a:solidFill>
                <a:uFillTx/>
                <a:latin typeface="Calibri"/>
              </a:rPr>
              <a:t>Kernwaarden</a:t>
            </a:r>
            <a:r>
              <a:rPr lang="nl-NL" sz="1600" b="0" i="0" u="none" strike="noStrike" kern="1200" cap="none" spc="0" baseline="0">
                <a:solidFill>
                  <a:srgbClr val="F5841F"/>
                </a:solidFill>
                <a:uFillTx/>
                <a:latin typeface="Calibri"/>
              </a:rPr>
              <a:t>  FME </a:t>
            </a:r>
            <a:r>
              <a:rPr lang="nl-NL" sz="1600" b="0" i="0" u="none" strike="noStrike" kern="1200" cap="none" spc="0" baseline="0">
                <a:solidFill>
                  <a:srgbClr val="FFFFFF"/>
                </a:solidFill>
                <a:uFillTx/>
                <a:latin typeface="Calibri"/>
              </a:rPr>
              <a:t>| Verbinden - Vernieuwen - Ondernemen</a:t>
            </a:r>
          </a:p>
        </p:txBody>
      </p:sp>
    </p:spTree>
    <p:extLst>
      <p:ext uri="{BB962C8B-B14F-4D97-AF65-F5344CB8AC3E}">
        <p14:creationId xmlns:p14="http://schemas.microsoft.com/office/powerpoint/2010/main" val="3684952141"/>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ybersecurity">
    <p:bg>
      <p:bgPr>
        <a:solidFill>
          <a:srgbClr val="000000"/>
        </a:solidFill>
        <a:effectLst/>
      </p:bgPr>
    </p:bg>
    <p:spTree>
      <p:nvGrpSpPr>
        <p:cNvPr id="1" name=""/>
        <p:cNvGrpSpPr/>
        <p:nvPr/>
      </p:nvGrpSpPr>
      <p:grpSpPr>
        <a:xfrm>
          <a:off x="0" y="0"/>
          <a:ext cx="0" cy="0"/>
          <a:chOff x="0" y="0"/>
          <a:chExt cx="0" cy="0"/>
        </a:xfrm>
      </p:grpSpPr>
      <p:pic>
        <p:nvPicPr>
          <p:cNvPr id="470" name="11.png"/>
          <p:cNvPicPr>
            <a:picLocks noChangeAspect="1"/>
          </p:cNvPicPr>
          <p:nvPr/>
        </p:nvPicPr>
        <p:blipFill>
          <a:blip r:embed="rId2" cstate="screen">
            <a:alphaModFix amt="35000"/>
            <a:extLst>
              <a:ext uri="{28A0092B-C50C-407E-A947-70E740481C1C}">
                <a14:useLocalDpi xmlns:a14="http://schemas.microsoft.com/office/drawing/2010/main"/>
              </a:ext>
            </a:extLst>
          </a:blip>
          <a:srcRect/>
          <a:stretch/>
        </p:blipFill>
        <p:spPr>
          <a:xfrm>
            <a:off x="0" y="3992"/>
            <a:ext cx="6109716" cy="6883798"/>
          </a:xfrm>
          <a:prstGeom prst="rect">
            <a:avLst/>
          </a:prstGeom>
          <a:ln w="12700">
            <a:miter lim="400000"/>
          </a:ln>
        </p:spPr>
      </p:pic>
      <p:pic>
        <p:nvPicPr>
          <p:cNvPr id="472" name="FME_Graphics_2020_02-01.png" descr="FME_Graphics_2020_02-01.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89579" y="6008966"/>
            <a:ext cx="1840497" cy="473694"/>
          </a:xfrm>
          <a:prstGeom prst="rect">
            <a:avLst/>
          </a:prstGeom>
          <a:ln w="12700">
            <a:miter lim="400000"/>
          </a:ln>
        </p:spPr>
      </p:pic>
      <p:pic>
        <p:nvPicPr>
          <p:cNvPr id="473" name="image6.png" descr="image6.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947370" y="2282951"/>
            <a:ext cx="2309018" cy="2311148"/>
          </a:xfrm>
          <a:prstGeom prst="rect">
            <a:avLst/>
          </a:prstGeom>
          <a:ln w="12700">
            <a:miter lim="400000"/>
          </a:ln>
        </p:spPr>
      </p:pic>
      <p:sp>
        <p:nvSpPr>
          <p:cNvPr id="474" name="Lijn"/>
          <p:cNvSpPr/>
          <p:nvPr userDrawn="1"/>
        </p:nvSpPr>
        <p:spPr>
          <a:xfrm>
            <a:off x="4461190" y="3428777"/>
            <a:ext cx="513728" cy="1"/>
          </a:xfrm>
          <a:prstGeom prst="line">
            <a:avLst/>
          </a:prstGeom>
          <a:ln w="12700">
            <a:solidFill>
              <a:srgbClr val="FF9300"/>
            </a:solidFill>
            <a:custDash>
              <a:ds d="600000" sp="600000"/>
            </a:custDash>
            <a:miter lim="400000"/>
          </a:ln>
        </p:spPr>
        <p:txBody>
          <a:bodyPr lIns="0" tIns="0" rIns="0" bIns="0" anchor="ctr"/>
          <a:lstStyle/>
          <a:p>
            <a:pPr algn="ctr" defTabSz="412750">
              <a:lnSpc>
                <a:spcPct val="100000"/>
              </a:lnSpc>
              <a:defRPr sz="3200">
                <a:solidFill>
                  <a:srgbClr val="FFFFFF"/>
                </a:solidFill>
                <a:latin typeface="Helvetica Neue Medium"/>
                <a:ea typeface="Helvetica Neue Medium"/>
                <a:cs typeface="Helvetica Neue Medium"/>
                <a:sym typeface="Helvetica Neue Medium"/>
              </a:defRPr>
            </a:pPr>
            <a:endParaRPr sz="1600"/>
          </a:p>
        </p:txBody>
      </p:sp>
      <p:sp>
        <p:nvSpPr>
          <p:cNvPr id="475" name="Lijn"/>
          <p:cNvSpPr/>
          <p:nvPr userDrawn="1"/>
        </p:nvSpPr>
        <p:spPr>
          <a:xfrm>
            <a:off x="9840" y="3428777"/>
            <a:ext cx="1009541" cy="1"/>
          </a:xfrm>
          <a:prstGeom prst="line">
            <a:avLst/>
          </a:prstGeom>
          <a:ln w="12700">
            <a:solidFill>
              <a:srgbClr val="FF9300"/>
            </a:solidFill>
            <a:custDash>
              <a:ds d="600000" sp="600000"/>
            </a:custDash>
            <a:miter lim="400000"/>
          </a:ln>
        </p:spPr>
        <p:txBody>
          <a:bodyPr lIns="0" tIns="0" rIns="0" bIns="0" anchor="ctr"/>
          <a:lstStyle/>
          <a:p>
            <a:pPr algn="ctr" defTabSz="412750">
              <a:lnSpc>
                <a:spcPct val="100000"/>
              </a:lnSpc>
              <a:defRPr sz="3200">
                <a:solidFill>
                  <a:srgbClr val="FFFFFF"/>
                </a:solidFill>
                <a:latin typeface="Helvetica Neue Medium"/>
                <a:ea typeface="Helvetica Neue Medium"/>
                <a:cs typeface="Helvetica Neue Medium"/>
                <a:sym typeface="Helvetica Neue Medium"/>
              </a:defRPr>
            </a:pPr>
            <a:endParaRPr sz="1600"/>
          </a:p>
        </p:txBody>
      </p:sp>
      <p:pic>
        <p:nvPicPr>
          <p:cNvPr id="478" name="FME_Graphics_2020_02-15.png" descr="FME_Graphics_2020_02-15.png"/>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a:off x="11218711" y="0"/>
            <a:ext cx="972697" cy="6858000"/>
          </a:xfrm>
          <a:prstGeom prst="rect">
            <a:avLst/>
          </a:prstGeom>
          <a:ln w="12700">
            <a:miter lim="400000"/>
          </a:ln>
        </p:spPr>
      </p:pic>
      <p:sp>
        <p:nvSpPr>
          <p:cNvPr id="8" name="SMART…">
            <a:extLst>
              <a:ext uri="{FF2B5EF4-FFF2-40B4-BE49-F238E27FC236}">
                <a16:creationId xmlns:a16="http://schemas.microsoft.com/office/drawing/2014/main" id="{4F09DFFD-F174-42B4-B3D3-4C62500632F4}"/>
              </a:ext>
            </a:extLst>
          </p:cNvPr>
          <p:cNvSpPr txBox="1"/>
          <p:nvPr userDrawn="1"/>
        </p:nvSpPr>
        <p:spPr>
          <a:xfrm>
            <a:off x="1020347" y="3204178"/>
            <a:ext cx="3439878" cy="4496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147" tIns="32147" rIns="32147" bIns="32147" anchor="ctr">
            <a:spAutoFit/>
          </a:bodyPr>
          <a:lstStyle/>
          <a:p>
            <a:pPr algn="ctr">
              <a:lnSpc>
                <a:spcPct val="100000"/>
              </a:lnSpc>
              <a:defRPr sz="5000" b="1" spc="750">
                <a:solidFill>
                  <a:srgbClr val="FFFFFF"/>
                </a:solidFill>
              </a:defRPr>
            </a:pPr>
            <a:r>
              <a:rPr lang="en-US" sz="2500"/>
              <a:t>CYBERSECURITY</a:t>
            </a:r>
            <a:endParaRPr sz="2500"/>
          </a:p>
        </p:txBody>
      </p:sp>
      <p:sp>
        <p:nvSpPr>
          <p:cNvPr id="9" name="Text Placeholder 2">
            <a:extLst>
              <a:ext uri="{FF2B5EF4-FFF2-40B4-BE49-F238E27FC236}">
                <a16:creationId xmlns:a16="http://schemas.microsoft.com/office/drawing/2014/main" id="{A52175F6-AE88-4431-814D-408B6E404128}"/>
              </a:ext>
            </a:extLst>
          </p:cNvPr>
          <p:cNvSpPr>
            <a:spLocks noGrp="1"/>
          </p:cNvSpPr>
          <p:nvPr>
            <p:ph type="body" sz="quarter" idx="10" hasCustomPrompt="1"/>
          </p:nvPr>
        </p:nvSpPr>
        <p:spPr>
          <a:xfrm>
            <a:off x="7533482" y="2344724"/>
            <a:ext cx="3246438" cy="2164571"/>
          </a:xfrm>
        </p:spPr>
        <p:txBody>
          <a:bodyPr>
            <a:normAutofit/>
          </a:bodyPr>
          <a:lstStyle>
            <a:lvl1pPr>
              <a:buNone/>
              <a:defRPr sz="2200" b="1"/>
            </a:lvl1pPr>
            <a:lvl2pPr>
              <a:buNone/>
              <a:defRPr sz="2200" b="1"/>
            </a:lvl2pPr>
            <a:lvl3pPr>
              <a:buNone/>
              <a:defRPr sz="2200" b="1"/>
            </a:lvl3pPr>
            <a:lvl4pPr>
              <a:buNone/>
              <a:defRPr sz="2200" b="1"/>
            </a:lvl4pPr>
            <a:lvl5pPr>
              <a:buNone/>
              <a:defRPr sz="2200" b="1"/>
            </a:lvl5pPr>
          </a:lstStyle>
          <a:p>
            <a:pPr lvl="0"/>
            <a:r>
              <a:rPr lang="en-US" err="1"/>
              <a:t>Vul</a:t>
            </a:r>
            <a:r>
              <a:rPr lang="en-US"/>
              <a:t> </a:t>
            </a:r>
            <a:r>
              <a:rPr lang="en-US" err="1"/>
              <a:t>hier</a:t>
            </a:r>
            <a:r>
              <a:rPr lang="en-US"/>
              <a:t> je </a:t>
            </a:r>
            <a:r>
              <a:rPr lang="en-US" err="1"/>
              <a:t>tekst</a:t>
            </a:r>
            <a:r>
              <a:rPr lang="en-US"/>
              <a:t> in.</a:t>
            </a:r>
            <a:endParaRPr lang="en-NL"/>
          </a:p>
        </p:txBody>
      </p:sp>
    </p:spTree>
    <p:extLst>
      <p:ext uri="{BB962C8B-B14F-4D97-AF65-F5344CB8AC3E}">
        <p14:creationId xmlns:p14="http://schemas.microsoft.com/office/powerpoint/2010/main" val="2218768993"/>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mart industry">
    <p:bg>
      <p:bgPr>
        <a:solidFill>
          <a:srgbClr val="000000"/>
        </a:solidFill>
        <a:effectLst/>
      </p:bgPr>
    </p:bg>
    <p:spTree>
      <p:nvGrpSpPr>
        <p:cNvPr id="1" name=""/>
        <p:cNvGrpSpPr/>
        <p:nvPr/>
      </p:nvGrpSpPr>
      <p:grpSpPr>
        <a:xfrm>
          <a:off x="0" y="0"/>
          <a:ext cx="0" cy="0"/>
          <a:chOff x="0" y="0"/>
          <a:chExt cx="0" cy="0"/>
        </a:xfrm>
      </p:grpSpPr>
      <p:pic>
        <p:nvPicPr>
          <p:cNvPr id="8" name="08.png">
            <a:extLst>
              <a:ext uri="{FF2B5EF4-FFF2-40B4-BE49-F238E27FC236}">
                <a16:creationId xmlns:a16="http://schemas.microsoft.com/office/drawing/2014/main" id="{2F876D3C-A02C-4C35-AD47-8F877B5A745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484" y="11498"/>
            <a:ext cx="6104973" cy="6846502"/>
          </a:xfrm>
          <a:prstGeom prst="rect">
            <a:avLst/>
          </a:prstGeom>
          <a:ln w="12700">
            <a:miter lim="400000"/>
          </a:ln>
        </p:spPr>
      </p:pic>
      <p:pic>
        <p:nvPicPr>
          <p:cNvPr id="462" name="FME_Graphics_2020_02-01.png" descr="FME_Graphics_2020_02-01.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89579" y="6008966"/>
            <a:ext cx="1840497" cy="473694"/>
          </a:xfrm>
          <a:prstGeom prst="rect">
            <a:avLst/>
          </a:prstGeom>
          <a:ln w="12700">
            <a:miter lim="400000"/>
          </a:ln>
        </p:spPr>
      </p:pic>
      <p:pic>
        <p:nvPicPr>
          <p:cNvPr id="9" name="image6.png" descr="image6.png">
            <a:extLst>
              <a:ext uri="{FF2B5EF4-FFF2-40B4-BE49-F238E27FC236}">
                <a16:creationId xmlns:a16="http://schemas.microsoft.com/office/drawing/2014/main" id="{D4EF503D-EDC2-4752-851C-4A163E0BA56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947370" y="2282951"/>
            <a:ext cx="2309018" cy="2311148"/>
          </a:xfrm>
          <a:prstGeom prst="rect">
            <a:avLst/>
          </a:prstGeom>
          <a:ln w="12700">
            <a:miter lim="400000"/>
          </a:ln>
        </p:spPr>
      </p:pic>
      <p:sp>
        <p:nvSpPr>
          <p:cNvPr id="10" name="Lijn">
            <a:extLst>
              <a:ext uri="{FF2B5EF4-FFF2-40B4-BE49-F238E27FC236}">
                <a16:creationId xmlns:a16="http://schemas.microsoft.com/office/drawing/2014/main" id="{A60B22B9-9D89-4207-A2E0-EA55E5663002}"/>
              </a:ext>
            </a:extLst>
          </p:cNvPr>
          <p:cNvSpPr/>
          <p:nvPr userDrawn="1"/>
        </p:nvSpPr>
        <p:spPr>
          <a:xfrm>
            <a:off x="4461190" y="3428777"/>
            <a:ext cx="513728" cy="1"/>
          </a:xfrm>
          <a:prstGeom prst="line">
            <a:avLst/>
          </a:prstGeom>
          <a:ln w="12700">
            <a:solidFill>
              <a:srgbClr val="FF9300"/>
            </a:solidFill>
            <a:custDash>
              <a:ds d="600000" sp="600000"/>
            </a:custDash>
            <a:miter lim="400000"/>
          </a:ln>
        </p:spPr>
        <p:txBody>
          <a:bodyPr lIns="0" tIns="0" rIns="0" bIns="0" anchor="ctr"/>
          <a:lstStyle/>
          <a:p>
            <a:pPr algn="ctr" defTabSz="412750">
              <a:lnSpc>
                <a:spcPct val="100000"/>
              </a:lnSpc>
              <a:defRPr sz="3200">
                <a:solidFill>
                  <a:srgbClr val="FFFFFF"/>
                </a:solidFill>
                <a:latin typeface="Helvetica Neue Medium"/>
                <a:ea typeface="Helvetica Neue Medium"/>
                <a:cs typeface="Helvetica Neue Medium"/>
                <a:sym typeface="Helvetica Neue Medium"/>
              </a:defRPr>
            </a:pPr>
            <a:endParaRPr sz="1600"/>
          </a:p>
        </p:txBody>
      </p:sp>
      <p:sp>
        <p:nvSpPr>
          <p:cNvPr id="11" name="Lijn">
            <a:extLst>
              <a:ext uri="{FF2B5EF4-FFF2-40B4-BE49-F238E27FC236}">
                <a16:creationId xmlns:a16="http://schemas.microsoft.com/office/drawing/2014/main" id="{986065AD-4DFB-41D8-A4EA-B011F180250E}"/>
              </a:ext>
            </a:extLst>
          </p:cNvPr>
          <p:cNvSpPr/>
          <p:nvPr userDrawn="1"/>
        </p:nvSpPr>
        <p:spPr>
          <a:xfrm>
            <a:off x="9840" y="3428777"/>
            <a:ext cx="1009541" cy="1"/>
          </a:xfrm>
          <a:prstGeom prst="line">
            <a:avLst/>
          </a:prstGeom>
          <a:ln w="12700">
            <a:solidFill>
              <a:srgbClr val="FF9300"/>
            </a:solidFill>
            <a:custDash>
              <a:ds d="600000" sp="600000"/>
            </a:custDash>
            <a:miter lim="400000"/>
          </a:ln>
        </p:spPr>
        <p:txBody>
          <a:bodyPr lIns="0" tIns="0" rIns="0" bIns="0" anchor="ctr"/>
          <a:lstStyle/>
          <a:p>
            <a:pPr algn="ctr" defTabSz="412750">
              <a:lnSpc>
                <a:spcPct val="100000"/>
              </a:lnSpc>
              <a:defRPr sz="3200">
                <a:solidFill>
                  <a:srgbClr val="FFFFFF"/>
                </a:solidFill>
                <a:latin typeface="Helvetica Neue Medium"/>
                <a:ea typeface="Helvetica Neue Medium"/>
                <a:cs typeface="Helvetica Neue Medium"/>
                <a:sym typeface="Helvetica Neue Medium"/>
              </a:defRPr>
            </a:pPr>
            <a:endParaRPr sz="1600"/>
          </a:p>
        </p:txBody>
      </p:sp>
      <p:pic>
        <p:nvPicPr>
          <p:cNvPr id="12" name="FME_Graphics_2020_02-15.png" descr="FME_Graphics_2020_02-15.png">
            <a:extLst>
              <a:ext uri="{FF2B5EF4-FFF2-40B4-BE49-F238E27FC236}">
                <a16:creationId xmlns:a16="http://schemas.microsoft.com/office/drawing/2014/main" id="{966B0575-461D-4934-9F08-7CF8A5E91EC6}"/>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a:off x="11218711" y="0"/>
            <a:ext cx="972697" cy="6858000"/>
          </a:xfrm>
          <a:prstGeom prst="rect">
            <a:avLst/>
          </a:prstGeom>
          <a:ln w="12700">
            <a:miter lim="400000"/>
          </a:ln>
        </p:spPr>
      </p:pic>
      <p:sp>
        <p:nvSpPr>
          <p:cNvPr id="13" name="SMART…">
            <a:extLst>
              <a:ext uri="{FF2B5EF4-FFF2-40B4-BE49-F238E27FC236}">
                <a16:creationId xmlns:a16="http://schemas.microsoft.com/office/drawing/2014/main" id="{23850294-19E3-4ABC-9E44-5C9C33BF1C61}"/>
              </a:ext>
            </a:extLst>
          </p:cNvPr>
          <p:cNvSpPr txBox="1"/>
          <p:nvPr userDrawn="1"/>
        </p:nvSpPr>
        <p:spPr>
          <a:xfrm>
            <a:off x="1020347" y="3011818"/>
            <a:ext cx="3439878" cy="8343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147" tIns="32147" rIns="32147" bIns="32147" anchor="ctr">
            <a:spAutoFit/>
          </a:bodyPr>
          <a:lstStyle/>
          <a:p>
            <a:pPr algn="ctr">
              <a:lnSpc>
                <a:spcPct val="100000"/>
              </a:lnSpc>
              <a:defRPr sz="5000" b="1" spc="750">
                <a:solidFill>
                  <a:srgbClr val="FFFFFF"/>
                </a:solidFill>
              </a:defRPr>
            </a:pPr>
            <a:r>
              <a:rPr lang="en-US" sz="2500"/>
              <a:t>SMART INDUSTRY</a:t>
            </a:r>
            <a:endParaRPr sz="2500"/>
          </a:p>
        </p:txBody>
      </p:sp>
      <p:sp>
        <p:nvSpPr>
          <p:cNvPr id="14" name="Text Placeholder 2">
            <a:extLst>
              <a:ext uri="{FF2B5EF4-FFF2-40B4-BE49-F238E27FC236}">
                <a16:creationId xmlns:a16="http://schemas.microsoft.com/office/drawing/2014/main" id="{13A7BD24-81E0-4487-B4FA-1EE62B04FF6D}"/>
              </a:ext>
            </a:extLst>
          </p:cNvPr>
          <p:cNvSpPr>
            <a:spLocks noGrp="1"/>
          </p:cNvSpPr>
          <p:nvPr>
            <p:ph type="body" sz="quarter" idx="10" hasCustomPrompt="1"/>
          </p:nvPr>
        </p:nvSpPr>
        <p:spPr>
          <a:xfrm>
            <a:off x="7533482" y="2344724"/>
            <a:ext cx="3246438" cy="2164571"/>
          </a:xfrm>
        </p:spPr>
        <p:txBody>
          <a:bodyPr>
            <a:normAutofit/>
          </a:bodyPr>
          <a:lstStyle>
            <a:lvl1pPr>
              <a:buNone/>
              <a:defRPr sz="2200" b="1"/>
            </a:lvl1pPr>
            <a:lvl2pPr>
              <a:buNone/>
              <a:defRPr sz="2200" b="1"/>
            </a:lvl2pPr>
            <a:lvl3pPr>
              <a:buNone/>
              <a:defRPr sz="2200" b="1"/>
            </a:lvl3pPr>
            <a:lvl4pPr>
              <a:buNone/>
              <a:defRPr sz="2200" b="1"/>
            </a:lvl4pPr>
            <a:lvl5pPr>
              <a:buNone/>
              <a:defRPr sz="2200" b="1"/>
            </a:lvl5pPr>
          </a:lstStyle>
          <a:p>
            <a:pPr lvl="0"/>
            <a:r>
              <a:rPr lang="en-US" err="1"/>
              <a:t>Vul</a:t>
            </a:r>
            <a:r>
              <a:rPr lang="en-US"/>
              <a:t> </a:t>
            </a:r>
            <a:r>
              <a:rPr lang="en-US" err="1"/>
              <a:t>hier</a:t>
            </a:r>
            <a:r>
              <a:rPr lang="en-US"/>
              <a:t> je </a:t>
            </a:r>
            <a:r>
              <a:rPr lang="en-US" err="1"/>
              <a:t>tekst</a:t>
            </a:r>
            <a:r>
              <a:rPr lang="en-US"/>
              <a:t> in.</a:t>
            </a:r>
            <a:endParaRPr lang="en-NL"/>
          </a:p>
        </p:txBody>
      </p:sp>
    </p:spTree>
    <p:extLst>
      <p:ext uri="{BB962C8B-B14F-4D97-AF65-F5344CB8AC3E}">
        <p14:creationId xmlns:p14="http://schemas.microsoft.com/office/powerpoint/2010/main" val="382620235"/>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Landbouw en water">
    <p:bg>
      <p:bgPr>
        <a:solidFill>
          <a:srgbClr val="000000"/>
        </a:solidFill>
        <a:effectLst/>
      </p:bgPr>
    </p:bg>
    <p:spTree>
      <p:nvGrpSpPr>
        <p:cNvPr id="1" name=""/>
        <p:cNvGrpSpPr/>
        <p:nvPr/>
      </p:nvGrpSpPr>
      <p:grpSpPr>
        <a:xfrm>
          <a:off x="0" y="0"/>
          <a:ext cx="0" cy="0"/>
          <a:chOff x="0" y="0"/>
          <a:chExt cx="0" cy="0"/>
        </a:xfrm>
      </p:grpSpPr>
      <p:pic>
        <p:nvPicPr>
          <p:cNvPr id="454" name="09.png"/>
          <p:cNvPicPr>
            <a:picLocks noChangeAspect="1"/>
          </p:cNvPicPr>
          <p:nvPr/>
        </p:nvPicPr>
        <p:blipFill>
          <a:blip r:embed="rId2" cstate="screen">
            <a:alphaModFix amt="35000"/>
            <a:extLst>
              <a:ext uri="{28A0092B-C50C-407E-A947-70E740481C1C}">
                <a14:useLocalDpi xmlns:a14="http://schemas.microsoft.com/office/drawing/2010/main"/>
              </a:ext>
            </a:extLst>
          </a:blip>
          <a:srcRect/>
          <a:stretch/>
        </p:blipFill>
        <p:spPr>
          <a:xfrm>
            <a:off x="0" y="-4872"/>
            <a:ext cx="6085055" cy="6886840"/>
          </a:xfrm>
          <a:prstGeom prst="rect">
            <a:avLst/>
          </a:prstGeom>
          <a:ln w="12700">
            <a:miter lim="400000"/>
          </a:ln>
        </p:spPr>
      </p:pic>
      <p:pic>
        <p:nvPicPr>
          <p:cNvPr id="462" name="FME_Graphics_2020_02-01.png" descr="FME_Graphics_2020_02-01.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89579" y="6008966"/>
            <a:ext cx="1840497" cy="473694"/>
          </a:xfrm>
          <a:prstGeom prst="rect">
            <a:avLst/>
          </a:prstGeom>
          <a:ln w="12700">
            <a:miter lim="400000"/>
          </a:ln>
        </p:spPr>
      </p:pic>
      <p:pic>
        <p:nvPicPr>
          <p:cNvPr id="9" name="FME_Graphics_2020_02-15.png" descr="FME_Graphics_2020_02-15.png">
            <a:extLst>
              <a:ext uri="{FF2B5EF4-FFF2-40B4-BE49-F238E27FC236}">
                <a16:creationId xmlns:a16="http://schemas.microsoft.com/office/drawing/2014/main" id="{3FA1F66F-DDC1-4B1A-B843-4895BA2737D5}"/>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11218711" y="0"/>
            <a:ext cx="972697" cy="6858000"/>
          </a:xfrm>
          <a:prstGeom prst="rect">
            <a:avLst/>
          </a:prstGeom>
          <a:ln w="12700">
            <a:miter lim="400000"/>
          </a:ln>
        </p:spPr>
      </p:pic>
      <p:pic>
        <p:nvPicPr>
          <p:cNvPr id="10" name="FME_Graphics_assets-02.png" descr="FME_Graphics_assets-02.png">
            <a:extLst>
              <a:ext uri="{FF2B5EF4-FFF2-40B4-BE49-F238E27FC236}">
                <a16:creationId xmlns:a16="http://schemas.microsoft.com/office/drawing/2014/main" id="{820785A2-2A18-42B3-B096-E11C32DED3AE}"/>
              </a:ext>
            </a:extLst>
          </p:cNvPr>
          <p:cNvPicPr>
            <a:picLocks noChangeAspect="1"/>
          </p:cNvPicPr>
          <p:nvPr userDrawn="1"/>
        </p:nvPicPr>
        <p:blipFill>
          <a:blip r:embed="rId5"/>
          <a:stretch>
            <a:fillRect/>
          </a:stretch>
        </p:blipFill>
        <p:spPr>
          <a:xfrm>
            <a:off x="4953720" y="2282951"/>
            <a:ext cx="2309018" cy="2311148"/>
          </a:xfrm>
          <a:prstGeom prst="rect">
            <a:avLst/>
          </a:prstGeom>
          <a:ln w="12700">
            <a:miter lim="400000"/>
          </a:ln>
        </p:spPr>
      </p:pic>
      <p:sp>
        <p:nvSpPr>
          <p:cNvPr id="11" name="Lijn">
            <a:extLst>
              <a:ext uri="{FF2B5EF4-FFF2-40B4-BE49-F238E27FC236}">
                <a16:creationId xmlns:a16="http://schemas.microsoft.com/office/drawing/2014/main" id="{CEB1AC62-7038-4F87-88A6-24490EDE158E}"/>
              </a:ext>
            </a:extLst>
          </p:cNvPr>
          <p:cNvSpPr/>
          <p:nvPr userDrawn="1"/>
        </p:nvSpPr>
        <p:spPr>
          <a:xfrm>
            <a:off x="4461190" y="3428777"/>
            <a:ext cx="513728" cy="1"/>
          </a:xfrm>
          <a:prstGeom prst="line">
            <a:avLst/>
          </a:prstGeom>
          <a:ln w="12700">
            <a:solidFill>
              <a:srgbClr val="FF9300"/>
            </a:solidFill>
            <a:custDash>
              <a:ds d="600000" sp="600000"/>
            </a:custDash>
            <a:miter lim="400000"/>
          </a:ln>
        </p:spPr>
        <p:txBody>
          <a:bodyPr lIns="0" tIns="0" rIns="0" bIns="0" anchor="ctr"/>
          <a:lstStyle/>
          <a:p>
            <a:pPr algn="ctr" defTabSz="412750">
              <a:lnSpc>
                <a:spcPct val="100000"/>
              </a:lnSpc>
              <a:defRPr sz="3200">
                <a:solidFill>
                  <a:srgbClr val="FFFFFF"/>
                </a:solidFill>
                <a:latin typeface="Helvetica Neue Medium"/>
                <a:ea typeface="Helvetica Neue Medium"/>
                <a:cs typeface="Helvetica Neue Medium"/>
                <a:sym typeface="Helvetica Neue Medium"/>
              </a:defRPr>
            </a:pPr>
            <a:endParaRPr sz="1600"/>
          </a:p>
        </p:txBody>
      </p:sp>
      <p:sp>
        <p:nvSpPr>
          <p:cNvPr id="12" name="Lijn">
            <a:extLst>
              <a:ext uri="{FF2B5EF4-FFF2-40B4-BE49-F238E27FC236}">
                <a16:creationId xmlns:a16="http://schemas.microsoft.com/office/drawing/2014/main" id="{7A48BF68-8BC9-4F6A-AFC3-92691A0D3F74}"/>
              </a:ext>
            </a:extLst>
          </p:cNvPr>
          <p:cNvSpPr/>
          <p:nvPr userDrawn="1"/>
        </p:nvSpPr>
        <p:spPr>
          <a:xfrm>
            <a:off x="9840" y="3428777"/>
            <a:ext cx="1009541" cy="1"/>
          </a:xfrm>
          <a:prstGeom prst="line">
            <a:avLst/>
          </a:prstGeom>
          <a:ln w="12700">
            <a:solidFill>
              <a:srgbClr val="FF9300"/>
            </a:solidFill>
            <a:custDash>
              <a:ds d="600000" sp="600000"/>
            </a:custDash>
            <a:miter lim="400000"/>
          </a:ln>
        </p:spPr>
        <p:txBody>
          <a:bodyPr lIns="0" tIns="0" rIns="0" bIns="0" anchor="ctr"/>
          <a:lstStyle/>
          <a:p>
            <a:pPr algn="ctr" defTabSz="412750">
              <a:lnSpc>
                <a:spcPct val="100000"/>
              </a:lnSpc>
              <a:defRPr sz="3200">
                <a:solidFill>
                  <a:srgbClr val="FFFFFF"/>
                </a:solidFill>
                <a:latin typeface="Helvetica Neue Medium"/>
                <a:ea typeface="Helvetica Neue Medium"/>
                <a:cs typeface="Helvetica Neue Medium"/>
                <a:sym typeface="Helvetica Neue Medium"/>
              </a:defRPr>
            </a:pPr>
            <a:endParaRPr sz="1600"/>
          </a:p>
        </p:txBody>
      </p:sp>
      <p:sp>
        <p:nvSpPr>
          <p:cNvPr id="8" name="SMART…">
            <a:extLst>
              <a:ext uri="{FF2B5EF4-FFF2-40B4-BE49-F238E27FC236}">
                <a16:creationId xmlns:a16="http://schemas.microsoft.com/office/drawing/2014/main" id="{9A6C5AFD-9A42-4320-A2E2-D34334C9364D}"/>
              </a:ext>
            </a:extLst>
          </p:cNvPr>
          <p:cNvSpPr txBox="1"/>
          <p:nvPr userDrawn="1"/>
        </p:nvSpPr>
        <p:spPr>
          <a:xfrm>
            <a:off x="1020347" y="2819458"/>
            <a:ext cx="3439878" cy="12190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147" tIns="32147" rIns="32147" bIns="32147" anchor="ctr">
            <a:spAutoFit/>
          </a:bodyPr>
          <a:lstStyle/>
          <a:p>
            <a:pPr algn="ctr">
              <a:lnSpc>
                <a:spcPct val="100000"/>
              </a:lnSpc>
              <a:defRPr sz="5000" b="1" spc="750">
                <a:solidFill>
                  <a:srgbClr val="FFFFFF"/>
                </a:solidFill>
              </a:defRPr>
            </a:pPr>
            <a:r>
              <a:rPr lang="en-US" sz="2500"/>
              <a:t>LANDBOUW, WATER &amp; VOEDSEL</a:t>
            </a:r>
          </a:p>
        </p:txBody>
      </p:sp>
      <p:sp>
        <p:nvSpPr>
          <p:cNvPr id="13" name="Text Placeholder 2">
            <a:extLst>
              <a:ext uri="{FF2B5EF4-FFF2-40B4-BE49-F238E27FC236}">
                <a16:creationId xmlns:a16="http://schemas.microsoft.com/office/drawing/2014/main" id="{FACE784C-5E14-426E-950C-90DAA7CA9F7F}"/>
              </a:ext>
            </a:extLst>
          </p:cNvPr>
          <p:cNvSpPr>
            <a:spLocks noGrp="1"/>
          </p:cNvSpPr>
          <p:nvPr>
            <p:ph type="body" sz="quarter" idx="10" hasCustomPrompt="1"/>
          </p:nvPr>
        </p:nvSpPr>
        <p:spPr>
          <a:xfrm>
            <a:off x="7533482" y="2344724"/>
            <a:ext cx="3246438" cy="2164571"/>
          </a:xfrm>
        </p:spPr>
        <p:txBody>
          <a:bodyPr>
            <a:normAutofit/>
          </a:bodyPr>
          <a:lstStyle>
            <a:lvl1pPr>
              <a:buNone/>
              <a:defRPr sz="2200" b="1"/>
            </a:lvl1pPr>
            <a:lvl2pPr>
              <a:buNone/>
              <a:defRPr sz="2200" b="1"/>
            </a:lvl2pPr>
            <a:lvl3pPr>
              <a:buNone/>
              <a:defRPr sz="2200" b="1"/>
            </a:lvl3pPr>
            <a:lvl4pPr>
              <a:buNone/>
              <a:defRPr sz="2200" b="1"/>
            </a:lvl4pPr>
            <a:lvl5pPr>
              <a:buNone/>
              <a:defRPr sz="2200" b="1"/>
            </a:lvl5pPr>
          </a:lstStyle>
          <a:p>
            <a:pPr lvl="0"/>
            <a:r>
              <a:rPr lang="en-US" err="1"/>
              <a:t>Vul</a:t>
            </a:r>
            <a:r>
              <a:rPr lang="en-US"/>
              <a:t> </a:t>
            </a:r>
            <a:r>
              <a:rPr lang="en-US" err="1"/>
              <a:t>hier</a:t>
            </a:r>
            <a:r>
              <a:rPr lang="en-US"/>
              <a:t> je </a:t>
            </a:r>
            <a:r>
              <a:rPr lang="en-US" err="1"/>
              <a:t>tekst</a:t>
            </a:r>
            <a:r>
              <a:rPr lang="en-US"/>
              <a:t> in.</a:t>
            </a:r>
            <a:endParaRPr lang="en-NL"/>
          </a:p>
        </p:txBody>
      </p:sp>
    </p:spTree>
    <p:extLst>
      <p:ext uri="{BB962C8B-B14F-4D97-AF65-F5344CB8AC3E}">
        <p14:creationId xmlns:p14="http://schemas.microsoft.com/office/powerpoint/2010/main" val="723768360"/>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ao">
    <p:bg>
      <p:bgPr>
        <a:solidFill>
          <a:srgbClr val="000000"/>
        </a:solidFill>
        <a:effectLst/>
      </p:bgPr>
    </p:bg>
    <p:spTree>
      <p:nvGrpSpPr>
        <p:cNvPr id="1" name=""/>
        <p:cNvGrpSpPr/>
        <p:nvPr/>
      </p:nvGrpSpPr>
      <p:grpSpPr>
        <a:xfrm>
          <a:off x="0" y="0"/>
          <a:ext cx="0" cy="0"/>
          <a:chOff x="0" y="0"/>
          <a:chExt cx="0" cy="0"/>
        </a:xfrm>
      </p:grpSpPr>
      <p:pic>
        <p:nvPicPr>
          <p:cNvPr id="438" name="gettyimages-1139489459-2048x2048.psd" descr="gettyimages-1139489459-2048x2048.psd"/>
          <p:cNvPicPr>
            <a:picLocks noChangeAspect="1"/>
          </p:cNvPicPr>
          <p:nvPr/>
        </p:nvPicPr>
        <p:blipFill>
          <a:blip r:embed="rId2" cstate="screen">
            <a:alphaModFix amt="35000"/>
            <a:extLst>
              <a:ext uri="{28A0092B-C50C-407E-A947-70E740481C1C}">
                <a14:useLocalDpi xmlns:a14="http://schemas.microsoft.com/office/drawing/2010/main"/>
              </a:ext>
            </a:extLst>
          </a:blip>
          <a:srcRect/>
          <a:stretch>
            <a:fillRect/>
          </a:stretch>
        </p:blipFill>
        <p:spPr>
          <a:xfrm>
            <a:off x="-5110" y="0"/>
            <a:ext cx="6101110" cy="6867553"/>
          </a:xfrm>
          <a:prstGeom prst="rect">
            <a:avLst/>
          </a:prstGeom>
          <a:ln w="12700">
            <a:miter lim="400000"/>
          </a:ln>
        </p:spPr>
      </p:pic>
      <p:pic>
        <p:nvPicPr>
          <p:cNvPr id="440" name="FME_Graphics_2020_02-01.png" descr="FME_Graphics_2020_02-01.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89579" y="6008966"/>
            <a:ext cx="1840497" cy="473694"/>
          </a:xfrm>
          <a:prstGeom prst="rect">
            <a:avLst/>
          </a:prstGeom>
          <a:ln w="12700">
            <a:miter lim="400000"/>
          </a:ln>
        </p:spPr>
      </p:pic>
      <p:sp>
        <p:nvSpPr>
          <p:cNvPr id="10" name="Lijn">
            <a:extLst>
              <a:ext uri="{FF2B5EF4-FFF2-40B4-BE49-F238E27FC236}">
                <a16:creationId xmlns:a16="http://schemas.microsoft.com/office/drawing/2014/main" id="{D50CA284-87D3-41E7-98C4-A45355B5C18F}"/>
              </a:ext>
            </a:extLst>
          </p:cNvPr>
          <p:cNvSpPr/>
          <p:nvPr userDrawn="1"/>
        </p:nvSpPr>
        <p:spPr>
          <a:xfrm>
            <a:off x="9840" y="3428777"/>
            <a:ext cx="1009541" cy="1"/>
          </a:xfrm>
          <a:prstGeom prst="line">
            <a:avLst/>
          </a:prstGeom>
          <a:ln w="12700">
            <a:solidFill>
              <a:srgbClr val="FF9300"/>
            </a:solidFill>
            <a:custDash>
              <a:ds d="600000" sp="600000"/>
            </a:custDash>
            <a:miter lim="400000"/>
          </a:ln>
        </p:spPr>
        <p:txBody>
          <a:bodyPr lIns="0" tIns="0" rIns="0" bIns="0" anchor="ctr"/>
          <a:lstStyle/>
          <a:p>
            <a:pPr algn="ctr" defTabSz="412750">
              <a:lnSpc>
                <a:spcPct val="100000"/>
              </a:lnSpc>
              <a:defRPr sz="3200">
                <a:solidFill>
                  <a:srgbClr val="FFFFFF"/>
                </a:solidFill>
                <a:latin typeface="Helvetica Neue Medium"/>
                <a:ea typeface="Helvetica Neue Medium"/>
                <a:cs typeface="Helvetica Neue Medium"/>
                <a:sym typeface="Helvetica Neue Medium"/>
              </a:defRPr>
            </a:pPr>
            <a:endParaRPr sz="1600"/>
          </a:p>
        </p:txBody>
      </p:sp>
      <p:pic>
        <p:nvPicPr>
          <p:cNvPr id="11" name="FME_Graphics_2020_02-15.png" descr="FME_Graphics_2020_02-15.png">
            <a:extLst>
              <a:ext uri="{FF2B5EF4-FFF2-40B4-BE49-F238E27FC236}">
                <a16:creationId xmlns:a16="http://schemas.microsoft.com/office/drawing/2014/main" id="{788721DA-E567-49ED-A530-0B4B94AC86BE}"/>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11218711" y="0"/>
            <a:ext cx="972697" cy="6858000"/>
          </a:xfrm>
          <a:prstGeom prst="rect">
            <a:avLst/>
          </a:prstGeom>
          <a:ln w="12700">
            <a:miter lim="400000"/>
          </a:ln>
        </p:spPr>
      </p:pic>
      <p:pic>
        <p:nvPicPr>
          <p:cNvPr id="12" name="FME_Graphics_assets-03.png" descr="FME_Graphics_assets-03.png">
            <a:extLst>
              <a:ext uri="{FF2B5EF4-FFF2-40B4-BE49-F238E27FC236}">
                <a16:creationId xmlns:a16="http://schemas.microsoft.com/office/drawing/2014/main" id="{BCBDAA1A-8F6C-42C7-82B7-2855AC8E060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517513" y="1855563"/>
            <a:ext cx="3161435" cy="3164351"/>
          </a:xfrm>
          <a:prstGeom prst="rect">
            <a:avLst/>
          </a:prstGeom>
          <a:ln w="12700">
            <a:miter lim="400000"/>
          </a:ln>
        </p:spPr>
      </p:pic>
      <p:sp>
        <p:nvSpPr>
          <p:cNvPr id="7" name="SMART…">
            <a:extLst>
              <a:ext uri="{FF2B5EF4-FFF2-40B4-BE49-F238E27FC236}">
                <a16:creationId xmlns:a16="http://schemas.microsoft.com/office/drawing/2014/main" id="{0CBF988C-AF59-4C90-9F61-01E90DDC5AF3}"/>
              </a:ext>
            </a:extLst>
          </p:cNvPr>
          <p:cNvSpPr txBox="1"/>
          <p:nvPr userDrawn="1"/>
        </p:nvSpPr>
        <p:spPr>
          <a:xfrm>
            <a:off x="1020347" y="3204178"/>
            <a:ext cx="3439878" cy="4496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147" tIns="32147" rIns="32147" bIns="32147" anchor="ctr">
            <a:spAutoFit/>
          </a:bodyPr>
          <a:lstStyle/>
          <a:p>
            <a:pPr algn="ctr">
              <a:lnSpc>
                <a:spcPct val="100000"/>
              </a:lnSpc>
              <a:defRPr sz="5000" b="1" spc="750">
                <a:solidFill>
                  <a:srgbClr val="FFFFFF"/>
                </a:solidFill>
              </a:defRPr>
            </a:pPr>
            <a:r>
              <a:rPr lang="en-US" sz="2500"/>
              <a:t>CAO</a:t>
            </a:r>
          </a:p>
        </p:txBody>
      </p:sp>
      <p:sp>
        <p:nvSpPr>
          <p:cNvPr id="8" name="Text Placeholder 2">
            <a:extLst>
              <a:ext uri="{FF2B5EF4-FFF2-40B4-BE49-F238E27FC236}">
                <a16:creationId xmlns:a16="http://schemas.microsoft.com/office/drawing/2014/main" id="{A622CE93-7E11-48C8-BE11-E0FBC1CA80F9}"/>
              </a:ext>
            </a:extLst>
          </p:cNvPr>
          <p:cNvSpPr>
            <a:spLocks noGrp="1"/>
          </p:cNvSpPr>
          <p:nvPr>
            <p:ph type="body" sz="quarter" idx="10" hasCustomPrompt="1"/>
          </p:nvPr>
        </p:nvSpPr>
        <p:spPr>
          <a:xfrm>
            <a:off x="7898235" y="2344724"/>
            <a:ext cx="2881684" cy="2164571"/>
          </a:xfrm>
        </p:spPr>
        <p:txBody>
          <a:bodyPr>
            <a:normAutofit/>
          </a:bodyPr>
          <a:lstStyle>
            <a:lvl1pPr>
              <a:buNone/>
              <a:defRPr sz="2200" b="1"/>
            </a:lvl1pPr>
            <a:lvl2pPr>
              <a:buNone/>
              <a:defRPr sz="2200" b="1"/>
            </a:lvl2pPr>
            <a:lvl3pPr>
              <a:buNone/>
              <a:defRPr sz="2200" b="1"/>
            </a:lvl3pPr>
            <a:lvl4pPr>
              <a:buNone/>
              <a:defRPr sz="2200" b="1"/>
            </a:lvl4pPr>
            <a:lvl5pPr>
              <a:buNone/>
              <a:defRPr sz="2200" b="1"/>
            </a:lvl5pPr>
          </a:lstStyle>
          <a:p>
            <a:pPr lvl="0"/>
            <a:r>
              <a:rPr lang="en-US" err="1"/>
              <a:t>Vul</a:t>
            </a:r>
            <a:r>
              <a:rPr lang="en-US"/>
              <a:t> </a:t>
            </a:r>
            <a:r>
              <a:rPr lang="en-US" err="1"/>
              <a:t>hier</a:t>
            </a:r>
            <a:r>
              <a:rPr lang="en-US"/>
              <a:t> je </a:t>
            </a:r>
            <a:r>
              <a:rPr lang="en-US" err="1"/>
              <a:t>tekst</a:t>
            </a:r>
            <a:r>
              <a:rPr lang="en-US"/>
              <a:t> in.</a:t>
            </a:r>
            <a:endParaRPr lang="en-NL"/>
          </a:p>
        </p:txBody>
      </p:sp>
    </p:spTree>
    <p:extLst>
      <p:ext uri="{BB962C8B-B14F-4D97-AF65-F5344CB8AC3E}">
        <p14:creationId xmlns:p14="http://schemas.microsoft.com/office/powerpoint/2010/main" val="1571524551"/>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oekomstbestendig werkgeverschap">
    <p:bg>
      <p:bgPr>
        <a:solidFill>
          <a:srgbClr val="000000"/>
        </a:solidFill>
        <a:effectLst/>
      </p:bgPr>
    </p:bg>
    <p:spTree>
      <p:nvGrpSpPr>
        <p:cNvPr id="1" name=""/>
        <p:cNvGrpSpPr/>
        <p:nvPr/>
      </p:nvGrpSpPr>
      <p:grpSpPr>
        <a:xfrm>
          <a:off x="0" y="0"/>
          <a:ext cx="0" cy="0"/>
          <a:chOff x="0" y="0"/>
          <a:chExt cx="0" cy="0"/>
        </a:xfrm>
      </p:grpSpPr>
      <p:pic>
        <p:nvPicPr>
          <p:cNvPr id="406" name="04.png"/>
          <p:cNvPicPr>
            <a:picLocks noChangeAspect="1"/>
          </p:cNvPicPr>
          <p:nvPr/>
        </p:nvPicPr>
        <p:blipFill>
          <a:blip r:embed="rId2" cstate="screen">
            <a:alphaModFix amt="35000"/>
            <a:extLst>
              <a:ext uri="{28A0092B-C50C-407E-A947-70E740481C1C}">
                <a14:useLocalDpi xmlns:a14="http://schemas.microsoft.com/office/drawing/2010/main"/>
              </a:ext>
            </a:extLst>
          </a:blip>
          <a:srcRect/>
          <a:stretch/>
        </p:blipFill>
        <p:spPr>
          <a:xfrm>
            <a:off x="-13849" y="-7859"/>
            <a:ext cx="6116199" cy="6857998"/>
          </a:xfrm>
          <a:prstGeom prst="rect">
            <a:avLst/>
          </a:prstGeom>
          <a:ln w="12700">
            <a:miter lim="400000"/>
          </a:ln>
        </p:spPr>
      </p:pic>
      <p:pic>
        <p:nvPicPr>
          <p:cNvPr id="408" name="FME_Graphics_2020_02-01.png" descr="FME_Graphics_2020_02-01.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89579" y="6008966"/>
            <a:ext cx="1840497" cy="473694"/>
          </a:xfrm>
          <a:prstGeom prst="rect">
            <a:avLst/>
          </a:prstGeom>
          <a:ln w="12700">
            <a:miter lim="400000"/>
          </a:ln>
        </p:spPr>
      </p:pic>
      <p:sp>
        <p:nvSpPr>
          <p:cNvPr id="10" name="Lijn">
            <a:extLst>
              <a:ext uri="{FF2B5EF4-FFF2-40B4-BE49-F238E27FC236}">
                <a16:creationId xmlns:a16="http://schemas.microsoft.com/office/drawing/2014/main" id="{3E9F59E2-EC39-48D7-8D43-F1E732B6C7DB}"/>
              </a:ext>
            </a:extLst>
          </p:cNvPr>
          <p:cNvSpPr/>
          <p:nvPr userDrawn="1"/>
        </p:nvSpPr>
        <p:spPr>
          <a:xfrm>
            <a:off x="9840" y="3428777"/>
            <a:ext cx="1009541" cy="1"/>
          </a:xfrm>
          <a:prstGeom prst="line">
            <a:avLst/>
          </a:prstGeom>
          <a:ln w="12700">
            <a:solidFill>
              <a:srgbClr val="FF9300"/>
            </a:solidFill>
            <a:custDash>
              <a:ds d="600000" sp="600000"/>
            </a:custDash>
            <a:miter lim="400000"/>
          </a:ln>
        </p:spPr>
        <p:txBody>
          <a:bodyPr lIns="0" tIns="0" rIns="0" bIns="0" anchor="ctr"/>
          <a:lstStyle/>
          <a:p>
            <a:pPr algn="ctr" defTabSz="412750">
              <a:lnSpc>
                <a:spcPct val="100000"/>
              </a:lnSpc>
              <a:defRPr sz="3200">
                <a:solidFill>
                  <a:srgbClr val="FFFFFF"/>
                </a:solidFill>
                <a:latin typeface="Helvetica Neue Medium"/>
                <a:ea typeface="Helvetica Neue Medium"/>
                <a:cs typeface="Helvetica Neue Medium"/>
                <a:sym typeface="Helvetica Neue Medium"/>
              </a:defRPr>
            </a:pPr>
            <a:endParaRPr sz="1600"/>
          </a:p>
        </p:txBody>
      </p:sp>
      <p:pic>
        <p:nvPicPr>
          <p:cNvPr id="11" name="FME_Graphics_2020_02-15.png" descr="FME_Graphics_2020_02-15.png">
            <a:extLst>
              <a:ext uri="{FF2B5EF4-FFF2-40B4-BE49-F238E27FC236}">
                <a16:creationId xmlns:a16="http://schemas.microsoft.com/office/drawing/2014/main" id="{09D66C82-7438-4FD6-847C-A5D995AC621F}"/>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11218711" y="0"/>
            <a:ext cx="972697" cy="6858000"/>
          </a:xfrm>
          <a:prstGeom prst="rect">
            <a:avLst/>
          </a:prstGeom>
          <a:ln w="12700">
            <a:miter lim="400000"/>
          </a:ln>
        </p:spPr>
      </p:pic>
      <p:pic>
        <p:nvPicPr>
          <p:cNvPr id="12" name="FME_Graphics_assets-03.png" descr="FME_Graphics_assets-03.png">
            <a:extLst>
              <a:ext uri="{FF2B5EF4-FFF2-40B4-BE49-F238E27FC236}">
                <a16:creationId xmlns:a16="http://schemas.microsoft.com/office/drawing/2014/main" id="{B633FBB0-294F-4B8B-9A98-08361433608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517513" y="1855563"/>
            <a:ext cx="3161435" cy="3164351"/>
          </a:xfrm>
          <a:prstGeom prst="rect">
            <a:avLst/>
          </a:prstGeom>
          <a:ln w="12700">
            <a:miter lim="400000"/>
          </a:ln>
        </p:spPr>
      </p:pic>
      <p:sp>
        <p:nvSpPr>
          <p:cNvPr id="7" name="SMART…">
            <a:extLst>
              <a:ext uri="{FF2B5EF4-FFF2-40B4-BE49-F238E27FC236}">
                <a16:creationId xmlns:a16="http://schemas.microsoft.com/office/drawing/2014/main" id="{D108F8EF-4A8B-4D4C-8D9C-684BD956015D}"/>
              </a:ext>
            </a:extLst>
          </p:cNvPr>
          <p:cNvSpPr txBox="1"/>
          <p:nvPr userDrawn="1"/>
        </p:nvSpPr>
        <p:spPr>
          <a:xfrm>
            <a:off x="700481" y="2819457"/>
            <a:ext cx="3951215" cy="12190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147" tIns="32147" rIns="32147" bIns="32147" anchor="ctr">
            <a:spAutoFit/>
          </a:bodyPr>
          <a:lstStyle/>
          <a:p>
            <a:pPr algn="ctr">
              <a:lnSpc>
                <a:spcPct val="100000"/>
              </a:lnSpc>
              <a:defRPr sz="5000" b="1" spc="750">
                <a:solidFill>
                  <a:srgbClr val="FFFFFF"/>
                </a:solidFill>
              </a:defRPr>
            </a:pPr>
            <a:r>
              <a:rPr lang="en-US" sz="2500"/>
              <a:t>TOEKOMSTBESTENDIG WERKGEVERSCHAP </a:t>
            </a:r>
          </a:p>
        </p:txBody>
      </p:sp>
      <p:sp>
        <p:nvSpPr>
          <p:cNvPr id="8" name="Text Placeholder 2">
            <a:extLst>
              <a:ext uri="{FF2B5EF4-FFF2-40B4-BE49-F238E27FC236}">
                <a16:creationId xmlns:a16="http://schemas.microsoft.com/office/drawing/2014/main" id="{E2BA669D-23B3-49FF-8893-234AEDE198C2}"/>
              </a:ext>
            </a:extLst>
          </p:cNvPr>
          <p:cNvSpPr>
            <a:spLocks noGrp="1"/>
          </p:cNvSpPr>
          <p:nvPr>
            <p:ph type="body" sz="quarter" idx="10" hasCustomPrompt="1"/>
          </p:nvPr>
        </p:nvSpPr>
        <p:spPr>
          <a:xfrm>
            <a:off x="7898235" y="2344724"/>
            <a:ext cx="2881684" cy="2164571"/>
          </a:xfrm>
        </p:spPr>
        <p:txBody>
          <a:bodyPr>
            <a:normAutofit/>
          </a:bodyPr>
          <a:lstStyle>
            <a:lvl1pPr>
              <a:buNone/>
              <a:defRPr sz="2200" b="1"/>
            </a:lvl1pPr>
            <a:lvl2pPr>
              <a:buNone/>
              <a:defRPr sz="2200" b="1"/>
            </a:lvl2pPr>
            <a:lvl3pPr>
              <a:buNone/>
              <a:defRPr sz="2200" b="1"/>
            </a:lvl3pPr>
            <a:lvl4pPr>
              <a:buNone/>
              <a:defRPr sz="2200" b="1"/>
            </a:lvl4pPr>
            <a:lvl5pPr>
              <a:buNone/>
              <a:defRPr sz="2200" b="1"/>
            </a:lvl5pPr>
          </a:lstStyle>
          <a:p>
            <a:pPr lvl="0"/>
            <a:r>
              <a:rPr lang="en-US" err="1"/>
              <a:t>Vul</a:t>
            </a:r>
            <a:r>
              <a:rPr lang="en-US"/>
              <a:t> </a:t>
            </a:r>
            <a:r>
              <a:rPr lang="en-US" err="1"/>
              <a:t>hier</a:t>
            </a:r>
            <a:r>
              <a:rPr lang="en-US"/>
              <a:t> je </a:t>
            </a:r>
            <a:r>
              <a:rPr lang="en-US" err="1"/>
              <a:t>tekst</a:t>
            </a:r>
            <a:r>
              <a:rPr lang="en-US"/>
              <a:t> in.</a:t>
            </a:r>
            <a:endParaRPr lang="en-NL"/>
          </a:p>
        </p:txBody>
      </p:sp>
    </p:spTree>
    <p:extLst>
      <p:ext uri="{BB962C8B-B14F-4D97-AF65-F5344CB8AC3E}">
        <p14:creationId xmlns:p14="http://schemas.microsoft.com/office/powerpoint/2010/main" val="4158264334"/>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FME logo 01">
    <p:bg>
      <p:bgPr>
        <a:solidFill>
          <a:srgbClr val="000000"/>
        </a:solidFill>
        <a:effectLst/>
      </p:bgPr>
    </p:bg>
    <p:spTree>
      <p:nvGrpSpPr>
        <p:cNvPr id="1" name=""/>
        <p:cNvGrpSpPr/>
        <p:nvPr/>
      </p:nvGrpSpPr>
      <p:grpSpPr>
        <a:xfrm>
          <a:off x="0" y="0"/>
          <a:ext cx="0" cy="0"/>
          <a:chOff x="0" y="0"/>
          <a:chExt cx="0" cy="0"/>
        </a:xfrm>
      </p:grpSpPr>
      <p:pic>
        <p:nvPicPr>
          <p:cNvPr id="579" name="FME_Graphics_2020_02-01.png" descr="FME_Graphics_2020_02-01.png"/>
          <p:cNvPicPr>
            <a:picLocks noChangeAspect="1"/>
          </p:cNvPicPr>
          <p:nvPr/>
        </p:nvPicPr>
        <p:blipFill>
          <a:blip r:embed="rId2"/>
          <a:stretch>
            <a:fillRect/>
          </a:stretch>
        </p:blipFill>
        <p:spPr>
          <a:xfrm>
            <a:off x="3714279" y="2234461"/>
            <a:ext cx="5736369" cy="1476385"/>
          </a:xfrm>
          <a:prstGeom prst="rect">
            <a:avLst/>
          </a:prstGeom>
          <a:ln w="12700">
            <a:miter lim="400000"/>
          </a:ln>
        </p:spPr>
      </p:pic>
      <p:sp>
        <p:nvSpPr>
          <p:cNvPr id="580" name="FME IS ALTIJD DICHTBIJ"/>
          <p:cNvSpPr txBox="1"/>
          <p:nvPr/>
        </p:nvSpPr>
        <p:spPr>
          <a:xfrm>
            <a:off x="5287268" y="5404363"/>
            <a:ext cx="1625958" cy="4649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nSpc>
                <a:spcPct val="120000"/>
              </a:lnSpc>
              <a:defRPr sz="4800" b="1">
                <a:solidFill>
                  <a:srgbClr val="FFFFFF"/>
                </a:solidFill>
              </a:defRPr>
            </a:lvl1pPr>
          </a:lstStyle>
          <a:p>
            <a:r>
              <a:rPr sz="2400"/>
              <a:t>www.fme.nl</a:t>
            </a:r>
          </a:p>
        </p:txBody>
      </p:sp>
    </p:spTree>
    <p:extLst>
      <p:ext uri="{BB962C8B-B14F-4D97-AF65-F5344CB8AC3E}">
        <p14:creationId xmlns:p14="http://schemas.microsoft.com/office/powerpoint/2010/main" val="2414915513"/>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Logodia">
    <p:bg>
      <p:bgPr>
        <a:solidFill>
          <a:srgbClr val="000000"/>
        </a:solidFill>
        <a:effectLst/>
      </p:bgPr>
    </p:bg>
    <p:spTree>
      <p:nvGrpSpPr>
        <p:cNvPr id="1" name=""/>
        <p:cNvGrpSpPr/>
        <p:nvPr/>
      </p:nvGrpSpPr>
      <p:grpSpPr>
        <a:xfrm>
          <a:off x="0" y="0"/>
          <a:ext cx="0" cy="0"/>
          <a:chOff x="0" y="0"/>
          <a:chExt cx="0" cy="0"/>
        </a:xfrm>
      </p:grpSpPr>
      <p:pic>
        <p:nvPicPr>
          <p:cNvPr id="4" name="Kuva 3"/>
          <p:cNvPicPr>
            <a:picLocks noChangeAspect="1"/>
          </p:cNvPicPr>
          <p:nvPr userDrawn="1"/>
        </p:nvPicPr>
        <p:blipFill>
          <a:blip r:embed="rId2"/>
          <a:stretch>
            <a:fillRect/>
          </a:stretch>
        </p:blipFill>
        <p:spPr>
          <a:xfrm>
            <a:off x="2772804" y="2634611"/>
            <a:ext cx="6418661" cy="1442395"/>
          </a:xfrm>
          <a:prstGeom prst="rect">
            <a:avLst/>
          </a:prstGeom>
        </p:spPr>
      </p:pic>
    </p:spTree>
    <p:extLst>
      <p:ext uri="{BB962C8B-B14F-4D97-AF65-F5344CB8AC3E}">
        <p14:creationId xmlns:p14="http://schemas.microsoft.com/office/powerpoint/2010/main" val="1348134371"/>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5FB68-ECE2-4921-84E0-3DFB393EC4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A33CF74-8E6A-4FDC-B911-890BEC2F82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9CE1848-1ACB-4921-BE1E-ADF495F346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4B5D3DF-6691-425A-B465-7F572F26480E}"/>
              </a:ext>
            </a:extLst>
          </p:cNvPr>
          <p:cNvSpPr>
            <a:spLocks noGrp="1"/>
          </p:cNvSpPr>
          <p:nvPr>
            <p:ph type="dt" sz="half" idx="10"/>
          </p:nvPr>
        </p:nvSpPr>
        <p:spPr/>
        <p:txBody>
          <a:bodyPr/>
          <a:lstStyle/>
          <a:p>
            <a:fld id="{84178E5B-A723-4594-B5CF-1632E2FD0474}" type="datetimeFigureOut">
              <a:rPr lang="en-GB" smtClean="0"/>
              <a:t>27/05/2024</a:t>
            </a:fld>
            <a:endParaRPr lang="en-GB"/>
          </a:p>
        </p:txBody>
      </p:sp>
      <p:sp>
        <p:nvSpPr>
          <p:cNvPr id="6" name="Footer Placeholder 5">
            <a:extLst>
              <a:ext uri="{FF2B5EF4-FFF2-40B4-BE49-F238E27FC236}">
                <a16:creationId xmlns:a16="http://schemas.microsoft.com/office/drawing/2014/main" id="{1FABEBFF-111B-4F18-8DA3-1F992B44A61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B98AF02-A8E6-435B-BD39-9370D405F3E0}"/>
              </a:ext>
            </a:extLst>
          </p:cNvPr>
          <p:cNvSpPr>
            <a:spLocks noGrp="1"/>
          </p:cNvSpPr>
          <p:nvPr>
            <p:ph type="sldNum" sz="quarter" idx="12"/>
          </p:nvPr>
        </p:nvSpPr>
        <p:spPr/>
        <p:txBody>
          <a:bodyPr/>
          <a:lstStyle/>
          <a:p>
            <a:fld id="{4E0081BC-FCAC-4ED9-A769-56CB4635B558}" type="slidenum">
              <a:rPr lang="en-GB" smtClean="0"/>
              <a:t>‹#›</a:t>
            </a:fld>
            <a:endParaRPr lang="en-GB"/>
          </a:p>
        </p:txBody>
      </p:sp>
    </p:spTree>
    <p:extLst>
      <p:ext uri="{BB962C8B-B14F-4D97-AF65-F5344CB8AC3E}">
        <p14:creationId xmlns:p14="http://schemas.microsoft.com/office/powerpoint/2010/main" val="174820379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Otsikkodia">
    <p:bg>
      <p:bgPr>
        <a:solidFill>
          <a:srgbClr val="000000"/>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11113339" y="493911"/>
            <a:ext cx="582933" cy="582899"/>
          </a:xfrm>
          <a:prstGeom prst="rect">
            <a:avLst/>
          </a:prstGeom>
        </p:spPr>
      </p:pic>
      <p:sp>
        <p:nvSpPr>
          <p:cNvPr id="9" name="Tekstin paikkamerkki 28"/>
          <p:cNvSpPr>
            <a:spLocks noGrp="1"/>
          </p:cNvSpPr>
          <p:nvPr>
            <p:ph type="body" sz="quarter" idx="15" hasCustomPrompt="1"/>
          </p:nvPr>
        </p:nvSpPr>
        <p:spPr>
          <a:xfrm>
            <a:off x="1430401" y="2509197"/>
            <a:ext cx="9303044" cy="1553691"/>
          </a:xfrm>
          <a:prstGeom prst="rect">
            <a:avLst/>
          </a:prstGeom>
        </p:spPr>
        <p:txBody>
          <a:bodyPr>
            <a:normAutofit/>
          </a:bodyPr>
          <a:lstStyle>
            <a:lvl1pPr marL="14400" indent="0">
              <a:lnSpc>
                <a:spcPct val="100000"/>
              </a:lnSpc>
              <a:spcBef>
                <a:spcPts val="0"/>
              </a:spcBef>
              <a:spcAft>
                <a:spcPts val="0"/>
              </a:spcAft>
              <a:buFontTx/>
              <a:buNone/>
              <a:defRPr sz="3467" b="1" baseline="0">
                <a:solidFill>
                  <a:schemeClr val="bg1"/>
                </a:solidFill>
              </a:defRPr>
            </a:lvl1pPr>
            <a:lvl2pPr marL="419810" indent="0">
              <a:spcAft>
                <a:spcPts val="0"/>
              </a:spcAft>
              <a:buFontTx/>
              <a:buNone/>
              <a:defRPr sz="2933" b="1">
                <a:solidFill>
                  <a:srgbClr val="666666"/>
                </a:solidFill>
              </a:defRPr>
            </a:lvl2pPr>
            <a:lvl3pPr marL="839611" indent="0">
              <a:spcAft>
                <a:spcPts val="0"/>
              </a:spcAft>
              <a:buFontTx/>
              <a:buNone/>
              <a:defRPr sz="2933" b="1">
                <a:solidFill>
                  <a:srgbClr val="666666"/>
                </a:solidFill>
              </a:defRPr>
            </a:lvl3pPr>
            <a:lvl4pPr marL="1259421" indent="0">
              <a:spcAft>
                <a:spcPts val="0"/>
              </a:spcAft>
              <a:buFontTx/>
              <a:buNone/>
              <a:defRPr sz="2933" b="1">
                <a:solidFill>
                  <a:srgbClr val="666666"/>
                </a:solidFill>
              </a:defRPr>
            </a:lvl4pPr>
            <a:lvl5pPr marL="1690426" indent="0">
              <a:spcAft>
                <a:spcPts val="0"/>
              </a:spcAft>
              <a:buFontTx/>
              <a:buNone/>
              <a:defRPr sz="2933" b="1">
                <a:solidFill>
                  <a:srgbClr val="666666"/>
                </a:solidFill>
              </a:defRPr>
            </a:lvl5pPr>
          </a:lstStyle>
          <a:p>
            <a:pPr lvl="0"/>
            <a:r>
              <a:rPr lang="fi-FI" dirty="0"/>
              <a:t>Muokkaa pääotsikkoa </a:t>
            </a:r>
            <a:r>
              <a:rPr lang="fi-FI" dirty="0" err="1"/>
              <a:t>napsautt</a:t>
            </a:r>
            <a:r>
              <a:rPr lang="fi-FI" dirty="0"/>
              <a:t>.</a:t>
            </a:r>
          </a:p>
        </p:txBody>
      </p:sp>
      <p:sp>
        <p:nvSpPr>
          <p:cNvPr id="10" name="Dian numeron paikkamerkki 3"/>
          <p:cNvSpPr>
            <a:spLocks noGrp="1"/>
          </p:cNvSpPr>
          <p:nvPr>
            <p:ph type="sldNum" sz="quarter" idx="12"/>
          </p:nvPr>
        </p:nvSpPr>
        <p:spPr>
          <a:xfrm>
            <a:off x="10674636" y="6305876"/>
            <a:ext cx="1151987" cy="220541"/>
          </a:xfrm>
          <a:prstGeom prst="rect">
            <a:avLst/>
          </a:prstGeom>
        </p:spPr>
        <p:txBody>
          <a:bodyPr/>
          <a:lstStyle>
            <a:lvl1pPr>
              <a:defRPr sz="933">
                <a:solidFill>
                  <a:schemeClr val="bg1"/>
                </a:solidFill>
              </a:defRPr>
            </a:lvl1pPr>
          </a:lstStyle>
          <a:p>
            <a:fld id="{6FCB6B90-8271-4E8F-82C1-E646FBB48A2E}" type="slidenum">
              <a:rPr lang="fi-FI" smtClean="0"/>
              <a:pPr/>
              <a:t>‹#›</a:t>
            </a:fld>
            <a:endParaRPr lang="fi-FI" dirty="0"/>
          </a:p>
        </p:txBody>
      </p:sp>
      <p:sp>
        <p:nvSpPr>
          <p:cNvPr id="12" name="Päivämäärän paikkamerkki 1"/>
          <p:cNvSpPr>
            <a:spLocks noGrp="1"/>
          </p:cNvSpPr>
          <p:nvPr>
            <p:ph type="dt" sz="half" idx="10"/>
          </p:nvPr>
        </p:nvSpPr>
        <p:spPr>
          <a:xfrm>
            <a:off x="376037" y="6304063"/>
            <a:ext cx="1222279" cy="219587"/>
          </a:xfrm>
        </p:spPr>
        <p:txBody>
          <a:bodyPr/>
          <a:lstStyle>
            <a:lvl1pPr>
              <a:defRPr>
                <a:solidFill>
                  <a:schemeClr val="bg1"/>
                </a:solidFill>
              </a:defRPr>
            </a:lvl1pPr>
          </a:lstStyle>
          <a:p>
            <a:fld id="{9010DB5D-D05F-42FA-A6C6-AB6B33FAEAF0}" type="datetime1">
              <a:rPr lang="en-US" smtClean="0"/>
              <a:t>5/27/2024</a:t>
            </a:fld>
            <a:endParaRPr lang="fi-FI" dirty="0"/>
          </a:p>
        </p:txBody>
      </p:sp>
      <p:sp>
        <p:nvSpPr>
          <p:cNvPr id="14" name="Alatunnisteen paikkamerkki 2"/>
          <p:cNvSpPr>
            <a:spLocks noGrp="1"/>
          </p:cNvSpPr>
          <p:nvPr>
            <p:ph type="ftr" sz="quarter" idx="11"/>
          </p:nvPr>
        </p:nvSpPr>
        <p:spPr>
          <a:xfrm>
            <a:off x="1482014" y="6304063"/>
            <a:ext cx="2713157" cy="219587"/>
          </a:xfrm>
        </p:spPr>
        <p:txBody>
          <a:bodyPr/>
          <a:lstStyle>
            <a:lvl1pPr>
              <a:defRPr>
                <a:solidFill>
                  <a:schemeClr val="bg1"/>
                </a:solidFill>
              </a:defRPr>
            </a:lvl1pPr>
          </a:lstStyle>
          <a:p>
            <a:r>
              <a:rPr lang="fi-FI" dirty="0"/>
              <a:t>Technology </a:t>
            </a:r>
            <a:r>
              <a:rPr lang="fi-FI" dirty="0" err="1"/>
              <a:t>Industries</a:t>
            </a:r>
            <a:r>
              <a:rPr lang="fi-FI" dirty="0"/>
              <a:t> of Finland</a:t>
            </a:r>
          </a:p>
        </p:txBody>
      </p:sp>
    </p:spTree>
    <p:extLst>
      <p:ext uri="{BB962C8B-B14F-4D97-AF65-F5344CB8AC3E}">
        <p14:creationId xmlns:p14="http://schemas.microsoft.com/office/powerpoint/2010/main" val="3336102120"/>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Väliotsikkodia - turkoosi">
    <p:bg>
      <p:bgPr>
        <a:solidFill>
          <a:srgbClr val="0ACFCF"/>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11113339" y="493911"/>
            <a:ext cx="582933" cy="582899"/>
          </a:xfrm>
          <a:prstGeom prst="rect">
            <a:avLst/>
          </a:prstGeom>
        </p:spPr>
      </p:pic>
      <p:sp>
        <p:nvSpPr>
          <p:cNvPr id="9" name="Tekstin paikkamerkki 28"/>
          <p:cNvSpPr>
            <a:spLocks noGrp="1"/>
          </p:cNvSpPr>
          <p:nvPr>
            <p:ph type="body" sz="quarter" idx="15" hasCustomPrompt="1"/>
          </p:nvPr>
        </p:nvSpPr>
        <p:spPr>
          <a:xfrm>
            <a:off x="1430401" y="2566509"/>
            <a:ext cx="9303044" cy="1553691"/>
          </a:xfrm>
          <a:prstGeom prst="rect">
            <a:avLst/>
          </a:prstGeom>
        </p:spPr>
        <p:txBody>
          <a:bodyPr/>
          <a:lstStyle>
            <a:lvl1pPr marL="14400" indent="0">
              <a:lnSpc>
                <a:spcPts val="3600"/>
              </a:lnSpc>
              <a:spcBef>
                <a:spcPts val="0"/>
              </a:spcBef>
              <a:spcAft>
                <a:spcPts val="0"/>
              </a:spcAft>
              <a:buFontTx/>
              <a:buNone/>
              <a:defRPr sz="2933" b="1" baseline="0">
                <a:solidFill>
                  <a:schemeClr val="bg1"/>
                </a:solidFill>
              </a:defRPr>
            </a:lvl1pPr>
            <a:lvl2pPr marL="419810" indent="0">
              <a:spcAft>
                <a:spcPts val="0"/>
              </a:spcAft>
              <a:buFontTx/>
              <a:buNone/>
              <a:defRPr sz="2933" b="1">
                <a:solidFill>
                  <a:srgbClr val="666666"/>
                </a:solidFill>
              </a:defRPr>
            </a:lvl2pPr>
            <a:lvl3pPr marL="839611" indent="0">
              <a:spcAft>
                <a:spcPts val="0"/>
              </a:spcAft>
              <a:buFontTx/>
              <a:buNone/>
              <a:defRPr sz="2933" b="1">
                <a:solidFill>
                  <a:srgbClr val="666666"/>
                </a:solidFill>
              </a:defRPr>
            </a:lvl3pPr>
            <a:lvl4pPr marL="1259421" indent="0">
              <a:spcAft>
                <a:spcPts val="0"/>
              </a:spcAft>
              <a:buFontTx/>
              <a:buNone/>
              <a:defRPr sz="2933" b="1">
                <a:solidFill>
                  <a:srgbClr val="666666"/>
                </a:solidFill>
              </a:defRPr>
            </a:lvl4pPr>
            <a:lvl5pPr marL="1690426" indent="0">
              <a:spcAft>
                <a:spcPts val="0"/>
              </a:spcAft>
              <a:buFontTx/>
              <a:buNone/>
              <a:defRPr sz="2933" b="1">
                <a:solidFill>
                  <a:srgbClr val="666666"/>
                </a:solidFill>
              </a:defRPr>
            </a:lvl5pPr>
          </a:lstStyle>
          <a:p>
            <a:pPr lvl="0"/>
            <a:r>
              <a:rPr lang="fi-FI" dirty="0"/>
              <a:t>Muokkaa väliotsikkoa </a:t>
            </a:r>
            <a:r>
              <a:rPr lang="fi-FI" dirty="0" err="1"/>
              <a:t>napsautt</a:t>
            </a:r>
            <a:r>
              <a:rPr lang="fi-FI" dirty="0"/>
              <a:t>.</a:t>
            </a:r>
          </a:p>
        </p:txBody>
      </p:sp>
      <p:sp>
        <p:nvSpPr>
          <p:cNvPr id="10" name="Dian numeron paikkamerkki 3"/>
          <p:cNvSpPr>
            <a:spLocks noGrp="1"/>
          </p:cNvSpPr>
          <p:nvPr>
            <p:ph type="sldNum" sz="quarter" idx="12"/>
          </p:nvPr>
        </p:nvSpPr>
        <p:spPr>
          <a:xfrm>
            <a:off x="10674636" y="6305876"/>
            <a:ext cx="1151987" cy="220541"/>
          </a:xfrm>
          <a:prstGeom prst="rect">
            <a:avLst/>
          </a:prstGeom>
        </p:spPr>
        <p:txBody>
          <a:bodyPr/>
          <a:lstStyle>
            <a:lvl1pPr>
              <a:defRPr sz="933">
                <a:solidFill>
                  <a:schemeClr val="bg1"/>
                </a:solidFill>
              </a:defRPr>
            </a:lvl1pPr>
          </a:lstStyle>
          <a:p>
            <a:fld id="{6FCB6B90-8271-4E8F-82C1-E646FBB48A2E}" type="slidenum">
              <a:rPr lang="fi-FI" smtClean="0"/>
              <a:pPr/>
              <a:t>‹#›</a:t>
            </a:fld>
            <a:endParaRPr lang="fi-FI" dirty="0"/>
          </a:p>
        </p:txBody>
      </p:sp>
      <p:sp>
        <p:nvSpPr>
          <p:cNvPr id="12" name="Päivämäärän paikkamerkki 1"/>
          <p:cNvSpPr>
            <a:spLocks noGrp="1"/>
          </p:cNvSpPr>
          <p:nvPr>
            <p:ph type="dt" sz="half" idx="10"/>
          </p:nvPr>
        </p:nvSpPr>
        <p:spPr>
          <a:xfrm>
            <a:off x="376037" y="6304063"/>
            <a:ext cx="1222279" cy="219587"/>
          </a:xfrm>
        </p:spPr>
        <p:txBody>
          <a:bodyPr/>
          <a:lstStyle>
            <a:lvl1pPr>
              <a:defRPr>
                <a:solidFill>
                  <a:schemeClr val="bg1"/>
                </a:solidFill>
              </a:defRPr>
            </a:lvl1pPr>
          </a:lstStyle>
          <a:p>
            <a:fld id="{81E00E6F-8D33-4515-8E96-EC6D63C57588}" type="datetime1">
              <a:rPr lang="en-US" smtClean="0"/>
              <a:t>5/27/2024</a:t>
            </a:fld>
            <a:endParaRPr lang="fi-FI" dirty="0"/>
          </a:p>
        </p:txBody>
      </p:sp>
      <p:sp>
        <p:nvSpPr>
          <p:cNvPr id="14" name="Alatunnisteen paikkamerkki 2"/>
          <p:cNvSpPr>
            <a:spLocks noGrp="1"/>
          </p:cNvSpPr>
          <p:nvPr>
            <p:ph type="ftr" sz="quarter" idx="11"/>
          </p:nvPr>
        </p:nvSpPr>
        <p:spPr>
          <a:xfrm>
            <a:off x="1482014" y="6304063"/>
            <a:ext cx="2713157" cy="219587"/>
          </a:xfrm>
        </p:spPr>
        <p:txBody>
          <a:bodyPr/>
          <a:lstStyle>
            <a:lvl1pPr>
              <a:defRPr>
                <a:solidFill>
                  <a:schemeClr val="bg1"/>
                </a:solidFill>
              </a:defRPr>
            </a:lvl1pPr>
          </a:lstStyle>
          <a:p>
            <a:r>
              <a:rPr lang="fi-FI" dirty="0"/>
              <a:t>Technology </a:t>
            </a:r>
            <a:r>
              <a:rPr lang="fi-FI" dirty="0" err="1"/>
              <a:t>Industries</a:t>
            </a:r>
            <a:r>
              <a:rPr lang="fi-FI" dirty="0"/>
              <a:t> of Finland</a:t>
            </a:r>
          </a:p>
        </p:txBody>
      </p:sp>
    </p:spTree>
    <p:extLst>
      <p:ext uri="{BB962C8B-B14F-4D97-AF65-F5344CB8AC3E}">
        <p14:creationId xmlns:p14="http://schemas.microsoft.com/office/powerpoint/2010/main" val="4123193625"/>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turkoosi">
    <p:bg>
      <p:bgPr>
        <a:solidFill>
          <a:srgbClr val="0ACFCF"/>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6787201" y="0"/>
            <a:ext cx="5404807" cy="6858000"/>
          </a:xfrm>
          <a:prstGeom prst="rect">
            <a:avLst/>
          </a:prstGeom>
        </p:spPr>
        <p:txBody>
          <a:bodyPr anchor="ctr"/>
          <a:lstStyle>
            <a:lvl1pPr marL="0" indent="0" algn="ctr">
              <a:buFontTx/>
              <a:buNone/>
              <a:defRPr sz="2000">
                <a:solidFill>
                  <a:schemeClr val="bg1"/>
                </a:solidFill>
              </a:defRPr>
            </a:lvl1pPr>
          </a:lstStyle>
          <a:p>
            <a:r>
              <a:rPr lang="fi-FI"/>
              <a:t>Lisää kuva napsauttamalla kuvaketta</a:t>
            </a:r>
            <a:endParaRPr lang="fi-FI" dirty="0"/>
          </a:p>
        </p:txBody>
      </p:sp>
      <p:sp>
        <p:nvSpPr>
          <p:cNvPr id="9" name="Päivämäärän paikkamerkki 1"/>
          <p:cNvSpPr>
            <a:spLocks noGrp="1"/>
          </p:cNvSpPr>
          <p:nvPr>
            <p:ph type="dt" sz="half" idx="10"/>
          </p:nvPr>
        </p:nvSpPr>
        <p:spPr>
          <a:xfrm>
            <a:off x="376037" y="6304063"/>
            <a:ext cx="1222279" cy="219587"/>
          </a:xfrm>
        </p:spPr>
        <p:txBody>
          <a:bodyPr/>
          <a:lstStyle>
            <a:lvl1pPr>
              <a:defRPr>
                <a:solidFill>
                  <a:schemeClr val="bg1"/>
                </a:solidFill>
              </a:defRPr>
            </a:lvl1pPr>
          </a:lstStyle>
          <a:p>
            <a:fld id="{7A056C22-45A8-47B5-A6D7-BB7CD2C4EB10}" type="datetime1">
              <a:rPr lang="en-US" smtClean="0"/>
              <a:t>5/27/2024</a:t>
            </a:fld>
            <a:endParaRPr lang="fi-FI" dirty="0"/>
          </a:p>
        </p:txBody>
      </p:sp>
      <p:sp>
        <p:nvSpPr>
          <p:cNvPr id="10" name="Alatunnisteen paikkamerkki 2"/>
          <p:cNvSpPr>
            <a:spLocks noGrp="1"/>
          </p:cNvSpPr>
          <p:nvPr>
            <p:ph type="ftr" sz="quarter" idx="11"/>
          </p:nvPr>
        </p:nvSpPr>
        <p:spPr>
          <a:xfrm>
            <a:off x="1482014" y="6304063"/>
            <a:ext cx="2713157" cy="219587"/>
          </a:xfrm>
        </p:spPr>
        <p:txBody>
          <a:bodyPr/>
          <a:lstStyle>
            <a:lvl1pPr>
              <a:defRPr>
                <a:solidFill>
                  <a:schemeClr val="bg1"/>
                </a:solidFill>
              </a:defRPr>
            </a:lvl1pPr>
          </a:lstStyle>
          <a:p>
            <a:r>
              <a:rPr lang="fi-FI" dirty="0"/>
              <a:t>Technology </a:t>
            </a:r>
            <a:r>
              <a:rPr lang="fi-FI" dirty="0" err="1"/>
              <a:t>Industries</a:t>
            </a:r>
            <a:r>
              <a:rPr lang="fi-FI" dirty="0"/>
              <a:t> of Finland</a:t>
            </a:r>
          </a:p>
        </p:txBody>
      </p:sp>
      <p:sp>
        <p:nvSpPr>
          <p:cNvPr id="7" name="Tekstin paikkamerkki 2"/>
          <p:cNvSpPr>
            <a:spLocks noGrp="1"/>
          </p:cNvSpPr>
          <p:nvPr>
            <p:ph idx="21"/>
          </p:nvPr>
        </p:nvSpPr>
        <p:spPr>
          <a:xfrm>
            <a:off x="1430400" y="2110737"/>
            <a:ext cx="5126400" cy="3799956"/>
          </a:xfrm>
          <a:prstGeom prst="rect">
            <a:avLst/>
          </a:prstGeom>
        </p:spPr>
        <p:txBody>
          <a:bodyPr vert="horz" lIns="91440" tIns="45720" rIns="91440" bIns="45720" rtlCol="0">
            <a:normAutofit/>
          </a:bodyPr>
          <a:lstStyle>
            <a:lvl1pPr marL="311992" marR="0" indent="-283193" algn="l" defTabSz="1074709" rtl="0" eaLnBrk="1" fontAlgn="auto" latinLnBrk="0" hangingPunct="1">
              <a:lnSpc>
                <a:spcPts val="2667"/>
              </a:lnSpc>
              <a:spcBef>
                <a:spcPts val="533"/>
              </a:spcBef>
              <a:spcAft>
                <a:spcPts val="400"/>
              </a:spcAft>
              <a:buClrTx/>
              <a:buSzPct val="125000"/>
              <a:buFont typeface="Arial" panose="020B0604020202020204" pitchFamily="34" charset="0"/>
              <a:buChar char="•"/>
              <a:tabLst/>
              <a:defRPr sz="2133">
                <a:solidFill>
                  <a:schemeClr val="bg1"/>
                </a:solidFill>
              </a:defRPr>
            </a:lvl1pPr>
            <a:lvl2pPr indent="-211195">
              <a:buSzPct val="125000"/>
              <a:defRPr sz="1733" baseline="0">
                <a:solidFill>
                  <a:schemeClr val="bg1"/>
                </a:solidFill>
              </a:defRPr>
            </a:lvl2pPr>
            <a:lvl3pPr indent="-211195">
              <a:buSzPct val="125000"/>
              <a:defRPr sz="1467">
                <a:solidFill>
                  <a:schemeClr val="bg1"/>
                </a:solidFill>
              </a:defRPr>
            </a:lvl3pPr>
            <a:lvl4pPr indent="-211195">
              <a:buSzPct val="125000"/>
              <a:defRPr sz="1333">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430400" y="1470601"/>
            <a:ext cx="5126400" cy="489577"/>
          </a:xfrm>
          <a:prstGeom prst="rect">
            <a:avLst/>
          </a:prstGeom>
        </p:spPr>
        <p:txBody>
          <a:bodyPr/>
          <a:lstStyle>
            <a:lvl1pPr marL="19200" indent="0">
              <a:lnSpc>
                <a:spcPts val="3600"/>
              </a:lnSpc>
              <a:spcAft>
                <a:spcPts val="0"/>
              </a:spcAft>
              <a:buFontTx/>
              <a:buNone/>
              <a:defRPr sz="2933" b="1" baseline="0">
                <a:solidFill>
                  <a:schemeClr val="bg1"/>
                </a:solidFill>
              </a:defRPr>
            </a:lvl1pPr>
            <a:lvl2pPr marL="419810" indent="0">
              <a:spcAft>
                <a:spcPts val="0"/>
              </a:spcAft>
              <a:buFontTx/>
              <a:buNone/>
              <a:defRPr sz="2933" b="1">
                <a:solidFill>
                  <a:srgbClr val="666666"/>
                </a:solidFill>
              </a:defRPr>
            </a:lvl2pPr>
            <a:lvl3pPr marL="839611" indent="0">
              <a:spcAft>
                <a:spcPts val="0"/>
              </a:spcAft>
              <a:buFontTx/>
              <a:buNone/>
              <a:defRPr sz="2933" b="1">
                <a:solidFill>
                  <a:srgbClr val="666666"/>
                </a:solidFill>
              </a:defRPr>
            </a:lvl3pPr>
            <a:lvl4pPr marL="1259421" indent="0">
              <a:spcAft>
                <a:spcPts val="0"/>
              </a:spcAft>
              <a:buFontTx/>
              <a:buNone/>
              <a:defRPr sz="2933" b="1">
                <a:solidFill>
                  <a:srgbClr val="666666"/>
                </a:solidFill>
              </a:defRPr>
            </a:lvl4pPr>
            <a:lvl5pPr marL="1690426" indent="0">
              <a:spcAft>
                <a:spcPts val="0"/>
              </a:spcAft>
              <a:buFontTx/>
              <a:buNone/>
              <a:defRPr sz="2933"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894623769"/>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Väliotsikkodia - petroli">
    <p:bg>
      <p:bgPr>
        <a:solidFill>
          <a:srgbClr val="0F78B2"/>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11113339" y="493911"/>
            <a:ext cx="582933" cy="582899"/>
          </a:xfrm>
          <a:prstGeom prst="rect">
            <a:avLst/>
          </a:prstGeom>
        </p:spPr>
      </p:pic>
      <p:sp>
        <p:nvSpPr>
          <p:cNvPr id="10" name="Tekstin paikkamerkki 28"/>
          <p:cNvSpPr>
            <a:spLocks noGrp="1"/>
          </p:cNvSpPr>
          <p:nvPr>
            <p:ph type="body" sz="quarter" idx="15" hasCustomPrompt="1"/>
          </p:nvPr>
        </p:nvSpPr>
        <p:spPr>
          <a:xfrm>
            <a:off x="1430401" y="2566509"/>
            <a:ext cx="9303044" cy="1553691"/>
          </a:xfrm>
          <a:prstGeom prst="rect">
            <a:avLst/>
          </a:prstGeom>
        </p:spPr>
        <p:txBody>
          <a:bodyPr/>
          <a:lstStyle>
            <a:lvl1pPr marL="14400" indent="0">
              <a:lnSpc>
                <a:spcPts val="3600"/>
              </a:lnSpc>
              <a:spcBef>
                <a:spcPts val="0"/>
              </a:spcBef>
              <a:spcAft>
                <a:spcPts val="0"/>
              </a:spcAft>
              <a:buFontTx/>
              <a:buNone/>
              <a:defRPr sz="2933" b="1" baseline="0">
                <a:solidFill>
                  <a:schemeClr val="bg1"/>
                </a:solidFill>
              </a:defRPr>
            </a:lvl1pPr>
            <a:lvl2pPr marL="419810" indent="0">
              <a:spcAft>
                <a:spcPts val="0"/>
              </a:spcAft>
              <a:buFontTx/>
              <a:buNone/>
              <a:defRPr sz="2933" b="1">
                <a:solidFill>
                  <a:srgbClr val="666666"/>
                </a:solidFill>
              </a:defRPr>
            </a:lvl2pPr>
            <a:lvl3pPr marL="839611" indent="0">
              <a:spcAft>
                <a:spcPts val="0"/>
              </a:spcAft>
              <a:buFontTx/>
              <a:buNone/>
              <a:defRPr sz="2933" b="1">
                <a:solidFill>
                  <a:srgbClr val="666666"/>
                </a:solidFill>
              </a:defRPr>
            </a:lvl3pPr>
            <a:lvl4pPr marL="1259421" indent="0">
              <a:spcAft>
                <a:spcPts val="0"/>
              </a:spcAft>
              <a:buFontTx/>
              <a:buNone/>
              <a:defRPr sz="2933" b="1">
                <a:solidFill>
                  <a:srgbClr val="666666"/>
                </a:solidFill>
              </a:defRPr>
            </a:lvl4pPr>
            <a:lvl5pPr marL="1690426" indent="0">
              <a:spcAft>
                <a:spcPts val="0"/>
              </a:spcAft>
              <a:buFontTx/>
              <a:buNone/>
              <a:defRPr sz="2933"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10674636" y="6305876"/>
            <a:ext cx="1151987" cy="220541"/>
          </a:xfrm>
          <a:prstGeom prst="rect">
            <a:avLst/>
          </a:prstGeom>
        </p:spPr>
        <p:txBody>
          <a:bodyPr/>
          <a:lstStyle>
            <a:lvl1pPr>
              <a:defRPr sz="933">
                <a:solidFill>
                  <a:schemeClr val="bg1"/>
                </a:solidFill>
              </a:defRPr>
            </a:lvl1pPr>
          </a:lstStyle>
          <a:p>
            <a:fld id="{6FCB6B90-8271-4E8F-82C1-E646FBB48A2E}" type="slidenum">
              <a:rPr lang="fi-FI" smtClean="0"/>
              <a:pPr/>
              <a:t>‹#›</a:t>
            </a:fld>
            <a:endParaRPr lang="fi-FI" dirty="0"/>
          </a:p>
        </p:txBody>
      </p:sp>
      <p:sp>
        <p:nvSpPr>
          <p:cNvPr id="14" name="Päivämäärän paikkamerkki 1"/>
          <p:cNvSpPr>
            <a:spLocks noGrp="1"/>
          </p:cNvSpPr>
          <p:nvPr>
            <p:ph type="dt" sz="half" idx="10"/>
          </p:nvPr>
        </p:nvSpPr>
        <p:spPr>
          <a:xfrm>
            <a:off x="376037" y="6304063"/>
            <a:ext cx="1222279" cy="219587"/>
          </a:xfrm>
        </p:spPr>
        <p:txBody>
          <a:bodyPr/>
          <a:lstStyle>
            <a:lvl1pPr>
              <a:defRPr>
                <a:solidFill>
                  <a:schemeClr val="bg1"/>
                </a:solidFill>
              </a:defRPr>
            </a:lvl1pPr>
          </a:lstStyle>
          <a:p>
            <a:fld id="{01A12F6D-C4D5-4F69-B1C8-58486C607391}" type="datetime1">
              <a:rPr lang="en-US" smtClean="0"/>
              <a:t>5/27/2024</a:t>
            </a:fld>
            <a:endParaRPr lang="fi-FI" dirty="0"/>
          </a:p>
        </p:txBody>
      </p:sp>
      <p:sp>
        <p:nvSpPr>
          <p:cNvPr id="15" name="Alatunnisteen paikkamerkki 2"/>
          <p:cNvSpPr>
            <a:spLocks noGrp="1"/>
          </p:cNvSpPr>
          <p:nvPr>
            <p:ph type="ftr" sz="quarter" idx="11"/>
          </p:nvPr>
        </p:nvSpPr>
        <p:spPr>
          <a:xfrm>
            <a:off x="1482014" y="6304063"/>
            <a:ext cx="2713157" cy="219587"/>
          </a:xfrm>
        </p:spPr>
        <p:txBody>
          <a:bodyPr/>
          <a:lstStyle>
            <a:lvl1pPr>
              <a:defRPr>
                <a:solidFill>
                  <a:schemeClr val="bg1"/>
                </a:solidFill>
              </a:defRPr>
            </a:lvl1pPr>
          </a:lstStyle>
          <a:p>
            <a:r>
              <a:rPr lang="fi-FI" dirty="0"/>
              <a:t>Technology </a:t>
            </a:r>
            <a:r>
              <a:rPr lang="fi-FI" dirty="0" err="1"/>
              <a:t>Industries</a:t>
            </a:r>
            <a:r>
              <a:rPr lang="fi-FI" dirty="0"/>
              <a:t> of Finland</a:t>
            </a:r>
          </a:p>
        </p:txBody>
      </p:sp>
    </p:spTree>
    <p:extLst>
      <p:ext uri="{BB962C8B-B14F-4D97-AF65-F5344CB8AC3E}">
        <p14:creationId xmlns:p14="http://schemas.microsoft.com/office/powerpoint/2010/main" val="661167075"/>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etroli">
    <p:bg>
      <p:bgPr>
        <a:solidFill>
          <a:srgbClr val="0F78B2"/>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6787201" y="0"/>
            <a:ext cx="5404807" cy="6858000"/>
          </a:xfrm>
          <a:prstGeom prst="rect">
            <a:avLst/>
          </a:prstGeom>
        </p:spPr>
        <p:txBody>
          <a:bodyPr anchor="ctr"/>
          <a:lstStyle>
            <a:lvl1pPr marL="0" indent="0" algn="ctr">
              <a:buFontTx/>
              <a:buNone/>
              <a:defRPr sz="2000">
                <a:solidFill>
                  <a:schemeClr val="bg1"/>
                </a:solidFill>
              </a:defRPr>
            </a:lvl1pPr>
          </a:lstStyle>
          <a:p>
            <a:r>
              <a:rPr lang="fi-FI"/>
              <a:t>Lisää kuva napsauttamalla kuvaketta</a:t>
            </a:r>
            <a:endParaRPr lang="fi-FI" dirty="0"/>
          </a:p>
        </p:txBody>
      </p:sp>
      <p:sp>
        <p:nvSpPr>
          <p:cNvPr id="9" name="Päivämäärän paikkamerkki 1"/>
          <p:cNvSpPr>
            <a:spLocks noGrp="1"/>
          </p:cNvSpPr>
          <p:nvPr>
            <p:ph type="dt" sz="half" idx="10"/>
          </p:nvPr>
        </p:nvSpPr>
        <p:spPr>
          <a:xfrm>
            <a:off x="376037" y="6304063"/>
            <a:ext cx="1222279" cy="219587"/>
          </a:xfrm>
        </p:spPr>
        <p:txBody>
          <a:bodyPr/>
          <a:lstStyle>
            <a:lvl1pPr>
              <a:defRPr>
                <a:solidFill>
                  <a:schemeClr val="bg1"/>
                </a:solidFill>
              </a:defRPr>
            </a:lvl1pPr>
          </a:lstStyle>
          <a:p>
            <a:fld id="{28524F31-7927-4FF7-AF2F-588759863600}" type="datetime1">
              <a:rPr lang="en-US" smtClean="0"/>
              <a:t>5/27/2024</a:t>
            </a:fld>
            <a:endParaRPr lang="fi-FI" dirty="0"/>
          </a:p>
        </p:txBody>
      </p:sp>
      <p:sp>
        <p:nvSpPr>
          <p:cNvPr id="10" name="Alatunnisteen paikkamerkki 2"/>
          <p:cNvSpPr>
            <a:spLocks noGrp="1"/>
          </p:cNvSpPr>
          <p:nvPr>
            <p:ph type="ftr" sz="quarter" idx="11"/>
          </p:nvPr>
        </p:nvSpPr>
        <p:spPr>
          <a:xfrm>
            <a:off x="1482014" y="6304063"/>
            <a:ext cx="2713157" cy="219587"/>
          </a:xfrm>
        </p:spPr>
        <p:txBody>
          <a:bodyPr/>
          <a:lstStyle>
            <a:lvl1pPr>
              <a:defRPr>
                <a:solidFill>
                  <a:schemeClr val="bg1"/>
                </a:solidFill>
              </a:defRPr>
            </a:lvl1pPr>
          </a:lstStyle>
          <a:p>
            <a:r>
              <a:rPr lang="fi-FI" dirty="0"/>
              <a:t>Technology </a:t>
            </a:r>
            <a:r>
              <a:rPr lang="fi-FI" dirty="0" err="1"/>
              <a:t>Industries</a:t>
            </a:r>
            <a:r>
              <a:rPr lang="fi-FI" dirty="0"/>
              <a:t> of Finland</a:t>
            </a:r>
          </a:p>
        </p:txBody>
      </p:sp>
      <p:sp>
        <p:nvSpPr>
          <p:cNvPr id="11" name="Tekstin paikkamerkki 2"/>
          <p:cNvSpPr>
            <a:spLocks noGrp="1"/>
          </p:cNvSpPr>
          <p:nvPr>
            <p:ph idx="21"/>
          </p:nvPr>
        </p:nvSpPr>
        <p:spPr>
          <a:xfrm>
            <a:off x="1430400" y="2113179"/>
            <a:ext cx="5126400" cy="3799956"/>
          </a:xfrm>
          <a:prstGeom prst="rect">
            <a:avLst/>
          </a:prstGeom>
        </p:spPr>
        <p:txBody>
          <a:bodyPr vert="horz" lIns="91440" tIns="45720" rIns="91440" bIns="45720" rtlCol="0">
            <a:normAutofit/>
          </a:bodyPr>
          <a:lstStyle>
            <a:lvl1pPr marL="311992" marR="0" indent="-283193" algn="l" defTabSz="1074709" rtl="0" eaLnBrk="1" fontAlgn="auto" latinLnBrk="0" hangingPunct="1">
              <a:lnSpc>
                <a:spcPts val="2667"/>
              </a:lnSpc>
              <a:spcBef>
                <a:spcPts val="533"/>
              </a:spcBef>
              <a:spcAft>
                <a:spcPts val="400"/>
              </a:spcAft>
              <a:buClrTx/>
              <a:buSzPct val="125000"/>
              <a:buFont typeface="Arial" panose="020B0604020202020204" pitchFamily="34" charset="0"/>
              <a:buChar char="•"/>
              <a:tabLst/>
              <a:defRPr sz="2133">
                <a:solidFill>
                  <a:schemeClr val="bg1"/>
                </a:solidFill>
              </a:defRPr>
            </a:lvl1pPr>
            <a:lvl2pPr indent="-211195">
              <a:buSzPct val="125000"/>
              <a:defRPr sz="1733" baseline="0">
                <a:solidFill>
                  <a:schemeClr val="bg1"/>
                </a:solidFill>
              </a:defRPr>
            </a:lvl2pPr>
            <a:lvl3pPr indent="-211195">
              <a:buSzPct val="125000"/>
              <a:defRPr sz="1467">
                <a:solidFill>
                  <a:schemeClr val="bg1"/>
                </a:solidFill>
              </a:defRPr>
            </a:lvl3pPr>
            <a:lvl4pPr indent="-211195">
              <a:buSzPct val="125000"/>
              <a:defRPr sz="1333">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12" name="Tekstin paikkamerkki 28"/>
          <p:cNvSpPr>
            <a:spLocks noGrp="1"/>
          </p:cNvSpPr>
          <p:nvPr>
            <p:ph type="body" sz="quarter" idx="22" hasCustomPrompt="1"/>
          </p:nvPr>
        </p:nvSpPr>
        <p:spPr>
          <a:xfrm>
            <a:off x="1430400" y="1470601"/>
            <a:ext cx="5126400" cy="489577"/>
          </a:xfrm>
          <a:prstGeom prst="rect">
            <a:avLst/>
          </a:prstGeom>
        </p:spPr>
        <p:txBody>
          <a:bodyPr/>
          <a:lstStyle>
            <a:lvl1pPr marL="19200" indent="0">
              <a:lnSpc>
                <a:spcPts val="3600"/>
              </a:lnSpc>
              <a:spcAft>
                <a:spcPts val="0"/>
              </a:spcAft>
              <a:buFontTx/>
              <a:buNone/>
              <a:defRPr sz="2933" b="1" baseline="0">
                <a:solidFill>
                  <a:schemeClr val="bg1"/>
                </a:solidFill>
              </a:defRPr>
            </a:lvl1pPr>
            <a:lvl2pPr marL="419810" indent="0">
              <a:spcAft>
                <a:spcPts val="0"/>
              </a:spcAft>
              <a:buFontTx/>
              <a:buNone/>
              <a:defRPr sz="2933" b="1">
                <a:solidFill>
                  <a:srgbClr val="666666"/>
                </a:solidFill>
              </a:defRPr>
            </a:lvl2pPr>
            <a:lvl3pPr marL="839611" indent="0">
              <a:spcAft>
                <a:spcPts val="0"/>
              </a:spcAft>
              <a:buFontTx/>
              <a:buNone/>
              <a:defRPr sz="2933" b="1">
                <a:solidFill>
                  <a:srgbClr val="666666"/>
                </a:solidFill>
              </a:defRPr>
            </a:lvl3pPr>
            <a:lvl4pPr marL="1259421" indent="0">
              <a:spcAft>
                <a:spcPts val="0"/>
              </a:spcAft>
              <a:buFontTx/>
              <a:buNone/>
              <a:defRPr sz="2933" b="1">
                <a:solidFill>
                  <a:srgbClr val="666666"/>
                </a:solidFill>
              </a:defRPr>
            </a:lvl4pPr>
            <a:lvl5pPr marL="1690426" indent="0">
              <a:spcAft>
                <a:spcPts val="0"/>
              </a:spcAft>
              <a:buFontTx/>
              <a:buNone/>
              <a:defRPr sz="2933"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142186440"/>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Väliotsikkodia - sininen">
    <p:bg>
      <p:bgPr>
        <a:solidFill>
          <a:srgbClr val="141F94"/>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11113339" y="493911"/>
            <a:ext cx="582933" cy="582899"/>
          </a:xfrm>
          <a:prstGeom prst="rect">
            <a:avLst/>
          </a:prstGeom>
        </p:spPr>
      </p:pic>
      <p:sp>
        <p:nvSpPr>
          <p:cNvPr id="10" name="Tekstin paikkamerkki 28"/>
          <p:cNvSpPr>
            <a:spLocks noGrp="1"/>
          </p:cNvSpPr>
          <p:nvPr>
            <p:ph type="body" sz="quarter" idx="15" hasCustomPrompt="1"/>
          </p:nvPr>
        </p:nvSpPr>
        <p:spPr>
          <a:xfrm>
            <a:off x="1430401" y="2566509"/>
            <a:ext cx="9303044" cy="1553691"/>
          </a:xfrm>
          <a:prstGeom prst="rect">
            <a:avLst/>
          </a:prstGeom>
        </p:spPr>
        <p:txBody>
          <a:bodyPr/>
          <a:lstStyle>
            <a:lvl1pPr marL="14400" indent="0">
              <a:lnSpc>
                <a:spcPts val="3600"/>
              </a:lnSpc>
              <a:spcBef>
                <a:spcPts val="0"/>
              </a:spcBef>
              <a:spcAft>
                <a:spcPts val="0"/>
              </a:spcAft>
              <a:buFontTx/>
              <a:buNone/>
              <a:defRPr sz="2933" b="1" baseline="0">
                <a:solidFill>
                  <a:schemeClr val="bg1"/>
                </a:solidFill>
              </a:defRPr>
            </a:lvl1pPr>
            <a:lvl2pPr marL="419810" indent="0">
              <a:spcAft>
                <a:spcPts val="0"/>
              </a:spcAft>
              <a:buFontTx/>
              <a:buNone/>
              <a:defRPr sz="2933" b="1">
                <a:solidFill>
                  <a:srgbClr val="666666"/>
                </a:solidFill>
              </a:defRPr>
            </a:lvl2pPr>
            <a:lvl3pPr marL="839611" indent="0">
              <a:spcAft>
                <a:spcPts val="0"/>
              </a:spcAft>
              <a:buFontTx/>
              <a:buNone/>
              <a:defRPr sz="2933" b="1">
                <a:solidFill>
                  <a:srgbClr val="666666"/>
                </a:solidFill>
              </a:defRPr>
            </a:lvl3pPr>
            <a:lvl4pPr marL="1259421" indent="0">
              <a:spcAft>
                <a:spcPts val="0"/>
              </a:spcAft>
              <a:buFontTx/>
              <a:buNone/>
              <a:defRPr sz="2933" b="1">
                <a:solidFill>
                  <a:srgbClr val="666666"/>
                </a:solidFill>
              </a:defRPr>
            </a:lvl4pPr>
            <a:lvl5pPr marL="1690426" indent="0">
              <a:spcAft>
                <a:spcPts val="0"/>
              </a:spcAft>
              <a:buFontTx/>
              <a:buNone/>
              <a:defRPr sz="2933"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10674636" y="6305876"/>
            <a:ext cx="1151987" cy="220541"/>
          </a:xfrm>
          <a:prstGeom prst="rect">
            <a:avLst/>
          </a:prstGeom>
        </p:spPr>
        <p:txBody>
          <a:bodyPr/>
          <a:lstStyle>
            <a:lvl1pPr>
              <a:defRPr sz="933">
                <a:solidFill>
                  <a:schemeClr val="bg1"/>
                </a:solidFill>
              </a:defRPr>
            </a:lvl1pPr>
          </a:lstStyle>
          <a:p>
            <a:fld id="{6FCB6B90-8271-4E8F-82C1-E646FBB48A2E}" type="slidenum">
              <a:rPr lang="fi-FI" smtClean="0"/>
              <a:pPr/>
              <a:t>‹#›</a:t>
            </a:fld>
            <a:endParaRPr lang="fi-FI" dirty="0"/>
          </a:p>
        </p:txBody>
      </p:sp>
      <p:sp>
        <p:nvSpPr>
          <p:cNvPr id="14" name="Päivämäärän paikkamerkki 1"/>
          <p:cNvSpPr>
            <a:spLocks noGrp="1"/>
          </p:cNvSpPr>
          <p:nvPr>
            <p:ph type="dt" sz="half" idx="10"/>
          </p:nvPr>
        </p:nvSpPr>
        <p:spPr>
          <a:xfrm>
            <a:off x="376037" y="6304063"/>
            <a:ext cx="1222279" cy="219587"/>
          </a:xfrm>
        </p:spPr>
        <p:txBody>
          <a:bodyPr/>
          <a:lstStyle>
            <a:lvl1pPr>
              <a:defRPr>
                <a:solidFill>
                  <a:schemeClr val="bg1"/>
                </a:solidFill>
              </a:defRPr>
            </a:lvl1pPr>
          </a:lstStyle>
          <a:p>
            <a:fld id="{CB722BBE-49BA-464E-9D21-CF342899C60D}" type="datetime1">
              <a:rPr lang="en-US" smtClean="0"/>
              <a:t>5/27/2024</a:t>
            </a:fld>
            <a:endParaRPr lang="fi-FI" dirty="0"/>
          </a:p>
        </p:txBody>
      </p:sp>
      <p:sp>
        <p:nvSpPr>
          <p:cNvPr id="15" name="Alatunnisteen paikkamerkki 2"/>
          <p:cNvSpPr>
            <a:spLocks noGrp="1"/>
          </p:cNvSpPr>
          <p:nvPr>
            <p:ph type="ftr" sz="quarter" idx="11"/>
          </p:nvPr>
        </p:nvSpPr>
        <p:spPr>
          <a:xfrm>
            <a:off x="1482014" y="6304063"/>
            <a:ext cx="2713157" cy="219587"/>
          </a:xfrm>
        </p:spPr>
        <p:txBody>
          <a:bodyPr/>
          <a:lstStyle>
            <a:lvl1pPr>
              <a:defRPr>
                <a:solidFill>
                  <a:schemeClr val="bg1"/>
                </a:solidFill>
              </a:defRPr>
            </a:lvl1pPr>
          </a:lstStyle>
          <a:p>
            <a:r>
              <a:rPr lang="fi-FI" dirty="0"/>
              <a:t>Technology </a:t>
            </a:r>
            <a:r>
              <a:rPr lang="fi-FI" dirty="0" err="1"/>
              <a:t>Industries</a:t>
            </a:r>
            <a:r>
              <a:rPr lang="fi-FI" dirty="0"/>
              <a:t> of Finland</a:t>
            </a:r>
          </a:p>
        </p:txBody>
      </p:sp>
    </p:spTree>
    <p:extLst>
      <p:ext uri="{BB962C8B-B14F-4D97-AF65-F5344CB8AC3E}">
        <p14:creationId xmlns:p14="http://schemas.microsoft.com/office/powerpoint/2010/main" val="658899402"/>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ninen">
    <p:bg>
      <p:bgPr>
        <a:solidFill>
          <a:srgbClr val="141F94"/>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6787201" y="0"/>
            <a:ext cx="5404807" cy="6858000"/>
          </a:xfrm>
          <a:prstGeom prst="rect">
            <a:avLst/>
          </a:prstGeom>
        </p:spPr>
        <p:txBody>
          <a:bodyPr anchor="ctr"/>
          <a:lstStyle>
            <a:lvl1pPr marL="0" indent="0" algn="ctr">
              <a:buFontTx/>
              <a:buNone/>
              <a:defRPr sz="2000">
                <a:solidFill>
                  <a:schemeClr val="bg1"/>
                </a:solidFill>
              </a:defRPr>
            </a:lvl1pPr>
          </a:lstStyle>
          <a:p>
            <a:r>
              <a:rPr lang="fi-FI"/>
              <a:t>Lisää kuva napsauttamalla kuvaketta</a:t>
            </a:r>
            <a:endParaRPr lang="fi-FI" dirty="0"/>
          </a:p>
        </p:txBody>
      </p:sp>
      <p:sp>
        <p:nvSpPr>
          <p:cNvPr id="9" name="Päivämäärän paikkamerkki 1"/>
          <p:cNvSpPr>
            <a:spLocks noGrp="1"/>
          </p:cNvSpPr>
          <p:nvPr>
            <p:ph type="dt" sz="half" idx="10"/>
          </p:nvPr>
        </p:nvSpPr>
        <p:spPr>
          <a:xfrm>
            <a:off x="376037" y="6304063"/>
            <a:ext cx="1222279" cy="219587"/>
          </a:xfrm>
        </p:spPr>
        <p:txBody>
          <a:bodyPr/>
          <a:lstStyle>
            <a:lvl1pPr>
              <a:defRPr>
                <a:solidFill>
                  <a:schemeClr val="bg1"/>
                </a:solidFill>
              </a:defRPr>
            </a:lvl1pPr>
          </a:lstStyle>
          <a:p>
            <a:fld id="{2620A5ED-6AB1-4AF1-A5CF-257A19B62523}" type="datetime1">
              <a:rPr lang="en-US" smtClean="0"/>
              <a:t>5/27/2024</a:t>
            </a:fld>
            <a:endParaRPr lang="fi-FI" dirty="0"/>
          </a:p>
        </p:txBody>
      </p:sp>
      <p:sp>
        <p:nvSpPr>
          <p:cNvPr id="10" name="Alatunnisteen paikkamerkki 2"/>
          <p:cNvSpPr>
            <a:spLocks noGrp="1"/>
          </p:cNvSpPr>
          <p:nvPr>
            <p:ph type="ftr" sz="quarter" idx="11"/>
          </p:nvPr>
        </p:nvSpPr>
        <p:spPr>
          <a:xfrm>
            <a:off x="1482014" y="6304063"/>
            <a:ext cx="2713157" cy="219587"/>
          </a:xfrm>
        </p:spPr>
        <p:txBody>
          <a:bodyPr/>
          <a:lstStyle>
            <a:lvl1pPr>
              <a:defRPr>
                <a:solidFill>
                  <a:schemeClr val="bg1"/>
                </a:solidFill>
              </a:defRPr>
            </a:lvl1pPr>
          </a:lstStyle>
          <a:p>
            <a:r>
              <a:rPr lang="fi-FI" dirty="0"/>
              <a:t>Technology </a:t>
            </a:r>
            <a:r>
              <a:rPr lang="fi-FI" dirty="0" err="1"/>
              <a:t>Industries</a:t>
            </a:r>
            <a:r>
              <a:rPr lang="fi-FI" dirty="0"/>
              <a:t> of Finland</a:t>
            </a:r>
          </a:p>
        </p:txBody>
      </p:sp>
      <p:sp>
        <p:nvSpPr>
          <p:cNvPr id="7" name="Tekstin paikkamerkki 2"/>
          <p:cNvSpPr>
            <a:spLocks noGrp="1"/>
          </p:cNvSpPr>
          <p:nvPr>
            <p:ph idx="21"/>
          </p:nvPr>
        </p:nvSpPr>
        <p:spPr>
          <a:xfrm>
            <a:off x="1430400" y="2113635"/>
            <a:ext cx="5126400" cy="3799956"/>
          </a:xfrm>
          <a:prstGeom prst="rect">
            <a:avLst/>
          </a:prstGeom>
        </p:spPr>
        <p:txBody>
          <a:bodyPr vert="horz" lIns="91440" tIns="45720" rIns="91440" bIns="45720" rtlCol="0">
            <a:normAutofit/>
          </a:bodyPr>
          <a:lstStyle>
            <a:lvl1pPr marL="311992" marR="0" indent="-283193" algn="l" defTabSz="1074709" rtl="0" eaLnBrk="1" fontAlgn="auto" latinLnBrk="0" hangingPunct="1">
              <a:lnSpc>
                <a:spcPts val="2667"/>
              </a:lnSpc>
              <a:spcBef>
                <a:spcPts val="533"/>
              </a:spcBef>
              <a:spcAft>
                <a:spcPts val="400"/>
              </a:spcAft>
              <a:buClrTx/>
              <a:buSzPct val="125000"/>
              <a:buFont typeface="Arial" panose="020B0604020202020204" pitchFamily="34" charset="0"/>
              <a:buChar char="•"/>
              <a:tabLst/>
              <a:defRPr sz="2133">
                <a:solidFill>
                  <a:schemeClr val="bg1"/>
                </a:solidFill>
              </a:defRPr>
            </a:lvl1pPr>
            <a:lvl2pPr indent="-211195">
              <a:buSzPct val="125000"/>
              <a:defRPr sz="1733" baseline="0">
                <a:solidFill>
                  <a:schemeClr val="bg1"/>
                </a:solidFill>
              </a:defRPr>
            </a:lvl2pPr>
            <a:lvl3pPr indent="-211195">
              <a:buSzPct val="125000"/>
              <a:defRPr sz="1467">
                <a:solidFill>
                  <a:schemeClr val="bg1"/>
                </a:solidFill>
              </a:defRPr>
            </a:lvl3pPr>
            <a:lvl4pPr indent="-211195">
              <a:buSzPct val="125000"/>
              <a:defRPr sz="1333">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430400" y="1470601"/>
            <a:ext cx="5126400" cy="489577"/>
          </a:xfrm>
          <a:prstGeom prst="rect">
            <a:avLst/>
          </a:prstGeom>
        </p:spPr>
        <p:txBody>
          <a:bodyPr/>
          <a:lstStyle>
            <a:lvl1pPr marL="19200" indent="0">
              <a:lnSpc>
                <a:spcPts val="3600"/>
              </a:lnSpc>
              <a:spcAft>
                <a:spcPts val="0"/>
              </a:spcAft>
              <a:buFontTx/>
              <a:buNone/>
              <a:defRPr sz="2933" b="1" baseline="0">
                <a:solidFill>
                  <a:schemeClr val="bg1"/>
                </a:solidFill>
              </a:defRPr>
            </a:lvl1pPr>
            <a:lvl2pPr marL="419810" indent="0">
              <a:spcAft>
                <a:spcPts val="0"/>
              </a:spcAft>
              <a:buFontTx/>
              <a:buNone/>
              <a:defRPr sz="2933" b="1">
                <a:solidFill>
                  <a:srgbClr val="666666"/>
                </a:solidFill>
              </a:defRPr>
            </a:lvl2pPr>
            <a:lvl3pPr marL="839611" indent="0">
              <a:spcAft>
                <a:spcPts val="0"/>
              </a:spcAft>
              <a:buFontTx/>
              <a:buNone/>
              <a:defRPr sz="2933" b="1">
                <a:solidFill>
                  <a:srgbClr val="666666"/>
                </a:solidFill>
              </a:defRPr>
            </a:lvl3pPr>
            <a:lvl4pPr marL="1259421" indent="0">
              <a:spcAft>
                <a:spcPts val="0"/>
              </a:spcAft>
              <a:buFontTx/>
              <a:buNone/>
              <a:defRPr sz="2933" b="1">
                <a:solidFill>
                  <a:srgbClr val="666666"/>
                </a:solidFill>
              </a:defRPr>
            </a:lvl4pPr>
            <a:lvl5pPr marL="1690426" indent="0">
              <a:spcAft>
                <a:spcPts val="0"/>
              </a:spcAft>
              <a:buFontTx/>
              <a:buNone/>
              <a:defRPr sz="2933"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036635213"/>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Väliotsikkodia - violetti">
    <p:bg>
      <p:bgPr>
        <a:solidFill>
          <a:srgbClr val="8A0FA6"/>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11113339" y="493911"/>
            <a:ext cx="582933" cy="582899"/>
          </a:xfrm>
          <a:prstGeom prst="rect">
            <a:avLst/>
          </a:prstGeom>
        </p:spPr>
      </p:pic>
      <p:sp>
        <p:nvSpPr>
          <p:cNvPr id="10" name="Tekstin paikkamerkki 28"/>
          <p:cNvSpPr>
            <a:spLocks noGrp="1"/>
          </p:cNvSpPr>
          <p:nvPr>
            <p:ph type="body" sz="quarter" idx="15" hasCustomPrompt="1"/>
          </p:nvPr>
        </p:nvSpPr>
        <p:spPr>
          <a:xfrm>
            <a:off x="1430401" y="2566509"/>
            <a:ext cx="9303044" cy="1553691"/>
          </a:xfrm>
          <a:prstGeom prst="rect">
            <a:avLst/>
          </a:prstGeom>
        </p:spPr>
        <p:txBody>
          <a:bodyPr/>
          <a:lstStyle>
            <a:lvl1pPr marL="14400" indent="0">
              <a:lnSpc>
                <a:spcPts val="3600"/>
              </a:lnSpc>
              <a:spcBef>
                <a:spcPts val="0"/>
              </a:spcBef>
              <a:spcAft>
                <a:spcPts val="0"/>
              </a:spcAft>
              <a:buFontTx/>
              <a:buNone/>
              <a:defRPr sz="2933" b="1" baseline="0">
                <a:solidFill>
                  <a:schemeClr val="bg1"/>
                </a:solidFill>
              </a:defRPr>
            </a:lvl1pPr>
            <a:lvl2pPr marL="419810" indent="0">
              <a:spcAft>
                <a:spcPts val="0"/>
              </a:spcAft>
              <a:buFontTx/>
              <a:buNone/>
              <a:defRPr sz="2933" b="1">
                <a:solidFill>
                  <a:srgbClr val="666666"/>
                </a:solidFill>
              </a:defRPr>
            </a:lvl2pPr>
            <a:lvl3pPr marL="839611" indent="0">
              <a:spcAft>
                <a:spcPts val="0"/>
              </a:spcAft>
              <a:buFontTx/>
              <a:buNone/>
              <a:defRPr sz="2933" b="1">
                <a:solidFill>
                  <a:srgbClr val="666666"/>
                </a:solidFill>
              </a:defRPr>
            </a:lvl3pPr>
            <a:lvl4pPr marL="1259421" indent="0">
              <a:spcAft>
                <a:spcPts val="0"/>
              </a:spcAft>
              <a:buFontTx/>
              <a:buNone/>
              <a:defRPr sz="2933" b="1">
                <a:solidFill>
                  <a:srgbClr val="666666"/>
                </a:solidFill>
              </a:defRPr>
            </a:lvl4pPr>
            <a:lvl5pPr marL="1690426" indent="0">
              <a:spcAft>
                <a:spcPts val="0"/>
              </a:spcAft>
              <a:buFontTx/>
              <a:buNone/>
              <a:defRPr sz="2933"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10674636" y="6305876"/>
            <a:ext cx="1151987" cy="220541"/>
          </a:xfrm>
          <a:prstGeom prst="rect">
            <a:avLst/>
          </a:prstGeom>
        </p:spPr>
        <p:txBody>
          <a:bodyPr/>
          <a:lstStyle>
            <a:lvl1pPr>
              <a:defRPr sz="933">
                <a:solidFill>
                  <a:schemeClr val="bg1"/>
                </a:solidFill>
              </a:defRPr>
            </a:lvl1pPr>
          </a:lstStyle>
          <a:p>
            <a:fld id="{6FCB6B90-8271-4E8F-82C1-E646FBB48A2E}" type="slidenum">
              <a:rPr lang="fi-FI" smtClean="0"/>
              <a:pPr/>
              <a:t>‹#›</a:t>
            </a:fld>
            <a:endParaRPr lang="fi-FI" dirty="0"/>
          </a:p>
        </p:txBody>
      </p:sp>
      <p:sp>
        <p:nvSpPr>
          <p:cNvPr id="14" name="Päivämäärän paikkamerkki 1"/>
          <p:cNvSpPr>
            <a:spLocks noGrp="1"/>
          </p:cNvSpPr>
          <p:nvPr>
            <p:ph type="dt" sz="half" idx="10"/>
          </p:nvPr>
        </p:nvSpPr>
        <p:spPr>
          <a:xfrm>
            <a:off x="376037" y="6304063"/>
            <a:ext cx="1222279" cy="219587"/>
          </a:xfrm>
        </p:spPr>
        <p:txBody>
          <a:bodyPr/>
          <a:lstStyle>
            <a:lvl1pPr>
              <a:defRPr>
                <a:solidFill>
                  <a:schemeClr val="bg1"/>
                </a:solidFill>
              </a:defRPr>
            </a:lvl1pPr>
          </a:lstStyle>
          <a:p>
            <a:fld id="{8829E41B-9EFE-4C4A-A95F-7439E186849E}" type="datetime1">
              <a:rPr lang="en-US" smtClean="0"/>
              <a:t>5/27/2024</a:t>
            </a:fld>
            <a:endParaRPr lang="fi-FI" dirty="0"/>
          </a:p>
        </p:txBody>
      </p:sp>
      <p:sp>
        <p:nvSpPr>
          <p:cNvPr id="15" name="Alatunnisteen paikkamerkki 2"/>
          <p:cNvSpPr>
            <a:spLocks noGrp="1"/>
          </p:cNvSpPr>
          <p:nvPr>
            <p:ph type="ftr" sz="quarter" idx="11"/>
          </p:nvPr>
        </p:nvSpPr>
        <p:spPr>
          <a:xfrm>
            <a:off x="1482014" y="6304063"/>
            <a:ext cx="2713157" cy="219587"/>
          </a:xfrm>
        </p:spPr>
        <p:txBody>
          <a:bodyPr/>
          <a:lstStyle>
            <a:lvl1pPr>
              <a:defRPr>
                <a:solidFill>
                  <a:schemeClr val="bg1"/>
                </a:solidFill>
              </a:defRPr>
            </a:lvl1pPr>
          </a:lstStyle>
          <a:p>
            <a:r>
              <a:rPr lang="fi-FI" dirty="0"/>
              <a:t>Technology </a:t>
            </a:r>
            <a:r>
              <a:rPr lang="fi-FI" dirty="0" err="1"/>
              <a:t>Industries</a:t>
            </a:r>
            <a:r>
              <a:rPr lang="fi-FI" dirty="0"/>
              <a:t> of Finland</a:t>
            </a:r>
          </a:p>
        </p:txBody>
      </p:sp>
    </p:spTree>
    <p:extLst>
      <p:ext uri="{BB962C8B-B14F-4D97-AF65-F5344CB8AC3E}">
        <p14:creationId xmlns:p14="http://schemas.microsoft.com/office/powerpoint/2010/main" val="2901805215"/>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ioletti">
    <p:bg>
      <p:bgPr>
        <a:solidFill>
          <a:srgbClr val="8A0FA6"/>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6787201" y="0"/>
            <a:ext cx="5404807" cy="6858000"/>
          </a:xfrm>
          <a:prstGeom prst="rect">
            <a:avLst/>
          </a:prstGeom>
        </p:spPr>
        <p:txBody>
          <a:bodyPr anchor="ctr"/>
          <a:lstStyle>
            <a:lvl1pPr marL="0" indent="0" algn="ctr">
              <a:buFontTx/>
              <a:buNone/>
              <a:defRPr sz="2000">
                <a:solidFill>
                  <a:schemeClr val="bg1"/>
                </a:solidFill>
              </a:defRPr>
            </a:lvl1pPr>
          </a:lstStyle>
          <a:p>
            <a:r>
              <a:rPr lang="fi-FI"/>
              <a:t>Lisää kuva napsauttamalla kuvaketta</a:t>
            </a:r>
            <a:endParaRPr lang="fi-FI" dirty="0"/>
          </a:p>
        </p:txBody>
      </p:sp>
      <p:sp>
        <p:nvSpPr>
          <p:cNvPr id="9" name="Päivämäärän paikkamerkki 1"/>
          <p:cNvSpPr>
            <a:spLocks noGrp="1"/>
          </p:cNvSpPr>
          <p:nvPr>
            <p:ph type="dt" sz="half" idx="10"/>
          </p:nvPr>
        </p:nvSpPr>
        <p:spPr>
          <a:xfrm>
            <a:off x="376037" y="6304063"/>
            <a:ext cx="1222279" cy="219587"/>
          </a:xfrm>
        </p:spPr>
        <p:txBody>
          <a:bodyPr/>
          <a:lstStyle>
            <a:lvl1pPr>
              <a:defRPr>
                <a:solidFill>
                  <a:schemeClr val="bg1"/>
                </a:solidFill>
              </a:defRPr>
            </a:lvl1pPr>
          </a:lstStyle>
          <a:p>
            <a:fld id="{26CD9711-B79C-44AA-92AF-F487B44B99C1}" type="datetime1">
              <a:rPr lang="en-US" smtClean="0"/>
              <a:t>5/27/2024</a:t>
            </a:fld>
            <a:endParaRPr lang="fi-FI" dirty="0"/>
          </a:p>
        </p:txBody>
      </p:sp>
      <p:sp>
        <p:nvSpPr>
          <p:cNvPr id="10" name="Alatunnisteen paikkamerkki 2"/>
          <p:cNvSpPr>
            <a:spLocks noGrp="1"/>
          </p:cNvSpPr>
          <p:nvPr>
            <p:ph type="ftr" sz="quarter" idx="11"/>
          </p:nvPr>
        </p:nvSpPr>
        <p:spPr>
          <a:xfrm>
            <a:off x="1482014" y="6304063"/>
            <a:ext cx="2713157" cy="219587"/>
          </a:xfrm>
        </p:spPr>
        <p:txBody>
          <a:bodyPr/>
          <a:lstStyle>
            <a:lvl1pPr>
              <a:defRPr>
                <a:solidFill>
                  <a:schemeClr val="bg1"/>
                </a:solidFill>
              </a:defRPr>
            </a:lvl1pPr>
          </a:lstStyle>
          <a:p>
            <a:r>
              <a:rPr lang="fi-FI" dirty="0"/>
              <a:t>Technology </a:t>
            </a:r>
            <a:r>
              <a:rPr lang="fi-FI" dirty="0" err="1"/>
              <a:t>Industries</a:t>
            </a:r>
            <a:r>
              <a:rPr lang="fi-FI" dirty="0"/>
              <a:t> of Finland</a:t>
            </a:r>
          </a:p>
        </p:txBody>
      </p:sp>
      <p:sp>
        <p:nvSpPr>
          <p:cNvPr id="7" name="Tekstin paikkamerkki 2"/>
          <p:cNvSpPr>
            <a:spLocks noGrp="1"/>
          </p:cNvSpPr>
          <p:nvPr>
            <p:ph idx="21"/>
          </p:nvPr>
        </p:nvSpPr>
        <p:spPr>
          <a:xfrm>
            <a:off x="1430400" y="2113635"/>
            <a:ext cx="5126400" cy="3799956"/>
          </a:xfrm>
          <a:prstGeom prst="rect">
            <a:avLst/>
          </a:prstGeom>
        </p:spPr>
        <p:txBody>
          <a:bodyPr vert="horz" lIns="91440" tIns="45720" rIns="91440" bIns="45720" rtlCol="0">
            <a:normAutofit/>
          </a:bodyPr>
          <a:lstStyle>
            <a:lvl1pPr marL="311992" marR="0" indent="-283193" algn="l" defTabSz="1074709" rtl="0" eaLnBrk="1" fontAlgn="auto" latinLnBrk="0" hangingPunct="1">
              <a:lnSpc>
                <a:spcPts val="2667"/>
              </a:lnSpc>
              <a:spcBef>
                <a:spcPts val="533"/>
              </a:spcBef>
              <a:spcAft>
                <a:spcPts val="400"/>
              </a:spcAft>
              <a:buClrTx/>
              <a:buSzPct val="125000"/>
              <a:buFont typeface="Arial" panose="020B0604020202020204" pitchFamily="34" charset="0"/>
              <a:buChar char="•"/>
              <a:tabLst/>
              <a:defRPr sz="2133">
                <a:solidFill>
                  <a:schemeClr val="bg1"/>
                </a:solidFill>
              </a:defRPr>
            </a:lvl1pPr>
            <a:lvl2pPr indent="-211195">
              <a:buSzPct val="125000"/>
              <a:defRPr sz="1733" baseline="0">
                <a:solidFill>
                  <a:schemeClr val="bg1"/>
                </a:solidFill>
              </a:defRPr>
            </a:lvl2pPr>
            <a:lvl3pPr indent="-211195">
              <a:buSzPct val="125000"/>
              <a:defRPr sz="1467">
                <a:solidFill>
                  <a:schemeClr val="bg1"/>
                </a:solidFill>
              </a:defRPr>
            </a:lvl3pPr>
            <a:lvl4pPr indent="-211195">
              <a:buSzPct val="125000"/>
              <a:defRPr sz="1333">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430400" y="1470601"/>
            <a:ext cx="5126400" cy="489577"/>
          </a:xfrm>
          <a:prstGeom prst="rect">
            <a:avLst/>
          </a:prstGeom>
        </p:spPr>
        <p:txBody>
          <a:bodyPr/>
          <a:lstStyle>
            <a:lvl1pPr marL="19200" indent="0">
              <a:lnSpc>
                <a:spcPts val="3600"/>
              </a:lnSpc>
              <a:spcAft>
                <a:spcPts val="0"/>
              </a:spcAft>
              <a:buFontTx/>
              <a:buNone/>
              <a:defRPr sz="2933" b="1" baseline="0">
                <a:solidFill>
                  <a:schemeClr val="bg1"/>
                </a:solidFill>
              </a:defRPr>
            </a:lvl1pPr>
            <a:lvl2pPr marL="419810" indent="0">
              <a:spcAft>
                <a:spcPts val="0"/>
              </a:spcAft>
              <a:buFontTx/>
              <a:buNone/>
              <a:defRPr sz="2933" b="1">
                <a:solidFill>
                  <a:srgbClr val="666666"/>
                </a:solidFill>
              </a:defRPr>
            </a:lvl2pPr>
            <a:lvl3pPr marL="839611" indent="0">
              <a:spcAft>
                <a:spcPts val="0"/>
              </a:spcAft>
              <a:buFontTx/>
              <a:buNone/>
              <a:defRPr sz="2933" b="1">
                <a:solidFill>
                  <a:srgbClr val="666666"/>
                </a:solidFill>
              </a:defRPr>
            </a:lvl3pPr>
            <a:lvl4pPr marL="1259421" indent="0">
              <a:spcAft>
                <a:spcPts val="0"/>
              </a:spcAft>
              <a:buFontTx/>
              <a:buNone/>
              <a:defRPr sz="2933" b="1">
                <a:solidFill>
                  <a:srgbClr val="666666"/>
                </a:solidFill>
              </a:defRPr>
            </a:lvl4pPr>
            <a:lvl5pPr marL="1690426" indent="0">
              <a:spcAft>
                <a:spcPts val="0"/>
              </a:spcAft>
              <a:buFontTx/>
              <a:buNone/>
              <a:defRPr sz="2933"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1962861983"/>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Väliotsikkodia - pinkki">
    <p:bg>
      <p:bgPr>
        <a:solidFill>
          <a:srgbClr val="FF00B8"/>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11113339" y="493911"/>
            <a:ext cx="582933" cy="582899"/>
          </a:xfrm>
          <a:prstGeom prst="rect">
            <a:avLst/>
          </a:prstGeom>
        </p:spPr>
      </p:pic>
      <p:sp>
        <p:nvSpPr>
          <p:cNvPr id="14" name="Tekstin paikkamerkki 28"/>
          <p:cNvSpPr>
            <a:spLocks noGrp="1"/>
          </p:cNvSpPr>
          <p:nvPr>
            <p:ph type="body" sz="quarter" idx="15" hasCustomPrompt="1"/>
          </p:nvPr>
        </p:nvSpPr>
        <p:spPr>
          <a:xfrm>
            <a:off x="1430401" y="2566509"/>
            <a:ext cx="9303044" cy="1553691"/>
          </a:xfrm>
          <a:prstGeom prst="rect">
            <a:avLst/>
          </a:prstGeom>
        </p:spPr>
        <p:txBody>
          <a:bodyPr/>
          <a:lstStyle>
            <a:lvl1pPr marL="14400" indent="0">
              <a:lnSpc>
                <a:spcPts val="3600"/>
              </a:lnSpc>
              <a:spcBef>
                <a:spcPts val="0"/>
              </a:spcBef>
              <a:spcAft>
                <a:spcPts val="0"/>
              </a:spcAft>
              <a:buFontTx/>
              <a:buNone/>
              <a:defRPr sz="2933" b="1" baseline="0">
                <a:solidFill>
                  <a:schemeClr val="bg1"/>
                </a:solidFill>
              </a:defRPr>
            </a:lvl1pPr>
            <a:lvl2pPr marL="419810" indent="0">
              <a:spcAft>
                <a:spcPts val="0"/>
              </a:spcAft>
              <a:buFontTx/>
              <a:buNone/>
              <a:defRPr sz="2933" b="1">
                <a:solidFill>
                  <a:srgbClr val="666666"/>
                </a:solidFill>
              </a:defRPr>
            </a:lvl2pPr>
            <a:lvl3pPr marL="839611" indent="0">
              <a:spcAft>
                <a:spcPts val="0"/>
              </a:spcAft>
              <a:buFontTx/>
              <a:buNone/>
              <a:defRPr sz="2933" b="1">
                <a:solidFill>
                  <a:srgbClr val="666666"/>
                </a:solidFill>
              </a:defRPr>
            </a:lvl3pPr>
            <a:lvl4pPr marL="1259421" indent="0">
              <a:spcAft>
                <a:spcPts val="0"/>
              </a:spcAft>
              <a:buFontTx/>
              <a:buNone/>
              <a:defRPr sz="2933" b="1">
                <a:solidFill>
                  <a:srgbClr val="666666"/>
                </a:solidFill>
              </a:defRPr>
            </a:lvl4pPr>
            <a:lvl5pPr marL="1690426" indent="0">
              <a:spcAft>
                <a:spcPts val="0"/>
              </a:spcAft>
              <a:buFontTx/>
              <a:buNone/>
              <a:defRPr sz="2933" b="1">
                <a:solidFill>
                  <a:srgbClr val="666666"/>
                </a:solidFill>
              </a:defRPr>
            </a:lvl5pPr>
          </a:lstStyle>
          <a:p>
            <a:pPr lvl="0"/>
            <a:r>
              <a:rPr lang="fi-FI" dirty="0"/>
              <a:t>Muokkaa väliotsikkoa </a:t>
            </a:r>
            <a:r>
              <a:rPr lang="fi-FI" dirty="0" err="1"/>
              <a:t>napsautt</a:t>
            </a:r>
            <a:r>
              <a:rPr lang="fi-FI" dirty="0"/>
              <a:t>.</a:t>
            </a:r>
          </a:p>
        </p:txBody>
      </p:sp>
      <p:sp>
        <p:nvSpPr>
          <p:cNvPr id="15" name="Dian numeron paikkamerkki 3"/>
          <p:cNvSpPr>
            <a:spLocks noGrp="1"/>
          </p:cNvSpPr>
          <p:nvPr>
            <p:ph type="sldNum" sz="quarter" idx="12"/>
          </p:nvPr>
        </p:nvSpPr>
        <p:spPr>
          <a:xfrm>
            <a:off x="10674636" y="6305876"/>
            <a:ext cx="1151987" cy="220541"/>
          </a:xfrm>
          <a:prstGeom prst="rect">
            <a:avLst/>
          </a:prstGeom>
        </p:spPr>
        <p:txBody>
          <a:bodyPr/>
          <a:lstStyle>
            <a:lvl1pPr>
              <a:defRPr sz="933">
                <a:solidFill>
                  <a:schemeClr val="bg1"/>
                </a:solidFill>
              </a:defRPr>
            </a:lvl1pPr>
          </a:lstStyle>
          <a:p>
            <a:fld id="{6FCB6B90-8271-4E8F-82C1-E646FBB48A2E}" type="slidenum">
              <a:rPr lang="fi-FI" smtClean="0"/>
              <a:pPr/>
              <a:t>‹#›</a:t>
            </a:fld>
            <a:endParaRPr lang="fi-FI" dirty="0"/>
          </a:p>
        </p:txBody>
      </p:sp>
      <p:sp>
        <p:nvSpPr>
          <p:cNvPr id="17" name="Päivämäärän paikkamerkki 1"/>
          <p:cNvSpPr>
            <a:spLocks noGrp="1"/>
          </p:cNvSpPr>
          <p:nvPr>
            <p:ph type="dt" sz="half" idx="10"/>
          </p:nvPr>
        </p:nvSpPr>
        <p:spPr>
          <a:xfrm>
            <a:off x="376037" y="6304063"/>
            <a:ext cx="1222279" cy="219587"/>
          </a:xfrm>
        </p:spPr>
        <p:txBody>
          <a:bodyPr/>
          <a:lstStyle>
            <a:lvl1pPr>
              <a:defRPr>
                <a:solidFill>
                  <a:schemeClr val="bg1"/>
                </a:solidFill>
              </a:defRPr>
            </a:lvl1pPr>
          </a:lstStyle>
          <a:p>
            <a:fld id="{E00F5C09-30E4-468F-B4DD-3CFFB8A0562D}" type="datetime1">
              <a:rPr lang="en-US" smtClean="0"/>
              <a:t>5/27/2024</a:t>
            </a:fld>
            <a:endParaRPr lang="fi-FI" dirty="0"/>
          </a:p>
        </p:txBody>
      </p:sp>
      <p:sp>
        <p:nvSpPr>
          <p:cNvPr id="18" name="Alatunnisteen paikkamerkki 2"/>
          <p:cNvSpPr>
            <a:spLocks noGrp="1"/>
          </p:cNvSpPr>
          <p:nvPr>
            <p:ph type="ftr" sz="quarter" idx="11"/>
          </p:nvPr>
        </p:nvSpPr>
        <p:spPr>
          <a:xfrm>
            <a:off x="1482014" y="6304063"/>
            <a:ext cx="2713157" cy="219587"/>
          </a:xfrm>
        </p:spPr>
        <p:txBody>
          <a:bodyPr/>
          <a:lstStyle>
            <a:lvl1pPr>
              <a:defRPr>
                <a:solidFill>
                  <a:schemeClr val="bg1"/>
                </a:solidFill>
              </a:defRPr>
            </a:lvl1pPr>
          </a:lstStyle>
          <a:p>
            <a:r>
              <a:rPr lang="fi-FI" dirty="0"/>
              <a:t>Technology </a:t>
            </a:r>
            <a:r>
              <a:rPr lang="fi-FI" dirty="0" err="1"/>
              <a:t>Industries</a:t>
            </a:r>
            <a:r>
              <a:rPr lang="fi-FI" dirty="0"/>
              <a:t> of Finland</a:t>
            </a:r>
          </a:p>
        </p:txBody>
      </p:sp>
    </p:spTree>
    <p:extLst>
      <p:ext uri="{BB962C8B-B14F-4D97-AF65-F5344CB8AC3E}">
        <p14:creationId xmlns:p14="http://schemas.microsoft.com/office/powerpoint/2010/main" val="660608240"/>
      </p:ext>
    </p:extLst>
  </p:cSld>
  <p:clrMapOvr>
    <a:masterClrMapping/>
  </p:clrMapOvr>
  <p:transition spd="med">
    <p:fade/>
  </p:transition>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2.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tags" Target="../tags/tag1.xml"/><Relationship Id="rId5" Type="http://schemas.openxmlformats.org/officeDocument/2006/relationships/slideLayout" Target="../slideLayouts/slideLayout169.xml"/><Relationship Id="rId10" Type="http://schemas.openxmlformats.org/officeDocument/2006/relationships/theme" Target="../theme/theme10.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slideLayout" Target="../slideLayouts/slideLayout186.xml"/><Relationship Id="rId18" Type="http://schemas.openxmlformats.org/officeDocument/2006/relationships/slideLayout" Target="../slideLayouts/slideLayout191.xml"/><Relationship Id="rId3" Type="http://schemas.openxmlformats.org/officeDocument/2006/relationships/slideLayout" Target="../slideLayouts/slideLayout176.xml"/><Relationship Id="rId21" Type="http://schemas.openxmlformats.org/officeDocument/2006/relationships/slideLayout" Target="../slideLayouts/slideLayout194.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17" Type="http://schemas.openxmlformats.org/officeDocument/2006/relationships/slideLayout" Target="../slideLayouts/slideLayout190.xml"/><Relationship Id="rId2" Type="http://schemas.openxmlformats.org/officeDocument/2006/relationships/slideLayout" Target="../slideLayouts/slideLayout175.xml"/><Relationship Id="rId16" Type="http://schemas.openxmlformats.org/officeDocument/2006/relationships/slideLayout" Target="../slideLayouts/slideLayout189.xml"/><Relationship Id="rId20" Type="http://schemas.openxmlformats.org/officeDocument/2006/relationships/slideLayout" Target="../slideLayouts/slideLayout193.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24" Type="http://schemas.openxmlformats.org/officeDocument/2006/relationships/theme" Target="../theme/theme11.xml"/><Relationship Id="rId5" Type="http://schemas.openxmlformats.org/officeDocument/2006/relationships/slideLayout" Target="../slideLayouts/slideLayout178.xml"/><Relationship Id="rId15" Type="http://schemas.openxmlformats.org/officeDocument/2006/relationships/slideLayout" Target="../slideLayouts/slideLayout188.xml"/><Relationship Id="rId23" Type="http://schemas.openxmlformats.org/officeDocument/2006/relationships/slideLayout" Target="../slideLayouts/slideLayout196.xml"/><Relationship Id="rId10" Type="http://schemas.openxmlformats.org/officeDocument/2006/relationships/slideLayout" Target="../slideLayouts/slideLayout183.xml"/><Relationship Id="rId19" Type="http://schemas.openxmlformats.org/officeDocument/2006/relationships/slideLayout" Target="../slideLayouts/slideLayout192.xml"/><Relationship Id="rId4" Type="http://schemas.openxmlformats.org/officeDocument/2006/relationships/slideLayout" Target="../slideLayouts/slideLayout177.xml"/><Relationship Id="rId9" Type="http://schemas.openxmlformats.org/officeDocument/2006/relationships/slideLayout" Target="../slideLayouts/slideLayout182.xml"/><Relationship Id="rId14" Type="http://schemas.openxmlformats.org/officeDocument/2006/relationships/slideLayout" Target="../slideLayouts/slideLayout187.xml"/><Relationship Id="rId22" Type="http://schemas.openxmlformats.org/officeDocument/2006/relationships/slideLayout" Target="../slideLayouts/slideLayout19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04.xml"/><Relationship Id="rId13" Type="http://schemas.openxmlformats.org/officeDocument/2006/relationships/slideLayout" Target="../slideLayouts/slideLayout209.xml"/><Relationship Id="rId18" Type="http://schemas.openxmlformats.org/officeDocument/2006/relationships/slideLayout" Target="../slideLayouts/slideLayout214.xml"/><Relationship Id="rId26" Type="http://schemas.openxmlformats.org/officeDocument/2006/relationships/theme" Target="../theme/theme12.xml"/><Relationship Id="rId3" Type="http://schemas.openxmlformats.org/officeDocument/2006/relationships/slideLayout" Target="../slideLayouts/slideLayout199.xml"/><Relationship Id="rId21" Type="http://schemas.openxmlformats.org/officeDocument/2006/relationships/slideLayout" Target="../slideLayouts/slideLayout217.xml"/><Relationship Id="rId7" Type="http://schemas.openxmlformats.org/officeDocument/2006/relationships/slideLayout" Target="../slideLayouts/slideLayout203.xml"/><Relationship Id="rId12" Type="http://schemas.openxmlformats.org/officeDocument/2006/relationships/slideLayout" Target="../slideLayouts/slideLayout208.xml"/><Relationship Id="rId17" Type="http://schemas.openxmlformats.org/officeDocument/2006/relationships/slideLayout" Target="../slideLayouts/slideLayout213.xml"/><Relationship Id="rId25" Type="http://schemas.openxmlformats.org/officeDocument/2006/relationships/slideLayout" Target="../slideLayouts/slideLayout221.xml"/><Relationship Id="rId2" Type="http://schemas.openxmlformats.org/officeDocument/2006/relationships/slideLayout" Target="../slideLayouts/slideLayout198.xml"/><Relationship Id="rId16" Type="http://schemas.openxmlformats.org/officeDocument/2006/relationships/slideLayout" Target="../slideLayouts/slideLayout212.xml"/><Relationship Id="rId20" Type="http://schemas.openxmlformats.org/officeDocument/2006/relationships/slideLayout" Target="../slideLayouts/slideLayout216.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24" Type="http://schemas.openxmlformats.org/officeDocument/2006/relationships/slideLayout" Target="../slideLayouts/slideLayout220.xml"/><Relationship Id="rId5" Type="http://schemas.openxmlformats.org/officeDocument/2006/relationships/slideLayout" Target="../slideLayouts/slideLayout201.xml"/><Relationship Id="rId15" Type="http://schemas.openxmlformats.org/officeDocument/2006/relationships/slideLayout" Target="../slideLayouts/slideLayout211.xml"/><Relationship Id="rId23" Type="http://schemas.openxmlformats.org/officeDocument/2006/relationships/slideLayout" Target="../slideLayouts/slideLayout219.xml"/><Relationship Id="rId10" Type="http://schemas.openxmlformats.org/officeDocument/2006/relationships/slideLayout" Target="../slideLayouts/slideLayout206.xml"/><Relationship Id="rId19" Type="http://schemas.openxmlformats.org/officeDocument/2006/relationships/slideLayout" Target="../slideLayouts/slideLayout215.xml"/><Relationship Id="rId4" Type="http://schemas.openxmlformats.org/officeDocument/2006/relationships/slideLayout" Target="../slideLayouts/slideLayout200.xml"/><Relationship Id="rId9" Type="http://schemas.openxmlformats.org/officeDocument/2006/relationships/slideLayout" Target="../slideLayouts/slideLayout205.xml"/><Relationship Id="rId14" Type="http://schemas.openxmlformats.org/officeDocument/2006/relationships/slideLayout" Target="../slideLayouts/slideLayout210.xml"/><Relationship Id="rId22" Type="http://schemas.openxmlformats.org/officeDocument/2006/relationships/slideLayout" Target="../slideLayouts/slideLayout21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29.xml"/><Relationship Id="rId13" Type="http://schemas.openxmlformats.org/officeDocument/2006/relationships/slideLayout" Target="../slideLayouts/slideLayout234.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slideLayout" Target="../slideLayouts/slideLayout233.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5" Type="http://schemas.openxmlformats.org/officeDocument/2006/relationships/image" Target="../media/image86.jpeg"/><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 Id="rId14" Type="http://schemas.openxmlformats.org/officeDocument/2006/relationships/theme" Target="../theme/theme1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image" Target="../media/image6.jpeg"/><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theme" Target="../theme/theme3.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53.xml"/><Relationship Id="rId7" Type="http://schemas.openxmlformats.org/officeDocument/2006/relationships/image" Target="../media/image7.jpg"/><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theme" Target="../theme/theme4.xml"/><Relationship Id="rId5" Type="http://schemas.openxmlformats.org/officeDocument/2006/relationships/slideLayout" Target="../slideLayouts/slideLayout55.xml"/><Relationship Id="rId4"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5" Type="http://schemas.openxmlformats.org/officeDocument/2006/relationships/slideLayout" Target="../slideLayouts/slideLayout60.xml"/><Relationship Id="rId10" Type="http://schemas.openxmlformats.org/officeDocument/2006/relationships/image" Target="../media/image7.jpg"/><Relationship Id="rId4" Type="http://schemas.openxmlformats.org/officeDocument/2006/relationships/slideLayout" Target="../slideLayouts/slideLayout59.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image" Target="../media/image16.png"/><Relationship Id="rId5" Type="http://schemas.openxmlformats.org/officeDocument/2006/relationships/image" Target="../media/image15.jp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slideLayout" Target="../slideLayouts/slideLayout84.xml"/><Relationship Id="rId3" Type="http://schemas.openxmlformats.org/officeDocument/2006/relationships/slideLayout" Target="../slideLayouts/slideLayout69.xml"/><Relationship Id="rId21" Type="http://schemas.openxmlformats.org/officeDocument/2006/relationships/slideLayout" Target="../slideLayouts/slideLayout87.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slideLayout" Target="../slideLayouts/slideLayout86.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23" Type="http://schemas.openxmlformats.org/officeDocument/2006/relationships/theme" Target="../theme/theme7.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slideLayout" Target="../slideLayouts/slideLayout8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18" Type="http://schemas.openxmlformats.org/officeDocument/2006/relationships/slideLayout" Target="../slideLayouts/slideLayout106.xml"/><Relationship Id="rId26" Type="http://schemas.openxmlformats.org/officeDocument/2006/relationships/slideLayout" Target="../slideLayouts/slideLayout114.xml"/><Relationship Id="rId3" Type="http://schemas.openxmlformats.org/officeDocument/2006/relationships/slideLayout" Target="../slideLayouts/slideLayout91.xml"/><Relationship Id="rId21" Type="http://schemas.openxmlformats.org/officeDocument/2006/relationships/slideLayout" Target="../slideLayouts/slideLayout109.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5" Type="http://schemas.openxmlformats.org/officeDocument/2006/relationships/slideLayout" Target="../slideLayouts/slideLayout113.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20" Type="http://schemas.openxmlformats.org/officeDocument/2006/relationships/slideLayout" Target="../slideLayouts/slideLayout108.xml"/><Relationship Id="rId29" Type="http://schemas.openxmlformats.org/officeDocument/2006/relationships/slideLayout" Target="../slideLayouts/slideLayout117.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24" Type="http://schemas.openxmlformats.org/officeDocument/2006/relationships/slideLayout" Target="../slideLayouts/slideLayout112.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23" Type="http://schemas.openxmlformats.org/officeDocument/2006/relationships/slideLayout" Target="../slideLayouts/slideLayout111.xml"/><Relationship Id="rId28" Type="http://schemas.openxmlformats.org/officeDocument/2006/relationships/slideLayout" Target="../slideLayouts/slideLayout116.xml"/><Relationship Id="rId10" Type="http://schemas.openxmlformats.org/officeDocument/2006/relationships/slideLayout" Target="../slideLayouts/slideLayout98.xml"/><Relationship Id="rId19" Type="http://schemas.openxmlformats.org/officeDocument/2006/relationships/slideLayout" Target="../slideLayouts/slideLayout107.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 Id="rId22" Type="http://schemas.openxmlformats.org/officeDocument/2006/relationships/slideLayout" Target="../slideLayouts/slideLayout110.xml"/><Relationship Id="rId27" Type="http://schemas.openxmlformats.org/officeDocument/2006/relationships/slideLayout" Target="../slideLayouts/slideLayout115.xml"/><Relationship Id="rId30"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130.xml"/><Relationship Id="rId18" Type="http://schemas.openxmlformats.org/officeDocument/2006/relationships/slideLayout" Target="../slideLayouts/slideLayout135.xml"/><Relationship Id="rId26" Type="http://schemas.openxmlformats.org/officeDocument/2006/relationships/slideLayout" Target="../slideLayouts/slideLayout143.xml"/><Relationship Id="rId39" Type="http://schemas.openxmlformats.org/officeDocument/2006/relationships/slideLayout" Target="../slideLayouts/slideLayout156.xml"/><Relationship Id="rId3" Type="http://schemas.openxmlformats.org/officeDocument/2006/relationships/slideLayout" Target="../slideLayouts/slideLayout120.xml"/><Relationship Id="rId21" Type="http://schemas.openxmlformats.org/officeDocument/2006/relationships/slideLayout" Target="../slideLayouts/slideLayout138.xml"/><Relationship Id="rId34" Type="http://schemas.openxmlformats.org/officeDocument/2006/relationships/slideLayout" Target="../slideLayouts/slideLayout151.xml"/><Relationship Id="rId42" Type="http://schemas.openxmlformats.org/officeDocument/2006/relationships/slideLayout" Target="../slideLayouts/slideLayout159.xml"/><Relationship Id="rId47" Type="http://schemas.openxmlformats.org/officeDocument/2006/relationships/slideLayout" Target="../slideLayouts/slideLayout164.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17" Type="http://schemas.openxmlformats.org/officeDocument/2006/relationships/slideLayout" Target="../slideLayouts/slideLayout134.xml"/><Relationship Id="rId25" Type="http://schemas.openxmlformats.org/officeDocument/2006/relationships/slideLayout" Target="../slideLayouts/slideLayout142.xml"/><Relationship Id="rId33" Type="http://schemas.openxmlformats.org/officeDocument/2006/relationships/slideLayout" Target="../slideLayouts/slideLayout150.xml"/><Relationship Id="rId38" Type="http://schemas.openxmlformats.org/officeDocument/2006/relationships/slideLayout" Target="../slideLayouts/slideLayout155.xml"/><Relationship Id="rId46" Type="http://schemas.openxmlformats.org/officeDocument/2006/relationships/slideLayout" Target="../slideLayouts/slideLayout163.xml"/><Relationship Id="rId2" Type="http://schemas.openxmlformats.org/officeDocument/2006/relationships/slideLayout" Target="../slideLayouts/slideLayout119.xml"/><Relationship Id="rId16" Type="http://schemas.openxmlformats.org/officeDocument/2006/relationships/slideLayout" Target="../slideLayouts/slideLayout133.xml"/><Relationship Id="rId20" Type="http://schemas.openxmlformats.org/officeDocument/2006/relationships/slideLayout" Target="../slideLayouts/slideLayout137.xml"/><Relationship Id="rId29" Type="http://schemas.openxmlformats.org/officeDocument/2006/relationships/slideLayout" Target="../slideLayouts/slideLayout146.xml"/><Relationship Id="rId41" Type="http://schemas.openxmlformats.org/officeDocument/2006/relationships/slideLayout" Target="../slideLayouts/slideLayout158.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24" Type="http://schemas.openxmlformats.org/officeDocument/2006/relationships/slideLayout" Target="../slideLayouts/slideLayout141.xml"/><Relationship Id="rId32" Type="http://schemas.openxmlformats.org/officeDocument/2006/relationships/slideLayout" Target="../slideLayouts/slideLayout149.xml"/><Relationship Id="rId37" Type="http://schemas.openxmlformats.org/officeDocument/2006/relationships/slideLayout" Target="../slideLayouts/slideLayout154.xml"/><Relationship Id="rId40" Type="http://schemas.openxmlformats.org/officeDocument/2006/relationships/slideLayout" Target="../slideLayouts/slideLayout157.xml"/><Relationship Id="rId45" Type="http://schemas.openxmlformats.org/officeDocument/2006/relationships/slideLayout" Target="../slideLayouts/slideLayout162.xml"/><Relationship Id="rId5" Type="http://schemas.openxmlformats.org/officeDocument/2006/relationships/slideLayout" Target="../slideLayouts/slideLayout122.xml"/><Relationship Id="rId15" Type="http://schemas.openxmlformats.org/officeDocument/2006/relationships/slideLayout" Target="../slideLayouts/slideLayout132.xml"/><Relationship Id="rId23" Type="http://schemas.openxmlformats.org/officeDocument/2006/relationships/slideLayout" Target="../slideLayouts/slideLayout140.xml"/><Relationship Id="rId28" Type="http://schemas.openxmlformats.org/officeDocument/2006/relationships/slideLayout" Target="../slideLayouts/slideLayout145.xml"/><Relationship Id="rId36" Type="http://schemas.openxmlformats.org/officeDocument/2006/relationships/slideLayout" Target="../slideLayouts/slideLayout153.xml"/><Relationship Id="rId49" Type="http://schemas.openxmlformats.org/officeDocument/2006/relationships/image" Target="../media/image34.emf"/><Relationship Id="rId10" Type="http://schemas.openxmlformats.org/officeDocument/2006/relationships/slideLayout" Target="../slideLayouts/slideLayout127.xml"/><Relationship Id="rId19" Type="http://schemas.openxmlformats.org/officeDocument/2006/relationships/slideLayout" Target="../slideLayouts/slideLayout136.xml"/><Relationship Id="rId31" Type="http://schemas.openxmlformats.org/officeDocument/2006/relationships/slideLayout" Target="../slideLayouts/slideLayout148.xml"/><Relationship Id="rId44" Type="http://schemas.openxmlformats.org/officeDocument/2006/relationships/slideLayout" Target="../slideLayouts/slideLayout161.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 Id="rId22" Type="http://schemas.openxmlformats.org/officeDocument/2006/relationships/slideLayout" Target="../slideLayouts/slideLayout139.xml"/><Relationship Id="rId27" Type="http://schemas.openxmlformats.org/officeDocument/2006/relationships/slideLayout" Target="../slideLayouts/slideLayout144.xml"/><Relationship Id="rId30" Type="http://schemas.openxmlformats.org/officeDocument/2006/relationships/slideLayout" Target="../slideLayouts/slideLayout147.xml"/><Relationship Id="rId35" Type="http://schemas.openxmlformats.org/officeDocument/2006/relationships/slideLayout" Target="../slideLayouts/slideLayout152.xml"/><Relationship Id="rId43" Type="http://schemas.openxmlformats.org/officeDocument/2006/relationships/slideLayout" Target="../slideLayouts/slideLayout160.xml"/><Relationship Id="rId48" Type="http://schemas.openxmlformats.org/officeDocument/2006/relationships/theme" Target="../theme/theme9.xml"/><Relationship Id="rId8" Type="http://schemas.openxmlformats.org/officeDocument/2006/relationships/slideLayout" Target="../slideLayouts/slideLayout1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9A9693-DEF8-4AF7-B260-B712371E13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5216D5A-0472-4F9E-8EC4-283CBB28A2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A4C45AC-1986-4619-9F38-469088804C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178E5B-A723-4594-B5CF-1632E2FD0474}" type="datetimeFigureOut">
              <a:rPr lang="en-GB" smtClean="0"/>
              <a:t>27/05/2024</a:t>
            </a:fld>
            <a:endParaRPr lang="en-GB"/>
          </a:p>
        </p:txBody>
      </p:sp>
      <p:sp>
        <p:nvSpPr>
          <p:cNvPr id="5" name="Footer Placeholder 4">
            <a:extLst>
              <a:ext uri="{FF2B5EF4-FFF2-40B4-BE49-F238E27FC236}">
                <a16:creationId xmlns:a16="http://schemas.microsoft.com/office/drawing/2014/main" id="{74E64052-FF29-44DB-B79C-FF3BEF6D00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D26CC4D-0CC3-49E3-94E9-D83C3A45A4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0081BC-FCAC-4ED9-A769-56CB4635B558}" type="slidenum">
              <a:rPr lang="en-GB" smtClean="0"/>
              <a:t>‹#›</a:t>
            </a:fld>
            <a:endParaRPr lang="en-GB"/>
          </a:p>
        </p:txBody>
      </p:sp>
      <p:pic>
        <p:nvPicPr>
          <p:cNvPr id="7" name="Picture 6">
            <a:extLst>
              <a:ext uri="{FF2B5EF4-FFF2-40B4-BE49-F238E27FC236}">
                <a16:creationId xmlns:a16="http://schemas.microsoft.com/office/drawing/2014/main" id="{1D13464E-C26A-4AEF-8BDE-61B2BDB7FA9F}"/>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a:stretch/>
        </p:blipFill>
        <p:spPr>
          <a:xfrm>
            <a:off x="9658874" y="5912307"/>
            <a:ext cx="1720804" cy="731636"/>
          </a:xfrm>
          <a:prstGeom prst="rect">
            <a:avLst/>
          </a:prstGeom>
        </p:spPr>
      </p:pic>
    </p:spTree>
    <p:extLst>
      <p:ext uri="{BB962C8B-B14F-4D97-AF65-F5344CB8AC3E}">
        <p14:creationId xmlns:p14="http://schemas.microsoft.com/office/powerpoint/2010/main" val="23933188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0" y="1"/>
            <a:ext cx="12192000" cy="13684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sz="1800"/>
          </a:p>
        </p:txBody>
      </p:sp>
      <p:sp>
        <p:nvSpPr>
          <p:cNvPr id="2" name="Title Placeholder 1"/>
          <p:cNvSpPr>
            <a:spLocks noGrp="1"/>
          </p:cNvSpPr>
          <p:nvPr>
            <p:ph type="title"/>
          </p:nvPr>
        </p:nvSpPr>
        <p:spPr>
          <a:xfrm>
            <a:off x="719667" y="508001"/>
            <a:ext cx="10752667" cy="346075"/>
          </a:xfrm>
          <a:prstGeom prst="rect">
            <a:avLst/>
          </a:prstGeom>
        </p:spPr>
        <p:txBody>
          <a:bodyPr vert="horz" wrap="square" lIns="0" tIns="0" rIns="0" bIns="0" rtlCol="0" anchor="t" anchorCtr="0">
            <a:spAutoFit/>
          </a:bodyPr>
          <a:lstStyle/>
          <a:p>
            <a:r>
              <a:rPr lang="fr-FR"/>
              <a:t>Modifiez le style du titre</a:t>
            </a:r>
            <a:endParaRPr lang="en-US" dirty="0"/>
          </a:p>
        </p:txBody>
      </p:sp>
      <p:sp>
        <p:nvSpPr>
          <p:cNvPr id="1028" name="Text Placeholder 2"/>
          <p:cNvSpPr>
            <a:spLocks noGrp="1" noChangeArrowheads="1"/>
          </p:cNvSpPr>
          <p:nvPr>
            <p:ph type="body" idx="1"/>
          </p:nvPr>
        </p:nvSpPr>
        <p:spPr bwMode="auto">
          <a:xfrm>
            <a:off x="719667" y="1716088"/>
            <a:ext cx="10752667" cy="4564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11" name="Rectangle 10"/>
          <p:cNvSpPr/>
          <p:nvPr/>
        </p:nvSpPr>
        <p:spPr>
          <a:xfrm>
            <a:off x="11231034" y="6478589"/>
            <a:ext cx="960967" cy="180975"/>
          </a:xfrm>
          <a:prstGeom prst="rect">
            <a:avLst/>
          </a:prstGeom>
          <a:solidFill>
            <a:srgbClr val="F1F2F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sz="1800"/>
          </a:p>
        </p:txBody>
      </p:sp>
      <p:sp>
        <p:nvSpPr>
          <p:cNvPr id="1030" name="ZoneTexte 13"/>
          <p:cNvSpPr txBox="1">
            <a:spLocks noChangeArrowheads="1"/>
          </p:cNvSpPr>
          <p:nvPr>
            <p:custDataLst>
              <p:tags r:id="rId11"/>
            </p:custDataLst>
          </p:nvPr>
        </p:nvSpPr>
        <p:spPr bwMode="auto">
          <a:xfrm>
            <a:off x="11231034" y="6499225"/>
            <a:ext cx="960967" cy="139700"/>
          </a:xfrm>
          <a:prstGeom prst="rect">
            <a:avLst/>
          </a:prstGeom>
          <a:noFill/>
          <a:ln>
            <a:noFill/>
          </a:ln>
        </p:spPr>
        <p:txBody>
          <a:bodyPr lIns="0" tIns="0" rIns="0" bIns="0" anchor="ct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defRPr/>
            </a:pPr>
            <a:fld id="{F15112E3-6FD7-914F-AE7B-631BF27CFAB5}" type="slidenum">
              <a:rPr lang="fr-FR" sz="900" smtClean="0"/>
              <a:pPr algn="ctr" eaLnBrk="1" hangingPunct="1">
                <a:defRPr/>
              </a:pPr>
              <a:t>‹#›</a:t>
            </a:fld>
            <a:endParaRPr lang="fr-FR" sz="900"/>
          </a:p>
        </p:txBody>
      </p:sp>
    </p:spTree>
    <p:extLst>
      <p:ext uri="{BB962C8B-B14F-4D97-AF65-F5344CB8AC3E}">
        <p14:creationId xmlns:p14="http://schemas.microsoft.com/office/powerpoint/2010/main" val="3682463948"/>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Lst>
  <p:txStyles>
    <p:titleStyle>
      <a:lvl1pPr algn="l" rtl="0" eaLnBrk="1" fontAlgn="base" hangingPunct="1">
        <a:lnSpc>
          <a:spcPct val="90000"/>
        </a:lnSpc>
        <a:spcBef>
          <a:spcPct val="0"/>
        </a:spcBef>
        <a:spcAft>
          <a:spcPct val="0"/>
        </a:spcAft>
        <a:defRPr sz="2500" b="1" kern="1200" cap="all">
          <a:solidFill>
            <a:schemeClr val="bg1"/>
          </a:solidFill>
          <a:latin typeface="+mj-lt"/>
          <a:ea typeface="MS PGothic" panose="020B0600070205080204" pitchFamily="34" charset="-128"/>
          <a:cs typeface="MS PGothic" charset="0"/>
        </a:defRPr>
      </a:lvl1pPr>
      <a:lvl2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2pPr>
      <a:lvl3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3pPr>
      <a:lvl4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4pPr>
      <a:lvl5pPr algn="l" rtl="0" eaLnBrk="1" fontAlgn="base" hangingPunct="1">
        <a:lnSpc>
          <a:spcPct val="90000"/>
        </a:lnSpc>
        <a:spcBef>
          <a:spcPct val="0"/>
        </a:spcBef>
        <a:spcAft>
          <a:spcPct val="0"/>
        </a:spcAft>
        <a:defRPr sz="2500" b="1">
          <a:solidFill>
            <a:schemeClr val="bg1"/>
          </a:solidFill>
          <a:latin typeface="Arial" panose="020B0604020202020204" pitchFamily="34" charset="0"/>
          <a:ea typeface="MS PGothic" panose="020B0600070205080204" pitchFamily="34" charset="-128"/>
          <a:cs typeface="MS PGothic" charset="0"/>
        </a:defRPr>
      </a:lvl5pPr>
      <a:lvl6pPr marL="4572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6pPr>
      <a:lvl7pPr marL="9144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7pPr>
      <a:lvl8pPr marL="13716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8pPr>
      <a:lvl9pPr marL="1828800" algn="l" rtl="0" eaLnBrk="1" fontAlgn="base" hangingPunct="1">
        <a:lnSpc>
          <a:spcPct val="90000"/>
        </a:lnSpc>
        <a:spcBef>
          <a:spcPct val="0"/>
        </a:spcBef>
        <a:spcAft>
          <a:spcPct val="0"/>
        </a:spcAft>
        <a:defRPr sz="2500" b="1">
          <a:solidFill>
            <a:schemeClr val="bg1"/>
          </a:solidFill>
          <a:latin typeface="Arial" panose="020B0604020202020204" pitchFamily="34" charset="0"/>
        </a:defRPr>
      </a:lvl9pPr>
    </p:titleStyle>
    <p:bodyStyle>
      <a:lvl1pPr marL="342900" indent="-342900" algn="l" rtl="0" eaLnBrk="1" fontAlgn="base" hangingPunct="1">
        <a:spcBef>
          <a:spcPct val="0"/>
        </a:spcBef>
        <a:spcAft>
          <a:spcPts val="2600"/>
        </a:spcAft>
        <a:defRPr sz="2000" b="1" kern="1200">
          <a:solidFill>
            <a:schemeClr val="tx2"/>
          </a:solidFill>
          <a:latin typeface="+mn-lt"/>
          <a:ea typeface="MS PGothic" panose="020B0600070205080204" pitchFamily="34" charset="-128"/>
          <a:cs typeface="MS PGothic" charset="0"/>
        </a:defRPr>
      </a:lvl1pPr>
      <a:lvl2pPr marL="742950" indent="-285750" algn="l" rtl="0" eaLnBrk="1" fontAlgn="base" hangingPunct="1">
        <a:lnSpc>
          <a:spcPts val="2300"/>
        </a:lnSpc>
        <a:spcBef>
          <a:spcPts val="500"/>
        </a:spcBef>
        <a:spcAft>
          <a:spcPct val="0"/>
        </a:spcAft>
        <a:buClr>
          <a:schemeClr val="accent1"/>
        </a:buClr>
        <a:tabLst>
          <a:tab pos="88900" algn="l"/>
        </a:tabLst>
        <a:defRPr sz="1600" kern="1200">
          <a:solidFill>
            <a:schemeClr val="tx1"/>
          </a:solidFill>
          <a:latin typeface="+mn-lt"/>
          <a:ea typeface="MS PGothic" panose="020B0600070205080204" pitchFamily="34" charset="-128"/>
          <a:cs typeface="MS PGothic" charset="0"/>
        </a:defRPr>
      </a:lvl2pPr>
      <a:lvl3pPr marL="715963" indent="-90488" algn="l" rtl="0" eaLnBrk="1" fontAlgn="base" hangingPunct="1">
        <a:lnSpc>
          <a:spcPct val="120000"/>
        </a:lnSpc>
        <a:spcBef>
          <a:spcPts val="500"/>
        </a:spcBef>
        <a:spcAft>
          <a:spcPct val="0"/>
        </a:spcAft>
        <a:buClr>
          <a:schemeClr val="tx2"/>
        </a:buClr>
        <a:buFont typeface="Arial" charset="0"/>
        <a:buChar char="•"/>
        <a:defRPr sz="1400" kern="1200">
          <a:solidFill>
            <a:schemeClr val="tx1"/>
          </a:solidFill>
          <a:latin typeface="+mn-lt"/>
          <a:ea typeface="MS PGothic" panose="020B0600070205080204" pitchFamily="34" charset="-128"/>
          <a:cs typeface="MS PGothic" charset="0"/>
        </a:defRPr>
      </a:lvl3pPr>
      <a:lvl4pPr marL="1074738" indent="-92075" algn="l" rtl="0" eaLnBrk="1" fontAlgn="base" hangingPunct="1">
        <a:lnSpc>
          <a:spcPct val="120000"/>
        </a:lnSpc>
        <a:spcBef>
          <a:spcPts val="500"/>
        </a:spcBef>
        <a:spcAft>
          <a:spcPct val="0"/>
        </a:spcAft>
        <a:buClr>
          <a:schemeClr val="tx2"/>
        </a:buClr>
        <a:buFont typeface="Arial" charset="0"/>
        <a:buChar char="-"/>
        <a:defRPr sz="1200" kern="1200">
          <a:solidFill>
            <a:schemeClr val="tx1"/>
          </a:solidFill>
          <a:latin typeface="+mn-lt"/>
          <a:ea typeface="MS PGothic" panose="020B0600070205080204" pitchFamily="34" charset="-128"/>
          <a:cs typeface="MS PGothic" charset="0"/>
        </a:defRPr>
      </a:lvl4pPr>
      <a:lvl5pPr marL="1435100" indent="-88900" algn="l" rtl="0" eaLnBrk="1" fontAlgn="base" hangingPunct="1">
        <a:lnSpc>
          <a:spcPct val="120000"/>
        </a:lnSpc>
        <a:spcBef>
          <a:spcPts val="500"/>
        </a:spcBef>
        <a:spcAft>
          <a:spcPct val="0"/>
        </a:spcAft>
        <a:buFont typeface="Arial" charset="0"/>
        <a:buChar char="-"/>
        <a:defRPr sz="1200" kern="1200">
          <a:solidFill>
            <a:schemeClr val="tx1"/>
          </a:solidFill>
          <a:latin typeface="+mn-lt"/>
          <a:ea typeface="MS PGothic" panose="020B0600070205080204" pitchFamily="34" charset="-128"/>
          <a:cs typeface="MS PGothic"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800" y="637045"/>
            <a:ext cx="10934400" cy="523220"/>
          </a:xfrm>
          <a:prstGeom prst="rect">
            <a:avLst/>
          </a:prstGeom>
        </p:spPr>
        <p:txBody>
          <a:bodyPr vert="horz" lIns="0" tIns="0" rIns="0" bIns="0" rtlCol="0" anchor="t" anchorCtr="0">
            <a:spAutoFit/>
          </a:bodyPr>
          <a:lstStyle/>
          <a:p>
            <a:r>
              <a:rPr lang="en-GB" noProof="0" dirty="0"/>
              <a:t>Titles slides</a:t>
            </a:r>
          </a:p>
        </p:txBody>
      </p:sp>
      <p:sp>
        <p:nvSpPr>
          <p:cNvPr id="6" name="Slide Number Placeholder 5"/>
          <p:cNvSpPr>
            <a:spLocks noGrp="1"/>
          </p:cNvSpPr>
          <p:nvPr>
            <p:ph type="sldNum" sz="quarter" idx="4"/>
          </p:nvPr>
        </p:nvSpPr>
        <p:spPr>
          <a:xfrm>
            <a:off x="0" y="6234000"/>
            <a:ext cx="624000" cy="624000"/>
          </a:xfrm>
          <a:prstGeom prst="rect">
            <a:avLst/>
          </a:prstGeom>
        </p:spPr>
        <p:txBody>
          <a:bodyPr vert="horz" wrap="none" lIns="0" tIns="0" rIns="0" bIns="0" rtlCol="0" anchor="ctr"/>
          <a:lstStyle>
            <a:lvl1pPr algn="ctr">
              <a:defRPr sz="1600" b="1" i="0">
                <a:solidFill>
                  <a:schemeClr val="bg1"/>
                </a:solidFill>
                <a:latin typeface="Alegreya Sans"/>
                <a:cs typeface="Alegreya Sans"/>
              </a:defRPr>
            </a:lvl1pPr>
          </a:lstStyle>
          <a:p>
            <a:fld id="{2066355A-084C-D24E-9AD2-7E4FC41EA627}" type="slidenum">
              <a:rPr lang="en-GB" noProof="0" smtClean="0"/>
              <a:pPr/>
              <a:t>‹#›</a:t>
            </a:fld>
            <a:endParaRPr lang="en-GB" noProof="0" dirty="0"/>
          </a:p>
        </p:txBody>
      </p:sp>
      <p:sp>
        <p:nvSpPr>
          <p:cNvPr id="11" name="Text Placeholder 10">
            <a:extLst>
              <a:ext uri="{FF2B5EF4-FFF2-40B4-BE49-F238E27FC236}">
                <a16:creationId xmlns:a16="http://schemas.microsoft.com/office/drawing/2014/main" id="{F7547047-A7EC-77BA-0F4B-6CCA655A9B3F}"/>
              </a:ext>
            </a:extLst>
          </p:cNvPr>
          <p:cNvSpPr>
            <a:spLocks noGrp="1"/>
          </p:cNvSpPr>
          <p:nvPr>
            <p:ph type="body" idx="1"/>
          </p:nvPr>
        </p:nvSpPr>
        <p:spPr>
          <a:xfrm>
            <a:off x="628800" y="1630363"/>
            <a:ext cx="10934400" cy="4603221"/>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Tree>
    <p:extLst>
      <p:ext uri="{BB962C8B-B14F-4D97-AF65-F5344CB8AC3E}">
        <p14:creationId xmlns:p14="http://schemas.microsoft.com/office/powerpoint/2010/main" val="784853741"/>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 id="2147483907" r:id="rId12"/>
    <p:sldLayoutId id="2147483908" r:id="rId13"/>
    <p:sldLayoutId id="2147483909" r:id="rId14"/>
    <p:sldLayoutId id="2147483910" r:id="rId15"/>
    <p:sldLayoutId id="2147483911" r:id="rId16"/>
    <p:sldLayoutId id="2147483912" r:id="rId17"/>
    <p:sldLayoutId id="2147483913" r:id="rId18"/>
    <p:sldLayoutId id="2147483914" r:id="rId19"/>
    <p:sldLayoutId id="2147483915" r:id="rId20"/>
    <p:sldLayoutId id="2147483916" r:id="rId21"/>
    <p:sldLayoutId id="2147483917" r:id="rId22"/>
    <p:sldLayoutId id="2147483918" r:id="rId23"/>
  </p:sldLayoutIdLst>
  <p:hf hdr="0" ftr="0" dt="0"/>
  <p:txStyles>
    <p:titleStyle>
      <a:lvl1pPr algn="l" defTabSz="609585" rtl="0" eaLnBrk="1" latinLnBrk="0" hangingPunct="1">
        <a:lnSpc>
          <a:spcPct val="85000"/>
        </a:lnSpc>
        <a:spcBef>
          <a:spcPct val="0"/>
        </a:spcBef>
        <a:buNone/>
        <a:defRPr sz="4000" b="1" i="0" kern="1200" baseline="0">
          <a:solidFill>
            <a:schemeClr val="tx1"/>
          </a:solidFill>
          <a:latin typeface="Alegreya Sans"/>
          <a:ea typeface="+mj-ea"/>
          <a:cs typeface="Alegreya Sans"/>
        </a:defRPr>
      </a:lvl1pPr>
    </p:titleStyle>
    <p:bodyStyle>
      <a:lvl1pPr marL="313259" indent="-313259" algn="l" defTabSz="609585" rtl="0" eaLnBrk="1" latinLnBrk="0" hangingPunct="1">
        <a:lnSpc>
          <a:spcPct val="85000"/>
        </a:lnSpc>
        <a:spcBef>
          <a:spcPts val="800"/>
        </a:spcBef>
        <a:buFont typeface="Wingdings" panose="05000000000000000000" pitchFamily="2" charset="2"/>
        <a:buChar char="§"/>
        <a:defRPr sz="2400" b="0" i="0" kern="1200">
          <a:solidFill>
            <a:schemeClr val="tx1"/>
          </a:solidFill>
          <a:latin typeface="+mn-lt"/>
          <a:ea typeface="+mn-ea"/>
          <a:cs typeface="Alegreya Sans Medium"/>
        </a:defRPr>
      </a:lvl1pPr>
      <a:lvl2pPr marL="719649" indent="-241294" algn="l" defTabSz="609585" rtl="0" eaLnBrk="1" latinLnBrk="0" hangingPunct="1">
        <a:lnSpc>
          <a:spcPct val="85000"/>
        </a:lnSpc>
        <a:spcBef>
          <a:spcPts val="800"/>
        </a:spcBef>
        <a:buFont typeface="Wingdings" panose="05000000000000000000" pitchFamily="2" charset="2"/>
        <a:buChar char="§"/>
        <a:defRPr sz="2000" b="0" i="0" kern="1200">
          <a:solidFill>
            <a:schemeClr val="tx2"/>
          </a:solidFill>
          <a:latin typeface="+mn-lt"/>
          <a:ea typeface="+mn-ea"/>
          <a:cs typeface="Alegreya Sans"/>
        </a:defRPr>
      </a:lvl2pPr>
      <a:lvl3pPr marL="1198003" indent="-241294" algn="l" defTabSz="609585" rtl="0" eaLnBrk="1" latinLnBrk="0" hangingPunct="1">
        <a:lnSpc>
          <a:spcPct val="85000"/>
        </a:lnSpc>
        <a:spcBef>
          <a:spcPts val="800"/>
        </a:spcBef>
        <a:buFont typeface="Wingdings" panose="05000000000000000000" pitchFamily="2" charset="2"/>
        <a:buChar char="§"/>
        <a:defRPr sz="1600" b="0" i="0" kern="1200">
          <a:solidFill>
            <a:schemeClr val="tx1"/>
          </a:solidFill>
          <a:latin typeface="+mn-lt"/>
          <a:ea typeface="+mn-ea"/>
          <a:cs typeface="Alegreya Sans"/>
        </a:defRPr>
      </a:lvl3pPr>
      <a:lvl4pPr marL="1676358" indent="-241294" algn="l" defTabSz="609585" rtl="0" eaLnBrk="1" latinLnBrk="0" hangingPunct="1">
        <a:lnSpc>
          <a:spcPct val="85000"/>
        </a:lnSpc>
        <a:spcBef>
          <a:spcPts val="800"/>
        </a:spcBef>
        <a:buFont typeface="Wingdings" panose="05000000000000000000" pitchFamily="2" charset="2"/>
        <a:buChar char="§"/>
        <a:defRPr sz="1467" b="0" i="0" kern="1200">
          <a:solidFill>
            <a:schemeClr val="tx2"/>
          </a:solidFill>
          <a:latin typeface="+mn-lt"/>
          <a:ea typeface="+mn-ea"/>
          <a:cs typeface="Alegreya Sans"/>
        </a:defRPr>
      </a:lvl4pPr>
      <a:lvl5pPr marL="2154713" indent="-241294" algn="l" defTabSz="609585" rtl="0" eaLnBrk="1" latinLnBrk="0" hangingPunct="1">
        <a:lnSpc>
          <a:spcPct val="85000"/>
        </a:lnSpc>
        <a:spcBef>
          <a:spcPts val="800"/>
        </a:spcBef>
        <a:buFont typeface="Wingdings" panose="05000000000000000000" pitchFamily="2" charset="2"/>
        <a:buChar char="§"/>
        <a:defRPr sz="1200" b="0" i="0" kern="1200">
          <a:solidFill>
            <a:schemeClr val="tx1"/>
          </a:solidFill>
          <a:latin typeface="+mn-lt"/>
          <a:ea typeface="+mn-ea"/>
          <a:cs typeface="Alegreya San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orient="horz" pos="299">
          <p15:clr>
            <a:srgbClr val="F26B43"/>
          </p15:clr>
        </p15:guide>
        <p15:guide id="4" orient="horz" pos="2945">
          <p15:clr>
            <a:srgbClr val="F26B43"/>
          </p15:clr>
        </p15:guide>
        <p15:guide id="5" pos="297">
          <p15:clr>
            <a:srgbClr val="F26B43"/>
          </p15:clr>
        </p15:guide>
        <p15:guide id="6" pos="5464">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800" y="637045"/>
            <a:ext cx="10934400" cy="546304"/>
          </a:xfrm>
          <a:prstGeom prst="rect">
            <a:avLst/>
          </a:prstGeom>
        </p:spPr>
        <p:txBody>
          <a:bodyPr vert="horz" lIns="0" tIns="0" rIns="0" bIns="0" rtlCol="0" anchor="t" anchorCtr="0">
            <a:spAutoFit/>
          </a:bodyPr>
          <a:lstStyle/>
          <a:p>
            <a:r>
              <a:rPr lang="en-GB" noProof="0" dirty="0"/>
              <a:t>Titles slides</a:t>
            </a:r>
          </a:p>
        </p:txBody>
      </p:sp>
      <p:sp>
        <p:nvSpPr>
          <p:cNvPr id="6" name="Slide Number Placeholder 5"/>
          <p:cNvSpPr>
            <a:spLocks noGrp="1"/>
          </p:cNvSpPr>
          <p:nvPr>
            <p:ph type="sldNum" sz="quarter" idx="4"/>
          </p:nvPr>
        </p:nvSpPr>
        <p:spPr>
          <a:xfrm>
            <a:off x="0" y="6234000"/>
            <a:ext cx="624000" cy="624000"/>
          </a:xfrm>
          <a:prstGeom prst="rect">
            <a:avLst/>
          </a:prstGeom>
        </p:spPr>
        <p:txBody>
          <a:bodyPr vert="horz" wrap="none" lIns="0" tIns="0" rIns="0" bIns="0" rtlCol="0" anchor="ctr"/>
          <a:lstStyle>
            <a:lvl1pPr algn="ctr">
              <a:defRPr sz="1600" b="1" i="0">
                <a:solidFill>
                  <a:schemeClr val="bg1"/>
                </a:solidFill>
                <a:latin typeface="Alegreya Sans"/>
                <a:cs typeface="Alegreya Sans"/>
              </a:defRPr>
            </a:lvl1pPr>
          </a:lstStyle>
          <a:p>
            <a:fld id="{2066355A-084C-D24E-9AD2-7E4FC41EA627}" type="slidenum">
              <a:rPr lang="en-GB" noProof="0" smtClean="0"/>
              <a:pPr/>
              <a:t>‹#›</a:t>
            </a:fld>
            <a:endParaRPr lang="en-GB" noProof="0" dirty="0"/>
          </a:p>
        </p:txBody>
      </p:sp>
      <p:sp>
        <p:nvSpPr>
          <p:cNvPr id="11" name="Text Placeholder 10">
            <a:extLst>
              <a:ext uri="{FF2B5EF4-FFF2-40B4-BE49-F238E27FC236}">
                <a16:creationId xmlns:a16="http://schemas.microsoft.com/office/drawing/2014/main" id="{F7547047-A7EC-77BA-0F4B-6CCA655A9B3F}"/>
              </a:ext>
            </a:extLst>
          </p:cNvPr>
          <p:cNvSpPr>
            <a:spLocks noGrp="1"/>
          </p:cNvSpPr>
          <p:nvPr>
            <p:ph type="body" idx="1"/>
          </p:nvPr>
        </p:nvSpPr>
        <p:spPr>
          <a:xfrm>
            <a:off x="628800" y="1630363"/>
            <a:ext cx="10934400" cy="4603221"/>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Tree>
    <p:extLst>
      <p:ext uri="{BB962C8B-B14F-4D97-AF65-F5344CB8AC3E}">
        <p14:creationId xmlns:p14="http://schemas.microsoft.com/office/powerpoint/2010/main" val="2455708640"/>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 id="2147483931" r:id="rId12"/>
    <p:sldLayoutId id="2147483932" r:id="rId13"/>
    <p:sldLayoutId id="2147483933" r:id="rId14"/>
    <p:sldLayoutId id="2147483934" r:id="rId15"/>
    <p:sldLayoutId id="2147483935" r:id="rId16"/>
    <p:sldLayoutId id="2147483936" r:id="rId17"/>
    <p:sldLayoutId id="2147483937" r:id="rId18"/>
    <p:sldLayoutId id="2147483938" r:id="rId19"/>
    <p:sldLayoutId id="2147483939" r:id="rId20"/>
    <p:sldLayoutId id="2147483940" r:id="rId21"/>
    <p:sldLayoutId id="2147483941" r:id="rId22"/>
    <p:sldLayoutId id="2147483942" r:id="rId23"/>
    <p:sldLayoutId id="2147483964" r:id="rId24"/>
    <p:sldLayoutId id="2147483965" r:id="rId25"/>
  </p:sldLayoutIdLst>
  <p:hf hdr="0" ftr="0" dt="0"/>
  <p:txStyles>
    <p:titleStyle>
      <a:lvl1pPr algn="l" defTabSz="609585" rtl="0" eaLnBrk="1" latinLnBrk="0" hangingPunct="1">
        <a:lnSpc>
          <a:spcPct val="85000"/>
        </a:lnSpc>
        <a:spcBef>
          <a:spcPct val="0"/>
        </a:spcBef>
        <a:buNone/>
        <a:defRPr sz="4000" b="1" i="0" kern="1200" baseline="0">
          <a:solidFill>
            <a:schemeClr val="tx1"/>
          </a:solidFill>
          <a:latin typeface="Alegreya Sans"/>
          <a:ea typeface="+mj-ea"/>
          <a:cs typeface="Alegreya Sans"/>
        </a:defRPr>
      </a:lvl1pPr>
    </p:titleStyle>
    <p:bodyStyle>
      <a:lvl1pPr marL="313259" indent="-313259" algn="l" defTabSz="609585" rtl="0" eaLnBrk="1" latinLnBrk="0" hangingPunct="1">
        <a:lnSpc>
          <a:spcPct val="85000"/>
        </a:lnSpc>
        <a:spcBef>
          <a:spcPts val="800"/>
        </a:spcBef>
        <a:buFont typeface="Wingdings" panose="05000000000000000000" pitchFamily="2" charset="2"/>
        <a:buChar char="§"/>
        <a:defRPr sz="2400" b="0" i="0" kern="1200">
          <a:solidFill>
            <a:schemeClr val="tx1"/>
          </a:solidFill>
          <a:latin typeface="+mn-lt"/>
          <a:ea typeface="+mn-ea"/>
          <a:cs typeface="Alegreya Sans Medium"/>
        </a:defRPr>
      </a:lvl1pPr>
      <a:lvl2pPr marL="719649" indent="-241294" algn="l" defTabSz="609585" rtl="0" eaLnBrk="1" latinLnBrk="0" hangingPunct="1">
        <a:lnSpc>
          <a:spcPct val="85000"/>
        </a:lnSpc>
        <a:spcBef>
          <a:spcPts val="800"/>
        </a:spcBef>
        <a:buFont typeface="Wingdings" panose="05000000000000000000" pitchFamily="2" charset="2"/>
        <a:buChar char="§"/>
        <a:defRPr sz="2000" b="0" i="0" kern="1200">
          <a:solidFill>
            <a:schemeClr val="tx2"/>
          </a:solidFill>
          <a:latin typeface="+mn-lt"/>
          <a:ea typeface="+mn-ea"/>
          <a:cs typeface="Alegreya Sans"/>
        </a:defRPr>
      </a:lvl2pPr>
      <a:lvl3pPr marL="1198003" indent="-241294" algn="l" defTabSz="609585" rtl="0" eaLnBrk="1" latinLnBrk="0" hangingPunct="1">
        <a:lnSpc>
          <a:spcPct val="85000"/>
        </a:lnSpc>
        <a:spcBef>
          <a:spcPts val="800"/>
        </a:spcBef>
        <a:buFont typeface="Wingdings" panose="05000000000000000000" pitchFamily="2" charset="2"/>
        <a:buChar char="§"/>
        <a:defRPr sz="1600" b="0" i="0" kern="1200">
          <a:solidFill>
            <a:schemeClr val="tx1"/>
          </a:solidFill>
          <a:latin typeface="+mn-lt"/>
          <a:ea typeface="+mn-ea"/>
          <a:cs typeface="Alegreya Sans"/>
        </a:defRPr>
      </a:lvl3pPr>
      <a:lvl4pPr marL="1676358" indent="-241294" algn="l" defTabSz="609585" rtl="0" eaLnBrk="1" latinLnBrk="0" hangingPunct="1">
        <a:lnSpc>
          <a:spcPct val="85000"/>
        </a:lnSpc>
        <a:spcBef>
          <a:spcPts val="800"/>
        </a:spcBef>
        <a:buFont typeface="Wingdings" panose="05000000000000000000" pitchFamily="2" charset="2"/>
        <a:buChar char="§"/>
        <a:defRPr sz="1467" b="0" i="0" kern="1200">
          <a:solidFill>
            <a:schemeClr val="tx2"/>
          </a:solidFill>
          <a:latin typeface="+mn-lt"/>
          <a:ea typeface="+mn-ea"/>
          <a:cs typeface="Alegreya Sans"/>
        </a:defRPr>
      </a:lvl4pPr>
      <a:lvl5pPr marL="2154713" indent="-241294" algn="l" defTabSz="609585" rtl="0" eaLnBrk="1" latinLnBrk="0" hangingPunct="1">
        <a:lnSpc>
          <a:spcPct val="85000"/>
        </a:lnSpc>
        <a:spcBef>
          <a:spcPts val="800"/>
        </a:spcBef>
        <a:buFont typeface="Wingdings" panose="05000000000000000000" pitchFamily="2" charset="2"/>
        <a:buChar char="§"/>
        <a:defRPr sz="1200" b="0" i="0" kern="1200">
          <a:solidFill>
            <a:schemeClr val="tx1"/>
          </a:solidFill>
          <a:latin typeface="+mn-lt"/>
          <a:ea typeface="+mn-ea"/>
          <a:cs typeface="Alegreya San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orient="horz" pos="299">
          <p15:clr>
            <a:srgbClr val="F26B43"/>
          </p15:clr>
        </p15:guide>
        <p15:guide id="4" orient="horz" pos="2945">
          <p15:clr>
            <a:srgbClr val="F26B43"/>
          </p15:clr>
        </p15:guide>
        <p15:guide id="5" pos="297">
          <p15:clr>
            <a:srgbClr val="F26B43"/>
          </p15:clr>
        </p15:guide>
        <p15:guide id="6" pos="5464">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Line 8"/>
          <p:cNvSpPr>
            <a:spLocks noChangeShapeType="1"/>
          </p:cNvSpPr>
          <p:nvPr/>
        </p:nvSpPr>
        <p:spPr bwMode="auto">
          <a:xfrm>
            <a:off x="287560" y="766268"/>
            <a:ext cx="11614175" cy="0"/>
          </a:xfrm>
          <a:prstGeom prst="line">
            <a:avLst/>
          </a:prstGeom>
          <a:noFill/>
          <a:ln w="15875">
            <a:solidFill>
              <a:srgbClr val="00568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1878" tIns="60939" rIns="121878" bIns="60939" anchor="ctr"/>
          <a:lstStyle/>
          <a:p>
            <a:endParaRPr lang="de-DE" sz="1799"/>
          </a:p>
        </p:txBody>
      </p:sp>
      <p:sp>
        <p:nvSpPr>
          <p:cNvPr id="15" name="Line 5"/>
          <p:cNvSpPr>
            <a:spLocks noChangeShapeType="1"/>
          </p:cNvSpPr>
          <p:nvPr/>
        </p:nvSpPr>
        <p:spPr bwMode="auto">
          <a:xfrm>
            <a:off x="287560" y="6376899"/>
            <a:ext cx="11614175" cy="0"/>
          </a:xfrm>
          <a:prstGeom prst="line">
            <a:avLst/>
          </a:prstGeom>
          <a:noFill/>
          <a:ln w="158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799"/>
          </a:p>
        </p:txBody>
      </p:sp>
      <p:sp>
        <p:nvSpPr>
          <p:cNvPr id="18" name="Fußzeilenplatzhalter 17"/>
          <p:cNvSpPr>
            <a:spLocks noGrp="1"/>
          </p:cNvSpPr>
          <p:nvPr>
            <p:ph type="ftr" sz="quarter" idx="3"/>
          </p:nvPr>
        </p:nvSpPr>
        <p:spPr>
          <a:xfrm>
            <a:off x="230340" y="6453917"/>
            <a:ext cx="7198125" cy="277008"/>
          </a:xfrm>
          <a:prstGeom prst="rect">
            <a:avLst/>
          </a:prstGeom>
        </p:spPr>
        <p:txBody>
          <a:bodyPr vert="horz" lIns="91440" tIns="45720" rIns="91440" bIns="45720" rtlCol="0" anchor="ctr"/>
          <a:lstStyle>
            <a:lvl1pPr algn="ctr">
              <a:defRPr sz="1199">
                <a:solidFill>
                  <a:schemeClr val="tx2"/>
                </a:solidFill>
              </a:defRPr>
            </a:lvl1pPr>
          </a:lstStyle>
          <a:p>
            <a:pPr algn="l" defTabSz="913760"/>
            <a:r>
              <a:rPr lang="de-DE">
                <a:latin typeface="Arial (Textkörper)"/>
                <a:cs typeface="Arabic Typesetting" panose="03020402040406030203" pitchFamily="66" charset="-78"/>
              </a:rPr>
              <a:t>MET Economic Report, 01 June 2022</a:t>
            </a:r>
            <a:endParaRPr lang="de-DE" dirty="0">
              <a:latin typeface="Arial (Textkörper)"/>
              <a:cs typeface="Arabic Typesetting" panose="03020402040406030203" pitchFamily="66" charset="-78"/>
            </a:endParaRPr>
          </a:p>
        </p:txBody>
      </p:sp>
      <p:sp>
        <p:nvSpPr>
          <p:cNvPr id="23" name="Titelplatzhalter 12"/>
          <p:cNvSpPr>
            <a:spLocks noGrp="1"/>
          </p:cNvSpPr>
          <p:nvPr>
            <p:ph type="title"/>
          </p:nvPr>
        </p:nvSpPr>
        <p:spPr>
          <a:xfrm>
            <a:off x="251934" y="230324"/>
            <a:ext cx="9011592" cy="510845"/>
          </a:xfrm>
          <a:prstGeom prst="rect">
            <a:avLst/>
          </a:prstGeom>
        </p:spPr>
        <p:txBody>
          <a:bodyPr vert="horz" lIns="91440" tIns="45720" rIns="91440" bIns="45720" rtlCol="0" anchor="ctr">
            <a:normAutofit/>
          </a:bodyPr>
          <a:lstStyle/>
          <a:p>
            <a:r>
              <a:rPr lang="de-DE" dirty="0"/>
              <a:t>Name TOP oder Thema oder Unterthema</a:t>
            </a:r>
          </a:p>
        </p:txBody>
      </p:sp>
      <p:pic>
        <p:nvPicPr>
          <p:cNvPr id="24" name="Grafik 2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631322" y="6505653"/>
            <a:ext cx="1328746" cy="233416"/>
          </a:xfrm>
          <a:prstGeom prst="rect">
            <a:avLst/>
          </a:prstGeom>
        </p:spPr>
      </p:pic>
      <p:sp>
        <p:nvSpPr>
          <p:cNvPr id="4" name="Textplatzhalter 3"/>
          <p:cNvSpPr>
            <a:spLocks noGrp="1"/>
          </p:cNvSpPr>
          <p:nvPr>
            <p:ph type="body" idx="1"/>
          </p:nvPr>
        </p:nvSpPr>
        <p:spPr>
          <a:xfrm>
            <a:off x="251935" y="1338271"/>
            <a:ext cx="11491807" cy="4892602"/>
          </a:xfrm>
          <a:prstGeom prst="rect">
            <a:avLst/>
          </a:prstGeom>
        </p:spPr>
        <p:txBody>
          <a:bodyPr vert="horz" lIns="91440" tIns="45720" rIns="91440" bIns="45720" rtlCol="0">
            <a:normAutofit/>
          </a:bodyPr>
          <a:lstStyle/>
          <a:p>
            <a:pPr lvl="0"/>
            <a:r>
              <a:rPr lang="de-DE" dirty="0"/>
              <a:t>Hier Klicken</a:t>
            </a:r>
          </a:p>
          <a:p>
            <a:pPr lvl="1"/>
            <a:r>
              <a:rPr lang="de-DE" dirty="0"/>
              <a:t>Ebene 2</a:t>
            </a:r>
          </a:p>
          <a:p>
            <a:pPr lvl="2"/>
            <a:r>
              <a:rPr lang="de-DE" dirty="0"/>
              <a:t>Ebene 3</a:t>
            </a:r>
          </a:p>
          <a:p>
            <a:pPr lvl="3"/>
            <a:r>
              <a:rPr lang="de-DE" dirty="0"/>
              <a:t>Ebene 4</a:t>
            </a:r>
          </a:p>
        </p:txBody>
      </p:sp>
      <p:sp>
        <p:nvSpPr>
          <p:cNvPr id="9" name="Text Box 19"/>
          <p:cNvSpPr txBox="1">
            <a:spLocks noChangeArrowheads="1"/>
          </p:cNvSpPr>
          <p:nvPr/>
        </p:nvSpPr>
        <p:spPr bwMode="auto">
          <a:xfrm>
            <a:off x="10321319" y="6423004"/>
            <a:ext cx="360790" cy="30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DE" altLang="de-DE" sz="1399" b="0" dirty="0">
                <a:solidFill>
                  <a:srgbClr val="00569B"/>
                </a:solidFill>
                <a:latin typeface="+mn-lt"/>
                <a:cs typeface="Arial" panose="020B0604020202020204" pitchFamily="34" charset="0"/>
              </a:rPr>
              <a:t>©</a:t>
            </a:r>
            <a:r>
              <a:rPr lang="de-DE" altLang="de-DE" sz="1099" b="0" dirty="0">
                <a:solidFill>
                  <a:srgbClr val="00569B"/>
                </a:solidFill>
                <a:latin typeface="+mn-lt"/>
                <a:cs typeface="Arial" panose="020B0604020202020204" pitchFamily="34" charset="0"/>
              </a:rPr>
              <a:t> </a:t>
            </a:r>
          </a:p>
        </p:txBody>
      </p:sp>
      <p:sp>
        <p:nvSpPr>
          <p:cNvPr id="11" name="Foliennummernplatzhalter 2"/>
          <p:cNvSpPr>
            <a:spLocks noGrp="1"/>
          </p:cNvSpPr>
          <p:nvPr>
            <p:ph type="sldNum" sz="quarter" idx="4"/>
          </p:nvPr>
        </p:nvSpPr>
        <p:spPr>
          <a:xfrm>
            <a:off x="8759602" y="6408405"/>
            <a:ext cx="1302948" cy="364872"/>
          </a:xfrm>
          <a:prstGeom prst="rect">
            <a:avLst/>
          </a:prstGeom>
        </p:spPr>
        <p:txBody>
          <a:bodyPr vert="horz" lIns="91440" tIns="45720" rIns="91440" bIns="45720" rtlCol="0" anchor="ctr"/>
          <a:lstStyle>
            <a:lvl1pPr algn="r">
              <a:defRPr sz="1199">
                <a:solidFill>
                  <a:schemeClr val="tx1">
                    <a:tint val="75000"/>
                  </a:schemeClr>
                </a:solidFill>
              </a:defRPr>
            </a:lvl1pPr>
          </a:lstStyle>
          <a:p>
            <a:fld id="{201131B2-4820-4D6B-8436-FC6DECFA1E39}" type="slidenum">
              <a:rPr lang="de-DE" sz="1199" smtClean="0">
                <a:solidFill>
                  <a:srgbClr val="005687"/>
                </a:solidFill>
                <a:latin typeface="Arial (Textkörper)"/>
              </a:rPr>
              <a:pPr/>
              <a:t>‹#›</a:t>
            </a:fld>
            <a:endParaRPr lang="de-DE" dirty="0"/>
          </a:p>
        </p:txBody>
      </p:sp>
    </p:spTree>
    <p:extLst>
      <p:ext uri="{BB962C8B-B14F-4D97-AF65-F5344CB8AC3E}">
        <p14:creationId xmlns:p14="http://schemas.microsoft.com/office/powerpoint/2010/main" val="736751258"/>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4" r:id="rId10"/>
    <p:sldLayoutId id="2147483955" r:id="rId11"/>
    <p:sldLayoutId id="2147483957" r:id="rId12"/>
    <p:sldLayoutId id="2147483963" r:id="rId13"/>
  </p:sldLayoutIdLst>
  <p:hf hdr="0" dt="0"/>
  <p:txStyles>
    <p:titleStyle>
      <a:lvl1pPr algn="l" defTabSz="1218773" rtl="0" eaLnBrk="1" latinLnBrk="0" hangingPunct="1">
        <a:spcBef>
          <a:spcPct val="0"/>
        </a:spcBef>
        <a:buNone/>
        <a:defRPr sz="2398" kern="1200">
          <a:solidFill>
            <a:srgbClr val="005687"/>
          </a:solidFill>
          <a:latin typeface="Arial (Textkörper)"/>
          <a:ea typeface="+mj-ea"/>
          <a:cs typeface="+mj-cs"/>
        </a:defRPr>
      </a:lvl1pPr>
    </p:titleStyle>
    <p:bodyStyle>
      <a:lvl1pPr marL="0" marR="0" indent="0" algn="l" defTabSz="913760" rtl="0" eaLnBrk="1" fontAlgn="auto" latinLnBrk="0" hangingPunct="1">
        <a:lnSpc>
          <a:spcPct val="100000"/>
        </a:lnSpc>
        <a:spcBef>
          <a:spcPts val="0"/>
        </a:spcBef>
        <a:spcAft>
          <a:spcPts val="600"/>
        </a:spcAft>
        <a:buClrTx/>
        <a:buSzTx/>
        <a:buFont typeface="Arial" panose="020B0604020202020204" pitchFamily="34" charset="0"/>
        <a:buNone/>
        <a:tabLst/>
        <a:defRPr sz="1999" kern="1200">
          <a:solidFill>
            <a:srgbClr val="50575B"/>
          </a:solidFill>
          <a:latin typeface="+mn-lt"/>
          <a:ea typeface="+mn-ea"/>
          <a:cs typeface="+mn-cs"/>
        </a:defRPr>
      </a:lvl1pPr>
      <a:lvl2pPr marL="263341" marR="0" indent="-263341" algn="l" defTabSz="913760" rtl="0" eaLnBrk="1" fontAlgn="auto" latinLnBrk="0" hangingPunct="1">
        <a:lnSpc>
          <a:spcPct val="100000"/>
        </a:lnSpc>
        <a:spcBef>
          <a:spcPts val="0"/>
        </a:spcBef>
        <a:spcAft>
          <a:spcPts val="600"/>
        </a:spcAft>
        <a:buClr>
          <a:schemeClr val="tx2"/>
        </a:buClr>
        <a:buSzPct val="100000"/>
        <a:buFont typeface="Arial" panose="020B0604020202020204" pitchFamily="34" charset="0"/>
        <a:buChar char="»"/>
        <a:tabLst/>
        <a:defRPr sz="1999" kern="1200">
          <a:solidFill>
            <a:srgbClr val="50575B"/>
          </a:solidFill>
          <a:latin typeface="+mn-lt"/>
          <a:ea typeface="+mn-ea"/>
          <a:cs typeface="+mn-cs"/>
        </a:defRPr>
      </a:lvl2pPr>
      <a:lvl3pPr marL="447362" marR="0" indent="-179262" algn="l" defTabSz="913760" rtl="0" eaLnBrk="1" fontAlgn="auto" latinLnBrk="0" hangingPunct="1">
        <a:lnSpc>
          <a:spcPct val="100000"/>
        </a:lnSpc>
        <a:spcBef>
          <a:spcPts val="0"/>
        </a:spcBef>
        <a:spcAft>
          <a:spcPts val="600"/>
        </a:spcAft>
        <a:buClrTx/>
        <a:buSzPct val="100000"/>
        <a:buFont typeface="Arial" panose="020B0604020202020204" pitchFamily="34" charset="0"/>
        <a:buChar char="•"/>
        <a:tabLst/>
        <a:defRPr sz="1999" kern="1200">
          <a:solidFill>
            <a:srgbClr val="50575B"/>
          </a:solidFill>
          <a:latin typeface="+mn-lt"/>
          <a:ea typeface="+mn-ea"/>
          <a:cs typeface="+mn-cs"/>
        </a:defRPr>
      </a:lvl3pPr>
      <a:lvl4pPr marL="625037" marR="0" indent="-179262" algn="l" defTabSz="913760" rtl="0" eaLnBrk="1" fontAlgn="auto" latinLnBrk="0" hangingPunct="1">
        <a:lnSpc>
          <a:spcPct val="100000"/>
        </a:lnSpc>
        <a:spcBef>
          <a:spcPts val="0"/>
        </a:spcBef>
        <a:spcAft>
          <a:spcPts val="600"/>
        </a:spcAft>
        <a:buClrTx/>
        <a:buSzPct val="100000"/>
        <a:buFont typeface="Symbol" panose="05050102010706020507" pitchFamily="18" charset="2"/>
        <a:buChar char="-"/>
        <a:tabLst/>
        <a:defRPr sz="1999" kern="1200">
          <a:solidFill>
            <a:srgbClr val="50575B"/>
          </a:solidFill>
          <a:latin typeface="+mn-lt"/>
          <a:ea typeface="+mn-ea"/>
          <a:cs typeface="+mn-cs"/>
        </a:defRPr>
      </a:lvl4pPr>
      <a:lvl5pPr marL="719496" indent="-179874" algn="l" defTabSz="1218773" rtl="0" eaLnBrk="1" latinLnBrk="0" hangingPunct="1">
        <a:spcBef>
          <a:spcPct val="20000"/>
        </a:spcBef>
        <a:buFont typeface="Wingdings" panose="05000000000000000000" pitchFamily="2" charset="2"/>
        <a:buChar char="Ø"/>
        <a:defRPr sz="1999" kern="1200" baseline="0">
          <a:solidFill>
            <a:schemeClr val="tx2"/>
          </a:solidFill>
          <a:latin typeface="+mn-lt"/>
          <a:ea typeface="+mn-ea"/>
          <a:cs typeface="+mn-cs"/>
        </a:defRPr>
      </a:lvl5pPr>
      <a:lvl6pPr marL="719496" indent="-179874" algn="l" defTabSz="1218773" rtl="0" eaLnBrk="1" latinLnBrk="0" hangingPunct="1">
        <a:spcBef>
          <a:spcPct val="20000"/>
        </a:spcBef>
        <a:buFont typeface="Wingdings" panose="05000000000000000000" pitchFamily="2" charset="2"/>
        <a:buChar char="Ø"/>
        <a:defRPr sz="1999" kern="1200">
          <a:solidFill>
            <a:schemeClr val="tx2"/>
          </a:solidFill>
          <a:latin typeface="+mn-lt"/>
          <a:ea typeface="+mn-ea"/>
          <a:cs typeface="+mn-cs"/>
        </a:defRPr>
      </a:lvl6pPr>
      <a:lvl7pPr marL="3961012" indent="-304694" algn="l" defTabSz="1218773" rtl="0" eaLnBrk="1" latinLnBrk="0" hangingPunct="1">
        <a:spcBef>
          <a:spcPct val="20000"/>
        </a:spcBef>
        <a:buFont typeface="Arial" panose="020B0604020202020204" pitchFamily="34" charset="0"/>
        <a:buChar char="•"/>
        <a:defRPr sz="2698" kern="1200">
          <a:solidFill>
            <a:schemeClr val="tx1"/>
          </a:solidFill>
          <a:latin typeface="+mn-lt"/>
          <a:ea typeface="+mn-ea"/>
          <a:cs typeface="+mn-cs"/>
        </a:defRPr>
      </a:lvl7pPr>
      <a:lvl8pPr marL="4570398" indent="-304694" algn="l" defTabSz="1218773" rtl="0" eaLnBrk="1" latinLnBrk="0" hangingPunct="1">
        <a:spcBef>
          <a:spcPct val="20000"/>
        </a:spcBef>
        <a:buFont typeface="Arial" panose="020B0604020202020204" pitchFamily="34" charset="0"/>
        <a:buChar char="•"/>
        <a:defRPr sz="2698" kern="1200">
          <a:solidFill>
            <a:schemeClr val="tx1"/>
          </a:solidFill>
          <a:latin typeface="+mn-lt"/>
          <a:ea typeface="+mn-ea"/>
          <a:cs typeface="+mn-cs"/>
        </a:defRPr>
      </a:lvl8pPr>
      <a:lvl9pPr marL="5179786" indent="-304694" algn="l" defTabSz="1218773" rtl="0" eaLnBrk="1" latinLnBrk="0" hangingPunct="1">
        <a:spcBef>
          <a:spcPct val="20000"/>
        </a:spcBef>
        <a:buFont typeface="Arial" panose="020B0604020202020204" pitchFamily="34" charset="0"/>
        <a:buChar char="•"/>
        <a:defRPr sz="2698" kern="1200">
          <a:solidFill>
            <a:schemeClr val="tx1"/>
          </a:solidFill>
          <a:latin typeface="+mn-lt"/>
          <a:ea typeface="+mn-ea"/>
          <a:cs typeface="+mn-cs"/>
        </a:defRPr>
      </a:lvl9pPr>
    </p:bodyStyle>
    <p:otherStyle>
      <a:defPPr>
        <a:defRPr lang="de-DE"/>
      </a:defPPr>
      <a:lvl1pPr marL="0" algn="l" defTabSz="1218773" rtl="0" eaLnBrk="1" latinLnBrk="0" hangingPunct="1">
        <a:defRPr sz="2398" kern="1200">
          <a:solidFill>
            <a:schemeClr val="tx1"/>
          </a:solidFill>
          <a:latin typeface="+mn-lt"/>
          <a:ea typeface="+mn-ea"/>
          <a:cs typeface="+mn-cs"/>
        </a:defRPr>
      </a:lvl1pPr>
      <a:lvl2pPr marL="609386" algn="l" defTabSz="1218773" rtl="0" eaLnBrk="1" latinLnBrk="0" hangingPunct="1">
        <a:defRPr sz="2398" kern="1200">
          <a:solidFill>
            <a:schemeClr val="tx1"/>
          </a:solidFill>
          <a:latin typeface="+mn-lt"/>
          <a:ea typeface="+mn-ea"/>
          <a:cs typeface="+mn-cs"/>
        </a:defRPr>
      </a:lvl2pPr>
      <a:lvl3pPr marL="1218773" algn="l" defTabSz="1218773" rtl="0" eaLnBrk="1" latinLnBrk="0" hangingPunct="1">
        <a:defRPr sz="2398" kern="1200">
          <a:solidFill>
            <a:schemeClr val="tx1"/>
          </a:solidFill>
          <a:latin typeface="+mn-lt"/>
          <a:ea typeface="+mn-ea"/>
          <a:cs typeface="+mn-cs"/>
        </a:defRPr>
      </a:lvl3pPr>
      <a:lvl4pPr marL="1828159" algn="l" defTabSz="1218773" rtl="0" eaLnBrk="1" latinLnBrk="0" hangingPunct="1">
        <a:defRPr sz="2398" kern="1200">
          <a:solidFill>
            <a:schemeClr val="tx1"/>
          </a:solidFill>
          <a:latin typeface="+mn-lt"/>
          <a:ea typeface="+mn-ea"/>
          <a:cs typeface="+mn-cs"/>
        </a:defRPr>
      </a:lvl4pPr>
      <a:lvl5pPr marL="2437546" algn="l" defTabSz="1218773" rtl="0" eaLnBrk="1" latinLnBrk="0" hangingPunct="1">
        <a:defRPr sz="2398" kern="1200">
          <a:solidFill>
            <a:schemeClr val="tx1"/>
          </a:solidFill>
          <a:latin typeface="+mn-lt"/>
          <a:ea typeface="+mn-ea"/>
          <a:cs typeface="+mn-cs"/>
        </a:defRPr>
      </a:lvl5pPr>
      <a:lvl6pPr marL="3046933" algn="l" defTabSz="1218773" rtl="0" eaLnBrk="1" latinLnBrk="0" hangingPunct="1">
        <a:defRPr sz="2398" kern="1200">
          <a:solidFill>
            <a:schemeClr val="tx1"/>
          </a:solidFill>
          <a:latin typeface="+mn-lt"/>
          <a:ea typeface="+mn-ea"/>
          <a:cs typeface="+mn-cs"/>
        </a:defRPr>
      </a:lvl6pPr>
      <a:lvl7pPr marL="3656319" algn="l" defTabSz="1218773" rtl="0" eaLnBrk="1" latinLnBrk="0" hangingPunct="1">
        <a:defRPr sz="2398" kern="1200">
          <a:solidFill>
            <a:schemeClr val="tx1"/>
          </a:solidFill>
          <a:latin typeface="+mn-lt"/>
          <a:ea typeface="+mn-ea"/>
          <a:cs typeface="+mn-cs"/>
        </a:defRPr>
      </a:lvl7pPr>
      <a:lvl8pPr marL="4265706" algn="l" defTabSz="1218773" rtl="0" eaLnBrk="1" latinLnBrk="0" hangingPunct="1">
        <a:defRPr sz="2398" kern="1200">
          <a:solidFill>
            <a:schemeClr val="tx1"/>
          </a:solidFill>
          <a:latin typeface="+mn-lt"/>
          <a:ea typeface="+mn-ea"/>
          <a:cs typeface="+mn-cs"/>
        </a:defRPr>
      </a:lvl8pPr>
      <a:lvl9pPr marL="4875092" algn="l" defTabSz="1218773" rtl="0" eaLnBrk="1" latinLnBrk="0" hangingPunct="1">
        <a:defRPr sz="2398"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Päivämäärän paikkamerkki 3"/>
          <p:cNvSpPr>
            <a:spLocks noGrp="1"/>
          </p:cNvSpPr>
          <p:nvPr>
            <p:ph type="dt" sz="half" idx="2"/>
          </p:nvPr>
        </p:nvSpPr>
        <p:spPr>
          <a:xfrm>
            <a:off x="376037" y="6304063"/>
            <a:ext cx="1226281" cy="217389"/>
          </a:xfrm>
          <a:prstGeom prst="rect">
            <a:avLst/>
          </a:prstGeom>
        </p:spPr>
        <p:txBody>
          <a:bodyPr vert="horz" lIns="91440" tIns="45720" rIns="91440" bIns="45720" rtlCol="0" anchor="t"/>
          <a:lstStyle>
            <a:lvl1pPr algn="l">
              <a:defRPr sz="933">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1B16F53B-7158-4458-A0D4-1436C88C6842}" type="datetime1">
              <a:rPr lang="fi-FI" smtClean="0"/>
              <a:t>27.5.2024</a:t>
            </a:fld>
            <a:endParaRPr lang="fi-FI" dirty="0"/>
          </a:p>
        </p:txBody>
      </p:sp>
      <p:sp>
        <p:nvSpPr>
          <p:cNvPr id="8" name="Alatunnisteen paikkamerkki 4"/>
          <p:cNvSpPr>
            <a:spLocks noGrp="1"/>
          </p:cNvSpPr>
          <p:nvPr>
            <p:ph type="ftr" sz="quarter" idx="3"/>
          </p:nvPr>
        </p:nvSpPr>
        <p:spPr>
          <a:xfrm>
            <a:off x="1481743" y="6304063"/>
            <a:ext cx="1728125" cy="217389"/>
          </a:xfrm>
          <a:prstGeom prst="rect">
            <a:avLst/>
          </a:prstGeom>
        </p:spPr>
        <p:txBody>
          <a:bodyPr vert="horz" lIns="91440" tIns="45720" rIns="91440" bIns="45720" rtlCol="0" anchor="t"/>
          <a:lstStyle>
            <a:lvl1pPr algn="l">
              <a:defRPr sz="933">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fi-FI" dirty="0"/>
              <a:t>Teknologiateollisuus</a:t>
            </a:r>
          </a:p>
        </p:txBody>
      </p:sp>
      <p:sp>
        <p:nvSpPr>
          <p:cNvPr id="26" name="Tekstin paikkamerkki 3"/>
          <p:cNvSpPr>
            <a:spLocks noGrp="1"/>
          </p:cNvSpPr>
          <p:nvPr>
            <p:ph type="body" idx="1"/>
          </p:nvPr>
        </p:nvSpPr>
        <p:spPr>
          <a:xfrm>
            <a:off x="1430402" y="2111376"/>
            <a:ext cx="9561599" cy="3857624"/>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p:txBody>
      </p:sp>
      <p:sp>
        <p:nvSpPr>
          <p:cNvPr id="27" name="Otsikon paikkamerkki 2"/>
          <p:cNvSpPr>
            <a:spLocks noGrp="1"/>
          </p:cNvSpPr>
          <p:nvPr>
            <p:ph type="title"/>
          </p:nvPr>
        </p:nvSpPr>
        <p:spPr>
          <a:xfrm>
            <a:off x="1430402" y="1470601"/>
            <a:ext cx="9561599" cy="489577"/>
          </a:xfrm>
          <a:prstGeom prst="rect">
            <a:avLst/>
          </a:prstGeom>
        </p:spPr>
        <p:txBody>
          <a:bodyPr vert="horz" lIns="91440" tIns="45720" rIns="91440" bIns="45720" rtlCol="0" anchor="t">
            <a:normAutofit/>
          </a:bodyPr>
          <a:lstStyle/>
          <a:p>
            <a:r>
              <a:rPr lang="fi-FI" dirty="0"/>
              <a:t>Muokkaa </a:t>
            </a:r>
            <a:r>
              <a:rPr lang="fi-FI" dirty="0" err="1"/>
              <a:t>perustyyl</a:t>
            </a:r>
            <a:r>
              <a:rPr lang="fi-FI" dirty="0"/>
              <a:t>. </a:t>
            </a:r>
            <a:r>
              <a:rPr lang="fi-FI" dirty="0" err="1"/>
              <a:t>napsautt</a:t>
            </a:r>
            <a:r>
              <a:rPr lang="fi-FI" dirty="0"/>
              <a:t>.</a:t>
            </a:r>
          </a:p>
        </p:txBody>
      </p:sp>
      <p:sp>
        <p:nvSpPr>
          <p:cNvPr id="13" name="Dian numeron paikkamerkki 1"/>
          <p:cNvSpPr>
            <a:spLocks noGrp="1"/>
          </p:cNvSpPr>
          <p:nvPr>
            <p:ph type="sldNum" sz="quarter" idx="4"/>
          </p:nvPr>
        </p:nvSpPr>
        <p:spPr>
          <a:xfrm>
            <a:off x="10674636" y="6305552"/>
            <a:ext cx="1151987" cy="222249"/>
          </a:xfrm>
          <a:prstGeom prst="rect">
            <a:avLst/>
          </a:prstGeom>
        </p:spPr>
        <p:txBody>
          <a:bodyPr vert="horz" lIns="91440" tIns="45720" rIns="91440" bIns="45720" rtlCol="0" anchor="t"/>
          <a:lstStyle>
            <a:lvl1pPr algn="r">
              <a:defRPr sz="933">
                <a:solidFill>
                  <a:schemeClr val="tx1"/>
                </a:solidFill>
              </a:defRPr>
            </a:lvl1pPr>
          </a:lstStyle>
          <a:p>
            <a:fld id="{6FCB6B90-8271-4E8F-82C1-E646FBB48A2E}" type="slidenum">
              <a:rPr lang="fi-FI" smtClean="0"/>
              <a:pPr/>
              <a:t>‹#›</a:t>
            </a:fld>
            <a:endParaRPr lang="fi-FI" dirty="0"/>
          </a:p>
        </p:txBody>
      </p:sp>
    </p:spTree>
    <p:extLst>
      <p:ext uri="{BB962C8B-B14F-4D97-AF65-F5344CB8AC3E}">
        <p14:creationId xmlns:p14="http://schemas.microsoft.com/office/powerpoint/2010/main" val="3275252514"/>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 id="2147483736" r:id="rId19"/>
    <p:sldLayoutId id="2147483737" r:id="rId20"/>
    <p:sldLayoutId id="2147483738" r:id="rId21"/>
    <p:sldLayoutId id="2147483739" r:id="rId22"/>
    <p:sldLayoutId id="2147483740" r:id="rId23"/>
    <p:sldLayoutId id="2147483741" r:id="rId24"/>
    <p:sldLayoutId id="2147483742" r:id="rId25"/>
    <p:sldLayoutId id="2147483743" r:id="rId26"/>
    <p:sldLayoutId id="2147483744" r:id="rId27"/>
    <p:sldLayoutId id="2147483745" r:id="rId28"/>
    <p:sldLayoutId id="2147483746" r:id="rId29"/>
  </p:sldLayoutIdLst>
  <p:transition spd="med">
    <p:fade/>
  </p:transition>
  <p:hf hdr="0"/>
  <p:txStyles>
    <p:titleStyle>
      <a:lvl1pPr marL="19200" algn="l" defTabSz="1074709" rtl="0" eaLnBrk="1" latinLnBrk="0" hangingPunct="1">
        <a:lnSpc>
          <a:spcPts val="3600"/>
        </a:lnSpc>
        <a:spcBef>
          <a:spcPts val="0"/>
        </a:spcBef>
        <a:spcAft>
          <a:spcPts val="0"/>
        </a:spcAft>
        <a:buNone/>
        <a:defRPr sz="2933" b="1" kern="1200" spc="-47" baseline="0">
          <a:solidFill>
            <a:srgbClr val="000000"/>
          </a:solidFill>
          <a:latin typeface="+mj-lt"/>
          <a:ea typeface="Adobe Fan Heiti Std B" panose="020B0700000000000000" pitchFamily="34" charset="-128"/>
          <a:cs typeface="Adobe Hebrew" panose="02040503050201020203" pitchFamily="18" charset="-79"/>
        </a:defRPr>
      </a:lvl1pPr>
    </p:titleStyle>
    <p:bodyStyle>
      <a:lvl1pPr marL="311992" indent="-283193" algn="l" defTabSz="1074709" rtl="0" eaLnBrk="1" latinLnBrk="0" hangingPunct="1">
        <a:lnSpc>
          <a:spcPts val="2667"/>
        </a:lnSpc>
        <a:spcBef>
          <a:spcPts val="533"/>
        </a:spcBef>
        <a:spcAft>
          <a:spcPts val="400"/>
        </a:spcAft>
        <a:buClrTx/>
        <a:buSzPct val="125000"/>
        <a:buFont typeface="Arial" panose="020B0604020202020204" pitchFamily="34" charset="0"/>
        <a:buChar char="•"/>
        <a:defRPr sz="2133" kern="1200" spc="-47"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839622" indent="-211195" algn="l" defTabSz="1074709" rtl="0" eaLnBrk="1" latinLnBrk="0" hangingPunct="1">
        <a:lnSpc>
          <a:spcPts val="2400"/>
        </a:lnSpc>
        <a:spcBef>
          <a:spcPts val="267"/>
        </a:spcBef>
        <a:spcAft>
          <a:spcPts val="267"/>
        </a:spcAft>
        <a:buClrTx/>
        <a:buSzPct val="125000"/>
        <a:buFont typeface="Arial" pitchFamily="34" charset="0"/>
        <a:buChar char="–"/>
        <a:defRPr sz="1733" kern="1200" spc="-47"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259423" indent="-211195" algn="l" defTabSz="1074709" rtl="0" eaLnBrk="1" latinLnBrk="0" hangingPunct="1">
        <a:lnSpc>
          <a:spcPts val="2400"/>
        </a:lnSpc>
        <a:spcBef>
          <a:spcPts val="267"/>
        </a:spcBef>
        <a:spcAft>
          <a:spcPts val="267"/>
        </a:spcAft>
        <a:buClrTx/>
        <a:buSzPct val="125000"/>
        <a:buFont typeface="Arial" panose="020B0604020202020204" pitchFamily="34" charset="0"/>
        <a:buChar char="•"/>
        <a:defRPr sz="1400" kern="1200" spc="-47"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90426" indent="-211195" algn="l" defTabSz="1074709" rtl="0" eaLnBrk="1" latinLnBrk="0" hangingPunct="1">
        <a:lnSpc>
          <a:spcPts val="2400"/>
        </a:lnSpc>
        <a:spcBef>
          <a:spcPts val="267"/>
        </a:spcBef>
        <a:spcAft>
          <a:spcPts val="267"/>
        </a:spcAft>
        <a:buClrTx/>
        <a:buSzPct val="125000"/>
        <a:buFont typeface="Arial" pitchFamily="34" charset="0"/>
        <a:buChar char="–"/>
        <a:defRPr sz="1400" kern="1200" spc="-47"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110238" indent="-211195" algn="l" defTabSz="1074709" rtl="0" eaLnBrk="1" latinLnBrk="0" hangingPunct="1">
        <a:lnSpc>
          <a:spcPts val="2667"/>
        </a:lnSpc>
        <a:spcBef>
          <a:spcPts val="533"/>
        </a:spcBef>
        <a:spcAft>
          <a:spcPts val="400"/>
        </a:spcAft>
        <a:buClrTx/>
        <a:buSzPct val="125000"/>
        <a:buFont typeface="Arial" panose="020B0604020202020204" pitchFamily="34" charset="0"/>
        <a:buChar char="•"/>
        <a:defRPr sz="1333" kern="1200" spc="-47"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955446" indent="-268680" algn="l" defTabSz="1074709" rtl="0" eaLnBrk="1" latinLnBrk="0" hangingPunct="1">
        <a:spcBef>
          <a:spcPct val="20000"/>
        </a:spcBef>
        <a:buFont typeface="Arial" pitchFamily="34" charset="0"/>
        <a:buChar char="•"/>
        <a:defRPr sz="2475" kern="1200">
          <a:solidFill>
            <a:schemeClr val="tx1"/>
          </a:solidFill>
          <a:latin typeface="+mn-lt"/>
          <a:ea typeface="+mn-ea"/>
          <a:cs typeface="+mn-cs"/>
        </a:defRPr>
      </a:lvl6pPr>
      <a:lvl7pPr marL="3492801" indent="-268680" algn="l" defTabSz="1074709" rtl="0" eaLnBrk="1" latinLnBrk="0" hangingPunct="1">
        <a:spcBef>
          <a:spcPct val="20000"/>
        </a:spcBef>
        <a:buFont typeface="Arial" pitchFamily="34" charset="0"/>
        <a:buChar char="•"/>
        <a:defRPr sz="2475" kern="1200">
          <a:solidFill>
            <a:schemeClr val="tx1"/>
          </a:solidFill>
          <a:latin typeface="+mn-lt"/>
          <a:ea typeface="+mn-ea"/>
          <a:cs typeface="+mn-cs"/>
        </a:defRPr>
      </a:lvl7pPr>
      <a:lvl8pPr marL="4030158" indent="-268680" algn="l" defTabSz="1074709" rtl="0" eaLnBrk="1" latinLnBrk="0" hangingPunct="1">
        <a:spcBef>
          <a:spcPct val="20000"/>
        </a:spcBef>
        <a:buFont typeface="Arial" pitchFamily="34" charset="0"/>
        <a:buChar char="•"/>
        <a:defRPr sz="2475" kern="1200">
          <a:solidFill>
            <a:schemeClr val="tx1"/>
          </a:solidFill>
          <a:latin typeface="+mn-lt"/>
          <a:ea typeface="+mn-ea"/>
          <a:cs typeface="+mn-cs"/>
        </a:defRPr>
      </a:lvl8pPr>
      <a:lvl9pPr marL="4567511" indent="-268680" algn="l" defTabSz="1074709" rtl="0" eaLnBrk="1" latinLnBrk="0" hangingPunct="1">
        <a:spcBef>
          <a:spcPct val="20000"/>
        </a:spcBef>
        <a:buFont typeface="Arial" pitchFamily="34" charset="0"/>
        <a:buChar char="•"/>
        <a:defRPr sz="2475" kern="1200">
          <a:solidFill>
            <a:schemeClr val="tx1"/>
          </a:solidFill>
          <a:latin typeface="+mn-lt"/>
          <a:ea typeface="+mn-ea"/>
          <a:cs typeface="+mn-cs"/>
        </a:defRPr>
      </a:lvl9pPr>
    </p:bodyStyle>
    <p:otherStyle>
      <a:defPPr>
        <a:defRPr lang="fi-FI"/>
      </a:defPPr>
      <a:lvl1pPr marL="0" algn="l" defTabSz="1074709" rtl="0" eaLnBrk="1" latinLnBrk="0" hangingPunct="1">
        <a:defRPr sz="2116" kern="1200">
          <a:solidFill>
            <a:schemeClr val="tx1"/>
          </a:solidFill>
          <a:latin typeface="+mn-lt"/>
          <a:ea typeface="+mn-ea"/>
          <a:cs typeface="+mn-cs"/>
        </a:defRPr>
      </a:lvl1pPr>
      <a:lvl2pPr marL="537353" algn="l" defTabSz="1074709" rtl="0" eaLnBrk="1" latinLnBrk="0" hangingPunct="1">
        <a:defRPr sz="2116" kern="1200">
          <a:solidFill>
            <a:schemeClr val="tx1"/>
          </a:solidFill>
          <a:latin typeface="+mn-lt"/>
          <a:ea typeface="+mn-ea"/>
          <a:cs typeface="+mn-cs"/>
        </a:defRPr>
      </a:lvl2pPr>
      <a:lvl3pPr marL="1074709" algn="l" defTabSz="1074709" rtl="0" eaLnBrk="1" latinLnBrk="0" hangingPunct="1">
        <a:defRPr sz="2116" kern="1200">
          <a:solidFill>
            <a:schemeClr val="tx1"/>
          </a:solidFill>
          <a:latin typeface="+mn-lt"/>
          <a:ea typeface="+mn-ea"/>
          <a:cs typeface="+mn-cs"/>
        </a:defRPr>
      </a:lvl3pPr>
      <a:lvl4pPr marL="1612064" algn="l" defTabSz="1074709" rtl="0" eaLnBrk="1" latinLnBrk="0" hangingPunct="1">
        <a:defRPr sz="2116" kern="1200">
          <a:solidFill>
            <a:schemeClr val="tx1"/>
          </a:solidFill>
          <a:latin typeface="+mn-lt"/>
          <a:ea typeface="+mn-ea"/>
          <a:cs typeface="+mn-cs"/>
        </a:defRPr>
      </a:lvl4pPr>
      <a:lvl5pPr marL="2149420" algn="l" defTabSz="1074709" rtl="0" eaLnBrk="1" latinLnBrk="0" hangingPunct="1">
        <a:defRPr sz="2116" kern="1200">
          <a:solidFill>
            <a:schemeClr val="tx1"/>
          </a:solidFill>
          <a:latin typeface="+mn-lt"/>
          <a:ea typeface="+mn-ea"/>
          <a:cs typeface="+mn-cs"/>
        </a:defRPr>
      </a:lvl5pPr>
      <a:lvl6pPr marL="2686763" algn="l" defTabSz="1074709" rtl="0" eaLnBrk="1" latinLnBrk="0" hangingPunct="1">
        <a:defRPr sz="2116" kern="1200">
          <a:solidFill>
            <a:schemeClr val="tx1"/>
          </a:solidFill>
          <a:latin typeface="+mn-lt"/>
          <a:ea typeface="+mn-ea"/>
          <a:cs typeface="+mn-cs"/>
        </a:defRPr>
      </a:lvl6pPr>
      <a:lvl7pPr marL="3224129" algn="l" defTabSz="1074709" rtl="0" eaLnBrk="1" latinLnBrk="0" hangingPunct="1">
        <a:defRPr sz="2116" kern="1200">
          <a:solidFill>
            <a:schemeClr val="tx1"/>
          </a:solidFill>
          <a:latin typeface="+mn-lt"/>
          <a:ea typeface="+mn-ea"/>
          <a:cs typeface="+mn-cs"/>
        </a:defRPr>
      </a:lvl7pPr>
      <a:lvl8pPr marL="3761479" algn="l" defTabSz="1074709" rtl="0" eaLnBrk="1" latinLnBrk="0" hangingPunct="1">
        <a:defRPr sz="2116" kern="1200">
          <a:solidFill>
            <a:schemeClr val="tx1"/>
          </a:solidFill>
          <a:latin typeface="+mn-lt"/>
          <a:ea typeface="+mn-ea"/>
          <a:cs typeface="+mn-cs"/>
        </a:defRPr>
      </a:lvl8pPr>
      <a:lvl9pPr marL="4298833" algn="l" defTabSz="1074709" rtl="0" eaLnBrk="1" latinLnBrk="0" hangingPunct="1">
        <a:defRPr sz="2116" kern="1200">
          <a:solidFill>
            <a:schemeClr val="tx1"/>
          </a:solidFill>
          <a:latin typeface="+mn-lt"/>
          <a:ea typeface="+mn-ea"/>
          <a:cs typeface="+mn-cs"/>
        </a:defRPr>
      </a:lvl9pPr>
    </p:otherStyle>
  </p:txStyles>
  <p:extLst>
    <p:ext uri="{27BBF7A9-308A-43DC-89C8-2F10F3537804}">
      <p15:sldGuideLst xmlns:p15="http://schemas.microsoft.com/office/powerpoint/2012/main">
        <p15:guide id="20" pos="5520">
          <p15:clr>
            <a:srgbClr val="F26B43"/>
          </p15:clr>
        </p15:guide>
        <p15:guide id="22" orient="horz" pos="3062">
          <p15:clr>
            <a:srgbClr val="F26B43"/>
          </p15:clr>
        </p15:guide>
        <p15:guide id="23" orient="horz" pos="232">
          <p15:clr>
            <a:srgbClr val="F26B43"/>
          </p15:clr>
        </p15:guide>
        <p15:guide id="26" pos="240">
          <p15:clr>
            <a:srgbClr val="F26B43"/>
          </p15:clr>
        </p15:guide>
        <p15:guide id="27" pos="75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Line 8"/>
          <p:cNvSpPr>
            <a:spLocks noChangeShapeType="1"/>
          </p:cNvSpPr>
          <p:nvPr/>
        </p:nvSpPr>
        <p:spPr bwMode="auto">
          <a:xfrm>
            <a:off x="323916" y="766268"/>
            <a:ext cx="11614175" cy="0"/>
          </a:xfrm>
          <a:prstGeom prst="line">
            <a:avLst/>
          </a:prstGeom>
          <a:noFill/>
          <a:ln w="15875">
            <a:solidFill>
              <a:srgbClr val="00568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1878" tIns="60939" rIns="121878" bIns="60939" anchor="ctr"/>
          <a:lstStyle/>
          <a:p>
            <a:endParaRPr lang="de-DE" sz="1799">
              <a:solidFill>
                <a:prstClr val="black"/>
              </a:solidFill>
            </a:endParaRPr>
          </a:p>
        </p:txBody>
      </p:sp>
      <p:sp>
        <p:nvSpPr>
          <p:cNvPr id="15" name="Line 5"/>
          <p:cNvSpPr>
            <a:spLocks noChangeShapeType="1"/>
          </p:cNvSpPr>
          <p:nvPr/>
        </p:nvSpPr>
        <p:spPr bwMode="auto">
          <a:xfrm>
            <a:off x="323916" y="6376899"/>
            <a:ext cx="11614175" cy="0"/>
          </a:xfrm>
          <a:prstGeom prst="line">
            <a:avLst/>
          </a:prstGeom>
          <a:noFill/>
          <a:ln w="15875">
            <a:solidFill>
              <a:srgbClr val="A1151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799">
              <a:solidFill>
                <a:prstClr val="black"/>
              </a:solidFill>
            </a:endParaRPr>
          </a:p>
        </p:txBody>
      </p:sp>
      <p:sp>
        <p:nvSpPr>
          <p:cNvPr id="18" name="Fußzeilenplatzhalter 17"/>
          <p:cNvSpPr>
            <a:spLocks noGrp="1"/>
          </p:cNvSpPr>
          <p:nvPr>
            <p:ph type="ftr" sz="quarter" idx="3"/>
          </p:nvPr>
        </p:nvSpPr>
        <p:spPr>
          <a:xfrm>
            <a:off x="230340" y="6453917"/>
            <a:ext cx="7198125" cy="277008"/>
          </a:xfrm>
          <a:prstGeom prst="rect">
            <a:avLst/>
          </a:prstGeom>
        </p:spPr>
        <p:txBody>
          <a:bodyPr vert="horz" lIns="91440" tIns="45720" rIns="91440" bIns="45720" rtlCol="0" anchor="ctr"/>
          <a:lstStyle>
            <a:lvl1pPr algn="ctr">
              <a:defRPr sz="1199">
                <a:solidFill>
                  <a:schemeClr val="tx1">
                    <a:tint val="75000"/>
                  </a:schemeClr>
                </a:solidFill>
              </a:defRPr>
            </a:lvl1pPr>
          </a:lstStyle>
          <a:p>
            <a:pPr algn="l" defTabSz="913760"/>
            <a:r>
              <a:rPr lang="de-DE">
                <a:solidFill>
                  <a:srgbClr val="005687"/>
                </a:solidFill>
                <a:latin typeface="Arial (Textkörper)"/>
                <a:cs typeface="Arabic Typesetting" panose="03020402040406030203" pitchFamily="66" charset="-78"/>
              </a:rPr>
              <a:t>Sitzung des Tarifpolitischen Vorstandes, 17. November 2020</a:t>
            </a:r>
            <a:endParaRPr lang="de-DE" dirty="0">
              <a:solidFill>
                <a:srgbClr val="005687"/>
              </a:solidFill>
              <a:latin typeface="Arial (Textkörper)"/>
              <a:cs typeface="Arabic Typesetting" panose="03020402040406030203" pitchFamily="66" charset="-78"/>
            </a:endParaRPr>
          </a:p>
        </p:txBody>
      </p:sp>
      <p:sp>
        <p:nvSpPr>
          <p:cNvPr id="23" name="Titelplatzhalter 12"/>
          <p:cNvSpPr>
            <a:spLocks noGrp="1"/>
          </p:cNvSpPr>
          <p:nvPr>
            <p:ph type="title"/>
          </p:nvPr>
        </p:nvSpPr>
        <p:spPr>
          <a:xfrm>
            <a:off x="251934" y="230324"/>
            <a:ext cx="9011592" cy="510845"/>
          </a:xfrm>
          <a:prstGeom prst="rect">
            <a:avLst/>
          </a:prstGeom>
        </p:spPr>
        <p:txBody>
          <a:bodyPr vert="horz" lIns="91440" tIns="45720" rIns="91440" bIns="45720" rtlCol="0" anchor="ctr">
            <a:normAutofit/>
          </a:bodyPr>
          <a:lstStyle/>
          <a:p>
            <a:r>
              <a:rPr lang="de-DE" dirty="0"/>
              <a:t>Name TOP oder Thema oder Unterthema</a:t>
            </a:r>
          </a:p>
        </p:txBody>
      </p:sp>
      <p:pic>
        <p:nvPicPr>
          <p:cNvPr id="24" name="Grafik 2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497926" y="196595"/>
            <a:ext cx="2462143" cy="432516"/>
          </a:xfrm>
          <a:prstGeom prst="rect">
            <a:avLst/>
          </a:prstGeom>
        </p:spPr>
      </p:pic>
      <p:sp>
        <p:nvSpPr>
          <p:cNvPr id="4" name="Textplatzhalter 3"/>
          <p:cNvSpPr>
            <a:spLocks noGrp="1"/>
          </p:cNvSpPr>
          <p:nvPr>
            <p:ph type="body" idx="1"/>
          </p:nvPr>
        </p:nvSpPr>
        <p:spPr>
          <a:xfrm>
            <a:off x="251935" y="1338271"/>
            <a:ext cx="11491807" cy="4892602"/>
          </a:xfrm>
          <a:prstGeom prst="rect">
            <a:avLst/>
          </a:prstGeom>
        </p:spPr>
        <p:txBody>
          <a:bodyPr vert="horz" lIns="91440" tIns="45720" rIns="91440" bIns="45720" rtlCol="0">
            <a:normAutofit/>
          </a:bodyPr>
          <a:lstStyle/>
          <a:p>
            <a:pPr lvl="0"/>
            <a:r>
              <a:rPr lang="de-DE" dirty="0"/>
              <a:t>Hier Klicken</a:t>
            </a:r>
          </a:p>
          <a:p>
            <a:pPr lvl="1"/>
            <a:r>
              <a:rPr lang="de-DE" dirty="0"/>
              <a:t>Ebene 2</a:t>
            </a:r>
          </a:p>
          <a:p>
            <a:pPr lvl="2"/>
            <a:r>
              <a:rPr lang="de-DE" dirty="0"/>
              <a:t>Ebene 3</a:t>
            </a:r>
          </a:p>
          <a:p>
            <a:pPr lvl="3"/>
            <a:r>
              <a:rPr lang="de-DE" dirty="0"/>
              <a:t>Ebene 4</a:t>
            </a:r>
          </a:p>
          <a:p>
            <a:pPr lvl="4"/>
            <a:r>
              <a:rPr lang="de-DE" dirty="0"/>
              <a:t>Ebene 5</a:t>
            </a:r>
          </a:p>
        </p:txBody>
      </p:sp>
      <p:sp>
        <p:nvSpPr>
          <p:cNvPr id="9" name="Text Box 19"/>
          <p:cNvSpPr txBox="1">
            <a:spLocks noChangeArrowheads="1"/>
          </p:cNvSpPr>
          <p:nvPr/>
        </p:nvSpPr>
        <p:spPr bwMode="auto">
          <a:xfrm>
            <a:off x="9406662" y="6465513"/>
            <a:ext cx="1296650" cy="260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e-DE" altLang="de-DE" sz="1099" dirty="0">
                <a:solidFill>
                  <a:srgbClr val="00569B"/>
                </a:solidFill>
                <a:cs typeface="Arial" panose="020B0604020202020204" pitchFamily="34" charset="0"/>
              </a:rPr>
              <a:t>© Gesamtmetall</a:t>
            </a:r>
          </a:p>
        </p:txBody>
      </p:sp>
      <p:sp>
        <p:nvSpPr>
          <p:cNvPr id="11" name="Foliennummernplatzhalter 2"/>
          <p:cNvSpPr>
            <a:spLocks noGrp="1"/>
          </p:cNvSpPr>
          <p:nvPr>
            <p:ph type="sldNum" sz="quarter" idx="4"/>
          </p:nvPr>
        </p:nvSpPr>
        <p:spPr>
          <a:xfrm>
            <a:off x="10703312" y="6408405"/>
            <a:ext cx="1302948" cy="364872"/>
          </a:xfrm>
          <a:prstGeom prst="rect">
            <a:avLst/>
          </a:prstGeom>
        </p:spPr>
        <p:txBody>
          <a:bodyPr vert="horz" lIns="91440" tIns="45720" rIns="91440" bIns="45720" rtlCol="0" anchor="ctr"/>
          <a:lstStyle>
            <a:lvl1pPr algn="r">
              <a:defRPr sz="1199">
                <a:solidFill>
                  <a:schemeClr val="tx1">
                    <a:tint val="75000"/>
                  </a:schemeClr>
                </a:solidFill>
              </a:defRPr>
            </a:lvl1pPr>
          </a:lstStyle>
          <a:p>
            <a:fld id="{201131B2-4820-4D6B-8436-FC6DECFA1E39}" type="slidenum">
              <a:rPr lang="de-DE" smtClean="0">
                <a:solidFill>
                  <a:srgbClr val="005687"/>
                </a:solidFill>
                <a:latin typeface="Arial (Textkörper)"/>
              </a:rPr>
              <a:pPr/>
              <a:t>‹#›</a:t>
            </a:fld>
            <a:endParaRPr lang="de-DE" dirty="0">
              <a:solidFill>
                <a:prstClr val="black">
                  <a:tint val="75000"/>
                </a:prstClr>
              </a:solidFill>
            </a:endParaRPr>
          </a:p>
        </p:txBody>
      </p:sp>
    </p:spTree>
    <p:extLst>
      <p:ext uri="{BB962C8B-B14F-4D97-AF65-F5344CB8AC3E}">
        <p14:creationId xmlns:p14="http://schemas.microsoft.com/office/powerpoint/2010/main" val="884052038"/>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Lst>
  <p:hf hdr="0" dt="0"/>
  <p:txStyles>
    <p:titleStyle>
      <a:lvl1pPr algn="l" defTabSz="1218773" rtl="0" eaLnBrk="1" latinLnBrk="0" hangingPunct="1">
        <a:spcBef>
          <a:spcPct val="0"/>
        </a:spcBef>
        <a:buNone/>
        <a:defRPr sz="2398" kern="1200">
          <a:solidFill>
            <a:srgbClr val="005687"/>
          </a:solidFill>
          <a:latin typeface="Arial (Textkörper)"/>
          <a:ea typeface="+mj-ea"/>
          <a:cs typeface="+mj-cs"/>
        </a:defRPr>
      </a:lvl1pPr>
    </p:titleStyle>
    <p:bodyStyle>
      <a:lvl1pPr marL="0" marR="0" indent="0" algn="l" defTabSz="913760" rtl="0" eaLnBrk="1" fontAlgn="auto" latinLnBrk="0" hangingPunct="1">
        <a:lnSpc>
          <a:spcPct val="100000"/>
        </a:lnSpc>
        <a:spcBef>
          <a:spcPts val="0"/>
        </a:spcBef>
        <a:spcAft>
          <a:spcPts val="600"/>
        </a:spcAft>
        <a:buClrTx/>
        <a:buSzTx/>
        <a:buFont typeface="Arial" panose="020B0604020202020204" pitchFamily="34" charset="0"/>
        <a:buNone/>
        <a:tabLst/>
        <a:defRPr sz="1999" kern="1200">
          <a:solidFill>
            <a:schemeClr val="accent1"/>
          </a:solidFill>
          <a:latin typeface="+mn-lt"/>
          <a:ea typeface="+mn-ea"/>
          <a:cs typeface="+mn-cs"/>
        </a:defRPr>
      </a:lvl1pPr>
      <a:lvl2pPr marL="0" marR="0" indent="-179874" algn="l" defTabSz="913760" rtl="0" eaLnBrk="1" fontAlgn="auto" latinLnBrk="0" hangingPunct="1">
        <a:lnSpc>
          <a:spcPct val="100000"/>
        </a:lnSpc>
        <a:spcBef>
          <a:spcPts val="0"/>
        </a:spcBef>
        <a:spcAft>
          <a:spcPts val="600"/>
        </a:spcAft>
        <a:buClrTx/>
        <a:buSzPct val="100000"/>
        <a:buFont typeface="+mj-lt"/>
        <a:buAutoNum type="arabicPeriod"/>
        <a:tabLst/>
        <a:defRPr sz="1999" kern="1200">
          <a:solidFill>
            <a:schemeClr val="accent1"/>
          </a:solidFill>
          <a:latin typeface="+mn-lt"/>
          <a:ea typeface="+mn-ea"/>
          <a:cs typeface="+mn-cs"/>
        </a:defRPr>
      </a:lvl2pPr>
      <a:lvl3pPr marL="359748" marR="0" indent="-179874" algn="l" defTabSz="913760" rtl="0" eaLnBrk="1" fontAlgn="auto" latinLnBrk="0" hangingPunct="1">
        <a:lnSpc>
          <a:spcPct val="100000"/>
        </a:lnSpc>
        <a:spcBef>
          <a:spcPts val="0"/>
        </a:spcBef>
        <a:spcAft>
          <a:spcPts val="600"/>
        </a:spcAft>
        <a:buClrTx/>
        <a:buSzPct val="100000"/>
        <a:buFont typeface="Arial" panose="020B0604020202020204" pitchFamily="34" charset="0"/>
        <a:buChar char="•"/>
        <a:tabLst/>
        <a:defRPr sz="1999" kern="1200">
          <a:solidFill>
            <a:schemeClr val="accent1"/>
          </a:solidFill>
          <a:latin typeface="+mn-lt"/>
          <a:ea typeface="+mn-ea"/>
          <a:cs typeface="+mn-cs"/>
        </a:defRPr>
      </a:lvl3pPr>
      <a:lvl4pPr marL="539622" marR="0" indent="-179874" algn="l" defTabSz="913760" rtl="0" eaLnBrk="1" fontAlgn="auto" latinLnBrk="0" hangingPunct="1">
        <a:lnSpc>
          <a:spcPct val="100000"/>
        </a:lnSpc>
        <a:spcBef>
          <a:spcPts val="0"/>
        </a:spcBef>
        <a:spcAft>
          <a:spcPts val="600"/>
        </a:spcAft>
        <a:buClrTx/>
        <a:buSzPct val="100000"/>
        <a:buFont typeface="Symbol" panose="05050102010706020507" pitchFamily="18" charset="2"/>
        <a:buChar char="-"/>
        <a:tabLst/>
        <a:defRPr sz="1999" kern="1200">
          <a:solidFill>
            <a:schemeClr val="accent1"/>
          </a:solidFill>
          <a:latin typeface="+mn-lt"/>
          <a:ea typeface="+mn-ea"/>
          <a:cs typeface="+mn-cs"/>
        </a:defRPr>
      </a:lvl4pPr>
      <a:lvl5pPr marL="719496" indent="-179874" algn="l" defTabSz="1218773" rtl="0" eaLnBrk="1" latinLnBrk="0" hangingPunct="1">
        <a:spcBef>
          <a:spcPct val="20000"/>
        </a:spcBef>
        <a:buFont typeface="Wingdings" panose="05000000000000000000" pitchFamily="2" charset="2"/>
        <a:buChar char="Ø"/>
        <a:defRPr sz="1999" kern="1200" baseline="0">
          <a:solidFill>
            <a:schemeClr val="tx2"/>
          </a:solidFill>
          <a:latin typeface="+mn-lt"/>
          <a:ea typeface="+mn-ea"/>
          <a:cs typeface="+mn-cs"/>
        </a:defRPr>
      </a:lvl5pPr>
      <a:lvl6pPr marL="719496" indent="-179874" algn="l" defTabSz="1218773" rtl="0" eaLnBrk="1" latinLnBrk="0" hangingPunct="1">
        <a:spcBef>
          <a:spcPct val="20000"/>
        </a:spcBef>
        <a:buFont typeface="Wingdings" panose="05000000000000000000" pitchFamily="2" charset="2"/>
        <a:buChar char="Ø"/>
        <a:defRPr sz="1999" kern="1200">
          <a:solidFill>
            <a:schemeClr val="tx2"/>
          </a:solidFill>
          <a:latin typeface="+mn-lt"/>
          <a:ea typeface="+mn-ea"/>
          <a:cs typeface="+mn-cs"/>
        </a:defRPr>
      </a:lvl6pPr>
      <a:lvl7pPr marL="3961012" indent="-304694" algn="l" defTabSz="1218773" rtl="0" eaLnBrk="1" latinLnBrk="0" hangingPunct="1">
        <a:spcBef>
          <a:spcPct val="20000"/>
        </a:spcBef>
        <a:buFont typeface="Arial" panose="020B0604020202020204" pitchFamily="34" charset="0"/>
        <a:buChar char="•"/>
        <a:defRPr sz="2698" kern="1200">
          <a:solidFill>
            <a:schemeClr val="tx1"/>
          </a:solidFill>
          <a:latin typeface="+mn-lt"/>
          <a:ea typeface="+mn-ea"/>
          <a:cs typeface="+mn-cs"/>
        </a:defRPr>
      </a:lvl7pPr>
      <a:lvl8pPr marL="4570398" indent="-304694" algn="l" defTabSz="1218773" rtl="0" eaLnBrk="1" latinLnBrk="0" hangingPunct="1">
        <a:spcBef>
          <a:spcPct val="20000"/>
        </a:spcBef>
        <a:buFont typeface="Arial" panose="020B0604020202020204" pitchFamily="34" charset="0"/>
        <a:buChar char="•"/>
        <a:defRPr sz="2698" kern="1200">
          <a:solidFill>
            <a:schemeClr val="tx1"/>
          </a:solidFill>
          <a:latin typeface="+mn-lt"/>
          <a:ea typeface="+mn-ea"/>
          <a:cs typeface="+mn-cs"/>
        </a:defRPr>
      </a:lvl8pPr>
      <a:lvl9pPr marL="5179786" indent="-304694" algn="l" defTabSz="1218773" rtl="0" eaLnBrk="1" latinLnBrk="0" hangingPunct="1">
        <a:spcBef>
          <a:spcPct val="20000"/>
        </a:spcBef>
        <a:buFont typeface="Arial" panose="020B0604020202020204" pitchFamily="34" charset="0"/>
        <a:buChar char="•"/>
        <a:defRPr sz="2698" kern="1200">
          <a:solidFill>
            <a:schemeClr val="tx1"/>
          </a:solidFill>
          <a:latin typeface="+mn-lt"/>
          <a:ea typeface="+mn-ea"/>
          <a:cs typeface="+mn-cs"/>
        </a:defRPr>
      </a:lvl9pPr>
    </p:bodyStyle>
    <p:otherStyle>
      <a:defPPr>
        <a:defRPr lang="de-DE"/>
      </a:defPPr>
      <a:lvl1pPr marL="0" algn="l" defTabSz="1218773" rtl="0" eaLnBrk="1" latinLnBrk="0" hangingPunct="1">
        <a:defRPr sz="2398" kern="1200">
          <a:solidFill>
            <a:schemeClr val="tx1"/>
          </a:solidFill>
          <a:latin typeface="+mn-lt"/>
          <a:ea typeface="+mn-ea"/>
          <a:cs typeface="+mn-cs"/>
        </a:defRPr>
      </a:lvl1pPr>
      <a:lvl2pPr marL="609386" algn="l" defTabSz="1218773" rtl="0" eaLnBrk="1" latinLnBrk="0" hangingPunct="1">
        <a:defRPr sz="2398" kern="1200">
          <a:solidFill>
            <a:schemeClr val="tx1"/>
          </a:solidFill>
          <a:latin typeface="+mn-lt"/>
          <a:ea typeface="+mn-ea"/>
          <a:cs typeface="+mn-cs"/>
        </a:defRPr>
      </a:lvl2pPr>
      <a:lvl3pPr marL="1218773" algn="l" defTabSz="1218773" rtl="0" eaLnBrk="1" latinLnBrk="0" hangingPunct="1">
        <a:defRPr sz="2398" kern="1200">
          <a:solidFill>
            <a:schemeClr val="tx1"/>
          </a:solidFill>
          <a:latin typeface="+mn-lt"/>
          <a:ea typeface="+mn-ea"/>
          <a:cs typeface="+mn-cs"/>
        </a:defRPr>
      </a:lvl3pPr>
      <a:lvl4pPr marL="1828159" algn="l" defTabSz="1218773" rtl="0" eaLnBrk="1" latinLnBrk="0" hangingPunct="1">
        <a:defRPr sz="2398" kern="1200">
          <a:solidFill>
            <a:schemeClr val="tx1"/>
          </a:solidFill>
          <a:latin typeface="+mn-lt"/>
          <a:ea typeface="+mn-ea"/>
          <a:cs typeface="+mn-cs"/>
        </a:defRPr>
      </a:lvl4pPr>
      <a:lvl5pPr marL="2437546" algn="l" defTabSz="1218773" rtl="0" eaLnBrk="1" latinLnBrk="0" hangingPunct="1">
        <a:defRPr sz="2398" kern="1200">
          <a:solidFill>
            <a:schemeClr val="tx1"/>
          </a:solidFill>
          <a:latin typeface="+mn-lt"/>
          <a:ea typeface="+mn-ea"/>
          <a:cs typeface="+mn-cs"/>
        </a:defRPr>
      </a:lvl5pPr>
      <a:lvl6pPr marL="3046933" algn="l" defTabSz="1218773" rtl="0" eaLnBrk="1" latinLnBrk="0" hangingPunct="1">
        <a:defRPr sz="2398" kern="1200">
          <a:solidFill>
            <a:schemeClr val="tx1"/>
          </a:solidFill>
          <a:latin typeface="+mn-lt"/>
          <a:ea typeface="+mn-ea"/>
          <a:cs typeface="+mn-cs"/>
        </a:defRPr>
      </a:lvl6pPr>
      <a:lvl7pPr marL="3656319" algn="l" defTabSz="1218773" rtl="0" eaLnBrk="1" latinLnBrk="0" hangingPunct="1">
        <a:defRPr sz="2398" kern="1200">
          <a:solidFill>
            <a:schemeClr val="tx1"/>
          </a:solidFill>
          <a:latin typeface="+mn-lt"/>
          <a:ea typeface="+mn-ea"/>
          <a:cs typeface="+mn-cs"/>
        </a:defRPr>
      </a:lvl7pPr>
      <a:lvl8pPr marL="4265706" algn="l" defTabSz="1218773" rtl="0" eaLnBrk="1" latinLnBrk="0" hangingPunct="1">
        <a:defRPr sz="2398" kern="1200">
          <a:solidFill>
            <a:schemeClr val="tx1"/>
          </a:solidFill>
          <a:latin typeface="+mn-lt"/>
          <a:ea typeface="+mn-ea"/>
          <a:cs typeface="+mn-cs"/>
        </a:defRPr>
      </a:lvl8pPr>
      <a:lvl9pPr marL="4875092" algn="l" defTabSz="1218773" rtl="0" eaLnBrk="1" latinLnBrk="0" hangingPunct="1">
        <a:defRPr sz="2398"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FC263534-3ED1-3B4A-BBB9-9C797E820932}"/>
              </a:ext>
            </a:extLst>
          </p:cNvPr>
          <p:cNvSpPr>
            <a:spLocks noGrp="1"/>
          </p:cNvSpPr>
          <p:nvPr>
            <p:ph type="title"/>
          </p:nvPr>
        </p:nvSpPr>
        <p:spPr>
          <a:xfrm>
            <a:off x="838200" y="690738"/>
            <a:ext cx="10515600" cy="641760"/>
          </a:xfrm>
          <a:prstGeom prst="rect">
            <a:avLst/>
          </a:prstGeom>
        </p:spPr>
        <p:txBody>
          <a:bodyPr vert="horz" lIns="0" tIns="0" rIns="0" bIns="0" rtlCol="0" anchor="t" anchorCtr="0">
            <a:normAutofit/>
          </a:bodyPr>
          <a:lstStyle/>
          <a:p>
            <a:r>
              <a:rPr lang="en-US" dirty="0"/>
              <a:t>CLICK TO EDIT MASTER TITLE STYLE</a:t>
            </a:r>
          </a:p>
        </p:txBody>
      </p:sp>
      <p:sp>
        <p:nvSpPr>
          <p:cNvPr id="7" name="Text Placeholder 2">
            <a:extLst>
              <a:ext uri="{FF2B5EF4-FFF2-40B4-BE49-F238E27FC236}">
                <a16:creationId xmlns:a16="http://schemas.microsoft.com/office/drawing/2014/main" id="{9722F652-286F-5E40-A4F1-A3DB0DBF2416}"/>
              </a:ext>
            </a:extLst>
          </p:cNvPr>
          <p:cNvSpPr>
            <a:spLocks noGrp="1"/>
          </p:cNvSpPr>
          <p:nvPr>
            <p:ph type="body" idx="1"/>
          </p:nvPr>
        </p:nvSpPr>
        <p:spPr>
          <a:xfrm>
            <a:off x="838200" y="1382806"/>
            <a:ext cx="10515600" cy="4997786"/>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p:cNvSpPr/>
          <p:nvPr userDrawn="1"/>
        </p:nvSpPr>
        <p:spPr>
          <a:xfrm>
            <a:off x="2044901" y="6225077"/>
            <a:ext cx="2253302" cy="2841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1000" dirty="0">
                <a:latin typeface="Arial" panose="020B0604020202020204" pitchFamily="34" charset="0"/>
                <a:cs typeface="Arial" panose="020B0604020202020204" pitchFamily="34" charset="0"/>
              </a:rPr>
              <a:t>© Make UK</a:t>
            </a:r>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0110759"/>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Lst>
  <p:hf hdr="0" ft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115DA9EF-A803-164F-B771-3F62265F6337}"/>
              </a:ext>
            </a:extLst>
          </p:cNvPr>
          <p:cNvSpPr>
            <a:spLocks noGrp="1"/>
          </p:cNvSpPr>
          <p:nvPr>
            <p:ph type="title"/>
          </p:nvPr>
        </p:nvSpPr>
        <p:spPr>
          <a:xfrm>
            <a:off x="838200" y="690738"/>
            <a:ext cx="10515600" cy="641760"/>
          </a:xfrm>
          <a:prstGeom prst="rect">
            <a:avLst/>
          </a:prstGeom>
        </p:spPr>
        <p:txBody>
          <a:bodyPr vert="horz" lIns="0" tIns="0" rIns="0" bIns="0" rtlCol="0" anchor="t" anchorCtr="0">
            <a:normAutofit/>
          </a:bodyPr>
          <a:lstStyle/>
          <a:p>
            <a:r>
              <a:rPr lang="en-US" dirty="0"/>
              <a:t>CLICK TO EDIT MASTER TITLE STYLE</a:t>
            </a:r>
          </a:p>
        </p:txBody>
      </p:sp>
      <p:sp>
        <p:nvSpPr>
          <p:cNvPr id="7" name="Text Placeholder 2">
            <a:extLst>
              <a:ext uri="{FF2B5EF4-FFF2-40B4-BE49-F238E27FC236}">
                <a16:creationId xmlns:a16="http://schemas.microsoft.com/office/drawing/2014/main" id="{C9DABB31-694E-4B41-83CF-B131F53012A9}"/>
              </a:ext>
            </a:extLst>
          </p:cNvPr>
          <p:cNvSpPr>
            <a:spLocks noGrp="1"/>
          </p:cNvSpPr>
          <p:nvPr>
            <p:ph type="body" idx="1"/>
          </p:nvPr>
        </p:nvSpPr>
        <p:spPr>
          <a:xfrm>
            <a:off x="838200" y="1382806"/>
            <a:ext cx="10515600" cy="4997786"/>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0068487"/>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Lst>
  <p:hf hdr="0" ft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903C341D-FCD9-4473-9E9E-EDC912FE2A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79A8EFD4-1DE2-46FD-AA9E-8EBDAE2466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9604748-503B-4229-8AA3-96B4782929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9D5D18F9-1F8A-4228-962E-13BB5F48FE60}" type="datetimeFigureOut">
              <a:rPr lang="it-IT" smtClean="0"/>
              <a:pPr>
                <a:defRPr/>
              </a:pPr>
              <a:t>27/05/2024</a:t>
            </a:fld>
            <a:endParaRPr lang="it-IT"/>
          </a:p>
        </p:txBody>
      </p:sp>
      <p:sp>
        <p:nvSpPr>
          <p:cNvPr id="5" name="Segnaposto piè di pagina 4">
            <a:extLst>
              <a:ext uri="{FF2B5EF4-FFF2-40B4-BE49-F238E27FC236}">
                <a16:creationId xmlns:a16="http://schemas.microsoft.com/office/drawing/2014/main" id="{750F782C-E725-4D78-B1D8-15058B3221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it-IT"/>
          </a:p>
        </p:txBody>
      </p:sp>
      <p:sp>
        <p:nvSpPr>
          <p:cNvPr id="6" name="Segnaposto numero diapositiva 5">
            <a:extLst>
              <a:ext uri="{FF2B5EF4-FFF2-40B4-BE49-F238E27FC236}">
                <a16:creationId xmlns:a16="http://schemas.microsoft.com/office/drawing/2014/main" id="{8E31FBAE-B65E-4A89-A6F8-E1A80BFDBD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D098CEDE-D478-457C-938F-826EAAD5E174}" type="slidenum">
              <a:rPr lang="it-IT" altLang="it-IT" smtClean="0"/>
              <a:pPr>
                <a:defRPr/>
              </a:pPr>
              <a:t>‹#›</a:t>
            </a:fld>
            <a:endParaRPr lang="it-IT" altLang="it-IT"/>
          </a:p>
        </p:txBody>
      </p:sp>
      <p:pic>
        <p:nvPicPr>
          <p:cNvPr id="8" name="Immagine 7">
            <a:extLst>
              <a:ext uri="{FF2B5EF4-FFF2-40B4-BE49-F238E27FC236}">
                <a16:creationId xmlns:a16="http://schemas.microsoft.com/office/drawing/2014/main" id="{D2E6B452-CAE9-4C40-80CA-C9DF1305691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416480" y="5960185"/>
            <a:ext cx="1578125" cy="729434"/>
          </a:xfrm>
          <a:prstGeom prst="rect">
            <a:avLst/>
          </a:prstGeom>
        </p:spPr>
      </p:pic>
    </p:spTree>
    <p:extLst>
      <p:ext uri="{BB962C8B-B14F-4D97-AF65-F5344CB8AC3E}">
        <p14:creationId xmlns:p14="http://schemas.microsoft.com/office/powerpoint/2010/main" val="1303792572"/>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eltekst"/>
          <p:cNvSpPr txBox="1">
            <a:spLocks noGrp="1"/>
          </p:cNvSpPr>
          <p:nvPr>
            <p:ph type="title"/>
          </p:nvPr>
        </p:nvSpPr>
        <p:spPr>
          <a:xfrm>
            <a:off x="609600" y="224822"/>
            <a:ext cx="10972800" cy="12426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Titeltekst</a:t>
            </a:r>
          </a:p>
        </p:txBody>
      </p:sp>
      <p:sp>
        <p:nvSpPr>
          <p:cNvPr id="3" name="Hoofdtekst - niveau één…"/>
          <p:cNvSpPr txBox="1">
            <a:spLocks noGrp="1"/>
          </p:cNvSpPr>
          <p:nvPr>
            <p:ph type="body" idx="1"/>
          </p:nvPr>
        </p:nvSpPr>
        <p:spPr>
          <a:xfrm>
            <a:off x="609600" y="1467453"/>
            <a:ext cx="10972800" cy="47914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Hoofdtekst - niveau één</a:t>
            </a:r>
          </a:p>
          <a:p>
            <a:pPr lvl="1"/>
            <a:r>
              <a:t>Hoofdtekst - niveau twee</a:t>
            </a:r>
          </a:p>
          <a:p>
            <a:pPr lvl="2"/>
            <a:r>
              <a:t>Hoofdtekst - niveau drie</a:t>
            </a:r>
          </a:p>
          <a:p>
            <a:pPr lvl="3"/>
            <a:r>
              <a:t>Hoofdtekst - niveau vier</a:t>
            </a:r>
          </a:p>
          <a:p>
            <a:pPr lvl="4"/>
            <a:r>
              <a:t>Hoofdtekst - niveau vijf</a:t>
            </a:r>
          </a:p>
        </p:txBody>
      </p:sp>
    </p:spTree>
    <p:extLst>
      <p:ext uri="{BB962C8B-B14F-4D97-AF65-F5344CB8AC3E}">
        <p14:creationId xmlns:p14="http://schemas.microsoft.com/office/powerpoint/2010/main" val="2109910126"/>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 id="2147483798" r:id="rId14"/>
    <p:sldLayoutId id="2147483799" r:id="rId15"/>
    <p:sldLayoutId id="2147483800" r:id="rId16"/>
    <p:sldLayoutId id="2147483801" r:id="rId17"/>
    <p:sldLayoutId id="2147483802" r:id="rId18"/>
    <p:sldLayoutId id="2147483803" r:id="rId19"/>
    <p:sldLayoutId id="2147483804" r:id="rId20"/>
    <p:sldLayoutId id="2147483805" r:id="rId21"/>
    <p:sldLayoutId id="2147483806" r:id="rId22"/>
  </p:sldLayoutIdLst>
  <p:transition spd="med"/>
  <p:txStyles>
    <p:titleStyle>
      <a:lvl1pPr marL="0" marR="0" indent="0" algn="l" defTabSz="228600" rtl="0" eaLnBrk="1" latinLnBrk="0" hangingPunct="1">
        <a:lnSpc>
          <a:spcPct val="110000"/>
        </a:lnSpc>
        <a:spcBef>
          <a:spcPts val="0"/>
        </a:spcBef>
        <a:spcAft>
          <a:spcPts val="0"/>
        </a:spcAft>
        <a:buClrTx/>
        <a:buSzTx/>
        <a:buFontTx/>
        <a:buNone/>
        <a:tabLst/>
        <a:defRPr sz="5000" b="1" i="0" u="none" strike="noStrike" cap="none" spc="0" baseline="0">
          <a:solidFill>
            <a:srgbClr val="FFFFFF"/>
          </a:solidFill>
          <a:uFillTx/>
          <a:latin typeface="Calibri"/>
          <a:ea typeface="Calibri"/>
          <a:cs typeface="Calibri"/>
          <a:sym typeface="Calibri"/>
        </a:defRPr>
      </a:lvl1pPr>
      <a:lvl2pPr marL="0" marR="0" indent="0" algn="l" defTabSz="228600" rtl="0" eaLnBrk="1" latinLnBrk="0" hangingPunct="1">
        <a:lnSpc>
          <a:spcPct val="110000"/>
        </a:lnSpc>
        <a:spcBef>
          <a:spcPts val="0"/>
        </a:spcBef>
        <a:spcAft>
          <a:spcPts val="0"/>
        </a:spcAft>
        <a:buClrTx/>
        <a:buSzTx/>
        <a:buFontTx/>
        <a:buNone/>
        <a:tabLst/>
        <a:defRPr sz="5000" b="1" i="0" u="none" strike="noStrike" cap="none" spc="0" baseline="0">
          <a:solidFill>
            <a:srgbClr val="FFFFFF"/>
          </a:solidFill>
          <a:uFillTx/>
          <a:latin typeface="Calibri"/>
          <a:ea typeface="Calibri"/>
          <a:cs typeface="Calibri"/>
          <a:sym typeface="Calibri"/>
        </a:defRPr>
      </a:lvl2pPr>
      <a:lvl3pPr marL="0" marR="0" indent="0" algn="l" defTabSz="228600" rtl="0" eaLnBrk="1" latinLnBrk="0" hangingPunct="1">
        <a:lnSpc>
          <a:spcPct val="110000"/>
        </a:lnSpc>
        <a:spcBef>
          <a:spcPts val="0"/>
        </a:spcBef>
        <a:spcAft>
          <a:spcPts val="0"/>
        </a:spcAft>
        <a:buClrTx/>
        <a:buSzTx/>
        <a:buFontTx/>
        <a:buNone/>
        <a:tabLst/>
        <a:defRPr sz="5000" b="1" i="0" u="none" strike="noStrike" cap="none" spc="0" baseline="0">
          <a:solidFill>
            <a:srgbClr val="FFFFFF"/>
          </a:solidFill>
          <a:uFillTx/>
          <a:latin typeface="Calibri"/>
          <a:ea typeface="Calibri"/>
          <a:cs typeface="Calibri"/>
          <a:sym typeface="Calibri"/>
        </a:defRPr>
      </a:lvl3pPr>
      <a:lvl4pPr marL="0" marR="0" indent="0" algn="l" defTabSz="228600" rtl="0" eaLnBrk="1" latinLnBrk="0" hangingPunct="1">
        <a:lnSpc>
          <a:spcPct val="110000"/>
        </a:lnSpc>
        <a:spcBef>
          <a:spcPts val="0"/>
        </a:spcBef>
        <a:spcAft>
          <a:spcPts val="0"/>
        </a:spcAft>
        <a:buClrTx/>
        <a:buSzTx/>
        <a:buFontTx/>
        <a:buNone/>
        <a:tabLst/>
        <a:defRPr sz="5000" b="1" i="0" u="none" strike="noStrike" cap="none" spc="0" baseline="0">
          <a:solidFill>
            <a:srgbClr val="FFFFFF"/>
          </a:solidFill>
          <a:uFillTx/>
          <a:latin typeface="Calibri"/>
          <a:ea typeface="Calibri"/>
          <a:cs typeface="Calibri"/>
          <a:sym typeface="Calibri"/>
        </a:defRPr>
      </a:lvl4pPr>
      <a:lvl5pPr marL="0" marR="0" indent="0" algn="l" defTabSz="228600" rtl="0" eaLnBrk="1" latinLnBrk="0" hangingPunct="1">
        <a:lnSpc>
          <a:spcPct val="110000"/>
        </a:lnSpc>
        <a:spcBef>
          <a:spcPts val="0"/>
        </a:spcBef>
        <a:spcAft>
          <a:spcPts val="0"/>
        </a:spcAft>
        <a:buClrTx/>
        <a:buSzTx/>
        <a:buFontTx/>
        <a:buNone/>
        <a:tabLst/>
        <a:defRPr sz="5000" b="1" i="0" u="none" strike="noStrike" cap="none" spc="0" baseline="0">
          <a:solidFill>
            <a:srgbClr val="FFFFFF"/>
          </a:solidFill>
          <a:uFillTx/>
          <a:latin typeface="Calibri"/>
          <a:ea typeface="Calibri"/>
          <a:cs typeface="Calibri"/>
          <a:sym typeface="Calibri"/>
        </a:defRPr>
      </a:lvl5pPr>
      <a:lvl6pPr marL="0" marR="0" indent="0" algn="l" defTabSz="228600" rtl="0" eaLnBrk="1" latinLnBrk="0" hangingPunct="1">
        <a:lnSpc>
          <a:spcPct val="110000"/>
        </a:lnSpc>
        <a:spcBef>
          <a:spcPts val="0"/>
        </a:spcBef>
        <a:spcAft>
          <a:spcPts val="0"/>
        </a:spcAft>
        <a:buClrTx/>
        <a:buSzTx/>
        <a:buFontTx/>
        <a:buNone/>
        <a:tabLst/>
        <a:defRPr sz="5000" b="1" i="0" u="none" strike="noStrike" cap="none" spc="0" baseline="0">
          <a:solidFill>
            <a:srgbClr val="FFFFFF"/>
          </a:solidFill>
          <a:uFillTx/>
          <a:latin typeface="Calibri"/>
          <a:ea typeface="Calibri"/>
          <a:cs typeface="Calibri"/>
          <a:sym typeface="Calibri"/>
        </a:defRPr>
      </a:lvl6pPr>
      <a:lvl7pPr marL="0" marR="0" indent="0" algn="l" defTabSz="228600" rtl="0" eaLnBrk="1" latinLnBrk="0" hangingPunct="1">
        <a:lnSpc>
          <a:spcPct val="110000"/>
        </a:lnSpc>
        <a:spcBef>
          <a:spcPts val="0"/>
        </a:spcBef>
        <a:spcAft>
          <a:spcPts val="0"/>
        </a:spcAft>
        <a:buClrTx/>
        <a:buSzTx/>
        <a:buFontTx/>
        <a:buNone/>
        <a:tabLst/>
        <a:defRPr sz="5000" b="1" i="0" u="none" strike="noStrike" cap="none" spc="0" baseline="0">
          <a:solidFill>
            <a:srgbClr val="FFFFFF"/>
          </a:solidFill>
          <a:uFillTx/>
          <a:latin typeface="Calibri"/>
          <a:ea typeface="Calibri"/>
          <a:cs typeface="Calibri"/>
          <a:sym typeface="Calibri"/>
        </a:defRPr>
      </a:lvl7pPr>
      <a:lvl8pPr marL="0" marR="0" indent="0" algn="l" defTabSz="228600" rtl="0" eaLnBrk="1" latinLnBrk="0" hangingPunct="1">
        <a:lnSpc>
          <a:spcPct val="110000"/>
        </a:lnSpc>
        <a:spcBef>
          <a:spcPts val="0"/>
        </a:spcBef>
        <a:spcAft>
          <a:spcPts val="0"/>
        </a:spcAft>
        <a:buClrTx/>
        <a:buSzTx/>
        <a:buFontTx/>
        <a:buNone/>
        <a:tabLst/>
        <a:defRPr sz="5000" b="1" i="0" u="none" strike="noStrike" cap="none" spc="0" baseline="0">
          <a:solidFill>
            <a:srgbClr val="FFFFFF"/>
          </a:solidFill>
          <a:uFillTx/>
          <a:latin typeface="Calibri"/>
          <a:ea typeface="Calibri"/>
          <a:cs typeface="Calibri"/>
          <a:sym typeface="Calibri"/>
        </a:defRPr>
      </a:lvl8pPr>
      <a:lvl9pPr marL="0" marR="0" indent="0" algn="l" defTabSz="228600" rtl="0" eaLnBrk="1" latinLnBrk="0" hangingPunct="1">
        <a:lnSpc>
          <a:spcPct val="110000"/>
        </a:lnSpc>
        <a:spcBef>
          <a:spcPts val="0"/>
        </a:spcBef>
        <a:spcAft>
          <a:spcPts val="0"/>
        </a:spcAft>
        <a:buClrTx/>
        <a:buSzTx/>
        <a:buFontTx/>
        <a:buNone/>
        <a:tabLst/>
        <a:defRPr sz="5000" b="1" i="0" u="none" strike="noStrike" cap="none" spc="0" baseline="0">
          <a:solidFill>
            <a:srgbClr val="FFFFFF"/>
          </a:solidFill>
          <a:uFillTx/>
          <a:latin typeface="Calibri"/>
          <a:ea typeface="Calibri"/>
          <a:cs typeface="Calibri"/>
          <a:sym typeface="Calibri"/>
        </a:defRPr>
      </a:lvl9pPr>
    </p:titleStyle>
    <p:bodyStyle>
      <a:lvl1pPr marL="231510" marR="0" indent="-231510" algn="l" defTabSz="228600" rtl="0" eaLnBrk="1" latinLnBrk="0" hangingPunct="1">
        <a:lnSpc>
          <a:spcPct val="110000"/>
        </a:lnSpc>
        <a:spcBef>
          <a:spcPts val="0"/>
        </a:spcBef>
        <a:spcAft>
          <a:spcPts val="0"/>
        </a:spcAft>
        <a:buClrTx/>
        <a:buSzPct val="125000"/>
        <a:buFontTx/>
        <a:buChar char="•"/>
        <a:tabLst/>
        <a:defRPr sz="1750" b="0" i="0" u="none" strike="noStrike" cap="none" spc="0" baseline="0">
          <a:solidFill>
            <a:srgbClr val="FFFFFF"/>
          </a:solidFill>
          <a:uFillTx/>
          <a:latin typeface="Calibri"/>
          <a:ea typeface="Calibri"/>
          <a:cs typeface="Calibri"/>
          <a:sym typeface="Calibri"/>
        </a:defRPr>
      </a:lvl1pPr>
      <a:lvl2pPr marL="587595" marR="0" indent="-270095" algn="l" defTabSz="228600" rtl="0" eaLnBrk="1" latinLnBrk="0" hangingPunct="1">
        <a:lnSpc>
          <a:spcPct val="110000"/>
        </a:lnSpc>
        <a:spcBef>
          <a:spcPts val="0"/>
        </a:spcBef>
        <a:spcAft>
          <a:spcPts val="0"/>
        </a:spcAft>
        <a:buClrTx/>
        <a:buSzPct val="125000"/>
        <a:buFontTx/>
        <a:buChar char="•"/>
        <a:tabLst/>
        <a:defRPr sz="1750" b="0" i="0" u="none" strike="noStrike" cap="none" spc="0" baseline="0">
          <a:solidFill>
            <a:srgbClr val="FFFFFF"/>
          </a:solidFill>
          <a:uFillTx/>
          <a:latin typeface="Calibri"/>
          <a:ea typeface="Calibri"/>
          <a:cs typeface="Calibri"/>
          <a:sym typeface="Calibri"/>
        </a:defRPr>
      </a:lvl2pPr>
      <a:lvl3pPr marL="959114" marR="0" indent="-324114" algn="l" defTabSz="228600" rtl="0" eaLnBrk="1" latinLnBrk="0" hangingPunct="1">
        <a:lnSpc>
          <a:spcPct val="110000"/>
        </a:lnSpc>
        <a:spcBef>
          <a:spcPts val="0"/>
        </a:spcBef>
        <a:spcAft>
          <a:spcPts val="0"/>
        </a:spcAft>
        <a:buClrTx/>
        <a:buSzPct val="125000"/>
        <a:buFontTx/>
        <a:buChar char="•"/>
        <a:tabLst/>
        <a:defRPr sz="1750" b="0" i="0" u="none" strike="noStrike" cap="none" spc="0" baseline="0">
          <a:solidFill>
            <a:srgbClr val="FFFFFF"/>
          </a:solidFill>
          <a:uFillTx/>
          <a:latin typeface="Calibri"/>
          <a:ea typeface="Calibri"/>
          <a:cs typeface="Calibri"/>
          <a:sym typeface="Calibri"/>
        </a:defRPr>
      </a:lvl3pPr>
      <a:lvl4pPr marL="1357643" marR="0" indent="-405143" algn="l" defTabSz="228600" rtl="0" eaLnBrk="1" latinLnBrk="0" hangingPunct="1">
        <a:lnSpc>
          <a:spcPct val="110000"/>
        </a:lnSpc>
        <a:spcBef>
          <a:spcPts val="0"/>
        </a:spcBef>
        <a:spcAft>
          <a:spcPts val="0"/>
        </a:spcAft>
        <a:buClrTx/>
        <a:buSzPct val="125000"/>
        <a:buFontTx/>
        <a:buChar char="•"/>
        <a:tabLst/>
        <a:defRPr sz="1750" b="0" i="0" u="none" strike="noStrike" cap="none" spc="0" baseline="0">
          <a:solidFill>
            <a:srgbClr val="FFFFFF"/>
          </a:solidFill>
          <a:uFillTx/>
          <a:latin typeface="Calibri"/>
          <a:ea typeface="Calibri"/>
          <a:cs typeface="Calibri"/>
          <a:sym typeface="Calibri"/>
        </a:defRPr>
      </a:lvl4pPr>
      <a:lvl5pPr marL="1810190" marR="0" indent="-540190" algn="l" defTabSz="228600" rtl="0" eaLnBrk="1" latinLnBrk="0" hangingPunct="1">
        <a:lnSpc>
          <a:spcPct val="110000"/>
        </a:lnSpc>
        <a:spcBef>
          <a:spcPts val="0"/>
        </a:spcBef>
        <a:spcAft>
          <a:spcPts val="0"/>
        </a:spcAft>
        <a:buClrTx/>
        <a:buSzPct val="125000"/>
        <a:buFontTx/>
        <a:buChar char="•"/>
        <a:tabLst/>
        <a:defRPr sz="1750" b="0" i="0" u="none" strike="noStrike" cap="none" spc="0" baseline="0">
          <a:solidFill>
            <a:srgbClr val="FFFFFF"/>
          </a:solidFill>
          <a:uFillTx/>
          <a:latin typeface="Calibri"/>
          <a:ea typeface="Calibri"/>
          <a:cs typeface="Calibri"/>
          <a:sym typeface="Calibri"/>
        </a:defRPr>
      </a:lvl5pPr>
      <a:lvl6pPr marL="1819010" marR="0" indent="-231510" algn="l" defTabSz="228600" rtl="0" eaLnBrk="1" latinLnBrk="0" hangingPunct="1">
        <a:lnSpc>
          <a:spcPct val="110000"/>
        </a:lnSpc>
        <a:spcBef>
          <a:spcPts val="0"/>
        </a:spcBef>
        <a:spcAft>
          <a:spcPts val="0"/>
        </a:spcAft>
        <a:buClrTx/>
        <a:buSzPct val="125000"/>
        <a:buFontTx/>
        <a:buChar char="•"/>
        <a:tabLst/>
        <a:defRPr sz="1750" b="0" i="0" u="none" strike="noStrike" cap="none" spc="0" baseline="0">
          <a:solidFill>
            <a:srgbClr val="FFFFFF"/>
          </a:solidFill>
          <a:uFillTx/>
          <a:latin typeface="Calibri"/>
          <a:ea typeface="Calibri"/>
          <a:cs typeface="Calibri"/>
          <a:sym typeface="Calibri"/>
        </a:defRPr>
      </a:lvl6pPr>
      <a:lvl7pPr marL="2136510" marR="0" indent="-231510" algn="l" defTabSz="228600" rtl="0" eaLnBrk="1" latinLnBrk="0" hangingPunct="1">
        <a:lnSpc>
          <a:spcPct val="110000"/>
        </a:lnSpc>
        <a:spcBef>
          <a:spcPts val="0"/>
        </a:spcBef>
        <a:spcAft>
          <a:spcPts val="0"/>
        </a:spcAft>
        <a:buClrTx/>
        <a:buSzPct val="125000"/>
        <a:buFontTx/>
        <a:buChar char="•"/>
        <a:tabLst/>
        <a:defRPr sz="1750" b="0" i="0" u="none" strike="noStrike" cap="none" spc="0" baseline="0">
          <a:solidFill>
            <a:srgbClr val="FFFFFF"/>
          </a:solidFill>
          <a:uFillTx/>
          <a:latin typeface="Calibri"/>
          <a:ea typeface="Calibri"/>
          <a:cs typeface="Calibri"/>
          <a:sym typeface="Calibri"/>
        </a:defRPr>
      </a:lvl7pPr>
      <a:lvl8pPr marL="2454010" marR="0" indent="-231510" algn="l" defTabSz="228600" rtl="0" eaLnBrk="1" latinLnBrk="0" hangingPunct="1">
        <a:lnSpc>
          <a:spcPct val="110000"/>
        </a:lnSpc>
        <a:spcBef>
          <a:spcPts val="0"/>
        </a:spcBef>
        <a:spcAft>
          <a:spcPts val="0"/>
        </a:spcAft>
        <a:buClrTx/>
        <a:buSzPct val="125000"/>
        <a:buFontTx/>
        <a:buChar char="•"/>
        <a:tabLst/>
        <a:defRPr sz="1750" b="0" i="0" u="none" strike="noStrike" cap="none" spc="0" baseline="0">
          <a:solidFill>
            <a:srgbClr val="FFFFFF"/>
          </a:solidFill>
          <a:uFillTx/>
          <a:latin typeface="Calibri"/>
          <a:ea typeface="Calibri"/>
          <a:cs typeface="Calibri"/>
          <a:sym typeface="Calibri"/>
        </a:defRPr>
      </a:lvl8pPr>
      <a:lvl9pPr marL="2771510" marR="0" indent="-231510" algn="l" defTabSz="228600" rtl="0" eaLnBrk="1" latinLnBrk="0" hangingPunct="1">
        <a:lnSpc>
          <a:spcPct val="110000"/>
        </a:lnSpc>
        <a:spcBef>
          <a:spcPts val="0"/>
        </a:spcBef>
        <a:spcAft>
          <a:spcPts val="0"/>
        </a:spcAft>
        <a:buClrTx/>
        <a:buSzPct val="125000"/>
        <a:buFontTx/>
        <a:buChar char="•"/>
        <a:tabLst/>
        <a:defRPr sz="1750" b="0" i="0" u="none" strike="noStrike" cap="none" spc="0" baseline="0">
          <a:solidFill>
            <a:srgbClr val="FFFFFF"/>
          </a:solidFill>
          <a:uFillTx/>
          <a:latin typeface="Calibri"/>
          <a:ea typeface="Calibri"/>
          <a:cs typeface="Calibri"/>
          <a:sym typeface="Calibri"/>
        </a:defRPr>
      </a:lvl9pPr>
    </p:bodyStyle>
    <p:otherStyle>
      <a:lvl1pPr marL="0" marR="0" indent="0" algn="r" defTabSz="228600" rtl="0" eaLnBrk="1" latinLnBrk="0" hangingPunct="1">
        <a:lnSpc>
          <a:spcPct val="110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Calibri"/>
        </a:defRPr>
      </a:lvl1pPr>
      <a:lvl2pPr marL="0" marR="0" indent="0" algn="r" defTabSz="228600" rtl="0" eaLnBrk="1" latinLnBrk="0" hangingPunct="1">
        <a:lnSpc>
          <a:spcPct val="110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Calibri"/>
        </a:defRPr>
      </a:lvl2pPr>
      <a:lvl3pPr marL="0" marR="0" indent="0" algn="r" defTabSz="228600" rtl="0" eaLnBrk="1" latinLnBrk="0" hangingPunct="1">
        <a:lnSpc>
          <a:spcPct val="110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Calibri"/>
        </a:defRPr>
      </a:lvl3pPr>
      <a:lvl4pPr marL="0" marR="0" indent="0" algn="r" defTabSz="228600" rtl="0" eaLnBrk="1" latinLnBrk="0" hangingPunct="1">
        <a:lnSpc>
          <a:spcPct val="110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Calibri"/>
        </a:defRPr>
      </a:lvl4pPr>
      <a:lvl5pPr marL="0" marR="0" indent="0" algn="r" defTabSz="228600" rtl="0" eaLnBrk="1" latinLnBrk="0" hangingPunct="1">
        <a:lnSpc>
          <a:spcPct val="110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Calibri"/>
        </a:defRPr>
      </a:lvl5pPr>
      <a:lvl6pPr marL="0" marR="0" indent="0" algn="r" defTabSz="228600" rtl="0" eaLnBrk="1" latinLnBrk="0" hangingPunct="1">
        <a:lnSpc>
          <a:spcPct val="110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Calibri"/>
        </a:defRPr>
      </a:lvl6pPr>
      <a:lvl7pPr marL="0" marR="0" indent="0" algn="r" defTabSz="228600" rtl="0" eaLnBrk="1" latinLnBrk="0" hangingPunct="1">
        <a:lnSpc>
          <a:spcPct val="110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Calibri"/>
        </a:defRPr>
      </a:lvl7pPr>
      <a:lvl8pPr marL="0" marR="0" indent="0" algn="r" defTabSz="228600" rtl="0" eaLnBrk="1" latinLnBrk="0" hangingPunct="1">
        <a:lnSpc>
          <a:spcPct val="110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Calibri"/>
        </a:defRPr>
      </a:lvl8pPr>
      <a:lvl9pPr marL="0" marR="0" indent="0" algn="r" defTabSz="228600" rtl="0" eaLnBrk="1" latinLnBrk="0" hangingPunct="1">
        <a:lnSpc>
          <a:spcPct val="110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Calibri"/>
        </a:defRPr>
      </a:lvl9pPr>
    </p:otherStyle>
  </p:txStyles>
  <p:extLst>
    <p:ext uri="{27BBF7A9-308A-43DC-89C8-2F10F3537804}">
      <p15:sldGuideLst xmlns:p15="http://schemas.microsoft.com/office/powerpoint/2012/main">
        <p15:guide id="1" orient="horz" pos="4320">
          <p15:clr>
            <a:srgbClr val="F26B43"/>
          </p15:clr>
        </p15:guide>
        <p15:guide id="2" pos="768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Päivämäärän paikkamerkki 3"/>
          <p:cNvSpPr>
            <a:spLocks noGrp="1"/>
          </p:cNvSpPr>
          <p:nvPr>
            <p:ph type="dt" sz="half" idx="2"/>
          </p:nvPr>
        </p:nvSpPr>
        <p:spPr>
          <a:xfrm>
            <a:off x="376037" y="6304063"/>
            <a:ext cx="1226281" cy="217389"/>
          </a:xfrm>
          <a:prstGeom prst="rect">
            <a:avLst/>
          </a:prstGeom>
        </p:spPr>
        <p:txBody>
          <a:bodyPr vert="horz" lIns="91440" tIns="45720" rIns="91440" bIns="45720" rtlCol="0" anchor="t"/>
          <a:lstStyle>
            <a:lvl1pPr algn="l">
              <a:defRPr sz="933">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A47E46FA-4437-4E43-8891-B8D611D31DE6}" type="datetime1">
              <a:rPr lang="en-US" smtClean="0"/>
              <a:t>5/27/2024</a:t>
            </a:fld>
            <a:endParaRPr lang="fi-FI" dirty="0"/>
          </a:p>
        </p:txBody>
      </p:sp>
      <p:sp>
        <p:nvSpPr>
          <p:cNvPr id="8" name="Alatunnisteen paikkamerkki 4"/>
          <p:cNvSpPr>
            <a:spLocks noGrp="1"/>
          </p:cNvSpPr>
          <p:nvPr>
            <p:ph type="ftr" sz="quarter" idx="3"/>
          </p:nvPr>
        </p:nvSpPr>
        <p:spPr>
          <a:xfrm>
            <a:off x="1481742" y="6304063"/>
            <a:ext cx="2713428" cy="217389"/>
          </a:xfrm>
          <a:prstGeom prst="rect">
            <a:avLst/>
          </a:prstGeom>
        </p:spPr>
        <p:txBody>
          <a:bodyPr vert="horz" lIns="91440" tIns="45720" rIns="91440" bIns="45720" rtlCol="0" anchor="t"/>
          <a:lstStyle>
            <a:lvl1pPr algn="l">
              <a:defRPr sz="933">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fi-FI" dirty="0"/>
              <a:t>Technology </a:t>
            </a:r>
            <a:r>
              <a:rPr lang="fi-FI" dirty="0" err="1"/>
              <a:t>Industries</a:t>
            </a:r>
            <a:r>
              <a:rPr lang="fi-FI" dirty="0"/>
              <a:t> of Finland</a:t>
            </a:r>
          </a:p>
        </p:txBody>
      </p:sp>
      <p:sp>
        <p:nvSpPr>
          <p:cNvPr id="26" name="Tekstin paikkamerkki 3"/>
          <p:cNvSpPr>
            <a:spLocks noGrp="1"/>
          </p:cNvSpPr>
          <p:nvPr>
            <p:ph type="body" idx="1"/>
          </p:nvPr>
        </p:nvSpPr>
        <p:spPr>
          <a:xfrm>
            <a:off x="1430402" y="2111376"/>
            <a:ext cx="9561599" cy="3857624"/>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p:txBody>
      </p:sp>
      <p:sp>
        <p:nvSpPr>
          <p:cNvPr id="27" name="Otsikon paikkamerkki 2"/>
          <p:cNvSpPr>
            <a:spLocks noGrp="1"/>
          </p:cNvSpPr>
          <p:nvPr>
            <p:ph type="title"/>
          </p:nvPr>
        </p:nvSpPr>
        <p:spPr>
          <a:xfrm>
            <a:off x="1430402" y="1470601"/>
            <a:ext cx="9561599" cy="489577"/>
          </a:xfrm>
          <a:prstGeom prst="rect">
            <a:avLst/>
          </a:prstGeom>
        </p:spPr>
        <p:txBody>
          <a:bodyPr vert="horz" lIns="91440" tIns="45720" rIns="91440" bIns="45720" rtlCol="0" anchor="t">
            <a:normAutofit/>
          </a:bodyPr>
          <a:lstStyle/>
          <a:p>
            <a:r>
              <a:rPr lang="fi-FI" dirty="0"/>
              <a:t>Muokkaa </a:t>
            </a:r>
            <a:r>
              <a:rPr lang="fi-FI" dirty="0" err="1"/>
              <a:t>perustyyl</a:t>
            </a:r>
            <a:r>
              <a:rPr lang="fi-FI" dirty="0"/>
              <a:t>. </a:t>
            </a:r>
            <a:r>
              <a:rPr lang="fi-FI" dirty="0" err="1"/>
              <a:t>napsautt</a:t>
            </a:r>
            <a:r>
              <a:rPr lang="fi-FI" dirty="0"/>
              <a:t>.</a:t>
            </a:r>
          </a:p>
        </p:txBody>
      </p:sp>
      <p:sp>
        <p:nvSpPr>
          <p:cNvPr id="13" name="Dian numeron paikkamerkki 1"/>
          <p:cNvSpPr>
            <a:spLocks noGrp="1"/>
          </p:cNvSpPr>
          <p:nvPr>
            <p:ph type="sldNum" sz="quarter" idx="4"/>
          </p:nvPr>
        </p:nvSpPr>
        <p:spPr>
          <a:xfrm>
            <a:off x="10674636" y="6305552"/>
            <a:ext cx="1151987" cy="222249"/>
          </a:xfrm>
          <a:prstGeom prst="rect">
            <a:avLst/>
          </a:prstGeom>
        </p:spPr>
        <p:txBody>
          <a:bodyPr vert="horz" lIns="91440" tIns="45720" rIns="91440" bIns="45720" rtlCol="0" anchor="t"/>
          <a:lstStyle>
            <a:lvl1pPr algn="r">
              <a:defRPr sz="933">
                <a:solidFill>
                  <a:schemeClr val="tx1"/>
                </a:solidFill>
              </a:defRPr>
            </a:lvl1pPr>
          </a:lstStyle>
          <a:p>
            <a:fld id="{6FCB6B90-8271-4E8F-82C1-E646FBB48A2E}" type="slidenum">
              <a:rPr lang="fi-FI" smtClean="0"/>
              <a:pPr/>
              <a:t>‹#›</a:t>
            </a:fld>
            <a:endParaRPr lang="fi-FI" dirty="0"/>
          </a:p>
        </p:txBody>
      </p:sp>
    </p:spTree>
    <p:extLst>
      <p:ext uri="{BB962C8B-B14F-4D97-AF65-F5344CB8AC3E}">
        <p14:creationId xmlns:p14="http://schemas.microsoft.com/office/powerpoint/2010/main" val="1577808630"/>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 id="2147483820" r:id="rId13"/>
    <p:sldLayoutId id="2147483821" r:id="rId14"/>
    <p:sldLayoutId id="2147483822" r:id="rId15"/>
    <p:sldLayoutId id="2147483823" r:id="rId16"/>
    <p:sldLayoutId id="2147483824" r:id="rId17"/>
    <p:sldLayoutId id="2147483825" r:id="rId18"/>
    <p:sldLayoutId id="2147483826" r:id="rId19"/>
    <p:sldLayoutId id="2147483827" r:id="rId20"/>
    <p:sldLayoutId id="2147483828" r:id="rId21"/>
    <p:sldLayoutId id="2147483829" r:id="rId22"/>
    <p:sldLayoutId id="2147483830" r:id="rId23"/>
    <p:sldLayoutId id="2147483831" r:id="rId24"/>
    <p:sldLayoutId id="2147483832" r:id="rId25"/>
    <p:sldLayoutId id="2147483833" r:id="rId26"/>
    <p:sldLayoutId id="2147483834" r:id="rId27"/>
    <p:sldLayoutId id="2147483835" r:id="rId28"/>
    <p:sldLayoutId id="2147483836" r:id="rId29"/>
  </p:sldLayoutIdLst>
  <p:transition spd="med">
    <p:fade/>
  </p:transition>
  <p:hf hdr="0"/>
  <p:txStyles>
    <p:titleStyle>
      <a:lvl1pPr marL="19200" algn="l" defTabSz="1074709" rtl="0" eaLnBrk="1" latinLnBrk="0" hangingPunct="1">
        <a:lnSpc>
          <a:spcPts val="3600"/>
        </a:lnSpc>
        <a:spcBef>
          <a:spcPts val="0"/>
        </a:spcBef>
        <a:spcAft>
          <a:spcPts val="0"/>
        </a:spcAft>
        <a:buNone/>
        <a:defRPr sz="2933" b="1" kern="1200" spc="-47" baseline="0">
          <a:solidFill>
            <a:srgbClr val="000000"/>
          </a:solidFill>
          <a:latin typeface="+mj-lt"/>
          <a:ea typeface="Adobe Fan Heiti Std B" panose="020B0700000000000000" pitchFamily="34" charset="-128"/>
          <a:cs typeface="Adobe Hebrew" panose="02040503050201020203" pitchFamily="18" charset="-79"/>
        </a:defRPr>
      </a:lvl1pPr>
    </p:titleStyle>
    <p:bodyStyle>
      <a:lvl1pPr marL="311992" indent="-283193" algn="l" defTabSz="1074709" rtl="0" eaLnBrk="1" latinLnBrk="0" hangingPunct="1">
        <a:lnSpc>
          <a:spcPts val="2667"/>
        </a:lnSpc>
        <a:spcBef>
          <a:spcPts val="533"/>
        </a:spcBef>
        <a:spcAft>
          <a:spcPts val="400"/>
        </a:spcAft>
        <a:buClrTx/>
        <a:buSzPct val="125000"/>
        <a:buFont typeface="Arial" panose="020B0604020202020204" pitchFamily="34" charset="0"/>
        <a:buChar char="•"/>
        <a:defRPr sz="2133" kern="1200" spc="-47"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839622" indent="-211195" algn="l" defTabSz="1074709" rtl="0" eaLnBrk="1" latinLnBrk="0" hangingPunct="1">
        <a:lnSpc>
          <a:spcPts val="2400"/>
        </a:lnSpc>
        <a:spcBef>
          <a:spcPts val="267"/>
        </a:spcBef>
        <a:spcAft>
          <a:spcPts val="267"/>
        </a:spcAft>
        <a:buClrTx/>
        <a:buSzPct val="125000"/>
        <a:buFont typeface="Arial" pitchFamily="34" charset="0"/>
        <a:buChar char="–"/>
        <a:defRPr sz="1733" kern="1200" spc="-47"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259423" indent="-211195" algn="l" defTabSz="1074709" rtl="0" eaLnBrk="1" latinLnBrk="0" hangingPunct="1">
        <a:lnSpc>
          <a:spcPts val="2400"/>
        </a:lnSpc>
        <a:spcBef>
          <a:spcPts val="267"/>
        </a:spcBef>
        <a:spcAft>
          <a:spcPts val="267"/>
        </a:spcAft>
        <a:buClrTx/>
        <a:buSzPct val="125000"/>
        <a:buFont typeface="Arial" panose="020B0604020202020204" pitchFamily="34" charset="0"/>
        <a:buChar char="•"/>
        <a:defRPr sz="1400" kern="1200" spc="-47"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90426" indent="-211195" algn="l" defTabSz="1074709" rtl="0" eaLnBrk="1" latinLnBrk="0" hangingPunct="1">
        <a:lnSpc>
          <a:spcPts val="2400"/>
        </a:lnSpc>
        <a:spcBef>
          <a:spcPts val="267"/>
        </a:spcBef>
        <a:spcAft>
          <a:spcPts val="267"/>
        </a:spcAft>
        <a:buClrTx/>
        <a:buSzPct val="125000"/>
        <a:buFont typeface="Arial" pitchFamily="34" charset="0"/>
        <a:buChar char="–"/>
        <a:defRPr sz="1400" kern="1200" spc="-47"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110238" indent="-211195" algn="l" defTabSz="1074709" rtl="0" eaLnBrk="1" latinLnBrk="0" hangingPunct="1">
        <a:lnSpc>
          <a:spcPts val="2667"/>
        </a:lnSpc>
        <a:spcBef>
          <a:spcPts val="533"/>
        </a:spcBef>
        <a:spcAft>
          <a:spcPts val="400"/>
        </a:spcAft>
        <a:buClrTx/>
        <a:buSzPct val="125000"/>
        <a:buFont typeface="Arial" panose="020B0604020202020204" pitchFamily="34" charset="0"/>
        <a:buChar char="•"/>
        <a:defRPr sz="1333" kern="1200" spc="-47"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955446" indent="-268680" algn="l" defTabSz="1074709" rtl="0" eaLnBrk="1" latinLnBrk="0" hangingPunct="1">
        <a:spcBef>
          <a:spcPct val="20000"/>
        </a:spcBef>
        <a:buFont typeface="Arial" pitchFamily="34" charset="0"/>
        <a:buChar char="•"/>
        <a:defRPr sz="2475" kern="1200">
          <a:solidFill>
            <a:schemeClr val="tx1"/>
          </a:solidFill>
          <a:latin typeface="+mn-lt"/>
          <a:ea typeface="+mn-ea"/>
          <a:cs typeface="+mn-cs"/>
        </a:defRPr>
      </a:lvl6pPr>
      <a:lvl7pPr marL="3492801" indent="-268680" algn="l" defTabSz="1074709" rtl="0" eaLnBrk="1" latinLnBrk="0" hangingPunct="1">
        <a:spcBef>
          <a:spcPct val="20000"/>
        </a:spcBef>
        <a:buFont typeface="Arial" pitchFamily="34" charset="0"/>
        <a:buChar char="•"/>
        <a:defRPr sz="2475" kern="1200">
          <a:solidFill>
            <a:schemeClr val="tx1"/>
          </a:solidFill>
          <a:latin typeface="+mn-lt"/>
          <a:ea typeface="+mn-ea"/>
          <a:cs typeface="+mn-cs"/>
        </a:defRPr>
      </a:lvl7pPr>
      <a:lvl8pPr marL="4030158" indent="-268680" algn="l" defTabSz="1074709" rtl="0" eaLnBrk="1" latinLnBrk="0" hangingPunct="1">
        <a:spcBef>
          <a:spcPct val="20000"/>
        </a:spcBef>
        <a:buFont typeface="Arial" pitchFamily="34" charset="0"/>
        <a:buChar char="•"/>
        <a:defRPr sz="2475" kern="1200">
          <a:solidFill>
            <a:schemeClr val="tx1"/>
          </a:solidFill>
          <a:latin typeface="+mn-lt"/>
          <a:ea typeface="+mn-ea"/>
          <a:cs typeface="+mn-cs"/>
        </a:defRPr>
      </a:lvl8pPr>
      <a:lvl9pPr marL="4567511" indent="-268680" algn="l" defTabSz="1074709" rtl="0" eaLnBrk="1" latinLnBrk="0" hangingPunct="1">
        <a:spcBef>
          <a:spcPct val="20000"/>
        </a:spcBef>
        <a:buFont typeface="Arial" pitchFamily="34" charset="0"/>
        <a:buChar char="•"/>
        <a:defRPr sz="2475" kern="1200">
          <a:solidFill>
            <a:schemeClr val="tx1"/>
          </a:solidFill>
          <a:latin typeface="+mn-lt"/>
          <a:ea typeface="+mn-ea"/>
          <a:cs typeface="+mn-cs"/>
        </a:defRPr>
      </a:lvl9pPr>
    </p:bodyStyle>
    <p:otherStyle>
      <a:defPPr>
        <a:defRPr lang="fi-FI"/>
      </a:defPPr>
      <a:lvl1pPr marL="0" algn="l" defTabSz="1074709" rtl="0" eaLnBrk="1" latinLnBrk="0" hangingPunct="1">
        <a:defRPr sz="2116" kern="1200">
          <a:solidFill>
            <a:schemeClr val="tx1"/>
          </a:solidFill>
          <a:latin typeface="+mn-lt"/>
          <a:ea typeface="+mn-ea"/>
          <a:cs typeface="+mn-cs"/>
        </a:defRPr>
      </a:lvl1pPr>
      <a:lvl2pPr marL="537353" algn="l" defTabSz="1074709" rtl="0" eaLnBrk="1" latinLnBrk="0" hangingPunct="1">
        <a:defRPr sz="2116" kern="1200">
          <a:solidFill>
            <a:schemeClr val="tx1"/>
          </a:solidFill>
          <a:latin typeface="+mn-lt"/>
          <a:ea typeface="+mn-ea"/>
          <a:cs typeface="+mn-cs"/>
        </a:defRPr>
      </a:lvl2pPr>
      <a:lvl3pPr marL="1074709" algn="l" defTabSz="1074709" rtl="0" eaLnBrk="1" latinLnBrk="0" hangingPunct="1">
        <a:defRPr sz="2116" kern="1200">
          <a:solidFill>
            <a:schemeClr val="tx1"/>
          </a:solidFill>
          <a:latin typeface="+mn-lt"/>
          <a:ea typeface="+mn-ea"/>
          <a:cs typeface="+mn-cs"/>
        </a:defRPr>
      </a:lvl3pPr>
      <a:lvl4pPr marL="1612064" algn="l" defTabSz="1074709" rtl="0" eaLnBrk="1" latinLnBrk="0" hangingPunct="1">
        <a:defRPr sz="2116" kern="1200">
          <a:solidFill>
            <a:schemeClr val="tx1"/>
          </a:solidFill>
          <a:latin typeface="+mn-lt"/>
          <a:ea typeface="+mn-ea"/>
          <a:cs typeface="+mn-cs"/>
        </a:defRPr>
      </a:lvl4pPr>
      <a:lvl5pPr marL="2149420" algn="l" defTabSz="1074709" rtl="0" eaLnBrk="1" latinLnBrk="0" hangingPunct="1">
        <a:defRPr sz="2116" kern="1200">
          <a:solidFill>
            <a:schemeClr val="tx1"/>
          </a:solidFill>
          <a:latin typeface="+mn-lt"/>
          <a:ea typeface="+mn-ea"/>
          <a:cs typeface="+mn-cs"/>
        </a:defRPr>
      </a:lvl5pPr>
      <a:lvl6pPr marL="2686763" algn="l" defTabSz="1074709" rtl="0" eaLnBrk="1" latinLnBrk="0" hangingPunct="1">
        <a:defRPr sz="2116" kern="1200">
          <a:solidFill>
            <a:schemeClr val="tx1"/>
          </a:solidFill>
          <a:latin typeface="+mn-lt"/>
          <a:ea typeface="+mn-ea"/>
          <a:cs typeface="+mn-cs"/>
        </a:defRPr>
      </a:lvl6pPr>
      <a:lvl7pPr marL="3224129" algn="l" defTabSz="1074709" rtl="0" eaLnBrk="1" latinLnBrk="0" hangingPunct="1">
        <a:defRPr sz="2116" kern="1200">
          <a:solidFill>
            <a:schemeClr val="tx1"/>
          </a:solidFill>
          <a:latin typeface="+mn-lt"/>
          <a:ea typeface="+mn-ea"/>
          <a:cs typeface="+mn-cs"/>
        </a:defRPr>
      </a:lvl7pPr>
      <a:lvl8pPr marL="3761479" algn="l" defTabSz="1074709" rtl="0" eaLnBrk="1" latinLnBrk="0" hangingPunct="1">
        <a:defRPr sz="2116" kern="1200">
          <a:solidFill>
            <a:schemeClr val="tx1"/>
          </a:solidFill>
          <a:latin typeface="+mn-lt"/>
          <a:ea typeface="+mn-ea"/>
          <a:cs typeface="+mn-cs"/>
        </a:defRPr>
      </a:lvl8pPr>
      <a:lvl9pPr marL="4298833" algn="l" defTabSz="1074709" rtl="0" eaLnBrk="1" latinLnBrk="0" hangingPunct="1">
        <a:defRPr sz="2116" kern="1200">
          <a:solidFill>
            <a:schemeClr val="tx1"/>
          </a:solidFill>
          <a:latin typeface="+mn-lt"/>
          <a:ea typeface="+mn-ea"/>
          <a:cs typeface="+mn-cs"/>
        </a:defRPr>
      </a:lvl9pPr>
    </p:otherStyle>
  </p:txStyles>
  <p:extLst>
    <p:ext uri="{27BBF7A9-308A-43DC-89C8-2F10F3537804}">
      <p15:sldGuideLst xmlns:p15="http://schemas.microsoft.com/office/powerpoint/2012/main">
        <p15:guide id="20" pos="5520">
          <p15:clr>
            <a:srgbClr val="F26B43"/>
          </p15:clr>
        </p15:guide>
        <p15:guide id="22" orient="horz" pos="3062">
          <p15:clr>
            <a:srgbClr val="F26B43"/>
          </p15:clr>
        </p15:guide>
        <p15:guide id="23" orient="horz" pos="232">
          <p15:clr>
            <a:srgbClr val="F26B43"/>
          </p15:clr>
        </p15:guide>
        <p15:guide id="26" pos="240">
          <p15:clr>
            <a:srgbClr val="F26B43"/>
          </p15:clr>
        </p15:guide>
        <p15:guide id="27" pos="757">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Slide Number Placeholder 5" hidden="1">
            <a:extLst>
              <a:ext uri="{FF2B5EF4-FFF2-40B4-BE49-F238E27FC236}">
                <a16:creationId xmlns:a16="http://schemas.microsoft.com/office/drawing/2014/main" id="{983C28E1-92B2-D8C8-9E08-C938486D60E2}"/>
              </a:ext>
            </a:extLst>
          </p:cNvPr>
          <p:cNvSpPr>
            <a:spLocks noGrp="1"/>
          </p:cNvSpPr>
          <p:nvPr>
            <p:ph type="sldNum" sz="quarter" idx="4"/>
          </p:nvPr>
        </p:nvSpPr>
        <p:spPr>
          <a:xfrm>
            <a:off x="11196000" y="6442838"/>
            <a:ext cx="345600" cy="180000"/>
          </a:xfrm>
          <a:prstGeom prst="rect">
            <a:avLst/>
          </a:prstGeom>
        </p:spPr>
        <p:txBody>
          <a:bodyPr vert="horz" lIns="0" tIns="0" rIns="0" bIns="0" rtlCol="0" anchor="b" anchorCtr="0"/>
          <a:lstStyle>
            <a:lvl1pPr algn="r">
              <a:defRPr sz="800">
                <a:solidFill>
                  <a:schemeClr val="accent1"/>
                </a:solidFill>
              </a:defRPr>
            </a:lvl1pPr>
          </a:lstStyle>
          <a:p>
            <a:fld id="{24C8C45C-947F-4981-8B3F-4F32E973C901}" type="slidenum">
              <a:rPr lang="en-GB" smtClean="0"/>
              <a:pPr/>
              <a:t>‹#›</a:t>
            </a:fld>
            <a:endParaRPr lang="en-GB" dirty="0"/>
          </a:p>
        </p:txBody>
      </p:sp>
      <p:sp>
        <p:nvSpPr>
          <p:cNvPr id="14" name="Date Placeholder 1" hidden="1">
            <a:extLst>
              <a:ext uri="{FF2B5EF4-FFF2-40B4-BE49-F238E27FC236}">
                <a16:creationId xmlns:a16="http://schemas.microsoft.com/office/drawing/2014/main" id="{840A5991-28B4-E238-6B1A-59D6CAB82F2D}"/>
              </a:ext>
            </a:extLst>
          </p:cNvPr>
          <p:cNvSpPr>
            <a:spLocks noGrp="1"/>
          </p:cNvSpPr>
          <p:nvPr>
            <p:ph type="dt" sz="half" idx="2"/>
          </p:nvPr>
        </p:nvSpPr>
        <p:spPr>
          <a:xfrm>
            <a:off x="9013825" y="6442838"/>
            <a:ext cx="1600200" cy="180000"/>
          </a:xfrm>
          <a:prstGeom prst="rect">
            <a:avLst/>
          </a:prstGeom>
        </p:spPr>
        <p:txBody>
          <a:bodyPr vert="horz" lIns="0" tIns="0" rIns="0" bIns="0" rtlCol="0" anchor="b" anchorCtr="0"/>
          <a:lstStyle>
            <a:lvl1pPr algn="r">
              <a:defRPr sz="800">
                <a:solidFill>
                  <a:schemeClr val="accent1"/>
                </a:solidFill>
              </a:defRPr>
            </a:lvl1pPr>
          </a:lstStyle>
          <a:p>
            <a:fld id="{E2078FB6-9325-4879-990F-92B63978831B}" type="datetime2">
              <a:rPr lang="en-GB" smtClean="0"/>
              <a:t>Monday, 27 May 2024</a:t>
            </a:fld>
            <a:endParaRPr lang="en-GB" dirty="0"/>
          </a:p>
        </p:txBody>
      </p:sp>
      <p:sp>
        <p:nvSpPr>
          <p:cNvPr id="15" name="Footer Placeholder 7" hidden="1">
            <a:extLst>
              <a:ext uri="{FF2B5EF4-FFF2-40B4-BE49-F238E27FC236}">
                <a16:creationId xmlns:a16="http://schemas.microsoft.com/office/drawing/2014/main" id="{1B9B2E7C-A8F2-45D0-63ED-D1E723B183BC}"/>
              </a:ext>
            </a:extLst>
          </p:cNvPr>
          <p:cNvSpPr>
            <a:spLocks noGrp="1"/>
          </p:cNvSpPr>
          <p:nvPr>
            <p:ph type="ftr" sz="quarter" idx="3"/>
          </p:nvPr>
        </p:nvSpPr>
        <p:spPr>
          <a:xfrm>
            <a:off x="4107657" y="6442838"/>
            <a:ext cx="3976687" cy="180000"/>
          </a:xfrm>
          <a:prstGeom prst="rect">
            <a:avLst/>
          </a:prstGeom>
        </p:spPr>
        <p:txBody>
          <a:bodyPr vert="horz" lIns="0" tIns="0" rIns="0" bIns="0" rtlCol="0" anchor="b" anchorCtr="0"/>
          <a:lstStyle>
            <a:lvl1pPr algn="ctr">
              <a:defRPr sz="800">
                <a:solidFill>
                  <a:schemeClr val="accent1"/>
                </a:solidFill>
              </a:defRPr>
            </a:lvl1pPr>
          </a:lstStyle>
          <a:p>
            <a:endParaRPr lang="en-GB" dirty="0"/>
          </a:p>
        </p:txBody>
      </p:sp>
      <p:sp>
        <p:nvSpPr>
          <p:cNvPr id="7" name="Title Placeholder 1">
            <a:extLst>
              <a:ext uri="{FF2B5EF4-FFF2-40B4-BE49-F238E27FC236}">
                <a16:creationId xmlns:a16="http://schemas.microsoft.com/office/drawing/2014/main" id="{C9392247-CE23-49BB-A39E-64C7575BE478}"/>
              </a:ext>
            </a:extLst>
          </p:cNvPr>
          <p:cNvSpPr>
            <a:spLocks noGrp="1"/>
          </p:cNvSpPr>
          <p:nvPr>
            <p:ph type="title"/>
          </p:nvPr>
        </p:nvSpPr>
        <p:spPr>
          <a:xfrm>
            <a:off x="648000" y="648000"/>
            <a:ext cx="10897200" cy="1296000"/>
          </a:xfrm>
          <a:prstGeom prst="rect">
            <a:avLst/>
          </a:prstGeom>
        </p:spPr>
        <p:txBody>
          <a:bodyPr vert="horz" lIns="0" tIns="0" rIns="0" bIns="0" rtlCol="0" anchor="t" anchorCtr="0">
            <a:noAutofit/>
          </a:bodyPr>
          <a:lstStyle/>
          <a:p>
            <a:r>
              <a:rPr lang="en-GB" dirty="0"/>
              <a:t>Klik for at tilføje titel</a:t>
            </a:r>
            <a:endParaRPr lang="en-GB"/>
          </a:p>
        </p:txBody>
      </p:sp>
      <p:sp>
        <p:nvSpPr>
          <p:cNvPr id="3" name="Text Placeholder 2"/>
          <p:cNvSpPr>
            <a:spLocks noGrp="1"/>
          </p:cNvSpPr>
          <p:nvPr>
            <p:ph type="body" idx="1"/>
          </p:nvPr>
        </p:nvSpPr>
        <p:spPr>
          <a:xfrm>
            <a:off x="648000" y="1944000"/>
            <a:ext cx="10897200" cy="4006800"/>
          </a:xfrm>
          <a:prstGeom prst="rect">
            <a:avLst/>
          </a:prstGeom>
        </p:spPr>
        <p:txBody>
          <a:bodyPr vert="horz" lIns="0" tIns="0" rIns="0" bIns="0" rtlCol="0">
            <a:noAutofit/>
          </a:bodyPr>
          <a:lstStyle/>
          <a:p>
            <a:pPr lvl="0"/>
            <a:r>
              <a:rPr lang="en-GB" noProof="0" dirty="0"/>
              <a:t>Niveau 1                                                                                                                                                                                Klik ENTER og derefter TAB for at se næste tekstformat                                                                                        Klik SHIFT+TAB for at se foregående tekstformat</a:t>
            </a:r>
            <a:endParaRPr lang="en-GB"/>
          </a:p>
          <a:p>
            <a:pPr lvl="1"/>
            <a:r>
              <a:rPr lang="en-GB" noProof="0" dirty="0"/>
              <a:t>Niveau 2</a:t>
            </a:r>
            <a:endParaRPr lang="en-GB"/>
          </a:p>
          <a:p>
            <a:pPr lvl="2"/>
            <a:r>
              <a:rPr lang="en-GB" noProof="0" dirty="0"/>
              <a:t>Niveau 3</a:t>
            </a:r>
            <a:endParaRPr lang="en-GB"/>
          </a:p>
          <a:p>
            <a:pPr lvl="3"/>
            <a:r>
              <a:rPr lang="en-GB" noProof="0" dirty="0"/>
              <a:t>Niveau 4, Overskrift</a:t>
            </a:r>
            <a:endParaRPr lang="en-GB"/>
          </a:p>
          <a:p>
            <a:pPr lvl="4"/>
            <a:r>
              <a:rPr lang="en-GB" noProof="0" dirty="0"/>
              <a:t>Niveau 5, Brødtekst</a:t>
            </a:r>
            <a:endParaRPr lang="en-GB"/>
          </a:p>
          <a:p>
            <a:pPr lvl="5"/>
            <a:r>
              <a:rPr lang="en-GB" noProof="0" dirty="0"/>
              <a:t>Niveau 6</a:t>
            </a:r>
            <a:endParaRPr lang="en-GB"/>
          </a:p>
          <a:p>
            <a:pPr lvl="6"/>
            <a:r>
              <a:rPr lang="en-GB" noProof="0" dirty="0"/>
              <a:t>Niveau 7, lille overskrift</a:t>
            </a:r>
            <a:endParaRPr lang="en-GB"/>
          </a:p>
          <a:p>
            <a:pPr lvl="7"/>
            <a:r>
              <a:rPr lang="en-GB" noProof="0" dirty="0"/>
              <a:t>Niveau 8, lille brødtekst</a:t>
            </a:r>
            <a:endParaRPr lang="en-GB"/>
          </a:p>
          <a:p>
            <a:pPr lvl="8"/>
            <a:r>
              <a:rPr lang="en-GB" noProof="0" dirty="0"/>
              <a:t>Niveau 9, Infografik</a:t>
            </a:r>
            <a:endParaRPr lang="en-GB"/>
          </a:p>
        </p:txBody>
      </p:sp>
      <p:pic>
        <p:nvPicPr>
          <p:cNvPr id="879639457" name="Dynamic logo lilla" descr="{&quot;templafy&quot;:{&quot;id&quot;:&quot;37d264e2-79a8-4fd6-8e6d-a2e6e508caa4&quot;}}"/>
          <p:cNvPicPr>
            <a:picLocks noChangeAspect="1"/>
          </p:cNvPicPr>
          <p:nvPr/>
        </p:nvPicPr>
        <p:blipFill>
          <a:blip r:embed="rId49"/>
          <a:stretch>
            <a:fillRect/>
          </a:stretch>
        </p:blipFill>
        <p:spPr>
          <a:xfrm>
            <a:off x="0" y="6146006"/>
            <a:ext cx="5036828" cy="720000"/>
          </a:xfrm>
          <a:prstGeom prst="rect">
            <a:avLst/>
          </a:prstGeom>
        </p:spPr>
      </p:pic>
    </p:spTree>
    <p:extLst>
      <p:ext uri="{BB962C8B-B14F-4D97-AF65-F5344CB8AC3E}">
        <p14:creationId xmlns:p14="http://schemas.microsoft.com/office/powerpoint/2010/main" val="1147851155"/>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 id="2147483850" r:id="rId13"/>
    <p:sldLayoutId id="2147483851" r:id="rId14"/>
    <p:sldLayoutId id="2147483852" r:id="rId15"/>
    <p:sldLayoutId id="2147483853" r:id="rId16"/>
    <p:sldLayoutId id="2147483854" r:id="rId17"/>
    <p:sldLayoutId id="2147483855" r:id="rId18"/>
    <p:sldLayoutId id="2147483856" r:id="rId19"/>
    <p:sldLayoutId id="2147483857" r:id="rId20"/>
    <p:sldLayoutId id="2147483858" r:id="rId21"/>
    <p:sldLayoutId id="2147483859" r:id="rId22"/>
    <p:sldLayoutId id="2147483860" r:id="rId23"/>
    <p:sldLayoutId id="2147483861" r:id="rId24"/>
    <p:sldLayoutId id="2147483862" r:id="rId25"/>
    <p:sldLayoutId id="2147483863" r:id="rId26"/>
    <p:sldLayoutId id="2147483864" r:id="rId27"/>
    <p:sldLayoutId id="2147483865" r:id="rId28"/>
    <p:sldLayoutId id="2147483866" r:id="rId29"/>
    <p:sldLayoutId id="2147483867" r:id="rId30"/>
    <p:sldLayoutId id="2147483868" r:id="rId31"/>
    <p:sldLayoutId id="2147483869" r:id="rId32"/>
    <p:sldLayoutId id="2147483870" r:id="rId33"/>
    <p:sldLayoutId id="2147483871" r:id="rId34"/>
    <p:sldLayoutId id="2147483872" r:id="rId35"/>
    <p:sldLayoutId id="2147483873" r:id="rId36"/>
    <p:sldLayoutId id="2147483874" r:id="rId37"/>
    <p:sldLayoutId id="2147483875" r:id="rId38"/>
    <p:sldLayoutId id="2147483876" r:id="rId39"/>
    <p:sldLayoutId id="2147483877" r:id="rId40"/>
    <p:sldLayoutId id="2147483878" r:id="rId41"/>
    <p:sldLayoutId id="2147483879" r:id="rId42"/>
    <p:sldLayoutId id="2147483880" r:id="rId43"/>
    <p:sldLayoutId id="2147483881" r:id="rId44"/>
    <p:sldLayoutId id="2147483882" r:id="rId45"/>
    <p:sldLayoutId id="2147483883" r:id="rId46"/>
    <p:sldLayoutId id="2147483884" r:id="rId47"/>
  </p:sldLayoutIdLst>
  <p:hf sldNum="0" hdr="0" ftr="0" dt="0"/>
  <p:txStyles>
    <p:titleStyle>
      <a:lvl1pPr algn="l" defTabSz="914400" rtl="0" eaLnBrk="1" latinLnBrk="0" hangingPunct="1">
        <a:lnSpc>
          <a:spcPct val="87000"/>
        </a:lnSpc>
        <a:spcBef>
          <a:spcPct val="0"/>
        </a:spcBef>
        <a:buNone/>
        <a:defRPr sz="4000" b="0" kern="1200">
          <a:solidFill>
            <a:schemeClr val="accent1"/>
          </a:solidFill>
          <a:latin typeface="+mj-lt"/>
          <a:ea typeface="+mj-ea"/>
          <a:cs typeface="+mj-cs"/>
        </a:defRPr>
      </a:lvl1pPr>
    </p:titleStyle>
    <p:bodyStyle>
      <a:lvl1pPr marL="180000" indent="-180000" algn="l" defTabSz="914400" rtl="0" eaLnBrk="1" latinLnBrk="0" hangingPunct="1">
        <a:lnSpc>
          <a:spcPct val="93000"/>
        </a:lnSpc>
        <a:spcBef>
          <a:spcPts val="0"/>
        </a:spcBef>
        <a:spcAft>
          <a:spcPts val="600"/>
        </a:spcAft>
        <a:buFont typeface="Arial" panose="020B0604020202020204" pitchFamily="34" charset="0"/>
        <a:buChar char="•"/>
        <a:defRPr sz="2000" kern="1200">
          <a:solidFill>
            <a:schemeClr val="accent1"/>
          </a:solidFill>
          <a:latin typeface="+mn-lt"/>
          <a:ea typeface="+mn-ea"/>
          <a:cs typeface="+mn-cs"/>
        </a:defRPr>
      </a:lvl1pPr>
      <a:lvl2pPr marL="360000" indent="-180000" algn="l" defTabSz="914400" rtl="0" eaLnBrk="1" latinLnBrk="0" hangingPunct="1">
        <a:lnSpc>
          <a:spcPct val="93000"/>
        </a:lnSpc>
        <a:spcBef>
          <a:spcPts val="0"/>
        </a:spcBef>
        <a:spcAft>
          <a:spcPts val="600"/>
        </a:spcAft>
        <a:buFont typeface="Arial" panose="020B0604020202020204" pitchFamily="34" charset="0"/>
        <a:buChar char="•"/>
        <a:defRPr sz="2000" kern="1200">
          <a:solidFill>
            <a:schemeClr val="accent1"/>
          </a:solidFill>
          <a:latin typeface="+mn-lt"/>
          <a:ea typeface="+mn-ea"/>
          <a:cs typeface="+mn-cs"/>
        </a:defRPr>
      </a:lvl2pPr>
      <a:lvl3pPr marL="540000" indent="-180000" algn="l" defTabSz="914400" rtl="0" eaLnBrk="1" latinLnBrk="0" hangingPunct="1">
        <a:lnSpc>
          <a:spcPct val="93000"/>
        </a:lnSpc>
        <a:spcBef>
          <a:spcPts val="0"/>
        </a:spcBef>
        <a:spcAft>
          <a:spcPts val="600"/>
        </a:spcAft>
        <a:buFont typeface="Arial" panose="020B0604020202020204" pitchFamily="34" charset="0"/>
        <a:buChar char="•"/>
        <a:defRPr sz="2000" kern="1200">
          <a:solidFill>
            <a:schemeClr val="accent1"/>
          </a:solidFill>
          <a:latin typeface="+mn-lt"/>
          <a:ea typeface="+mn-ea"/>
          <a:cs typeface="+mn-cs"/>
        </a:defRPr>
      </a:lvl3pPr>
      <a:lvl4pPr marL="0" indent="0" algn="l" defTabSz="914400" rtl="0" eaLnBrk="1" latinLnBrk="0" hangingPunct="1">
        <a:lnSpc>
          <a:spcPct val="93000"/>
        </a:lnSpc>
        <a:spcBef>
          <a:spcPts val="0"/>
        </a:spcBef>
        <a:spcAft>
          <a:spcPts val="0"/>
        </a:spcAft>
        <a:buFont typeface="Arial" panose="020B0604020202020204" pitchFamily="34" charset="0"/>
        <a:buChar char="​"/>
        <a:defRPr sz="2000" b="1" kern="1200">
          <a:solidFill>
            <a:schemeClr val="accent1"/>
          </a:solidFill>
          <a:latin typeface="+mn-lt"/>
          <a:ea typeface="+mn-ea"/>
          <a:cs typeface="+mn-cs"/>
        </a:defRPr>
      </a:lvl4pPr>
      <a:lvl5pPr marL="0" indent="0" algn="l" defTabSz="914400" rtl="0" eaLnBrk="1" latinLnBrk="0" hangingPunct="1">
        <a:lnSpc>
          <a:spcPct val="93000"/>
        </a:lnSpc>
        <a:spcBef>
          <a:spcPts val="0"/>
        </a:spcBef>
        <a:spcAft>
          <a:spcPts val="1200"/>
        </a:spcAft>
        <a:buFont typeface="Arial" panose="020B0604020202020204" pitchFamily="34" charset="0"/>
        <a:buChar char="​"/>
        <a:tabLst/>
        <a:defRPr sz="2000" kern="1200">
          <a:solidFill>
            <a:schemeClr val="accent1"/>
          </a:solidFill>
          <a:latin typeface="+mn-lt"/>
          <a:ea typeface="+mn-ea"/>
          <a:cs typeface="+mn-cs"/>
        </a:defRPr>
      </a:lvl5pPr>
      <a:lvl6pPr marL="90000" indent="-90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accent1"/>
          </a:solidFill>
          <a:latin typeface="+mn-lt"/>
          <a:ea typeface="+mn-ea"/>
          <a:cs typeface="+mn-cs"/>
        </a:defRPr>
      </a:lvl6pPr>
      <a:lvl7pPr marL="0" indent="0" algn="l" defTabSz="914400" rtl="0" eaLnBrk="1" latinLnBrk="0" hangingPunct="1">
        <a:lnSpc>
          <a:spcPct val="100000"/>
        </a:lnSpc>
        <a:spcBef>
          <a:spcPts val="0"/>
        </a:spcBef>
        <a:spcAft>
          <a:spcPts val="0"/>
        </a:spcAft>
        <a:buFont typeface="Arial" panose="020B0604020202020204" pitchFamily="34" charset="0"/>
        <a:buChar char="​"/>
        <a:defRPr sz="1000" b="1" kern="1200" baseline="0">
          <a:solidFill>
            <a:schemeClr val="accent1"/>
          </a:solidFill>
          <a:latin typeface="+mn-lt"/>
          <a:ea typeface="+mn-ea"/>
          <a:cs typeface="+mn-cs"/>
        </a:defRPr>
      </a:lvl7pPr>
      <a:lvl8pPr marL="0" indent="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accent1"/>
          </a:solidFill>
          <a:latin typeface="+mn-lt"/>
          <a:ea typeface="+mn-ea"/>
          <a:cs typeface="+mn-cs"/>
        </a:defRPr>
      </a:lvl8pPr>
      <a:lvl9pPr marL="0" indent="0" algn="l" defTabSz="914400" rtl="0" eaLnBrk="1" latinLnBrk="0" hangingPunct="1">
        <a:lnSpc>
          <a:spcPct val="87000"/>
        </a:lnSpc>
        <a:spcBef>
          <a:spcPts val="0"/>
        </a:spcBef>
        <a:spcAft>
          <a:spcPts val="1200"/>
        </a:spcAft>
        <a:buFont typeface="Arial" panose="020B0604020202020204" pitchFamily="34" charset="0"/>
        <a:buChar char="​"/>
        <a:defRPr sz="6000" kern="1200" baseline="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08">
          <p15:clr>
            <a:srgbClr val="F26B43"/>
          </p15:clr>
        </p15:guide>
        <p15:guide id="2" pos="830">
          <p15:clr>
            <a:srgbClr val="A4A4A4"/>
          </p15:clr>
        </p15:guide>
        <p15:guide id="3" orient="horz" pos="408">
          <p15:clr>
            <a:srgbClr val="F26B43"/>
          </p15:clr>
        </p15:guide>
        <p15:guide id="4" orient="horz" pos="3748">
          <p15:clr>
            <a:srgbClr val="F26B43"/>
          </p15:clr>
        </p15:guide>
        <p15:guide id="5" pos="993">
          <p15:clr>
            <a:srgbClr val="A4A4A4"/>
          </p15:clr>
        </p15:guide>
        <p15:guide id="6" pos="1416">
          <p15:clr>
            <a:srgbClr val="A4A4A4"/>
          </p15:clr>
        </p15:guide>
        <p15:guide id="7" pos="1579">
          <p15:clr>
            <a:srgbClr val="A4A4A4"/>
          </p15:clr>
        </p15:guide>
        <p15:guide id="8" pos="2001">
          <p15:clr>
            <a:srgbClr val="A4A4A4"/>
          </p15:clr>
        </p15:guide>
        <p15:guide id="9" pos="2164">
          <p15:clr>
            <a:srgbClr val="A4A4A4"/>
          </p15:clr>
        </p15:guide>
        <p15:guide id="10" pos="2587">
          <p15:clr>
            <a:srgbClr val="A4A4A4"/>
          </p15:clr>
        </p15:guide>
        <p15:guide id="11" pos="2750">
          <p15:clr>
            <a:srgbClr val="A4A4A4"/>
          </p15:clr>
        </p15:guide>
        <p15:guide id="12" pos="3172">
          <p15:clr>
            <a:srgbClr val="A4A4A4"/>
          </p15:clr>
        </p15:guide>
        <p15:guide id="13" pos="3336">
          <p15:clr>
            <a:srgbClr val="A4A4A4"/>
          </p15:clr>
        </p15:guide>
        <p15:guide id="14" pos="3758">
          <p15:clr>
            <a:srgbClr val="A4A4A4"/>
          </p15:clr>
        </p15:guide>
        <p15:guide id="15" pos="3921">
          <p15:clr>
            <a:srgbClr val="A4A4A4"/>
          </p15:clr>
        </p15:guide>
        <p15:guide id="16" pos="4343">
          <p15:clr>
            <a:srgbClr val="A4A4A4"/>
          </p15:clr>
        </p15:guide>
        <p15:guide id="17" pos="4507">
          <p15:clr>
            <a:srgbClr val="A4A4A4"/>
          </p15:clr>
        </p15:guide>
        <p15:guide id="18" pos="4929">
          <p15:clr>
            <a:srgbClr val="A4A4A4"/>
          </p15:clr>
        </p15:guide>
        <p15:guide id="19" pos="5092">
          <p15:clr>
            <a:srgbClr val="A4A4A4"/>
          </p15:clr>
        </p15:guide>
        <p15:guide id="20" pos="5515">
          <p15:clr>
            <a:srgbClr val="A4A4A4"/>
          </p15:clr>
        </p15:guide>
        <p15:guide id="21" pos="5678">
          <p15:clr>
            <a:srgbClr val="A4A4A4"/>
          </p15:clr>
        </p15:guide>
        <p15:guide id="22" pos="6100">
          <p15:clr>
            <a:srgbClr val="A4A4A4"/>
          </p15:clr>
        </p15:guide>
        <p15:guide id="23" pos="6263">
          <p15:clr>
            <a:srgbClr val="A4A4A4"/>
          </p15:clr>
        </p15:guide>
        <p15:guide id="24" pos="6686">
          <p15:clr>
            <a:srgbClr val="A4A4A4"/>
          </p15:clr>
        </p15:guide>
        <p15:guide id="25" pos="6849">
          <p15:clr>
            <a:srgbClr val="A4A4A4"/>
          </p15:clr>
        </p15:guide>
        <p15:guide id="26" pos="7271">
          <p15:clr>
            <a:srgbClr val="F26B43"/>
          </p15:clr>
        </p15:guide>
        <p15:guide id="27" orient="horz" pos="1224">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7.xml"/><Relationship Id="rId1" Type="http://schemas.openxmlformats.org/officeDocument/2006/relationships/slideLayout" Target="../slideLayouts/slideLayout62.xml"/><Relationship Id="rId4" Type="http://schemas.openxmlformats.org/officeDocument/2006/relationships/image" Target="../media/image89.JPG"/></Relationships>
</file>

<file path=ppt/slides/_rels/slide100.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11.xml"/></Relationships>
</file>

<file path=ppt/slides/_rels/slide10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png"/><Relationship Id="rId1" Type="http://schemas.openxmlformats.org/officeDocument/2006/relationships/slideLayout" Target="../slideLayouts/slideLayout220.xml"/></Relationships>
</file>

<file path=ppt/slides/_rels/slide10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chart" Target="../charts/chart48.xml"/><Relationship Id="rId1" Type="http://schemas.openxmlformats.org/officeDocument/2006/relationships/slideLayout" Target="../slideLayouts/slideLayout221.xml"/></Relationships>
</file>

<file path=ppt/slides/_rels/slide10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21.xml"/></Relationships>
</file>

<file path=ppt/slides/_rels/slide10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chart" Target="../charts/chart49.xm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2.xml"/><Relationship Id="rId1" Type="http://schemas.openxmlformats.org/officeDocument/2006/relationships/themeOverride" Target="../theme/themeOverride1.xml"/><Relationship Id="rId6" Type="http://schemas.openxmlformats.org/officeDocument/2006/relationships/image" Target="../media/image89.JPG"/><Relationship Id="rId5" Type="http://schemas.openxmlformats.org/officeDocument/2006/relationships/chart" Target="../charts/chart6.xml"/><Relationship Id="rId4" Type="http://schemas.openxmlformats.org/officeDocument/2006/relationships/image" Target="../media/image11.jpg"/></Relationships>
</file>

<file path=ppt/slides/_rels/slide1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chart" Target="../charts/chart51.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chart" Target="../charts/chart52.xm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chart" Target="../charts/chart53.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chart" Target="../charts/chart54.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chart" Target="../charts/chart55.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chart" Target="../charts/chart5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9.xml"/><Relationship Id="rId1" Type="http://schemas.openxmlformats.org/officeDocument/2006/relationships/slideLayout" Target="../slideLayouts/slideLayout62.xml"/><Relationship Id="rId4" Type="http://schemas.openxmlformats.org/officeDocument/2006/relationships/image" Target="../media/image89.JPG"/></Relationships>
</file>

<file path=ppt/slides/_rels/slide120.xml.rels><?xml version="1.0" encoding="UTF-8" standalone="yes"?>
<Relationships xmlns="http://schemas.openxmlformats.org/package/2006/relationships"><Relationship Id="rId2" Type="http://schemas.openxmlformats.org/officeDocument/2006/relationships/chart" Target="../charts/chart58.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chart" Target="../charts/chart59.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image" Target="../media/image155.em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56.em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57.em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58.em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10.xml"/><Relationship Id="rId1" Type="http://schemas.openxmlformats.org/officeDocument/2006/relationships/slideLayout" Target="../slideLayouts/slideLayout60.xml"/></Relationships>
</file>

<file path=ppt/slides/_rels/slide130.xml.rels><?xml version="1.0" encoding="UTF-8" standalone="yes"?>
<Relationships xmlns="http://schemas.openxmlformats.org/package/2006/relationships"><Relationship Id="rId3" Type="http://schemas.openxmlformats.org/officeDocument/2006/relationships/image" Target="../media/image159.em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60.em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61.em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62.em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63.em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hyperlink" Target="mailto:John.harkin@ceemet.org" TargetMode="External"/><Relationship Id="rId7" Type="http://schemas.openxmlformats.org/officeDocument/2006/relationships/hyperlink" Target="https://www.facebook.com/ceemet.org/" TargetMode="External"/><Relationship Id="rId2" Type="http://schemas.openxmlformats.org/officeDocument/2006/relationships/image" Target="../media/image164.png"/><Relationship Id="rId1" Type="http://schemas.openxmlformats.org/officeDocument/2006/relationships/slideLayout" Target="../slideLayouts/slideLayout1.xml"/><Relationship Id="rId6" Type="http://schemas.openxmlformats.org/officeDocument/2006/relationships/hyperlink" Target="mailto:secretariat@ceemet.org" TargetMode="External"/><Relationship Id="rId5" Type="http://schemas.openxmlformats.org/officeDocument/2006/relationships/hyperlink" Target="https://twitter.com/ceemet" TargetMode="External"/><Relationship Id="rId4" Type="http://schemas.openxmlformats.org/officeDocument/2006/relationships/hyperlink" Target="http://www.ceemet.or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11.xml"/><Relationship Id="rId1" Type="http://schemas.openxmlformats.org/officeDocument/2006/relationships/slideLayout" Target="../slideLayouts/slideLayout60.xml"/><Relationship Id="rId4" Type="http://schemas.openxmlformats.org/officeDocument/2006/relationships/image" Target="../media/image90.png"/></Relationships>
</file>

<file path=ppt/slides/_rels/slide1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2.xml"/><Relationship Id="rId1" Type="http://schemas.openxmlformats.org/officeDocument/2006/relationships/slideLayout" Target="../slideLayouts/slideLayout75.xml"/></Relationships>
</file>

<file path=ppt/slides/_rels/slide16.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7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6.xml"/></Relationships>
</file>

<file path=ppt/slides/_rels/slide21.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65.xml"/></Relationships>
</file>

<file path=ppt/slides/_rels/slide22.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65.xml"/></Relationships>
</file>

<file path=ppt/slides/_rels/slide23.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6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5.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65.xml"/></Relationships>
</file>

<file path=ppt/slides/_rels/slide2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chart" Target="../charts/chart12.xml"/><Relationship Id="rId1" Type="http://schemas.openxmlformats.org/officeDocument/2006/relationships/slideLayout" Target="../slideLayouts/slideLayout65.xml"/><Relationship Id="rId5" Type="http://schemas.openxmlformats.org/officeDocument/2006/relationships/chart" Target="../charts/chart13.xml"/><Relationship Id="rId4" Type="http://schemas.openxmlformats.org/officeDocument/2006/relationships/image" Target="../media/image9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8.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16.xml"/><Relationship Id="rId1" Type="http://schemas.openxmlformats.org/officeDocument/2006/relationships/slideLayout" Target="../slideLayouts/slideLayout2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8.svg"/><Relationship Id="rId3" Type="http://schemas.openxmlformats.org/officeDocument/2006/relationships/image" Target="../media/image98.svg"/><Relationship Id="rId7" Type="http://schemas.openxmlformats.org/officeDocument/2006/relationships/image" Target="../media/image102.svg"/><Relationship Id="rId12" Type="http://schemas.openxmlformats.org/officeDocument/2006/relationships/image" Target="../media/image107.png"/><Relationship Id="rId17" Type="http://schemas.openxmlformats.org/officeDocument/2006/relationships/image" Target="../media/image112.svg"/><Relationship Id="rId2" Type="http://schemas.openxmlformats.org/officeDocument/2006/relationships/image" Target="../media/image97.png"/><Relationship Id="rId16" Type="http://schemas.openxmlformats.org/officeDocument/2006/relationships/image" Target="../media/image111.png"/><Relationship Id="rId1" Type="http://schemas.openxmlformats.org/officeDocument/2006/relationships/slideLayout" Target="../slideLayouts/slideLayout223.xml"/><Relationship Id="rId6" Type="http://schemas.openxmlformats.org/officeDocument/2006/relationships/image" Target="../media/image101.png"/><Relationship Id="rId11" Type="http://schemas.openxmlformats.org/officeDocument/2006/relationships/image" Target="../media/image106.svg"/><Relationship Id="rId5" Type="http://schemas.openxmlformats.org/officeDocument/2006/relationships/image" Target="../media/image100.svg"/><Relationship Id="rId15" Type="http://schemas.openxmlformats.org/officeDocument/2006/relationships/image" Target="../media/image110.svg"/><Relationship Id="rId10" Type="http://schemas.openxmlformats.org/officeDocument/2006/relationships/image" Target="../media/image105.png"/><Relationship Id="rId4" Type="http://schemas.openxmlformats.org/officeDocument/2006/relationships/image" Target="../media/image99.png"/><Relationship Id="rId9" Type="http://schemas.openxmlformats.org/officeDocument/2006/relationships/image" Target="../media/image104.svg"/><Relationship Id="rId14" Type="http://schemas.openxmlformats.org/officeDocument/2006/relationships/image" Target="../media/image109.png"/></Relationships>
</file>

<file path=ppt/slides/_rels/slide31.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223.xml"/></Relationships>
</file>

<file path=ppt/slides/_rels/slide32.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223.xml"/></Relationships>
</file>

<file path=ppt/slides/_rels/slide33.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223.xml"/></Relationships>
</file>

<file path=ppt/slides/_rels/slide3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231.xml"/></Relationships>
</file>

<file path=ppt/slides/_rels/slide35.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223.xml"/></Relationships>
</file>

<file path=ppt/slides/_rels/slide36.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223.xml"/></Relationships>
</file>

<file path=ppt/slides/_rels/slide37.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223.xml"/></Relationships>
</file>

<file path=ppt/slides/_rels/slide38.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223.xml"/></Relationships>
</file>

<file path=ppt/slides/_rels/slide39.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226.xml"/></Relationships>
</file>

<file path=ppt/slides/_rels/slide4.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1.xml"/><Relationship Id="rId1" Type="http://schemas.openxmlformats.org/officeDocument/2006/relationships/slideLayout" Target="../slideLayouts/slideLayout52.xml"/></Relationships>
</file>

<file path=ppt/slides/_rels/slide40.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226.xml"/></Relationships>
</file>

<file path=ppt/slides/_rels/slide41.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17.xml"/><Relationship Id="rId1" Type="http://schemas.openxmlformats.org/officeDocument/2006/relationships/slideLayout" Target="../slideLayouts/slideLayout223.xml"/></Relationships>
</file>

<file path=ppt/slides/_rels/slide42.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226.xml"/></Relationships>
</file>

<file path=ppt/slides/_rels/slide43.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223.xml"/></Relationships>
</file>

<file path=ppt/slides/_rels/slide44.xml.rels><?xml version="1.0" encoding="UTF-8" standalone="yes"?>
<Relationships xmlns="http://schemas.openxmlformats.org/package/2006/relationships"><Relationship Id="rId2" Type="http://schemas.openxmlformats.org/officeDocument/2006/relationships/chart" Target="../charts/chart28.xml"/><Relationship Id="rId1" Type="http://schemas.openxmlformats.org/officeDocument/2006/relationships/slideLayout" Target="../slideLayouts/slideLayout22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46.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4.svg"/><Relationship Id="rId7" Type="http://schemas.openxmlformats.org/officeDocument/2006/relationships/image" Target="../media/image118.svg"/><Relationship Id="rId2" Type="http://schemas.openxmlformats.org/officeDocument/2006/relationships/image" Target="../media/image113.png"/><Relationship Id="rId1" Type="http://schemas.openxmlformats.org/officeDocument/2006/relationships/slideLayout" Target="../slideLayouts/slideLayout226.xml"/><Relationship Id="rId6" Type="http://schemas.openxmlformats.org/officeDocument/2006/relationships/image" Target="../media/image117.png"/><Relationship Id="rId5" Type="http://schemas.openxmlformats.org/officeDocument/2006/relationships/image" Target="../media/image116.svg"/><Relationship Id="rId4" Type="http://schemas.openxmlformats.org/officeDocument/2006/relationships/image" Target="../media/image115.png"/><Relationship Id="rId9" Type="http://schemas.openxmlformats.org/officeDocument/2006/relationships/image" Target="../media/image120.svg"/></Relationships>
</file>

<file path=ppt/slides/_rels/slide4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26.xml"/></Relationships>
</file>

<file path=ppt/slides/_rels/slide48.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26.xml"/></Relationships>
</file>

<file path=ppt/slides/_rels/slide49.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chart" Target="../charts/chart29.xml"/><Relationship Id="rId1" Type="http://schemas.openxmlformats.org/officeDocument/2006/relationships/slideLayout" Target="../slideLayouts/slideLayout231.xml"/></Relationships>
</file>

<file path=ppt/slides/_rels/slide5.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2.xml"/><Relationship Id="rId1" Type="http://schemas.openxmlformats.org/officeDocument/2006/relationships/slideLayout" Target="../slideLayouts/slideLayout5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4.xml"/></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0.xml"/><Relationship Id="rId1" Type="http://schemas.openxmlformats.org/officeDocument/2006/relationships/slideLayout" Target="../slideLayouts/slideLayout114.xml"/><Relationship Id="rId4" Type="http://schemas.openxmlformats.org/officeDocument/2006/relationships/image" Target="../media/image124.emf"/></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21.xml"/><Relationship Id="rId1" Type="http://schemas.openxmlformats.org/officeDocument/2006/relationships/slideLayout" Target="../slideLayouts/slideLayout114.xml"/><Relationship Id="rId4" Type="http://schemas.openxmlformats.org/officeDocument/2006/relationships/image" Target="../media/image125.emf"/></Relationships>
</file>

<file path=ppt/slides/_rels/slide54.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notesSlide" Target="../notesSlides/notesSlide22.xml"/><Relationship Id="rId1" Type="http://schemas.openxmlformats.org/officeDocument/2006/relationships/slideLayout" Target="../slideLayouts/slideLayout114.xml"/></Relationships>
</file>

<file path=ppt/slides/_rels/slide55.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notesSlide" Target="../notesSlides/notesSlide23.xml"/><Relationship Id="rId1" Type="http://schemas.openxmlformats.org/officeDocument/2006/relationships/slideLayout" Target="../slideLayouts/slideLayout114.xml"/></Relationships>
</file>

<file path=ppt/slides/_rels/slide56.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24.xml"/><Relationship Id="rId1" Type="http://schemas.openxmlformats.org/officeDocument/2006/relationships/slideLayout" Target="../slideLayouts/slideLayout114.xml"/></Relationships>
</file>

<file path=ppt/slides/_rels/slide57.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25.xml"/><Relationship Id="rId1" Type="http://schemas.openxmlformats.org/officeDocument/2006/relationships/slideLayout" Target="../slideLayouts/slideLayout11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18.xml"/><Relationship Id="rId2" Type="http://schemas.openxmlformats.org/officeDocument/2006/relationships/customXml" Target="../../customXml/item2.xml"/><Relationship Id="rId1" Type="http://schemas.openxmlformats.org/officeDocument/2006/relationships/customXml" Target="../../customXml/item4.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55.xml"/><Relationship Id="rId4" Type="http://schemas.openxmlformats.org/officeDocument/2006/relationships/image" Target="../media/image89.JPG"/></Relationships>
</file>

<file path=ppt/slides/_rels/slide60.xml.rels><?xml version="1.0" encoding="UTF-8" standalone="yes"?>
<Relationships xmlns="http://schemas.openxmlformats.org/package/2006/relationships"><Relationship Id="rId3" Type="http://schemas.openxmlformats.org/officeDocument/2006/relationships/image" Target="../media/image127.emf"/><Relationship Id="rId2" Type="http://schemas.openxmlformats.org/officeDocument/2006/relationships/oleObject" Target="../embeddings/oleObject3.bin"/><Relationship Id="rId1" Type="http://schemas.openxmlformats.org/officeDocument/2006/relationships/slideLayout" Target="../slideLayouts/slideLayout158.xml"/><Relationship Id="rId5" Type="http://schemas.openxmlformats.org/officeDocument/2006/relationships/image" Target="../media/image129.svg"/><Relationship Id="rId4" Type="http://schemas.openxmlformats.org/officeDocument/2006/relationships/image" Target="../media/image128.png"/></Relationships>
</file>

<file path=ppt/slides/_rels/slide61.xml.rels><?xml version="1.0" encoding="UTF-8" standalone="yes"?>
<Relationships xmlns="http://schemas.openxmlformats.org/package/2006/relationships"><Relationship Id="rId3" Type="http://schemas.openxmlformats.org/officeDocument/2006/relationships/image" Target="../media/image130.emf"/><Relationship Id="rId2" Type="http://schemas.openxmlformats.org/officeDocument/2006/relationships/oleObject" Target="../embeddings/oleObject4.bin"/><Relationship Id="rId1" Type="http://schemas.openxmlformats.org/officeDocument/2006/relationships/slideLayout" Target="../slideLayouts/slideLayout164.xml"/><Relationship Id="rId4" Type="http://schemas.openxmlformats.org/officeDocument/2006/relationships/image" Target="../media/image131.png"/></Relationships>
</file>

<file path=ppt/slides/_rels/slide62.x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oleObject" Target="../embeddings/oleObject5.bin"/><Relationship Id="rId1" Type="http://schemas.openxmlformats.org/officeDocument/2006/relationships/slideLayout" Target="../slideLayouts/slideLayout157.xml"/></Relationships>
</file>

<file path=ppt/slides/_rels/slide63.xml.rels><?xml version="1.0" encoding="UTF-8" standalone="yes"?>
<Relationships xmlns="http://schemas.openxmlformats.org/package/2006/relationships"><Relationship Id="rId3" Type="http://schemas.openxmlformats.org/officeDocument/2006/relationships/image" Target="../media/image133.emf"/><Relationship Id="rId2" Type="http://schemas.openxmlformats.org/officeDocument/2006/relationships/oleObject" Target="../embeddings/oleObject6.bin"/><Relationship Id="rId1" Type="http://schemas.openxmlformats.org/officeDocument/2006/relationships/slideLayout" Target="../slideLayouts/slideLayout158.xml"/></Relationships>
</file>

<file path=ppt/slides/_rels/slide64.xml.rels><?xml version="1.0" encoding="UTF-8" standalone="yes"?>
<Relationships xmlns="http://schemas.openxmlformats.org/package/2006/relationships"><Relationship Id="rId3" Type="http://schemas.openxmlformats.org/officeDocument/2006/relationships/image" Target="../media/image134.emf"/><Relationship Id="rId2" Type="http://schemas.openxmlformats.org/officeDocument/2006/relationships/oleObject" Target="../embeddings/oleObject7.bin"/><Relationship Id="rId1" Type="http://schemas.openxmlformats.org/officeDocument/2006/relationships/slideLayout" Target="../slideLayouts/slideLayout158.xml"/></Relationships>
</file>

<file path=ppt/slides/_rels/slide65.xml.rels><?xml version="1.0" encoding="UTF-8" standalone="yes"?>
<Relationships xmlns="http://schemas.openxmlformats.org/package/2006/relationships"><Relationship Id="rId3" Type="http://schemas.openxmlformats.org/officeDocument/2006/relationships/image" Target="../media/image135.emf"/><Relationship Id="rId2" Type="http://schemas.openxmlformats.org/officeDocument/2006/relationships/oleObject" Target="../embeddings/oleObject8.bin"/><Relationship Id="rId1" Type="http://schemas.openxmlformats.org/officeDocument/2006/relationships/slideLayout" Target="../slideLayouts/slideLayout158.xml"/></Relationships>
</file>

<file path=ppt/slides/_rels/slide66.xml.rels><?xml version="1.0" encoding="UTF-8" standalone="yes"?>
<Relationships xmlns="http://schemas.openxmlformats.org/package/2006/relationships"><Relationship Id="rId3" Type="http://schemas.openxmlformats.org/officeDocument/2006/relationships/image" Target="../media/image136.emf"/><Relationship Id="rId2" Type="http://schemas.openxmlformats.org/officeDocument/2006/relationships/oleObject" Target="../embeddings/oleObject9.bin"/><Relationship Id="rId1" Type="http://schemas.openxmlformats.org/officeDocument/2006/relationships/slideLayout" Target="../slideLayouts/slideLayout158.xml"/><Relationship Id="rId5" Type="http://schemas.openxmlformats.org/officeDocument/2006/relationships/image" Target="../media/image137.emf"/><Relationship Id="rId4" Type="http://schemas.openxmlformats.org/officeDocument/2006/relationships/oleObject" Target="../embeddings/oleObject10.bin"/></Relationships>
</file>

<file path=ppt/slides/_rels/slide67.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138.xml"/></Relationships>
</file>

<file path=ppt/slides/_rels/slide6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157.xml"/></Relationships>
</file>

<file path=ppt/slides/_rels/slide6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8.png"/><Relationship Id="rId1" Type="http://schemas.openxmlformats.org/officeDocument/2006/relationships/slideLayout" Target="../slideLayouts/slideLayout157.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55.xml"/><Relationship Id="rId4" Type="http://schemas.openxmlformats.org/officeDocument/2006/relationships/image" Target="../media/image89.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71.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88.xml"/></Relationships>
</file>

<file path=ppt/slides/_rels/slide72.xml.rels><?xml version="1.0" encoding="UTF-8" standalone="yes"?>
<Relationships xmlns="http://schemas.openxmlformats.org/package/2006/relationships"><Relationship Id="rId2" Type="http://schemas.openxmlformats.org/officeDocument/2006/relationships/chart" Target="../charts/chart34.xml"/><Relationship Id="rId1" Type="http://schemas.openxmlformats.org/officeDocument/2006/relationships/slideLayout" Target="../slideLayouts/slideLayout193.xml"/></Relationships>
</file>

<file path=ppt/slides/_rels/slide73.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88.xml"/></Relationships>
</file>

<file path=ppt/slides/_rels/slide74.xml.rels><?xml version="1.0" encoding="UTF-8" standalone="yes"?>
<Relationships xmlns="http://schemas.openxmlformats.org/package/2006/relationships"><Relationship Id="rId2" Type="http://schemas.openxmlformats.org/officeDocument/2006/relationships/chart" Target="../charts/chart35.xml"/><Relationship Id="rId1" Type="http://schemas.openxmlformats.org/officeDocument/2006/relationships/slideLayout" Target="../slideLayouts/slideLayout193.xml"/></Relationships>
</file>

<file path=ppt/slides/_rels/slide75.xml.rels><?xml version="1.0" encoding="UTF-8" standalone="yes"?>
<Relationships xmlns="http://schemas.openxmlformats.org/package/2006/relationships"><Relationship Id="rId2" Type="http://schemas.openxmlformats.org/officeDocument/2006/relationships/chart" Target="../charts/chart36.xml"/><Relationship Id="rId1" Type="http://schemas.openxmlformats.org/officeDocument/2006/relationships/slideLayout" Target="../slideLayouts/slideLayout193.xml"/></Relationships>
</file>

<file path=ppt/slides/_rels/slide76.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143.jpg"/><Relationship Id="rId1" Type="http://schemas.openxmlformats.org/officeDocument/2006/relationships/slideLayout" Target="../slideLayouts/slideLayout192.xml"/></Relationships>
</file>

<file path=ppt/slides/_rels/slide77.xml.rels><?xml version="1.0" encoding="UTF-8" standalone="yes"?>
<Relationships xmlns="http://schemas.openxmlformats.org/package/2006/relationships"><Relationship Id="rId2" Type="http://schemas.openxmlformats.org/officeDocument/2006/relationships/chart" Target="../charts/chart37.xml"/><Relationship Id="rId1" Type="http://schemas.openxmlformats.org/officeDocument/2006/relationships/slideLayout" Target="../slideLayouts/slideLayout193.xml"/></Relationships>
</file>

<file path=ppt/slides/_rels/slide78.xml.rels><?xml version="1.0" encoding="UTF-8" standalone="yes"?>
<Relationships xmlns="http://schemas.openxmlformats.org/package/2006/relationships"><Relationship Id="rId2" Type="http://schemas.openxmlformats.org/officeDocument/2006/relationships/chart" Target="../charts/chart38.xml"/><Relationship Id="rId1" Type="http://schemas.openxmlformats.org/officeDocument/2006/relationships/slideLayout" Target="../slideLayouts/slideLayout193.xml"/></Relationships>
</file>

<file path=ppt/slides/_rels/slide79.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193.xml"/></Relationships>
</file>

<file path=ppt/slides/_rels/slide8.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5.xml"/><Relationship Id="rId1" Type="http://schemas.openxmlformats.org/officeDocument/2006/relationships/slideLayout" Target="../slideLayouts/slideLayout62.xml"/><Relationship Id="rId4" Type="http://schemas.openxmlformats.org/officeDocument/2006/relationships/chart" Target="../charts/chart3.xml"/></Relationships>
</file>

<file path=ppt/slides/_rels/slide80.xml.rels><?xml version="1.0" encoding="UTF-8" standalone="yes"?>
<Relationships xmlns="http://schemas.openxmlformats.org/package/2006/relationships"><Relationship Id="rId2" Type="http://schemas.openxmlformats.org/officeDocument/2006/relationships/chart" Target="../charts/chart40.xml"/><Relationship Id="rId1" Type="http://schemas.openxmlformats.org/officeDocument/2006/relationships/slideLayout" Target="../slideLayouts/slideLayout193.xml"/></Relationships>
</file>

<file path=ppt/slides/_rels/slide81.xml.rels><?xml version="1.0" encoding="UTF-8" standalone="yes"?>
<Relationships xmlns="http://schemas.openxmlformats.org/package/2006/relationships"><Relationship Id="rId2" Type="http://schemas.openxmlformats.org/officeDocument/2006/relationships/chart" Target="../charts/chart41.xml"/><Relationship Id="rId1" Type="http://schemas.openxmlformats.org/officeDocument/2006/relationships/slideLayout" Target="../slideLayouts/slideLayout193.xml"/></Relationships>
</file>

<file path=ppt/slides/_rels/slide82.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143.jpg"/><Relationship Id="rId1" Type="http://schemas.openxmlformats.org/officeDocument/2006/relationships/slideLayout" Target="../slideLayouts/slideLayout192.xml"/></Relationships>
</file>

<file path=ppt/slides/_rels/slide83.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193.xml"/></Relationships>
</file>

<file path=ppt/slides/_rels/slide84.xml.rels><?xml version="1.0" encoding="UTF-8" standalone="yes"?>
<Relationships xmlns="http://schemas.openxmlformats.org/package/2006/relationships"><Relationship Id="rId2" Type="http://schemas.openxmlformats.org/officeDocument/2006/relationships/chart" Target="../charts/chart43.xml"/><Relationship Id="rId1" Type="http://schemas.openxmlformats.org/officeDocument/2006/relationships/slideLayout" Target="../slideLayouts/slideLayout193.xml"/></Relationships>
</file>

<file path=ppt/slides/_rels/slide85.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45.emf"/><Relationship Id="rId2" Type="http://schemas.openxmlformats.org/officeDocument/2006/relationships/package" Target="../embeddings/Microsoft_Excel_Worksheet24.xlsx"/><Relationship Id="rId1" Type="http://schemas.openxmlformats.org/officeDocument/2006/relationships/slideLayout" Target="../slideLayouts/slideLayout2.xml"/><Relationship Id="rId5" Type="http://schemas.openxmlformats.org/officeDocument/2006/relationships/image" Target="../media/image146.emf"/><Relationship Id="rId4" Type="http://schemas.openxmlformats.org/officeDocument/2006/relationships/package" Target="../embeddings/Microsoft_Excel_Worksheet25.xlsx"/></Relationships>
</file>

<file path=ppt/slides/_rels/slide87.xml.rels><?xml version="1.0" encoding="UTF-8" standalone="yes"?>
<Relationships xmlns="http://schemas.openxmlformats.org/package/2006/relationships"><Relationship Id="rId3" Type="http://schemas.openxmlformats.org/officeDocument/2006/relationships/image" Target="../media/image147.emf"/><Relationship Id="rId2" Type="http://schemas.openxmlformats.org/officeDocument/2006/relationships/package" Target="../embeddings/Microsoft_Excel_Worksheet26.xlsx"/><Relationship Id="rId1" Type="http://schemas.openxmlformats.org/officeDocument/2006/relationships/slideLayout" Target="../slideLayouts/slideLayout2.xml"/><Relationship Id="rId5" Type="http://schemas.openxmlformats.org/officeDocument/2006/relationships/image" Target="../media/image148.emf"/><Relationship Id="rId4" Type="http://schemas.openxmlformats.org/officeDocument/2006/relationships/package" Target="../embeddings/Microsoft_Excel_Worksheet27.xlsx"/></Relationships>
</file>

<file path=ppt/slides/_rels/slide88.xml.rels><?xml version="1.0" encoding="UTF-8" standalone="yes"?>
<Relationships xmlns="http://schemas.openxmlformats.org/package/2006/relationships"><Relationship Id="rId3" Type="http://schemas.openxmlformats.org/officeDocument/2006/relationships/image" Target="../media/image149.emf"/><Relationship Id="rId2" Type="http://schemas.openxmlformats.org/officeDocument/2006/relationships/package" Target="../embeddings/Microsoft_Excel_Worksheet28.xlsx"/><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62.xml"/><Relationship Id="rId4" Type="http://schemas.openxmlformats.org/officeDocument/2006/relationships/image" Target="../media/image89.JP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91.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68.xml"/></Relationships>
</file>

<file path=ppt/slides/_rels/slide92.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171.xml"/></Relationships>
</file>

<file path=ppt/slides/_rels/slide93.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168.xml"/></Relationships>
</file>

<file path=ppt/slides/_rels/slide94.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168.xml"/></Relationships>
</file>

<file path=ppt/slides/_rels/slide9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chart" Target="../charts/chart44.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7AE95F-1EEF-4FB6-9206-87AE49050C5F}"/>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431953" y="0"/>
            <a:ext cx="5533757" cy="6858000"/>
          </a:xfrm>
          <a:prstGeom prst="rect">
            <a:avLst/>
          </a:prstGeom>
        </p:spPr>
      </p:pic>
      <p:sp>
        <p:nvSpPr>
          <p:cNvPr id="6" name="Rectangle 5">
            <a:extLst>
              <a:ext uri="{FF2B5EF4-FFF2-40B4-BE49-F238E27FC236}">
                <a16:creationId xmlns:a16="http://schemas.microsoft.com/office/drawing/2014/main" id="{0DCCC86E-A882-49C7-BF85-E1C842FDC27A}"/>
              </a:ext>
            </a:extLst>
          </p:cNvPr>
          <p:cNvSpPr/>
          <p:nvPr/>
        </p:nvSpPr>
        <p:spPr>
          <a:xfrm>
            <a:off x="571522" y="291319"/>
            <a:ext cx="6124842" cy="6250799"/>
          </a:xfrm>
          <a:prstGeom prst="rect">
            <a:avLst/>
          </a:prstGeom>
          <a:solidFill>
            <a:srgbClr val="E0E1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8811DB42-080F-4BD2-92EC-3EEFD4EB3245}"/>
              </a:ext>
            </a:extLst>
          </p:cNvPr>
          <p:cNvSpPr txBox="1"/>
          <p:nvPr/>
        </p:nvSpPr>
        <p:spPr>
          <a:xfrm>
            <a:off x="1505327" y="2739611"/>
            <a:ext cx="4181032" cy="1354217"/>
          </a:xfrm>
          <a:prstGeom prst="rect">
            <a:avLst/>
          </a:prstGeom>
          <a:noFill/>
        </p:spPr>
        <p:txBody>
          <a:bodyPr wrap="square" rtlCol="0">
            <a:spAutoFit/>
          </a:bodyPr>
          <a:lstStyle/>
          <a:p>
            <a:r>
              <a:rPr lang="en-GB" sz="2400" dirty="0">
                <a:solidFill>
                  <a:srgbClr val="335466"/>
                </a:solidFill>
                <a:latin typeface="Arial" panose="020B0604020202020204" pitchFamily="34" charset="0"/>
                <a:cs typeface="Arial" panose="020B0604020202020204" pitchFamily="34" charset="0"/>
              </a:rPr>
              <a:t>Chief Economists Group Meeting</a:t>
            </a:r>
            <a:endParaRPr lang="en-GB" dirty="0">
              <a:solidFill>
                <a:srgbClr val="335466"/>
              </a:solidFill>
              <a:latin typeface="Arial" panose="020B0604020202020204" pitchFamily="34" charset="0"/>
              <a:cs typeface="Arial" panose="020B0604020202020204" pitchFamily="34" charset="0"/>
            </a:endParaRPr>
          </a:p>
          <a:p>
            <a:endParaRPr lang="en-GB" dirty="0">
              <a:solidFill>
                <a:srgbClr val="335466"/>
              </a:solidFill>
            </a:endParaRPr>
          </a:p>
          <a:p>
            <a:r>
              <a:rPr lang="en-GB" sz="1600" dirty="0">
                <a:solidFill>
                  <a:srgbClr val="335466"/>
                </a:solidFill>
                <a:latin typeface="Basis Grotesque Mono" panose="02000509030000020004" pitchFamily="49" charset="0"/>
              </a:rPr>
              <a:t>19 April 2024 – Brussels  </a:t>
            </a:r>
          </a:p>
        </p:txBody>
      </p:sp>
      <p:pic>
        <p:nvPicPr>
          <p:cNvPr id="19" name="Picture 18">
            <a:extLst>
              <a:ext uri="{FF2B5EF4-FFF2-40B4-BE49-F238E27FC236}">
                <a16:creationId xmlns:a16="http://schemas.microsoft.com/office/drawing/2014/main" id="{3BD08594-3AA5-4713-9872-DB27C587D1B9}"/>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571522" y="312233"/>
            <a:ext cx="4924425" cy="2248302"/>
          </a:xfrm>
          <a:prstGeom prst="rect">
            <a:avLst/>
          </a:prstGeom>
        </p:spPr>
      </p:pic>
    </p:spTree>
    <p:extLst>
      <p:ext uri="{BB962C8B-B14F-4D97-AF65-F5344CB8AC3E}">
        <p14:creationId xmlns:p14="http://schemas.microsoft.com/office/powerpoint/2010/main" val="11234750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1D976-50CD-D143-AB1C-699EC1394E4B}"/>
              </a:ext>
            </a:extLst>
          </p:cNvPr>
          <p:cNvSpPr>
            <a:spLocks noGrp="1"/>
          </p:cNvSpPr>
          <p:nvPr>
            <p:ph type="title"/>
          </p:nvPr>
        </p:nvSpPr>
        <p:spPr>
          <a:xfrm>
            <a:off x="571500" y="235986"/>
            <a:ext cx="11481955" cy="641760"/>
          </a:xfrm>
        </p:spPr>
        <p:txBody>
          <a:bodyPr/>
          <a:lstStyle/>
          <a:p>
            <a:r>
              <a:rPr lang="en-GB" sz="3600" dirty="0">
                <a:solidFill>
                  <a:srgbClr val="2D2E83"/>
                </a:solidFill>
              </a:rPr>
              <a:t>Confidence remains robust</a:t>
            </a:r>
            <a:endParaRPr lang="en-US" sz="1000" dirty="0"/>
          </a:p>
        </p:txBody>
      </p:sp>
      <p:sp>
        <p:nvSpPr>
          <p:cNvPr id="7" name="TextBox 6"/>
          <p:cNvSpPr txBox="1"/>
          <p:nvPr/>
        </p:nvSpPr>
        <p:spPr>
          <a:xfrm>
            <a:off x="880532" y="1128721"/>
            <a:ext cx="877993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C2E83"/>
                </a:solidFill>
                <a:effectLst/>
                <a:uLnTx/>
                <a:uFillTx/>
                <a:latin typeface="Arial" panose="020B0604020202020204" pitchFamily="34" charset="0"/>
                <a:ea typeface="+mn-ea"/>
                <a:cs typeface="Arial" panose="020B0604020202020204" pitchFamily="34" charset="0"/>
              </a:rPr>
              <a:t>Confidence in the next 12 months: 1 = worse, 10 = better</a:t>
            </a:r>
          </a:p>
        </p:txBody>
      </p:sp>
      <p:graphicFrame>
        <p:nvGraphicFramePr>
          <p:cNvPr id="8" name="Chart 7"/>
          <p:cNvGraphicFramePr/>
          <p:nvPr/>
        </p:nvGraphicFramePr>
        <p:xfrm>
          <a:off x="434483" y="1636829"/>
          <a:ext cx="11618972" cy="4440586"/>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72BF42-D2E2-664B-B303-D1A5B6C3B73E}" type="slidenum">
              <a:rPr kumimoji="0" lang="en-US" sz="1800" b="0" i="0" u="none" strike="noStrike" kern="1200" cap="none" spc="0" normalizeH="0" baseline="0" noProof="0" smtClean="0">
                <a:ln>
                  <a:noFill/>
                </a:ln>
                <a:solidFill>
                  <a:srgbClr val="2C2E83"/>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800" b="0" i="0" u="none" strike="noStrike" kern="1200" cap="none" spc="0" normalizeH="0" baseline="0" noProof="0" dirty="0">
              <a:ln>
                <a:noFill/>
              </a:ln>
              <a:solidFill>
                <a:srgbClr val="2C2E83"/>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14C4E0A4-603E-48BE-9895-7D27B21F68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89998" y="5972431"/>
            <a:ext cx="1393763" cy="811426"/>
          </a:xfrm>
          <a:prstGeom prst="rect">
            <a:avLst/>
          </a:prstGeom>
        </p:spPr>
      </p:pic>
    </p:spTree>
    <p:extLst>
      <p:ext uri="{BB962C8B-B14F-4D97-AF65-F5344CB8AC3E}">
        <p14:creationId xmlns:p14="http://schemas.microsoft.com/office/powerpoint/2010/main" val="267088121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4159A-063B-458E-9850-52C673325591}"/>
              </a:ext>
            </a:extLst>
          </p:cNvPr>
          <p:cNvSpPr>
            <a:spLocks noGrp="1"/>
          </p:cNvSpPr>
          <p:nvPr>
            <p:ph type="title"/>
          </p:nvPr>
        </p:nvSpPr>
        <p:spPr>
          <a:xfrm>
            <a:off x="838200" y="365125"/>
            <a:ext cx="10515599" cy="1325563"/>
          </a:xfrm>
        </p:spPr>
        <p:txBody>
          <a:bodyPr/>
          <a:lstStyle/>
          <a:p>
            <a:r>
              <a:rPr lang="en-GB" cap="small" dirty="0">
                <a:solidFill>
                  <a:srgbClr val="335466"/>
                </a:solidFill>
                <a:latin typeface="Basis Grotesque Mono" panose="02000509030000020004" pitchFamily="49" charset="0"/>
              </a:rPr>
              <a:t>Breakdown of MET R&amp;D spend</a:t>
            </a:r>
          </a:p>
        </p:txBody>
      </p:sp>
      <p:pic>
        <p:nvPicPr>
          <p:cNvPr id="13" name="Picture 12">
            <a:extLst>
              <a:ext uri="{FF2B5EF4-FFF2-40B4-BE49-F238E27FC236}">
                <a16:creationId xmlns:a16="http://schemas.microsoft.com/office/drawing/2014/main" id="{711AB690-C40A-445A-84E9-D9F55304C703}"/>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905773" y="1293961"/>
            <a:ext cx="2880000" cy="57705"/>
          </a:xfrm>
          <a:prstGeom prst="rect">
            <a:avLst/>
          </a:prstGeom>
        </p:spPr>
      </p:pic>
      <p:sp>
        <p:nvSpPr>
          <p:cNvPr id="7" name="TextBox 6">
            <a:extLst>
              <a:ext uri="{FF2B5EF4-FFF2-40B4-BE49-F238E27FC236}">
                <a16:creationId xmlns:a16="http://schemas.microsoft.com/office/drawing/2014/main" id="{EEB92A03-CCDE-DEAB-6BB8-D05B22C5E4E7}"/>
              </a:ext>
            </a:extLst>
          </p:cNvPr>
          <p:cNvSpPr txBox="1"/>
          <p:nvPr/>
        </p:nvSpPr>
        <p:spPr>
          <a:xfrm>
            <a:off x="10294984" y="5811178"/>
            <a:ext cx="2117630" cy="212436"/>
          </a:xfrm>
          <a:prstGeom prst="rect">
            <a:avLst/>
          </a:prstGeom>
        </p:spPr>
        <p:txBody>
          <a:bodyPr wrap="square" lIns="0" tIns="0" rIns="0" bIns="0" rtlCol="0">
            <a:noAutofit/>
          </a:bodyPr>
          <a:lstStyle/>
          <a:p>
            <a:pPr marL="0" marR="0" lvl="0" indent="0" algn="l" defTabSz="914400" rtl="0" eaLnBrk="1" fontAlgn="auto" latinLnBrk="0" hangingPunct="1">
              <a:lnSpc>
                <a:spcPts val="1200"/>
              </a:lnSpc>
              <a:spcBef>
                <a:spcPts val="0"/>
              </a:spcBef>
              <a:spcAft>
                <a:spcPts val="0"/>
              </a:spcAft>
              <a:buClrTx/>
              <a:buSzTx/>
              <a:buFont typeface="Arial" pitchFamily="34" charset="0"/>
              <a:buNone/>
              <a:tabLst/>
              <a:defRPr/>
            </a:pPr>
            <a:r>
              <a:rPr kumimoji="0" lang="en-GB"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Source: OECD</a:t>
            </a:r>
          </a:p>
        </p:txBody>
      </p:sp>
      <p:sp>
        <p:nvSpPr>
          <p:cNvPr id="8" name="TextBox 7">
            <a:extLst>
              <a:ext uri="{FF2B5EF4-FFF2-40B4-BE49-F238E27FC236}">
                <a16:creationId xmlns:a16="http://schemas.microsoft.com/office/drawing/2014/main" id="{B2C91D2E-1A00-DD46-BD6F-34AA25A3A7F3}"/>
              </a:ext>
            </a:extLst>
          </p:cNvPr>
          <p:cNvSpPr txBox="1"/>
          <p:nvPr/>
        </p:nvSpPr>
        <p:spPr>
          <a:xfrm>
            <a:off x="679284" y="6257475"/>
            <a:ext cx="7114088" cy="395924"/>
          </a:xfrm>
          <a:prstGeom prst="rect">
            <a:avLst/>
          </a:prstGeom>
        </p:spPr>
        <p:txBody>
          <a:bodyPr wrap="square" lIns="0" tIns="0" rIns="0" bIns="0" rtlCol="0">
            <a:noAutofit/>
          </a:bodyPr>
          <a:lstStyle/>
          <a:p>
            <a:pPr marL="0" marR="0" lvl="0" indent="0" algn="l" defTabSz="914400" rtl="0" eaLnBrk="1" fontAlgn="auto" latinLnBrk="0" hangingPunct="1">
              <a:lnSpc>
                <a:spcPts val="1200"/>
              </a:lnSpc>
              <a:spcBef>
                <a:spcPts val="0"/>
              </a:spcBef>
              <a:spcAft>
                <a:spcPts val="0"/>
              </a:spcAft>
              <a:buClrTx/>
              <a:buSzTx/>
              <a:buFont typeface="Arial" pitchFamily="34" charset="0"/>
              <a:buNone/>
              <a:tabLst/>
              <a:defRPr/>
            </a:pPr>
            <a:r>
              <a:rPr kumimoji="0" lang="en-GB" sz="12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Exc</a:t>
            </a:r>
            <a:r>
              <a:rPr kumimoji="0" lang="en-GB"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Croatia, Cyprus, Malta, Bulgaria, Latvia, and Luxembourg</a:t>
            </a:r>
          </a:p>
        </p:txBody>
      </p:sp>
      <p:sp>
        <p:nvSpPr>
          <p:cNvPr id="5" name="Rectangle 4">
            <a:extLst>
              <a:ext uri="{FF2B5EF4-FFF2-40B4-BE49-F238E27FC236}">
                <a16:creationId xmlns:a16="http://schemas.microsoft.com/office/drawing/2014/main" id="{74AB8518-8482-362C-B457-C67022C323CF}"/>
              </a:ext>
            </a:extLst>
          </p:cNvPr>
          <p:cNvSpPr/>
          <p:nvPr/>
        </p:nvSpPr>
        <p:spPr>
          <a:xfrm>
            <a:off x="679284" y="1353524"/>
            <a:ext cx="2273416" cy="337164"/>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Select Countries</a:t>
            </a:r>
          </a:p>
        </p:txBody>
      </p:sp>
      <p:graphicFrame>
        <p:nvGraphicFramePr>
          <p:cNvPr id="4" name="Chart 3">
            <a:extLst>
              <a:ext uri="{FF2B5EF4-FFF2-40B4-BE49-F238E27FC236}">
                <a16:creationId xmlns:a16="http://schemas.microsoft.com/office/drawing/2014/main" id="{D06CE5A9-42F2-40B4-82D6-763A40D30FEA}"/>
              </a:ext>
            </a:extLst>
          </p:cNvPr>
          <p:cNvGraphicFramePr>
            <a:graphicFrameLocks/>
          </p:cNvGraphicFramePr>
          <p:nvPr/>
        </p:nvGraphicFramePr>
        <p:xfrm>
          <a:off x="567531" y="1690688"/>
          <a:ext cx="10643394" cy="393803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920502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4159A-063B-458E-9850-52C673325591}"/>
              </a:ext>
            </a:extLst>
          </p:cNvPr>
          <p:cNvSpPr>
            <a:spLocks noGrp="1"/>
          </p:cNvSpPr>
          <p:nvPr>
            <p:ph type="title"/>
          </p:nvPr>
        </p:nvSpPr>
        <p:spPr>
          <a:xfrm>
            <a:off x="838200" y="365125"/>
            <a:ext cx="10515599" cy="1325563"/>
          </a:xfrm>
        </p:spPr>
        <p:txBody>
          <a:bodyPr/>
          <a:lstStyle/>
          <a:p>
            <a:r>
              <a:rPr lang="en-GB" cap="small" dirty="0">
                <a:solidFill>
                  <a:srgbClr val="335466"/>
                </a:solidFill>
                <a:latin typeface="Basis Grotesque Mono" panose="02000509030000020004" pitchFamily="49" charset="0"/>
              </a:rPr>
              <a:t>Breakdown of MET R&amp;D spend</a:t>
            </a:r>
          </a:p>
        </p:txBody>
      </p:sp>
      <p:pic>
        <p:nvPicPr>
          <p:cNvPr id="13" name="Picture 12">
            <a:extLst>
              <a:ext uri="{FF2B5EF4-FFF2-40B4-BE49-F238E27FC236}">
                <a16:creationId xmlns:a16="http://schemas.microsoft.com/office/drawing/2014/main" id="{711AB690-C40A-445A-84E9-D9F55304C703}"/>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905773" y="1293961"/>
            <a:ext cx="2880000" cy="57705"/>
          </a:xfrm>
          <a:prstGeom prst="rect">
            <a:avLst/>
          </a:prstGeom>
        </p:spPr>
      </p:pic>
      <p:sp>
        <p:nvSpPr>
          <p:cNvPr id="7" name="TextBox 6">
            <a:extLst>
              <a:ext uri="{FF2B5EF4-FFF2-40B4-BE49-F238E27FC236}">
                <a16:creationId xmlns:a16="http://schemas.microsoft.com/office/drawing/2014/main" id="{EEB92A03-CCDE-DEAB-6BB8-D05B22C5E4E7}"/>
              </a:ext>
            </a:extLst>
          </p:cNvPr>
          <p:cNvSpPr txBox="1"/>
          <p:nvPr/>
        </p:nvSpPr>
        <p:spPr>
          <a:xfrm>
            <a:off x="8482962" y="6045039"/>
            <a:ext cx="2117630" cy="212436"/>
          </a:xfrm>
          <a:prstGeom prst="rect">
            <a:avLst/>
          </a:prstGeom>
        </p:spPr>
        <p:txBody>
          <a:bodyPr wrap="square" lIns="0" tIns="0" rIns="0" bIns="0" rtlCol="0">
            <a:noAutofit/>
          </a:bodyPr>
          <a:lstStyle/>
          <a:p>
            <a:pPr marL="0" marR="0" lvl="0" indent="0" algn="l" defTabSz="914400" rtl="0" eaLnBrk="1" fontAlgn="auto" latinLnBrk="0" hangingPunct="1">
              <a:lnSpc>
                <a:spcPts val="1200"/>
              </a:lnSpc>
              <a:spcBef>
                <a:spcPts val="0"/>
              </a:spcBef>
              <a:spcAft>
                <a:spcPts val="0"/>
              </a:spcAft>
              <a:buClrTx/>
              <a:buSzTx/>
              <a:buFont typeface="Arial" pitchFamily="34" charset="0"/>
              <a:buNone/>
              <a:tabLst/>
              <a:defRPr/>
            </a:pPr>
            <a:r>
              <a:rPr kumimoji="0" lang="en-GB"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Source: OECD</a:t>
            </a:r>
          </a:p>
        </p:txBody>
      </p:sp>
      <p:sp>
        <p:nvSpPr>
          <p:cNvPr id="8" name="TextBox 7">
            <a:extLst>
              <a:ext uri="{FF2B5EF4-FFF2-40B4-BE49-F238E27FC236}">
                <a16:creationId xmlns:a16="http://schemas.microsoft.com/office/drawing/2014/main" id="{B2C91D2E-1A00-DD46-BD6F-34AA25A3A7F3}"/>
              </a:ext>
            </a:extLst>
          </p:cNvPr>
          <p:cNvSpPr txBox="1"/>
          <p:nvPr/>
        </p:nvSpPr>
        <p:spPr>
          <a:xfrm>
            <a:off x="679284" y="6257475"/>
            <a:ext cx="7114088" cy="395924"/>
          </a:xfrm>
          <a:prstGeom prst="rect">
            <a:avLst/>
          </a:prstGeom>
        </p:spPr>
        <p:txBody>
          <a:bodyPr wrap="square" lIns="0" tIns="0" rIns="0" bIns="0" rtlCol="0">
            <a:noAutofit/>
          </a:bodyPr>
          <a:lstStyle/>
          <a:p>
            <a:pPr marL="0" marR="0" lvl="0" indent="0" algn="l" defTabSz="914400" rtl="0" eaLnBrk="1" fontAlgn="auto" latinLnBrk="0" hangingPunct="1">
              <a:lnSpc>
                <a:spcPts val="1200"/>
              </a:lnSpc>
              <a:spcBef>
                <a:spcPts val="0"/>
              </a:spcBef>
              <a:spcAft>
                <a:spcPts val="0"/>
              </a:spcAft>
              <a:buClrTx/>
              <a:buSzTx/>
              <a:buFont typeface="Arial" pitchFamily="34" charset="0"/>
              <a:buNone/>
              <a:tabLst/>
              <a:defRPr/>
            </a:pPr>
            <a:r>
              <a:rPr kumimoji="0" lang="en-GB" sz="12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Exc</a:t>
            </a:r>
            <a:r>
              <a:rPr kumimoji="0" lang="en-GB"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Croatia, Cyprus, Malta, Bulgaria, Latvia, and Luxembourg</a:t>
            </a:r>
          </a:p>
        </p:txBody>
      </p:sp>
      <p:sp>
        <p:nvSpPr>
          <p:cNvPr id="5" name="Rectangle 4">
            <a:extLst>
              <a:ext uri="{FF2B5EF4-FFF2-40B4-BE49-F238E27FC236}">
                <a16:creationId xmlns:a16="http://schemas.microsoft.com/office/drawing/2014/main" id="{11FD2237-9A79-A7BD-8F45-F794EA14A831}"/>
              </a:ext>
            </a:extLst>
          </p:cNvPr>
          <p:cNvSpPr/>
          <p:nvPr/>
        </p:nvSpPr>
        <p:spPr>
          <a:xfrm>
            <a:off x="679284" y="1353524"/>
            <a:ext cx="2273416" cy="337164"/>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Select Countries</a:t>
            </a:r>
          </a:p>
        </p:txBody>
      </p:sp>
      <p:graphicFrame>
        <p:nvGraphicFramePr>
          <p:cNvPr id="3" name="Chart 2">
            <a:extLst>
              <a:ext uri="{FF2B5EF4-FFF2-40B4-BE49-F238E27FC236}">
                <a16:creationId xmlns:a16="http://schemas.microsoft.com/office/drawing/2014/main" id="{4E89D97D-8CE0-4637-A7FD-374DD2343EB6}"/>
              </a:ext>
            </a:extLst>
          </p:cNvPr>
          <p:cNvGraphicFramePr>
            <a:graphicFrameLocks/>
          </p:cNvGraphicFramePr>
          <p:nvPr/>
        </p:nvGraphicFramePr>
        <p:xfrm>
          <a:off x="679283" y="1690688"/>
          <a:ext cx="11122191" cy="401532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7310721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7AE95F-1EEF-4FB6-9206-87AE49050C5F}"/>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446241" y="0"/>
            <a:ext cx="5533757" cy="6858000"/>
          </a:xfrm>
          <a:prstGeom prst="rect">
            <a:avLst/>
          </a:prstGeom>
        </p:spPr>
      </p:pic>
      <p:sp>
        <p:nvSpPr>
          <p:cNvPr id="6" name="Rectangle 5">
            <a:extLst>
              <a:ext uri="{FF2B5EF4-FFF2-40B4-BE49-F238E27FC236}">
                <a16:creationId xmlns:a16="http://schemas.microsoft.com/office/drawing/2014/main" id="{0DCCC86E-A882-49C7-BF85-E1C842FDC27A}"/>
              </a:ext>
            </a:extLst>
          </p:cNvPr>
          <p:cNvSpPr/>
          <p:nvPr/>
        </p:nvSpPr>
        <p:spPr>
          <a:xfrm>
            <a:off x="571522" y="291319"/>
            <a:ext cx="6124842" cy="6250799"/>
          </a:xfrm>
          <a:prstGeom prst="rect">
            <a:avLst/>
          </a:prstGeom>
          <a:solidFill>
            <a:srgbClr val="E0E1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8811DB42-080F-4BD2-92EC-3EEFD4EB3245}"/>
              </a:ext>
            </a:extLst>
          </p:cNvPr>
          <p:cNvSpPr txBox="1"/>
          <p:nvPr/>
        </p:nvSpPr>
        <p:spPr>
          <a:xfrm>
            <a:off x="1505327" y="2739611"/>
            <a:ext cx="4181032" cy="17235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335466"/>
                </a:solidFill>
                <a:latin typeface="Arial" panose="020B0604020202020204" pitchFamily="34" charset="0"/>
                <a:cs typeface="Arial" panose="020B0604020202020204" pitchFamily="34" charset="0"/>
              </a:rPr>
              <a:t>Exports</a:t>
            </a:r>
            <a:r>
              <a:rPr kumimoji="0" lang="en-GB" sz="2400" b="0" i="0" u="none" strike="noStrike" kern="1200" cap="none" spc="0" normalizeH="0" baseline="0" noProof="0" dirty="0">
                <a:ln>
                  <a:noFill/>
                </a:ln>
                <a:solidFill>
                  <a:srgbClr val="335466"/>
                </a:solidFill>
                <a:effectLst/>
                <a:uLnTx/>
                <a:uFillTx/>
                <a:latin typeface="Arial" panose="020B0604020202020204" pitchFamily="34" charset="0"/>
                <a:ea typeface="+mn-ea"/>
                <a:cs typeface="Arial" panose="020B0604020202020204" pitchFamily="34" charset="0"/>
              </a:rPr>
              <a:t> in the MET Industries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35466"/>
                </a:solidFill>
                <a:effectLst/>
                <a:uLnTx/>
                <a:uFillTx/>
                <a:latin typeface="Arial" panose="020B0604020202020204" pitchFamily="34" charset="0"/>
                <a:ea typeface="+mn-ea"/>
                <a:cs typeface="Arial" panose="020B0604020202020204" pitchFamily="34" charset="0"/>
              </a:rPr>
              <a:t>Chief Economists Group Meeting</a:t>
            </a:r>
            <a:endParaRPr kumimoji="0" lang="en-GB" sz="1800" b="0" i="0" u="none" strike="noStrike" kern="1200" cap="none" spc="0" normalizeH="0" baseline="0" noProof="0" dirty="0">
              <a:ln>
                <a:noFill/>
              </a:ln>
              <a:solidFill>
                <a:srgbClr val="335466"/>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35466"/>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335466"/>
                </a:solidFill>
                <a:effectLst/>
                <a:uLnTx/>
                <a:uFillTx/>
                <a:latin typeface="Basis Grotesque Mono" panose="02000509030000020004" pitchFamily="49" charset="0"/>
                <a:ea typeface="+mn-ea"/>
                <a:cs typeface="+mn-cs"/>
              </a:rPr>
              <a:t>19 April 2024</a:t>
            </a:r>
          </a:p>
        </p:txBody>
      </p:sp>
      <p:pic>
        <p:nvPicPr>
          <p:cNvPr id="19" name="Picture 18">
            <a:extLst>
              <a:ext uri="{FF2B5EF4-FFF2-40B4-BE49-F238E27FC236}">
                <a16:creationId xmlns:a16="http://schemas.microsoft.com/office/drawing/2014/main" id="{3BD08594-3AA5-4713-9872-DB27C587D1B9}"/>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571522" y="312233"/>
            <a:ext cx="4924425" cy="2248302"/>
          </a:xfrm>
          <a:prstGeom prst="rect">
            <a:avLst/>
          </a:prstGeom>
        </p:spPr>
      </p:pic>
    </p:spTree>
    <p:extLst>
      <p:ext uri="{BB962C8B-B14F-4D97-AF65-F5344CB8AC3E}">
        <p14:creationId xmlns:p14="http://schemas.microsoft.com/office/powerpoint/2010/main" val="420282649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D4666-8533-AB33-4369-C1E3E00AE74A}"/>
              </a:ext>
            </a:extLst>
          </p:cNvPr>
          <p:cNvSpPr>
            <a:spLocks noGrp="1"/>
          </p:cNvSpPr>
          <p:nvPr>
            <p:ph type="title"/>
          </p:nvPr>
        </p:nvSpPr>
        <p:spPr>
          <a:xfrm>
            <a:off x="1248607" y="637045"/>
            <a:ext cx="10480519" cy="546304"/>
          </a:xfrm>
        </p:spPr>
        <p:txBody>
          <a:bodyPr/>
          <a:lstStyle/>
          <a:p>
            <a:r>
              <a:rPr lang="fr-BE" dirty="0"/>
              <a:t>EXPORTS in CEEMET-</a:t>
            </a:r>
            <a:r>
              <a:rPr lang="fr-BE" dirty="0" err="1"/>
              <a:t>sectors</a:t>
            </a:r>
            <a:r>
              <a:rPr lang="fr-BE"/>
              <a:t> (2013-2023)</a:t>
            </a:r>
            <a:endParaRPr lang="en-BE" dirty="0"/>
          </a:p>
        </p:txBody>
      </p:sp>
      <p:sp>
        <p:nvSpPr>
          <p:cNvPr id="3" name="Slide Number Placeholder 2">
            <a:extLst>
              <a:ext uri="{FF2B5EF4-FFF2-40B4-BE49-F238E27FC236}">
                <a16:creationId xmlns:a16="http://schemas.microsoft.com/office/drawing/2014/main" id="{58DEB69C-94E5-0229-31B1-F0134A4E4A8A}"/>
              </a:ext>
            </a:extLst>
          </p:cNvPr>
          <p:cNvSpPr>
            <a:spLocks noGrp="1"/>
          </p:cNvSpPr>
          <p:nvPr>
            <p:ph type="sldNum" sz="quarter" idx="10"/>
          </p:nvPr>
        </p:nvSpPr>
        <p:spPr/>
        <p:txBody>
          <a:bodyPr/>
          <a:lstStyle/>
          <a:p>
            <a:pPr defTabSz="609585"/>
            <a:fld id="{2066355A-084C-D24E-9AD2-7E4FC41EA627}" type="slidenum">
              <a:rPr lang="en-GB">
                <a:solidFill>
                  <a:prstClr val="white"/>
                </a:solidFill>
              </a:rPr>
              <a:pPr defTabSz="609585"/>
              <a:t>103</a:t>
            </a:fld>
            <a:endParaRPr lang="en-GB" dirty="0">
              <a:solidFill>
                <a:prstClr val="white"/>
              </a:solidFill>
            </a:endParaRPr>
          </a:p>
        </p:txBody>
      </p:sp>
      <p:sp>
        <p:nvSpPr>
          <p:cNvPr id="4" name="Text Placeholder 3">
            <a:extLst>
              <a:ext uri="{FF2B5EF4-FFF2-40B4-BE49-F238E27FC236}">
                <a16:creationId xmlns:a16="http://schemas.microsoft.com/office/drawing/2014/main" id="{CD9092B7-93C3-D41B-6783-546C2C97B263}"/>
              </a:ext>
            </a:extLst>
          </p:cNvPr>
          <p:cNvSpPr>
            <a:spLocks noGrp="1"/>
          </p:cNvSpPr>
          <p:nvPr>
            <p:ph type="body" sz="quarter" idx="11"/>
          </p:nvPr>
        </p:nvSpPr>
        <p:spPr>
          <a:xfrm>
            <a:off x="1275947" y="1788649"/>
            <a:ext cx="10453180" cy="4743121"/>
          </a:xfrm>
        </p:spPr>
        <p:txBody>
          <a:bodyPr/>
          <a:lstStyle/>
          <a:p>
            <a:r>
              <a:rPr lang="nl-BE" dirty="0"/>
              <a:t>Exports in CEEMET-sectors increased 6% in 2023 (vis-à-vis 2022) in value.</a:t>
            </a:r>
          </a:p>
          <a:p>
            <a:endParaRPr lang="nl-BE" dirty="0"/>
          </a:p>
          <a:p>
            <a:pPr lvl="1"/>
            <a:r>
              <a:rPr lang="nl-BE" dirty="0"/>
              <a:t>Historical highest level</a:t>
            </a:r>
          </a:p>
          <a:p>
            <a:pPr lvl="1"/>
            <a:r>
              <a:rPr lang="nl-BE" dirty="0"/>
              <a:t>Both Intra-EU &amp; Extra-EU-level increased by 6%</a:t>
            </a:r>
          </a:p>
          <a:p>
            <a:pPr lvl="1"/>
            <a:endParaRPr lang="nl-BE" dirty="0"/>
          </a:p>
          <a:p>
            <a:pPr lvl="1"/>
            <a:endParaRPr lang="nl-BE" dirty="0"/>
          </a:p>
          <a:p>
            <a:r>
              <a:rPr lang="nl-BE" dirty="0"/>
              <a:t>In relative terms, the CEEMET-part in total export increased from 38,7% tot 41,9%.</a:t>
            </a:r>
          </a:p>
          <a:p>
            <a:endParaRPr lang="nl-BE" dirty="0"/>
          </a:p>
          <a:p>
            <a:pPr lvl="1"/>
            <a:r>
              <a:rPr lang="nl-BE" dirty="0"/>
              <a:t>It decreased heavily from 2020 to 2020 from 42,6% to 38,7%</a:t>
            </a:r>
          </a:p>
          <a:p>
            <a:pPr lvl="1"/>
            <a:r>
              <a:rPr lang="nl-BE" dirty="0"/>
              <a:t>It increased steadily until 2016 to 44,3%. After that, it went down gradually.</a:t>
            </a:r>
          </a:p>
          <a:p>
            <a:pPr lvl="1"/>
            <a:r>
              <a:rPr lang="nl-BE" dirty="0"/>
              <a:t>Similar evolutions in Intra-EU and Extra-EU in the last decade.</a:t>
            </a:r>
          </a:p>
          <a:p>
            <a:pPr marL="478355" lvl="1" indent="0">
              <a:buNone/>
            </a:pPr>
            <a:r>
              <a:rPr lang="nl-BE" dirty="0"/>
              <a:t>	</a:t>
            </a:r>
            <a:endParaRPr lang="en-BE" dirty="0"/>
          </a:p>
        </p:txBody>
      </p:sp>
    </p:spTree>
    <p:extLst>
      <p:ext uri="{BB962C8B-B14F-4D97-AF65-F5344CB8AC3E}">
        <p14:creationId xmlns:p14="http://schemas.microsoft.com/office/powerpoint/2010/main" val="1375329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7AE95F-1EEF-4FB6-9206-87AE49050C5F}"/>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446241" y="0"/>
            <a:ext cx="5533757" cy="6858000"/>
          </a:xfrm>
          <a:prstGeom prst="rect">
            <a:avLst/>
          </a:prstGeom>
        </p:spPr>
      </p:pic>
      <p:sp>
        <p:nvSpPr>
          <p:cNvPr id="6" name="Rectangle 5">
            <a:extLst>
              <a:ext uri="{FF2B5EF4-FFF2-40B4-BE49-F238E27FC236}">
                <a16:creationId xmlns:a16="http://schemas.microsoft.com/office/drawing/2014/main" id="{0DCCC86E-A882-49C7-BF85-E1C842FDC27A}"/>
              </a:ext>
            </a:extLst>
          </p:cNvPr>
          <p:cNvSpPr/>
          <p:nvPr/>
        </p:nvSpPr>
        <p:spPr>
          <a:xfrm>
            <a:off x="571522" y="291319"/>
            <a:ext cx="6124842" cy="6250799"/>
          </a:xfrm>
          <a:prstGeom prst="rect">
            <a:avLst/>
          </a:prstGeom>
          <a:solidFill>
            <a:srgbClr val="E0E1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8811DB42-080F-4BD2-92EC-3EEFD4EB3245}"/>
              </a:ext>
            </a:extLst>
          </p:cNvPr>
          <p:cNvSpPr txBox="1"/>
          <p:nvPr/>
        </p:nvSpPr>
        <p:spPr>
          <a:xfrm>
            <a:off x="1505327" y="2739611"/>
            <a:ext cx="4181032" cy="1446550"/>
          </a:xfrm>
          <a:prstGeom prst="rect">
            <a:avLst/>
          </a:prstGeom>
          <a:noFill/>
        </p:spPr>
        <p:txBody>
          <a:bodyPr wrap="square" rtlCol="0">
            <a:spAutoFit/>
          </a:bodyPr>
          <a:lstStyle/>
          <a:p>
            <a:r>
              <a:rPr lang="en-US" sz="2400" dirty="0"/>
              <a:t>Productivity </a:t>
            </a:r>
            <a:br>
              <a:rPr lang="en-US" sz="2400" dirty="0"/>
            </a:br>
            <a:r>
              <a:rPr lang="en-US" sz="2400" dirty="0"/>
              <a:t>in the European MET Industries (EU 27)</a:t>
            </a:r>
            <a:endParaRPr lang="en-GB" dirty="0">
              <a:solidFill>
                <a:srgbClr val="335466"/>
              </a:solidFill>
            </a:endParaRPr>
          </a:p>
          <a:p>
            <a:r>
              <a:rPr lang="en-GB" sz="1600" dirty="0">
                <a:solidFill>
                  <a:srgbClr val="335466"/>
                </a:solidFill>
                <a:latin typeface="Basis Grotesque Mono" panose="02000509030000020004" pitchFamily="49" charset="0"/>
              </a:rPr>
              <a:t>May 15</a:t>
            </a:r>
            <a:r>
              <a:rPr lang="en-GB" sz="1600" baseline="30000" dirty="0">
                <a:solidFill>
                  <a:srgbClr val="335466"/>
                </a:solidFill>
                <a:latin typeface="Basis Grotesque Mono" panose="02000509030000020004" pitchFamily="49" charset="0"/>
              </a:rPr>
              <a:t>th</a:t>
            </a:r>
            <a:r>
              <a:rPr lang="en-GB" sz="1600" dirty="0">
                <a:solidFill>
                  <a:srgbClr val="335466"/>
                </a:solidFill>
                <a:latin typeface="Basis Grotesque Mono" panose="02000509030000020004" pitchFamily="49" charset="0"/>
              </a:rPr>
              <a:t>, 2024</a:t>
            </a:r>
          </a:p>
        </p:txBody>
      </p:sp>
      <p:pic>
        <p:nvPicPr>
          <p:cNvPr id="19" name="Picture 18">
            <a:extLst>
              <a:ext uri="{FF2B5EF4-FFF2-40B4-BE49-F238E27FC236}">
                <a16:creationId xmlns:a16="http://schemas.microsoft.com/office/drawing/2014/main" id="{3BD08594-3AA5-4713-9872-DB27C587D1B9}"/>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571522" y="312233"/>
            <a:ext cx="4924425" cy="2248302"/>
          </a:xfrm>
          <a:prstGeom prst="rect">
            <a:avLst/>
          </a:prstGeom>
        </p:spPr>
      </p:pic>
    </p:spTree>
    <p:extLst>
      <p:ext uri="{BB962C8B-B14F-4D97-AF65-F5344CB8AC3E}">
        <p14:creationId xmlns:p14="http://schemas.microsoft.com/office/powerpoint/2010/main" val="393847373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Inhaltsplatzhalter 13">
            <a:extLst>
              <a:ext uri="{FF2B5EF4-FFF2-40B4-BE49-F238E27FC236}">
                <a16:creationId xmlns:a16="http://schemas.microsoft.com/office/drawing/2014/main" id="{7051F85A-519C-46EA-90E5-2A9CC1C039DD}"/>
              </a:ext>
            </a:extLst>
          </p:cNvPr>
          <p:cNvGraphicFramePr>
            <a:graphicFrameLocks noGrp="1"/>
          </p:cNvGraphicFramePr>
          <p:nvPr>
            <p:ph idx="1"/>
          </p:nvPr>
        </p:nvGraphicFramePr>
        <p:xfrm>
          <a:off x="838200" y="1825625"/>
          <a:ext cx="10515600" cy="384633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2CF4159A-063B-458E-9850-52C673325591}"/>
              </a:ext>
            </a:extLst>
          </p:cNvPr>
          <p:cNvSpPr>
            <a:spLocks noGrp="1"/>
          </p:cNvSpPr>
          <p:nvPr>
            <p:ph type="title"/>
          </p:nvPr>
        </p:nvSpPr>
        <p:spPr>
          <a:xfrm>
            <a:off x="838201" y="684220"/>
            <a:ext cx="10515599" cy="686849"/>
          </a:xfrm>
        </p:spPr>
        <p:txBody>
          <a:bodyPr>
            <a:normAutofit/>
          </a:bodyPr>
          <a:lstStyle/>
          <a:p>
            <a:r>
              <a:rPr lang="en-US" sz="4000" cap="small" dirty="0">
                <a:solidFill>
                  <a:srgbClr val="335466"/>
                </a:solidFill>
                <a:latin typeface="Basis Grotesque Mono" panose="02000509030000020004" pitchFamily="49" charset="0"/>
              </a:rPr>
              <a:t>Slow recovery in productivity after c19-crisis</a:t>
            </a:r>
            <a:endParaRPr lang="en-GB" sz="4000" cap="small" dirty="0">
              <a:solidFill>
                <a:srgbClr val="335466"/>
              </a:solidFill>
              <a:latin typeface="Basis Grotesque Mono" panose="02000509030000020004" pitchFamily="49" charset="0"/>
            </a:endParaRPr>
          </a:p>
        </p:txBody>
      </p:sp>
      <p:sp>
        <p:nvSpPr>
          <p:cNvPr id="4" name="Content Placeholder 2">
            <a:extLst>
              <a:ext uri="{FF2B5EF4-FFF2-40B4-BE49-F238E27FC236}">
                <a16:creationId xmlns:a16="http://schemas.microsoft.com/office/drawing/2014/main" id="{C75621F4-3797-4E45-A0EF-B778F079B16F}"/>
              </a:ext>
            </a:extLst>
          </p:cNvPr>
          <p:cNvSpPr txBox="1">
            <a:spLocks/>
          </p:cNvSpPr>
          <p:nvPr/>
        </p:nvSpPr>
        <p:spPr>
          <a:xfrm>
            <a:off x="838200" y="1622426"/>
            <a:ext cx="10515600" cy="46995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endParaRPr lang="en-GB" sz="2000" dirty="0">
              <a:solidFill>
                <a:srgbClr val="335466"/>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711AB690-C40A-445A-84E9-D9F55304C703}"/>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905773" y="1293961"/>
            <a:ext cx="2880000" cy="57705"/>
          </a:xfrm>
          <a:prstGeom prst="rect">
            <a:avLst/>
          </a:prstGeom>
        </p:spPr>
      </p:pic>
      <p:sp>
        <p:nvSpPr>
          <p:cNvPr id="7" name="Textfeld 6">
            <a:extLst>
              <a:ext uri="{FF2B5EF4-FFF2-40B4-BE49-F238E27FC236}">
                <a16:creationId xmlns:a16="http://schemas.microsoft.com/office/drawing/2014/main" id="{4FE72241-5831-4221-A88D-E2A2597D86D5}"/>
              </a:ext>
            </a:extLst>
          </p:cNvPr>
          <p:cNvSpPr txBox="1"/>
          <p:nvPr/>
        </p:nvSpPr>
        <p:spPr>
          <a:xfrm>
            <a:off x="770628" y="5728839"/>
            <a:ext cx="7992888" cy="261610"/>
          </a:xfrm>
          <a:prstGeom prst="rect">
            <a:avLst/>
          </a:prstGeom>
          <a:noFill/>
        </p:spPr>
        <p:txBody>
          <a:bodyPr wrap="square" rtlCol="0">
            <a:spAutoFit/>
          </a:bodyPr>
          <a:lstStyle/>
          <a:p>
            <a:r>
              <a:rPr lang="en-US" sz="1100" dirty="0">
                <a:solidFill>
                  <a:srgbClr val="335466"/>
                </a:solidFill>
                <a:latin typeface="Arial" panose="020B0604020202020204" pitchFamily="34" charset="0"/>
                <a:cs typeface="Arial" panose="020B0604020202020204" pitchFamily="34" charset="0"/>
              </a:rPr>
              <a:t>Source of Data: Eurostat (short term business statistics); calculations by GESAMTMETALL</a:t>
            </a:r>
            <a:endParaRPr lang="de-DE" sz="1100" dirty="0">
              <a:solidFill>
                <a:srgbClr val="335466"/>
              </a:solidFill>
              <a:latin typeface="Arial" panose="020B0604020202020204" pitchFamily="34" charset="0"/>
              <a:cs typeface="Arial" panose="020B0604020202020204" pitchFamily="34" charset="0"/>
            </a:endParaRPr>
          </a:p>
        </p:txBody>
      </p:sp>
      <p:sp>
        <p:nvSpPr>
          <p:cNvPr id="9" name="Textfeld 8">
            <a:extLst>
              <a:ext uri="{FF2B5EF4-FFF2-40B4-BE49-F238E27FC236}">
                <a16:creationId xmlns:a16="http://schemas.microsoft.com/office/drawing/2014/main" id="{835A827C-D308-4973-9245-8E593A3AD6FB}"/>
              </a:ext>
            </a:extLst>
          </p:cNvPr>
          <p:cNvSpPr txBox="1"/>
          <p:nvPr/>
        </p:nvSpPr>
        <p:spPr>
          <a:xfrm>
            <a:off x="838200" y="1345029"/>
            <a:ext cx="10448026" cy="523220"/>
          </a:xfrm>
          <a:prstGeom prst="rect">
            <a:avLst/>
          </a:prstGeom>
          <a:noFill/>
          <a:ln w="12700">
            <a:noFill/>
          </a:ln>
        </p:spPr>
        <p:txBody>
          <a:bodyPr wrap="square" rtlCol="0">
            <a:spAutoFit/>
          </a:bodyPr>
          <a:lstStyle/>
          <a:p>
            <a:r>
              <a:rPr lang="en-US" sz="1400" cap="small" dirty="0">
                <a:solidFill>
                  <a:srgbClr val="335466"/>
                </a:solidFill>
                <a:latin typeface="Basis Grotesque Mono" panose="02000509030000020004" pitchFamily="49" charset="0"/>
                <a:ea typeface="+mj-ea"/>
                <a:cs typeface="+mj-cs"/>
              </a:rPr>
              <a:t>Changes of Productivity year-over-year of MET Industries; Calculation based on annual change rates of production and annual change rates of hours worked; EU27 </a:t>
            </a:r>
            <a:endParaRPr lang="en-GB" sz="1400" cap="small" dirty="0">
              <a:solidFill>
                <a:srgbClr val="335466"/>
              </a:solidFill>
              <a:latin typeface="Basis Grotesque Mono" panose="02000509030000020004" pitchFamily="49" charset="0"/>
              <a:ea typeface="+mj-ea"/>
              <a:cs typeface="+mj-cs"/>
            </a:endParaRPr>
          </a:p>
        </p:txBody>
      </p:sp>
      <p:sp>
        <p:nvSpPr>
          <p:cNvPr id="11" name="Datumsplatzhalter 3">
            <a:extLst>
              <a:ext uri="{FF2B5EF4-FFF2-40B4-BE49-F238E27FC236}">
                <a16:creationId xmlns:a16="http://schemas.microsoft.com/office/drawing/2014/main" id="{18CEFE1B-DED3-453A-B8B4-C4A5490B187A}"/>
              </a:ext>
            </a:extLst>
          </p:cNvPr>
          <p:cNvSpPr>
            <a:spLocks noGrp="1"/>
          </p:cNvSpPr>
          <p:nvPr>
            <p:ph type="dt" sz="half" idx="10"/>
          </p:nvPr>
        </p:nvSpPr>
        <p:spPr>
          <a:xfrm>
            <a:off x="770628" y="5990449"/>
            <a:ext cx="1306513" cy="274638"/>
          </a:xfrm>
        </p:spPr>
        <p:txBody>
          <a:bodyPr/>
          <a:lstStyle/>
          <a:p>
            <a:pPr>
              <a:defRPr/>
            </a:pPr>
            <a:fld id="{B1B78C6E-140C-44BB-843D-9BE4859B0FF0}" type="datetime1">
              <a:rPr lang="en-GB" sz="1100" smtClean="0">
                <a:solidFill>
                  <a:srgbClr val="335466"/>
                </a:solidFill>
                <a:latin typeface="Arial" panose="020B0604020202020204" pitchFamily="34" charset="0"/>
                <a:cs typeface="Arial" panose="020B0604020202020204" pitchFamily="34" charset="0"/>
              </a:rPr>
              <a:pPr>
                <a:defRPr/>
              </a:pPr>
              <a:t>27/05/2024</a:t>
            </a:fld>
            <a:endParaRPr lang="en-US" sz="1100" dirty="0">
              <a:solidFill>
                <a:srgbClr val="3354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321627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4159A-063B-458E-9850-52C673325591}"/>
              </a:ext>
            </a:extLst>
          </p:cNvPr>
          <p:cNvSpPr>
            <a:spLocks noGrp="1"/>
          </p:cNvSpPr>
          <p:nvPr>
            <p:ph type="title"/>
          </p:nvPr>
        </p:nvSpPr>
        <p:spPr>
          <a:xfrm>
            <a:off x="838200" y="365125"/>
            <a:ext cx="10515599" cy="1325563"/>
          </a:xfrm>
        </p:spPr>
        <p:txBody>
          <a:bodyPr/>
          <a:lstStyle/>
          <a:p>
            <a:r>
              <a:rPr lang="en-GB" cap="small" dirty="0">
                <a:solidFill>
                  <a:srgbClr val="335466"/>
                </a:solidFill>
                <a:latin typeface="Basis Grotesque Mono" panose="02000509030000020004" pitchFamily="49" charset="0"/>
              </a:rPr>
              <a:t>Summary Conclusions</a:t>
            </a:r>
          </a:p>
        </p:txBody>
      </p:sp>
      <p:sp>
        <p:nvSpPr>
          <p:cNvPr id="4" name="Content Placeholder 2">
            <a:extLst>
              <a:ext uri="{FF2B5EF4-FFF2-40B4-BE49-F238E27FC236}">
                <a16:creationId xmlns:a16="http://schemas.microsoft.com/office/drawing/2014/main" id="{C75621F4-3797-4E45-A0EF-B778F079B16F}"/>
              </a:ext>
            </a:extLst>
          </p:cNvPr>
          <p:cNvSpPr txBox="1">
            <a:spLocks/>
          </p:cNvSpPr>
          <p:nvPr/>
        </p:nvSpPr>
        <p:spPr>
          <a:xfrm>
            <a:off x="838200" y="1622426"/>
            <a:ext cx="10515600" cy="46995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spcBef>
                <a:spcPct val="0"/>
              </a:spcBef>
              <a:spcAft>
                <a:spcPts val="600"/>
              </a:spcAft>
            </a:pPr>
            <a:r>
              <a:rPr lang="en-GB" sz="1800" dirty="0">
                <a:solidFill>
                  <a:srgbClr val="335466"/>
                </a:solidFill>
                <a:latin typeface="Arial" panose="020B0604020202020204" pitchFamily="34" charset="0"/>
                <a:cs typeface="Arial" panose="020B0604020202020204" pitchFamily="34" charset="0"/>
              </a:rPr>
              <a:t>…</a:t>
            </a:r>
            <a:r>
              <a:rPr lang="en-US" altLang="nl-BE" sz="1800" dirty="0">
                <a:solidFill>
                  <a:srgbClr val="335466"/>
                </a:solidFill>
                <a:latin typeface="Arial" panose="020B0604020202020204" pitchFamily="34" charset="0"/>
                <a:cs typeface="Arial" panose="020B0604020202020204" pitchFamily="34" charset="0"/>
              </a:rPr>
              <a:t>In the last decade (2012 – 2020) the development of (</a:t>
            </a:r>
            <a:r>
              <a:rPr lang="en-GB" altLang="nl-BE" sz="1800" dirty="0">
                <a:solidFill>
                  <a:srgbClr val="335466"/>
                </a:solidFill>
                <a:latin typeface="Arial" panose="020B0604020202020204" pitchFamily="34" charset="0"/>
                <a:cs typeface="Arial" panose="020B0604020202020204" pitchFamily="34" charset="0"/>
              </a:rPr>
              <a:t>labour</a:t>
            </a:r>
            <a:r>
              <a:rPr lang="en-US" altLang="nl-BE" sz="1800" dirty="0">
                <a:solidFill>
                  <a:srgbClr val="335466"/>
                </a:solidFill>
                <a:latin typeface="Arial" panose="020B0604020202020204" pitchFamily="34" charset="0"/>
                <a:cs typeface="Arial" panose="020B0604020202020204" pitchFamily="34" charset="0"/>
              </a:rPr>
              <a:t>) productivity in the European MET industry was remarkably lower than in the era before the 2009-crisis</a:t>
            </a:r>
          </a:p>
          <a:p>
            <a:pPr marL="0" indent="0">
              <a:spcBef>
                <a:spcPct val="0"/>
              </a:spcBef>
              <a:spcAft>
                <a:spcPts val="600"/>
              </a:spcAft>
              <a:buNone/>
            </a:pPr>
            <a:endParaRPr lang="en-US" altLang="nl-BE" sz="1800" dirty="0">
              <a:solidFill>
                <a:srgbClr val="335466"/>
              </a:solidFill>
              <a:latin typeface="Arial" panose="020B0604020202020204" pitchFamily="34" charset="0"/>
              <a:cs typeface="Arial" panose="020B0604020202020204" pitchFamily="34" charset="0"/>
            </a:endParaRPr>
          </a:p>
          <a:p>
            <a:pPr marL="457200" indent="-457200">
              <a:spcBef>
                <a:spcPct val="0"/>
              </a:spcBef>
              <a:spcAft>
                <a:spcPts val="600"/>
              </a:spcAft>
            </a:pPr>
            <a:r>
              <a:rPr lang="en-US" altLang="nl-BE" sz="1800" dirty="0">
                <a:solidFill>
                  <a:srgbClr val="335466"/>
                </a:solidFill>
                <a:latin typeface="Arial" panose="020B0604020202020204" pitchFamily="34" charset="0"/>
                <a:cs typeface="Arial" panose="020B0604020202020204" pitchFamily="34" charset="0"/>
              </a:rPr>
              <a:t>The corona crisis in 2020 has intensified the decline in MET productivity which was caused by a low level - and partly a decline - of MET production and a rising employment on the other hand</a:t>
            </a:r>
          </a:p>
          <a:p>
            <a:pPr marL="0" indent="0">
              <a:spcBef>
                <a:spcPct val="0"/>
              </a:spcBef>
              <a:spcAft>
                <a:spcPts val="600"/>
              </a:spcAft>
              <a:buNone/>
            </a:pPr>
            <a:endParaRPr lang="en-US" altLang="nl-BE" sz="1800" dirty="0">
              <a:solidFill>
                <a:srgbClr val="335466"/>
              </a:solidFill>
              <a:latin typeface="Arial" panose="020B0604020202020204" pitchFamily="34" charset="0"/>
              <a:cs typeface="Arial" panose="020B0604020202020204" pitchFamily="34" charset="0"/>
            </a:endParaRPr>
          </a:p>
          <a:p>
            <a:pPr marL="457200" indent="-457200">
              <a:spcBef>
                <a:spcPct val="0"/>
              </a:spcBef>
              <a:spcAft>
                <a:spcPts val="600"/>
              </a:spcAft>
            </a:pPr>
            <a:r>
              <a:rPr lang="en-US" altLang="nl-BE" sz="1800" dirty="0">
                <a:solidFill>
                  <a:srgbClr val="335466"/>
                </a:solidFill>
                <a:latin typeface="Arial" panose="020B0604020202020204" pitchFamily="34" charset="0"/>
                <a:cs typeface="Arial" panose="020B0604020202020204" pitchFamily="34" charset="0"/>
              </a:rPr>
              <a:t>2021 and 2022 productivity has recovered due to base effects</a:t>
            </a:r>
          </a:p>
          <a:p>
            <a:pPr marL="0" indent="0">
              <a:spcBef>
                <a:spcPct val="0"/>
              </a:spcBef>
              <a:spcAft>
                <a:spcPts val="600"/>
              </a:spcAft>
              <a:buNone/>
            </a:pPr>
            <a:endParaRPr lang="en-US" altLang="nl-BE" sz="1800" dirty="0">
              <a:solidFill>
                <a:srgbClr val="335466"/>
              </a:solidFill>
              <a:latin typeface="Arial" panose="020B0604020202020204" pitchFamily="34" charset="0"/>
              <a:cs typeface="Arial" panose="020B0604020202020204" pitchFamily="34" charset="0"/>
            </a:endParaRPr>
          </a:p>
          <a:p>
            <a:pPr marL="457200" indent="-457200">
              <a:spcBef>
                <a:spcPct val="0"/>
              </a:spcBef>
              <a:spcAft>
                <a:spcPts val="600"/>
              </a:spcAft>
            </a:pPr>
            <a:r>
              <a:rPr lang="en-US" altLang="nl-BE" sz="1800" dirty="0">
                <a:solidFill>
                  <a:srgbClr val="335466"/>
                </a:solidFill>
                <a:latin typeface="Arial" panose="020B0604020202020204" pitchFamily="34" charset="0"/>
                <a:cs typeface="Arial" panose="020B0604020202020204" pitchFamily="34" charset="0"/>
              </a:rPr>
              <a:t>high productivity is essential for the competitiveness of EU’s MET industry in the global markets</a:t>
            </a:r>
          </a:p>
          <a:p>
            <a:pPr marL="0" indent="0">
              <a:spcBef>
                <a:spcPct val="0"/>
              </a:spcBef>
              <a:spcAft>
                <a:spcPts val="600"/>
              </a:spcAft>
              <a:buNone/>
            </a:pPr>
            <a:endParaRPr lang="en-US" altLang="nl-BE" sz="1800" dirty="0">
              <a:solidFill>
                <a:srgbClr val="335466"/>
              </a:solidFill>
              <a:latin typeface="Arial" panose="020B0604020202020204" pitchFamily="34" charset="0"/>
              <a:cs typeface="Arial" panose="020B0604020202020204" pitchFamily="34" charset="0"/>
            </a:endParaRPr>
          </a:p>
          <a:p>
            <a:pPr marL="457200" indent="-457200">
              <a:spcBef>
                <a:spcPct val="0"/>
              </a:spcBef>
              <a:spcAft>
                <a:spcPts val="600"/>
              </a:spcAft>
            </a:pPr>
            <a:r>
              <a:rPr lang="en-US" altLang="nl-BE" sz="1800" dirty="0">
                <a:solidFill>
                  <a:srgbClr val="335466"/>
                </a:solidFill>
                <a:latin typeface="Arial" panose="020B0604020202020204" pitchFamily="34" charset="0"/>
                <a:cs typeface="Arial" panose="020B0604020202020204" pitchFamily="34" charset="0"/>
              </a:rPr>
              <a:t>In order to enhance productivity growth governmental and private investments in the EU have to be raised</a:t>
            </a:r>
          </a:p>
          <a:p>
            <a:pPr marL="0" indent="0">
              <a:spcBef>
                <a:spcPts val="0"/>
              </a:spcBef>
              <a:buNone/>
            </a:pPr>
            <a:r>
              <a:rPr lang="en-GB" sz="1800" dirty="0">
                <a:solidFill>
                  <a:srgbClr val="335466"/>
                </a:solidFill>
                <a:latin typeface="Arial" panose="020B0604020202020204" pitchFamily="34" charset="0"/>
                <a:cs typeface="Arial" panose="020B0604020202020204" pitchFamily="34" charset="0"/>
              </a:rPr>
              <a:t>	</a:t>
            </a:r>
          </a:p>
        </p:txBody>
      </p:sp>
      <p:pic>
        <p:nvPicPr>
          <p:cNvPr id="13" name="Picture 12">
            <a:extLst>
              <a:ext uri="{FF2B5EF4-FFF2-40B4-BE49-F238E27FC236}">
                <a16:creationId xmlns:a16="http://schemas.microsoft.com/office/drawing/2014/main" id="{711AB690-C40A-445A-84E9-D9F55304C703}"/>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905773" y="1293961"/>
            <a:ext cx="2880000" cy="57705"/>
          </a:xfrm>
          <a:prstGeom prst="rect">
            <a:avLst/>
          </a:prstGeom>
        </p:spPr>
      </p:pic>
      <p:sp>
        <p:nvSpPr>
          <p:cNvPr id="5" name="Datumsplatzhalter 3">
            <a:extLst>
              <a:ext uri="{FF2B5EF4-FFF2-40B4-BE49-F238E27FC236}">
                <a16:creationId xmlns:a16="http://schemas.microsoft.com/office/drawing/2014/main" id="{FBDCDE7D-79C8-44EF-8887-0276C584BFBE}"/>
              </a:ext>
            </a:extLst>
          </p:cNvPr>
          <p:cNvSpPr>
            <a:spLocks noGrp="1"/>
          </p:cNvSpPr>
          <p:nvPr>
            <p:ph type="dt" sz="half" idx="10"/>
          </p:nvPr>
        </p:nvSpPr>
        <p:spPr>
          <a:xfrm>
            <a:off x="770628" y="5990449"/>
            <a:ext cx="1306513" cy="274638"/>
          </a:xfrm>
        </p:spPr>
        <p:txBody>
          <a:bodyPr/>
          <a:lstStyle/>
          <a:p>
            <a:pPr>
              <a:defRPr/>
            </a:pPr>
            <a:fld id="{B1B78C6E-140C-44BB-843D-9BE4859B0FF0}" type="datetime1">
              <a:rPr lang="en-GB" sz="1100" smtClean="0">
                <a:solidFill>
                  <a:srgbClr val="335466"/>
                </a:solidFill>
                <a:latin typeface="Arial" panose="020B0604020202020204" pitchFamily="34" charset="0"/>
                <a:cs typeface="Arial" panose="020B0604020202020204" pitchFamily="34" charset="0"/>
              </a:rPr>
              <a:pPr>
                <a:defRPr/>
              </a:pPr>
              <a:t>27/05/2024</a:t>
            </a:fld>
            <a:endParaRPr lang="en-US" sz="1100" dirty="0">
              <a:solidFill>
                <a:srgbClr val="3354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099955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7AE95F-1EEF-4FB6-9206-87AE49050C5F}"/>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446241" y="0"/>
            <a:ext cx="5533757" cy="6858000"/>
          </a:xfrm>
          <a:prstGeom prst="rect">
            <a:avLst/>
          </a:prstGeom>
        </p:spPr>
      </p:pic>
      <p:sp>
        <p:nvSpPr>
          <p:cNvPr id="6" name="Rectangle 5">
            <a:extLst>
              <a:ext uri="{FF2B5EF4-FFF2-40B4-BE49-F238E27FC236}">
                <a16:creationId xmlns:a16="http://schemas.microsoft.com/office/drawing/2014/main" id="{0DCCC86E-A882-49C7-BF85-E1C842FDC27A}"/>
              </a:ext>
            </a:extLst>
          </p:cNvPr>
          <p:cNvSpPr/>
          <p:nvPr/>
        </p:nvSpPr>
        <p:spPr>
          <a:xfrm>
            <a:off x="571522" y="291319"/>
            <a:ext cx="6124842" cy="6250799"/>
          </a:xfrm>
          <a:prstGeom prst="rect">
            <a:avLst/>
          </a:prstGeom>
          <a:solidFill>
            <a:srgbClr val="E0E1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8811DB42-080F-4BD2-92EC-3EEFD4EB3245}"/>
              </a:ext>
            </a:extLst>
          </p:cNvPr>
          <p:cNvSpPr txBox="1"/>
          <p:nvPr/>
        </p:nvSpPr>
        <p:spPr>
          <a:xfrm>
            <a:off x="1505327" y="2739611"/>
            <a:ext cx="4181032"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Employment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 the European MET Industry (EU 27)</a:t>
            </a:r>
            <a:endParaRPr kumimoji="0" lang="en-GB" sz="1800" b="0" i="0" u="none" strike="noStrike" kern="1200" cap="none" spc="0" normalizeH="0" baseline="0" noProof="0" dirty="0">
              <a:ln>
                <a:noFill/>
              </a:ln>
              <a:solidFill>
                <a:srgbClr val="335466"/>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335466"/>
                </a:solidFill>
                <a:effectLst/>
                <a:uLnTx/>
                <a:uFillTx/>
                <a:latin typeface="Basis Grotesque Mono" panose="02000509030000020004" pitchFamily="49" charset="0"/>
                <a:ea typeface="+mn-ea"/>
                <a:cs typeface="+mn-cs"/>
              </a:rPr>
              <a:t>May 15</a:t>
            </a:r>
            <a:r>
              <a:rPr kumimoji="0" lang="en-GB" sz="1600" b="0" i="0" u="none" strike="noStrike" kern="1200" cap="none" spc="0" normalizeH="0" baseline="30000" noProof="0" dirty="0">
                <a:ln>
                  <a:noFill/>
                </a:ln>
                <a:solidFill>
                  <a:srgbClr val="335466"/>
                </a:solidFill>
                <a:effectLst/>
                <a:uLnTx/>
                <a:uFillTx/>
                <a:latin typeface="Basis Grotesque Mono" panose="02000509030000020004" pitchFamily="49" charset="0"/>
                <a:ea typeface="+mn-ea"/>
                <a:cs typeface="+mn-cs"/>
              </a:rPr>
              <a:t>th</a:t>
            </a:r>
            <a:r>
              <a:rPr kumimoji="0" lang="en-GB" sz="1600" b="0" i="0" u="none" strike="noStrike" kern="1200" cap="none" spc="0" normalizeH="0" baseline="0" noProof="0" dirty="0">
                <a:ln>
                  <a:noFill/>
                </a:ln>
                <a:solidFill>
                  <a:srgbClr val="335466"/>
                </a:solidFill>
                <a:effectLst/>
                <a:uLnTx/>
                <a:uFillTx/>
                <a:latin typeface="Basis Grotesque Mono" panose="02000509030000020004" pitchFamily="49" charset="0"/>
                <a:ea typeface="+mn-ea"/>
                <a:cs typeface="+mn-cs"/>
              </a:rPr>
              <a:t>, 2024</a:t>
            </a:r>
          </a:p>
        </p:txBody>
      </p:sp>
      <p:pic>
        <p:nvPicPr>
          <p:cNvPr id="19" name="Picture 18">
            <a:extLst>
              <a:ext uri="{FF2B5EF4-FFF2-40B4-BE49-F238E27FC236}">
                <a16:creationId xmlns:a16="http://schemas.microsoft.com/office/drawing/2014/main" id="{3BD08594-3AA5-4713-9872-DB27C587D1B9}"/>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571522" y="312233"/>
            <a:ext cx="4924425" cy="2248302"/>
          </a:xfrm>
          <a:prstGeom prst="rect">
            <a:avLst/>
          </a:prstGeom>
        </p:spPr>
      </p:pic>
    </p:spTree>
    <p:extLst>
      <p:ext uri="{BB962C8B-B14F-4D97-AF65-F5344CB8AC3E}">
        <p14:creationId xmlns:p14="http://schemas.microsoft.com/office/powerpoint/2010/main" val="347717952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4159A-063B-458E-9850-52C673325591}"/>
              </a:ext>
            </a:extLst>
          </p:cNvPr>
          <p:cNvSpPr>
            <a:spLocks noGrp="1"/>
          </p:cNvSpPr>
          <p:nvPr>
            <p:ph type="title"/>
          </p:nvPr>
        </p:nvSpPr>
        <p:spPr>
          <a:xfrm>
            <a:off x="838200" y="161484"/>
            <a:ext cx="10515599" cy="1048166"/>
          </a:xfrm>
        </p:spPr>
        <p:txBody>
          <a:bodyPr>
            <a:normAutofit/>
          </a:bodyPr>
          <a:lstStyle/>
          <a:p>
            <a:r>
              <a:rPr lang="en-US" sz="4000" cap="small" dirty="0">
                <a:solidFill>
                  <a:srgbClr val="335466"/>
                </a:solidFill>
                <a:latin typeface="Basis Grotesque Mono" panose="02000509030000020004" pitchFamily="49" charset="0"/>
              </a:rPr>
              <a:t>Renewed, but only slight job cuts at MET in 2023</a:t>
            </a:r>
            <a:endParaRPr lang="en-GB" sz="4000" cap="small" dirty="0">
              <a:solidFill>
                <a:srgbClr val="335466"/>
              </a:solidFill>
              <a:latin typeface="Basis Grotesque Mono" panose="02000509030000020004" pitchFamily="49" charset="0"/>
            </a:endParaRPr>
          </a:p>
        </p:txBody>
      </p:sp>
      <p:sp>
        <p:nvSpPr>
          <p:cNvPr id="4" name="Content Placeholder 2">
            <a:extLst>
              <a:ext uri="{FF2B5EF4-FFF2-40B4-BE49-F238E27FC236}">
                <a16:creationId xmlns:a16="http://schemas.microsoft.com/office/drawing/2014/main" id="{C75621F4-3797-4E45-A0EF-B778F079B16F}"/>
              </a:ext>
            </a:extLst>
          </p:cNvPr>
          <p:cNvSpPr txBox="1">
            <a:spLocks/>
          </p:cNvSpPr>
          <p:nvPr/>
        </p:nvSpPr>
        <p:spPr>
          <a:xfrm>
            <a:off x="838200" y="1622426"/>
            <a:ext cx="10515600" cy="46995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GB" sz="2000" b="0" i="0" u="none" strike="noStrike" kern="1200" cap="none" spc="0" normalizeH="0" baseline="0" noProof="0" dirty="0">
              <a:ln>
                <a:noFill/>
              </a:ln>
              <a:solidFill>
                <a:srgbClr val="335466"/>
              </a:solidFill>
              <a:effectLst/>
              <a:uLnTx/>
              <a:uFillTx/>
              <a:latin typeface="Arial" panose="020B0604020202020204" pitchFamily="34" charset="0"/>
              <a:ea typeface="+mn-ea"/>
              <a:cs typeface="Arial" panose="020B0604020202020204" pitchFamily="34" charset="0"/>
            </a:endParaRPr>
          </a:p>
        </p:txBody>
      </p:sp>
      <p:pic>
        <p:nvPicPr>
          <p:cNvPr id="13" name="Picture 12">
            <a:extLst>
              <a:ext uri="{FF2B5EF4-FFF2-40B4-BE49-F238E27FC236}">
                <a16:creationId xmlns:a16="http://schemas.microsoft.com/office/drawing/2014/main" id="{711AB690-C40A-445A-84E9-D9F55304C703}"/>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905773" y="1293961"/>
            <a:ext cx="2880000" cy="57705"/>
          </a:xfrm>
          <a:prstGeom prst="rect">
            <a:avLst/>
          </a:prstGeom>
        </p:spPr>
      </p:pic>
      <p:sp>
        <p:nvSpPr>
          <p:cNvPr id="7" name="Textfeld 6">
            <a:extLst>
              <a:ext uri="{FF2B5EF4-FFF2-40B4-BE49-F238E27FC236}">
                <a16:creationId xmlns:a16="http://schemas.microsoft.com/office/drawing/2014/main" id="{4FE72241-5831-4221-A88D-E2A2597D86D5}"/>
              </a:ext>
            </a:extLst>
          </p:cNvPr>
          <p:cNvSpPr txBox="1"/>
          <p:nvPr/>
        </p:nvSpPr>
        <p:spPr>
          <a:xfrm>
            <a:off x="770628" y="5728839"/>
            <a:ext cx="799288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srgbClr val="335466"/>
                </a:solidFill>
                <a:effectLst/>
                <a:uLnTx/>
                <a:uFillTx/>
                <a:latin typeface="Arial" panose="020B0604020202020204" pitchFamily="34" charset="0"/>
                <a:ea typeface="+mn-ea"/>
                <a:cs typeface="Arial" panose="020B0604020202020204" pitchFamily="34" charset="0"/>
              </a:rPr>
              <a:t>Source </a:t>
            </a:r>
            <a:r>
              <a:rPr kumimoji="0" lang="en-US" sz="1100" b="0" i="0" u="none" strike="noStrike" kern="1200" cap="none" spc="0" normalizeH="0" baseline="0" noProof="0" dirty="0">
                <a:ln>
                  <a:noFill/>
                </a:ln>
                <a:solidFill>
                  <a:srgbClr val="335466"/>
                </a:solidFill>
                <a:effectLst/>
                <a:uLnTx/>
                <a:uFillTx/>
                <a:latin typeface="Arial" panose="020B0604020202020204" pitchFamily="34" charset="0"/>
                <a:ea typeface="+mn-ea"/>
                <a:cs typeface="Arial" panose="020B0604020202020204" pitchFamily="34" charset="0"/>
              </a:rPr>
              <a:t>of data</a:t>
            </a:r>
            <a:r>
              <a:rPr kumimoji="0" lang="de-DE" sz="1100" b="0" i="0" u="none" strike="noStrike" kern="1200" cap="none" spc="0" normalizeH="0" baseline="0" noProof="0" dirty="0">
                <a:ln>
                  <a:noFill/>
                </a:ln>
                <a:solidFill>
                  <a:srgbClr val="335466"/>
                </a:solidFill>
                <a:effectLst/>
                <a:uLnTx/>
                <a:uFillTx/>
                <a:latin typeface="Arial" panose="020B0604020202020204" pitchFamily="34" charset="0"/>
                <a:ea typeface="+mn-ea"/>
                <a:cs typeface="Arial" panose="020B0604020202020204" pitchFamily="34" charset="0"/>
              </a:rPr>
              <a:t>: EUROSTAT (lfsq_egan22d)</a:t>
            </a:r>
          </a:p>
        </p:txBody>
      </p:sp>
      <p:sp>
        <p:nvSpPr>
          <p:cNvPr id="9" name="Textfeld 8">
            <a:extLst>
              <a:ext uri="{FF2B5EF4-FFF2-40B4-BE49-F238E27FC236}">
                <a16:creationId xmlns:a16="http://schemas.microsoft.com/office/drawing/2014/main" id="{835A827C-D308-4973-9245-8E593A3AD6FB}"/>
              </a:ext>
            </a:extLst>
          </p:cNvPr>
          <p:cNvSpPr txBox="1"/>
          <p:nvPr/>
        </p:nvSpPr>
        <p:spPr>
          <a:xfrm>
            <a:off x="838200" y="1345029"/>
            <a:ext cx="10448026" cy="307777"/>
          </a:xfrm>
          <a:prstGeom prst="rect">
            <a:avLst/>
          </a:prstGeom>
          <a:noFill/>
          <a:ln w="127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small" spc="0" normalizeH="0" baseline="0" noProof="0" dirty="0">
                <a:ln>
                  <a:noFill/>
                </a:ln>
                <a:solidFill>
                  <a:srgbClr val="335466"/>
                </a:solidFill>
                <a:effectLst/>
                <a:uLnTx/>
                <a:uFillTx/>
                <a:latin typeface="Basis Grotesque Mono" panose="02000509030000020004" pitchFamily="49" charset="0"/>
                <a:ea typeface="+mn-ea"/>
                <a:cs typeface="+mn-cs"/>
              </a:rPr>
              <a:t>Employees in the MET Industry (Sectors 24 – 30, 32&amp;33*); Age: 15-64; Million; EU27 </a:t>
            </a:r>
            <a:endParaRPr kumimoji="0" lang="en-GB" sz="1400" b="0" i="0" u="none" strike="noStrike" kern="1200" cap="small" spc="0" normalizeH="0" baseline="0" noProof="0" dirty="0">
              <a:ln>
                <a:noFill/>
              </a:ln>
              <a:solidFill>
                <a:srgbClr val="335466"/>
              </a:solidFill>
              <a:effectLst/>
              <a:uLnTx/>
              <a:uFillTx/>
              <a:latin typeface="Basis Grotesque Mono" panose="02000509030000020004" pitchFamily="49" charset="0"/>
              <a:ea typeface="+mn-ea"/>
              <a:cs typeface="+mn-cs"/>
            </a:endParaRPr>
          </a:p>
        </p:txBody>
      </p:sp>
      <p:sp>
        <p:nvSpPr>
          <p:cNvPr id="10" name="Datumsplatzhalter 3">
            <a:extLst>
              <a:ext uri="{FF2B5EF4-FFF2-40B4-BE49-F238E27FC236}">
                <a16:creationId xmlns:a16="http://schemas.microsoft.com/office/drawing/2014/main" id="{34B71386-5952-4C7A-AE10-3181BA1E25DD}"/>
              </a:ext>
            </a:extLst>
          </p:cNvPr>
          <p:cNvSpPr>
            <a:spLocks noGrp="1"/>
          </p:cNvSpPr>
          <p:nvPr>
            <p:ph type="dt" sz="half" idx="10"/>
          </p:nvPr>
        </p:nvSpPr>
        <p:spPr>
          <a:xfrm>
            <a:off x="770628" y="5990449"/>
            <a:ext cx="1306513" cy="27463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B78C6E-140C-44BB-843D-9BE4859B0FF0}" type="datetime1">
              <a:rPr kumimoji="0" lang="en-GB" sz="1100" b="0" i="0" u="none" strike="noStrike" kern="1200" cap="none" spc="0" normalizeH="0" baseline="0" noProof="0" smtClean="0">
                <a:ln>
                  <a:noFill/>
                </a:ln>
                <a:solidFill>
                  <a:srgbClr val="335466"/>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27/05/2024</a:t>
            </a:fld>
            <a:endParaRPr kumimoji="0" lang="en-US" sz="1100" b="0" i="0" u="none" strike="noStrike" kern="1200" cap="none" spc="0" normalizeH="0" baseline="0" noProof="0" dirty="0">
              <a:ln>
                <a:noFill/>
              </a:ln>
              <a:solidFill>
                <a:srgbClr val="335466"/>
              </a:solidFill>
              <a:effectLst/>
              <a:uLnTx/>
              <a:uFillTx/>
              <a:latin typeface="Arial" panose="020B0604020202020204" pitchFamily="34" charset="0"/>
              <a:ea typeface="+mn-ea"/>
              <a:cs typeface="Arial" panose="020B0604020202020204" pitchFamily="34" charset="0"/>
            </a:endParaRPr>
          </a:p>
        </p:txBody>
      </p:sp>
      <p:graphicFrame>
        <p:nvGraphicFramePr>
          <p:cNvPr id="12" name="Diagramm 11">
            <a:extLst>
              <a:ext uri="{FF2B5EF4-FFF2-40B4-BE49-F238E27FC236}">
                <a16:creationId xmlns:a16="http://schemas.microsoft.com/office/drawing/2014/main" id="{8811E7B8-C422-4699-AC9D-ACD8A8C10A6C}"/>
              </a:ext>
            </a:extLst>
          </p:cNvPr>
          <p:cNvGraphicFramePr>
            <a:graphicFrameLocks noGrp="1"/>
          </p:cNvGraphicFramePr>
          <p:nvPr/>
        </p:nvGraphicFramePr>
        <p:xfrm>
          <a:off x="838200" y="1716222"/>
          <a:ext cx="10515599" cy="387723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7819181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4159A-063B-458E-9850-52C673325591}"/>
              </a:ext>
            </a:extLst>
          </p:cNvPr>
          <p:cNvSpPr>
            <a:spLocks noGrp="1"/>
          </p:cNvSpPr>
          <p:nvPr>
            <p:ph type="title"/>
          </p:nvPr>
        </p:nvSpPr>
        <p:spPr>
          <a:xfrm>
            <a:off x="838201" y="684220"/>
            <a:ext cx="10515599" cy="686849"/>
          </a:xfrm>
        </p:spPr>
        <p:txBody>
          <a:bodyPr>
            <a:normAutofit/>
          </a:bodyPr>
          <a:lstStyle/>
          <a:p>
            <a:r>
              <a:rPr lang="en-GB" sz="4000" cap="small" dirty="0">
                <a:solidFill>
                  <a:srgbClr val="335466"/>
                </a:solidFill>
                <a:latin typeface="Basis Grotesque Mono" panose="02000509030000020004" pitchFamily="49" charset="0"/>
              </a:rPr>
              <a:t>The Heavy Weights of the MET Industries</a:t>
            </a:r>
          </a:p>
        </p:txBody>
      </p:sp>
      <p:sp>
        <p:nvSpPr>
          <p:cNvPr id="4" name="Content Placeholder 2">
            <a:extLst>
              <a:ext uri="{FF2B5EF4-FFF2-40B4-BE49-F238E27FC236}">
                <a16:creationId xmlns:a16="http://schemas.microsoft.com/office/drawing/2014/main" id="{C75621F4-3797-4E45-A0EF-B778F079B16F}"/>
              </a:ext>
            </a:extLst>
          </p:cNvPr>
          <p:cNvSpPr txBox="1">
            <a:spLocks/>
          </p:cNvSpPr>
          <p:nvPr/>
        </p:nvSpPr>
        <p:spPr>
          <a:xfrm>
            <a:off x="838200" y="1622426"/>
            <a:ext cx="10515600" cy="46995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GB" sz="2000" b="0" i="0" u="none" strike="noStrike" kern="1200" cap="none" spc="0" normalizeH="0" baseline="0" noProof="0" dirty="0">
              <a:ln>
                <a:noFill/>
              </a:ln>
              <a:solidFill>
                <a:srgbClr val="335466"/>
              </a:solidFill>
              <a:effectLst/>
              <a:uLnTx/>
              <a:uFillTx/>
              <a:latin typeface="Arial" panose="020B0604020202020204" pitchFamily="34" charset="0"/>
              <a:ea typeface="+mn-ea"/>
              <a:cs typeface="Arial" panose="020B0604020202020204" pitchFamily="34" charset="0"/>
            </a:endParaRPr>
          </a:p>
        </p:txBody>
      </p:sp>
      <p:pic>
        <p:nvPicPr>
          <p:cNvPr id="13" name="Picture 12">
            <a:extLst>
              <a:ext uri="{FF2B5EF4-FFF2-40B4-BE49-F238E27FC236}">
                <a16:creationId xmlns:a16="http://schemas.microsoft.com/office/drawing/2014/main" id="{711AB690-C40A-445A-84E9-D9F55304C703}"/>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905773" y="1293961"/>
            <a:ext cx="2880000" cy="57705"/>
          </a:xfrm>
          <a:prstGeom prst="rect">
            <a:avLst/>
          </a:prstGeom>
        </p:spPr>
      </p:pic>
      <p:sp>
        <p:nvSpPr>
          <p:cNvPr id="7" name="Textfeld 6">
            <a:extLst>
              <a:ext uri="{FF2B5EF4-FFF2-40B4-BE49-F238E27FC236}">
                <a16:creationId xmlns:a16="http://schemas.microsoft.com/office/drawing/2014/main" id="{4FE72241-5831-4221-A88D-E2A2597D86D5}"/>
              </a:ext>
            </a:extLst>
          </p:cNvPr>
          <p:cNvSpPr txBox="1"/>
          <p:nvPr/>
        </p:nvSpPr>
        <p:spPr>
          <a:xfrm>
            <a:off x="770628" y="5728839"/>
            <a:ext cx="799288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srgbClr val="335466"/>
                </a:solidFill>
                <a:effectLst/>
                <a:uLnTx/>
                <a:uFillTx/>
                <a:latin typeface="Arial" panose="020B0604020202020204" pitchFamily="34" charset="0"/>
                <a:ea typeface="+mn-ea"/>
                <a:cs typeface="Arial" panose="020B0604020202020204" pitchFamily="34" charset="0"/>
              </a:rPr>
              <a:t>Source </a:t>
            </a:r>
            <a:r>
              <a:rPr kumimoji="0" lang="en-US" sz="1100" b="0" i="0" u="none" strike="noStrike" kern="1200" cap="none" spc="0" normalizeH="0" baseline="0" noProof="0" dirty="0">
                <a:ln>
                  <a:noFill/>
                </a:ln>
                <a:solidFill>
                  <a:srgbClr val="335466"/>
                </a:solidFill>
                <a:effectLst/>
                <a:uLnTx/>
                <a:uFillTx/>
                <a:latin typeface="Arial" panose="020B0604020202020204" pitchFamily="34" charset="0"/>
                <a:ea typeface="+mn-ea"/>
                <a:cs typeface="Arial" panose="020B0604020202020204" pitchFamily="34" charset="0"/>
              </a:rPr>
              <a:t>of data</a:t>
            </a:r>
            <a:r>
              <a:rPr kumimoji="0" lang="de-DE" sz="1100" b="0" i="0" u="none" strike="noStrike" kern="1200" cap="none" spc="0" normalizeH="0" baseline="0" noProof="0" dirty="0">
                <a:ln>
                  <a:noFill/>
                </a:ln>
                <a:solidFill>
                  <a:srgbClr val="335466"/>
                </a:solidFill>
                <a:effectLst/>
                <a:uLnTx/>
                <a:uFillTx/>
                <a:latin typeface="Arial" panose="020B0604020202020204" pitchFamily="34" charset="0"/>
                <a:ea typeface="+mn-ea"/>
                <a:cs typeface="Arial" panose="020B0604020202020204" pitchFamily="34" charset="0"/>
              </a:rPr>
              <a:t>: EUROSTAT (lfsq_egan22d)</a:t>
            </a:r>
          </a:p>
        </p:txBody>
      </p:sp>
      <p:sp>
        <p:nvSpPr>
          <p:cNvPr id="9" name="Textfeld 8">
            <a:extLst>
              <a:ext uri="{FF2B5EF4-FFF2-40B4-BE49-F238E27FC236}">
                <a16:creationId xmlns:a16="http://schemas.microsoft.com/office/drawing/2014/main" id="{835A827C-D308-4973-9245-8E593A3AD6FB}"/>
              </a:ext>
            </a:extLst>
          </p:cNvPr>
          <p:cNvSpPr txBox="1"/>
          <p:nvPr/>
        </p:nvSpPr>
        <p:spPr>
          <a:xfrm>
            <a:off x="838200" y="1345029"/>
            <a:ext cx="10448026" cy="307777"/>
          </a:xfrm>
          <a:prstGeom prst="rect">
            <a:avLst/>
          </a:prstGeom>
          <a:noFill/>
          <a:ln w="127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small" spc="0" normalizeH="0" baseline="0" noProof="0" dirty="0">
                <a:ln>
                  <a:noFill/>
                </a:ln>
                <a:solidFill>
                  <a:srgbClr val="335466"/>
                </a:solidFill>
                <a:effectLst/>
                <a:uLnTx/>
                <a:uFillTx/>
                <a:latin typeface="Basis Grotesque Mono" panose="02000509030000020004" pitchFamily="49" charset="0"/>
                <a:ea typeface="+mn-ea"/>
                <a:cs typeface="+mn-cs"/>
              </a:rPr>
              <a:t>Employment of the different Sectors (Sectors 24 – 30, 32&amp;33*); Age: 15-64; in thousand; EU27 </a:t>
            </a:r>
            <a:endParaRPr kumimoji="0" lang="en-GB" sz="1400" b="0" i="0" u="none" strike="noStrike" kern="1200" cap="small" spc="0" normalizeH="0" baseline="0" noProof="0" dirty="0">
              <a:ln>
                <a:noFill/>
              </a:ln>
              <a:solidFill>
                <a:srgbClr val="335466"/>
              </a:solidFill>
              <a:effectLst/>
              <a:uLnTx/>
              <a:uFillTx/>
              <a:latin typeface="Basis Grotesque Mono" panose="02000509030000020004" pitchFamily="49" charset="0"/>
              <a:ea typeface="+mn-ea"/>
              <a:cs typeface="+mn-cs"/>
            </a:endParaRPr>
          </a:p>
        </p:txBody>
      </p:sp>
      <p:sp>
        <p:nvSpPr>
          <p:cNvPr id="10" name="Datumsplatzhalter 3">
            <a:extLst>
              <a:ext uri="{FF2B5EF4-FFF2-40B4-BE49-F238E27FC236}">
                <a16:creationId xmlns:a16="http://schemas.microsoft.com/office/drawing/2014/main" id="{63658D97-B225-4236-8976-7712EDF263CE}"/>
              </a:ext>
            </a:extLst>
          </p:cNvPr>
          <p:cNvSpPr>
            <a:spLocks noGrp="1"/>
          </p:cNvSpPr>
          <p:nvPr>
            <p:ph type="dt" sz="half" idx="10"/>
          </p:nvPr>
        </p:nvSpPr>
        <p:spPr>
          <a:xfrm>
            <a:off x="770628" y="5990449"/>
            <a:ext cx="1306513" cy="27463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B78C6E-140C-44BB-843D-9BE4859B0FF0}" type="datetime1">
              <a:rPr kumimoji="0" lang="en-GB" sz="1100" b="0" i="0" u="none" strike="noStrike" kern="1200" cap="none" spc="0" normalizeH="0" baseline="0" noProof="0" smtClean="0">
                <a:ln>
                  <a:noFill/>
                </a:ln>
                <a:solidFill>
                  <a:srgbClr val="335466"/>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27/05/2024</a:t>
            </a:fld>
            <a:endParaRPr kumimoji="0" lang="en-US" sz="1100" b="0" i="0" u="none" strike="noStrike" kern="1200" cap="none" spc="0" normalizeH="0" baseline="0" noProof="0" dirty="0">
              <a:ln>
                <a:noFill/>
              </a:ln>
              <a:solidFill>
                <a:srgbClr val="335466"/>
              </a:solidFill>
              <a:effectLst/>
              <a:uLnTx/>
              <a:uFillTx/>
              <a:latin typeface="Arial" panose="020B0604020202020204" pitchFamily="34" charset="0"/>
              <a:ea typeface="+mn-ea"/>
              <a:cs typeface="Arial" panose="020B0604020202020204" pitchFamily="34" charset="0"/>
            </a:endParaRPr>
          </a:p>
        </p:txBody>
      </p:sp>
      <p:graphicFrame>
        <p:nvGraphicFramePr>
          <p:cNvPr id="12" name="Diagramm 11">
            <a:extLst>
              <a:ext uri="{FF2B5EF4-FFF2-40B4-BE49-F238E27FC236}">
                <a16:creationId xmlns:a16="http://schemas.microsoft.com/office/drawing/2014/main" id="{BBE48545-621F-46F0-B7D8-066D6EE43D56}"/>
              </a:ext>
            </a:extLst>
          </p:cNvPr>
          <p:cNvGraphicFramePr>
            <a:graphicFrameLocks noGrp="1"/>
          </p:cNvGraphicFramePr>
          <p:nvPr/>
        </p:nvGraphicFramePr>
        <p:xfrm>
          <a:off x="838199" y="1637255"/>
          <a:ext cx="10876473" cy="413679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747237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1D976-50CD-D143-AB1C-699EC1394E4B}"/>
              </a:ext>
            </a:extLst>
          </p:cNvPr>
          <p:cNvSpPr>
            <a:spLocks noGrp="1"/>
          </p:cNvSpPr>
          <p:nvPr>
            <p:ph type="title"/>
          </p:nvPr>
        </p:nvSpPr>
        <p:spPr>
          <a:xfrm>
            <a:off x="939800" y="444987"/>
            <a:ext cx="10764520" cy="641760"/>
          </a:xfrm>
        </p:spPr>
        <p:txBody>
          <a:bodyPr/>
          <a:lstStyle/>
          <a:p>
            <a:r>
              <a:rPr lang="en-GB" sz="3400" dirty="0"/>
              <a:t>Employment &amp; Investment both trend upward slightly</a:t>
            </a:r>
            <a:endParaRPr lang="en-US" sz="3400" dirty="0"/>
          </a:p>
        </p:txBody>
      </p:sp>
      <p:sp>
        <p:nvSpPr>
          <p:cNvPr id="3" name="Slide Number Placeholder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72BF42-D2E2-664B-B303-D1A5B6C3B73E}" type="slidenum">
              <a:rPr kumimoji="0" lang="en-US" sz="1800" b="0" i="0" u="none" strike="noStrike" kern="1200" cap="none" spc="0" normalizeH="0" baseline="0" noProof="0" smtClean="0">
                <a:ln>
                  <a:noFill/>
                </a:ln>
                <a:solidFill>
                  <a:srgbClr val="2C2E83"/>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1800" b="0" i="0" u="none" strike="noStrike" kern="1200" cap="none" spc="0" normalizeH="0" baseline="0" noProof="0" dirty="0">
              <a:ln>
                <a:noFill/>
              </a:ln>
              <a:solidFill>
                <a:srgbClr val="2C2E83"/>
              </a:solidFill>
              <a:effectLst/>
              <a:uLnTx/>
              <a:uFillTx/>
              <a:latin typeface="Calibri" panose="020F0502020204030204"/>
              <a:ea typeface="+mn-ea"/>
              <a:cs typeface="+mn-cs"/>
            </a:endParaRPr>
          </a:p>
        </p:txBody>
      </p:sp>
      <p:sp>
        <p:nvSpPr>
          <p:cNvPr id="7" name="TextBox 6"/>
          <p:cNvSpPr txBox="1"/>
          <p:nvPr/>
        </p:nvSpPr>
        <p:spPr>
          <a:xfrm>
            <a:off x="631083" y="1434747"/>
            <a:ext cx="112261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C2E83"/>
                </a:solidFill>
                <a:effectLst/>
                <a:uLnTx/>
                <a:uFillTx/>
                <a:latin typeface="Arial" panose="020B0604020202020204" pitchFamily="34" charset="0"/>
                <a:ea typeface="+mn-ea"/>
                <a:cs typeface="Arial" panose="020B0604020202020204" pitchFamily="34" charset="0"/>
              </a:rPr>
              <a:t>% Balance between increase/decrease in employment over the past three months and investment intentions</a:t>
            </a:r>
          </a:p>
        </p:txBody>
      </p:sp>
      <p:graphicFrame>
        <p:nvGraphicFramePr>
          <p:cNvPr id="6" name="Chart Placeholder 4"/>
          <p:cNvGraphicFramePr>
            <a:graphicFrameLocks/>
          </p:cNvGraphicFramePr>
          <p:nvPr/>
        </p:nvGraphicFramePr>
        <p:xfrm>
          <a:off x="939799" y="1828800"/>
          <a:ext cx="10668001" cy="4375969"/>
        </p:xfrm>
        <a:graphic>
          <a:graphicData uri="http://schemas.openxmlformats.org/drawingml/2006/chart">
            <c:chart xmlns:c="http://schemas.openxmlformats.org/drawingml/2006/chart" xmlns:r="http://schemas.openxmlformats.org/officeDocument/2006/relationships" r:id="rId5"/>
          </a:graphicData>
        </a:graphic>
      </p:graphicFrame>
      <p:sp>
        <p:nvSpPr>
          <p:cNvPr id="8" name="Rectangle: Rounded Corners 7">
            <a:extLst>
              <a:ext uri="{FF2B5EF4-FFF2-40B4-BE49-F238E27FC236}">
                <a16:creationId xmlns:a16="http://schemas.microsoft.com/office/drawing/2014/main" id="{F1AEDC4E-611F-438B-8588-45DF53D36210}"/>
              </a:ext>
            </a:extLst>
          </p:cNvPr>
          <p:cNvSpPr/>
          <p:nvPr/>
        </p:nvSpPr>
        <p:spPr>
          <a:xfrm>
            <a:off x="11133138" y="2928729"/>
            <a:ext cx="212200" cy="565359"/>
          </a:xfrm>
          <a:prstGeom prst="roundRect">
            <a:avLst/>
          </a:prstGeom>
          <a:noFill/>
          <a:ln w="3810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95C11F"/>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FE90D79F-DD67-4CDD-92EC-6FD7953B10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89998" y="5972431"/>
            <a:ext cx="1393763" cy="811426"/>
          </a:xfrm>
          <a:prstGeom prst="rect">
            <a:avLst/>
          </a:prstGeom>
        </p:spPr>
      </p:pic>
    </p:spTree>
    <p:extLst>
      <p:ext uri="{BB962C8B-B14F-4D97-AF65-F5344CB8AC3E}">
        <p14:creationId xmlns:p14="http://schemas.microsoft.com/office/powerpoint/2010/main" val="2776423209"/>
      </p:ext>
    </p:extLst>
  </p:cSld>
  <p:clrMapOvr>
    <a:overrideClrMapping bg1="lt1" tx1="dk1" bg2="lt2" tx2="dk2" accent1="accent1" accent2="accent2" accent3="accent3" accent4="accent4" accent5="accent5" accent6="accent6" hlink="hlink" folHlink="folHlink"/>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m 10">
            <a:extLst>
              <a:ext uri="{FF2B5EF4-FFF2-40B4-BE49-F238E27FC236}">
                <a16:creationId xmlns:a16="http://schemas.microsoft.com/office/drawing/2014/main" id="{52F09104-987A-4AB9-A3FB-6C57A1BCFFDB}"/>
              </a:ext>
            </a:extLst>
          </p:cNvPr>
          <p:cNvGraphicFramePr>
            <a:graphicFrameLocks noGrp="1"/>
          </p:cNvGraphicFramePr>
          <p:nvPr/>
        </p:nvGraphicFramePr>
        <p:xfrm>
          <a:off x="838200" y="1622426"/>
          <a:ext cx="10583172" cy="4049529"/>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2CF4159A-063B-458E-9850-52C673325591}"/>
              </a:ext>
            </a:extLst>
          </p:cNvPr>
          <p:cNvSpPr>
            <a:spLocks noGrp="1"/>
          </p:cNvSpPr>
          <p:nvPr>
            <p:ph type="title"/>
          </p:nvPr>
        </p:nvSpPr>
        <p:spPr>
          <a:xfrm>
            <a:off x="838200" y="161483"/>
            <a:ext cx="10515599" cy="1325563"/>
          </a:xfrm>
        </p:spPr>
        <p:txBody>
          <a:bodyPr>
            <a:normAutofit/>
          </a:bodyPr>
          <a:lstStyle/>
          <a:p>
            <a:r>
              <a:rPr lang="en-US" sz="4000" cap="small" dirty="0">
                <a:solidFill>
                  <a:srgbClr val="335466"/>
                </a:solidFill>
                <a:latin typeface="Basis Grotesque Mono" panose="02000509030000020004" pitchFamily="49" charset="0"/>
              </a:rPr>
              <a:t>Structural Change clearly reflected in medium-term Employment Development</a:t>
            </a:r>
            <a:endParaRPr lang="en-GB" sz="4000" cap="small" dirty="0">
              <a:solidFill>
                <a:srgbClr val="335466"/>
              </a:solidFill>
              <a:latin typeface="Basis Grotesque Mono" panose="02000509030000020004" pitchFamily="49" charset="0"/>
            </a:endParaRPr>
          </a:p>
        </p:txBody>
      </p:sp>
      <p:sp>
        <p:nvSpPr>
          <p:cNvPr id="4" name="Content Placeholder 2">
            <a:extLst>
              <a:ext uri="{FF2B5EF4-FFF2-40B4-BE49-F238E27FC236}">
                <a16:creationId xmlns:a16="http://schemas.microsoft.com/office/drawing/2014/main" id="{C75621F4-3797-4E45-A0EF-B778F079B16F}"/>
              </a:ext>
            </a:extLst>
          </p:cNvPr>
          <p:cNvSpPr txBox="1">
            <a:spLocks/>
          </p:cNvSpPr>
          <p:nvPr/>
        </p:nvSpPr>
        <p:spPr>
          <a:xfrm>
            <a:off x="838200" y="1622426"/>
            <a:ext cx="10515600" cy="46995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GB" sz="2000" b="0" i="0" u="none" strike="noStrike" kern="1200" cap="none" spc="0" normalizeH="0" baseline="0" noProof="0" dirty="0">
              <a:ln>
                <a:noFill/>
              </a:ln>
              <a:solidFill>
                <a:srgbClr val="335466"/>
              </a:solidFill>
              <a:effectLst/>
              <a:uLnTx/>
              <a:uFillTx/>
              <a:latin typeface="Arial" panose="020B0604020202020204" pitchFamily="34" charset="0"/>
              <a:ea typeface="+mn-ea"/>
              <a:cs typeface="Arial" panose="020B0604020202020204" pitchFamily="34" charset="0"/>
            </a:endParaRPr>
          </a:p>
        </p:txBody>
      </p:sp>
      <p:pic>
        <p:nvPicPr>
          <p:cNvPr id="13" name="Picture 12">
            <a:extLst>
              <a:ext uri="{FF2B5EF4-FFF2-40B4-BE49-F238E27FC236}">
                <a16:creationId xmlns:a16="http://schemas.microsoft.com/office/drawing/2014/main" id="{711AB690-C40A-445A-84E9-D9F55304C703}"/>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905773" y="1293961"/>
            <a:ext cx="2880000" cy="57705"/>
          </a:xfrm>
          <a:prstGeom prst="rect">
            <a:avLst/>
          </a:prstGeom>
        </p:spPr>
      </p:pic>
      <p:sp>
        <p:nvSpPr>
          <p:cNvPr id="7" name="Textfeld 6">
            <a:extLst>
              <a:ext uri="{FF2B5EF4-FFF2-40B4-BE49-F238E27FC236}">
                <a16:creationId xmlns:a16="http://schemas.microsoft.com/office/drawing/2014/main" id="{4FE72241-5831-4221-A88D-E2A2597D86D5}"/>
              </a:ext>
            </a:extLst>
          </p:cNvPr>
          <p:cNvSpPr txBox="1"/>
          <p:nvPr/>
        </p:nvSpPr>
        <p:spPr>
          <a:xfrm>
            <a:off x="770628" y="5728839"/>
            <a:ext cx="799288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srgbClr val="335466"/>
                </a:solidFill>
                <a:effectLst/>
                <a:uLnTx/>
                <a:uFillTx/>
                <a:latin typeface="Arial" panose="020B0604020202020204" pitchFamily="34" charset="0"/>
                <a:ea typeface="+mn-ea"/>
                <a:cs typeface="Arial" panose="020B0604020202020204" pitchFamily="34" charset="0"/>
              </a:rPr>
              <a:t>Source </a:t>
            </a:r>
            <a:r>
              <a:rPr kumimoji="0" lang="en-US" sz="1100" b="0" i="0" u="none" strike="noStrike" kern="1200" cap="none" spc="0" normalizeH="0" baseline="0" noProof="0" dirty="0">
                <a:ln>
                  <a:noFill/>
                </a:ln>
                <a:solidFill>
                  <a:srgbClr val="335466"/>
                </a:solidFill>
                <a:effectLst/>
                <a:uLnTx/>
                <a:uFillTx/>
                <a:latin typeface="Arial" panose="020B0604020202020204" pitchFamily="34" charset="0"/>
                <a:ea typeface="+mn-ea"/>
                <a:cs typeface="Arial" panose="020B0604020202020204" pitchFamily="34" charset="0"/>
              </a:rPr>
              <a:t>of data</a:t>
            </a:r>
            <a:r>
              <a:rPr kumimoji="0" lang="de-DE" sz="1100" b="0" i="0" u="none" strike="noStrike" kern="1200" cap="none" spc="0" normalizeH="0" baseline="0" noProof="0" dirty="0">
                <a:ln>
                  <a:noFill/>
                </a:ln>
                <a:solidFill>
                  <a:srgbClr val="335466"/>
                </a:solidFill>
                <a:effectLst/>
                <a:uLnTx/>
                <a:uFillTx/>
                <a:latin typeface="Arial" panose="020B0604020202020204" pitchFamily="34" charset="0"/>
                <a:ea typeface="+mn-ea"/>
                <a:cs typeface="Arial" panose="020B0604020202020204" pitchFamily="34" charset="0"/>
              </a:rPr>
              <a:t>: EUROSTAT (lfsq_egan22d)</a:t>
            </a:r>
          </a:p>
        </p:txBody>
      </p:sp>
      <p:sp>
        <p:nvSpPr>
          <p:cNvPr id="9" name="Textfeld 8">
            <a:extLst>
              <a:ext uri="{FF2B5EF4-FFF2-40B4-BE49-F238E27FC236}">
                <a16:creationId xmlns:a16="http://schemas.microsoft.com/office/drawing/2014/main" id="{835A827C-D308-4973-9245-8E593A3AD6FB}"/>
              </a:ext>
            </a:extLst>
          </p:cNvPr>
          <p:cNvSpPr txBox="1"/>
          <p:nvPr/>
        </p:nvSpPr>
        <p:spPr>
          <a:xfrm>
            <a:off x="838200" y="1345029"/>
            <a:ext cx="10448026" cy="307777"/>
          </a:xfrm>
          <a:prstGeom prst="rect">
            <a:avLst/>
          </a:prstGeom>
          <a:noFill/>
          <a:ln w="127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small" spc="0" normalizeH="0" baseline="0" noProof="0" dirty="0">
                <a:ln>
                  <a:noFill/>
                </a:ln>
                <a:solidFill>
                  <a:srgbClr val="335466"/>
                </a:solidFill>
                <a:effectLst/>
                <a:uLnTx/>
                <a:uFillTx/>
                <a:latin typeface="Basis Grotesque Mono" panose="02000509030000020004" pitchFamily="49" charset="0"/>
                <a:ea typeface="+mn-ea"/>
                <a:cs typeface="+mn-cs"/>
              </a:rPr>
              <a:t>Difference 2023/2019; Employment, Age: 15-64; in thousand; EU27 </a:t>
            </a:r>
            <a:endParaRPr kumimoji="0" lang="en-GB" sz="1400" b="0" i="0" u="none" strike="noStrike" kern="1200" cap="small" spc="0" normalizeH="0" baseline="0" noProof="0" dirty="0">
              <a:ln>
                <a:noFill/>
              </a:ln>
              <a:solidFill>
                <a:srgbClr val="335466"/>
              </a:solidFill>
              <a:effectLst/>
              <a:uLnTx/>
              <a:uFillTx/>
              <a:latin typeface="Basis Grotesque Mono" panose="02000509030000020004" pitchFamily="49" charset="0"/>
              <a:ea typeface="+mn-ea"/>
              <a:cs typeface="+mn-cs"/>
            </a:endParaRPr>
          </a:p>
        </p:txBody>
      </p:sp>
      <p:sp>
        <p:nvSpPr>
          <p:cNvPr id="10" name="Datumsplatzhalter 3">
            <a:extLst>
              <a:ext uri="{FF2B5EF4-FFF2-40B4-BE49-F238E27FC236}">
                <a16:creationId xmlns:a16="http://schemas.microsoft.com/office/drawing/2014/main" id="{34F1A03F-17EE-4849-A11E-5AD15D6C025F}"/>
              </a:ext>
            </a:extLst>
          </p:cNvPr>
          <p:cNvSpPr>
            <a:spLocks noGrp="1"/>
          </p:cNvSpPr>
          <p:nvPr>
            <p:ph type="dt" sz="half" idx="10"/>
          </p:nvPr>
        </p:nvSpPr>
        <p:spPr>
          <a:xfrm>
            <a:off x="770628" y="5990449"/>
            <a:ext cx="1306513" cy="27463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B78C6E-140C-44BB-843D-9BE4859B0FF0}" type="datetime1">
              <a:rPr kumimoji="0" lang="en-GB" sz="1100" b="0" i="0" u="none" strike="noStrike" kern="1200" cap="none" spc="0" normalizeH="0" baseline="0" noProof="0" smtClean="0">
                <a:ln>
                  <a:noFill/>
                </a:ln>
                <a:solidFill>
                  <a:srgbClr val="335466"/>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27/05/2024</a:t>
            </a:fld>
            <a:endParaRPr kumimoji="0" lang="en-US" sz="1100" b="0" i="0" u="none" strike="noStrike" kern="1200" cap="none" spc="0" normalizeH="0" baseline="0" noProof="0" dirty="0">
              <a:ln>
                <a:noFill/>
              </a:ln>
              <a:solidFill>
                <a:srgbClr val="335466"/>
              </a:solidFill>
              <a:effectLst/>
              <a:uLnTx/>
              <a:uFillTx/>
              <a:latin typeface="Arial" panose="020B0604020202020204" pitchFamily="34" charset="0"/>
              <a:ea typeface="+mn-ea"/>
              <a:cs typeface="Arial" panose="020B0604020202020204" pitchFamily="34" charset="0"/>
            </a:endParaRPr>
          </a:p>
        </p:txBody>
      </p:sp>
      <p:sp>
        <p:nvSpPr>
          <p:cNvPr id="3" name="Textfeld 2">
            <a:extLst>
              <a:ext uri="{FF2B5EF4-FFF2-40B4-BE49-F238E27FC236}">
                <a16:creationId xmlns:a16="http://schemas.microsoft.com/office/drawing/2014/main" id="{F4777836-F0E3-43D3-B3EF-1A1E35D0D8B9}"/>
              </a:ext>
            </a:extLst>
          </p:cNvPr>
          <p:cNvSpPr txBox="1"/>
          <p:nvPr/>
        </p:nvSpPr>
        <p:spPr>
          <a:xfrm>
            <a:off x="9370185" y="4103708"/>
            <a:ext cx="1451103"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Σ</a:t>
            </a:r>
            <a:r>
              <a:rPr kumimoji="0" lang="de-DE"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MET: -275</a:t>
            </a:r>
          </a:p>
        </p:txBody>
      </p:sp>
    </p:spTree>
    <p:extLst>
      <p:ext uri="{BB962C8B-B14F-4D97-AF65-F5344CB8AC3E}">
        <p14:creationId xmlns:p14="http://schemas.microsoft.com/office/powerpoint/2010/main" val="155520003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4159A-063B-458E-9850-52C673325591}"/>
              </a:ext>
            </a:extLst>
          </p:cNvPr>
          <p:cNvSpPr>
            <a:spLocks noGrp="1"/>
          </p:cNvSpPr>
          <p:nvPr>
            <p:ph type="title"/>
          </p:nvPr>
        </p:nvSpPr>
        <p:spPr>
          <a:xfrm>
            <a:off x="838201" y="684220"/>
            <a:ext cx="10515599" cy="686849"/>
          </a:xfrm>
        </p:spPr>
        <p:txBody>
          <a:bodyPr>
            <a:normAutofit fontScale="90000"/>
          </a:bodyPr>
          <a:lstStyle/>
          <a:p>
            <a:r>
              <a:rPr lang="en-US" sz="4000" cap="small" dirty="0">
                <a:solidFill>
                  <a:srgbClr val="335466"/>
                </a:solidFill>
                <a:latin typeface="Basis Grotesque Mono" panose="02000509030000020004" pitchFamily="49" charset="0"/>
              </a:rPr>
              <a:t>MET Industries cover half of Industrial Employment</a:t>
            </a:r>
            <a:endParaRPr lang="en-GB" sz="4000" cap="small" dirty="0">
              <a:solidFill>
                <a:srgbClr val="335466"/>
              </a:solidFill>
              <a:latin typeface="Basis Grotesque Mono" panose="02000509030000020004" pitchFamily="49" charset="0"/>
            </a:endParaRPr>
          </a:p>
        </p:txBody>
      </p:sp>
      <p:sp>
        <p:nvSpPr>
          <p:cNvPr id="4" name="Content Placeholder 2">
            <a:extLst>
              <a:ext uri="{FF2B5EF4-FFF2-40B4-BE49-F238E27FC236}">
                <a16:creationId xmlns:a16="http://schemas.microsoft.com/office/drawing/2014/main" id="{C75621F4-3797-4E45-A0EF-B778F079B16F}"/>
              </a:ext>
            </a:extLst>
          </p:cNvPr>
          <p:cNvSpPr txBox="1">
            <a:spLocks/>
          </p:cNvSpPr>
          <p:nvPr/>
        </p:nvSpPr>
        <p:spPr>
          <a:xfrm>
            <a:off x="838200" y="1622426"/>
            <a:ext cx="10515600" cy="46995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GB" sz="2000" b="0" i="0" u="none" strike="noStrike" kern="1200" cap="none" spc="0" normalizeH="0" baseline="0" noProof="0" dirty="0">
              <a:ln>
                <a:noFill/>
              </a:ln>
              <a:solidFill>
                <a:srgbClr val="335466"/>
              </a:solidFill>
              <a:effectLst/>
              <a:uLnTx/>
              <a:uFillTx/>
              <a:latin typeface="Arial" panose="020B0604020202020204" pitchFamily="34" charset="0"/>
              <a:ea typeface="+mn-ea"/>
              <a:cs typeface="Arial" panose="020B0604020202020204" pitchFamily="34" charset="0"/>
            </a:endParaRPr>
          </a:p>
        </p:txBody>
      </p:sp>
      <p:pic>
        <p:nvPicPr>
          <p:cNvPr id="13" name="Picture 12">
            <a:extLst>
              <a:ext uri="{FF2B5EF4-FFF2-40B4-BE49-F238E27FC236}">
                <a16:creationId xmlns:a16="http://schemas.microsoft.com/office/drawing/2014/main" id="{711AB690-C40A-445A-84E9-D9F55304C703}"/>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905773" y="1293961"/>
            <a:ext cx="2880000" cy="57705"/>
          </a:xfrm>
          <a:prstGeom prst="rect">
            <a:avLst/>
          </a:prstGeom>
        </p:spPr>
      </p:pic>
      <p:sp>
        <p:nvSpPr>
          <p:cNvPr id="7" name="Textfeld 6">
            <a:extLst>
              <a:ext uri="{FF2B5EF4-FFF2-40B4-BE49-F238E27FC236}">
                <a16:creationId xmlns:a16="http://schemas.microsoft.com/office/drawing/2014/main" id="{4FE72241-5831-4221-A88D-E2A2597D86D5}"/>
              </a:ext>
            </a:extLst>
          </p:cNvPr>
          <p:cNvSpPr txBox="1"/>
          <p:nvPr/>
        </p:nvSpPr>
        <p:spPr>
          <a:xfrm>
            <a:off x="770628" y="5728839"/>
            <a:ext cx="799288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srgbClr val="335466"/>
                </a:solidFill>
                <a:effectLst/>
                <a:uLnTx/>
                <a:uFillTx/>
                <a:latin typeface="Arial" panose="020B0604020202020204" pitchFamily="34" charset="0"/>
                <a:ea typeface="+mn-ea"/>
                <a:cs typeface="Arial" panose="020B0604020202020204" pitchFamily="34" charset="0"/>
              </a:rPr>
              <a:t>Source </a:t>
            </a:r>
            <a:r>
              <a:rPr kumimoji="0" lang="en-US" sz="1100" b="0" i="0" u="none" strike="noStrike" kern="1200" cap="none" spc="0" normalizeH="0" baseline="0" noProof="0" dirty="0">
                <a:ln>
                  <a:noFill/>
                </a:ln>
                <a:solidFill>
                  <a:srgbClr val="335466"/>
                </a:solidFill>
                <a:effectLst/>
                <a:uLnTx/>
                <a:uFillTx/>
                <a:latin typeface="Arial" panose="020B0604020202020204" pitchFamily="34" charset="0"/>
                <a:ea typeface="+mn-ea"/>
                <a:cs typeface="Arial" panose="020B0604020202020204" pitchFamily="34" charset="0"/>
              </a:rPr>
              <a:t>of data</a:t>
            </a:r>
            <a:r>
              <a:rPr kumimoji="0" lang="de-DE" sz="1100" b="0" i="0" u="none" strike="noStrike" kern="1200" cap="none" spc="0" normalizeH="0" baseline="0" noProof="0" dirty="0">
                <a:ln>
                  <a:noFill/>
                </a:ln>
                <a:solidFill>
                  <a:srgbClr val="335466"/>
                </a:solidFill>
                <a:effectLst/>
                <a:uLnTx/>
                <a:uFillTx/>
                <a:latin typeface="Arial" panose="020B0604020202020204" pitchFamily="34" charset="0"/>
                <a:ea typeface="+mn-ea"/>
                <a:cs typeface="Arial" panose="020B0604020202020204" pitchFamily="34" charset="0"/>
              </a:rPr>
              <a:t>: EUROSTAT (lfsq_egan22d + lfsq_egan2)</a:t>
            </a:r>
          </a:p>
        </p:txBody>
      </p:sp>
      <p:sp>
        <p:nvSpPr>
          <p:cNvPr id="9" name="Textfeld 8">
            <a:extLst>
              <a:ext uri="{FF2B5EF4-FFF2-40B4-BE49-F238E27FC236}">
                <a16:creationId xmlns:a16="http://schemas.microsoft.com/office/drawing/2014/main" id="{835A827C-D308-4973-9245-8E593A3AD6FB}"/>
              </a:ext>
            </a:extLst>
          </p:cNvPr>
          <p:cNvSpPr txBox="1"/>
          <p:nvPr/>
        </p:nvSpPr>
        <p:spPr>
          <a:xfrm>
            <a:off x="838200" y="1345029"/>
            <a:ext cx="10448026" cy="307777"/>
          </a:xfrm>
          <a:prstGeom prst="rect">
            <a:avLst/>
          </a:prstGeom>
          <a:noFill/>
          <a:ln w="127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small" spc="0" normalizeH="0" baseline="0" noProof="0" dirty="0">
                <a:ln>
                  <a:noFill/>
                </a:ln>
                <a:solidFill>
                  <a:srgbClr val="335466"/>
                </a:solidFill>
                <a:effectLst/>
                <a:uLnTx/>
                <a:uFillTx/>
                <a:latin typeface="Basis Grotesque Mono" panose="02000509030000020004" pitchFamily="49" charset="0"/>
                <a:ea typeface="+mn-ea"/>
                <a:cs typeface="+mn-cs"/>
              </a:rPr>
              <a:t>Employment in the MET Industries (Sectors 24 – 30, 32&amp;33*) and in total Manufacturing; Age: 15-64; in thousand; EU27 </a:t>
            </a:r>
            <a:endParaRPr kumimoji="0" lang="en-GB" sz="1400" b="0" i="0" u="none" strike="noStrike" kern="1200" cap="small" spc="0" normalizeH="0" baseline="0" noProof="0" dirty="0">
              <a:ln>
                <a:noFill/>
              </a:ln>
              <a:solidFill>
                <a:srgbClr val="335466"/>
              </a:solidFill>
              <a:effectLst/>
              <a:uLnTx/>
              <a:uFillTx/>
              <a:latin typeface="Basis Grotesque Mono" panose="02000509030000020004" pitchFamily="49" charset="0"/>
              <a:ea typeface="+mn-ea"/>
              <a:cs typeface="+mn-cs"/>
            </a:endParaRPr>
          </a:p>
        </p:txBody>
      </p:sp>
      <p:sp>
        <p:nvSpPr>
          <p:cNvPr id="11" name="Datumsplatzhalter 3">
            <a:extLst>
              <a:ext uri="{FF2B5EF4-FFF2-40B4-BE49-F238E27FC236}">
                <a16:creationId xmlns:a16="http://schemas.microsoft.com/office/drawing/2014/main" id="{18CEFE1B-DED3-453A-B8B4-C4A5490B187A}"/>
              </a:ext>
            </a:extLst>
          </p:cNvPr>
          <p:cNvSpPr>
            <a:spLocks noGrp="1"/>
          </p:cNvSpPr>
          <p:nvPr>
            <p:ph type="dt" sz="half" idx="10"/>
          </p:nvPr>
        </p:nvSpPr>
        <p:spPr>
          <a:xfrm>
            <a:off x="770628" y="5990449"/>
            <a:ext cx="1306513" cy="27463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B78C6E-140C-44BB-843D-9BE4859B0FF0}" type="datetime1">
              <a:rPr kumimoji="0" lang="en-GB" sz="1100" b="0" i="0" u="none" strike="noStrike" kern="1200" cap="none" spc="0" normalizeH="0" baseline="0" noProof="0" smtClean="0">
                <a:ln>
                  <a:noFill/>
                </a:ln>
                <a:solidFill>
                  <a:srgbClr val="335466"/>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27/05/2024</a:t>
            </a:fld>
            <a:endParaRPr kumimoji="0" lang="en-US" sz="1100" b="0" i="0" u="none" strike="noStrike" kern="1200" cap="none" spc="0" normalizeH="0" baseline="0" noProof="0" dirty="0">
              <a:ln>
                <a:noFill/>
              </a:ln>
              <a:solidFill>
                <a:srgbClr val="335466"/>
              </a:solidFill>
              <a:effectLst/>
              <a:uLnTx/>
              <a:uFillTx/>
              <a:latin typeface="Arial" panose="020B0604020202020204" pitchFamily="34" charset="0"/>
              <a:ea typeface="+mn-ea"/>
              <a:cs typeface="Arial" panose="020B0604020202020204" pitchFamily="34" charset="0"/>
            </a:endParaRPr>
          </a:p>
        </p:txBody>
      </p:sp>
      <p:graphicFrame>
        <p:nvGraphicFramePr>
          <p:cNvPr id="10" name="Diagramm 9">
            <a:extLst>
              <a:ext uri="{FF2B5EF4-FFF2-40B4-BE49-F238E27FC236}">
                <a16:creationId xmlns:a16="http://schemas.microsoft.com/office/drawing/2014/main" id="{B1E21FBD-07FC-4DD3-94CA-3F2ABD37FF67}"/>
              </a:ext>
            </a:extLst>
          </p:cNvPr>
          <p:cNvGraphicFramePr>
            <a:graphicFrameLocks noGrp="1"/>
          </p:cNvGraphicFramePr>
          <p:nvPr/>
        </p:nvGraphicFramePr>
        <p:xfrm>
          <a:off x="905774" y="1648466"/>
          <a:ext cx="10448024" cy="402348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6232160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4159A-063B-458E-9850-52C673325591}"/>
              </a:ext>
            </a:extLst>
          </p:cNvPr>
          <p:cNvSpPr>
            <a:spLocks noGrp="1"/>
          </p:cNvSpPr>
          <p:nvPr>
            <p:ph type="title"/>
          </p:nvPr>
        </p:nvSpPr>
        <p:spPr>
          <a:xfrm>
            <a:off x="838200" y="365125"/>
            <a:ext cx="10515599" cy="1325563"/>
          </a:xfrm>
        </p:spPr>
        <p:txBody>
          <a:bodyPr/>
          <a:lstStyle/>
          <a:p>
            <a:r>
              <a:rPr lang="en-GB" cap="small" dirty="0">
                <a:solidFill>
                  <a:srgbClr val="335466"/>
                </a:solidFill>
                <a:latin typeface="Basis Grotesque Mono" panose="02000509030000020004" pitchFamily="49" charset="0"/>
              </a:rPr>
              <a:t>Summary Conclusions</a:t>
            </a:r>
          </a:p>
        </p:txBody>
      </p:sp>
      <p:sp>
        <p:nvSpPr>
          <p:cNvPr id="4" name="Content Placeholder 2">
            <a:extLst>
              <a:ext uri="{FF2B5EF4-FFF2-40B4-BE49-F238E27FC236}">
                <a16:creationId xmlns:a16="http://schemas.microsoft.com/office/drawing/2014/main" id="{C75621F4-3797-4E45-A0EF-B778F079B16F}"/>
              </a:ext>
            </a:extLst>
          </p:cNvPr>
          <p:cNvSpPr txBox="1">
            <a:spLocks/>
          </p:cNvSpPr>
          <p:nvPr/>
        </p:nvSpPr>
        <p:spPr>
          <a:xfrm>
            <a:off x="838200" y="1622426"/>
            <a:ext cx="10515600" cy="46995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335466"/>
                </a:solidFill>
                <a:effectLst/>
                <a:uLnTx/>
                <a:uFillTx/>
                <a:latin typeface="Arial" panose="020B0604020202020204" pitchFamily="34" charset="0"/>
                <a:ea typeface="+mn-ea"/>
                <a:cs typeface="Arial" panose="020B0604020202020204" pitchFamily="34" charset="0"/>
              </a:rPr>
              <a:t>Employment growth since 2010 was interrupted in 2020 by the Corona Crisis</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GB" sz="1800" b="0" i="0" u="none" strike="noStrike" kern="1200" cap="none" spc="0" normalizeH="0" baseline="0" noProof="0" dirty="0">
              <a:ln>
                <a:noFill/>
              </a:ln>
              <a:solidFill>
                <a:srgbClr val="335466"/>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35466"/>
                </a:solidFill>
                <a:effectLst/>
                <a:uLnTx/>
                <a:uFillTx/>
                <a:latin typeface="Arial" panose="020B0604020202020204" pitchFamily="34" charset="0"/>
                <a:ea typeface="+mn-ea"/>
                <a:cs typeface="Arial" panose="020B0604020202020204" pitchFamily="34" charset="0"/>
              </a:rPr>
              <a:t>In 2022, 235,000 fewer people were employed in the MET Industries than in 2019 (- 1.4%)</a:t>
            </a:r>
          </a:p>
          <a:p>
            <a:pPr marL="0" marR="0" lvl="0" indent="0" algn="l" defTabSz="914400" rtl="0" eaLnBrk="1" fontAlgn="auto" latinLnBrk="0" hangingPunct="1">
              <a:lnSpc>
                <a:spcPct val="90000"/>
              </a:lnSpc>
              <a:spcBef>
                <a:spcPct val="0"/>
              </a:spcBef>
              <a:spcAft>
                <a:spcPts val="60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335466"/>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35466"/>
                </a:solidFill>
                <a:effectLst/>
                <a:uLnTx/>
                <a:uFillTx/>
                <a:latin typeface="Arial" panose="020B0604020202020204" pitchFamily="34" charset="0"/>
                <a:ea typeface="+mn-ea"/>
                <a:cs typeface="Arial" panose="020B0604020202020204" pitchFamily="34" charset="0"/>
              </a:rPr>
              <a:t>Nevertheless, the MET Industries has kept the number of employees stable relative to the sharp drop in production during the Corona crisis</a:t>
            </a:r>
          </a:p>
          <a:p>
            <a:pPr marL="0" marR="0" lvl="0" indent="0" algn="l" defTabSz="914400" rtl="0" eaLnBrk="1" fontAlgn="auto" latinLnBrk="0" hangingPunct="1">
              <a:lnSpc>
                <a:spcPct val="90000"/>
              </a:lnSpc>
              <a:spcBef>
                <a:spcPct val="0"/>
              </a:spcBef>
              <a:spcAft>
                <a:spcPts val="60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335466"/>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35466"/>
                </a:solidFill>
                <a:effectLst/>
                <a:uLnTx/>
                <a:uFillTx/>
                <a:latin typeface="Arial" panose="020B0604020202020204" pitchFamily="34" charset="0"/>
                <a:ea typeface="+mn-ea"/>
                <a:cs typeface="Arial" panose="020B0604020202020204" pitchFamily="34" charset="0"/>
              </a:rPr>
              <a:t>Structural change and the Corona crisis are clearly reflected in the medium-term employment trend</a:t>
            </a:r>
            <a:endParaRPr kumimoji="0" lang="de-DE" sz="1800" b="0" i="0" u="none" strike="noStrike" kern="1200" cap="none" spc="0" normalizeH="0" baseline="0" noProof="0" dirty="0">
              <a:ln>
                <a:noFill/>
              </a:ln>
              <a:solidFill>
                <a:srgbClr val="335466"/>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0"/>
              </a:spcBef>
              <a:spcAft>
                <a:spcPts val="0"/>
              </a:spcAft>
              <a:buClrTx/>
              <a:buSzTx/>
              <a:buFont typeface="Wingdings" panose="05000000000000000000" pitchFamily="2" charset="2"/>
              <a:buChar char="§"/>
              <a:tabLst/>
              <a:defRPr/>
            </a:pPr>
            <a:endParaRPr kumimoji="0" lang="en-GB" sz="2000" b="0" i="0" u="none" strike="noStrike" kern="1200" cap="none" spc="0" normalizeH="0" baseline="0" noProof="0" dirty="0">
              <a:ln>
                <a:noFill/>
              </a:ln>
              <a:solidFill>
                <a:srgbClr val="335466"/>
              </a:solidFill>
              <a:effectLst/>
              <a:uLnTx/>
              <a:uFillTx/>
              <a:latin typeface="Arial" panose="020B0604020202020204" pitchFamily="34" charset="0"/>
              <a:ea typeface="+mn-ea"/>
              <a:cs typeface="Arial" panose="020B0604020202020204" pitchFamily="34" charset="0"/>
            </a:endParaRPr>
          </a:p>
        </p:txBody>
      </p:sp>
      <p:pic>
        <p:nvPicPr>
          <p:cNvPr id="13" name="Picture 12">
            <a:extLst>
              <a:ext uri="{FF2B5EF4-FFF2-40B4-BE49-F238E27FC236}">
                <a16:creationId xmlns:a16="http://schemas.microsoft.com/office/drawing/2014/main" id="{711AB690-C40A-445A-84E9-D9F55304C703}"/>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905773" y="1293961"/>
            <a:ext cx="2880000" cy="57705"/>
          </a:xfrm>
          <a:prstGeom prst="rect">
            <a:avLst/>
          </a:prstGeom>
        </p:spPr>
      </p:pic>
      <p:sp>
        <p:nvSpPr>
          <p:cNvPr id="5" name="Datumsplatzhalter 3">
            <a:extLst>
              <a:ext uri="{FF2B5EF4-FFF2-40B4-BE49-F238E27FC236}">
                <a16:creationId xmlns:a16="http://schemas.microsoft.com/office/drawing/2014/main" id="{B16C46E5-2558-4F29-97E4-1AAEB7924756}"/>
              </a:ext>
            </a:extLst>
          </p:cNvPr>
          <p:cNvSpPr>
            <a:spLocks noGrp="1"/>
          </p:cNvSpPr>
          <p:nvPr>
            <p:ph type="dt" sz="half" idx="10"/>
          </p:nvPr>
        </p:nvSpPr>
        <p:spPr>
          <a:xfrm>
            <a:off x="770628" y="5990449"/>
            <a:ext cx="1306513" cy="27463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B78C6E-140C-44BB-843D-9BE4859B0FF0}" type="datetime1">
              <a:rPr kumimoji="0" lang="en-GB" sz="1100" b="0" i="0" u="none" strike="noStrike" kern="1200" cap="none" spc="0" normalizeH="0" baseline="0" noProof="0" smtClean="0">
                <a:ln>
                  <a:noFill/>
                </a:ln>
                <a:solidFill>
                  <a:srgbClr val="335466"/>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27/05/2024</a:t>
            </a:fld>
            <a:endParaRPr kumimoji="0" lang="en-US" sz="1100" b="0" i="0" u="none" strike="noStrike" kern="1200" cap="none" spc="0" normalizeH="0" baseline="0" noProof="0" dirty="0">
              <a:ln>
                <a:noFill/>
              </a:ln>
              <a:solidFill>
                <a:srgbClr val="33546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9707563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7AE95F-1EEF-4FB6-9206-87AE49050C5F}"/>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446241" y="0"/>
            <a:ext cx="5533757" cy="6858000"/>
          </a:xfrm>
          <a:prstGeom prst="rect">
            <a:avLst/>
          </a:prstGeom>
        </p:spPr>
      </p:pic>
      <p:sp>
        <p:nvSpPr>
          <p:cNvPr id="6" name="Rectangle 5">
            <a:extLst>
              <a:ext uri="{FF2B5EF4-FFF2-40B4-BE49-F238E27FC236}">
                <a16:creationId xmlns:a16="http://schemas.microsoft.com/office/drawing/2014/main" id="{0DCCC86E-A882-49C7-BF85-E1C842FDC27A}"/>
              </a:ext>
            </a:extLst>
          </p:cNvPr>
          <p:cNvSpPr/>
          <p:nvPr/>
        </p:nvSpPr>
        <p:spPr>
          <a:xfrm>
            <a:off x="571522" y="291319"/>
            <a:ext cx="6124842" cy="6250799"/>
          </a:xfrm>
          <a:prstGeom prst="rect">
            <a:avLst/>
          </a:prstGeom>
          <a:solidFill>
            <a:srgbClr val="E0E1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8811DB42-080F-4BD2-92EC-3EEFD4EB3245}"/>
              </a:ext>
            </a:extLst>
          </p:cNvPr>
          <p:cNvSpPr txBox="1"/>
          <p:nvPr/>
        </p:nvSpPr>
        <p:spPr>
          <a:xfrm>
            <a:off x="1505327" y="2739611"/>
            <a:ext cx="4181032" cy="20928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35466"/>
                </a:solidFill>
                <a:effectLst/>
                <a:uLnTx/>
                <a:uFillTx/>
                <a:latin typeface="Arial" panose="020B0604020202020204" pitchFamily="34" charset="0"/>
                <a:ea typeface="+mn-ea"/>
                <a:cs typeface="Arial" panose="020B0604020202020204" pitchFamily="34" charset="0"/>
              </a:rPr>
              <a:t>HOURS WORKED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35466"/>
                </a:solidFill>
                <a:effectLst/>
                <a:uLnTx/>
                <a:uFillTx/>
                <a:latin typeface="Arial" panose="020B0604020202020204" pitchFamily="34" charset="0"/>
                <a:ea typeface="+mn-ea"/>
                <a:cs typeface="Arial" panose="020B0604020202020204" pitchFamily="34" charset="0"/>
              </a:rPr>
              <a:t>in the MET Industries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35466"/>
                </a:solidFill>
                <a:effectLst/>
                <a:uLnTx/>
                <a:uFillTx/>
                <a:latin typeface="Arial" panose="020B0604020202020204" pitchFamily="34" charset="0"/>
                <a:ea typeface="+mn-ea"/>
                <a:cs typeface="Arial" panose="020B0604020202020204" pitchFamily="34" charset="0"/>
              </a:rPr>
              <a:t>Chief Economists Group Meeting</a:t>
            </a:r>
            <a:endParaRPr kumimoji="0" lang="en-GB" sz="1800" b="0" i="0" u="none" strike="noStrike" kern="1200" cap="none" spc="0" normalizeH="0" baseline="0" noProof="0" dirty="0">
              <a:ln>
                <a:noFill/>
              </a:ln>
              <a:solidFill>
                <a:srgbClr val="335466"/>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35466"/>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335466"/>
                </a:solidFill>
                <a:effectLst/>
                <a:uLnTx/>
                <a:uFillTx/>
                <a:latin typeface="Basis Grotesque Mono" panose="02000509030000020004" pitchFamily="49" charset="0"/>
                <a:ea typeface="+mn-ea"/>
                <a:cs typeface="+mn-cs"/>
              </a:rPr>
              <a:t>19 April 2024</a:t>
            </a:r>
          </a:p>
        </p:txBody>
      </p:sp>
      <p:pic>
        <p:nvPicPr>
          <p:cNvPr id="19" name="Picture 18">
            <a:extLst>
              <a:ext uri="{FF2B5EF4-FFF2-40B4-BE49-F238E27FC236}">
                <a16:creationId xmlns:a16="http://schemas.microsoft.com/office/drawing/2014/main" id="{3BD08594-3AA5-4713-9872-DB27C587D1B9}"/>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571522" y="312233"/>
            <a:ext cx="4924425" cy="2248302"/>
          </a:xfrm>
          <a:prstGeom prst="rect">
            <a:avLst/>
          </a:prstGeom>
        </p:spPr>
      </p:pic>
    </p:spTree>
    <p:extLst>
      <p:ext uri="{BB962C8B-B14F-4D97-AF65-F5344CB8AC3E}">
        <p14:creationId xmlns:p14="http://schemas.microsoft.com/office/powerpoint/2010/main" val="334509053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4159A-063B-458E-9850-52C673325591}"/>
              </a:ext>
            </a:extLst>
          </p:cNvPr>
          <p:cNvSpPr>
            <a:spLocks noGrp="1"/>
          </p:cNvSpPr>
          <p:nvPr>
            <p:ph type="title"/>
          </p:nvPr>
        </p:nvSpPr>
        <p:spPr>
          <a:xfrm>
            <a:off x="838200" y="155250"/>
            <a:ext cx="10515599" cy="1325563"/>
          </a:xfrm>
        </p:spPr>
        <p:txBody>
          <a:bodyPr>
            <a:normAutofit/>
          </a:bodyPr>
          <a:lstStyle/>
          <a:p>
            <a:pPr algn="ctr"/>
            <a:r>
              <a:rPr lang="en-US" sz="3200" b="1" dirty="0">
                <a:solidFill>
                  <a:srgbClr val="335466"/>
                </a:solidFill>
                <a:latin typeface="+mn-lt"/>
              </a:rPr>
              <a:t>EU</a:t>
            </a:r>
            <a:r>
              <a:rPr lang="en-US" sz="3200" b="1" dirty="0">
                <a:solidFill>
                  <a:srgbClr val="8181FF"/>
                </a:solidFill>
                <a:latin typeface="+mn-lt"/>
              </a:rPr>
              <a:t>27</a:t>
            </a:r>
            <a:r>
              <a:rPr lang="en-US" sz="3200" b="1" dirty="0">
                <a:solidFill>
                  <a:srgbClr val="335466"/>
                </a:solidFill>
                <a:latin typeface="+mn-lt"/>
              </a:rPr>
              <a:t> Average Annual Hours Worked Per Capita Manufacturing </a:t>
            </a:r>
            <a:endParaRPr lang="en-GB" sz="3200" b="1" cap="small" dirty="0">
              <a:solidFill>
                <a:srgbClr val="335466"/>
              </a:solidFill>
              <a:latin typeface="Basis Grotesque Mono" panose="02000509030000020004" pitchFamily="49" charset="0"/>
            </a:endParaRPr>
          </a:p>
        </p:txBody>
      </p:sp>
      <p:graphicFrame>
        <p:nvGraphicFramePr>
          <p:cNvPr id="6" name="Grafico 5">
            <a:extLst>
              <a:ext uri="{FF2B5EF4-FFF2-40B4-BE49-F238E27FC236}">
                <a16:creationId xmlns:a16="http://schemas.microsoft.com/office/drawing/2014/main" id="{4CC405B3-47AB-B249-2FC6-A754984F1654}"/>
              </a:ext>
            </a:extLst>
          </p:cNvPr>
          <p:cNvGraphicFramePr/>
          <p:nvPr/>
        </p:nvGraphicFramePr>
        <p:xfrm>
          <a:off x="1155416" y="1437000"/>
          <a:ext cx="8451273" cy="5040000"/>
        </p:xfrm>
        <a:graphic>
          <a:graphicData uri="http://schemas.openxmlformats.org/drawingml/2006/chart">
            <c:chart xmlns:c="http://schemas.openxmlformats.org/drawingml/2006/chart" xmlns:r="http://schemas.openxmlformats.org/officeDocument/2006/relationships" r:id="rId2"/>
          </a:graphicData>
        </a:graphic>
      </p:graphicFrame>
      <p:sp>
        <p:nvSpPr>
          <p:cNvPr id="7" name="Segnaposto data 3">
            <a:extLst>
              <a:ext uri="{FF2B5EF4-FFF2-40B4-BE49-F238E27FC236}">
                <a16:creationId xmlns:a16="http://schemas.microsoft.com/office/drawing/2014/main" id="{1C3842F0-6D37-D200-8269-4139935D98B8}"/>
              </a:ext>
            </a:extLst>
          </p:cNvPr>
          <p:cNvSpPr>
            <a:spLocks noGrp="1"/>
          </p:cNvSpPr>
          <p:nvPr>
            <p:ph type="dt" sz="half" idx="10"/>
          </p:nvPr>
        </p:nvSpPr>
        <p:spPr>
          <a:xfrm>
            <a:off x="457200" y="6476999"/>
            <a:ext cx="2433782" cy="33855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335466"/>
                </a:solidFill>
                <a:effectLst/>
                <a:uLnTx/>
                <a:uFillTx/>
                <a:latin typeface="Calibri" panose="020F0502020204030204"/>
                <a:ea typeface="+mn-ea"/>
                <a:cs typeface="+mn-cs"/>
              </a:rPr>
              <a:t>Source: OECD, National Accounts</a:t>
            </a:r>
            <a:endPar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8" name="Connettore 1 8">
            <a:extLst>
              <a:ext uri="{FF2B5EF4-FFF2-40B4-BE49-F238E27FC236}">
                <a16:creationId xmlns:a16="http://schemas.microsoft.com/office/drawing/2014/main" id="{6BB1A40C-8FB1-BF09-2967-27A9563118C7}"/>
              </a:ext>
            </a:extLst>
          </p:cNvPr>
          <p:cNvCxnSpPr>
            <a:cxnSpLocks/>
          </p:cNvCxnSpPr>
          <p:nvPr/>
        </p:nvCxnSpPr>
        <p:spPr>
          <a:xfrm>
            <a:off x="1674091" y="3065551"/>
            <a:ext cx="8145544" cy="0"/>
          </a:xfrm>
          <a:prstGeom prst="line">
            <a:avLst/>
          </a:prstGeom>
          <a:ln w="38100">
            <a:solidFill>
              <a:srgbClr val="335466"/>
            </a:solidFill>
            <a:prstDash val="sysDash"/>
          </a:ln>
        </p:spPr>
        <p:style>
          <a:lnRef idx="1">
            <a:schemeClr val="accent1"/>
          </a:lnRef>
          <a:fillRef idx="0">
            <a:schemeClr val="accent1"/>
          </a:fillRef>
          <a:effectRef idx="0">
            <a:schemeClr val="accent1"/>
          </a:effectRef>
          <a:fontRef idx="minor">
            <a:schemeClr val="tx1"/>
          </a:fontRef>
        </p:style>
      </p:cxnSp>
      <p:sp>
        <p:nvSpPr>
          <p:cNvPr id="10" name="CasellaDiTesto 9">
            <a:extLst>
              <a:ext uri="{FF2B5EF4-FFF2-40B4-BE49-F238E27FC236}">
                <a16:creationId xmlns:a16="http://schemas.microsoft.com/office/drawing/2014/main" id="{527DF729-5A44-5464-C841-742A357FED55}"/>
              </a:ext>
            </a:extLst>
          </p:cNvPr>
          <p:cNvSpPr txBox="1"/>
          <p:nvPr/>
        </p:nvSpPr>
        <p:spPr>
          <a:xfrm>
            <a:off x="9780661" y="3044046"/>
            <a:ext cx="684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rPr>
              <a:t>1.591</a:t>
            </a:r>
          </a:p>
        </p:txBody>
      </p:sp>
      <p:sp>
        <p:nvSpPr>
          <p:cNvPr id="11" name="CasellaDiTesto 10">
            <a:extLst>
              <a:ext uri="{FF2B5EF4-FFF2-40B4-BE49-F238E27FC236}">
                <a16:creationId xmlns:a16="http://schemas.microsoft.com/office/drawing/2014/main" id="{8C959B9D-1620-943F-7EB1-F89A5186D916}"/>
              </a:ext>
            </a:extLst>
          </p:cNvPr>
          <p:cNvSpPr txBox="1"/>
          <p:nvPr/>
        </p:nvSpPr>
        <p:spPr>
          <a:xfrm>
            <a:off x="1636275" y="2419214"/>
            <a:ext cx="7200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335466"/>
                </a:solidFill>
                <a:effectLst/>
                <a:uLnTx/>
                <a:uFillTx/>
                <a:latin typeface="Calibri" panose="020F0502020204030204"/>
                <a:ea typeface="+mn-ea"/>
                <a:cs typeface="+mn-cs"/>
              </a:rPr>
              <a:t>EU</a:t>
            </a:r>
            <a:r>
              <a:rPr kumimoji="0" lang="en-GB" sz="1800" b="1" i="0" u="none" strike="noStrike" kern="1200" cap="none" spc="0" normalizeH="0" baseline="0" noProof="0" dirty="0">
                <a:ln>
                  <a:noFill/>
                </a:ln>
                <a:solidFill>
                  <a:srgbClr val="8181FF"/>
                </a:solidFill>
                <a:effectLst/>
                <a:uLnTx/>
                <a:uFillTx/>
                <a:latin typeface="Calibri" panose="020F0502020204030204"/>
                <a:ea typeface="+mn-ea"/>
                <a:cs typeface="+mn-cs"/>
              </a:rPr>
              <a:t>27</a:t>
            </a:r>
          </a:p>
        </p:txBody>
      </p:sp>
      <p:sp>
        <p:nvSpPr>
          <p:cNvPr id="12" name="CasellaDiTesto 11">
            <a:extLst>
              <a:ext uri="{FF2B5EF4-FFF2-40B4-BE49-F238E27FC236}">
                <a16:creationId xmlns:a16="http://schemas.microsoft.com/office/drawing/2014/main" id="{BEF8961B-FB4D-8AE8-46B2-D169609A9ABA}"/>
              </a:ext>
            </a:extLst>
          </p:cNvPr>
          <p:cNvSpPr txBox="1"/>
          <p:nvPr/>
        </p:nvSpPr>
        <p:spPr>
          <a:xfrm>
            <a:off x="9781093" y="2476695"/>
            <a:ext cx="68356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8181FF"/>
                </a:solidFill>
                <a:effectLst/>
                <a:uLnTx/>
                <a:uFillTx/>
                <a:latin typeface="Calibri" panose="020F0502020204030204"/>
                <a:ea typeface="+mn-ea"/>
                <a:cs typeface="+mn-cs"/>
              </a:rPr>
              <a:t>1.657</a:t>
            </a:r>
          </a:p>
        </p:txBody>
      </p:sp>
      <p:cxnSp>
        <p:nvCxnSpPr>
          <p:cNvPr id="14" name="Connettore 1 8">
            <a:extLst>
              <a:ext uri="{FF2B5EF4-FFF2-40B4-BE49-F238E27FC236}">
                <a16:creationId xmlns:a16="http://schemas.microsoft.com/office/drawing/2014/main" id="{631566E5-684F-FB7C-A179-06B697A642AE}"/>
              </a:ext>
            </a:extLst>
          </p:cNvPr>
          <p:cNvCxnSpPr>
            <a:cxnSpLocks/>
          </p:cNvCxnSpPr>
          <p:nvPr/>
        </p:nvCxnSpPr>
        <p:spPr>
          <a:xfrm>
            <a:off x="1674091" y="2819695"/>
            <a:ext cx="8145544" cy="0"/>
          </a:xfrm>
          <a:prstGeom prst="line">
            <a:avLst/>
          </a:prstGeom>
          <a:ln w="38100">
            <a:solidFill>
              <a:srgbClr val="8181FF"/>
            </a:solidFill>
            <a:prstDash val="sysDash"/>
          </a:ln>
        </p:spPr>
        <p:style>
          <a:lnRef idx="1">
            <a:schemeClr val="accent1"/>
          </a:lnRef>
          <a:fillRef idx="0">
            <a:schemeClr val="accent1"/>
          </a:fillRef>
          <a:effectRef idx="0">
            <a:schemeClr val="accent1"/>
          </a:effectRef>
          <a:fontRef idx="minor">
            <a:schemeClr val="tx1"/>
          </a:fontRef>
        </p:style>
      </p:cxnSp>
      <p:sp>
        <p:nvSpPr>
          <p:cNvPr id="4" name="CasellaDiTesto 3">
            <a:extLst>
              <a:ext uri="{FF2B5EF4-FFF2-40B4-BE49-F238E27FC236}">
                <a16:creationId xmlns:a16="http://schemas.microsoft.com/office/drawing/2014/main" id="{B757B39A-A0DE-4B84-9A83-B009267C0D13}"/>
              </a:ext>
            </a:extLst>
          </p:cNvPr>
          <p:cNvSpPr txBox="1"/>
          <p:nvPr/>
        </p:nvSpPr>
        <p:spPr>
          <a:xfrm>
            <a:off x="3758065" y="6510360"/>
            <a:ext cx="5053426"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300" b="1" i="0" u="none" strike="noStrike" kern="1200" cap="none" spc="0" normalizeH="0" baseline="0" noProof="0" dirty="0">
                <a:ln>
                  <a:noFill/>
                </a:ln>
                <a:solidFill>
                  <a:srgbClr val="335466"/>
                </a:solidFill>
                <a:effectLst/>
                <a:uLnTx/>
                <a:uFillTx/>
                <a:latin typeface="Calibri" panose="020F0502020204030204"/>
                <a:ea typeface="+mn-ea"/>
                <a:cs typeface="+mn-cs"/>
              </a:rPr>
              <a:t>* </a:t>
            </a:r>
            <a:r>
              <a:rPr kumimoji="0" lang="it-IT" sz="1300" b="1" i="0" u="none" strike="noStrike" kern="1200" cap="none" spc="0" normalizeH="0" baseline="0" noProof="0" dirty="0" err="1">
                <a:ln>
                  <a:noFill/>
                </a:ln>
                <a:solidFill>
                  <a:srgbClr val="335466"/>
                </a:solidFill>
                <a:effectLst/>
                <a:uLnTx/>
                <a:uFillTx/>
                <a:latin typeface="Calibri" panose="020F0502020204030204"/>
                <a:ea typeface="+mn-ea"/>
                <a:cs typeface="+mn-cs"/>
              </a:rPr>
              <a:t>Belgium</a:t>
            </a:r>
            <a:r>
              <a:rPr kumimoji="0" lang="it-IT" sz="1300" b="1" i="0" u="none" strike="noStrike" kern="1200" cap="none" spc="0" normalizeH="0" baseline="0" noProof="0" dirty="0">
                <a:ln>
                  <a:noFill/>
                </a:ln>
                <a:solidFill>
                  <a:srgbClr val="335466"/>
                </a:solidFill>
                <a:effectLst/>
                <a:uLnTx/>
                <a:uFillTx/>
                <a:latin typeface="Calibri" panose="020F0502020204030204"/>
                <a:ea typeface="+mn-ea"/>
                <a:cs typeface="+mn-cs"/>
              </a:rPr>
              <a:t> and United Kingdom (2022 data)</a:t>
            </a:r>
          </a:p>
        </p:txBody>
      </p:sp>
    </p:spTree>
    <p:extLst>
      <p:ext uri="{BB962C8B-B14F-4D97-AF65-F5344CB8AC3E}">
        <p14:creationId xmlns:p14="http://schemas.microsoft.com/office/powerpoint/2010/main" val="106305065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4159A-063B-458E-9850-52C673325591}"/>
              </a:ext>
            </a:extLst>
          </p:cNvPr>
          <p:cNvSpPr>
            <a:spLocks noGrp="1"/>
          </p:cNvSpPr>
          <p:nvPr>
            <p:ph type="title"/>
          </p:nvPr>
        </p:nvSpPr>
        <p:spPr>
          <a:xfrm>
            <a:off x="221674" y="126900"/>
            <a:ext cx="11563926" cy="1325563"/>
          </a:xfrm>
        </p:spPr>
        <p:txBody>
          <a:bodyPr>
            <a:normAutofit/>
          </a:bodyPr>
          <a:lstStyle/>
          <a:p>
            <a:pPr algn="ctr"/>
            <a:r>
              <a:rPr lang="en-US" sz="3200" b="1" dirty="0">
                <a:solidFill>
                  <a:srgbClr val="335466"/>
                </a:solidFill>
                <a:latin typeface="+mn-lt"/>
              </a:rPr>
              <a:t>EU</a:t>
            </a:r>
            <a:r>
              <a:rPr lang="en-US" sz="3200" b="1" dirty="0">
                <a:solidFill>
                  <a:srgbClr val="8181FF"/>
                </a:solidFill>
                <a:latin typeface="+mn-lt"/>
              </a:rPr>
              <a:t>27</a:t>
            </a:r>
            <a:r>
              <a:rPr lang="en-US" sz="3200" b="1" dirty="0">
                <a:solidFill>
                  <a:srgbClr val="335466"/>
                </a:solidFill>
                <a:latin typeface="+mn-lt"/>
              </a:rPr>
              <a:t> Average number of actual weekly hours of work in the main job by gender - Manufacturing 2008-2022</a:t>
            </a:r>
            <a:endParaRPr lang="en-GB" sz="3200" b="1" cap="small" dirty="0">
              <a:solidFill>
                <a:srgbClr val="335466"/>
              </a:solidFill>
              <a:latin typeface="Basis Grotesque Mono" panose="02000509030000020004" pitchFamily="49" charset="0"/>
            </a:endParaRPr>
          </a:p>
        </p:txBody>
      </p:sp>
      <p:graphicFrame>
        <p:nvGraphicFramePr>
          <p:cNvPr id="6" name="Grafico 5">
            <a:extLst>
              <a:ext uri="{FF2B5EF4-FFF2-40B4-BE49-F238E27FC236}">
                <a16:creationId xmlns:a16="http://schemas.microsoft.com/office/drawing/2014/main" id="{4CC405B3-47AB-B249-2FC6-A754984F1654}"/>
              </a:ext>
            </a:extLst>
          </p:cNvPr>
          <p:cNvGraphicFramePr/>
          <p:nvPr/>
        </p:nvGraphicFramePr>
        <p:xfrm>
          <a:off x="1110456" y="1558537"/>
          <a:ext cx="8451273" cy="5040000"/>
        </p:xfrm>
        <a:graphic>
          <a:graphicData uri="http://schemas.openxmlformats.org/drawingml/2006/chart">
            <c:chart xmlns:c="http://schemas.openxmlformats.org/drawingml/2006/chart" xmlns:r="http://schemas.openxmlformats.org/officeDocument/2006/relationships" r:id="rId2"/>
          </a:graphicData>
        </a:graphic>
      </p:graphicFrame>
      <p:sp>
        <p:nvSpPr>
          <p:cNvPr id="7" name="Segnaposto data 3">
            <a:extLst>
              <a:ext uri="{FF2B5EF4-FFF2-40B4-BE49-F238E27FC236}">
                <a16:creationId xmlns:a16="http://schemas.microsoft.com/office/drawing/2014/main" id="{1C3842F0-6D37-D200-8269-4139935D98B8}"/>
              </a:ext>
            </a:extLst>
          </p:cNvPr>
          <p:cNvSpPr>
            <a:spLocks noGrp="1"/>
          </p:cNvSpPr>
          <p:nvPr>
            <p:ph type="dt" sz="half" idx="10"/>
          </p:nvPr>
        </p:nvSpPr>
        <p:spPr>
          <a:xfrm>
            <a:off x="457200" y="6477000"/>
            <a:ext cx="1306513" cy="27463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335466"/>
                </a:solidFill>
                <a:effectLst/>
                <a:uLnTx/>
                <a:uFillTx/>
                <a:latin typeface="Calibri" panose="020F0502020204030204"/>
                <a:ea typeface="+mn-ea"/>
                <a:cs typeface="+mn-cs"/>
              </a:rPr>
              <a:t>Source: Eurostat</a:t>
            </a:r>
            <a:endPar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asellaDiTesto 2">
            <a:extLst>
              <a:ext uri="{FF2B5EF4-FFF2-40B4-BE49-F238E27FC236}">
                <a16:creationId xmlns:a16="http://schemas.microsoft.com/office/drawing/2014/main" id="{D8CEE109-5D0F-846F-3C01-AB8D294D0717}"/>
              </a:ext>
            </a:extLst>
          </p:cNvPr>
          <p:cNvSpPr txBox="1"/>
          <p:nvPr/>
        </p:nvSpPr>
        <p:spPr>
          <a:xfrm>
            <a:off x="9561729" y="2493818"/>
            <a:ext cx="85898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335466"/>
                </a:solidFill>
                <a:effectLst/>
                <a:uLnTx/>
                <a:uFillTx/>
                <a:latin typeface="Calibri" panose="020F0502020204030204"/>
                <a:ea typeface="+mn-ea"/>
                <a:cs typeface="+mn-cs"/>
              </a:rPr>
              <a:t>MALES</a:t>
            </a:r>
          </a:p>
        </p:txBody>
      </p:sp>
      <p:sp>
        <p:nvSpPr>
          <p:cNvPr id="4" name="CasellaDiTesto 3">
            <a:extLst>
              <a:ext uri="{FF2B5EF4-FFF2-40B4-BE49-F238E27FC236}">
                <a16:creationId xmlns:a16="http://schemas.microsoft.com/office/drawing/2014/main" id="{33DC690E-CFAD-B5C7-6A24-ACC0739F23F0}"/>
              </a:ext>
            </a:extLst>
          </p:cNvPr>
          <p:cNvSpPr txBox="1"/>
          <p:nvPr/>
        </p:nvSpPr>
        <p:spPr>
          <a:xfrm>
            <a:off x="9543256" y="5398654"/>
            <a:ext cx="113607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AB2B80"/>
                </a:solidFill>
                <a:effectLst/>
                <a:uLnTx/>
                <a:uFillTx/>
                <a:latin typeface="Calibri" panose="020F0502020204030204"/>
                <a:ea typeface="+mn-ea"/>
                <a:cs typeface="+mn-cs"/>
              </a:rPr>
              <a:t>FEMALES</a:t>
            </a:r>
          </a:p>
        </p:txBody>
      </p:sp>
    </p:spTree>
    <p:extLst>
      <p:ext uri="{BB962C8B-B14F-4D97-AF65-F5344CB8AC3E}">
        <p14:creationId xmlns:p14="http://schemas.microsoft.com/office/powerpoint/2010/main" val="421011680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4159A-063B-458E-9850-52C673325591}"/>
              </a:ext>
            </a:extLst>
          </p:cNvPr>
          <p:cNvSpPr>
            <a:spLocks noGrp="1"/>
          </p:cNvSpPr>
          <p:nvPr>
            <p:ph type="title"/>
          </p:nvPr>
        </p:nvSpPr>
        <p:spPr>
          <a:xfrm>
            <a:off x="838200" y="155250"/>
            <a:ext cx="10515599" cy="1325563"/>
          </a:xfrm>
        </p:spPr>
        <p:txBody>
          <a:bodyPr>
            <a:normAutofit/>
          </a:bodyPr>
          <a:lstStyle/>
          <a:p>
            <a:pPr algn="ctr"/>
            <a:r>
              <a:rPr lang="en-US" sz="3200" b="1" dirty="0">
                <a:solidFill>
                  <a:srgbClr val="335466"/>
                </a:solidFill>
                <a:latin typeface="+mn-lt"/>
              </a:rPr>
              <a:t>EU</a:t>
            </a:r>
            <a:r>
              <a:rPr lang="en-US" sz="3200" b="1" dirty="0">
                <a:solidFill>
                  <a:srgbClr val="8181FF"/>
                </a:solidFill>
                <a:latin typeface="+mn-lt"/>
              </a:rPr>
              <a:t>27</a:t>
            </a:r>
            <a:r>
              <a:rPr lang="en-US" sz="3200" b="1" dirty="0">
                <a:solidFill>
                  <a:srgbClr val="335466"/>
                </a:solidFill>
                <a:latin typeface="+mn-lt"/>
              </a:rPr>
              <a:t> Average number of actual weekly hours of work in the main job by gender - Manufacturing </a:t>
            </a:r>
            <a:endParaRPr lang="en-GB" sz="3200" b="1" cap="small" dirty="0">
              <a:solidFill>
                <a:srgbClr val="335466"/>
              </a:solidFill>
              <a:latin typeface="Basis Grotesque Mono" panose="02000509030000020004" pitchFamily="49" charset="0"/>
            </a:endParaRPr>
          </a:p>
        </p:txBody>
      </p:sp>
      <p:graphicFrame>
        <p:nvGraphicFramePr>
          <p:cNvPr id="6" name="Grafico 5">
            <a:extLst>
              <a:ext uri="{FF2B5EF4-FFF2-40B4-BE49-F238E27FC236}">
                <a16:creationId xmlns:a16="http://schemas.microsoft.com/office/drawing/2014/main" id="{4CC405B3-47AB-B249-2FC6-A754984F1654}"/>
              </a:ext>
            </a:extLst>
          </p:cNvPr>
          <p:cNvGraphicFramePr/>
          <p:nvPr/>
        </p:nvGraphicFramePr>
        <p:xfrm>
          <a:off x="120073" y="1654170"/>
          <a:ext cx="5781095" cy="4247865"/>
        </p:xfrm>
        <a:graphic>
          <a:graphicData uri="http://schemas.openxmlformats.org/drawingml/2006/chart">
            <c:chart xmlns:c="http://schemas.openxmlformats.org/drawingml/2006/chart" xmlns:r="http://schemas.openxmlformats.org/officeDocument/2006/relationships" r:id="rId2"/>
          </a:graphicData>
        </a:graphic>
      </p:graphicFrame>
      <p:sp>
        <p:nvSpPr>
          <p:cNvPr id="7" name="Segnaposto data 3">
            <a:extLst>
              <a:ext uri="{FF2B5EF4-FFF2-40B4-BE49-F238E27FC236}">
                <a16:creationId xmlns:a16="http://schemas.microsoft.com/office/drawing/2014/main" id="{1C3842F0-6D37-D200-8269-4139935D98B8}"/>
              </a:ext>
            </a:extLst>
          </p:cNvPr>
          <p:cNvSpPr>
            <a:spLocks noGrp="1"/>
          </p:cNvSpPr>
          <p:nvPr>
            <p:ph type="dt" sz="half" idx="10"/>
          </p:nvPr>
        </p:nvSpPr>
        <p:spPr>
          <a:xfrm>
            <a:off x="40123" y="6271491"/>
            <a:ext cx="2656895" cy="53288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335466"/>
                </a:solidFill>
                <a:effectLst/>
                <a:uLnTx/>
                <a:uFillTx/>
                <a:latin typeface="Calibri" panose="020F0502020204030204"/>
                <a:ea typeface="+mn-ea"/>
                <a:cs typeface="+mn-cs"/>
              </a:rPr>
              <a:t>Source: Eurostat-employees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srgbClr val="335466"/>
                </a:solidFill>
                <a:effectLst/>
                <a:uLnTx/>
                <a:uFillTx/>
                <a:latin typeface="Calibri" panose="020F0502020204030204"/>
                <a:ea typeface="+mn-ea"/>
                <a:cs typeface="+mn-cs"/>
              </a:rPr>
              <a:t>*UK: </a:t>
            </a:r>
            <a:r>
              <a:rPr kumimoji="0" lang="it-IT" sz="1200" b="1" i="0" u="none" strike="noStrike" kern="1200" cap="none" spc="0" normalizeH="0" baseline="0" noProof="0" dirty="0" err="1">
                <a:ln>
                  <a:noFill/>
                </a:ln>
                <a:solidFill>
                  <a:srgbClr val="335466"/>
                </a:solidFill>
                <a:effectLst/>
                <a:uLnTx/>
                <a:uFillTx/>
                <a:latin typeface="Calibri" panose="020F0502020204030204"/>
                <a:ea typeface="+mn-ea"/>
                <a:cs typeface="+mn-cs"/>
              </a:rPr>
              <a:t>Oecd</a:t>
            </a:r>
            <a:r>
              <a:rPr kumimoji="0" lang="it-IT" sz="1200" b="1" i="0" u="none" strike="noStrike" kern="1200" cap="none" spc="0" normalizeH="0" baseline="0" noProof="0" dirty="0">
                <a:ln>
                  <a:noFill/>
                </a:ln>
                <a:solidFill>
                  <a:srgbClr val="335466"/>
                </a:solidFill>
                <a:effectLst/>
                <a:uLnTx/>
                <a:uFillTx/>
                <a:latin typeface="Calibri" panose="020F0502020204030204"/>
                <a:ea typeface="+mn-ea"/>
                <a:cs typeface="+mn-cs"/>
              </a:rPr>
              <a:t> data Total economy</a:t>
            </a:r>
            <a:endPar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4" name="Grafico 3">
            <a:extLst>
              <a:ext uri="{FF2B5EF4-FFF2-40B4-BE49-F238E27FC236}">
                <a16:creationId xmlns:a16="http://schemas.microsoft.com/office/drawing/2014/main" id="{C64485AA-D406-B58C-C8A3-6889D56A52D9}"/>
              </a:ext>
            </a:extLst>
          </p:cNvPr>
          <p:cNvGraphicFramePr/>
          <p:nvPr/>
        </p:nvGraphicFramePr>
        <p:xfrm>
          <a:off x="6188364" y="1654170"/>
          <a:ext cx="5883564" cy="424786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896439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4159A-063B-458E-9850-52C673325591}"/>
              </a:ext>
            </a:extLst>
          </p:cNvPr>
          <p:cNvSpPr>
            <a:spLocks noGrp="1"/>
          </p:cNvSpPr>
          <p:nvPr>
            <p:ph type="title"/>
          </p:nvPr>
        </p:nvSpPr>
        <p:spPr>
          <a:xfrm>
            <a:off x="1155416" y="155250"/>
            <a:ext cx="8451273" cy="1325563"/>
          </a:xfrm>
        </p:spPr>
        <p:txBody>
          <a:bodyPr>
            <a:normAutofit/>
          </a:bodyPr>
          <a:lstStyle/>
          <a:p>
            <a:pPr algn="ctr"/>
            <a:r>
              <a:rPr lang="en-US" sz="3200" b="1" dirty="0">
                <a:solidFill>
                  <a:srgbClr val="335466"/>
                </a:solidFill>
                <a:latin typeface="+mn-lt"/>
              </a:rPr>
              <a:t>Annual Hours Worked Per Capita Metalworking</a:t>
            </a:r>
            <a:br>
              <a:rPr lang="en-US" sz="3200" b="1" dirty="0">
                <a:solidFill>
                  <a:srgbClr val="335466"/>
                </a:solidFill>
                <a:latin typeface="+mn-lt"/>
              </a:rPr>
            </a:br>
            <a:r>
              <a:rPr lang="en-US" sz="2800" b="1" dirty="0">
                <a:solidFill>
                  <a:srgbClr val="335466"/>
                </a:solidFill>
                <a:latin typeface="+mn-lt"/>
              </a:rPr>
              <a:t>Percentage Change 2020/2019 and 2021/2020</a:t>
            </a:r>
            <a:endParaRPr lang="en-GB" sz="2800" b="1" cap="small" dirty="0">
              <a:solidFill>
                <a:srgbClr val="335466"/>
              </a:solidFill>
              <a:latin typeface="Basis Grotesque Mono" panose="02000509030000020004" pitchFamily="49" charset="0"/>
            </a:endParaRPr>
          </a:p>
        </p:txBody>
      </p:sp>
      <p:graphicFrame>
        <p:nvGraphicFramePr>
          <p:cNvPr id="6" name="Grafico 5">
            <a:extLst>
              <a:ext uri="{FF2B5EF4-FFF2-40B4-BE49-F238E27FC236}">
                <a16:creationId xmlns:a16="http://schemas.microsoft.com/office/drawing/2014/main" id="{4CC405B3-47AB-B249-2FC6-A754984F1654}"/>
              </a:ext>
            </a:extLst>
          </p:cNvPr>
          <p:cNvGraphicFramePr/>
          <p:nvPr/>
        </p:nvGraphicFramePr>
        <p:xfrm>
          <a:off x="1155416" y="1437000"/>
          <a:ext cx="8451273" cy="5040000"/>
        </p:xfrm>
        <a:graphic>
          <a:graphicData uri="http://schemas.openxmlformats.org/drawingml/2006/chart">
            <c:chart xmlns:c="http://schemas.openxmlformats.org/drawingml/2006/chart" xmlns:r="http://schemas.openxmlformats.org/officeDocument/2006/relationships" r:id="rId2"/>
          </a:graphicData>
        </a:graphic>
      </p:graphicFrame>
      <p:cxnSp>
        <p:nvCxnSpPr>
          <p:cNvPr id="8" name="Connettore 1 8">
            <a:extLst>
              <a:ext uri="{FF2B5EF4-FFF2-40B4-BE49-F238E27FC236}">
                <a16:creationId xmlns:a16="http://schemas.microsoft.com/office/drawing/2014/main" id="{6BB1A40C-8FB1-BF09-2967-27A9563118C7}"/>
              </a:ext>
            </a:extLst>
          </p:cNvPr>
          <p:cNvCxnSpPr>
            <a:cxnSpLocks/>
          </p:cNvCxnSpPr>
          <p:nvPr/>
        </p:nvCxnSpPr>
        <p:spPr>
          <a:xfrm>
            <a:off x="1674091" y="4276350"/>
            <a:ext cx="8145544" cy="0"/>
          </a:xfrm>
          <a:prstGeom prst="line">
            <a:avLst/>
          </a:prstGeom>
          <a:ln w="38100">
            <a:solidFill>
              <a:srgbClr val="335466"/>
            </a:solidFill>
            <a:prstDash val="sysDash"/>
          </a:ln>
        </p:spPr>
        <p:style>
          <a:lnRef idx="1">
            <a:schemeClr val="accent1"/>
          </a:lnRef>
          <a:fillRef idx="0">
            <a:schemeClr val="accent1"/>
          </a:fillRef>
          <a:effectRef idx="0">
            <a:schemeClr val="accent1"/>
          </a:effectRef>
          <a:fontRef idx="minor">
            <a:schemeClr val="tx1"/>
          </a:fontRef>
        </p:style>
      </p:cxnSp>
      <p:sp>
        <p:nvSpPr>
          <p:cNvPr id="10" name="CasellaDiTesto 9">
            <a:extLst>
              <a:ext uri="{FF2B5EF4-FFF2-40B4-BE49-F238E27FC236}">
                <a16:creationId xmlns:a16="http://schemas.microsoft.com/office/drawing/2014/main" id="{527DF729-5A44-5464-C841-742A357FED55}"/>
              </a:ext>
            </a:extLst>
          </p:cNvPr>
          <p:cNvSpPr txBox="1"/>
          <p:nvPr/>
        </p:nvSpPr>
        <p:spPr>
          <a:xfrm>
            <a:off x="9909257" y="4051715"/>
            <a:ext cx="68356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rPr>
              <a:t>-5.9%</a:t>
            </a:r>
          </a:p>
        </p:txBody>
      </p:sp>
      <p:sp>
        <p:nvSpPr>
          <p:cNvPr id="11" name="CasellaDiTesto 10">
            <a:extLst>
              <a:ext uri="{FF2B5EF4-FFF2-40B4-BE49-F238E27FC236}">
                <a16:creationId xmlns:a16="http://schemas.microsoft.com/office/drawing/2014/main" id="{8C959B9D-1620-943F-7EB1-F89A5186D916}"/>
              </a:ext>
            </a:extLst>
          </p:cNvPr>
          <p:cNvSpPr txBox="1"/>
          <p:nvPr/>
        </p:nvSpPr>
        <p:spPr>
          <a:xfrm>
            <a:off x="9909257" y="1577059"/>
            <a:ext cx="7200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335466"/>
                </a:solidFill>
                <a:effectLst/>
                <a:uLnTx/>
                <a:uFillTx/>
                <a:latin typeface="Calibri" panose="020F0502020204030204"/>
                <a:ea typeface="+mn-ea"/>
                <a:cs typeface="+mn-cs"/>
              </a:rPr>
              <a:t>EU</a:t>
            </a:r>
            <a:r>
              <a:rPr kumimoji="0" lang="en-GB" sz="1800" b="1" i="0" u="none" strike="noStrike" kern="1200" cap="none" spc="0" normalizeH="0" baseline="0" noProof="0" dirty="0">
                <a:ln>
                  <a:noFill/>
                </a:ln>
                <a:solidFill>
                  <a:srgbClr val="8181FF"/>
                </a:solidFill>
                <a:effectLst/>
                <a:uLnTx/>
                <a:uFillTx/>
                <a:latin typeface="Calibri" panose="020F0502020204030204"/>
                <a:ea typeface="+mn-ea"/>
                <a:cs typeface="+mn-cs"/>
              </a:rPr>
              <a:t>27</a:t>
            </a:r>
          </a:p>
        </p:txBody>
      </p:sp>
      <p:sp>
        <p:nvSpPr>
          <p:cNvPr id="12" name="CasellaDiTesto 11">
            <a:extLst>
              <a:ext uri="{FF2B5EF4-FFF2-40B4-BE49-F238E27FC236}">
                <a16:creationId xmlns:a16="http://schemas.microsoft.com/office/drawing/2014/main" id="{BEF8961B-FB4D-8AE8-46B2-D169609A9ABA}"/>
              </a:ext>
            </a:extLst>
          </p:cNvPr>
          <p:cNvSpPr txBox="1"/>
          <p:nvPr/>
        </p:nvSpPr>
        <p:spPr>
          <a:xfrm>
            <a:off x="9945769" y="2401037"/>
            <a:ext cx="68356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8181FF"/>
                </a:solidFill>
                <a:effectLst/>
                <a:uLnTx/>
                <a:uFillTx/>
                <a:latin typeface="Calibri" panose="020F0502020204030204"/>
                <a:ea typeface="+mn-ea"/>
                <a:cs typeface="+mn-cs"/>
              </a:rPr>
              <a:t>5.2%</a:t>
            </a:r>
          </a:p>
        </p:txBody>
      </p:sp>
      <p:cxnSp>
        <p:nvCxnSpPr>
          <p:cNvPr id="14" name="Connettore 1 8">
            <a:extLst>
              <a:ext uri="{FF2B5EF4-FFF2-40B4-BE49-F238E27FC236}">
                <a16:creationId xmlns:a16="http://schemas.microsoft.com/office/drawing/2014/main" id="{631566E5-684F-FB7C-A179-06B697A642AE}"/>
              </a:ext>
            </a:extLst>
          </p:cNvPr>
          <p:cNvCxnSpPr>
            <a:cxnSpLocks/>
          </p:cNvCxnSpPr>
          <p:nvPr/>
        </p:nvCxnSpPr>
        <p:spPr>
          <a:xfrm>
            <a:off x="1674091" y="2570314"/>
            <a:ext cx="8145544" cy="0"/>
          </a:xfrm>
          <a:prstGeom prst="line">
            <a:avLst/>
          </a:prstGeom>
          <a:ln w="38100">
            <a:solidFill>
              <a:srgbClr val="8181FF"/>
            </a:solidFill>
            <a:prstDash val="sysDash"/>
          </a:ln>
        </p:spPr>
        <p:style>
          <a:lnRef idx="1">
            <a:schemeClr val="accent1"/>
          </a:lnRef>
          <a:fillRef idx="0">
            <a:schemeClr val="accent1"/>
          </a:fillRef>
          <a:effectRef idx="0">
            <a:schemeClr val="accent1"/>
          </a:effectRef>
          <a:fontRef idx="minor">
            <a:schemeClr val="tx1"/>
          </a:fontRef>
        </p:style>
      </p:cxnSp>
      <p:sp>
        <p:nvSpPr>
          <p:cNvPr id="3" name="Segnaposto data 3">
            <a:extLst>
              <a:ext uri="{FF2B5EF4-FFF2-40B4-BE49-F238E27FC236}">
                <a16:creationId xmlns:a16="http://schemas.microsoft.com/office/drawing/2014/main" id="{F7296349-E9BB-6071-3145-EDF1960524B5}"/>
              </a:ext>
            </a:extLst>
          </p:cNvPr>
          <p:cNvSpPr>
            <a:spLocks noGrp="1"/>
          </p:cNvSpPr>
          <p:nvPr>
            <p:ph type="dt" sz="half" idx="10"/>
          </p:nvPr>
        </p:nvSpPr>
        <p:spPr>
          <a:xfrm>
            <a:off x="457200" y="6476999"/>
            <a:ext cx="2433782" cy="33855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335466"/>
                </a:solidFill>
                <a:effectLst/>
                <a:uLnTx/>
                <a:uFillTx/>
                <a:latin typeface="Calibri" panose="020F0502020204030204"/>
                <a:ea typeface="+mn-ea"/>
                <a:cs typeface="+mn-cs"/>
              </a:rPr>
              <a:t>Source: OECD, National Accounts</a:t>
            </a:r>
            <a:endPar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738597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4159A-063B-458E-9850-52C673325591}"/>
              </a:ext>
            </a:extLst>
          </p:cNvPr>
          <p:cNvSpPr>
            <a:spLocks noGrp="1"/>
          </p:cNvSpPr>
          <p:nvPr>
            <p:ph type="title"/>
          </p:nvPr>
        </p:nvSpPr>
        <p:spPr>
          <a:xfrm>
            <a:off x="838200" y="365125"/>
            <a:ext cx="10515599" cy="1325563"/>
          </a:xfrm>
        </p:spPr>
        <p:txBody>
          <a:bodyPr/>
          <a:lstStyle/>
          <a:p>
            <a:r>
              <a:rPr lang="en-GB" cap="small" dirty="0">
                <a:solidFill>
                  <a:srgbClr val="335466"/>
                </a:solidFill>
                <a:latin typeface="Basis Grotesque Mono" panose="02000509030000020004" pitchFamily="49" charset="0"/>
              </a:rPr>
              <a:t>NOTES</a:t>
            </a:r>
          </a:p>
        </p:txBody>
      </p:sp>
      <p:sp>
        <p:nvSpPr>
          <p:cNvPr id="4" name="Content Placeholder 2">
            <a:extLst>
              <a:ext uri="{FF2B5EF4-FFF2-40B4-BE49-F238E27FC236}">
                <a16:creationId xmlns:a16="http://schemas.microsoft.com/office/drawing/2014/main" id="{C75621F4-3797-4E45-A0EF-B778F079B16F}"/>
              </a:ext>
            </a:extLst>
          </p:cNvPr>
          <p:cNvSpPr txBox="1">
            <a:spLocks/>
          </p:cNvSpPr>
          <p:nvPr/>
        </p:nvSpPr>
        <p:spPr>
          <a:xfrm>
            <a:off x="770627" y="1612034"/>
            <a:ext cx="10515600" cy="500004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fr-BE" sz="1800" b="0" i="0" u="none" strike="noStrike" kern="1200" cap="none" spc="0" normalizeH="0" baseline="0" noProof="0" dirty="0">
                <a:ln>
                  <a:noFill/>
                </a:ln>
                <a:solidFill>
                  <a:srgbClr val="335466"/>
                </a:solidFill>
                <a:effectLst/>
                <a:uLnTx/>
                <a:uFillTx/>
                <a:latin typeface="Calibri" panose="020F0502020204030204"/>
                <a:ea typeface="+mn-ea"/>
                <a:cs typeface="+mn-cs"/>
              </a:rPr>
              <a:t>In </a:t>
            </a:r>
            <a:r>
              <a:rPr kumimoji="0" lang="fr-BE" sz="1800" b="0" i="0" u="none" strike="noStrike" kern="1200" cap="none" spc="0" normalizeH="0" baseline="0" noProof="0" dirty="0" err="1">
                <a:ln>
                  <a:noFill/>
                </a:ln>
                <a:solidFill>
                  <a:srgbClr val="335466"/>
                </a:solidFill>
                <a:effectLst/>
                <a:uLnTx/>
                <a:uFillTx/>
                <a:latin typeface="Calibri" panose="020F0502020204030204"/>
                <a:ea typeface="+mn-ea"/>
                <a:cs typeface="+mn-cs"/>
              </a:rPr>
              <a:t>most</a:t>
            </a:r>
            <a:r>
              <a:rPr kumimoji="0" lang="fr-BE" sz="1800" b="0" i="0" u="none" strike="noStrike" kern="1200" cap="none" spc="0" normalizeH="0" baseline="0" noProof="0" dirty="0">
                <a:ln>
                  <a:noFill/>
                </a:ln>
                <a:solidFill>
                  <a:srgbClr val="335466"/>
                </a:solidFill>
                <a:effectLst/>
                <a:uLnTx/>
                <a:uFillTx/>
                <a:latin typeface="Calibri" panose="020F0502020204030204"/>
                <a:ea typeface="+mn-ea"/>
                <a:cs typeface="+mn-cs"/>
              </a:rPr>
              <a:t> </a:t>
            </a:r>
            <a:r>
              <a:rPr kumimoji="0" lang="fr-BE" sz="1800" b="0" i="0" u="none" strike="noStrike" kern="1200" cap="none" spc="0" normalizeH="0" baseline="0" noProof="0" dirty="0" err="1">
                <a:ln>
                  <a:noFill/>
                </a:ln>
                <a:solidFill>
                  <a:srgbClr val="335466"/>
                </a:solidFill>
                <a:effectLst/>
                <a:uLnTx/>
                <a:uFillTx/>
                <a:latin typeface="Calibri" panose="020F0502020204030204"/>
                <a:ea typeface="+mn-ea"/>
                <a:cs typeface="+mn-cs"/>
              </a:rPr>
              <a:t>member</a:t>
            </a:r>
            <a:r>
              <a:rPr kumimoji="0" lang="fr-BE" sz="1800" b="0" i="0" u="none" strike="noStrike" kern="1200" cap="none" spc="0" normalizeH="0" baseline="0" noProof="0" dirty="0">
                <a:ln>
                  <a:noFill/>
                </a:ln>
                <a:solidFill>
                  <a:srgbClr val="335466"/>
                </a:solidFill>
                <a:effectLst/>
                <a:uLnTx/>
                <a:uFillTx/>
                <a:latin typeface="Calibri" panose="020F0502020204030204"/>
                <a:ea typeface="+mn-ea"/>
                <a:cs typeface="+mn-cs"/>
              </a:rPr>
              <a:t> countries of </a:t>
            </a:r>
            <a:r>
              <a:rPr kumimoji="0" lang="fr-BE" sz="1800" b="0" i="0" u="none" strike="noStrike" kern="1200" cap="none" spc="0" normalizeH="0" baseline="0" noProof="0" dirty="0" err="1">
                <a:ln>
                  <a:noFill/>
                </a:ln>
                <a:solidFill>
                  <a:srgbClr val="335466"/>
                </a:solidFill>
                <a:effectLst/>
                <a:uLnTx/>
                <a:uFillTx/>
                <a:latin typeface="Calibri" panose="020F0502020204030204"/>
                <a:ea typeface="+mn-ea"/>
                <a:cs typeface="+mn-cs"/>
              </a:rPr>
              <a:t>Ceemet</a:t>
            </a:r>
            <a:r>
              <a:rPr kumimoji="0" lang="fr-BE" sz="1800" b="0" i="0" u="none" strike="noStrike" kern="1200" cap="none" spc="0" normalizeH="0" baseline="0" noProof="0" dirty="0">
                <a:ln>
                  <a:noFill/>
                </a:ln>
                <a:solidFill>
                  <a:srgbClr val="335466"/>
                </a:solidFill>
                <a:effectLst/>
                <a:uLnTx/>
                <a:uFillTx/>
                <a:latin typeface="Calibri" panose="020F0502020204030204"/>
                <a:ea typeface="+mn-ea"/>
                <a:cs typeface="+mn-cs"/>
              </a:rPr>
              <a:t>, the 2023 </a:t>
            </a:r>
            <a:r>
              <a:rPr kumimoji="0" lang="fr-BE" sz="1800" b="0" i="0" u="none" strike="noStrike" kern="1200" cap="none" spc="0" normalizeH="0" baseline="0" noProof="0" dirty="0" err="1">
                <a:ln>
                  <a:noFill/>
                </a:ln>
                <a:solidFill>
                  <a:srgbClr val="335466"/>
                </a:solidFill>
                <a:effectLst/>
                <a:uLnTx/>
                <a:uFillTx/>
                <a:latin typeface="Calibri" panose="020F0502020204030204"/>
                <a:ea typeface="+mn-ea"/>
                <a:cs typeface="+mn-cs"/>
              </a:rPr>
              <a:t>annual</a:t>
            </a:r>
            <a:r>
              <a:rPr kumimoji="0" lang="fr-BE" sz="1800" b="0" i="0" u="none" strike="noStrike" kern="1200" cap="none" spc="0" normalizeH="0" baseline="0" noProof="0" dirty="0">
                <a:ln>
                  <a:noFill/>
                </a:ln>
                <a:solidFill>
                  <a:srgbClr val="335466"/>
                </a:solidFill>
                <a:effectLst/>
                <a:uLnTx/>
                <a:uFillTx/>
                <a:latin typeface="Calibri" panose="020F0502020204030204"/>
                <a:ea typeface="+mn-ea"/>
                <a:cs typeface="+mn-cs"/>
              </a:rPr>
              <a:t> </a:t>
            </a:r>
            <a:r>
              <a:rPr kumimoji="0" lang="fr-BE" sz="1800" b="0" i="0" u="none" strike="noStrike" kern="1200" cap="none" spc="0" normalizeH="0" baseline="0" noProof="0" dirty="0" err="1">
                <a:ln>
                  <a:noFill/>
                </a:ln>
                <a:solidFill>
                  <a:srgbClr val="335466"/>
                </a:solidFill>
                <a:effectLst/>
                <a:uLnTx/>
                <a:uFillTx/>
                <a:latin typeface="Calibri" panose="020F0502020204030204"/>
                <a:ea typeface="+mn-ea"/>
                <a:cs typeface="+mn-cs"/>
              </a:rPr>
              <a:t>average</a:t>
            </a:r>
            <a:r>
              <a:rPr kumimoji="0" lang="fr-BE" sz="1800" b="0" i="0" u="none" strike="noStrike" kern="1200" cap="none" spc="0" normalizeH="0" baseline="0" noProof="0" dirty="0">
                <a:ln>
                  <a:noFill/>
                </a:ln>
                <a:solidFill>
                  <a:srgbClr val="335466"/>
                </a:solidFill>
                <a:effectLst/>
                <a:uLnTx/>
                <a:uFillTx/>
                <a:latin typeface="Calibri" panose="020F0502020204030204"/>
                <a:ea typeface="+mn-ea"/>
                <a:cs typeface="+mn-cs"/>
              </a:rPr>
              <a:t> </a:t>
            </a:r>
            <a:r>
              <a:rPr kumimoji="0" lang="fr-BE" sz="1800" b="0" i="0" u="none" strike="noStrike" kern="1200" cap="none" spc="0" normalizeH="0" baseline="0" noProof="0" dirty="0" err="1">
                <a:ln>
                  <a:noFill/>
                </a:ln>
                <a:solidFill>
                  <a:srgbClr val="335466"/>
                </a:solidFill>
                <a:effectLst/>
                <a:uLnTx/>
                <a:uFillTx/>
                <a:latin typeface="Calibri" panose="020F0502020204030204"/>
                <a:ea typeface="+mn-ea"/>
                <a:cs typeface="+mn-cs"/>
              </a:rPr>
              <a:t>hours</a:t>
            </a:r>
            <a:r>
              <a:rPr kumimoji="0" lang="fr-BE" sz="1800" b="0" i="0" u="none" strike="noStrike" kern="1200" cap="none" spc="0" normalizeH="0" baseline="0" noProof="0" dirty="0">
                <a:ln>
                  <a:noFill/>
                </a:ln>
                <a:solidFill>
                  <a:srgbClr val="335466"/>
                </a:solidFill>
                <a:effectLst/>
                <a:uLnTx/>
                <a:uFillTx/>
                <a:latin typeface="Calibri" panose="020F0502020204030204"/>
                <a:ea typeface="+mn-ea"/>
                <a:cs typeface="+mn-cs"/>
              </a:rPr>
              <a:t> </a:t>
            </a:r>
            <a:r>
              <a:rPr kumimoji="0" lang="fr-BE" sz="1800" b="0" i="0" u="none" strike="noStrike" kern="1200" cap="none" spc="0" normalizeH="0" baseline="0" noProof="0" dirty="0" err="1">
                <a:ln>
                  <a:noFill/>
                </a:ln>
                <a:solidFill>
                  <a:srgbClr val="335466"/>
                </a:solidFill>
                <a:effectLst/>
                <a:uLnTx/>
                <a:uFillTx/>
                <a:latin typeface="Calibri" panose="020F0502020204030204"/>
                <a:ea typeface="+mn-ea"/>
                <a:cs typeface="+mn-cs"/>
              </a:rPr>
              <a:t>worked</a:t>
            </a:r>
            <a:r>
              <a:rPr kumimoji="0" lang="fr-BE" sz="1800" b="0" i="0" u="none" strike="noStrike" kern="1200" cap="none" spc="0" normalizeH="0" baseline="0" noProof="0" dirty="0">
                <a:ln>
                  <a:noFill/>
                </a:ln>
                <a:solidFill>
                  <a:srgbClr val="335466"/>
                </a:solidFill>
                <a:effectLst/>
                <a:uLnTx/>
                <a:uFillTx/>
                <a:latin typeface="Calibri" panose="020F0502020204030204"/>
                <a:ea typeface="+mn-ea"/>
                <a:cs typeface="+mn-cs"/>
              </a:rPr>
              <a:t> per capita in the </a:t>
            </a:r>
            <a:r>
              <a:rPr kumimoji="0" lang="fr-BE" sz="1800" b="0" i="0" u="none" strike="noStrike" kern="1200" cap="none" spc="0" normalizeH="0" baseline="0" noProof="0" dirty="0" err="1">
                <a:ln>
                  <a:noFill/>
                </a:ln>
                <a:solidFill>
                  <a:srgbClr val="335466"/>
                </a:solidFill>
                <a:effectLst/>
                <a:uLnTx/>
                <a:uFillTx/>
                <a:latin typeface="Calibri" panose="020F0502020204030204"/>
                <a:ea typeface="+mn-ea"/>
                <a:cs typeface="+mn-cs"/>
              </a:rPr>
              <a:t>Manufacturing</a:t>
            </a:r>
            <a:r>
              <a:rPr kumimoji="0" lang="fr-BE" sz="1800" b="0" i="0" u="none" strike="noStrike" kern="1200" cap="none" spc="0" normalizeH="0" baseline="0" noProof="0" dirty="0">
                <a:ln>
                  <a:noFill/>
                </a:ln>
                <a:solidFill>
                  <a:srgbClr val="335466"/>
                </a:solidFill>
                <a:effectLst/>
                <a:uLnTx/>
                <a:uFillTx/>
                <a:latin typeface="Calibri" panose="020F0502020204030204"/>
                <a:ea typeface="+mn-ea"/>
                <a:cs typeface="+mn-cs"/>
              </a:rPr>
              <a:t> </a:t>
            </a:r>
            <a:r>
              <a:rPr kumimoji="0" lang="fr-BE" sz="1800" b="0" i="0" u="none" strike="noStrike" kern="1200" cap="none" spc="0" normalizeH="0" baseline="0" noProof="0" dirty="0" err="1">
                <a:ln>
                  <a:noFill/>
                </a:ln>
                <a:solidFill>
                  <a:srgbClr val="335466"/>
                </a:solidFill>
                <a:effectLst/>
                <a:uLnTx/>
                <a:uFillTx/>
                <a:latin typeface="Calibri" panose="020F0502020204030204"/>
                <a:ea typeface="+mn-ea"/>
                <a:cs typeface="+mn-cs"/>
              </a:rPr>
              <a:t>industry</a:t>
            </a:r>
            <a:r>
              <a:rPr kumimoji="0" lang="fr-BE" sz="1800" b="0" i="0" u="none" strike="noStrike" kern="1200" cap="none" spc="0" normalizeH="0" baseline="0" noProof="0" dirty="0">
                <a:ln>
                  <a:noFill/>
                </a:ln>
                <a:solidFill>
                  <a:srgbClr val="335466"/>
                </a:solidFill>
                <a:effectLst/>
                <a:uLnTx/>
                <a:uFillTx/>
                <a:latin typeface="Calibri" panose="020F0502020204030204"/>
                <a:ea typeface="+mn-ea"/>
                <a:cs typeface="+mn-cs"/>
              </a:rPr>
              <a:t> </a:t>
            </a:r>
            <a:r>
              <a:rPr kumimoji="0" lang="fr-BE" sz="1800" b="0" i="0" u="none" strike="noStrike" kern="1200" cap="none" spc="0" normalizeH="0" baseline="0" noProof="0" dirty="0" err="1">
                <a:ln>
                  <a:noFill/>
                </a:ln>
                <a:solidFill>
                  <a:srgbClr val="335466"/>
                </a:solidFill>
                <a:effectLst/>
                <a:uLnTx/>
                <a:uFillTx/>
                <a:latin typeface="Calibri" panose="020F0502020204030204"/>
                <a:ea typeface="+mn-ea"/>
                <a:cs typeface="+mn-cs"/>
              </a:rPr>
              <a:t>increased</a:t>
            </a:r>
            <a:r>
              <a:rPr kumimoji="0" lang="fr-BE" sz="1800" b="0" i="0" u="none" strike="noStrike" kern="1200" cap="none" spc="0" normalizeH="0" baseline="0" noProof="0" dirty="0">
                <a:ln>
                  <a:noFill/>
                </a:ln>
                <a:solidFill>
                  <a:srgbClr val="335466"/>
                </a:solidFill>
                <a:effectLst/>
                <a:uLnTx/>
                <a:uFillTx/>
                <a:latin typeface="Calibri" panose="020F0502020204030204"/>
                <a:ea typeface="+mn-ea"/>
                <a:cs typeface="+mn-cs"/>
              </a:rPr>
              <a:t> in </a:t>
            </a:r>
            <a:r>
              <a:rPr kumimoji="0" lang="fr-BE" sz="1800" b="0" i="0" u="none" strike="noStrike" kern="1200" cap="none" spc="0" normalizeH="0" baseline="0" noProof="0" dirty="0" err="1">
                <a:ln>
                  <a:noFill/>
                </a:ln>
                <a:solidFill>
                  <a:srgbClr val="335466"/>
                </a:solidFill>
                <a:effectLst/>
                <a:uLnTx/>
                <a:uFillTx/>
                <a:latin typeface="Calibri" panose="020F0502020204030204"/>
                <a:ea typeface="+mn-ea"/>
                <a:cs typeface="+mn-cs"/>
              </a:rPr>
              <a:t>comparison</a:t>
            </a:r>
            <a:r>
              <a:rPr kumimoji="0" lang="fr-BE" sz="1800" b="0" i="0" u="none" strike="noStrike" kern="1200" cap="none" spc="0" normalizeH="0" baseline="0" noProof="0" dirty="0">
                <a:ln>
                  <a:noFill/>
                </a:ln>
                <a:solidFill>
                  <a:srgbClr val="335466"/>
                </a:solidFill>
                <a:effectLst/>
                <a:uLnTx/>
                <a:uFillTx/>
                <a:latin typeface="Calibri" panose="020F0502020204030204"/>
                <a:ea typeface="+mn-ea"/>
                <a:cs typeface="+mn-cs"/>
              </a:rPr>
              <a:t> to the 2020 </a:t>
            </a:r>
            <a:r>
              <a:rPr kumimoji="0" lang="fr-BE" sz="1800" b="0" i="0" u="none" strike="noStrike" kern="1200" cap="none" spc="0" normalizeH="0" baseline="0" noProof="0" dirty="0" err="1">
                <a:ln>
                  <a:noFill/>
                </a:ln>
                <a:solidFill>
                  <a:srgbClr val="335466"/>
                </a:solidFill>
                <a:effectLst/>
                <a:uLnTx/>
                <a:uFillTx/>
                <a:latin typeface="Calibri" panose="020F0502020204030204"/>
                <a:ea typeface="+mn-ea"/>
                <a:cs typeface="+mn-cs"/>
              </a:rPr>
              <a:t>pandemic</a:t>
            </a:r>
            <a:r>
              <a:rPr kumimoji="0" lang="fr-BE" sz="1800" b="0" i="0" u="none" strike="noStrike" kern="1200" cap="none" spc="0" normalizeH="0" baseline="0" noProof="0" dirty="0">
                <a:ln>
                  <a:noFill/>
                </a:ln>
                <a:solidFill>
                  <a:srgbClr val="335466"/>
                </a:solidFill>
                <a:effectLst/>
                <a:uLnTx/>
                <a:uFillTx/>
                <a:latin typeface="Calibri" panose="020F0502020204030204"/>
                <a:ea typeface="+mn-ea"/>
                <a:cs typeface="+mn-cs"/>
              </a:rPr>
              <a:t>  </a:t>
            </a:r>
            <a:r>
              <a:rPr kumimoji="0" lang="fr-BE" sz="1800" b="0" i="0" u="none" strike="noStrike" kern="1200" cap="none" spc="0" normalizeH="0" baseline="0" noProof="0" dirty="0" err="1">
                <a:ln>
                  <a:noFill/>
                </a:ln>
                <a:solidFill>
                  <a:srgbClr val="335466"/>
                </a:solidFill>
                <a:effectLst/>
                <a:uLnTx/>
                <a:uFillTx/>
                <a:latin typeface="Calibri" panose="020F0502020204030204"/>
                <a:ea typeface="+mn-ea"/>
                <a:cs typeface="+mn-cs"/>
              </a:rPr>
              <a:t>period</a:t>
            </a:r>
            <a:r>
              <a:rPr kumimoji="0" lang="fr-BE" sz="1800" b="0" i="0" u="none" strike="noStrike" kern="1200" cap="none" spc="0" normalizeH="0" baseline="0" noProof="0" dirty="0">
                <a:ln>
                  <a:noFill/>
                </a:ln>
                <a:solidFill>
                  <a:srgbClr val="335466"/>
                </a:solidFill>
                <a:effectLst/>
                <a:uLnTx/>
                <a:uFillTx/>
                <a:latin typeface="Calibri" panose="020F0502020204030204"/>
                <a:ea typeface="+mn-ea"/>
                <a:cs typeface="+mn-cs"/>
              </a:rPr>
              <a:t>. </a:t>
            </a:r>
          </a:p>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endParaRPr kumimoji="0" lang="fr-BE" sz="1800" b="0" i="0" u="none" strike="noStrike" kern="1200" cap="none" spc="0" normalizeH="0" baseline="0" noProof="0" dirty="0">
              <a:ln>
                <a:noFill/>
              </a:ln>
              <a:solidFill>
                <a:srgbClr val="335466"/>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fr-BE" sz="1800" b="0" i="0" u="none" strike="noStrike" kern="1200" cap="none" spc="0" normalizeH="0" baseline="0" noProof="0" dirty="0" err="1">
                <a:ln>
                  <a:noFill/>
                </a:ln>
                <a:solidFill>
                  <a:srgbClr val="335466"/>
                </a:solidFill>
                <a:effectLst/>
                <a:uLnTx/>
                <a:uFillTx/>
                <a:latin typeface="Calibri" panose="020F0502020204030204"/>
                <a:ea typeface="+mn-ea"/>
                <a:cs typeface="+mn-cs"/>
              </a:rPr>
              <a:t>With</a:t>
            </a:r>
            <a:r>
              <a:rPr kumimoji="0" lang="fr-BE" sz="1800" b="0" i="0" u="none" strike="noStrike" kern="1200" cap="none" spc="0" normalizeH="0" baseline="0" noProof="0" dirty="0">
                <a:ln>
                  <a:noFill/>
                </a:ln>
                <a:solidFill>
                  <a:srgbClr val="335466"/>
                </a:solidFill>
                <a:effectLst/>
                <a:uLnTx/>
                <a:uFillTx/>
                <a:latin typeface="Calibri" panose="020F0502020204030204"/>
                <a:ea typeface="+mn-ea"/>
                <a:cs typeface="+mn-cs"/>
              </a:rPr>
              <a:t> </a:t>
            </a:r>
            <a:r>
              <a:rPr kumimoji="0" lang="fr-BE" sz="1800" b="0" i="0" u="none" strike="noStrike" kern="1200" cap="none" spc="0" normalizeH="0" baseline="0" noProof="0" dirty="0" err="1">
                <a:ln>
                  <a:noFill/>
                </a:ln>
                <a:solidFill>
                  <a:srgbClr val="335466"/>
                </a:solidFill>
                <a:effectLst/>
                <a:uLnTx/>
                <a:uFillTx/>
                <a:latin typeface="Calibri" panose="020F0502020204030204"/>
                <a:ea typeface="+mn-ea"/>
                <a:cs typeface="+mn-cs"/>
              </a:rPr>
              <a:t>reference</a:t>
            </a:r>
            <a:r>
              <a:rPr kumimoji="0" lang="fr-BE" sz="1800" b="0" i="0" u="none" strike="noStrike" kern="1200" cap="none" spc="0" normalizeH="0" baseline="0" noProof="0" dirty="0">
                <a:ln>
                  <a:noFill/>
                </a:ln>
                <a:solidFill>
                  <a:srgbClr val="335466"/>
                </a:solidFill>
                <a:effectLst/>
                <a:uLnTx/>
                <a:uFillTx/>
                <a:latin typeface="Calibri" panose="020F0502020204030204"/>
                <a:ea typeface="+mn-ea"/>
                <a:cs typeface="+mn-cs"/>
              </a:rPr>
              <a:t> to </a:t>
            </a:r>
            <a:r>
              <a:rPr kumimoji="0" lang="fr-BE" sz="1800" b="0" i="0" u="none" strike="noStrike" kern="1200" cap="none" spc="0" normalizeH="0" baseline="0" noProof="0" dirty="0" err="1">
                <a:ln>
                  <a:noFill/>
                </a:ln>
                <a:solidFill>
                  <a:srgbClr val="335466"/>
                </a:solidFill>
                <a:effectLst/>
                <a:uLnTx/>
                <a:uFillTx/>
                <a:latin typeface="Calibri" panose="020F0502020204030204"/>
                <a:ea typeface="+mn-ea"/>
                <a:cs typeface="+mn-cs"/>
              </a:rPr>
              <a:t>this</a:t>
            </a:r>
            <a:r>
              <a:rPr kumimoji="0" lang="fr-BE" sz="1800" b="0" i="0" u="none" strike="noStrike" kern="1200" cap="none" spc="0" normalizeH="0" baseline="0" noProof="0" dirty="0">
                <a:ln>
                  <a:noFill/>
                </a:ln>
                <a:solidFill>
                  <a:srgbClr val="335466"/>
                </a:solidFill>
                <a:effectLst/>
                <a:uLnTx/>
                <a:uFillTx/>
                <a:latin typeface="Calibri" panose="020F0502020204030204"/>
                <a:ea typeface="+mn-ea"/>
                <a:cs typeface="+mn-cs"/>
              </a:rPr>
              <a:t> </a:t>
            </a:r>
            <a:r>
              <a:rPr kumimoji="0" lang="fr-BE" sz="1800" b="0" i="0" u="none" strike="noStrike" kern="1200" cap="none" spc="0" normalizeH="0" baseline="0" noProof="0" dirty="0" err="1">
                <a:ln>
                  <a:noFill/>
                </a:ln>
                <a:solidFill>
                  <a:srgbClr val="335466"/>
                </a:solidFill>
                <a:effectLst/>
                <a:uLnTx/>
                <a:uFillTx/>
                <a:latin typeface="Calibri" panose="020F0502020204030204"/>
                <a:ea typeface="+mn-ea"/>
                <a:cs typeface="+mn-cs"/>
              </a:rPr>
              <a:t>increase</a:t>
            </a:r>
            <a:r>
              <a:rPr kumimoji="0" lang="fr-BE" sz="1800" b="0" i="0" u="none" strike="noStrike" kern="1200" cap="none" spc="0" normalizeH="0" baseline="0" noProof="0" dirty="0">
                <a:ln>
                  <a:noFill/>
                </a:ln>
                <a:solidFill>
                  <a:srgbClr val="335466"/>
                </a:solidFill>
                <a:effectLst/>
                <a:uLnTx/>
                <a:uFillTx/>
                <a:latin typeface="Calibri" panose="020F0502020204030204"/>
                <a:ea typeface="+mn-ea"/>
                <a:cs typeface="+mn-cs"/>
              </a:rPr>
              <a:t>, in 2023 </a:t>
            </a:r>
            <a:r>
              <a:rPr kumimoji="0" lang="en-US" sz="1800" b="0" i="0" u="none" strike="noStrike" kern="1200" cap="none" spc="0" normalizeH="0" baseline="0" noProof="0" dirty="0">
                <a:ln>
                  <a:noFill/>
                </a:ln>
                <a:solidFill>
                  <a:srgbClr val="335466"/>
                </a:solidFill>
                <a:effectLst/>
                <a:uLnTx/>
                <a:uFillTx/>
                <a:latin typeface="Calibri" panose="020F0502020204030204" pitchFamily="34" charset="0"/>
                <a:ea typeface="Times New Roman" panose="02020603050405020304" pitchFamily="18" charset="0"/>
                <a:cs typeface="+mn-cs"/>
              </a:rPr>
              <a:t>the </a:t>
            </a:r>
            <a:r>
              <a:rPr kumimoji="0" lang="fr-BE" sz="1800" b="0" i="0" u="none" strike="noStrike" kern="1200" cap="none" spc="0" normalizeH="0" baseline="0" noProof="0" dirty="0" err="1">
                <a:ln>
                  <a:noFill/>
                </a:ln>
                <a:solidFill>
                  <a:srgbClr val="335466"/>
                </a:solidFill>
                <a:effectLst/>
                <a:uLnTx/>
                <a:uFillTx/>
                <a:latin typeface="Calibri" panose="020F0502020204030204"/>
                <a:ea typeface="+mn-ea"/>
                <a:cs typeface="+mn-cs"/>
              </a:rPr>
              <a:t>hours</a:t>
            </a:r>
            <a:r>
              <a:rPr kumimoji="0" lang="fr-BE" sz="1800" b="0" i="0" u="none" strike="noStrike" kern="1200" cap="none" spc="0" normalizeH="0" baseline="0" noProof="0" dirty="0">
                <a:ln>
                  <a:noFill/>
                </a:ln>
                <a:solidFill>
                  <a:srgbClr val="335466"/>
                </a:solidFill>
                <a:effectLst/>
                <a:uLnTx/>
                <a:uFillTx/>
                <a:latin typeface="Calibri" panose="020F0502020204030204"/>
                <a:ea typeface="+mn-ea"/>
                <a:cs typeface="+mn-cs"/>
              </a:rPr>
              <a:t> </a:t>
            </a:r>
            <a:r>
              <a:rPr kumimoji="0" lang="fr-BE" sz="1800" b="0" i="0" u="none" strike="noStrike" kern="1200" cap="none" spc="0" normalizeH="0" baseline="0" noProof="0" dirty="0" err="1">
                <a:ln>
                  <a:noFill/>
                </a:ln>
                <a:solidFill>
                  <a:srgbClr val="335466"/>
                </a:solidFill>
                <a:effectLst/>
                <a:uLnTx/>
                <a:uFillTx/>
                <a:latin typeface="Calibri" panose="020F0502020204030204"/>
                <a:ea typeface="+mn-ea"/>
                <a:cs typeface="+mn-cs"/>
              </a:rPr>
              <a:t>worked</a:t>
            </a:r>
            <a:r>
              <a:rPr kumimoji="0" lang="fr-BE" sz="1800" b="0" i="0" u="none" strike="noStrike" kern="1200" cap="none" spc="0" normalizeH="0" baseline="0" noProof="0" dirty="0">
                <a:ln>
                  <a:noFill/>
                </a:ln>
                <a:solidFill>
                  <a:srgbClr val="335466"/>
                </a:solidFill>
                <a:effectLst/>
                <a:uLnTx/>
                <a:uFillTx/>
                <a:latin typeface="Calibri" panose="020F0502020204030204"/>
                <a:ea typeface="+mn-ea"/>
                <a:cs typeface="+mn-cs"/>
              </a:rPr>
              <a:t> per capita </a:t>
            </a:r>
            <a:r>
              <a:rPr kumimoji="0" lang="fr-BE" sz="1800" b="0" i="0" u="none" strike="noStrike" kern="1200" cap="none" spc="0" normalizeH="0" baseline="0" noProof="0" dirty="0" err="1">
                <a:ln>
                  <a:noFill/>
                </a:ln>
                <a:solidFill>
                  <a:srgbClr val="335466"/>
                </a:solidFill>
                <a:effectLst/>
                <a:uLnTx/>
                <a:uFillTx/>
                <a:latin typeface="Calibri" panose="020F0502020204030204"/>
                <a:ea typeface="+mn-ea"/>
                <a:cs typeface="+mn-cs"/>
              </a:rPr>
              <a:t>showed</a:t>
            </a:r>
            <a:r>
              <a:rPr kumimoji="0" lang="fr-BE" sz="1800" b="0" i="0" u="none" strike="noStrike" kern="1200" cap="none" spc="0" normalizeH="0" baseline="0" noProof="0" dirty="0">
                <a:ln>
                  <a:noFill/>
                </a:ln>
                <a:solidFill>
                  <a:srgbClr val="335466"/>
                </a:solidFill>
                <a:effectLst/>
                <a:uLnTx/>
                <a:uFillTx/>
                <a:latin typeface="Calibri" panose="020F0502020204030204"/>
                <a:ea typeface="+mn-ea"/>
                <a:cs typeface="+mn-cs"/>
              </a:rPr>
              <a:t> a </a:t>
            </a:r>
            <a:r>
              <a:rPr kumimoji="0" lang="en-US" sz="1800" b="0" i="0" u="none" strike="noStrike" kern="1200" cap="none" spc="0" normalizeH="0" baseline="0" noProof="0" dirty="0">
                <a:ln>
                  <a:noFill/>
                </a:ln>
                <a:solidFill>
                  <a:srgbClr val="335466"/>
                </a:solidFill>
                <a:effectLst/>
                <a:uLnTx/>
                <a:uFillTx/>
                <a:latin typeface="Calibri" panose="020F0502020204030204"/>
                <a:ea typeface="+mn-ea"/>
                <a:cs typeface="+mn-cs"/>
              </a:rPr>
              <a:t>widespread recovery in almost all countries, but with different intensities between them. </a:t>
            </a:r>
          </a:p>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endParaRPr kumimoji="0" lang="fr-BE" sz="1800" b="0" i="0" u="none" strike="noStrike" kern="1200" cap="none" spc="0" normalizeH="0" baseline="0" noProof="0" dirty="0">
              <a:ln>
                <a:noFill/>
              </a:ln>
              <a:solidFill>
                <a:srgbClr val="335466"/>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fr-BE" sz="1800" b="0" i="0" u="none" strike="noStrike" kern="1200" cap="none" spc="0" normalizeH="0" baseline="0" noProof="0" dirty="0">
                <a:ln>
                  <a:noFill/>
                </a:ln>
                <a:solidFill>
                  <a:srgbClr val="335466"/>
                </a:solidFill>
                <a:effectLst/>
                <a:uLnTx/>
                <a:uFillTx/>
                <a:latin typeface="Calibri" panose="020F0502020204030204"/>
                <a:ea typeface="+mn-ea"/>
                <a:cs typeface="+mn-cs"/>
              </a:rPr>
              <a:t>Regarding </a:t>
            </a:r>
            <a:r>
              <a:rPr kumimoji="0" lang="en-US" sz="1800" b="0" i="0" u="none" strike="noStrike" kern="1200" cap="none" spc="0" normalizeH="0" baseline="0" noProof="0" dirty="0">
                <a:ln>
                  <a:noFill/>
                </a:ln>
                <a:solidFill>
                  <a:srgbClr val="335466"/>
                </a:solidFill>
                <a:effectLst/>
                <a:uLnTx/>
                <a:uFillTx/>
                <a:latin typeface="Calibri" panose="020F0502020204030204"/>
                <a:ea typeface="+mn-ea"/>
                <a:cs typeface="+mn-cs"/>
              </a:rPr>
              <a:t>the average number of actual weekly hours of work in the main job by gender, a</a:t>
            </a:r>
            <a:r>
              <a:rPr kumimoji="0" lang="fr-BE" sz="1800" b="0" i="0" u="none" strike="noStrike" kern="1200" cap="none" spc="0" normalizeH="0" baseline="0" noProof="0" dirty="0">
                <a:ln>
                  <a:noFill/>
                </a:ln>
                <a:solidFill>
                  <a:srgbClr val="335466"/>
                </a:solidFill>
                <a:effectLst/>
                <a:uLnTx/>
                <a:uFillTx/>
                <a:latin typeface="Calibri" panose="020F0502020204030204"/>
                <a:ea typeface="+mn-ea"/>
                <a:cs typeface="+mn-cs"/>
              </a:rPr>
              <a:t>s </a:t>
            </a:r>
            <a:r>
              <a:rPr kumimoji="0" lang="fr-BE" sz="1800" b="0" i="0" u="none" strike="noStrike" kern="1200" cap="none" spc="0" normalizeH="0" baseline="0" noProof="0" dirty="0" err="1">
                <a:ln>
                  <a:noFill/>
                </a:ln>
                <a:solidFill>
                  <a:srgbClr val="335466"/>
                </a:solidFill>
                <a:effectLst/>
                <a:uLnTx/>
                <a:uFillTx/>
                <a:latin typeface="Calibri" panose="020F0502020204030204"/>
                <a:ea typeface="+mn-ea"/>
                <a:cs typeface="+mn-cs"/>
              </a:rPr>
              <a:t>expected</a:t>
            </a:r>
            <a:r>
              <a:rPr kumimoji="0" lang="fr-BE" sz="1800" b="0" i="0" u="none" strike="noStrike" kern="1200" cap="none" spc="0" normalizeH="0" baseline="0" noProof="0" dirty="0">
                <a:ln>
                  <a:noFill/>
                </a:ln>
                <a:solidFill>
                  <a:srgbClr val="335466"/>
                </a:solidFill>
                <a:effectLst/>
                <a:uLnTx/>
                <a:uFillTx/>
                <a:latin typeface="Calibri" panose="020F0502020204030204"/>
                <a:ea typeface="+mn-ea"/>
                <a:cs typeface="+mn-cs"/>
              </a:rPr>
              <a:t>, the </a:t>
            </a:r>
            <a:r>
              <a:rPr kumimoji="0" lang="fr-BE" sz="1800" b="0" i="0" u="none" strike="noStrike" kern="1200" cap="none" spc="0" normalizeH="0" baseline="0" noProof="0" dirty="0" err="1">
                <a:ln>
                  <a:noFill/>
                </a:ln>
                <a:solidFill>
                  <a:srgbClr val="335466"/>
                </a:solidFill>
                <a:effectLst/>
                <a:uLnTx/>
                <a:uFillTx/>
                <a:latin typeface="Calibri" panose="020F0502020204030204"/>
                <a:ea typeface="+mn-ea"/>
                <a:cs typeface="+mn-cs"/>
              </a:rPr>
              <a:t>curve</a:t>
            </a:r>
            <a:r>
              <a:rPr kumimoji="0" lang="fr-BE" sz="1800" b="0" i="0" u="none" strike="noStrike" kern="1200" cap="none" spc="0" normalizeH="0" baseline="0" noProof="0" dirty="0">
                <a:ln>
                  <a:noFill/>
                </a:ln>
                <a:solidFill>
                  <a:srgbClr val="335466"/>
                </a:solidFill>
                <a:effectLst/>
                <a:uLnTx/>
                <a:uFillTx/>
                <a:latin typeface="Calibri" panose="020F0502020204030204"/>
                <a:ea typeface="+mn-ea"/>
                <a:cs typeface="+mn-cs"/>
              </a:rPr>
              <a:t> line for males </a:t>
            </a:r>
            <a:r>
              <a:rPr kumimoji="0" lang="fr-BE" sz="1800" b="0" i="0" u="none" strike="noStrike" kern="1200" cap="none" spc="0" normalizeH="0" baseline="0" noProof="0" dirty="0" err="1">
                <a:ln>
                  <a:noFill/>
                </a:ln>
                <a:solidFill>
                  <a:srgbClr val="335466"/>
                </a:solidFill>
                <a:effectLst/>
                <a:uLnTx/>
                <a:uFillTx/>
                <a:latin typeface="Calibri" panose="020F0502020204030204"/>
                <a:ea typeface="+mn-ea"/>
                <a:cs typeface="+mn-cs"/>
              </a:rPr>
              <a:t>configurated</a:t>
            </a:r>
            <a:r>
              <a:rPr kumimoji="0" lang="fr-BE" sz="1800" b="0" i="0" u="none" strike="noStrike" kern="1200" cap="none" spc="0" normalizeH="0" baseline="0" noProof="0" dirty="0">
                <a:ln>
                  <a:noFill/>
                </a:ln>
                <a:solidFill>
                  <a:srgbClr val="335466"/>
                </a:solidFill>
                <a:effectLst/>
                <a:uLnTx/>
                <a:uFillTx/>
                <a:latin typeface="Calibri" panose="020F0502020204030204"/>
                <a:ea typeface="+mn-ea"/>
                <a:cs typeface="+mn-cs"/>
              </a:rPr>
              <a:t> </a:t>
            </a:r>
            <a:r>
              <a:rPr kumimoji="0" lang="fr-BE" sz="1800" b="0" i="0" u="none" strike="noStrike" kern="1200" cap="none" spc="0" normalizeH="0" baseline="0" noProof="0" dirty="0" err="1">
                <a:ln>
                  <a:noFill/>
                </a:ln>
                <a:solidFill>
                  <a:srgbClr val="335466"/>
                </a:solidFill>
                <a:effectLst/>
                <a:uLnTx/>
                <a:uFillTx/>
                <a:latin typeface="Calibri" panose="020F0502020204030204"/>
                <a:ea typeface="+mn-ea"/>
                <a:cs typeface="+mn-cs"/>
              </a:rPr>
              <a:t>above</a:t>
            </a:r>
            <a:r>
              <a:rPr kumimoji="0" lang="fr-BE" sz="1800" b="0" i="0" u="none" strike="noStrike" kern="1200" cap="none" spc="0" normalizeH="0" baseline="0" noProof="0" dirty="0">
                <a:ln>
                  <a:noFill/>
                </a:ln>
                <a:solidFill>
                  <a:srgbClr val="335466"/>
                </a:solidFill>
                <a:effectLst/>
                <a:uLnTx/>
                <a:uFillTx/>
                <a:latin typeface="Calibri" panose="020F0502020204030204"/>
                <a:ea typeface="+mn-ea"/>
                <a:cs typeface="+mn-cs"/>
              </a:rPr>
              <a:t> </a:t>
            </a:r>
            <a:r>
              <a:rPr kumimoji="0" lang="fr-BE" sz="1800" b="0" i="0" u="none" strike="noStrike" kern="1200" cap="none" spc="0" normalizeH="0" baseline="0" noProof="0" dirty="0" err="1">
                <a:ln>
                  <a:noFill/>
                </a:ln>
                <a:solidFill>
                  <a:srgbClr val="335466"/>
                </a:solidFill>
                <a:effectLst/>
                <a:uLnTx/>
                <a:uFillTx/>
                <a:latin typeface="Calibri" panose="020F0502020204030204"/>
                <a:ea typeface="+mn-ea"/>
                <a:cs typeface="+mn-cs"/>
              </a:rPr>
              <a:t>that</a:t>
            </a:r>
            <a:r>
              <a:rPr kumimoji="0" lang="fr-BE" sz="1800" b="0" i="0" u="none" strike="noStrike" kern="1200" cap="none" spc="0" normalizeH="0" baseline="0" noProof="0" dirty="0">
                <a:ln>
                  <a:noFill/>
                </a:ln>
                <a:solidFill>
                  <a:srgbClr val="335466"/>
                </a:solidFill>
                <a:effectLst/>
                <a:uLnTx/>
                <a:uFillTx/>
                <a:latin typeface="Calibri" panose="020F0502020204030204"/>
                <a:ea typeface="+mn-ea"/>
                <a:cs typeface="+mn-cs"/>
              </a:rPr>
              <a:t> of the </a:t>
            </a:r>
            <a:r>
              <a:rPr kumimoji="0" lang="fr-BE" sz="1800" b="0" i="0" u="none" strike="noStrike" kern="1200" cap="none" spc="0" normalizeH="0" baseline="0" noProof="0" dirty="0" err="1">
                <a:ln>
                  <a:noFill/>
                </a:ln>
                <a:solidFill>
                  <a:srgbClr val="335466"/>
                </a:solidFill>
                <a:effectLst/>
                <a:uLnTx/>
                <a:uFillTx/>
                <a:latin typeface="Calibri" panose="020F0502020204030204"/>
                <a:ea typeface="+mn-ea"/>
                <a:cs typeface="+mn-cs"/>
              </a:rPr>
              <a:t>females</a:t>
            </a:r>
            <a:r>
              <a:rPr kumimoji="0" lang="fr-BE" sz="1800" b="0" i="0" u="none" strike="noStrike" kern="1200" cap="none" spc="0" normalizeH="0" baseline="0" noProof="0" dirty="0">
                <a:ln>
                  <a:noFill/>
                </a:ln>
                <a:solidFill>
                  <a:srgbClr val="335466"/>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srgbClr val="335466"/>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335466"/>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fr-BE" sz="1800" b="0" i="0" u="none" strike="noStrike" kern="1200" cap="none" spc="0" normalizeH="0" baseline="0" noProof="0" dirty="0">
                <a:ln>
                  <a:noFill/>
                </a:ln>
                <a:solidFill>
                  <a:srgbClr val="335466"/>
                </a:solidFill>
                <a:effectLst/>
                <a:uLnTx/>
                <a:uFillTx/>
                <a:latin typeface="Calibri" panose="020F0502020204030204"/>
                <a:ea typeface="+mn-ea"/>
                <a:cs typeface="+mn-cs"/>
              </a:rPr>
              <a:t>But, in the last </a:t>
            </a:r>
            <a:r>
              <a:rPr kumimoji="0" lang="fr-BE" sz="1800" b="0" i="0" u="none" strike="noStrike" kern="1200" cap="none" spc="0" normalizeH="0" baseline="0" noProof="0" dirty="0" err="1">
                <a:ln>
                  <a:noFill/>
                </a:ln>
                <a:solidFill>
                  <a:srgbClr val="335466"/>
                </a:solidFill>
                <a:effectLst/>
                <a:uLnTx/>
                <a:uFillTx/>
                <a:latin typeface="Calibri" panose="020F0502020204030204"/>
                <a:ea typeface="+mn-ea"/>
                <a:cs typeface="+mn-cs"/>
              </a:rPr>
              <a:t>three</a:t>
            </a:r>
            <a:r>
              <a:rPr kumimoji="0" lang="fr-BE" sz="1800" b="0" i="0" u="none" strike="noStrike" kern="1200" cap="none" spc="0" normalizeH="0" baseline="0" noProof="0" dirty="0">
                <a:ln>
                  <a:noFill/>
                </a:ln>
                <a:solidFill>
                  <a:srgbClr val="335466"/>
                </a:solidFill>
                <a:effectLst/>
                <a:uLnTx/>
                <a:uFillTx/>
                <a:latin typeface="Calibri" panose="020F0502020204030204"/>
                <a:ea typeface="+mn-ea"/>
                <a:cs typeface="+mn-cs"/>
              </a:rPr>
              <a:t> </a:t>
            </a:r>
            <a:r>
              <a:rPr kumimoji="0" lang="fr-BE" sz="1800" b="0" i="0" u="none" strike="noStrike" kern="1200" cap="none" spc="0" normalizeH="0" baseline="0" noProof="0" dirty="0" err="1">
                <a:ln>
                  <a:noFill/>
                </a:ln>
                <a:solidFill>
                  <a:srgbClr val="335466"/>
                </a:solidFill>
                <a:effectLst/>
                <a:uLnTx/>
                <a:uFillTx/>
                <a:latin typeface="Calibri" panose="020F0502020204030204"/>
                <a:ea typeface="+mn-ea"/>
                <a:cs typeface="+mn-cs"/>
              </a:rPr>
              <a:t>years</a:t>
            </a:r>
            <a:r>
              <a:rPr kumimoji="0" lang="fr-BE" sz="1800" b="0" i="0" u="none" strike="noStrike" kern="1200" cap="none" spc="0" normalizeH="0" baseline="0" noProof="0" dirty="0">
                <a:ln>
                  <a:noFill/>
                </a:ln>
                <a:solidFill>
                  <a:srgbClr val="335466"/>
                </a:solidFill>
                <a:effectLst/>
                <a:uLnTx/>
                <a:uFillTx/>
                <a:latin typeface="Calibri" panose="020F0502020204030204"/>
                <a:ea typeface="+mn-ea"/>
                <a:cs typeface="+mn-cs"/>
              </a:rPr>
              <a:t>, the trend </a:t>
            </a:r>
            <a:r>
              <a:rPr kumimoji="0" lang="fr-BE" sz="1800" b="0" i="0" u="none" strike="noStrike" kern="1200" cap="none" spc="0" normalizeH="0" baseline="0" noProof="0" dirty="0" err="1">
                <a:ln>
                  <a:noFill/>
                </a:ln>
                <a:solidFill>
                  <a:srgbClr val="335466"/>
                </a:solidFill>
                <a:effectLst/>
                <a:uLnTx/>
                <a:uFillTx/>
                <a:latin typeface="Calibri" panose="020F0502020204030204"/>
                <a:ea typeface="+mn-ea"/>
                <a:cs typeface="+mn-cs"/>
              </a:rPr>
              <a:t>was</a:t>
            </a:r>
            <a:r>
              <a:rPr kumimoji="0" lang="fr-BE" sz="1800" b="0" i="0" u="none" strike="noStrike" kern="1200" cap="none" spc="0" normalizeH="0" baseline="0" noProof="0" dirty="0">
                <a:ln>
                  <a:noFill/>
                </a:ln>
                <a:solidFill>
                  <a:srgbClr val="335466"/>
                </a:solidFill>
                <a:effectLst/>
                <a:uLnTx/>
                <a:uFillTx/>
                <a:latin typeface="Calibri" panose="020F0502020204030204"/>
                <a:ea typeface="+mn-ea"/>
                <a:cs typeface="+mn-cs"/>
              </a:rPr>
              <a:t> </a:t>
            </a:r>
            <a:r>
              <a:rPr kumimoji="0" lang="fr-BE" sz="1800" b="0" i="0" u="none" strike="noStrike" kern="1200" cap="none" spc="0" normalizeH="0" baseline="0" noProof="0" dirty="0" err="1">
                <a:ln>
                  <a:noFill/>
                </a:ln>
                <a:solidFill>
                  <a:srgbClr val="335466"/>
                </a:solidFill>
                <a:effectLst/>
                <a:uLnTx/>
                <a:uFillTx/>
                <a:latin typeface="Calibri" panose="020F0502020204030204"/>
                <a:ea typeface="+mn-ea"/>
                <a:cs typeface="+mn-cs"/>
              </a:rPr>
              <a:t>different</a:t>
            </a:r>
            <a:r>
              <a:rPr kumimoji="0" lang="fr-BE" sz="1800" b="0" i="0" u="none" strike="noStrike" kern="1200" cap="none" spc="0" normalizeH="0" baseline="0" noProof="0" dirty="0">
                <a:ln>
                  <a:noFill/>
                </a:ln>
                <a:solidFill>
                  <a:srgbClr val="335466"/>
                </a:solidFill>
                <a:effectLst/>
                <a:uLnTx/>
                <a:uFillTx/>
                <a:latin typeface="Calibri" panose="020F0502020204030204"/>
                <a:ea typeface="+mn-ea"/>
                <a:cs typeface="+mn-cs"/>
              </a:rPr>
              <a:t>: in </a:t>
            </a:r>
            <a:r>
              <a:rPr kumimoji="0" lang="en-US" sz="1800" b="0" i="0" u="none" strike="noStrike" kern="1200" cap="none" spc="0" normalizeH="0" baseline="0" noProof="0" dirty="0">
                <a:ln>
                  <a:noFill/>
                </a:ln>
                <a:solidFill>
                  <a:srgbClr val="335466"/>
                </a:solidFill>
                <a:effectLst/>
                <a:uLnTx/>
                <a:uFillTx/>
                <a:latin typeface="Calibri" panose="020F0502020204030204"/>
                <a:ea typeface="+mn-ea"/>
                <a:cs typeface="+mn-cs"/>
              </a:rPr>
              <a:t>2022 the data for males returned to the 2020 levels and, instead, for females the data remained high.</a:t>
            </a:r>
            <a:endParaRPr kumimoji="0" lang="fr-BE" sz="1800" b="0" i="0" u="none" strike="noStrike" kern="1200" cap="none" spc="0" normalizeH="0" baseline="0" noProof="0" dirty="0">
              <a:ln>
                <a:noFill/>
              </a:ln>
              <a:solidFill>
                <a:srgbClr val="335466"/>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fr-BE" sz="2000" b="0" i="0" u="none" strike="noStrike" kern="1200" cap="none" spc="0" normalizeH="0" baseline="0" noProof="0" dirty="0">
              <a:ln>
                <a:noFill/>
              </a:ln>
              <a:solidFill>
                <a:srgbClr val="335466"/>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fr-BE" altLang="nl-BE" sz="1800" b="0" i="0" u="none" strike="noStrike" kern="1200" cap="none" spc="0" normalizeH="0" baseline="0" noProof="0" dirty="0">
                <a:ln>
                  <a:noFill/>
                </a:ln>
                <a:solidFill>
                  <a:srgbClr val="335466"/>
                </a:solidFill>
                <a:effectLst/>
                <a:uLnTx/>
                <a:uFillTx/>
                <a:latin typeface="Calibri" panose="020F0502020204030204"/>
                <a:ea typeface="+mn-ea"/>
                <a:cs typeface="+mn-cs"/>
              </a:rPr>
              <a:t>In MET </a:t>
            </a:r>
            <a:r>
              <a:rPr kumimoji="0" lang="fr-BE" altLang="nl-BE" sz="1800" b="0" i="0" u="none" strike="noStrike" kern="1200" cap="none" spc="0" normalizeH="0" baseline="0" noProof="0" dirty="0" err="1">
                <a:ln>
                  <a:noFill/>
                </a:ln>
                <a:solidFill>
                  <a:srgbClr val="335466"/>
                </a:solidFill>
                <a:effectLst/>
                <a:uLnTx/>
                <a:uFillTx/>
                <a:latin typeface="Calibri" panose="020F0502020204030204"/>
                <a:ea typeface="+mn-ea"/>
                <a:cs typeface="+mn-cs"/>
              </a:rPr>
              <a:t>industry</a:t>
            </a:r>
            <a:r>
              <a:rPr kumimoji="0" lang="fr-BE" altLang="nl-BE" sz="1800" b="0" i="0" u="none" strike="noStrike" kern="1200" cap="none" spc="0" normalizeH="0" baseline="0" noProof="0" dirty="0">
                <a:ln>
                  <a:noFill/>
                </a:ln>
                <a:solidFill>
                  <a:srgbClr val="335466"/>
                </a:solidFill>
                <a:effectLst/>
                <a:uLnTx/>
                <a:uFillTx/>
                <a:latin typeface="Calibri" panose="020F0502020204030204"/>
                <a:ea typeface="+mn-ea"/>
                <a:cs typeface="+mn-cs"/>
              </a:rPr>
              <a:t>, due to the Covid </a:t>
            </a:r>
            <a:r>
              <a:rPr kumimoji="0" lang="fr-BE" altLang="nl-BE" sz="1800" b="0" i="0" u="none" strike="noStrike" kern="1200" cap="none" spc="0" normalizeH="0" baseline="0" noProof="0" dirty="0" err="1">
                <a:ln>
                  <a:noFill/>
                </a:ln>
                <a:solidFill>
                  <a:srgbClr val="335466"/>
                </a:solidFill>
                <a:effectLst/>
                <a:uLnTx/>
                <a:uFillTx/>
                <a:latin typeface="Calibri" panose="020F0502020204030204"/>
                <a:ea typeface="+mn-ea"/>
                <a:cs typeface="+mn-cs"/>
              </a:rPr>
              <a:t>pandemic</a:t>
            </a:r>
            <a:r>
              <a:rPr kumimoji="0" lang="fr-BE" altLang="nl-BE" sz="1800" b="0" i="0" u="none" strike="noStrike" kern="1200" cap="none" spc="0" normalizeH="0" baseline="0" noProof="0" dirty="0">
                <a:ln>
                  <a:noFill/>
                </a:ln>
                <a:solidFill>
                  <a:srgbClr val="335466"/>
                </a:solidFill>
                <a:effectLst/>
                <a:uLnTx/>
                <a:uFillTx/>
                <a:latin typeface="Calibri" panose="020F0502020204030204"/>
                <a:ea typeface="+mn-ea"/>
                <a:cs typeface="+mn-cs"/>
              </a:rPr>
              <a:t>, </a:t>
            </a:r>
            <a:r>
              <a:rPr kumimoji="0" lang="fr-BE" sz="1800" b="0" i="0" u="none" strike="noStrike" kern="1200" cap="none" spc="0" normalizeH="0" baseline="0" noProof="0" dirty="0">
                <a:ln>
                  <a:noFill/>
                </a:ln>
                <a:solidFill>
                  <a:srgbClr val="335466"/>
                </a:solidFill>
                <a:effectLst/>
                <a:uLnTx/>
                <a:uFillTx/>
                <a:latin typeface="Calibri" panose="020F0502020204030204"/>
                <a:ea typeface="+mn-ea"/>
                <a:cs typeface="+mn-cs"/>
              </a:rPr>
              <a:t>i</a:t>
            </a:r>
            <a:r>
              <a:rPr kumimoji="0" lang="fr-BE" altLang="nl-BE" sz="1800" b="0" i="0" u="none" strike="noStrike" kern="1200" cap="none" spc="0" normalizeH="0" baseline="0" noProof="0" dirty="0">
                <a:ln>
                  <a:noFill/>
                </a:ln>
                <a:solidFill>
                  <a:srgbClr val="335466"/>
                </a:solidFill>
                <a:effectLst/>
                <a:uLnTx/>
                <a:uFillTx/>
                <a:latin typeface="Calibri" panose="020F0502020204030204"/>
                <a:ea typeface="+mn-ea"/>
                <a:cs typeface="+mn-cs"/>
              </a:rPr>
              <a:t>n 2020 </a:t>
            </a:r>
            <a:r>
              <a:rPr kumimoji="0" lang="fr-BE" sz="1800" b="0" i="0" u="none" strike="noStrike" kern="1200" cap="none" spc="0" normalizeH="0" baseline="0" noProof="0" dirty="0">
                <a:ln>
                  <a:noFill/>
                </a:ln>
                <a:solidFill>
                  <a:srgbClr val="335466"/>
                </a:solidFill>
                <a:effectLst/>
                <a:uLnTx/>
                <a:uFillTx/>
                <a:latin typeface="Calibri" panose="020F0502020204030204"/>
                <a:ea typeface="+mn-ea"/>
                <a:cs typeface="+mn-cs"/>
              </a:rPr>
              <a:t>a </a:t>
            </a:r>
            <a:r>
              <a:rPr kumimoji="0" lang="fr-BE" sz="1800" b="0" i="0" u="none" strike="noStrike" kern="1200" cap="none" spc="0" normalizeH="0" baseline="0" noProof="0" dirty="0" err="1">
                <a:ln>
                  <a:noFill/>
                </a:ln>
                <a:solidFill>
                  <a:srgbClr val="335466"/>
                </a:solidFill>
                <a:effectLst/>
                <a:uLnTx/>
                <a:uFillTx/>
                <a:latin typeface="Calibri" panose="020F0502020204030204"/>
                <a:ea typeface="+mn-ea"/>
                <a:cs typeface="+mn-cs"/>
              </a:rPr>
              <a:t>wide</a:t>
            </a:r>
            <a:r>
              <a:rPr kumimoji="0" lang="fr-BE" sz="1800" b="0" i="0" u="none" strike="noStrike" kern="1200" cap="none" spc="0" normalizeH="0" baseline="0" noProof="0" dirty="0">
                <a:ln>
                  <a:noFill/>
                </a:ln>
                <a:solidFill>
                  <a:srgbClr val="335466"/>
                </a:solidFill>
                <a:effectLst/>
                <a:uLnTx/>
                <a:uFillTx/>
                <a:latin typeface="Calibri" panose="020F0502020204030204"/>
                <a:ea typeface="+mn-ea"/>
                <a:cs typeface="+mn-cs"/>
              </a:rPr>
              <a:t> </a:t>
            </a:r>
            <a:r>
              <a:rPr kumimoji="0" lang="fr-BE" sz="1800" b="0" i="0" u="none" strike="noStrike" kern="1200" cap="none" spc="0" normalizeH="0" baseline="0" noProof="0" dirty="0" err="1">
                <a:ln>
                  <a:noFill/>
                </a:ln>
                <a:solidFill>
                  <a:srgbClr val="335466"/>
                </a:solidFill>
                <a:effectLst/>
                <a:uLnTx/>
                <a:uFillTx/>
                <a:latin typeface="Calibri" panose="020F0502020204030204"/>
                <a:ea typeface="+mn-ea"/>
                <a:cs typeface="+mn-cs"/>
              </a:rPr>
              <a:t>decline</a:t>
            </a:r>
            <a:r>
              <a:rPr kumimoji="0" lang="fr-BE" sz="1800" b="0" i="0" u="none" strike="noStrike" kern="1200" cap="none" spc="0" normalizeH="0" baseline="0" noProof="0" dirty="0">
                <a:ln>
                  <a:noFill/>
                </a:ln>
                <a:solidFill>
                  <a:srgbClr val="335466"/>
                </a:solidFill>
                <a:effectLst/>
                <a:uLnTx/>
                <a:uFillTx/>
                <a:latin typeface="Calibri" panose="020F0502020204030204"/>
                <a:ea typeface="+mn-ea"/>
                <a:cs typeface="+mn-cs"/>
              </a:rPr>
              <a:t> </a:t>
            </a:r>
            <a:r>
              <a:rPr kumimoji="0" lang="fr-BE" altLang="nl-BE" sz="1800" b="0" i="0" u="none" strike="noStrike" kern="1200" cap="none" spc="0" normalizeH="0" baseline="0" noProof="0" dirty="0" err="1">
                <a:ln>
                  <a:noFill/>
                </a:ln>
                <a:solidFill>
                  <a:srgbClr val="335466"/>
                </a:solidFill>
                <a:effectLst/>
                <a:uLnTx/>
                <a:uFillTx/>
                <a:latin typeface="Calibri" panose="020F0502020204030204"/>
                <a:ea typeface="+mn-ea"/>
                <a:cs typeface="+mn-cs"/>
              </a:rPr>
              <a:t>was</a:t>
            </a:r>
            <a:r>
              <a:rPr kumimoji="0" lang="fr-BE" altLang="nl-BE" sz="1800" b="0" i="0" u="none" strike="noStrike" kern="1200" cap="none" spc="0" normalizeH="0" baseline="0" noProof="0" dirty="0">
                <a:ln>
                  <a:noFill/>
                </a:ln>
                <a:solidFill>
                  <a:srgbClr val="335466"/>
                </a:solidFill>
                <a:effectLst/>
                <a:uLnTx/>
                <a:uFillTx/>
                <a:latin typeface="Calibri" panose="020F0502020204030204"/>
                <a:ea typeface="+mn-ea"/>
                <a:cs typeface="+mn-cs"/>
              </a:rPr>
              <a:t> </a:t>
            </a:r>
            <a:r>
              <a:rPr kumimoji="0" lang="fr-BE" sz="1800" b="0" i="0" u="none" strike="noStrike" kern="1200" cap="none" spc="0" normalizeH="0" baseline="0" noProof="0" dirty="0" err="1">
                <a:ln>
                  <a:noFill/>
                </a:ln>
                <a:solidFill>
                  <a:srgbClr val="335466"/>
                </a:solidFill>
                <a:effectLst/>
                <a:uLnTx/>
                <a:uFillTx/>
                <a:latin typeface="Calibri" panose="020F0502020204030204"/>
                <a:ea typeface="+mn-ea"/>
                <a:cs typeface="+mn-cs"/>
              </a:rPr>
              <a:t>observed</a:t>
            </a:r>
            <a:r>
              <a:rPr kumimoji="0" lang="fr-BE" sz="1800" b="0" i="0" u="none" strike="noStrike" kern="1200" cap="none" spc="0" normalizeH="0" baseline="0" noProof="0" dirty="0">
                <a:ln>
                  <a:noFill/>
                </a:ln>
                <a:solidFill>
                  <a:srgbClr val="335466"/>
                </a:solidFill>
                <a:effectLst/>
                <a:uLnTx/>
                <a:uFillTx/>
                <a:latin typeface="Calibri" panose="020F0502020204030204"/>
                <a:ea typeface="+mn-ea"/>
                <a:cs typeface="+mn-cs"/>
              </a:rPr>
              <a:t> in the EU27 area, </a:t>
            </a:r>
            <a:r>
              <a:rPr kumimoji="0" lang="en-US" sz="1800" b="0" i="0" u="none" strike="noStrike" kern="1200" cap="none" spc="0" normalizeH="0" baseline="0" noProof="0" dirty="0">
                <a:ln>
                  <a:noFill/>
                </a:ln>
                <a:solidFill>
                  <a:srgbClr val="335466"/>
                </a:solidFill>
                <a:effectLst/>
                <a:uLnTx/>
                <a:uFillTx/>
                <a:latin typeface="Calibri" panose="020F0502020204030204" pitchFamily="34" charset="0"/>
                <a:ea typeface="Times New Roman" panose="02020603050405020304" pitchFamily="18" charset="0"/>
                <a:cs typeface="+mn-cs"/>
              </a:rPr>
              <a:t>with significant differences between </a:t>
            </a:r>
            <a:r>
              <a:rPr kumimoji="0" lang="fr-BE" sz="1800" b="0" i="0" u="none" strike="noStrike" kern="1200" cap="none" spc="0" normalizeH="0" baseline="0" noProof="0" dirty="0">
                <a:ln>
                  <a:noFill/>
                </a:ln>
                <a:solidFill>
                  <a:srgbClr val="335466"/>
                </a:solidFill>
                <a:effectLst/>
                <a:uLnTx/>
                <a:uFillTx/>
                <a:latin typeface="Calibri" panose="020F0502020204030204"/>
                <a:ea typeface="+mn-ea"/>
                <a:cs typeface="+mn-cs"/>
              </a:rPr>
              <a:t>countries. </a:t>
            </a:r>
            <a:r>
              <a:rPr kumimoji="0" lang="fr-BE" sz="1800" b="0" i="0" u="none" strike="noStrike" kern="1200" cap="none" spc="0" normalizeH="0" baseline="0" noProof="0" dirty="0" err="1">
                <a:ln>
                  <a:noFill/>
                </a:ln>
                <a:solidFill>
                  <a:srgbClr val="335466"/>
                </a:solidFill>
                <a:effectLst/>
                <a:uLnTx/>
                <a:uFillTx/>
                <a:latin typeface="Calibri" panose="020F0502020204030204"/>
                <a:ea typeface="+mn-ea"/>
                <a:cs typeface="+mn-cs"/>
              </a:rPr>
              <a:t>Many</a:t>
            </a:r>
            <a:r>
              <a:rPr kumimoji="0" lang="fr-BE" sz="1800" b="0" i="0" u="none" strike="noStrike" kern="1200" cap="none" spc="0" normalizeH="0" baseline="0" noProof="0" dirty="0">
                <a:ln>
                  <a:noFill/>
                </a:ln>
                <a:solidFill>
                  <a:srgbClr val="335466"/>
                </a:solidFill>
                <a:effectLst/>
                <a:uLnTx/>
                <a:uFillTx/>
                <a:latin typeface="Calibri" panose="020F0502020204030204"/>
                <a:ea typeface="+mn-ea"/>
                <a:cs typeface="+mn-cs"/>
              </a:rPr>
              <a:t> of </a:t>
            </a:r>
            <a:r>
              <a:rPr kumimoji="0" lang="fr-BE" sz="1800" b="0" i="0" u="none" strike="noStrike" kern="1200" cap="none" spc="0" normalizeH="0" baseline="0" noProof="0" dirty="0" err="1">
                <a:ln>
                  <a:noFill/>
                </a:ln>
                <a:solidFill>
                  <a:srgbClr val="335466"/>
                </a:solidFill>
                <a:effectLst/>
                <a:uLnTx/>
                <a:uFillTx/>
                <a:latin typeface="Calibri" panose="020F0502020204030204"/>
                <a:ea typeface="+mn-ea"/>
                <a:cs typeface="+mn-cs"/>
              </a:rPr>
              <a:t>them</a:t>
            </a:r>
            <a:r>
              <a:rPr kumimoji="0" lang="fr-BE" sz="1800" b="0" i="0" u="none" strike="noStrike" kern="1200" cap="none" spc="0" normalizeH="0" baseline="0" noProof="0" dirty="0">
                <a:ln>
                  <a:noFill/>
                </a:ln>
                <a:solidFill>
                  <a:srgbClr val="335466"/>
                </a:solidFill>
                <a:effectLst/>
                <a:uLnTx/>
                <a:uFillTx/>
                <a:latin typeface="Calibri" panose="020F0502020204030204"/>
                <a:ea typeface="+mn-ea"/>
                <a:cs typeface="+mn-cs"/>
              </a:rPr>
              <a:t>, in 2021 </a:t>
            </a:r>
            <a:r>
              <a:rPr kumimoji="0" lang="fr-BE" sz="1800" b="0" i="0" u="none" strike="noStrike" kern="1200" cap="none" spc="0" normalizeH="0" baseline="0" noProof="0" dirty="0" err="1">
                <a:ln>
                  <a:noFill/>
                </a:ln>
                <a:solidFill>
                  <a:srgbClr val="335466"/>
                </a:solidFill>
                <a:effectLst/>
                <a:uLnTx/>
                <a:uFillTx/>
                <a:latin typeface="Calibri" panose="020F0502020204030204"/>
                <a:ea typeface="+mn-ea"/>
                <a:cs typeface="+mn-cs"/>
              </a:rPr>
              <a:t>noted</a:t>
            </a:r>
            <a:r>
              <a:rPr kumimoji="0" lang="fr-BE" sz="1800" b="0" i="0" u="none" strike="noStrike" kern="1200" cap="none" spc="0" normalizeH="0" baseline="0" noProof="0" dirty="0">
                <a:ln>
                  <a:noFill/>
                </a:ln>
                <a:solidFill>
                  <a:srgbClr val="335466"/>
                </a:solidFill>
                <a:effectLst/>
                <a:uLnTx/>
                <a:uFillTx/>
                <a:latin typeface="Calibri" panose="020F0502020204030204"/>
                <a:ea typeface="+mn-ea"/>
                <a:cs typeface="+mn-cs"/>
              </a:rPr>
              <a:t> a </a:t>
            </a:r>
            <a:r>
              <a:rPr kumimoji="0" lang="fr-BE" sz="1800" b="0" i="0" u="none" strike="noStrike" kern="1200" cap="none" spc="0" normalizeH="0" baseline="0" noProof="0" dirty="0" err="1">
                <a:ln>
                  <a:noFill/>
                </a:ln>
                <a:solidFill>
                  <a:srgbClr val="335466"/>
                </a:solidFill>
                <a:effectLst/>
                <a:uLnTx/>
                <a:uFillTx/>
                <a:latin typeface="Calibri" panose="020F0502020204030204"/>
                <a:ea typeface="+mn-ea"/>
                <a:cs typeface="+mn-cs"/>
              </a:rPr>
              <a:t>significant</a:t>
            </a:r>
            <a:r>
              <a:rPr kumimoji="0" lang="fr-BE" sz="1800" b="0" i="0" u="none" strike="noStrike" kern="1200" cap="none" spc="0" normalizeH="0" baseline="0" noProof="0" dirty="0">
                <a:ln>
                  <a:noFill/>
                </a:ln>
                <a:solidFill>
                  <a:srgbClr val="335466"/>
                </a:solidFill>
                <a:effectLst/>
                <a:uLnTx/>
                <a:uFillTx/>
                <a:latin typeface="Calibri" panose="020F0502020204030204"/>
                <a:ea typeface="+mn-ea"/>
                <a:cs typeface="+mn-cs"/>
              </a:rPr>
              <a:t> </a:t>
            </a:r>
            <a:r>
              <a:rPr kumimoji="0" lang="fr-BE" sz="1800" b="0" i="0" u="none" strike="noStrike" kern="1200" cap="none" spc="0" normalizeH="0" baseline="0" noProof="0" dirty="0" err="1">
                <a:ln>
                  <a:noFill/>
                </a:ln>
                <a:solidFill>
                  <a:srgbClr val="335466"/>
                </a:solidFill>
                <a:effectLst/>
                <a:uLnTx/>
                <a:uFillTx/>
                <a:latin typeface="Calibri" panose="020F0502020204030204"/>
                <a:ea typeface="+mn-ea"/>
                <a:cs typeface="+mn-cs"/>
              </a:rPr>
              <a:t>increase</a:t>
            </a:r>
            <a:r>
              <a:rPr kumimoji="0" lang="fr-BE" sz="1800" b="0" i="0" u="none" strike="noStrike" kern="1200" cap="none" spc="0" normalizeH="0" baseline="0" noProof="0" dirty="0">
                <a:ln>
                  <a:noFill/>
                </a:ln>
                <a:solidFill>
                  <a:srgbClr val="335466"/>
                </a:solidFill>
                <a:effectLst/>
                <a:uLnTx/>
                <a:uFillTx/>
                <a:latin typeface="Calibri" panose="020F0502020204030204"/>
                <a:ea typeface="+mn-ea"/>
                <a:cs typeface="+mn-cs"/>
              </a:rPr>
              <a:t>, but not </a:t>
            </a:r>
            <a:r>
              <a:rPr kumimoji="0" lang="fr-BE" sz="1800" b="0" i="0" u="none" strike="noStrike" kern="1200" cap="none" spc="0" normalizeH="0" baseline="0" noProof="0" dirty="0" err="1">
                <a:ln>
                  <a:noFill/>
                </a:ln>
                <a:solidFill>
                  <a:srgbClr val="335466"/>
                </a:solidFill>
                <a:effectLst/>
                <a:uLnTx/>
                <a:uFillTx/>
                <a:latin typeface="Calibri" panose="020F0502020204030204"/>
                <a:ea typeface="+mn-ea"/>
                <a:cs typeface="+mn-cs"/>
              </a:rPr>
              <a:t>allways</a:t>
            </a:r>
            <a:r>
              <a:rPr kumimoji="0" lang="fr-BE" sz="1800" b="0" i="0" u="none" strike="noStrike" kern="1200" cap="none" spc="0" normalizeH="0" baseline="0" noProof="0" dirty="0">
                <a:ln>
                  <a:noFill/>
                </a:ln>
                <a:solidFill>
                  <a:srgbClr val="335466"/>
                </a:solidFill>
                <a:effectLst/>
                <a:uLnTx/>
                <a:uFillTx/>
                <a:latin typeface="Calibri" panose="020F0502020204030204"/>
                <a:ea typeface="+mn-ea"/>
                <a:cs typeface="+mn-cs"/>
              </a:rPr>
              <a:t> </a:t>
            </a:r>
            <a:r>
              <a:rPr kumimoji="0" lang="fr-BE" sz="1800" b="0" i="0" u="none" strike="noStrike" kern="1200" cap="none" spc="0" normalizeH="0" baseline="0" noProof="0" dirty="0" err="1">
                <a:ln>
                  <a:noFill/>
                </a:ln>
                <a:solidFill>
                  <a:srgbClr val="335466"/>
                </a:solidFill>
                <a:effectLst/>
                <a:uLnTx/>
                <a:uFillTx/>
                <a:latin typeface="Calibri" panose="020F0502020204030204"/>
                <a:ea typeface="+mn-ea"/>
                <a:cs typeface="+mn-cs"/>
              </a:rPr>
              <a:t>enough</a:t>
            </a:r>
            <a:r>
              <a:rPr kumimoji="0" lang="fr-BE" sz="1800" b="0" i="0" u="none" strike="noStrike" kern="1200" cap="none" spc="0" normalizeH="0" baseline="0" noProof="0" dirty="0">
                <a:ln>
                  <a:noFill/>
                </a:ln>
                <a:solidFill>
                  <a:srgbClr val="335466"/>
                </a:solidFill>
                <a:effectLst/>
                <a:uLnTx/>
                <a:uFillTx/>
                <a:latin typeface="Calibri" panose="020F0502020204030204"/>
                <a:ea typeface="+mn-ea"/>
                <a:cs typeface="+mn-cs"/>
              </a:rPr>
              <a:t> to </a:t>
            </a:r>
            <a:r>
              <a:rPr kumimoji="0" lang="fr-BE" sz="1800" b="0" i="0" u="none" strike="noStrike" kern="1200" cap="none" spc="0" normalizeH="0" baseline="0" noProof="0" dirty="0" err="1">
                <a:ln>
                  <a:noFill/>
                </a:ln>
                <a:solidFill>
                  <a:srgbClr val="335466"/>
                </a:solidFill>
                <a:effectLst/>
                <a:uLnTx/>
                <a:uFillTx/>
                <a:latin typeface="Calibri" panose="020F0502020204030204"/>
                <a:ea typeface="+mn-ea"/>
                <a:cs typeface="+mn-cs"/>
              </a:rPr>
              <a:t>recover</a:t>
            </a:r>
            <a:r>
              <a:rPr kumimoji="0" lang="fr-BE" sz="1800" b="0" i="0" u="none" strike="noStrike" kern="1200" cap="none" spc="0" normalizeH="0" baseline="0" noProof="0" dirty="0">
                <a:ln>
                  <a:noFill/>
                </a:ln>
                <a:solidFill>
                  <a:srgbClr val="335466"/>
                </a:solidFill>
                <a:effectLst/>
                <a:uLnTx/>
                <a:uFillTx/>
                <a:latin typeface="Calibri" panose="020F0502020204030204"/>
                <a:ea typeface="+mn-ea"/>
                <a:cs typeface="+mn-cs"/>
              </a:rPr>
              <a:t> the </a:t>
            </a:r>
            <a:r>
              <a:rPr kumimoji="0" lang="fr-BE" sz="1800" b="0" i="0" u="none" strike="noStrike" kern="1200" cap="none" spc="0" normalizeH="0" baseline="0" noProof="0" dirty="0" err="1">
                <a:ln>
                  <a:noFill/>
                </a:ln>
                <a:solidFill>
                  <a:srgbClr val="335466"/>
                </a:solidFill>
                <a:effectLst/>
                <a:uLnTx/>
                <a:uFillTx/>
                <a:latin typeface="Calibri" panose="020F0502020204030204"/>
                <a:ea typeface="+mn-ea"/>
                <a:cs typeface="+mn-cs"/>
              </a:rPr>
              <a:t>hours</a:t>
            </a:r>
            <a:r>
              <a:rPr kumimoji="0" lang="fr-BE" sz="1800" b="0" i="0" u="none" strike="noStrike" kern="1200" cap="none" spc="0" normalizeH="0" baseline="0" noProof="0" dirty="0">
                <a:ln>
                  <a:noFill/>
                </a:ln>
                <a:solidFill>
                  <a:srgbClr val="335466"/>
                </a:solidFill>
                <a:effectLst/>
                <a:uLnTx/>
                <a:uFillTx/>
                <a:latin typeface="Calibri" panose="020F0502020204030204"/>
                <a:ea typeface="+mn-ea"/>
                <a:cs typeface="+mn-cs"/>
              </a:rPr>
              <a:t> </a:t>
            </a:r>
            <a:r>
              <a:rPr kumimoji="0" lang="fr-BE" sz="1800" b="0" i="0" u="none" strike="noStrike" kern="1200" cap="none" spc="0" normalizeH="0" baseline="0" noProof="0" dirty="0" err="1">
                <a:ln>
                  <a:noFill/>
                </a:ln>
                <a:solidFill>
                  <a:srgbClr val="335466"/>
                </a:solidFill>
                <a:effectLst/>
                <a:uLnTx/>
                <a:uFillTx/>
                <a:latin typeface="Calibri" panose="020F0502020204030204"/>
                <a:ea typeface="+mn-ea"/>
                <a:cs typeface="+mn-cs"/>
              </a:rPr>
              <a:t>worked</a:t>
            </a:r>
            <a:r>
              <a:rPr kumimoji="0" lang="fr-BE" sz="1800" b="0" i="0" u="none" strike="noStrike" kern="1200" cap="none" spc="0" normalizeH="0" baseline="0" noProof="0" dirty="0">
                <a:ln>
                  <a:noFill/>
                </a:ln>
                <a:solidFill>
                  <a:srgbClr val="335466"/>
                </a:solidFill>
                <a:effectLst/>
                <a:uLnTx/>
                <a:uFillTx/>
                <a:latin typeface="Calibri" panose="020F0502020204030204"/>
                <a:ea typeface="+mn-ea"/>
                <a:cs typeface="+mn-cs"/>
              </a:rPr>
              <a:t> per capita </a:t>
            </a:r>
            <a:r>
              <a:rPr kumimoji="0" lang="fr-BE" sz="1800" b="0" i="0" u="none" strike="noStrike" kern="1200" cap="none" spc="0" normalizeH="0" baseline="0" noProof="0" dirty="0" err="1">
                <a:ln>
                  <a:noFill/>
                </a:ln>
                <a:solidFill>
                  <a:srgbClr val="335466"/>
                </a:solidFill>
                <a:effectLst/>
                <a:uLnTx/>
                <a:uFillTx/>
                <a:latin typeface="Calibri" panose="020F0502020204030204"/>
                <a:ea typeface="+mn-ea"/>
                <a:cs typeface="+mn-cs"/>
              </a:rPr>
              <a:t>lost</a:t>
            </a:r>
            <a:r>
              <a:rPr kumimoji="0" lang="fr-BE" sz="1800" b="0" i="0" u="none" strike="noStrike" kern="1200" cap="none" spc="0" normalizeH="0" baseline="0" noProof="0" dirty="0">
                <a:ln>
                  <a:noFill/>
                </a:ln>
                <a:solidFill>
                  <a:srgbClr val="335466"/>
                </a:solidFill>
                <a:effectLst/>
                <a:uLnTx/>
                <a:uFillTx/>
                <a:latin typeface="Calibri" panose="020F0502020204030204"/>
                <a:ea typeface="+mn-ea"/>
                <a:cs typeface="+mn-cs"/>
              </a:rPr>
              <a:t> </a:t>
            </a:r>
            <a:r>
              <a:rPr kumimoji="0" lang="fr-BE" sz="1800" b="0" i="0" u="none" strike="noStrike" kern="1200" cap="none" spc="0" normalizeH="0" baseline="0" noProof="0" dirty="0" err="1">
                <a:ln>
                  <a:noFill/>
                </a:ln>
                <a:solidFill>
                  <a:srgbClr val="335466"/>
                </a:solidFill>
                <a:effectLst/>
                <a:uLnTx/>
                <a:uFillTx/>
                <a:latin typeface="Calibri" panose="020F0502020204030204"/>
                <a:ea typeface="+mn-ea"/>
                <a:cs typeface="+mn-cs"/>
              </a:rPr>
              <a:t>during</a:t>
            </a:r>
            <a:r>
              <a:rPr kumimoji="0" lang="fr-BE" sz="1800" b="0" i="0" u="none" strike="noStrike" kern="1200" cap="none" spc="0" normalizeH="0" baseline="0" noProof="0" dirty="0">
                <a:ln>
                  <a:noFill/>
                </a:ln>
                <a:solidFill>
                  <a:srgbClr val="335466"/>
                </a:solidFill>
                <a:effectLst/>
                <a:uLnTx/>
                <a:uFillTx/>
                <a:latin typeface="Calibri" panose="020F0502020204030204"/>
                <a:ea typeface="+mn-ea"/>
                <a:cs typeface="+mn-cs"/>
              </a:rPr>
              <a:t> the </a:t>
            </a:r>
            <a:r>
              <a:rPr kumimoji="0" lang="fr-BE" sz="1800" b="0" i="0" u="none" strike="noStrike" kern="1200" cap="none" spc="0" normalizeH="0" baseline="0" noProof="0" dirty="0" err="1">
                <a:ln>
                  <a:noFill/>
                </a:ln>
                <a:solidFill>
                  <a:srgbClr val="335466"/>
                </a:solidFill>
                <a:effectLst/>
                <a:uLnTx/>
                <a:uFillTx/>
                <a:latin typeface="Calibri" panose="020F0502020204030204"/>
                <a:ea typeface="+mn-ea"/>
                <a:cs typeface="+mn-cs"/>
              </a:rPr>
              <a:t>previous</a:t>
            </a:r>
            <a:r>
              <a:rPr kumimoji="0" lang="fr-BE" sz="1800" b="0" i="0" u="none" strike="noStrike" kern="1200" cap="none" spc="0" normalizeH="0" baseline="0" noProof="0" dirty="0">
                <a:ln>
                  <a:noFill/>
                </a:ln>
                <a:solidFill>
                  <a:srgbClr val="335466"/>
                </a:solidFill>
                <a:effectLst/>
                <a:uLnTx/>
                <a:uFillTx/>
                <a:latin typeface="Calibri" panose="020F0502020204030204"/>
                <a:ea typeface="+mn-ea"/>
                <a:cs typeface="+mn-cs"/>
              </a:rPr>
              <a:t> </a:t>
            </a:r>
            <a:r>
              <a:rPr kumimoji="0" lang="fr-BE" sz="1800" b="0" i="0" u="none" strike="noStrike" kern="1200" cap="none" spc="0" normalizeH="0" baseline="0" noProof="0" dirty="0" err="1">
                <a:ln>
                  <a:noFill/>
                </a:ln>
                <a:solidFill>
                  <a:srgbClr val="335466"/>
                </a:solidFill>
                <a:effectLst/>
                <a:uLnTx/>
                <a:uFillTx/>
                <a:latin typeface="Calibri" panose="020F0502020204030204"/>
                <a:ea typeface="+mn-ea"/>
                <a:cs typeface="+mn-cs"/>
              </a:rPr>
              <a:t>year</a:t>
            </a:r>
            <a:r>
              <a:rPr kumimoji="0" lang="fr-BE" sz="1800" b="0" i="0" u="none" strike="noStrike" kern="1200" cap="none" spc="0" normalizeH="0" baseline="0" noProof="0" dirty="0">
                <a:ln>
                  <a:noFill/>
                </a:ln>
                <a:solidFill>
                  <a:srgbClr val="335466"/>
                </a:solidFill>
                <a:effectLst/>
                <a:uLnTx/>
                <a:uFillTx/>
                <a:latin typeface="Calibri" panose="020F0502020204030204"/>
                <a:ea typeface="+mn-ea"/>
                <a:cs typeface="+mn-cs"/>
              </a:rPr>
              <a:t>.</a:t>
            </a:r>
            <a:r>
              <a:rPr kumimoji="0" lang="en-GB" sz="1800" b="0" i="0" u="none" strike="noStrike" kern="1200" cap="none" spc="0" normalizeH="0" baseline="0" noProof="0" dirty="0">
                <a:ln>
                  <a:noFill/>
                </a:ln>
                <a:solidFill>
                  <a:srgbClr val="335466"/>
                </a:solidFill>
                <a:effectLst/>
                <a:uLnTx/>
                <a:uFillTx/>
                <a:latin typeface="Arial" panose="020B0604020202020204" pitchFamily="34" charset="0"/>
                <a:ea typeface="+mn-ea"/>
                <a:cs typeface="Arial" panose="020B0604020202020204" pitchFamily="34" charset="0"/>
              </a:rPr>
              <a:t>	</a:t>
            </a:r>
            <a:endParaRPr kumimoji="0" lang="en-GB" sz="2000" b="0" i="0" u="none" strike="noStrike" kern="1200" cap="none" spc="0" normalizeH="0" baseline="0" noProof="0" dirty="0">
              <a:ln>
                <a:noFill/>
              </a:ln>
              <a:solidFill>
                <a:srgbClr val="335466"/>
              </a:solidFill>
              <a:effectLst/>
              <a:uLnTx/>
              <a:uFillTx/>
              <a:latin typeface="Arial" panose="020B0604020202020204" pitchFamily="34" charset="0"/>
              <a:ea typeface="+mn-ea"/>
              <a:cs typeface="Arial" panose="020B0604020202020204" pitchFamily="34" charset="0"/>
            </a:endParaRPr>
          </a:p>
        </p:txBody>
      </p:sp>
      <p:pic>
        <p:nvPicPr>
          <p:cNvPr id="13" name="Picture 12">
            <a:extLst>
              <a:ext uri="{FF2B5EF4-FFF2-40B4-BE49-F238E27FC236}">
                <a16:creationId xmlns:a16="http://schemas.microsoft.com/office/drawing/2014/main" id="{711AB690-C40A-445A-84E9-D9F55304C703}"/>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905773" y="1293961"/>
            <a:ext cx="2880000" cy="57705"/>
          </a:xfrm>
          <a:prstGeom prst="rect">
            <a:avLst/>
          </a:prstGeom>
        </p:spPr>
      </p:pic>
    </p:spTree>
    <p:extLst>
      <p:ext uri="{BB962C8B-B14F-4D97-AF65-F5344CB8AC3E}">
        <p14:creationId xmlns:p14="http://schemas.microsoft.com/office/powerpoint/2010/main" val="417474612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7AE95F-1EEF-4FB6-9206-87AE49050C5F}"/>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446241" y="0"/>
            <a:ext cx="5533757" cy="6858000"/>
          </a:xfrm>
          <a:prstGeom prst="rect">
            <a:avLst/>
          </a:prstGeom>
        </p:spPr>
      </p:pic>
      <p:sp>
        <p:nvSpPr>
          <p:cNvPr id="6" name="Rectangle 5">
            <a:extLst>
              <a:ext uri="{FF2B5EF4-FFF2-40B4-BE49-F238E27FC236}">
                <a16:creationId xmlns:a16="http://schemas.microsoft.com/office/drawing/2014/main" id="{0DCCC86E-A882-49C7-BF85-E1C842FDC27A}"/>
              </a:ext>
            </a:extLst>
          </p:cNvPr>
          <p:cNvSpPr/>
          <p:nvPr/>
        </p:nvSpPr>
        <p:spPr>
          <a:xfrm>
            <a:off x="571522" y="291319"/>
            <a:ext cx="6124842" cy="6250799"/>
          </a:xfrm>
          <a:prstGeom prst="rect">
            <a:avLst/>
          </a:prstGeom>
          <a:solidFill>
            <a:srgbClr val="E0E1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8811DB42-080F-4BD2-92EC-3EEFD4EB3245}"/>
              </a:ext>
            </a:extLst>
          </p:cNvPr>
          <p:cNvSpPr txBox="1"/>
          <p:nvPr/>
        </p:nvSpPr>
        <p:spPr>
          <a:xfrm>
            <a:off x="1505327" y="2739611"/>
            <a:ext cx="4181032" cy="20928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35466"/>
                </a:solidFill>
                <a:effectLst/>
                <a:uLnTx/>
                <a:uFillTx/>
                <a:latin typeface="Arial" panose="020B0604020202020204" pitchFamily="34" charset="0"/>
                <a:ea typeface="+mn-ea"/>
                <a:cs typeface="Arial" panose="020B0604020202020204" pitchFamily="34" charset="0"/>
              </a:rPr>
              <a:t>Investment in the MET Industries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35466"/>
                </a:solidFill>
                <a:effectLst/>
                <a:uLnTx/>
                <a:uFillTx/>
                <a:latin typeface="Arial" panose="020B0604020202020204" pitchFamily="34" charset="0"/>
                <a:ea typeface="+mn-ea"/>
                <a:cs typeface="Arial" panose="020B0604020202020204" pitchFamily="34" charset="0"/>
              </a:rPr>
              <a:t>Chief Economists Group Meeting</a:t>
            </a:r>
            <a:endParaRPr kumimoji="0" lang="en-GB" sz="1800" b="0" i="0" u="none" strike="noStrike" kern="1200" cap="none" spc="0" normalizeH="0" baseline="0" noProof="0" dirty="0">
              <a:ln>
                <a:noFill/>
              </a:ln>
              <a:solidFill>
                <a:srgbClr val="335466"/>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35466"/>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335466"/>
                </a:solidFill>
                <a:effectLst/>
                <a:uLnTx/>
                <a:uFillTx/>
                <a:latin typeface="Basis Grotesque Mono" panose="02000509030000020004" pitchFamily="49" charset="0"/>
                <a:ea typeface="+mn-ea"/>
                <a:cs typeface="+mn-cs"/>
              </a:rPr>
              <a:t>19 April 2024</a:t>
            </a:r>
          </a:p>
        </p:txBody>
      </p:sp>
      <p:pic>
        <p:nvPicPr>
          <p:cNvPr id="19" name="Picture 18">
            <a:extLst>
              <a:ext uri="{FF2B5EF4-FFF2-40B4-BE49-F238E27FC236}">
                <a16:creationId xmlns:a16="http://schemas.microsoft.com/office/drawing/2014/main" id="{3BD08594-3AA5-4713-9872-DB27C587D1B9}"/>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571522" y="312233"/>
            <a:ext cx="4924425" cy="2248302"/>
          </a:xfrm>
          <a:prstGeom prst="rect">
            <a:avLst/>
          </a:prstGeom>
        </p:spPr>
      </p:pic>
    </p:spTree>
    <p:extLst>
      <p:ext uri="{BB962C8B-B14F-4D97-AF65-F5344CB8AC3E}">
        <p14:creationId xmlns:p14="http://schemas.microsoft.com/office/powerpoint/2010/main" val="30001519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1D976-50CD-D143-AB1C-699EC1394E4B}"/>
              </a:ext>
            </a:extLst>
          </p:cNvPr>
          <p:cNvSpPr>
            <a:spLocks noGrp="1"/>
          </p:cNvSpPr>
          <p:nvPr>
            <p:ph type="title"/>
          </p:nvPr>
        </p:nvSpPr>
        <p:spPr>
          <a:xfrm>
            <a:off x="948267" y="292493"/>
            <a:ext cx="10908966" cy="641760"/>
          </a:xfrm>
        </p:spPr>
        <p:txBody>
          <a:bodyPr/>
          <a:lstStyle/>
          <a:p>
            <a:r>
              <a:rPr lang="en-GB" sz="2800" dirty="0">
                <a:solidFill>
                  <a:schemeClr val="accent4"/>
                </a:solidFill>
              </a:rPr>
              <a:t>Forecasts remain weak for 2024</a:t>
            </a:r>
            <a:endParaRPr lang="en-US" sz="2800" dirty="0">
              <a:solidFill>
                <a:schemeClr val="accent4"/>
              </a:solidFill>
            </a:endParaRPr>
          </a:p>
        </p:txBody>
      </p:sp>
      <p:sp>
        <p:nvSpPr>
          <p:cNvPr id="7" name="TextBox 6"/>
          <p:cNvSpPr txBox="1"/>
          <p:nvPr/>
        </p:nvSpPr>
        <p:spPr>
          <a:xfrm>
            <a:off x="1016246" y="985147"/>
            <a:ext cx="29161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C2E83"/>
                </a:solidFill>
                <a:effectLst/>
                <a:uLnTx/>
                <a:uFillTx/>
                <a:latin typeface="Arial" panose="020B0604020202020204" pitchFamily="34" charset="0"/>
                <a:ea typeface="+mn-ea"/>
                <a:cs typeface="Arial" panose="020B0604020202020204" pitchFamily="34" charset="0"/>
              </a:rPr>
              <a:t>% annual change in output</a:t>
            </a:r>
          </a:p>
        </p:txBody>
      </p:sp>
      <p:graphicFrame>
        <p:nvGraphicFramePr>
          <p:cNvPr id="5" name="Chart Placeholder 4"/>
          <p:cNvGraphicFramePr>
            <a:graphicFrameLocks/>
          </p:cNvGraphicFramePr>
          <p:nvPr/>
        </p:nvGraphicFramePr>
        <p:xfrm>
          <a:off x="948268" y="1456267"/>
          <a:ext cx="10464800" cy="4521200"/>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72BF42-D2E2-664B-B303-D1A5B6C3B73E}" type="slidenum">
              <a:rPr kumimoji="0" lang="en-US" sz="1800" b="0" i="0" u="none" strike="noStrike" kern="1200" cap="none" spc="0" normalizeH="0" baseline="0" noProof="0" smtClean="0">
                <a:ln>
                  <a:noFill/>
                </a:ln>
                <a:solidFill>
                  <a:srgbClr val="2C2E83"/>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1800" b="0" i="0" u="none" strike="noStrike" kern="1200" cap="none" spc="0" normalizeH="0" baseline="0" noProof="0" dirty="0">
              <a:ln>
                <a:noFill/>
              </a:ln>
              <a:solidFill>
                <a:srgbClr val="2C2E83"/>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E8880521-39E8-4228-869A-069667BCFE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89998" y="5972431"/>
            <a:ext cx="1393763" cy="811426"/>
          </a:xfrm>
          <a:prstGeom prst="rect">
            <a:avLst/>
          </a:prstGeom>
        </p:spPr>
      </p:pic>
    </p:spTree>
    <p:extLst>
      <p:ext uri="{BB962C8B-B14F-4D97-AF65-F5344CB8AC3E}">
        <p14:creationId xmlns:p14="http://schemas.microsoft.com/office/powerpoint/2010/main" val="365431505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DFF5401-E603-4731-AD53-39CF303D0FEA}"/>
              </a:ext>
            </a:extLst>
          </p:cNvPr>
          <p:cNvSpPr>
            <a:spLocks noGrp="1"/>
          </p:cNvSpPr>
          <p:nvPr>
            <p:ph type="title"/>
          </p:nvPr>
        </p:nvSpPr>
        <p:spPr>
          <a:xfrm>
            <a:off x="838200" y="102732"/>
            <a:ext cx="10515600" cy="1325563"/>
          </a:xfrm>
        </p:spPr>
        <p:txBody>
          <a:bodyPr/>
          <a:lstStyle/>
          <a:p>
            <a:r>
              <a:rPr lang="en-US" dirty="0"/>
              <a:t>Gross Investment in Tangible Goods of the MET Industries in the EU27+UK</a:t>
            </a:r>
            <a:endParaRPr lang="fi-FI" dirty="0"/>
          </a:p>
        </p:txBody>
      </p:sp>
      <p:graphicFrame>
        <p:nvGraphicFramePr>
          <p:cNvPr id="4" name="Sisällön paikkamerkki 7">
            <a:extLst>
              <a:ext uri="{FF2B5EF4-FFF2-40B4-BE49-F238E27FC236}">
                <a16:creationId xmlns:a16="http://schemas.microsoft.com/office/drawing/2014/main" id="{C9DEE2F2-686C-DA0C-28FE-D9C07A1B52AE}"/>
              </a:ext>
            </a:extLst>
          </p:cNvPr>
          <p:cNvGraphicFramePr>
            <a:graphicFrameLocks noGrp="1"/>
          </p:cNvGraphicFramePr>
          <p:nvPr>
            <p:ph idx="1"/>
          </p:nvPr>
        </p:nvGraphicFramePr>
        <p:xfrm>
          <a:off x="838200" y="1730209"/>
          <a:ext cx="105156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5" name="Tekstin paikkamerkki 7">
            <a:extLst>
              <a:ext uri="{FF2B5EF4-FFF2-40B4-BE49-F238E27FC236}">
                <a16:creationId xmlns:a16="http://schemas.microsoft.com/office/drawing/2014/main" id="{2B90E7EE-ECCE-9361-D35C-830EFECB26C3}"/>
              </a:ext>
            </a:extLst>
          </p:cNvPr>
          <p:cNvSpPr txBox="1">
            <a:spLocks/>
          </p:cNvSpPr>
          <p:nvPr/>
        </p:nvSpPr>
        <p:spPr>
          <a:xfrm>
            <a:off x="2819711" y="6325786"/>
            <a:ext cx="6190179" cy="2924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Source: Eurostat, Structural Business Statistics</a:t>
            </a:r>
          </a:p>
        </p:txBody>
      </p:sp>
    </p:spTree>
    <p:extLst>
      <p:ext uri="{BB962C8B-B14F-4D97-AF65-F5344CB8AC3E}">
        <p14:creationId xmlns:p14="http://schemas.microsoft.com/office/powerpoint/2010/main" val="217232074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8B96713-96F7-512A-D145-742CB68CB1E6}"/>
              </a:ext>
            </a:extLst>
          </p:cNvPr>
          <p:cNvSpPr>
            <a:spLocks noGrp="1"/>
          </p:cNvSpPr>
          <p:nvPr>
            <p:ph type="title"/>
          </p:nvPr>
        </p:nvSpPr>
        <p:spPr>
          <a:xfrm>
            <a:off x="838200" y="86831"/>
            <a:ext cx="11239831" cy="1325563"/>
          </a:xfrm>
        </p:spPr>
        <p:txBody>
          <a:bodyPr/>
          <a:lstStyle/>
          <a:p>
            <a:r>
              <a:rPr lang="en-US" dirty="0"/>
              <a:t>Investment Rate of Gross Investment in Tangible Goods of the MET Industries in the EU27+UK</a:t>
            </a:r>
            <a:endParaRPr lang="fi-FI" dirty="0"/>
          </a:p>
        </p:txBody>
      </p:sp>
      <p:graphicFrame>
        <p:nvGraphicFramePr>
          <p:cNvPr id="4" name="Sisällön paikkamerkki 7">
            <a:extLst>
              <a:ext uri="{FF2B5EF4-FFF2-40B4-BE49-F238E27FC236}">
                <a16:creationId xmlns:a16="http://schemas.microsoft.com/office/drawing/2014/main" id="{EBD30372-37A3-39F3-E627-D23408E21DF0}"/>
              </a:ext>
            </a:extLst>
          </p:cNvPr>
          <p:cNvGraphicFramePr>
            <a:graphicFrameLocks/>
          </p:cNvGraphicFramePr>
          <p:nvPr/>
        </p:nvGraphicFramePr>
        <p:xfrm>
          <a:off x="838200" y="1512887"/>
          <a:ext cx="10091737" cy="4506250"/>
        </p:xfrm>
        <a:graphic>
          <a:graphicData uri="http://schemas.openxmlformats.org/drawingml/2006/chart">
            <c:chart xmlns:c="http://schemas.openxmlformats.org/drawingml/2006/chart" xmlns:r="http://schemas.openxmlformats.org/officeDocument/2006/relationships" r:id="rId2"/>
          </a:graphicData>
        </a:graphic>
      </p:graphicFrame>
      <p:sp>
        <p:nvSpPr>
          <p:cNvPr id="5" name="Tekstin paikkamerkki 7">
            <a:extLst>
              <a:ext uri="{FF2B5EF4-FFF2-40B4-BE49-F238E27FC236}">
                <a16:creationId xmlns:a16="http://schemas.microsoft.com/office/drawing/2014/main" id="{FC371E08-6B3F-F70B-A631-A92F5466C4CB}"/>
              </a:ext>
            </a:extLst>
          </p:cNvPr>
          <p:cNvSpPr txBox="1">
            <a:spLocks/>
          </p:cNvSpPr>
          <p:nvPr/>
        </p:nvSpPr>
        <p:spPr>
          <a:xfrm>
            <a:off x="2819711" y="6325786"/>
            <a:ext cx="6190179" cy="2924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Source: Eurostat, Structural Business Statistics</a:t>
            </a:r>
          </a:p>
        </p:txBody>
      </p:sp>
    </p:spTree>
    <p:extLst>
      <p:ext uri="{BB962C8B-B14F-4D97-AF65-F5344CB8AC3E}">
        <p14:creationId xmlns:p14="http://schemas.microsoft.com/office/powerpoint/2010/main" val="297579626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B5CE36A-B59B-AC43-48F4-1D487970015B}"/>
              </a:ext>
            </a:extLst>
          </p:cNvPr>
          <p:cNvSpPr>
            <a:spLocks noGrp="1"/>
          </p:cNvSpPr>
          <p:nvPr>
            <p:ph type="title"/>
          </p:nvPr>
        </p:nvSpPr>
        <p:spPr>
          <a:xfrm>
            <a:off x="838200" y="94781"/>
            <a:ext cx="10515600" cy="1325563"/>
          </a:xfrm>
        </p:spPr>
        <p:txBody>
          <a:bodyPr/>
          <a:lstStyle/>
          <a:p>
            <a:r>
              <a:rPr lang="fi-FI" dirty="0"/>
              <a:t>European </a:t>
            </a:r>
            <a:r>
              <a:rPr lang="fi-FI" dirty="0" err="1"/>
              <a:t>Commissions</a:t>
            </a:r>
            <a:r>
              <a:rPr lang="fi-FI" dirty="0"/>
              <a:t> </a:t>
            </a:r>
            <a:r>
              <a:rPr lang="fi-FI" dirty="0" err="1"/>
              <a:t>forecasts</a:t>
            </a:r>
            <a:r>
              <a:rPr lang="fi-FI" dirty="0"/>
              <a:t> for EU </a:t>
            </a:r>
            <a:r>
              <a:rPr lang="fi-FI" dirty="0" err="1"/>
              <a:t>investments</a:t>
            </a:r>
            <a:endParaRPr lang="fi-FI" dirty="0"/>
          </a:p>
        </p:txBody>
      </p:sp>
      <p:sp>
        <p:nvSpPr>
          <p:cNvPr id="4" name="Tekstiruutu 3">
            <a:extLst>
              <a:ext uri="{FF2B5EF4-FFF2-40B4-BE49-F238E27FC236}">
                <a16:creationId xmlns:a16="http://schemas.microsoft.com/office/drawing/2014/main" id="{AC587544-5CDB-BC91-1FED-ECA76D0F9BB6}"/>
              </a:ext>
            </a:extLst>
          </p:cNvPr>
          <p:cNvSpPr txBox="1"/>
          <p:nvPr/>
        </p:nvSpPr>
        <p:spPr>
          <a:xfrm>
            <a:off x="1661823" y="2474351"/>
            <a:ext cx="5450832" cy="278913"/>
          </a:xfrm>
          <a:prstGeom prst="rect">
            <a:avLst/>
          </a:prstGeom>
          <a:noFill/>
        </p:spPr>
        <p:txBody>
          <a:bodyPr wrap="square" lIns="36000" tIns="36000" rIns="3600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Volume,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percentage change on preceding year</a:t>
            </a:r>
            <a:endParaRPr kumimoji="0" lang="fi-FI" sz="1800" b="0" i="0" u="none" strike="noStrike" kern="1200" cap="none" spc="-40" normalizeH="0" baseline="0" noProof="0" dirty="0" err="1">
              <a:ln>
                <a:noFill/>
              </a:ln>
              <a:solidFill>
                <a:prstClr val="black"/>
              </a:solidFill>
              <a:effectLst/>
              <a:uLnTx/>
              <a:uFillTx/>
              <a:latin typeface="Calibri" panose="020F0502020204030204"/>
              <a:ea typeface="+mn-ea"/>
              <a:cs typeface="+mn-cs"/>
            </a:endParaRPr>
          </a:p>
        </p:txBody>
      </p:sp>
      <p:graphicFrame>
        <p:nvGraphicFramePr>
          <p:cNvPr id="5" name="Taulukko 8">
            <a:extLst>
              <a:ext uri="{FF2B5EF4-FFF2-40B4-BE49-F238E27FC236}">
                <a16:creationId xmlns:a16="http://schemas.microsoft.com/office/drawing/2014/main" id="{03CD4370-B3ED-B36B-6A41-7565A81F36AE}"/>
              </a:ext>
            </a:extLst>
          </p:cNvPr>
          <p:cNvGraphicFramePr>
            <a:graphicFrameLocks/>
          </p:cNvGraphicFramePr>
          <p:nvPr/>
        </p:nvGraphicFramePr>
        <p:xfrm>
          <a:off x="1661823" y="2901123"/>
          <a:ext cx="7035555" cy="2151711"/>
        </p:xfrm>
        <a:graphic>
          <a:graphicData uri="http://schemas.openxmlformats.org/drawingml/2006/table">
            <a:tbl>
              <a:tblPr firstRow="1" bandRow="1">
                <a:tableStyleId>{5C22544A-7EE6-4342-B048-85BDC9FD1C3A}</a:tableStyleId>
              </a:tblPr>
              <a:tblGrid>
                <a:gridCol w="1407111">
                  <a:extLst>
                    <a:ext uri="{9D8B030D-6E8A-4147-A177-3AD203B41FA5}">
                      <a16:colId xmlns:a16="http://schemas.microsoft.com/office/drawing/2014/main" val="311153373"/>
                    </a:ext>
                  </a:extLst>
                </a:gridCol>
                <a:gridCol w="1407111">
                  <a:extLst>
                    <a:ext uri="{9D8B030D-6E8A-4147-A177-3AD203B41FA5}">
                      <a16:colId xmlns:a16="http://schemas.microsoft.com/office/drawing/2014/main" val="4118033908"/>
                    </a:ext>
                  </a:extLst>
                </a:gridCol>
                <a:gridCol w="1407111">
                  <a:extLst>
                    <a:ext uri="{9D8B030D-6E8A-4147-A177-3AD203B41FA5}">
                      <a16:colId xmlns:a16="http://schemas.microsoft.com/office/drawing/2014/main" val="2223780991"/>
                    </a:ext>
                  </a:extLst>
                </a:gridCol>
                <a:gridCol w="1407111">
                  <a:extLst>
                    <a:ext uri="{9D8B030D-6E8A-4147-A177-3AD203B41FA5}">
                      <a16:colId xmlns:a16="http://schemas.microsoft.com/office/drawing/2014/main" val="139994404"/>
                    </a:ext>
                  </a:extLst>
                </a:gridCol>
                <a:gridCol w="1407111">
                  <a:extLst>
                    <a:ext uri="{9D8B030D-6E8A-4147-A177-3AD203B41FA5}">
                      <a16:colId xmlns:a16="http://schemas.microsoft.com/office/drawing/2014/main" val="927162050"/>
                    </a:ext>
                  </a:extLst>
                </a:gridCol>
              </a:tblGrid>
              <a:tr h="453888">
                <a:tc>
                  <a:txBody>
                    <a:bodyPr/>
                    <a:lstStyle/>
                    <a:p>
                      <a:pPr algn="ctr"/>
                      <a:endParaRPr lang="en-GB" noProof="0" dirty="0"/>
                    </a:p>
                  </a:txBody>
                  <a:tcPr anchor="ctr"/>
                </a:tc>
                <a:tc>
                  <a:txBody>
                    <a:bodyPr/>
                    <a:lstStyle/>
                    <a:p>
                      <a:pPr algn="ctr"/>
                      <a:r>
                        <a:rPr lang="en-GB" noProof="0" dirty="0"/>
                        <a:t>2022</a:t>
                      </a:r>
                    </a:p>
                  </a:txBody>
                  <a:tcPr anchor="ctr"/>
                </a:tc>
                <a:tc>
                  <a:txBody>
                    <a:bodyPr/>
                    <a:lstStyle/>
                    <a:p>
                      <a:pPr algn="ctr"/>
                      <a:r>
                        <a:rPr lang="en-GB" noProof="0" dirty="0"/>
                        <a:t>2023</a:t>
                      </a:r>
                    </a:p>
                  </a:txBody>
                  <a:tcPr anchor="ctr"/>
                </a:tc>
                <a:tc>
                  <a:txBody>
                    <a:bodyPr/>
                    <a:lstStyle/>
                    <a:p>
                      <a:pPr algn="ctr"/>
                      <a:r>
                        <a:rPr lang="en-GB" noProof="0" dirty="0"/>
                        <a:t>2024</a:t>
                      </a:r>
                    </a:p>
                  </a:txBody>
                  <a:tcPr anchor="ctr"/>
                </a:tc>
                <a:tc>
                  <a:txBody>
                    <a:bodyPr/>
                    <a:lstStyle/>
                    <a:p>
                      <a:pPr algn="ctr"/>
                      <a:r>
                        <a:rPr lang="en-GB" noProof="0" dirty="0"/>
                        <a:t>2025</a:t>
                      </a:r>
                    </a:p>
                  </a:txBody>
                  <a:tcPr anchor="ctr"/>
                </a:tc>
                <a:extLst>
                  <a:ext uri="{0D108BD9-81ED-4DB2-BD59-A6C34878D82A}">
                    <a16:rowId xmlns:a16="http://schemas.microsoft.com/office/drawing/2014/main" val="1553507218"/>
                  </a:ext>
                </a:extLst>
              </a:tr>
              <a:tr h="783423">
                <a:tc>
                  <a:txBody>
                    <a:bodyPr/>
                    <a:lstStyle/>
                    <a:p>
                      <a:pPr algn="ctr"/>
                      <a:r>
                        <a:rPr lang="en-GB" noProof="0"/>
                        <a:t>Total investment</a:t>
                      </a:r>
                    </a:p>
                  </a:txBody>
                  <a:tcPr anchor="ctr"/>
                </a:tc>
                <a:tc>
                  <a:txBody>
                    <a:bodyPr/>
                    <a:lstStyle/>
                    <a:p>
                      <a:pPr algn="ctr"/>
                      <a:r>
                        <a:rPr lang="en-GB" noProof="0" dirty="0"/>
                        <a:t>+2,9</a:t>
                      </a:r>
                    </a:p>
                  </a:txBody>
                  <a:tcPr anchor="ctr"/>
                </a:tc>
                <a:tc>
                  <a:txBody>
                    <a:bodyPr/>
                    <a:lstStyle/>
                    <a:p>
                      <a:pPr algn="ctr"/>
                      <a:r>
                        <a:rPr lang="en-GB" noProof="0" dirty="0"/>
                        <a:t>+1,2</a:t>
                      </a:r>
                    </a:p>
                  </a:txBody>
                  <a:tcPr anchor="ctr"/>
                </a:tc>
                <a:tc>
                  <a:txBody>
                    <a:bodyPr/>
                    <a:lstStyle/>
                    <a:p>
                      <a:pPr algn="ctr"/>
                      <a:r>
                        <a:rPr lang="en-GB" noProof="0" dirty="0"/>
                        <a:t>+1,5</a:t>
                      </a:r>
                    </a:p>
                  </a:txBody>
                  <a:tcPr anchor="ctr"/>
                </a:tc>
                <a:tc>
                  <a:txBody>
                    <a:bodyPr/>
                    <a:lstStyle/>
                    <a:p>
                      <a:pPr algn="ctr"/>
                      <a:r>
                        <a:rPr lang="en-GB" noProof="0" dirty="0"/>
                        <a:t>+2,3</a:t>
                      </a:r>
                    </a:p>
                  </a:txBody>
                  <a:tcPr anchor="ctr"/>
                </a:tc>
                <a:extLst>
                  <a:ext uri="{0D108BD9-81ED-4DB2-BD59-A6C34878D82A}">
                    <a16:rowId xmlns:a16="http://schemas.microsoft.com/office/drawing/2014/main" val="2509973813"/>
                  </a:ext>
                </a:extLst>
              </a:tr>
              <a:tr h="783423">
                <a:tc>
                  <a:txBody>
                    <a:bodyPr/>
                    <a:lstStyle/>
                    <a:p>
                      <a:pPr algn="ctr"/>
                      <a:r>
                        <a:rPr lang="en-GB" noProof="0" dirty="0"/>
                        <a:t>Investment in equipment</a:t>
                      </a:r>
                    </a:p>
                  </a:txBody>
                  <a:tcPr anchor="ctr"/>
                </a:tc>
                <a:tc>
                  <a:txBody>
                    <a:bodyPr/>
                    <a:lstStyle/>
                    <a:p>
                      <a:pPr algn="ctr"/>
                      <a:r>
                        <a:rPr lang="en-GB" noProof="0" dirty="0"/>
                        <a:t>+4,2</a:t>
                      </a:r>
                    </a:p>
                  </a:txBody>
                  <a:tcPr anchor="ctr"/>
                </a:tc>
                <a:tc>
                  <a:txBody>
                    <a:bodyPr/>
                    <a:lstStyle/>
                    <a:p>
                      <a:pPr algn="ctr"/>
                      <a:r>
                        <a:rPr lang="en-GB" noProof="0" dirty="0"/>
                        <a:t>+4,0</a:t>
                      </a:r>
                    </a:p>
                  </a:txBody>
                  <a:tcPr anchor="ctr"/>
                </a:tc>
                <a:tc>
                  <a:txBody>
                    <a:bodyPr/>
                    <a:lstStyle/>
                    <a:p>
                      <a:pPr algn="ctr"/>
                      <a:r>
                        <a:rPr lang="en-GB" noProof="0" dirty="0"/>
                        <a:t>+3,0</a:t>
                      </a:r>
                    </a:p>
                  </a:txBody>
                  <a:tcPr anchor="ctr"/>
                </a:tc>
                <a:tc>
                  <a:txBody>
                    <a:bodyPr/>
                    <a:lstStyle/>
                    <a:p>
                      <a:pPr algn="ctr"/>
                      <a:r>
                        <a:rPr lang="en-GB" noProof="0" dirty="0"/>
                        <a:t>+2,9</a:t>
                      </a:r>
                    </a:p>
                  </a:txBody>
                  <a:tcPr anchor="ctr"/>
                </a:tc>
                <a:extLst>
                  <a:ext uri="{0D108BD9-81ED-4DB2-BD59-A6C34878D82A}">
                    <a16:rowId xmlns:a16="http://schemas.microsoft.com/office/drawing/2014/main" val="539896784"/>
                  </a:ext>
                </a:extLst>
              </a:tr>
            </a:tbl>
          </a:graphicData>
        </a:graphic>
      </p:graphicFrame>
      <p:sp>
        <p:nvSpPr>
          <p:cNvPr id="6" name="Tekstin paikkamerkki 7">
            <a:extLst>
              <a:ext uri="{FF2B5EF4-FFF2-40B4-BE49-F238E27FC236}">
                <a16:creationId xmlns:a16="http://schemas.microsoft.com/office/drawing/2014/main" id="{682590C1-773D-5FE8-1CB3-51CFD9997FC1}"/>
              </a:ext>
            </a:extLst>
          </p:cNvPr>
          <p:cNvSpPr txBox="1">
            <a:spLocks/>
          </p:cNvSpPr>
          <p:nvPr/>
        </p:nvSpPr>
        <p:spPr>
          <a:xfrm>
            <a:off x="2819711" y="6325786"/>
            <a:ext cx="6190179" cy="2924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Source: European Commission, Autumn 2023</a:t>
            </a:r>
          </a:p>
        </p:txBody>
      </p:sp>
    </p:spTree>
    <p:extLst>
      <p:ext uri="{BB962C8B-B14F-4D97-AF65-F5344CB8AC3E}">
        <p14:creationId xmlns:p14="http://schemas.microsoft.com/office/powerpoint/2010/main" val="398269734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sällön paikkamerkki 4">
            <a:extLst>
              <a:ext uri="{FF2B5EF4-FFF2-40B4-BE49-F238E27FC236}">
                <a16:creationId xmlns:a16="http://schemas.microsoft.com/office/drawing/2014/main" id="{7DE73DF2-1579-4BF2-502E-4622F589F600}"/>
              </a:ext>
            </a:extLst>
          </p:cNvPr>
          <p:cNvPicPr>
            <a:picLocks noGrp="1" noChangeAspect="1"/>
          </p:cNvPicPr>
          <p:nvPr>
            <p:ph idx="1"/>
          </p:nvPr>
        </p:nvPicPr>
        <p:blipFill>
          <a:blip r:embed="rId2"/>
          <a:stretch>
            <a:fillRect/>
          </a:stretch>
        </p:blipFill>
        <p:spPr>
          <a:xfrm>
            <a:off x="736847" y="209985"/>
            <a:ext cx="8922058" cy="6496806"/>
          </a:xfrm>
        </p:spPr>
      </p:pic>
    </p:spTree>
    <p:extLst>
      <p:ext uri="{BB962C8B-B14F-4D97-AF65-F5344CB8AC3E}">
        <p14:creationId xmlns:p14="http://schemas.microsoft.com/office/powerpoint/2010/main" val="100931327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AFF6B49-70A8-49F6-875A-ABDF9DD4E67C}"/>
              </a:ext>
            </a:extLst>
          </p:cNvPr>
          <p:cNvSpPr>
            <a:spLocks noGrp="1"/>
          </p:cNvSpPr>
          <p:nvPr>
            <p:ph type="title"/>
          </p:nvPr>
        </p:nvSpPr>
        <p:spPr>
          <a:xfrm>
            <a:off x="838200" y="239314"/>
            <a:ext cx="10515600" cy="1325563"/>
          </a:xfrm>
        </p:spPr>
        <p:txBody>
          <a:bodyPr>
            <a:normAutofit/>
          </a:bodyPr>
          <a:lstStyle/>
          <a:p>
            <a:r>
              <a:rPr lang="en-GB" sz="2800" dirty="0">
                <a:solidFill>
                  <a:srgbClr val="335466"/>
                </a:solidFill>
                <a:latin typeface="Arial" panose="020B0604020202020204" pitchFamily="34" charset="0"/>
                <a:cs typeface="Arial" panose="020B0604020202020204" pitchFamily="34" charset="0"/>
              </a:rPr>
              <a:t>6. International comparison of data with other regions</a:t>
            </a:r>
            <a:endParaRPr lang="en-GB" dirty="0">
              <a:solidFill>
                <a:srgbClr val="335466"/>
              </a:solidFill>
              <a:latin typeface="Arial" panose="020B0604020202020204" pitchFamily="34" charset="0"/>
              <a:cs typeface="Arial" panose="020B0604020202020204" pitchFamily="34" charset="0"/>
            </a:endParaRPr>
          </a:p>
        </p:txBody>
      </p:sp>
      <p:sp>
        <p:nvSpPr>
          <p:cNvPr id="11" name="Content Placeholder 2">
            <a:extLst>
              <a:ext uri="{FF2B5EF4-FFF2-40B4-BE49-F238E27FC236}">
                <a16:creationId xmlns:a16="http://schemas.microsoft.com/office/drawing/2014/main" id="{C41C2809-2874-4D18-BB60-5C4DE5DC6CFD}"/>
              </a:ext>
            </a:extLst>
          </p:cNvPr>
          <p:cNvSpPr txBox="1">
            <a:spLocks/>
          </p:cNvSpPr>
          <p:nvPr/>
        </p:nvSpPr>
        <p:spPr>
          <a:xfrm>
            <a:off x="838200" y="1564877"/>
            <a:ext cx="9174480" cy="44201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34988" lvl="1" indent="-534988">
              <a:buFont typeface="+mj-lt"/>
              <a:buAutoNum type="alphaLcPeriod"/>
            </a:pPr>
            <a:r>
              <a:rPr lang="en-GB" dirty="0">
                <a:solidFill>
                  <a:srgbClr val="335466"/>
                </a:solidFill>
                <a:latin typeface="Arial" panose="020B0604020202020204" pitchFamily="34" charset="0"/>
                <a:cs typeface="Arial" panose="020B0604020202020204" pitchFamily="34" charset="0"/>
              </a:rPr>
              <a:t>Presentation on this topic    </a:t>
            </a:r>
          </a:p>
          <a:p>
            <a:endParaRPr lang="en-GB" sz="2000" dirty="0">
              <a:solidFill>
                <a:srgbClr val="335466"/>
              </a:solidFill>
              <a:highlight>
                <a:srgbClr val="FFFF00"/>
              </a:highlight>
              <a:latin typeface="Arial" panose="020B0604020202020204" pitchFamily="34" charset="0"/>
              <a:cs typeface="Arial" panose="020B0604020202020204" pitchFamily="34" charset="0"/>
            </a:endParaRPr>
          </a:p>
          <a:p>
            <a:pPr marL="0" indent="0">
              <a:buNone/>
            </a:pPr>
            <a:endParaRPr lang="en-GB" dirty="0"/>
          </a:p>
        </p:txBody>
      </p:sp>
    </p:spTree>
    <p:extLst>
      <p:ext uri="{BB962C8B-B14F-4D97-AF65-F5344CB8AC3E}">
        <p14:creationId xmlns:p14="http://schemas.microsoft.com/office/powerpoint/2010/main" val="140573209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7AE95F-1EEF-4FB6-9206-87AE49050C5F}"/>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446241" y="0"/>
            <a:ext cx="5533757" cy="6858000"/>
          </a:xfrm>
          <a:prstGeom prst="rect">
            <a:avLst/>
          </a:prstGeom>
        </p:spPr>
      </p:pic>
      <p:sp>
        <p:nvSpPr>
          <p:cNvPr id="6" name="Rectangle 5">
            <a:extLst>
              <a:ext uri="{FF2B5EF4-FFF2-40B4-BE49-F238E27FC236}">
                <a16:creationId xmlns:a16="http://schemas.microsoft.com/office/drawing/2014/main" id="{0DCCC86E-A882-49C7-BF85-E1C842FDC27A}"/>
              </a:ext>
            </a:extLst>
          </p:cNvPr>
          <p:cNvSpPr/>
          <p:nvPr/>
        </p:nvSpPr>
        <p:spPr>
          <a:xfrm>
            <a:off x="571522" y="291319"/>
            <a:ext cx="6124842" cy="6250799"/>
          </a:xfrm>
          <a:prstGeom prst="rect">
            <a:avLst/>
          </a:prstGeom>
          <a:solidFill>
            <a:srgbClr val="E0E1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8811DB42-080F-4BD2-92EC-3EEFD4EB3245}"/>
              </a:ext>
            </a:extLst>
          </p:cNvPr>
          <p:cNvSpPr txBox="1"/>
          <p:nvPr/>
        </p:nvSpPr>
        <p:spPr>
          <a:xfrm>
            <a:off x="1505327" y="2739611"/>
            <a:ext cx="4181032" cy="24622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35466"/>
                </a:solidFill>
                <a:effectLst/>
                <a:uLnTx/>
                <a:uFillTx/>
                <a:latin typeface="Arial" panose="020B0604020202020204" pitchFamily="34" charset="0"/>
                <a:ea typeface="+mn-ea"/>
                <a:cs typeface="Arial" panose="020B0604020202020204" pitchFamily="34" charset="0"/>
              </a:rPr>
              <a:t>International Comparison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335466"/>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35466"/>
                </a:solidFill>
                <a:effectLst/>
                <a:uLnTx/>
                <a:uFillTx/>
                <a:latin typeface="Arial" panose="020B0604020202020204" pitchFamily="34" charset="0"/>
                <a:ea typeface="+mn-ea"/>
                <a:cs typeface="Arial" panose="020B0604020202020204" pitchFamily="34" charset="0"/>
              </a:rPr>
              <a:t>MET Industries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35466"/>
                </a:solidFill>
                <a:effectLst/>
                <a:uLnTx/>
                <a:uFillTx/>
                <a:latin typeface="Arial" panose="020B0604020202020204" pitchFamily="34" charset="0"/>
                <a:ea typeface="+mn-ea"/>
                <a:cs typeface="Arial" panose="020B0604020202020204" pitchFamily="34" charset="0"/>
              </a:rPr>
              <a:t>Chief Economists Group Meeting</a:t>
            </a:r>
            <a:endParaRPr kumimoji="0" lang="en-GB" sz="1800" b="0" i="0" u="none" strike="noStrike" kern="1200" cap="none" spc="0" normalizeH="0" baseline="0" noProof="0" dirty="0">
              <a:ln>
                <a:noFill/>
              </a:ln>
              <a:solidFill>
                <a:srgbClr val="335466"/>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35466"/>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335466"/>
                </a:solidFill>
                <a:effectLst/>
                <a:uLnTx/>
                <a:uFillTx/>
                <a:latin typeface="Basis Grotesque Mono" panose="02000509030000020004" pitchFamily="49" charset="0"/>
                <a:ea typeface="+mn-ea"/>
                <a:cs typeface="+mn-cs"/>
              </a:rPr>
              <a:t>19 April 2024</a:t>
            </a:r>
          </a:p>
        </p:txBody>
      </p:sp>
      <p:pic>
        <p:nvPicPr>
          <p:cNvPr id="19" name="Picture 18">
            <a:extLst>
              <a:ext uri="{FF2B5EF4-FFF2-40B4-BE49-F238E27FC236}">
                <a16:creationId xmlns:a16="http://schemas.microsoft.com/office/drawing/2014/main" id="{3BD08594-3AA5-4713-9872-DB27C587D1B9}"/>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571522" y="312233"/>
            <a:ext cx="4924425" cy="2248302"/>
          </a:xfrm>
          <a:prstGeom prst="rect">
            <a:avLst/>
          </a:prstGeom>
        </p:spPr>
      </p:pic>
    </p:spTree>
    <p:extLst>
      <p:ext uri="{BB962C8B-B14F-4D97-AF65-F5344CB8AC3E}">
        <p14:creationId xmlns:p14="http://schemas.microsoft.com/office/powerpoint/2010/main" val="249397209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4159A-063B-458E-9850-52C673325591}"/>
              </a:ext>
            </a:extLst>
          </p:cNvPr>
          <p:cNvSpPr>
            <a:spLocks noGrp="1"/>
          </p:cNvSpPr>
          <p:nvPr>
            <p:ph type="title"/>
          </p:nvPr>
        </p:nvSpPr>
        <p:spPr>
          <a:xfrm>
            <a:off x="838200" y="365125"/>
            <a:ext cx="10515599" cy="1325563"/>
          </a:xfrm>
        </p:spPr>
        <p:txBody>
          <a:bodyPr/>
          <a:lstStyle/>
          <a:p>
            <a:r>
              <a:rPr lang="en-GB" cap="small" dirty="0">
                <a:solidFill>
                  <a:srgbClr val="335466"/>
                </a:solidFill>
                <a:latin typeface="Basis Grotesque Mono" panose="02000509030000020004" pitchFamily="49" charset="0"/>
              </a:rPr>
              <a:t>Labour Cost</a:t>
            </a:r>
          </a:p>
        </p:txBody>
      </p:sp>
      <p:sp>
        <p:nvSpPr>
          <p:cNvPr id="4" name="Content Placeholder 2">
            <a:extLst>
              <a:ext uri="{FF2B5EF4-FFF2-40B4-BE49-F238E27FC236}">
                <a16:creationId xmlns:a16="http://schemas.microsoft.com/office/drawing/2014/main" id="{C75621F4-3797-4E45-A0EF-B778F079B16F}"/>
              </a:ext>
            </a:extLst>
          </p:cNvPr>
          <p:cNvSpPr txBox="1">
            <a:spLocks/>
          </p:cNvSpPr>
          <p:nvPr/>
        </p:nvSpPr>
        <p:spPr>
          <a:xfrm>
            <a:off x="838200" y="1622426"/>
            <a:ext cx="10515600" cy="46995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335466"/>
                </a:solidFill>
                <a:effectLst/>
                <a:uLnTx/>
                <a:uFillTx/>
                <a:latin typeface="Arial" panose="020B0604020202020204" pitchFamily="34" charset="0"/>
                <a:ea typeface="+mn-ea"/>
                <a:cs typeface="Arial" panose="020B0604020202020204" pitchFamily="34" charset="0"/>
              </a:rPr>
              <a:t>	</a:t>
            </a:r>
            <a:endParaRPr kumimoji="0" lang="en-GB" sz="2000" b="0" i="0" u="none" strike="noStrike" kern="1200" cap="none" spc="0" normalizeH="0" baseline="0" noProof="0" dirty="0">
              <a:ln>
                <a:noFill/>
              </a:ln>
              <a:solidFill>
                <a:srgbClr val="335466"/>
              </a:solidFill>
              <a:effectLst/>
              <a:uLnTx/>
              <a:uFillTx/>
              <a:latin typeface="Arial" panose="020B0604020202020204" pitchFamily="34" charset="0"/>
              <a:ea typeface="+mn-ea"/>
              <a:cs typeface="Arial" panose="020B0604020202020204" pitchFamily="34" charset="0"/>
            </a:endParaRPr>
          </a:p>
        </p:txBody>
      </p:sp>
      <p:pic>
        <p:nvPicPr>
          <p:cNvPr id="13" name="Picture 12">
            <a:extLst>
              <a:ext uri="{FF2B5EF4-FFF2-40B4-BE49-F238E27FC236}">
                <a16:creationId xmlns:a16="http://schemas.microsoft.com/office/drawing/2014/main" id="{711AB690-C40A-445A-84E9-D9F55304C703}"/>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905773" y="1293961"/>
            <a:ext cx="2880000" cy="57705"/>
          </a:xfrm>
          <a:prstGeom prst="rect">
            <a:avLst/>
          </a:prstGeom>
        </p:spPr>
      </p:pic>
      <p:pic>
        <p:nvPicPr>
          <p:cNvPr id="3" name="Picture 2">
            <a:extLst>
              <a:ext uri="{FF2B5EF4-FFF2-40B4-BE49-F238E27FC236}">
                <a16:creationId xmlns:a16="http://schemas.microsoft.com/office/drawing/2014/main" id="{5DC7DA2B-3832-6449-1923-D3AE67A06967}"/>
              </a:ext>
            </a:extLst>
          </p:cNvPr>
          <p:cNvPicPr>
            <a:picLocks noChangeAspect="1"/>
          </p:cNvPicPr>
          <p:nvPr/>
        </p:nvPicPr>
        <p:blipFill>
          <a:blip r:embed="rId3"/>
          <a:stretch>
            <a:fillRect/>
          </a:stretch>
        </p:blipFill>
        <p:spPr>
          <a:xfrm>
            <a:off x="1026543" y="1548007"/>
            <a:ext cx="7884094" cy="5142855"/>
          </a:xfrm>
          <a:prstGeom prst="rect">
            <a:avLst/>
          </a:prstGeom>
        </p:spPr>
      </p:pic>
    </p:spTree>
    <p:extLst>
      <p:ext uri="{BB962C8B-B14F-4D97-AF65-F5344CB8AC3E}">
        <p14:creationId xmlns:p14="http://schemas.microsoft.com/office/powerpoint/2010/main" val="346891831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4159A-063B-458E-9850-52C673325591}"/>
              </a:ext>
            </a:extLst>
          </p:cNvPr>
          <p:cNvSpPr>
            <a:spLocks noGrp="1"/>
          </p:cNvSpPr>
          <p:nvPr>
            <p:ph type="title"/>
          </p:nvPr>
        </p:nvSpPr>
        <p:spPr>
          <a:xfrm>
            <a:off x="838200" y="365125"/>
            <a:ext cx="10515599" cy="1325563"/>
          </a:xfrm>
        </p:spPr>
        <p:txBody>
          <a:bodyPr/>
          <a:lstStyle/>
          <a:p>
            <a:r>
              <a:rPr lang="en-GB" cap="small" dirty="0">
                <a:solidFill>
                  <a:srgbClr val="335466"/>
                </a:solidFill>
                <a:latin typeface="Basis Grotesque Mono" panose="02000509030000020004" pitchFamily="49" charset="0"/>
              </a:rPr>
              <a:t>Production</a:t>
            </a:r>
          </a:p>
        </p:txBody>
      </p:sp>
      <p:sp>
        <p:nvSpPr>
          <p:cNvPr id="4" name="Content Placeholder 2">
            <a:extLst>
              <a:ext uri="{FF2B5EF4-FFF2-40B4-BE49-F238E27FC236}">
                <a16:creationId xmlns:a16="http://schemas.microsoft.com/office/drawing/2014/main" id="{C75621F4-3797-4E45-A0EF-B778F079B16F}"/>
              </a:ext>
            </a:extLst>
          </p:cNvPr>
          <p:cNvSpPr txBox="1">
            <a:spLocks/>
          </p:cNvSpPr>
          <p:nvPr/>
        </p:nvSpPr>
        <p:spPr>
          <a:xfrm>
            <a:off x="838200" y="1622426"/>
            <a:ext cx="10515600" cy="46995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335466"/>
                </a:solidFill>
                <a:effectLst/>
                <a:uLnTx/>
                <a:uFillTx/>
                <a:latin typeface="Arial" panose="020B0604020202020204" pitchFamily="34" charset="0"/>
                <a:ea typeface="+mn-ea"/>
                <a:cs typeface="Arial" panose="020B0604020202020204" pitchFamily="34" charset="0"/>
              </a:rPr>
              <a:t>	</a:t>
            </a:r>
            <a:endParaRPr kumimoji="0" lang="en-GB" sz="2000" b="0" i="0" u="none" strike="noStrike" kern="1200" cap="none" spc="0" normalizeH="0" baseline="0" noProof="0" dirty="0">
              <a:ln>
                <a:noFill/>
              </a:ln>
              <a:solidFill>
                <a:srgbClr val="335466"/>
              </a:solidFill>
              <a:effectLst/>
              <a:uLnTx/>
              <a:uFillTx/>
              <a:latin typeface="Arial" panose="020B0604020202020204" pitchFamily="34" charset="0"/>
              <a:ea typeface="+mn-ea"/>
              <a:cs typeface="Arial" panose="020B0604020202020204" pitchFamily="34" charset="0"/>
            </a:endParaRPr>
          </a:p>
        </p:txBody>
      </p:sp>
      <p:pic>
        <p:nvPicPr>
          <p:cNvPr id="13" name="Picture 12">
            <a:extLst>
              <a:ext uri="{FF2B5EF4-FFF2-40B4-BE49-F238E27FC236}">
                <a16:creationId xmlns:a16="http://schemas.microsoft.com/office/drawing/2014/main" id="{711AB690-C40A-445A-84E9-D9F55304C703}"/>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905773" y="1293961"/>
            <a:ext cx="2880000" cy="57705"/>
          </a:xfrm>
          <a:prstGeom prst="rect">
            <a:avLst/>
          </a:prstGeom>
        </p:spPr>
      </p:pic>
      <p:pic>
        <p:nvPicPr>
          <p:cNvPr id="6" name="Picture 5">
            <a:extLst>
              <a:ext uri="{FF2B5EF4-FFF2-40B4-BE49-F238E27FC236}">
                <a16:creationId xmlns:a16="http://schemas.microsoft.com/office/drawing/2014/main" id="{0E556D11-5EB4-B8BD-C5E9-9D4670DFA504}"/>
              </a:ext>
            </a:extLst>
          </p:cNvPr>
          <p:cNvPicPr>
            <a:picLocks noChangeAspect="1"/>
          </p:cNvPicPr>
          <p:nvPr/>
        </p:nvPicPr>
        <p:blipFill>
          <a:blip r:embed="rId3"/>
          <a:stretch>
            <a:fillRect/>
          </a:stretch>
        </p:blipFill>
        <p:spPr>
          <a:xfrm>
            <a:off x="838199" y="1622426"/>
            <a:ext cx="7806456" cy="5100218"/>
          </a:xfrm>
          <a:prstGeom prst="rect">
            <a:avLst/>
          </a:prstGeom>
        </p:spPr>
      </p:pic>
    </p:spTree>
    <p:extLst>
      <p:ext uri="{BB962C8B-B14F-4D97-AF65-F5344CB8AC3E}">
        <p14:creationId xmlns:p14="http://schemas.microsoft.com/office/powerpoint/2010/main" val="190157008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4159A-063B-458E-9850-52C673325591}"/>
              </a:ext>
            </a:extLst>
          </p:cNvPr>
          <p:cNvSpPr>
            <a:spLocks noGrp="1"/>
          </p:cNvSpPr>
          <p:nvPr>
            <p:ph type="title"/>
          </p:nvPr>
        </p:nvSpPr>
        <p:spPr>
          <a:xfrm>
            <a:off x="838200" y="365125"/>
            <a:ext cx="10515599" cy="1325563"/>
          </a:xfrm>
        </p:spPr>
        <p:txBody>
          <a:bodyPr/>
          <a:lstStyle/>
          <a:p>
            <a:r>
              <a:rPr lang="en-GB" cap="small" dirty="0">
                <a:solidFill>
                  <a:srgbClr val="335466"/>
                </a:solidFill>
                <a:latin typeface="Basis Grotesque Mono" panose="02000509030000020004" pitchFamily="49" charset="0"/>
              </a:rPr>
              <a:t>Production</a:t>
            </a:r>
          </a:p>
        </p:txBody>
      </p:sp>
      <p:sp>
        <p:nvSpPr>
          <p:cNvPr id="4" name="Content Placeholder 2">
            <a:extLst>
              <a:ext uri="{FF2B5EF4-FFF2-40B4-BE49-F238E27FC236}">
                <a16:creationId xmlns:a16="http://schemas.microsoft.com/office/drawing/2014/main" id="{C75621F4-3797-4E45-A0EF-B778F079B16F}"/>
              </a:ext>
            </a:extLst>
          </p:cNvPr>
          <p:cNvSpPr txBox="1">
            <a:spLocks/>
          </p:cNvSpPr>
          <p:nvPr/>
        </p:nvSpPr>
        <p:spPr>
          <a:xfrm>
            <a:off x="838200" y="1622426"/>
            <a:ext cx="10515600" cy="46995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335466"/>
                </a:solidFill>
                <a:effectLst/>
                <a:uLnTx/>
                <a:uFillTx/>
                <a:latin typeface="Arial" panose="020B0604020202020204" pitchFamily="34" charset="0"/>
                <a:ea typeface="+mn-ea"/>
                <a:cs typeface="Arial" panose="020B0604020202020204" pitchFamily="34" charset="0"/>
              </a:rPr>
              <a:t>	</a:t>
            </a:r>
            <a:endParaRPr kumimoji="0" lang="en-GB" sz="2000" b="0" i="0" u="none" strike="noStrike" kern="1200" cap="none" spc="0" normalizeH="0" baseline="0" noProof="0" dirty="0">
              <a:ln>
                <a:noFill/>
              </a:ln>
              <a:solidFill>
                <a:srgbClr val="335466"/>
              </a:solidFill>
              <a:effectLst/>
              <a:uLnTx/>
              <a:uFillTx/>
              <a:latin typeface="Arial" panose="020B0604020202020204" pitchFamily="34" charset="0"/>
              <a:ea typeface="+mn-ea"/>
              <a:cs typeface="Arial" panose="020B0604020202020204" pitchFamily="34" charset="0"/>
            </a:endParaRPr>
          </a:p>
        </p:txBody>
      </p:sp>
      <p:pic>
        <p:nvPicPr>
          <p:cNvPr id="13" name="Picture 12">
            <a:extLst>
              <a:ext uri="{FF2B5EF4-FFF2-40B4-BE49-F238E27FC236}">
                <a16:creationId xmlns:a16="http://schemas.microsoft.com/office/drawing/2014/main" id="{711AB690-C40A-445A-84E9-D9F55304C703}"/>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905773" y="1293961"/>
            <a:ext cx="2880000" cy="57705"/>
          </a:xfrm>
          <a:prstGeom prst="rect">
            <a:avLst/>
          </a:prstGeom>
        </p:spPr>
      </p:pic>
      <p:pic>
        <p:nvPicPr>
          <p:cNvPr id="5" name="Picture 4">
            <a:extLst>
              <a:ext uri="{FF2B5EF4-FFF2-40B4-BE49-F238E27FC236}">
                <a16:creationId xmlns:a16="http://schemas.microsoft.com/office/drawing/2014/main" id="{159F337D-E4A7-F02D-DDEB-216B78FF39C9}"/>
              </a:ext>
            </a:extLst>
          </p:cNvPr>
          <p:cNvPicPr>
            <a:picLocks noChangeAspect="1"/>
          </p:cNvPicPr>
          <p:nvPr/>
        </p:nvPicPr>
        <p:blipFill>
          <a:blip r:embed="rId3"/>
          <a:stretch>
            <a:fillRect/>
          </a:stretch>
        </p:blipFill>
        <p:spPr>
          <a:xfrm>
            <a:off x="838199" y="1521795"/>
            <a:ext cx="8072888" cy="5274287"/>
          </a:xfrm>
          <a:prstGeom prst="rect">
            <a:avLst/>
          </a:prstGeom>
        </p:spPr>
      </p:pic>
    </p:spTree>
    <p:extLst>
      <p:ext uri="{BB962C8B-B14F-4D97-AF65-F5344CB8AC3E}">
        <p14:creationId xmlns:p14="http://schemas.microsoft.com/office/powerpoint/2010/main" val="409850241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4159A-063B-458E-9850-52C673325591}"/>
              </a:ext>
            </a:extLst>
          </p:cNvPr>
          <p:cNvSpPr>
            <a:spLocks noGrp="1"/>
          </p:cNvSpPr>
          <p:nvPr>
            <p:ph type="title"/>
          </p:nvPr>
        </p:nvSpPr>
        <p:spPr>
          <a:xfrm>
            <a:off x="838200" y="365125"/>
            <a:ext cx="10515599" cy="1325563"/>
          </a:xfrm>
        </p:spPr>
        <p:txBody>
          <a:bodyPr/>
          <a:lstStyle/>
          <a:p>
            <a:r>
              <a:rPr lang="en-GB" cap="small" dirty="0">
                <a:solidFill>
                  <a:srgbClr val="335466"/>
                </a:solidFill>
                <a:latin typeface="Basis Grotesque Mono" panose="02000509030000020004" pitchFamily="49" charset="0"/>
              </a:rPr>
              <a:t>Value Added</a:t>
            </a:r>
          </a:p>
        </p:txBody>
      </p:sp>
      <p:sp>
        <p:nvSpPr>
          <p:cNvPr id="4" name="Content Placeholder 2">
            <a:extLst>
              <a:ext uri="{FF2B5EF4-FFF2-40B4-BE49-F238E27FC236}">
                <a16:creationId xmlns:a16="http://schemas.microsoft.com/office/drawing/2014/main" id="{C75621F4-3797-4E45-A0EF-B778F079B16F}"/>
              </a:ext>
            </a:extLst>
          </p:cNvPr>
          <p:cNvSpPr txBox="1">
            <a:spLocks/>
          </p:cNvSpPr>
          <p:nvPr/>
        </p:nvSpPr>
        <p:spPr>
          <a:xfrm>
            <a:off x="838200" y="1622426"/>
            <a:ext cx="10515600" cy="46995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335466"/>
                </a:solidFill>
                <a:effectLst/>
                <a:uLnTx/>
                <a:uFillTx/>
                <a:latin typeface="Arial" panose="020B0604020202020204" pitchFamily="34" charset="0"/>
                <a:ea typeface="+mn-ea"/>
                <a:cs typeface="Arial" panose="020B0604020202020204" pitchFamily="34" charset="0"/>
              </a:rPr>
              <a:t>	</a:t>
            </a:r>
            <a:endParaRPr kumimoji="0" lang="en-GB" sz="2000" b="0" i="0" u="none" strike="noStrike" kern="1200" cap="none" spc="0" normalizeH="0" baseline="0" noProof="0" dirty="0">
              <a:ln>
                <a:noFill/>
              </a:ln>
              <a:solidFill>
                <a:srgbClr val="335466"/>
              </a:solidFill>
              <a:effectLst/>
              <a:uLnTx/>
              <a:uFillTx/>
              <a:latin typeface="Arial" panose="020B0604020202020204" pitchFamily="34" charset="0"/>
              <a:ea typeface="+mn-ea"/>
              <a:cs typeface="Arial" panose="020B0604020202020204" pitchFamily="34" charset="0"/>
            </a:endParaRPr>
          </a:p>
        </p:txBody>
      </p:sp>
      <p:pic>
        <p:nvPicPr>
          <p:cNvPr id="13" name="Picture 12">
            <a:extLst>
              <a:ext uri="{FF2B5EF4-FFF2-40B4-BE49-F238E27FC236}">
                <a16:creationId xmlns:a16="http://schemas.microsoft.com/office/drawing/2014/main" id="{711AB690-C40A-445A-84E9-D9F55304C703}"/>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905773" y="1293961"/>
            <a:ext cx="2880000" cy="57705"/>
          </a:xfrm>
          <a:prstGeom prst="rect">
            <a:avLst/>
          </a:prstGeom>
        </p:spPr>
      </p:pic>
      <p:pic>
        <p:nvPicPr>
          <p:cNvPr id="6" name="Picture 5">
            <a:extLst>
              <a:ext uri="{FF2B5EF4-FFF2-40B4-BE49-F238E27FC236}">
                <a16:creationId xmlns:a16="http://schemas.microsoft.com/office/drawing/2014/main" id="{2C01CC3B-D44D-072B-AC6C-011383D970C3}"/>
              </a:ext>
            </a:extLst>
          </p:cNvPr>
          <p:cNvPicPr>
            <a:picLocks noChangeAspect="1"/>
          </p:cNvPicPr>
          <p:nvPr/>
        </p:nvPicPr>
        <p:blipFill>
          <a:blip r:embed="rId3"/>
          <a:stretch>
            <a:fillRect/>
          </a:stretch>
        </p:blipFill>
        <p:spPr>
          <a:xfrm>
            <a:off x="838199" y="1568939"/>
            <a:ext cx="7926239" cy="5178476"/>
          </a:xfrm>
          <a:prstGeom prst="rect">
            <a:avLst/>
          </a:prstGeom>
        </p:spPr>
      </p:pic>
    </p:spTree>
    <p:extLst>
      <p:ext uri="{BB962C8B-B14F-4D97-AF65-F5344CB8AC3E}">
        <p14:creationId xmlns:p14="http://schemas.microsoft.com/office/powerpoint/2010/main" val="12453403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409431"/>
            <a:ext cx="10515600" cy="641760"/>
          </a:xfrm>
        </p:spPr>
        <p:txBody>
          <a:bodyPr/>
          <a:lstStyle/>
          <a:p>
            <a:r>
              <a:rPr lang="en-GB" sz="3600" dirty="0"/>
              <a:t>Review</a:t>
            </a:r>
            <a:endParaRPr lang="en-GB" sz="3600" dirty="0">
              <a:solidFill>
                <a:srgbClr val="FF0000"/>
              </a:solidFill>
            </a:endParaRPr>
          </a:p>
        </p:txBody>
      </p:sp>
      <p:sp>
        <p:nvSpPr>
          <p:cNvPr id="2" name="Slide Number Placeholder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72BF42-D2E2-664B-B303-D1A5B6C3B73E}" type="slidenum">
              <a:rPr kumimoji="0" lang="en-US" sz="1800" b="0" i="0" u="none" strike="noStrike" kern="1200" cap="none" spc="0" normalizeH="0" baseline="0" noProof="0" smtClean="0">
                <a:ln>
                  <a:noFill/>
                </a:ln>
                <a:solidFill>
                  <a:srgbClr val="2C2E83"/>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1800" b="0" i="0" u="none" strike="noStrike" kern="1200" cap="none" spc="0" normalizeH="0" baseline="0" noProof="0" dirty="0">
              <a:ln>
                <a:noFill/>
              </a:ln>
              <a:solidFill>
                <a:srgbClr val="2C2E83"/>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DA24883-178C-43BA-8554-629A598355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9998" y="5972431"/>
            <a:ext cx="1393763" cy="811426"/>
          </a:xfrm>
          <a:prstGeom prst="rect">
            <a:avLst/>
          </a:prstGeom>
        </p:spPr>
      </p:pic>
      <p:sp>
        <p:nvSpPr>
          <p:cNvPr id="8" name="Text Placeholder 4">
            <a:extLst>
              <a:ext uri="{FF2B5EF4-FFF2-40B4-BE49-F238E27FC236}">
                <a16:creationId xmlns:a16="http://schemas.microsoft.com/office/drawing/2014/main" id="{AC85A8A1-508A-6BDC-AA7F-D92BA655475B}"/>
              </a:ext>
            </a:extLst>
          </p:cNvPr>
          <p:cNvSpPr txBox="1">
            <a:spLocks/>
          </p:cNvSpPr>
          <p:nvPr/>
        </p:nvSpPr>
        <p:spPr>
          <a:xfrm>
            <a:off x="742937" y="750943"/>
            <a:ext cx="11059359" cy="5075004"/>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400" b="0" kern="1200">
                <a:solidFill>
                  <a:schemeClr val="tx2"/>
                </a:solidFill>
                <a:latin typeface="Arial" panose="020B0604020202020204" pitchFamily="34" charset="0"/>
                <a:ea typeface="+mn-ea"/>
                <a:cs typeface="Arial" panose="020B0604020202020204" pitchFamily="34" charset="0"/>
              </a:defRPr>
            </a:lvl1pPr>
            <a:lvl2pPr marL="457206" indent="0" algn="l" defTabSz="914400" rtl="0" eaLnBrk="1" latinLnBrk="0" hangingPunct="1">
              <a:lnSpc>
                <a:spcPct val="90000"/>
              </a:lnSpc>
              <a:spcBef>
                <a:spcPts val="500"/>
              </a:spcBef>
              <a:buFont typeface="Arial" panose="020B0604020202020204" pitchFamily="34" charset="0"/>
              <a:buNone/>
              <a:defRPr sz="2000" b="1" kern="1200">
                <a:solidFill>
                  <a:schemeClr val="tx2"/>
                </a:solidFill>
                <a:latin typeface="Arial" panose="020B0604020202020204" pitchFamily="34" charset="0"/>
                <a:ea typeface="+mn-ea"/>
                <a:cs typeface="Arial" panose="020B0604020202020204" pitchFamily="34" charset="0"/>
              </a:defRPr>
            </a:lvl2pPr>
            <a:lvl3pPr marL="914411" indent="0" algn="l" defTabSz="914400" rtl="0" eaLnBrk="1" latinLnBrk="0" hangingPunct="1">
              <a:lnSpc>
                <a:spcPct val="90000"/>
              </a:lnSpc>
              <a:spcBef>
                <a:spcPts val="500"/>
              </a:spcBef>
              <a:buFont typeface="Arial" panose="020B0604020202020204" pitchFamily="34" charset="0"/>
              <a:buNone/>
              <a:defRPr sz="1800" b="1" kern="1200">
                <a:solidFill>
                  <a:schemeClr val="tx2"/>
                </a:solidFill>
                <a:latin typeface="Arial" panose="020B0604020202020204" pitchFamily="34" charset="0"/>
                <a:ea typeface="+mn-ea"/>
                <a:cs typeface="Arial" panose="020B0604020202020204" pitchFamily="34" charset="0"/>
              </a:defRPr>
            </a:lvl3pPr>
            <a:lvl4pPr marL="1371617" indent="0" algn="l" defTabSz="914400" rtl="0" eaLnBrk="1" latinLnBrk="0" hangingPunct="1">
              <a:lnSpc>
                <a:spcPct val="90000"/>
              </a:lnSpc>
              <a:spcBef>
                <a:spcPts val="500"/>
              </a:spcBef>
              <a:buFont typeface="Arial" panose="020B0604020202020204" pitchFamily="34" charset="0"/>
              <a:buNone/>
              <a:defRPr sz="1600" b="1" kern="1200">
                <a:solidFill>
                  <a:schemeClr val="tx2"/>
                </a:solidFill>
                <a:latin typeface="Arial" panose="020B0604020202020204" pitchFamily="34" charset="0"/>
                <a:ea typeface="+mn-ea"/>
                <a:cs typeface="Arial" panose="020B0604020202020204" pitchFamily="34" charset="0"/>
              </a:defRPr>
            </a:lvl4pPr>
            <a:lvl5pPr marL="1828823" indent="0" algn="l" defTabSz="914400" rtl="0" eaLnBrk="1" latinLnBrk="0" hangingPunct="1">
              <a:lnSpc>
                <a:spcPct val="90000"/>
              </a:lnSpc>
              <a:spcBef>
                <a:spcPts val="500"/>
              </a:spcBef>
              <a:buFont typeface="Arial" panose="020B0604020202020204" pitchFamily="34" charset="0"/>
              <a:buNone/>
              <a:defRPr sz="1600" b="1" kern="1200">
                <a:solidFill>
                  <a:schemeClr val="tx2"/>
                </a:solidFill>
                <a:latin typeface="Arial" panose="020B0604020202020204" pitchFamily="34" charset="0"/>
                <a:ea typeface="+mn-ea"/>
                <a:cs typeface="Arial" panose="020B0604020202020204" pitchFamily="34" charset="0"/>
              </a:defRPr>
            </a:lvl5pPr>
            <a:lvl6pPr marL="2286029"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34"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4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46"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342905" marR="0" lvl="0" indent="-342905"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1D71B8"/>
              </a:solidFill>
              <a:effectLst/>
              <a:uLnTx/>
              <a:uFillTx/>
              <a:latin typeface="Arial" panose="020B0604020202020204" pitchFamily="34" charset="0"/>
              <a:ea typeface="+mn-ea"/>
              <a:cs typeface="Arial" panose="020B0604020202020204" pitchFamily="34" charset="0"/>
            </a:endParaRPr>
          </a:p>
          <a:p>
            <a:pPr marL="342905" marR="0" lvl="0" indent="-342905"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2C2E83"/>
                </a:solidFill>
                <a:effectLst/>
                <a:uLnTx/>
                <a:uFillTx/>
                <a:latin typeface="Arial" panose="020B0604020202020204" pitchFamily="34" charset="0"/>
                <a:ea typeface="+mn-ea"/>
                <a:cs typeface="Arial" panose="020B0604020202020204" pitchFamily="34" charset="0"/>
              </a:rPr>
              <a:t>Output falls after q4 expansion, Orders remain consistent although subdued</a:t>
            </a:r>
          </a:p>
          <a:p>
            <a:pPr marL="342905" marR="0" lvl="0" indent="-342905"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2C2E83"/>
                </a:solidFill>
                <a:effectLst/>
                <a:uLnTx/>
                <a:uFillTx/>
                <a:latin typeface="Arial" panose="020B0604020202020204" pitchFamily="34" charset="0"/>
                <a:ea typeface="+mn-ea"/>
                <a:cs typeface="Arial" panose="020B0604020202020204" pitchFamily="34" charset="0"/>
              </a:rPr>
              <a:t>UK orders show very slight improvement, Export order lead diminishes</a:t>
            </a:r>
          </a:p>
          <a:p>
            <a:pPr marL="342905" marR="0" lvl="0" indent="-342905"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2C2E83"/>
                </a:solidFill>
                <a:effectLst/>
                <a:uLnTx/>
                <a:uFillTx/>
                <a:latin typeface="Arial" panose="020B0604020202020204" pitchFamily="34" charset="0"/>
                <a:ea typeface="+mn-ea"/>
                <a:cs typeface="Arial" panose="020B0604020202020204" pitchFamily="34" charset="0"/>
              </a:rPr>
              <a:t>Rate of Price rising behaviour accelerates, and margins fall deeper into negative territory</a:t>
            </a:r>
          </a:p>
          <a:p>
            <a:pPr marL="342905" marR="0" lvl="0" indent="-342905"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2C2E83"/>
                </a:solidFill>
                <a:effectLst/>
                <a:uLnTx/>
                <a:uFillTx/>
                <a:latin typeface="Arial" panose="020B0604020202020204" pitchFamily="34" charset="0"/>
                <a:ea typeface="+mn-ea"/>
                <a:cs typeface="Arial" panose="020B0604020202020204" pitchFamily="34" charset="0"/>
              </a:rPr>
              <a:t>Both labour and investment show growth</a:t>
            </a:r>
          </a:p>
          <a:p>
            <a:pPr marL="342905" marR="0" lvl="0" indent="-342905"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2C2E83"/>
                </a:solidFill>
                <a:effectLst/>
                <a:uLnTx/>
                <a:uFillTx/>
                <a:latin typeface="Arial" panose="020B0604020202020204" pitchFamily="34" charset="0"/>
                <a:ea typeface="+mn-ea"/>
                <a:cs typeface="Arial" panose="020B0604020202020204" pitchFamily="34" charset="0"/>
              </a:rPr>
              <a:t>Confidence remains robust despite modest metric performance</a:t>
            </a:r>
          </a:p>
          <a:p>
            <a:pPr marL="342905" marR="0" lvl="0" indent="-342905"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2C2E83"/>
                </a:solidFill>
                <a:effectLst/>
                <a:uLnTx/>
                <a:uFillTx/>
                <a:latin typeface="Arial" panose="020B0604020202020204" pitchFamily="34" charset="0"/>
                <a:ea typeface="+mn-ea"/>
                <a:cs typeface="Arial" panose="020B0604020202020204" pitchFamily="34" charset="0"/>
              </a:rPr>
              <a:t>UK GDP forecast – 2024: 0.6%, 2025: 1.6%</a:t>
            </a:r>
          </a:p>
          <a:p>
            <a:pPr marL="342905" marR="0" lvl="0" indent="-342905"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2C2E83"/>
                </a:solidFill>
                <a:effectLst/>
                <a:uLnTx/>
                <a:uFillTx/>
                <a:latin typeface="Arial" panose="020B0604020202020204" pitchFamily="34" charset="0"/>
                <a:ea typeface="+mn-ea"/>
                <a:cs typeface="Arial" panose="020B0604020202020204" pitchFamily="34" charset="0"/>
              </a:rPr>
              <a:t>Manufacturing GVA forecast – 2024: 0.1%, 2025: 0.8%</a:t>
            </a:r>
          </a:p>
        </p:txBody>
      </p:sp>
    </p:spTree>
    <p:extLst>
      <p:ext uri="{BB962C8B-B14F-4D97-AF65-F5344CB8AC3E}">
        <p14:creationId xmlns:p14="http://schemas.microsoft.com/office/powerpoint/2010/main" val="249486813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4159A-063B-458E-9850-52C673325591}"/>
              </a:ext>
            </a:extLst>
          </p:cNvPr>
          <p:cNvSpPr>
            <a:spLocks noGrp="1"/>
          </p:cNvSpPr>
          <p:nvPr>
            <p:ph type="title"/>
          </p:nvPr>
        </p:nvSpPr>
        <p:spPr>
          <a:xfrm>
            <a:off x="838200" y="365125"/>
            <a:ext cx="10515599" cy="1325563"/>
          </a:xfrm>
        </p:spPr>
        <p:txBody>
          <a:bodyPr/>
          <a:lstStyle/>
          <a:p>
            <a:r>
              <a:rPr lang="en-GB" cap="small" dirty="0">
                <a:solidFill>
                  <a:srgbClr val="335466"/>
                </a:solidFill>
                <a:latin typeface="Basis Grotesque Mono" panose="02000509030000020004" pitchFamily="49" charset="0"/>
              </a:rPr>
              <a:t>Value Added</a:t>
            </a:r>
          </a:p>
        </p:txBody>
      </p:sp>
      <p:sp>
        <p:nvSpPr>
          <p:cNvPr id="4" name="Content Placeholder 2">
            <a:extLst>
              <a:ext uri="{FF2B5EF4-FFF2-40B4-BE49-F238E27FC236}">
                <a16:creationId xmlns:a16="http://schemas.microsoft.com/office/drawing/2014/main" id="{C75621F4-3797-4E45-A0EF-B778F079B16F}"/>
              </a:ext>
            </a:extLst>
          </p:cNvPr>
          <p:cNvSpPr txBox="1">
            <a:spLocks/>
          </p:cNvSpPr>
          <p:nvPr/>
        </p:nvSpPr>
        <p:spPr>
          <a:xfrm>
            <a:off x="838200" y="1622426"/>
            <a:ext cx="10515600" cy="46995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335466"/>
                </a:solidFill>
                <a:effectLst/>
                <a:uLnTx/>
                <a:uFillTx/>
                <a:latin typeface="Arial" panose="020B0604020202020204" pitchFamily="34" charset="0"/>
                <a:ea typeface="+mn-ea"/>
                <a:cs typeface="Arial" panose="020B0604020202020204" pitchFamily="34" charset="0"/>
              </a:rPr>
              <a:t>	</a:t>
            </a:r>
            <a:endParaRPr kumimoji="0" lang="en-GB" sz="2000" b="0" i="0" u="none" strike="noStrike" kern="1200" cap="none" spc="0" normalizeH="0" baseline="0" noProof="0" dirty="0">
              <a:ln>
                <a:noFill/>
              </a:ln>
              <a:solidFill>
                <a:srgbClr val="335466"/>
              </a:solidFill>
              <a:effectLst/>
              <a:uLnTx/>
              <a:uFillTx/>
              <a:latin typeface="Arial" panose="020B0604020202020204" pitchFamily="34" charset="0"/>
              <a:ea typeface="+mn-ea"/>
              <a:cs typeface="Arial" panose="020B0604020202020204" pitchFamily="34" charset="0"/>
            </a:endParaRPr>
          </a:p>
        </p:txBody>
      </p:sp>
      <p:pic>
        <p:nvPicPr>
          <p:cNvPr id="13" name="Picture 12">
            <a:extLst>
              <a:ext uri="{FF2B5EF4-FFF2-40B4-BE49-F238E27FC236}">
                <a16:creationId xmlns:a16="http://schemas.microsoft.com/office/drawing/2014/main" id="{711AB690-C40A-445A-84E9-D9F55304C703}"/>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905773" y="1293961"/>
            <a:ext cx="2880000" cy="57705"/>
          </a:xfrm>
          <a:prstGeom prst="rect">
            <a:avLst/>
          </a:prstGeom>
        </p:spPr>
      </p:pic>
      <p:pic>
        <p:nvPicPr>
          <p:cNvPr id="5" name="Picture 4">
            <a:extLst>
              <a:ext uri="{FF2B5EF4-FFF2-40B4-BE49-F238E27FC236}">
                <a16:creationId xmlns:a16="http://schemas.microsoft.com/office/drawing/2014/main" id="{FE65B60D-7AC9-714F-5453-03B8977D4E25}"/>
              </a:ext>
            </a:extLst>
          </p:cNvPr>
          <p:cNvPicPr>
            <a:picLocks noChangeAspect="1"/>
          </p:cNvPicPr>
          <p:nvPr/>
        </p:nvPicPr>
        <p:blipFill>
          <a:blip r:embed="rId3"/>
          <a:stretch>
            <a:fillRect/>
          </a:stretch>
        </p:blipFill>
        <p:spPr>
          <a:xfrm>
            <a:off x="849489" y="1622426"/>
            <a:ext cx="7855340" cy="5132155"/>
          </a:xfrm>
          <a:prstGeom prst="rect">
            <a:avLst/>
          </a:prstGeom>
        </p:spPr>
      </p:pic>
    </p:spTree>
    <p:extLst>
      <p:ext uri="{BB962C8B-B14F-4D97-AF65-F5344CB8AC3E}">
        <p14:creationId xmlns:p14="http://schemas.microsoft.com/office/powerpoint/2010/main" val="407765724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4159A-063B-458E-9850-52C673325591}"/>
              </a:ext>
            </a:extLst>
          </p:cNvPr>
          <p:cNvSpPr>
            <a:spLocks noGrp="1"/>
          </p:cNvSpPr>
          <p:nvPr>
            <p:ph type="title"/>
          </p:nvPr>
        </p:nvSpPr>
        <p:spPr>
          <a:xfrm>
            <a:off x="838200" y="365125"/>
            <a:ext cx="10515599" cy="1325563"/>
          </a:xfrm>
        </p:spPr>
        <p:txBody>
          <a:bodyPr/>
          <a:lstStyle/>
          <a:p>
            <a:r>
              <a:rPr lang="en-GB" cap="small" dirty="0">
                <a:solidFill>
                  <a:srgbClr val="335466"/>
                </a:solidFill>
                <a:latin typeface="Basis Grotesque Mono" panose="02000509030000020004" pitchFamily="49" charset="0"/>
              </a:rPr>
              <a:t>Employment</a:t>
            </a:r>
          </a:p>
        </p:txBody>
      </p:sp>
      <p:sp>
        <p:nvSpPr>
          <p:cNvPr id="4" name="Content Placeholder 2">
            <a:extLst>
              <a:ext uri="{FF2B5EF4-FFF2-40B4-BE49-F238E27FC236}">
                <a16:creationId xmlns:a16="http://schemas.microsoft.com/office/drawing/2014/main" id="{C75621F4-3797-4E45-A0EF-B778F079B16F}"/>
              </a:ext>
            </a:extLst>
          </p:cNvPr>
          <p:cNvSpPr txBox="1">
            <a:spLocks/>
          </p:cNvSpPr>
          <p:nvPr/>
        </p:nvSpPr>
        <p:spPr>
          <a:xfrm>
            <a:off x="838200" y="1622426"/>
            <a:ext cx="10515600" cy="46995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335466"/>
                </a:solidFill>
                <a:effectLst/>
                <a:uLnTx/>
                <a:uFillTx/>
                <a:latin typeface="Arial" panose="020B0604020202020204" pitchFamily="34" charset="0"/>
                <a:ea typeface="+mn-ea"/>
                <a:cs typeface="Arial" panose="020B0604020202020204" pitchFamily="34" charset="0"/>
              </a:rPr>
              <a:t>	</a:t>
            </a:r>
            <a:endParaRPr kumimoji="0" lang="en-GB" sz="2000" b="0" i="0" u="none" strike="noStrike" kern="1200" cap="none" spc="0" normalizeH="0" baseline="0" noProof="0" dirty="0">
              <a:ln>
                <a:noFill/>
              </a:ln>
              <a:solidFill>
                <a:srgbClr val="335466"/>
              </a:solidFill>
              <a:effectLst/>
              <a:uLnTx/>
              <a:uFillTx/>
              <a:latin typeface="Arial" panose="020B0604020202020204" pitchFamily="34" charset="0"/>
              <a:ea typeface="+mn-ea"/>
              <a:cs typeface="Arial" panose="020B0604020202020204" pitchFamily="34" charset="0"/>
            </a:endParaRPr>
          </a:p>
        </p:txBody>
      </p:sp>
      <p:pic>
        <p:nvPicPr>
          <p:cNvPr id="13" name="Picture 12">
            <a:extLst>
              <a:ext uri="{FF2B5EF4-FFF2-40B4-BE49-F238E27FC236}">
                <a16:creationId xmlns:a16="http://schemas.microsoft.com/office/drawing/2014/main" id="{711AB690-C40A-445A-84E9-D9F55304C703}"/>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905773" y="1293961"/>
            <a:ext cx="2880000" cy="57705"/>
          </a:xfrm>
          <a:prstGeom prst="rect">
            <a:avLst/>
          </a:prstGeom>
        </p:spPr>
      </p:pic>
      <p:pic>
        <p:nvPicPr>
          <p:cNvPr id="5" name="Picture 4">
            <a:extLst>
              <a:ext uri="{FF2B5EF4-FFF2-40B4-BE49-F238E27FC236}">
                <a16:creationId xmlns:a16="http://schemas.microsoft.com/office/drawing/2014/main" id="{359FFA50-C6F8-7FBF-FA12-6B8B29386E73}"/>
              </a:ext>
            </a:extLst>
          </p:cNvPr>
          <p:cNvPicPr>
            <a:picLocks noChangeAspect="1"/>
          </p:cNvPicPr>
          <p:nvPr/>
        </p:nvPicPr>
        <p:blipFill>
          <a:blip r:embed="rId3"/>
          <a:stretch>
            <a:fillRect/>
          </a:stretch>
        </p:blipFill>
        <p:spPr>
          <a:xfrm>
            <a:off x="838199" y="1622426"/>
            <a:ext cx="7823030" cy="5111046"/>
          </a:xfrm>
          <a:prstGeom prst="rect">
            <a:avLst/>
          </a:prstGeom>
        </p:spPr>
      </p:pic>
    </p:spTree>
    <p:extLst>
      <p:ext uri="{BB962C8B-B14F-4D97-AF65-F5344CB8AC3E}">
        <p14:creationId xmlns:p14="http://schemas.microsoft.com/office/powerpoint/2010/main" val="322236651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4159A-063B-458E-9850-52C673325591}"/>
              </a:ext>
            </a:extLst>
          </p:cNvPr>
          <p:cNvSpPr>
            <a:spLocks noGrp="1"/>
          </p:cNvSpPr>
          <p:nvPr>
            <p:ph type="title"/>
          </p:nvPr>
        </p:nvSpPr>
        <p:spPr>
          <a:xfrm>
            <a:off x="838200" y="365125"/>
            <a:ext cx="10515599" cy="1325563"/>
          </a:xfrm>
        </p:spPr>
        <p:txBody>
          <a:bodyPr/>
          <a:lstStyle/>
          <a:p>
            <a:r>
              <a:rPr lang="en-GB" cap="small" dirty="0">
                <a:solidFill>
                  <a:srgbClr val="335466"/>
                </a:solidFill>
                <a:latin typeface="Basis Grotesque Mono" panose="02000509030000020004" pitchFamily="49" charset="0"/>
              </a:rPr>
              <a:t>Employment</a:t>
            </a:r>
          </a:p>
        </p:txBody>
      </p:sp>
      <p:sp>
        <p:nvSpPr>
          <p:cNvPr id="4" name="Content Placeholder 2">
            <a:extLst>
              <a:ext uri="{FF2B5EF4-FFF2-40B4-BE49-F238E27FC236}">
                <a16:creationId xmlns:a16="http://schemas.microsoft.com/office/drawing/2014/main" id="{C75621F4-3797-4E45-A0EF-B778F079B16F}"/>
              </a:ext>
            </a:extLst>
          </p:cNvPr>
          <p:cNvSpPr txBox="1">
            <a:spLocks/>
          </p:cNvSpPr>
          <p:nvPr/>
        </p:nvSpPr>
        <p:spPr>
          <a:xfrm>
            <a:off x="838200" y="1622426"/>
            <a:ext cx="10515600" cy="46995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335466"/>
                </a:solidFill>
                <a:effectLst/>
                <a:uLnTx/>
                <a:uFillTx/>
                <a:latin typeface="Arial" panose="020B0604020202020204" pitchFamily="34" charset="0"/>
                <a:ea typeface="+mn-ea"/>
                <a:cs typeface="Arial" panose="020B0604020202020204" pitchFamily="34" charset="0"/>
              </a:rPr>
              <a:t>	</a:t>
            </a:r>
            <a:endParaRPr kumimoji="0" lang="en-GB" sz="2000" b="0" i="0" u="none" strike="noStrike" kern="1200" cap="none" spc="0" normalizeH="0" baseline="0" noProof="0" dirty="0">
              <a:ln>
                <a:noFill/>
              </a:ln>
              <a:solidFill>
                <a:srgbClr val="335466"/>
              </a:solidFill>
              <a:effectLst/>
              <a:uLnTx/>
              <a:uFillTx/>
              <a:latin typeface="Arial" panose="020B0604020202020204" pitchFamily="34" charset="0"/>
              <a:ea typeface="+mn-ea"/>
              <a:cs typeface="Arial" panose="020B0604020202020204" pitchFamily="34" charset="0"/>
            </a:endParaRPr>
          </a:p>
        </p:txBody>
      </p:sp>
      <p:pic>
        <p:nvPicPr>
          <p:cNvPr id="13" name="Picture 12">
            <a:extLst>
              <a:ext uri="{FF2B5EF4-FFF2-40B4-BE49-F238E27FC236}">
                <a16:creationId xmlns:a16="http://schemas.microsoft.com/office/drawing/2014/main" id="{711AB690-C40A-445A-84E9-D9F55304C703}"/>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905773" y="1293961"/>
            <a:ext cx="2880000" cy="57705"/>
          </a:xfrm>
          <a:prstGeom prst="rect">
            <a:avLst/>
          </a:prstGeom>
        </p:spPr>
      </p:pic>
      <p:pic>
        <p:nvPicPr>
          <p:cNvPr id="5" name="Picture 4">
            <a:extLst>
              <a:ext uri="{FF2B5EF4-FFF2-40B4-BE49-F238E27FC236}">
                <a16:creationId xmlns:a16="http://schemas.microsoft.com/office/drawing/2014/main" id="{B83EBD75-DBEF-AFE9-0266-C1729C16CB25}"/>
              </a:ext>
            </a:extLst>
          </p:cNvPr>
          <p:cNvPicPr>
            <a:picLocks noChangeAspect="1"/>
          </p:cNvPicPr>
          <p:nvPr/>
        </p:nvPicPr>
        <p:blipFill>
          <a:blip r:embed="rId3"/>
          <a:stretch>
            <a:fillRect/>
          </a:stretch>
        </p:blipFill>
        <p:spPr>
          <a:xfrm>
            <a:off x="1000665" y="1493886"/>
            <a:ext cx="8022566" cy="5241410"/>
          </a:xfrm>
          <a:prstGeom prst="rect">
            <a:avLst/>
          </a:prstGeom>
        </p:spPr>
      </p:pic>
    </p:spTree>
    <p:extLst>
      <p:ext uri="{BB962C8B-B14F-4D97-AF65-F5344CB8AC3E}">
        <p14:creationId xmlns:p14="http://schemas.microsoft.com/office/powerpoint/2010/main" val="177413848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4159A-063B-458E-9850-52C673325591}"/>
              </a:ext>
            </a:extLst>
          </p:cNvPr>
          <p:cNvSpPr>
            <a:spLocks noGrp="1"/>
          </p:cNvSpPr>
          <p:nvPr>
            <p:ph type="title"/>
          </p:nvPr>
        </p:nvSpPr>
        <p:spPr>
          <a:xfrm>
            <a:off x="838200" y="365125"/>
            <a:ext cx="10515599" cy="1325563"/>
          </a:xfrm>
        </p:spPr>
        <p:txBody>
          <a:bodyPr/>
          <a:lstStyle/>
          <a:p>
            <a:r>
              <a:rPr lang="en-GB" cap="small" dirty="0">
                <a:solidFill>
                  <a:srgbClr val="335466"/>
                </a:solidFill>
                <a:latin typeface="Basis Grotesque Mono" panose="02000509030000020004" pitchFamily="49" charset="0"/>
              </a:rPr>
              <a:t>Key Figures</a:t>
            </a:r>
          </a:p>
        </p:txBody>
      </p:sp>
      <p:sp>
        <p:nvSpPr>
          <p:cNvPr id="4" name="Content Placeholder 2">
            <a:extLst>
              <a:ext uri="{FF2B5EF4-FFF2-40B4-BE49-F238E27FC236}">
                <a16:creationId xmlns:a16="http://schemas.microsoft.com/office/drawing/2014/main" id="{C75621F4-3797-4E45-A0EF-B778F079B16F}"/>
              </a:ext>
            </a:extLst>
          </p:cNvPr>
          <p:cNvSpPr txBox="1">
            <a:spLocks/>
          </p:cNvSpPr>
          <p:nvPr/>
        </p:nvSpPr>
        <p:spPr>
          <a:xfrm>
            <a:off x="838200" y="1622426"/>
            <a:ext cx="10515600" cy="46995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335466"/>
                </a:solidFill>
                <a:effectLst/>
                <a:uLnTx/>
                <a:uFillTx/>
                <a:latin typeface="Arial" panose="020B0604020202020204" pitchFamily="34" charset="0"/>
                <a:ea typeface="+mn-ea"/>
                <a:cs typeface="Arial" panose="020B0604020202020204" pitchFamily="34" charset="0"/>
              </a:rPr>
              <a:t>	</a:t>
            </a:r>
            <a:endParaRPr kumimoji="0" lang="en-GB" sz="2000" b="0" i="0" u="none" strike="noStrike" kern="1200" cap="none" spc="0" normalizeH="0" baseline="0" noProof="0" dirty="0">
              <a:ln>
                <a:noFill/>
              </a:ln>
              <a:solidFill>
                <a:srgbClr val="335466"/>
              </a:solidFill>
              <a:effectLst/>
              <a:uLnTx/>
              <a:uFillTx/>
              <a:latin typeface="Arial" panose="020B0604020202020204" pitchFamily="34" charset="0"/>
              <a:ea typeface="+mn-ea"/>
              <a:cs typeface="Arial" panose="020B0604020202020204" pitchFamily="34" charset="0"/>
            </a:endParaRPr>
          </a:p>
        </p:txBody>
      </p:sp>
      <p:pic>
        <p:nvPicPr>
          <p:cNvPr id="13" name="Picture 12">
            <a:extLst>
              <a:ext uri="{FF2B5EF4-FFF2-40B4-BE49-F238E27FC236}">
                <a16:creationId xmlns:a16="http://schemas.microsoft.com/office/drawing/2014/main" id="{711AB690-C40A-445A-84E9-D9F55304C703}"/>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905773" y="1293961"/>
            <a:ext cx="2880000" cy="57705"/>
          </a:xfrm>
          <a:prstGeom prst="rect">
            <a:avLst/>
          </a:prstGeom>
        </p:spPr>
      </p:pic>
      <p:pic>
        <p:nvPicPr>
          <p:cNvPr id="3" name="Picture 2">
            <a:extLst>
              <a:ext uri="{FF2B5EF4-FFF2-40B4-BE49-F238E27FC236}">
                <a16:creationId xmlns:a16="http://schemas.microsoft.com/office/drawing/2014/main" id="{6BEBD055-CFCB-09D9-C839-D96A70FA1C66}"/>
              </a:ext>
            </a:extLst>
          </p:cNvPr>
          <p:cNvPicPr>
            <a:picLocks noChangeAspect="1"/>
          </p:cNvPicPr>
          <p:nvPr/>
        </p:nvPicPr>
        <p:blipFill>
          <a:blip r:embed="rId3"/>
          <a:stretch>
            <a:fillRect/>
          </a:stretch>
        </p:blipFill>
        <p:spPr>
          <a:xfrm>
            <a:off x="838199" y="1622427"/>
            <a:ext cx="7934865" cy="5184112"/>
          </a:xfrm>
          <a:prstGeom prst="rect">
            <a:avLst/>
          </a:prstGeom>
        </p:spPr>
      </p:pic>
    </p:spTree>
    <p:extLst>
      <p:ext uri="{BB962C8B-B14F-4D97-AF65-F5344CB8AC3E}">
        <p14:creationId xmlns:p14="http://schemas.microsoft.com/office/powerpoint/2010/main" val="408896561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4159A-063B-458E-9850-52C673325591}"/>
              </a:ext>
            </a:extLst>
          </p:cNvPr>
          <p:cNvSpPr>
            <a:spLocks noGrp="1"/>
          </p:cNvSpPr>
          <p:nvPr>
            <p:ph type="title"/>
          </p:nvPr>
        </p:nvSpPr>
        <p:spPr>
          <a:xfrm>
            <a:off x="838200" y="365125"/>
            <a:ext cx="10515599" cy="1325563"/>
          </a:xfrm>
        </p:spPr>
        <p:txBody>
          <a:bodyPr/>
          <a:lstStyle/>
          <a:p>
            <a:r>
              <a:rPr lang="en-GB" cap="small" dirty="0">
                <a:solidFill>
                  <a:srgbClr val="335466"/>
                </a:solidFill>
                <a:latin typeface="Basis Grotesque Mono" panose="02000509030000020004" pitchFamily="49" charset="0"/>
              </a:rPr>
              <a:t>Key Figures Per Employed</a:t>
            </a:r>
          </a:p>
        </p:txBody>
      </p:sp>
      <p:sp>
        <p:nvSpPr>
          <p:cNvPr id="4" name="Content Placeholder 2">
            <a:extLst>
              <a:ext uri="{FF2B5EF4-FFF2-40B4-BE49-F238E27FC236}">
                <a16:creationId xmlns:a16="http://schemas.microsoft.com/office/drawing/2014/main" id="{C75621F4-3797-4E45-A0EF-B778F079B16F}"/>
              </a:ext>
            </a:extLst>
          </p:cNvPr>
          <p:cNvSpPr txBox="1">
            <a:spLocks/>
          </p:cNvSpPr>
          <p:nvPr/>
        </p:nvSpPr>
        <p:spPr>
          <a:xfrm>
            <a:off x="838200" y="1622426"/>
            <a:ext cx="10515600" cy="46995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335466"/>
                </a:solidFill>
                <a:effectLst/>
                <a:uLnTx/>
                <a:uFillTx/>
                <a:latin typeface="Arial" panose="020B0604020202020204" pitchFamily="34" charset="0"/>
                <a:ea typeface="+mn-ea"/>
                <a:cs typeface="Arial" panose="020B0604020202020204" pitchFamily="34" charset="0"/>
              </a:rPr>
              <a:t>	</a:t>
            </a:r>
            <a:endParaRPr kumimoji="0" lang="en-GB" sz="2000" b="0" i="0" u="none" strike="noStrike" kern="1200" cap="none" spc="0" normalizeH="0" baseline="0" noProof="0" dirty="0">
              <a:ln>
                <a:noFill/>
              </a:ln>
              <a:solidFill>
                <a:srgbClr val="335466"/>
              </a:solidFill>
              <a:effectLst/>
              <a:uLnTx/>
              <a:uFillTx/>
              <a:latin typeface="Arial" panose="020B0604020202020204" pitchFamily="34" charset="0"/>
              <a:ea typeface="+mn-ea"/>
              <a:cs typeface="Arial" panose="020B0604020202020204" pitchFamily="34" charset="0"/>
            </a:endParaRPr>
          </a:p>
        </p:txBody>
      </p:sp>
      <p:pic>
        <p:nvPicPr>
          <p:cNvPr id="13" name="Picture 12">
            <a:extLst>
              <a:ext uri="{FF2B5EF4-FFF2-40B4-BE49-F238E27FC236}">
                <a16:creationId xmlns:a16="http://schemas.microsoft.com/office/drawing/2014/main" id="{711AB690-C40A-445A-84E9-D9F55304C703}"/>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905773" y="1293961"/>
            <a:ext cx="2880000" cy="57705"/>
          </a:xfrm>
          <a:prstGeom prst="rect">
            <a:avLst/>
          </a:prstGeom>
        </p:spPr>
      </p:pic>
      <p:pic>
        <p:nvPicPr>
          <p:cNvPr id="5" name="Picture 4">
            <a:extLst>
              <a:ext uri="{FF2B5EF4-FFF2-40B4-BE49-F238E27FC236}">
                <a16:creationId xmlns:a16="http://schemas.microsoft.com/office/drawing/2014/main" id="{746EDC3E-B93A-2A6A-5817-397B631E4306}"/>
              </a:ext>
            </a:extLst>
          </p:cNvPr>
          <p:cNvPicPr>
            <a:picLocks noChangeAspect="1"/>
          </p:cNvPicPr>
          <p:nvPr/>
        </p:nvPicPr>
        <p:blipFill>
          <a:blip r:embed="rId3"/>
          <a:stretch>
            <a:fillRect/>
          </a:stretch>
        </p:blipFill>
        <p:spPr>
          <a:xfrm>
            <a:off x="974785" y="1622426"/>
            <a:ext cx="7729267" cy="5049787"/>
          </a:xfrm>
          <a:prstGeom prst="rect">
            <a:avLst/>
          </a:prstGeom>
        </p:spPr>
      </p:pic>
      <p:sp>
        <p:nvSpPr>
          <p:cNvPr id="6" name="TextBox 5">
            <a:extLst>
              <a:ext uri="{FF2B5EF4-FFF2-40B4-BE49-F238E27FC236}">
                <a16:creationId xmlns:a16="http://schemas.microsoft.com/office/drawing/2014/main" id="{5E8E456D-0025-D330-1968-DA75374BA585}"/>
              </a:ext>
            </a:extLst>
          </p:cNvPr>
          <p:cNvSpPr txBox="1"/>
          <p:nvPr/>
        </p:nvSpPr>
        <p:spPr>
          <a:xfrm>
            <a:off x="9273395" y="1631052"/>
            <a:ext cx="264974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rPr>
              <a:t>Working hours in the EU may well be lower than in the US, which will drag productivity up</a:t>
            </a:r>
            <a:endParaRPr kumimoji="0" lang="da-DK" sz="18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400736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AFF6B49-70A8-49F6-875A-ABDF9DD4E67C}"/>
              </a:ext>
            </a:extLst>
          </p:cNvPr>
          <p:cNvSpPr>
            <a:spLocks noGrp="1"/>
          </p:cNvSpPr>
          <p:nvPr>
            <p:ph type="title"/>
          </p:nvPr>
        </p:nvSpPr>
        <p:spPr>
          <a:xfrm>
            <a:off x="838200" y="239314"/>
            <a:ext cx="10515600" cy="1325563"/>
          </a:xfrm>
        </p:spPr>
        <p:txBody>
          <a:bodyPr>
            <a:normAutofit/>
          </a:bodyPr>
          <a:lstStyle/>
          <a:p>
            <a:r>
              <a:rPr lang="en-GB" sz="2800" dirty="0">
                <a:solidFill>
                  <a:srgbClr val="335466"/>
                </a:solidFill>
                <a:latin typeface="Arial" panose="020B0604020202020204" pitchFamily="34" charset="0"/>
                <a:cs typeface="Arial" panose="020B0604020202020204" pitchFamily="34" charset="0"/>
              </a:rPr>
              <a:t>7. Any other business </a:t>
            </a:r>
            <a:endParaRPr lang="en-GB" dirty="0">
              <a:solidFill>
                <a:srgbClr val="335466"/>
              </a:solidFill>
              <a:latin typeface="Arial" panose="020B0604020202020204" pitchFamily="34" charset="0"/>
              <a:cs typeface="Arial" panose="020B0604020202020204" pitchFamily="34" charset="0"/>
            </a:endParaRPr>
          </a:p>
        </p:txBody>
      </p:sp>
      <p:sp>
        <p:nvSpPr>
          <p:cNvPr id="11" name="Content Placeholder 2">
            <a:extLst>
              <a:ext uri="{FF2B5EF4-FFF2-40B4-BE49-F238E27FC236}">
                <a16:creationId xmlns:a16="http://schemas.microsoft.com/office/drawing/2014/main" id="{C41C2809-2874-4D18-BB60-5C4DE5DC6CFD}"/>
              </a:ext>
            </a:extLst>
          </p:cNvPr>
          <p:cNvSpPr txBox="1">
            <a:spLocks/>
          </p:cNvSpPr>
          <p:nvPr/>
        </p:nvSpPr>
        <p:spPr>
          <a:xfrm>
            <a:off x="838200" y="1564877"/>
            <a:ext cx="9174480" cy="44201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34988" lvl="1" indent="-534988">
              <a:buFont typeface="+mj-lt"/>
              <a:buAutoNum type="alphaLcPeriod"/>
            </a:pPr>
            <a:endParaRPr lang="en-GB" dirty="0">
              <a:solidFill>
                <a:srgbClr val="335466"/>
              </a:solidFill>
              <a:latin typeface="Arial" panose="020B0604020202020204" pitchFamily="34" charset="0"/>
              <a:cs typeface="Arial" panose="020B0604020202020204" pitchFamily="34" charset="0"/>
            </a:endParaRPr>
          </a:p>
          <a:p>
            <a:pPr marL="534988" lvl="1" indent="-534988">
              <a:buFont typeface="+mj-lt"/>
              <a:buAutoNum type="alphaLcPeriod"/>
            </a:pPr>
            <a:r>
              <a:rPr lang="en-GB" dirty="0">
                <a:solidFill>
                  <a:srgbClr val="335466"/>
                </a:solidFill>
                <a:latin typeface="Arial" panose="020B0604020202020204" pitchFamily="34" charset="0"/>
                <a:cs typeface="Arial" panose="020B0604020202020204" pitchFamily="34" charset="0"/>
              </a:rPr>
              <a:t>EU value chains  </a:t>
            </a:r>
          </a:p>
          <a:p>
            <a:pPr marL="0" lvl="1" indent="0">
              <a:buNone/>
            </a:pPr>
            <a:endParaRPr lang="en-GB" dirty="0">
              <a:solidFill>
                <a:srgbClr val="335466"/>
              </a:solidFill>
              <a:latin typeface="Arial" panose="020B0604020202020204" pitchFamily="34" charset="0"/>
              <a:cs typeface="Arial" panose="020B0604020202020204" pitchFamily="34" charset="0"/>
            </a:endParaRPr>
          </a:p>
          <a:p>
            <a:pPr marL="534988" lvl="1" indent="-534988">
              <a:buFont typeface="+mj-lt"/>
              <a:buAutoNum type="alphaLcPeriod"/>
            </a:pPr>
            <a:r>
              <a:rPr lang="en-GB" dirty="0">
                <a:solidFill>
                  <a:srgbClr val="335466"/>
                </a:solidFill>
                <a:latin typeface="Arial" panose="020B0604020202020204" pitchFamily="34" charset="0"/>
                <a:cs typeface="Arial" panose="020B0604020202020204" pitchFamily="34" charset="0"/>
              </a:rPr>
              <a:t>Date and place of the next meeting  </a:t>
            </a:r>
          </a:p>
          <a:p>
            <a:pPr marL="0" indent="0">
              <a:buNone/>
            </a:pPr>
            <a:endParaRPr lang="en-GB" sz="2000" dirty="0">
              <a:solidFill>
                <a:srgbClr val="335466"/>
              </a:solidFill>
              <a:latin typeface="Arial" panose="020B0604020202020204" pitchFamily="34" charset="0"/>
              <a:cs typeface="Arial" panose="020B0604020202020204" pitchFamily="34" charset="0"/>
            </a:endParaRPr>
          </a:p>
          <a:p>
            <a:endParaRPr lang="en-GB" sz="2000" dirty="0">
              <a:solidFill>
                <a:srgbClr val="335466"/>
              </a:solidFill>
              <a:latin typeface="Arial" panose="020B0604020202020204" pitchFamily="34" charset="0"/>
              <a:cs typeface="Arial" panose="020B0604020202020204" pitchFamily="34" charset="0"/>
            </a:endParaRPr>
          </a:p>
          <a:p>
            <a:pPr marL="0" indent="0">
              <a:buNone/>
            </a:pPr>
            <a:endParaRPr lang="en-GB" dirty="0"/>
          </a:p>
        </p:txBody>
      </p:sp>
    </p:spTree>
    <p:extLst>
      <p:ext uri="{BB962C8B-B14F-4D97-AF65-F5344CB8AC3E}">
        <p14:creationId xmlns:p14="http://schemas.microsoft.com/office/powerpoint/2010/main" val="80799982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0C759F-734D-4479-A86C-C1306A3101E2}"/>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6674" y="1"/>
            <a:ext cx="12258674" cy="5930536"/>
          </a:xfrm>
          <a:prstGeom prst="rect">
            <a:avLst/>
          </a:prstGeom>
        </p:spPr>
      </p:pic>
      <p:sp>
        <p:nvSpPr>
          <p:cNvPr id="3" name="TextBox 2">
            <a:extLst>
              <a:ext uri="{FF2B5EF4-FFF2-40B4-BE49-F238E27FC236}">
                <a16:creationId xmlns:a16="http://schemas.microsoft.com/office/drawing/2014/main" id="{0C9D8805-9E73-44D0-A43B-D95363F05BCB}"/>
              </a:ext>
            </a:extLst>
          </p:cNvPr>
          <p:cNvSpPr txBox="1"/>
          <p:nvPr/>
        </p:nvSpPr>
        <p:spPr>
          <a:xfrm>
            <a:off x="3348229" y="1413183"/>
            <a:ext cx="2862318" cy="415498"/>
          </a:xfrm>
          <a:prstGeom prst="rect">
            <a:avLst/>
          </a:prstGeom>
          <a:noFill/>
        </p:spPr>
        <p:txBody>
          <a:bodyPr wrap="square" rtlCol="0">
            <a:spAutoFit/>
          </a:bodyPr>
          <a:lstStyle/>
          <a:p>
            <a:r>
              <a:rPr lang="en-GB" sz="2100" dirty="0">
                <a:solidFill>
                  <a:schemeClr val="bg1">
                    <a:lumMod val="95000"/>
                  </a:schemeClr>
                </a:solidFill>
                <a:latin typeface="BauPro-Medium" panose="020B0604020101020102" pitchFamily="34" charset="0"/>
              </a:rPr>
              <a:t>CONTACT</a:t>
            </a:r>
          </a:p>
        </p:txBody>
      </p:sp>
      <p:sp>
        <p:nvSpPr>
          <p:cNvPr id="4" name="TextBox 3">
            <a:extLst>
              <a:ext uri="{FF2B5EF4-FFF2-40B4-BE49-F238E27FC236}">
                <a16:creationId xmlns:a16="http://schemas.microsoft.com/office/drawing/2014/main" id="{972ADC35-E329-4C34-B8A3-A26592946375}"/>
              </a:ext>
            </a:extLst>
          </p:cNvPr>
          <p:cNvSpPr txBox="1"/>
          <p:nvPr/>
        </p:nvSpPr>
        <p:spPr>
          <a:xfrm>
            <a:off x="3400479" y="2269005"/>
            <a:ext cx="3592504" cy="2215991"/>
          </a:xfrm>
          <a:prstGeom prst="rect">
            <a:avLst/>
          </a:prstGeom>
          <a:noFill/>
        </p:spPr>
        <p:txBody>
          <a:bodyPr wrap="square" rtlCol="0">
            <a:spAutoFit/>
          </a:bodyPr>
          <a:lstStyle/>
          <a:p>
            <a:r>
              <a:rPr lang="en-US" altLang="en-US" sz="1400" cap="small" dirty="0">
                <a:solidFill>
                  <a:schemeClr val="bg1">
                    <a:lumMod val="95000"/>
                  </a:schemeClr>
                </a:solidFill>
                <a:latin typeface="BauPro-Italic" panose="020B0504030101020102" pitchFamily="34" charset="0"/>
              </a:rPr>
              <a:t>Ceemet</a:t>
            </a:r>
          </a:p>
          <a:p>
            <a:br>
              <a:rPr lang="en-US" altLang="en-US" sz="1400" cap="small" dirty="0">
                <a:solidFill>
                  <a:schemeClr val="bg1">
                    <a:lumMod val="95000"/>
                  </a:schemeClr>
                </a:solidFill>
                <a:latin typeface="BauPro-Italic" panose="020B0504030101020102" pitchFamily="34" charset="0"/>
              </a:rPr>
            </a:br>
            <a:r>
              <a:rPr lang="en-US" altLang="en-US" sz="1400" cap="small" dirty="0">
                <a:solidFill>
                  <a:schemeClr val="bg1">
                    <a:lumMod val="95000"/>
                  </a:schemeClr>
                </a:solidFill>
                <a:latin typeface="BauPro-Italic" panose="020B0504030101020102" pitchFamily="34" charset="0"/>
              </a:rPr>
              <a:t>Spaces </a:t>
            </a:r>
            <a:br>
              <a:rPr lang="en-US" altLang="en-US" sz="1400" cap="small" dirty="0">
                <a:solidFill>
                  <a:schemeClr val="bg1">
                    <a:lumMod val="95000"/>
                  </a:schemeClr>
                </a:solidFill>
                <a:latin typeface="BauPro-Italic" panose="020B0504030101020102" pitchFamily="34" charset="0"/>
              </a:rPr>
            </a:br>
            <a:r>
              <a:rPr lang="en-US" altLang="en-US" sz="1400" cap="small" dirty="0">
                <a:solidFill>
                  <a:schemeClr val="bg1">
                    <a:lumMod val="95000"/>
                  </a:schemeClr>
                </a:solidFill>
                <a:latin typeface="BauPro-Italic" panose="020B0504030101020102" pitchFamily="34" charset="0"/>
              </a:rPr>
              <a:t>Rue Belliard 40</a:t>
            </a:r>
            <a:br>
              <a:rPr lang="en-US" altLang="en-US" sz="1400" cap="small" dirty="0">
                <a:solidFill>
                  <a:schemeClr val="bg1">
                    <a:lumMod val="95000"/>
                  </a:schemeClr>
                </a:solidFill>
                <a:latin typeface="BauPro-Italic" panose="020B0504030101020102" pitchFamily="34" charset="0"/>
              </a:rPr>
            </a:br>
            <a:r>
              <a:rPr lang="en-US" altLang="en-US" sz="1400" cap="small" dirty="0">
                <a:solidFill>
                  <a:schemeClr val="bg1">
                    <a:lumMod val="95000"/>
                  </a:schemeClr>
                </a:solidFill>
                <a:latin typeface="BauPro-Italic" panose="020B0504030101020102" pitchFamily="34" charset="0"/>
              </a:rPr>
              <a:t>1040 Brussels, Belgium</a:t>
            </a:r>
            <a:br>
              <a:rPr lang="en-US" altLang="en-US" sz="1400" cap="small" dirty="0">
                <a:solidFill>
                  <a:schemeClr val="bg1">
                    <a:lumMod val="95000"/>
                  </a:schemeClr>
                </a:solidFill>
                <a:latin typeface="BauPro-Italic" panose="020B0504030101020102" pitchFamily="34" charset="0"/>
              </a:rPr>
            </a:br>
            <a:endParaRPr lang="en-US" altLang="en-US" sz="1200" i="1" cap="small" dirty="0">
              <a:solidFill>
                <a:srgbClr val="898989"/>
              </a:solidFill>
            </a:endParaRPr>
          </a:p>
          <a:p>
            <a:r>
              <a:rPr lang="en-US" altLang="en-US" sz="1400" dirty="0">
                <a:solidFill>
                  <a:srgbClr val="335466"/>
                </a:solidFill>
                <a:latin typeface="BauPro-Italic" panose="020B0504030101020102" pitchFamily="34" charset="0"/>
                <a:hlinkClick r:id="rId3"/>
              </a:rPr>
              <a:t>john.harkin@ceemet.org</a:t>
            </a:r>
            <a:r>
              <a:rPr lang="en-US" altLang="en-US" sz="1400" dirty="0">
                <a:solidFill>
                  <a:srgbClr val="335466"/>
                </a:solidFill>
                <a:latin typeface="BauPro-Italic" panose="020B0504030101020102" pitchFamily="34" charset="0"/>
              </a:rPr>
              <a:t> </a:t>
            </a:r>
            <a:br>
              <a:rPr lang="en-US" altLang="en-US" sz="1400" dirty="0">
                <a:solidFill>
                  <a:srgbClr val="335466"/>
                </a:solidFill>
                <a:latin typeface="BauPro-Italic" panose="020B0504030101020102" pitchFamily="34" charset="0"/>
              </a:rPr>
            </a:br>
            <a:r>
              <a:rPr lang="en-US" altLang="en-US" sz="1400" dirty="0">
                <a:solidFill>
                  <a:srgbClr val="335466"/>
                </a:solidFill>
                <a:latin typeface="BauPro-Italic" panose="020B0504030101020102" pitchFamily="34" charset="0"/>
                <a:hlinkClick r:id="rId4"/>
              </a:rPr>
              <a:t>www.ceemet.org</a:t>
            </a:r>
            <a:endParaRPr lang="en-GB" sz="1400" dirty="0">
              <a:solidFill>
                <a:srgbClr val="335466"/>
              </a:solidFill>
              <a:latin typeface="BauPro-Italic" panose="020B0504030101020102" pitchFamily="34" charset="0"/>
            </a:endParaRPr>
          </a:p>
          <a:p>
            <a:r>
              <a:rPr lang="en-US" altLang="en-US" sz="1400" dirty="0">
                <a:solidFill>
                  <a:srgbClr val="335466"/>
                </a:solidFill>
                <a:latin typeface="BauPro-Italic" panose="020B0504030101020102" pitchFamily="34" charset="0"/>
                <a:hlinkClick r:id="rId5"/>
              </a:rPr>
              <a:t>@CEEMET</a:t>
            </a:r>
            <a:endParaRPr lang="en-US" altLang="en-US" sz="1400" dirty="0">
              <a:solidFill>
                <a:srgbClr val="335466"/>
              </a:solidFill>
              <a:latin typeface="BauPro-Italic" panose="020B0504030101020102" pitchFamily="34" charset="0"/>
              <a:hlinkClick r:id="rId6"/>
            </a:endParaRPr>
          </a:p>
          <a:p>
            <a:r>
              <a:rPr lang="en-US" altLang="en-US" sz="1400" dirty="0">
                <a:solidFill>
                  <a:srgbClr val="335466"/>
                </a:solidFill>
                <a:latin typeface="BauPro-Italic" panose="020B0504030101020102" pitchFamily="34" charset="0"/>
                <a:hlinkClick r:id="rId7"/>
              </a:rPr>
              <a:t>/CEEMET.org</a:t>
            </a:r>
            <a:endParaRPr lang="en-GB" sz="1400" dirty="0">
              <a:solidFill>
                <a:srgbClr val="335466"/>
              </a:solidFill>
              <a:latin typeface="BauPro-Italic" panose="020B0504030101020102" pitchFamily="34" charset="0"/>
            </a:endParaRPr>
          </a:p>
        </p:txBody>
      </p:sp>
    </p:spTree>
    <p:extLst>
      <p:ext uri="{BB962C8B-B14F-4D97-AF65-F5344CB8AC3E}">
        <p14:creationId xmlns:p14="http://schemas.microsoft.com/office/powerpoint/2010/main" val="30950674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409431"/>
            <a:ext cx="10515600" cy="641760"/>
          </a:xfrm>
        </p:spPr>
        <p:txBody>
          <a:bodyPr/>
          <a:lstStyle/>
          <a:p>
            <a:r>
              <a:rPr lang="en-GB" sz="3600" dirty="0"/>
              <a:t>Review</a:t>
            </a:r>
            <a:endParaRPr lang="en-GB" sz="3600" dirty="0">
              <a:solidFill>
                <a:srgbClr val="FF0000"/>
              </a:solidFill>
            </a:endParaRPr>
          </a:p>
        </p:txBody>
      </p:sp>
      <p:sp>
        <p:nvSpPr>
          <p:cNvPr id="2" name="Slide Number Placeholder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72BF42-D2E2-664B-B303-D1A5B6C3B73E}" type="slidenum">
              <a:rPr kumimoji="0" lang="en-US" sz="1800" b="0" i="0" u="none" strike="noStrike" kern="1200" cap="none" spc="0" normalizeH="0" baseline="0" noProof="0" smtClean="0">
                <a:ln>
                  <a:noFill/>
                </a:ln>
                <a:solidFill>
                  <a:srgbClr val="2C2E83"/>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1800" b="0" i="0" u="none" strike="noStrike" kern="1200" cap="none" spc="0" normalizeH="0" baseline="0" noProof="0" dirty="0">
              <a:ln>
                <a:noFill/>
              </a:ln>
              <a:solidFill>
                <a:srgbClr val="2C2E83"/>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DA24883-178C-43BA-8554-629A598355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9998" y="5972431"/>
            <a:ext cx="1393763" cy="811426"/>
          </a:xfrm>
          <a:prstGeom prst="rect">
            <a:avLst/>
          </a:prstGeom>
        </p:spPr>
      </p:pic>
      <p:sp>
        <p:nvSpPr>
          <p:cNvPr id="8" name="Text Placeholder 4">
            <a:extLst>
              <a:ext uri="{FF2B5EF4-FFF2-40B4-BE49-F238E27FC236}">
                <a16:creationId xmlns:a16="http://schemas.microsoft.com/office/drawing/2014/main" id="{AC85A8A1-508A-6BDC-AA7F-D92BA655475B}"/>
              </a:ext>
            </a:extLst>
          </p:cNvPr>
          <p:cNvSpPr txBox="1">
            <a:spLocks/>
          </p:cNvSpPr>
          <p:nvPr/>
        </p:nvSpPr>
        <p:spPr>
          <a:xfrm>
            <a:off x="742937" y="750943"/>
            <a:ext cx="11059359" cy="5075004"/>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400" b="0" kern="1200">
                <a:solidFill>
                  <a:schemeClr val="tx2"/>
                </a:solidFill>
                <a:latin typeface="Arial" panose="020B0604020202020204" pitchFamily="34" charset="0"/>
                <a:ea typeface="+mn-ea"/>
                <a:cs typeface="Arial" panose="020B0604020202020204" pitchFamily="34" charset="0"/>
              </a:defRPr>
            </a:lvl1pPr>
            <a:lvl2pPr marL="457206" indent="0" algn="l" defTabSz="914400" rtl="0" eaLnBrk="1" latinLnBrk="0" hangingPunct="1">
              <a:lnSpc>
                <a:spcPct val="90000"/>
              </a:lnSpc>
              <a:spcBef>
                <a:spcPts val="500"/>
              </a:spcBef>
              <a:buFont typeface="Arial" panose="020B0604020202020204" pitchFamily="34" charset="0"/>
              <a:buNone/>
              <a:defRPr sz="2000" b="1" kern="1200">
                <a:solidFill>
                  <a:schemeClr val="tx2"/>
                </a:solidFill>
                <a:latin typeface="Arial" panose="020B0604020202020204" pitchFamily="34" charset="0"/>
                <a:ea typeface="+mn-ea"/>
                <a:cs typeface="Arial" panose="020B0604020202020204" pitchFamily="34" charset="0"/>
              </a:defRPr>
            </a:lvl2pPr>
            <a:lvl3pPr marL="914411" indent="0" algn="l" defTabSz="914400" rtl="0" eaLnBrk="1" latinLnBrk="0" hangingPunct="1">
              <a:lnSpc>
                <a:spcPct val="90000"/>
              </a:lnSpc>
              <a:spcBef>
                <a:spcPts val="500"/>
              </a:spcBef>
              <a:buFont typeface="Arial" panose="020B0604020202020204" pitchFamily="34" charset="0"/>
              <a:buNone/>
              <a:defRPr sz="1800" b="1" kern="1200">
                <a:solidFill>
                  <a:schemeClr val="tx2"/>
                </a:solidFill>
                <a:latin typeface="Arial" panose="020B0604020202020204" pitchFamily="34" charset="0"/>
                <a:ea typeface="+mn-ea"/>
                <a:cs typeface="Arial" panose="020B0604020202020204" pitchFamily="34" charset="0"/>
              </a:defRPr>
            </a:lvl3pPr>
            <a:lvl4pPr marL="1371617" indent="0" algn="l" defTabSz="914400" rtl="0" eaLnBrk="1" latinLnBrk="0" hangingPunct="1">
              <a:lnSpc>
                <a:spcPct val="90000"/>
              </a:lnSpc>
              <a:spcBef>
                <a:spcPts val="500"/>
              </a:spcBef>
              <a:buFont typeface="Arial" panose="020B0604020202020204" pitchFamily="34" charset="0"/>
              <a:buNone/>
              <a:defRPr sz="1600" b="1" kern="1200">
                <a:solidFill>
                  <a:schemeClr val="tx2"/>
                </a:solidFill>
                <a:latin typeface="Arial" panose="020B0604020202020204" pitchFamily="34" charset="0"/>
                <a:ea typeface="+mn-ea"/>
                <a:cs typeface="Arial" panose="020B0604020202020204" pitchFamily="34" charset="0"/>
              </a:defRPr>
            </a:lvl4pPr>
            <a:lvl5pPr marL="1828823" indent="0" algn="l" defTabSz="914400" rtl="0" eaLnBrk="1" latinLnBrk="0" hangingPunct="1">
              <a:lnSpc>
                <a:spcPct val="90000"/>
              </a:lnSpc>
              <a:spcBef>
                <a:spcPts val="500"/>
              </a:spcBef>
              <a:buFont typeface="Arial" panose="020B0604020202020204" pitchFamily="34" charset="0"/>
              <a:buNone/>
              <a:defRPr sz="1600" b="1" kern="1200">
                <a:solidFill>
                  <a:schemeClr val="tx2"/>
                </a:solidFill>
                <a:latin typeface="Arial" panose="020B0604020202020204" pitchFamily="34" charset="0"/>
                <a:ea typeface="+mn-ea"/>
                <a:cs typeface="Arial" panose="020B0604020202020204" pitchFamily="34" charset="0"/>
              </a:defRPr>
            </a:lvl5pPr>
            <a:lvl6pPr marL="2286029"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34"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4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46"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342905" marR="0" lvl="0" indent="-342905"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1D71B8"/>
              </a:solidFill>
              <a:effectLst/>
              <a:uLnTx/>
              <a:uFillTx/>
              <a:latin typeface="Arial" panose="020B0604020202020204" pitchFamily="34" charset="0"/>
              <a:ea typeface="+mn-ea"/>
              <a:cs typeface="Arial" panose="020B0604020202020204" pitchFamily="34" charset="0"/>
            </a:endParaRPr>
          </a:p>
          <a:p>
            <a:pPr marL="342905" marR="0" lvl="0" indent="-342905"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2C2E83"/>
                </a:solidFill>
                <a:effectLst/>
                <a:uLnTx/>
                <a:uFillTx/>
                <a:latin typeface="Arial" panose="020B0604020202020204" pitchFamily="34" charset="0"/>
                <a:ea typeface="+mn-ea"/>
                <a:cs typeface="Arial" panose="020B0604020202020204" pitchFamily="34" charset="0"/>
              </a:rPr>
              <a:t>Output falls after q4 expansion, Orders remain consistent although subdued</a:t>
            </a:r>
          </a:p>
          <a:p>
            <a:pPr marL="342905" marR="0" lvl="0" indent="-342905"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2C2E83"/>
                </a:solidFill>
                <a:effectLst/>
                <a:uLnTx/>
                <a:uFillTx/>
                <a:latin typeface="Arial" panose="020B0604020202020204" pitchFamily="34" charset="0"/>
                <a:ea typeface="+mn-ea"/>
                <a:cs typeface="Arial" panose="020B0604020202020204" pitchFamily="34" charset="0"/>
              </a:rPr>
              <a:t>UK orders show very slight improvement, Export order lead diminishes</a:t>
            </a:r>
          </a:p>
          <a:p>
            <a:pPr marL="342905" marR="0" lvl="0" indent="-342905"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2C2E83"/>
                </a:solidFill>
                <a:effectLst/>
                <a:uLnTx/>
                <a:uFillTx/>
                <a:latin typeface="Arial" panose="020B0604020202020204" pitchFamily="34" charset="0"/>
                <a:ea typeface="+mn-ea"/>
                <a:cs typeface="Arial" panose="020B0604020202020204" pitchFamily="34" charset="0"/>
              </a:rPr>
              <a:t>Rate of Price rising behaviour accelerates, and margins fall deeper into negative territory</a:t>
            </a:r>
          </a:p>
          <a:p>
            <a:pPr marL="342905" marR="0" lvl="0" indent="-342905"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2C2E83"/>
                </a:solidFill>
                <a:effectLst/>
                <a:uLnTx/>
                <a:uFillTx/>
                <a:latin typeface="Arial" panose="020B0604020202020204" pitchFamily="34" charset="0"/>
                <a:ea typeface="+mn-ea"/>
                <a:cs typeface="Arial" panose="020B0604020202020204" pitchFamily="34" charset="0"/>
              </a:rPr>
              <a:t>Both labour and investment show growth</a:t>
            </a:r>
          </a:p>
          <a:p>
            <a:pPr marL="342905" marR="0" lvl="0" indent="-342905"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2C2E83"/>
                </a:solidFill>
                <a:effectLst/>
                <a:uLnTx/>
                <a:uFillTx/>
                <a:latin typeface="Arial" panose="020B0604020202020204" pitchFamily="34" charset="0"/>
                <a:ea typeface="+mn-ea"/>
                <a:cs typeface="Arial" panose="020B0604020202020204" pitchFamily="34" charset="0"/>
              </a:rPr>
              <a:t>Confidence remains robust despite modest metric performance</a:t>
            </a:r>
          </a:p>
          <a:p>
            <a:pPr marL="342905" marR="0" lvl="0" indent="-342905"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2C2E83"/>
                </a:solidFill>
                <a:effectLst/>
                <a:uLnTx/>
                <a:uFillTx/>
                <a:latin typeface="Arial" panose="020B0604020202020204" pitchFamily="34" charset="0"/>
                <a:ea typeface="+mn-ea"/>
                <a:cs typeface="Arial" panose="020B0604020202020204" pitchFamily="34" charset="0"/>
              </a:rPr>
              <a:t>UK GDP forecast – 2024: 0.6%, 2025: 1.6%</a:t>
            </a:r>
          </a:p>
          <a:p>
            <a:pPr marL="342905" marR="0" lvl="0" indent="-342905"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2C2E83"/>
                </a:solidFill>
                <a:effectLst/>
                <a:uLnTx/>
                <a:uFillTx/>
                <a:latin typeface="Arial" panose="020B0604020202020204" pitchFamily="34" charset="0"/>
                <a:ea typeface="+mn-ea"/>
                <a:cs typeface="Arial" panose="020B0604020202020204" pitchFamily="34" charset="0"/>
              </a:rPr>
              <a:t>Manufacturing GVA forecast – 2024: 0.1%, 2025: 0.8%</a:t>
            </a:r>
          </a:p>
        </p:txBody>
      </p:sp>
      <p:pic>
        <p:nvPicPr>
          <p:cNvPr id="3" name="Picture 2">
            <a:extLst>
              <a:ext uri="{FF2B5EF4-FFF2-40B4-BE49-F238E27FC236}">
                <a16:creationId xmlns:a16="http://schemas.microsoft.com/office/drawing/2014/main" id="{141A2E0A-F8F1-E41B-93EB-B69214651FFC}"/>
              </a:ext>
            </a:extLst>
          </p:cNvPr>
          <p:cNvPicPr>
            <a:picLocks noChangeAspect="1"/>
          </p:cNvPicPr>
          <p:nvPr/>
        </p:nvPicPr>
        <p:blipFill>
          <a:blip r:embed="rId4"/>
          <a:stretch>
            <a:fillRect/>
          </a:stretch>
        </p:blipFill>
        <p:spPr>
          <a:xfrm>
            <a:off x="0" y="0"/>
            <a:ext cx="12192000" cy="6857999"/>
          </a:xfrm>
          <a:prstGeom prst="rect">
            <a:avLst/>
          </a:prstGeom>
        </p:spPr>
      </p:pic>
    </p:spTree>
    <p:extLst>
      <p:ext uri="{BB962C8B-B14F-4D97-AF65-F5344CB8AC3E}">
        <p14:creationId xmlns:p14="http://schemas.microsoft.com/office/powerpoint/2010/main" val="2154810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5581918-CE76-472F-A033-024D5F36AD64}"/>
              </a:ext>
            </a:extLst>
          </p:cNvPr>
          <p:cNvSpPr>
            <a:spLocks noGrp="1"/>
          </p:cNvSpPr>
          <p:nvPr>
            <p:ph type="body" sz="quarter" idx="22"/>
          </p:nvPr>
        </p:nvSpPr>
        <p:spPr/>
        <p:txBody>
          <a:bodyPr>
            <a:normAutofit fontScale="92500" lnSpcReduction="20000"/>
          </a:bodyPr>
          <a:lstStyle/>
          <a:p>
            <a:r>
              <a:rPr lang="nl-NL"/>
              <a:t>CEW spring meeting 2024 – Update </a:t>
            </a:r>
            <a:r>
              <a:rPr lang="nl-NL" err="1"/>
              <a:t>for</a:t>
            </a:r>
            <a:r>
              <a:rPr lang="nl-NL"/>
              <a:t> </a:t>
            </a:r>
            <a:r>
              <a:rPr lang="nl-NL" err="1"/>
              <a:t>the</a:t>
            </a:r>
            <a:r>
              <a:rPr lang="nl-NL"/>
              <a:t> </a:t>
            </a:r>
            <a:r>
              <a:rPr lang="nl-NL" err="1"/>
              <a:t>netherlands</a:t>
            </a:r>
            <a:endParaRPr lang="nl-NL"/>
          </a:p>
        </p:txBody>
      </p:sp>
      <p:sp>
        <p:nvSpPr>
          <p:cNvPr id="6" name="Text Placeholder 5">
            <a:extLst>
              <a:ext uri="{FF2B5EF4-FFF2-40B4-BE49-F238E27FC236}">
                <a16:creationId xmlns:a16="http://schemas.microsoft.com/office/drawing/2014/main" id="{C10A327E-0324-48DB-B9E2-409DC5B95DDE}"/>
              </a:ext>
            </a:extLst>
          </p:cNvPr>
          <p:cNvSpPr>
            <a:spLocks noGrp="1"/>
          </p:cNvSpPr>
          <p:nvPr>
            <p:ph type="body" sz="quarter" idx="23"/>
          </p:nvPr>
        </p:nvSpPr>
        <p:spPr/>
        <p:txBody>
          <a:bodyPr>
            <a:normAutofit fontScale="92500"/>
          </a:bodyPr>
          <a:lstStyle/>
          <a:p>
            <a:r>
              <a:rPr lang="nl-NL" err="1"/>
              <a:t>Looking</a:t>
            </a:r>
            <a:r>
              <a:rPr lang="nl-NL"/>
              <a:t> back at 2023 - </a:t>
            </a:r>
            <a:r>
              <a:rPr lang="nl-NL" err="1"/>
              <a:t>economy</a:t>
            </a:r>
            <a:endParaRPr lang="en-NL"/>
          </a:p>
        </p:txBody>
      </p:sp>
      <p:sp>
        <p:nvSpPr>
          <p:cNvPr id="11" name="Tekstvak 10">
            <a:extLst>
              <a:ext uri="{FF2B5EF4-FFF2-40B4-BE49-F238E27FC236}">
                <a16:creationId xmlns:a16="http://schemas.microsoft.com/office/drawing/2014/main" id="{182083DF-C60A-0369-7097-770FAD04FF67}"/>
              </a:ext>
            </a:extLst>
          </p:cNvPr>
          <p:cNvSpPr txBox="1"/>
          <p:nvPr/>
        </p:nvSpPr>
        <p:spPr>
          <a:xfrm>
            <a:off x="2034303" y="1864608"/>
            <a:ext cx="8042412" cy="3475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228600" hangingPunct="0">
              <a:lnSpc>
                <a:spcPct val="110000"/>
              </a:lnSpc>
            </a:pPr>
            <a:r>
              <a:rPr lang="en-US" sz="1750" b="1" kern="0">
                <a:solidFill>
                  <a:srgbClr val="000000"/>
                </a:solidFill>
                <a:latin typeface="Calibri"/>
                <a:ea typeface="Calibri"/>
                <a:cs typeface="Calibri"/>
                <a:sym typeface="Calibri"/>
              </a:rPr>
              <a:t>State of the Dutch economy</a:t>
            </a:r>
          </a:p>
        </p:txBody>
      </p:sp>
      <p:sp>
        <p:nvSpPr>
          <p:cNvPr id="2" name="Tekstvak 1">
            <a:extLst>
              <a:ext uri="{FF2B5EF4-FFF2-40B4-BE49-F238E27FC236}">
                <a16:creationId xmlns:a16="http://schemas.microsoft.com/office/drawing/2014/main" id="{8F1E4F57-CEA6-AB71-89C2-68B9355DBD64}"/>
              </a:ext>
            </a:extLst>
          </p:cNvPr>
          <p:cNvSpPr txBox="1"/>
          <p:nvPr/>
        </p:nvSpPr>
        <p:spPr>
          <a:xfrm>
            <a:off x="912334" y="2296242"/>
            <a:ext cx="5283316" cy="8638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228600" hangingPunct="0">
              <a:lnSpc>
                <a:spcPct val="110000"/>
              </a:lnSpc>
            </a:pPr>
            <a:r>
              <a:rPr lang="en-US" sz="1600" b="1" kern="0">
                <a:solidFill>
                  <a:srgbClr val="000000"/>
                </a:solidFill>
                <a:latin typeface="Calibri"/>
                <a:cs typeface="Calibri"/>
                <a:sym typeface="Calibri"/>
              </a:rPr>
              <a:t>GDP</a:t>
            </a:r>
            <a:r>
              <a:rPr lang="en-US" sz="1600" kern="0">
                <a:solidFill>
                  <a:srgbClr val="000000"/>
                </a:solidFill>
                <a:latin typeface="Calibri"/>
                <a:cs typeface="Calibri"/>
                <a:sym typeface="Calibri"/>
              </a:rPr>
              <a:t>: </a:t>
            </a:r>
          </a:p>
          <a:p>
            <a:pPr marL="228600" indent="-228600" defTabSz="228600" hangingPunct="0">
              <a:lnSpc>
                <a:spcPct val="110000"/>
              </a:lnSpc>
              <a:buFont typeface="Arial" panose="020B0604020202020204" pitchFamily="34" charset="0"/>
              <a:buChar char="•"/>
            </a:pPr>
            <a:r>
              <a:rPr lang="en-US" sz="1600" kern="0">
                <a:solidFill>
                  <a:srgbClr val="000000"/>
                </a:solidFill>
                <a:latin typeface="Calibri"/>
                <a:cs typeface="Calibri"/>
                <a:sym typeface="Calibri"/>
              </a:rPr>
              <a:t>“Growth” of 0.1% in 2023 </a:t>
            </a:r>
            <a:r>
              <a:rPr lang="en-US" sz="1600" kern="0">
                <a:solidFill>
                  <a:srgbClr val="000000"/>
                </a:solidFill>
                <a:latin typeface="Calibri"/>
                <a:cs typeface="Calibri"/>
                <a:sym typeface="Wingdings" panose="05000000000000000000" pitchFamily="2" charset="2"/>
              </a:rPr>
              <a:t></a:t>
            </a:r>
            <a:r>
              <a:rPr lang="en-US" sz="1600" kern="0">
                <a:solidFill>
                  <a:srgbClr val="000000"/>
                </a:solidFill>
                <a:latin typeface="Calibri"/>
                <a:cs typeface="Calibri"/>
                <a:sym typeface="Calibri"/>
              </a:rPr>
              <a:t> Due to stronger Q4</a:t>
            </a:r>
          </a:p>
          <a:p>
            <a:pPr marL="228600" indent="-228600" defTabSz="228600" hangingPunct="0">
              <a:lnSpc>
                <a:spcPct val="110000"/>
              </a:lnSpc>
              <a:buFont typeface="Arial" panose="020B0604020202020204" pitchFamily="34" charset="0"/>
              <a:buChar char="•"/>
            </a:pPr>
            <a:r>
              <a:rPr lang="en-US" sz="1600" kern="0">
                <a:solidFill>
                  <a:srgbClr val="000000"/>
                </a:solidFill>
                <a:latin typeface="Calibri"/>
                <a:cs typeface="Calibri"/>
                <a:sym typeface="Calibri"/>
              </a:rPr>
              <a:t>End of official recession</a:t>
            </a:r>
          </a:p>
        </p:txBody>
      </p:sp>
      <p:pic>
        <p:nvPicPr>
          <p:cNvPr id="7" name="Afbeelding 6">
            <a:extLst>
              <a:ext uri="{FF2B5EF4-FFF2-40B4-BE49-F238E27FC236}">
                <a16:creationId xmlns:a16="http://schemas.microsoft.com/office/drawing/2014/main" id="{3A6F7607-3451-628E-B6E2-3D0F401F830B}"/>
              </a:ext>
            </a:extLst>
          </p:cNvPr>
          <p:cNvPicPr>
            <a:picLocks noChangeAspect="1"/>
          </p:cNvPicPr>
          <p:nvPr/>
        </p:nvPicPr>
        <p:blipFill rotWithShape="1">
          <a:blip r:embed="rId3"/>
          <a:srcRect b="10765"/>
          <a:stretch/>
        </p:blipFill>
        <p:spPr>
          <a:xfrm>
            <a:off x="7737860" y="2212138"/>
            <a:ext cx="3662515" cy="3338767"/>
          </a:xfrm>
          <a:prstGeom prst="rect">
            <a:avLst/>
          </a:prstGeom>
        </p:spPr>
      </p:pic>
      <p:sp>
        <p:nvSpPr>
          <p:cNvPr id="9" name="Tekstvak 8">
            <a:extLst>
              <a:ext uri="{FF2B5EF4-FFF2-40B4-BE49-F238E27FC236}">
                <a16:creationId xmlns:a16="http://schemas.microsoft.com/office/drawing/2014/main" id="{74807013-0657-D09A-54D0-21FE088D6D68}"/>
              </a:ext>
            </a:extLst>
          </p:cNvPr>
          <p:cNvSpPr txBox="1"/>
          <p:nvPr/>
        </p:nvSpPr>
        <p:spPr>
          <a:xfrm>
            <a:off x="7979355" y="5550905"/>
            <a:ext cx="6107502" cy="3894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228600" hangingPunct="0">
              <a:lnSpc>
                <a:spcPct val="110000"/>
              </a:lnSpc>
            </a:pPr>
            <a:r>
              <a:rPr lang="en-US" sz="900" kern="0">
                <a:solidFill>
                  <a:srgbClr val="000000"/>
                </a:solidFill>
                <a:latin typeface="Calibri"/>
                <a:cs typeface="Calibri"/>
                <a:sym typeface="Calibri"/>
              </a:rPr>
              <a:t>Figure: GDP growth Y-o-Y 					Source: CBS </a:t>
            </a:r>
            <a:r>
              <a:rPr lang="en-US" sz="900" kern="0" err="1">
                <a:solidFill>
                  <a:srgbClr val="000000"/>
                </a:solidFill>
                <a:latin typeface="Calibri"/>
                <a:cs typeface="Calibri"/>
                <a:sym typeface="Calibri"/>
              </a:rPr>
              <a:t>Statline</a:t>
            </a:r>
            <a:endParaRPr lang="en-US" sz="900" kern="0">
              <a:solidFill>
                <a:srgbClr val="000000"/>
              </a:solidFill>
              <a:latin typeface="Calibri"/>
              <a:cs typeface="Calibri"/>
              <a:sym typeface="Calibri"/>
            </a:endParaRPr>
          </a:p>
          <a:p>
            <a:pPr defTabSz="228600" hangingPunct="0">
              <a:lnSpc>
                <a:spcPct val="110000"/>
              </a:lnSpc>
            </a:pPr>
            <a:r>
              <a:rPr lang="en-US" sz="900" kern="0">
                <a:solidFill>
                  <a:srgbClr val="000000"/>
                </a:solidFill>
                <a:latin typeface="Calibri"/>
                <a:cs typeface="Calibri"/>
                <a:sym typeface="Calibri"/>
              </a:rPr>
              <a:t>* preliminary</a:t>
            </a:r>
          </a:p>
        </p:txBody>
      </p:sp>
      <p:sp>
        <p:nvSpPr>
          <p:cNvPr id="3" name="Tekstvak 2">
            <a:extLst>
              <a:ext uri="{FF2B5EF4-FFF2-40B4-BE49-F238E27FC236}">
                <a16:creationId xmlns:a16="http://schemas.microsoft.com/office/drawing/2014/main" id="{3ED72190-BB08-7A25-7647-361D79B2B040}"/>
              </a:ext>
            </a:extLst>
          </p:cNvPr>
          <p:cNvSpPr txBox="1"/>
          <p:nvPr/>
        </p:nvSpPr>
        <p:spPr>
          <a:xfrm>
            <a:off x="912334" y="3358475"/>
            <a:ext cx="5283316" cy="16763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228600" hangingPunct="0">
              <a:lnSpc>
                <a:spcPct val="110000"/>
              </a:lnSpc>
            </a:pPr>
            <a:r>
              <a:rPr lang="en-US" sz="1600" b="1" kern="0">
                <a:solidFill>
                  <a:srgbClr val="000000"/>
                </a:solidFill>
                <a:latin typeface="Calibri"/>
                <a:cs typeface="Calibri"/>
                <a:sym typeface="Calibri"/>
              </a:rPr>
              <a:t>GDP Breakdown</a:t>
            </a:r>
            <a:r>
              <a:rPr lang="en-US" sz="1600" kern="0">
                <a:solidFill>
                  <a:srgbClr val="000000"/>
                </a:solidFill>
                <a:latin typeface="Calibri"/>
                <a:cs typeface="Calibri"/>
                <a:sym typeface="Calibri"/>
              </a:rPr>
              <a:t>: </a:t>
            </a:r>
          </a:p>
          <a:p>
            <a:pPr defTabSz="228600" hangingPunct="0">
              <a:lnSpc>
                <a:spcPct val="110000"/>
              </a:lnSpc>
            </a:pPr>
            <a:r>
              <a:rPr lang="en-US" sz="1600" kern="0">
                <a:solidFill>
                  <a:srgbClr val="000000"/>
                </a:solidFill>
                <a:latin typeface="Calibri"/>
                <a:cs typeface="Calibri"/>
                <a:sym typeface="Calibri"/>
              </a:rPr>
              <a:t>Consumption: 	+0.4% 	</a:t>
            </a:r>
            <a:r>
              <a:rPr lang="en-US" sz="1400" kern="0">
                <a:solidFill>
                  <a:srgbClr val="000000"/>
                </a:solidFill>
                <a:latin typeface="Calibri"/>
                <a:cs typeface="Calibri"/>
                <a:sym typeface="Calibri"/>
              </a:rPr>
              <a:t>(Goods &lt;0%, Services &gt;0%)</a:t>
            </a:r>
            <a:endParaRPr lang="en-US" sz="1600" kern="0">
              <a:solidFill>
                <a:srgbClr val="000000"/>
              </a:solidFill>
              <a:latin typeface="Calibri"/>
              <a:cs typeface="Calibri"/>
              <a:sym typeface="Calibri"/>
            </a:endParaRPr>
          </a:p>
          <a:p>
            <a:pPr defTabSz="228600" hangingPunct="0">
              <a:lnSpc>
                <a:spcPct val="110000"/>
              </a:lnSpc>
            </a:pPr>
            <a:r>
              <a:rPr lang="en-US" sz="1600" kern="0">
                <a:solidFill>
                  <a:srgbClr val="000000"/>
                </a:solidFill>
                <a:latin typeface="Calibri"/>
                <a:cs typeface="Calibri"/>
                <a:sym typeface="Calibri"/>
              </a:rPr>
              <a:t>Investments: 		+1.4% </a:t>
            </a:r>
            <a:r>
              <a:rPr lang="en-US" sz="1400" kern="0">
                <a:solidFill>
                  <a:srgbClr val="000000"/>
                </a:solidFill>
                <a:latin typeface="Calibri"/>
                <a:cs typeface="Calibri"/>
                <a:sym typeface="Calibri"/>
              </a:rPr>
              <a:t>	(Transport +22%, ICT -10%)</a:t>
            </a:r>
          </a:p>
          <a:p>
            <a:pPr defTabSz="228600" hangingPunct="0">
              <a:lnSpc>
                <a:spcPct val="110000"/>
              </a:lnSpc>
            </a:pPr>
            <a:r>
              <a:rPr lang="en-US" sz="1600" kern="0">
                <a:solidFill>
                  <a:srgbClr val="000000"/>
                </a:solidFill>
                <a:latin typeface="Calibri"/>
                <a:cs typeface="Calibri"/>
                <a:sym typeface="Calibri"/>
              </a:rPr>
              <a:t>Government: 	+3.0%</a:t>
            </a:r>
          </a:p>
          <a:p>
            <a:pPr defTabSz="228600" hangingPunct="0">
              <a:lnSpc>
                <a:spcPct val="110000"/>
              </a:lnSpc>
            </a:pPr>
            <a:r>
              <a:rPr lang="en-US" sz="1600" kern="0">
                <a:solidFill>
                  <a:srgbClr val="000000"/>
                </a:solidFill>
                <a:latin typeface="Calibri"/>
                <a:cs typeface="Calibri"/>
                <a:sym typeface="Calibri"/>
              </a:rPr>
              <a:t>Exports: 			-1.3% 	</a:t>
            </a:r>
            <a:r>
              <a:rPr lang="en-US" sz="1400" kern="0">
                <a:solidFill>
                  <a:srgbClr val="000000"/>
                </a:solidFill>
                <a:latin typeface="Calibri"/>
                <a:cs typeface="Calibri"/>
                <a:sym typeface="Calibri"/>
              </a:rPr>
              <a:t>(Domestically produced exports: -2.8%)</a:t>
            </a:r>
          </a:p>
          <a:p>
            <a:pPr defTabSz="228600" hangingPunct="0">
              <a:lnSpc>
                <a:spcPct val="110000"/>
              </a:lnSpc>
            </a:pPr>
            <a:r>
              <a:rPr lang="en-US" sz="1600" kern="0">
                <a:solidFill>
                  <a:srgbClr val="000000"/>
                </a:solidFill>
                <a:latin typeface="Calibri"/>
                <a:cs typeface="Calibri"/>
                <a:sym typeface="Calibri"/>
              </a:rPr>
              <a:t>Imports: 			-0.8%</a:t>
            </a:r>
          </a:p>
        </p:txBody>
      </p:sp>
      <p:sp>
        <p:nvSpPr>
          <p:cNvPr id="4" name="Tekstvak 3">
            <a:extLst>
              <a:ext uri="{FF2B5EF4-FFF2-40B4-BE49-F238E27FC236}">
                <a16:creationId xmlns:a16="http://schemas.microsoft.com/office/drawing/2014/main" id="{52BB1BA6-FE66-FAFD-9B99-8BAC28B3B768}"/>
              </a:ext>
            </a:extLst>
          </p:cNvPr>
          <p:cNvSpPr txBox="1"/>
          <p:nvPr/>
        </p:nvSpPr>
        <p:spPr>
          <a:xfrm>
            <a:off x="912334" y="5055369"/>
            <a:ext cx="6458376" cy="1676356"/>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228600" hangingPunct="0">
              <a:lnSpc>
                <a:spcPct val="110000"/>
              </a:lnSpc>
            </a:pPr>
            <a:r>
              <a:rPr lang="en-US" sz="1600" b="1" i="1" kern="0" dirty="0">
                <a:solidFill>
                  <a:srgbClr val="000000"/>
                </a:solidFill>
                <a:latin typeface="Calibri"/>
                <a:cs typeface="Calibri"/>
                <a:sym typeface="Calibri"/>
              </a:rPr>
              <a:t>Points of concern:</a:t>
            </a:r>
          </a:p>
          <a:p>
            <a:pPr marL="228600" indent="-228600" defTabSz="228600" hangingPunct="0">
              <a:lnSpc>
                <a:spcPct val="110000"/>
              </a:lnSpc>
              <a:buFont typeface="Arial" panose="020B0604020202020204" pitchFamily="34" charset="0"/>
              <a:buChar char="•"/>
            </a:pPr>
            <a:r>
              <a:rPr lang="en-US" sz="1600" kern="0" dirty="0">
                <a:solidFill>
                  <a:srgbClr val="000000"/>
                </a:solidFill>
                <a:latin typeface="Calibri"/>
                <a:cs typeface="Calibri"/>
                <a:sym typeface="Calibri"/>
              </a:rPr>
              <a:t>Competition from US/CN leads to terminated production in NACE 24/29.</a:t>
            </a:r>
          </a:p>
          <a:p>
            <a:pPr marL="228600" indent="-228600" defTabSz="228600" hangingPunct="0">
              <a:lnSpc>
                <a:spcPct val="110000"/>
              </a:lnSpc>
              <a:buFont typeface="Arial" panose="020B0604020202020204" pitchFamily="34" charset="0"/>
              <a:buChar char="•"/>
            </a:pPr>
            <a:r>
              <a:rPr lang="en-US" sz="1600" kern="0" dirty="0">
                <a:solidFill>
                  <a:srgbClr val="000000"/>
                </a:solidFill>
                <a:latin typeface="Calibri"/>
                <a:cs typeface="Calibri"/>
                <a:sym typeface="Calibri"/>
              </a:rPr>
              <a:t>Low confidence in economy due to political uncertainty. </a:t>
            </a:r>
          </a:p>
          <a:p>
            <a:pPr marL="228600" indent="-228600" defTabSz="228600" hangingPunct="0">
              <a:lnSpc>
                <a:spcPct val="110000"/>
              </a:lnSpc>
              <a:buFont typeface="Arial" panose="020B0604020202020204" pitchFamily="34" charset="0"/>
              <a:buChar char="•"/>
            </a:pPr>
            <a:r>
              <a:rPr lang="en-US" sz="1600" kern="0" dirty="0">
                <a:solidFill>
                  <a:srgbClr val="000000"/>
                </a:solidFill>
                <a:latin typeface="Calibri"/>
                <a:cs typeface="Calibri"/>
                <a:sym typeface="Calibri"/>
              </a:rPr>
              <a:t>Low confidence in Dutch industry due to negative image. </a:t>
            </a:r>
          </a:p>
          <a:p>
            <a:pPr marL="228600" indent="-228600" defTabSz="228600" hangingPunct="0">
              <a:lnSpc>
                <a:spcPct val="110000"/>
              </a:lnSpc>
              <a:buFont typeface="Arial" panose="020B0604020202020204" pitchFamily="34" charset="0"/>
              <a:buChar char="•"/>
            </a:pPr>
            <a:r>
              <a:rPr lang="en-US" sz="1600" kern="0" dirty="0">
                <a:solidFill>
                  <a:srgbClr val="000000"/>
                </a:solidFill>
                <a:latin typeface="Calibri"/>
                <a:cs typeface="Calibri"/>
                <a:sym typeface="Calibri"/>
              </a:rPr>
              <a:t>Leads to firms hesitating in expansion/investment decisions.</a:t>
            </a:r>
          </a:p>
          <a:p>
            <a:pPr marL="228600" indent="-228600" defTabSz="228600" hangingPunct="0">
              <a:lnSpc>
                <a:spcPct val="110000"/>
              </a:lnSpc>
              <a:buFont typeface="Arial" panose="020B0604020202020204" pitchFamily="34" charset="0"/>
              <a:buChar char="•"/>
            </a:pPr>
            <a:r>
              <a:rPr lang="en-US" sz="1600" kern="0" dirty="0">
                <a:solidFill>
                  <a:srgbClr val="000000"/>
                </a:solidFill>
                <a:latin typeface="Calibri"/>
                <a:cs typeface="Calibri"/>
                <a:sym typeface="Calibri"/>
              </a:rPr>
              <a:t>Image campaign started by FME to counter this.</a:t>
            </a:r>
          </a:p>
        </p:txBody>
      </p:sp>
    </p:spTree>
    <p:extLst>
      <p:ext uri="{BB962C8B-B14F-4D97-AF65-F5344CB8AC3E}">
        <p14:creationId xmlns:p14="http://schemas.microsoft.com/office/powerpoint/2010/main" val="2738067068"/>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993A5E3F-0009-0521-6D9C-39E649EACF35}"/>
              </a:ext>
            </a:extLst>
          </p:cNvPr>
          <p:cNvGraphicFramePr/>
          <p:nvPr>
            <p:extLst>
              <p:ext uri="{D42A27DB-BD31-4B8C-83A1-F6EECF244321}">
                <p14:modId xmlns:p14="http://schemas.microsoft.com/office/powerpoint/2010/main" val="310519941"/>
              </p:ext>
            </p:extLst>
          </p:nvPr>
        </p:nvGraphicFramePr>
        <p:xfrm>
          <a:off x="553505" y="1102343"/>
          <a:ext cx="10927751" cy="44163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 Placeholder 4">
            <a:extLst>
              <a:ext uri="{FF2B5EF4-FFF2-40B4-BE49-F238E27FC236}">
                <a16:creationId xmlns:a16="http://schemas.microsoft.com/office/drawing/2014/main" id="{65581918-CE76-472F-A033-024D5F36AD64}"/>
              </a:ext>
            </a:extLst>
          </p:cNvPr>
          <p:cNvSpPr>
            <a:spLocks noGrp="1"/>
          </p:cNvSpPr>
          <p:nvPr>
            <p:ph type="body" sz="quarter" idx="22"/>
          </p:nvPr>
        </p:nvSpPr>
        <p:spPr/>
        <p:txBody>
          <a:bodyPr>
            <a:normAutofit fontScale="92500" lnSpcReduction="20000"/>
          </a:bodyPr>
          <a:lstStyle/>
          <a:p>
            <a:r>
              <a:rPr lang="nl-NL"/>
              <a:t>CEW spring meeting 2024 – Update </a:t>
            </a:r>
            <a:r>
              <a:rPr lang="nl-NL" err="1"/>
              <a:t>for</a:t>
            </a:r>
            <a:r>
              <a:rPr lang="nl-NL"/>
              <a:t> </a:t>
            </a:r>
            <a:r>
              <a:rPr lang="nl-NL" err="1"/>
              <a:t>the</a:t>
            </a:r>
            <a:r>
              <a:rPr lang="nl-NL"/>
              <a:t> </a:t>
            </a:r>
            <a:r>
              <a:rPr lang="nl-NL" err="1"/>
              <a:t>netherlands</a:t>
            </a:r>
            <a:endParaRPr lang="nl-NL"/>
          </a:p>
        </p:txBody>
      </p:sp>
      <p:sp>
        <p:nvSpPr>
          <p:cNvPr id="6" name="Text Placeholder 5">
            <a:extLst>
              <a:ext uri="{FF2B5EF4-FFF2-40B4-BE49-F238E27FC236}">
                <a16:creationId xmlns:a16="http://schemas.microsoft.com/office/drawing/2014/main" id="{C10A327E-0324-48DB-B9E2-409DC5B95DDE}"/>
              </a:ext>
            </a:extLst>
          </p:cNvPr>
          <p:cNvSpPr>
            <a:spLocks noGrp="1"/>
          </p:cNvSpPr>
          <p:nvPr>
            <p:ph type="body" sz="quarter" idx="23"/>
          </p:nvPr>
        </p:nvSpPr>
        <p:spPr/>
        <p:txBody>
          <a:bodyPr>
            <a:normAutofit fontScale="92500"/>
          </a:bodyPr>
          <a:lstStyle/>
          <a:p>
            <a:r>
              <a:rPr lang="nl-NL" err="1"/>
              <a:t>Biggest</a:t>
            </a:r>
            <a:r>
              <a:rPr lang="nl-NL"/>
              <a:t> issues in 2024</a:t>
            </a:r>
            <a:endParaRPr lang="en-NL"/>
          </a:p>
        </p:txBody>
      </p:sp>
      <p:sp>
        <p:nvSpPr>
          <p:cNvPr id="11" name="Tekstvak 10">
            <a:extLst>
              <a:ext uri="{FF2B5EF4-FFF2-40B4-BE49-F238E27FC236}">
                <a16:creationId xmlns:a16="http://schemas.microsoft.com/office/drawing/2014/main" id="{182083DF-C60A-0369-7097-770FAD04FF67}"/>
              </a:ext>
            </a:extLst>
          </p:cNvPr>
          <p:cNvSpPr txBox="1"/>
          <p:nvPr/>
        </p:nvSpPr>
        <p:spPr>
          <a:xfrm>
            <a:off x="1091477" y="1744787"/>
            <a:ext cx="10009045" cy="2975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lvl="0" algn="ctr">
              <a:buClrTx/>
              <a:buSzTx/>
            </a:pPr>
            <a:r>
              <a:rPr lang="en-US" sz="1600" b="1" dirty="0">
                <a:solidFill>
                  <a:schemeClr val="bg2"/>
                </a:solidFill>
              </a:rPr>
              <a:t>No single biggest issue for entrepreneurs in industry anymore (Source: </a:t>
            </a:r>
            <a:r>
              <a:rPr lang="en-US" sz="1600" b="1" dirty="0" err="1">
                <a:solidFill>
                  <a:schemeClr val="bg2"/>
                </a:solidFill>
              </a:rPr>
              <a:t>Conjunctuurenquête</a:t>
            </a:r>
            <a:r>
              <a:rPr lang="en-US" sz="1600" b="1" dirty="0">
                <a:solidFill>
                  <a:schemeClr val="bg2"/>
                </a:solidFill>
              </a:rPr>
              <a:t> CBS)</a:t>
            </a:r>
          </a:p>
        </p:txBody>
      </p:sp>
      <p:sp>
        <p:nvSpPr>
          <p:cNvPr id="2" name="Tekstvak 1">
            <a:extLst>
              <a:ext uri="{FF2B5EF4-FFF2-40B4-BE49-F238E27FC236}">
                <a16:creationId xmlns:a16="http://schemas.microsoft.com/office/drawing/2014/main" id="{8F1E4F57-CEA6-AB71-89C2-68B9355DBD64}"/>
              </a:ext>
            </a:extLst>
          </p:cNvPr>
          <p:cNvSpPr txBox="1"/>
          <p:nvPr/>
        </p:nvSpPr>
        <p:spPr>
          <a:xfrm>
            <a:off x="6361869" y="4452001"/>
            <a:ext cx="5309388" cy="11100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lvl="3" algn="r"/>
            <a:r>
              <a:rPr lang="en-US" sz="1600" b="1" dirty="0">
                <a:solidFill>
                  <a:schemeClr val="bg2"/>
                </a:solidFill>
              </a:rPr>
              <a:t>Biggest issue per sector:</a:t>
            </a:r>
            <a:endParaRPr lang="en-US" sz="900" dirty="0">
              <a:solidFill>
                <a:schemeClr val="bg2"/>
              </a:solidFill>
            </a:endParaRPr>
          </a:p>
          <a:p>
            <a:pPr marL="228600" lvl="2" indent="-228600" algn="r" defTabSz="228600" hangingPunct="0">
              <a:lnSpc>
                <a:spcPct val="110000"/>
              </a:lnSpc>
              <a:buFont typeface="Arial" panose="020B0604020202020204" pitchFamily="34" charset="0"/>
              <a:buChar char="•"/>
            </a:pPr>
            <a:r>
              <a:rPr lang="en-US" sz="1600" b="1" dirty="0">
                <a:solidFill>
                  <a:schemeClr val="bg2"/>
                </a:solidFill>
              </a:rPr>
              <a:t>NACE 25, 28, 30, 33: </a:t>
            </a:r>
            <a:r>
              <a:rPr lang="en-US" sz="1600" dirty="0">
                <a:solidFill>
                  <a:schemeClr val="bg2"/>
                </a:solidFill>
              </a:rPr>
              <a:t>Labor shortage</a:t>
            </a:r>
          </a:p>
          <a:p>
            <a:pPr marL="228600" lvl="2" indent="-228600" algn="r" defTabSz="228600" hangingPunct="0">
              <a:lnSpc>
                <a:spcPct val="110000"/>
              </a:lnSpc>
              <a:buFont typeface="Arial" panose="020B0604020202020204" pitchFamily="34" charset="0"/>
              <a:buChar char="•"/>
            </a:pPr>
            <a:r>
              <a:rPr lang="en-US" sz="1600" b="1" dirty="0">
                <a:solidFill>
                  <a:schemeClr val="bg2"/>
                </a:solidFill>
              </a:rPr>
              <a:t>NACE 26, 27: </a:t>
            </a:r>
            <a:r>
              <a:rPr lang="en-US" sz="1600" dirty="0">
                <a:solidFill>
                  <a:schemeClr val="bg2"/>
                </a:solidFill>
              </a:rPr>
              <a:t>Material shortage</a:t>
            </a:r>
          </a:p>
          <a:p>
            <a:pPr marL="228600" lvl="2" indent="-228600" algn="r" defTabSz="228600" hangingPunct="0">
              <a:lnSpc>
                <a:spcPct val="110000"/>
              </a:lnSpc>
              <a:buFont typeface="Arial" panose="020B0604020202020204" pitchFamily="34" charset="0"/>
              <a:buChar char="•"/>
            </a:pPr>
            <a:r>
              <a:rPr lang="en-US" sz="1600" b="1" dirty="0">
                <a:solidFill>
                  <a:schemeClr val="bg2"/>
                </a:solidFill>
              </a:rPr>
              <a:t>NACE 29: </a:t>
            </a:r>
            <a:r>
              <a:rPr lang="en-US" sz="1600" dirty="0">
                <a:solidFill>
                  <a:schemeClr val="bg2"/>
                </a:solidFill>
              </a:rPr>
              <a:t>Lack of demand</a:t>
            </a:r>
            <a:endParaRPr lang="en-US" sz="1600" b="1" dirty="0">
              <a:solidFill>
                <a:schemeClr val="bg2"/>
              </a:solidFill>
            </a:endParaRPr>
          </a:p>
        </p:txBody>
      </p:sp>
      <p:pic>
        <p:nvPicPr>
          <p:cNvPr id="4" name="Afbeelding 3">
            <a:extLst>
              <a:ext uri="{FF2B5EF4-FFF2-40B4-BE49-F238E27FC236}">
                <a16:creationId xmlns:a16="http://schemas.microsoft.com/office/drawing/2014/main" id="{AABDAB67-F715-3A86-F6DF-D1BEF485BF68}"/>
              </a:ext>
            </a:extLst>
          </p:cNvPr>
          <p:cNvPicPr>
            <a:picLocks noChangeAspect="1"/>
          </p:cNvPicPr>
          <p:nvPr/>
        </p:nvPicPr>
        <p:blipFill>
          <a:blip r:embed="rId8"/>
          <a:stretch>
            <a:fillRect/>
          </a:stretch>
        </p:blipFill>
        <p:spPr>
          <a:xfrm>
            <a:off x="239088" y="4562405"/>
            <a:ext cx="3684842" cy="2212448"/>
          </a:xfrm>
          <a:prstGeom prst="rect">
            <a:avLst/>
          </a:prstGeom>
        </p:spPr>
      </p:pic>
      <p:sp>
        <p:nvSpPr>
          <p:cNvPr id="3" name="Tekstvak 2">
            <a:extLst>
              <a:ext uri="{FF2B5EF4-FFF2-40B4-BE49-F238E27FC236}">
                <a16:creationId xmlns:a16="http://schemas.microsoft.com/office/drawing/2014/main" id="{CED49F78-74C0-A0A3-ABCF-471862D7FE5D}"/>
              </a:ext>
            </a:extLst>
          </p:cNvPr>
          <p:cNvSpPr txBox="1"/>
          <p:nvPr/>
        </p:nvSpPr>
        <p:spPr>
          <a:xfrm>
            <a:off x="6361869" y="5735354"/>
            <a:ext cx="5697576" cy="863826"/>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228600" hangingPunct="0">
              <a:lnSpc>
                <a:spcPct val="110000"/>
              </a:lnSpc>
            </a:pPr>
            <a:r>
              <a:rPr lang="en-US" sz="1600" b="1" dirty="0">
                <a:solidFill>
                  <a:schemeClr val="bg2"/>
                </a:solidFill>
              </a:rPr>
              <a:t>Other issues that companies perceive as problematic include:</a:t>
            </a:r>
            <a:br>
              <a:rPr lang="en-US" sz="1600" dirty="0">
                <a:solidFill>
                  <a:schemeClr val="bg2"/>
                </a:solidFill>
              </a:rPr>
            </a:br>
            <a:r>
              <a:rPr lang="en-US" sz="1600" dirty="0">
                <a:solidFill>
                  <a:schemeClr val="bg2"/>
                </a:solidFill>
              </a:rPr>
              <a:t>high energy prices, congestion in electricity networks, tax climate, facilitating legislation, and the sentiment towards business.</a:t>
            </a:r>
          </a:p>
        </p:txBody>
      </p:sp>
      <p:sp>
        <p:nvSpPr>
          <p:cNvPr id="10" name="Tekstvak 9">
            <a:extLst>
              <a:ext uri="{FF2B5EF4-FFF2-40B4-BE49-F238E27FC236}">
                <a16:creationId xmlns:a16="http://schemas.microsoft.com/office/drawing/2014/main" id="{AB600194-9637-9718-9550-313FC013D2C4}"/>
              </a:ext>
            </a:extLst>
          </p:cNvPr>
          <p:cNvSpPr txBox="1"/>
          <p:nvPr/>
        </p:nvSpPr>
        <p:spPr>
          <a:xfrm>
            <a:off x="553505" y="6451021"/>
            <a:ext cx="6107502" cy="2370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228600" hangingPunct="0">
              <a:lnSpc>
                <a:spcPct val="110000"/>
              </a:lnSpc>
            </a:pPr>
            <a:r>
              <a:rPr lang="en-US" sz="900"/>
              <a:t>Figure: Price mutations Y-o-Y 					                Source: CBS </a:t>
            </a:r>
            <a:r>
              <a:rPr lang="en-US" sz="900" err="1"/>
              <a:t>Statline</a:t>
            </a:r>
            <a:endParaRPr lang="en-US" sz="900"/>
          </a:p>
        </p:txBody>
      </p:sp>
    </p:spTree>
    <p:extLst>
      <p:ext uri="{BB962C8B-B14F-4D97-AF65-F5344CB8AC3E}">
        <p14:creationId xmlns:p14="http://schemas.microsoft.com/office/powerpoint/2010/main" val="2812695631"/>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5581918-CE76-472F-A033-024D5F36AD64}"/>
              </a:ext>
            </a:extLst>
          </p:cNvPr>
          <p:cNvSpPr>
            <a:spLocks noGrp="1"/>
          </p:cNvSpPr>
          <p:nvPr>
            <p:ph type="body" sz="quarter" idx="22"/>
          </p:nvPr>
        </p:nvSpPr>
        <p:spPr/>
        <p:txBody>
          <a:bodyPr>
            <a:normAutofit fontScale="92500" lnSpcReduction="20000"/>
          </a:bodyPr>
          <a:lstStyle/>
          <a:p>
            <a:r>
              <a:rPr lang="nl-NL" err="1"/>
              <a:t>Expected</a:t>
            </a:r>
            <a:r>
              <a:rPr lang="nl-NL"/>
              <a:t> </a:t>
            </a:r>
            <a:r>
              <a:rPr lang="nl-NL" err="1"/>
              <a:t>Future</a:t>
            </a:r>
            <a:r>
              <a:rPr lang="nl-NL"/>
              <a:t> </a:t>
            </a:r>
            <a:r>
              <a:rPr lang="nl-NL" err="1"/>
              <a:t>developments</a:t>
            </a:r>
            <a:endParaRPr lang="nl-NL"/>
          </a:p>
        </p:txBody>
      </p:sp>
      <p:sp>
        <p:nvSpPr>
          <p:cNvPr id="6" name="Text Placeholder 5">
            <a:extLst>
              <a:ext uri="{FF2B5EF4-FFF2-40B4-BE49-F238E27FC236}">
                <a16:creationId xmlns:a16="http://schemas.microsoft.com/office/drawing/2014/main" id="{C10A327E-0324-48DB-B9E2-409DC5B95DDE}"/>
              </a:ext>
            </a:extLst>
          </p:cNvPr>
          <p:cNvSpPr>
            <a:spLocks noGrp="1"/>
          </p:cNvSpPr>
          <p:nvPr>
            <p:ph type="body" sz="quarter" idx="23"/>
          </p:nvPr>
        </p:nvSpPr>
        <p:spPr/>
        <p:txBody>
          <a:bodyPr>
            <a:normAutofit fontScale="92500"/>
          </a:bodyPr>
          <a:lstStyle/>
          <a:p>
            <a:r>
              <a:rPr lang="nl-NL" err="1"/>
              <a:t>Looking</a:t>
            </a:r>
            <a:r>
              <a:rPr lang="nl-NL"/>
              <a:t> Forward - </a:t>
            </a:r>
            <a:r>
              <a:rPr lang="nl-NL" err="1"/>
              <a:t>industry</a:t>
            </a:r>
            <a:endParaRPr lang="en-NL"/>
          </a:p>
        </p:txBody>
      </p:sp>
      <p:sp>
        <p:nvSpPr>
          <p:cNvPr id="3" name="Tijdelijke aanduiding voor inhoud 2">
            <a:extLst>
              <a:ext uri="{FF2B5EF4-FFF2-40B4-BE49-F238E27FC236}">
                <a16:creationId xmlns:a16="http://schemas.microsoft.com/office/drawing/2014/main" id="{5E090E57-4B1A-A6C9-B832-26951FE451F6}"/>
              </a:ext>
            </a:extLst>
          </p:cNvPr>
          <p:cNvSpPr>
            <a:spLocks noGrp="1"/>
          </p:cNvSpPr>
          <p:nvPr>
            <p:ph sz="quarter" idx="24"/>
          </p:nvPr>
        </p:nvSpPr>
        <p:spPr>
          <a:xfrm>
            <a:off x="691488" y="1653101"/>
            <a:ext cx="11306823" cy="4661604"/>
          </a:xfrm>
        </p:spPr>
        <p:txBody>
          <a:bodyPr>
            <a:normAutofit lnSpcReduction="10000"/>
          </a:bodyPr>
          <a:lstStyle/>
          <a:p>
            <a:pPr marL="228600" indent="-228600">
              <a:buFont typeface="Arial" panose="020B0604020202020204" pitchFamily="34" charset="0"/>
              <a:buChar char="•"/>
            </a:pPr>
            <a:r>
              <a:rPr lang="nl-NL" dirty="0"/>
              <a:t>Low investments due to (political) uncertainity and high interest rates.</a:t>
            </a:r>
          </a:p>
          <a:p>
            <a:pPr marL="228600" indent="-228600">
              <a:buFont typeface="Arial" panose="020B0604020202020204" pitchFamily="34" charset="0"/>
              <a:buChar char="•"/>
            </a:pPr>
            <a:r>
              <a:rPr lang="nl-NL" dirty="0"/>
              <a:t>Slightly improved GDP (0.3%) and production (+0.5%) in the industry. </a:t>
            </a:r>
          </a:p>
          <a:p>
            <a:pPr marL="228600" indent="-228600">
              <a:buFont typeface="Arial" panose="020B0604020202020204" pitchFamily="34" charset="0"/>
              <a:buChar char="•"/>
            </a:pPr>
            <a:r>
              <a:rPr lang="nl-NL" dirty="0"/>
              <a:t>But again big differences between sectors: 2024 is a bad year for Mechanical engineering and Transport.</a:t>
            </a:r>
          </a:p>
          <a:p>
            <a:pPr marL="228600" indent="-228600">
              <a:buFont typeface="Arial" panose="020B0604020202020204" pitchFamily="34" charset="0"/>
              <a:buChar char="•"/>
            </a:pPr>
            <a:endParaRPr lang="nl-NL" dirty="0"/>
          </a:p>
          <a:p>
            <a:r>
              <a:rPr lang="nl-NL" b="1" dirty="0"/>
              <a:t>Lack of demand:</a:t>
            </a:r>
          </a:p>
          <a:p>
            <a:pPr marL="228600" indent="-228600">
              <a:buFont typeface="Arial" panose="020B0604020202020204" pitchFamily="34" charset="0"/>
              <a:buChar char="•"/>
            </a:pPr>
            <a:r>
              <a:rPr lang="nl-NL" dirty="0"/>
              <a:t>70% of industrial sales are exports.</a:t>
            </a:r>
          </a:p>
          <a:p>
            <a:pPr marL="228600" indent="-228600">
              <a:buFont typeface="Arial" panose="020B0604020202020204" pitchFamily="34" charset="0"/>
              <a:buChar char="•"/>
            </a:pPr>
            <a:r>
              <a:rPr lang="nl-NL" dirty="0"/>
              <a:t>Economic growth of all major trade partners is slower than last year.</a:t>
            </a:r>
          </a:p>
          <a:p>
            <a:pPr marL="228600" indent="-228600">
              <a:buFont typeface="Arial" panose="020B0604020202020204" pitchFamily="34" charset="0"/>
              <a:buChar char="•"/>
            </a:pPr>
            <a:r>
              <a:rPr lang="nl-NL" dirty="0"/>
              <a:t>Affects NACE 28 Mechanical engineering particularly in 2024, but growth is expected from 2025 onward.</a:t>
            </a:r>
          </a:p>
          <a:p>
            <a:pPr marL="228600" indent="-228600">
              <a:buFont typeface="Arial" panose="020B0604020202020204" pitchFamily="34" charset="0"/>
              <a:buChar char="•"/>
            </a:pPr>
            <a:endParaRPr lang="nl-NL" dirty="0"/>
          </a:p>
          <a:p>
            <a:r>
              <a:rPr lang="nl-NL" b="1" dirty="0"/>
              <a:t>Labor shortage:</a:t>
            </a:r>
          </a:p>
          <a:p>
            <a:pPr marL="228600" indent="-228600">
              <a:buFont typeface="Arial" panose="020B0604020202020204" pitchFamily="34" charset="0"/>
              <a:buChar char="•"/>
            </a:pPr>
            <a:r>
              <a:rPr lang="nl-NL" dirty="0"/>
              <a:t>Due to some terminated production (in Metal and Transport), unemployment will slightly increase from 3.5% to 3.7%. </a:t>
            </a:r>
          </a:p>
          <a:p>
            <a:pPr marL="228600" indent="-228600">
              <a:buFont typeface="Arial" panose="020B0604020202020204" pitchFamily="34" charset="0"/>
              <a:buChar char="•"/>
            </a:pPr>
            <a:r>
              <a:rPr lang="nl-NL" dirty="0"/>
              <a:t>This will release some of the pressure on the tight labor market, but wage increases will lead to higher operating costs.</a:t>
            </a:r>
          </a:p>
          <a:p>
            <a:pPr marL="228600" indent="-228600" hangingPunct="0">
              <a:buSzTx/>
              <a:buFont typeface="Arial" panose="020B0604020202020204" pitchFamily="34" charset="0"/>
              <a:buChar char="•"/>
            </a:pPr>
            <a:r>
              <a:rPr lang="en-US" dirty="0"/>
              <a:t>Due to the aging population and fewer tech graduates, industry employment is estimated to shrink from 2026 onwards!</a:t>
            </a:r>
            <a:endParaRPr lang="nl-NL" dirty="0"/>
          </a:p>
          <a:p>
            <a:pPr marL="228600" indent="-228600">
              <a:buFont typeface="Arial" panose="020B0604020202020204" pitchFamily="34" charset="0"/>
              <a:buChar char="•"/>
            </a:pPr>
            <a:endParaRPr lang="nl-NL" dirty="0"/>
          </a:p>
          <a:p>
            <a:r>
              <a:rPr lang="nl-NL" b="1" dirty="0"/>
              <a:t>Energy prices </a:t>
            </a:r>
            <a:r>
              <a:rPr lang="nl-NL" dirty="0"/>
              <a:t>will fall by approximately 10-15%</a:t>
            </a:r>
          </a:p>
          <a:p>
            <a:pPr marL="228600" indent="-228600">
              <a:buFont typeface="Arial" panose="020B0604020202020204" pitchFamily="34" charset="0"/>
              <a:buChar char="•"/>
            </a:pPr>
            <a:r>
              <a:rPr lang="nl-NL" dirty="0"/>
              <a:t>but unfavorable subsidy cuts will lead to higher energy prices for big industry than in neighbouring countries.</a:t>
            </a:r>
          </a:p>
        </p:txBody>
      </p:sp>
    </p:spTree>
    <p:extLst>
      <p:ext uri="{BB962C8B-B14F-4D97-AF65-F5344CB8AC3E}">
        <p14:creationId xmlns:p14="http://schemas.microsoft.com/office/powerpoint/2010/main" val="675911563"/>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B468C0-4E0D-2EB3-0220-97B36B15B06A}"/>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B42A3C3C-25AB-8054-E2E9-6B083DF0B592}"/>
              </a:ext>
            </a:extLst>
          </p:cNvPr>
          <p:cNvSpPr>
            <a:spLocks noGrp="1"/>
          </p:cNvSpPr>
          <p:nvPr>
            <p:ph type="body" sz="quarter" idx="22"/>
          </p:nvPr>
        </p:nvSpPr>
        <p:spPr/>
        <p:txBody>
          <a:bodyPr>
            <a:normAutofit fontScale="92500" lnSpcReduction="20000"/>
          </a:bodyPr>
          <a:lstStyle/>
          <a:p>
            <a:r>
              <a:rPr lang="nl-NL"/>
              <a:t>CEW spring meeting 2024 – Update </a:t>
            </a:r>
            <a:r>
              <a:rPr lang="nl-NL" err="1"/>
              <a:t>for</a:t>
            </a:r>
            <a:r>
              <a:rPr lang="nl-NL"/>
              <a:t> </a:t>
            </a:r>
            <a:r>
              <a:rPr lang="nl-NL" err="1"/>
              <a:t>the</a:t>
            </a:r>
            <a:r>
              <a:rPr lang="nl-NL"/>
              <a:t> </a:t>
            </a:r>
            <a:r>
              <a:rPr lang="nl-NL" err="1"/>
              <a:t>netherlands</a:t>
            </a:r>
            <a:endParaRPr lang="nl-NL"/>
          </a:p>
        </p:txBody>
      </p:sp>
      <p:sp>
        <p:nvSpPr>
          <p:cNvPr id="6" name="Text Placeholder 5">
            <a:extLst>
              <a:ext uri="{FF2B5EF4-FFF2-40B4-BE49-F238E27FC236}">
                <a16:creationId xmlns:a16="http://schemas.microsoft.com/office/drawing/2014/main" id="{9C4C2CC2-4F9A-C452-78C8-595112113EDF}"/>
              </a:ext>
            </a:extLst>
          </p:cNvPr>
          <p:cNvSpPr>
            <a:spLocks noGrp="1"/>
          </p:cNvSpPr>
          <p:nvPr>
            <p:ph type="body" sz="quarter" idx="23"/>
          </p:nvPr>
        </p:nvSpPr>
        <p:spPr/>
        <p:txBody>
          <a:bodyPr>
            <a:normAutofit fontScale="92500"/>
          </a:bodyPr>
          <a:lstStyle/>
          <a:p>
            <a:r>
              <a:rPr lang="nl-NL" err="1"/>
              <a:t>Looking</a:t>
            </a:r>
            <a:r>
              <a:rPr lang="nl-NL"/>
              <a:t> back in </a:t>
            </a:r>
            <a:r>
              <a:rPr lang="nl-NL" err="1"/>
              <a:t>the</a:t>
            </a:r>
            <a:r>
              <a:rPr lang="nl-NL"/>
              <a:t> </a:t>
            </a:r>
            <a:r>
              <a:rPr lang="nl-NL" err="1"/>
              <a:t>future</a:t>
            </a:r>
            <a:endParaRPr lang="en-NL" err="1"/>
          </a:p>
        </p:txBody>
      </p:sp>
      <p:sp>
        <p:nvSpPr>
          <p:cNvPr id="11" name="Tekstvak 10">
            <a:extLst>
              <a:ext uri="{FF2B5EF4-FFF2-40B4-BE49-F238E27FC236}">
                <a16:creationId xmlns:a16="http://schemas.microsoft.com/office/drawing/2014/main" id="{9655F88B-54DB-22CE-E80A-A969C6A4A8CE}"/>
              </a:ext>
            </a:extLst>
          </p:cNvPr>
          <p:cNvSpPr txBox="1"/>
          <p:nvPr/>
        </p:nvSpPr>
        <p:spPr>
          <a:xfrm>
            <a:off x="2034303" y="1840931"/>
            <a:ext cx="8042412" cy="3475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228600" hangingPunct="0">
              <a:lnSpc>
                <a:spcPct val="110000"/>
              </a:lnSpc>
            </a:pPr>
            <a:r>
              <a:rPr lang="en-US" sz="1750" b="1" kern="0">
                <a:solidFill>
                  <a:srgbClr val="000000"/>
                </a:solidFill>
                <a:latin typeface="Calibri"/>
                <a:cs typeface="Calibri"/>
                <a:sym typeface="Calibri"/>
              </a:rPr>
              <a:t>New vs Old base year</a:t>
            </a:r>
            <a:endParaRPr lang="en-US" sz="1750" b="1" kern="0">
              <a:solidFill>
                <a:srgbClr val="000000"/>
              </a:solidFill>
              <a:latin typeface="Calibri"/>
              <a:ea typeface="Calibri"/>
              <a:cs typeface="Calibri"/>
              <a:sym typeface="Calibri"/>
            </a:endParaRPr>
          </a:p>
        </p:txBody>
      </p:sp>
      <p:sp>
        <p:nvSpPr>
          <p:cNvPr id="2" name="Tekstvak 1">
            <a:extLst>
              <a:ext uri="{FF2B5EF4-FFF2-40B4-BE49-F238E27FC236}">
                <a16:creationId xmlns:a16="http://schemas.microsoft.com/office/drawing/2014/main" id="{F7674670-6FC4-2279-1391-C8D0372AF5E2}"/>
              </a:ext>
            </a:extLst>
          </p:cNvPr>
          <p:cNvSpPr txBox="1"/>
          <p:nvPr/>
        </p:nvSpPr>
        <p:spPr>
          <a:xfrm>
            <a:off x="675199" y="1840931"/>
            <a:ext cx="10841603" cy="8638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lvl="5" defTabSz="228600" hangingPunct="0">
              <a:lnSpc>
                <a:spcPct val="110000"/>
              </a:lnSpc>
            </a:pPr>
            <a:endParaRPr lang="en-US" sz="1600" b="1" kern="0">
              <a:solidFill>
                <a:srgbClr val="000000"/>
              </a:solidFill>
              <a:latin typeface="Calibri"/>
              <a:cs typeface="Calibri"/>
              <a:sym typeface="Calibri"/>
            </a:endParaRPr>
          </a:p>
          <a:p>
            <a:pPr marL="0" lvl="5" defTabSz="228600" hangingPunct="0">
              <a:lnSpc>
                <a:spcPct val="110000"/>
              </a:lnSpc>
            </a:pPr>
            <a:r>
              <a:rPr lang="en-US" sz="1600" b="1" kern="0">
                <a:solidFill>
                  <a:srgbClr val="000000"/>
                </a:solidFill>
                <a:latin typeface="Calibri"/>
                <a:cs typeface="Calibri"/>
                <a:sym typeface="Calibri"/>
              </a:rPr>
              <a:t>Point of remark: Big differences </a:t>
            </a:r>
            <a:r>
              <a:rPr lang="en-US" sz="1600" kern="0">
                <a:solidFill>
                  <a:srgbClr val="000000"/>
                </a:solidFill>
                <a:latin typeface="Calibri"/>
                <a:cs typeface="Calibri"/>
                <a:sym typeface="Calibri"/>
              </a:rPr>
              <a:t>between index mutations in production with the change to the new base year 2021</a:t>
            </a:r>
            <a:endParaRPr lang="en-US" sz="1600" b="1" kern="0">
              <a:solidFill>
                <a:srgbClr val="000000"/>
              </a:solidFill>
              <a:latin typeface="Calibri"/>
              <a:cs typeface="Calibri"/>
              <a:sym typeface="Calibri"/>
            </a:endParaRPr>
          </a:p>
          <a:p>
            <a:pPr marL="0" lvl="5" defTabSz="228600" hangingPunct="0">
              <a:lnSpc>
                <a:spcPct val="110000"/>
              </a:lnSpc>
            </a:pPr>
            <a:endParaRPr lang="nl-NL" sz="1600" b="1" kern="0">
              <a:solidFill>
                <a:srgbClr val="000000"/>
              </a:solidFill>
              <a:latin typeface="Calibri"/>
              <a:cs typeface="Calibri"/>
              <a:sym typeface="Calibri"/>
            </a:endParaRPr>
          </a:p>
        </p:txBody>
      </p:sp>
      <p:sp>
        <p:nvSpPr>
          <p:cNvPr id="3" name="Tekstvak 2">
            <a:extLst>
              <a:ext uri="{FF2B5EF4-FFF2-40B4-BE49-F238E27FC236}">
                <a16:creationId xmlns:a16="http://schemas.microsoft.com/office/drawing/2014/main" id="{5DA8375E-C4C2-26F7-A593-D5F444457760}"/>
              </a:ext>
            </a:extLst>
          </p:cNvPr>
          <p:cNvSpPr txBox="1"/>
          <p:nvPr/>
        </p:nvSpPr>
        <p:spPr>
          <a:xfrm>
            <a:off x="3467984" y="4025375"/>
            <a:ext cx="5360734" cy="1947200"/>
          </a:xfrm>
          <a:prstGeom prst="rect">
            <a:avLst/>
          </a:prstGeom>
          <a:solidFill>
            <a:schemeClr val="accent1">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228600" hangingPunct="0">
              <a:lnSpc>
                <a:spcPct val="110000"/>
              </a:lnSpc>
            </a:pPr>
            <a:r>
              <a:rPr lang="en-US" sz="1600" b="1" i="1" kern="0">
                <a:solidFill>
                  <a:srgbClr val="000000"/>
                </a:solidFill>
                <a:latin typeface="Calibri"/>
                <a:cs typeface="Calibri"/>
                <a:sym typeface="Calibri"/>
              </a:rPr>
              <a:t>What happens in NACE 28 Mechanical Engineering?</a:t>
            </a:r>
          </a:p>
          <a:p>
            <a:pPr marL="228600" indent="-228600" defTabSz="228600" hangingPunct="0">
              <a:lnSpc>
                <a:spcPct val="110000"/>
              </a:lnSpc>
              <a:buFont typeface="Arial" panose="020B0604020202020204" pitchFamily="34" charset="0"/>
              <a:buChar char="•"/>
            </a:pPr>
            <a:r>
              <a:rPr lang="en-US" sz="1600" kern="0">
                <a:solidFill>
                  <a:srgbClr val="000000"/>
                </a:solidFill>
                <a:latin typeface="Calibri"/>
                <a:cs typeface="Calibri"/>
                <a:sym typeface="Calibri"/>
              </a:rPr>
              <a:t>Changed composition in the 6 years between 2015 and 2021 due to rise of </a:t>
            </a:r>
            <a:r>
              <a:rPr lang="en-US" sz="1600" kern="0" err="1">
                <a:solidFill>
                  <a:srgbClr val="000000"/>
                </a:solidFill>
                <a:latin typeface="Calibri"/>
                <a:cs typeface="Calibri"/>
                <a:sym typeface="Calibri"/>
              </a:rPr>
              <a:t>Brainport</a:t>
            </a:r>
            <a:r>
              <a:rPr lang="en-US" sz="1600" kern="0">
                <a:solidFill>
                  <a:srgbClr val="000000"/>
                </a:solidFill>
                <a:latin typeface="Calibri"/>
                <a:cs typeface="Calibri"/>
                <a:sym typeface="Calibri"/>
              </a:rPr>
              <a:t> Eindhoven.</a:t>
            </a:r>
          </a:p>
          <a:p>
            <a:pPr marL="228600" indent="-228600" defTabSz="228600" hangingPunct="0">
              <a:lnSpc>
                <a:spcPct val="110000"/>
              </a:lnSpc>
              <a:buFont typeface="Arial" panose="020B0604020202020204" pitchFamily="34" charset="0"/>
              <a:buChar char="•"/>
            </a:pPr>
            <a:r>
              <a:rPr lang="en-US" sz="1600" kern="0">
                <a:solidFill>
                  <a:srgbClr val="000000"/>
                </a:solidFill>
                <a:latin typeface="Calibri"/>
                <a:cs typeface="Calibri"/>
                <a:sym typeface="Calibri"/>
              </a:rPr>
              <a:t>Therefore, the weights shifted immensely with the recalibration of the sector in 2021.</a:t>
            </a:r>
          </a:p>
          <a:p>
            <a:pPr marL="228600" indent="-228600" defTabSz="228600" hangingPunct="0">
              <a:lnSpc>
                <a:spcPct val="110000"/>
              </a:lnSpc>
              <a:buFont typeface="Arial" panose="020B0604020202020204" pitchFamily="34" charset="0"/>
              <a:buChar char="•"/>
            </a:pPr>
            <a:r>
              <a:rPr lang="en-US" sz="1600" kern="0">
                <a:solidFill>
                  <a:srgbClr val="000000"/>
                </a:solidFill>
                <a:latin typeface="Calibri"/>
                <a:cs typeface="Calibri"/>
                <a:sym typeface="Calibri"/>
              </a:rPr>
              <a:t>Y-o-Y growth rates changed drastically with new weights</a:t>
            </a:r>
          </a:p>
          <a:p>
            <a:pPr marL="228600" indent="-228600" defTabSz="228600" hangingPunct="0">
              <a:lnSpc>
                <a:spcPct val="110000"/>
              </a:lnSpc>
              <a:buFont typeface="Arial" panose="020B0604020202020204" pitchFamily="34" charset="0"/>
              <a:buChar char="•"/>
            </a:pPr>
            <a:r>
              <a:rPr lang="en-US" sz="1600" kern="0">
                <a:solidFill>
                  <a:srgbClr val="000000"/>
                </a:solidFill>
                <a:latin typeface="Calibri"/>
                <a:cs typeface="Calibri"/>
                <a:sym typeface="Calibri"/>
              </a:rPr>
              <a:t>Absolute GDP mutations lie closer to new base year</a:t>
            </a:r>
          </a:p>
        </p:txBody>
      </p:sp>
      <p:sp>
        <p:nvSpPr>
          <p:cNvPr id="4" name="Tekstvak 3">
            <a:extLst>
              <a:ext uri="{FF2B5EF4-FFF2-40B4-BE49-F238E27FC236}">
                <a16:creationId xmlns:a16="http://schemas.microsoft.com/office/drawing/2014/main" id="{D058D058-087B-4FC3-6B87-C98125513C53}"/>
              </a:ext>
            </a:extLst>
          </p:cNvPr>
          <p:cNvSpPr txBox="1"/>
          <p:nvPr/>
        </p:nvSpPr>
        <p:spPr>
          <a:xfrm>
            <a:off x="6484516" y="2592996"/>
            <a:ext cx="4096025" cy="1134670"/>
          </a:xfrm>
          <a:prstGeom prst="rect">
            <a:avLst/>
          </a:prstGeom>
          <a:solidFill>
            <a:schemeClr val="accent3">
              <a:lumMod val="20000"/>
              <a:lumOff val="80000"/>
            </a:schemeClr>
          </a:solidFill>
          <a:ln w="12700" cap="flat">
            <a:solidFill>
              <a:schemeClr val="accent2">
                <a:lumMod val="50000"/>
                <a:lumOff val="5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lvl="5" defTabSz="228600" hangingPunct="0">
              <a:lnSpc>
                <a:spcPct val="110000"/>
              </a:lnSpc>
            </a:pPr>
            <a:r>
              <a:rPr lang="nl-NL" sz="1600" i="1" kern="0" err="1">
                <a:solidFill>
                  <a:srgbClr val="000000"/>
                </a:solidFill>
                <a:latin typeface="Calibri"/>
                <a:cs typeface="Calibri"/>
                <a:sym typeface="Calibri"/>
              </a:rPr>
              <a:t>Growth</a:t>
            </a:r>
            <a:r>
              <a:rPr lang="nl-NL" sz="1600" i="1" kern="0">
                <a:solidFill>
                  <a:srgbClr val="000000"/>
                </a:solidFill>
                <a:latin typeface="Calibri"/>
                <a:cs typeface="Calibri"/>
                <a:sym typeface="Calibri"/>
              </a:rPr>
              <a:t> </a:t>
            </a:r>
            <a:r>
              <a:rPr lang="nl-NL" sz="1600" i="1" kern="0" err="1">
                <a:solidFill>
                  <a:srgbClr val="000000"/>
                </a:solidFill>
                <a:latin typeface="Calibri"/>
                <a:cs typeface="Calibri"/>
                <a:sym typeface="Calibri"/>
              </a:rPr>
              <a:t>rate</a:t>
            </a:r>
            <a:r>
              <a:rPr lang="nl-NL" sz="1600" i="1" kern="0">
                <a:solidFill>
                  <a:srgbClr val="000000"/>
                </a:solidFill>
                <a:latin typeface="Calibri"/>
                <a:cs typeface="Calibri"/>
                <a:sym typeface="Calibri"/>
              </a:rPr>
              <a:t> 2023 (base </a:t>
            </a:r>
            <a:r>
              <a:rPr lang="nl-NL" sz="1600" i="1" kern="0" err="1">
                <a:solidFill>
                  <a:srgbClr val="000000"/>
                </a:solidFill>
                <a:latin typeface="Calibri"/>
                <a:cs typeface="Calibri"/>
                <a:sym typeface="Calibri"/>
              </a:rPr>
              <a:t>year</a:t>
            </a:r>
            <a:r>
              <a:rPr lang="nl-NL" sz="1600" i="1" kern="0">
                <a:solidFill>
                  <a:srgbClr val="000000"/>
                </a:solidFill>
                <a:latin typeface="Calibri"/>
                <a:cs typeface="Calibri"/>
                <a:sym typeface="Calibri"/>
              </a:rPr>
              <a:t> 2021): </a:t>
            </a:r>
            <a:br>
              <a:rPr lang="nl-NL" sz="1600" kern="0">
                <a:solidFill>
                  <a:srgbClr val="000000"/>
                </a:solidFill>
                <a:latin typeface="Calibri"/>
                <a:cs typeface="Calibri"/>
                <a:sym typeface="Calibri"/>
              </a:rPr>
            </a:br>
            <a:r>
              <a:rPr lang="el-GR" sz="1600" kern="0">
                <a:solidFill>
                  <a:srgbClr val="000000"/>
                </a:solidFill>
                <a:latin typeface="Calibri"/>
                <a:cs typeface="Calibri"/>
                <a:sym typeface="Calibri"/>
              </a:rPr>
              <a:t>Δ</a:t>
            </a:r>
            <a:r>
              <a:rPr lang="nl-NL" sz="1600" kern="0" err="1">
                <a:solidFill>
                  <a:srgbClr val="000000"/>
                </a:solidFill>
                <a:latin typeface="Calibri"/>
                <a:cs typeface="Calibri"/>
                <a:sym typeface="Calibri"/>
              </a:rPr>
              <a:t>Industry</a:t>
            </a:r>
            <a:r>
              <a:rPr lang="nl-NL" sz="1600" kern="0">
                <a:solidFill>
                  <a:srgbClr val="000000"/>
                </a:solidFill>
                <a:latin typeface="Calibri"/>
                <a:cs typeface="Calibri"/>
                <a:sym typeface="Calibri"/>
              </a:rPr>
              <a:t> = -0.4%</a:t>
            </a:r>
          </a:p>
          <a:p>
            <a:pPr marL="0" lvl="5" defTabSz="228600" hangingPunct="0">
              <a:lnSpc>
                <a:spcPct val="110000"/>
              </a:lnSpc>
            </a:pPr>
            <a:r>
              <a:rPr lang="el-GR" sz="1600" kern="0">
                <a:solidFill>
                  <a:srgbClr val="000000"/>
                </a:solidFill>
                <a:latin typeface="Calibri"/>
                <a:cs typeface="Calibri"/>
                <a:sym typeface="Calibri"/>
              </a:rPr>
              <a:t>Δ</a:t>
            </a:r>
            <a:r>
              <a:rPr lang="nl-NL" sz="1600" kern="0">
                <a:solidFill>
                  <a:srgbClr val="000000"/>
                </a:solidFill>
                <a:latin typeface="Calibri"/>
                <a:cs typeface="Calibri"/>
                <a:sym typeface="Calibri"/>
              </a:rPr>
              <a:t>Metal-Tech (NACE 24-30+33) = +5.1%</a:t>
            </a:r>
            <a:endParaRPr lang="en-US" sz="1600" kern="0">
              <a:solidFill>
                <a:srgbClr val="000000"/>
              </a:solidFill>
              <a:latin typeface="Calibri"/>
              <a:cs typeface="Calibri"/>
              <a:sym typeface="Calibri"/>
            </a:endParaRPr>
          </a:p>
          <a:p>
            <a:pPr marL="0" lvl="5" defTabSz="228600" hangingPunct="0">
              <a:lnSpc>
                <a:spcPct val="110000"/>
              </a:lnSpc>
            </a:pPr>
            <a:r>
              <a:rPr lang="el-GR" sz="1600" kern="0">
                <a:solidFill>
                  <a:srgbClr val="000000"/>
                </a:solidFill>
                <a:latin typeface="Calibri"/>
                <a:cs typeface="Calibri"/>
                <a:sym typeface="Calibri"/>
              </a:rPr>
              <a:t>Δ</a:t>
            </a:r>
            <a:r>
              <a:rPr lang="nl-NL" sz="1600" kern="0" err="1">
                <a:solidFill>
                  <a:srgbClr val="000000"/>
                </a:solidFill>
                <a:latin typeface="Calibri"/>
                <a:cs typeface="Calibri"/>
                <a:sym typeface="Calibri"/>
              </a:rPr>
              <a:t>Mechanical</a:t>
            </a:r>
            <a:r>
              <a:rPr lang="nl-NL" sz="1600" kern="0">
                <a:solidFill>
                  <a:srgbClr val="000000"/>
                </a:solidFill>
                <a:latin typeface="Calibri"/>
                <a:cs typeface="Calibri"/>
                <a:sym typeface="Calibri"/>
              </a:rPr>
              <a:t> Engineering (NACE 28) = +5.4%</a:t>
            </a:r>
          </a:p>
        </p:txBody>
      </p:sp>
      <p:sp>
        <p:nvSpPr>
          <p:cNvPr id="8" name="Tekstvak 7">
            <a:extLst>
              <a:ext uri="{FF2B5EF4-FFF2-40B4-BE49-F238E27FC236}">
                <a16:creationId xmlns:a16="http://schemas.microsoft.com/office/drawing/2014/main" id="{9E920929-99E3-B15C-BBD6-B9F47F6F0E8B}"/>
              </a:ext>
            </a:extLst>
          </p:cNvPr>
          <p:cNvSpPr txBox="1"/>
          <p:nvPr/>
        </p:nvSpPr>
        <p:spPr>
          <a:xfrm>
            <a:off x="1086229" y="2534105"/>
            <a:ext cx="3898817" cy="1295868"/>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lvl="5" defTabSz="228600" hangingPunct="0">
              <a:lnSpc>
                <a:spcPct val="110000"/>
              </a:lnSpc>
            </a:pPr>
            <a:r>
              <a:rPr lang="nl-NL" i="1" kern="0" err="1">
                <a:solidFill>
                  <a:srgbClr val="000000"/>
                </a:solidFill>
                <a:latin typeface="Calibri"/>
                <a:cs typeface="Calibri"/>
                <a:sym typeface="Calibri"/>
              </a:rPr>
              <a:t>Growth</a:t>
            </a:r>
            <a:r>
              <a:rPr lang="nl-NL" i="1" kern="0">
                <a:solidFill>
                  <a:srgbClr val="000000"/>
                </a:solidFill>
                <a:latin typeface="Calibri"/>
                <a:cs typeface="Calibri"/>
                <a:sym typeface="Calibri"/>
              </a:rPr>
              <a:t> </a:t>
            </a:r>
            <a:r>
              <a:rPr lang="nl-NL" i="1" kern="0" err="1">
                <a:solidFill>
                  <a:srgbClr val="000000"/>
                </a:solidFill>
                <a:latin typeface="Calibri"/>
                <a:cs typeface="Calibri"/>
                <a:sym typeface="Calibri"/>
              </a:rPr>
              <a:t>rate</a:t>
            </a:r>
            <a:r>
              <a:rPr lang="nl-NL" i="1" kern="0">
                <a:solidFill>
                  <a:srgbClr val="000000"/>
                </a:solidFill>
                <a:latin typeface="Calibri"/>
                <a:cs typeface="Calibri"/>
                <a:sym typeface="Calibri"/>
              </a:rPr>
              <a:t> 2023 (base </a:t>
            </a:r>
            <a:r>
              <a:rPr lang="nl-NL" i="1" kern="0" err="1">
                <a:solidFill>
                  <a:srgbClr val="000000"/>
                </a:solidFill>
                <a:latin typeface="Calibri"/>
                <a:cs typeface="Calibri"/>
                <a:sym typeface="Calibri"/>
              </a:rPr>
              <a:t>year</a:t>
            </a:r>
            <a:r>
              <a:rPr lang="nl-NL" i="1" kern="0">
                <a:solidFill>
                  <a:srgbClr val="000000"/>
                </a:solidFill>
                <a:latin typeface="Calibri"/>
                <a:cs typeface="Calibri"/>
                <a:sym typeface="Calibri"/>
              </a:rPr>
              <a:t> 2015): </a:t>
            </a:r>
            <a:endParaRPr lang="en-US" i="1" kern="0">
              <a:solidFill>
                <a:srgbClr val="000000"/>
              </a:solidFill>
              <a:latin typeface="Calibri"/>
              <a:cs typeface="Calibri"/>
              <a:sym typeface="Calibri"/>
            </a:endParaRPr>
          </a:p>
          <a:p>
            <a:pPr marL="0" lvl="5" defTabSz="228600" hangingPunct="0">
              <a:lnSpc>
                <a:spcPct val="110000"/>
              </a:lnSpc>
            </a:pPr>
            <a:r>
              <a:rPr lang="el-GR" kern="0">
                <a:solidFill>
                  <a:srgbClr val="000000"/>
                </a:solidFill>
                <a:latin typeface="Calibri"/>
                <a:cs typeface="Calibri"/>
                <a:sym typeface="Calibri"/>
              </a:rPr>
              <a:t>Δ</a:t>
            </a:r>
            <a:r>
              <a:rPr lang="nl-NL" kern="0" err="1">
                <a:solidFill>
                  <a:srgbClr val="000000"/>
                </a:solidFill>
                <a:latin typeface="Calibri"/>
                <a:cs typeface="Calibri"/>
                <a:sym typeface="Calibri"/>
              </a:rPr>
              <a:t>Industry</a:t>
            </a:r>
            <a:r>
              <a:rPr lang="nl-NL" kern="0">
                <a:solidFill>
                  <a:srgbClr val="000000"/>
                </a:solidFill>
                <a:latin typeface="Calibri"/>
                <a:cs typeface="Calibri"/>
                <a:sym typeface="Calibri"/>
              </a:rPr>
              <a:t> = -7.5%</a:t>
            </a:r>
          </a:p>
          <a:p>
            <a:pPr marL="0" lvl="5" defTabSz="228600" hangingPunct="0">
              <a:lnSpc>
                <a:spcPct val="110000"/>
              </a:lnSpc>
            </a:pPr>
            <a:r>
              <a:rPr lang="el-GR" kern="0">
                <a:solidFill>
                  <a:srgbClr val="000000"/>
                </a:solidFill>
                <a:latin typeface="Calibri"/>
                <a:cs typeface="Calibri"/>
                <a:sym typeface="Calibri"/>
              </a:rPr>
              <a:t>Δ</a:t>
            </a:r>
            <a:r>
              <a:rPr lang="nl-NL" kern="0">
                <a:solidFill>
                  <a:srgbClr val="000000"/>
                </a:solidFill>
                <a:latin typeface="Calibri"/>
                <a:cs typeface="Calibri"/>
                <a:sym typeface="Calibri"/>
              </a:rPr>
              <a:t>Metal-Tech = -8.6%</a:t>
            </a:r>
            <a:endParaRPr lang="en-US" kern="0">
              <a:solidFill>
                <a:srgbClr val="000000"/>
              </a:solidFill>
              <a:latin typeface="Calibri"/>
              <a:cs typeface="Calibri"/>
              <a:sym typeface="Calibri"/>
            </a:endParaRPr>
          </a:p>
          <a:p>
            <a:pPr marL="0" lvl="5" defTabSz="228600" hangingPunct="0">
              <a:lnSpc>
                <a:spcPct val="110000"/>
              </a:lnSpc>
            </a:pPr>
            <a:r>
              <a:rPr lang="el-GR" kern="0">
                <a:solidFill>
                  <a:srgbClr val="000000"/>
                </a:solidFill>
                <a:latin typeface="Calibri"/>
                <a:cs typeface="Calibri"/>
                <a:sym typeface="Calibri"/>
              </a:rPr>
              <a:t>Δ</a:t>
            </a:r>
            <a:r>
              <a:rPr lang="nl-NL" kern="0" err="1">
                <a:solidFill>
                  <a:srgbClr val="000000"/>
                </a:solidFill>
                <a:latin typeface="Calibri"/>
                <a:cs typeface="Calibri"/>
                <a:sym typeface="Calibri"/>
              </a:rPr>
              <a:t>Mechanical</a:t>
            </a:r>
            <a:r>
              <a:rPr lang="nl-NL" kern="0">
                <a:solidFill>
                  <a:srgbClr val="000000"/>
                </a:solidFill>
                <a:latin typeface="Calibri"/>
                <a:cs typeface="Calibri"/>
                <a:sym typeface="Calibri"/>
              </a:rPr>
              <a:t> Engineering = -17.1%</a:t>
            </a:r>
          </a:p>
        </p:txBody>
      </p:sp>
    </p:spTree>
    <p:extLst>
      <p:ext uri="{BB962C8B-B14F-4D97-AF65-F5344CB8AC3E}">
        <p14:creationId xmlns:p14="http://schemas.microsoft.com/office/powerpoint/2010/main" val="1507827882"/>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4159A-063B-458E-9850-52C673325591}"/>
              </a:ext>
            </a:extLst>
          </p:cNvPr>
          <p:cNvSpPr>
            <a:spLocks noGrp="1"/>
          </p:cNvSpPr>
          <p:nvPr>
            <p:ph type="title"/>
          </p:nvPr>
        </p:nvSpPr>
        <p:spPr>
          <a:xfrm>
            <a:off x="838200" y="365125"/>
            <a:ext cx="10515599" cy="1325563"/>
          </a:xfrm>
        </p:spPr>
        <p:txBody>
          <a:bodyPr/>
          <a:lstStyle/>
          <a:p>
            <a:r>
              <a:rPr lang="en-GB" cap="small" dirty="0">
                <a:solidFill>
                  <a:srgbClr val="335466"/>
                </a:solidFill>
                <a:latin typeface="Basis Grotesque Mono" panose="02000509030000020004" pitchFamily="49" charset="0"/>
              </a:rPr>
              <a:t>agenda</a:t>
            </a:r>
          </a:p>
        </p:txBody>
      </p:sp>
      <p:sp>
        <p:nvSpPr>
          <p:cNvPr id="4" name="Content Placeholder 2">
            <a:extLst>
              <a:ext uri="{FF2B5EF4-FFF2-40B4-BE49-F238E27FC236}">
                <a16:creationId xmlns:a16="http://schemas.microsoft.com/office/drawing/2014/main" id="{C75621F4-3797-4E45-A0EF-B778F079B16F}"/>
              </a:ext>
            </a:extLst>
          </p:cNvPr>
          <p:cNvSpPr txBox="1">
            <a:spLocks/>
          </p:cNvSpPr>
          <p:nvPr/>
        </p:nvSpPr>
        <p:spPr>
          <a:xfrm>
            <a:off x="838199" y="1690688"/>
            <a:ext cx="10515600" cy="44735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28650" indent="-628650">
              <a:spcBef>
                <a:spcPts val="600"/>
              </a:spcBef>
              <a:spcAft>
                <a:spcPts val="600"/>
              </a:spcAft>
              <a:buFont typeface="+mj-lt"/>
              <a:buAutoNum type="arabicPeriod"/>
            </a:pPr>
            <a:r>
              <a:rPr lang="en-GB" dirty="0">
                <a:solidFill>
                  <a:srgbClr val="335466"/>
                </a:solidFill>
                <a:latin typeface="Arial" panose="020B0604020202020204" pitchFamily="34" charset="0"/>
                <a:cs typeface="Arial" panose="020B0604020202020204" pitchFamily="34" charset="0"/>
              </a:rPr>
              <a:t>Opening and welcome </a:t>
            </a:r>
          </a:p>
          <a:p>
            <a:pPr marL="628650" indent="-628650">
              <a:spcBef>
                <a:spcPts val="600"/>
              </a:spcBef>
              <a:spcAft>
                <a:spcPts val="600"/>
              </a:spcAft>
              <a:buFont typeface="+mj-lt"/>
              <a:buAutoNum type="arabicPeriod"/>
            </a:pPr>
            <a:r>
              <a:rPr lang="en-GB" dirty="0">
                <a:solidFill>
                  <a:srgbClr val="335466"/>
                </a:solidFill>
                <a:latin typeface="Arial" panose="020B0604020202020204" pitchFamily="34" charset="0"/>
                <a:cs typeface="Arial" panose="020B0604020202020204" pitchFamily="34" charset="0"/>
              </a:rPr>
              <a:t>Update on the situation in the MET Industries  </a:t>
            </a:r>
          </a:p>
          <a:p>
            <a:pPr marL="628650" indent="-628650">
              <a:spcBef>
                <a:spcPts val="600"/>
              </a:spcBef>
              <a:spcAft>
                <a:spcPts val="600"/>
              </a:spcAft>
              <a:buFont typeface="+mj-lt"/>
              <a:buAutoNum type="arabicPeriod"/>
            </a:pPr>
            <a:r>
              <a:rPr lang="en-GB" dirty="0">
                <a:solidFill>
                  <a:srgbClr val="335466"/>
                </a:solidFill>
                <a:latin typeface="Arial" panose="020B0604020202020204" pitchFamily="34" charset="0"/>
                <a:cs typeface="Arial" panose="020B0604020202020204" pitchFamily="34" charset="0"/>
              </a:rPr>
              <a:t>European Commission Spring Package </a:t>
            </a:r>
          </a:p>
          <a:p>
            <a:pPr marL="628650" indent="-628650">
              <a:spcBef>
                <a:spcPts val="600"/>
              </a:spcBef>
              <a:spcAft>
                <a:spcPts val="600"/>
              </a:spcAft>
              <a:buFont typeface="+mj-lt"/>
              <a:buAutoNum type="arabicPeriod"/>
            </a:pPr>
            <a:r>
              <a:rPr lang="en-GB" dirty="0">
                <a:solidFill>
                  <a:srgbClr val="335466"/>
                </a:solidFill>
                <a:latin typeface="Arial" panose="020B0604020202020204" pitchFamily="34" charset="0"/>
                <a:cs typeface="Arial" panose="020B0604020202020204" pitchFamily="34" charset="0"/>
              </a:rPr>
              <a:t>Integration of UK data in the Ceemet figures</a:t>
            </a:r>
          </a:p>
          <a:p>
            <a:pPr marL="628650" indent="-628650">
              <a:spcBef>
                <a:spcPts val="600"/>
              </a:spcBef>
              <a:spcAft>
                <a:spcPts val="600"/>
              </a:spcAft>
              <a:buFont typeface="+mj-lt"/>
              <a:buAutoNum type="arabicPeriod"/>
            </a:pPr>
            <a:r>
              <a:rPr lang="en-GB" dirty="0">
                <a:solidFill>
                  <a:srgbClr val="335466"/>
                </a:solidFill>
                <a:latin typeface="Arial" panose="020B0604020202020204" pitchFamily="34" charset="0"/>
                <a:cs typeface="Arial" panose="020B0604020202020204" pitchFamily="34" charset="0"/>
              </a:rPr>
              <a:t>Discussion on Ceemet figures </a:t>
            </a:r>
          </a:p>
          <a:p>
            <a:pPr marL="628650" indent="-628650">
              <a:spcBef>
                <a:spcPts val="600"/>
              </a:spcBef>
              <a:spcAft>
                <a:spcPts val="600"/>
              </a:spcAft>
              <a:buFont typeface="+mj-lt"/>
              <a:buAutoNum type="arabicPeriod"/>
            </a:pPr>
            <a:r>
              <a:rPr lang="en-GB" dirty="0">
                <a:solidFill>
                  <a:srgbClr val="335466"/>
                </a:solidFill>
                <a:latin typeface="Arial" panose="020B0604020202020204" pitchFamily="34" charset="0"/>
                <a:cs typeface="Arial" panose="020B0604020202020204" pitchFamily="34" charset="0"/>
              </a:rPr>
              <a:t>International comparison with other regions</a:t>
            </a:r>
          </a:p>
          <a:p>
            <a:pPr marL="628650" indent="-628650">
              <a:spcBef>
                <a:spcPts val="600"/>
              </a:spcBef>
              <a:spcAft>
                <a:spcPts val="600"/>
              </a:spcAft>
              <a:buFont typeface="+mj-lt"/>
              <a:buAutoNum type="arabicPeriod"/>
            </a:pPr>
            <a:r>
              <a:rPr lang="en-GB" dirty="0">
                <a:solidFill>
                  <a:srgbClr val="335466"/>
                </a:solidFill>
                <a:latin typeface="Arial" panose="020B0604020202020204" pitchFamily="34" charset="0"/>
                <a:cs typeface="Arial" panose="020B0604020202020204" pitchFamily="34" charset="0"/>
              </a:rPr>
              <a:t>Any other business </a:t>
            </a:r>
          </a:p>
        </p:txBody>
      </p:sp>
      <p:pic>
        <p:nvPicPr>
          <p:cNvPr id="13" name="Picture 12">
            <a:extLst>
              <a:ext uri="{FF2B5EF4-FFF2-40B4-BE49-F238E27FC236}">
                <a16:creationId xmlns:a16="http://schemas.microsoft.com/office/drawing/2014/main" id="{711AB690-C40A-445A-84E9-D9F55304C703}"/>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905773" y="1293961"/>
            <a:ext cx="2880000" cy="57705"/>
          </a:xfrm>
          <a:prstGeom prst="rect">
            <a:avLst/>
          </a:prstGeom>
        </p:spPr>
      </p:pic>
    </p:spTree>
    <p:extLst>
      <p:ext uri="{BB962C8B-B14F-4D97-AF65-F5344CB8AC3E}">
        <p14:creationId xmlns:p14="http://schemas.microsoft.com/office/powerpoint/2010/main" val="32864057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2279576" y="1988840"/>
            <a:ext cx="7416824"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400" b="1" i="0" u="none" strike="noStrike" kern="1200" cap="none" spc="0" normalizeH="0" baseline="0" noProof="0" dirty="0">
                <a:ln w="12700">
                  <a:noFill/>
                  <a:prstDash val="solid"/>
                </a:ln>
                <a:solidFill>
                  <a:srgbClr val="44546A"/>
                </a:solidFill>
                <a:effectLst/>
                <a:uLnTx/>
                <a:uFillTx/>
                <a:latin typeface="Calibri" panose="020F0502020204030204"/>
                <a:ea typeface="+mn-ea"/>
                <a:cs typeface="Arial" panose="020B0604020202020204" pitchFamily="34" charset="0"/>
              </a:rPr>
              <a:t>ITALY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400" b="1" i="0" u="none" strike="noStrike" kern="1200" cap="none" spc="0" normalizeH="0" baseline="0" noProof="0" dirty="0">
                <a:ln w="12700">
                  <a:noFill/>
                  <a:prstDash val="solid"/>
                </a:ln>
                <a:solidFill>
                  <a:srgbClr val="44546A"/>
                </a:solidFill>
                <a:effectLst/>
                <a:uLnTx/>
                <a:uFillTx/>
                <a:latin typeface="Calibri" panose="020F0502020204030204"/>
                <a:ea typeface="+mn-ea"/>
                <a:cs typeface="Arial" panose="020B0604020202020204" pitchFamily="34" charset="0"/>
              </a:rPr>
              <a:t>CEEMET National Update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400" b="1" i="0" u="none" strike="noStrike" kern="1200" cap="none" spc="0" normalizeH="0" baseline="0" noProof="0" dirty="0">
                <a:ln w="12700">
                  <a:noFill/>
                  <a:prstDash val="solid"/>
                </a:ln>
                <a:solidFill>
                  <a:srgbClr val="44546A"/>
                </a:solidFill>
                <a:effectLst/>
                <a:uLnTx/>
                <a:uFillTx/>
                <a:latin typeface="Calibri" panose="020F0502020204030204"/>
                <a:ea typeface="+mn-ea"/>
                <a:cs typeface="Arial" panose="020B0604020202020204" pitchFamily="34" charset="0"/>
              </a:rPr>
              <a:t>April 2024</a:t>
            </a:r>
          </a:p>
        </p:txBody>
      </p:sp>
      <p:pic>
        <p:nvPicPr>
          <p:cNvPr id="3" name="Immagine 2">
            <a:extLst>
              <a:ext uri="{FF2B5EF4-FFF2-40B4-BE49-F238E27FC236}">
                <a16:creationId xmlns:a16="http://schemas.microsoft.com/office/drawing/2014/main" id="{7FE019D5-2C6E-FED2-04B6-67F8A01B4FD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39416" y="5877272"/>
            <a:ext cx="1673316" cy="720301"/>
          </a:xfrm>
          <a:prstGeom prst="rect">
            <a:avLst/>
          </a:prstGeom>
        </p:spPr>
      </p:pic>
    </p:spTree>
    <p:extLst>
      <p:ext uri="{BB962C8B-B14F-4D97-AF65-F5344CB8AC3E}">
        <p14:creationId xmlns:p14="http://schemas.microsoft.com/office/powerpoint/2010/main" val="28988023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olo 11">
            <a:extLst>
              <a:ext uri="{FF2B5EF4-FFF2-40B4-BE49-F238E27FC236}">
                <a16:creationId xmlns:a16="http://schemas.microsoft.com/office/drawing/2014/main" id="{C5AC5E73-0420-4A7F-B1A8-AB60E45F03DD}"/>
              </a:ext>
            </a:extLst>
          </p:cNvPr>
          <p:cNvSpPr>
            <a:spLocks noGrp="1"/>
          </p:cNvSpPr>
          <p:nvPr>
            <p:ph type="title"/>
          </p:nvPr>
        </p:nvSpPr>
        <p:spPr>
          <a:xfrm>
            <a:off x="838200" y="116632"/>
            <a:ext cx="10515600" cy="975643"/>
          </a:xfrm>
        </p:spPr>
        <p:txBody>
          <a:bodyPr/>
          <a:lstStyle/>
          <a:p>
            <a:r>
              <a:rPr lang="it-IT" sz="3200" b="1" dirty="0">
                <a:latin typeface="+mn-lt"/>
              </a:rPr>
              <a:t>GDP dynamics ITALY</a:t>
            </a:r>
            <a:br>
              <a:rPr lang="it-IT" sz="2800" b="1" dirty="0">
                <a:latin typeface="+mn-lt"/>
              </a:rPr>
            </a:br>
            <a:r>
              <a:rPr lang="it-IT" sz="2400" b="1" dirty="0">
                <a:solidFill>
                  <a:schemeClr val="tx2"/>
                </a:solidFill>
                <a:latin typeface="+mn-lt"/>
              </a:rPr>
              <a:t>(</a:t>
            </a:r>
            <a:r>
              <a:rPr lang="it-IT" sz="2400" b="1" dirty="0" err="1">
                <a:solidFill>
                  <a:schemeClr val="tx2"/>
                </a:solidFill>
                <a:latin typeface="+mn-lt"/>
              </a:rPr>
              <a:t>yearly</a:t>
            </a:r>
            <a:r>
              <a:rPr lang="it-IT" sz="2400" b="1" dirty="0">
                <a:solidFill>
                  <a:schemeClr val="tx2"/>
                </a:solidFill>
                <a:latin typeface="+mn-lt"/>
              </a:rPr>
              <a:t> </a:t>
            </a:r>
            <a:r>
              <a:rPr lang="it-IT" sz="2400" b="1" dirty="0" err="1">
                <a:solidFill>
                  <a:schemeClr val="tx2"/>
                </a:solidFill>
                <a:latin typeface="+mn-lt"/>
              </a:rPr>
              <a:t>percentage</a:t>
            </a:r>
            <a:r>
              <a:rPr lang="it-IT" sz="2400" b="1" dirty="0">
                <a:latin typeface="+mn-lt"/>
              </a:rPr>
              <a:t>)</a:t>
            </a:r>
            <a:endParaRPr lang="it-IT" sz="2800" b="1" dirty="0">
              <a:latin typeface="+mn-lt"/>
            </a:endParaRPr>
          </a:p>
        </p:txBody>
      </p:sp>
      <p:graphicFrame>
        <p:nvGraphicFramePr>
          <p:cNvPr id="8" name="Grafico 7">
            <a:extLst>
              <a:ext uri="{FF2B5EF4-FFF2-40B4-BE49-F238E27FC236}">
                <a16:creationId xmlns:a16="http://schemas.microsoft.com/office/drawing/2014/main" id="{8DB16FB7-51B7-342A-489E-7A1706090F6A}"/>
              </a:ext>
            </a:extLst>
          </p:cNvPr>
          <p:cNvGraphicFramePr/>
          <p:nvPr/>
        </p:nvGraphicFramePr>
        <p:xfrm>
          <a:off x="696000" y="980728"/>
          <a:ext cx="10800000" cy="5085598"/>
        </p:xfrm>
        <a:graphic>
          <a:graphicData uri="http://schemas.openxmlformats.org/drawingml/2006/chart">
            <c:chart xmlns:c="http://schemas.openxmlformats.org/drawingml/2006/chart" xmlns:r="http://schemas.openxmlformats.org/officeDocument/2006/relationships" r:id="rId2"/>
          </a:graphicData>
        </a:graphic>
      </p:graphicFrame>
      <p:sp>
        <p:nvSpPr>
          <p:cNvPr id="2" name="Testo 2">
            <a:extLst>
              <a:ext uri="{FF2B5EF4-FFF2-40B4-BE49-F238E27FC236}">
                <a16:creationId xmlns:a16="http://schemas.microsoft.com/office/drawing/2014/main" id="{880CA36E-7D5B-F1F1-41EB-D22F26CA2811}"/>
              </a:ext>
            </a:extLst>
          </p:cNvPr>
          <p:cNvSpPr txBox="1">
            <a:spLocks noChangeArrowheads="1"/>
          </p:cNvSpPr>
          <p:nvPr/>
        </p:nvSpPr>
        <p:spPr bwMode="auto">
          <a:xfrm>
            <a:off x="335360" y="6453336"/>
            <a:ext cx="9001000" cy="404664"/>
          </a:xfrm>
          <a:prstGeom prst="rect">
            <a:avLst/>
          </a:prstGeom>
          <a:noFill/>
          <a:ln w="1">
            <a:noFill/>
            <a:miter lim="800000"/>
            <a:headEnd/>
            <a:tailEnd/>
          </a:ln>
        </p:spPr>
        <p:txBody>
          <a:bodyPr lIns="27432" tIns="22860" rIns="27432" bIns="2286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SOURCE: ISTAT, </a:t>
            </a:r>
            <a:r>
              <a:rPr kumimoji="0" lang="en-US" sz="1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GDP and General Government Net Borrowing, March 2024</a:t>
            </a:r>
            <a:r>
              <a:rPr kumimoji="0" lang="it-IT" sz="1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a:t>
            </a:r>
          </a:p>
        </p:txBody>
      </p:sp>
      <p:sp>
        <p:nvSpPr>
          <p:cNvPr id="3" name="CasellaDiTesto 2">
            <a:extLst>
              <a:ext uri="{FF2B5EF4-FFF2-40B4-BE49-F238E27FC236}">
                <a16:creationId xmlns:a16="http://schemas.microsoft.com/office/drawing/2014/main" id="{03ADC09C-EA26-BC0A-C58F-B562C7087F4F}"/>
              </a:ext>
            </a:extLst>
          </p:cNvPr>
          <p:cNvSpPr txBox="1"/>
          <p:nvPr/>
        </p:nvSpPr>
        <p:spPr>
          <a:xfrm>
            <a:off x="9192344" y="1412776"/>
            <a:ext cx="151216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002060"/>
                </a:solidFill>
                <a:effectLst/>
                <a:uLnTx/>
                <a:uFillTx/>
                <a:latin typeface="Calibri" panose="020F0502020204030204"/>
                <a:ea typeface="+mn-ea"/>
                <a:cs typeface="+mn-cs"/>
              </a:rPr>
              <a:t>2024 forecast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002060"/>
                </a:solidFill>
                <a:effectLst/>
                <a:uLnTx/>
                <a:uFillTx/>
                <a:latin typeface="Calibri" panose="020F0502020204030204"/>
                <a:ea typeface="+mn-ea"/>
                <a:cs typeface="+mn-cs"/>
              </a:rPr>
              <a:t>0.6%-1.0% </a:t>
            </a:r>
          </a:p>
        </p:txBody>
      </p:sp>
    </p:spTree>
    <p:extLst>
      <p:ext uri="{BB962C8B-B14F-4D97-AF65-F5344CB8AC3E}">
        <p14:creationId xmlns:p14="http://schemas.microsoft.com/office/powerpoint/2010/main" val="6884625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6FAEE02-7561-452A-861B-C6F555758160}"/>
              </a:ext>
            </a:extLst>
          </p:cNvPr>
          <p:cNvSpPr>
            <a:spLocks noGrp="1"/>
          </p:cNvSpPr>
          <p:nvPr>
            <p:ph type="title"/>
          </p:nvPr>
        </p:nvSpPr>
        <p:spPr>
          <a:xfrm>
            <a:off x="838200" y="162831"/>
            <a:ext cx="10515600" cy="975643"/>
          </a:xfrm>
        </p:spPr>
        <p:txBody>
          <a:bodyPr>
            <a:normAutofit/>
          </a:bodyPr>
          <a:lstStyle/>
          <a:p>
            <a:r>
              <a:rPr lang="it-IT" sz="3200" b="1" dirty="0">
                <a:solidFill>
                  <a:schemeClr val="tx2"/>
                </a:solidFill>
                <a:latin typeface="+mn-lt"/>
              </a:rPr>
              <a:t>Production Dynamics - 2023</a:t>
            </a:r>
            <a:br>
              <a:rPr lang="it-IT" dirty="0">
                <a:solidFill>
                  <a:schemeClr val="tx2"/>
                </a:solidFill>
                <a:latin typeface="+mn-lt"/>
              </a:rPr>
            </a:br>
            <a:r>
              <a:rPr lang="it-IT" sz="2400" dirty="0">
                <a:solidFill>
                  <a:schemeClr val="tx2"/>
                </a:solidFill>
                <a:latin typeface="+mn-lt"/>
              </a:rPr>
              <a:t>(</a:t>
            </a:r>
            <a:r>
              <a:rPr lang="it-IT" sz="2400" dirty="0" err="1">
                <a:solidFill>
                  <a:schemeClr val="tx2"/>
                </a:solidFill>
                <a:latin typeface="+mn-lt"/>
              </a:rPr>
              <a:t>tendential</a:t>
            </a:r>
            <a:r>
              <a:rPr lang="it-IT" sz="2400" dirty="0">
                <a:solidFill>
                  <a:schemeClr val="tx2"/>
                </a:solidFill>
                <a:latin typeface="+mn-lt"/>
              </a:rPr>
              <a:t> and </a:t>
            </a:r>
            <a:r>
              <a:rPr lang="it-IT" sz="2400" dirty="0" err="1">
                <a:solidFill>
                  <a:schemeClr val="tx2"/>
                </a:solidFill>
                <a:latin typeface="+mn-lt"/>
              </a:rPr>
              <a:t>cyclical</a:t>
            </a:r>
            <a:r>
              <a:rPr lang="it-IT" sz="2400" dirty="0">
                <a:solidFill>
                  <a:schemeClr val="tx2"/>
                </a:solidFill>
                <a:latin typeface="+mn-lt"/>
              </a:rPr>
              <a:t> </a:t>
            </a:r>
            <a:r>
              <a:rPr lang="it-IT" sz="2400" dirty="0" err="1">
                <a:solidFill>
                  <a:schemeClr val="tx2"/>
                </a:solidFill>
                <a:latin typeface="+mn-lt"/>
              </a:rPr>
              <a:t>variations</a:t>
            </a:r>
            <a:r>
              <a:rPr lang="it-IT" sz="2400" dirty="0">
                <a:solidFill>
                  <a:schemeClr val="tx2"/>
                </a:solidFill>
                <a:latin typeface="+mn-lt"/>
              </a:rPr>
              <a:t> in </a:t>
            </a:r>
            <a:r>
              <a:rPr lang="it-IT" sz="2400" dirty="0" err="1">
                <a:solidFill>
                  <a:schemeClr val="tx2"/>
                </a:solidFill>
                <a:latin typeface="+mn-lt"/>
              </a:rPr>
              <a:t>each</a:t>
            </a:r>
            <a:r>
              <a:rPr lang="it-IT" sz="2400" dirty="0">
                <a:solidFill>
                  <a:schemeClr val="tx2"/>
                </a:solidFill>
                <a:latin typeface="+mn-lt"/>
              </a:rPr>
              <a:t> quarter)</a:t>
            </a:r>
            <a:endParaRPr lang="it-IT" dirty="0"/>
          </a:p>
        </p:txBody>
      </p:sp>
      <p:graphicFrame>
        <p:nvGraphicFramePr>
          <p:cNvPr id="4" name="Segnaposto contenuto 3">
            <a:extLst>
              <a:ext uri="{FF2B5EF4-FFF2-40B4-BE49-F238E27FC236}">
                <a16:creationId xmlns:a16="http://schemas.microsoft.com/office/drawing/2014/main" id="{34912DE5-7BE3-4199-B80E-2AB11C1BE0A8}"/>
              </a:ext>
            </a:extLst>
          </p:cNvPr>
          <p:cNvGraphicFramePr>
            <a:graphicFrameLocks/>
          </p:cNvGraphicFramePr>
          <p:nvPr/>
        </p:nvGraphicFramePr>
        <p:xfrm>
          <a:off x="1703512" y="999000"/>
          <a:ext cx="8460000" cy="4860000"/>
        </p:xfrm>
        <a:graphic>
          <a:graphicData uri="http://schemas.openxmlformats.org/drawingml/2006/chart">
            <c:chart xmlns:c="http://schemas.openxmlformats.org/drawingml/2006/chart" xmlns:r="http://schemas.openxmlformats.org/officeDocument/2006/relationships" r:id="rId2"/>
          </a:graphicData>
        </a:graphic>
      </p:graphicFrame>
      <p:sp>
        <p:nvSpPr>
          <p:cNvPr id="7" name="Parentesi quadra chiusa 6">
            <a:extLst>
              <a:ext uri="{FF2B5EF4-FFF2-40B4-BE49-F238E27FC236}">
                <a16:creationId xmlns:a16="http://schemas.microsoft.com/office/drawing/2014/main" id="{B7D9A310-F4A1-4A7E-8786-66393F803862}"/>
              </a:ext>
            </a:extLst>
          </p:cNvPr>
          <p:cNvSpPr/>
          <p:nvPr/>
        </p:nvSpPr>
        <p:spPr>
          <a:xfrm rot="5400000">
            <a:off x="3650113" y="4704487"/>
            <a:ext cx="425964" cy="2734991"/>
          </a:xfrm>
          <a:prstGeom prst="rightBracket">
            <a:avLst/>
          </a:prstGeom>
          <a:ln w="38100">
            <a:solidFill>
              <a:srgbClr val="F57913"/>
            </a:solidFill>
          </a:ln>
        </p:spPr>
        <p:style>
          <a:lnRef idx="1">
            <a:schemeClr val="accent1"/>
          </a:lnRef>
          <a:fillRef idx="0">
            <a:schemeClr val="accent1"/>
          </a:fillRef>
          <a:effectRef idx="0">
            <a:schemeClr val="accent1"/>
          </a:effectRef>
          <a:fontRef idx="minor">
            <a:schemeClr val="tx1"/>
          </a:fontRef>
        </p:style>
        <p:txBody>
          <a:bodyPr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Parentesi quadra chiusa 7">
            <a:extLst>
              <a:ext uri="{FF2B5EF4-FFF2-40B4-BE49-F238E27FC236}">
                <a16:creationId xmlns:a16="http://schemas.microsoft.com/office/drawing/2014/main" id="{34E20B21-9804-4AE0-B185-943C9B9B1277}"/>
              </a:ext>
            </a:extLst>
          </p:cNvPr>
          <p:cNvSpPr/>
          <p:nvPr/>
        </p:nvSpPr>
        <p:spPr>
          <a:xfrm rot="5400000">
            <a:off x="8258625" y="4704488"/>
            <a:ext cx="425964" cy="2734991"/>
          </a:xfrm>
          <a:prstGeom prst="rightBracket">
            <a:avLst/>
          </a:prstGeom>
          <a:ln w="38100">
            <a:solidFill>
              <a:srgbClr val="F57913"/>
            </a:solidFill>
          </a:ln>
        </p:spPr>
        <p:style>
          <a:lnRef idx="1">
            <a:schemeClr val="accent1"/>
          </a:lnRef>
          <a:fillRef idx="0">
            <a:schemeClr val="accent1"/>
          </a:fillRef>
          <a:effectRef idx="0">
            <a:schemeClr val="accent1"/>
          </a:effectRef>
          <a:fontRef idx="minor">
            <a:schemeClr val="tx1"/>
          </a:fontRef>
        </p:style>
        <p:txBody>
          <a:bodyPr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CasellaDiTesto 8">
            <a:extLst>
              <a:ext uri="{FF2B5EF4-FFF2-40B4-BE49-F238E27FC236}">
                <a16:creationId xmlns:a16="http://schemas.microsoft.com/office/drawing/2014/main" id="{DD8BF1F6-9EE3-48F0-AC53-EBCD13964515}"/>
              </a:ext>
            </a:extLst>
          </p:cNvPr>
          <p:cNvSpPr txBox="1"/>
          <p:nvPr/>
        </p:nvSpPr>
        <p:spPr>
          <a:xfrm>
            <a:off x="2674963" y="5859000"/>
            <a:ext cx="237626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err="1">
                <a:ln>
                  <a:noFill/>
                </a:ln>
                <a:solidFill>
                  <a:srgbClr val="DD6909"/>
                </a:solidFill>
                <a:effectLst/>
                <a:uLnTx/>
                <a:uFillTx/>
                <a:latin typeface="Calibri" panose="020F0502020204030204"/>
                <a:ea typeface="+mn-ea"/>
                <a:cs typeface="+mn-cs"/>
              </a:rPr>
              <a:t>tendential</a:t>
            </a:r>
            <a:r>
              <a:rPr kumimoji="0" lang="it-IT" sz="1800" b="1" i="0" u="none" strike="noStrike" kern="1200" cap="none" spc="0" normalizeH="0" baseline="0" noProof="0" dirty="0">
                <a:ln>
                  <a:noFill/>
                </a:ln>
                <a:solidFill>
                  <a:srgbClr val="DD6909"/>
                </a:solidFill>
                <a:effectLst/>
                <a:uLnTx/>
                <a:uFillTx/>
                <a:latin typeface="Calibri" panose="020F0502020204030204"/>
                <a:ea typeface="+mn-ea"/>
                <a:cs typeface="+mn-cs"/>
              </a:rPr>
              <a:t> </a:t>
            </a:r>
            <a:r>
              <a:rPr kumimoji="0" lang="it-IT" sz="1800" b="1" i="0" u="none" strike="noStrike" kern="1200" cap="none" spc="0" normalizeH="0" baseline="0" noProof="0" dirty="0" err="1">
                <a:ln>
                  <a:noFill/>
                </a:ln>
                <a:solidFill>
                  <a:srgbClr val="DD6909"/>
                </a:solidFill>
                <a:effectLst/>
                <a:uLnTx/>
                <a:uFillTx/>
                <a:latin typeface="Calibri" panose="020F0502020204030204"/>
                <a:ea typeface="+mn-ea"/>
                <a:cs typeface="+mn-cs"/>
              </a:rPr>
              <a:t>variations</a:t>
            </a:r>
            <a:endParaRPr kumimoji="0" lang="it-IT" sz="1800" b="1" i="0" u="none" strike="noStrike" kern="1200" cap="none" spc="0" normalizeH="0" baseline="0" noProof="0" dirty="0">
              <a:ln>
                <a:noFill/>
              </a:ln>
              <a:solidFill>
                <a:srgbClr val="DD6909"/>
              </a:solidFill>
              <a:effectLst/>
              <a:uLnTx/>
              <a:uFillTx/>
              <a:latin typeface="Calibri" panose="020F0502020204030204"/>
              <a:ea typeface="+mn-ea"/>
              <a:cs typeface="+mn-cs"/>
            </a:endParaRPr>
          </a:p>
        </p:txBody>
      </p:sp>
      <p:sp>
        <p:nvSpPr>
          <p:cNvPr id="10" name="CasellaDiTesto 9">
            <a:extLst>
              <a:ext uri="{FF2B5EF4-FFF2-40B4-BE49-F238E27FC236}">
                <a16:creationId xmlns:a16="http://schemas.microsoft.com/office/drawing/2014/main" id="{DA3B6394-88F9-4254-91A6-579C640DDFEC}"/>
              </a:ext>
            </a:extLst>
          </p:cNvPr>
          <p:cNvSpPr txBox="1"/>
          <p:nvPr/>
        </p:nvSpPr>
        <p:spPr>
          <a:xfrm>
            <a:off x="7031588" y="5859000"/>
            <a:ext cx="288003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err="1">
                <a:ln>
                  <a:noFill/>
                </a:ln>
                <a:solidFill>
                  <a:srgbClr val="DD6909"/>
                </a:solidFill>
                <a:effectLst/>
                <a:uLnTx/>
                <a:uFillTx/>
                <a:latin typeface="Calibri" panose="020F0502020204030204"/>
                <a:ea typeface="+mn-ea"/>
                <a:cs typeface="+mn-cs"/>
              </a:rPr>
              <a:t>cyclical</a:t>
            </a:r>
            <a:r>
              <a:rPr kumimoji="0" lang="it-IT" sz="1800" b="1" i="0" u="none" strike="noStrike" kern="1200" cap="none" spc="0" normalizeH="0" baseline="0" noProof="0" dirty="0">
                <a:ln>
                  <a:noFill/>
                </a:ln>
                <a:solidFill>
                  <a:srgbClr val="DD6909"/>
                </a:solidFill>
                <a:effectLst/>
                <a:uLnTx/>
                <a:uFillTx/>
                <a:latin typeface="Calibri" panose="020F0502020204030204"/>
                <a:ea typeface="+mn-ea"/>
                <a:cs typeface="+mn-cs"/>
              </a:rPr>
              <a:t> </a:t>
            </a:r>
            <a:r>
              <a:rPr kumimoji="0" lang="it-IT" sz="1800" b="1" i="0" u="none" strike="noStrike" kern="1200" cap="none" spc="0" normalizeH="0" baseline="0" noProof="0" dirty="0" err="1">
                <a:ln>
                  <a:noFill/>
                </a:ln>
                <a:solidFill>
                  <a:srgbClr val="DD6909"/>
                </a:solidFill>
                <a:effectLst/>
                <a:uLnTx/>
                <a:uFillTx/>
                <a:latin typeface="Calibri" panose="020F0502020204030204"/>
                <a:ea typeface="+mn-ea"/>
                <a:cs typeface="+mn-cs"/>
              </a:rPr>
              <a:t>variations</a:t>
            </a:r>
            <a:endParaRPr kumimoji="0" lang="it-IT" sz="1800" b="1" i="0" u="none" strike="noStrike" kern="1200" cap="none" spc="0" normalizeH="0" baseline="0" noProof="0" dirty="0">
              <a:ln>
                <a:noFill/>
              </a:ln>
              <a:solidFill>
                <a:srgbClr val="DD6909"/>
              </a:solidFill>
              <a:effectLst/>
              <a:uLnTx/>
              <a:uFillTx/>
              <a:latin typeface="Calibri" panose="020F0502020204030204"/>
              <a:ea typeface="+mn-ea"/>
              <a:cs typeface="+mn-cs"/>
            </a:endParaRPr>
          </a:p>
        </p:txBody>
      </p:sp>
      <p:sp>
        <p:nvSpPr>
          <p:cNvPr id="3" name="Testo 2">
            <a:extLst>
              <a:ext uri="{FF2B5EF4-FFF2-40B4-BE49-F238E27FC236}">
                <a16:creationId xmlns:a16="http://schemas.microsoft.com/office/drawing/2014/main" id="{5FD3D5F3-DC95-1385-B213-08B6E504C344}"/>
              </a:ext>
            </a:extLst>
          </p:cNvPr>
          <p:cNvSpPr txBox="1">
            <a:spLocks noChangeArrowheads="1"/>
          </p:cNvSpPr>
          <p:nvPr/>
        </p:nvSpPr>
        <p:spPr bwMode="auto">
          <a:xfrm>
            <a:off x="407368" y="6551153"/>
            <a:ext cx="2808312" cy="288032"/>
          </a:xfrm>
          <a:prstGeom prst="rect">
            <a:avLst/>
          </a:prstGeom>
          <a:noFill/>
          <a:ln w="1">
            <a:noFill/>
            <a:miter lim="800000"/>
            <a:headEnd/>
            <a:tailEnd/>
          </a:ln>
        </p:spPr>
        <p:txBody>
          <a:bodyPr lIns="27432" tIns="22860" rIns="27432" bIns="2286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SOURCE: </a:t>
            </a:r>
            <a:r>
              <a:rPr kumimoji="0" lang="it-IT" sz="1400" b="1"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Elaborations</a:t>
            </a:r>
            <a:r>
              <a:rPr kumimoji="0" lang="it-IT" sz="1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on ISTAT data</a:t>
            </a:r>
          </a:p>
        </p:txBody>
      </p:sp>
    </p:spTree>
    <p:extLst>
      <p:ext uri="{BB962C8B-B14F-4D97-AF65-F5344CB8AC3E}">
        <p14:creationId xmlns:p14="http://schemas.microsoft.com/office/powerpoint/2010/main" val="17635809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7EEA634-8F6D-40AF-9F18-C2E8BE7282D7}"/>
              </a:ext>
            </a:extLst>
          </p:cNvPr>
          <p:cNvSpPr>
            <a:spLocks noGrp="1"/>
          </p:cNvSpPr>
          <p:nvPr>
            <p:ph type="title"/>
          </p:nvPr>
        </p:nvSpPr>
        <p:spPr>
          <a:xfrm>
            <a:off x="838200" y="260648"/>
            <a:ext cx="10515600" cy="948187"/>
          </a:xfrm>
        </p:spPr>
        <p:txBody>
          <a:bodyPr>
            <a:normAutofit/>
          </a:bodyPr>
          <a:lstStyle/>
          <a:p>
            <a:pPr algn="ctr"/>
            <a:r>
              <a:rPr lang="it-IT" sz="3200" b="1" dirty="0" err="1">
                <a:solidFill>
                  <a:schemeClr val="tx2"/>
                </a:solidFill>
                <a:latin typeface="+mn-lt"/>
              </a:rPr>
              <a:t>Metalworking</a:t>
            </a:r>
            <a:r>
              <a:rPr lang="it-IT" sz="3200" b="1" dirty="0">
                <a:solidFill>
                  <a:schemeClr val="tx2"/>
                </a:solidFill>
                <a:latin typeface="+mn-lt"/>
              </a:rPr>
              <a:t> Production by Industrial Sector</a:t>
            </a:r>
            <a:br>
              <a:rPr lang="it-IT" dirty="0">
                <a:solidFill>
                  <a:schemeClr val="tx2"/>
                </a:solidFill>
                <a:latin typeface="+mn-lt"/>
              </a:rPr>
            </a:br>
            <a:r>
              <a:rPr lang="it-IT" sz="2400" b="1" dirty="0">
                <a:solidFill>
                  <a:schemeClr val="tx2"/>
                </a:solidFill>
                <a:latin typeface="+mn-lt"/>
              </a:rPr>
              <a:t>( 2023/2022 </a:t>
            </a:r>
            <a:r>
              <a:rPr lang="it-IT" sz="2400" b="1" dirty="0" err="1">
                <a:solidFill>
                  <a:schemeClr val="tx2"/>
                </a:solidFill>
                <a:latin typeface="+mn-lt"/>
              </a:rPr>
              <a:t>percentage</a:t>
            </a:r>
            <a:r>
              <a:rPr lang="it-IT" sz="2400" b="1" dirty="0">
                <a:solidFill>
                  <a:schemeClr val="tx2"/>
                </a:solidFill>
                <a:latin typeface="+mn-lt"/>
              </a:rPr>
              <a:t> </a:t>
            </a:r>
            <a:r>
              <a:rPr lang="it-IT" sz="2400" b="1" dirty="0" err="1">
                <a:solidFill>
                  <a:schemeClr val="tx2"/>
                </a:solidFill>
                <a:latin typeface="+mn-lt"/>
              </a:rPr>
              <a:t>change</a:t>
            </a:r>
            <a:r>
              <a:rPr lang="it-IT" sz="2400" b="1" dirty="0">
                <a:solidFill>
                  <a:schemeClr val="tx2"/>
                </a:solidFill>
                <a:latin typeface="+mn-lt"/>
              </a:rPr>
              <a:t>)</a:t>
            </a:r>
            <a:endParaRPr lang="it-IT" sz="2400" b="1" dirty="0"/>
          </a:p>
        </p:txBody>
      </p:sp>
      <p:graphicFrame>
        <p:nvGraphicFramePr>
          <p:cNvPr id="6" name="Segnaposto contenuto 5">
            <a:extLst>
              <a:ext uri="{FF2B5EF4-FFF2-40B4-BE49-F238E27FC236}">
                <a16:creationId xmlns:a16="http://schemas.microsoft.com/office/drawing/2014/main" id="{61CD5646-FD76-48D4-899E-CAB4F27D911D}"/>
              </a:ext>
            </a:extLst>
          </p:cNvPr>
          <p:cNvGraphicFramePr>
            <a:graphicFrameLocks noGrp="1"/>
          </p:cNvGraphicFramePr>
          <p:nvPr>
            <p:ph idx="1"/>
          </p:nvPr>
        </p:nvGraphicFramePr>
        <p:xfrm>
          <a:off x="1280700" y="1340768"/>
          <a:ext cx="9630600" cy="4932008"/>
        </p:xfrm>
        <a:graphic>
          <a:graphicData uri="http://schemas.openxmlformats.org/drawingml/2006/chart">
            <c:chart xmlns:c="http://schemas.openxmlformats.org/drawingml/2006/chart" xmlns:r="http://schemas.openxmlformats.org/officeDocument/2006/relationships" r:id="rId2"/>
          </a:graphicData>
        </a:graphic>
      </p:graphicFrame>
      <p:sp>
        <p:nvSpPr>
          <p:cNvPr id="3" name="Testo 2">
            <a:extLst>
              <a:ext uri="{FF2B5EF4-FFF2-40B4-BE49-F238E27FC236}">
                <a16:creationId xmlns:a16="http://schemas.microsoft.com/office/drawing/2014/main" id="{1BC9C6FE-B5E9-81A2-7769-B51EFA95564A}"/>
              </a:ext>
            </a:extLst>
          </p:cNvPr>
          <p:cNvSpPr txBox="1">
            <a:spLocks noChangeArrowheads="1"/>
          </p:cNvSpPr>
          <p:nvPr/>
        </p:nvSpPr>
        <p:spPr bwMode="auto">
          <a:xfrm>
            <a:off x="335360" y="6406199"/>
            <a:ext cx="2808312" cy="288032"/>
          </a:xfrm>
          <a:prstGeom prst="rect">
            <a:avLst/>
          </a:prstGeom>
          <a:noFill/>
          <a:ln w="1">
            <a:noFill/>
            <a:miter lim="800000"/>
            <a:headEnd/>
            <a:tailEnd/>
          </a:ln>
        </p:spPr>
        <p:txBody>
          <a:bodyPr lIns="27432" tIns="22860" rIns="27432" bIns="2286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SOURCE: </a:t>
            </a:r>
            <a:r>
              <a:rPr kumimoji="0" lang="it-IT" sz="1400" b="1"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Elaborations</a:t>
            </a:r>
            <a:r>
              <a:rPr kumimoji="0" lang="it-IT" sz="1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on ISTAT data</a:t>
            </a:r>
          </a:p>
        </p:txBody>
      </p:sp>
    </p:spTree>
    <p:extLst>
      <p:ext uri="{BB962C8B-B14F-4D97-AF65-F5344CB8AC3E}">
        <p14:creationId xmlns:p14="http://schemas.microsoft.com/office/powerpoint/2010/main" val="2255197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3F36CE3-90FF-44CE-822E-F9F5DB744518}"/>
              </a:ext>
            </a:extLst>
          </p:cNvPr>
          <p:cNvSpPr>
            <a:spLocks noGrp="1"/>
          </p:cNvSpPr>
          <p:nvPr>
            <p:ph type="title"/>
          </p:nvPr>
        </p:nvSpPr>
        <p:spPr>
          <a:xfrm>
            <a:off x="838200" y="149989"/>
            <a:ext cx="10515600" cy="975643"/>
          </a:xfrm>
        </p:spPr>
        <p:txBody>
          <a:bodyPr/>
          <a:lstStyle/>
          <a:p>
            <a:r>
              <a:rPr lang="it-IT" dirty="0" err="1"/>
              <a:t>Italian</a:t>
            </a:r>
            <a:r>
              <a:rPr lang="it-IT" dirty="0"/>
              <a:t> </a:t>
            </a:r>
            <a:r>
              <a:rPr lang="it-IT" dirty="0" err="1"/>
              <a:t>Metalworking</a:t>
            </a:r>
            <a:r>
              <a:rPr lang="it-IT" dirty="0"/>
              <a:t> Exports by </a:t>
            </a:r>
            <a:r>
              <a:rPr lang="it-IT" dirty="0" err="1"/>
              <a:t>Destination</a:t>
            </a:r>
            <a:r>
              <a:rPr lang="it-IT" dirty="0"/>
              <a:t> Market</a:t>
            </a:r>
            <a:br>
              <a:rPr lang="it-IT" dirty="0"/>
            </a:br>
            <a:r>
              <a:rPr lang="it-IT" sz="2400" dirty="0"/>
              <a:t>(2023/2022  </a:t>
            </a:r>
            <a:r>
              <a:rPr lang="it-IT" sz="2400" dirty="0" err="1"/>
              <a:t>percentage</a:t>
            </a:r>
            <a:r>
              <a:rPr lang="it-IT" sz="2400" dirty="0"/>
              <a:t> </a:t>
            </a:r>
            <a:r>
              <a:rPr lang="it-IT" sz="2400" dirty="0" err="1"/>
              <a:t>change</a:t>
            </a:r>
            <a:r>
              <a:rPr lang="it-IT" sz="2400" dirty="0"/>
              <a:t>)</a:t>
            </a:r>
            <a:endParaRPr lang="it-IT" dirty="0">
              <a:solidFill>
                <a:schemeClr val="tx1"/>
              </a:solidFill>
            </a:endParaRPr>
          </a:p>
        </p:txBody>
      </p:sp>
      <p:graphicFrame>
        <p:nvGraphicFramePr>
          <p:cNvPr id="3" name="Tabella 3">
            <a:extLst>
              <a:ext uri="{FF2B5EF4-FFF2-40B4-BE49-F238E27FC236}">
                <a16:creationId xmlns:a16="http://schemas.microsoft.com/office/drawing/2014/main" id="{980CC311-63BD-4B3D-AC9C-C685CB26EDDE}"/>
              </a:ext>
            </a:extLst>
          </p:cNvPr>
          <p:cNvGraphicFramePr>
            <a:graphicFrameLocks noGrp="1"/>
          </p:cNvGraphicFramePr>
          <p:nvPr/>
        </p:nvGraphicFramePr>
        <p:xfrm>
          <a:off x="2082000" y="1233312"/>
          <a:ext cx="8028000" cy="5176080"/>
        </p:xfrm>
        <a:graphic>
          <a:graphicData uri="http://schemas.openxmlformats.org/drawingml/2006/table">
            <a:tbl>
              <a:tblPr firstRow="1" bandRow="1">
                <a:tableStyleId>{69012ECD-51FC-41F1-AA8D-1B2483CD663E}</a:tableStyleId>
              </a:tblPr>
              <a:tblGrid>
                <a:gridCol w="2304000">
                  <a:extLst>
                    <a:ext uri="{9D8B030D-6E8A-4147-A177-3AD203B41FA5}">
                      <a16:colId xmlns:a16="http://schemas.microsoft.com/office/drawing/2014/main" val="136739560"/>
                    </a:ext>
                  </a:extLst>
                </a:gridCol>
                <a:gridCol w="1908000">
                  <a:extLst>
                    <a:ext uri="{9D8B030D-6E8A-4147-A177-3AD203B41FA5}">
                      <a16:colId xmlns:a16="http://schemas.microsoft.com/office/drawing/2014/main" val="4123694484"/>
                    </a:ext>
                  </a:extLst>
                </a:gridCol>
                <a:gridCol w="1908000">
                  <a:extLst>
                    <a:ext uri="{9D8B030D-6E8A-4147-A177-3AD203B41FA5}">
                      <a16:colId xmlns:a16="http://schemas.microsoft.com/office/drawing/2014/main" val="2121639515"/>
                    </a:ext>
                  </a:extLst>
                </a:gridCol>
                <a:gridCol w="1908000">
                  <a:extLst>
                    <a:ext uri="{9D8B030D-6E8A-4147-A177-3AD203B41FA5}">
                      <a16:colId xmlns:a16="http://schemas.microsoft.com/office/drawing/2014/main" val="4181222933"/>
                    </a:ext>
                  </a:extLst>
                </a:gridCol>
              </a:tblGrid>
              <a:tr h="468000">
                <a:tc>
                  <a:txBody>
                    <a:bodyPr/>
                    <a:lstStyle/>
                    <a:p>
                      <a:endParaRPr lang="it-IT" dirty="0"/>
                    </a:p>
                  </a:txBody>
                  <a:tcPr anchor="ctr"/>
                </a:tc>
                <a:tc>
                  <a:txBody>
                    <a:bodyPr/>
                    <a:lstStyle/>
                    <a:p>
                      <a:pPr algn="ctr"/>
                      <a:r>
                        <a:rPr lang="it-IT" dirty="0" err="1"/>
                        <a:t>Billions</a:t>
                      </a:r>
                      <a:r>
                        <a:rPr lang="it-IT" dirty="0"/>
                        <a:t> €</a:t>
                      </a:r>
                    </a:p>
                  </a:txBody>
                  <a:tcPr anchor="ctr"/>
                </a:tc>
                <a:tc>
                  <a:txBody>
                    <a:bodyPr/>
                    <a:lstStyle/>
                    <a:p>
                      <a:pPr algn="ctr"/>
                      <a:r>
                        <a:rPr lang="it-IT" dirty="0"/>
                        <a:t>SHARE %</a:t>
                      </a:r>
                    </a:p>
                  </a:txBody>
                  <a:tcPr anchor="ctr"/>
                </a:tc>
                <a:tc>
                  <a:txBody>
                    <a:bodyPr/>
                    <a:lstStyle/>
                    <a:p>
                      <a:pPr algn="ctr"/>
                      <a:r>
                        <a:rPr lang="it-IT" dirty="0" err="1"/>
                        <a:t>Percentage</a:t>
                      </a:r>
                      <a:r>
                        <a:rPr lang="it-IT" dirty="0"/>
                        <a:t> </a:t>
                      </a:r>
                      <a:r>
                        <a:rPr lang="it-IT" dirty="0" err="1"/>
                        <a:t>change</a:t>
                      </a:r>
                      <a:endParaRPr lang="it-IT" dirty="0"/>
                    </a:p>
                  </a:txBody>
                  <a:tcPr anchor="ctr"/>
                </a:tc>
                <a:extLst>
                  <a:ext uri="{0D108BD9-81ED-4DB2-BD59-A6C34878D82A}">
                    <a16:rowId xmlns:a16="http://schemas.microsoft.com/office/drawing/2014/main" val="4119167529"/>
                  </a:ext>
                </a:extLst>
              </a:tr>
              <a:tr h="324000">
                <a:tc>
                  <a:txBody>
                    <a:bodyPr/>
                    <a:lstStyle/>
                    <a:p>
                      <a:pPr marL="108000" lvl="0" algn="l">
                        <a:lnSpc>
                          <a:spcPct val="115000"/>
                        </a:lnSpc>
                        <a:spcAft>
                          <a:spcPts val="0"/>
                        </a:spcAft>
                      </a:pPr>
                      <a:r>
                        <a:rPr lang="it-IT" sz="1600" b="1" i="0" dirty="0">
                          <a:solidFill>
                            <a:srgbClr val="336699"/>
                          </a:solidFill>
                          <a:latin typeface="Calibri"/>
                          <a:ea typeface="Calibri"/>
                          <a:cs typeface="Times New Roman"/>
                        </a:rPr>
                        <a:t>WORLDWIDE</a:t>
                      </a:r>
                      <a:endParaRPr lang="it-IT" sz="1600" i="0" dirty="0">
                        <a:solidFill>
                          <a:srgbClr val="336699"/>
                        </a:solidFill>
                        <a:latin typeface="Calibri"/>
                        <a:ea typeface="Calibri"/>
                        <a:cs typeface="Times New Roman"/>
                      </a:endParaRPr>
                    </a:p>
                  </a:txBody>
                  <a:tcPr marL="0" marR="26406" marT="0" marB="0" anchor="ctr">
                    <a:lnL w="12700" cap="flat" cmpd="sng" algn="ctr">
                      <a:noFill/>
                      <a:prstDash val="solid"/>
                      <a:round/>
                      <a:headEnd type="none" w="med" len="med"/>
                      <a:tailEnd type="none" w="med" len="med"/>
                    </a:lnL>
                  </a:tcPr>
                </a:tc>
                <a:tc>
                  <a:txBody>
                    <a:bodyPr/>
                    <a:lstStyle/>
                    <a:p>
                      <a:pPr marL="0" algn="ctr" defTabSz="914400" rtl="0" eaLnBrk="1" fontAlgn="ctr" latinLnBrk="0" hangingPunct="1"/>
                      <a:r>
                        <a:rPr lang="it-IT" sz="1600" b="1" i="0" u="none" strike="noStrike" kern="1200" dirty="0">
                          <a:solidFill>
                            <a:srgbClr val="336699"/>
                          </a:solidFill>
                          <a:effectLst/>
                          <a:latin typeface="Calibri" panose="020F0502020204030204" pitchFamily="34" charset="0"/>
                          <a:ea typeface="+mn-ea"/>
                          <a:cs typeface="+mn-cs"/>
                        </a:rPr>
                        <a:t>287.3</a:t>
                      </a:r>
                    </a:p>
                  </a:txBody>
                  <a:tcPr marL="7620" marR="7620" marT="7620" marB="0" anchor="ctr"/>
                </a:tc>
                <a:tc>
                  <a:txBody>
                    <a:bodyPr/>
                    <a:lstStyle/>
                    <a:p>
                      <a:pPr marL="0" algn="ctr" defTabSz="914400" rtl="0" eaLnBrk="1" fontAlgn="ctr" latinLnBrk="0" hangingPunct="1"/>
                      <a:r>
                        <a:rPr lang="it-IT" sz="1600" b="1" i="0" u="none" strike="noStrike" kern="1200" dirty="0">
                          <a:solidFill>
                            <a:srgbClr val="336699"/>
                          </a:solidFill>
                          <a:effectLst/>
                          <a:latin typeface="Calibri" panose="020F0502020204030204" pitchFamily="34" charset="0"/>
                          <a:ea typeface="+mn-ea"/>
                          <a:cs typeface="+mn-cs"/>
                        </a:rPr>
                        <a:t>100.0</a:t>
                      </a:r>
                    </a:p>
                  </a:txBody>
                  <a:tcPr marL="7620" marR="7620" marT="7620" marB="0" anchor="ctr"/>
                </a:tc>
                <a:tc>
                  <a:txBody>
                    <a:bodyPr/>
                    <a:lstStyle/>
                    <a:p>
                      <a:pPr marL="0" algn="ctr" defTabSz="914400" rtl="0" eaLnBrk="1" fontAlgn="ctr" latinLnBrk="0" hangingPunct="1"/>
                      <a:r>
                        <a:rPr lang="it-IT" sz="1600" b="1" i="0" u="none" strike="noStrike" kern="1200" dirty="0">
                          <a:solidFill>
                            <a:srgbClr val="336699"/>
                          </a:solidFill>
                          <a:effectLst/>
                          <a:latin typeface="Calibri" panose="020F0502020204030204" pitchFamily="34" charset="0"/>
                          <a:ea typeface="+mn-ea"/>
                          <a:cs typeface="+mn-cs"/>
                        </a:rPr>
                        <a:t>2.7</a:t>
                      </a:r>
                    </a:p>
                  </a:txBody>
                  <a:tcPr marL="7620" marR="7620" marT="7620" marB="0" anchor="ctr">
                    <a:lnR w="12700" cap="flat" cmpd="sng" algn="ctr">
                      <a:noFill/>
                      <a:prstDash val="solid"/>
                      <a:round/>
                      <a:headEnd type="none" w="med" len="med"/>
                      <a:tailEnd type="none" w="med" len="med"/>
                    </a:lnR>
                  </a:tcPr>
                </a:tc>
                <a:extLst>
                  <a:ext uri="{0D108BD9-81ED-4DB2-BD59-A6C34878D82A}">
                    <a16:rowId xmlns:a16="http://schemas.microsoft.com/office/drawing/2014/main" val="1503498379"/>
                  </a:ext>
                </a:extLst>
              </a:tr>
              <a:tr h="324000">
                <a:tc>
                  <a:txBody>
                    <a:bodyPr/>
                    <a:lstStyle/>
                    <a:p>
                      <a:pPr marL="108000" lvl="0">
                        <a:lnSpc>
                          <a:spcPct val="115000"/>
                        </a:lnSpc>
                        <a:spcAft>
                          <a:spcPts val="0"/>
                        </a:spcAft>
                      </a:pPr>
                      <a:r>
                        <a:rPr lang="it-IT" sz="1600" b="1" dirty="0">
                          <a:solidFill>
                            <a:srgbClr val="336699"/>
                          </a:solidFill>
                        </a:rPr>
                        <a:t>EU27</a:t>
                      </a:r>
                      <a:r>
                        <a:rPr lang="it-IT" sz="1600" b="1" baseline="0" dirty="0">
                          <a:solidFill>
                            <a:srgbClr val="336699"/>
                          </a:solidFill>
                        </a:rPr>
                        <a:t> post Brexit</a:t>
                      </a:r>
                      <a:endParaRPr lang="it-IT" sz="1600" i="0" dirty="0">
                        <a:solidFill>
                          <a:srgbClr val="336699"/>
                        </a:solidFill>
                        <a:latin typeface="Calibri"/>
                        <a:ea typeface="Calibri"/>
                        <a:cs typeface="Times New Roman"/>
                      </a:endParaRPr>
                    </a:p>
                  </a:txBody>
                  <a:tcPr marL="0" marR="26406" marT="0" marB="0" anchor="ctr">
                    <a:lnL w="12700" cap="flat" cmpd="sng" algn="ctr">
                      <a:noFill/>
                      <a:prstDash val="solid"/>
                      <a:round/>
                      <a:headEnd type="none" w="med" len="med"/>
                      <a:tailEnd type="none" w="med" len="med"/>
                    </a:lnL>
                  </a:tcPr>
                </a:tc>
                <a:tc>
                  <a:txBody>
                    <a:bodyPr/>
                    <a:lstStyle/>
                    <a:p>
                      <a:pPr marL="0" algn="ctr" defTabSz="914400" rtl="0" eaLnBrk="1" fontAlgn="ctr" latinLnBrk="0" hangingPunct="1"/>
                      <a:r>
                        <a:rPr lang="it-IT" sz="1600" b="1" i="0" u="none" strike="noStrike" kern="1200" dirty="0">
                          <a:solidFill>
                            <a:srgbClr val="336699"/>
                          </a:solidFill>
                          <a:effectLst/>
                          <a:latin typeface="Calibri" panose="020F0502020204030204" pitchFamily="34" charset="0"/>
                          <a:ea typeface="+mn-ea"/>
                          <a:cs typeface="+mn-cs"/>
                        </a:rPr>
                        <a:t>150.2</a:t>
                      </a:r>
                    </a:p>
                  </a:txBody>
                  <a:tcPr marL="7620" marR="7620" marT="7620" marB="0" anchor="ctr"/>
                </a:tc>
                <a:tc>
                  <a:txBody>
                    <a:bodyPr/>
                    <a:lstStyle/>
                    <a:p>
                      <a:pPr marL="0" algn="ctr" defTabSz="914400" rtl="0" eaLnBrk="1" fontAlgn="ctr" latinLnBrk="0" hangingPunct="1"/>
                      <a:r>
                        <a:rPr lang="it-IT" sz="1600" b="1" i="0" u="none" strike="noStrike" kern="1200" dirty="0">
                          <a:solidFill>
                            <a:srgbClr val="336699"/>
                          </a:solidFill>
                          <a:effectLst/>
                          <a:latin typeface="Calibri" panose="020F0502020204030204" pitchFamily="34" charset="0"/>
                          <a:ea typeface="+mn-ea"/>
                          <a:cs typeface="+mn-cs"/>
                        </a:rPr>
                        <a:t>52.3</a:t>
                      </a:r>
                    </a:p>
                  </a:txBody>
                  <a:tcPr marL="7620" marR="7620" marT="7620" marB="0" anchor="ctr"/>
                </a:tc>
                <a:tc>
                  <a:txBody>
                    <a:bodyPr/>
                    <a:lstStyle/>
                    <a:p>
                      <a:pPr marL="0" algn="ctr" defTabSz="914400" rtl="0" eaLnBrk="1" fontAlgn="ctr" latinLnBrk="0" hangingPunct="1"/>
                      <a:r>
                        <a:rPr lang="it-IT" sz="1600" b="1" i="0" u="none" strike="noStrike" kern="1200" dirty="0">
                          <a:solidFill>
                            <a:srgbClr val="336699"/>
                          </a:solidFill>
                          <a:effectLst/>
                          <a:latin typeface="Calibri" panose="020F0502020204030204" pitchFamily="34" charset="0"/>
                          <a:ea typeface="+mn-ea"/>
                          <a:cs typeface="+mn-cs"/>
                        </a:rPr>
                        <a:t>-0.1</a:t>
                      </a:r>
                    </a:p>
                  </a:txBody>
                  <a:tcPr marL="7620" marR="7620" marT="7620" marB="0" anchor="ctr">
                    <a:lnR w="12700" cap="flat" cmpd="sng" algn="ctr">
                      <a:noFill/>
                      <a:prstDash val="solid"/>
                      <a:round/>
                      <a:headEnd type="none" w="med" len="med"/>
                      <a:tailEnd type="none" w="med" len="med"/>
                    </a:lnR>
                  </a:tcPr>
                </a:tc>
                <a:extLst>
                  <a:ext uri="{0D108BD9-81ED-4DB2-BD59-A6C34878D82A}">
                    <a16:rowId xmlns:a16="http://schemas.microsoft.com/office/drawing/2014/main" val="2885752344"/>
                  </a:ext>
                </a:extLst>
              </a:tr>
              <a:tr h="324000">
                <a:tc>
                  <a:txBody>
                    <a:bodyPr/>
                    <a:lstStyle/>
                    <a:p>
                      <a:pPr marL="108000" lvl="0">
                        <a:lnSpc>
                          <a:spcPct val="115000"/>
                        </a:lnSpc>
                        <a:spcAft>
                          <a:spcPts val="0"/>
                        </a:spcAft>
                      </a:pPr>
                      <a:r>
                        <a:rPr lang="it-IT" sz="1600" b="1" dirty="0">
                          <a:solidFill>
                            <a:srgbClr val="336699"/>
                          </a:solidFill>
                        </a:rPr>
                        <a:t>EXTRA EU27 post Brexit</a:t>
                      </a:r>
                      <a:endParaRPr lang="it-IT" sz="1600" i="0" dirty="0">
                        <a:solidFill>
                          <a:srgbClr val="336699"/>
                        </a:solidFill>
                        <a:latin typeface="Calibri"/>
                        <a:ea typeface="Calibri"/>
                        <a:cs typeface="Times New Roman"/>
                      </a:endParaRPr>
                    </a:p>
                  </a:txBody>
                  <a:tcPr marL="0" marR="26406" marT="0" marB="0" anchor="ctr">
                    <a:lnL w="12700" cap="flat" cmpd="sng" algn="ctr">
                      <a:noFill/>
                      <a:prstDash val="solid"/>
                      <a:round/>
                      <a:headEnd type="none" w="med" len="med"/>
                      <a:tailEnd type="none" w="med" len="med"/>
                    </a:lnL>
                  </a:tcPr>
                </a:tc>
                <a:tc>
                  <a:txBody>
                    <a:bodyPr/>
                    <a:lstStyle/>
                    <a:p>
                      <a:pPr marL="0" algn="ctr" defTabSz="914400" rtl="0" eaLnBrk="1" fontAlgn="ctr" latinLnBrk="0" hangingPunct="1"/>
                      <a:r>
                        <a:rPr lang="it-IT" sz="1600" b="1" i="0" u="none" strike="noStrike" kern="1200" dirty="0">
                          <a:solidFill>
                            <a:srgbClr val="336699"/>
                          </a:solidFill>
                          <a:effectLst/>
                          <a:latin typeface="Calibri" panose="020F0502020204030204" pitchFamily="34" charset="0"/>
                          <a:ea typeface="+mn-ea"/>
                          <a:cs typeface="+mn-cs"/>
                        </a:rPr>
                        <a:t>137.1</a:t>
                      </a:r>
                    </a:p>
                  </a:txBody>
                  <a:tcPr marL="7620" marR="7620" marT="7620" marB="0" anchor="ctr"/>
                </a:tc>
                <a:tc>
                  <a:txBody>
                    <a:bodyPr/>
                    <a:lstStyle/>
                    <a:p>
                      <a:pPr marL="0" algn="ctr" defTabSz="914400" rtl="0" eaLnBrk="1" fontAlgn="ctr" latinLnBrk="0" hangingPunct="1"/>
                      <a:r>
                        <a:rPr lang="it-IT" sz="1600" b="1" i="0" u="none" strike="noStrike" kern="1200" dirty="0">
                          <a:solidFill>
                            <a:srgbClr val="336699"/>
                          </a:solidFill>
                          <a:effectLst/>
                          <a:latin typeface="Calibri" panose="020F0502020204030204" pitchFamily="34" charset="0"/>
                          <a:ea typeface="+mn-ea"/>
                          <a:cs typeface="+mn-cs"/>
                        </a:rPr>
                        <a:t>47.7</a:t>
                      </a:r>
                    </a:p>
                  </a:txBody>
                  <a:tcPr marL="7620" marR="7620" marT="7620" marB="0" anchor="ctr"/>
                </a:tc>
                <a:tc>
                  <a:txBody>
                    <a:bodyPr/>
                    <a:lstStyle/>
                    <a:p>
                      <a:pPr marL="0" algn="ctr" defTabSz="914400" rtl="0" eaLnBrk="1" fontAlgn="ctr" latinLnBrk="0" hangingPunct="1"/>
                      <a:r>
                        <a:rPr lang="it-IT" sz="1600" b="1" i="0" u="none" strike="noStrike" kern="1200" dirty="0">
                          <a:solidFill>
                            <a:srgbClr val="336699"/>
                          </a:solidFill>
                          <a:effectLst/>
                          <a:latin typeface="Calibri" panose="020F0502020204030204" pitchFamily="34" charset="0"/>
                          <a:ea typeface="+mn-ea"/>
                          <a:cs typeface="+mn-cs"/>
                        </a:rPr>
                        <a:t>5.9</a:t>
                      </a:r>
                    </a:p>
                  </a:txBody>
                  <a:tcPr marL="7620" marR="7620" marT="7620" marB="0" anchor="ctr">
                    <a:lnR w="12700" cap="flat" cmpd="sng" algn="ctr">
                      <a:noFill/>
                      <a:prstDash val="solid"/>
                      <a:round/>
                      <a:headEnd type="none" w="med" len="med"/>
                      <a:tailEnd type="none" w="med" len="med"/>
                    </a:lnR>
                  </a:tcPr>
                </a:tc>
                <a:extLst>
                  <a:ext uri="{0D108BD9-81ED-4DB2-BD59-A6C34878D82A}">
                    <a16:rowId xmlns:a16="http://schemas.microsoft.com/office/drawing/2014/main" val="989795441"/>
                  </a:ext>
                </a:extLst>
              </a:tr>
              <a:tr h="324000">
                <a:tc>
                  <a:txBody>
                    <a:bodyPr/>
                    <a:lstStyle/>
                    <a:p>
                      <a:pPr marL="108000" lvl="0" algn="l" defTabSz="914400" rtl="0" eaLnBrk="1" fontAlgn="b" latinLnBrk="0" hangingPunct="1">
                        <a:lnSpc>
                          <a:spcPct val="115000"/>
                        </a:lnSpc>
                        <a:spcAft>
                          <a:spcPts val="0"/>
                        </a:spcAft>
                      </a:pPr>
                      <a:r>
                        <a:rPr lang="it-IT" sz="1600" b="1" kern="1200" dirty="0">
                          <a:solidFill>
                            <a:srgbClr val="336699"/>
                          </a:solidFill>
                        </a:rPr>
                        <a:t>GERMANY</a:t>
                      </a:r>
                      <a:endParaRPr lang="it-IT" sz="1600" b="1" i="0" kern="1200" dirty="0">
                        <a:solidFill>
                          <a:srgbClr val="336699"/>
                        </a:solidFill>
                        <a:latin typeface="Calibri"/>
                        <a:cs typeface="Arial"/>
                      </a:endParaRPr>
                    </a:p>
                  </a:txBody>
                  <a:tcPr marL="6350" marR="6350" marT="6350" marB="0" anchor="ctr">
                    <a:lnL w="12700" cap="flat" cmpd="sng" algn="ctr">
                      <a:noFill/>
                      <a:prstDash val="solid"/>
                      <a:round/>
                      <a:headEnd type="none" w="med" len="med"/>
                      <a:tailEnd type="none" w="med" len="med"/>
                    </a:lnL>
                  </a:tcPr>
                </a:tc>
                <a:tc>
                  <a:txBody>
                    <a:bodyPr/>
                    <a:lstStyle/>
                    <a:p>
                      <a:pPr marL="0" algn="ctr" defTabSz="914400" rtl="0" eaLnBrk="1" fontAlgn="ctr" latinLnBrk="0" hangingPunct="1"/>
                      <a:r>
                        <a:rPr lang="it-IT" sz="1600" b="1" i="0" u="none" strike="noStrike" kern="1200" dirty="0">
                          <a:solidFill>
                            <a:srgbClr val="336699"/>
                          </a:solidFill>
                          <a:effectLst/>
                          <a:latin typeface="Calibri" panose="020F0502020204030204" pitchFamily="34" charset="0"/>
                          <a:ea typeface="+mn-ea"/>
                          <a:cs typeface="+mn-cs"/>
                        </a:rPr>
                        <a:t>39.5</a:t>
                      </a:r>
                    </a:p>
                  </a:txBody>
                  <a:tcPr marL="7620" marR="7620" marT="7620" marB="0" anchor="ctr"/>
                </a:tc>
                <a:tc>
                  <a:txBody>
                    <a:bodyPr/>
                    <a:lstStyle/>
                    <a:p>
                      <a:pPr marL="0" algn="ctr" defTabSz="914400" rtl="0" eaLnBrk="1" fontAlgn="ctr" latinLnBrk="0" hangingPunct="1"/>
                      <a:r>
                        <a:rPr lang="it-IT" sz="1600" b="1" i="0" u="none" strike="noStrike" kern="1200" dirty="0">
                          <a:solidFill>
                            <a:srgbClr val="336699"/>
                          </a:solidFill>
                          <a:effectLst/>
                          <a:latin typeface="Calibri" panose="020F0502020204030204" pitchFamily="34" charset="0"/>
                          <a:ea typeface="+mn-ea"/>
                          <a:cs typeface="+mn-cs"/>
                        </a:rPr>
                        <a:t>13.7</a:t>
                      </a:r>
                    </a:p>
                  </a:txBody>
                  <a:tcPr marL="7620" marR="7620" marT="7620" marB="0" anchor="ctr"/>
                </a:tc>
                <a:tc>
                  <a:txBody>
                    <a:bodyPr/>
                    <a:lstStyle/>
                    <a:p>
                      <a:pPr marL="0" algn="ctr" defTabSz="914400" rtl="0" eaLnBrk="1" fontAlgn="ctr" latinLnBrk="0" hangingPunct="1"/>
                      <a:r>
                        <a:rPr lang="it-IT" sz="1600" b="1" i="0" u="none" strike="noStrike" kern="1200" dirty="0">
                          <a:solidFill>
                            <a:srgbClr val="336699"/>
                          </a:solidFill>
                          <a:effectLst/>
                          <a:latin typeface="Calibri" panose="020F0502020204030204" pitchFamily="34" charset="0"/>
                          <a:ea typeface="+mn-ea"/>
                          <a:cs typeface="+mn-cs"/>
                        </a:rPr>
                        <a:t>-2.1</a:t>
                      </a:r>
                    </a:p>
                  </a:txBody>
                  <a:tcPr marL="7620" marR="7620" marT="7620" marB="0" anchor="ctr">
                    <a:lnR w="12700" cap="flat" cmpd="sng" algn="ctr">
                      <a:noFill/>
                      <a:prstDash val="solid"/>
                      <a:round/>
                      <a:headEnd type="none" w="med" len="med"/>
                      <a:tailEnd type="none" w="med" len="med"/>
                    </a:lnR>
                  </a:tcPr>
                </a:tc>
                <a:extLst>
                  <a:ext uri="{0D108BD9-81ED-4DB2-BD59-A6C34878D82A}">
                    <a16:rowId xmlns:a16="http://schemas.microsoft.com/office/drawing/2014/main" val="1926875152"/>
                  </a:ext>
                </a:extLst>
              </a:tr>
              <a:tr h="324000">
                <a:tc>
                  <a:txBody>
                    <a:bodyPr/>
                    <a:lstStyle/>
                    <a:p>
                      <a:pPr marL="108000" marR="0" lvl="0" indent="0" algn="l" defTabSz="914400" rtl="0" eaLnBrk="1" fontAlgn="b" latinLnBrk="0" hangingPunct="1">
                        <a:lnSpc>
                          <a:spcPct val="115000"/>
                        </a:lnSpc>
                        <a:spcBef>
                          <a:spcPts val="0"/>
                        </a:spcBef>
                        <a:spcAft>
                          <a:spcPts val="0"/>
                        </a:spcAft>
                        <a:buClrTx/>
                        <a:buSzTx/>
                        <a:buFontTx/>
                        <a:buNone/>
                        <a:tabLst/>
                        <a:defRPr/>
                      </a:pPr>
                      <a:r>
                        <a:rPr lang="it-IT" sz="1600" b="1" kern="1200" dirty="0">
                          <a:solidFill>
                            <a:srgbClr val="336699"/>
                          </a:solidFill>
                        </a:rPr>
                        <a:t>UNITED STATES</a:t>
                      </a:r>
                      <a:endParaRPr lang="it-IT" sz="1600" b="1" i="0" kern="1200" dirty="0">
                        <a:solidFill>
                          <a:srgbClr val="336699"/>
                        </a:solidFill>
                        <a:latin typeface="+mn-lt"/>
                        <a:cs typeface="Arial"/>
                      </a:endParaRPr>
                    </a:p>
                  </a:txBody>
                  <a:tcPr marL="6350" marR="6350" marT="6350" marB="0" anchor="ctr">
                    <a:lnL w="12700" cap="flat" cmpd="sng" algn="ctr">
                      <a:noFill/>
                      <a:prstDash val="solid"/>
                      <a:round/>
                      <a:headEnd type="none" w="med" len="med"/>
                      <a:tailEnd type="none" w="med" len="med"/>
                    </a:lnL>
                  </a:tcPr>
                </a:tc>
                <a:tc>
                  <a:txBody>
                    <a:bodyPr/>
                    <a:lstStyle/>
                    <a:p>
                      <a:pPr marL="0" algn="ctr" defTabSz="914400" rtl="0" eaLnBrk="1" fontAlgn="ctr" latinLnBrk="0" hangingPunct="1"/>
                      <a:r>
                        <a:rPr lang="it-IT" sz="1600" b="1" i="0" u="none" strike="noStrike" kern="1200" dirty="0">
                          <a:solidFill>
                            <a:srgbClr val="336699"/>
                          </a:solidFill>
                          <a:effectLst/>
                          <a:latin typeface="Calibri" panose="020F0502020204030204" pitchFamily="34" charset="0"/>
                          <a:ea typeface="+mn-ea"/>
                          <a:cs typeface="+mn-cs"/>
                        </a:rPr>
                        <a:t>33.0</a:t>
                      </a:r>
                    </a:p>
                  </a:txBody>
                  <a:tcPr marL="7620" marR="7620" marT="7620" marB="0" anchor="ctr"/>
                </a:tc>
                <a:tc>
                  <a:txBody>
                    <a:bodyPr/>
                    <a:lstStyle/>
                    <a:p>
                      <a:pPr marL="0" algn="ctr" defTabSz="914400" rtl="0" eaLnBrk="1" fontAlgn="ctr" latinLnBrk="0" hangingPunct="1"/>
                      <a:r>
                        <a:rPr lang="it-IT" sz="1600" b="1" i="0" u="none" strike="noStrike" kern="1200" dirty="0">
                          <a:solidFill>
                            <a:srgbClr val="336699"/>
                          </a:solidFill>
                          <a:effectLst/>
                          <a:latin typeface="Calibri" panose="020F0502020204030204" pitchFamily="34" charset="0"/>
                          <a:ea typeface="+mn-ea"/>
                          <a:cs typeface="+mn-cs"/>
                        </a:rPr>
                        <a:t>11.5</a:t>
                      </a:r>
                    </a:p>
                  </a:txBody>
                  <a:tcPr marL="7620" marR="7620" marT="7620" marB="0" anchor="ctr"/>
                </a:tc>
                <a:tc>
                  <a:txBody>
                    <a:bodyPr/>
                    <a:lstStyle/>
                    <a:p>
                      <a:pPr marL="0" algn="ctr" defTabSz="914400" rtl="0" eaLnBrk="1" fontAlgn="ctr" latinLnBrk="0" hangingPunct="1"/>
                      <a:r>
                        <a:rPr lang="it-IT" sz="1600" b="1" i="0" u="none" strike="noStrike" kern="1200" dirty="0">
                          <a:solidFill>
                            <a:srgbClr val="336699"/>
                          </a:solidFill>
                          <a:effectLst/>
                          <a:latin typeface="Calibri" panose="020F0502020204030204" pitchFamily="34" charset="0"/>
                          <a:ea typeface="+mn-ea"/>
                          <a:cs typeface="+mn-cs"/>
                        </a:rPr>
                        <a:t>8.8</a:t>
                      </a:r>
                    </a:p>
                  </a:txBody>
                  <a:tcPr marL="7620" marR="7620" marT="7620" marB="0" anchor="ctr">
                    <a:lnR w="12700" cap="flat" cmpd="sng" algn="ctr">
                      <a:noFill/>
                      <a:prstDash val="solid"/>
                      <a:round/>
                      <a:headEnd type="none" w="med" len="med"/>
                      <a:tailEnd type="none" w="med" len="med"/>
                    </a:lnR>
                  </a:tcPr>
                </a:tc>
                <a:extLst>
                  <a:ext uri="{0D108BD9-81ED-4DB2-BD59-A6C34878D82A}">
                    <a16:rowId xmlns:a16="http://schemas.microsoft.com/office/drawing/2014/main" val="466748993"/>
                  </a:ext>
                </a:extLst>
              </a:tr>
              <a:tr h="324000">
                <a:tc>
                  <a:txBody>
                    <a:bodyPr/>
                    <a:lstStyle/>
                    <a:p>
                      <a:pPr marL="108000" lvl="0" algn="l" defTabSz="914400" rtl="0" eaLnBrk="1" fontAlgn="b" latinLnBrk="0" hangingPunct="1">
                        <a:lnSpc>
                          <a:spcPct val="115000"/>
                        </a:lnSpc>
                        <a:spcAft>
                          <a:spcPts val="0"/>
                        </a:spcAft>
                      </a:pPr>
                      <a:r>
                        <a:rPr lang="it-IT" sz="1600" b="1" kern="1200" dirty="0">
                          <a:solidFill>
                            <a:srgbClr val="336699"/>
                          </a:solidFill>
                        </a:rPr>
                        <a:t>FRANCE</a:t>
                      </a:r>
                      <a:endParaRPr lang="it-IT" sz="1600" b="1" i="0" kern="1200" dirty="0">
                        <a:solidFill>
                          <a:srgbClr val="336699"/>
                        </a:solidFill>
                        <a:latin typeface="+mn-lt"/>
                        <a:cs typeface="Arial"/>
                      </a:endParaRPr>
                    </a:p>
                  </a:txBody>
                  <a:tcPr marL="6350" marR="6350" marT="6350" marB="0" anchor="ctr">
                    <a:lnL w="12700" cap="flat" cmpd="sng" algn="ctr">
                      <a:noFill/>
                      <a:prstDash val="solid"/>
                      <a:round/>
                      <a:headEnd type="none" w="med" len="med"/>
                      <a:tailEnd type="none" w="med" len="med"/>
                    </a:lnL>
                  </a:tcPr>
                </a:tc>
                <a:tc>
                  <a:txBody>
                    <a:bodyPr/>
                    <a:lstStyle/>
                    <a:p>
                      <a:pPr marL="0" algn="ctr" defTabSz="914400" rtl="0" eaLnBrk="1" fontAlgn="ctr" latinLnBrk="0" hangingPunct="1"/>
                      <a:r>
                        <a:rPr lang="it-IT" sz="1600" b="1" i="0" u="none" strike="noStrike" kern="1200" dirty="0">
                          <a:solidFill>
                            <a:srgbClr val="336699"/>
                          </a:solidFill>
                          <a:effectLst/>
                          <a:latin typeface="Calibri" panose="020F0502020204030204" pitchFamily="34" charset="0"/>
                          <a:ea typeface="+mn-ea"/>
                          <a:cs typeface="+mn-cs"/>
                        </a:rPr>
                        <a:t>27.6</a:t>
                      </a:r>
                    </a:p>
                  </a:txBody>
                  <a:tcPr marL="7620" marR="7620" marT="7620" marB="0" anchor="ctr"/>
                </a:tc>
                <a:tc>
                  <a:txBody>
                    <a:bodyPr/>
                    <a:lstStyle/>
                    <a:p>
                      <a:pPr marL="0" algn="ctr" defTabSz="914400" rtl="0" eaLnBrk="1" fontAlgn="ctr" latinLnBrk="0" hangingPunct="1"/>
                      <a:r>
                        <a:rPr lang="it-IT" sz="1600" b="1" i="0" u="none" strike="noStrike" kern="1200" dirty="0">
                          <a:solidFill>
                            <a:srgbClr val="336699"/>
                          </a:solidFill>
                          <a:effectLst/>
                          <a:latin typeface="Calibri" panose="020F0502020204030204" pitchFamily="34" charset="0"/>
                          <a:ea typeface="+mn-ea"/>
                          <a:cs typeface="+mn-cs"/>
                        </a:rPr>
                        <a:t>9.6</a:t>
                      </a:r>
                    </a:p>
                  </a:txBody>
                  <a:tcPr marL="7620" marR="7620" marT="7620" marB="0" anchor="ctr"/>
                </a:tc>
                <a:tc>
                  <a:txBody>
                    <a:bodyPr/>
                    <a:lstStyle/>
                    <a:p>
                      <a:pPr marL="0" algn="ctr" defTabSz="914400" rtl="0" eaLnBrk="1" fontAlgn="ctr" latinLnBrk="0" hangingPunct="1"/>
                      <a:r>
                        <a:rPr lang="it-IT" sz="1600" b="1" i="0" u="none" strike="noStrike" kern="1200" dirty="0">
                          <a:solidFill>
                            <a:srgbClr val="336699"/>
                          </a:solidFill>
                          <a:effectLst/>
                          <a:latin typeface="Calibri" panose="020F0502020204030204" pitchFamily="34" charset="0"/>
                          <a:ea typeface="+mn-ea"/>
                          <a:cs typeface="+mn-cs"/>
                        </a:rPr>
                        <a:t>1.0</a:t>
                      </a:r>
                    </a:p>
                  </a:txBody>
                  <a:tcPr marL="7620" marR="7620" marT="7620" marB="0" anchor="ctr">
                    <a:lnR w="12700" cap="flat" cmpd="sng" algn="ctr">
                      <a:noFill/>
                      <a:prstDash val="solid"/>
                      <a:round/>
                      <a:headEnd type="none" w="med" len="med"/>
                      <a:tailEnd type="none" w="med" len="med"/>
                    </a:lnR>
                  </a:tcPr>
                </a:tc>
                <a:extLst>
                  <a:ext uri="{0D108BD9-81ED-4DB2-BD59-A6C34878D82A}">
                    <a16:rowId xmlns:a16="http://schemas.microsoft.com/office/drawing/2014/main" val="2216931980"/>
                  </a:ext>
                </a:extLst>
              </a:tr>
              <a:tr h="324000">
                <a:tc>
                  <a:txBody>
                    <a:bodyPr/>
                    <a:lstStyle/>
                    <a:p>
                      <a:pPr marL="108000" lvl="0" algn="l" defTabSz="914400" rtl="0" eaLnBrk="1" fontAlgn="b" latinLnBrk="0" hangingPunct="1">
                        <a:lnSpc>
                          <a:spcPct val="115000"/>
                        </a:lnSpc>
                        <a:spcAft>
                          <a:spcPts val="0"/>
                        </a:spcAft>
                      </a:pPr>
                      <a:r>
                        <a:rPr lang="it-IT" sz="1600" b="1" kern="1200" dirty="0">
                          <a:solidFill>
                            <a:srgbClr val="336699"/>
                          </a:solidFill>
                        </a:rPr>
                        <a:t>SPAIN</a:t>
                      </a:r>
                      <a:endParaRPr lang="it-IT" sz="1600" b="1" i="0" kern="1200" dirty="0">
                        <a:solidFill>
                          <a:srgbClr val="336699"/>
                        </a:solidFill>
                        <a:latin typeface="Calibri"/>
                        <a:cs typeface="Arial"/>
                      </a:endParaRPr>
                    </a:p>
                  </a:txBody>
                  <a:tcPr marL="6350" marR="6350" marT="6350" marB="0" anchor="ctr">
                    <a:lnL w="12700" cap="flat" cmpd="sng" algn="ctr">
                      <a:noFill/>
                      <a:prstDash val="solid"/>
                      <a:round/>
                      <a:headEnd type="none" w="med" len="med"/>
                      <a:tailEnd type="none" w="med" len="med"/>
                    </a:lnL>
                  </a:tcPr>
                </a:tc>
                <a:tc>
                  <a:txBody>
                    <a:bodyPr/>
                    <a:lstStyle/>
                    <a:p>
                      <a:pPr marL="0" algn="ctr" defTabSz="914400" rtl="0" eaLnBrk="1" fontAlgn="ctr" latinLnBrk="0" hangingPunct="1"/>
                      <a:r>
                        <a:rPr lang="it-IT" sz="1600" b="1" i="0" u="none" strike="noStrike" kern="1200" dirty="0">
                          <a:solidFill>
                            <a:srgbClr val="336699"/>
                          </a:solidFill>
                          <a:effectLst/>
                          <a:latin typeface="Calibri" panose="020F0502020204030204" pitchFamily="34" charset="0"/>
                          <a:ea typeface="+mn-ea"/>
                          <a:cs typeface="+mn-cs"/>
                        </a:rPr>
                        <a:t>16.0</a:t>
                      </a:r>
                    </a:p>
                  </a:txBody>
                  <a:tcPr marL="7620" marR="7620" marT="7620" marB="0" anchor="ctr"/>
                </a:tc>
                <a:tc>
                  <a:txBody>
                    <a:bodyPr/>
                    <a:lstStyle/>
                    <a:p>
                      <a:pPr marL="0" algn="ctr" defTabSz="914400" rtl="0" eaLnBrk="1" fontAlgn="ctr" latinLnBrk="0" hangingPunct="1"/>
                      <a:r>
                        <a:rPr lang="it-IT" sz="1600" b="1" i="0" u="none" strike="noStrike" kern="1200" dirty="0">
                          <a:solidFill>
                            <a:srgbClr val="336699"/>
                          </a:solidFill>
                          <a:effectLst/>
                          <a:latin typeface="Calibri" panose="020F0502020204030204" pitchFamily="34" charset="0"/>
                          <a:ea typeface="+mn-ea"/>
                          <a:cs typeface="+mn-cs"/>
                        </a:rPr>
                        <a:t>5.6</a:t>
                      </a:r>
                    </a:p>
                  </a:txBody>
                  <a:tcPr marL="7620" marR="7620" marT="7620" marB="0" anchor="ctr"/>
                </a:tc>
                <a:tc>
                  <a:txBody>
                    <a:bodyPr/>
                    <a:lstStyle/>
                    <a:p>
                      <a:pPr marL="0" algn="ctr" defTabSz="914400" rtl="0" eaLnBrk="1" fontAlgn="ctr" latinLnBrk="0" hangingPunct="1"/>
                      <a:r>
                        <a:rPr lang="it-IT" sz="1600" b="1" i="0" u="none" strike="noStrike" kern="1200" dirty="0">
                          <a:solidFill>
                            <a:srgbClr val="336699"/>
                          </a:solidFill>
                          <a:effectLst/>
                          <a:latin typeface="Calibri" panose="020F0502020204030204" pitchFamily="34" charset="0"/>
                          <a:ea typeface="+mn-ea"/>
                          <a:cs typeface="+mn-cs"/>
                        </a:rPr>
                        <a:t>4.0</a:t>
                      </a:r>
                    </a:p>
                  </a:txBody>
                  <a:tcPr marL="7620" marR="7620" marT="7620" marB="0" anchor="ctr">
                    <a:lnR w="12700" cap="flat" cmpd="sng" algn="ctr">
                      <a:noFill/>
                      <a:prstDash val="solid"/>
                      <a:round/>
                      <a:headEnd type="none" w="med" len="med"/>
                      <a:tailEnd type="none" w="med" len="med"/>
                    </a:lnR>
                  </a:tcPr>
                </a:tc>
                <a:extLst>
                  <a:ext uri="{0D108BD9-81ED-4DB2-BD59-A6C34878D82A}">
                    <a16:rowId xmlns:a16="http://schemas.microsoft.com/office/drawing/2014/main" val="2749854044"/>
                  </a:ext>
                </a:extLst>
              </a:tr>
              <a:tr h="324000">
                <a:tc>
                  <a:txBody>
                    <a:bodyPr/>
                    <a:lstStyle/>
                    <a:p>
                      <a:pPr marL="108000" lvl="0" algn="l" defTabSz="914400" rtl="0" eaLnBrk="1" fontAlgn="b" latinLnBrk="0" hangingPunct="1">
                        <a:lnSpc>
                          <a:spcPct val="115000"/>
                        </a:lnSpc>
                        <a:spcAft>
                          <a:spcPts val="0"/>
                        </a:spcAft>
                      </a:pPr>
                      <a:r>
                        <a:rPr lang="it-IT" sz="1600" b="1" i="0" kern="1200" dirty="0">
                          <a:solidFill>
                            <a:srgbClr val="336699"/>
                          </a:solidFill>
                          <a:latin typeface="Calibri"/>
                          <a:cs typeface="Arial"/>
                        </a:rPr>
                        <a:t>UNITED KINGDOM</a:t>
                      </a:r>
                    </a:p>
                  </a:txBody>
                  <a:tcPr marL="6350" marR="6350" marT="6350" marB="0" anchor="ctr">
                    <a:lnL w="12700" cap="flat" cmpd="sng" algn="ctr">
                      <a:noFill/>
                      <a:prstDash val="solid"/>
                      <a:round/>
                      <a:headEnd type="none" w="med" len="med"/>
                      <a:tailEnd type="none" w="med" len="med"/>
                    </a:lnL>
                  </a:tcPr>
                </a:tc>
                <a:tc>
                  <a:txBody>
                    <a:bodyPr/>
                    <a:lstStyle/>
                    <a:p>
                      <a:pPr marL="0" algn="ctr" defTabSz="914400" rtl="0" eaLnBrk="1" fontAlgn="ctr" latinLnBrk="0" hangingPunct="1"/>
                      <a:r>
                        <a:rPr lang="it-IT" sz="1600" b="1" i="0" u="none" strike="noStrike" kern="1200" dirty="0">
                          <a:solidFill>
                            <a:srgbClr val="336699"/>
                          </a:solidFill>
                          <a:effectLst/>
                          <a:latin typeface="Calibri" panose="020F0502020204030204" pitchFamily="34" charset="0"/>
                          <a:ea typeface="+mn-ea"/>
                          <a:cs typeface="+mn-cs"/>
                        </a:rPr>
                        <a:t>12.5</a:t>
                      </a:r>
                    </a:p>
                  </a:txBody>
                  <a:tcPr marL="7620" marR="7620" marT="7620" marB="0" anchor="ctr"/>
                </a:tc>
                <a:tc>
                  <a:txBody>
                    <a:bodyPr/>
                    <a:lstStyle/>
                    <a:p>
                      <a:pPr marL="0" algn="ctr" defTabSz="914400" rtl="0" eaLnBrk="1" fontAlgn="ctr" latinLnBrk="0" hangingPunct="1"/>
                      <a:r>
                        <a:rPr lang="it-IT" sz="1600" b="1" i="0" u="none" strike="noStrike" kern="1200" dirty="0">
                          <a:solidFill>
                            <a:srgbClr val="336699"/>
                          </a:solidFill>
                          <a:effectLst/>
                          <a:latin typeface="Calibri" panose="020F0502020204030204" pitchFamily="34" charset="0"/>
                          <a:ea typeface="+mn-ea"/>
                          <a:cs typeface="+mn-cs"/>
                        </a:rPr>
                        <a:t>4.3</a:t>
                      </a:r>
                    </a:p>
                  </a:txBody>
                  <a:tcPr marL="7620" marR="7620" marT="7620" marB="0" anchor="ctr"/>
                </a:tc>
                <a:tc>
                  <a:txBody>
                    <a:bodyPr/>
                    <a:lstStyle/>
                    <a:p>
                      <a:pPr marL="0" algn="ctr" defTabSz="914400" rtl="0" eaLnBrk="1" fontAlgn="ctr" latinLnBrk="0" hangingPunct="1"/>
                      <a:r>
                        <a:rPr lang="it-IT" sz="1600" b="1" i="0" u="none" strike="noStrike" kern="1200" dirty="0">
                          <a:solidFill>
                            <a:srgbClr val="336699"/>
                          </a:solidFill>
                          <a:effectLst/>
                          <a:latin typeface="Calibri" panose="020F0502020204030204" pitchFamily="34" charset="0"/>
                          <a:ea typeface="+mn-ea"/>
                          <a:cs typeface="+mn-cs"/>
                        </a:rPr>
                        <a:t>3.4</a:t>
                      </a:r>
                    </a:p>
                  </a:txBody>
                  <a:tcPr marL="7620" marR="7620" marT="7620" marB="0" anchor="ctr">
                    <a:lnR w="12700" cap="flat" cmpd="sng" algn="ctr">
                      <a:noFill/>
                      <a:prstDash val="solid"/>
                      <a:round/>
                      <a:headEnd type="none" w="med" len="med"/>
                      <a:tailEnd type="none" w="med" len="med"/>
                    </a:lnR>
                  </a:tcPr>
                </a:tc>
                <a:extLst>
                  <a:ext uri="{0D108BD9-81ED-4DB2-BD59-A6C34878D82A}">
                    <a16:rowId xmlns:a16="http://schemas.microsoft.com/office/drawing/2014/main" val="2774760164"/>
                  </a:ext>
                </a:extLst>
              </a:tr>
              <a:tr h="324000">
                <a:tc>
                  <a:txBody>
                    <a:bodyPr/>
                    <a:lstStyle/>
                    <a:p>
                      <a:pPr marL="108000" lvl="0" algn="l" defTabSz="914400" rtl="0" eaLnBrk="1" fontAlgn="b" latinLnBrk="0" hangingPunct="1">
                        <a:lnSpc>
                          <a:spcPct val="115000"/>
                        </a:lnSpc>
                        <a:spcAft>
                          <a:spcPts val="0"/>
                        </a:spcAft>
                      </a:pPr>
                      <a:r>
                        <a:rPr lang="it-IT" sz="1600" b="1" i="0" kern="1200" dirty="0">
                          <a:solidFill>
                            <a:srgbClr val="336699"/>
                          </a:solidFill>
                          <a:latin typeface="Calibri"/>
                          <a:cs typeface="Arial"/>
                        </a:rPr>
                        <a:t>SWITZERLAND</a:t>
                      </a:r>
                    </a:p>
                  </a:txBody>
                  <a:tcPr marL="6350" marR="6350" marT="6350" marB="0" anchor="ctr">
                    <a:lnL w="12700" cap="flat" cmpd="sng" algn="ctr">
                      <a:noFill/>
                      <a:prstDash val="solid"/>
                      <a:round/>
                      <a:headEnd type="none" w="med" len="med"/>
                      <a:tailEnd type="none" w="med" len="med"/>
                    </a:lnL>
                  </a:tcPr>
                </a:tc>
                <a:tc>
                  <a:txBody>
                    <a:bodyPr/>
                    <a:lstStyle/>
                    <a:p>
                      <a:pPr marL="0" algn="ctr" defTabSz="914400" rtl="0" eaLnBrk="1" fontAlgn="ctr" latinLnBrk="0" hangingPunct="1"/>
                      <a:r>
                        <a:rPr lang="it-IT" sz="1600" b="1" i="0" u="none" strike="noStrike" kern="1200" dirty="0">
                          <a:solidFill>
                            <a:srgbClr val="336699"/>
                          </a:solidFill>
                          <a:effectLst/>
                          <a:latin typeface="Calibri" panose="020F0502020204030204" pitchFamily="34" charset="0"/>
                          <a:ea typeface="+mn-ea"/>
                          <a:cs typeface="+mn-cs"/>
                        </a:rPr>
                        <a:t>10.2</a:t>
                      </a:r>
                    </a:p>
                  </a:txBody>
                  <a:tcPr marL="7620" marR="7620" marT="7620" marB="0" anchor="ctr"/>
                </a:tc>
                <a:tc>
                  <a:txBody>
                    <a:bodyPr/>
                    <a:lstStyle/>
                    <a:p>
                      <a:pPr marL="0" algn="ctr" defTabSz="914400" rtl="0" eaLnBrk="1" fontAlgn="ctr" latinLnBrk="0" hangingPunct="1"/>
                      <a:r>
                        <a:rPr lang="it-IT" sz="1600" b="1" i="0" u="none" strike="noStrike" kern="1200" dirty="0">
                          <a:solidFill>
                            <a:srgbClr val="336699"/>
                          </a:solidFill>
                          <a:effectLst/>
                          <a:latin typeface="Calibri" panose="020F0502020204030204" pitchFamily="34" charset="0"/>
                          <a:ea typeface="+mn-ea"/>
                          <a:cs typeface="+mn-cs"/>
                        </a:rPr>
                        <a:t>3.6</a:t>
                      </a:r>
                    </a:p>
                  </a:txBody>
                  <a:tcPr marL="7620" marR="7620" marT="7620" marB="0" anchor="ctr"/>
                </a:tc>
                <a:tc>
                  <a:txBody>
                    <a:bodyPr/>
                    <a:lstStyle/>
                    <a:p>
                      <a:pPr marL="0" algn="ctr" defTabSz="914400" rtl="0" eaLnBrk="1" fontAlgn="ctr" latinLnBrk="0" hangingPunct="1"/>
                      <a:r>
                        <a:rPr lang="it-IT" sz="1600" b="1" i="0" u="none" strike="noStrike" kern="1200" dirty="0">
                          <a:solidFill>
                            <a:srgbClr val="336699"/>
                          </a:solidFill>
                          <a:effectLst/>
                          <a:latin typeface="Calibri" panose="020F0502020204030204" pitchFamily="34" charset="0"/>
                          <a:ea typeface="+mn-ea"/>
                          <a:cs typeface="+mn-cs"/>
                        </a:rPr>
                        <a:t>-1.2</a:t>
                      </a:r>
                    </a:p>
                  </a:txBody>
                  <a:tcPr marL="7620" marR="7620" marT="7620" marB="0" anchor="ctr">
                    <a:lnR w="12700" cap="flat" cmpd="sng" algn="ctr">
                      <a:noFill/>
                      <a:prstDash val="solid"/>
                      <a:round/>
                      <a:headEnd type="none" w="med" len="med"/>
                      <a:tailEnd type="none" w="med" len="med"/>
                    </a:lnR>
                  </a:tcPr>
                </a:tc>
                <a:extLst>
                  <a:ext uri="{0D108BD9-81ED-4DB2-BD59-A6C34878D82A}">
                    <a16:rowId xmlns:a16="http://schemas.microsoft.com/office/drawing/2014/main" val="2296051453"/>
                  </a:ext>
                </a:extLst>
              </a:tr>
              <a:tr h="324000">
                <a:tc>
                  <a:txBody>
                    <a:bodyPr/>
                    <a:lstStyle/>
                    <a:p>
                      <a:pPr marL="108000" lvl="0" algn="l" defTabSz="914400" rtl="0" eaLnBrk="1" fontAlgn="b" latinLnBrk="0" hangingPunct="1">
                        <a:lnSpc>
                          <a:spcPct val="115000"/>
                        </a:lnSpc>
                        <a:spcAft>
                          <a:spcPts val="0"/>
                        </a:spcAft>
                      </a:pPr>
                      <a:r>
                        <a:rPr lang="it-IT" sz="1600" b="1" kern="1200" dirty="0">
                          <a:solidFill>
                            <a:srgbClr val="336699"/>
                          </a:solidFill>
                        </a:rPr>
                        <a:t>TURKEY</a:t>
                      </a:r>
                      <a:endParaRPr lang="it-IT" sz="1600" b="1" i="0" kern="1200" dirty="0">
                        <a:solidFill>
                          <a:srgbClr val="336699"/>
                        </a:solidFill>
                        <a:latin typeface="Calibri"/>
                        <a:cs typeface="Arial"/>
                      </a:endParaRPr>
                    </a:p>
                  </a:txBody>
                  <a:tcPr marL="6350" marR="6350" marT="6350" marB="0" anchor="ctr">
                    <a:lnL w="12700" cap="flat" cmpd="sng" algn="ctr">
                      <a:noFill/>
                      <a:prstDash val="solid"/>
                      <a:round/>
                      <a:headEnd type="none" w="med" len="med"/>
                      <a:tailEnd type="none" w="med" len="med"/>
                    </a:lnL>
                  </a:tcPr>
                </a:tc>
                <a:tc>
                  <a:txBody>
                    <a:bodyPr/>
                    <a:lstStyle/>
                    <a:p>
                      <a:pPr marL="0" algn="ctr" defTabSz="914400" rtl="0" eaLnBrk="1" fontAlgn="ctr" latinLnBrk="0" hangingPunct="1"/>
                      <a:r>
                        <a:rPr lang="it-IT" sz="1600" b="1" i="0" u="none" strike="noStrike" kern="1200" dirty="0">
                          <a:solidFill>
                            <a:srgbClr val="336699"/>
                          </a:solidFill>
                          <a:effectLst/>
                          <a:latin typeface="Calibri" panose="020F0502020204030204" pitchFamily="34" charset="0"/>
                          <a:ea typeface="+mn-ea"/>
                          <a:cs typeface="+mn-cs"/>
                        </a:rPr>
                        <a:t>7.9</a:t>
                      </a:r>
                    </a:p>
                  </a:txBody>
                  <a:tcPr marL="7620" marR="7620" marT="7620" marB="0" anchor="ctr"/>
                </a:tc>
                <a:tc>
                  <a:txBody>
                    <a:bodyPr/>
                    <a:lstStyle/>
                    <a:p>
                      <a:pPr marL="0" algn="ctr" defTabSz="914400" rtl="0" eaLnBrk="1" fontAlgn="ctr" latinLnBrk="0" hangingPunct="1"/>
                      <a:r>
                        <a:rPr lang="it-IT" sz="1600" b="1" i="0" u="none" strike="noStrike" kern="1200" dirty="0">
                          <a:solidFill>
                            <a:srgbClr val="336699"/>
                          </a:solidFill>
                          <a:effectLst/>
                          <a:latin typeface="Calibri" panose="020F0502020204030204" pitchFamily="34" charset="0"/>
                          <a:ea typeface="+mn-ea"/>
                          <a:cs typeface="+mn-cs"/>
                        </a:rPr>
                        <a:t>2.7</a:t>
                      </a:r>
                    </a:p>
                  </a:txBody>
                  <a:tcPr marL="7620" marR="7620" marT="7620" marB="0" anchor="ctr"/>
                </a:tc>
                <a:tc>
                  <a:txBody>
                    <a:bodyPr/>
                    <a:lstStyle/>
                    <a:p>
                      <a:pPr marL="0" algn="ctr" defTabSz="914400" rtl="0" eaLnBrk="1" fontAlgn="ctr" latinLnBrk="0" hangingPunct="1"/>
                      <a:r>
                        <a:rPr lang="it-IT" sz="1600" b="1" i="0" u="none" strike="noStrike" kern="1200" dirty="0">
                          <a:solidFill>
                            <a:srgbClr val="336699"/>
                          </a:solidFill>
                          <a:effectLst/>
                          <a:latin typeface="Calibri" panose="020F0502020204030204" pitchFamily="34" charset="0"/>
                          <a:ea typeface="+mn-ea"/>
                          <a:cs typeface="+mn-cs"/>
                        </a:rPr>
                        <a:t>10.9</a:t>
                      </a:r>
                    </a:p>
                  </a:txBody>
                  <a:tcPr marL="7620" marR="7620" marT="7620" marB="0" anchor="ctr">
                    <a:lnR w="12700" cap="flat" cmpd="sng" algn="ctr">
                      <a:noFill/>
                      <a:prstDash val="solid"/>
                      <a:round/>
                      <a:headEnd type="none" w="med" len="med"/>
                      <a:tailEnd type="none" w="med" len="med"/>
                    </a:lnR>
                  </a:tcPr>
                </a:tc>
                <a:extLst>
                  <a:ext uri="{0D108BD9-81ED-4DB2-BD59-A6C34878D82A}">
                    <a16:rowId xmlns:a16="http://schemas.microsoft.com/office/drawing/2014/main" val="1724882483"/>
                  </a:ext>
                </a:extLst>
              </a:tr>
              <a:tr h="324000">
                <a:tc>
                  <a:txBody>
                    <a:bodyPr/>
                    <a:lstStyle/>
                    <a:p>
                      <a:pPr marL="108000" lvl="0" algn="l" defTabSz="914400" rtl="0" eaLnBrk="1" fontAlgn="b" latinLnBrk="0" hangingPunct="1">
                        <a:lnSpc>
                          <a:spcPct val="115000"/>
                        </a:lnSpc>
                        <a:spcAft>
                          <a:spcPts val="0"/>
                        </a:spcAft>
                      </a:pPr>
                      <a:r>
                        <a:rPr lang="it-IT" sz="1600" b="1" kern="1200" dirty="0">
                          <a:solidFill>
                            <a:srgbClr val="336699"/>
                          </a:solidFill>
                        </a:rPr>
                        <a:t>CHINA</a:t>
                      </a:r>
                      <a:endParaRPr lang="it-IT" sz="1600" b="1" i="0" kern="1200" dirty="0">
                        <a:solidFill>
                          <a:srgbClr val="336699"/>
                        </a:solidFill>
                        <a:latin typeface="Calibri"/>
                        <a:cs typeface="Arial"/>
                      </a:endParaRPr>
                    </a:p>
                  </a:txBody>
                  <a:tcPr marL="6350" marR="6350" marT="6350" marB="0" anchor="ctr">
                    <a:lnL w="12700" cap="flat" cmpd="sng" algn="ctr">
                      <a:noFill/>
                      <a:prstDash val="solid"/>
                      <a:round/>
                      <a:headEnd type="none" w="med" len="med"/>
                      <a:tailEnd type="none" w="med" len="med"/>
                    </a:lnL>
                  </a:tcPr>
                </a:tc>
                <a:tc>
                  <a:txBody>
                    <a:bodyPr/>
                    <a:lstStyle/>
                    <a:p>
                      <a:pPr marL="0" algn="ctr" defTabSz="914400" rtl="0" eaLnBrk="1" fontAlgn="ctr" latinLnBrk="0" hangingPunct="1"/>
                      <a:r>
                        <a:rPr lang="it-IT" sz="1600" b="1" i="0" u="none" strike="noStrike" kern="1200" dirty="0">
                          <a:solidFill>
                            <a:srgbClr val="336699"/>
                          </a:solidFill>
                          <a:effectLst/>
                          <a:latin typeface="Calibri" panose="020F0502020204030204" pitchFamily="34" charset="0"/>
                          <a:ea typeface="+mn-ea"/>
                          <a:cs typeface="+mn-cs"/>
                        </a:rPr>
                        <a:t>6.6</a:t>
                      </a:r>
                    </a:p>
                  </a:txBody>
                  <a:tcPr marL="7620" marR="7620" marT="7620" marB="0" anchor="ctr"/>
                </a:tc>
                <a:tc>
                  <a:txBody>
                    <a:bodyPr/>
                    <a:lstStyle/>
                    <a:p>
                      <a:pPr marL="0" algn="ctr" defTabSz="914400" rtl="0" eaLnBrk="1" fontAlgn="ctr" latinLnBrk="0" hangingPunct="1"/>
                      <a:r>
                        <a:rPr lang="it-IT" sz="1600" b="1" i="0" u="none" strike="noStrike" kern="1200" dirty="0">
                          <a:solidFill>
                            <a:srgbClr val="336699"/>
                          </a:solidFill>
                          <a:effectLst/>
                          <a:latin typeface="Calibri" panose="020F0502020204030204" pitchFamily="34" charset="0"/>
                          <a:ea typeface="+mn-ea"/>
                          <a:cs typeface="+mn-cs"/>
                        </a:rPr>
                        <a:t>2.3</a:t>
                      </a:r>
                    </a:p>
                  </a:txBody>
                  <a:tcPr marL="7620" marR="7620" marT="7620" marB="0" anchor="ctr"/>
                </a:tc>
                <a:tc>
                  <a:txBody>
                    <a:bodyPr/>
                    <a:lstStyle/>
                    <a:p>
                      <a:pPr marL="0" algn="ctr" defTabSz="914400" rtl="0" eaLnBrk="1" fontAlgn="ctr" latinLnBrk="0" hangingPunct="1"/>
                      <a:r>
                        <a:rPr lang="it-IT" sz="1600" b="1" i="0" u="none" strike="noStrike" kern="1200" dirty="0">
                          <a:solidFill>
                            <a:srgbClr val="336699"/>
                          </a:solidFill>
                          <a:effectLst/>
                          <a:latin typeface="Calibri" panose="020F0502020204030204" pitchFamily="34" charset="0"/>
                          <a:ea typeface="+mn-ea"/>
                          <a:cs typeface="+mn-cs"/>
                        </a:rPr>
                        <a:t>-7.0</a:t>
                      </a:r>
                    </a:p>
                  </a:txBody>
                  <a:tcPr marL="7620" marR="7620" marT="7620" marB="0" anchor="ctr">
                    <a:lnR w="12700" cap="flat" cmpd="sng" algn="ctr">
                      <a:noFill/>
                      <a:prstDash val="solid"/>
                      <a:round/>
                      <a:headEnd type="none" w="med" len="med"/>
                      <a:tailEnd type="none" w="med" len="med"/>
                    </a:lnR>
                  </a:tcPr>
                </a:tc>
                <a:extLst>
                  <a:ext uri="{0D108BD9-81ED-4DB2-BD59-A6C34878D82A}">
                    <a16:rowId xmlns:a16="http://schemas.microsoft.com/office/drawing/2014/main" val="645066682"/>
                  </a:ext>
                </a:extLst>
              </a:tr>
              <a:tr h="324000">
                <a:tc>
                  <a:txBody>
                    <a:bodyPr/>
                    <a:lstStyle/>
                    <a:p>
                      <a:pPr marL="108000" lvl="0" algn="l" defTabSz="914400" rtl="0" eaLnBrk="1" fontAlgn="b" latinLnBrk="0" hangingPunct="1">
                        <a:lnSpc>
                          <a:spcPct val="115000"/>
                        </a:lnSpc>
                        <a:spcAft>
                          <a:spcPts val="0"/>
                        </a:spcAft>
                      </a:pPr>
                      <a:r>
                        <a:rPr lang="it-IT" sz="1600" b="1" i="0" kern="1200" dirty="0">
                          <a:solidFill>
                            <a:srgbClr val="336699"/>
                          </a:solidFill>
                          <a:latin typeface="+mn-lt"/>
                          <a:cs typeface="Arial"/>
                        </a:rPr>
                        <a:t>INDIA </a:t>
                      </a:r>
                      <a:endParaRPr lang="it-IT" sz="1600" b="1" i="0" kern="1200" dirty="0">
                        <a:solidFill>
                          <a:srgbClr val="336699"/>
                        </a:solidFill>
                        <a:latin typeface="Calibri"/>
                        <a:cs typeface="Arial"/>
                      </a:endParaRPr>
                    </a:p>
                  </a:txBody>
                  <a:tcPr marL="6350" marR="6350" marT="6350" marB="0" anchor="ctr">
                    <a:lnL w="12700" cap="flat" cmpd="sng" algn="ctr">
                      <a:noFill/>
                      <a:prstDash val="solid"/>
                      <a:round/>
                      <a:headEnd type="none" w="med" len="med"/>
                      <a:tailEnd type="none" w="med" len="med"/>
                    </a:lnL>
                  </a:tcPr>
                </a:tc>
                <a:tc>
                  <a:txBody>
                    <a:bodyPr/>
                    <a:lstStyle/>
                    <a:p>
                      <a:pPr marL="0" algn="ctr" defTabSz="914400" rtl="0" eaLnBrk="1" fontAlgn="ctr" latinLnBrk="0" hangingPunct="1"/>
                      <a:r>
                        <a:rPr lang="it-IT" sz="1600" b="1" i="0" u="none" strike="noStrike" kern="1200" dirty="0">
                          <a:solidFill>
                            <a:srgbClr val="336699"/>
                          </a:solidFill>
                          <a:effectLst/>
                          <a:latin typeface="Calibri" panose="020F0502020204030204" pitchFamily="34" charset="0"/>
                          <a:ea typeface="+mn-ea"/>
                          <a:cs typeface="+mn-cs"/>
                        </a:rPr>
                        <a:t>3.2</a:t>
                      </a:r>
                    </a:p>
                  </a:txBody>
                  <a:tcPr marL="7620" marR="7620" marT="7620" marB="0" anchor="ctr"/>
                </a:tc>
                <a:tc>
                  <a:txBody>
                    <a:bodyPr/>
                    <a:lstStyle/>
                    <a:p>
                      <a:pPr marL="0" algn="ctr" defTabSz="914400" rtl="0" eaLnBrk="1" fontAlgn="ctr" latinLnBrk="0" hangingPunct="1"/>
                      <a:r>
                        <a:rPr lang="it-IT" sz="1600" b="1" i="0" u="none" strike="noStrike" kern="1200" dirty="0">
                          <a:solidFill>
                            <a:srgbClr val="336699"/>
                          </a:solidFill>
                          <a:effectLst/>
                          <a:latin typeface="Calibri" panose="020F0502020204030204" pitchFamily="34" charset="0"/>
                          <a:ea typeface="+mn-ea"/>
                          <a:cs typeface="+mn-cs"/>
                        </a:rPr>
                        <a:t>1.1</a:t>
                      </a:r>
                    </a:p>
                  </a:txBody>
                  <a:tcPr marL="7620" marR="7620" marT="7620" marB="0" anchor="ctr"/>
                </a:tc>
                <a:tc>
                  <a:txBody>
                    <a:bodyPr/>
                    <a:lstStyle/>
                    <a:p>
                      <a:pPr marL="0" algn="ctr" defTabSz="914400" rtl="0" eaLnBrk="1" fontAlgn="ctr" latinLnBrk="0" hangingPunct="1"/>
                      <a:r>
                        <a:rPr lang="it-IT" sz="1600" b="1" i="0" u="none" strike="noStrike" kern="1200" dirty="0">
                          <a:solidFill>
                            <a:srgbClr val="336699"/>
                          </a:solidFill>
                          <a:effectLst/>
                          <a:latin typeface="Calibri" panose="020F0502020204030204" pitchFamily="34" charset="0"/>
                          <a:ea typeface="+mn-ea"/>
                          <a:cs typeface="+mn-cs"/>
                        </a:rPr>
                        <a:t>11.9</a:t>
                      </a:r>
                    </a:p>
                  </a:txBody>
                  <a:tcPr marL="7620" marR="7620" marT="7620" marB="0" anchor="ctr">
                    <a:lnR w="12700" cap="flat" cmpd="sng" algn="ctr">
                      <a:noFill/>
                      <a:prstDash val="solid"/>
                      <a:round/>
                      <a:headEnd type="none" w="med" len="med"/>
                      <a:tailEnd type="none" w="med" len="med"/>
                    </a:lnR>
                  </a:tcPr>
                </a:tc>
                <a:extLst>
                  <a:ext uri="{0D108BD9-81ED-4DB2-BD59-A6C34878D82A}">
                    <a16:rowId xmlns:a16="http://schemas.microsoft.com/office/drawing/2014/main" val="306359404"/>
                  </a:ext>
                </a:extLst>
              </a:tr>
              <a:tr h="324000">
                <a:tc>
                  <a:txBody>
                    <a:bodyPr/>
                    <a:lstStyle/>
                    <a:p>
                      <a:pPr marL="108000" marR="0" lvl="0" indent="0" algn="l" defTabSz="914400" rtl="0" eaLnBrk="1" fontAlgn="b" latinLnBrk="0" hangingPunct="1">
                        <a:lnSpc>
                          <a:spcPct val="115000"/>
                        </a:lnSpc>
                        <a:spcBef>
                          <a:spcPts val="0"/>
                        </a:spcBef>
                        <a:spcAft>
                          <a:spcPts val="0"/>
                        </a:spcAft>
                        <a:buClrTx/>
                        <a:buSzTx/>
                        <a:buFontTx/>
                        <a:buNone/>
                        <a:tabLst/>
                        <a:defRPr/>
                      </a:pPr>
                      <a:r>
                        <a:rPr lang="it-IT" sz="1600" b="1" i="0" kern="1200" dirty="0">
                          <a:solidFill>
                            <a:srgbClr val="336699"/>
                          </a:solidFill>
                          <a:latin typeface="+mn-lt"/>
                          <a:cs typeface="Arial"/>
                        </a:rPr>
                        <a:t>JAPAN</a:t>
                      </a:r>
                    </a:p>
                  </a:txBody>
                  <a:tcPr marL="6350" marR="6350" marT="6350" marB="0" anchor="ctr">
                    <a:lnL w="12700" cap="flat" cmpd="sng" algn="ctr">
                      <a:noFill/>
                      <a:prstDash val="solid"/>
                      <a:round/>
                      <a:headEnd type="none" w="med" len="med"/>
                      <a:tailEnd type="none" w="med" len="med"/>
                    </a:lnL>
                  </a:tcPr>
                </a:tc>
                <a:tc>
                  <a:txBody>
                    <a:bodyPr/>
                    <a:lstStyle/>
                    <a:p>
                      <a:pPr marL="0" algn="ctr" defTabSz="914400" rtl="0" eaLnBrk="1" fontAlgn="ctr" latinLnBrk="0" hangingPunct="1"/>
                      <a:r>
                        <a:rPr lang="it-IT" sz="1600" b="1" i="0" u="none" strike="noStrike" kern="1200" dirty="0">
                          <a:solidFill>
                            <a:srgbClr val="336699"/>
                          </a:solidFill>
                          <a:effectLst/>
                          <a:latin typeface="Calibri" panose="020F0502020204030204" pitchFamily="34" charset="0"/>
                          <a:ea typeface="+mn-ea"/>
                          <a:cs typeface="+mn-cs"/>
                        </a:rPr>
                        <a:t>2.5</a:t>
                      </a:r>
                    </a:p>
                  </a:txBody>
                  <a:tcPr marL="7620" marR="7620" marT="7620" marB="0" anchor="ctr"/>
                </a:tc>
                <a:tc>
                  <a:txBody>
                    <a:bodyPr/>
                    <a:lstStyle/>
                    <a:p>
                      <a:pPr marL="0" algn="ctr" defTabSz="914400" rtl="0" eaLnBrk="1" fontAlgn="ctr" latinLnBrk="0" hangingPunct="1"/>
                      <a:r>
                        <a:rPr lang="it-IT" sz="1600" b="1" i="0" u="none" strike="noStrike" kern="1200" dirty="0">
                          <a:solidFill>
                            <a:srgbClr val="336699"/>
                          </a:solidFill>
                          <a:effectLst/>
                          <a:latin typeface="Calibri" panose="020F0502020204030204" pitchFamily="34" charset="0"/>
                          <a:ea typeface="+mn-ea"/>
                          <a:cs typeface="+mn-cs"/>
                        </a:rPr>
                        <a:t>0.9</a:t>
                      </a:r>
                    </a:p>
                  </a:txBody>
                  <a:tcPr marL="7620" marR="7620" marT="7620" marB="0" anchor="ctr"/>
                </a:tc>
                <a:tc>
                  <a:txBody>
                    <a:bodyPr/>
                    <a:lstStyle/>
                    <a:p>
                      <a:pPr marL="0" algn="ctr" defTabSz="914400" rtl="0" eaLnBrk="1" fontAlgn="ctr" latinLnBrk="0" hangingPunct="1"/>
                      <a:r>
                        <a:rPr lang="it-IT" sz="1600" b="1" i="0" u="none" strike="noStrike" kern="1200" dirty="0">
                          <a:solidFill>
                            <a:srgbClr val="336699"/>
                          </a:solidFill>
                          <a:effectLst/>
                          <a:latin typeface="Calibri" panose="020F0502020204030204" pitchFamily="34" charset="0"/>
                          <a:ea typeface="+mn-ea"/>
                          <a:cs typeface="+mn-cs"/>
                        </a:rPr>
                        <a:t>7.1</a:t>
                      </a:r>
                    </a:p>
                  </a:txBody>
                  <a:tcPr marL="7620" marR="7620" marT="7620" marB="0" anchor="ctr">
                    <a:lnR w="12700" cap="flat" cmpd="sng" algn="ctr">
                      <a:noFill/>
                      <a:prstDash val="solid"/>
                      <a:round/>
                      <a:headEnd type="none" w="med" len="med"/>
                      <a:tailEnd type="none" w="med" len="med"/>
                    </a:lnR>
                  </a:tcPr>
                </a:tc>
                <a:extLst>
                  <a:ext uri="{0D108BD9-81ED-4DB2-BD59-A6C34878D82A}">
                    <a16:rowId xmlns:a16="http://schemas.microsoft.com/office/drawing/2014/main" val="961989455"/>
                  </a:ext>
                </a:extLst>
              </a:tr>
              <a:tr h="324000">
                <a:tc>
                  <a:txBody>
                    <a:bodyPr/>
                    <a:lstStyle/>
                    <a:p>
                      <a:pPr marL="108000" lvl="0" algn="l" defTabSz="914400" rtl="0" eaLnBrk="1" fontAlgn="b" latinLnBrk="0" hangingPunct="1">
                        <a:lnSpc>
                          <a:spcPct val="115000"/>
                        </a:lnSpc>
                        <a:spcAft>
                          <a:spcPts val="0"/>
                        </a:spcAft>
                      </a:pPr>
                      <a:r>
                        <a:rPr lang="it-IT" sz="1600" b="1" kern="1200" dirty="0">
                          <a:solidFill>
                            <a:srgbClr val="336699"/>
                          </a:solidFill>
                        </a:rPr>
                        <a:t>RUSSIA</a:t>
                      </a:r>
                      <a:endParaRPr lang="it-IT" sz="1600" b="1" i="0" kern="1200" dirty="0">
                        <a:solidFill>
                          <a:srgbClr val="336699"/>
                        </a:solidFill>
                        <a:latin typeface="Calibri"/>
                        <a:cs typeface="Arial"/>
                      </a:endParaRPr>
                    </a:p>
                  </a:txBody>
                  <a:tcPr marL="6350" marR="6350" marT="6350" marB="0" anchor="ctr">
                    <a:lnL w="12700" cap="flat" cmpd="sng" algn="ctr">
                      <a:noFill/>
                      <a:prstDash val="solid"/>
                      <a:round/>
                      <a:headEnd type="none" w="med" len="med"/>
                      <a:tailEnd type="none" w="med" len="med"/>
                    </a:lnL>
                  </a:tcPr>
                </a:tc>
                <a:tc>
                  <a:txBody>
                    <a:bodyPr/>
                    <a:lstStyle/>
                    <a:p>
                      <a:pPr marL="0" algn="ctr" defTabSz="914400" rtl="0" eaLnBrk="1" fontAlgn="ctr" latinLnBrk="0" hangingPunct="1"/>
                      <a:r>
                        <a:rPr lang="it-IT" sz="1600" b="1" i="0" u="none" strike="noStrike" kern="1200" dirty="0">
                          <a:solidFill>
                            <a:srgbClr val="336699"/>
                          </a:solidFill>
                          <a:effectLst/>
                          <a:latin typeface="Calibri" panose="020F0502020204030204" pitchFamily="34" charset="0"/>
                          <a:ea typeface="+mn-ea"/>
                          <a:cs typeface="+mn-cs"/>
                        </a:rPr>
                        <a:t>1.8</a:t>
                      </a:r>
                    </a:p>
                  </a:txBody>
                  <a:tcPr marL="7620" marR="7620" marT="7620" marB="0" anchor="ctr"/>
                </a:tc>
                <a:tc>
                  <a:txBody>
                    <a:bodyPr/>
                    <a:lstStyle/>
                    <a:p>
                      <a:pPr marL="0" algn="ctr" defTabSz="914400" rtl="0" eaLnBrk="1" fontAlgn="ctr" latinLnBrk="0" hangingPunct="1"/>
                      <a:r>
                        <a:rPr lang="it-IT" sz="1600" b="1" i="0" u="none" strike="noStrike" kern="1200" dirty="0">
                          <a:solidFill>
                            <a:srgbClr val="336699"/>
                          </a:solidFill>
                          <a:effectLst/>
                          <a:latin typeface="Calibri" panose="020F0502020204030204" pitchFamily="34" charset="0"/>
                          <a:ea typeface="+mn-ea"/>
                          <a:cs typeface="+mn-cs"/>
                        </a:rPr>
                        <a:t>0.6</a:t>
                      </a:r>
                    </a:p>
                  </a:txBody>
                  <a:tcPr marL="7620" marR="7620" marT="7620" marB="0" anchor="ctr"/>
                </a:tc>
                <a:tc>
                  <a:txBody>
                    <a:bodyPr/>
                    <a:lstStyle/>
                    <a:p>
                      <a:pPr marL="0" algn="ctr" defTabSz="914400" rtl="0" eaLnBrk="1" fontAlgn="ctr" latinLnBrk="0" hangingPunct="1"/>
                      <a:r>
                        <a:rPr lang="it-IT" sz="1600" b="1" i="0" u="none" strike="noStrike" kern="1200" dirty="0">
                          <a:solidFill>
                            <a:srgbClr val="336699"/>
                          </a:solidFill>
                          <a:effectLst/>
                          <a:latin typeface="Calibri" panose="020F0502020204030204" pitchFamily="34" charset="0"/>
                          <a:ea typeface="+mn-ea"/>
                          <a:cs typeface="+mn-cs"/>
                        </a:rPr>
                        <a:t>-37.0</a:t>
                      </a:r>
                    </a:p>
                  </a:txBody>
                  <a:tcPr marL="7620" marR="7620" marT="7620" marB="0" anchor="ctr">
                    <a:lnR w="12700" cap="flat" cmpd="sng" algn="ctr">
                      <a:noFill/>
                      <a:prstDash val="solid"/>
                      <a:round/>
                      <a:headEnd type="none" w="med" len="med"/>
                      <a:tailEnd type="none" w="med" len="med"/>
                    </a:lnR>
                  </a:tcPr>
                </a:tc>
                <a:extLst>
                  <a:ext uri="{0D108BD9-81ED-4DB2-BD59-A6C34878D82A}">
                    <a16:rowId xmlns:a16="http://schemas.microsoft.com/office/drawing/2014/main" val="3106475713"/>
                  </a:ext>
                </a:extLst>
              </a:tr>
            </a:tbl>
          </a:graphicData>
        </a:graphic>
      </p:graphicFrame>
      <p:sp>
        <p:nvSpPr>
          <p:cNvPr id="4" name="Testo 2">
            <a:extLst>
              <a:ext uri="{FF2B5EF4-FFF2-40B4-BE49-F238E27FC236}">
                <a16:creationId xmlns:a16="http://schemas.microsoft.com/office/drawing/2014/main" id="{60500FB8-4991-5A13-9842-E14A219C6178}"/>
              </a:ext>
            </a:extLst>
          </p:cNvPr>
          <p:cNvSpPr txBox="1">
            <a:spLocks noChangeArrowheads="1"/>
          </p:cNvSpPr>
          <p:nvPr/>
        </p:nvSpPr>
        <p:spPr bwMode="auto">
          <a:xfrm>
            <a:off x="335360" y="6406199"/>
            <a:ext cx="2808312" cy="288032"/>
          </a:xfrm>
          <a:prstGeom prst="rect">
            <a:avLst/>
          </a:prstGeom>
          <a:noFill/>
          <a:ln w="1">
            <a:noFill/>
            <a:miter lim="800000"/>
            <a:headEnd/>
            <a:tailEnd/>
          </a:ln>
        </p:spPr>
        <p:txBody>
          <a:bodyPr lIns="27432" tIns="22860" rIns="27432" bIns="2286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SOURCE: </a:t>
            </a:r>
            <a:r>
              <a:rPr kumimoji="0" lang="it-IT" sz="1400" b="1"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Elaborations</a:t>
            </a:r>
            <a:r>
              <a:rPr kumimoji="0" lang="it-IT" sz="1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on ISTAT data</a:t>
            </a:r>
          </a:p>
        </p:txBody>
      </p:sp>
    </p:spTree>
    <p:extLst>
      <p:ext uri="{BB962C8B-B14F-4D97-AF65-F5344CB8AC3E}">
        <p14:creationId xmlns:p14="http://schemas.microsoft.com/office/powerpoint/2010/main" val="17454516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6B3843-B9A9-838F-B43F-DF4BB6DA9AB0}"/>
              </a:ext>
            </a:extLst>
          </p:cNvPr>
          <p:cNvSpPr>
            <a:spLocks noGrp="1"/>
          </p:cNvSpPr>
          <p:nvPr>
            <p:ph type="title"/>
          </p:nvPr>
        </p:nvSpPr>
        <p:spPr/>
        <p:txBody>
          <a:bodyPr>
            <a:normAutofit/>
          </a:bodyPr>
          <a:lstStyle/>
          <a:p>
            <a:r>
              <a:rPr lang="it-IT" sz="3200" b="1" dirty="0"/>
              <a:t>P</a:t>
            </a:r>
            <a:r>
              <a:rPr lang="it-IT" sz="3200" b="1" dirty="0">
                <a:latin typeface="+mn-lt"/>
              </a:rPr>
              <a:t>ortfolio </a:t>
            </a:r>
            <a:r>
              <a:rPr lang="it-IT" dirty="0" err="1"/>
              <a:t>Orders</a:t>
            </a:r>
            <a:br>
              <a:rPr lang="it-IT" sz="3200" b="1" dirty="0">
                <a:latin typeface="+mn-lt"/>
              </a:rPr>
            </a:br>
            <a:r>
              <a:rPr lang="it-IT" sz="2400" b="1" dirty="0">
                <a:latin typeface="+mn-lt"/>
              </a:rPr>
              <a:t>(</a:t>
            </a:r>
            <a:r>
              <a:rPr lang="it-IT" sz="2400" b="1" dirty="0" err="1">
                <a:latin typeface="+mn-lt"/>
              </a:rPr>
              <a:t>quarterly</a:t>
            </a:r>
            <a:r>
              <a:rPr lang="it-IT" sz="2400" b="1" dirty="0">
                <a:latin typeface="+mn-lt"/>
              </a:rPr>
              <a:t> balances)</a:t>
            </a:r>
            <a:endParaRPr lang="it-IT" dirty="0"/>
          </a:p>
        </p:txBody>
      </p:sp>
      <p:graphicFrame>
        <p:nvGraphicFramePr>
          <p:cNvPr id="3" name="Grafico 2">
            <a:extLst>
              <a:ext uri="{FF2B5EF4-FFF2-40B4-BE49-F238E27FC236}">
                <a16:creationId xmlns:a16="http://schemas.microsoft.com/office/drawing/2014/main" id="{60BBD63E-ECDB-EFCB-489F-E6B23ECA7804}"/>
              </a:ext>
            </a:extLst>
          </p:cNvPr>
          <p:cNvGraphicFramePr/>
          <p:nvPr/>
        </p:nvGraphicFramePr>
        <p:xfrm>
          <a:off x="1883532" y="1282286"/>
          <a:ext cx="8424936" cy="4860000"/>
        </p:xfrm>
        <a:graphic>
          <a:graphicData uri="http://schemas.openxmlformats.org/drawingml/2006/chart">
            <c:chart xmlns:c="http://schemas.openxmlformats.org/drawingml/2006/chart" xmlns:r="http://schemas.openxmlformats.org/officeDocument/2006/relationships" r:id="rId2"/>
          </a:graphicData>
        </a:graphic>
      </p:graphicFrame>
      <p:sp>
        <p:nvSpPr>
          <p:cNvPr id="4" name="Testo 2">
            <a:extLst>
              <a:ext uri="{FF2B5EF4-FFF2-40B4-BE49-F238E27FC236}">
                <a16:creationId xmlns:a16="http://schemas.microsoft.com/office/drawing/2014/main" id="{48EF3867-90DB-BF83-1E04-D269D5365F12}"/>
              </a:ext>
            </a:extLst>
          </p:cNvPr>
          <p:cNvSpPr txBox="1">
            <a:spLocks noChangeArrowheads="1"/>
          </p:cNvSpPr>
          <p:nvPr/>
        </p:nvSpPr>
        <p:spPr bwMode="auto">
          <a:xfrm>
            <a:off x="179512" y="6453336"/>
            <a:ext cx="4775200" cy="285750"/>
          </a:xfrm>
          <a:prstGeom prst="rect">
            <a:avLst/>
          </a:prstGeom>
          <a:noFill/>
          <a:ln w="1">
            <a:noFill/>
            <a:miter lim="800000"/>
            <a:headEnd/>
            <a:tailEnd/>
          </a:ln>
        </p:spPr>
        <p:txBody>
          <a:bodyPr lIns="27432" tIns="22860" rIns="27432" bIns="22860" anchor="ct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SOURCE: FEDERMECCANICA – </a:t>
            </a:r>
            <a:r>
              <a:rPr kumimoji="0" lang="it-IT" sz="1400" b="1"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Quarterly</a:t>
            </a:r>
            <a:r>
              <a:rPr kumimoji="0" lang="it-IT" sz="1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survey</a:t>
            </a:r>
          </a:p>
        </p:txBody>
      </p:sp>
    </p:spTree>
    <p:extLst>
      <p:ext uri="{BB962C8B-B14F-4D97-AF65-F5344CB8AC3E}">
        <p14:creationId xmlns:p14="http://schemas.microsoft.com/office/powerpoint/2010/main" val="10864813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0640DA9-D41B-8D13-B2B5-0AC15E6C2E4E}"/>
              </a:ext>
            </a:extLst>
          </p:cNvPr>
          <p:cNvSpPr>
            <a:spLocks noGrp="1"/>
          </p:cNvSpPr>
          <p:nvPr>
            <p:ph type="title"/>
          </p:nvPr>
        </p:nvSpPr>
        <p:spPr>
          <a:xfrm>
            <a:off x="838200" y="260648"/>
            <a:ext cx="10515600" cy="975643"/>
          </a:xfrm>
        </p:spPr>
        <p:txBody>
          <a:bodyPr>
            <a:normAutofit/>
          </a:bodyPr>
          <a:lstStyle/>
          <a:p>
            <a:pPr>
              <a:defRPr/>
            </a:pPr>
            <a:r>
              <a:rPr lang="it-IT" sz="3200" b="1" kern="0" dirty="0">
                <a:ln w="12700">
                  <a:noFill/>
                  <a:prstDash val="solid"/>
                </a:ln>
              </a:rPr>
              <a:t>Production and Employment Forecasts</a:t>
            </a:r>
            <a:br>
              <a:rPr lang="it-IT" sz="3200" b="1" kern="0" dirty="0">
                <a:ln w="12700">
                  <a:noFill/>
                  <a:prstDash val="solid"/>
                </a:ln>
              </a:rPr>
            </a:br>
            <a:r>
              <a:rPr lang="it-IT" sz="2400" b="1" dirty="0">
                <a:latin typeface="+mn-lt"/>
              </a:rPr>
              <a:t>(quarterly balances)</a:t>
            </a:r>
            <a:endParaRPr lang="it-IT" dirty="0"/>
          </a:p>
        </p:txBody>
      </p:sp>
      <p:sp>
        <p:nvSpPr>
          <p:cNvPr id="7" name="Testo 2">
            <a:extLst>
              <a:ext uri="{FF2B5EF4-FFF2-40B4-BE49-F238E27FC236}">
                <a16:creationId xmlns:a16="http://schemas.microsoft.com/office/drawing/2014/main" id="{6335CA28-9858-7C63-737B-5617E851073B}"/>
              </a:ext>
            </a:extLst>
          </p:cNvPr>
          <p:cNvSpPr txBox="1">
            <a:spLocks noChangeArrowheads="1"/>
          </p:cNvSpPr>
          <p:nvPr/>
        </p:nvSpPr>
        <p:spPr bwMode="auto">
          <a:xfrm>
            <a:off x="179512" y="6453336"/>
            <a:ext cx="4775200" cy="285750"/>
          </a:xfrm>
          <a:prstGeom prst="rect">
            <a:avLst/>
          </a:prstGeom>
          <a:noFill/>
          <a:ln w="1">
            <a:noFill/>
            <a:miter lim="800000"/>
            <a:headEnd/>
            <a:tailEnd/>
          </a:ln>
        </p:spPr>
        <p:txBody>
          <a:bodyPr lIns="27432" tIns="22860" rIns="27432" bIns="22860" anchor="ct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SOURCE: FEDERMECCANICA – Quarterly survey.</a:t>
            </a:r>
          </a:p>
        </p:txBody>
      </p:sp>
      <p:graphicFrame>
        <p:nvGraphicFramePr>
          <p:cNvPr id="3" name="Grafico 2">
            <a:extLst>
              <a:ext uri="{FF2B5EF4-FFF2-40B4-BE49-F238E27FC236}">
                <a16:creationId xmlns:a16="http://schemas.microsoft.com/office/drawing/2014/main" id="{AED7F481-3598-667A-B48A-29B68661C3BB}"/>
              </a:ext>
            </a:extLst>
          </p:cNvPr>
          <p:cNvGraphicFramePr/>
          <p:nvPr/>
        </p:nvGraphicFramePr>
        <p:xfrm>
          <a:off x="983432" y="1242392"/>
          <a:ext cx="8570168" cy="2514016"/>
        </p:xfrm>
        <a:graphic>
          <a:graphicData uri="http://schemas.openxmlformats.org/drawingml/2006/chart">
            <c:chart xmlns:c="http://schemas.openxmlformats.org/drawingml/2006/chart" xmlns:r="http://schemas.openxmlformats.org/officeDocument/2006/relationships" r:id="rId2"/>
          </a:graphicData>
        </a:graphic>
      </p:graphicFrame>
      <p:pic>
        <p:nvPicPr>
          <p:cNvPr id="8" name="Immagine 7">
            <a:extLst>
              <a:ext uri="{FF2B5EF4-FFF2-40B4-BE49-F238E27FC236}">
                <a16:creationId xmlns:a16="http://schemas.microsoft.com/office/drawing/2014/main" id="{116613A6-DC3E-3F55-0D0B-6DA219D805B2}"/>
              </a:ext>
            </a:extLst>
          </p:cNvPr>
          <p:cNvPicPr>
            <a:picLocks noChangeAspect="1"/>
          </p:cNvPicPr>
          <p:nvPr/>
        </p:nvPicPr>
        <p:blipFill>
          <a:blip r:embed="rId3"/>
          <a:stretch>
            <a:fillRect/>
          </a:stretch>
        </p:blipFill>
        <p:spPr>
          <a:xfrm>
            <a:off x="9912424" y="2116622"/>
            <a:ext cx="1831882" cy="432047"/>
          </a:xfrm>
          <a:prstGeom prst="rect">
            <a:avLst/>
          </a:prstGeom>
        </p:spPr>
      </p:pic>
      <p:pic>
        <p:nvPicPr>
          <p:cNvPr id="5" name="Immagine 4">
            <a:extLst>
              <a:ext uri="{FF2B5EF4-FFF2-40B4-BE49-F238E27FC236}">
                <a16:creationId xmlns:a16="http://schemas.microsoft.com/office/drawing/2014/main" id="{B20A066C-60E1-D3CF-830D-881F5EDA2DBF}"/>
              </a:ext>
            </a:extLst>
          </p:cNvPr>
          <p:cNvPicPr>
            <a:picLocks noChangeAspect="1"/>
          </p:cNvPicPr>
          <p:nvPr/>
        </p:nvPicPr>
        <p:blipFill>
          <a:blip r:embed="rId4"/>
          <a:stretch>
            <a:fillRect/>
          </a:stretch>
        </p:blipFill>
        <p:spPr>
          <a:xfrm>
            <a:off x="10110674" y="4581128"/>
            <a:ext cx="1435381" cy="332089"/>
          </a:xfrm>
          <a:prstGeom prst="rect">
            <a:avLst/>
          </a:prstGeom>
        </p:spPr>
      </p:pic>
      <p:graphicFrame>
        <p:nvGraphicFramePr>
          <p:cNvPr id="6" name="Grafico 5">
            <a:extLst>
              <a:ext uri="{FF2B5EF4-FFF2-40B4-BE49-F238E27FC236}">
                <a16:creationId xmlns:a16="http://schemas.microsoft.com/office/drawing/2014/main" id="{20CD112B-AB7C-7F42-5A63-D6BE94602BA6}"/>
              </a:ext>
            </a:extLst>
          </p:cNvPr>
          <p:cNvGraphicFramePr/>
          <p:nvPr/>
        </p:nvGraphicFramePr>
        <p:xfrm>
          <a:off x="983432" y="3649628"/>
          <a:ext cx="8460000" cy="252717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6484721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5E97C27-D69E-BA1A-8DAD-AC13E4BEF4F0}"/>
              </a:ext>
            </a:extLst>
          </p:cNvPr>
          <p:cNvSpPr>
            <a:spLocks noGrp="1"/>
          </p:cNvSpPr>
          <p:nvPr>
            <p:ph type="title"/>
          </p:nvPr>
        </p:nvSpPr>
        <p:spPr>
          <a:xfrm>
            <a:off x="838200" y="260648"/>
            <a:ext cx="10586392" cy="5616624"/>
          </a:xfrm>
        </p:spPr>
        <p:txBody>
          <a:bodyPr/>
          <a:lstStyle/>
          <a:p>
            <a:r>
              <a:rPr lang="it-IT" dirty="0"/>
              <a:t>Thank </a:t>
            </a:r>
            <a:r>
              <a:rPr lang="it-IT" dirty="0" err="1"/>
              <a:t>You</a:t>
            </a:r>
            <a:r>
              <a:rPr lang="it-IT" dirty="0"/>
              <a:t> For Your </a:t>
            </a:r>
            <a:r>
              <a:rPr lang="it-IT" dirty="0" err="1"/>
              <a:t>Attention</a:t>
            </a:r>
            <a:br>
              <a:rPr lang="it-IT" dirty="0"/>
            </a:br>
            <a:br>
              <a:rPr lang="it-IT" dirty="0"/>
            </a:br>
            <a:br>
              <a:rPr lang="it-IT" dirty="0"/>
            </a:br>
            <a:br>
              <a:rPr lang="it-IT" dirty="0"/>
            </a:br>
            <a:br>
              <a:rPr lang="it-IT" dirty="0"/>
            </a:br>
            <a:br>
              <a:rPr lang="it-IT" dirty="0"/>
            </a:br>
            <a:r>
              <a:rPr lang="it-IT" sz="1800" dirty="0"/>
              <a:t>Ezio </a:t>
            </a:r>
            <a:r>
              <a:rPr lang="it-IT" sz="1800" dirty="0" err="1"/>
              <a:t>Civitareale</a:t>
            </a:r>
            <a:r>
              <a:rPr lang="it-IT" sz="1800" dirty="0"/>
              <a:t> and Elena Falcone</a:t>
            </a:r>
            <a:endParaRPr lang="it-IT" dirty="0"/>
          </a:p>
        </p:txBody>
      </p:sp>
    </p:spTree>
    <p:extLst>
      <p:ext uri="{BB962C8B-B14F-4D97-AF65-F5344CB8AC3E}">
        <p14:creationId xmlns:p14="http://schemas.microsoft.com/office/powerpoint/2010/main" val="14486781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1" y="2380"/>
            <a:ext cx="12183539" cy="6853241"/>
          </a:xfrm>
          <a:prstGeom prst="rect">
            <a:avLst/>
          </a:prstGeom>
        </p:spPr>
      </p:pic>
      <p:sp>
        <p:nvSpPr>
          <p:cNvPr id="5" name="Textplatzhalter 2"/>
          <p:cNvSpPr txBox="1">
            <a:spLocks/>
          </p:cNvSpPr>
          <p:nvPr/>
        </p:nvSpPr>
        <p:spPr>
          <a:xfrm>
            <a:off x="852077" y="4696330"/>
            <a:ext cx="7658013" cy="1275023"/>
          </a:xfrm>
          <a:prstGeom prst="rect">
            <a:avLst/>
          </a:prstGeom>
          <a:effectLst>
            <a:outerShdw blurRad="165100" algn="ctr" rotWithShape="0">
              <a:prstClr val="black">
                <a:alpha val="97000"/>
              </a:prstClr>
            </a:outerShdw>
          </a:effectLst>
        </p:spPr>
        <p:txBody>
          <a:bodyPr vert="horz" lIns="91377" tIns="45688" rIns="91377" bIns="45688" rtlCol="0">
            <a:noAutofit/>
          </a:bodyPr>
          <a:lstStyle>
            <a:lvl1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sz="3000" b="1" kern="1200" baseline="0">
                <a:solidFill>
                  <a:srgbClr val="005687"/>
                </a:solidFill>
                <a:latin typeface="Arial (Textkörper)"/>
                <a:ea typeface="+mn-ea"/>
                <a:cs typeface="+mn-cs"/>
              </a:defRPr>
            </a:lvl1pPr>
            <a:lvl2pPr marL="0" marR="0" indent="-180000" algn="l" defTabSz="914400" rtl="0" eaLnBrk="1" fontAlgn="auto" latinLnBrk="0" hangingPunct="1">
              <a:lnSpc>
                <a:spcPct val="100000"/>
              </a:lnSpc>
              <a:spcBef>
                <a:spcPts val="0"/>
              </a:spcBef>
              <a:spcAft>
                <a:spcPts val="600"/>
              </a:spcAft>
              <a:buClrTx/>
              <a:buSzPct val="100000"/>
              <a:buFont typeface="+mj-lt"/>
              <a:buAutoNum type="arabicPeriod"/>
              <a:tabLst/>
              <a:defRPr sz="2000" kern="1200">
                <a:solidFill>
                  <a:schemeClr val="accent1"/>
                </a:solidFill>
                <a:latin typeface="+mn-lt"/>
                <a:ea typeface="+mn-ea"/>
                <a:cs typeface="+mn-cs"/>
              </a:defRPr>
            </a:lvl2pPr>
            <a:lvl3pPr marL="360000" marR="0" indent="-180000" algn="l" defTabSz="914400" rtl="0" eaLnBrk="1" fontAlgn="auto" latinLnBrk="0" hangingPunct="1">
              <a:lnSpc>
                <a:spcPct val="100000"/>
              </a:lnSpc>
              <a:spcBef>
                <a:spcPts val="0"/>
              </a:spcBef>
              <a:spcAft>
                <a:spcPts val="600"/>
              </a:spcAft>
              <a:buClrTx/>
              <a:buSzPct val="100000"/>
              <a:buFont typeface="Arial" panose="020B0604020202020204" pitchFamily="34" charset="0"/>
              <a:buChar char="•"/>
              <a:tabLst/>
              <a:defRPr sz="2000" kern="1200">
                <a:solidFill>
                  <a:schemeClr val="accent1"/>
                </a:solidFill>
                <a:latin typeface="+mn-lt"/>
                <a:ea typeface="+mn-ea"/>
                <a:cs typeface="+mn-cs"/>
              </a:defRPr>
            </a:lvl3pPr>
            <a:lvl4pPr marL="540000" marR="0" indent="-180000" algn="l" defTabSz="914400" rtl="0" eaLnBrk="1" fontAlgn="auto" latinLnBrk="0" hangingPunct="1">
              <a:lnSpc>
                <a:spcPct val="100000"/>
              </a:lnSpc>
              <a:spcBef>
                <a:spcPts val="0"/>
              </a:spcBef>
              <a:spcAft>
                <a:spcPts val="600"/>
              </a:spcAft>
              <a:buClrTx/>
              <a:buSzPct val="100000"/>
              <a:buFont typeface="Symbol" panose="05050102010706020507" pitchFamily="18" charset="2"/>
              <a:buChar char="-"/>
              <a:tabLst/>
              <a:defRPr sz="2000" kern="1200">
                <a:solidFill>
                  <a:schemeClr val="accent1"/>
                </a:solidFill>
                <a:latin typeface="+mn-lt"/>
                <a:ea typeface="+mn-ea"/>
                <a:cs typeface="+mn-cs"/>
              </a:defRPr>
            </a:lvl4pPr>
            <a:lvl5pPr marL="720000" indent="-180000" algn="l" defTabSz="1219627" rtl="0" eaLnBrk="1" latinLnBrk="0" hangingPunct="1">
              <a:spcBef>
                <a:spcPct val="20000"/>
              </a:spcBef>
              <a:buFont typeface="Wingdings" panose="05000000000000000000" pitchFamily="2" charset="2"/>
              <a:buChar char="Ø"/>
              <a:defRPr sz="2000" kern="1200" baseline="0">
                <a:solidFill>
                  <a:schemeClr val="tx2"/>
                </a:solidFill>
                <a:latin typeface="+mn-lt"/>
                <a:ea typeface="+mn-ea"/>
                <a:cs typeface="+mn-cs"/>
              </a:defRPr>
            </a:lvl5pPr>
            <a:lvl6pPr marL="720000" indent="-180000" algn="l" defTabSz="1219627" rtl="0" eaLnBrk="1" latinLnBrk="0" hangingPunct="1">
              <a:spcBef>
                <a:spcPct val="20000"/>
              </a:spcBef>
              <a:buFont typeface="Wingdings" panose="05000000000000000000" pitchFamily="2" charset="2"/>
              <a:buChar char="Ø"/>
              <a:defRPr sz="2000" kern="1200">
                <a:solidFill>
                  <a:schemeClr val="tx2"/>
                </a:solidFill>
                <a:latin typeface="+mn-lt"/>
                <a:ea typeface="+mn-ea"/>
                <a:cs typeface="+mn-cs"/>
              </a:defRPr>
            </a:lvl6pPr>
            <a:lvl7pPr marL="3963787" indent="-304907" algn="l" defTabSz="1219627"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3600" indent="-304907" algn="l" defTabSz="1219627"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3414" indent="-304907" algn="l" defTabSz="1219627"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a:lstStyle>
          <a:p>
            <a:pPr marL="0" marR="0" lvl="0" indent="0" algn="l" defTabSz="913760" rtl="0" eaLnBrk="1" fontAlgn="auto" latinLnBrk="0" hangingPunct="1">
              <a:lnSpc>
                <a:spcPts val="5496"/>
              </a:lnSpc>
              <a:spcBef>
                <a:spcPts val="0"/>
              </a:spcBef>
              <a:spcAft>
                <a:spcPts val="0"/>
              </a:spcAft>
              <a:buClrTx/>
              <a:buSzTx/>
              <a:buFont typeface="Arial" panose="020B0604020202020204" pitchFamily="34" charset="0"/>
              <a:buNone/>
              <a:tabLst/>
              <a:defRPr/>
            </a:pPr>
            <a:r>
              <a:rPr kumimoji="0" lang="de-DE" sz="5396" b="1" i="0" u="none" strike="noStrike" kern="1200" cap="none" spc="0" normalizeH="0" baseline="0" noProof="0" dirty="0">
                <a:ln>
                  <a:noFill/>
                </a:ln>
                <a:solidFill>
                  <a:prstClr val="white"/>
                </a:solidFill>
                <a:effectLst/>
                <a:uLnTx/>
                <a:uFillTx/>
                <a:latin typeface="Arial (Textkörper)"/>
                <a:ea typeface="+mn-ea"/>
                <a:cs typeface="+mn-cs"/>
              </a:rPr>
              <a:t>MET</a:t>
            </a:r>
            <a:endParaRPr kumimoji="0" lang="en-GB" sz="5396" b="1" i="0" u="none" strike="noStrike" kern="1200" cap="none" spc="0" normalizeH="0" baseline="0" noProof="0" dirty="0">
              <a:ln>
                <a:noFill/>
              </a:ln>
              <a:solidFill>
                <a:prstClr val="white"/>
              </a:solidFill>
              <a:effectLst/>
              <a:uLnTx/>
              <a:uFillTx/>
              <a:latin typeface="Arial (Textkörper)"/>
              <a:ea typeface="+mn-ea"/>
              <a:cs typeface="+mn-cs"/>
            </a:endParaRPr>
          </a:p>
          <a:p>
            <a:pPr marL="0" marR="0" lvl="0" indent="0" algn="l" defTabSz="913760" rtl="0" eaLnBrk="1" fontAlgn="auto" latinLnBrk="0" hangingPunct="1">
              <a:lnSpc>
                <a:spcPts val="5496"/>
              </a:lnSpc>
              <a:spcBef>
                <a:spcPts val="0"/>
              </a:spcBef>
              <a:spcAft>
                <a:spcPts val="0"/>
              </a:spcAft>
              <a:buClrTx/>
              <a:buSzTx/>
              <a:buFont typeface="Arial" panose="020B0604020202020204" pitchFamily="34" charset="0"/>
              <a:buNone/>
              <a:tabLst/>
              <a:defRPr/>
            </a:pPr>
            <a:r>
              <a:rPr kumimoji="0" lang="en-GB" sz="5396" b="1" i="0" u="none" strike="noStrike" kern="1200" cap="none" spc="0" normalizeH="0" baseline="0" noProof="0" dirty="0">
                <a:ln>
                  <a:noFill/>
                </a:ln>
                <a:solidFill>
                  <a:prstClr val="white"/>
                </a:solidFill>
                <a:effectLst/>
                <a:uLnTx/>
                <a:uFillTx/>
                <a:latin typeface="Arial (Textkörper)"/>
                <a:ea typeface="+mn-ea"/>
                <a:cs typeface="+mn-cs"/>
              </a:rPr>
              <a:t>Business cycle report</a:t>
            </a:r>
          </a:p>
        </p:txBody>
      </p:sp>
      <p:sp>
        <p:nvSpPr>
          <p:cNvPr id="6" name="Foliennummernplatzhalter 5"/>
          <p:cNvSpPr>
            <a:spLocks noGrp="1"/>
          </p:cNvSpPr>
          <p:nvPr>
            <p:ph type="sldNum" sz="quarter" idx="4"/>
          </p:nvPr>
        </p:nvSpPr>
        <p:spPr>
          <a:xfrm>
            <a:off x="10701314" y="6408405"/>
            <a:ext cx="1302383" cy="364872"/>
          </a:xfrm>
        </p:spPr>
        <p:txBody>
          <a:bodyPr/>
          <a:lstStyle/>
          <a:p>
            <a:pPr marL="0" marR="0" lvl="0" indent="0" algn="r" defTabSz="1218773" rtl="0" eaLnBrk="1" fontAlgn="auto" latinLnBrk="0" hangingPunct="1">
              <a:lnSpc>
                <a:spcPct val="100000"/>
              </a:lnSpc>
              <a:spcBef>
                <a:spcPts val="0"/>
              </a:spcBef>
              <a:spcAft>
                <a:spcPts val="0"/>
              </a:spcAft>
              <a:buClrTx/>
              <a:buSzTx/>
              <a:buFontTx/>
              <a:buNone/>
              <a:tabLst/>
              <a:defRPr/>
            </a:pPr>
            <a:fld id="{201131B2-4820-4D6B-8436-FC6DECFA1E39}" type="slidenum">
              <a:rPr kumimoji="0" lang="de-DE" sz="1199" b="0" i="0" u="none" strike="noStrike" kern="1200" cap="none" spc="0" normalizeH="0" baseline="0" noProof="0">
                <a:ln>
                  <a:noFill/>
                </a:ln>
                <a:solidFill>
                  <a:srgbClr val="005687"/>
                </a:solidFill>
                <a:effectLst/>
                <a:uLnTx/>
                <a:uFillTx/>
                <a:latin typeface="Arial (Textkörper)"/>
                <a:ea typeface="+mn-ea"/>
                <a:cs typeface="+mn-cs"/>
              </a:rPr>
              <a:pPr marL="0" marR="0" lvl="0" indent="0" algn="r" defTabSz="1218773" rtl="0" eaLnBrk="1" fontAlgn="auto" latinLnBrk="0" hangingPunct="1">
                <a:lnSpc>
                  <a:spcPct val="100000"/>
                </a:lnSpc>
                <a:spcBef>
                  <a:spcPts val="0"/>
                </a:spcBef>
                <a:spcAft>
                  <a:spcPts val="0"/>
                </a:spcAft>
                <a:buClrTx/>
                <a:buSzTx/>
                <a:buFontTx/>
                <a:buNone/>
                <a:tabLst/>
                <a:defRPr/>
              </a:pPr>
              <a:t>28</a:t>
            </a:fld>
            <a:endParaRPr kumimoji="0" lang="de-DE" sz="1199" b="0" i="0" u="none" strike="noStrike" kern="1200" cap="none" spc="0" normalizeH="0" baseline="0" noProof="0" dirty="0">
              <a:ln>
                <a:noFill/>
              </a:ln>
              <a:solidFill>
                <a:srgbClr val="50575B">
                  <a:tint val="75000"/>
                </a:srgbClr>
              </a:solidFill>
              <a:effectLst/>
              <a:uLnTx/>
              <a:uFillTx/>
              <a:latin typeface="Arial"/>
              <a:ea typeface="+mn-ea"/>
              <a:cs typeface="+mn-cs"/>
            </a:endParaRPr>
          </a:p>
        </p:txBody>
      </p:sp>
      <p:sp>
        <p:nvSpPr>
          <p:cNvPr id="2" name="Fußzeilenplatzhalter 1">
            <a:extLst>
              <a:ext uri="{FF2B5EF4-FFF2-40B4-BE49-F238E27FC236}">
                <a16:creationId xmlns:a16="http://schemas.microsoft.com/office/drawing/2014/main" id="{7E5990BE-0F90-4C54-A0C2-67271933AB59}"/>
              </a:ext>
            </a:extLst>
          </p:cNvPr>
          <p:cNvSpPr>
            <a:spLocks noGrp="1"/>
          </p:cNvSpPr>
          <p:nvPr>
            <p:ph type="ftr" sz="quarter" idx="10"/>
          </p:nvPr>
        </p:nvSpPr>
        <p:spPr/>
        <p:txBody>
          <a:bodyPr/>
          <a:lstStyle/>
          <a:p>
            <a:pPr marL="0" marR="0" lvl="0" indent="0" algn="l" defTabSz="913760" rtl="0" eaLnBrk="1" fontAlgn="auto" latinLnBrk="0" hangingPunct="1">
              <a:lnSpc>
                <a:spcPct val="100000"/>
              </a:lnSpc>
              <a:spcBef>
                <a:spcPts val="0"/>
              </a:spcBef>
              <a:spcAft>
                <a:spcPts val="0"/>
              </a:spcAft>
              <a:buClrTx/>
              <a:buSzTx/>
              <a:buFontTx/>
              <a:buNone/>
              <a:tabLst/>
              <a:defRPr/>
            </a:pPr>
            <a:r>
              <a:rPr kumimoji="0" lang="de-DE" sz="1199" b="0" i="0" u="none" strike="noStrike" kern="1200" cap="none" spc="0" normalizeH="0" baseline="0" noProof="0" dirty="0">
                <a:ln>
                  <a:noFill/>
                </a:ln>
                <a:solidFill>
                  <a:srgbClr val="003D60"/>
                </a:solidFill>
                <a:effectLst/>
                <a:uLnTx/>
                <a:uFillTx/>
                <a:latin typeface="Arial (Textkörper)"/>
                <a:ea typeface="+mn-ea"/>
                <a:cs typeface="Arabic Typesetting" panose="03020402040406030203" pitchFamily="66" charset="-78"/>
              </a:rPr>
              <a:t>MET </a:t>
            </a:r>
            <a:r>
              <a:rPr kumimoji="0" lang="de-DE" sz="1199" b="0" i="0" u="none" strike="noStrike" kern="1200" cap="none" spc="0" normalizeH="0" baseline="0" noProof="0" dirty="0" err="1">
                <a:ln>
                  <a:noFill/>
                </a:ln>
                <a:solidFill>
                  <a:srgbClr val="003D60"/>
                </a:solidFill>
                <a:effectLst/>
                <a:uLnTx/>
                <a:uFillTx/>
                <a:latin typeface="Arial (Textkörper)"/>
                <a:ea typeface="+mn-ea"/>
                <a:cs typeface="Arabic Typesetting" panose="03020402040406030203" pitchFamily="66" charset="-78"/>
              </a:rPr>
              <a:t>business</a:t>
            </a:r>
            <a:r>
              <a:rPr kumimoji="0" lang="de-DE" sz="1199" b="0" i="0" u="none" strike="noStrike" kern="1200" cap="none" spc="0" normalizeH="0" baseline="0" noProof="0" dirty="0">
                <a:ln>
                  <a:noFill/>
                </a:ln>
                <a:solidFill>
                  <a:srgbClr val="003D60"/>
                </a:solidFill>
                <a:effectLst/>
                <a:uLnTx/>
                <a:uFillTx/>
                <a:latin typeface="Arial (Textkörper)"/>
                <a:ea typeface="+mn-ea"/>
                <a:cs typeface="Arabic Typesetting" panose="03020402040406030203" pitchFamily="66" charset="-78"/>
              </a:rPr>
              <a:t> </a:t>
            </a:r>
            <a:r>
              <a:rPr kumimoji="0" lang="de-DE" sz="1199" b="0" i="0" u="none" strike="noStrike" kern="1200" cap="none" spc="0" normalizeH="0" baseline="0" noProof="0" dirty="0" err="1">
                <a:ln>
                  <a:noFill/>
                </a:ln>
                <a:solidFill>
                  <a:srgbClr val="003D60"/>
                </a:solidFill>
                <a:effectLst/>
                <a:uLnTx/>
                <a:uFillTx/>
                <a:latin typeface="Arial (Textkörper)"/>
                <a:ea typeface="+mn-ea"/>
                <a:cs typeface="Arabic Typesetting" panose="03020402040406030203" pitchFamily="66" charset="-78"/>
              </a:rPr>
              <a:t>cycle</a:t>
            </a:r>
            <a:r>
              <a:rPr kumimoji="0" lang="de-DE" sz="1199" b="0" i="0" u="none" strike="noStrike" kern="1200" cap="none" spc="0" normalizeH="0" baseline="0" noProof="0" dirty="0">
                <a:ln>
                  <a:noFill/>
                </a:ln>
                <a:solidFill>
                  <a:srgbClr val="003D60"/>
                </a:solidFill>
                <a:effectLst/>
                <a:uLnTx/>
                <a:uFillTx/>
                <a:latin typeface="Arial (Textkörper)"/>
                <a:ea typeface="+mn-ea"/>
                <a:cs typeface="Arabic Typesetting" panose="03020402040406030203" pitchFamily="66" charset="-78"/>
              </a:rPr>
              <a:t> report, </a:t>
            </a:r>
            <a:r>
              <a:rPr kumimoji="0" lang="en-GB" sz="1199" b="0" i="0" u="none" strike="noStrike" kern="1200" cap="none" spc="0" normalizeH="0" baseline="0" noProof="0" dirty="0">
                <a:ln>
                  <a:noFill/>
                </a:ln>
                <a:solidFill>
                  <a:srgbClr val="003D60"/>
                </a:solidFill>
                <a:effectLst/>
                <a:uLnTx/>
                <a:uFillTx/>
                <a:latin typeface="Arial (Textkörper)"/>
                <a:ea typeface="+mn-ea"/>
                <a:cs typeface="Arabic Typesetting" panose="03020402040406030203" pitchFamily="66" charset="-78"/>
              </a:rPr>
              <a:t>March</a:t>
            </a:r>
            <a:r>
              <a:rPr kumimoji="0" lang="de-DE" sz="1199" b="0" i="0" u="none" strike="noStrike" kern="1200" cap="none" spc="0" normalizeH="0" baseline="0" noProof="0" dirty="0">
                <a:ln>
                  <a:noFill/>
                </a:ln>
                <a:solidFill>
                  <a:srgbClr val="003D60"/>
                </a:solidFill>
                <a:effectLst/>
                <a:uLnTx/>
                <a:uFillTx/>
                <a:latin typeface="Arial (Textkörper)"/>
                <a:ea typeface="+mn-ea"/>
                <a:cs typeface="Arabic Typesetting" panose="03020402040406030203" pitchFamily="66" charset="-78"/>
              </a:rPr>
              <a:t> 2024</a:t>
            </a:r>
          </a:p>
        </p:txBody>
      </p:sp>
    </p:spTree>
    <p:extLst>
      <p:ext uri="{BB962C8B-B14F-4D97-AF65-F5344CB8AC3E}">
        <p14:creationId xmlns:p14="http://schemas.microsoft.com/office/powerpoint/2010/main" val="31472692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AD8AAC32-D82D-4CA3-840D-1890B53E518A}"/>
              </a:ext>
            </a:extLst>
          </p:cNvPr>
          <p:cNvSpPr>
            <a:spLocks noGrp="1"/>
          </p:cNvSpPr>
          <p:nvPr>
            <p:ph type="ftr" sz="quarter" idx="10"/>
          </p:nvPr>
        </p:nvSpPr>
        <p:spPr/>
        <p:txBody>
          <a:bodyPr/>
          <a:lstStyle/>
          <a:p>
            <a:pPr marL="0" marR="0" lvl="0" indent="0" algn="l" defTabSz="913760" rtl="0" eaLnBrk="1" fontAlgn="auto" latinLnBrk="0" hangingPunct="1">
              <a:lnSpc>
                <a:spcPct val="100000"/>
              </a:lnSpc>
              <a:spcBef>
                <a:spcPts val="0"/>
              </a:spcBef>
              <a:spcAft>
                <a:spcPts val="0"/>
              </a:spcAft>
              <a:buClrTx/>
              <a:buSzTx/>
              <a:buFontTx/>
              <a:buNone/>
              <a:tabLst/>
              <a:defRPr/>
            </a:pPr>
            <a:r>
              <a:rPr kumimoji="0" lang="en-US" sz="1199" b="0" i="0" u="none" strike="noStrike" kern="1200" cap="none" spc="0" normalizeH="0" baseline="0" noProof="0" dirty="0">
                <a:ln>
                  <a:noFill/>
                </a:ln>
                <a:solidFill>
                  <a:srgbClr val="003D60"/>
                </a:solidFill>
                <a:effectLst/>
                <a:uLnTx/>
                <a:uFillTx/>
                <a:latin typeface="Arial (Textkörper)"/>
                <a:ea typeface="+mn-ea"/>
                <a:cs typeface="Arabic Typesetting" panose="03020402040406030203" pitchFamily="66" charset="-78"/>
              </a:rPr>
              <a:t>MET business cycle report, March 2024</a:t>
            </a:r>
            <a:endParaRPr kumimoji="0" lang="de-DE" sz="1199" b="0" i="0" u="none" strike="noStrike" kern="1200" cap="none" spc="0" normalizeH="0" baseline="0" noProof="0" dirty="0">
              <a:ln>
                <a:noFill/>
              </a:ln>
              <a:solidFill>
                <a:srgbClr val="003D60"/>
              </a:solidFill>
              <a:effectLst/>
              <a:uLnTx/>
              <a:uFillTx/>
              <a:latin typeface="Arial (Textkörper)"/>
              <a:ea typeface="+mn-ea"/>
              <a:cs typeface="Arabic Typesetting" panose="03020402040406030203" pitchFamily="66" charset="-78"/>
            </a:endParaRPr>
          </a:p>
        </p:txBody>
      </p:sp>
      <p:sp>
        <p:nvSpPr>
          <p:cNvPr id="6" name="Textplatzhalter 5">
            <a:extLst>
              <a:ext uri="{FF2B5EF4-FFF2-40B4-BE49-F238E27FC236}">
                <a16:creationId xmlns:a16="http://schemas.microsoft.com/office/drawing/2014/main" id="{83B7FFDA-00D8-4425-9FF3-44595E34CA95}"/>
              </a:ext>
            </a:extLst>
          </p:cNvPr>
          <p:cNvSpPr>
            <a:spLocks noGrp="1"/>
          </p:cNvSpPr>
          <p:nvPr>
            <p:ph type="body" sz="quarter" idx="13"/>
          </p:nvPr>
        </p:nvSpPr>
        <p:spPr>
          <a:xfrm>
            <a:off x="287601" y="945931"/>
            <a:ext cx="11578577" cy="5328745"/>
          </a:xfrm>
        </p:spPr>
        <p:txBody>
          <a:bodyPr>
            <a:normAutofit fontScale="85000" lnSpcReduction="20000"/>
          </a:bodyPr>
          <a:lstStyle/>
          <a:p>
            <a:pPr marL="342900" indent="-342900">
              <a:buFont typeface="Arial" panose="020B0604020202020204" pitchFamily="34" charset="0"/>
              <a:buChar char="•"/>
            </a:pPr>
            <a:r>
              <a:rPr lang="en-US" sz="2000" b="1" dirty="0"/>
              <a:t>MET Production</a:t>
            </a:r>
            <a:r>
              <a:rPr lang="en-US" sz="2000" dirty="0"/>
              <a:t> fell by 2.1% in January 2024 compared to December. The three-month average was down 1.2%. This means that production is once again 15% points below the pre-crisis level of 2018.Production, sales and turnover also turned down after the catch-up effects at the beginning of the year. In November sales fell for the sixth month in a row. In addition to weak domestic business, both euro-zone and non-European sales are declining.</a:t>
            </a:r>
          </a:p>
          <a:p>
            <a:pPr marL="342900" indent="-342900">
              <a:buFont typeface="Arial" panose="020B0604020202020204" pitchFamily="34" charset="0"/>
              <a:buChar char="•"/>
            </a:pPr>
            <a:r>
              <a:rPr lang="en-US" sz="2000" b="1" dirty="0"/>
              <a:t>Turnover and sales </a:t>
            </a:r>
            <a:r>
              <a:rPr lang="en-US" sz="2000" dirty="0"/>
              <a:t>were also down at the start of the year. The downward trend thus continues. Sales have fallen by 7% since May 2023. In addition to the weak domestic business, sales outside the eurozone in particular are falling noticeably. </a:t>
            </a:r>
          </a:p>
          <a:p>
            <a:pPr marL="342900" indent="-342900">
              <a:buFont typeface="Arial" panose="020B0604020202020204" pitchFamily="34" charset="0"/>
              <a:buChar char="•"/>
            </a:pPr>
            <a:r>
              <a:rPr lang="en-US" sz="2000" b="1" dirty="0"/>
              <a:t>New orders</a:t>
            </a:r>
            <a:r>
              <a:rPr lang="en-US" sz="2000" dirty="0"/>
              <a:t> are still on a downward trend. The order volume in January was around 7% below the previous year. The book-to-bill ratio is still below 100%. The order backlog is therefore shrinking, which means that production and sales may also continue to fall for the time being.</a:t>
            </a:r>
          </a:p>
          <a:p>
            <a:pPr marL="342900" indent="-342900">
              <a:buFont typeface="Arial" panose="020B0604020202020204" pitchFamily="34" charset="0"/>
              <a:buChar char="•"/>
            </a:pPr>
            <a:r>
              <a:rPr lang="en-US" sz="2000" dirty="0"/>
              <a:t>In January 2024, the number of</a:t>
            </a:r>
            <a:r>
              <a:rPr lang="en-US" sz="2000" b="1" dirty="0"/>
              <a:t> employees </a:t>
            </a:r>
            <a:r>
              <a:rPr lang="en-US" sz="2000" dirty="0"/>
              <a:t>in MET based industries was still 0.8% higher than in the previous year. Seasonally adjusted, the sideways movement has continued since April 2023. As a result of the downturn, the skills gap is gradually narrowing. Nevertheless, one in three companies in the MET industry could produce more if the right staff were available.</a:t>
            </a:r>
          </a:p>
          <a:p>
            <a:pPr marL="342900" indent="-342900">
              <a:buFont typeface="Arial" panose="020B0604020202020204" pitchFamily="34" charset="0"/>
              <a:buChar char="•"/>
            </a:pPr>
            <a:r>
              <a:rPr lang="en-US" sz="2000" dirty="0"/>
              <a:t>The MET </a:t>
            </a:r>
            <a:r>
              <a:rPr lang="en-US" sz="2000" b="1" dirty="0"/>
              <a:t>business climate </a:t>
            </a:r>
            <a:r>
              <a:rPr lang="en-US" sz="2000" dirty="0" err="1"/>
              <a:t>stabilised</a:t>
            </a:r>
            <a:r>
              <a:rPr lang="en-US" sz="2000" dirty="0"/>
              <a:t> somewhat in March. The proportion of pessimists decreased slightly. Other sentiment indicators are also slowly showing signs of an economic bottoming out.</a:t>
            </a:r>
          </a:p>
          <a:p>
            <a:pPr marL="342900" indent="-342900">
              <a:buFont typeface="Arial" panose="020B0604020202020204" pitchFamily="34" charset="0"/>
              <a:buChar char="•"/>
            </a:pPr>
            <a:r>
              <a:rPr lang="en-US" sz="2000" dirty="0"/>
              <a:t>Another decline is forecast for </a:t>
            </a:r>
            <a:r>
              <a:rPr lang="en-US" sz="2000" b="1" dirty="0"/>
              <a:t>industrial production in 2024</a:t>
            </a:r>
            <a:r>
              <a:rPr lang="en-US" sz="2000" dirty="0"/>
              <a:t>, which means that Germany's economic development, which is far below average by international standards, is likely to continue. Production in the MET industry is likely to fall by 2 to 3%. </a:t>
            </a:r>
          </a:p>
          <a:p>
            <a:pPr marL="342900" indent="-342900">
              <a:buFont typeface="Arial" panose="020B0604020202020204" pitchFamily="34" charset="0"/>
              <a:buChar char="•"/>
            </a:pPr>
            <a:r>
              <a:rPr lang="en-US" sz="2000" dirty="0"/>
              <a:t>The </a:t>
            </a:r>
            <a:r>
              <a:rPr lang="en-US" sz="2000" b="1" dirty="0"/>
              <a:t>inflation rate </a:t>
            </a:r>
            <a:r>
              <a:rPr lang="en-US" sz="2000" dirty="0"/>
              <a:t>fell further to +2.5% in February. However, political measures and strong wage momentum slowed disinflation and kept core inflation unchanged at a high level.</a:t>
            </a:r>
            <a:endParaRPr lang="en-GB" sz="2000" noProof="0" dirty="0"/>
          </a:p>
        </p:txBody>
      </p:sp>
      <p:sp>
        <p:nvSpPr>
          <p:cNvPr id="5" name="Titel 4">
            <a:extLst>
              <a:ext uri="{FF2B5EF4-FFF2-40B4-BE49-F238E27FC236}">
                <a16:creationId xmlns:a16="http://schemas.microsoft.com/office/drawing/2014/main" id="{24EA2436-AD0C-4C0B-8D32-0EA8A22AC2C0}"/>
              </a:ext>
            </a:extLst>
          </p:cNvPr>
          <p:cNvSpPr>
            <a:spLocks noGrp="1"/>
          </p:cNvSpPr>
          <p:nvPr>
            <p:ph type="title"/>
          </p:nvPr>
        </p:nvSpPr>
        <p:spPr>
          <a:xfrm>
            <a:off x="251934" y="230324"/>
            <a:ext cx="11687818" cy="510845"/>
          </a:xfrm>
        </p:spPr>
        <p:txBody>
          <a:bodyPr>
            <a:noAutofit/>
          </a:bodyPr>
          <a:lstStyle/>
          <a:p>
            <a:r>
              <a:rPr lang="en-US" sz="2000" dirty="0"/>
              <a:t>Recession in the MET Industry Accelerated at the Beginning of the Year - No Turnaround in Sight</a:t>
            </a:r>
            <a:endParaRPr lang="en-GB" sz="2000" noProof="0" dirty="0">
              <a:highlight>
                <a:srgbClr val="FFFF00"/>
              </a:highlight>
            </a:endParaRPr>
          </a:p>
        </p:txBody>
      </p:sp>
      <p:sp>
        <p:nvSpPr>
          <p:cNvPr id="4" name="Foliennummernplatzhalter 3">
            <a:extLst>
              <a:ext uri="{FF2B5EF4-FFF2-40B4-BE49-F238E27FC236}">
                <a16:creationId xmlns:a16="http://schemas.microsoft.com/office/drawing/2014/main" id="{AC885689-8857-41C0-8347-9ED57764466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1131B2-4820-4D6B-8436-FC6DECFA1E39}" type="slidenum">
              <a:rPr kumimoji="0" lang="de-DE" sz="1199" b="0" i="0" u="none" strike="noStrike" kern="1200" cap="none" spc="0" normalizeH="0" baseline="0" noProof="0" smtClean="0">
                <a:ln>
                  <a:noFill/>
                </a:ln>
                <a:solidFill>
                  <a:srgbClr val="005687"/>
                </a:solidFill>
                <a:effectLst/>
                <a:uLnTx/>
                <a:uFillTx/>
                <a:latin typeface="Arial (Textkörp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de-DE" sz="1199" b="0" i="0" u="none" strike="noStrike" kern="1200" cap="none" spc="0" normalizeH="0" baseline="0" noProof="0" dirty="0">
              <a:ln>
                <a:noFill/>
              </a:ln>
              <a:solidFill>
                <a:srgbClr val="50575B">
                  <a:tint val="75000"/>
                </a:srgbClr>
              </a:solidFill>
              <a:effectLst/>
              <a:uLnTx/>
              <a:uFillTx/>
              <a:latin typeface="Arial"/>
              <a:ea typeface="+mn-ea"/>
              <a:cs typeface="+mn-cs"/>
            </a:endParaRPr>
          </a:p>
        </p:txBody>
      </p:sp>
    </p:spTree>
    <p:extLst>
      <p:ext uri="{BB962C8B-B14F-4D97-AF65-F5344CB8AC3E}">
        <p14:creationId xmlns:p14="http://schemas.microsoft.com/office/powerpoint/2010/main" val="39488489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AFF6B49-70A8-49F6-875A-ABDF9DD4E67C}"/>
              </a:ext>
            </a:extLst>
          </p:cNvPr>
          <p:cNvSpPr>
            <a:spLocks noGrp="1"/>
          </p:cNvSpPr>
          <p:nvPr>
            <p:ph type="title"/>
          </p:nvPr>
        </p:nvSpPr>
        <p:spPr>
          <a:xfrm>
            <a:off x="838200" y="239314"/>
            <a:ext cx="10515600" cy="1325563"/>
          </a:xfrm>
        </p:spPr>
        <p:txBody>
          <a:bodyPr>
            <a:normAutofit/>
          </a:bodyPr>
          <a:lstStyle/>
          <a:p>
            <a:r>
              <a:rPr lang="en-GB" sz="2800" dirty="0">
                <a:solidFill>
                  <a:srgbClr val="335466"/>
                </a:solidFill>
                <a:latin typeface="Arial" panose="020B0604020202020204" pitchFamily="34" charset="0"/>
                <a:cs typeface="Arial" panose="020B0604020202020204" pitchFamily="34" charset="0"/>
              </a:rPr>
              <a:t>2. Update on the situation in the MET Industries </a:t>
            </a:r>
            <a:endParaRPr lang="en-GB" dirty="0">
              <a:solidFill>
                <a:srgbClr val="335466"/>
              </a:solidFill>
              <a:latin typeface="Arial" panose="020B0604020202020204" pitchFamily="34" charset="0"/>
              <a:cs typeface="Arial" panose="020B0604020202020204" pitchFamily="34" charset="0"/>
            </a:endParaRPr>
          </a:p>
        </p:txBody>
      </p:sp>
      <p:sp>
        <p:nvSpPr>
          <p:cNvPr id="11" name="Content Placeholder 2">
            <a:extLst>
              <a:ext uri="{FF2B5EF4-FFF2-40B4-BE49-F238E27FC236}">
                <a16:creationId xmlns:a16="http://schemas.microsoft.com/office/drawing/2014/main" id="{C41C2809-2874-4D18-BB60-5C4DE5DC6CFD}"/>
              </a:ext>
            </a:extLst>
          </p:cNvPr>
          <p:cNvSpPr txBox="1">
            <a:spLocks/>
          </p:cNvSpPr>
          <p:nvPr/>
        </p:nvSpPr>
        <p:spPr>
          <a:xfrm>
            <a:off x="838200" y="1564877"/>
            <a:ext cx="9997440" cy="44201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34988" lvl="1" indent="-534988">
              <a:buFont typeface="+mj-lt"/>
              <a:buAutoNum type="alphaLcPeriod"/>
            </a:pPr>
            <a:r>
              <a:rPr lang="en-GB" dirty="0">
                <a:solidFill>
                  <a:srgbClr val="335466"/>
                </a:solidFill>
                <a:latin typeface="Arial" panose="020B0604020202020204" pitchFamily="34" charset="0"/>
                <a:cs typeface="Arial" panose="020B0604020202020204" pitchFamily="34" charset="0"/>
              </a:rPr>
              <a:t>National up-dates</a:t>
            </a:r>
          </a:p>
          <a:p>
            <a:pPr marL="0" lvl="1" indent="0">
              <a:buNone/>
            </a:pPr>
            <a:endParaRPr lang="en-GB" sz="1600" dirty="0">
              <a:solidFill>
                <a:srgbClr val="335466"/>
              </a:solidFill>
              <a:latin typeface="Arial" panose="020B0604020202020204" pitchFamily="34" charset="0"/>
              <a:cs typeface="Arial" panose="020B0604020202020204" pitchFamily="34" charset="0"/>
            </a:endParaRPr>
          </a:p>
          <a:p>
            <a:r>
              <a:rPr lang="en-GB" sz="2000" dirty="0">
                <a:solidFill>
                  <a:srgbClr val="335466"/>
                </a:solidFill>
                <a:latin typeface="Arial" panose="020B0604020202020204" pitchFamily="34" charset="0"/>
                <a:cs typeface="Arial" panose="020B0604020202020204" pitchFamily="34" charset="0"/>
              </a:rPr>
              <a:t>United Kingdom: MAKE UK</a:t>
            </a:r>
          </a:p>
          <a:p>
            <a:r>
              <a:rPr lang="en-GB" sz="2000" dirty="0">
                <a:solidFill>
                  <a:srgbClr val="335466"/>
                </a:solidFill>
                <a:latin typeface="Arial" panose="020B0604020202020204" pitchFamily="34" charset="0"/>
                <a:cs typeface="Arial" panose="020B0604020202020204" pitchFamily="34" charset="0"/>
              </a:rPr>
              <a:t>Netherlands: FME</a:t>
            </a:r>
          </a:p>
          <a:p>
            <a:r>
              <a:rPr lang="en-GB" sz="2000" dirty="0">
                <a:solidFill>
                  <a:srgbClr val="335466"/>
                </a:solidFill>
                <a:latin typeface="Arial" panose="020B0604020202020204" pitchFamily="34" charset="0"/>
                <a:cs typeface="Arial" panose="020B0604020202020204" pitchFamily="34" charset="0"/>
              </a:rPr>
              <a:t>Italy: FEDERMECCANICA</a:t>
            </a:r>
          </a:p>
          <a:p>
            <a:r>
              <a:rPr lang="en-GB" sz="2000" dirty="0">
                <a:solidFill>
                  <a:srgbClr val="335466"/>
                </a:solidFill>
                <a:latin typeface="Arial" panose="020B0604020202020204" pitchFamily="34" charset="0"/>
                <a:cs typeface="Arial" panose="020B0604020202020204" pitchFamily="34" charset="0"/>
              </a:rPr>
              <a:t>Germany: GESAMTMETALL </a:t>
            </a:r>
          </a:p>
          <a:p>
            <a:r>
              <a:rPr lang="en-GB" sz="2000" dirty="0">
                <a:solidFill>
                  <a:srgbClr val="335466"/>
                </a:solidFill>
                <a:latin typeface="Arial" panose="020B0604020202020204" pitchFamily="34" charset="0"/>
                <a:cs typeface="Arial" panose="020B0604020202020204" pitchFamily="34" charset="0"/>
              </a:rPr>
              <a:t>Finland: TIF</a:t>
            </a:r>
          </a:p>
          <a:p>
            <a:r>
              <a:rPr lang="en-GB" sz="2000" dirty="0">
                <a:solidFill>
                  <a:srgbClr val="335466"/>
                </a:solidFill>
                <a:latin typeface="Arial" panose="020B0604020202020204" pitchFamily="34" charset="0"/>
                <a:cs typeface="Arial" panose="020B0604020202020204" pitchFamily="34" charset="0"/>
              </a:rPr>
              <a:t>Denmark: DI</a:t>
            </a:r>
          </a:p>
          <a:p>
            <a:r>
              <a:rPr lang="en-GB" sz="2000" dirty="0">
                <a:solidFill>
                  <a:srgbClr val="335466"/>
                </a:solidFill>
                <a:latin typeface="Arial" panose="020B0604020202020204" pitchFamily="34" charset="0"/>
                <a:cs typeface="Arial" panose="020B0604020202020204" pitchFamily="34" charset="0"/>
              </a:rPr>
              <a:t>Belgium: AGORIA </a:t>
            </a:r>
          </a:p>
          <a:p>
            <a:endParaRPr lang="en-GB" sz="2000" dirty="0">
              <a:solidFill>
                <a:srgbClr val="335466"/>
              </a:solidFill>
              <a:latin typeface="Arial" panose="020B0604020202020204" pitchFamily="34" charset="0"/>
              <a:cs typeface="Arial" panose="020B0604020202020204" pitchFamily="34" charset="0"/>
            </a:endParaRPr>
          </a:p>
          <a:p>
            <a:pPr marL="534988" lvl="1" indent="-534988">
              <a:buFont typeface="+mj-lt"/>
              <a:buAutoNum type="alphaLcPeriod" startAt="2"/>
            </a:pPr>
            <a:r>
              <a:rPr lang="en-GB" dirty="0">
                <a:solidFill>
                  <a:srgbClr val="335466"/>
                </a:solidFill>
                <a:latin typeface="Arial" panose="020B0604020202020204" pitchFamily="34" charset="0"/>
                <a:cs typeface="Arial" panose="020B0604020202020204" pitchFamily="34" charset="0"/>
              </a:rPr>
              <a:t>Summary by the chair </a:t>
            </a:r>
          </a:p>
          <a:p>
            <a:endParaRPr lang="en-GB" sz="2000" dirty="0">
              <a:solidFill>
                <a:srgbClr val="335466"/>
              </a:solidFill>
              <a:latin typeface="Arial" panose="020B0604020202020204" pitchFamily="34" charset="0"/>
              <a:cs typeface="Arial" panose="020B0604020202020204" pitchFamily="34" charset="0"/>
            </a:endParaRPr>
          </a:p>
          <a:p>
            <a:pPr marL="0" indent="0">
              <a:buNone/>
            </a:pPr>
            <a:endParaRPr lang="en-GB" dirty="0"/>
          </a:p>
        </p:txBody>
      </p:sp>
    </p:spTree>
    <p:extLst>
      <p:ext uri="{BB962C8B-B14F-4D97-AF65-F5344CB8AC3E}">
        <p14:creationId xmlns:p14="http://schemas.microsoft.com/office/powerpoint/2010/main" val="30023429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Tabelle 34">
            <a:extLst>
              <a:ext uri="{FF2B5EF4-FFF2-40B4-BE49-F238E27FC236}">
                <a16:creationId xmlns:a16="http://schemas.microsoft.com/office/drawing/2014/main" id="{BCB05249-618C-44EB-8E91-EA8B94AFE64C}"/>
              </a:ext>
            </a:extLst>
          </p:cNvPr>
          <p:cNvGraphicFramePr>
            <a:graphicFrameLocks noGrp="1"/>
          </p:cNvGraphicFramePr>
          <p:nvPr/>
        </p:nvGraphicFramePr>
        <p:xfrm>
          <a:off x="9734933" y="814319"/>
          <a:ext cx="1657626" cy="5498500"/>
        </p:xfrm>
        <a:graphic>
          <a:graphicData uri="http://schemas.openxmlformats.org/drawingml/2006/table">
            <a:tbl>
              <a:tblPr bandRow="1">
                <a:tableStyleId>{5C22544A-7EE6-4342-B048-85BDC9FD1C3A}</a:tableStyleId>
              </a:tblPr>
              <a:tblGrid>
                <a:gridCol w="1657626">
                  <a:extLst>
                    <a:ext uri="{9D8B030D-6E8A-4147-A177-3AD203B41FA5}">
                      <a16:colId xmlns:a16="http://schemas.microsoft.com/office/drawing/2014/main" val="3022021264"/>
                    </a:ext>
                  </a:extLst>
                </a:gridCol>
              </a:tblGrid>
              <a:tr h="656672">
                <a:tc>
                  <a:txBody>
                    <a:bodyPr/>
                    <a:lstStyle/>
                    <a:p>
                      <a:pPr algn="r"/>
                      <a:r>
                        <a:rPr lang="de-DE" sz="1800" dirty="0">
                          <a:solidFill>
                            <a:schemeClr val="tx1"/>
                          </a:solidFill>
                        </a:rPr>
                        <a:t>Nominal</a:t>
                      </a:r>
                    </a:p>
                  </a:txBody>
                  <a:tcPr anchor="ctr">
                    <a:noFill/>
                  </a:tcPr>
                </a:tc>
                <a:extLst>
                  <a:ext uri="{0D108BD9-81ED-4DB2-BD59-A6C34878D82A}">
                    <a16:rowId xmlns:a16="http://schemas.microsoft.com/office/drawing/2014/main" val="2896883632"/>
                  </a:ext>
                </a:extLst>
              </a:tr>
              <a:tr h="1210457">
                <a:tc>
                  <a:txBody>
                    <a:bodyPr/>
                    <a:lstStyle/>
                    <a:p>
                      <a:pPr algn="r"/>
                      <a:r>
                        <a:rPr lang="de-DE" sz="1800" dirty="0">
                          <a:solidFill>
                            <a:schemeClr val="accent1"/>
                          </a:solidFill>
                        </a:rPr>
                        <a:t>+0.8%</a:t>
                      </a:r>
                    </a:p>
                  </a:txBody>
                  <a:tcPr>
                    <a:noFill/>
                  </a:tcPr>
                </a:tc>
                <a:extLst>
                  <a:ext uri="{0D108BD9-81ED-4DB2-BD59-A6C34878D82A}">
                    <a16:rowId xmlns:a16="http://schemas.microsoft.com/office/drawing/2014/main" val="1076966430"/>
                  </a:ext>
                </a:extLst>
              </a:tr>
              <a:tr h="1210457">
                <a:tc>
                  <a:txBody>
                    <a:bodyPr/>
                    <a:lstStyle/>
                    <a:p>
                      <a:pPr algn="r"/>
                      <a:r>
                        <a:rPr lang="de-DE" sz="1800" dirty="0">
                          <a:solidFill>
                            <a:schemeClr val="accent1"/>
                          </a:solidFill>
                        </a:rPr>
                        <a:t>+0.4%</a:t>
                      </a:r>
                    </a:p>
                  </a:txBody>
                  <a:tcPr>
                    <a:noFill/>
                  </a:tcPr>
                </a:tc>
                <a:extLst>
                  <a:ext uri="{0D108BD9-81ED-4DB2-BD59-A6C34878D82A}">
                    <a16:rowId xmlns:a16="http://schemas.microsoft.com/office/drawing/2014/main" val="764710523"/>
                  </a:ext>
                </a:extLst>
              </a:tr>
              <a:tr h="1210457">
                <a:tc>
                  <a:txBody>
                    <a:bodyPr/>
                    <a:lstStyle/>
                    <a:p>
                      <a:pPr algn="r"/>
                      <a:r>
                        <a:rPr lang="de-DE" sz="1800" dirty="0">
                          <a:solidFill>
                            <a:schemeClr val="accent1"/>
                          </a:solidFill>
                        </a:rPr>
                        <a:t>+3.1%</a:t>
                      </a:r>
                    </a:p>
                  </a:txBody>
                  <a:tcPr>
                    <a:noFill/>
                  </a:tcPr>
                </a:tc>
                <a:extLst>
                  <a:ext uri="{0D108BD9-81ED-4DB2-BD59-A6C34878D82A}">
                    <a16:rowId xmlns:a16="http://schemas.microsoft.com/office/drawing/2014/main" val="3562640146"/>
                  </a:ext>
                </a:extLst>
              </a:tr>
              <a:tr h="1210457">
                <a:tc>
                  <a:txBody>
                    <a:bodyPr/>
                    <a:lstStyle/>
                    <a:p>
                      <a:pPr algn="r"/>
                      <a:r>
                        <a:rPr lang="de-DE" sz="1800" dirty="0">
                          <a:solidFill>
                            <a:schemeClr val="accent1"/>
                          </a:solidFill>
                        </a:rPr>
                        <a:t>+8.8%</a:t>
                      </a:r>
                    </a:p>
                  </a:txBody>
                  <a:tcPr>
                    <a:noFill/>
                  </a:tcPr>
                </a:tc>
                <a:extLst>
                  <a:ext uri="{0D108BD9-81ED-4DB2-BD59-A6C34878D82A}">
                    <a16:rowId xmlns:a16="http://schemas.microsoft.com/office/drawing/2014/main" val="3441517415"/>
                  </a:ext>
                </a:extLst>
              </a:tr>
            </a:tbl>
          </a:graphicData>
        </a:graphic>
      </p:graphicFrame>
      <p:graphicFrame>
        <p:nvGraphicFramePr>
          <p:cNvPr id="34" name="Tabelle 33">
            <a:extLst>
              <a:ext uri="{FF2B5EF4-FFF2-40B4-BE49-F238E27FC236}">
                <a16:creationId xmlns:a16="http://schemas.microsoft.com/office/drawing/2014/main" id="{4FFF4D61-08FD-4688-83F8-90596D6F6A64}"/>
              </a:ext>
            </a:extLst>
          </p:cNvPr>
          <p:cNvGraphicFramePr>
            <a:graphicFrameLocks noGrp="1"/>
          </p:cNvGraphicFramePr>
          <p:nvPr/>
        </p:nvGraphicFramePr>
        <p:xfrm>
          <a:off x="2023381" y="777834"/>
          <a:ext cx="2619294" cy="5557421"/>
        </p:xfrm>
        <a:graphic>
          <a:graphicData uri="http://schemas.openxmlformats.org/drawingml/2006/table">
            <a:tbl>
              <a:tblPr bandRow="1">
                <a:tableStyleId>{5C22544A-7EE6-4342-B048-85BDC9FD1C3A}</a:tableStyleId>
              </a:tblPr>
              <a:tblGrid>
                <a:gridCol w="1309647">
                  <a:extLst>
                    <a:ext uri="{9D8B030D-6E8A-4147-A177-3AD203B41FA5}">
                      <a16:colId xmlns:a16="http://schemas.microsoft.com/office/drawing/2014/main" val="2746971093"/>
                    </a:ext>
                  </a:extLst>
                </a:gridCol>
                <a:gridCol w="1309647">
                  <a:extLst>
                    <a:ext uri="{9D8B030D-6E8A-4147-A177-3AD203B41FA5}">
                      <a16:colId xmlns:a16="http://schemas.microsoft.com/office/drawing/2014/main" val="1625399622"/>
                    </a:ext>
                  </a:extLst>
                </a:gridCol>
              </a:tblGrid>
              <a:tr h="683597">
                <a:tc>
                  <a:txBody>
                    <a:bodyPr/>
                    <a:lstStyle/>
                    <a:p>
                      <a:pPr algn="r"/>
                      <a:r>
                        <a:rPr lang="de-DE" sz="1800" dirty="0">
                          <a:solidFill>
                            <a:schemeClr val="tx1"/>
                          </a:solidFill>
                        </a:rPr>
                        <a:t>Real**</a:t>
                      </a:r>
                    </a:p>
                  </a:txBody>
                  <a:tcPr marL="83128" marR="83128" anchor="ctr">
                    <a:noFill/>
                  </a:tcPr>
                </a:tc>
                <a:tc>
                  <a:txBody>
                    <a:bodyPr/>
                    <a:lstStyle/>
                    <a:p>
                      <a:pPr algn="r"/>
                      <a:r>
                        <a:rPr lang="de-DE" sz="1800" dirty="0">
                          <a:solidFill>
                            <a:schemeClr val="tx1"/>
                          </a:solidFill>
                        </a:rPr>
                        <a:t>Nominal</a:t>
                      </a:r>
                    </a:p>
                  </a:txBody>
                  <a:tcPr marL="83128" marR="83128" anchor="ctr">
                    <a:noFill/>
                  </a:tcPr>
                </a:tc>
                <a:extLst>
                  <a:ext uri="{0D108BD9-81ED-4DB2-BD59-A6C34878D82A}">
                    <a16:rowId xmlns:a16="http://schemas.microsoft.com/office/drawing/2014/main" val="3566450087"/>
                  </a:ext>
                </a:extLst>
              </a:tr>
              <a:tr h="1218456">
                <a:tc>
                  <a:txBody>
                    <a:bodyPr/>
                    <a:lstStyle/>
                    <a:p>
                      <a:pPr algn="r"/>
                      <a:r>
                        <a:rPr lang="de-DE" sz="1800" dirty="0">
                          <a:solidFill>
                            <a:schemeClr val="accent1"/>
                          </a:solidFill>
                        </a:rPr>
                        <a:t>-7.3%</a:t>
                      </a:r>
                    </a:p>
                  </a:txBody>
                  <a:tcPr marL="83128" marR="83128">
                    <a:noFill/>
                  </a:tcPr>
                </a:tc>
                <a:tc>
                  <a:txBody>
                    <a:bodyPr/>
                    <a:lstStyle/>
                    <a:p>
                      <a:pPr algn="r"/>
                      <a:r>
                        <a:rPr lang="de-DE" sz="1800" dirty="0">
                          <a:solidFill>
                            <a:schemeClr val="accent1"/>
                          </a:solidFill>
                        </a:rPr>
                        <a:t>-5.9%</a:t>
                      </a:r>
                    </a:p>
                  </a:txBody>
                  <a:tcPr marL="83128" marR="83128">
                    <a:noFill/>
                  </a:tcPr>
                </a:tc>
                <a:extLst>
                  <a:ext uri="{0D108BD9-81ED-4DB2-BD59-A6C34878D82A}">
                    <a16:rowId xmlns:a16="http://schemas.microsoft.com/office/drawing/2014/main" val="102258141"/>
                  </a:ext>
                </a:extLst>
              </a:tr>
              <a:tr h="1218456">
                <a:tc>
                  <a:txBody>
                    <a:bodyPr/>
                    <a:lstStyle/>
                    <a:p>
                      <a:pPr marL="0" marR="0" lvl="0" indent="0" algn="r" defTabSz="1218773" rtl="0" eaLnBrk="1" fontAlgn="auto" latinLnBrk="0" hangingPunct="1">
                        <a:lnSpc>
                          <a:spcPct val="100000"/>
                        </a:lnSpc>
                        <a:spcBef>
                          <a:spcPts val="0"/>
                        </a:spcBef>
                        <a:spcAft>
                          <a:spcPts val="0"/>
                        </a:spcAft>
                        <a:buClrTx/>
                        <a:buSzTx/>
                        <a:buFontTx/>
                        <a:buNone/>
                        <a:tabLst/>
                        <a:defRPr/>
                      </a:pPr>
                      <a:r>
                        <a:rPr lang="de-DE" sz="1800" dirty="0">
                          <a:solidFill>
                            <a:schemeClr val="accent1"/>
                          </a:solidFill>
                        </a:rPr>
                        <a:t>-6.9%</a:t>
                      </a:r>
                    </a:p>
                  </a:txBody>
                  <a:tcPr marL="83128" marR="83128">
                    <a:noFill/>
                  </a:tcPr>
                </a:tc>
                <a:tc>
                  <a:txBody>
                    <a:bodyPr/>
                    <a:lstStyle/>
                    <a:p>
                      <a:pPr algn="r"/>
                      <a:endParaRPr lang="de-DE" sz="1800" dirty="0">
                        <a:solidFill>
                          <a:schemeClr val="accent1"/>
                        </a:solidFill>
                      </a:endParaRPr>
                    </a:p>
                  </a:txBody>
                  <a:tcPr marL="83128" marR="83128">
                    <a:noFill/>
                  </a:tcPr>
                </a:tc>
                <a:extLst>
                  <a:ext uri="{0D108BD9-81ED-4DB2-BD59-A6C34878D82A}">
                    <a16:rowId xmlns:a16="http://schemas.microsoft.com/office/drawing/2014/main" val="3923133384"/>
                  </a:ext>
                </a:extLst>
              </a:tr>
              <a:tr h="1218456">
                <a:tc>
                  <a:txBody>
                    <a:bodyPr/>
                    <a:lstStyle/>
                    <a:p>
                      <a:pPr algn="r"/>
                      <a:r>
                        <a:rPr lang="de-DE" sz="1800" dirty="0">
                          <a:solidFill>
                            <a:schemeClr val="accent1"/>
                          </a:solidFill>
                        </a:rPr>
                        <a:t>-3.5%</a:t>
                      </a:r>
                    </a:p>
                  </a:txBody>
                  <a:tcPr marL="83128" marR="83128">
                    <a:noFill/>
                  </a:tcPr>
                </a:tc>
                <a:tc>
                  <a:txBody>
                    <a:bodyPr/>
                    <a:lstStyle/>
                    <a:p>
                      <a:pPr algn="r"/>
                      <a:r>
                        <a:rPr lang="de-DE" sz="1800" dirty="0">
                          <a:solidFill>
                            <a:schemeClr val="accent1"/>
                          </a:solidFill>
                        </a:rPr>
                        <a:t>-1.8%</a:t>
                      </a:r>
                    </a:p>
                  </a:txBody>
                  <a:tcPr marL="83128" marR="83128">
                    <a:noFill/>
                  </a:tcPr>
                </a:tc>
                <a:extLst>
                  <a:ext uri="{0D108BD9-81ED-4DB2-BD59-A6C34878D82A}">
                    <a16:rowId xmlns:a16="http://schemas.microsoft.com/office/drawing/2014/main" val="2781007421"/>
                  </a:ext>
                </a:extLst>
              </a:tr>
              <a:tr h="1218456">
                <a:tc>
                  <a:txBody>
                    <a:bodyPr/>
                    <a:lstStyle/>
                    <a:p>
                      <a:pPr algn="r"/>
                      <a:r>
                        <a:rPr lang="de-DE" sz="1800" dirty="0">
                          <a:solidFill>
                            <a:schemeClr val="accent1"/>
                          </a:solidFill>
                        </a:rPr>
                        <a:t>-2.3%</a:t>
                      </a:r>
                    </a:p>
                  </a:txBody>
                  <a:tcPr marL="83128" marR="83128">
                    <a:noFill/>
                  </a:tcPr>
                </a:tc>
                <a:tc>
                  <a:txBody>
                    <a:bodyPr/>
                    <a:lstStyle/>
                    <a:p>
                      <a:pPr algn="r"/>
                      <a:r>
                        <a:rPr lang="de-DE" sz="1800" dirty="0">
                          <a:solidFill>
                            <a:schemeClr val="accent1"/>
                          </a:solidFill>
                        </a:rPr>
                        <a:t>-0.2%</a:t>
                      </a:r>
                    </a:p>
                  </a:txBody>
                  <a:tcPr marL="83128" marR="83128">
                    <a:noFill/>
                  </a:tcPr>
                </a:tc>
                <a:extLst>
                  <a:ext uri="{0D108BD9-81ED-4DB2-BD59-A6C34878D82A}">
                    <a16:rowId xmlns:a16="http://schemas.microsoft.com/office/drawing/2014/main" val="929469613"/>
                  </a:ext>
                </a:extLst>
              </a:tr>
            </a:tbl>
          </a:graphicData>
        </a:graphic>
      </p:graphicFrame>
      <p:pic>
        <p:nvPicPr>
          <p:cNvPr id="25" name="Grafik 24" descr="Zahnräder">
            <a:extLst>
              <a:ext uri="{FF2B5EF4-FFF2-40B4-BE49-F238E27FC236}">
                <a16:creationId xmlns:a16="http://schemas.microsoft.com/office/drawing/2014/main" id="{858C84E5-A1D2-4598-970D-F5C81F2B000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2403" y="2345886"/>
            <a:ext cx="914400" cy="914400"/>
          </a:xfrm>
          <a:prstGeom prst="rect">
            <a:avLst/>
          </a:prstGeom>
        </p:spPr>
      </p:pic>
      <p:sp>
        <p:nvSpPr>
          <p:cNvPr id="2" name="Fußzeilenplatzhalter 1">
            <a:extLst>
              <a:ext uri="{FF2B5EF4-FFF2-40B4-BE49-F238E27FC236}">
                <a16:creationId xmlns:a16="http://schemas.microsoft.com/office/drawing/2014/main" id="{5035DD73-1F1E-4127-BCAD-E299DD4396D6}"/>
              </a:ext>
            </a:extLst>
          </p:cNvPr>
          <p:cNvSpPr>
            <a:spLocks noGrp="1"/>
          </p:cNvSpPr>
          <p:nvPr>
            <p:ph type="ftr" sz="quarter" idx="10"/>
          </p:nvPr>
        </p:nvSpPr>
        <p:spPr/>
        <p:txBody>
          <a:bodyPr/>
          <a:lstStyle/>
          <a:p>
            <a:pPr marL="0" marR="0" lvl="0" indent="0" algn="l" defTabSz="913760" rtl="0" eaLnBrk="1" fontAlgn="auto" latinLnBrk="0" hangingPunct="1">
              <a:lnSpc>
                <a:spcPct val="100000"/>
              </a:lnSpc>
              <a:spcBef>
                <a:spcPts val="0"/>
              </a:spcBef>
              <a:spcAft>
                <a:spcPts val="0"/>
              </a:spcAft>
              <a:buClrTx/>
              <a:buSzTx/>
              <a:buFontTx/>
              <a:buNone/>
              <a:tabLst/>
              <a:defRPr/>
            </a:pPr>
            <a:r>
              <a:rPr kumimoji="0" lang="en-US" sz="1199" b="0" i="0" u="none" strike="noStrike" kern="1200" cap="none" spc="0" normalizeH="0" baseline="0" noProof="0" dirty="0">
                <a:ln>
                  <a:noFill/>
                </a:ln>
                <a:solidFill>
                  <a:srgbClr val="003D60"/>
                </a:solidFill>
                <a:effectLst/>
                <a:uLnTx/>
                <a:uFillTx/>
                <a:latin typeface="Arial (Textkörper)"/>
                <a:ea typeface="+mn-ea"/>
                <a:cs typeface="Arabic Typesetting" panose="03020402040406030203" pitchFamily="66" charset="-78"/>
              </a:rPr>
              <a:t>MET business cycle report, March 2024</a:t>
            </a:r>
            <a:endParaRPr kumimoji="0" lang="de-DE" sz="1199" b="0" i="0" u="none" strike="noStrike" kern="1200" cap="none" spc="0" normalizeH="0" baseline="0" noProof="0" dirty="0">
              <a:ln>
                <a:noFill/>
              </a:ln>
              <a:solidFill>
                <a:srgbClr val="003D60"/>
              </a:solidFill>
              <a:effectLst/>
              <a:uLnTx/>
              <a:uFillTx/>
              <a:latin typeface="Arial (Textkörper)"/>
              <a:ea typeface="+mn-ea"/>
              <a:cs typeface="Arabic Typesetting" panose="03020402040406030203" pitchFamily="66" charset="-78"/>
            </a:endParaRPr>
          </a:p>
        </p:txBody>
      </p:sp>
      <p:sp>
        <p:nvSpPr>
          <p:cNvPr id="4" name="Titel 3">
            <a:extLst>
              <a:ext uri="{FF2B5EF4-FFF2-40B4-BE49-F238E27FC236}">
                <a16:creationId xmlns:a16="http://schemas.microsoft.com/office/drawing/2014/main" id="{7820B40D-57ED-437D-B75F-FA2FAD33E5BF}"/>
              </a:ext>
            </a:extLst>
          </p:cNvPr>
          <p:cNvSpPr>
            <a:spLocks noGrp="1"/>
          </p:cNvSpPr>
          <p:nvPr>
            <p:ph type="title"/>
          </p:nvPr>
        </p:nvSpPr>
        <p:spPr>
          <a:xfrm>
            <a:off x="251933" y="230324"/>
            <a:ext cx="11491807" cy="510845"/>
          </a:xfrm>
        </p:spPr>
        <p:txBody>
          <a:bodyPr>
            <a:normAutofit/>
          </a:bodyPr>
          <a:lstStyle/>
          <a:p>
            <a:r>
              <a:rPr lang="en-US" sz="2200" dirty="0"/>
              <a:t>Annual Overview 2024: MET Industry in Recession at the Start of the year</a:t>
            </a:r>
            <a:endParaRPr lang="en-GB" sz="2200" noProof="0" dirty="0"/>
          </a:p>
        </p:txBody>
      </p:sp>
      <p:sp>
        <p:nvSpPr>
          <p:cNvPr id="5" name="Foliennummernplatzhalter 4">
            <a:extLst>
              <a:ext uri="{FF2B5EF4-FFF2-40B4-BE49-F238E27FC236}">
                <a16:creationId xmlns:a16="http://schemas.microsoft.com/office/drawing/2014/main" id="{9C1B1E56-ECE1-4328-A76E-72BCFAEFCC78}"/>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1131B2-4820-4D6B-8436-FC6DECFA1E39}" type="slidenum">
              <a:rPr kumimoji="0" lang="de-DE" sz="1199" b="0" i="0" u="none" strike="noStrike" kern="1200" cap="none" spc="0" normalizeH="0" baseline="0" noProof="0" smtClean="0">
                <a:ln>
                  <a:noFill/>
                </a:ln>
                <a:solidFill>
                  <a:srgbClr val="005687"/>
                </a:solidFill>
                <a:effectLst/>
                <a:uLnTx/>
                <a:uFillTx/>
                <a:latin typeface="Arial (Textkörp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de-DE" sz="1199" b="0" i="0" u="none" strike="noStrike" kern="1200" cap="none" spc="0" normalizeH="0" baseline="0" noProof="0" dirty="0">
              <a:ln>
                <a:noFill/>
              </a:ln>
              <a:solidFill>
                <a:srgbClr val="50575B">
                  <a:tint val="75000"/>
                </a:srgbClr>
              </a:solidFill>
              <a:effectLst/>
              <a:uLnTx/>
              <a:uFillTx/>
              <a:latin typeface="Arial"/>
              <a:ea typeface="+mn-ea"/>
              <a:cs typeface="+mn-cs"/>
            </a:endParaRPr>
          </a:p>
        </p:txBody>
      </p:sp>
      <p:pic>
        <p:nvPicPr>
          <p:cNvPr id="7" name="Grafik 6" descr="Aufwärtstrend">
            <a:extLst>
              <a:ext uri="{FF2B5EF4-FFF2-40B4-BE49-F238E27FC236}">
                <a16:creationId xmlns:a16="http://schemas.microsoft.com/office/drawing/2014/main" id="{4B5AB9B4-9E62-4799-ABB6-B47B8D20B92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2406" y="3563364"/>
            <a:ext cx="914400" cy="914400"/>
          </a:xfrm>
          <a:prstGeom prst="rect">
            <a:avLst/>
          </a:prstGeom>
        </p:spPr>
      </p:pic>
      <p:pic>
        <p:nvPicPr>
          <p:cNvPr id="9" name="Grafik 8" descr="Globus">
            <a:extLst>
              <a:ext uri="{FF2B5EF4-FFF2-40B4-BE49-F238E27FC236}">
                <a16:creationId xmlns:a16="http://schemas.microsoft.com/office/drawing/2014/main" id="{A322511F-3234-48E2-9609-70F30DDAA13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72406" y="4876537"/>
            <a:ext cx="914400" cy="914400"/>
          </a:xfrm>
          <a:prstGeom prst="rect">
            <a:avLst/>
          </a:prstGeom>
        </p:spPr>
      </p:pic>
      <p:pic>
        <p:nvPicPr>
          <p:cNvPr id="11" name="Grafik 10" descr="Stoppuhr">
            <a:extLst>
              <a:ext uri="{FF2B5EF4-FFF2-40B4-BE49-F238E27FC236}">
                <a16:creationId xmlns:a16="http://schemas.microsoft.com/office/drawing/2014/main" id="{E5702878-0CCA-48F2-A915-7C3297AB212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845202" y="4876537"/>
            <a:ext cx="914400" cy="914400"/>
          </a:xfrm>
          <a:prstGeom prst="rect">
            <a:avLst/>
          </a:prstGeom>
        </p:spPr>
      </p:pic>
      <p:pic>
        <p:nvPicPr>
          <p:cNvPr id="13" name="Grafik 12" descr="Geschäftswachstum">
            <a:extLst>
              <a:ext uri="{FF2B5EF4-FFF2-40B4-BE49-F238E27FC236}">
                <a16:creationId xmlns:a16="http://schemas.microsoft.com/office/drawing/2014/main" id="{4C9A2A41-8431-48AE-991B-7C5E7716895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845202" y="1127851"/>
            <a:ext cx="914400" cy="914400"/>
          </a:xfrm>
          <a:prstGeom prst="rect">
            <a:avLst/>
          </a:prstGeom>
        </p:spPr>
      </p:pic>
      <p:pic>
        <p:nvPicPr>
          <p:cNvPr id="15" name="Grafik 14" descr="Händedruck">
            <a:extLst>
              <a:ext uri="{FF2B5EF4-FFF2-40B4-BE49-F238E27FC236}">
                <a16:creationId xmlns:a16="http://schemas.microsoft.com/office/drawing/2014/main" id="{7AB46C59-B1C0-417B-B422-CFDFC5DEB73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73496" y="1149882"/>
            <a:ext cx="914400" cy="914400"/>
          </a:xfrm>
          <a:prstGeom prst="rect">
            <a:avLst/>
          </a:prstGeom>
        </p:spPr>
      </p:pic>
      <p:pic>
        <p:nvPicPr>
          <p:cNvPr id="17" name="Grafik 16" descr="Geld">
            <a:extLst>
              <a:ext uri="{FF2B5EF4-FFF2-40B4-BE49-F238E27FC236}">
                <a16:creationId xmlns:a16="http://schemas.microsoft.com/office/drawing/2014/main" id="{511B5856-6AF0-4F7E-9F5F-4C590A297F3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845202" y="3563364"/>
            <a:ext cx="914400" cy="914400"/>
          </a:xfrm>
          <a:prstGeom prst="rect">
            <a:avLst/>
          </a:prstGeom>
        </p:spPr>
      </p:pic>
      <p:sp>
        <p:nvSpPr>
          <p:cNvPr id="20" name="Textfeld 19">
            <a:extLst>
              <a:ext uri="{FF2B5EF4-FFF2-40B4-BE49-F238E27FC236}">
                <a16:creationId xmlns:a16="http://schemas.microsoft.com/office/drawing/2014/main" id="{EE77532E-B73B-4C51-986D-53B1955DCF10}"/>
              </a:ext>
            </a:extLst>
          </p:cNvPr>
          <p:cNvSpPr txBox="1"/>
          <p:nvPr/>
        </p:nvSpPr>
        <p:spPr>
          <a:xfrm>
            <a:off x="361973" y="1434748"/>
            <a:ext cx="156966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srgbClr val="003D60"/>
                </a:solidFill>
                <a:effectLst/>
                <a:uLnTx/>
                <a:uFillTx/>
                <a:latin typeface="Arial"/>
                <a:ea typeface="+mn-ea"/>
                <a:cs typeface="+mn-cs"/>
              </a:rPr>
              <a:t>New Orders*</a:t>
            </a:r>
          </a:p>
        </p:txBody>
      </p:sp>
      <p:sp>
        <p:nvSpPr>
          <p:cNvPr id="21" name="Textfeld 20">
            <a:extLst>
              <a:ext uri="{FF2B5EF4-FFF2-40B4-BE49-F238E27FC236}">
                <a16:creationId xmlns:a16="http://schemas.microsoft.com/office/drawing/2014/main" id="{8E83788E-C22D-43EE-8C07-A69451344C58}"/>
              </a:ext>
            </a:extLst>
          </p:cNvPr>
          <p:cNvSpPr txBox="1"/>
          <p:nvPr/>
        </p:nvSpPr>
        <p:spPr>
          <a:xfrm>
            <a:off x="337080" y="2640871"/>
            <a:ext cx="14927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err="1">
                <a:ln>
                  <a:noFill/>
                </a:ln>
                <a:solidFill>
                  <a:srgbClr val="003D60"/>
                </a:solidFill>
                <a:effectLst/>
                <a:uLnTx/>
                <a:uFillTx/>
                <a:latin typeface="Arial"/>
                <a:ea typeface="+mn-ea"/>
                <a:cs typeface="+mn-cs"/>
              </a:rPr>
              <a:t>Production</a:t>
            </a:r>
            <a:r>
              <a:rPr kumimoji="0" lang="de-DE" sz="1800" b="1" i="0" u="none" strike="noStrike" kern="1200" cap="none" spc="0" normalizeH="0" baseline="0" noProof="0" dirty="0">
                <a:ln>
                  <a:noFill/>
                </a:ln>
                <a:solidFill>
                  <a:srgbClr val="003D60"/>
                </a:solidFill>
                <a:effectLst/>
                <a:uLnTx/>
                <a:uFillTx/>
                <a:latin typeface="Arial"/>
                <a:ea typeface="+mn-ea"/>
                <a:cs typeface="+mn-cs"/>
              </a:rPr>
              <a:t>*</a:t>
            </a:r>
          </a:p>
        </p:txBody>
      </p:sp>
      <p:sp>
        <p:nvSpPr>
          <p:cNvPr id="22" name="Textfeld 21">
            <a:extLst>
              <a:ext uri="{FF2B5EF4-FFF2-40B4-BE49-F238E27FC236}">
                <a16:creationId xmlns:a16="http://schemas.microsoft.com/office/drawing/2014/main" id="{8B5D90F3-7183-42A6-A867-1797834B98A2}"/>
              </a:ext>
            </a:extLst>
          </p:cNvPr>
          <p:cNvSpPr txBox="1"/>
          <p:nvPr/>
        </p:nvSpPr>
        <p:spPr>
          <a:xfrm>
            <a:off x="546138" y="3880105"/>
            <a:ext cx="12575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srgbClr val="003D60"/>
                </a:solidFill>
                <a:effectLst/>
                <a:uLnTx/>
                <a:uFillTx/>
                <a:latin typeface="Arial"/>
                <a:ea typeface="+mn-ea"/>
                <a:cs typeface="+mn-cs"/>
              </a:rPr>
              <a:t>Turnover*</a:t>
            </a:r>
          </a:p>
        </p:txBody>
      </p:sp>
      <p:sp>
        <p:nvSpPr>
          <p:cNvPr id="23" name="Textfeld 22">
            <a:extLst>
              <a:ext uri="{FF2B5EF4-FFF2-40B4-BE49-F238E27FC236}">
                <a16:creationId xmlns:a16="http://schemas.microsoft.com/office/drawing/2014/main" id="{51DBDBCD-5D67-42A6-8AC1-C25C1623D48A}"/>
              </a:ext>
            </a:extLst>
          </p:cNvPr>
          <p:cNvSpPr txBox="1"/>
          <p:nvPr/>
        </p:nvSpPr>
        <p:spPr>
          <a:xfrm>
            <a:off x="189603" y="5139907"/>
            <a:ext cx="21680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err="1">
                <a:ln>
                  <a:noFill/>
                </a:ln>
                <a:solidFill>
                  <a:srgbClr val="003D60"/>
                </a:solidFill>
                <a:effectLst/>
                <a:uLnTx/>
                <a:uFillTx/>
                <a:latin typeface="Arial"/>
                <a:ea typeface="+mn-ea"/>
                <a:cs typeface="+mn-cs"/>
              </a:rPr>
              <a:t>Foreign</a:t>
            </a:r>
            <a:r>
              <a:rPr kumimoji="0" lang="de-DE" sz="1800" b="1" i="0" u="none" strike="noStrike" kern="1200" cap="none" spc="0" normalizeH="0" baseline="0" noProof="0" dirty="0">
                <a:ln>
                  <a:noFill/>
                </a:ln>
                <a:solidFill>
                  <a:srgbClr val="003D60"/>
                </a:solidFill>
                <a:effectLst/>
                <a:uLnTx/>
                <a:uFillTx/>
                <a:latin typeface="Arial"/>
                <a:ea typeface="+mn-ea"/>
                <a:cs typeface="+mn-cs"/>
              </a:rPr>
              <a:t> Turnover*</a:t>
            </a:r>
          </a:p>
        </p:txBody>
      </p:sp>
      <p:pic>
        <p:nvPicPr>
          <p:cNvPr id="27" name="Grafik 26" descr="Wecker">
            <a:extLst>
              <a:ext uri="{FF2B5EF4-FFF2-40B4-BE49-F238E27FC236}">
                <a16:creationId xmlns:a16="http://schemas.microsoft.com/office/drawing/2014/main" id="{DB357899-2E74-4452-A95A-25C7C5FAA5B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845202" y="2285973"/>
            <a:ext cx="914400" cy="914400"/>
          </a:xfrm>
          <a:prstGeom prst="rect">
            <a:avLst/>
          </a:prstGeom>
        </p:spPr>
      </p:pic>
      <p:sp>
        <p:nvSpPr>
          <p:cNvPr id="28" name="Textfeld 27">
            <a:extLst>
              <a:ext uri="{FF2B5EF4-FFF2-40B4-BE49-F238E27FC236}">
                <a16:creationId xmlns:a16="http://schemas.microsoft.com/office/drawing/2014/main" id="{3E3B7A05-8AF3-460B-9906-8E9467AE1D1E}"/>
              </a:ext>
            </a:extLst>
          </p:cNvPr>
          <p:cNvSpPr txBox="1"/>
          <p:nvPr/>
        </p:nvSpPr>
        <p:spPr>
          <a:xfrm>
            <a:off x="7479096" y="1466700"/>
            <a:ext cx="156966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err="1">
                <a:ln>
                  <a:noFill/>
                </a:ln>
                <a:solidFill>
                  <a:srgbClr val="003D60"/>
                </a:solidFill>
                <a:effectLst/>
                <a:uLnTx/>
                <a:uFillTx/>
                <a:latin typeface="Arial"/>
                <a:ea typeface="+mn-ea"/>
                <a:cs typeface="+mn-cs"/>
              </a:rPr>
              <a:t>Employment</a:t>
            </a:r>
            <a:endParaRPr kumimoji="0" lang="de-DE" sz="1800" b="1" i="0" u="none" strike="noStrike" kern="1200" cap="none" spc="0" normalizeH="0" baseline="0" noProof="0" dirty="0">
              <a:ln>
                <a:noFill/>
              </a:ln>
              <a:solidFill>
                <a:srgbClr val="003D60"/>
              </a:solidFill>
              <a:effectLst/>
              <a:uLnTx/>
              <a:uFillTx/>
              <a:latin typeface="Arial"/>
              <a:ea typeface="+mn-ea"/>
              <a:cs typeface="+mn-cs"/>
            </a:endParaRPr>
          </a:p>
        </p:txBody>
      </p:sp>
      <p:sp>
        <p:nvSpPr>
          <p:cNvPr id="29" name="Textfeld 28">
            <a:extLst>
              <a:ext uri="{FF2B5EF4-FFF2-40B4-BE49-F238E27FC236}">
                <a16:creationId xmlns:a16="http://schemas.microsoft.com/office/drawing/2014/main" id="{B156408B-F71D-4036-B203-0E48D80D4170}"/>
              </a:ext>
            </a:extLst>
          </p:cNvPr>
          <p:cNvSpPr txBox="1"/>
          <p:nvPr/>
        </p:nvSpPr>
        <p:spPr>
          <a:xfrm>
            <a:off x="7402151" y="2561563"/>
            <a:ext cx="172354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srgbClr val="003D60"/>
                </a:solidFill>
                <a:effectLst/>
                <a:uLnTx/>
                <a:uFillTx/>
                <a:latin typeface="Arial"/>
                <a:ea typeface="+mn-ea"/>
                <a:cs typeface="+mn-cs"/>
              </a:rPr>
              <a:t>Hours </a:t>
            </a:r>
            <a:r>
              <a:rPr kumimoji="0" lang="de-DE" sz="1800" b="1" i="0" u="none" strike="noStrike" kern="1200" cap="none" spc="0" normalizeH="0" baseline="0" noProof="0" dirty="0" err="1">
                <a:ln>
                  <a:noFill/>
                </a:ln>
                <a:solidFill>
                  <a:srgbClr val="003D60"/>
                </a:solidFill>
                <a:effectLst/>
                <a:uLnTx/>
                <a:uFillTx/>
                <a:latin typeface="Arial"/>
                <a:ea typeface="+mn-ea"/>
                <a:cs typeface="+mn-cs"/>
              </a:rPr>
              <a:t>worked</a:t>
            </a:r>
            <a:endParaRPr kumimoji="0" lang="de-DE" sz="1800" b="1" i="0" u="none" strike="noStrike" kern="1200" cap="none" spc="0" normalizeH="0" baseline="0" noProof="0" dirty="0">
              <a:ln>
                <a:noFill/>
              </a:ln>
              <a:solidFill>
                <a:srgbClr val="003D60"/>
              </a:solidFill>
              <a:effectLst/>
              <a:uLnTx/>
              <a:uFillTx/>
              <a:latin typeface="Arial"/>
              <a:ea typeface="+mn-ea"/>
              <a:cs typeface="+mn-cs"/>
            </a:endParaRPr>
          </a:p>
        </p:txBody>
      </p:sp>
      <p:sp>
        <p:nvSpPr>
          <p:cNvPr id="30" name="Textfeld 29">
            <a:extLst>
              <a:ext uri="{FF2B5EF4-FFF2-40B4-BE49-F238E27FC236}">
                <a16:creationId xmlns:a16="http://schemas.microsoft.com/office/drawing/2014/main" id="{6B9B6B77-2259-4FFC-8B7B-9223993DFFB7}"/>
              </a:ext>
            </a:extLst>
          </p:cNvPr>
          <p:cNvSpPr txBox="1"/>
          <p:nvPr/>
        </p:nvSpPr>
        <p:spPr>
          <a:xfrm>
            <a:off x="7249399" y="3880105"/>
            <a:ext cx="20996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err="1">
                <a:ln>
                  <a:noFill/>
                </a:ln>
                <a:solidFill>
                  <a:srgbClr val="003D60"/>
                </a:solidFill>
                <a:effectLst/>
                <a:uLnTx/>
                <a:uFillTx/>
                <a:latin typeface="Arial"/>
                <a:ea typeface="+mn-ea"/>
                <a:cs typeface="+mn-cs"/>
              </a:rPr>
              <a:t>Wages</a:t>
            </a:r>
            <a:r>
              <a:rPr kumimoji="0" lang="de-DE" sz="1800" b="1" i="0" u="none" strike="noStrike" kern="1200" cap="none" spc="0" normalizeH="0" baseline="0" noProof="0" dirty="0">
                <a:ln>
                  <a:noFill/>
                </a:ln>
                <a:solidFill>
                  <a:srgbClr val="003D60"/>
                </a:solidFill>
                <a:effectLst/>
                <a:uLnTx/>
                <a:uFillTx/>
                <a:latin typeface="Arial"/>
                <a:ea typeface="+mn-ea"/>
                <a:cs typeface="+mn-cs"/>
              </a:rPr>
              <a:t> &amp; </a:t>
            </a:r>
            <a:r>
              <a:rPr kumimoji="0" lang="de-DE" sz="1800" b="1" i="0" u="none" strike="noStrike" kern="1200" cap="none" spc="0" normalizeH="0" baseline="0" noProof="0" dirty="0" err="1">
                <a:ln>
                  <a:noFill/>
                </a:ln>
                <a:solidFill>
                  <a:srgbClr val="003D60"/>
                </a:solidFill>
                <a:effectLst/>
                <a:uLnTx/>
                <a:uFillTx/>
                <a:latin typeface="Arial"/>
                <a:ea typeface="+mn-ea"/>
                <a:cs typeface="+mn-cs"/>
              </a:rPr>
              <a:t>salaries</a:t>
            </a:r>
            <a:endParaRPr kumimoji="0" lang="de-DE" sz="1800" b="1" i="0" u="none" strike="noStrike" kern="1200" cap="none" spc="0" normalizeH="0" baseline="0" noProof="0" dirty="0">
              <a:ln>
                <a:noFill/>
              </a:ln>
              <a:solidFill>
                <a:srgbClr val="003D60"/>
              </a:solidFill>
              <a:effectLst/>
              <a:uLnTx/>
              <a:uFillTx/>
              <a:latin typeface="Arial"/>
              <a:ea typeface="+mn-ea"/>
              <a:cs typeface="+mn-cs"/>
            </a:endParaRPr>
          </a:p>
        </p:txBody>
      </p:sp>
      <p:sp>
        <p:nvSpPr>
          <p:cNvPr id="31" name="Textfeld 30">
            <a:extLst>
              <a:ext uri="{FF2B5EF4-FFF2-40B4-BE49-F238E27FC236}">
                <a16:creationId xmlns:a16="http://schemas.microsoft.com/office/drawing/2014/main" id="{16BD7FA6-AE7D-431F-B868-38AD988C0BC5}"/>
              </a:ext>
            </a:extLst>
          </p:cNvPr>
          <p:cNvSpPr txBox="1"/>
          <p:nvPr/>
        </p:nvSpPr>
        <p:spPr>
          <a:xfrm>
            <a:off x="7206631" y="5157496"/>
            <a:ext cx="218521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srgbClr val="003D60"/>
                </a:solidFill>
                <a:effectLst/>
                <a:uLnTx/>
                <a:uFillTx/>
                <a:latin typeface="Arial"/>
                <a:ea typeface="+mn-ea"/>
                <a:cs typeface="+mn-cs"/>
              </a:rPr>
              <a:t>Unit Labour Costs</a:t>
            </a:r>
          </a:p>
        </p:txBody>
      </p:sp>
      <p:sp>
        <p:nvSpPr>
          <p:cNvPr id="36" name="Textfeld 35">
            <a:extLst>
              <a:ext uri="{FF2B5EF4-FFF2-40B4-BE49-F238E27FC236}">
                <a16:creationId xmlns:a16="http://schemas.microsoft.com/office/drawing/2014/main" id="{DE741C67-4DB0-4076-A690-0F1E57A6414E}"/>
              </a:ext>
            </a:extLst>
          </p:cNvPr>
          <p:cNvSpPr txBox="1"/>
          <p:nvPr/>
        </p:nvSpPr>
        <p:spPr>
          <a:xfrm>
            <a:off x="251933" y="5846075"/>
            <a:ext cx="1180356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0575B"/>
                </a:solidFill>
                <a:effectLst/>
                <a:uLnTx/>
                <a:uFillTx/>
                <a:latin typeface="Arial"/>
                <a:ea typeface="+mn-ea"/>
                <a:cs typeface="+mn-cs"/>
              </a:rPr>
              <a:t>Changes in Economic Indicators for the German Metal and Electrical Industry from January 2024 compared to the Same Period in the Previous Year, Employment: Latest available monthly data. Preliminary values before the annual correction &amp; the annual survey for companies with 20-50 employees, Source: Federal Statistical Office; </a:t>
            </a:r>
            <a:r>
              <a:rPr kumimoji="0" lang="en-US" sz="1000" b="0" i="0" u="none" strike="noStrike" kern="1200" cap="none" spc="0" normalizeH="0" baseline="0" noProof="0" dirty="0" err="1">
                <a:ln>
                  <a:noFill/>
                </a:ln>
                <a:solidFill>
                  <a:srgbClr val="50575B"/>
                </a:solidFill>
                <a:effectLst/>
                <a:uLnTx/>
                <a:uFillTx/>
                <a:latin typeface="Arial"/>
                <a:ea typeface="+mn-ea"/>
                <a:cs typeface="+mn-cs"/>
              </a:rPr>
              <a:t>Gesamtmetall</a:t>
            </a:r>
            <a:r>
              <a:rPr kumimoji="0" lang="en-US" sz="1000" b="0" i="0" u="none" strike="noStrike" kern="1200" cap="none" spc="0" normalizeH="0" baseline="0" noProof="0" dirty="0">
                <a:ln>
                  <a:noFill/>
                </a:ln>
                <a:solidFill>
                  <a:srgbClr val="50575B"/>
                </a:solidFill>
                <a:effectLst/>
                <a:uLnTx/>
                <a:uFillTx/>
                <a:latin typeface="Arial"/>
                <a:ea typeface="+mn-ea"/>
                <a:cs typeface="+mn-cs"/>
              </a:rPr>
              <a:t> calculations *Calendar and seasonally adjusted values **Price-adjusted values</a:t>
            </a:r>
            <a:endParaRPr kumimoji="0" lang="de-DE" sz="1000" b="0" i="0" u="none" strike="noStrike" kern="1200" cap="none" spc="0" normalizeH="0" baseline="0" noProof="0" dirty="0">
              <a:ln>
                <a:noFill/>
              </a:ln>
              <a:solidFill>
                <a:srgbClr val="50575B"/>
              </a:solidFill>
              <a:effectLst/>
              <a:uLnTx/>
              <a:uFillTx/>
              <a:latin typeface="Arial"/>
              <a:ea typeface="+mn-ea"/>
              <a:cs typeface="+mn-cs"/>
            </a:endParaRPr>
          </a:p>
        </p:txBody>
      </p:sp>
      <p:sp>
        <p:nvSpPr>
          <p:cNvPr id="24" name="Textfeld 23">
            <a:extLst>
              <a:ext uri="{FF2B5EF4-FFF2-40B4-BE49-F238E27FC236}">
                <a16:creationId xmlns:a16="http://schemas.microsoft.com/office/drawing/2014/main" id="{1A3608CE-2173-46C4-82AF-BA7BF1ADA38B}"/>
              </a:ext>
            </a:extLst>
          </p:cNvPr>
          <p:cNvSpPr txBox="1"/>
          <p:nvPr/>
        </p:nvSpPr>
        <p:spPr>
          <a:xfrm>
            <a:off x="7913445" y="5454673"/>
            <a:ext cx="611065"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dirty="0">
                <a:ln>
                  <a:noFill/>
                </a:ln>
                <a:solidFill>
                  <a:srgbClr val="50575B"/>
                </a:solidFill>
                <a:effectLst/>
                <a:uLnTx/>
                <a:uFillTx/>
                <a:latin typeface="Arial"/>
                <a:ea typeface="+mn-ea"/>
                <a:cs typeface="+mn-cs"/>
              </a:rPr>
              <a:t>(∆ Jan)</a:t>
            </a:r>
          </a:p>
        </p:txBody>
      </p:sp>
      <p:sp>
        <p:nvSpPr>
          <p:cNvPr id="33" name="Textfeld 32">
            <a:extLst>
              <a:ext uri="{FF2B5EF4-FFF2-40B4-BE49-F238E27FC236}">
                <a16:creationId xmlns:a16="http://schemas.microsoft.com/office/drawing/2014/main" id="{6F23DAA1-851E-4FA7-BAA7-677DD4AC9D8C}"/>
              </a:ext>
            </a:extLst>
          </p:cNvPr>
          <p:cNvSpPr txBox="1"/>
          <p:nvPr/>
        </p:nvSpPr>
        <p:spPr>
          <a:xfrm>
            <a:off x="655943" y="1756317"/>
            <a:ext cx="611065"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dirty="0">
                <a:ln>
                  <a:noFill/>
                </a:ln>
                <a:solidFill>
                  <a:srgbClr val="50575B"/>
                </a:solidFill>
                <a:effectLst/>
                <a:uLnTx/>
                <a:uFillTx/>
                <a:latin typeface="Arial"/>
                <a:ea typeface="+mn-ea"/>
                <a:cs typeface="+mn-cs"/>
              </a:rPr>
              <a:t>(∆ Jan)</a:t>
            </a:r>
          </a:p>
        </p:txBody>
      </p:sp>
      <p:sp>
        <p:nvSpPr>
          <p:cNvPr id="37" name="Textfeld 36">
            <a:extLst>
              <a:ext uri="{FF2B5EF4-FFF2-40B4-BE49-F238E27FC236}">
                <a16:creationId xmlns:a16="http://schemas.microsoft.com/office/drawing/2014/main" id="{530722A1-E17D-45C7-8B5A-2D964A92C912}"/>
              </a:ext>
            </a:extLst>
          </p:cNvPr>
          <p:cNvSpPr txBox="1"/>
          <p:nvPr/>
        </p:nvSpPr>
        <p:spPr>
          <a:xfrm>
            <a:off x="655943" y="2972890"/>
            <a:ext cx="611065"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dirty="0">
                <a:ln>
                  <a:noFill/>
                </a:ln>
                <a:solidFill>
                  <a:srgbClr val="50575B"/>
                </a:solidFill>
                <a:effectLst/>
                <a:uLnTx/>
                <a:uFillTx/>
                <a:latin typeface="Arial"/>
                <a:ea typeface="+mn-ea"/>
                <a:cs typeface="+mn-cs"/>
              </a:rPr>
              <a:t>(∆ Jan)</a:t>
            </a:r>
          </a:p>
        </p:txBody>
      </p:sp>
      <p:sp>
        <p:nvSpPr>
          <p:cNvPr id="38" name="Textfeld 37">
            <a:extLst>
              <a:ext uri="{FF2B5EF4-FFF2-40B4-BE49-F238E27FC236}">
                <a16:creationId xmlns:a16="http://schemas.microsoft.com/office/drawing/2014/main" id="{BFF2CB1D-859B-439C-9574-FC11A7456A55}"/>
              </a:ext>
            </a:extLst>
          </p:cNvPr>
          <p:cNvSpPr txBox="1"/>
          <p:nvPr/>
        </p:nvSpPr>
        <p:spPr>
          <a:xfrm>
            <a:off x="651584" y="4182113"/>
            <a:ext cx="611065"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dirty="0">
                <a:ln>
                  <a:noFill/>
                </a:ln>
                <a:solidFill>
                  <a:srgbClr val="50575B"/>
                </a:solidFill>
                <a:effectLst/>
                <a:uLnTx/>
                <a:uFillTx/>
                <a:latin typeface="Arial"/>
                <a:ea typeface="+mn-ea"/>
                <a:cs typeface="+mn-cs"/>
              </a:rPr>
              <a:t>(∆ Jan)</a:t>
            </a:r>
          </a:p>
        </p:txBody>
      </p:sp>
      <p:sp>
        <p:nvSpPr>
          <p:cNvPr id="39" name="Textfeld 38">
            <a:extLst>
              <a:ext uri="{FF2B5EF4-FFF2-40B4-BE49-F238E27FC236}">
                <a16:creationId xmlns:a16="http://schemas.microsoft.com/office/drawing/2014/main" id="{82006B67-8515-4751-9170-4CF0A030CE0C}"/>
              </a:ext>
            </a:extLst>
          </p:cNvPr>
          <p:cNvSpPr txBox="1"/>
          <p:nvPr/>
        </p:nvSpPr>
        <p:spPr>
          <a:xfrm>
            <a:off x="661400" y="5454673"/>
            <a:ext cx="611065"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dirty="0">
                <a:ln>
                  <a:noFill/>
                </a:ln>
                <a:solidFill>
                  <a:srgbClr val="50575B"/>
                </a:solidFill>
                <a:effectLst/>
                <a:uLnTx/>
                <a:uFillTx/>
                <a:latin typeface="Arial"/>
                <a:ea typeface="+mn-ea"/>
                <a:cs typeface="+mn-cs"/>
              </a:rPr>
              <a:t>(∆ Jan)</a:t>
            </a:r>
          </a:p>
        </p:txBody>
      </p:sp>
      <p:sp>
        <p:nvSpPr>
          <p:cNvPr id="40" name="Textfeld 39">
            <a:extLst>
              <a:ext uri="{FF2B5EF4-FFF2-40B4-BE49-F238E27FC236}">
                <a16:creationId xmlns:a16="http://schemas.microsoft.com/office/drawing/2014/main" id="{96291FB0-F06F-4F08-A3E2-EF9211181A12}"/>
              </a:ext>
            </a:extLst>
          </p:cNvPr>
          <p:cNvSpPr txBox="1"/>
          <p:nvPr/>
        </p:nvSpPr>
        <p:spPr>
          <a:xfrm>
            <a:off x="7918609" y="3005014"/>
            <a:ext cx="611065"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dirty="0">
                <a:ln>
                  <a:noFill/>
                </a:ln>
                <a:solidFill>
                  <a:srgbClr val="50575B"/>
                </a:solidFill>
                <a:effectLst/>
                <a:uLnTx/>
                <a:uFillTx/>
                <a:latin typeface="Arial"/>
                <a:ea typeface="+mn-ea"/>
                <a:cs typeface="+mn-cs"/>
              </a:rPr>
              <a:t>(∆ Jan)</a:t>
            </a:r>
          </a:p>
        </p:txBody>
      </p:sp>
      <p:sp>
        <p:nvSpPr>
          <p:cNvPr id="41" name="Textfeld 40">
            <a:extLst>
              <a:ext uri="{FF2B5EF4-FFF2-40B4-BE49-F238E27FC236}">
                <a16:creationId xmlns:a16="http://schemas.microsoft.com/office/drawing/2014/main" id="{2E1BA73B-586E-40B6-A079-DF6BE92186A0}"/>
              </a:ext>
            </a:extLst>
          </p:cNvPr>
          <p:cNvSpPr txBox="1"/>
          <p:nvPr/>
        </p:nvSpPr>
        <p:spPr>
          <a:xfrm>
            <a:off x="7928742" y="4182649"/>
            <a:ext cx="611065"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dirty="0">
                <a:ln>
                  <a:noFill/>
                </a:ln>
                <a:solidFill>
                  <a:srgbClr val="50575B"/>
                </a:solidFill>
                <a:effectLst/>
                <a:uLnTx/>
                <a:uFillTx/>
                <a:latin typeface="Arial"/>
                <a:ea typeface="+mn-ea"/>
                <a:cs typeface="+mn-cs"/>
              </a:rPr>
              <a:t>(∆ Jan)</a:t>
            </a:r>
          </a:p>
        </p:txBody>
      </p:sp>
      <p:sp>
        <p:nvSpPr>
          <p:cNvPr id="42" name="Textfeld 41">
            <a:extLst>
              <a:ext uri="{FF2B5EF4-FFF2-40B4-BE49-F238E27FC236}">
                <a16:creationId xmlns:a16="http://schemas.microsoft.com/office/drawing/2014/main" id="{E1C215A8-EA73-41BC-9C8E-86401986F5E4}"/>
              </a:ext>
            </a:extLst>
          </p:cNvPr>
          <p:cNvSpPr txBox="1"/>
          <p:nvPr/>
        </p:nvSpPr>
        <p:spPr>
          <a:xfrm>
            <a:off x="7891124" y="1756317"/>
            <a:ext cx="611065"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dirty="0">
                <a:ln>
                  <a:noFill/>
                </a:ln>
                <a:solidFill>
                  <a:srgbClr val="50575B"/>
                </a:solidFill>
                <a:effectLst/>
                <a:uLnTx/>
                <a:uFillTx/>
                <a:latin typeface="Arial"/>
                <a:ea typeface="+mn-ea"/>
                <a:cs typeface="+mn-cs"/>
              </a:rPr>
              <a:t>(∆ Jan)</a:t>
            </a:r>
          </a:p>
        </p:txBody>
      </p:sp>
    </p:spTree>
    <p:extLst>
      <p:ext uri="{BB962C8B-B14F-4D97-AF65-F5344CB8AC3E}">
        <p14:creationId xmlns:p14="http://schemas.microsoft.com/office/powerpoint/2010/main" val="2224547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Inhaltsplatzhalter 26">
            <a:extLst>
              <a:ext uri="{FF2B5EF4-FFF2-40B4-BE49-F238E27FC236}">
                <a16:creationId xmlns:a16="http://schemas.microsoft.com/office/drawing/2014/main" id="{4D2E8B5E-108F-452F-BA98-320A1C8C034F}"/>
              </a:ext>
            </a:extLst>
          </p:cNvPr>
          <p:cNvGraphicFramePr>
            <a:graphicFrameLocks/>
          </p:cNvGraphicFramePr>
          <p:nvPr/>
        </p:nvGraphicFramePr>
        <p:xfrm>
          <a:off x="332508" y="1602959"/>
          <a:ext cx="7012983" cy="4388178"/>
        </p:xfrm>
        <a:graphic>
          <a:graphicData uri="http://schemas.openxmlformats.org/drawingml/2006/chart">
            <c:chart xmlns:c="http://schemas.openxmlformats.org/drawingml/2006/chart" xmlns:r="http://schemas.openxmlformats.org/officeDocument/2006/relationships" r:id="rId2"/>
          </a:graphicData>
        </a:graphic>
      </p:graphicFrame>
      <p:sp>
        <p:nvSpPr>
          <p:cNvPr id="2" name="Fußzeilenplatzhalter 1">
            <a:extLst>
              <a:ext uri="{FF2B5EF4-FFF2-40B4-BE49-F238E27FC236}">
                <a16:creationId xmlns:a16="http://schemas.microsoft.com/office/drawing/2014/main" id="{1BAE464F-F06B-4633-9319-4D796876E3CB}"/>
              </a:ext>
            </a:extLst>
          </p:cNvPr>
          <p:cNvSpPr>
            <a:spLocks noGrp="1"/>
          </p:cNvSpPr>
          <p:nvPr>
            <p:ph type="ftr" sz="quarter" idx="10"/>
          </p:nvPr>
        </p:nvSpPr>
        <p:spPr/>
        <p:txBody>
          <a:bodyPr/>
          <a:lstStyle/>
          <a:p>
            <a:pPr marL="0" marR="0" lvl="0" indent="0" algn="l" defTabSz="913760" rtl="0" eaLnBrk="1" fontAlgn="auto" latinLnBrk="0" hangingPunct="1">
              <a:lnSpc>
                <a:spcPct val="100000"/>
              </a:lnSpc>
              <a:spcBef>
                <a:spcPts val="0"/>
              </a:spcBef>
              <a:spcAft>
                <a:spcPts val="0"/>
              </a:spcAft>
              <a:buClrTx/>
              <a:buSzTx/>
              <a:buFontTx/>
              <a:buNone/>
              <a:tabLst/>
              <a:defRPr/>
            </a:pPr>
            <a:r>
              <a:rPr kumimoji="0" lang="en-US" sz="1199" b="0" i="0" u="none" strike="noStrike" kern="1200" cap="none" spc="0" normalizeH="0" baseline="0" noProof="0" dirty="0">
                <a:ln>
                  <a:noFill/>
                </a:ln>
                <a:solidFill>
                  <a:srgbClr val="003D60"/>
                </a:solidFill>
                <a:effectLst/>
                <a:uLnTx/>
                <a:uFillTx/>
                <a:latin typeface="Arial (Textkörper)"/>
                <a:ea typeface="+mn-ea"/>
                <a:cs typeface="Arabic Typesetting" panose="03020402040406030203" pitchFamily="66" charset="-78"/>
              </a:rPr>
              <a:t>MET business cycle report, March 2024</a:t>
            </a:r>
            <a:endParaRPr kumimoji="0" lang="de-DE" sz="1199" b="0" i="0" u="none" strike="noStrike" kern="1200" cap="none" spc="0" normalizeH="0" baseline="0" noProof="0" dirty="0">
              <a:ln>
                <a:noFill/>
              </a:ln>
              <a:solidFill>
                <a:srgbClr val="003D60"/>
              </a:solidFill>
              <a:effectLst/>
              <a:uLnTx/>
              <a:uFillTx/>
              <a:latin typeface="Arial (Textkörper)"/>
              <a:ea typeface="+mn-ea"/>
              <a:cs typeface="Arabic Typesetting" panose="03020402040406030203" pitchFamily="66" charset="-78"/>
            </a:endParaRPr>
          </a:p>
        </p:txBody>
      </p:sp>
      <p:sp>
        <p:nvSpPr>
          <p:cNvPr id="3" name="Textplatzhalter 2">
            <a:extLst>
              <a:ext uri="{FF2B5EF4-FFF2-40B4-BE49-F238E27FC236}">
                <a16:creationId xmlns:a16="http://schemas.microsoft.com/office/drawing/2014/main" id="{8A42D259-8B0F-45E4-B5A8-26564898E0F2}"/>
              </a:ext>
            </a:extLst>
          </p:cNvPr>
          <p:cNvSpPr>
            <a:spLocks noGrp="1"/>
          </p:cNvSpPr>
          <p:nvPr>
            <p:ph type="body" sz="quarter" idx="13"/>
          </p:nvPr>
        </p:nvSpPr>
        <p:spPr>
          <a:xfrm>
            <a:off x="7760970" y="1582327"/>
            <a:ext cx="4233814" cy="4611730"/>
          </a:xfrm>
        </p:spPr>
        <p:txBody>
          <a:bodyPr>
            <a:normAutofit/>
          </a:bodyPr>
          <a:lstStyle/>
          <a:p>
            <a:pPr>
              <a:lnSpc>
                <a:spcPct val="120000"/>
              </a:lnSpc>
            </a:pPr>
            <a:r>
              <a:rPr lang="en-US" sz="1600" dirty="0"/>
              <a:t>The order volume in January was 8.7% lower than in December. It should be noted that major orders were booked at the end of the year, primarily from the eurozone and Germany. As expected, the development of new orders is therefore back on the downward trend of recent months. Compared to the previous year, new orders in January were down 5.9% (nominal) or 7.3% (price-adjusted). A clear majority of MET companies were also dissatisfied with their order backlog in March. Demand deteriorated again slightly compared to the previous month.</a:t>
            </a:r>
            <a:endParaRPr lang="en-GB" sz="1600" noProof="0" dirty="0"/>
          </a:p>
        </p:txBody>
      </p:sp>
      <p:sp>
        <p:nvSpPr>
          <p:cNvPr id="4" name="Titel 3">
            <a:extLst>
              <a:ext uri="{FF2B5EF4-FFF2-40B4-BE49-F238E27FC236}">
                <a16:creationId xmlns:a16="http://schemas.microsoft.com/office/drawing/2014/main" id="{ACB00048-1FFE-4755-8FAC-A49F35B10947}"/>
              </a:ext>
            </a:extLst>
          </p:cNvPr>
          <p:cNvSpPr>
            <a:spLocks noGrp="1"/>
          </p:cNvSpPr>
          <p:nvPr>
            <p:ph type="title"/>
          </p:nvPr>
        </p:nvSpPr>
        <p:spPr>
          <a:xfrm>
            <a:off x="251933" y="230324"/>
            <a:ext cx="11723361" cy="510845"/>
          </a:xfrm>
        </p:spPr>
        <p:txBody>
          <a:bodyPr>
            <a:noAutofit/>
          </a:bodyPr>
          <a:lstStyle/>
          <a:p>
            <a:r>
              <a:rPr lang="en-GB" noProof="0" dirty="0"/>
              <a:t>MET Production: Recovery Reversed – Plans Indicate Accelerated Decline</a:t>
            </a:r>
            <a:endParaRPr lang="en-GB" sz="2400" noProof="0" dirty="0"/>
          </a:p>
        </p:txBody>
      </p:sp>
      <p:sp>
        <p:nvSpPr>
          <p:cNvPr id="5" name="Foliennummernplatzhalter 4">
            <a:extLst>
              <a:ext uri="{FF2B5EF4-FFF2-40B4-BE49-F238E27FC236}">
                <a16:creationId xmlns:a16="http://schemas.microsoft.com/office/drawing/2014/main" id="{B84C80A4-A9A9-49FB-93F3-0AF18A208C93}"/>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1131B2-4820-4D6B-8436-FC6DECFA1E39}" type="slidenum">
              <a:rPr kumimoji="0" lang="de-DE" sz="1199" b="0" i="0" u="none" strike="noStrike" kern="1200" cap="none" spc="0" normalizeH="0" baseline="0" noProof="0" smtClean="0">
                <a:ln>
                  <a:noFill/>
                </a:ln>
                <a:solidFill>
                  <a:srgbClr val="005687"/>
                </a:solidFill>
                <a:effectLst/>
                <a:uLnTx/>
                <a:uFillTx/>
                <a:latin typeface="Arial (Textkörp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de-DE" sz="1199" b="0" i="0" u="none" strike="noStrike" kern="1200" cap="none" spc="0" normalizeH="0" baseline="0" noProof="0" dirty="0">
              <a:ln>
                <a:noFill/>
              </a:ln>
              <a:solidFill>
                <a:srgbClr val="50575B">
                  <a:tint val="75000"/>
                </a:srgbClr>
              </a:solidFill>
              <a:effectLst/>
              <a:uLnTx/>
              <a:uFillTx/>
              <a:latin typeface="Arial"/>
              <a:ea typeface="+mn-ea"/>
              <a:cs typeface="+mn-cs"/>
            </a:endParaRPr>
          </a:p>
        </p:txBody>
      </p:sp>
      <p:sp>
        <p:nvSpPr>
          <p:cNvPr id="10" name="Textplatzhalter 1">
            <a:extLst>
              <a:ext uri="{FF2B5EF4-FFF2-40B4-BE49-F238E27FC236}">
                <a16:creationId xmlns:a16="http://schemas.microsoft.com/office/drawing/2014/main" id="{B3BAB5CE-20A8-4073-B5D4-76FCD6B4BCB7}"/>
              </a:ext>
            </a:extLst>
          </p:cNvPr>
          <p:cNvSpPr txBox="1">
            <a:spLocks/>
          </p:cNvSpPr>
          <p:nvPr/>
        </p:nvSpPr>
        <p:spPr>
          <a:xfrm>
            <a:off x="230340" y="945931"/>
            <a:ext cx="7198125" cy="636396"/>
          </a:xfrm>
          <a:prstGeom prst="rect">
            <a:avLst/>
          </a:prstGeom>
        </p:spPr>
        <p:txBody>
          <a:bodyPr/>
          <a:lstStyle>
            <a:lvl1pPr marL="0" marR="0" indent="0" algn="l" defTabSz="913760" rtl="0" eaLnBrk="1" fontAlgn="auto" latinLnBrk="0" hangingPunct="1">
              <a:lnSpc>
                <a:spcPct val="100000"/>
              </a:lnSpc>
              <a:spcBef>
                <a:spcPts val="0"/>
              </a:spcBef>
              <a:spcAft>
                <a:spcPts val="600"/>
              </a:spcAft>
              <a:buClrTx/>
              <a:buSzTx/>
              <a:buFont typeface="Arial" panose="020B0604020202020204" pitchFamily="34" charset="0"/>
              <a:buNone/>
              <a:tabLst/>
              <a:defRPr sz="1999" kern="1200">
                <a:solidFill>
                  <a:srgbClr val="50575B"/>
                </a:solidFill>
                <a:latin typeface="+mn-lt"/>
                <a:ea typeface="+mn-ea"/>
                <a:cs typeface="+mn-cs"/>
              </a:defRPr>
            </a:lvl1pPr>
            <a:lvl2pPr marL="263341" marR="0" indent="-263341" algn="l" defTabSz="913760" rtl="0" eaLnBrk="1" fontAlgn="auto" latinLnBrk="0" hangingPunct="1">
              <a:lnSpc>
                <a:spcPct val="100000"/>
              </a:lnSpc>
              <a:spcBef>
                <a:spcPts val="0"/>
              </a:spcBef>
              <a:spcAft>
                <a:spcPts val="600"/>
              </a:spcAft>
              <a:buClr>
                <a:schemeClr val="tx2"/>
              </a:buClr>
              <a:buSzPct val="100000"/>
              <a:buFont typeface="Arial" panose="020B0604020202020204" pitchFamily="34" charset="0"/>
              <a:buChar char="»"/>
              <a:tabLst/>
              <a:defRPr sz="1999" kern="1200">
                <a:solidFill>
                  <a:srgbClr val="50575B"/>
                </a:solidFill>
                <a:latin typeface="+mn-lt"/>
                <a:ea typeface="+mn-ea"/>
                <a:cs typeface="+mn-cs"/>
              </a:defRPr>
            </a:lvl2pPr>
            <a:lvl3pPr marL="447362" marR="0" indent="-179262" algn="l" defTabSz="913760" rtl="0" eaLnBrk="1" fontAlgn="auto" latinLnBrk="0" hangingPunct="1">
              <a:lnSpc>
                <a:spcPct val="100000"/>
              </a:lnSpc>
              <a:spcBef>
                <a:spcPts val="0"/>
              </a:spcBef>
              <a:spcAft>
                <a:spcPts val="600"/>
              </a:spcAft>
              <a:buClrTx/>
              <a:buSzPct val="100000"/>
              <a:buFont typeface="Arial" panose="020B0604020202020204" pitchFamily="34" charset="0"/>
              <a:buChar char="•"/>
              <a:tabLst/>
              <a:defRPr sz="1999" kern="1200">
                <a:solidFill>
                  <a:srgbClr val="50575B"/>
                </a:solidFill>
                <a:latin typeface="+mn-lt"/>
                <a:ea typeface="+mn-ea"/>
                <a:cs typeface="+mn-cs"/>
              </a:defRPr>
            </a:lvl3pPr>
            <a:lvl4pPr marL="625037" marR="0" indent="-179262" algn="l" defTabSz="913760" rtl="0" eaLnBrk="1" fontAlgn="auto" latinLnBrk="0" hangingPunct="1">
              <a:lnSpc>
                <a:spcPct val="100000"/>
              </a:lnSpc>
              <a:spcBef>
                <a:spcPts val="0"/>
              </a:spcBef>
              <a:spcAft>
                <a:spcPts val="600"/>
              </a:spcAft>
              <a:buClrTx/>
              <a:buSzPct val="100000"/>
              <a:buFont typeface="Symbol" panose="05050102010706020507" pitchFamily="18" charset="2"/>
              <a:buChar char="-"/>
              <a:tabLst/>
              <a:defRPr sz="1999" kern="1200">
                <a:solidFill>
                  <a:srgbClr val="50575B"/>
                </a:solidFill>
                <a:latin typeface="+mn-lt"/>
                <a:ea typeface="+mn-ea"/>
                <a:cs typeface="+mn-cs"/>
              </a:defRPr>
            </a:lvl4pPr>
            <a:lvl5pPr marL="719496" indent="-179874" algn="l" defTabSz="1218773" rtl="0" eaLnBrk="1" latinLnBrk="0" hangingPunct="1">
              <a:spcBef>
                <a:spcPct val="20000"/>
              </a:spcBef>
              <a:buFont typeface="Wingdings" panose="05000000000000000000" pitchFamily="2" charset="2"/>
              <a:buChar char="Ø"/>
              <a:defRPr sz="1999" kern="1200" baseline="0">
                <a:solidFill>
                  <a:schemeClr val="tx2"/>
                </a:solidFill>
                <a:latin typeface="+mn-lt"/>
                <a:ea typeface="+mn-ea"/>
                <a:cs typeface="+mn-cs"/>
              </a:defRPr>
            </a:lvl5pPr>
            <a:lvl6pPr marL="719496" indent="-179874" algn="l" defTabSz="1218773" rtl="0" eaLnBrk="1" latinLnBrk="0" hangingPunct="1">
              <a:spcBef>
                <a:spcPct val="20000"/>
              </a:spcBef>
              <a:buFont typeface="Wingdings" panose="05000000000000000000" pitchFamily="2" charset="2"/>
              <a:buChar char="Ø"/>
              <a:defRPr sz="1999" kern="1200">
                <a:solidFill>
                  <a:schemeClr val="tx2"/>
                </a:solidFill>
                <a:latin typeface="+mn-lt"/>
                <a:ea typeface="+mn-ea"/>
                <a:cs typeface="+mn-cs"/>
              </a:defRPr>
            </a:lvl6pPr>
            <a:lvl7pPr marL="3961012" indent="-304694" algn="l" defTabSz="1218773" rtl="0" eaLnBrk="1" latinLnBrk="0" hangingPunct="1">
              <a:spcBef>
                <a:spcPct val="20000"/>
              </a:spcBef>
              <a:buFont typeface="Arial" panose="020B0604020202020204" pitchFamily="34" charset="0"/>
              <a:buChar char="•"/>
              <a:defRPr sz="2698" kern="1200">
                <a:solidFill>
                  <a:schemeClr val="tx1"/>
                </a:solidFill>
                <a:latin typeface="+mn-lt"/>
                <a:ea typeface="+mn-ea"/>
                <a:cs typeface="+mn-cs"/>
              </a:defRPr>
            </a:lvl7pPr>
            <a:lvl8pPr marL="4570398" indent="-304694" algn="l" defTabSz="1218773" rtl="0" eaLnBrk="1" latinLnBrk="0" hangingPunct="1">
              <a:spcBef>
                <a:spcPct val="20000"/>
              </a:spcBef>
              <a:buFont typeface="Arial" panose="020B0604020202020204" pitchFamily="34" charset="0"/>
              <a:buChar char="•"/>
              <a:defRPr sz="2698" kern="1200">
                <a:solidFill>
                  <a:schemeClr val="tx1"/>
                </a:solidFill>
                <a:latin typeface="+mn-lt"/>
                <a:ea typeface="+mn-ea"/>
                <a:cs typeface="+mn-cs"/>
              </a:defRPr>
            </a:lvl8pPr>
            <a:lvl9pPr marL="5179786" indent="-304694" algn="l" defTabSz="1218773" rtl="0" eaLnBrk="1" latinLnBrk="0" hangingPunct="1">
              <a:spcBef>
                <a:spcPct val="20000"/>
              </a:spcBef>
              <a:buFont typeface="Arial" panose="020B0604020202020204" pitchFamily="34" charset="0"/>
              <a:buChar char="•"/>
              <a:defRPr sz="2698" kern="1200">
                <a:solidFill>
                  <a:schemeClr val="tx1"/>
                </a:solidFill>
                <a:latin typeface="+mn-lt"/>
                <a:ea typeface="+mn-ea"/>
                <a:cs typeface="+mn-cs"/>
              </a:defRPr>
            </a:lvl9pPr>
          </a:lstStyle>
          <a:p>
            <a:pPr marL="0" marR="0" lvl="0" indent="0" algn="l" defTabSz="91376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de-DE" sz="1600" b="1" i="0" u="none" strike="noStrike" kern="1200" cap="none" spc="0" normalizeH="0" baseline="0" noProof="0" dirty="0">
                <a:ln>
                  <a:noFill/>
                </a:ln>
                <a:solidFill>
                  <a:srgbClr val="50575B"/>
                </a:solidFill>
                <a:effectLst/>
                <a:uLnTx/>
                <a:uFillTx/>
                <a:latin typeface="Arial"/>
                <a:ea typeface="+mn-ea"/>
                <a:cs typeface="+mn-cs"/>
              </a:rPr>
              <a:t>New Orders MET Industries</a:t>
            </a:r>
            <a:r>
              <a:rPr kumimoji="0" lang="de-DE" sz="1600" b="0" i="0" u="none" strike="noStrike" kern="1200" cap="none" spc="0" normalizeH="0" baseline="0" noProof="0" dirty="0">
                <a:ln>
                  <a:noFill/>
                </a:ln>
                <a:solidFill>
                  <a:srgbClr val="50575B"/>
                </a:solidFill>
                <a:effectLst/>
                <a:uLnTx/>
                <a:uFillTx/>
                <a:latin typeface="Arial"/>
                <a:ea typeface="+mn-ea"/>
                <a:cs typeface="+mn-cs"/>
              </a:rPr>
              <a:t> </a:t>
            </a:r>
            <a:br>
              <a:rPr kumimoji="0" lang="de-DE" sz="1600" b="0" i="0" u="none" strike="noStrike" kern="1200" cap="none" spc="0" normalizeH="0" baseline="0" noProof="0" dirty="0">
                <a:ln>
                  <a:noFill/>
                </a:ln>
                <a:solidFill>
                  <a:srgbClr val="50575B"/>
                </a:solidFill>
                <a:effectLst/>
                <a:uLnTx/>
                <a:uFillTx/>
                <a:latin typeface="Arial"/>
                <a:ea typeface="+mn-ea"/>
                <a:cs typeface="+mn-cs"/>
              </a:rPr>
            </a:br>
            <a:r>
              <a:rPr kumimoji="0" lang="en-GB" sz="1200" b="0" i="0" u="none" strike="noStrike" kern="1200" cap="none" spc="0" normalizeH="0" baseline="0" noProof="0" dirty="0">
                <a:ln>
                  <a:noFill/>
                </a:ln>
                <a:solidFill>
                  <a:srgbClr val="50575B"/>
                </a:solidFill>
                <a:effectLst/>
                <a:uLnTx/>
                <a:uFillTx/>
                <a:latin typeface="Arial"/>
                <a:ea typeface="+mn-ea"/>
                <a:cs typeface="+mn-cs"/>
              </a:rPr>
              <a:t>Index Ø 2021 = 100. Price-, season- and calendar-adjusted monthly values &amp; 3-Month moving average.</a:t>
            </a:r>
            <a:endParaRPr kumimoji="0" lang="de-DE" sz="1300" b="0" i="0" u="none" strike="noStrike" kern="1200" cap="none" spc="0" normalizeH="0" baseline="0" noProof="0" dirty="0">
              <a:ln>
                <a:noFill/>
              </a:ln>
              <a:solidFill>
                <a:srgbClr val="50575B"/>
              </a:solidFill>
              <a:effectLst/>
              <a:uLnTx/>
              <a:uFillTx/>
              <a:latin typeface="Arial"/>
              <a:ea typeface="+mn-ea"/>
              <a:cs typeface="+mn-cs"/>
            </a:endParaRPr>
          </a:p>
        </p:txBody>
      </p:sp>
      <p:sp>
        <p:nvSpPr>
          <p:cNvPr id="13" name="Textplatzhalter 1">
            <a:extLst>
              <a:ext uri="{FF2B5EF4-FFF2-40B4-BE49-F238E27FC236}">
                <a16:creationId xmlns:a16="http://schemas.microsoft.com/office/drawing/2014/main" id="{C39B69B9-4294-4C01-84EB-33FAF8D57439}"/>
              </a:ext>
            </a:extLst>
          </p:cNvPr>
          <p:cNvSpPr txBox="1">
            <a:spLocks/>
          </p:cNvSpPr>
          <p:nvPr/>
        </p:nvSpPr>
        <p:spPr>
          <a:xfrm>
            <a:off x="251934" y="6045029"/>
            <a:ext cx="7833570" cy="277008"/>
          </a:xfrm>
          <a:prstGeom prst="rect">
            <a:avLst/>
          </a:prstGeom>
        </p:spPr>
        <p:txBody>
          <a:bodyPr/>
          <a:lstStyle>
            <a:lvl1pPr marL="0" marR="0" indent="0" algn="l" defTabSz="913760" rtl="0" eaLnBrk="1" fontAlgn="auto" latinLnBrk="0" hangingPunct="1">
              <a:lnSpc>
                <a:spcPct val="100000"/>
              </a:lnSpc>
              <a:spcBef>
                <a:spcPts val="0"/>
              </a:spcBef>
              <a:spcAft>
                <a:spcPts val="600"/>
              </a:spcAft>
              <a:buClrTx/>
              <a:buSzTx/>
              <a:buFont typeface="Arial" panose="020B0604020202020204" pitchFamily="34" charset="0"/>
              <a:buNone/>
              <a:tabLst/>
              <a:defRPr sz="1999" kern="1200">
                <a:solidFill>
                  <a:srgbClr val="50575B"/>
                </a:solidFill>
                <a:latin typeface="+mn-lt"/>
                <a:ea typeface="+mn-ea"/>
                <a:cs typeface="+mn-cs"/>
              </a:defRPr>
            </a:lvl1pPr>
            <a:lvl2pPr marL="263341" marR="0" indent="-263341" algn="l" defTabSz="913760" rtl="0" eaLnBrk="1" fontAlgn="auto" latinLnBrk="0" hangingPunct="1">
              <a:lnSpc>
                <a:spcPct val="100000"/>
              </a:lnSpc>
              <a:spcBef>
                <a:spcPts val="0"/>
              </a:spcBef>
              <a:spcAft>
                <a:spcPts val="600"/>
              </a:spcAft>
              <a:buClr>
                <a:schemeClr val="tx2"/>
              </a:buClr>
              <a:buSzPct val="100000"/>
              <a:buFont typeface="Arial" panose="020B0604020202020204" pitchFamily="34" charset="0"/>
              <a:buChar char="»"/>
              <a:tabLst/>
              <a:defRPr sz="1999" kern="1200">
                <a:solidFill>
                  <a:srgbClr val="50575B"/>
                </a:solidFill>
                <a:latin typeface="+mn-lt"/>
                <a:ea typeface="+mn-ea"/>
                <a:cs typeface="+mn-cs"/>
              </a:defRPr>
            </a:lvl2pPr>
            <a:lvl3pPr marL="447362" marR="0" indent="-179262" algn="l" defTabSz="913760" rtl="0" eaLnBrk="1" fontAlgn="auto" latinLnBrk="0" hangingPunct="1">
              <a:lnSpc>
                <a:spcPct val="100000"/>
              </a:lnSpc>
              <a:spcBef>
                <a:spcPts val="0"/>
              </a:spcBef>
              <a:spcAft>
                <a:spcPts val="600"/>
              </a:spcAft>
              <a:buClrTx/>
              <a:buSzPct val="100000"/>
              <a:buFont typeface="Arial" panose="020B0604020202020204" pitchFamily="34" charset="0"/>
              <a:buChar char="•"/>
              <a:tabLst/>
              <a:defRPr sz="1999" kern="1200">
                <a:solidFill>
                  <a:srgbClr val="50575B"/>
                </a:solidFill>
                <a:latin typeface="+mn-lt"/>
                <a:ea typeface="+mn-ea"/>
                <a:cs typeface="+mn-cs"/>
              </a:defRPr>
            </a:lvl3pPr>
            <a:lvl4pPr marL="625037" marR="0" indent="-179262" algn="l" defTabSz="913760" rtl="0" eaLnBrk="1" fontAlgn="auto" latinLnBrk="0" hangingPunct="1">
              <a:lnSpc>
                <a:spcPct val="100000"/>
              </a:lnSpc>
              <a:spcBef>
                <a:spcPts val="0"/>
              </a:spcBef>
              <a:spcAft>
                <a:spcPts val="600"/>
              </a:spcAft>
              <a:buClrTx/>
              <a:buSzPct val="100000"/>
              <a:buFont typeface="Symbol" panose="05050102010706020507" pitchFamily="18" charset="2"/>
              <a:buChar char="-"/>
              <a:tabLst/>
              <a:defRPr sz="1999" kern="1200">
                <a:solidFill>
                  <a:srgbClr val="50575B"/>
                </a:solidFill>
                <a:latin typeface="+mn-lt"/>
                <a:ea typeface="+mn-ea"/>
                <a:cs typeface="+mn-cs"/>
              </a:defRPr>
            </a:lvl4pPr>
            <a:lvl5pPr marL="719496" indent="-179874" algn="l" defTabSz="1218773" rtl="0" eaLnBrk="1" latinLnBrk="0" hangingPunct="1">
              <a:spcBef>
                <a:spcPct val="20000"/>
              </a:spcBef>
              <a:buFont typeface="Wingdings" panose="05000000000000000000" pitchFamily="2" charset="2"/>
              <a:buChar char="Ø"/>
              <a:defRPr sz="1999" kern="1200" baseline="0">
                <a:solidFill>
                  <a:schemeClr val="tx2"/>
                </a:solidFill>
                <a:latin typeface="+mn-lt"/>
                <a:ea typeface="+mn-ea"/>
                <a:cs typeface="+mn-cs"/>
              </a:defRPr>
            </a:lvl5pPr>
            <a:lvl6pPr marL="719496" indent="-179874" algn="l" defTabSz="1218773" rtl="0" eaLnBrk="1" latinLnBrk="0" hangingPunct="1">
              <a:spcBef>
                <a:spcPct val="20000"/>
              </a:spcBef>
              <a:buFont typeface="Wingdings" panose="05000000000000000000" pitchFamily="2" charset="2"/>
              <a:buChar char="Ø"/>
              <a:defRPr sz="1999" kern="1200">
                <a:solidFill>
                  <a:schemeClr val="tx2"/>
                </a:solidFill>
                <a:latin typeface="+mn-lt"/>
                <a:ea typeface="+mn-ea"/>
                <a:cs typeface="+mn-cs"/>
              </a:defRPr>
            </a:lvl6pPr>
            <a:lvl7pPr marL="3961012" indent="-304694" algn="l" defTabSz="1218773" rtl="0" eaLnBrk="1" latinLnBrk="0" hangingPunct="1">
              <a:spcBef>
                <a:spcPct val="20000"/>
              </a:spcBef>
              <a:buFont typeface="Arial" panose="020B0604020202020204" pitchFamily="34" charset="0"/>
              <a:buChar char="•"/>
              <a:defRPr sz="2698" kern="1200">
                <a:solidFill>
                  <a:schemeClr val="tx1"/>
                </a:solidFill>
                <a:latin typeface="+mn-lt"/>
                <a:ea typeface="+mn-ea"/>
                <a:cs typeface="+mn-cs"/>
              </a:defRPr>
            </a:lvl7pPr>
            <a:lvl8pPr marL="4570398" indent="-304694" algn="l" defTabSz="1218773" rtl="0" eaLnBrk="1" latinLnBrk="0" hangingPunct="1">
              <a:spcBef>
                <a:spcPct val="20000"/>
              </a:spcBef>
              <a:buFont typeface="Arial" panose="020B0604020202020204" pitchFamily="34" charset="0"/>
              <a:buChar char="•"/>
              <a:defRPr sz="2698" kern="1200">
                <a:solidFill>
                  <a:schemeClr val="tx1"/>
                </a:solidFill>
                <a:latin typeface="+mn-lt"/>
                <a:ea typeface="+mn-ea"/>
                <a:cs typeface="+mn-cs"/>
              </a:defRPr>
            </a:lvl8pPr>
            <a:lvl9pPr marL="5179786" indent="-304694" algn="l" defTabSz="1218773" rtl="0" eaLnBrk="1" latinLnBrk="0" hangingPunct="1">
              <a:spcBef>
                <a:spcPct val="20000"/>
              </a:spcBef>
              <a:buFont typeface="Arial" panose="020B0604020202020204" pitchFamily="34" charset="0"/>
              <a:buChar char="•"/>
              <a:defRPr sz="2698" kern="1200">
                <a:solidFill>
                  <a:schemeClr val="tx1"/>
                </a:solidFill>
                <a:latin typeface="+mn-lt"/>
                <a:ea typeface="+mn-ea"/>
                <a:cs typeface="+mn-cs"/>
              </a:defRPr>
            </a:lvl9pPr>
          </a:lstStyle>
          <a:p>
            <a:pPr marL="0" marR="0" lvl="0" indent="0" algn="l" defTabSz="91376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de-DE" sz="1200" b="0" i="0" u="none" strike="noStrike" kern="1200" cap="none" spc="0" normalizeH="0" baseline="0" noProof="0" dirty="0">
                <a:ln>
                  <a:noFill/>
                </a:ln>
                <a:solidFill>
                  <a:srgbClr val="50575B"/>
                </a:solidFill>
                <a:effectLst/>
                <a:uLnTx/>
                <a:uFillTx/>
                <a:latin typeface="Arial"/>
                <a:ea typeface="+mn-ea"/>
                <a:cs typeface="+mn-cs"/>
              </a:rPr>
              <a:t>Source: Federal Office </a:t>
            </a:r>
            <a:r>
              <a:rPr kumimoji="0" lang="de-DE" sz="1200" b="0" i="0" u="none" strike="noStrike" kern="1200" cap="none" spc="0" normalizeH="0" baseline="0" noProof="0" dirty="0" err="1">
                <a:ln>
                  <a:noFill/>
                </a:ln>
                <a:solidFill>
                  <a:srgbClr val="50575B"/>
                </a:solidFill>
                <a:effectLst/>
                <a:uLnTx/>
                <a:uFillTx/>
                <a:latin typeface="Arial"/>
                <a:ea typeface="+mn-ea"/>
                <a:cs typeface="+mn-cs"/>
              </a:rPr>
              <a:t>of</a:t>
            </a:r>
            <a:r>
              <a:rPr kumimoji="0" lang="de-DE" sz="1200" b="0" i="0" u="none" strike="noStrike" kern="1200" cap="none" spc="0" normalizeH="0" baseline="0" noProof="0" dirty="0">
                <a:ln>
                  <a:noFill/>
                </a:ln>
                <a:solidFill>
                  <a:srgbClr val="50575B"/>
                </a:solidFill>
                <a:effectLst/>
                <a:uLnTx/>
                <a:uFillTx/>
                <a:latin typeface="Arial"/>
                <a:ea typeface="+mn-ea"/>
                <a:cs typeface="+mn-cs"/>
              </a:rPr>
              <a:t> </a:t>
            </a:r>
            <a:r>
              <a:rPr kumimoji="0" lang="de-DE" sz="1200" b="0" i="0" u="none" strike="noStrike" kern="1200" cap="none" spc="0" normalizeH="0" baseline="0" noProof="0" dirty="0" err="1">
                <a:ln>
                  <a:noFill/>
                </a:ln>
                <a:solidFill>
                  <a:srgbClr val="50575B"/>
                </a:solidFill>
                <a:effectLst/>
                <a:uLnTx/>
                <a:uFillTx/>
                <a:latin typeface="Arial"/>
                <a:ea typeface="+mn-ea"/>
                <a:cs typeface="+mn-cs"/>
              </a:rPr>
              <a:t>Statistics</a:t>
            </a:r>
            <a:endParaRPr kumimoji="0" lang="de-DE" sz="1200" b="0" i="0" u="none" strike="noStrike" kern="1200" cap="none" spc="0" normalizeH="0" baseline="0" noProof="0" dirty="0">
              <a:ln>
                <a:noFill/>
              </a:ln>
              <a:solidFill>
                <a:srgbClr val="50575B"/>
              </a:solidFill>
              <a:effectLst/>
              <a:uLnTx/>
              <a:uFillTx/>
              <a:latin typeface="Arial"/>
              <a:ea typeface="+mn-ea"/>
              <a:cs typeface="+mn-cs"/>
            </a:endParaRPr>
          </a:p>
        </p:txBody>
      </p:sp>
      <p:sp>
        <p:nvSpPr>
          <p:cNvPr id="19" name="Textfeld 14">
            <a:extLst>
              <a:ext uri="{FF2B5EF4-FFF2-40B4-BE49-F238E27FC236}">
                <a16:creationId xmlns:a16="http://schemas.microsoft.com/office/drawing/2014/main" id="{15DFED88-BB2D-4A6C-BC2C-9537F821F967}"/>
              </a:ext>
            </a:extLst>
          </p:cNvPr>
          <p:cNvSpPr txBox="1"/>
          <p:nvPr/>
        </p:nvSpPr>
        <p:spPr>
          <a:xfrm>
            <a:off x="6230062" y="2961872"/>
            <a:ext cx="1364656" cy="271542"/>
          </a:xfrm>
          <a:prstGeom prst="rect">
            <a:avLst/>
          </a:prstGeom>
          <a:noFill/>
        </p:spPr>
        <p:txBody>
          <a:bodyPr wrap="square" lIns="108896" tIns="54448" rIns="108896" bIns="54448"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50" b="1" i="0" u="none" strike="noStrike" kern="1200" cap="none" spc="0" normalizeH="0" baseline="0" noProof="0" dirty="0">
                <a:ln>
                  <a:noFill/>
                </a:ln>
                <a:solidFill>
                  <a:srgbClr val="50575B"/>
                </a:solidFill>
                <a:effectLst/>
                <a:uLnTx/>
                <a:uFillTx/>
                <a:latin typeface="Arial"/>
                <a:ea typeface="+mn-ea"/>
                <a:cs typeface="+mn-cs"/>
              </a:rPr>
              <a:t>Dez →</a:t>
            </a:r>
            <a:r>
              <a:rPr kumimoji="0" lang="de-DE" sz="1050" b="1" i="0" u="none" strike="noStrike" kern="1200" cap="none" spc="0" normalizeH="0" baseline="0" noProof="0" dirty="0">
                <a:ln>
                  <a:noFill/>
                </a:ln>
                <a:solidFill>
                  <a:srgbClr val="50575B"/>
                </a:solidFill>
                <a:effectLst/>
                <a:uLnTx/>
                <a:uFillTx/>
                <a:latin typeface="Arial"/>
                <a:ea typeface="+mn-ea"/>
                <a:cs typeface="+mn-cs"/>
                <a:sym typeface="Wingdings" panose="05000000000000000000" pitchFamily="2" charset="2"/>
              </a:rPr>
              <a:t> </a:t>
            </a:r>
            <a:r>
              <a:rPr kumimoji="0" lang="de-DE" sz="1050" b="1" i="0" u="none" strike="noStrike" kern="1200" cap="none" spc="0" normalizeH="0" baseline="0" noProof="0" dirty="0">
                <a:ln>
                  <a:noFill/>
                </a:ln>
                <a:solidFill>
                  <a:srgbClr val="50575B"/>
                </a:solidFill>
                <a:effectLst/>
                <a:uLnTx/>
                <a:uFillTx/>
                <a:latin typeface="Arial"/>
                <a:ea typeface="+mn-ea"/>
                <a:cs typeface="+mn-cs"/>
              </a:rPr>
              <a:t>Jan</a:t>
            </a:r>
          </a:p>
        </p:txBody>
      </p:sp>
      <p:sp>
        <p:nvSpPr>
          <p:cNvPr id="21" name="Text Box 15">
            <a:extLst>
              <a:ext uri="{FF2B5EF4-FFF2-40B4-BE49-F238E27FC236}">
                <a16:creationId xmlns:a16="http://schemas.microsoft.com/office/drawing/2014/main" id="{E74134AB-D4F5-4833-B184-8E004904756E}"/>
              </a:ext>
            </a:extLst>
          </p:cNvPr>
          <p:cNvSpPr txBox="1">
            <a:spLocks noChangeArrowheads="1"/>
          </p:cNvSpPr>
          <p:nvPr/>
        </p:nvSpPr>
        <p:spPr bwMode="auto">
          <a:xfrm>
            <a:off x="5632443" y="4612959"/>
            <a:ext cx="1796022" cy="479291"/>
          </a:xfrm>
          <a:prstGeom prst="rect">
            <a:avLst/>
          </a:prstGeom>
          <a:solidFill>
            <a:schemeClr val="bg1"/>
          </a:solidFill>
          <a:ln>
            <a:noFill/>
          </a:ln>
          <a:effectLst/>
        </p:spPr>
        <p:txBody>
          <a:bodyPr wrap="square" lIns="108896" tIns="54448" rIns="108896" bIns="54448">
            <a:spAutoFit/>
          </a:bodyPr>
          <a:lstStyle>
            <a:lvl1pPr eaLnBrk="0" hangingPunct="0">
              <a:defRPr sz="2400">
                <a:solidFill>
                  <a:srgbClr val="00469B"/>
                </a:solidFill>
                <a:latin typeface="Arial" charset="0"/>
              </a:defRPr>
            </a:lvl1pPr>
            <a:lvl2pPr marL="742950" indent="-285750" eaLnBrk="0" hangingPunct="0">
              <a:defRPr sz="2400">
                <a:solidFill>
                  <a:srgbClr val="00469B"/>
                </a:solidFill>
                <a:latin typeface="Arial" charset="0"/>
              </a:defRPr>
            </a:lvl2pPr>
            <a:lvl3pPr marL="1143000" indent="-228600" eaLnBrk="0" hangingPunct="0">
              <a:defRPr sz="2400">
                <a:solidFill>
                  <a:srgbClr val="00469B"/>
                </a:solidFill>
                <a:latin typeface="Arial" charset="0"/>
              </a:defRPr>
            </a:lvl3pPr>
            <a:lvl4pPr marL="1600200" indent="-228600" eaLnBrk="0" hangingPunct="0">
              <a:defRPr sz="2400">
                <a:solidFill>
                  <a:srgbClr val="00469B"/>
                </a:solidFill>
                <a:latin typeface="Arial" charset="0"/>
              </a:defRPr>
            </a:lvl4pPr>
            <a:lvl5pPr marL="2057400" indent="-228600" eaLnBrk="0" hangingPunct="0">
              <a:defRPr sz="2400">
                <a:solidFill>
                  <a:srgbClr val="00469B"/>
                </a:solidFill>
                <a:latin typeface="Arial" charset="0"/>
              </a:defRPr>
            </a:lvl5pPr>
            <a:lvl6pPr marL="2514600" indent="-228600" eaLnBrk="0" fontAlgn="base" hangingPunct="0">
              <a:spcBef>
                <a:spcPct val="0"/>
              </a:spcBef>
              <a:spcAft>
                <a:spcPct val="0"/>
              </a:spcAft>
              <a:defRPr sz="2400">
                <a:solidFill>
                  <a:srgbClr val="00469B"/>
                </a:solidFill>
                <a:latin typeface="Arial" charset="0"/>
              </a:defRPr>
            </a:lvl6pPr>
            <a:lvl7pPr marL="2971800" indent="-228600" eaLnBrk="0" fontAlgn="base" hangingPunct="0">
              <a:spcBef>
                <a:spcPct val="0"/>
              </a:spcBef>
              <a:spcAft>
                <a:spcPct val="0"/>
              </a:spcAft>
              <a:defRPr sz="2400">
                <a:solidFill>
                  <a:srgbClr val="00469B"/>
                </a:solidFill>
                <a:latin typeface="Arial" charset="0"/>
              </a:defRPr>
            </a:lvl7pPr>
            <a:lvl8pPr marL="3429000" indent="-228600" eaLnBrk="0" fontAlgn="base" hangingPunct="0">
              <a:spcBef>
                <a:spcPct val="0"/>
              </a:spcBef>
              <a:spcAft>
                <a:spcPct val="0"/>
              </a:spcAft>
              <a:defRPr sz="2400">
                <a:solidFill>
                  <a:srgbClr val="00469B"/>
                </a:solidFill>
                <a:latin typeface="Arial" charset="0"/>
              </a:defRPr>
            </a:lvl8pPr>
            <a:lvl9pPr marL="3886200" indent="-228600" eaLnBrk="0" fontAlgn="base" hangingPunct="0">
              <a:spcBef>
                <a:spcPct val="0"/>
              </a:spcBef>
              <a:spcAft>
                <a:spcPct val="0"/>
              </a:spcAft>
              <a:defRPr sz="2400">
                <a:solidFill>
                  <a:srgbClr val="00469B"/>
                </a:solidFill>
                <a:latin typeface="Arial" charset="0"/>
              </a:defRPr>
            </a:lvl9pPr>
          </a:lstStyle>
          <a:p>
            <a:pPr marL="0" marR="0" lvl="0" indent="0" algn="ctr" defTabSz="1219627" rtl="0" eaLnBrk="1" fontAlgn="auto" latinLnBrk="0" hangingPunct="1">
              <a:lnSpc>
                <a:spcPct val="100000"/>
              </a:lnSpc>
              <a:spcBef>
                <a:spcPct val="50000"/>
              </a:spcBef>
              <a:spcAft>
                <a:spcPts val="0"/>
              </a:spcAft>
              <a:buClrTx/>
              <a:buSzTx/>
              <a:buFontTx/>
              <a:buNone/>
              <a:tabLst/>
              <a:defRPr/>
            </a:pPr>
            <a:r>
              <a:rPr kumimoji="0" lang="de-DE" sz="1200" b="1" i="0" u="none" strike="noStrike" kern="1200" cap="none" spc="0" normalizeH="0" baseline="0" noProof="0" dirty="0">
                <a:ln>
                  <a:noFill/>
                </a:ln>
                <a:solidFill>
                  <a:srgbClr val="005687"/>
                </a:solidFill>
                <a:effectLst/>
                <a:uLnTx/>
                <a:uFillTx/>
                <a:latin typeface="Arial" charset="0"/>
                <a:ea typeface="+mn-ea"/>
                <a:cs typeface="+mn-cs"/>
              </a:rPr>
              <a:t>Jan 2024/Dez 2023</a:t>
            </a:r>
            <a:br>
              <a:rPr kumimoji="0" lang="de-DE" sz="1200" b="1" i="0" u="none" strike="noStrike" kern="1200" cap="none" spc="0" normalizeH="0" baseline="0" noProof="0" dirty="0">
                <a:ln>
                  <a:noFill/>
                </a:ln>
                <a:solidFill>
                  <a:srgbClr val="005687"/>
                </a:solidFill>
                <a:effectLst/>
                <a:uLnTx/>
                <a:uFillTx/>
                <a:latin typeface="Arial" charset="0"/>
                <a:ea typeface="+mn-ea"/>
                <a:cs typeface="+mn-cs"/>
              </a:rPr>
            </a:br>
            <a:r>
              <a:rPr kumimoji="0" lang="de-DE" sz="1200" b="1" i="0" u="none" strike="noStrike" kern="1200" cap="none" spc="0" normalizeH="0" baseline="0" noProof="0" dirty="0">
                <a:ln>
                  <a:noFill/>
                </a:ln>
                <a:solidFill>
                  <a:srgbClr val="005687"/>
                </a:solidFill>
                <a:effectLst/>
                <a:uLnTx/>
                <a:uFillTx/>
                <a:latin typeface="Arial" charset="0"/>
                <a:ea typeface="+mn-ea"/>
                <a:cs typeface="+mn-cs"/>
              </a:rPr>
              <a:t>-8.7%</a:t>
            </a:r>
          </a:p>
        </p:txBody>
      </p:sp>
      <p:sp>
        <p:nvSpPr>
          <p:cNvPr id="14" name="Text Box 15">
            <a:extLst>
              <a:ext uri="{FF2B5EF4-FFF2-40B4-BE49-F238E27FC236}">
                <a16:creationId xmlns:a16="http://schemas.microsoft.com/office/drawing/2014/main" id="{AB969F2E-3DED-4C96-94BA-922F2980A511}"/>
              </a:ext>
            </a:extLst>
          </p:cNvPr>
          <p:cNvSpPr txBox="1">
            <a:spLocks noChangeArrowheads="1"/>
          </p:cNvSpPr>
          <p:nvPr/>
        </p:nvSpPr>
        <p:spPr bwMode="auto">
          <a:xfrm>
            <a:off x="6305253" y="2132793"/>
            <a:ext cx="1040239" cy="479291"/>
          </a:xfrm>
          <a:prstGeom prst="rect">
            <a:avLst/>
          </a:prstGeom>
          <a:solidFill>
            <a:schemeClr val="bg1"/>
          </a:solidFill>
          <a:ln>
            <a:noFill/>
          </a:ln>
          <a:effectLst/>
        </p:spPr>
        <p:txBody>
          <a:bodyPr wrap="square" lIns="108896" tIns="54448" rIns="108896" bIns="54448">
            <a:spAutoFit/>
          </a:bodyPr>
          <a:lstStyle>
            <a:lvl1pPr eaLnBrk="0" hangingPunct="0">
              <a:defRPr sz="2400">
                <a:solidFill>
                  <a:srgbClr val="00469B"/>
                </a:solidFill>
                <a:latin typeface="Arial" charset="0"/>
              </a:defRPr>
            </a:lvl1pPr>
            <a:lvl2pPr marL="742950" indent="-285750" eaLnBrk="0" hangingPunct="0">
              <a:defRPr sz="2400">
                <a:solidFill>
                  <a:srgbClr val="00469B"/>
                </a:solidFill>
                <a:latin typeface="Arial" charset="0"/>
              </a:defRPr>
            </a:lvl2pPr>
            <a:lvl3pPr marL="1143000" indent="-228600" eaLnBrk="0" hangingPunct="0">
              <a:defRPr sz="2400">
                <a:solidFill>
                  <a:srgbClr val="00469B"/>
                </a:solidFill>
                <a:latin typeface="Arial" charset="0"/>
              </a:defRPr>
            </a:lvl3pPr>
            <a:lvl4pPr marL="1600200" indent="-228600" eaLnBrk="0" hangingPunct="0">
              <a:defRPr sz="2400">
                <a:solidFill>
                  <a:srgbClr val="00469B"/>
                </a:solidFill>
                <a:latin typeface="Arial" charset="0"/>
              </a:defRPr>
            </a:lvl4pPr>
            <a:lvl5pPr marL="2057400" indent="-228600" eaLnBrk="0" hangingPunct="0">
              <a:defRPr sz="2400">
                <a:solidFill>
                  <a:srgbClr val="00469B"/>
                </a:solidFill>
                <a:latin typeface="Arial" charset="0"/>
              </a:defRPr>
            </a:lvl5pPr>
            <a:lvl6pPr marL="2514600" indent="-228600" eaLnBrk="0" fontAlgn="base" hangingPunct="0">
              <a:spcBef>
                <a:spcPct val="0"/>
              </a:spcBef>
              <a:spcAft>
                <a:spcPct val="0"/>
              </a:spcAft>
              <a:defRPr sz="2400">
                <a:solidFill>
                  <a:srgbClr val="00469B"/>
                </a:solidFill>
                <a:latin typeface="Arial" charset="0"/>
              </a:defRPr>
            </a:lvl6pPr>
            <a:lvl7pPr marL="2971800" indent="-228600" eaLnBrk="0" fontAlgn="base" hangingPunct="0">
              <a:spcBef>
                <a:spcPct val="0"/>
              </a:spcBef>
              <a:spcAft>
                <a:spcPct val="0"/>
              </a:spcAft>
              <a:defRPr sz="2400">
                <a:solidFill>
                  <a:srgbClr val="00469B"/>
                </a:solidFill>
                <a:latin typeface="Arial" charset="0"/>
              </a:defRPr>
            </a:lvl7pPr>
            <a:lvl8pPr marL="3429000" indent="-228600" eaLnBrk="0" fontAlgn="base" hangingPunct="0">
              <a:spcBef>
                <a:spcPct val="0"/>
              </a:spcBef>
              <a:spcAft>
                <a:spcPct val="0"/>
              </a:spcAft>
              <a:defRPr sz="2400">
                <a:solidFill>
                  <a:srgbClr val="00469B"/>
                </a:solidFill>
                <a:latin typeface="Arial" charset="0"/>
              </a:defRPr>
            </a:lvl8pPr>
            <a:lvl9pPr marL="3886200" indent="-228600" eaLnBrk="0" fontAlgn="base" hangingPunct="0">
              <a:spcBef>
                <a:spcPct val="0"/>
              </a:spcBef>
              <a:spcAft>
                <a:spcPct val="0"/>
              </a:spcAft>
              <a:defRPr sz="2400">
                <a:solidFill>
                  <a:srgbClr val="00469B"/>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de-DE" sz="1200" b="0" i="0" u="none" strike="noStrike" kern="1200" cap="none" spc="0" normalizeH="0" baseline="0" noProof="0" dirty="0">
                <a:ln>
                  <a:noFill/>
                </a:ln>
                <a:solidFill>
                  <a:srgbClr val="50575B">
                    <a:lumMod val="65000"/>
                    <a:lumOff val="35000"/>
                  </a:srgbClr>
                </a:solidFill>
                <a:effectLst/>
                <a:uLnTx/>
                <a:uFillTx/>
                <a:latin typeface="Arial" charset="0"/>
                <a:ea typeface="+mn-ea"/>
                <a:cs typeface="+mn-cs"/>
              </a:rPr>
              <a:t>∆ Nov/Okt</a:t>
            </a:r>
            <a:br>
              <a:rPr kumimoji="0" lang="de-DE" sz="1200" b="0" i="0" u="none" strike="noStrike" kern="1200" cap="none" spc="0" normalizeH="0" baseline="0" noProof="0" dirty="0">
                <a:ln>
                  <a:noFill/>
                </a:ln>
                <a:solidFill>
                  <a:srgbClr val="50575B">
                    <a:lumMod val="65000"/>
                    <a:lumOff val="35000"/>
                  </a:srgbClr>
                </a:solidFill>
                <a:effectLst/>
                <a:uLnTx/>
                <a:uFillTx/>
                <a:latin typeface="Arial" charset="0"/>
                <a:ea typeface="+mn-ea"/>
                <a:cs typeface="+mn-cs"/>
              </a:rPr>
            </a:br>
            <a:r>
              <a:rPr kumimoji="0" lang="de-DE" sz="1200" b="1" i="0" u="none" strike="noStrike" kern="1200" cap="none" spc="0" normalizeH="0" baseline="0" noProof="0" dirty="0">
                <a:ln>
                  <a:noFill/>
                </a:ln>
                <a:solidFill>
                  <a:srgbClr val="50575B">
                    <a:lumMod val="65000"/>
                    <a:lumOff val="35000"/>
                  </a:srgbClr>
                </a:solidFill>
                <a:effectLst/>
                <a:uLnTx/>
                <a:uFillTx/>
                <a:latin typeface="Arial" charset="0"/>
                <a:ea typeface="+mn-ea"/>
                <a:cs typeface="+mn-cs"/>
              </a:rPr>
              <a:t>-1.3%</a:t>
            </a:r>
          </a:p>
        </p:txBody>
      </p:sp>
    </p:spTree>
    <p:extLst>
      <p:ext uri="{BB962C8B-B14F-4D97-AF65-F5344CB8AC3E}">
        <p14:creationId xmlns:p14="http://schemas.microsoft.com/office/powerpoint/2010/main" val="5782411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Inhaltsplatzhalter 20">
            <a:extLst>
              <a:ext uri="{FF2B5EF4-FFF2-40B4-BE49-F238E27FC236}">
                <a16:creationId xmlns:a16="http://schemas.microsoft.com/office/drawing/2014/main" id="{7C661458-EAB3-466D-B39D-3D8CD0BDA8AE}"/>
              </a:ext>
            </a:extLst>
          </p:cNvPr>
          <p:cNvGraphicFramePr>
            <a:graphicFrameLocks/>
          </p:cNvGraphicFramePr>
          <p:nvPr/>
        </p:nvGraphicFramePr>
        <p:xfrm>
          <a:off x="252413" y="1573213"/>
          <a:ext cx="6901727" cy="4522787"/>
        </p:xfrm>
        <a:graphic>
          <a:graphicData uri="http://schemas.openxmlformats.org/drawingml/2006/chart">
            <c:chart xmlns:c="http://schemas.openxmlformats.org/drawingml/2006/chart" xmlns:r="http://schemas.openxmlformats.org/officeDocument/2006/relationships" r:id="rId2"/>
          </a:graphicData>
        </a:graphic>
      </p:graphicFrame>
      <p:sp>
        <p:nvSpPr>
          <p:cNvPr id="2" name="Fußzeilenplatzhalter 1">
            <a:extLst>
              <a:ext uri="{FF2B5EF4-FFF2-40B4-BE49-F238E27FC236}">
                <a16:creationId xmlns:a16="http://schemas.microsoft.com/office/drawing/2014/main" id="{1BAE464F-F06B-4633-9319-4D796876E3CB}"/>
              </a:ext>
            </a:extLst>
          </p:cNvPr>
          <p:cNvSpPr>
            <a:spLocks noGrp="1"/>
          </p:cNvSpPr>
          <p:nvPr>
            <p:ph type="ftr" sz="quarter" idx="10"/>
          </p:nvPr>
        </p:nvSpPr>
        <p:spPr/>
        <p:txBody>
          <a:bodyPr/>
          <a:lstStyle/>
          <a:p>
            <a:pPr marL="0" marR="0" lvl="0" indent="0" algn="l" defTabSz="913760" rtl="0" eaLnBrk="1" fontAlgn="auto" latinLnBrk="0" hangingPunct="1">
              <a:lnSpc>
                <a:spcPct val="100000"/>
              </a:lnSpc>
              <a:spcBef>
                <a:spcPts val="0"/>
              </a:spcBef>
              <a:spcAft>
                <a:spcPts val="0"/>
              </a:spcAft>
              <a:buClrTx/>
              <a:buSzTx/>
              <a:buFontTx/>
              <a:buNone/>
              <a:tabLst/>
              <a:defRPr/>
            </a:pPr>
            <a:r>
              <a:rPr kumimoji="0" lang="en-US" sz="1199" b="0" i="0" u="none" strike="noStrike" kern="1200" cap="none" spc="0" normalizeH="0" baseline="0" noProof="0" dirty="0">
                <a:ln>
                  <a:noFill/>
                </a:ln>
                <a:solidFill>
                  <a:srgbClr val="003D60"/>
                </a:solidFill>
                <a:effectLst/>
                <a:uLnTx/>
                <a:uFillTx/>
                <a:latin typeface="Arial (Textkörper)"/>
                <a:ea typeface="+mn-ea"/>
                <a:cs typeface="Arabic Typesetting" panose="03020402040406030203" pitchFamily="66" charset="-78"/>
              </a:rPr>
              <a:t>MET business cycle report, March 2024</a:t>
            </a:r>
            <a:endParaRPr kumimoji="0" lang="de-DE" sz="1199" b="0" i="0" u="none" strike="noStrike" kern="1200" cap="none" spc="0" normalizeH="0" baseline="0" noProof="0" dirty="0">
              <a:ln>
                <a:noFill/>
              </a:ln>
              <a:solidFill>
                <a:srgbClr val="003D60"/>
              </a:solidFill>
              <a:effectLst/>
              <a:uLnTx/>
              <a:uFillTx/>
              <a:latin typeface="Arial (Textkörper)"/>
              <a:ea typeface="+mn-ea"/>
              <a:cs typeface="Arabic Typesetting" panose="03020402040406030203" pitchFamily="66" charset="-78"/>
            </a:endParaRPr>
          </a:p>
        </p:txBody>
      </p:sp>
      <p:sp>
        <p:nvSpPr>
          <p:cNvPr id="3" name="Textplatzhalter 2">
            <a:extLst>
              <a:ext uri="{FF2B5EF4-FFF2-40B4-BE49-F238E27FC236}">
                <a16:creationId xmlns:a16="http://schemas.microsoft.com/office/drawing/2014/main" id="{8A42D259-8B0F-45E4-B5A8-26564898E0F2}"/>
              </a:ext>
            </a:extLst>
          </p:cNvPr>
          <p:cNvSpPr>
            <a:spLocks noGrp="1"/>
          </p:cNvSpPr>
          <p:nvPr>
            <p:ph type="body" sz="quarter" idx="13"/>
          </p:nvPr>
        </p:nvSpPr>
        <p:spPr>
          <a:xfrm>
            <a:off x="7760970" y="1573213"/>
            <a:ext cx="4233814" cy="4620844"/>
          </a:xfrm>
        </p:spPr>
        <p:txBody>
          <a:bodyPr>
            <a:normAutofit lnSpcReduction="10000"/>
          </a:bodyPr>
          <a:lstStyle/>
          <a:p>
            <a:pPr>
              <a:lnSpc>
                <a:spcPct val="120000"/>
              </a:lnSpc>
            </a:pPr>
            <a:r>
              <a:rPr lang="en-US" sz="1600" dirty="0"/>
              <a:t>The decline in MET industries production has accelerated further. In January, the production volume was 2.1% below December, after output in Q4 had already fallen by 1.7% compared to the previous quarter. The previous year's figure was undercut by almost 7%. The gap to the pre-crisis level in Q2 2018 now totals 15 points again. The catch-up effects resulting from the improved materials situation have therefore largely run their course. The production plans of MET companies </a:t>
            </a:r>
            <a:r>
              <a:rPr lang="en-US" sz="1600" dirty="0" err="1"/>
              <a:t>stabilised</a:t>
            </a:r>
            <a:r>
              <a:rPr lang="en-US" sz="1600" dirty="0"/>
              <a:t> somewhat - partly because the materials situation improved again. However, they remained predominantly on a downward trend in March.</a:t>
            </a:r>
            <a:endParaRPr lang="de-DE" sz="1600" dirty="0"/>
          </a:p>
        </p:txBody>
      </p:sp>
      <p:sp>
        <p:nvSpPr>
          <p:cNvPr id="4" name="Titel 3">
            <a:extLst>
              <a:ext uri="{FF2B5EF4-FFF2-40B4-BE49-F238E27FC236}">
                <a16:creationId xmlns:a16="http://schemas.microsoft.com/office/drawing/2014/main" id="{ACB00048-1FFE-4755-8FAC-A49F35B10947}"/>
              </a:ext>
            </a:extLst>
          </p:cNvPr>
          <p:cNvSpPr>
            <a:spLocks noGrp="1"/>
          </p:cNvSpPr>
          <p:nvPr>
            <p:ph type="title"/>
          </p:nvPr>
        </p:nvSpPr>
        <p:spPr>
          <a:xfrm>
            <a:off x="251933" y="230324"/>
            <a:ext cx="11723361" cy="510845"/>
          </a:xfrm>
        </p:spPr>
        <p:txBody>
          <a:bodyPr>
            <a:noAutofit/>
          </a:bodyPr>
          <a:lstStyle/>
          <a:p>
            <a:r>
              <a:rPr lang="en-GB" noProof="0" dirty="0"/>
              <a:t>MET Production: </a:t>
            </a:r>
            <a:r>
              <a:rPr lang="en-US" dirty="0"/>
              <a:t>Recession Accelerates - Gap to Pre-Crisis Level Widens Further</a:t>
            </a:r>
            <a:endParaRPr lang="en-GB" sz="2400" noProof="0" dirty="0"/>
          </a:p>
        </p:txBody>
      </p:sp>
      <p:sp>
        <p:nvSpPr>
          <p:cNvPr id="5" name="Foliennummernplatzhalter 4">
            <a:extLst>
              <a:ext uri="{FF2B5EF4-FFF2-40B4-BE49-F238E27FC236}">
                <a16:creationId xmlns:a16="http://schemas.microsoft.com/office/drawing/2014/main" id="{B84C80A4-A9A9-49FB-93F3-0AF18A208C93}"/>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1131B2-4820-4D6B-8436-FC6DECFA1E39}" type="slidenum">
              <a:rPr kumimoji="0" lang="de-DE" sz="1199" b="0" i="0" u="none" strike="noStrike" kern="1200" cap="none" spc="0" normalizeH="0" baseline="0" noProof="0" smtClean="0">
                <a:ln>
                  <a:noFill/>
                </a:ln>
                <a:solidFill>
                  <a:srgbClr val="005687"/>
                </a:solidFill>
                <a:effectLst/>
                <a:uLnTx/>
                <a:uFillTx/>
                <a:latin typeface="Arial (Textkörp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de-DE" sz="1199" b="0" i="0" u="none" strike="noStrike" kern="1200" cap="none" spc="0" normalizeH="0" baseline="0" noProof="0" dirty="0">
              <a:ln>
                <a:noFill/>
              </a:ln>
              <a:solidFill>
                <a:srgbClr val="50575B">
                  <a:tint val="75000"/>
                </a:srgbClr>
              </a:solidFill>
              <a:effectLst/>
              <a:uLnTx/>
              <a:uFillTx/>
              <a:latin typeface="Arial"/>
              <a:ea typeface="+mn-ea"/>
              <a:cs typeface="+mn-cs"/>
            </a:endParaRPr>
          </a:p>
        </p:txBody>
      </p:sp>
      <p:sp>
        <p:nvSpPr>
          <p:cNvPr id="10" name="Textplatzhalter 1">
            <a:extLst>
              <a:ext uri="{FF2B5EF4-FFF2-40B4-BE49-F238E27FC236}">
                <a16:creationId xmlns:a16="http://schemas.microsoft.com/office/drawing/2014/main" id="{B3BAB5CE-20A8-4073-B5D4-76FCD6B4BCB7}"/>
              </a:ext>
            </a:extLst>
          </p:cNvPr>
          <p:cNvSpPr txBox="1">
            <a:spLocks/>
          </p:cNvSpPr>
          <p:nvPr/>
        </p:nvSpPr>
        <p:spPr>
          <a:xfrm>
            <a:off x="230340" y="945931"/>
            <a:ext cx="7198125" cy="636396"/>
          </a:xfrm>
          <a:prstGeom prst="rect">
            <a:avLst/>
          </a:prstGeom>
        </p:spPr>
        <p:txBody>
          <a:bodyPr/>
          <a:lstStyle>
            <a:lvl1pPr marL="0" marR="0" indent="0" algn="l" defTabSz="913760" rtl="0" eaLnBrk="1" fontAlgn="auto" latinLnBrk="0" hangingPunct="1">
              <a:lnSpc>
                <a:spcPct val="100000"/>
              </a:lnSpc>
              <a:spcBef>
                <a:spcPts val="0"/>
              </a:spcBef>
              <a:spcAft>
                <a:spcPts val="600"/>
              </a:spcAft>
              <a:buClrTx/>
              <a:buSzTx/>
              <a:buFont typeface="Arial" panose="020B0604020202020204" pitchFamily="34" charset="0"/>
              <a:buNone/>
              <a:tabLst/>
              <a:defRPr sz="1999" kern="1200">
                <a:solidFill>
                  <a:srgbClr val="50575B"/>
                </a:solidFill>
                <a:latin typeface="+mn-lt"/>
                <a:ea typeface="+mn-ea"/>
                <a:cs typeface="+mn-cs"/>
              </a:defRPr>
            </a:lvl1pPr>
            <a:lvl2pPr marL="263341" marR="0" indent="-263341" algn="l" defTabSz="913760" rtl="0" eaLnBrk="1" fontAlgn="auto" latinLnBrk="0" hangingPunct="1">
              <a:lnSpc>
                <a:spcPct val="100000"/>
              </a:lnSpc>
              <a:spcBef>
                <a:spcPts val="0"/>
              </a:spcBef>
              <a:spcAft>
                <a:spcPts val="600"/>
              </a:spcAft>
              <a:buClr>
                <a:schemeClr val="tx2"/>
              </a:buClr>
              <a:buSzPct val="100000"/>
              <a:buFont typeface="Arial" panose="020B0604020202020204" pitchFamily="34" charset="0"/>
              <a:buChar char="»"/>
              <a:tabLst/>
              <a:defRPr sz="1999" kern="1200">
                <a:solidFill>
                  <a:srgbClr val="50575B"/>
                </a:solidFill>
                <a:latin typeface="+mn-lt"/>
                <a:ea typeface="+mn-ea"/>
                <a:cs typeface="+mn-cs"/>
              </a:defRPr>
            </a:lvl2pPr>
            <a:lvl3pPr marL="447362" marR="0" indent="-179262" algn="l" defTabSz="913760" rtl="0" eaLnBrk="1" fontAlgn="auto" latinLnBrk="0" hangingPunct="1">
              <a:lnSpc>
                <a:spcPct val="100000"/>
              </a:lnSpc>
              <a:spcBef>
                <a:spcPts val="0"/>
              </a:spcBef>
              <a:spcAft>
                <a:spcPts val="600"/>
              </a:spcAft>
              <a:buClrTx/>
              <a:buSzPct val="100000"/>
              <a:buFont typeface="Arial" panose="020B0604020202020204" pitchFamily="34" charset="0"/>
              <a:buChar char="•"/>
              <a:tabLst/>
              <a:defRPr sz="1999" kern="1200">
                <a:solidFill>
                  <a:srgbClr val="50575B"/>
                </a:solidFill>
                <a:latin typeface="+mn-lt"/>
                <a:ea typeface="+mn-ea"/>
                <a:cs typeface="+mn-cs"/>
              </a:defRPr>
            </a:lvl3pPr>
            <a:lvl4pPr marL="625037" marR="0" indent="-179262" algn="l" defTabSz="913760" rtl="0" eaLnBrk="1" fontAlgn="auto" latinLnBrk="0" hangingPunct="1">
              <a:lnSpc>
                <a:spcPct val="100000"/>
              </a:lnSpc>
              <a:spcBef>
                <a:spcPts val="0"/>
              </a:spcBef>
              <a:spcAft>
                <a:spcPts val="600"/>
              </a:spcAft>
              <a:buClrTx/>
              <a:buSzPct val="100000"/>
              <a:buFont typeface="Symbol" panose="05050102010706020507" pitchFamily="18" charset="2"/>
              <a:buChar char="-"/>
              <a:tabLst/>
              <a:defRPr sz="1999" kern="1200">
                <a:solidFill>
                  <a:srgbClr val="50575B"/>
                </a:solidFill>
                <a:latin typeface="+mn-lt"/>
                <a:ea typeface="+mn-ea"/>
                <a:cs typeface="+mn-cs"/>
              </a:defRPr>
            </a:lvl4pPr>
            <a:lvl5pPr marL="719496" indent="-179874" algn="l" defTabSz="1218773" rtl="0" eaLnBrk="1" latinLnBrk="0" hangingPunct="1">
              <a:spcBef>
                <a:spcPct val="20000"/>
              </a:spcBef>
              <a:buFont typeface="Wingdings" panose="05000000000000000000" pitchFamily="2" charset="2"/>
              <a:buChar char="Ø"/>
              <a:defRPr sz="1999" kern="1200" baseline="0">
                <a:solidFill>
                  <a:schemeClr val="tx2"/>
                </a:solidFill>
                <a:latin typeface="+mn-lt"/>
                <a:ea typeface="+mn-ea"/>
                <a:cs typeface="+mn-cs"/>
              </a:defRPr>
            </a:lvl5pPr>
            <a:lvl6pPr marL="719496" indent="-179874" algn="l" defTabSz="1218773" rtl="0" eaLnBrk="1" latinLnBrk="0" hangingPunct="1">
              <a:spcBef>
                <a:spcPct val="20000"/>
              </a:spcBef>
              <a:buFont typeface="Wingdings" panose="05000000000000000000" pitchFamily="2" charset="2"/>
              <a:buChar char="Ø"/>
              <a:defRPr sz="1999" kern="1200">
                <a:solidFill>
                  <a:schemeClr val="tx2"/>
                </a:solidFill>
                <a:latin typeface="+mn-lt"/>
                <a:ea typeface="+mn-ea"/>
                <a:cs typeface="+mn-cs"/>
              </a:defRPr>
            </a:lvl6pPr>
            <a:lvl7pPr marL="3961012" indent="-304694" algn="l" defTabSz="1218773" rtl="0" eaLnBrk="1" latinLnBrk="0" hangingPunct="1">
              <a:spcBef>
                <a:spcPct val="20000"/>
              </a:spcBef>
              <a:buFont typeface="Arial" panose="020B0604020202020204" pitchFamily="34" charset="0"/>
              <a:buChar char="•"/>
              <a:defRPr sz="2698" kern="1200">
                <a:solidFill>
                  <a:schemeClr val="tx1"/>
                </a:solidFill>
                <a:latin typeface="+mn-lt"/>
                <a:ea typeface="+mn-ea"/>
                <a:cs typeface="+mn-cs"/>
              </a:defRPr>
            </a:lvl7pPr>
            <a:lvl8pPr marL="4570398" indent="-304694" algn="l" defTabSz="1218773" rtl="0" eaLnBrk="1" latinLnBrk="0" hangingPunct="1">
              <a:spcBef>
                <a:spcPct val="20000"/>
              </a:spcBef>
              <a:buFont typeface="Arial" panose="020B0604020202020204" pitchFamily="34" charset="0"/>
              <a:buChar char="•"/>
              <a:defRPr sz="2698" kern="1200">
                <a:solidFill>
                  <a:schemeClr val="tx1"/>
                </a:solidFill>
                <a:latin typeface="+mn-lt"/>
                <a:ea typeface="+mn-ea"/>
                <a:cs typeface="+mn-cs"/>
              </a:defRPr>
            </a:lvl8pPr>
            <a:lvl9pPr marL="5179786" indent="-304694" algn="l" defTabSz="1218773" rtl="0" eaLnBrk="1" latinLnBrk="0" hangingPunct="1">
              <a:spcBef>
                <a:spcPct val="20000"/>
              </a:spcBef>
              <a:buFont typeface="Arial" panose="020B0604020202020204" pitchFamily="34" charset="0"/>
              <a:buChar char="•"/>
              <a:defRPr sz="2698" kern="1200">
                <a:solidFill>
                  <a:schemeClr val="tx1"/>
                </a:solidFill>
                <a:latin typeface="+mn-lt"/>
                <a:ea typeface="+mn-ea"/>
                <a:cs typeface="+mn-cs"/>
              </a:defRPr>
            </a:lvl9pPr>
          </a:lstStyle>
          <a:p>
            <a:pPr marL="0" marR="0" lvl="0" indent="0" algn="l" defTabSz="91376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de-DE" sz="1600" b="1" i="0" u="none" strike="noStrike" kern="1200" cap="none" spc="0" normalizeH="0" baseline="0" noProof="0" dirty="0" err="1">
                <a:ln>
                  <a:noFill/>
                </a:ln>
                <a:solidFill>
                  <a:srgbClr val="50575B"/>
                </a:solidFill>
                <a:effectLst/>
                <a:uLnTx/>
                <a:uFillTx/>
                <a:latin typeface="Arial"/>
                <a:ea typeface="+mn-ea"/>
                <a:cs typeface="+mn-cs"/>
              </a:rPr>
              <a:t>Production</a:t>
            </a:r>
            <a:r>
              <a:rPr kumimoji="0" lang="de-DE" sz="1600" b="1" i="0" u="none" strike="noStrike" kern="1200" cap="none" spc="0" normalizeH="0" baseline="0" noProof="0" dirty="0">
                <a:ln>
                  <a:noFill/>
                </a:ln>
                <a:solidFill>
                  <a:srgbClr val="50575B"/>
                </a:solidFill>
                <a:effectLst/>
                <a:uLnTx/>
                <a:uFillTx/>
                <a:latin typeface="Arial"/>
                <a:ea typeface="+mn-ea"/>
                <a:cs typeface="+mn-cs"/>
              </a:rPr>
              <a:t> MET Industries</a:t>
            </a:r>
            <a:r>
              <a:rPr kumimoji="0" lang="de-DE" sz="1600" b="0" i="0" u="none" strike="noStrike" kern="1200" cap="none" spc="0" normalizeH="0" baseline="0" noProof="0" dirty="0">
                <a:ln>
                  <a:noFill/>
                </a:ln>
                <a:solidFill>
                  <a:srgbClr val="50575B"/>
                </a:solidFill>
                <a:effectLst/>
                <a:uLnTx/>
                <a:uFillTx/>
                <a:latin typeface="Arial"/>
                <a:ea typeface="+mn-ea"/>
                <a:cs typeface="+mn-cs"/>
              </a:rPr>
              <a:t> </a:t>
            </a:r>
            <a:br>
              <a:rPr kumimoji="0" lang="de-DE" sz="1600" b="0" i="0" u="none" strike="noStrike" kern="1200" cap="none" spc="0" normalizeH="0" baseline="0" noProof="0" dirty="0">
                <a:ln>
                  <a:noFill/>
                </a:ln>
                <a:solidFill>
                  <a:srgbClr val="50575B"/>
                </a:solidFill>
                <a:effectLst/>
                <a:uLnTx/>
                <a:uFillTx/>
                <a:latin typeface="Arial"/>
                <a:ea typeface="+mn-ea"/>
                <a:cs typeface="+mn-cs"/>
              </a:rPr>
            </a:br>
            <a:r>
              <a:rPr kumimoji="0" lang="en-GB" sz="1200" b="0" i="0" u="none" strike="noStrike" kern="1200" cap="none" spc="0" normalizeH="0" baseline="0" noProof="0" dirty="0">
                <a:ln>
                  <a:noFill/>
                </a:ln>
                <a:solidFill>
                  <a:srgbClr val="50575B"/>
                </a:solidFill>
                <a:effectLst/>
                <a:uLnTx/>
                <a:uFillTx/>
                <a:latin typeface="Arial"/>
                <a:ea typeface="+mn-ea"/>
                <a:cs typeface="+mn-cs"/>
              </a:rPr>
              <a:t>Index Ø 2021 = 100. Price-, season- and calendar-adjusted quarterly values</a:t>
            </a:r>
            <a:endParaRPr kumimoji="0" lang="de-DE" sz="1300" b="0" i="0" u="none" strike="noStrike" kern="1200" cap="none" spc="0" normalizeH="0" baseline="0" noProof="0" dirty="0">
              <a:ln>
                <a:noFill/>
              </a:ln>
              <a:solidFill>
                <a:srgbClr val="50575B"/>
              </a:solidFill>
              <a:effectLst/>
              <a:uLnTx/>
              <a:uFillTx/>
              <a:latin typeface="Arial"/>
              <a:ea typeface="+mn-ea"/>
              <a:cs typeface="+mn-cs"/>
            </a:endParaRPr>
          </a:p>
        </p:txBody>
      </p:sp>
      <p:sp>
        <p:nvSpPr>
          <p:cNvPr id="13" name="Textplatzhalter 1">
            <a:extLst>
              <a:ext uri="{FF2B5EF4-FFF2-40B4-BE49-F238E27FC236}">
                <a16:creationId xmlns:a16="http://schemas.microsoft.com/office/drawing/2014/main" id="{C39B69B9-4294-4C01-84EB-33FAF8D57439}"/>
              </a:ext>
            </a:extLst>
          </p:cNvPr>
          <p:cNvSpPr txBox="1">
            <a:spLocks/>
          </p:cNvSpPr>
          <p:nvPr/>
        </p:nvSpPr>
        <p:spPr>
          <a:xfrm>
            <a:off x="251934" y="6045029"/>
            <a:ext cx="7833570" cy="277008"/>
          </a:xfrm>
          <a:prstGeom prst="rect">
            <a:avLst/>
          </a:prstGeom>
        </p:spPr>
        <p:txBody>
          <a:bodyPr/>
          <a:lstStyle>
            <a:lvl1pPr marL="0" marR="0" indent="0" algn="l" defTabSz="913760" rtl="0" eaLnBrk="1" fontAlgn="auto" latinLnBrk="0" hangingPunct="1">
              <a:lnSpc>
                <a:spcPct val="100000"/>
              </a:lnSpc>
              <a:spcBef>
                <a:spcPts val="0"/>
              </a:spcBef>
              <a:spcAft>
                <a:spcPts val="600"/>
              </a:spcAft>
              <a:buClrTx/>
              <a:buSzTx/>
              <a:buFont typeface="Arial" panose="020B0604020202020204" pitchFamily="34" charset="0"/>
              <a:buNone/>
              <a:tabLst/>
              <a:defRPr sz="1999" kern="1200">
                <a:solidFill>
                  <a:srgbClr val="50575B"/>
                </a:solidFill>
                <a:latin typeface="+mn-lt"/>
                <a:ea typeface="+mn-ea"/>
                <a:cs typeface="+mn-cs"/>
              </a:defRPr>
            </a:lvl1pPr>
            <a:lvl2pPr marL="263341" marR="0" indent="-263341" algn="l" defTabSz="913760" rtl="0" eaLnBrk="1" fontAlgn="auto" latinLnBrk="0" hangingPunct="1">
              <a:lnSpc>
                <a:spcPct val="100000"/>
              </a:lnSpc>
              <a:spcBef>
                <a:spcPts val="0"/>
              </a:spcBef>
              <a:spcAft>
                <a:spcPts val="600"/>
              </a:spcAft>
              <a:buClr>
                <a:schemeClr val="tx2"/>
              </a:buClr>
              <a:buSzPct val="100000"/>
              <a:buFont typeface="Arial" panose="020B0604020202020204" pitchFamily="34" charset="0"/>
              <a:buChar char="»"/>
              <a:tabLst/>
              <a:defRPr sz="1999" kern="1200">
                <a:solidFill>
                  <a:srgbClr val="50575B"/>
                </a:solidFill>
                <a:latin typeface="+mn-lt"/>
                <a:ea typeface="+mn-ea"/>
                <a:cs typeface="+mn-cs"/>
              </a:defRPr>
            </a:lvl2pPr>
            <a:lvl3pPr marL="447362" marR="0" indent="-179262" algn="l" defTabSz="913760" rtl="0" eaLnBrk="1" fontAlgn="auto" latinLnBrk="0" hangingPunct="1">
              <a:lnSpc>
                <a:spcPct val="100000"/>
              </a:lnSpc>
              <a:spcBef>
                <a:spcPts val="0"/>
              </a:spcBef>
              <a:spcAft>
                <a:spcPts val="600"/>
              </a:spcAft>
              <a:buClrTx/>
              <a:buSzPct val="100000"/>
              <a:buFont typeface="Arial" panose="020B0604020202020204" pitchFamily="34" charset="0"/>
              <a:buChar char="•"/>
              <a:tabLst/>
              <a:defRPr sz="1999" kern="1200">
                <a:solidFill>
                  <a:srgbClr val="50575B"/>
                </a:solidFill>
                <a:latin typeface="+mn-lt"/>
                <a:ea typeface="+mn-ea"/>
                <a:cs typeface="+mn-cs"/>
              </a:defRPr>
            </a:lvl3pPr>
            <a:lvl4pPr marL="625037" marR="0" indent="-179262" algn="l" defTabSz="913760" rtl="0" eaLnBrk="1" fontAlgn="auto" latinLnBrk="0" hangingPunct="1">
              <a:lnSpc>
                <a:spcPct val="100000"/>
              </a:lnSpc>
              <a:spcBef>
                <a:spcPts val="0"/>
              </a:spcBef>
              <a:spcAft>
                <a:spcPts val="600"/>
              </a:spcAft>
              <a:buClrTx/>
              <a:buSzPct val="100000"/>
              <a:buFont typeface="Symbol" panose="05050102010706020507" pitchFamily="18" charset="2"/>
              <a:buChar char="-"/>
              <a:tabLst/>
              <a:defRPr sz="1999" kern="1200">
                <a:solidFill>
                  <a:srgbClr val="50575B"/>
                </a:solidFill>
                <a:latin typeface="+mn-lt"/>
                <a:ea typeface="+mn-ea"/>
                <a:cs typeface="+mn-cs"/>
              </a:defRPr>
            </a:lvl4pPr>
            <a:lvl5pPr marL="719496" indent="-179874" algn="l" defTabSz="1218773" rtl="0" eaLnBrk="1" latinLnBrk="0" hangingPunct="1">
              <a:spcBef>
                <a:spcPct val="20000"/>
              </a:spcBef>
              <a:buFont typeface="Wingdings" panose="05000000000000000000" pitchFamily="2" charset="2"/>
              <a:buChar char="Ø"/>
              <a:defRPr sz="1999" kern="1200" baseline="0">
                <a:solidFill>
                  <a:schemeClr val="tx2"/>
                </a:solidFill>
                <a:latin typeface="+mn-lt"/>
                <a:ea typeface="+mn-ea"/>
                <a:cs typeface="+mn-cs"/>
              </a:defRPr>
            </a:lvl5pPr>
            <a:lvl6pPr marL="719496" indent="-179874" algn="l" defTabSz="1218773" rtl="0" eaLnBrk="1" latinLnBrk="0" hangingPunct="1">
              <a:spcBef>
                <a:spcPct val="20000"/>
              </a:spcBef>
              <a:buFont typeface="Wingdings" panose="05000000000000000000" pitchFamily="2" charset="2"/>
              <a:buChar char="Ø"/>
              <a:defRPr sz="1999" kern="1200">
                <a:solidFill>
                  <a:schemeClr val="tx2"/>
                </a:solidFill>
                <a:latin typeface="+mn-lt"/>
                <a:ea typeface="+mn-ea"/>
                <a:cs typeface="+mn-cs"/>
              </a:defRPr>
            </a:lvl6pPr>
            <a:lvl7pPr marL="3961012" indent="-304694" algn="l" defTabSz="1218773" rtl="0" eaLnBrk="1" latinLnBrk="0" hangingPunct="1">
              <a:spcBef>
                <a:spcPct val="20000"/>
              </a:spcBef>
              <a:buFont typeface="Arial" panose="020B0604020202020204" pitchFamily="34" charset="0"/>
              <a:buChar char="•"/>
              <a:defRPr sz="2698" kern="1200">
                <a:solidFill>
                  <a:schemeClr val="tx1"/>
                </a:solidFill>
                <a:latin typeface="+mn-lt"/>
                <a:ea typeface="+mn-ea"/>
                <a:cs typeface="+mn-cs"/>
              </a:defRPr>
            </a:lvl7pPr>
            <a:lvl8pPr marL="4570398" indent="-304694" algn="l" defTabSz="1218773" rtl="0" eaLnBrk="1" latinLnBrk="0" hangingPunct="1">
              <a:spcBef>
                <a:spcPct val="20000"/>
              </a:spcBef>
              <a:buFont typeface="Arial" panose="020B0604020202020204" pitchFamily="34" charset="0"/>
              <a:buChar char="•"/>
              <a:defRPr sz="2698" kern="1200">
                <a:solidFill>
                  <a:schemeClr val="tx1"/>
                </a:solidFill>
                <a:latin typeface="+mn-lt"/>
                <a:ea typeface="+mn-ea"/>
                <a:cs typeface="+mn-cs"/>
              </a:defRPr>
            </a:lvl8pPr>
            <a:lvl9pPr marL="5179786" indent="-304694" algn="l" defTabSz="1218773" rtl="0" eaLnBrk="1" latinLnBrk="0" hangingPunct="1">
              <a:spcBef>
                <a:spcPct val="20000"/>
              </a:spcBef>
              <a:buFont typeface="Arial" panose="020B0604020202020204" pitchFamily="34" charset="0"/>
              <a:buChar char="•"/>
              <a:defRPr sz="2698" kern="1200">
                <a:solidFill>
                  <a:schemeClr val="tx1"/>
                </a:solidFill>
                <a:latin typeface="+mn-lt"/>
                <a:ea typeface="+mn-ea"/>
                <a:cs typeface="+mn-cs"/>
              </a:defRPr>
            </a:lvl9pPr>
          </a:lstStyle>
          <a:p>
            <a:pPr marL="0" marR="0" lvl="0" indent="0" algn="l" defTabSz="91376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de-DE" sz="1200" b="0" i="0" u="none" strike="noStrike" kern="1200" cap="none" spc="0" normalizeH="0" baseline="0" noProof="0" dirty="0">
                <a:ln>
                  <a:noFill/>
                </a:ln>
                <a:solidFill>
                  <a:srgbClr val="50575B"/>
                </a:solidFill>
                <a:effectLst/>
                <a:uLnTx/>
                <a:uFillTx/>
                <a:latin typeface="Arial"/>
                <a:ea typeface="+mn-ea"/>
                <a:cs typeface="+mn-cs"/>
              </a:rPr>
              <a:t>Source: Federal Office </a:t>
            </a:r>
            <a:r>
              <a:rPr kumimoji="0" lang="de-DE" sz="1200" b="0" i="0" u="none" strike="noStrike" kern="1200" cap="none" spc="0" normalizeH="0" baseline="0" noProof="0" dirty="0" err="1">
                <a:ln>
                  <a:noFill/>
                </a:ln>
                <a:solidFill>
                  <a:srgbClr val="50575B"/>
                </a:solidFill>
                <a:effectLst/>
                <a:uLnTx/>
                <a:uFillTx/>
                <a:latin typeface="Arial"/>
                <a:ea typeface="+mn-ea"/>
                <a:cs typeface="+mn-cs"/>
              </a:rPr>
              <a:t>of</a:t>
            </a:r>
            <a:r>
              <a:rPr kumimoji="0" lang="de-DE" sz="1200" b="0" i="0" u="none" strike="noStrike" kern="1200" cap="none" spc="0" normalizeH="0" baseline="0" noProof="0" dirty="0">
                <a:ln>
                  <a:noFill/>
                </a:ln>
                <a:solidFill>
                  <a:srgbClr val="50575B"/>
                </a:solidFill>
                <a:effectLst/>
                <a:uLnTx/>
                <a:uFillTx/>
                <a:latin typeface="Arial"/>
                <a:ea typeface="+mn-ea"/>
                <a:cs typeface="+mn-cs"/>
              </a:rPr>
              <a:t> </a:t>
            </a:r>
            <a:r>
              <a:rPr kumimoji="0" lang="de-DE" sz="1200" b="0" i="0" u="none" strike="noStrike" kern="1200" cap="none" spc="0" normalizeH="0" baseline="0" noProof="0" dirty="0" err="1">
                <a:ln>
                  <a:noFill/>
                </a:ln>
                <a:solidFill>
                  <a:srgbClr val="50575B"/>
                </a:solidFill>
                <a:effectLst/>
                <a:uLnTx/>
                <a:uFillTx/>
                <a:latin typeface="Arial"/>
                <a:ea typeface="+mn-ea"/>
                <a:cs typeface="+mn-cs"/>
              </a:rPr>
              <a:t>Statistics</a:t>
            </a:r>
            <a:endParaRPr kumimoji="0" lang="de-DE" sz="1200" b="0" i="0" u="none" strike="noStrike" kern="1200" cap="none" spc="0" normalizeH="0" baseline="0" noProof="0" dirty="0">
              <a:ln>
                <a:noFill/>
              </a:ln>
              <a:solidFill>
                <a:srgbClr val="50575B"/>
              </a:solidFill>
              <a:effectLst/>
              <a:uLnTx/>
              <a:uFillTx/>
              <a:latin typeface="Arial"/>
              <a:ea typeface="+mn-ea"/>
              <a:cs typeface="+mn-cs"/>
            </a:endParaRPr>
          </a:p>
        </p:txBody>
      </p:sp>
      <p:sp>
        <p:nvSpPr>
          <p:cNvPr id="19" name="Textfeld 14">
            <a:extLst>
              <a:ext uri="{FF2B5EF4-FFF2-40B4-BE49-F238E27FC236}">
                <a16:creationId xmlns:a16="http://schemas.microsoft.com/office/drawing/2014/main" id="{15DFED88-BB2D-4A6C-BC2C-9537F821F967}"/>
              </a:ext>
            </a:extLst>
          </p:cNvPr>
          <p:cNvSpPr txBox="1"/>
          <p:nvPr/>
        </p:nvSpPr>
        <p:spPr>
          <a:xfrm>
            <a:off x="5885160" y="3892005"/>
            <a:ext cx="1364656" cy="271542"/>
          </a:xfrm>
          <a:prstGeom prst="rect">
            <a:avLst/>
          </a:prstGeom>
          <a:noFill/>
        </p:spPr>
        <p:txBody>
          <a:bodyPr wrap="square" lIns="108896" tIns="54448" rIns="108896" bIns="54448"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50" b="1" i="0" u="none" strike="noStrike" kern="1200" cap="none" spc="0" normalizeH="0" baseline="0" noProof="0" dirty="0">
                <a:ln>
                  <a:noFill/>
                </a:ln>
                <a:solidFill>
                  <a:srgbClr val="50575B"/>
                </a:solidFill>
                <a:effectLst/>
                <a:uLnTx/>
                <a:uFillTx/>
                <a:latin typeface="Arial"/>
                <a:ea typeface="+mn-ea"/>
                <a:cs typeface="+mn-cs"/>
              </a:rPr>
              <a:t>Q4 →</a:t>
            </a:r>
            <a:r>
              <a:rPr kumimoji="0" lang="de-DE" sz="1050" b="1" i="0" u="none" strike="noStrike" kern="1200" cap="none" spc="0" normalizeH="0" baseline="0" noProof="0" dirty="0">
                <a:ln>
                  <a:noFill/>
                </a:ln>
                <a:solidFill>
                  <a:srgbClr val="50575B"/>
                </a:solidFill>
                <a:effectLst/>
                <a:uLnTx/>
                <a:uFillTx/>
                <a:latin typeface="Arial"/>
                <a:ea typeface="+mn-ea"/>
                <a:cs typeface="+mn-cs"/>
                <a:sym typeface="Wingdings" panose="05000000000000000000" pitchFamily="2" charset="2"/>
              </a:rPr>
              <a:t> </a:t>
            </a:r>
            <a:r>
              <a:rPr kumimoji="0" lang="de-DE" sz="1050" b="1" i="0" u="none" strike="noStrike" kern="1200" cap="none" spc="0" normalizeH="0" baseline="0" noProof="0" dirty="0">
                <a:ln>
                  <a:noFill/>
                </a:ln>
                <a:solidFill>
                  <a:srgbClr val="50575B"/>
                </a:solidFill>
                <a:effectLst/>
                <a:uLnTx/>
                <a:uFillTx/>
                <a:latin typeface="Arial"/>
                <a:ea typeface="+mn-ea"/>
                <a:cs typeface="+mn-cs"/>
              </a:rPr>
              <a:t>Jan</a:t>
            </a:r>
          </a:p>
        </p:txBody>
      </p:sp>
      <p:sp>
        <p:nvSpPr>
          <p:cNvPr id="21" name="Text Box 15">
            <a:extLst>
              <a:ext uri="{FF2B5EF4-FFF2-40B4-BE49-F238E27FC236}">
                <a16:creationId xmlns:a16="http://schemas.microsoft.com/office/drawing/2014/main" id="{E74134AB-D4F5-4833-B184-8E004904756E}"/>
              </a:ext>
            </a:extLst>
          </p:cNvPr>
          <p:cNvSpPr txBox="1">
            <a:spLocks noChangeArrowheads="1"/>
          </p:cNvSpPr>
          <p:nvPr/>
        </p:nvSpPr>
        <p:spPr bwMode="auto">
          <a:xfrm>
            <a:off x="5632443" y="4612959"/>
            <a:ext cx="1796022" cy="479291"/>
          </a:xfrm>
          <a:prstGeom prst="rect">
            <a:avLst/>
          </a:prstGeom>
          <a:solidFill>
            <a:schemeClr val="bg1"/>
          </a:solidFill>
          <a:ln>
            <a:noFill/>
          </a:ln>
          <a:effectLst/>
        </p:spPr>
        <p:txBody>
          <a:bodyPr wrap="square" lIns="108896" tIns="54448" rIns="108896" bIns="54448">
            <a:spAutoFit/>
          </a:bodyPr>
          <a:lstStyle>
            <a:lvl1pPr eaLnBrk="0" hangingPunct="0">
              <a:defRPr sz="2400">
                <a:solidFill>
                  <a:srgbClr val="00469B"/>
                </a:solidFill>
                <a:latin typeface="Arial" charset="0"/>
              </a:defRPr>
            </a:lvl1pPr>
            <a:lvl2pPr marL="742950" indent="-285750" eaLnBrk="0" hangingPunct="0">
              <a:defRPr sz="2400">
                <a:solidFill>
                  <a:srgbClr val="00469B"/>
                </a:solidFill>
                <a:latin typeface="Arial" charset="0"/>
              </a:defRPr>
            </a:lvl2pPr>
            <a:lvl3pPr marL="1143000" indent="-228600" eaLnBrk="0" hangingPunct="0">
              <a:defRPr sz="2400">
                <a:solidFill>
                  <a:srgbClr val="00469B"/>
                </a:solidFill>
                <a:latin typeface="Arial" charset="0"/>
              </a:defRPr>
            </a:lvl3pPr>
            <a:lvl4pPr marL="1600200" indent="-228600" eaLnBrk="0" hangingPunct="0">
              <a:defRPr sz="2400">
                <a:solidFill>
                  <a:srgbClr val="00469B"/>
                </a:solidFill>
                <a:latin typeface="Arial" charset="0"/>
              </a:defRPr>
            </a:lvl4pPr>
            <a:lvl5pPr marL="2057400" indent="-228600" eaLnBrk="0" hangingPunct="0">
              <a:defRPr sz="2400">
                <a:solidFill>
                  <a:srgbClr val="00469B"/>
                </a:solidFill>
                <a:latin typeface="Arial" charset="0"/>
              </a:defRPr>
            </a:lvl5pPr>
            <a:lvl6pPr marL="2514600" indent="-228600" eaLnBrk="0" fontAlgn="base" hangingPunct="0">
              <a:spcBef>
                <a:spcPct val="0"/>
              </a:spcBef>
              <a:spcAft>
                <a:spcPct val="0"/>
              </a:spcAft>
              <a:defRPr sz="2400">
                <a:solidFill>
                  <a:srgbClr val="00469B"/>
                </a:solidFill>
                <a:latin typeface="Arial" charset="0"/>
              </a:defRPr>
            </a:lvl6pPr>
            <a:lvl7pPr marL="2971800" indent="-228600" eaLnBrk="0" fontAlgn="base" hangingPunct="0">
              <a:spcBef>
                <a:spcPct val="0"/>
              </a:spcBef>
              <a:spcAft>
                <a:spcPct val="0"/>
              </a:spcAft>
              <a:defRPr sz="2400">
                <a:solidFill>
                  <a:srgbClr val="00469B"/>
                </a:solidFill>
                <a:latin typeface="Arial" charset="0"/>
              </a:defRPr>
            </a:lvl7pPr>
            <a:lvl8pPr marL="3429000" indent="-228600" eaLnBrk="0" fontAlgn="base" hangingPunct="0">
              <a:spcBef>
                <a:spcPct val="0"/>
              </a:spcBef>
              <a:spcAft>
                <a:spcPct val="0"/>
              </a:spcAft>
              <a:defRPr sz="2400">
                <a:solidFill>
                  <a:srgbClr val="00469B"/>
                </a:solidFill>
                <a:latin typeface="Arial" charset="0"/>
              </a:defRPr>
            </a:lvl8pPr>
            <a:lvl9pPr marL="3886200" indent="-228600" eaLnBrk="0" fontAlgn="base" hangingPunct="0">
              <a:spcBef>
                <a:spcPct val="0"/>
              </a:spcBef>
              <a:spcAft>
                <a:spcPct val="0"/>
              </a:spcAft>
              <a:defRPr sz="2400">
                <a:solidFill>
                  <a:srgbClr val="00469B"/>
                </a:solidFill>
                <a:latin typeface="Arial" charset="0"/>
              </a:defRPr>
            </a:lvl9pPr>
          </a:lstStyle>
          <a:p>
            <a:pPr marL="0" marR="0" lvl="0" indent="0" algn="ctr" defTabSz="1219627" rtl="0" eaLnBrk="1" fontAlgn="auto" latinLnBrk="0" hangingPunct="1">
              <a:lnSpc>
                <a:spcPct val="100000"/>
              </a:lnSpc>
              <a:spcBef>
                <a:spcPct val="50000"/>
              </a:spcBef>
              <a:spcAft>
                <a:spcPts val="0"/>
              </a:spcAft>
              <a:buClrTx/>
              <a:buSzTx/>
              <a:buFontTx/>
              <a:buNone/>
              <a:tabLst/>
              <a:defRPr/>
            </a:pPr>
            <a:r>
              <a:rPr kumimoji="0" lang="de-DE" sz="1200" b="1" i="0" u="none" strike="noStrike" kern="1200" cap="none" spc="0" normalizeH="0" baseline="0" noProof="0" dirty="0">
                <a:ln>
                  <a:noFill/>
                </a:ln>
                <a:solidFill>
                  <a:srgbClr val="005687"/>
                </a:solidFill>
                <a:effectLst/>
                <a:uLnTx/>
                <a:uFillTx/>
                <a:latin typeface="Arial" charset="0"/>
                <a:ea typeface="+mn-ea"/>
                <a:cs typeface="+mn-cs"/>
              </a:rPr>
              <a:t>Jan 2024/Dez 2023</a:t>
            </a:r>
            <a:br>
              <a:rPr kumimoji="0" lang="de-DE" sz="1200" b="1" i="0" u="none" strike="noStrike" kern="1200" cap="none" spc="0" normalizeH="0" baseline="0" noProof="0" dirty="0">
                <a:ln>
                  <a:noFill/>
                </a:ln>
                <a:solidFill>
                  <a:srgbClr val="005687"/>
                </a:solidFill>
                <a:effectLst/>
                <a:uLnTx/>
                <a:uFillTx/>
                <a:latin typeface="Arial" charset="0"/>
                <a:ea typeface="+mn-ea"/>
                <a:cs typeface="+mn-cs"/>
              </a:rPr>
            </a:br>
            <a:r>
              <a:rPr kumimoji="0" lang="de-DE" sz="1200" b="1" i="0" u="none" strike="noStrike" kern="1200" cap="none" spc="0" normalizeH="0" baseline="0" noProof="0" dirty="0">
                <a:ln>
                  <a:noFill/>
                </a:ln>
                <a:solidFill>
                  <a:srgbClr val="005687"/>
                </a:solidFill>
                <a:effectLst/>
                <a:uLnTx/>
                <a:uFillTx/>
                <a:latin typeface="Arial" charset="0"/>
                <a:ea typeface="+mn-ea"/>
                <a:cs typeface="+mn-cs"/>
              </a:rPr>
              <a:t>-2.1%</a:t>
            </a:r>
          </a:p>
        </p:txBody>
      </p:sp>
      <p:sp>
        <p:nvSpPr>
          <p:cNvPr id="16" name="Textfeld 22">
            <a:extLst>
              <a:ext uri="{FF2B5EF4-FFF2-40B4-BE49-F238E27FC236}">
                <a16:creationId xmlns:a16="http://schemas.microsoft.com/office/drawing/2014/main" id="{779BA367-EB69-45C8-A1BD-6665F723E87E}"/>
              </a:ext>
            </a:extLst>
          </p:cNvPr>
          <p:cNvSpPr txBox="1"/>
          <p:nvPr/>
        </p:nvSpPr>
        <p:spPr>
          <a:xfrm>
            <a:off x="6727421" y="2596725"/>
            <a:ext cx="732560" cy="253916"/>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dirty="0">
                <a:ln>
                  <a:noFill/>
                </a:ln>
                <a:solidFill>
                  <a:srgbClr val="A11510"/>
                </a:solidFill>
                <a:effectLst/>
                <a:uLnTx/>
                <a:uFillTx/>
                <a:latin typeface="Arial"/>
                <a:ea typeface="+mn-ea"/>
                <a:cs typeface="+mn-cs"/>
              </a:rPr>
              <a:t>15 Pkt.</a:t>
            </a:r>
          </a:p>
        </p:txBody>
      </p:sp>
      <p:cxnSp>
        <p:nvCxnSpPr>
          <p:cNvPr id="17" name="Gerade Verbindung 19">
            <a:extLst>
              <a:ext uri="{FF2B5EF4-FFF2-40B4-BE49-F238E27FC236}">
                <a16:creationId xmlns:a16="http://schemas.microsoft.com/office/drawing/2014/main" id="{90EE3BC6-4A0D-40A0-B01A-3A5F26A21027}"/>
              </a:ext>
            </a:extLst>
          </p:cNvPr>
          <p:cNvCxnSpPr>
            <a:cxnSpLocks/>
          </p:cNvCxnSpPr>
          <p:nvPr/>
        </p:nvCxnSpPr>
        <p:spPr>
          <a:xfrm>
            <a:off x="1018149" y="2323098"/>
            <a:ext cx="5496951" cy="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sp>
        <p:nvSpPr>
          <p:cNvPr id="18" name="Geschweifte Klammer rechts 17">
            <a:extLst>
              <a:ext uri="{FF2B5EF4-FFF2-40B4-BE49-F238E27FC236}">
                <a16:creationId xmlns:a16="http://schemas.microsoft.com/office/drawing/2014/main" id="{37C100B7-30AE-45D1-887C-DD77742F5439}"/>
              </a:ext>
            </a:extLst>
          </p:cNvPr>
          <p:cNvSpPr/>
          <p:nvPr/>
        </p:nvSpPr>
        <p:spPr>
          <a:xfrm>
            <a:off x="6645911" y="2323098"/>
            <a:ext cx="135082" cy="814632"/>
          </a:xfrm>
          <a:prstGeom prst="rightBrace">
            <a:avLst/>
          </a:prstGeom>
          <a:ln>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50575B"/>
              </a:solidFill>
              <a:effectLst/>
              <a:uLnTx/>
              <a:uFillTx/>
              <a:latin typeface="Arial"/>
              <a:ea typeface="+mn-ea"/>
              <a:cs typeface="+mn-cs"/>
            </a:endParaRPr>
          </a:p>
        </p:txBody>
      </p:sp>
    </p:spTree>
    <p:extLst>
      <p:ext uri="{BB962C8B-B14F-4D97-AF65-F5344CB8AC3E}">
        <p14:creationId xmlns:p14="http://schemas.microsoft.com/office/powerpoint/2010/main" val="32838105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Inhaltsplatzhalter 32">
            <a:extLst>
              <a:ext uri="{FF2B5EF4-FFF2-40B4-BE49-F238E27FC236}">
                <a16:creationId xmlns:a16="http://schemas.microsoft.com/office/drawing/2014/main" id="{BBF4B18A-7306-40A5-9071-0215B39F99D4}"/>
              </a:ext>
            </a:extLst>
          </p:cNvPr>
          <p:cNvGraphicFramePr>
            <a:graphicFrameLocks/>
          </p:cNvGraphicFramePr>
          <p:nvPr/>
        </p:nvGraphicFramePr>
        <p:xfrm>
          <a:off x="308321" y="1532722"/>
          <a:ext cx="6960120" cy="4522465"/>
        </p:xfrm>
        <a:graphic>
          <a:graphicData uri="http://schemas.openxmlformats.org/drawingml/2006/chart">
            <c:chart xmlns:c="http://schemas.openxmlformats.org/drawingml/2006/chart" xmlns:r="http://schemas.openxmlformats.org/officeDocument/2006/relationships" r:id="rId2"/>
          </a:graphicData>
        </a:graphic>
      </p:graphicFrame>
      <p:sp>
        <p:nvSpPr>
          <p:cNvPr id="2" name="Fußzeilenplatzhalter 1">
            <a:extLst>
              <a:ext uri="{FF2B5EF4-FFF2-40B4-BE49-F238E27FC236}">
                <a16:creationId xmlns:a16="http://schemas.microsoft.com/office/drawing/2014/main" id="{1BAE464F-F06B-4633-9319-4D796876E3CB}"/>
              </a:ext>
            </a:extLst>
          </p:cNvPr>
          <p:cNvSpPr>
            <a:spLocks noGrp="1"/>
          </p:cNvSpPr>
          <p:nvPr>
            <p:ph type="ftr" sz="quarter" idx="10"/>
          </p:nvPr>
        </p:nvSpPr>
        <p:spPr/>
        <p:txBody>
          <a:bodyPr/>
          <a:lstStyle/>
          <a:p>
            <a:pPr marL="0" marR="0" lvl="0" indent="0" algn="l" defTabSz="913760" rtl="0" eaLnBrk="1" fontAlgn="auto" latinLnBrk="0" hangingPunct="1">
              <a:lnSpc>
                <a:spcPct val="100000"/>
              </a:lnSpc>
              <a:spcBef>
                <a:spcPts val="0"/>
              </a:spcBef>
              <a:spcAft>
                <a:spcPts val="0"/>
              </a:spcAft>
              <a:buClrTx/>
              <a:buSzTx/>
              <a:buFontTx/>
              <a:buNone/>
              <a:tabLst/>
              <a:defRPr/>
            </a:pPr>
            <a:r>
              <a:rPr kumimoji="0" lang="en-US" sz="1199" b="0" i="0" u="none" strike="noStrike" kern="1200" cap="none" spc="0" normalizeH="0" baseline="0" noProof="0" dirty="0">
                <a:ln>
                  <a:noFill/>
                </a:ln>
                <a:solidFill>
                  <a:srgbClr val="003D60"/>
                </a:solidFill>
                <a:effectLst/>
                <a:uLnTx/>
                <a:uFillTx/>
                <a:latin typeface="Arial (Textkörper)"/>
                <a:ea typeface="+mn-ea"/>
                <a:cs typeface="Arabic Typesetting" panose="03020402040406030203" pitchFamily="66" charset="-78"/>
              </a:rPr>
              <a:t>MET business cycle report, March 2024</a:t>
            </a:r>
            <a:endParaRPr kumimoji="0" lang="de-DE" sz="1199" b="0" i="0" u="none" strike="noStrike" kern="1200" cap="none" spc="0" normalizeH="0" baseline="0" noProof="0" dirty="0">
              <a:ln>
                <a:noFill/>
              </a:ln>
              <a:solidFill>
                <a:srgbClr val="003D60"/>
              </a:solidFill>
              <a:effectLst/>
              <a:uLnTx/>
              <a:uFillTx/>
              <a:latin typeface="Arial (Textkörper)"/>
              <a:ea typeface="+mn-ea"/>
              <a:cs typeface="Arabic Typesetting" panose="03020402040406030203" pitchFamily="66" charset="-78"/>
            </a:endParaRPr>
          </a:p>
        </p:txBody>
      </p:sp>
      <p:sp>
        <p:nvSpPr>
          <p:cNvPr id="3" name="Textplatzhalter 2">
            <a:extLst>
              <a:ext uri="{FF2B5EF4-FFF2-40B4-BE49-F238E27FC236}">
                <a16:creationId xmlns:a16="http://schemas.microsoft.com/office/drawing/2014/main" id="{8A42D259-8B0F-45E4-B5A8-26564898E0F2}"/>
              </a:ext>
            </a:extLst>
          </p:cNvPr>
          <p:cNvSpPr>
            <a:spLocks noGrp="1"/>
          </p:cNvSpPr>
          <p:nvPr>
            <p:ph type="body" sz="quarter" idx="13"/>
          </p:nvPr>
        </p:nvSpPr>
        <p:spPr>
          <a:xfrm>
            <a:off x="7720966" y="1203181"/>
            <a:ext cx="4320000" cy="4917102"/>
          </a:xfrm>
        </p:spPr>
        <p:txBody>
          <a:bodyPr>
            <a:normAutofit fontScale="92500"/>
          </a:bodyPr>
          <a:lstStyle/>
          <a:p>
            <a:pPr>
              <a:lnSpc>
                <a:spcPct val="120000"/>
              </a:lnSpc>
            </a:pPr>
            <a:r>
              <a:rPr lang="en-US" sz="1600" dirty="0"/>
              <a:t>Turnover in the MET industry fell by 2.4% in January compared to December, which was </a:t>
            </a:r>
            <a:r>
              <a:rPr lang="en-US" sz="1600" dirty="0" err="1"/>
              <a:t>characterised</a:t>
            </a:r>
            <a:r>
              <a:rPr lang="en-US" sz="1600" dirty="0"/>
              <a:t> by year-end settlements. Price-adjusted sales fell by 2.8% compared to the previous month. </a:t>
            </a:r>
          </a:p>
          <a:p>
            <a:pPr>
              <a:lnSpc>
                <a:spcPct val="120000"/>
              </a:lnSpc>
            </a:pPr>
            <a:r>
              <a:rPr lang="en-US" sz="1600" dirty="0"/>
              <a:t>This further accelerated the decline. In Q4, sales had fallen by 1.8% compared to the previous quarter. Both turnover (-1.8%) and sales (-3.5%) are now below the previous year's level. Compared to the peak in May 2023, the decline in sales </a:t>
            </a:r>
            <a:r>
              <a:rPr lang="en-US" sz="1600" dirty="0" err="1"/>
              <a:t>totalled</a:t>
            </a:r>
            <a:r>
              <a:rPr lang="en-US" sz="1600" dirty="0"/>
              <a:t> 7%. Sales are falling particularly in Germany &amp; outside the eurozone.</a:t>
            </a:r>
          </a:p>
          <a:p>
            <a:pPr>
              <a:lnSpc>
                <a:spcPct val="120000"/>
              </a:lnSpc>
            </a:pPr>
            <a:r>
              <a:rPr lang="en-US" sz="1600" dirty="0"/>
              <a:t>Sales &amp; turnover follow the drop in new orders &amp; declining production. Order backlogs are assessed as increasingly weak and </a:t>
            </a:r>
            <a:r>
              <a:rPr lang="en-US" sz="1600" dirty="0" err="1"/>
              <a:t>stabilise</a:t>
            </a:r>
            <a:r>
              <a:rPr lang="en-US" sz="1600" dirty="0"/>
              <a:t> the situation far less than hoped. The downward trend is therefore likely to continue in H1. </a:t>
            </a:r>
            <a:endParaRPr lang="en-GB" sz="1600" noProof="0" dirty="0"/>
          </a:p>
        </p:txBody>
      </p:sp>
      <p:sp>
        <p:nvSpPr>
          <p:cNvPr id="4" name="Titel 3">
            <a:extLst>
              <a:ext uri="{FF2B5EF4-FFF2-40B4-BE49-F238E27FC236}">
                <a16:creationId xmlns:a16="http://schemas.microsoft.com/office/drawing/2014/main" id="{ACB00048-1FFE-4755-8FAC-A49F35B10947}"/>
              </a:ext>
            </a:extLst>
          </p:cNvPr>
          <p:cNvSpPr>
            <a:spLocks noGrp="1"/>
          </p:cNvSpPr>
          <p:nvPr>
            <p:ph type="title"/>
          </p:nvPr>
        </p:nvSpPr>
        <p:spPr>
          <a:xfrm>
            <a:off x="251934" y="230324"/>
            <a:ext cx="11723360" cy="510845"/>
          </a:xfrm>
        </p:spPr>
        <p:txBody>
          <a:bodyPr>
            <a:noAutofit/>
          </a:bodyPr>
          <a:lstStyle/>
          <a:p>
            <a:r>
              <a:rPr lang="en-US" sz="2400" dirty="0"/>
              <a:t>Revenue &amp; Sales: Decline Further Intensifies at the Beginning of the Year</a:t>
            </a:r>
            <a:endParaRPr lang="en-GB" sz="2400" noProof="0" dirty="0"/>
          </a:p>
        </p:txBody>
      </p:sp>
      <p:sp>
        <p:nvSpPr>
          <p:cNvPr id="5" name="Foliennummernplatzhalter 4">
            <a:extLst>
              <a:ext uri="{FF2B5EF4-FFF2-40B4-BE49-F238E27FC236}">
                <a16:creationId xmlns:a16="http://schemas.microsoft.com/office/drawing/2014/main" id="{B84C80A4-A9A9-49FB-93F3-0AF18A208C93}"/>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1131B2-4820-4D6B-8436-FC6DECFA1E39}" type="slidenum">
              <a:rPr kumimoji="0" lang="de-DE" sz="1199" b="0" i="0" u="none" strike="noStrike" kern="1200" cap="none" spc="0" normalizeH="0" baseline="0" noProof="0" smtClean="0">
                <a:ln>
                  <a:noFill/>
                </a:ln>
                <a:solidFill>
                  <a:srgbClr val="005687"/>
                </a:solidFill>
                <a:effectLst/>
                <a:uLnTx/>
                <a:uFillTx/>
                <a:latin typeface="Arial (Textkörp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de-DE" sz="1199" b="0" i="0" u="none" strike="noStrike" kern="1200" cap="none" spc="0" normalizeH="0" baseline="0" noProof="0" dirty="0">
              <a:ln>
                <a:noFill/>
              </a:ln>
              <a:solidFill>
                <a:srgbClr val="50575B">
                  <a:tint val="75000"/>
                </a:srgbClr>
              </a:solidFill>
              <a:effectLst/>
              <a:uLnTx/>
              <a:uFillTx/>
              <a:latin typeface="Arial"/>
              <a:ea typeface="+mn-ea"/>
              <a:cs typeface="+mn-cs"/>
            </a:endParaRPr>
          </a:p>
        </p:txBody>
      </p:sp>
      <p:sp>
        <p:nvSpPr>
          <p:cNvPr id="10" name="Textplatzhalter 1">
            <a:extLst>
              <a:ext uri="{FF2B5EF4-FFF2-40B4-BE49-F238E27FC236}">
                <a16:creationId xmlns:a16="http://schemas.microsoft.com/office/drawing/2014/main" id="{B3BAB5CE-20A8-4073-B5D4-76FCD6B4BCB7}"/>
              </a:ext>
            </a:extLst>
          </p:cNvPr>
          <p:cNvSpPr txBox="1">
            <a:spLocks/>
          </p:cNvSpPr>
          <p:nvPr/>
        </p:nvSpPr>
        <p:spPr>
          <a:xfrm>
            <a:off x="230340" y="945931"/>
            <a:ext cx="7714860" cy="636396"/>
          </a:xfrm>
          <a:prstGeom prst="rect">
            <a:avLst/>
          </a:prstGeom>
        </p:spPr>
        <p:txBody>
          <a:bodyPr/>
          <a:lstStyle>
            <a:lvl1pPr marL="0" marR="0" indent="0" algn="l" defTabSz="913760" rtl="0" eaLnBrk="1" fontAlgn="auto" latinLnBrk="0" hangingPunct="1">
              <a:lnSpc>
                <a:spcPct val="100000"/>
              </a:lnSpc>
              <a:spcBef>
                <a:spcPts val="0"/>
              </a:spcBef>
              <a:spcAft>
                <a:spcPts val="600"/>
              </a:spcAft>
              <a:buClrTx/>
              <a:buSzTx/>
              <a:buFont typeface="Arial" panose="020B0604020202020204" pitchFamily="34" charset="0"/>
              <a:buNone/>
              <a:tabLst/>
              <a:defRPr sz="1999" kern="1200">
                <a:solidFill>
                  <a:srgbClr val="50575B"/>
                </a:solidFill>
                <a:latin typeface="+mn-lt"/>
                <a:ea typeface="+mn-ea"/>
                <a:cs typeface="+mn-cs"/>
              </a:defRPr>
            </a:lvl1pPr>
            <a:lvl2pPr marL="263341" marR="0" indent="-263341" algn="l" defTabSz="913760" rtl="0" eaLnBrk="1" fontAlgn="auto" latinLnBrk="0" hangingPunct="1">
              <a:lnSpc>
                <a:spcPct val="100000"/>
              </a:lnSpc>
              <a:spcBef>
                <a:spcPts val="0"/>
              </a:spcBef>
              <a:spcAft>
                <a:spcPts val="600"/>
              </a:spcAft>
              <a:buClr>
                <a:schemeClr val="tx2"/>
              </a:buClr>
              <a:buSzPct val="100000"/>
              <a:buFont typeface="Arial" panose="020B0604020202020204" pitchFamily="34" charset="0"/>
              <a:buChar char="»"/>
              <a:tabLst/>
              <a:defRPr sz="1999" kern="1200">
                <a:solidFill>
                  <a:srgbClr val="50575B"/>
                </a:solidFill>
                <a:latin typeface="+mn-lt"/>
                <a:ea typeface="+mn-ea"/>
                <a:cs typeface="+mn-cs"/>
              </a:defRPr>
            </a:lvl2pPr>
            <a:lvl3pPr marL="447362" marR="0" indent="-179262" algn="l" defTabSz="913760" rtl="0" eaLnBrk="1" fontAlgn="auto" latinLnBrk="0" hangingPunct="1">
              <a:lnSpc>
                <a:spcPct val="100000"/>
              </a:lnSpc>
              <a:spcBef>
                <a:spcPts val="0"/>
              </a:spcBef>
              <a:spcAft>
                <a:spcPts val="600"/>
              </a:spcAft>
              <a:buClrTx/>
              <a:buSzPct val="100000"/>
              <a:buFont typeface="Arial" panose="020B0604020202020204" pitchFamily="34" charset="0"/>
              <a:buChar char="•"/>
              <a:tabLst/>
              <a:defRPr sz="1999" kern="1200">
                <a:solidFill>
                  <a:srgbClr val="50575B"/>
                </a:solidFill>
                <a:latin typeface="+mn-lt"/>
                <a:ea typeface="+mn-ea"/>
                <a:cs typeface="+mn-cs"/>
              </a:defRPr>
            </a:lvl3pPr>
            <a:lvl4pPr marL="625037" marR="0" indent="-179262" algn="l" defTabSz="913760" rtl="0" eaLnBrk="1" fontAlgn="auto" latinLnBrk="0" hangingPunct="1">
              <a:lnSpc>
                <a:spcPct val="100000"/>
              </a:lnSpc>
              <a:spcBef>
                <a:spcPts val="0"/>
              </a:spcBef>
              <a:spcAft>
                <a:spcPts val="600"/>
              </a:spcAft>
              <a:buClrTx/>
              <a:buSzPct val="100000"/>
              <a:buFont typeface="Symbol" panose="05050102010706020507" pitchFamily="18" charset="2"/>
              <a:buChar char="-"/>
              <a:tabLst/>
              <a:defRPr sz="1999" kern="1200">
                <a:solidFill>
                  <a:srgbClr val="50575B"/>
                </a:solidFill>
                <a:latin typeface="+mn-lt"/>
                <a:ea typeface="+mn-ea"/>
                <a:cs typeface="+mn-cs"/>
              </a:defRPr>
            </a:lvl4pPr>
            <a:lvl5pPr marL="719496" indent="-179874" algn="l" defTabSz="1218773" rtl="0" eaLnBrk="1" latinLnBrk="0" hangingPunct="1">
              <a:spcBef>
                <a:spcPct val="20000"/>
              </a:spcBef>
              <a:buFont typeface="Wingdings" panose="05000000000000000000" pitchFamily="2" charset="2"/>
              <a:buChar char="Ø"/>
              <a:defRPr sz="1999" kern="1200" baseline="0">
                <a:solidFill>
                  <a:schemeClr val="tx2"/>
                </a:solidFill>
                <a:latin typeface="+mn-lt"/>
                <a:ea typeface="+mn-ea"/>
                <a:cs typeface="+mn-cs"/>
              </a:defRPr>
            </a:lvl5pPr>
            <a:lvl6pPr marL="719496" indent="-179874" algn="l" defTabSz="1218773" rtl="0" eaLnBrk="1" latinLnBrk="0" hangingPunct="1">
              <a:spcBef>
                <a:spcPct val="20000"/>
              </a:spcBef>
              <a:buFont typeface="Wingdings" panose="05000000000000000000" pitchFamily="2" charset="2"/>
              <a:buChar char="Ø"/>
              <a:defRPr sz="1999" kern="1200">
                <a:solidFill>
                  <a:schemeClr val="tx2"/>
                </a:solidFill>
                <a:latin typeface="+mn-lt"/>
                <a:ea typeface="+mn-ea"/>
                <a:cs typeface="+mn-cs"/>
              </a:defRPr>
            </a:lvl6pPr>
            <a:lvl7pPr marL="3961012" indent="-304694" algn="l" defTabSz="1218773" rtl="0" eaLnBrk="1" latinLnBrk="0" hangingPunct="1">
              <a:spcBef>
                <a:spcPct val="20000"/>
              </a:spcBef>
              <a:buFont typeface="Arial" panose="020B0604020202020204" pitchFamily="34" charset="0"/>
              <a:buChar char="•"/>
              <a:defRPr sz="2698" kern="1200">
                <a:solidFill>
                  <a:schemeClr val="tx1"/>
                </a:solidFill>
                <a:latin typeface="+mn-lt"/>
                <a:ea typeface="+mn-ea"/>
                <a:cs typeface="+mn-cs"/>
              </a:defRPr>
            </a:lvl7pPr>
            <a:lvl8pPr marL="4570398" indent="-304694" algn="l" defTabSz="1218773" rtl="0" eaLnBrk="1" latinLnBrk="0" hangingPunct="1">
              <a:spcBef>
                <a:spcPct val="20000"/>
              </a:spcBef>
              <a:buFont typeface="Arial" panose="020B0604020202020204" pitchFamily="34" charset="0"/>
              <a:buChar char="•"/>
              <a:defRPr sz="2698" kern="1200">
                <a:solidFill>
                  <a:schemeClr val="tx1"/>
                </a:solidFill>
                <a:latin typeface="+mn-lt"/>
                <a:ea typeface="+mn-ea"/>
                <a:cs typeface="+mn-cs"/>
              </a:defRPr>
            </a:lvl8pPr>
            <a:lvl9pPr marL="5179786" indent="-304694" algn="l" defTabSz="1218773" rtl="0" eaLnBrk="1" latinLnBrk="0" hangingPunct="1">
              <a:spcBef>
                <a:spcPct val="20000"/>
              </a:spcBef>
              <a:buFont typeface="Arial" panose="020B0604020202020204" pitchFamily="34" charset="0"/>
              <a:buChar char="•"/>
              <a:defRPr sz="2698" kern="1200">
                <a:solidFill>
                  <a:schemeClr val="tx1"/>
                </a:solidFill>
                <a:latin typeface="+mn-lt"/>
                <a:ea typeface="+mn-ea"/>
                <a:cs typeface="+mn-cs"/>
              </a:defRPr>
            </a:lvl9pPr>
          </a:lstStyle>
          <a:p>
            <a:pPr marL="0" marR="0" lvl="0" indent="0" algn="l" defTabSz="91376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50575B"/>
                </a:solidFill>
                <a:effectLst/>
                <a:uLnTx/>
                <a:uFillTx/>
                <a:latin typeface="Arial"/>
                <a:ea typeface="+mn-ea"/>
                <a:cs typeface="+mn-cs"/>
              </a:rPr>
              <a:t>Sales </a:t>
            </a:r>
            <a:r>
              <a:rPr kumimoji="0" lang="en-US" sz="1600" b="1" i="0" u="none" strike="noStrike" kern="1200" cap="none" spc="0" normalizeH="0" baseline="0" noProof="0" dirty="0" err="1">
                <a:ln>
                  <a:noFill/>
                </a:ln>
                <a:solidFill>
                  <a:srgbClr val="50575B"/>
                </a:solidFill>
                <a:effectLst/>
                <a:uLnTx/>
                <a:uFillTx/>
                <a:latin typeface="Arial"/>
                <a:ea typeface="+mn-ea"/>
                <a:cs typeface="+mn-cs"/>
              </a:rPr>
              <a:t>delvelopment</a:t>
            </a:r>
            <a:r>
              <a:rPr kumimoji="0" lang="en-US" sz="1600" b="1" i="0" u="none" strike="noStrike" kern="1200" cap="none" spc="0" normalizeH="0" baseline="0" noProof="0" dirty="0">
                <a:ln>
                  <a:noFill/>
                </a:ln>
                <a:solidFill>
                  <a:srgbClr val="50575B"/>
                </a:solidFill>
                <a:effectLst/>
                <a:uLnTx/>
                <a:uFillTx/>
                <a:latin typeface="Arial"/>
                <a:ea typeface="+mn-ea"/>
                <a:cs typeface="+mn-cs"/>
              </a:rPr>
              <a:t> in the MET Industry</a:t>
            </a:r>
            <a:br>
              <a:rPr kumimoji="0" lang="de-DE" sz="1600" b="0" i="0" u="none" strike="noStrike" kern="1200" cap="none" spc="0" normalizeH="0" baseline="0" noProof="0" dirty="0">
                <a:ln>
                  <a:noFill/>
                </a:ln>
                <a:solidFill>
                  <a:srgbClr val="50575B"/>
                </a:solidFill>
                <a:effectLst/>
                <a:uLnTx/>
                <a:uFillTx/>
                <a:latin typeface="Arial"/>
                <a:ea typeface="+mn-ea"/>
                <a:cs typeface="+mn-cs"/>
              </a:rPr>
            </a:br>
            <a:r>
              <a:rPr kumimoji="0" lang="en-GB" sz="1400" b="0" i="0" u="none" strike="noStrike" kern="1200" cap="none" spc="0" normalizeH="0" baseline="0" noProof="0" dirty="0">
                <a:ln>
                  <a:noFill/>
                </a:ln>
                <a:solidFill>
                  <a:srgbClr val="50575B"/>
                </a:solidFill>
                <a:effectLst/>
                <a:uLnTx/>
                <a:uFillTx/>
                <a:latin typeface="Arial"/>
                <a:ea typeface="+mn-ea"/>
                <a:cs typeface="+mn-cs"/>
              </a:rPr>
              <a:t>Index Ø 2021 = 100. Season-, calendar- and price-adjusted values per quarter</a:t>
            </a:r>
            <a:endParaRPr kumimoji="0" lang="de-DE" sz="1400" b="0" i="0" u="none" strike="noStrike" kern="1200" cap="none" spc="0" normalizeH="0" baseline="0" noProof="0" dirty="0">
              <a:ln>
                <a:noFill/>
              </a:ln>
              <a:solidFill>
                <a:srgbClr val="50575B"/>
              </a:solidFill>
              <a:effectLst/>
              <a:uLnTx/>
              <a:uFillTx/>
              <a:latin typeface="Arial"/>
              <a:ea typeface="+mn-ea"/>
              <a:cs typeface="+mn-cs"/>
            </a:endParaRPr>
          </a:p>
          <a:p>
            <a:pPr marL="0" marR="0" lvl="0" indent="0" algn="l" defTabSz="91376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de-DE" sz="1400" b="0" i="0" u="none" strike="noStrike" kern="1200" cap="none" spc="0" normalizeH="0" baseline="0" noProof="0" dirty="0">
              <a:ln>
                <a:noFill/>
              </a:ln>
              <a:solidFill>
                <a:srgbClr val="50575B"/>
              </a:solidFill>
              <a:effectLst/>
              <a:uLnTx/>
              <a:uFillTx/>
              <a:latin typeface="Arial"/>
              <a:ea typeface="+mn-ea"/>
              <a:cs typeface="+mn-cs"/>
            </a:endParaRPr>
          </a:p>
        </p:txBody>
      </p:sp>
      <p:sp>
        <p:nvSpPr>
          <p:cNvPr id="13" name="Textplatzhalter 1">
            <a:extLst>
              <a:ext uri="{FF2B5EF4-FFF2-40B4-BE49-F238E27FC236}">
                <a16:creationId xmlns:a16="http://schemas.microsoft.com/office/drawing/2014/main" id="{C39B69B9-4294-4C01-84EB-33FAF8D57439}"/>
              </a:ext>
            </a:extLst>
          </p:cNvPr>
          <p:cNvSpPr txBox="1">
            <a:spLocks/>
          </p:cNvSpPr>
          <p:nvPr/>
        </p:nvSpPr>
        <p:spPr>
          <a:xfrm>
            <a:off x="262080" y="6055187"/>
            <a:ext cx="7833570" cy="318198"/>
          </a:xfrm>
          <a:prstGeom prst="rect">
            <a:avLst/>
          </a:prstGeom>
        </p:spPr>
        <p:txBody>
          <a:bodyPr/>
          <a:lstStyle>
            <a:lvl1pPr marL="0" marR="0" indent="0" algn="l" defTabSz="913760" rtl="0" eaLnBrk="1" fontAlgn="auto" latinLnBrk="0" hangingPunct="1">
              <a:lnSpc>
                <a:spcPct val="100000"/>
              </a:lnSpc>
              <a:spcBef>
                <a:spcPts val="0"/>
              </a:spcBef>
              <a:spcAft>
                <a:spcPts val="600"/>
              </a:spcAft>
              <a:buClrTx/>
              <a:buSzTx/>
              <a:buFont typeface="Arial" panose="020B0604020202020204" pitchFamily="34" charset="0"/>
              <a:buNone/>
              <a:tabLst/>
              <a:defRPr sz="1999" kern="1200">
                <a:solidFill>
                  <a:srgbClr val="50575B"/>
                </a:solidFill>
                <a:latin typeface="+mn-lt"/>
                <a:ea typeface="+mn-ea"/>
                <a:cs typeface="+mn-cs"/>
              </a:defRPr>
            </a:lvl1pPr>
            <a:lvl2pPr marL="263341" marR="0" indent="-263341" algn="l" defTabSz="913760" rtl="0" eaLnBrk="1" fontAlgn="auto" latinLnBrk="0" hangingPunct="1">
              <a:lnSpc>
                <a:spcPct val="100000"/>
              </a:lnSpc>
              <a:spcBef>
                <a:spcPts val="0"/>
              </a:spcBef>
              <a:spcAft>
                <a:spcPts val="600"/>
              </a:spcAft>
              <a:buClr>
                <a:schemeClr val="tx2"/>
              </a:buClr>
              <a:buSzPct val="100000"/>
              <a:buFont typeface="Arial" panose="020B0604020202020204" pitchFamily="34" charset="0"/>
              <a:buChar char="»"/>
              <a:tabLst/>
              <a:defRPr sz="1999" kern="1200">
                <a:solidFill>
                  <a:srgbClr val="50575B"/>
                </a:solidFill>
                <a:latin typeface="+mn-lt"/>
                <a:ea typeface="+mn-ea"/>
                <a:cs typeface="+mn-cs"/>
              </a:defRPr>
            </a:lvl2pPr>
            <a:lvl3pPr marL="447362" marR="0" indent="-179262" algn="l" defTabSz="913760" rtl="0" eaLnBrk="1" fontAlgn="auto" latinLnBrk="0" hangingPunct="1">
              <a:lnSpc>
                <a:spcPct val="100000"/>
              </a:lnSpc>
              <a:spcBef>
                <a:spcPts val="0"/>
              </a:spcBef>
              <a:spcAft>
                <a:spcPts val="600"/>
              </a:spcAft>
              <a:buClrTx/>
              <a:buSzPct val="100000"/>
              <a:buFont typeface="Arial" panose="020B0604020202020204" pitchFamily="34" charset="0"/>
              <a:buChar char="•"/>
              <a:tabLst/>
              <a:defRPr sz="1999" kern="1200">
                <a:solidFill>
                  <a:srgbClr val="50575B"/>
                </a:solidFill>
                <a:latin typeface="+mn-lt"/>
                <a:ea typeface="+mn-ea"/>
                <a:cs typeface="+mn-cs"/>
              </a:defRPr>
            </a:lvl3pPr>
            <a:lvl4pPr marL="625037" marR="0" indent="-179262" algn="l" defTabSz="913760" rtl="0" eaLnBrk="1" fontAlgn="auto" latinLnBrk="0" hangingPunct="1">
              <a:lnSpc>
                <a:spcPct val="100000"/>
              </a:lnSpc>
              <a:spcBef>
                <a:spcPts val="0"/>
              </a:spcBef>
              <a:spcAft>
                <a:spcPts val="600"/>
              </a:spcAft>
              <a:buClrTx/>
              <a:buSzPct val="100000"/>
              <a:buFont typeface="Symbol" panose="05050102010706020507" pitchFamily="18" charset="2"/>
              <a:buChar char="-"/>
              <a:tabLst/>
              <a:defRPr sz="1999" kern="1200">
                <a:solidFill>
                  <a:srgbClr val="50575B"/>
                </a:solidFill>
                <a:latin typeface="+mn-lt"/>
                <a:ea typeface="+mn-ea"/>
                <a:cs typeface="+mn-cs"/>
              </a:defRPr>
            </a:lvl4pPr>
            <a:lvl5pPr marL="719496" indent="-179874" algn="l" defTabSz="1218773" rtl="0" eaLnBrk="1" latinLnBrk="0" hangingPunct="1">
              <a:spcBef>
                <a:spcPct val="20000"/>
              </a:spcBef>
              <a:buFont typeface="Wingdings" panose="05000000000000000000" pitchFamily="2" charset="2"/>
              <a:buChar char="Ø"/>
              <a:defRPr sz="1999" kern="1200" baseline="0">
                <a:solidFill>
                  <a:schemeClr val="tx2"/>
                </a:solidFill>
                <a:latin typeface="+mn-lt"/>
                <a:ea typeface="+mn-ea"/>
                <a:cs typeface="+mn-cs"/>
              </a:defRPr>
            </a:lvl5pPr>
            <a:lvl6pPr marL="719496" indent="-179874" algn="l" defTabSz="1218773" rtl="0" eaLnBrk="1" latinLnBrk="0" hangingPunct="1">
              <a:spcBef>
                <a:spcPct val="20000"/>
              </a:spcBef>
              <a:buFont typeface="Wingdings" panose="05000000000000000000" pitchFamily="2" charset="2"/>
              <a:buChar char="Ø"/>
              <a:defRPr sz="1999" kern="1200">
                <a:solidFill>
                  <a:schemeClr val="tx2"/>
                </a:solidFill>
                <a:latin typeface="+mn-lt"/>
                <a:ea typeface="+mn-ea"/>
                <a:cs typeface="+mn-cs"/>
              </a:defRPr>
            </a:lvl6pPr>
            <a:lvl7pPr marL="3961012" indent="-304694" algn="l" defTabSz="1218773" rtl="0" eaLnBrk="1" latinLnBrk="0" hangingPunct="1">
              <a:spcBef>
                <a:spcPct val="20000"/>
              </a:spcBef>
              <a:buFont typeface="Arial" panose="020B0604020202020204" pitchFamily="34" charset="0"/>
              <a:buChar char="•"/>
              <a:defRPr sz="2698" kern="1200">
                <a:solidFill>
                  <a:schemeClr val="tx1"/>
                </a:solidFill>
                <a:latin typeface="+mn-lt"/>
                <a:ea typeface="+mn-ea"/>
                <a:cs typeface="+mn-cs"/>
              </a:defRPr>
            </a:lvl7pPr>
            <a:lvl8pPr marL="4570398" indent="-304694" algn="l" defTabSz="1218773" rtl="0" eaLnBrk="1" latinLnBrk="0" hangingPunct="1">
              <a:spcBef>
                <a:spcPct val="20000"/>
              </a:spcBef>
              <a:buFont typeface="Arial" panose="020B0604020202020204" pitchFamily="34" charset="0"/>
              <a:buChar char="•"/>
              <a:defRPr sz="2698" kern="1200">
                <a:solidFill>
                  <a:schemeClr val="tx1"/>
                </a:solidFill>
                <a:latin typeface="+mn-lt"/>
                <a:ea typeface="+mn-ea"/>
                <a:cs typeface="+mn-cs"/>
              </a:defRPr>
            </a:lvl8pPr>
            <a:lvl9pPr marL="5179786" indent="-304694" algn="l" defTabSz="1218773" rtl="0" eaLnBrk="1" latinLnBrk="0" hangingPunct="1">
              <a:spcBef>
                <a:spcPct val="20000"/>
              </a:spcBef>
              <a:buFont typeface="Arial" panose="020B0604020202020204" pitchFamily="34" charset="0"/>
              <a:buChar char="•"/>
              <a:defRPr sz="2698" kern="1200">
                <a:solidFill>
                  <a:schemeClr val="tx1"/>
                </a:solidFill>
                <a:latin typeface="+mn-lt"/>
                <a:ea typeface="+mn-ea"/>
                <a:cs typeface="+mn-cs"/>
              </a:defRPr>
            </a:lvl9pPr>
          </a:lstStyle>
          <a:p>
            <a:pPr marL="0" marR="0" lvl="0" indent="0" algn="l" defTabSz="91376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de-DE" sz="1200" b="0" i="0" u="none" strike="noStrike" kern="1200" cap="none" spc="0" normalizeH="0" baseline="0" noProof="0" dirty="0">
                <a:ln>
                  <a:noFill/>
                </a:ln>
                <a:solidFill>
                  <a:srgbClr val="50575B"/>
                </a:solidFill>
                <a:effectLst/>
                <a:uLnTx/>
                <a:uFillTx/>
                <a:latin typeface="Arial"/>
                <a:ea typeface="+mn-ea"/>
                <a:cs typeface="+mn-cs"/>
              </a:rPr>
              <a:t>Source: Federal Office </a:t>
            </a:r>
            <a:r>
              <a:rPr kumimoji="0" lang="de-DE" sz="1200" b="0" i="0" u="none" strike="noStrike" kern="1200" cap="none" spc="0" normalizeH="0" baseline="0" noProof="0" dirty="0" err="1">
                <a:ln>
                  <a:noFill/>
                </a:ln>
                <a:solidFill>
                  <a:srgbClr val="50575B"/>
                </a:solidFill>
                <a:effectLst/>
                <a:uLnTx/>
                <a:uFillTx/>
                <a:latin typeface="Arial"/>
                <a:ea typeface="+mn-ea"/>
                <a:cs typeface="+mn-cs"/>
              </a:rPr>
              <a:t>of</a:t>
            </a:r>
            <a:r>
              <a:rPr kumimoji="0" lang="de-DE" sz="1200" b="0" i="0" u="none" strike="noStrike" kern="1200" cap="none" spc="0" normalizeH="0" baseline="0" noProof="0" dirty="0">
                <a:ln>
                  <a:noFill/>
                </a:ln>
                <a:solidFill>
                  <a:srgbClr val="50575B"/>
                </a:solidFill>
                <a:effectLst/>
                <a:uLnTx/>
                <a:uFillTx/>
                <a:latin typeface="Arial"/>
                <a:ea typeface="+mn-ea"/>
                <a:cs typeface="+mn-cs"/>
              </a:rPr>
              <a:t> </a:t>
            </a:r>
            <a:r>
              <a:rPr kumimoji="0" lang="de-DE" sz="1200" b="0" i="0" u="none" strike="noStrike" kern="1200" cap="none" spc="0" normalizeH="0" baseline="0" noProof="0" dirty="0" err="1">
                <a:ln>
                  <a:noFill/>
                </a:ln>
                <a:solidFill>
                  <a:srgbClr val="50575B"/>
                </a:solidFill>
                <a:effectLst/>
                <a:uLnTx/>
                <a:uFillTx/>
                <a:latin typeface="Arial"/>
                <a:ea typeface="+mn-ea"/>
                <a:cs typeface="+mn-cs"/>
              </a:rPr>
              <a:t>Statistics</a:t>
            </a:r>
            <a:endParaRPr kumimoji="0" lang="de-DE" sz="1200" b="0" i="0" u="none" strike="noStrike" kern="1200" cap="none" spc="0" normalizeH="0" baseline="0" noProof="0" dirty="0">
              <a:ln>
                <a:noFill/>
              </a:ln>
              <a:solidFill>
                <a:srgbClr val="50575B"/>
              </a:solidFill>
              <a:effectLst/>
              <a:uLnTx/>
              <a:uFillTx/>
              <a:latin typeface="Arial"/>
              <a:ea typeface="+mn-ea"/>
              <a:cs typeface="+mn-cs"/>
            </a:endParaRPr>
          </a:p>
        </p:txBody>
      </p:sp>
      <p:sp>
        <p:nvSpPr>
          <p:cNvPr id="19" name="Textfeld 14">
            <a:extLst>
              <a:ext uri="{FF2B5EF4-FFF2-40B4-BE49-F238E27FC236}">
                <a16:creationId xmlns:a16="http://schemas.microsoft.com/office/drawing/2014/main" id="{06503E05-7463-4E3E-942B-0BDAAB44D827}"/>
              </a:ext>
            </a:extLst>
          </p:cNvPr>
          <p:cNvSpPr txBox="1"/>
          <p:nvPr/>
        </p:nvSpPr>
        <p:spPr>
          <a:xfrm>
            <a:off x="6063913" y="1794735"/>
            <a:ext cx="1204528" cy="271542"/>
          </a:xfrm>
          <a:prstGeom prst="rect">
            <a:avLst/>
          </a:prstGeom>
          <a:noFill/>
        </p:spPr>
        <p:txBody>
          <a:bodyPr wrap="square" lIns="108896" tIns="54448" rIns="108896" bIns="54448"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50" b="1" i="0" u="none" strike="noStrike" kern="1200" cap="none" spc="0" normalizeH="0" baseline="0" noProof="0" dirty="0">
                <a:ln>
                  <a:noFill/>
                </a:ln>
                <a:solidFill>
                  <a:srgbClr val="50575B"/>
                </a:solidFill>
                <a:effectLst/>
                <a:uLnTx/>
                <a:uFillTx/>
                <a:latin typeface="Arial"/>
                <a:ea typeface="+mn-ea"/>
                <a:cs typeface="+mn-cs"/>
              </a:rPr>
              <a:t>Q4 → Jan</a:t>
            </a:r>
          </a:p>
        </p:txBody>
      </p:sp>
      <p:sp>
        <p:nvSpPr>
          <p:cNvPr id="12" name="Textfeld 11">
            <a:extLst>
              <a:ext uri="{FF2B5EF4-FFF2-40B4-BE49-F238E27FC236}">
                <a16:creationId xmlns:a16="http://schemas.microsoft.com/office/drawing/2014/main" id="{7EC63773-15B1-4DC1-A7AA-AAE936BF23E5}"/>
              </a:ext>
            </a:extLst>
          </p:cNvPr>
          <p:cNvSpPr txBox="1"/>
          <p:nvPr/>
        </p:nvSpPr>
        <p:spPr>
          <a:xfrm>
            <a:off x="5456081" y="3034995"/>
            <a:ext cx="87556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err="1">
                <a:ln>
                  <a:noFill/>
                </a:ln>
                <a:solidFill>
                  <a:srgbClr val="A11510"/>
                </a:solidFill>
                <a:effectLst/>
                <a:uLnTx/>
                <a:uFillTx/>
                <a:latin typeface="Arial"/>
                <a:ea typeface="+mn-ea"/>
                <a:cs typeface="+mn-cs"/>
              </a:rPr>
              <a:t>Domestic</a:t>
            </a:r>
            <a:endParaRPr kumimoji="0" lang="de-DE" sz="1200" b="1" i="0" u="none" strike="noStrike" kern="1200" cap="none" spc="0" normalizeH="0" baseline="0" noProof="0" dirty="0">
              <a:ln>
                <a:noFill/>
              </a:ln>
              <a:solidFill>
                <a:srgbClr val="A11510"/>
              </a:solidFill>
              <a:effectLst/>
              <a:uLnTx/>
              <a:uFillTx/>
              <a:latin typeface="Arial"/>
              <a:ea typeface="+mn-ea"/>
              <a:cs typeface="+mn-cs"/>
            </a:endParaRPr>
          </a:p>
        </p:txBody>
      </p:sp>
      <p:sp>
        <p:nvSpPr>
          <p:cNvPr id="14" name="Textfeld 13">
            <a:extLst>
              <a:ext uri="{FF2B5EF4-FFF2-40B4-BE49-F238E27FC236}">
                <a16:creationId xmlns:a16="http://schemas.microsoft.com/office/drawing/2014/main" id="{5E8183E1-FCDC-4656-BDED-8D2E8E6D3D7B}"/>
              </a:ext>
            </a:extLst>
          </p:cNvPr>
          <p:cNvSpPr txBox="1"/>
          <p:nvPr/>
        </p:nvSpPr>
        <p:spPr>
          <a:xfrm>
            <a:off x="1854155" y="1918876"/>
            <a:ext cx="88678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003D60">
                    <a:lumMod val="60000"/>
                    <a:lumOff val="40000"/>
                  </a:srgbClr>
                </a:solidFill>
                <a:effectLst/>
                <a:uLnTx/>
                <a:uFillTx/>
                <a:latin typeface="Arial"/>
                <a:ea typeface="+mn-ea"/>
                <a:cs typeface="+mn-cs"/>
              </a:rPr>
              <a:t>Eurozone</a:t>
            </a:r>
          </a:p>
        </p:txBody>
      </p:sp>
      <p:sp>
        <p:nvSpPr>
          <p:cNvPr id="15" name="Textfeld 14">
            <a:extLst>
              <a:ext uri="{FF2B5EF4-FFF2-40B4-BE49-F238E27FC236}">
                <a16:creationId xmlns:a16="http://schemas.microsoft.com/office/drawing/2014/main" id="{F844F331-43AA-4B6D-A685-4BD4DB316A5E}"/>
              </a:ext>
            </a:extLst>
          </p:cNvPr>
          <p:cNvSpPr txBox="1"/>
          <p:nvPr/>
        </p:nvSpPr>
        <p:spPr>
          <a:xfrm>
            <a:off x="3715906" y="2297639"/>
            <a:ext cx="122020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50575B"/>
                </a:solidFill>
                <a:effectLst/>
                <a:uLnTx/>
                <a:uFillTx/>
                <a:latin typeface="Arial"/>
                <a:ea typeface="+mn-ea"/>
                <a:cs typeface="+mn-cs"/>
              </a:rPr>
              <a:t>Non-eurozone</a:t>
            </a:r>
          </a:p>
        </p:txBody>
      </p:sp>
      <p:graphicFrame>
        <p:nvGraphicFramePr>
          <p:cNvPr id="16" name="Tabelle 15">
            <a:extLst>
              <a:ext uri="{FF2B5EF4-FFF2-40B4-BE49-F238E27FC236}">
                <a16:creationId xmlns:a16="http://schemas.microsoft.com/office/drawing/2014/main" id="{2B6E6DC6-B7DD-4E7D-94ED-39D5AE32F4FB}"/>
              </a:ext>
            </a:extLst>
          </p:cNvPr>
          <p:cNvGraphicFramePr>
            <a:graphicFrameLocks noGrp="1"/>
          </p:cNvGraphicFramePr>
          <p:nvPr/>
        </p:nvGraphicFramePr>
        <p:xfrm>
          <a:off x="4374777" y="4088057"/>
          <a:ext cx="2341090" cy="1284576"/>
        </p:xfrm>
        <a:graphic>
          <a:graphicData uri="http://schemas.openxmlformats.org/drawingml/2006/table">
            <a:tbl>
              <a:tblPr/>
              <a:tblGrid>
                <a:gridCol w="1583125">
                  <a:extLst>
                    <a:ext uri="{9D8B030D-6E8A-4147-A177-3AD203B41FA5}">
                      <a16:colId xmlns:a16="http://schemas.microsoft.com/office/drawing/2014/main" val="3091145305"/>
                    </a:ext>
                  </a:extLst>
                </a:gridCol>
                <a:gridCol w="757965">
                  <a:extLst>
                    <a:ext uri="{9D8B030D-6E8A-4147-A177-3AD203B41FA5}">
                      <a16:colId xmlns:a16="http://schemas.microsoft.com/office/drawing/2014/main" val="654778663"/>
                    </a:ext>
                  </a:extLst>
                </a:gridCol>
              </a:tblGrid>
              <a:tr h="214096">
                <a:tc gridSpan="2">
                  <a:txBody>
                    <a:bodyPr/>
                    <a:lstStyle/>
                    <a:p>
                      <a:pPr algn="ctr" fontAlgn="ctr"/>
                      <a:r>
                        <a:rPr lang="de-DE" sz="1050" b="1" i="0" u="none" strike="noStrike" dirty="0">
                          <a:solidFill>
                            <a:schemeClr val="bg1"/>
                          </a:solidFill>
                          <a:effectLst/>
                          <a:latin typeface="+mn-lt"/>
                        </a:rPr>
                        <a:t>∆ Sales Q4/Q3 2023</a:t>
                      </a:r>
                    </a:p>
                  </a:txBody>
                  <a:tcPr marL="0" marR="0" marT="0" marB="0" anchor="ctr">
                    <a:lnL>
                      <a:noFill/>
                    </a:lnL>
                    <a:lnR>
                      <a:noFill/>
                    </a:lnR>
                    <a:lnT>
                      <a:noFill/>
                    </a:lnT>
                    <a:lnB>
                      <a:noFill/>
                    </a:lnB>
                    <a:solidFill>
                      <a:schemeClr val="accent1"/>
                    </a:solidFill>
                  </a:tcPr>
                </a:tc>
                <a:tc hMerge="1">
                  <a:txBody>
                    <a:bodyPr/>
                    <a:lstStyle/>
                    <a:p>
                      <a:pPr algn="r" fontAlgn="b"/>
                      <a:endParaRPr lang="de-DE" sz="1200" b="0" i="0" u="none" strike="noStrike" dirty="0">
                        <a:solidFill>
                          <a:srgbClr val="000000"/>
                        </a:solidFill>
                        <a:effectLst/>
                        <a:latin typeface="+mn-lt"/>
                      </a:endParaRPr>
                    </a:p>
                  </a:txBody>
                  <a:tcPr marL="0" marR="72000" marT="0" marB="0" anchor="ctr">
                    <a:lnL>
                      <a:noFill/>
                    </a:lnL>
                    <a:lnR>
                      <a:noFill/>
                    </a:lnR>
                    <a:lnT>
                      <a:noFill/>
                    </a:lnT>
                    <a:lnB>
                      <a:noFill/>
                    </a:lnB>
                    <a:solidFill>
                      <a:srgbClr val="FFFFFF"/>
                    </a:solidFill>
                  </a:tcPr>
                </a:tc>
                <a:extLst>
                  <a:ext uri="{0D108BD9-81ED-4DB2-BD59-A6C34878D82A}">
                    <a16:rowId xmlns:a16="http://schemas.microsoft.com/office/drawing/2014/main" val="323235861"/>
                  </a:ext>
                </a:extLst>
              </a:tr>
              <a:tr h="214096">
                <a:tc>
                  <a:txBody>
                    <a:bodyPr/>
                    <a:lstStyle/>
                    <a:p>
                      <a:pPr algn="l" fontAlgn="ctr"/>
                      <a:r>
                        <a:rPr lang="de-DE" sz="1100" b="1" i="0" u="none" strike="noStrike" dirty="0">
                          <a:solidFill>
                            <a:schemeClr val="tx1"/>
                          </a:solidFill>
                          <a:effectLst/>
                          <a:latin typeface="Calibri" panose="020F0502020204030204" pitchFamily="34" charset="0"/>
                        </a:rPr>
                        <a:t>Ø MET Industry</a:t>
                      </a:r>
                      <a:endParaRPr lang="de-DE" sz="1100" b="1" i="0" u="none" strike="noStrike" dirty="0">
                        <a:solidFill>
                          <a:schemeClr val="tx1"/>
                        </a:solidFill>
                        <a:effectLst/>
                        <a:latin typeface="Arial" panose="020B0604020202020204" pitchFamily="34" charset="0"/>
                      </a:endParaRPr>
                    </a:p>
                  </a:txBody>
                  <a:tcPr marL="0" marR="0" marT="0" marB="0" anchor="ctr">
                    <a:lnL>
                      <a:noFill/>
                    </a:lnL>
                    <a:lnR>
                      <a:noFill/>
                    </a:lnR>
                    <a:lnT>
                      <a:noFill/>
                    </a:lnT>
                    <a:lnB>
                      <a:noFill/>
                    </a:lnB>
                    <a:solidFill>
                      <a:srgbClr val="FFFFFF"/>
                    </a:solidFill>
                  </a:tcPr>
                </a:tc>
                <a:tc>
                  <a:txBody>
                    <a:bodyPr/>
                    <a:lstStyle/>
                    <a:p>
                      <a:pPr algn="r" fontAlgn="b"/>
                      <a:r>
                        <a:rPr lang="de-DE" sz="1100" b="1" i="0" u="none" strike="noStrike" dirty="0">
                          <a:solidFill>
                            <a:schemeClr val="tx1"/>
                          </a:solidFill>
                          <a:effectLst/>
                          <a:latin typeface="Arial" panose="020B0604020202020204" pitchFamily="34" charset="0"/>
                        </a:rPr>
                        <a:t>-1,8%</a:t>
                      </a:r>
                    </a:p>
                  </a:txBody>
                  <a:tcPr marL="0" marR="72000" marT="0" marB="0" anchor="ctr">
                    <a:lnL>
                      <a:noFill/>
                    </a:lnL>
                    <a:lnR>
                      <a:noFill/>
                    </a:lnR>
                    <a:lnT>
                      <a:noFill/>
                    </a:lnT>
                    <a:lnB>
                      <a:noFill/>
                    </a:lnB>
                    <a:solidFill>
                      <a:srgbClr val="FFFFFF"/>
                    </a:solidFill>
                  </a:tcPr>
                </a:tc>
                <a:extLst>
                  <a:ext uri="{0D108BD9-81ED-4DB2-BD59-A6C34878D82A}">
                    <a16:rowId xmlns:a16="http://schemas.microsoft.com/office/drawing/2014/main" val="907045709"/>
                  </a:ext>
                </a:extLst>
              </a:tr>
              <a:tr h="214096">
                <a:tc>
                  <a:txBody>
                    <a:bodyPr/>
                    <a:lstStyle/>
                    <a:p>
                      <a:pPr algn="l" fontAlgn="b"/>
                      <a:r>
                        <a:rPr lang="de-DE" sz="1100" b="0" i="0" u="none" strike="noStrike" dirty="0" err="1">
                          <a:solidFill>
                            <a:schemeClr val="tx1"/>
                          </a:solidFill>
                          <a:effectLst/>
                          <a:latin typeface="Arial" panose="020B0604020202020204" pitchFamily="34" charset="0"/>
                        </a:rPr>
                        <a:t>Domestic</a:t>
                      </a:r>
                      <a:endParaRPr lang="de-DE" sz="1100" b="0" i="0" u="none" strike="noStrike" dirty="0">
                        <a:solidFill>
                          <a:schemeClr val="tx1"/>
                        </a:solidFill>
                        <a:effectLst/>
                        <a:latin typeface="Arial" panose="020B0604020202020204" pitchFamily="34" charset="0"/>
                      </a:endParaRPr>
                    </a:p>
                  </a:txBody>
                  <a:tcPr marL="72000" marR="0" marT="0" marB="0" anchor="ctr">
                    <a:lnL>
                      <a:noFill/>
                    </a:lnL>
                    <a:lnR>
                      <a:noFill/>
                    </a:lnR>
                    <a:lnT>
                      <a:noFill/>
                    </a:lnT>
                    <a:lnB>
                      <a:noFill/>
                    </a:lnB>
                    <a:solidFill>
                      <a:schemeClr val="accent1">
                        <a:lumMod val="20000"/>
                        <a:lumOff val="80000"/>
                      </a:schemeClr>
                    </a:solidFill>
                  </a:tcPr>
                </a:tc>
                <a:tc>
                  <a:txBody>
                    <a:bodyPr/>
                    <a:lstStyle/>
                    <a:p>
                      <a:pPr algn="r" fontAlgn="b"/>
                      <a:r>
                        <a:rPr lang="de-DE" sz="1100" b="0" i="0" u="none" strike="noStrike">
                          <a:solidFill>
                            <a:schemeClr val="tx1"/>
                          </a:solidFill>
                          <a:effectLst/>
                          <a:latin typeface="Arial" panose="020B0604020202020204" pitchFamily="34" charset="0"/>
                        </a:rPr>
                        <a:t>-3,4%</a:t>
                      </a:r>
                    </a:p>
                  </a:txBody>
                  <a:tcPr marL="0" marR="72000" marT="0" marB="0" anchor="ctr">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2341632627"/>
                  </a:ext>
                </a:extLst>
              </a:tr>
              <a:tr h="214096">
                <a:tc>
                  <a:txBody>
                    <a:bodyPr/>
                    <a:lstStyle/>
                    <a:p>
                      <a:pPr algn="l" fontAlgn="b"/>
                      <a:r>
                        <a:rPr lang="de-DE" sz="1100" b="0" i="0" u="none" strike="noStrike" dirty="0" err="1">
                          <a:solidFill>
                            <a:schemeClr val="tx1"/>
                          </a:solidFill>
                          <a:effectLst/>
                          <a:latin typeface="Arial" panose="020B0604020202020204" pitchFamily="34" charset="0"/>
                        </a:rPr>
                        <a:t>Foreign</a:t>
                      </a:r>
                      <a:endParaRPr lang="de-DE" sz="1100" b="0" i="0" u="none" strike="noStrike" dirty="0">
                        <a:solidFill>
                          <a:schemeClr val="tx1"/>
                        </a:solidFill>
                        <a:effectLst/>
                        <a:latin typeface="Arial" panose="020B0604020202020204" pitchFamily="34" charset="0"/>
                      </a:endParaRPr>
                    </a:p>
                  </a:txBody>
                  <a:tcPr marL="72000" marR="0" marT="0" marB="0" anchor="ctr">
                    <a:lnL>
                      <a:noFill/>
                    </a:lnL>
                    <a:lnR>
                      <a:noFill/>
                    </a:lnR>
                    <a:lnT>
                      <a:noFill/>
                    </a:lnT>
                    <a:lnB>
                      <a:noFill/>
                    </a:lnB>
                    <a:solidFill>
                      <a:srgbClr val="FFFFFF"/>
                    </a:solidFill>
                  </a:tcPr>
                </a:tc>
                <a:tc>
                  <a:txBody>
                    <a:bodyPr/>
                    <a:lstStyle/>
                    <a:p>
                      <a:pPr algn="r" fontAlgn="b"/>
                      <a:r>
                        <a:rPr lang="de-DE" sz="1100" b="0" i="0" u="none" strike="noStrike" dirty="0">
                          <a:solidFill>
                            <a:schemeClr val="tx1"/>
                          </a:solidFill>
                          <a:effectLst/>
                          <a:latin typeface="Arial" panose="020B0604020202020204" pitchFamily="34" charset="0"/>
                        </a:rPr>
                        <a:t>-0,7%</a:t>
                      </a:r>
                    </a:p>
                  </a:txBody>
                  <a:tcPr marL="0" marR="72000" marT="0" marB="0" anchor="ctr">
                    <a:lnL>
                      <a:noFill/>
                    </a:lnL>
                    <a:lnR>
                      <a:noFill/>
                    </a:lnR>
                    <a:lnT>
                      <a:noFill/>
                    </a:lnT>
                    <a:lnB>
                      <a:noFill/>
                    </a:lnB>
                    <a:solidFill>
                      <a:srgbClr val="FFFFFF"/>
                    </a:solidFill>
                  </a:tcPr>
                </a:tc>
                <a:extLst>
                  <a:ext uri="{0D108BD9-81ED-4DB2-BD59-A6C34878D82A}">
                    <a16:rowId xmlns:a16="http://schemas.microsoft.com/office/drawing/2014/main" val="99011507"/>
                  </a:ext>
                </a:extLst>
              </a:tr>
              <a:tr h="214096">
                <a:tc>
                  <a:txBody>
                    <a:bodyPr/>
                    <a:lstStyle/>
                    <a:p>
                      <a:pPr algn="l" fontAlgn="b"/>
                      <a:r>
                        <a:rPr lang="de-DE" sz="1100" b="0" i="0" u="none" strike="noStrike" dirty="0" err="1">
                          <a:solidFill>
                            <a:schemeClr val="tx1"/>
                          </a:solidFill>
                          <a:effectLst/>
                          <a:latin typeface="Arial" panose="020B0604020202020204" pitchFamily="34" charset="0"/>
                        </a:rPr>
                        <a:t>thereof</a:t>
                      </a:r>
                      <a:r>
                        <a:rPr lang="de-DE" sz="1100" b="0" i="0" u="none" strike="noStrike" dirty="0">
                          <a:solidFill>
                            <a:schemeClr val="tx1"/>
                          </a:solidFill>
                          <a:effectLst/>
                          <a:latin typeface="Arial" panose="020B0604020202020204" pitchFamily="34" charset="0"/>
                        </a:rPr>
                        <a:t> Eurozone</a:t>
                      </a:r>
                    </a:p>
                  </a:txBody>
                  <a:tcPr marL="144000" marR="0" marT="0" marB="0" anchor="ctr">
                    <a:lnL>
                      <a:noFill/>
                    </a:lnL>
                    <a:lnR>
                      <a:noFill/>
                    </a:lnR>
                    <a:lnT>
                      <a:noFill/>
                    </a:lnT>
                    <a:lnB>
                      <a:noFill/>
                    </a:lnB>
                    <a:solidFill>
                      <a:schemeClr val="accent1">
                        <a:lumMod val="20000"/>
                        <a:lumOff val="80000"/>
                      </a:schemeClr>
                    </a:solidFill>
                  </a:tcPr>
                </a:tc>
                <a:tc>
                  <a:txBody>
                    <a:bodyPr/>
                    <a:lstStyle/>
                    <a:p>
                      <a:pPr algn="r" fontAlgn="b"/>
                      <a:r>
                        <a:rPr lang="de-DE" sz="1100" b="0" i="0" u="none" strike="noStrike" dirty="0">
                          <a:solidFill>
                            <a:schemeClr val="tx1"/>
                          </a:solidFill>
                          <a:effectLst/>
                          <a:latin typeface="Arial" panose="020B0604020202020204" pitchFamily="34" charset="0"/>
                        </a:rPr>
                        <a:t>-1,4%</a:t>
                      </a:r>
                    </a:p>
                  </a:txBody>
                  <a:tcPr marL="0" marR="72000" marT="0" marB="0" anchor="ctr">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3293249147"/>
                  </a:ext>
                </a:extLst>
              </a:tr>
              <a:tr h="214096">
                <a:tc>
                  <a:txBody>
                    <a:bodyPr/>
                    <a:lstStyle/>
                    <a:p>
                      <a:pPr algn="l" fontAlgn="b"/>
                      <a:r>
                        <a:rPr lang="de-DE" sz="1100" b="0" i="0" u="none" strike="noStrike" dirty="0" err="1">
                          <a:solidFill>
                            <a:schemeClr val="tx1"/>
                          </a:solidFill>
                          <a:effectLst/>
                          <a:latin typeface="Arial" panose="020B0604020202020204" pitchFamily="34" charset="0"/>
                        </a:rPr>
                        <a:t>thereof</a:t>
                      </a:r>
                      <a:r>
                        <a:rPr lang="de-DE" sz="1100" b="0" i="0" u="none" strike="noStrike" dirty="0">
                          <a:solidFill>
                            <a:schemeClr val="tx1"/>
                          </a:solidFill>
                          <a:effectLst/>
                          <a:latin typeface="Arial" panose="020B0604020202020204" pitchFamily="34" charset="0"/>
                        </a:rPr>
                        <a:t> Non-eurozone</a:t>
                      </a:r>
                    </a:p>
                  </a:txBody>
                  <a:tcPr marL="144000" marR="0" marT="0" marB="0" anchor="ctr">
                    <a:lnL>
                      <a:noFill/>
                    </a:lnL>
                    <a:lnR>
                      <a:noFill/>
                    </a:lnR>
                    <a:lnT>
                      <a:noFill/>
                    </a:lnT>
                    <a:lnB>
                      <a:noFill/>
                    </a:lnB>
                    <a:solidFill>
                      <a:srgbClr val="FFFFFF"/>
                    </a:solidFill>
                  </a:tcPr>
                </a:tc>
                <a:tc>
                  <a:txBody>
                    <a:bodyPr/>
                    <a:lstStyle/>
                    <a:p>
                      <a:pPr algn="r" fontAlgn="b"/>
                      <a:r>
                        <a:rPr lang="de-DE" sz="1100" b="0" i="0" u="none" strike="noStrike" dirty="0">
                          <a:solidFill>
                            <a:schemeClr val="tx1"/>
                          </a:solidFill>
                          <a:effectLst/>
                          <a:latin typeface="Arial" panose="020B0604020202020204" pitchFamily="34" charset="0"/>
                        </a:rPr>
                        <a:t>-1,8%</a:t>
                      </a:r>
                    </a:p>
                  </a:txBody>
                  <a:tcPr marL="0" marR="72000" marT="0" marB="0" anchor="ctr">
                    <a:lnL>
                      <a:noFill/>
                    </a:lnL>
                    <a:lnR>
                      <a:noFill/>
                    </a:lnR>
                    <a:lnT>
                      <a:noFill/>
                    </a:lnT>
                    <a:lnB>
                      <a:noFill/>
                    </a:lnB>
                    <a:solidFill>
                      <a:srgbClr val="FFFFFF"/>
                    </a:solidFill>
                  </a:tcPr>
                </a:tc>
                <a:extLst>
                  <a:ext uri="{0D108BD9-81ED-4DB2-BD59-A6C34878D82A}">
                    <a16:rowId xmlns:a16="http://schemas.microsoft.com/office/drawing/2014/main" val="3145049275"/>
                  </a:ext>
                </a:extLst>
              </a:tr>
            </a:tbl>
          </a:graphicData>
        </a:graphic>
      </p:graphicFrame>
    </p:spTree>
    <p:extLst>
      <p:ext uri="{BB962C8B-B14F-4D97-AF65-F5344CB8AC3E}">
        <p14:creationId xmlns:p14="http://schemas.microsoft.com/office/powerpoint/2010/main" val="22557753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Inhaltsplatzhalter 31">
            <a:extLst>
              <a:ext uri="{FF2B5EF4-FFF2-40B4-BE49-F238E27FC236}">
                <a16:creationId xmlns:a16="http://schemas.microsoft.com/office/drawing/2014/main" id="{6E0F52FE-2B76-405B-AE10-81497A8573B6}"/>
              </a:ext>
            </a:extLst>
          </p:cNvPr>
          <p:cNvGraphicFramePr>
            <a:graphicFrameLocks noGrp="1"/>
          </p:cNvGraphicFramePr>
          <p:nvPr>
            <p:ph sz="quarter" idx="14"/>
          </p:nvPr>
        </p:nvGraphicFramePr>
        <p:xfrm>
          <a:off x="6143624" y="1611933"/>
          <a:ext cx="5722938" cy="430013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4" name="Inhaltsplatzhalter 17">
            <a:extLst>
              <a:ext uri="{FF2B5EF4-FFF2-40B4-BE49-F238E27FC236}">
                <a16:creationId xmlns:a16="http://schemas.microsoft.com/office/drawing/2014/main" id="{75718F60-25EC-4DE9-9FA0-362607666159}"/>
              </a:ext>
            </a:extLst>
          </p:cNvPr>
          <p:cNvGraphicFramePr>
            <a:graphicFrameLocks noGrp="1"/>
          </p:cNvGraphicFramePr>
          <p:nvPr>
            <p:ph sz="quarter" idx="13"/>
          </p:nvPr>
        </p:nvGraphicFramePr>
        <p:xfrm>
          <a:off x="252413" y="1582328"/>
          <a:ext cx="5721350" cy="4329741"/>
        </p:xfrm>
        <a:graphic>
          <a:graphicData uri="http://schemas.openxmlformats.org/drawingml/2006/chart">
            <c:chart xmlns:c="http://schemas.openxmlformats.org/drawingml/2006/chart" xmlns:r="http://schemas.openxmlformats.org/officeDocument/2006/relationships" r:id="rId3"/>
          </a:graphicData>
        </a:graphic>
      </p:graphicFrame>
      <p:sp>
        <p:nvSpPr>
          <p:cNvPr id="6" name="Titel 5">
            <a:extLst>
              <a:ext uri="{FF2B5EF4-FFF2-40B4-BE49-F238E27FC236}">
                <a16:creationId xmlns:a16="http://schemas.microsoft.com/office/drawing/2014/main" id="{EEEE34A3-AE82-4C0C-8417-6D86EE83B524}"/>
              </a:ext>
            </a:extLst>
          </p:cNvPr>
          <p:cNvSpPr>
            <a:spLocks noGrp="1"/>
          </p:cNvSpPr>
          <p:nvPr>
            <p:ph type="title"/>
          </p:nvPr>
        </p:nvSpPr>
        <p:spPr>
          <a:xfrm>
            <a:off x="251933" y="230324"/>
            <a:ext cx="11614629" cy="510845"/>
          </a:xfrm>
        </p:spPr>
        <p:txBody>
          <a:bodyPr>
            <a:normAutofit fontScale="90000"/>
          </a:bodyPr>
          <a:lstStyle/>
          <a:p>
            <a:r>
              <a:rPr lang="en-US" dirty="0"/>
              <a:t>Key Economic Indicators in the MET Industry: Recession Intensifies at the Start of the Year</a:t>
            </a:r>
            <a:endParaRPr lang="en-GB" noProof="0" dirty="0"/>
          </a:p>
        </p:txBody>
      </p:sp>
      <p:sp>
        <p:nvSpPr>
          <p:cNvPr id="5" name="Foliennummernplatzhalter 4">
            <a:extLst>
              <a:ext uri="{FF2B5EF4-FFF2-40B4-BE49-F238E27FC236}">
                <a16:creationId xmlns:a16="http://schemas.microsoft.com/office/drawing/2014/main" id="{B1BBBA78-7461-42EC-A931-179168F0CF83}"/>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1131B2-4820-4D6B-8436-FC6DECFA1E39}" type="slidenum">
              <a:rPr kumimoji="0" lang="de-DE" sz="1199" b="0" i="0" u="none" strike="noStrike" kern="1200" cap="none" spc="0" normalizeH="0" baseline="0" noProof="0" smtClean="0">
                <a:ln>
                  <a:noFill/>
                </a:ln>
                <a:solidFill>
                  <a:srgbClr val="005687"/>
                </a:solidFill>
                <a:effectLst/>
                <a:uLnTx/>
                <a:uFillTx/>
                <a:latin typeface="Arial (Textkörp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de-DE" sz="1199" b="0" i="0" u="none" strike="noStrike" kern="1200" cap="none" spc="0" normalizeH="0" baseline="0" noProof="0" dirty="0">
              <a:ln>
                <a:noFill/>
              </a:ln>
              <a:solidFill>
                <a:srgbClr val="50575B">
                  <a:tint val="75000"/>
                </a:srgbClr>
              </a:solidFill>
              <a:effectLst/>
              <a:uLnTx/>
              <a:uFillTx/>
              <a:latin typeface="Arial"/>
              <a:ea typeface="+mn-ea"/>
              <a:cs typeface="+mn-cs"/>
            </a:endParaRPr>
          </a:p>
        </p:txBody>
      </p:sp>
      <p:sp>
        <p:nvSpPr>
          <p:cNvPr id="10" name="Textplatzhalter 1">
            <a:extLst>
              <a:ext uri="{FF2B5EF4-FFF2-40B4-BE49-F238E27FC236}">
                <a16:creationId xmlns:a16="http://schemas.microsoft.com/office/drawing/2014/main" id="{C5EEBABC-75D9-427A-9088-46C7C706C5A9}"/>
              </a:ext>
            </a:extLst>
          </p:cNvPr>
          <p:cNvSpPr txBox="1">
            <a:spLocks/>
          </p:cNvSpPr>
          <p:nvPr/>
        </p:nvSpPr>
        <p:spPr>
          <a:xfrm>
            <a:off x="230340" y="945931"/>
            <a:ext cx="11148860" cy="636396"/>
          </a:xfrm>
          <a:prstGeom prst="rect">
            <a:avLst/>
          </a:prstGeom>
        </p:spPr>
        <p:txBody>
          <a:bodyPr/>
          <a:lstStyle>
            <a:lvl1pPr marL="0" marR="0" indent="0" algn="l" defTabSz="913760" rtl="0" eaLnBrk="1" fontAlgn="auto" latinLnBrk="0" hangingPunct="1">
              <a:lnSpc>
                <a:spcPct val="100000"/>
              </a:lnSpc>
              <a:spcBef>
                <a:spcPts val="0"/>
              </a:spcBef>
              <a:spcAft>
                <a:spcPts val="600"/>
              </a:spcAft>
              <a:buClrTx/>
              <a:buSzTx/>
              <a:buFont typeface="Arial" panose="020B0604020202020204" pitchFamily="34" charset="0"/>
              <a:buNone/>
              <a:tabLst/>
              <a:defRPr sz="1999" kern="1200">
                <a:solidFill>
                  <a:srgbClr val="50575B"/>
                </a:solidFill>
                <a:latin typeface="+mn-lt"/>
                <a:ea typeface="+mn-ea"/>
                <a:cs typeface="+mn-cs"/>
              </a:defRPr>
            </a:lvl1pPr>
            <a:lvl2pPr marL="263341" marR="0" indent="-263341" algn="l" defTabSz="913760" rtl="0" eaLnBrk="1" fontAlgn="auto" latinLnBrk="0" hangingPunct="1">
              <a:lnSpc>
                <a:spcPct val="100000"/>
              </a:lnSpc>
              <a:spcBef>
                <a:spcPts val="0"/>
              </a:spcBef>
              <a:spcAft>
                <a:spcPts val="600"/>
              </a:spcAft>
              <a:buClr>
                <a:schemeClr val="tx2"/>
              </a:buClr>
              <a:buSzPct val="100000"/>
              <a:buFont typeface="Arial" panose="020B0604020202020204" pitchFamily="34" charset="0"/>
              <a:buChar char="»"/>
              <a:tabLst/>
              <a:defRPr sz="1999" kern="1200">
                <a:solidFill>
                  <a:srgbClr val="50575B"/>
                </a:solidFill>
                <a:latin typeface="+mn-lt"/>
                <a:ea typeface="+mn-ea"/>
                <a:cs typeface="+mn-cs"/>
              </a:defRPr>
            </a:lvl2pPr>
            <a:lvl3pPr marL="447362" marR="0" indent="-179262" algn="l" defTabSz="913760" rtl="0" eaLnBrk="1" fontAlgn="auto" latinLnBrk="0" hangingPunct="1">
              <a:lnSpc>
                <a:spcPct val="100000"/>
              </a:lnSpc>
              <a:spcBef>
                <a:spcPts val="0"/>
              </a:spcBef>
              <a:spcAft>
                <a:spcPts val="600"/>
              </a:spcAft>
              <a:buClrTx/>
              <a:buSzPct val="100000"/>
              <a:buFont typeface="Arial" panose="020B0604020202020204" pitchFamily="34" charset="0"/>
              <a:buChar char="•"/>
              <a:tabLst/>
              <a:defRPr sz="1999" kern="1200">
                <a:solidFill>
                  <a:srgbClr val="50575B"/>
                </a:solidFill>
                <a:latin typeface="+mn-lt"/>
                <a:ea typeface="+mn-ea"/>
                <a:cs typeface="+mn-cs"/>
              </a:defRPr>
            </a:lvl3pPr>
            <a:lvl4pPr marL="625037" marR="0" indent="-179262" algn="l" defTabSz="913760" rtl="0" eaLnBrk="1" fontAlgn="auto" latinLnBrk="0" hangingPunct="1">
              <a:lnSpc>
                <a:spcPct val="100000"/>
              </a:lnSpc>
              <a:spcBef>
                <a:spcPts val="0"/>
              </a:spcBef>
              <a:spcAft>
                <a:spcPts val="600"/>
              </a:spcAft>
              <a:buClrTx/>
              <a:buSzPct val="100000"/>
              <a:buFont typeface="Symbol" panose="05050102010706020507" pitchFamily="18" charset="2"/>
              <a:buChar char="-"/>
              <a:tabLst/>
              <a:defRPr sz="1999" kern="1200">
                <a:solidFill>
                  <a:srgbClr val="50575B"/>
                </a:solidFill>
                <a:latin typeface="+mn-lt"/>
                <a:ea typeface="+mn-ea"/>
                <a:cs typeface="+mn-cs"/>
              </a:defRPr>
            </a:lvl4pPr>
            <a:lvl5pPr marL="719496" indent="-179874" algn="l" defTabSz="1218773" rtl="0" eaLnBrk="1" latinLnBrk="0" hangingPunct="1">
              <a:spcBef>
                <a:spcPct val="20000"/>
              </a:spcBef>
              <a:buFont typeface="Wingdings" panose="05000000000000000000" pitchFamily="2" charset="2"/>
              <a:buChar char="Ø"/>
              <a:defRPr sz="1999" kern="1200" baseline="0">
                <a:solidFill>
                  <a:schemeClr val="tx2"/>
                </a:solidFill>
                <a:latin typeface="+mn-lt"/>
                <a:ea typeface="+mn-ea"/>
                <a:cs typeface="+mn-cs"/>
              </a:defRPr>
            </a:lvl5pPr>
            <a:lvl6pPr marL="719496" indent="-179874" algn="l" defTabSz="1218773" rtl="0" eaLnBrk="1" latinLnBrk="0" hangingPunct="1">
              <a:spcBef>
                <a:spcPct val="20000"/>
              </a:spcBef>
              <a:buFont typeface="Wingdings" panose="05000000000000000000" pitchFamily="2" charset="2"/>
              <a:buChar char="Ø"/>
              <a:defRPr sz="1999" kern="1200">
                <a:solidFill>
                  <a:schemeClr val="tx2"/>
                </a:solidFill>
                <a:latin typeface="+mn-lt"/>
                <a:ea typeface="+mn-ea"/>
                <a:cs typeface="+mn-cs"/>
              </a:defRPr>
            </a:lvl6pPr>
            <a:lvl7pPr marL="3961012" indent="-304694" algn="l" defTabSz="1218773" rtl="0" eaLnBrk="1" latinLnBrk="0" hangingPunct="1">
              <a:spcBef>
                <a:spcPct val="20000"/>
              </a:spcBef>
              <a:buFont typeface="Arial" panose="020B0604020202020204" pitchFamily="34" charset="0"/>
              <a:buChar char="•"/>
              <a:defRPr sz="2698" kern="1200">
                <a:solidFill>
                  <a:schemeClr val="tx1"/>
                </a:solidFill>
                <a:latin typeface="+mn-lt"/>
                <a:ea typeface="+mn-ea"/>
                <a:cs typeface="+mn-cs"/>
              </a:defRPr>
            </a:lvl7pPr>
            <a:lvl8pPr marL="4570398" indent="-304694" algn="l" defTabSz="1218773" rtl="0" eaLnBrk="1" latinLnBrk="0" hangingPunct="1">
              <a:spcBef>
                <a:spcPct val="20000"/>
              </a:spcBef>
              <a:buFont typeface="Arial" panose="020B0604020202020204" pitchFamily="34" charset="0"/>
              <a:buChar char="•"/>
              <a:defRPr sz="2698" kern="1200">
                <a:solidFill>
                  <a:schemeClr val="tx1"/>
                </a:solidFill>
                <a:latin typeface="+mn-lt"/>
                <a:ea typeface="+mn-ea"/>
                <a:cs typeface="+mn-cs"/>
              </a:defRPr>
            </a:lvl8pPr>
            <a:lvl9pPr marL="5179786" indent="-304694" algn="l" defTabSz="1218773" rtl="0" eaLnBrk="1" latinLnBrk="0" hangingPunct="1">
              <a:spcBef>
                <a:spcPct val="20000"/>
              </a:spcBef>
              <a:buFont typeface="Arial" panose="020B0604020202020204" pitchFamily="34" charset="0"/>
              <a:buChar char="•"/>
              <a:defRPr sz="2698" kern="1200">
                <a:solidFill>
                  <a:schemeClr val="tx1"/>
                </a:solidFill>
                <a:latin typeface="+mn-lt"/>
                <a:ea typeface="+mn-ea"/>
                <a:cs typeface="+mn-cs"/>
              </a:defRPr>
            </a:lvl9pPr>
          </a:lstStyle>
          <a:p>
            <a:pPr marL="0" marR="0" lvl="0" indent="0" algn="l" defTabSz="91376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50575B"/>
                </a:solidFill>
                <a:effectLst/>
                <a:uLnTx/>
                <a:uFillTx/>
                <a:latin typeface="Arial"/>
                <a:ea typeface="+mn-ea"/>
                <a:cs typeface="+mn-cs"/>
              </a:rPr>
              <a:t>Development of incoming orders, sales &amp; production in the MET Industry</a:t>
            </a:r>
          </a:p>
          <a:p>
            <a:pPr marL="0" marR="0" lvl="0" indent="0" algn="l" defTabSz="91376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50575B"/>
                </a:solidFill>
                <a:effectLst/>
                <a:uLnTx/>
                <a:uFillTx/>
                <a:latin typeface="Arial"/>
                <a:ea typeface="+mn-ea"/>
                <a:cs typeface="+mn-cs"/>
              </a:rPr>
              <a:t>Price, calendar, and seasonally adjusted values.</a:t>
            </a:r>
          </a:p>
        </p:txBody>
      </p:sp>
      <p:sp>
        <p:nvSpPr>
          <p:cNvPr id="13" name="Fußzeilenplatzhalter 1">
            <a:extLst>
              <a:ext uri="{FF2B5EF4-FFF2-40B4-BE49-F238E27FC236}">
                <a16:creationId xmlns:a16="http://schemas.microsoft.com/office/drawing/2014/main" id="{136510DC-0AC9-4606-954B-9E1232FA92F8}"/>
              </a:ext>
            </a:extLst>
          </p:cNvPr>
          <p:cNvSpPr txBox="1">
            <a:spLocks/>
          </p:cNvSpPr>
          <p:nvPr/>
        </p:nvSpPr>
        <p:spPr>
          <a:xfrm>
            <a:off x="322355" y="6489172"/>
            <a:ext cx="7198125" cy="277008"/>
          </a:xfrm>
          <a:prstGeom prst="rect">
            <a:avLst/>
          </a:prstGeom>
        </p:spPr>
        <p:txBody>
          <a:bodyPr vert="horz" lIns="91440" tIns="45720" rIns="91440" bIns="45720" rtlCol="0" anchor="ctr"/>
          <a:lstStyle>
            <a:defPPr>
              <a:defRPr lang="de-DE"/>
            </a:defPPr>
            <a:lvl1pPr marL="0" algn="ctr" defTabSz="914400" rtl="0" eaLnBrk="1" latinLnBrk="0" hangingPunct="1">
              <a:defRPr sz="1199"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3760" rtl="0" eaLnBrk="1" fontAlgn="auto" latinLnBrk="0" hangingPunct="1">
              <a:lnSpc>
                <a:spcPct val="100000"/>
              </a:lnSpc>
              <a:spcBef>
                <a:spcPts val="0"/>
              </a:spcBef>
              <a:spcAft>
                <a:spcPts val="0"/>
              </a:spcAft>
              <a:buClrTx/>
              <a:buSzTx/>
              <a:buFontTx/>
              <a:buNone/>
              <a:tabLst/>
              <a:defRPr/>
            </a:pPr>
            <a:r>
              <a:rPr kumimoji="0" lang="en-US" sz="1199" b="0" i="0" u="none" strike="noStrike" kern="1200" cap="none" spc="0" normalizeH="0" baseline="0" noProof="0" dirty="0">
                <a:ln>
                  <a:noFill/>
                </a:ln>
                <a:solidFill>
                  <a:srgbClr val="003D60"/>
                </a:solidFill>
                <a:effectLst/>
                <a:uLnTx/>
                <a:uFillTx/>
                <a:latin typeface="Arial (Textkörper)"/>
                <a:ea typeface="+mn-ea"/>
                <a:cs typeface="Arabic Typesetting" panose="03020402040406030203" pitchFamily="66" charset="-78"/>
              </a:rPr>
              <a:t>MET business cycle report, March 2024</a:t>
            </a:r>
            <a:endParaRPr kumimoji="0" lang="de-DE" sz="1199" b="0" i="0" u="none" strike="noStrike" kern="1200" cap="none" spc="0" normalizeH="0" baseline="0" noProof="0" dirty="0">
              <a:ln>
                <a:noFill/>
              </a:ln>
              <a:solidFill>
                <a:srgbClr val="003D60"/>
              </a:solidFill>
              <a:effectLst/>
              <a:uLnTx/>
              <a:uFillTx/>
              <a:latin typeface="Arial (Textkörper)"/>
              <a:ea typeface="+mn-ea"/>
              <a:cs typeface="Arabic Typesetting" panose="03020402040406030203" pitchFamily="66" charset="-78"/>
            </a:endParaRPr>
          </a:p>
        </p:txBody>
      </p:sp>
      <p:sp>
        <p:nvSpPr>
          <p:cNvPr id="15" name="Rechteck 14">
            <a:extLst>
              <a:ext uri="{FF2B5EF4-FFF2-40B4-BE49-F238E27FC236}">
                <a16:creationId xmlns:a16="http://schemas.microsoft.com/office/drawing/2014/main" id="{A0CA0374-32CA-4906-8C03-6166C2F763E0}"/>
              </a:ext>
            </a:extLst>
          </p:cNvPr>
          <p:cNvSpPr/>
          <p:nvPr/>
        </p:nvSpPr>
        <p:spPr>
          <a:xfrm>
            <a:off x="710742" y="1992767"/>
            <a:ext cx="870751" cy="30764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399" b="1" i="0" u="none" strike="noStrike" kern="1200" cap="none" spc="0" normalizeH="0" baseline="0" noProof="0" dirty="0">
                <a:ln>
                  <a:noFill/>
                </a:ln>
                <a:solidFill>
                  <a:srgbClr val="50575B"/>
                </a:solidFill>
                <a:effectLst/>
                <a:uLnTx/>
                <a:uFillTx/>
                <a:latin typeface="Arial"/>
                <a:ea typeface="+mn-ea"/>
                <a:cs typeface="+mn-cs"/>
              </a:rPr>
              <a:t>Indices*</a:t>
            </a:r>
          </a:p>
        </p:txBody>
      </p:sp>
      <p:sp>
        <p:nvSpPr>
          <p:cNvPr id="16" name="Rechteck 15">
            <a:extLst>
              <a:ext uri="{FF2B5EF4-FFF2-40B4-BE49-F238E27FC236}">
                <a16:creationId xmlns:a16="http://schemas.microsoft.com/office/drawing/2014/main" id="{77C57057-090A-48C1-A86A-18D399858FC7}"/>
              </a:ext>
            </a:extLst>
          </p:cNvPr>
          <p:cNvSpPr/>
          <p:nvPr/>
        </p:nvSpPr>
        <p:spPr>
          <a:xfrm>
            <a:off x="6432092" y="1992766"/>
            <a:ext cx="1338828" cy="30764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399" b="1" i="0" u="none" strike="noStrike" kern="1200" cap="none" spc="0" normalizeH="0" baseline="0" noProof="0" dirty="0">
                <a:ln>
                  <a:noFill/>
                </a:ln>
                <a:solidFill>
                  <a:srgbClr val="50575B"/>
                </a:solidFill>
                <a:effectLst/>
                <a:uLnTx/>
                <a:uFillTx/>
                <a:latin typeface="Arial"/>
                <a:ea typeface="+mn-ea"/>
                <a:cs typeface="+mn-cs"/>
              </a:rPr>
              <a:t>Book-</a:t>
            </a:r>
            <a:r>
              <a:rPr kumimoji="0" lang="de-DE" sz="1399" b="1" i="0" u="none" strike="noStrike" kern="1200" cap="none" spc="0" normalizeH="0" baseline="0" noProof="0" dirty="0" err="1">
                <a:ln>
                  <a:noFill/>
                </a:ln>
                <a:solidFill>
                  <a:srgbClr val="50575B"/>
                </a:solidFill>
                <a:effectLst/>
                <a:uLnTx/>
                <a:uFillTx/>
                <a:latin typeface="Arial"/>
                <a:ea typeface="+mn-ea"/>
                <a:cs typeface="+mn-cs"/>
              </a:rPr>
              <a:t>to</a:t>
            </a:r>
            <a:r>
              <a:rPr kumimoji="0" lang="de-DE" sz="1399" b="1" i="0" u="none" strike="noStrike" kern="1200" cap="none" spc="0" normalizeH="0" baseline="0" noProof="0" dirty="0">
                <a:ln>
                  <a:noFill/>
                </a:ln>
                <a:solidFill>
                  <a:srgbClr val="50575B"/>
                </a:solidFill>
                <a:effectLst/>
                <a:uLnTx/>
                <a:uFillTx/>
                <a:latin typeface="Arial"/>
                <a:ea typeface="+mn-ea"/>
                <a:cs typeface="+mn-cs"/>
              </a:rPr>
              <a:t>-Bill**</a:t>
            </a:r>
          </a:p>
        </p:txBody>
      </p:sp>
      <p:sp>
        <p:nvSpPr>
          <p:cNvPr id="17" name="Textfeld 16">
            <a:extLst>
              <a:ext uri="{FF2B5EF4-FFF2-40B4-BE49-F238E27FC236}">
                <a16:creationId xmlns:a16="http://schemas.microsoft.com/office/drawing/2014/main" id="{FDD036E4-395B-4C92-905A-E1CE0DECEE3C}"/>
              </a:ext>
            </a:extLst>
          </p:cNvPr>
          <p:cNvSpPr txBox="1"/>
          <p:nvPr/>
        </p:nvSpPr>
        <p:spPr>
          <a:xfrm>
            <a:off x="10608729" y="3141443"/>
            <a:ext cx="1257967" cy="253916"/>
          </a:xfrm>
          <a:prstGeom prst="rect">
            <a:avLst/>
          </a:prstGeom>
          <a:noFill/>
        </p:spPr>
        <p:txBody>
          <a:bodyPr wrap="square" rtlCol="0">
            <a:spAutoFit/>
          </a:bodyPr>
          <a:lstStyle/>
          <a:p>
            <a:pPr marL="0" marR="0" lvl="0" indent="0" algn="ctr" defTabSz="1219139"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dirty="0">
                <a:ln>
                  <a:noFill/>
                </a:ln>
                <a:solidFill>
                  <a:srgbClr val="50575B"/>
                </a:solidFill>
                <a:effectLst/>
                <a:uLnTx/>
                <a:uFillTx/>
                <a:latin typeface="Arial" panose="020B0604020202020204" pitchFamily="34" charset="0"/>
                <a:ea typeface="+mn-ea"/>
                <a:cs typeface="Arial" panose="020B0604020202020204" pitchFamily="34" charset="0"/>
              </a:rPr>
              <a:t>Q4 → Jan</a:t>
            </a:r>
          </a:p>
        </p:txBody>
      </p:sp>
      <p:sp>
        <p:nvSpPr>
          <p:cNvPr id="18" name="Textfeld 17">
            <a:extLst>
              <a:ext uri="{FF2B5EF4-FFF2-40B4-BE49-F238E27FC236}">
                <a16:creationId xmlns:a16="http://schemas.microsoft.com/office/drawing/2014/main" id="{1ED4B90F-7CF7-491C-BC09-10983C768D43}"/>
              </a:ext>
            </a:extLst>
          </p:cNvPr>
          <p:cNvSpPr txBox="1"/>
          <p:nvPr/>
        </p:nvSpPr>
        <p:spPr>
          <a:xfrm>
            <a:off x="4873509" y="4151461"/>
            <a:ext cx="1101841" cy="253916"/>
          </a:xfrm>
          <a:prstGeom prst="rect">
            <a:avLst/>
          </a:prstGeom>
          <a:noFill/>
        </p:spPr>
        <p:txBody>
          <a:bodyPr wrap="square" rtlCol="0">
            <a:spAutoFit/>
          </a:bodyPr>
          <a:lstStyle/>
          <a:p>
            <a:pPr marL="0" marR="0" lvl="0" indent="0" algn="ctr" defTabSz="1219139"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dirty="0">
                <a:ln>
                  <a:noFill/>
                </a:ln>
                <a:solidFill>
                  <a:srgbClr val="50575B"/>
                </a:solidFill>
                <a:effectLst/>
                <a:uLnTx/>
                <a:uFillTx/>
                <a:latin typeface="Arial" panose="020B0604020202020204" pitchFamily="34" charset="0"/>
                <a:ea typeface="+mn-ea"/>
                <a:cs typeface="Arial" panose="020B0604020202020204" pitchFamily="34" charset="0"/>
              </a:rPr>
              <a:t>Q3 → </a:t>
            </a:r>
            <a:r>
              <a:rPr kumimoji="0" lang="de-DE" sz="1050" b="0" i="0" u="none" strike="noStrike" kern="1200" cap="none" spc="0" normalizeH="0" baseline="0" noProof="0" dirty="0" err="1">
                <a:ln>
                  <a:noFill/>
                </a:ln>
                <a:solidFill>
                  <a:srgbClr val="50575B"/>
                </a:solidFill>
                <a:effectLst/>
                <a:uLnTx/>
                <a:uFillTx/>
                <a:latin typeface="Arial" panose="020B0604020202020204" pitchFamily="34" charset="0"/>
                <a:ea typeface="+mn-ea"/>
                <a:cs typeface="Arial" panose="020B0604020202020204" pitchFamily="34" charset="0"/>
              </a:rPr>
              <a:t>Okt+Nov</a:t>
            </a:r>
            <a:endParaRPr kumimoji="0" lang="de-DE" sz="1050" b="0" i="0" u="none" strike="noStrike" kern="1200" cap="none" spc="0" normalizeH="0" baseline="0" noProof="0" dirty="0">
              <a:ln>
                <a:noFill/>
              </a:ln>
              <a:solidFill>
                <a:srgbClr val="50575B"/>
              </a:solidFill>
              <a:effectLst/>
              <a:uLnTx/>
              <a:uFillTx/>
              <a:latin typeface="Arial" panose="020B0604020202020204" pitchFamily="34" charset="0"/>
              <a:ea typeface="+mn-ea"/>
              <a:cs typeface="Arial" panose="020B0604020202020204" pitchFamily="34" charset="0"/>
            </a:endParaRPr>
          </a:p>
        </p:txBody>
      </p:sp>
      <p:sp>
        <p:nvSpPr>
          <p:cNvPr id="19" name="Textfeld 18">
            <a:extLst>
              <a:ext uri="{FF2B5EF4-FFF2-40B4-BE49-F238E27FC236}">
                <a16:creationId xmlns:a16="http://schemas.microsoft.com/office/drawing/2014/main" id="{57CF6065-0332-44E9-A2E2-E5A621650E93}"/>
              </a:ext>
            </a:extLst>
          </p:cNvPr>
          <p:cNvSpPr txBox="1"/>
          <p:nvPr/>
        </p:nvSpPr>
        <p:spPr>
          <a:xfrm>
            <a:off x="3317196" y="1795170"/>
            <a:ext cx="118494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003D60"/>
                </a:solidFill>
                <a:effectLst/>
                <a:uLnTx/>
                <a:uFillTx/>
                <a:latin typeface="Arial"/>
                <a:ea typeface="+mn-ea"/>
                <a:cs typeface="+mn-cs"/>
              </a:rPr>
              <a:t>Order </a:t>
            </a:r>
            <a:r>
              <a:rPr kumimoji="0" lang="de-DE" sz="1200" b="1" i="0" u="none" strike="noStrike" kern="1200" cap="none" spc="0" normalizeH="0" baseline="0" noProof="0" dirty="0" err="1">
                <a:ln>
                  <a:noFill/>
                </a:ln>
                <a:solidFill>
                  <a:srgbClr val="003D60"/>
                </a:solidFill>
                <a:effectLst/>
                <a:uLnTx/>
                <a:uFillTx/>
                <a:latin typeface="Arial"/>
                <a:ea typeface="+mn-ea"/>
                <a:cs typeface="+mn-cs"/>
              </a:rPr>
              <a:t>volume</a:t>
            </a:r>
            <a:endParaRPr kumimoji="0" lang="de-DE" sz="1200" b="1" i="0" u="none" strike="noStrike" kern="1200" cap="none" spc="0" normalizeH="0" baseline="0" noProof="0" dirty="0">
              <a:ln>
                <a:noFill/>
              </a:ln>
              <a:solidFill>
                <a:srgbClr val="003D60"/>
              </a:solidFill>
              <a:effectLst/>
              <a:uLnTx/>
              <a:uFillTx/>
              <a:latin typeface="Arial"/>
              <a:ea typeface="+mn-ea"/>
              <a:cs typeface="+mn-cs"/>
            </a:endParaRPr>
          </a:p>
        </p:txBody>
      </p:sp>
      <p:sp>
        <p:nvSpPr>
          <p:cNvPr id="20" name="Textfeld 19">
            <a:extLst>
              <a:ext uri="{FF2B5EF4-FFF2-40B4-BE49-F238E27FC236}">
                <a16:creationId xmlns:a16="http://schemas.microsoft.com/office/drawing/2014/main" id="{A160145B-ADDC-452D-9B95-0697E2E82A3E}"/>
              </a:ext>
            </a:extLst>
          </p:cNvPr>
          <p:cNvSpPr txBox="1"/>
          <p:nvPr/>
        </p:nvSpPr>
        <p:spPr>
          <a:xfrm>
            <a:off x="4759811" y="2375965"/>
            <a:ext cx="58541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003D60">
                    <a:lumMod val="60000"/>
                    <a:lumOff val="40000"/>
                  </a:srgbClr>
                </a:solidFill>
                <a:effectLst/>
                <a:uLnTx/>
                <a:uFillTx/>
                <a:latin typeface="Arial"/>
                <a:ea typeface="+mn-ea"/>
                <a:cs typeface="+mn-cs"/>
              </a:rPr>
              <a:t>Sales</a:t>
            </a:r>
          </a:p>
        </p:txBody>
      </p:sp>
      <p:sp>
        <p:nvSpPr>
          <p:cNvPr id="21" name="Textfeld 20">
            <a:extLst>
              <a:ext uri="{FF2B5EF4-FFF2-40B4-BE49-F238E27FC236}">
                <a16:creationId xmlns:a16="http://schemas.microsoft.com/office/drawing/2014/main" id="{2FB7D8E9-29FC-43AF-9128-87D0A8D6A23A}"/>
              </a:ext>
            </a:extLst>
          </p:cNvPr>
          <p:cNvSpPr txBox="1"/>
          <p:nvPr/>
        </p:nvSpPr>
        <p:spPr>
          <a:xfrm>
            <a:off x="4441403" y="3600473"/>
            <a:ext cx="99899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err="1">
                <a:ln>
                  <a:noFill/>
                </a:ln>
                <a:solidFill>
                  <a:srgbClr val="A11510"/>
                </a:solidFill>
                <a:effectLst/>
                <a:uLnTx/>
                <a:uFillTx/>
                <a:latin typeface="Arial"/>
                <a:ea typeface="+mn-ea"/>
                <a:cs typeface="+mn-cs"/>
              </a:rPr>
              <a:t>Production</a:t>
            </a:r>
            <a:endParaRPr kumimoji="0" lang="de-DE" sz="1200" b="1" i="0" u="none" strike="noStrike" kern="1200" cap="none" spc="0" normalizeH="0" baseline="0" noProof="0" dirty="0">
              <a:ln>
                <a:noFill/>
              </a:ln>
              <a:solidFill>
                <a:srgbClr val="A11510"/>
              </a:solidFill>
              <a:effectLst/>
              <a:uLnTx/>
              <a:uFillTx/>
              <a:latin typeface="Arial"/>
              <a:ea typeface="+mn-ea"/>
              <a:cs typeface="+mn-cs"/>
            </a:endParaRPr>
          </a:p>
        </p:txBody>
      </p:sp>
      <p:sp>
        <p:nvSpPr>
          <p:cNvPr id="22" name="Textplatzhalter 3">
            <a:extLst>
              <a:ext uri="{FF2B5EF4-FFF2-40B4-BE49-F238E27FC236}">
                <a16:creationId xmlns:a16="http://schemas.microsoft.com/office/drawing/2014/main" id="{998BB4D4-7C2B-4D7A-826B-31080A57C1FF}"/>
              </a:ext>
            </a:extLst>
          </p:cNvPr>
          <p:cNvSpPr txBox="1">
            <a:spLocks/>
          </p:cNvSpPr>
          <p:nvPr/>
        </p:nvSpPr>
        <p:spPr>
          <a:xfrm>
            <a:off x="254535" y="6094522"/>
            <a:ext cx="11612161" cy="284277"/>
          </a:xfrm>
          <a:prstGeom prst="rect">
            <a:avLst/>
          </a:prstGeom>
        </p:spPr>
        <p:txBody>
          <a:bodyPr vert="horz" lIns="91401" tIns="45700" rIns="91401" bIns="45700" rtlCol="0">
            <a:normAutofit/>
          </a:bodyPr>
          <a:lstStyle>
            <a:lvl1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sz="2000" kern="1200">
                <a:solidFill>
                  <a:schemeClr val="accent1"/>
                </a:solidFill>
                <a:latin typeface="+mn-lt"/>
                <a:ea typeface="+mn-ea"/>
                <a:cs typeface="+mn-cs"/>
              </a:defRPr>
            </a:lvl1pPr>
            <a:lvl2pPr marL="0" marR="0" indent="-180000" algn="l" defTabSz="914400" rtl="0" eaLnBrk="1" fontAlgn="auto" latinLnBrk="0" hangingPunct="1">
              <a:lnSpc>
                <a:spcPct val="100000"/>
              </a:lnSpc>
              <a:spcBef>
                <a:spcPts val="0"/>
              </a:spcBef>
              <a:spcAft>
                <a:spcPts val="600"/>
              </a:spcAft>
              <a:buClrTx/>
              <a:buSzPct val="100000"/>
              <a:buFont typeface="+mj-lt"/>
              <a:buAutoNum type="arabicPeriod"/>
              <a:tabLst/>
              <a:defRPr sz="2000" kern="1200">
                <a:solidFill>
                  <a:schemeClr val="accent1"/>
                </a:solidFill>
                <a:latin typeface="+mn-lt"/>
                <a:ea typeface="+mn-ea"/>
                <a:cs typeface="+mn-cs"/>
              </a:defRPr>
            </a:lvl2pPr>
            <a:lvl3pPr marL="360000" marR="0" indent="-180000" algn="l" defTabSz="914400" rtl="0" eaLnBrk="1" fontAlgn="auto" latinLnBrk="0" hangingPunct="1">
              <a:lnSpc>
                <a:spcPct val="100000"/>
              </a:lnSpc>
              <a:spcBef>
                <a:spcPts val="0"/>
              </a:spcBef>
              <a:spcAft>
                <a:spcPts val="600"/>
              </a:spcAft>
              <a:buClrTx/>
              <a:buSzPct val="100000"/>
              <a:buFont typeface="Arial" panose="020B0604020202020204" pitchFamily="34" charset="0"/>
              <a:buChar char="•"/>
              <a:tabLst/>
              <a:defRPr sz="2000" kern="1200">
                <a:solidFill>
                  <a:schemeClr val="accent1"/>
                </a:solidFill>
                <a:latin typeface="+mn-lt"/>
                <a:ea typeface="+mn-ea"/>
                <a:cs typeface="+mn-cs"/>
              </a:defRPr>
            </a:lvl3pPr>
            <a:lvl4pPr marL="540000" marR="0" indent="-180000" algn="l" defTabSz="914400" rtl="0" eaLnBrk="1" fontAlgn="auto" latinLnBrk="0" hangingPunct="1">
              <a:lnSpc>
                <a:spcPct val="100000"/>
              </a:lnSpc>
              <a:spcBef>
                <a:spcPts val="0"/>
              </a:spcBef>
              <a:spcAft>
                <a:spcPts val="600"/>
              </a:spcAft>
              <a:buClrTx/>
              <a:buSzPct val="100000"/>
              <a:buFont typeface="Symbol" panose="05050102010706020507" pitchFamily="18" charset="2"/>
              <a:buChar char="-"/>
              <a:tabLst/>
              <a:defRPr sz="2000" kern="1200">
                <a:solidFill>
                  <a:schemeClr val="accent1"/>
                </a:solidFill>
                <a:latin typeface="+mn-lt"/>
                <a:ea typeface="+mn-ea"/>
                <a:cs typeface="+mn-cs"/>
              </a:defRPr>
            </a:lvl4pPr>
            <a:lvl5pPr marL="720000" indent="-180000" algn="l" defTabSz="1219627" rtl="0" eaLnBrk="1" latinLnBrk="0" hangingPunct="1">
              <a:spcBef>
                <a:spcPct val="20000"/>
              </a:spcBef>
              <a:buFont typeface="Wingdings" panose="05000000000000000000" pitchFamily="2" charset="2"/>
              <a:buChar char="Ø"/>
              <a:defRPr sz="2000" kern="1200" baseline="0">
                <a:solidFill>
                  <a:schemeClr val="tx2"/>
                </a:solidFill>
                <a:latin typeface="+mn-lt"/>
                <a:ea typeface="+mn-ea"/>
                <a:cs typeface="+mn-cs"/>
              </a:defRPr>
            </a:lvl5pPr>
            <a:lvl6pPr marL="720000" indent="-180000" algn="l" defTabSz="1219627" rtl="0" eaLnBrk="1" latinLnBrk="0" hangingPunct="1">
              <a:spcBef>
                <a:spcPct val="20000"/>
              </a:spcBef>
              <a:buFont typeface="Wingdings" panose="05000000000000000000" pitchFamily="2" charset="2"/>
              <a:buChar char="Ø"/>
              <a:defRPr sz="2000" kern="1200">
                <a:solidFill>
                  <a:schemeClr val="tx2"/>
                </a:solidFill>
                <a:latin typeface="+mn-lt"/>
                <a:ea typeface="+mn-ea"/>
                <a:cs typeface="+mn-cs"/>
              </a:defRPr>
            </a:lvl6pPr>
            <a:lvl7pPr marL="3963787" indent="-304907" algn="l" defTabSz="1219627"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3600" indent="-304907" algn="l" defTabSz="1219627"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3414" indent="-304907" algn="l" defTabSz="1219627"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50000"/>
              </a:spcBef>
              <a:spcAft>
                <a:spcPts val="600"/>
              </a:spcAft>
              <a:buClrTx/>
              <a:buSzTx/>
              <a:buFont typeface="Arial" panose="020B0604020202020204" pitchFamily="34" charset="0"/>
              <a:buNone/>
              <a:tabLst/>
              <a:defRPr/>
            </a:pPr>
            <a:r>
              <a:rPr kumimoji="0" lang="de-DE" sz="1199" b="0" i="0" u="none" strike="noStrike" kern="1200" cap="none" spc="0" normalizeH="0" baseline="0" noProof="0" dirty="0">
                <a:ln>
                  <a:noFill/>
                </a:ln>
                <a:solidFill>
                  <a:srgbClr val="50575B"/>
                </a:solidFill>
                <a:effectLst/>
                <a:uLnTx/>
                <a:uFillTx/>
                <a:latin typeface="Arial" panose="020B0604020202020204" pitchFamily="34" charset="0"/>
                <a:ea typeface="+mn-ea"/>
                <a:cs typeface="Arial" panose="020B0604020202020204" pitchFamily="34" charset="0"/>
              </a:rPr>
              <a:t>Source: Federal Office </a:t>
            </a:r>
            <a:r>
              <a:rPr kumimoji="0" lang="de-DE" sz="1199" b="0" i="0" u="none" strike="noStrike" kern="1200" cap="none" spc="0" normalizeH="0" baseline="0" noProof="0" dirty="0" err="1">
                <a:ln>
                  <a:noFill/>
                </a:ln>
                <a:solidFill>
                  <a:srgbClr val="50575B"/>
                </a:solidFill>
                <a:effectLst/>
                <a:uLnTx/>
                <a:uFillTx/>
                <a:latin typeface="Arial" panose="020B0604020202020204" pitchFamily="34" charset="0"/>
                <a:ea typeface="+mn-ea"/>
                <a:cs typeface="Arial" panose="020B0604020202020204" pitchFamily="34" charset="0"/>
              </a:rPr>
              <a:t>of</a:t>
            </a:r>
            <a:r>
              <a:rPr kumimoji="0" lang="de-DE" sz="1199" b="0" i="0" u="none" strike="noStrike" kern="1200" cap="none" spc="0" normalizeH="0" baseline="0" noProof="0" dirty="0">
                <a:ln>
                  <a:noFill/>
                </a:ln>
                <a:solidFill>
                  <a:srgbClr val="50575B"/>
                </a:solidFill>
                <a:effectLst/>
                <a:uLnTx/>
                <a:uFillTx/>
                <a:latin typeface="Arial" panose="020B0604020202020204" pitchFamily="34" charset="0"/>
                <a:ea typeface="+mn-ea"/>
                <a:cs typeface="Arial" panose="020B0604020202020204" pitchFamily="34" charset="0"/>
              </a:rPr>
              <a:t> </a:t>
            </a:r>
            <a:r>
              <a:rPr kumimoji="0" lang="de-DE" sz="1199" b="0" i="0" u="none" strike="noStrike" kern="1200" cap="none" spc="0" normalizeH="0" baseline="0" noProof="0" dirty="0" err="1">
                <a:ln>
                  <a:noFill/>
                </a:ln>
                <a:solidFill>
                  <a:srgbClr val="50575B"/>
                </a:solidFill>
                <a:effectLst/>
                <a:uLnTx/>
                <a:uFillTx/>
                <a:latin typeface="Arial" panose="020B0604020202020204" pitchFamily="34" charset="0"/>
                <a:ea typeface="+mn-ea"/>
                <a:cs typeface="Arial" panose="020B0604020202020204" pitchFamily="34" charset="0"/>
              </a:rPr>
              <a:t>Statistics</a:t>
            </a:r>
            <a:r>
              <a:rPr kumimoji="0" lang="de-DE" sz="1199" b="0" i="0" u="none" strike="noStrike" kern="1200" cap="none" spc="0" normalizeH="0" baseline="0" noProof="0" dirty="0">
                <a:ln>
                  <a:noFill/>
                </a:ln>
                <a:solidFill>
                  <a:srgbClr val="50575B"/>
                </a:solidFill>
                <a:effectLst/>
                <a:uLnTx/>
                <a:uFillTx/>
                <a:latin typeface="Arial" panose="020B0604020202020204" pitchFamily="34" charset="0"/>
                <a:ea typeface="+mn-ea"/>
                <a:cs typeface="Arial" panose="020B0604020202020204" pitchFamily="34" charset="0"/>
              </a:rPr>
              <a:t>; Gesamtmetall </a:t>
            </a:r>
            <a:r>
              <a:rPr kumimoji="0" lang="de-DE" sz="1199" b="0" i="0" u="none" strike="noStrike" kern="1200" cap="none" spc="0" normalizeH="0" baseline="0" noProof="0" dirty="0" err="1">
                <a:ln>
                  <a:noFill/>
                </a:ln>
                <a:solidFill>
                  <a:srgbClr val="50575B"/>
                </a:solidFill>
                <a:effectLst/>
                <a:uLnTx/>
                <a:uFillTx/>
                <a:latin typeface="Arial" panose="020B0604020202020204" pitchFamily="34" charset="0"/>
                <a:ea typeface="+mn-ea"/>
                <a:cs typeface="Arial" panose="020B0604020202020204" pitchFamily="34" charset="0"/>
              </a:rPr>
              <a:t>calculations</a:t>
            </a:r>
            <a:r>
              <a:rPr kumimoji="0" lang="de-DE" sz="1199" b="0" i="0" u="none" strike="noStrike" kern="1200" cap="none" spc="0" normalizeH="0" baseline="0" noProof="0" dirty="0">
                <a:ln>
                  <a:noFill/>
                </a:ln>
                <a:solidFill>
                  <a:srgbClr val="50575B"/>
                </a:solidFill>
                <a:effectLst/>
                <a:uLnTx/>
                <a:uFillTx/>
                <a:latin typeface="Arial" panose="020B0604020202020204" pitchFamily="34" charset="0"/>
                <a:ea typeface="+mn-ea"/>
                <a:cs typeface="Arial" panose="020B0604020202020204" pitchFamily="34" charset="0"/>
              </a:rPr>
              <a:t>	</a:t>
            </a:r>
            <a:r>
              <a:rPr kumimoji="0" lang="de-DE" sz="1200" b="0" i="0" u="none" strike="noStrike" kern="1200" cap="none" spc="0" normalizeH="0" baseline="0" noProof="0" dirty="0">
                <a:ln>
                  <a:noFill/>
                </a:ln>
                <a:solidFill>
                  <a:srgbClr val="50575B"/>
                </a:solidFill>
                <a:effectLst/>
                <a:uLnTx/>
                <a:uFillTx/>
                <a:latin typeface="Arial"/>
                <a:ea typeface="+mn-ea"/>
                <a:cs typeface="+mn-cs"/>
              </a:rPr>
              <a:t> *</a:t>
            </a:r>
            <a:r>
              <a:rPr kumimoji="0" lang="de-DE" sz="1200" b="0" i="0" u="none" strike="noStrike" kern="1200" cap="none" spc="0" normalizeH="0" baseline="0" noProof="0" dirty="0" err="1">
                <a:ln>
                  <a:noFill/>
                </a:ln>
                <a:solidFill>
                  <a:srgbClr val="50575B"/>
                </a:solidFill>
                <a:effectLst/>
                <a:uLnTx/>
                <a:uFillTx/>
                <a:latin typeface="Arial"/>
                <a:ea typeface="+mn-ea"/>
                <a:cs typeface="+mn-cs"/>
              </a:rPr>
              <a:t>Reindexed</a:t>
            </a:r>
            <a:r>
              <a:rPr kumimoji="0" lang="de-DE" sz="1200" b="0" i="0" u="none" strike="noStrike" kern="1200" cap="none" spc="0" normalizeH="0" baseline="0" noProof="0" dirty="0">
                <a:ln>
                  <a:noFill/>
                </a:ln>
                <a:solidFill>
                  <a:srgbClr val="50575B"/>
                </a:solidFill>
                <a:effectLst/>
                <a:uLnTx/>
                <a:uFillTx/>
                <a:latin typeface="Arial"/>
                <a:ea typeface="+mn-ea"/>
                <a:cs typeface="+mn-cs"/>
              </a:rPr>
              <a:t> </a:t>
            </a:r>
            <a:r>
              <a:rPr kumimoji="0" lang="de-DE" sz="1200" b="0" i="0" u="none" strike="noStrike" kern="1200" cap="none" spc="0" normalizeH="0" baseline="0" noProof="0" dirty="0" err="1">
                <a:ln>
                  <a:noFill/>
                </a:ln>
                <a:solidFill>
                  <a:srgbClr val="50575B"/>
                </a:solidFill>
                <a:effectLst/>
                <a:uLnTx/>
                <a:uFillTx/>
                <a:latin typeface="Arial"/>
                <a:ea typeface="+mn-ea"/>
                <a:cs typeface="+mn-cs"/>
              </a:rPr>
              <a:t>to</a:t>
            </a:r>
            <a:r>
              <a:rPr kumimoji="0" lang="de-DE" sz="1200" b="0" i="0" u="none" strike="noStrike" kern="1200" cap="none" spc="0" normalizeH="0" baseline="0" noProof="0" dirty="0">
                <a:ln>
                  <a:noFill/>
                </a:ln>
                <a:solidFill>
                  <a:srgbClr val="50575B"/>
                </a:solidFill>
                <a:effectLst/>
                <a:uLnTx/>
                <a:uFillTx/>
                <a:latin typeface="Arial"/>
                <a:ea typeface="+mn-ea"/>
                <a:cs typeface="+mn-cs"/>
              </a:rPr>
              <a:t> Ø 2015 = 100	**</a:t>
            </a:r>
            <a:r>
              <a:rPr kumimoji="0" lang="en-US" sz="1200" b="0" i="0" u="none" strike="noStrike" kern="1200" cap="none" spc="0" normalizeH="0" baseline="0" noProof="0" dirty="0">
                <a:ln>
                  <a:noFill/>
                </a:ln>
                <a:solidFill>
                  <a:srgbClr val="50575B"/>
                </a:solidFill>
                <a:effectLst/>
                <a:uLnTx/>
                <a:uFillTx/>
                <a:latin typeface="Arial"/>
                <a:ea typeface="+mn-ea"/>
                <a:cs typeface="+mn-cs"/>
              </a:rPr>
              <a:t> Incoming orders in relation to sales</a:t>
            </a:r>
            <a:endParaRPr kumimoji="0" lang="de-DE" sz="1199" b="0" i="0" u="none" strike="noStrike" kern="1200" cap="none" spc="0" normalizeH="0" baseline="0" noProof="0" dirty="0">
              <a:ln>
                <a:noFill/>
              </a:ln>
              <a:solidFill>
                <a:srgbClr val="50575B"/>
              </a:solidFill>
              <a:effectLst/>
              <a:uLnTx/>
              <a:uFillTx/>
              <a:latin typeface="Arial" panose="020B0604020202020204" pitchFamily="34" charset="0"/>
              <a:ea typeface="+mn-ea"/>
              <a:cs typeface="Arial" panose="020B0604020202020204" pitchFamily="34" charset="0"/>
            </a:endParaRPr>
          </a:p>
        </p:txBody>
      </p:sp>
      <p:cxnSp>
        <p:nvCxnSpPr>
          <p:cNvPr id="24" name="Gerader Verbinder 23">
            <a:extLst>
              <a:ext uri="{FF2B5EF4-FFF2-40B4-BE49-F238E27FC236}">
                <a16:creationId xmlns:a16="http://schemas.microsoft.com/office/drawing/2014/main" id="{781E339E-53A0-4E67-AFAA-25B378058D5D}"/>
              </a:ext>
            </a:extLst>
          </p:cNvPr>
          <p:cNvCxnSpPr>
            <a:cxnSpLocks/>
          </p:cNvCxnSpPr>
          <p:nvPr/>
        </p:nvCxnSpPr>
        <p:spPr>
          <a:xfrm>
            <a:off x="6768678" y="4294211"/>
            <a:ext cx="4896545"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39189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Inhaltsplatzhalter 12">
            <a:extLst>
              <a:ext uri="{FF2B5EF4-FFF2-40B4-BE49-F238E27FC236}">
                <a16:creationId xmlns:a16="http://schemas.microsoft.com/office/drawing/2014/main" id="{B33E2399-4D32-4931-9591-9987FE19E77B}"/>
              </a:ext>
            </a:extLst>
          </p:cNvPr>
          <p:cNvGraphicFramePr>
            <a:graphicFrameLocks/>
          </p:cNvGraphicFramePr>
          <p:nvPr/>
        </p:nvGraphicFramePr>
        <p:xfrm>
          <a:off x="404813" y="1725613"/>
          <a:ext cx="11617325" cy="4522787"/>
        </p:xfrm>
        <a:graphic>
          <a:graphicData uri="http://schemas.openxmlformats.org/drawingml/2006/chart">
            <c:chart xmlns:c="http://schemas.openxmlformats.org/drawingml/2006/chart" xmlns:r="http://schemas.openxmlformats.org/officeDocument/2006/relationships" r:id="rId2"/>
          </a:graphicData>
        </a:graphic>
      </p:graphicFrame>
      <p:sp>
        <p:nvSpPr>
          <p:cNvPr id="2" name="Fußzeilenplatzhalter 1">
            <a:extLst>
              <a:ext uri="{FF2B5EF4-FFF2-40B4-BE49-F238E27FC236}">
                <a16:creationId xmlns:a16="http://schemas.microsoft.com/office/drawing/2014/main" id="{4C30789D-33CB-4E41-9851-81CEE6EDED1E}"/>
              </a:ext>
            </a:extLst>
          </p:cNvPr>
          <p:cNvSpPr>
            <a:spLocks noGrp="1"/>
          </p:cNvSpPr>
          <p:nvPr>
            <p:ph type="ftr" sz="quarter" idx="10"/>
          </p:nvPr>
        </p:nvSpPr>
        <p:spPr/>
        <p:txBody>
          <a:bodyPr/>
          <a:lstStyle/>
          <a:p>
            <a:pPr marL="0" marR="0" lvl="0" indent="0" algn="l" defTabSz="913760" rtl="0" eaLnBrk="1" fontAlgn="auto" latinLnBrk="0" hangingPunct="1">
              <a:lnSpc>
                <a:spcPct val="100000"/>
              </a:lnSpc>
              <a:spcBef>
                <a:spcPts val="0"/>
              </a:spcBef>
              <a:spcAft>
                <a:spcPts val="0"/>
              </a:spcAft>
              <a:buClrTx/>
              <a:buSzTx/>
              <a:buFontTx/>
              <a:buNone/>
              <a:tabLst/>
              <a:defRPr/>
            </a:pPr>
            <a:r>
              <a:rPr kumimoji="0" lang="en-US" sz="1199" b="0" i="0" u="none" strike="noStrike" kern="1200" cap="none" spc="0" normalizeH="0" baseline="0" noProof="0" dirty="0">
                <a:ln>
                  <a:noFill/>
                </a:ln>
                <a:solidFill>
                  <a:srgbClr val="003D60"/>
                </a:solidFill>
                <a:effectLst/>
                <a:uLnTx/>
                <a:uFillTx/>
                <a:latin typeface="Arial (Textkörper)"/>
                <a:ea typeface="+mn-ea"/>
                <a:cs typeface="Arabic Typesetting" panose="03020402040406030203" pitchFamily="66" charset="-78"/>
              </a:rPr>
              <a:t>MET business cycle report, March 2024</a:t>
            </a:r>
            <a:endParaRPr kumimoji="0" lang="de-DE" sz="1199" b="0" i="0" u="none" strike="noStrike" kern="1200" cap="none" spc="0" normalizeH="0" baseline="0" noProof="0" dirty="0">
              <a:ln>
                <a:noFill/>
              </a:ln>
              <a:solidFill>
                <a:srgbClr val="003D60"/>
              </a:solidFill>
              <a:effectLst/>
              <a:uLnTx/>
              <a:uFillTx/>
              <a:latin typeface="Arial (Textkörper)"/>
              <a:ea typeface="+mn-ea"/>
              <a:cs typeface="Arabic Typesetting" panose="03020402040406030203" pitchFamily="66" charset="-78"/>
            </a:endParaRPr>
          </a:p>
        </p:txBody>
      </p:sp>
      <p:sp>
        <p:nvSpPr>
          <p:cNvPr id="4" name="Titel 3">
            <a:extLst>
              <a:ext uri="{FF2B5EF4-FFF2-40B4-BE49-F238E27FC236}">
                <a16:creationId xmlns:a16="http://schemas.microsoft.com/office/drawing/2014/main" id="{84C38330-E13A-4214-A59E-F48AC49CD696}"/>
              </a:ext>
            </a:extLst>
          </p:cNvPr>
          <p:cNvSpPr>
            <a:spLocks noGrp="1"/>
          </p:cNvSpPr>
          <p:nvPr>
            <p:ph type="title"/>
          </p:nvPr>
        </p:nvSpPr>
        <p:spPr>
          <a:xfrm>
            <a:off x="251934" y="230324"/>
            <a:ext cx="11595606" cy="510845"/>
          </a:xfrm>
        </p:spPr>
        <p:txBody>
          <a:bodyPr>
            <a:normAutofit/>
          </a:bodyPr>
          <a:lstStyle/>
          <a:p>
            <a:r>
              <a:rPr lang="en-US" dirty="0"/>
              <a:t>Sector Portfolio: Persistent Differences Due to Mix of Crises and Structural Change</a:t>
            </a:r>
            <a:endParaRPr lang="en-GB" noProof="0" dirty="0"/>
          </a:p>
        </p:txBody>
      </p:sp>
      <p:sp>
        <p:nvSpPr>
          <p:cNvPr id="5" name="Foliennummernplatzhalter 4">
            <a:extLst>
              <a:ext uri="{FF2B5EF4-FFF2-40B4-BE49-F238E27FC236}">
                <a16:creationId xmlns:a16="http://schemas.microsoft.com/office/drawing/2014/main" id="{6D5052F9-A98D-41FC-A293-6E8ACB6CC28C}"/>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1131B2-4820-4D6B-8436-FC6DECFA1E39}" type="slidenum">
              <a:rPr kumimoji="0" lang="de-DE" sz="1199" b="0" i="0" u="none" strike="noStrike" kern="1200" cap="none" spc="0" normalizeH="0" baseline="0" noProof="0" smtClean="0">
                <a:ln>
                  <a:noFill/>
                </a:ln>
                <a:solidFill>
                  <a:srgbClr val="005687"/>
                </a:solidFill>
                <a:effectLst/>
                <a:uLnTx/>
                <a:uFillTx/>
                <a:latin typeface="Arial (Textkörp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de-DE" sz="1199" b="0" i="0" u="none" strike="noStrike" kern="1200" cap="none" spc="0" normalizeH="0" baseline="0" noProof="0" dirty="0">
              <a:ln>
                <a:noFill/>
              </a:ln>
              <a:solidFill>
                <a:srgbClr val="50575B">
                  <a:tint val="75000"/>
                </a:srgbClr>
              </a:solidFill>
              <a:effectLst/>
              <a:uLnTx/>
              <a:uFillTx/>
              <a:latin typeface="Arial"/>
              <a:ea typeface="+mn-ea"/>
              <a:cs typeface="+mn-cs"/>
            </a:endParaRPr>
          </a:p>
        </p:txBody>
      </p:sp>
      <p:sp>
        <p:nvSpPr>
          <p:cNvPr id="8" name="Textplatzhalter 1">
            <a:extLst>
              <a:ext uri="{FF2B5EF4-FFF2-40B4-BE49-F238E27FC236}">
                <a16:creationId xmlns:a16="http://schemas.microsoft.com/office/drawing/2014/main" id="{CAA0AC7F-18D1-4F0C-8BF5-1941F5E75CEE}"/>
              </a:ext>
            </a:extLst>
          </p:cNvPr>
          <p:cNvSpPr txBox="1">
            <a:spLocks/>
          </p:cNvSpPr>
          <p:nvPr/>
        </p:nvSpPr>
        <p:spPr>
          <a:xfrm>
            <a:off x="230340" y="945931"/>
            <a:ext cx="7714860" cy="636396"/>
          </a:xfrm>
          <a:prstGeom prst="rect">
            <a:avLst/>
          </a:prstGeom>
        </p:spPr>
        <p:txBody>
          <a:bodyPr/>
          <a:lstStyle>
            <a:lvl1pPr marL="0" marR="0" indent="0" algn="l" defTabSz="913760" rtl="0" eaLnBrk="1" fontAlgn="auto" latinLnBrk="0" hangingPunct="1">
              <a:lnSpc>
                <a:spcPct val="100000"/>
              </a:lnSpc>
              <a:spcBef>
                <a:spcPts val="0"/>
              </a:spcBef>
              <a:spcAft>
                <a:spcPts val="600"/>
              </a:spcAft>
              <a:buClrTx/>
              <a:buSzTx/>
              <a:buFont typeface="Arial" panose="020B0604020202020204" pitchFamily="34" charset="0"/>
              <a:buNone/>
              <a:tabLst/>
              <a:defRPr sz="1999" kern="1200">
                <a:solidFill>
                  <a:srgbClr val="50575B"/>
                </a:solidFill>
                <a:latin typeface="+mn-lt"/>
                <a:ea typeface="+mn-ea"/>
                <a:cs typeface="+mn-cs"/>
              </a:defRPr>
            </a:lvl1pPr>
            <a:lvl2pPr marL="263341" marR="0" indent="-263341" algn="l" defTabSz="913760" rtl="0" eaLnBrk="1" fontAlgn="auto" latinLnBrk="0" hangingPunct="1">
              <a:lnSpc>
                <a:spcPct val="100000"/>
              </a:lnSpc>
              <a:spcBef>
                <a:spcPts val="0"/>
              </a:spcBef>
              <a:spcAft>
                <a:spcPts val="600"/>
              </a:spcAft>
              <a:buClr>
                <a:schemeClr val="tx2"/>
              </a:buClr>
              <a:buSzPct val="100000"/>
              <a:buFont typeface="Arial" panose="020B0604020202020204" pitchFamily="34" charset="0"/>
              <a:buChar char="»"/>
              <a:tabLst/>
              <a:defRPr sz="1999" kern="1200">
                <a:solidFill>
                  <a:srgbClr val="50575B"/>
                </a:solidFill>
                <a:latin typeface="+mn-lt"/>
                <a:ea typeface="+mn-ea"/>
                <a:cs typeface="+mn-cs"/>
              </a:defRPr>
            </a:lvl2pPr>
            <a:lvl3pPr marL="447362" marR="0" indent="-179262" algn="l" defTabSz="913760" rtl="0" eaLnBrk="1" fontAlgn="auto" latinLnBrk="0" hangingPunct="1">
              <a:lnSpc>
                <a:spcPct val="100000"/>
              </a:lnSpc>
              <a:spcBef>
                <a:spcPts val="0"/>
              </a:spcBef>
              <a:spcAft>
                <a:spcPts val="600"/>
              </a:spcAft>
              <a:buClrTx/>
              <a:buSzPct val="100000"/>
              <a:buFont typeface="Arial" panose="020B0604020202020204" pitchFamily="34" charset="0"/>
              <a:buChar char="•"/>
              <a:tabLst/>
              <a:defRPr sz="1999" kern="1200">
                <a:solidFill>
                  <a:srgbClr val="50575B"/>
                </a:solidFill>
                <a:latin typeface="+mn-lt"/>
                <a:ea typeface="+mn-ea"/>
                <a:cs typeface="+mn-cs"/>
              </a:defRPr>
            </a:lvl3pPr>
            <a:lvl4pPr marL="625037" marR="0" indent="-179262" algn="l" defTabSz="913760" rtl="0" eaLnBrk="1" fontAlgn="auto" latinLnBrk="0" hangingPunct="1">
              <a:lnSpc>
                <a:spcPct val="100000"/>
              </a:lnSpc>
              <a:spcBef>
                <a:spcPts val="0"/>
              </a:spcBef>
              <a:spcAft>
                <a:spcPts val="600"/>
              </a:spcAft>
              <a:buClrTx/>
              <a:buSzPct val="100000"/>
              <a:buFont typeface="Symbol" panose="05050102010706020507" pitchFamily="18" charset="2"/>
              <a:buChar char="-"/>
              <a:tabLst/>
              <a:defRPr sz="1999" kern="1200">
                <a:solidFill>
                  <a:srgbClr val="50575B"/>
                </a:solidFill>
                <a:latin typeface="+mn-lt"/>
                <a:ea typeface="+mn-ea"/>
                <a:cs typeface="+mn-cs"/>
              </a:defRPr>
            </a:lvl4pPr>
            <a:lvl5pPr marL="719496" indent="-179874" algn="l" defTabSz="1218773" rtl="0" eaLnBrk="1" latinLnBrk="0" hangingPunct="1">
              <a:spcBef>
                <a:spcPct val="20000"/>
              </a:spcBef>
              <a:buFont typeface="Wingdings" panose="05000000000000000000" pitchFamily="2" charset="2"/>
              <a:buChar char="Ø"/>
              <a:defRPr sz="1999" kern="1200" baseline="0">
                <a:solidFill>
                  <a:schemeClr val="tx2"/>
                </a:solidFill>
                <a:latin typeface="+mn-lt"/>
                <a:ea typeface="+mn-ea"/>
                <a:cs typeface="+mn-cs"/>
              </a:defRPr>
            </a:lvl5pPr>
            <a:lvl6pPr marL="719496" indent="-179874" algn="l" defTabSz="1218773" rtl="0" eaLnBrk="1" latinLnBrk="0" hangingPunct="1">
              <a:spcBef>
                <a:spcPct val="20000"/>
              </a:spcBef>
              <a:buFont typeface="Wingdings" panose="05000000000000000000" pitchFamily="2" charset="2"/>
              <a:buChar char="Ø"/>
              <a:defRPr sz="1999" kern="1200">
                <a:solidFill>
                  <a:schemeClr val="tx2"/>
                </a:solidFill>
                <a:latin typeface="+mn-lt"/>
                <a:ea typeface="+mn-ea"/>
                <a:cs typeface="+mn-cs"/>
              </a:defRPr>
            </a:lvl6pPr>
            <a:lvl7pPr marL="3961012" indent="-304694" algn="l" defTabSz="1218773" rtl="0" eaLnBrk="1" latinLnBrk="0" hangingPunct="1">
              <a:spcBef>
                <a:spcPct val="20000"/>
              </a:spcBef>
              <a:buFont typeface="Arial" panose="020B0604020202020204" pitchFamily="34" charset="0"/>
              <a:buChar char="•"/>
              <a:defRPr sz="2698" kern="1200">
                <a:solidFill>
                  <a:schemeClr val="tx1"/>
                </a:solidFill>
                <a:latin typeface="+mn-lt"/>
                <a:ea typeface="+mn-ea"/>
                <a:cs typeface="+mn-cs"/>
              </a:defRPr>
            </a:lvl7pPr>
            <a:lvl8pPr marL="4570398" indent="-304694" algn="l" defTabSz="1218773" rtl="0" eaLnBrk="1" latinLnBrk="0" hangingPunct="1">
              <a:spcBef>
                <a:spcPct val="20000"/>
              </a:spcBef>
              <a:buFont typeface="Arial" panose="020B0604020202020204" pitchFamily="34" charset="0"/>
              <a:buChar char="•"/>
              <a:defRPr sz="2698" kern="1200">
                <a:solidFill>
                  <a:schemeClr val="tx1"/>
                </a:solidFill>
                <a:latin typeface="+mn-lt"/>
                <a:ea typeface="+mn-ea"/>
                <a:cs typeface="+mn-cs"/>
              </a:defRPr>
            </a:lvl8pPr>
            <a:lvl9pPr marL="5179786" indent="-304694" algn="l" defTabSz="1218773" rtl="0" eaLnBrk="1" latinLnBrk="0" hangingPunct="1">
              <a:spcBef>
                <a:spcPct val="20000"/>
              </a:spcBef>
              <a:buFont typeface="Arial" panose="020B0604020202020204" pitchFamily="34" charset="0"/>
              <a:buChar char="•"/>
              <a:defRPr sz="2698" kern="1200">
                <a:solidFill>
                  <a:schemeClr val="tx1"/>
                </a:solidFill>
                <a:latin typeface="+mn-lt"/>
                <a:ea typeface="+mn-ea"/>
                <a:cs typeface="+mn-cs"/>
              </a:defRPr>
            </a:lvl9pPr>
          </a:lstStyle>
          <a:p>
            <a:pPr marL="0" marR="0" lvl="0" indent="0" algn="l" defTabSz="91376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50575B"/>
                </a:solidFill>
                <a:effectLst/>
                <a:uLnTx/>
                <a:uFillTx/>
                <a:latin typeface="Arial"/>
                <a:ea typeface="+mn-ea"/>
                <a:cs typeface="+mn-cs"/>
              </a:rPr>
              <a:t>New Orders &amp; Production Index* for MET industries</a:t>
            </a:r>
            <a:br>
              <a:rPr kumimoji="0" lang="de-DE" sz="1600" b="1" i="0" u="none" strike="noStrike" kern="1200" cap="none" spc="0" normalizeH="0" baseline="0" noProof="0" dirty="0">
                <a:ln>
                  <a:noFill/>
                </a:ln>
                <a:solidFill>
                  <a:srgbClr val="50575B"/>
                </a:solidFill>
                <a:effectLst/>
                <a:uLnTx/>
                <a:uFillTx/>
                <a:latin typeface="Arial"/>
                <a:ea typeface="+mn-ea"/>
                <a:cs typeface="+mn-cs"/>
              </a:rPr>
            </a:br>
            <a:r>
              <a:rPr kumimoji="0" lang="en-US" sz="1400" b="0" i="0" u="none" strike="noStrike" kern="1200" cap="none" spc="0" normalizeH="0" baseline="0" noProof="0" dirty="0">
                <a:ln>
                  <a:noFill/>
                </a:ln>
                <a:solidFill>
                  <a:srgbClr val="50575B"/>
                </a:solidFill>
                <a:effectLst/>
                <a:uLnTx/>
                <a:uFillTx/>
                <a:latin typeface="Arial"/>
                <a:ea typeface="+mn-ea"/>
                <a:cs typeface="+mn-cs"/>
              </a:rPr>
              <a:t>Price, seasonally and calendar adjusted values for Q4-2023</a:t>
            </a:r>
            <a:endParaRPr kumimoji="0" lang="de-DE" sz="1600" b="0" i="0" u="none" strike="noStrike" kern="1200" cap="none" spc="0" normalizeH="0" baseline="0" noProof="0" dirty="0">
              <a:ln>
                <a:noFill/>
              </a:ln>
              <a:solidFill>
                <a:srgbClr val="50575B"/>
              </a:solidFill>
              <a:effectLst/>
              <a:uLnTx/>
              <a:uFillTx/>
              <a:latin typeface="Arial"/>
              <a:ea typeface="+mn-ea"/>
              <a:cs typeface="+mn-cs"/>
            </a:endParaRPr>
          </a:p>
        </p:txBody>
      </p:sp>
      <p:sp>
        <p:nvSpPr>
          <p:cNvPr id="10" name="Textplatzhalter 1">
            <a:extLst>
              <a:ext uri="{FF2B5EF4-FFF2-40B4-BE49-F238E27FC236}">
                <a16:creationId xmlns:a16="http://schemas.microsoft.com/office/drawing/2014/main" id="{9C54D5EB-E5CE-470C-891E-1D42824CBEAE}"/>
              </a:ext>
            </a:extLst>
          </p:cNvPr>
          <p:cNvSpPr txBox="1">
            <a:spLocks/>
          </p:cNvSpPr>
          <p:nvPr/>
        </p:nvSpPr>
        <p:spPr>
          <a:xfrm>
            <a:off x="253841" y="6066756"/>
            <a:ext cx="11617325" cy="318198"/>
          </a:xfrm>
          <a:prstGeom prst="rect">
            <a:avLst/>
          </a:prstGeom>
        </p:spPr>
        <p:txBody>
          <a:bodyPr/>
          <a:lstStyle>
            <a:lvl1pPr marL="0" marR="0" indent="0" algn="l" defTabSz="913760" rtl="0" eaLnBrk="1" fontAlgn="auto" latinLnBrk="0" hangingPunct="1">
              <a:lnSpc>
                <a:spcPct val="100000"/>
              </a:lnSpc>
              <a:spcBef>
                <a:spcPts val="0"/>
              </a:spcBef>
              <a:spcAft>
                <a:spcPts val="600"/>
              </a:spcAft>
              <a:buClrTx/>
              <a:buSzTx/>
              <a:buFont typeface="Arial" panose="020B0604020202020204" pitchFamily="34" charset="0"/>
              <a:buNone/>
              <a:tabLst/>
              <a:defRPr sz="1999" kern="1200">
                <a:solidFill>
                  <a:srgbClr val="50575B"/>
                </a:solidFill>
                <a:latin typeface="+mn-lt"/>
                <a:ea typeface="+mn-ea"/>
                <a:cs typeface="+mn-cs"/>
              </a:defRPr>
            </a:lvl1pPr>
            <a:lvl2pPr marL="263341" marR="0" indent="-263341" algn="l" defTabSz="913760" rtl="0" eaLnBrk="1" fontAlgn="auto" latinLnBrk="0" hangingPunct="1">
              <a:lnSpc>
                <a:spcPct val="100000"/>
              </a:lnSpc>
              <a:spcBef>
                <a:spcPts val="0"/>
              </a:spcBef>
              <a:spcAft>
                <a:spcPts val="600"/>
              </a:spcAft>
              <a:buClr>
                <a:schemeClr val="tx2"/>
              </a:buClr>
              <a:buSzPct val="100000"/>
              <a:buFont typeface="Arial" panose="020B0604020202020204" pitchFamily="34" charset="0"/>
              <a:buChar char="»"/>
              <a:tabLst/>
              <a:defRPr sz="1999" kern="1200">
                <a:solidFill>
                  <a:srgbClr val="50575B"/>
                </a:solidFill>
                <a:latin typeface="+mn-lt"/>
                <a:ea typeface="+mn-ea"/>
                <a:cs typeface="+mn-cs"/>
              </a:defRPr>
            </a:lvl2pPr>
            <a:lvl3pPr marL="447362" marR="0" indent="-179262" algn="l" defTabSz="913760" rtl="0" eaLnBrk="1" fontAlgn="auto" latinLnBrk="0" hangingPunct="1">
              <a:lnSpc>
                <a:spcPct val="100000"/>
              </a:lnSpc>
              <a:spcBef>
                <a:spcPts val="0"/>
              </a:spcBef>
              <a:spcAft>
                <a:spcPts val="600"/>
              </a:spcAft>
              <a:buClrTx/>
              <a:buSzPct val="100000"/>
              <a:buFont typeface="Arial" panose="020B0604020202020204" pitchFamily="34" charset="0"/>
              <a:buChar char="•"/>
              <a:tabLst/>
              <a:defRPr sz="1999" kern="1200">
                <a:solidFill>
                  <a:srgbClr val="50575B"/>
                </a:solidFill>
                <a:latin typeface="+mn-lt"/>
                <a:ea typeface="+mn-ea"/>
                <a:cs typeface="+mn-cs"/>
              </a:defRPr>
            </a:lvl3pPr>
            <a:lvl4pPr marL="625037" marR="0" indent="-179262" algn="l" defTabSz="913760" rtl="0" eaLnBrk="1" fontAlgn="auto" latinLnBrk="0" hangingPunct="1">
              <a:lnSpc>
                <a:spcPct val="100000"/>
              </a:lnSpc>
              <a:spcBef>
                <a:spcPts val="0"/>
              </a:spcBef>
              <a:spcAft>
                <a:spcPts val="600"/>
              </a:spcAft>
              <a:buClrTx/>
              <a:buSzPct val="100000"/>
              <a:buFont typeface="Symbol" panose="05050102010706020507" pitchFamily="18" charset="2"/>
              <a:buChar char="-"/>
              <a:tabLst/>
              <a:defRPr sz="1999" kern="1200">
                <a:solidFill>
                  <a:srgbClr val="50575B"/>
                </a:solidFill>
                <a:latin typeface="+mn-lt"/>
                <a:ea typeface="+mn-ea"/>
                <a:cs typeface="+mn-cs"/>
              </a:defRPr>
            </a:lvl4pPr>
            <a:lvl5pPr marL="719496" indent="-179874" algn="l" defTabSz="1218773" rtl="0" eaLnBrk="1" latinLnBrk="0" hangingPunct="1">
              <a:spcBef>
                <a:spcPct val="20000"/>
              </a:spcBef>
              <a:buFont typeface="Wingdings" panose="05000000000000000000" pitchFamily="2" charset="2"/>
              <a:buChar char="Ø"/>
              <a:defRPr sz="1999" kern="1200" baseline="0">
                <a:solidFill>
                  <a:schemeClr val="tx2"/>
                </a:solidFill>
                <a:latin typeface="+mn-lt"/>
                <a:ea typeface="+mn-ea"/>
                <a:cs typeface="+mn-cs"/>
              </a:defRPr>
            </a:lvl5pPr>
            <a:lvl6pPr marL="719496" indent="-179874" algn="l" defTabSz="1218773" rtl="0" eaLnBrk="1" latinLnBrk="0" hangingPunct="1">
              <a:spcBef>
                <a:spcPct val="20000"/>
              </a:spcBef>
              <a:buFont typeface="Wingdings" panose="05000000000000000000" pitchFamily="2" charset="2"/>
              <a:buChar char="Ø"/>
              <a:defRPr sz="1999" kern="1200">
                <a:solidFill>
                  <a:schemeClr val="tx2"/>
                </a:solidFill>
                <a:latin typeface="+mn-lt"/>
                <a:ea typeface="+mn-ea"/>
                <a:cs typeface="+mn-cs"/>
              </a:defRPr>
            </a:lvl6pPr>
            <a:lvl7pPr marL="3961012" indent="-304694" algn="l" defTabSz="1218773" rtl="0" eaLnBrk="1" latinLnBrk="0" hangingPunct="1">
              <a:spcBef>
                <a:spcPct val="20000"/>
              </a:spcBef>
              <a:buFont typeface="Arial" panose="020B0604020202020204" pitchFamily="34" charset="0"/>
              <a:buChar char="•"/>
              <a:defRPr sz="2698" kern="1200">
                <a:solidFill>
                  <a:schemeClr val="tx1"/>
                </a:solidFill>
                <a:latin typeface="+mn-lt"/>
                <a:ea typeface="+mn-ea"/>
                <a:cs typeface="+mn-cs"/>
              </a:defRPr>
            </a:lvl7pPr>
            <a:lvl8pPr marL="4570398" indent="-304694" algn="l" defTabSz="1218773" rtl="0" eaLnBrk="1" latinLnBrk="0" hangingPunct="1">
              <a:spcBef>
                <a:spcPct val="20000"/>
              </a:spcBef>
              <a:buFont typeface="Arial" panose="020B0604020202020204" pitchFamily="34" charset="0"/>
              <a:buChar char="•"/>
              <a:defRPr sz="2698" kern="1200">
                <a:solidFill>
                  <a:schemeClr val="tx1"/>
                </a:solidFill>
                <a:latin typeface="+mn-lt"/>
                <a:ea typeface="+mn-ea"/>
                <a:cs typeface="+mn-cs"/>
              </a:defRPr>
            </a:lvl8pPr>
            <a:lvl9pPr marL="5179786" indent="-304694" algn="l" defTabSz="1218773" rtl="0" eaLnBrk="1" latinLnBrk="0" hangingPunct="1">
              <a:spcBef>
                <a:spcPct val="20000"/>
              </a:spcBef>
              <a:buFont typeface="Arial" panose="020B0604020202020204" pitchFamily="34" charset="0"/>
              <a:buChar char="•"/>
              <a:defRPr sz="2698" kern="1200">
                <a:solidFill>
                  <a:schemeClr val="tx1"/>
                </a:solidFill>
                <a:latin typeface="+mn-lt"/>
                <a:ea typeface="+mn-ea"/>
                <a:cs typeface="+mn-cs"/>
              </a:defRPr>
            </a:lvl9pPr>
          </a:lstStyle>
          <a:p>
            <a:pPr marL="0" marR="0" lvl="0" indent="0" algn="l" defTabSz="91376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de-DE" sz="1200" b="0" i="0" u="none" strike="noStrike" kern="1200" cap="none" spc="0" normalizeH="0" baseline="0" noProof="0" dirty="0">
                <a:ln>
                  <a:noFill/>
                </a:ln>
                <a:solidFill>
                  <a:srgbClr val="50575B"/>
                </a:solidFill>
                <a:effectLst/>
                <a:uLnTx/>
                <a:uFillTx/>
                <a:latin typeface="Arial"/>
                <a:ea typeface="+mn-ea"/>
                <a:cs typeface="+mn-cs"/>
              </a:rPr>
              <a:t>Source: Federal Office </a:t>
            </a:r>
            <a:r>
              <a:rPr kumimoji="0" lang="de-DE" sz="1200" b="0" i="0" u="none" strike="noStrike" kern="1200" cap="none" spc="0" normalizeH="0" baseline="0" noProof="0" dirty="0" err="1">
                <a:ln>
                  <a:noFill/>
                </a:ln>
                <a:solidFill>
                  <a:srgbClr val="50575B"/>
                </a:solidFill>
                <a:effectLst/>
                <a:uLnTx/>
                <a:uFillTx/>
                <a:latin typeface="Arial"/>
                <a:ea typeface="+mn-ea"/>
                <a:cs typeface="+mn-cs"/>
              </a:rPr>
              <a:t>of</a:t>
            </a:r>
            <a:r>
              <a:rPr kumimoji="0" lang="de-DE" sz="1200" b="0" i="0" u="none" strike="noStrike" kern="1200" cap="none" spc="0" normalizeH="0" baseline="0" noProof="0" dirty="0">
                <a:ln>
                  <a:noFill/>
                </a:ln>
                <a:solidFill>
                  <a:srgbClr val="50575B"/>
                </a:solidFill>
                <a:effectLst/>
                <a:uLnTx/>
                <a:uFillTx/>
                <a:latin typeface="Arial"/>
                <a:ea typeface="+mn-ea"/>
                <a:cs typeface="+mn-cs"/>
              </a:rPr>
              <a:t> </a:t>
            </a:r>
            <a:r>
              <a:rPr kumimoji="0" lang="de-DE" sz="1200" b="0" i="0" u="none" strike="noStrike" kern="1200" cap="none" spc="0" normalizeH="0" baseline="0" noProof="0" dirty="0" err="1">
                <a:ln>
                  <a:noFill/>
                </a:ln>
                <a:solidFill>
                  <a:srgbClr val="50575B"/>
                </a:solidFill>
                <a:effectLst/>
                <a:uLnTx/>
                <a:uFillTx/>
                <a:latin typeface="Arial"/>
                <a:ea typeface="+mn-ea"/>
                <a:cs typeface="+mn-cs"/>
              </a:rPr>
              <a:t>Statistics</a:t>
            </a:r>
            <a:r>
              <a:rPr kumimoji="0" lang="de-DE" sz="1200" b="0" i="0" u="none" strike="noStrike" kern="1200" cap="none" spc="0" normalizeH="0" baseline="0" noProof="0" dirty="0">
                <a:ln>
                  <a:noFill/>
                </a:ln>
                <a:solidFill>
                  <a:srgbClr val="50575B"/>
                </a:solidFill>
                <a:effectLst/>
                <a:uLnTx/>
                <a:uFillTx/>
                <a:latin typeface="Arial"/>
                <a:ea typeface="+mn-ea"/>
                <a:cs typeface="+mn-cs"/>
              </a:rPr>
              <a:t>, Gesamtmetall </a:t>
            </a:r>
            <a:r>
              <a:rPr kumimoji="0" lang="de-DE" sz="1200" b="0" i="0" u="none" strike="noStrike" kern="1200" cap="none" spc="0" normalizeH="0" baseline="0" noProof="0" dirty="0" err="1">
                <a:ln>
                  <a:noFill/>
                </a:ln>
                <a:solidFill>
                  <a:srgbClr val="50575B"/>
                </a:solidFill>
                <a:effectLst/>
                <a:uLnTx/>
                <a:uFillTx/>
                <a:latin typeface="Arial"/>
                <a:ea typeface="+mn-ea"/>
                <a:cs typeface="+mn-cs"/>
              </a:rPr>
              <a:t>calculations</a:t>
            </a:r>
            <a:r>
              <a:rPr kumimoji="0" lang="de-DE" sz="1200" b="0" i="0" u="none" strike="noStrike" kern="1200" cap="none" spc="0" normalizeH="0" baseline="0" noProof="0" dirty="0">
                <a:ln>
                  <a:noFill/>
                </a:ln>
                <a:solidFill>
                  <a:srgbClr val="50575B"/>
                </a:solidFill>
                <a:effectLst/>
                <a:uLnTx/>
                <a:uFillTx/>
                <a:latin typeface="Arial"/>
                <a:ea typeface="+mn-ea"/>
                <a:cs typeface="+mn-cs"/>
              </a:rPr>
              <a:t>		*Values </a:t>
            </a:r>
            <a:r>
              <a:rPr kumimoji="0" lang="de-DE" sz="1200" b="0" i="0" u="none" strike="noStrike" kern="1200" cap="none" spc="0" normalizeH="0" baseline="0" noProof="0" dirty="0" err="1">
                <a:ln>
                  <a:noFill/>
                </a:ln>
                <a:solidFill>
                  <a:srgbClr val="50575B"/>
                </a:solidFill>
                <a:effectLst/>
                <a:uLnTx/>
                <a:uFillTx/>
                <a:latin typeface="Arial"/>
                <a:ea typeface="+mn-ea"/>
                <a:cs typeface="+mn-cs"/>
              </a:rPr>
              <a:t>without</a:t>
            </a:r>
            <a:r>
              <a:rPr kumimoji="0" lang="de-DE" sz="1200" b="0" i="0" u="none" strike="noStrike" kern="1200" cap="none" spc="0" normalizeH="0" baseline="0" noProof="0" dirty="0">
                <a:ln>
                  <a:noFill/>
                </a:ln>
                <a:solidFill>
                  <a:srgbClr val="50575B"/>
                </a:solidFill>
                <a:effectLst/>
                <a:uLnTx/>
                <a:uFillTx/>
                <a:latin typeface="Arial"/>
                <a:ea typeface="+mn-ea"/>
                <a:cs typeface="+mn-cs"/>
              </a:rPr>
              <a:t> WZ 32+33, </a:t>
            </a:r>
            <a:r>
              <a:rPr kumimoji="0" lang="de-DE" sz="1200" b="0" i="0" u="none" strike="noStrike" kern="1200" cap="none" spc="0" normalizeH="0" baseline="0" noProof="0" dirty="0" err="1">
                <a:ln>
                  <a:noFill/>
                </a:ln>
                <a:solidFill>
                  <a:srgbClr val="50575B"/>
                </a:solidFill>
                <a:effectLst/>
                <a:uLnTx/>
                <a:uFillTx/>
                <a:latin typeface="Arial"/>
                <a:ea typeface="+mn-ea"/>
                <a:cs typeface="+mn-cs"/>
              </a:rPr>
              <a:t>Reindexed</a:t>
            </a:r>
            <a:r>
              <a:rPr kumimoji="0" lang="de-DE" sz="1200" b="0" i="0" u="none" strike="noStrike" kern="1200" cap="none" spc="0" normalizeH="0" baseline="0" noProof="0" dirty="0">
                <a:ln>
                  <a:noFill/>
                </a:ln>
                <a:solidFill>
                  <a:srgbClr val="50575B"/>
                </a:solidFill>
                <a:effectLst/>
                <a:uLnTx/>
                <a:uFillTx/>
                <a:latin typeface="Arial"/>
                <a:ea typeface="+mn-ea"/>
                <a:cs typeface="+mn-cs"/>
              </a:rPr>
              <a:t> at Ø 2015 = 100)</a:t>
            </a:r>
          </a:p>
        </p:txBody>
      </p:sp>
      <p:sp>
        <p:nvSpPr>
          <p:cNvPr id="3" name="Rechteck 2">
            <a:extLst>
              <a:ext uri="{FF2B5EF4-FFF2-40B4-BE49-F238E27FC236}">
                <a16:creationId xmlns:a16="http://schemas.microsoft.com/office/drawing/2014/main" id="{DBED40A8-CB14-4D89-8092-1318725C589B}"/>
              </a:ext>
            </a:extLst>
          </p:cNvPr>
          <p:cNvSpPr/>
          <p:nvPr/>
        </p:nvSpPr>
        <p:spPr>
          <a:xfrm>
            <a:off x="9071173" y="3634916"/>
            <a:ext cx="1982754" cy="523220"/>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200" b="0" i="0" u="none" strike="noStrike" kern="1200" baseline="0">
                <a:solidFill>
                  <a:srgbClr val="50575B"/>
                </a:solidFill>
                <a:latin typeface="Arial" panose="020B0604020202020204" pitchFamily="34" charset="0"/>
                <a:ea typeface="+mn-ea"/>
                <a:cs typeface="Arial" panose="020B0604020202020204" pitchFamily="34" charset="0"/>
              </a:defRPr>
            </a:pPr>
            <a:r>
              <a:rPr kumimoji="0" lang="en-US" sz="1400" b="0" i="0" u="none" strike="noStrike" kern="1200" cap="none" spc="0" normalizeH="0" baseline="0" noProof="0" dirty="0">
                <a:ln>
                  <a:noFill/>
                </a:ln>
                <a:solidFill>
                  <a:srgbClr val="50575B"/>
                </a:solidFill>
                <a:effectLst/>
                <a:uLnTx/>
                <a:uFillTx/>
                <a:latin typeface="Arial"/>
                <a:ea typeface="+mn-ea"/>
                <a:cs typeface="Arial" panose="020B0604020202020204" pitchFamily="34" charset="0"/>
              </a:rPr>
              <a:t>other Vehicle Production</a:t>
            </a:r>
          </a:p>
        </p:txBody>
      </p:sp>
      <p:sp>
        <p:nvSpPr>
          <p:cNvPr id="6" name="Rechteck 5">
            <a:extLst>
              <a:ext uri="{FF2B5EF4-FFF2-40B4-BE49-F238E27FC236}">
                <a16:creationId xmlns:a16="http://schemas.microsoft.com/office/drawing/2014/main" id="{2C887A63-300A-4719-B249-4B379A193D95}"/>
              </a:ext>
            </a:extLst>
          </p:cNvPr>
          <p:cNvSpPr/>
          <p:nvPr/>
        </p:nvSpPr>
        <p:spPr>
          <a:xfrm>
            <a:off x="3097168" y="3896526"/>
            <a:ext cx="1627370" cy="307777"/>
          </a:xfrm>
          <a:prstGeom prst="rect">
            <a:avLst/>
          </a:prstGeom>
          <a:solidFill>
            <a:schemeClr val="bg1"/>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200" b="0" i="0" u="none" strike="noStrike" kern="1200" baseline="0">
                <a:solidFill>
                  <a:srgbClr val="50575B"/>
                </a:solidFill>
                <a:latin typeface="Arial" panose="020B0604020202020204" pitchFamily="34" charset="0"/>
                <a:ea typeface="+mn-ea"/>
                <a:cs typeface="Arial" panose="020B0604020202020204" pitchFamily="34" charset="0"/>
              </a:defRPr>
            </a:pPr>
            <a:r>
              <a:rPr kumimoji="0" lang="en-US" sz="1400" b="0" i="0" u="none" strike="noStrike" kern="1200" cap="none" spc="0" normalizeH="0" baseline="0" noProof="0" dirty="0">
                <a:ln>
                  <a:noFill/>
                </a:ln>
                <a:solidFill>
                  <a:srgbClr val="50575B"/>
                </a:solidFill>
                <a:effectLst/>
                <a:uLnTx/>
                <a:uFillTx/>
                <a:latin typeface="Arial" panose="020B0604020202020204" pitchFamily="34" charset="0"/>
                <a:ea typeface="+mn-ea"/>
                <a:cs typeface="Arial" panose="020B0604020202020204" pitchFamily="34" charset="0"/>
              </a:rPr>
              <a:t>Metal Products     </a:t>
            </a:r>
          </a:p>
        </p:txBody>
      </p:sp>
      <p:sp>
        <p:nvSpPr>
          <p:cNvPr id="7" name="Rechteck 6">
            <a:extLst>
              <a:ext uri="{FF2B5EF4-FFF2-40B4-BE49-F238E27FC236}">
                <a16:creationId xmlns:a16="http://schemas.microsoft.com/office/drawing/2014/main" id="{DCBE6C2D-AA36-4668-9E3F-FBE792226F9C}"/>
              </a:ext>
            </a:extLst>
          </p:cNvPr>
          <p:cNvSpPr/>
          <p:nvPr/>
        </p:nvSpPr>
        <p:spPr>
          <a:xfrm>
            <a:off x="1275862" y="4826988"/>
            <a:ext cx="950360" cy="307777"/>
          </a:xfrm>
          <a:prstGeom prst="rect">
            <a:avLst/>
          </a:prstGeom>
          <a:solidFill>
            <a:schemeClr val="bg1"/>
          </a:solid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50575B"/>
                </a:solidFill>
                <a:effectLst/>
                <a:uLnTx/>
                <a:uFillTx/>
                <a:latin typeface="Arial"/>
                <a:ea typeface="+mn-ea"/>
                <a:cs typeface="+mn-cs"/>
              </a:rPr>
              <a:t>Castings</a:t>
            </a:r>
          </a:p>
        </p:txBody>
      </p:sp>
      <p:sp>
        <p:nvSpPr>
          <p:cNvPr id="13" name="Rechteck 12">
            <a:extLst>
              <a:ext uri="{FF2B5EF4-FFF2-40B4-BE49-F238E27FC236}">
                <a16:creationId xmlns:a16="http://schemas.microsoft.com/office/drawing/2014/main" id="{86145E06-CD02-4462-B34A-058E226C06FC}"/>
              </a:ext>
            </a:extLst>
          </p:cNvPr>
          <p:cNvSpPr/>
          <p:nvPr/>
        </p:nvSpPr>
        <p:spPr>
          <a:xfrm>
            <a:off x="1275862" y="4119378"/>
            <a:ext cx="2417598" cy="523220"/>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200" b="0" i="0" u="none" strike="noStrike" kern="1200" baseline="0">
                <a:solidFill>
                  <a:srgbClr val="50575B"/>
                </a:solidFill>
                <a:latin typeface="Arial" panose="020B0604020202020204" pitchFamily="34" charset="0"/>
                <a:ea typeface="+mn-ea"/>
                <a:cs typeface="Arial" panose="020B0604020202020204" pitchFamily="34" charset="0"/>
              </a:defRPr>
            </a:pPr>
            <a:r>
              <a:rPr kumimoji="0" lang="en-US" sz="1400" b="0" i="0" u="none" strike="noStrike" kern="1200" cap="none" spc="0" normalizeH="0" baseline="0" noProof="0" dirty="0">
                <a:ln>
                  <a:noFill/>
                </a:ln>
                <a:solidFill>
                  <a:srgbClr val="50575B"/>
                </a:solidFill>
                <a:effectLst/>
                <a:uLnTx/>
                <a:uFillTx/>
                <a:latin typeface="Arial" panose="020B0604020202020204" pitchFamily="34" charset="0"/>
                <a:ea typeface="+mn-ea"/>
                <a:cs typeface="Arial" panose="020B0604020202020204" pitchFamily="34" charset="0"/>
              </a:rPr>
              <a:t>Manufacture of </a:t>
            </a:r>
            <a:br>
              <a:rPr kumimoji="0" lang="en-US" sz="1400" b="0" i="0" u="none" strike="noStrike" kern="1200" cap="none" spc="0" normalizeH="0" baseline="0" noProof="0" dirty="0">
                <a:ln>
                  <a:noFill/>
                </a:ln>
                <a:solidFill>
                  <a:srgbClr val="50575B"/>
                </a:solidFill>
                <a:effectLst/>
                <a:uLnTx/>
                <a:uFillTx/>
                <a:latin typeface="Arial" panose="020B0604020202020204" pitchFamily="34" charset="0"/>
                <a:ea typeface="+mn-ea"/>
                <a:cs typeface="Arial" panose="020B0604020202020204" pitchFamily="34" charset="0"/>
              </a:rPr>
            </a:br>
            <a:r>
              <a:rPr kumimoji="0" lang="en-US" sz="1400" b="0" i="0" u="none" strike="noStrike" kern="1200" cap="none" spc="0" normalizeH="0" baseline="0" noProof="0" dirty="0">
                <a:ln>
                  <a:noFill/>
                </a:ln>
                <a:solidFill>
                  <a:srgbClr val="50575B"/>
                </a:solidFill>
                <a:effectLst/>
                <a:uLnTx/>
                <a:uFillTx/>
                <a:latin typeface="Arial" panose="020B0604020202020204" pitchFamily="34" charset="0"/>
                <a:ea typeface="+mn-ea"/>
                <a:cs typeface="Arial" panose="020B0604020202020204" pitchFamily="34" charset="0"/>
              </a:rPr>
              <a:t>machinery and equipment</a:t>
            </a:r>
          </a:p>
        </p:txBody>
      </p:sp>
      <p:sp>
        <p:nvSpPr>
          <p:cNvPr id="14" name="Rechteck 13">
            <a:extLst>
              <a:ext uri="{FF2B5EF4-FFF2-40B4-BE49-F238E27FC236}">
                <a16:creationId xmlns:a16="http://schemas.microsoft.com/office/drawing/2014/main" id="{B5C5B893-1617-49E3-A822-74E3CFF44F80}"/>
              </a:ext>
            </a:extLst>
          </p:cNvPr>
          <p:cNvSpPr/>
          <p:nvPr/>
        </p:nvSpPr>
        <p:spPr>
          <a:xfrm>
            <a:off x="4425503" y="4953447"/>
            <a:ext cx="2279739" cy="307777"/>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200" b="0" i="0" u="none" strike="noStrike" kern="1200" baseline="0">
                <a:solidFill>
                  <a:srgbClr val="50575B"/>
                </a:solidFill>
                <a:latin typeface="Arial" panose="020B0604020202020204" pitchFamily="34" charset="0"/>
                <a:ea typeface="+mn-ea"/>
                <a:cs typeface="Arial" panose="020B0604020202020204" pitchFamily="34" charset="0"/>
              </a:defRPr>
            </a:pPr>
            <a:r>
              <a:rPr kumimoji="0" lang="en-US" sz="1400" b="0" i="0" u="none" strike="noStrike" kern="1200" cap="none" spc="0" normalizeH="0" baseline="0" noProof="0" dirty="0">
                <a:ln>
                  <a:noFill/>
                </a:ln>
                <a:solidFill>
                  <a:srgbClr val="50575B"/>
                </a:solidFill>
                <a:effectLst/>
                <a:uLnTx/>
                <a:uFillTx/>
                <a:latin typeface="Arial" panose="020B0604020202020204" pitchFamily="34" charset="0"/>
                <a:ea typeface="+mn-ea"/>
                <a:cs typeface="Arial" panose="020B0604020202020204" pitchFamily="34" charset="0"/>
              </a:rPr>
              <a:t>Electrical Equipment</a:t>
            </a:r>
          </a:p>
        </p:txBody>
      </p:sp>
      <p:sp>
        <p:nvSpPr>
          <p:cNvPr id="15" name="Rechteck 14">
            <a:extLst>
              <a:ext uri="{FF2B5EF4-FFF2-40B4-BE49-F238E27FC236}">
                <a16:creationId xmlns:a16="http://schemas.microsoft.com/office/drawing/2014/main" id="{17C1DD31-B603-413F-BCEA-79386F916E04}"/>
              </a:ext>
            </a:extLst>
          </p:cNvPr>
          <p:cNvSpPr/>
          <p:nvPr/>
        </p:nvSpPr>
        <p:spPr>
          <a:xfrm>
            <a:off x="6705242" y="4013004"/>
            <a:ext cx="1627370" cy="307777"/>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200" b="0" i="0" u="none" strike="noStrike" kern="1200" baseline="0">
                <a:solidFill>
                  <a:srgbClr val="50575B"/>
                </a:solidFill>
                <a:latin typeface="Arial" panose="020B0604020202020204" pitchFamily="34" charset="0"/>
                <a:ea typeface="+mn-ea"/>
                <a:cs typeface="Arial" panose="020B0604020202020204" pitchFamily="34" charset="0"/>
              </a:defRPr>
            </a:pPr>
            <a:r>
              <a:rPr kumimoji="0" lang="en-US" sz="1400" b="0" i="0" u="none" strike="noStrike" kern="1200" cap="none" spc="0" normalizeH="0" baseline="0" noProof="0" dirty="0">
                <a:ln>
                  <a:noFill/>
                </a:ln>
                <a:solidFill>
                  <a:srgbClr val="50575B"/>
                </a:solidFill>
                <a:effectLst/>
                <a:uLnTx/>
                <a:uFillTx/>
                <a:latin typeface="Arial"/>
                <a:ea typeface="+mn-ea"/>
                <a:cs typeface="Arial" panose="020B0604020202020204" pitchFamily="34" charset="0"/>
              </a:rPr>
              <a:t>Electronics</a:t>
            </a:r>
          </a:p>
        </p:txBody>
      </p:sp>
      <p:sp>
        <p:nvSpPr>
          <p:cNvPr id="9" name="Textfeld 8">
            <a:extLst>
              <a:ext uri="{FF2B5EF4-FFF2-40B4-BE49-F238E27FC236}">
                <a16:creationId xmlns:a16="http://schemas.microsoft.com/office/drawing/2014/main" id="{EE0BFD99-6746-4057-AEED-4B175CE00778}"/>
              </a:ext>
            </a:extLst>
          </p:cNvPr>
          <p:cNvSpPr txBox="1"/>
          <p:nvPr/>
        </p:nvSpPr>
        <p:spPr>
          <a:xfrm>
            <a:off x="5110770" y="5839892"/>
            <a:ext cx="2834430" cy="307777"/>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003D60"/>
                </a:solidFill>
                <a:effectLst/>
                <a:uLnTx/>
                <a:uFillTx/>
                <a:latin typeface="Arial"/>
                <a:ea typeface="+mn-ea"/>
                <a:cs typeface="+mn-cs"/>
              </a:rPr>
              <a:t>New </a:t>
            </a:r>
            <a:r>
              <a:rPr kumimoji="0" lang="de-DE" sz="1400" b="0" i="0" u="none" strike="noStrike" kern="1200" cap="none" spc="0" normalizeH="0" baseline="0" noProof="0" dirty="0" err="1">
                <a:ln>
                  <a:noFill/>
                </a:ln>
                <a:solidFill>
                  <a:srgbClr val="003D60"/>
                </a:solidFill>
                <a:effectLst/>
                <a:uLnTx/>
                <a:uFillTx/>
                <a:latin typeface="Arial"/>
                <a:ea typeface="+mn-ea"/>
                <a:cs typeface="+mn-cs"/>
              </a:rPr>
              <a:t>orders</a:t>
            </a:r>
            <a:r>
              <a:rPr kumimoji="0" lang="de-DE" sz="1400" b="0" i="0" u="none" strike="noStrike" kern="1200" cap="none" spc="0" normalizeH="0" baseline="0" noProof="0" dirty="0">
                <a:ln>
                  <a:noFill/>
                </a:ln>
                <a:solidFill>
                  <a:srgbClr val="003D60"/>
                </a:solidFill>
                <a:effectLst/>
                <a:uLnTx/>
                <a:uFillTx/>
                <a:latin typeface="Arial"/>
                <a:ea typeface="+mn-ea"/>
                <a:cs typeface="+mn-cs"/>
              </a:rPr>
              <a:t> </a:t>
            </a:r>
            <a:r>
              <a:rPr kumimoji="0" lang="de-DE" sz="1400" b="0" i="0" u="none" strike="noStrike" kern="1200" cap="none" spc="0" normalizeH="0" baseline="0" noProof="0" dirty="0" err="1">
                <a:ln>
                  <a:noFill/>
                </a:ln>
                <a:solidFill>
                  <a:srgbClr val="003D60"/>
                </a:solidFill>
                <a:effectLst/>
                <a:uLnTx/>
                <a:uFillTx/>
                <a:latin typeface="Arial"/>
                <a:ea typeface="+mn-ea"/>
                <a:cs typeface="+mn-cs"/>
              </a:rPr>
              <a:t>index</a:t>
            </a:r>
            <a:r>
              <a:rPr kumimoji="0" lang="de-DE" sz="1400" b="0" i="0" u="none" strike="noStrike" kern="1200" cap="none" spc="0" normalizeH="0" baseline="0" noProof="0" dirty="0">
                <a:ln>
                  <a:noFill/>
                </a:ln>
                <a:solidFill>
                  <a:srgbClr val="003D60"/>
                </a:solidFill>
                <a:effectLst/>
                <a:uLnTx/>
                <a:uFillTx/>
                <a:latin typeface="Arial"/>
                <a:ea typeface="+mn-ea"/>
                <a:cs typeface="+mn-cs"/>
              </a:rPr>
              <a:t> (Ø 2015 = 100)</a:t>
            </a:r>
            <a:endParaRPr kumimoji="0" lang="de-DE" sz="1400" b="0" i="0" u="none" strike="noStrike" kern="1200" cap="none" spc="0" normalizeH="0" baseline="0" noProof="0" dirty="0">
              <a:ln>
                <a:noFill/>
              </a:ln>
              <a:solidFill>
                <a:srgbClr val="50575B"/>
              </a:solidFill>
              <a:effectLst/>
              <a:uLnTx/>
              <a:uFillTx/>
              <a:latin typeface="Arial"/>
              <a:ea typeface="+mn-ea"/>
              <a:cs typeface="+mn-cs"/>
            </a:endParaRPr>
          </a:p>
        </p:txBody>
      </p:sp>
    </p:spTree>
    <p:extLst>
      <p:ext uri="{BB962C8B-B14F-4D97-AF65-F5344CB8AC3E}">
        <p14:creationId xmlns:p14="http://schemas.microsoft.com/office/powerpoint/2010/main" val="11424185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1BAE464F-F06B-4633-9319-4D796876E3CB}"/>
              </a:ext>
            </a:extLst>
          </p:cNvPr>
          <p:cNvSpPr>
            <a:spLocks noGrp="1"/>
          </p:cNvSpPr>
          <p:nvPr>
            <p:ph type="ftr" sz="quarter" idx="10"/>
          </p:nvPr>
        </p:nvSpPr>
        <p:spPr/>
        <p:txBody>
          <a:bodyPr/>
          <a:lstStyle/>
          <a:p>
            <a:pPr marL="0" marR="0" lvl="0" indent="0" algn="l" defTabSz="913760" rtl="0" eaLnBrk="1" fontAlgn="auto" latinLnBrk="0" hangingPunct="1">
              <a:lnSpc>
                <a:spcPct val="100000"/>
              </a:lnSpc>
              <a:spcBef>
                <a:spcPts val="0"/>
              </a:spcBef>
              <a:spcAft>
                <a:spcPts val="0"/>
              </a:spcAft>
              <a:buClrTx/>
              <a:buSzTx/>
              <a:buFontTx/>
              <a:buNone/>
              <a:tabLst/>
              <a:defRPr/>
            </a:pPr>
            <a:r>
              <a:rPr kumimoji="0" lang="en-US" sz="1199" b="0" i="0" u="none" strike="noStrike" kern="1200" cap="none" spc="0" normalizeH="0" baseline="0" noProof="0" dirty="0">
                <a:ln>
                  <a:noFill/>
                </a:ln>
                <a:solidFill>
                  <a:srgbClr val="003D60"/>
                </a:solidFill>
                <a:effectLst/>
                <a:uLnTx/>
                <a:uFillTx/>
                <a:latin typeface="Arial (Textkörper)"/>
                <a:ea typeface="+mn-ea"/>
                <a:cs typeface="Arabic Typesetting" panose="03020402040406030203" pitchFamily="66" charset="-78"/>
              </a:rPr>
              <a:t>MET business cycle report, March 2024</a:t>
            </a:r>
            <a:endParaRPr kumimoji="0" lang="de-DE" sz="1199" b="0" i="0" u="none" strike="noStrike" kern="1200" cap="none" spc="0" normalizeH="0" baseline="0" noProof="0" dirty="0">
              <a:ln>
                <a:noFill/>
              </a:ln>
              <a:solidFill>
                <a:srgbClr val="003D60"/>
              </a:solidFill>
              <a:effectLst/>
              <a:uLnTx/>
              <a:uFillTx/>
              <a:latin typeface="Arial (Textkörper)"/>
              <a:ea typeface="+mn-ea"/>
              <a:cs typeface="Arabic Typesetting" panose="03020402040406030203" pitchFamily="66" charset="-78"/>
            </a:endParaRPr>
          </a:p>
        </p:txBody>
      </p:sp>
      <p:sp>
        <p:nvSpPr>
          <p:cNvPr id="3" name="Textplatzhalter 2">
            <a:extLst>
              <a:ext uri="{FF2B5EF4-FFF2-40B4-BE49-F238E27FC236}">
                <a16:creationId xmlns:a16="http://schemas.microsoft.com/office/drawing/2014/main" id="{8A42D259-8B0F-45E4-B5A8-26564898E0F2}"/>
              </a:ext>
            </a:extLst>
          </p:cNvPr>
          <p:cNvSpPr>
            <a:spLocks noGrp="1"/>
          </p:cNvSpPr>
          <p:nvPr>
            <p:ph type="body" sz="quarter" idx="13"/>
          </p:nvPr>
        </p:nvSpPr>
        <p:spPr>
          <a:xfrm>
            <a:off x="7372350" y="955712"/>
            <a:ext cx="4565808" cy="5242105"/>
          </a:xfrm>
        </p:spPr>
        <p:txBody>
          <a:bodyPr>
            <a:normAutofit fontScale="92500" lnSpcReduction="20000"/>
          </a:bodyPr>
          <a:lstStyle/>
          <a:p>
            <a:pPr>
              <a:lnSpc>
                <a:spcPct val="120000"/>
              </a:lnSpc>
            </a:pPr>
            <a:r>
              <a:rPr lang="en-US" sz="1800" dirty="0"/>
              <a:t>In January, there were ~ 3.96 million employees in the MET </a:t>
            </a:r>
            <a:r>
              <a:rPr lang="en-US" sz="1800" dirty="0" err="1"/>
              <a:t>indudustry</a:t>
            </a:r>
            <a:r>
              <a:rPr lang="en-US" sz="1800" dirty="0"/>
              <a:t>. Seasonally adjusted, the number of employees remained at the previous month's level and thus continued the sideways movement observed since the spring. Compared to the previous year, the number of employees rose by +32,700 or +0.8%. Reconstruction is being slowed by the weak economy. Personnel plans were also predominantly negative in March. On the other hand, the </a:t>
            </a:r>
            <a:r>
              <a:rPr lang="en-US" sz="1800" dirty="0" err="1"/>
              <a:t>labour</a:t>
            </a:r>
            <a:r>
              <a:rPr lang="en-US" sz="1800" dirty="0"/>
              <a:t> shortage continues to be a major problem and is the second most important obstacle to production after the lack of orders. The statistical skills gap is gradually narrowing: 239,000 STEM jobs could have been filled in February if the right staff had been available. Despite the decline (-22% compared to the previous year), the gap is still large.</a:t>
            </a:r>
            <a:endParaRPr lang="en-GB" sz="1800" noProof="0" dirty="0"/>
          </a:p>
        </p:txBody>
      </p:sp>
      <p:sp>
        <p:nvSpPr>
          <p:cNvPr id="4" name="Titel 3">
            <a:extLst>
              <a:ext uri="{FF2B5EF4-FFF2-40B4-BE49-F238E27FC236}">
                <a16:creationId xmlns:a16="http://schemas.microsoft.com/office/drawing/2014/main" id="{ACB00048-1FFE-4755-8FAC-A49F35B10947}"/>
              </a:ext>
            </a:extLst>
          </p:cNvPr>
          <p:cNvSpPr>
            <a:spLocks noGrp="1"/>
          </p:cNvSpPr>
          <p:nvPr>
            <p:ph type="title"/>
          </p:nvPr>
        </p:nvSpPr>
        <p:spPr>
          <a:xfrm>
            <a:off x="251933" y="230324"/>
            <a:ext cx="11523123" cy="510845"/>
          </a:xfrm>
        </p:spPr>
        <p:txBody>
          <a:bodyPr>
            <a:noAutofit/>
          </a:bodyPr>
          <a:lstStyle/>
          <a:p>
            <a:r>
              <a:rPr lang="en-US" sz="1800" dirty="0"/>
              <a:t>Employment Development Stable - Skill Shortages Remain Problematic Despite Economic Downturn</a:t>
            </a:r>
            <a:endParaRPr lang="en-GB" sz="1800" noProof="0" dirty="0"/>
          </a:p>
        </p:txBody>
      </p:sp>
      <p:sp>
        <p:nvSpPr>
          <p:cNvPr id="5" name="Foliennummernplatzhalter 4">
            <a:extLst>
              <a:ext uri="{FF2B5EF4-FFF2-40B4-BE49-F238E27FC236}">
                <a16:creationId xmlns:a16="http://schemas.microsoft.com/office/drawing/2014/main" id="{B84C80A4-A9A9-49FB-93F3-0AF18A208C93}"/>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1131B2-4820-4D6B-8436-FC6DECFA1E39}" type="slidenum">
              <a:rPr kumimoji="0" lang="de-DE" sz="1199" b="0" i="0" u="none" strike="noStrike" kern="1200" cap="none" spc="0" normalizeH="0" baseline="0" noProof="0" smtClean="0">
                <a:ln>
                  <a:noFill/>
                </a:ln>
                <a:solidFill>
                  <a:srgbClr val="005687"/>
                </a:solidFill>
                <a:effectLst/>
                <a:uLnTx/>
                <a:uFillTx/>
                <a:latin typeface="Arial (Textkörp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de-DE" sz="1199" b="0" i="0" u="none" strike="noStrike" kern="1200" cap="none" spc="0" normalizeH="0" baseline="0" noProof="0" dirty="0">
              <a:ln>
                <a:noFill/>
              </a:ln>
              <a:solidFill>
                <a:srgbClr val="50575B">
                  <a:tint val="75000"/>
                </a:srgbClr>
              </a:solidFill>
              <a:effectLst/>
              <a:uLnTx/>
              <a:uFillTx/>
              <a:latin typeface="Arial"/>
              <a:ea typeface="+mn-ea"/>
              <a:cs typeface="+mn-cs"/>
            </a:endParaRPr>
          </a:p>
        </p:txBody>
      </p:sp>
      <p:sp>
        <p:nvSpPr>
          <p:cNvPr id="10" name="Textplatzhalter 1">
            <a:extLst>
              <a:ext uri="{FF2B5EF4-FFF2-40B4-BE49-F238E27FC236}">
                <a16:creationId xmlns:a16="http://schemas.microsoft.com/office/drawing/2014/main" id="{69706BB5-6017-405E-B46D-1576343CB0CB}"/>
              </a:ext>
            </a:extLst>
          </p:cNvPr>
          <p:cNvSpPr txBox="1">
            <a:spLocks/>
          </p:cNvSpPr>
          <p:nvPr/>
        </p:nvSpPr>
        <p:spPr>
          <a:xfrm>
            <a:off x="230340" y="945931"/>
            <a:ext cx="5984881" cy="440780"/>
          </a:xfrm>
          <a:prstGeom prst="rect">
            <a:avLst/>
          </a:prstGeom>
        </p:spPr>
        <p:txBody>
          <a:bodyPr/>
          <a:lstStyle>
            <a:lvl1pPr marL="0" marR="0" indent="0" algn="l" defTabSz="913760" rtl="0" eaLnBrk="1" fontAlgn="auto" latinLnBrk="0" hangingPunct="1">
              <a:lnSpc>
                <a:spcPct val="100000"/>
              </a:lnSpc>
              <a:spcBef>
                <a:spcPts val="0"/>
              </a:spcBef>
              <a:spcAft>
                <a:spcPts val="600"/>
              </a:spcAft>
              <a:buClrTx/>
              <a:buSzTx/>
              <a:buFont typeface="Arial" panose="020B0604020202020204" pitchFamily="34" charset="0"/>
              <a:buNone/>
              <a:tabLst/>
              <a:defRPr sz="1999" kern="1200">
                <a:solidFill>
                  <a:srgbClr val="50575B"/>
                </a:solidFill>
                <a:latin typeface="+mn-lt"/>
                <a:ea typeface="+mn-ea"/>
                <a:cs typeface="+mn-cs"/>
              </a:defRPr>
            </a:lvl1pPr>
            <a:lvl2pPr marL="263341" marR="0" indent="-263341" algn="l" defTabSz="913760" rtl="0" eaLnBrk="1" fontAlgn="auto" latinLnBrk="0" hangingPunct="1">
              <a:lnSpc>
                <a:spcPct val="100000"/>
              </a:lnSpc>
              <a:spcBef>
                <a:spcPts val="0"/>
              </a:spcBef>
              <a:spcAft>
                <a:spcPts val="600"/>
              </a:spcAft>
              <a:buClr>
                <a:schemeClr val="tx2"/>
              </a:buClr>
              <a:buSzPct val="100000"/>
              <a:buFont typeface="Arial" panose="020B0604020202020204" pitchFamily="34" charset="0"/>
              <a:buChar char="»"/>
              <a:tabLst/>
              <a:defRPr sz="1999" kern="1200">
                <a:solidFill>
                  <a:srgbClr val="50575B"/>
                </a:solidFill>
                <a:latin typeface="+mn-lt"/>
                <a:ea typeface="+mn-ea"/>
                <a:cs typeface="+mn-cs"/>
              </a:defRPr>
            </a:lvl2pPr>
            <a:lvl3pPr marL="447362" marR="0" indent="-179262" algn="l" defTabSz="913760" rtl="0" eaLnBrk="1" fontAlgn="auto" latinLnBrk="0" hangingPunct="1">
              <a:lnSpc>
                <a:spcPct val="100000"/>
              </a:lnSpc>
              <a:spcBef>
                <a:spcPts val="0"/>
              </a:spcBef>
              <a:spcAft>
                <a:spcPts val="600"/>
              </a:spcAft>
              <a:buClrTx/>
              <a:buSzPct val="100000"/>
              <a:buFont typeface="Arial" panose="020B0604020202020204" pitchFamily="34" charset="0"/>
              <a:buChar char="•"/>
              <a:tabLst/>
              <a:defRPr sz="1999" kern="1200">
                <a:solidFill>
                  <a:srgbClr val="50575B"/>
                </a:solidFill>
                <a:latin typeface="+mn-lt"/>
                <a:ea typeface="+mn-ea"/>
                <a:cs typeface="+mn-cs"/>
              </a:defRPr>
            </a:lvl3pPr>
            <a:lvl4pPr marL="625037" marR="0" indent="-179262" algn="l" defTabSz="913760" rtl="0" eaLnBrk="1" fontAlgn="auto" latinLnBrk="0" hangingPunct="1">
              <a:lnSpc>
                <a:spcPct val="100000"/>
              </a:lnSpc>
              <a:spcBef>
                <a:spcPts val="0"/>
              </a:spcBef>
              <a:spcAft>
                <a:spcPts val="600"/>
              </a:spcAft>
              <a:buClrTx/>
              <a:buSzPct val="100000"/>
              <a:buFont typeface="Symbol" panose="05050102010706020507" pitchFamily="18" charset="2"/>
              <a:buChar char="-"/>
              <a:tabLst/>
              <a:defRPr sz="1999" kern="1200">
                <a:solidFill>
                  <a:srgbClr val="50575B"/>
                </a:solidFill>
                <a:latin typeface="+mn-lt"/>
                <a:ea typeface="+mn-ea"/>
                <a:cs typeface="+mn-cs"/>
              </a:defRPr>
            </a:lvl4pPr>
            <a:lvl5pPr marL="719496" indent="-179874" algn="l" defTabSz="1218773" rtl="0" eaLnBrk="1" latinLnBrk="0" hangingPunct="1">
              <a:spcBef>
                <a:spcPct val="20000"/>
              </a:spcBef>
              <a:buFont typeface="Wingdings" panose="05000000000000000000" pitchFamily="2" charset="2"/>
              <a:buChar char="Ø"/>
              <a:defRPr sz="1999" kern="1200" baseline="0">
                <a:solidFill>
                  <a:schemeClr val="tx2"/>
                </a:solidFill>
                <a:latin typeface="+mn-lt"/>
                <a:ea typeface="+mn-ea"/>
                <a:cs typeface="+mn-cs"/>
              </a:defRPr>
            </a:lvl5pPr>
            <a:lvl6pPr marL="719496" indent="-179874" algn="l" defTabSz="1218773" rtl="0" eaLnBrk="1" latinLnBrk="0" hangingPunct="1">
              <a:spcBef>
                <a:spcPct val="20000"/>
              </a:spcBef>
              <a:buFont typeface="Wingdings" panose="05000000000000000000" pitchFamily="2" charset="2"/>
              <a:buChar char="Ø"/>
              <a:defRPr sz="1999" kern="1200">
                <a:solidFill>
                  <a:schemeClr val="tx2"/>
                </a:solidFill>
                <a:latin typeface="+mn-lt"/>
                <a:ea typeface="+mn-ea"/>
                <a:cs typeface="+mn-cs"/>
              </a:defRPr>
            </a:lvl6pPr>
            <a:lvl7pPr marL="3961012" indent="-304694" algn="l" defTabSz="1218773" rtl="0" eaLnBrk="1" latinLnBrk="0" hangingPunct="1">
              <a:spcBef>
                <a:spcPct val="20000"/>
              </a:spcBef>
              <a:buFont typeface="Arial" panose="020B0604020202020204" pitchFamily="34" charset="0"/>
              <a:buChar char="•"/>
              <a:defRPr sz="2698" kern="1200">
                <a:solidFill>
                  <a:schemeClr val="tx1"/>
                </a:solidFill>
                <a:latin typeface="+mn-lt"/>
                <a:ea typeface="+mn-ea"/>
                <a:cs typeface="+mn-cs"/>
              </a:defRPr>
            </a:lvl7pPr>
            <a:lvl8pPr marL="4570398" indent="-304694" algn="l" defTabSz="1218773" rtl="0" eaLnBrk="1" latinLnBrk="0" hangingPunct="1">
              <a:spcBef>
                <a:spcPct val="20000"/>
              </a:spcBef>
              <a:buFont typeface="Arial" panose="020B0604020202020204" pitchFamily="34" charset="0"/>
              <a:buChar char="•"/>
              <a:defRPr sz="2698" kern="1200">
                <a:solidFill>
                  <a:schemeClr val="tx1"/>
                </a:solidFill>
                <a:latin typeface="+mn-lt"/>
                <a:ea typeface="+mn-ea"/>
                <a:cs typeface="+mn-cs"/>
              </a:defRPr>
            </a:lvl8pPr>
            <a:lvl9pPr marL="5179786" indent="-304694" algn="l" defTabSz="1218773" rtl="0" eaLnBrk="1" latinLnBrk="0" hangingPunct="1">
              <a:spcBef>
                <a:spcPct val="20000"/>
              </a:spcBef>
              <a:buFont typeface="Arial" panose="020B0604020202020204" pitchFamily="34" charset="0"/>
              <a:buChar char="•"/>
              <a:defRPr sz="2698" kern="1200">
                <a:solidFill>
                  <a:schemeClr val="tx1"/>
                </a:solidFill>
                <a:latin typeface="+mn-lt"/>
                <a:ea typeface="+mn-ea"/>
                <a:cs typeface="+mn-cs"/>
              </a:defRPr>
            </a:lvl9pPr>
          </a:lstStyle>
          <a:p>
            <a:pPr marL="0" marR="0" lvl="0" indent="0" algn="l" defTabSz="91376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50575B"/>
                </a:solidFill>
                <a:effectLst/>
                <a:uLnTx/>
                <a:uFillTx/>
                <a:latin typeface="Arial"/>
                <a:ea typeface="+mn-ea"/>
                <a:cs typeface="+mn-cs"/>
              </a:rPr>
              <a:t>Change in MET Employment</a:t>
            </a:r>
            <a:br>
              <a:rPr kumimoji="0" lang="de-DE" sz="1600" b="1" i="0" u="none" strike="noStrike" kern="1200" cap="none" spc="0" normalizeH="0" baseline="0" noProof="0" dirty="0">
                <a:ln>
                  <a:noFill/>
                </a:ln>
                <a:solidFill>
                  <a:srgbClr val="50575B"/>
                </a:solidFill>
                <a:effectLst/>
                <a:uLnTx/>
                <a:uFillTx/>
                <a:latin typeface="Arial"/>
                <a:ea typeface="+mn-ea"/>
                <a:cs typeface="+mn-cs"/>
              </a:rPr>
            </a:br>
            <a:r>
              <a:rPr kumimoji="0" lang="de-DE" sz="1300" b="0" i="0" u="none" strike="noStrike" kern="1200" cap="none" spc="0" normalizeH="0" baseline="0" noProof="0" dirty="0">
                <a:ln>
                  <a:noFill/>
                </a:ln>
                <a:solidFill>
                  <a:srgbClr val="50575B"/>
                </a:solidFill>
                <a:effectLst/>
                <a:uLnTx/>
                <a:uFillTx/>
                <a:latin typeface="Arial"/>
                <a:ea typeface="+mn-ea"/>
                <a:cs typeface="+mn-cs"/>
              </a:rPr>
              <a:t> </a:t>
            </a:r>
            <a:r>
              <a:rPr kumimoji="0" lang="de-DE" sz="1300" b="0" i="0" u="none" strike="noStrike" kern="1200" cap="none" spc="0" normalizeH="0" baseline="0" noProof="0" dirty="0" err="1">
                <a:ln>
                  <a:noFill/>
                </a:ln>
                <a:solidFill>
                  <a:srgbClr val="50575B"/>
                </a:solidFill>
                <a:effectLst/>
                <a:uLnTx/>
                <a:uFillTx/>
                <a:latin typeface="Arial"/>
                <a:ea typeface="+mn-ea"/>
                <a:cs typeface="+mn-cs"/>
              </a:rPr>
              <a:t>Seasonal</a:t>
            </a:r>
            <a:r>
              <a:rPr kumimoji="0" lang="de-DE" sz="1300" b="0" i="0" u="none" strike="noStrike" kern="1200" cap="none" spc="0" normalizeH="0" baseline="0" noProof="0" dirty="0">
                <a:ln>
                  <a:noFill/>
                </a:ln>
                <a:solidFill>
                  <a:srgbClr val="50575B"/>
                </a:solidFill>
                <a:effectLst/>
                <a:uLnTx/>
                <a:uFillTx/>
                <a:latin typeface="Arial"/>
                <a:ea typeface="+mn-ea"/>
                <a:cs typeface="+mn-cs"/>
              </a:rPr>
              <a:t> </a:t>
            </a:r>
            <a:r>
              <a:rPr kumimoji="0" lang="de-DE" sz="1300" b="0" i="0" u="none" strike="noStrike" kern="1200" cap="none" spc="0" normalizeH="0" baseline="0" noProof="0" dirty="0" err="1">
                <a:ln>
                  <a:noFill/>
                </a:ln>
                <a:solidFill>
                  <a:srgbClr val="50575B"/>
                </a:solidFill>
                <a:effectLst/>
                <a:uLnTx/>
                <a:uFillTx/>
                <a:latin typeface="Arial"/>
                <a:ea typeface="+mn-ea"/>
                <a:cs typeface="+mn-cs"/>
              </a:rPr>
              <a:t>adjusted</a:t>
            </a:r>
            <a:r>
              <a:rPr kumimoji="0" lang="de-DE" sz="1300" b="0" i="0" u="none" strike="noStrike" kern="1200" cap="none" spc="0" normalizeH="0" baseline="0" noProof="0" dirty="0">
                <a:ln>
                  <a:noFill/>
                </a:ln>
                <a:solidFill>
                  <a:srgbClr val="50575B"/>
                </a:solidFill>
                <a:effectLst/>
                <a:uLnTx/>
                <a:uFillTx/>
                <a:latin typeface="Arial"/>
                <a:ea typeface="+mn-ea"/>
                <a:cs typeface="+mn-cs"/>
              </a:rPr>
              <a:t> Index (</a:t>
            </a:r>
            <a:r>
              <a:rPr kumimoji="0" lang="de-DE" sz="1300" b="0" i="0" u="none" strike="noStrike" kern="1200" cap="none" spc="0" normalizeH="0" baseline="0" noProof="0" dirty="0" err="1">
                <a:ln>
                  <a:noFill/>
                </a:ln>
                <a:solidFill>
                  <a:srgbClr val="50575B"/>
                </a:solidFill>
                <a:effectLst/>
                <a:uLnTx/>
                <a:uFillTx/>
                <a:latin typeface="Arial"/>
                <a:ea typeface="+mn-ea"/>
                <a:cs typeface="+mn-cs"/>
              </a:rPr>
              <a:t>left</a:t>
            </a:r>
            <a:r>
              <a:rPr kumimoji="0" lang="de-DE" sz="1300" b="0" i="0" u="none" strike="noStrike" kern="1200" cap="none" spc="0" normalizeH="0" baseline="0" noProof="0" dirty="0">
                <a:ln>
                  <a:noFill/>
                </a:ln>
                <a:solidFill>
                  <a:srgbClr val="50575B"/>
                </a:solidFill>
                <a:effectLst/>
                <a:uLnTx/>
                <a:uFillTx/>
                <a:latin typeface="Arial"/>
                <a:ea typeface="+mn-ea"/>
                <a:cs typeface="+mn-cs"/>
              </a:rPr>
              <a:t>) and  </a:t>
            </a:r>
            <a:r>
              <a:rPr kumimoji="0" lang="en-US" sz="1300" b="0" i="0" u="none" strike="noStrike" kern="1200" cap="none" spc="0" normalizeH="0" baseline="0" noProof="0" dirty="0">
                <a:ln>
                  <a:noFill/>
                </a:ln>
                <a:solidFill>
                  <a:srgbClr val="50575B"/>
                </a:solidFill>
                <a:effectLst/>
                <a:uLnTx/>
                <a:uFillTx/>
                <a:latin typeface="Arial"/>
                <a:ea typeface="+mn-ea"/>
                <a:cs typeface="+mn-cs"/>
              </a:rPr>
              <a:t>Δ Previous month (right)</a:t>
            </a:r>
            <a:endParaRPr kumimoji="0" lang="de-DE" sz="1300" b="0" i="0" u="none" strike="noStrike" kern="1200" cap="none" spc="0" normalizeH="0" baseline="0" noProof="0" dirty="0">
              <a:ln>
                <a:noFill/>
              </a:ln>
              <a:solidFill>
                <a:srgbClr val="50575B"/>
              </a:solidFill>
              <a:effectLst/>
              <a:uLnTx/>
              <a:uFillTx/>
              <a:latin typeface="Arial"/>
              <a:ea typeface="+mn-ea"/>
              <a:cs typeface="+mn-cs"/>
            </a:endParaRPr>
          </a:p>
        </p:txBody>
      </p:sp>
      <p:sp>
        <p:nvSpPr>
          <p:cNvPr id="12" name="Textplatzhalter 1">
            <a:extLst>
              <a:ext uri="{FF2B5EF4-FFF2-40B4-BE49-F238E27FC236}">
                <a16:creationId xmlns:a16="http://schemas.microsoft.com/office/drawing/2014/main" id="{1A1654C5-11FF-4CC4-AF01-1C779BF7F1DD}"/>
              </a:ext>
            </a:extLst>
          </p:cNvPr>
          <p:cNvSpPr txBox="1">
            <a:spLocks/>
          </p:cNvSpPr>
          <p:nvPr/>
        </p:nvSpPr>
        <p:spPr>
          <a:xfrm>
            <a:off x="253841" y="6066756"/>
            <a:ext cx="11041687" cy="318198"/>
          </a:xfrm>
          <a:prstGeom prst="rect">
            <a:avLst/>
          </a:prstGeom>
        </p:spPr>
        <p:txBody>
          <a:bodyPr/>
          <a:lstStyle>
            <a:lvl1pPr marL="0" marR="0" indent="0" algn="l" defTabSz="913760" rtl="0" eaLnBrk="1" fontAlgn="auto" latinLnBrk="0" hangingPunct="1">
              <a:lnSpc>
                <a:spcPct val="100000"/>
              </a:lnSpc>
              <a:spcBef>
                <a:spcPts val="0"/>
              </a:spcBef>
              <a:spcAft>
                <a:spcPts val="600"/>
              </a:spcAft>
              <a:buClrTx/>
              <a:buSzTx/>
              <a:buFont typeface="Arial" panose="020B0604020202020204" pitchFamily="34" charset="0"/>
              <a:buNone/>
              <a:tabLst/>
              <a:defRPr sz="1999" kern="1200">
                <a:solidFill>
                  <a:srgbClr val="50575B"/>
                </a:solidFill>
                <a:latin typeface="+mn-lt"/>
                <a:ea typeface="+mn-ea"/>
                <a:cs typeface="+mn-cs"/>
              </a:defRPr>
            </a:lvl1pPr>
            <a:lvl2pPr marL="263341" marR="0" indent="-263341" algn="l" defTabSz="913760" rtl="0" eaLnBrk="1" fontAlgn="auto" latinLnBrk="0" hangingPunct="1">
              <a:lnSpc>
                <a:spcPct val="100000"/>
              </a:lnSpc>
              <a:spcBef>
                <a:spcPts val="0"/>
              </a:spcBef>
              <a:spcAft>
                <a:spcPts val="600"/>
              </a:spcAft>
              <a:buClr>
                <a:schemeClr val="tx2"/>
              </a:buClr>
              <a:buSzPct val="100000"/>
              <a:buFont typeface="Arial" panose="020B0604020202020204" pitchFamily="34" charset="0"/>
              <a:buChar char="»"/>
              <a:tabLst/>
              <a:defRPr sz="1999" kern="1200">
                <a:solidFill>
                  <a:srgbClr val="50575B"/>
                </a:solidFill>
                <a:latin typeface="+mn-lt"/>
                <a:ea typeface="+mn-ea"/>
                <a:cs typeface="+mn-cs"/>
              </a:defRPr>
            </a:lvl2pPr>
            <a:lvl3pPr marL="447362" marR="0" indent="-179262" algn="l" defTabSz="913760" rtl="0" eaLnBrk="1" fontAlgn="auto" latinLnBrk="0" hangingPunct="1">
              <a:lnSpc>
                <a:spcPct val="100000"/>
              </a:lnSpc>
              <a:spcBef>
                <a:spcPts val="0"/>
              </a:spcBef>
              <a:spcAft>
                <a:spcPts val="600"/>
              </a:spcAft>
              <a:buClrTx/>
              <a:buSzPct val="100000"/>
              <a:buFont typeface="Arial" panose="020B0604020202020204" pitchFamily="34" charset="0"/>
              <a:buChar char="•"/>
              <a:tabLst/>
              <a:defRPr sz="1999" kern="1200">
                <a:solidFill>
                  <a:srgbClr val="50575B"/>
                </a:solidFill>
                <a:latin typeface="+mn-lt"/>
                <a:ea typeface="+mn-ea"/>
                <a:cs typeface="+mn-cs"/>
              </a:defRPr>
            </a:lvl3pPr>
            <a:lvl4pPr marL="625037" marR="0" indent="-179262" algn="l" defTabSz="913760" rtl="0" eaLnBrk="1" fontAlgn="auto" latinLnBrk="0" hangingPunct="1">
              <a:lnSpc>
                <a:spcPct val="100000"/>
              </a:lnSpc>
              <a:spcBef>
                <a:spcPts val="0"/>
              </a:spcBef>
              <a:spcAft>
                <a:spcPts val="600"/>
              </a:spcAft>
              <a:buClrTx/>
              <a:buSzPct val="100000"/>
              <a:buFont typeface="Symbol" panose="05050102010706020507" pitchFamily="18" charset="2"/>
              <a:buChar char="-"/>
              <a:tabLst/>
              <a:defRPr sz="1999" kern="1200">
                <a:solidFill>
                  <a:srgbClr val="50575B"/>
                </a:solidFill>
                <a:latin typeface="+mn-lt"/>
                <a:ea typeface="+mn-ea"/>
                <a:cs typeface="+mn-cs"/>
              </a:defRPr>
            </a:lvl4pPr>
            <a:lvl5pPr marL="719496" indent="-179874" algn="l" defTabSz="1218773" rtl="0" eaLnBrk="1" latinLnBrk="0" hangingPunct="1">
              <a:spcBef>
                <a:spcPct val="20000"/>
              </a:spcBef>
              <a:buFont typeface="Wingdings" panose="05000000000000000000" pitchFamily="2" charset="2"/>
              <a:buChar char="Ø"/>
              <a:defRPr sz="1999" kern="1200" baseline="0">
                <a:solidFill>
                  <a:schemeClr val="tx2"/>
                </a:solidFill>
                <a:latin typeface="+mn-lt"/>
                <a:ea typeface="+mn-ea"/>
                <a:cs typeface="+mn-cs"/>
              </a:defRPr>
            </a:lvl5pPr>
            <a:lvl6pPr marL="719496" indent="-179874" algn="l" defTabSz="1218773" rtl="0" eaLnBrk="1" latinLnBrk="0" hangingPunct="1">
              <a:spcBef>
                <a:spcPct val="20000"/>
              </a:spcBef>
              <a:buFont typeface="Wingdings" panose="05000000000000000000" pitchFamily="2" charset="2"/>
              <a:buChar char="Ø"/>
              <a:defRPr sz="1999" kern="1200">
                <a:solidFill>
                  <a:schemeClr val="tx2"/>
                </a:solidFill>
                <a:latin typeface="+mn-lt"/>
                <a:ea typeface="+mn-ea"/>
                <a:cs typeface="+mn-cs"/>
              </a:defRPr>
            </a:lvl6pPr>
            <a:lvl7pPr marL="3961012" indent="-304694" algn="l" defTabSz="1218773" rtl="0" eaLnBrk="1" latinLnBrk="0" hangingPunct="1">
              <a:spcBef>
                <a:spcPct val="20000"/>
              </a:spcBef>
              <a:buFont typeface="Arial" panose="020B0604020202020204" pitchFamily="34" charset="0"/>
              <a:buChar char="•"/>
              <a:defRPr sz="2698" kern="1200">
                <a:solidFill>
                  <a:schemeClr val="tx1"/>
                </a:solidFill>
                <a:latin typeface="+mn-lt"/>
                <a:ea typeface="+mn-ea"/>
                <a:cs typeface="+mn-cs"/>
              </a:defRPr>
            </a:lvl7pPr>
            <a:lvl8pPr marL="4570398" indent="-304694" algn="l" defTabSz="1218773" rtl="0" eaLnBrk="1" latinLnBrk="0" hangingPunct="1">
              <a:spcBef>
                <a:spcPct val="20000"/>
              </a:spcBef>
              <a:buFont typeface="Arial" panose="020B0604020202020204" pitchFamily="34" charset="0"/>
              <a:buChar char="•"/>
              <a:defRPr sz="2698" kern="1200">
                <a:solidFill>
                  <a:schemeClr val="tx1"/>
                </a:solidFill>
                <a:latin typeface="+mn-lt"/>
                <a:ea typeface="+mn-ea"/>
                <a:cs typeface="+mn-cs"/>
              </a:defRPr>
            </a:lvl8pPr>
            <a:lvl9pPr marL="5179786" indent="-304694" algn="l" defTabSz="1218773" rtl="0" eaLnBrk="1" latinLnBrk="0" hangingPunct="1">
              <a:spcBef>
                <a:spcPct val="20000"/>
              </a:spcBef>
              <a:buFont typeface="Arial" panose="020B0604020202020204" pitchFamily="34" charset="0"/>
              <a:buChar char="•"/>
              <a:defRPr sz="2698" kern="1200">
                <a:solidFill>
                  <a:schemeClr val="tx1"/>
                </a:solidFill>
                <a:latin typeface="+mn-lt"/>
                <a:ea typeface="+mn-ea"/>
                <a:cs typeface="+mn-cs"/>
              </a:defRPr>
            </a:lvl9pPr>
          </a:lstStyle>
          <a:p>
            <a:pPr marL="0" marR="0" lvl="0" indent="0" algn="l" defTabSz="91376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50575B"/>
                </a:solidFill>
                <a:effectLst/>
                <a:uLnTx/>
                <a:uFillTx/>
                <a:latin typeface="Arial"/>
                <a:ea typeface="+mn-ea"/>
                <a:cs typeface="+mn-cs"/>
              </a:rPr>
              <a:t>Source: Federal Office  of Statistics; </a:t>
            </a:r>
            <a:r>
              <a:rPr kumimoji="0" lang="en-US" sz="1200" b="0" i="0" u="none" strike="noStrike" kern="1200" cap="none" spc="0" normalizeH="0" baseline="0" noProof="0" dirty="0" err="1">
                <a:ln>
                  <a:noFill/>
                </a:ln>
                <a:solidFill>
                  <a:srgbClr val="50575B"/>
                </a:solidFill>
                <a:effectLst/>
                <a:uLnTx/>
                <a:uFillTx/>
                <a:latin typeface="Arial"/>
                <a:ea typeface="+mn-ea"/>
                <a:cs typeface="+mn-cs"/>
              </a:rPr>
              <a:t>Gesamtmetall</a:t>
            </a:r>
            <a:r>
              <a:rPr kumimoji="0" lang="en-US" sz="1200" b="0" i="0" u="none" strike="noStrike" kern="1200" cap="none" spc="0" normalizeH="0" baseline="0" noProof="0" dirty="0">
                <a:ln>
                  <a:noFill/>
                </a:ln>
                <a:solidFill>
                  <a:srgbClr val="50575B"/>
                </a:solidFill>
                <a:effectLst/>
                <a:uLnTx/>
                <a:uFillTx/>
                <a:latin typeface="Arial"/>
                <a:ea typeface="+mn-ea"/>
                <a:cs typeface="+mn-cs"/>
              </a:rPr>
              <a:t> calculations; projections based on monthly reports for companies ≥ 50 employees</a:t>
            </a:r>
            <a:endParaRPr kumimoji="0" lang="de-DE" sz="1200" b="0" i="0" u="none" strike="noStrike" kern="1200" cap="none" spc="0" normalizeH="0" baseline="0" noProof="0" dirty="0">
              <a:ln>
                <a:noFill/>
              </a:ln>
              <a:solidFill>
                <a:srgbClr val="50575B"/>
              </a:solidFill>
              <a:effectLst/>
              <a:uLnTx/>
              <a:uFillTx/>
              <a:latin typeface="Arial"/>
              <a:ea typeface="+mn-ea"/>
              <a:cs typeface="+mn-cs"/>
            </a:endParaRPr>
          </a:p>
        </p:txBody>
      </p:sp>
      <p:graphicFrame>
        <p:nvGraphicFramePr>
          <p:cNvPr id="23" name="Inhaltsplatzhalter 14">
            <a:extLst>
              <a:ext uri="{FF2B5EF4-FFF2-40B4-BE49-F238E27FC236}">
                <a16:creationId xmlns:a16="http://schemas.microsoft.com/office/drawing/2014/main" id="{74BBCF89-2EEA-4E88-B20D-D27C9F762D0D}"/>
              </a:ext>
            </a:extLst>
          </p:cNvPr>
          <p:cNvGraphicFramePr>
            <a:graphicFrameLocks/>
          </p:cNvGraphicFramePr>
          <p:nvPr/>
        </p:nvGraphicFramePr>
        <p:xfrm>
          <a:off x="252413" y="1573214"/>
          <a:ext cx="7119937" cy="4368506"/>
        </p:xfrm>
        <a:graphic>
          <a:graphicData uri="http://schemas.openxmlformats.org/drawingml/2006/chart">
            <c:chart xmlns:c="http://schemas.openxmlformats.org/drawingml/2006/chart" xmlns:r="http://schemas.openxmlformats.org/officeDocument/2006/relationships" r:id="rId2"/>
          </a:graphicData>
        </a:graphic>
      </p:graphicFrame>
      <p:sp>
        <p:nvSpPr>
          <p:cNvPr id="24" name="Textfeld 1">
            <a:extLst>
              <a:ext uri="{FF2B5EF4-FFF2-40B4-BE49-F238E27FC236}">
                <a16:creationId xmlns:a16="http://schemas.microsoft.com/office/drawing/2014/main" id="{CBBC4301-CE32-42FA-9AD9-523CD364B4C3}"/>
              </a:ext>
            </a:extLst>
          </p:cNvPr>
          <p:cNvSpPr txBox="1"/>
          <p:nvPr/>
        </p:nvSpPr>
        <p:spPr>
          <a:xfrm>
            <a:off x="1917685" y="1573213"/>
            <a:ext cx="2376263" cy="480337"/>
          </a:xfrm>
          <a:prstGeom prst="rect">
            <a:avLst/>
          </a:prstGeom>
          <a:solidFill>
            <a:srgbClr val="FFFFFF"/>
          </a:solidFill>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3D60">
                    <a:lumMod val="50000"/>
                  </a:srgbClr>
                </a:solidFill>
                <a:effectLst/>
                <a:uLnTx/>
                <a:uFillTx/>
                <a:latin typeface="Arial" panose="020B0604020202020204" pitchFamily="34" charset="0"/>
                <a:ea typeface="+mn-ea"/>
                <a:cs typeface="Arial" panose="020B0604020202020204" pitchFamily="34" charset="0"/>
              </a:rPr>
              <a:t>M+E employee index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3D60">
                    <a:lumMod val="50000"/>
                  </a:srgbClr>
                </a:solidFill>
                <a:effectLst/>
                <a:uLnTx/>
                <a:uFillTx/>
                <a:latin typeface="Arial" panose="020B0604020202020204" pitchFamily="34" charset="0"/>
                <a:ea typeface="+mn-ea"/>
                <a:cs typeface="Arial" panose="020B0604020202020204" pitchFamily="34" charset="0"/>
              </a:rPr>
              <a:t>(Ø 2021 = 100)</a:t>
            </a:r>
            <a:endParaRPr kumimoji="0" lang="de-DE" sz="1200" b="1" i="0" u="none" strike="noStrike" kern="1200" cap="none" spc="0" normalizeH="0" baseline="0" noProof="0" dirty="0">
              <a:ln>
                <a:noFill/>
              </a:ln>
              <a:solidFill>
                <a:srgbClr val="003D60">
                  <a:lumMod val="50000"/>
                </a:srgbClr>
              </a:solidFill>
              <a:effectLst/>
              <a:uLnTx/>
              <a:uFillTx/>
              <a:latin typeface="Arial" panose="020B0604020202020204" pitchFamily="34" charset="0"/>
              <a:ea typeface="+mn-ea"/>
              <a:cs typeface="Arial" panose="020B0604020202020204" pitchFamily="34" charset="0"/>
            </a:endParaRPr>
          </a:p>
        </p:txBody>
      </p:sp>
      <p:sp>
        <p:nvSpPr>
          <p:cNvPr id="25" name="Textfeld 1">
            <a:extLst>
              <a:ext uri="{FF2B5EF4-FFF2-40B4-BE49-F238E27FC236}">
                <a16:creationId xmlns:a16="http://schemas.microsoft.com/office/drawing/2014/main" id="{A70BB3B0-2388-4A2B-A300-0FB0A7C9EA08}"/>
              </a:ext>
            </a:extLst>
          </p:cNvPr>
          <p:cNvSpPr txBox="1"/>
          <p:nvPr/>
        </p:nvSpPr>
        <p:spPr>
          <a:xfrm>
            <a:off x="4717489" y="4044979"/>
            <a:ext cx="1163766" cy="346061"/>
          </a:xfrm>
          <a:prstGeom prst="rect">
            <a:avLst/>
          </a:prstGeom>
          <a:solidFill>
            <a:srgbClr val="FFFFFF"/>
          </a:solidFill>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003D60">
                    <a:lumMod val="60000"/>
                    <a:lumOff val="40000"/>
                  </a:srgbClr>
                </a:solidFill>
                <a:effectLst/>
                <a:uLnTx/>
                <a:uFillTx/>
                <a:latin typeface="Arial" panose="020B0604020202020204" pitchFamily="34" charset="0"/>
                <a:ea typeface="+mn-ea"/>
                <a:cs typeface="Arial" panose="020B0604020202020204" pitchFamily="34" charset="0"/>
              </a:rPr>
              <a:t>∆ </a:t>
            </a:r>
            <a:r>
              <a:rPr kumimoji="0" lang="de-DE" sz="1200" b="1" i="0" u="none" strike="noStrike" kern="1200" cap="none" spc="0" normalizeH="0" baseline="0" noProof="0" dirty="0" err="1">
                <a:ln>
                  <a:noFill/>
                </a:ln>
                <a:solidFill>
                  <a:srgbClr val="003D60">
                    <a:lumMod val="60000"/>
                    <a:lumOff val="40000"/>
                  </a:srgbClr>
                </a:solidFill>
                <a:effectLst/>
                <a:uLnTx/>
                <a:uFillTx/>
                <a:latin typeface="Arial" panose="020B0604020202020204" pitchFamily="34" charset="0"/>
                <a:ea typeface="+mn-ea"/>
                <a:cs typeface="Arial" panose="020B0604020202020204" pitchFamily="34" charset="0"/>
              </a:rPr>
              <a:t>Previous</a:t>
            </a:r>
            <a:r>
              <a:rPr kumimoji="0" lang="de-DE" sz="1200" b="1" i="0" u="none" strike="noStrike" kern="1200" cap="none" spc="0" normalizeH="0" baseline="0" noProof="0" dirty="0">
                <a:ln>
                  <a:noFill/>
                </a:ln>
                <a:solidFill>
                  <a:srgbClr val="003D60">
                    <a:lumMod val="60000"/>
                    <a:lumOff val="40000"/>
                  </a:srgbClr>
                </a:solidFill>
                <a:effectLst/>
                <a:uLnTx/>
                <a:uFillTx/>
                <a:latin typeface="Arial" panose="020B0604020202020204" pitchFamily="34" charset="0"/>
                <a:ea typeface="+mn-ea"/>
                <a:cs typeface="Arial" panose="020B0604020202020204" pitchFamily="34" charset="0"/>
              </a:rPr>
              <a:t> </a:t>
            </a:r>
            <a:r>
              <a:rPr kumimoji="0" lang="de-DE" sz="1200" b="1" i="0" u="none" strike="noStrike" kern="1200" cap="none" spc="0" normalizeH="0" baseline="0" noProof="0" dirty="0" err="1">
                <a:ln>
                  <a:noFill/>
                </a:ln>
                <a:solidFill>
                  <a:srgbClr val="003D60">
                    <a:lumMod val="60000"/>
                    <a:lumOff val="40000"/>
                  </a:srgbClr>
                </a:solidFill>
                <a:effectLst/>
                <a:uLnTx/>
                <a:uFillTx/>
                <a:latin typeface="Arial" panose="020B0604020202020204" pitchFamily="34" charset="0"/>
                <a:ea typeface="+mn-ea"/>
                <a:cs typeface="Arial" panose="020B0604020202020204" pitchFamily="34" charset="0"/>
              </a:rPr>
              <a:t>month</a:t>
            </a:r>
            <a:endParaRPr kumimoji="0" lang="de-DE" sz="1200" b="1" i="0" u="none" strike="noStrike" kern="1200" cap="none" spc="0" normalizeH="0" baseline="0" noProof="0" dirty="0">
              <a:ln>
                <a:noFill/>
              </a:ln>
              <a:solidFill>
                <a:srgbClr val="003D60">
                  <a:lumMod val="60000"/>
                  <a:lumOff val="40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54465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Inhaltsplatzhalter 13">
            <a:extLst>
              <a:ext uri="{FF2B5EF4-FFF2-40B4-BE49-F238E27FC236}">
                <a16:creationId xmlns:a16="http://schemas.microsoft.com/office/drawing/2014/main" id="{2F955245-5F3E-466C-8AE9-143A4F49757F}"/>
              </a:ext>
            </a:extLst>
          </p:cNvPr>
          <p:cNvGraphicFramePr>
            <a:graphicFrameLocks/>
          </p:cNvGraphicFramePr>
          <p:nvPr/>
        </p:nvGraphicFramePr>
        <p:xfrm>
          <a:off x="252414" y="1573213"/>
          <a:ext cx="7447350" cy="4522787"/>
        </p:xfrm>
        <a:graphic>
          <a:graphicData uri="http://schemas.openxmlformats.org/drawingml/2006/chart">
            <c:chart xmlns:c="http://schemas.openxmlformats.org/drawingml/2006/chart" xmlns:r="http://schemas.openxmlformats.org/officeDocument/2006/relationships" r:id="rId2"/>
          </a:graphicData>
        </a:graphic>
      </p:graphicFrame>
      <p:sp>
        <p:nvSpPr>
          <p:cNvPr id="2" name="Fußzeilenplatzhalter 1">
            <a:extLst>
              <a:ext uri="{FF2B5EF4-FFF2-40B4-BE49-F238E27FC236}">
                <a16:creationId xmlns:a16="http://schemas.microsoft.com/office/drawing/2014/main" id="{1BAE464F-F06B-4633-9319-4D796876E3CB}"/>
              </a:ext>
            </a:extLst>
          </p:cNvPr>
          <p:cNvSpPr>
            <a:spLocks noGrp="1"/>
          </p:cNvSpPr>
          <p:nvPr>
            <p:ph type="ftr" sz="quarter" idx="10"/>
          </p:nvPr>
        </p:nvSpPr>
        <p:spPr/>
        <p:txBody>
          <a:bodyPr/>
          <a:lstStyle/>
          <a:p>
            <a:pPr marL="0" marR="0" lvl="0" indent="0" algn="l" defTabSz="913760" rtl="0" eaLnBrk="1" fontAlgn="auto" latinLnBrk="0" hangingPunct="1">
              <a:lnSpc>
                <a:spcPct val="100000"/>
              </a:lnSpc>
              <a:spcBef>
                <a:spcPts val="0"/>
              </a:spcBef>
              <a:spcAft>
                <a:spcPts val="0"/>
              </a:spcAft>
              <a:buClrTx/>
              <a:buSzTx/>
              <a:buFontTx/>
              <a:buNone/>
              <a:tabLst/>
              <a:defRPr/>
            </a:pPr>
            <a:r>
              <a:rPr kumimoji="0" lang="en-US" sz="1199" b="0" i="0" u="none" strike="noStrike" kern="1200" cap="none" spc="0" normalizeH="0" baseline="0" noProof="0" dirty="0">
                <a:ln>
                  <a:noFill/>
                </a:ln>
                <a:solidFill>
                  <a:srgbClr val="003D60"/>
                </a:solidFill>
                <a:effectLst/>
                <a:uLnTx/>
                <a:uFillTx/>
                <a:latin typeface="Arial (Textkörper)"/>
                <a:ea typeface="+mn-ea"/>
                <a:cs typeface="Arabic Typesetting" panose="03020402040406030203" pitchFamily="66" charset="-78"/>
              </a:rPr>
              <a:t>MET business cycle report, March 2024</a:t>
            </a:r>
            <a:endParaRPr kumimoji="0" lang="de-DE" sz="1199" b="0" i="0" u="none" strike="noStrike" kern="1200" cap="none" spc="0" normalizeH="0" baseline="0" noProof="0" dirty="0">
              <a:ln>
                <a:noFill/>
              </a:ln>
              <a:solidFill>
                <a:srgbClr val="003D60"/>
              </a:solidFill>
              <a:effectLst/>
              <a:uLnTx/>
              <a:uFillTx/>
              <a:latin typeface="Arial (Textkörper)"/>
              <a:ea typeface="+mn-ea"/>
              <a:cs typeface="Arabic Typesetting" panose="03020402040406030203" pitchFamily="66" charset="-78"/>
            </a:endParaRPr>
          </a:p>
        </p:txBody>
      </p:sp>
      <p:sp>
        <p:nvSpPr>
          <p:cNvPr id="3" name="Textplatzhalter 2">
            <a:extLst>
              <a:ext uri="{FF2B5EF4-FFF2-40B4-BE49-F238E27FC236}">
                <a16:creationId xmlns:a16="http://schemas.microsoft.com/office/drawing/2014/main" id="{8A42D259-8B0F-45E4-B5A8-26564898E0F2}"/>
              </a:ext>
            </a:extLst>
          </p:cNvPr>
          <p:cNvSpPr>
            <a:spLocks noGrp="1"/>
          </p:cNvSpPr>
          <p:nvPr>
            <p:ph type="body" sz="quarter" idx="13"/>
          </p:nvPr>
        </p:nvSpPr>
        <p:spPr>
          <a:xfrm>
            <a:off x="7699764" y="955712"/>
            <a:ext cx="4238394" cy="5242105"/>
          </a:xfrm>
        </p:spPr>
        <p:txBody>
          <a:bodyPr>
            <a:normAutofit fontScale="92500" lnSpcReduction="20000"/>
          </a:bodyPr>
          <a:lstStyle/>
          <a:p>
            <a:pPr>
              <a:lnSpc>
                <a:spcPct val="120000"/>
              </a:lnSpc>
            </a:pPr>
            <a:r>
              <a:rPr lang="en-US" sz="1800" dirty="0"/>
              <a:t>As a result of declining new orders and order postponements, MET companies are taking an increasingly negative view of the order backlog. Capacity </a:t>
            </a:r>
            <a:r>
              <a:rPr lang="en-US" sz="1800" dirty="0" err="1"/>
              <a:t>utilisation</a:t>
            </a:r>
            <a:r>
              <a:rPr lang="en-US" sz="1800" dirty="0"/>
              <a:t> fell to 83% at the beginning of the year, 2% points below the long-term average. Companies in the metal sector in particular are reporting weak capacity </a:t>
            </a:r>
            <a:r>
              <a:rPr lang="en-US" sz="1800" dirty="0" err="1"/>
              <a:t>utilisation</a:t>
            </a:r>
            <a:r>
              <a:rPr lang="en-US" sz="1800" dirty="0"/>
              <a:t>. However, the situation has also deteriorated noticeably in the electrical industry.</a:t>
            </a:r>
          </a:p>
          <a:p>
            <a:pPr>
              <a:lnSpc>
                <a:spcPct val="120000"/>
              </a:lnSpc>
            </a:pPr>
            <a:r>
              <a:rPr lang="en-US" sz="1800" dirty="0"/>
              <a:t>The order backlog fell by half a month to 4.6 months. However, it is very uncertain whether the orders accumulated during the special economic situation in 2021-2022 can actually be </a:t>
            </a:r>
            <a:r>
              <a:rPr lang="en-US" sz="1800" dirty="0" err="1"/>
              <a:t>realised</a:t>
            </a:r>
            <a:r>
              <a:rPr lang="en-US" sz="1800" dirty="0"/>
              <a:t>. This threatens to further exacerbate the downturn.</a:t>
            </a:r>
            <a:endParaRPr lang="en-GB" sz="1800" noProof="0" dirty="0"/>
          </a:p>
        </p:txBody>
      </p:sp>
      <p:sp>
        <p:nvSpPr>
          <p:cNvPr id="4" name="Titel 3">
            <a:extLst>
              <a:ext uri="{FF2B5EF4-FFF2-40B4-BE49-F238E27FC236}">
                <a16:creationId xmlns:a16="http://schemas.microsoft.com/office/drawing/2014/main" id="{ACB00048-1FFE-4755-8FAC-A49F35B10947}"/>
              </a:ext>
            </a:extLst>
          </p:cNvPr>
          <p:cNvSpPr>
            <a:spLocks noGrp="1"/>
          </p:cNvSpPr>
          <p:nvPr>
            <p:ph type="title"/>
          </p:nvPr>
        </p:nvSpPr>
        <p:spPr>
          <a:xfrm>
            <a:off x="251933" y="230324"/>
            <a:ext cx="11523123" cy="510845"/>
          </a:xfrm>
        </p:spPr>
        <p:txBody>
          <a:bodyPr>
            <a:noAutofit/>
          </a:bodyPr>
          <a:lstStyle/>
          <a:p>
            <a:r>
              <a:rPr lang="en-US" sz="1800" dirty="0"/>
              <a:t>Utilization Falls Below Long-Term Average - Order Backlog Increasingly Viewed Negatively</a:t>
            </a:r>
            <a:endParaRPr lang="en-GB" sz="1800" noProof="0" dirty="0"/>
          </a:p>
        </p:txBody>
      </p:sp>
      <p:sp>
        <p:nvSpPr>
          <p:cNvPr id="5" name="Foliennummernplatzhalter 4">
            <a:extLst>
              <a:ext uri="{FF2B5EF4-FFF2-40B4-BE49-F238E27FC236}">
                <a16:creationId xmlns:a16="http://schemas.microsoft.com/office/drawing/2014/main" id="{B84C80A4-A9A9-49FB-93F3-0AF18A208C93}"/>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1131B2-4820-4D6B-8436-FC6DECFA1E39}" type="slidenum">
              <a:rPr kumimoji="0" lang="de-DE" sz="1199" b="0" i="0" u="none" strike="noStrike" kern="1200" cap="none" spc="0" normalizeH="0" baseline="0" noProof="0" smtClean="0">
                <a:ln>
                  <a:noFill/>
                </a:ln>
                <a:solidFill>
                  <a:srgbClr val="005687"/>
                </a:solidFill>
                <a:effectLst/>
                <a:uLnTx/>
                <a:uFillTx/>
                <a:latin typeface="Arial (Textkörp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de-DE" sz="1199" b="0" i="0" u="none" strike="noStrike" kern="1200" cap="none" spc="0" normalizeH="0" baseline="0" noProof="0" dirty="0">
              <a:ln>
                <a:noFill/>
              </a:ln>
              <a:solidFill>
                <a:srgbClr val="50575B">
                  <a:tint val="75000"/>
                </a:srgbClr>
              </a:solidFill>
              <a:effectLst/>
              <a:uLnTx/>
              <a:uFillTx/>
              <a:latin typeface="Arial"/>
              <a:ea typeface="+mn-ea"/>
              <a:cs typeface="+mn-cs"/>
            </a:endParaRPr>
          </a:p>
        </p:txBody>
      </p:sp>
      <p:sp>
        <p:nvSpPr>
          <p:cNvPr id="10" name="Textplatzhalter 1">
            <a:extLst>
              <a:ext uri="{FF2B5EF4-FFF2-40B4-BE49-F238E27FC236}">
                <a16:creationId xmlns:a16="http://schemas.microsoft.com/office/drawing/2014/main" id="{69706BB5-6017-405E-B46D-1576343CB0CB}"/>
              </a:ext>
            </a:extLst>
          </p:cNvPr>
          <p:cNvSpPr txBox="1">
            <a:spLocks/>
          </p:cNvSpPr>
          <p:nvPr/>
        </p:nvSpPr>
        <p:spPr>
          <a:xfrm>
            <a:off x="230340" y="945931"/>
            <a:ext cx="5984881" cy="440780"/>
          </a:xfrm>
          <a:prstGeom prst="rect">
            <a:avLst/>
          </a:prstGeom>
        </p:spPr>
        <p:txBody>
          <a:bodyPr/>
          <a:lstStyle>
            <a:lvl1pPr marL="0" marR="0" indent="0" algn="l" defTabSz="913760" rtl="0" eaLnBrk="1" fontAlgn="auto" latinLnBrk="0" hangingPunct="1">
              <a:lnSpc>
                <a:spcPct val="100000"/>
              </a:lnSpc>
              <a:spcBef>
                <a:spcPts val="0"/>
              </a:spcBef>
              <a:spcAft>
                <a:spcPts val="600"/>
              </a:spcAft>
              <a:buClrTx/>
              <a:buSzTx/>
              <a:buFont typeface="Arial" panose="020B0604020202020204" pitchFamily="34" charset="0"/>
              <a:buNone/>
              <a:tabLst/>
              <a:defRPr sz="1999" kern="1200">
                <a:solidFill>
                  <a:srgbClr val="50575B"/>
                </a:solidFill>
                <a:latin typeface="+mn-lt"/>
                <a:ea typeface="+mn-ea"/>
                <a:cs typeface="+mn-cs"/>
              </a:defRPr>
            </a:lvl1pPr>
            <a:lvl2pPr marL="263341" marR="0" indent="-263341" algn="l" defTabSz="913760" rtl="0" eaLnBrk="1" fontAlgn="auto" latinLnBrk="0" hangingPunct="1">
              <a:lnSpc>
                <a:spcPct val="100000"/>
              </a:lnSpc>
              <a:spcBef>
                <a:spcPts val="0"/>
              </a:spcBef>
              <a:spcAft>
                <a:spcPts val="600"/>
              </a:spcAft>
              <a:buClr>
                <a:schemeClr val="tx2"/>
              </a:buClr>
              <a:buSzPct val="100000"/>
              <a:buFont typeface="Arial" panose="020B0604020202020204" pitchFamily="34" charset="0"/>
              <a:buChar char="»"/>
              <a:tabLst/>
              <a:defRPr sz="1999" kern="1200">
                <a:solidFill>
                  <a:srgbClr val="50575B"/>
                </a:solidFill>
                <a:latin typeface="+mn-lt"/>
                <a:ea typeface="+mn-ea"/>
                <a:cs typeface="+mn-cs"/>
              </a:defRPr>
            </a:lvl2pPr>
            <a:lvl3pPr marL="447362" marR="0" indent="-179262" algn="l" defTabSz="913760" rtl="0" eaLnBrk="1" fontAlgn="auto" latinLnBrk="0" hangingPunct="1">
              <a:lnSpc>
                <a:spcPct val="100000"/>
              </a:lnSpc>
              <a:spcBef>
                <a:spcPts val="0"/>
              </a:spcBef>
              <a:spcAft>
                <a:spcPts val="600"/>
              </a:spcAft>
              <a:buClrTx/>
              <a:buSzPct val="100000"/>
              <a:buFont typeface="Arial" panose="020B0604020202020204" pitchFamily="34" charset="0"/>
              <a:buChar char="•"/>
              <a:tabLst/>
              <a:defRPr sz="1999" kern="1200">
                <a:solidFill>
                  <a:srgbClr val="50575B"/>
                </a:solidFill>
                <a:latin typeface="+mn-lt"/>
                <a:ea typeface="+mn-ea"/>
                <a:cs typeface="+mn-cs"/>
              </a:defRPr>
            </a:lvl3pPr>
            <a:lvl4pPr marL="625037" marR="0" indent="-179262" algn="l" defTabSz="913760" rtl="0" eaLnBrk="1" fontAlgn="auto" latinLnBrk="0" hangingPunct="1">
              <a:lnSpc>
                <a:spcPct val="100000"/>
              </a:lnSpc>
              <a:spcBef>
                <a:spcPts val="0"/>
              </a:spcBef>
              <a:spcAft>
                <a:spcPts val="600"/>
              </a:spcAft>
              <a:buClrTx/>
              <a:buSzPct val="100000"/>
              <a:buFont typeface="Symbol" panose="05050102010706020507" pitchFamily="18" charset="2"/>
              <a:buChar char="-"/>
              <a:tabLst/>
              <a:defRPr sz="1999" kern="1200">
                <a:solidFill>
                  <a:srgbClr val="50575B"/>
                </a:solidFill>
                <a:latin typeface="+mn-lt"/>
                <a:ea typeface="+mn-ea"/>
                <a:cs typeface="+mn-cs"/>
              </a:defRPr>
            </a:lvl4pPr>
            <a:lvl5pPr marL="719496" indent="-179874" algn="l" defTabSz="1218773" rtl="0" eaLnBrk="1" latinLnBrk="0" hangingPunct="1">
              <a:spcBef>
                <a:spcPct val="20000"/>
              </a:spcBef>
              <a:buFont typeface="Wingdings" panose="05000000000000000000" pitchFamily="2" charset="2"/>
              <a:buChar char="Ø"/>
              <a:defRPr sz="1999" kern="1200" baseline="0">
                <a:solidFill>
                  <a:schemeClr val="tx2"/>
                </a:solidFill>
                <a:latin typeface="+mn-lt"/>
                <a:ea typeface="+mn-ea"/>
                <a:cs typeface="+mn-cs"/>
              </a:defRPr>
            </a:lvl5pPr>
            <a:lvl6pPr marL="719496" indent="-179874" algn="l" defTabSz="1218773" rtl="0" eaLnBrk="1" latinLnBrk="0" hangingPunct="1">
              <a:spcBef>
                <a:spcPct val="20000"/>
              </a:spcBef>
              <a:buFont typeface="Wingdings" panose="05000000000000000000" pitchFamily="2" charset="2"/>
              <a:buChar char="Ø"/>
              <a:defRPr sz="1999" kern="1200">
                <a:solidFill>
                  <a:schemeClr val="tx2"/>
                </a:solidFill>
                <a:latin typeface="+mn-lt"/>
                <a:ea typeface="+mn-ea"/>
                <a:cs typeface="+mn-cs"/>
              </a:defRPr>
            </a:lvl6pPr>
            <a:lvl7pPr marL="3961012" indent="-304694" algn="l" defTabSz="1218773" rtl="0" eaLnBrk="1" latinLnBrk="0" hangingPunct="1">
              <a:spcBef>
                <a:spcPct val="20000"/>
              </a:spcBef>
              <a:buFont typeface="Arial" panose="020B0604020202020204" pitchFamily="34" charset="0"/>
              <a:buChar char="•"/>
              <a:defRPr sz="2698" kern="1200">
                <a:solidFill>
                  <a:schemeClr val="tx1"/>
                </a:solidFill>
                <a:latin typeface="+mn-lt"/>
                <a:ea typeface="+mn-ea"/>
                <a:cs typeface="+mn-cs"/>
              </a:defRPr>
            </a:lvl7pPr>
            <a:lvl8pPr marL="4570398" indent="-304694" algn="l" defTabSz="1218773" rtl="0" eaLnBrk="1" latinLnBrk="0" hangingPunct="1">
              <a:spcBef>
                <a:spcPct val="20000"/>
              </a:spcBef>
              <a:buFont typeface="Arial" panose="020B0604020202020204" pitchFamily="34" charset="0"/>
              <a:buChar char="•"/>
              <a:defRPr sz="2698" kern="1200">
                <a:solidFill>
                  <a:schemeClr val="tx1"/>
                </a:solidFill>
                <a:latin typeface="+mn-lt"/>
                <a:ea typeface="+mn-ea"/>
                <a:cs typeface="+mn-cs"/>
              </a:defRPr>
            </a:lvl8pPr>
            <a:lvl9pPr marL="5179786" indent="-304694" algn="l" defTabSz="1218773" rtl="0" eaLnBrk="1" latinLnBrk="0" hangingPunct="1">
              <a:spcBef>
                <a:spcPct val="20000"/>
              </a:spcBef>
              <a:buFont typeface="Arial" panose="020B0604020202020204" pitchFamily="34" charset="0"/>
              <a:buChar char="•"/>
              <a:defRPr sz="2698" kern="1200">
                <a:solidFill>
                  <a:schemeClr val="tx1"/>
                </a:solidFill>
                <a:latin typeface="+mn-lt"/>
                <a:ea typeface="+mn-ea"/>
                <a:cs typeface="+mn-cs"/>
              </a:defRPr>
            </a:lvl9pPr>
          </a:lstStyle>
          <a:p>
            <a:pPr marL="0" marR="0" lvl="0" indent="0" algn="l" defTabSz="91376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50575B"/>
                </a:solidFill>
                <a:effectLst/>
                <a:uLnTx/>
                <a:uFillTx/>
                <a:latin typeface="Arial"/>
                <a:ea typeface="+mn-ea"/>
                <a:cs typeface="+mn-cs"/>
              </a:rPr>
              <a:t>Order backlog &amp; capacity </a:t>
            </a:r>
            <a:r>
              <a:rPr kumimoji="0" lang="en-US" sz="1400" b="1" i="0" u="none" strike="noStrike" kern="1200" cap="none" spc="0" normalizeH="0" baseline="0" noProof="0" dirty="0" err="1">
                <a:ln>
                  <a:noFill/>
                </a:ln>
                <a:solidFill>
                  <a:srgbClr val="50575B"/>
                </a:solidFill>
                <a:effectLst/>
                <a:uLnTx/>
                <a:uFillTx/>
                <a:latin typeface="Arial"/>
                <a:ea typeface="+mn-ea"/>
                <a:cs typeface="+mn-cs"/>
              </a:rPr>
              <a:t>utilisation</a:t>
            </a:r>
            <a:r>
              <a:rPr kumimoji="0" lang="en-US" sz="1400" b="1" i="0" u="none" strike="noStrike" kern="1200" cap="none" spc="0" normalizeH="0" baseline="0" noProof="0" dirty="0">
                <a:ln>
                  <a:noFill/>
                </a:ln>
                <a:solidFill>
                  <a:srgbClr val="50575B"/>
                </a:solidFill>
                <a:effectLst/>
                <a:uLnTx/>
                <a:uFillTx/>
                <a:latin typeface="Arial"/>
                <a:ea typeface="+mn-ea"/>
                <a:cs typeface="+mn-cs"/>
              </a:rPr>
              <a:t> in the MET industry</a:t>
            </a:r>
            <a:br>
              <a:rPr kumimoji="0" lang="de-DE" sz="1600" b="1" i="0" u="none" strike="noStrike" kern="1200" cap="none" spc="0" normalizeH="0" baseline="0" noProof="0" dirty="0">
                <a:ln>
                  <a:noFill/>
                </a:ln>
                <a:solidFill>
                  <a:srgbClr val="50575B"/>
                </a:solidFill>
                <a:effectLst/>
                <a:uLnTx/>
                <a:uFillTx/>
                <a:latin typeface="Arial"/>
                <a:ea typeface="+mn-ea"/>
                <a:cs typeface="+mn-cs"/>
              </a:rPr>
            </a:br>
            <a:r>
              <a:rPr kumimoji="0" lang="de-DE" sz="1300" b="0" i="0" u="none" strike="noStrike" kern="1200" cap="none" spc="0" normalizeH="0" baseline="0" noProof="0" dirty="0">
                <a:ln>
                  <a:noFill/>
                </a:ln>
                <a:solidFill>
                  <a:srgbClr val="50575B"/>
                </a:solidFill>
                <a:effectLst/>
                <a:uLnTx/>
                <a:uFillTx/>
                <a:latin typeface="Arial"/>
                <a:ea typeface="+mn-ea"/>
                <a:cs typeface="+mn-cs"/>
              </a:rPr>
              <a:t> </a:t>
            </a:r>
            <a:r>
              <a:rPr kumimoji="0" lang="de-DE" sz="1300" b="0" i="0" u="none" strike="noStrike" kern="1200" cap="none" spc="0" normalizeH="0" baseline="0" noProof="0" dirty="0" err="1">
                <a:ln>
                  <a:noFill/>
                </a:ln>
                <a:solidFill>
                  <a:srgbClr val="50575B"/>
                </a:solidFill>
                <a:effectLst/>
                <a:uLnTx/>
                <a:uFillTx/>
                <a:latin typeface="Arial"/>
                <a:ea typeface="+mn-ea"/>
                <a:cs typeface="+mn-cs"/>
              </a:rPr>
              <a:t>Seasonal</a:t>
            </a:r>
            <a:r>
              <a:rPr kumimoji="0" lang="de-DE" sz="1300" b="0" i="0" u="none" strike="noStrike" kern="1200" cap="none" spc="0" normalizeH="0" baseline="0" noProof="0" dirty="0">
                <a:ln>
                  <a:noFill/>
                </a:ln>
                <a:solidFill>
                  <a:srgbClr val="50575B"/>
                </a:solidFill>
                <a:effectLst/>
                <a:uLnTx/>
                <a:uFillTx/>
                <a:latin typeface="Arial"/>
                <a:ea typeface="+mn-ea"/>
                <a:cs typeface="+mn-cs"/>
              </a:rPr>
              <a:t> </a:t>
            </a:r>
            <a:r>
              <a:rPr kumimoji="0" lang="de-DE" sz="1300" b="0" i="0" u="none" strike="noStrike" kern="1200" cap="none" spc="0" normalizeH="0" baseline="0" noProof="0" dirty="0" err="1">
                <a:ln>
                  <a:noFill/>
                </a:ln>
                <a:solidFill>
                  <a:srgbClr val="50575B"/>
                </a:solidFill>
                <a:effectLst/>
                <a:uLnTx/>
                <a:uFillTx/>
                <a:latin typeface="Arial"/>
                <a:ea typeface="+mn-ea"/>
                <a:cs typeface="+mn-cs"/>
              </a:rPr>
              <a:t>adjusted</a:t>
            </a:r>
            <a:r>
              <a:rPr kumimoji="0" lang="de-DE" sz="1300" b="0" i="0" u="none" strike="noStrike" kern="1200" cap="none" spc="0" normalizeH="0" baseline="0" noProof="0" dirty="0">
                <a:ln>
                  <a:noFill/>
                </a:ln>
                <a:solidFill>
                  <a:srgbClr val="50575B"/>
                </a:solidFill>
                <a:effectLst/>
                <a:uLnTx/>
                <a:uFillTx/>
                <a:latin typeface="Arial"/>
                <a:ea typeface="+mn-ea"/>
                <a:cs typeface="+mn-cs"/>
              </a:rPr>
              <a:t> Index (</a:t>
            </a:r>
            <a:r>
              <a:rPr kumimoji="0" lang="de-DE" sz="1300" b="0" i="0" u="none" strike="noStrike" kern="1200" cap="none" spc="0" normalizeH="0" baseline="0" noProof="0" dirty="0" err="1">
                <a:ln>
                  <a:noFill/>
                </a:ln>
                <a:solidFill>
                  <a:srgbClr val="50575B"/>
                </a:solidFill>
                <a:effectLst/>
                <a:uLnTx/>
                <a:uFillTx/>
                <a:latin typeface="Arial"/>
                <a:ea typeface="+mn-ea"/>
                <a:cs typeface="+mn-cs"/>
              </a:rPr>
              <a:t>left</a:t>
            </a:r>
            <a:r>
              <a:rPr kumimoji="0" lang="de-DE" sz="1300" b="0" i="0" u="none" strike="noStrike" kern="1200" cap="none" spc="0" normalizeH="0" baseline="0" noProof="0" dirty="0">
                <a:ln>
                  <a:noFill/>
                </a:ln>
                <a:solidFill>
                  <a:srgbClr val="50575B"/>
                </a:solidFill>
                <a:effectLst/>
                <a:uLnTx/>
                <a:uFillTx/>
                <a:latin typeface="Arial"/>
                <a:ea typeface="+mn-ea"/>
                <a:cs typeface="+mn-cs"/>
              </a:rPr>
              <a:t>) and  </a:t>
            </a:r>
            <a:r>
              <a:rPr kumimoji="0" lang="en-US" sz="1300" b="0" i="0" u="none" strike="noStrike" kern="1200" cap="none" spc="0" normalizeH="0" baseline="0" noProof="0" dirty="0">
                <a:ln>
                  <a:noFill/>
                </a:ln>
                <a:solidFill>
                  <a:srgbClr val="50575B"/>
                </a:solidFill>
                <a:effectLst/>
                <a:uLnTx/>
                <a:uFillTx/>
                <a:latin typeface="Arial"/>
                <a:ea typeface="+mn-ea"/>
                <a:cs typeface="+mn-cs"/>
              </a:rPr>
              <a:t>Δ Previous month (right)</a:t>
            </a:r>
            <a:endParaRPr kumimoji="0" lang="de-DE" sz="1300" b="0" i="0" u="none" strike="noStrike" kern="1200" cap="none" spc="0" normalizeH="0" baseline="0" noProof="0" dirty="0">
              <a:ln>
                <a:noFill/>
              </a:ln>
              <a:solidFill>
                <a:srgbClr val="50575B"/>
              </a:solidFill>
              <a:effectLst/>
              <a:uLnTx/>
              <a:uFillTx/>
              <a:latin typeface="Arial"/>
              <a:ea typeface="+mn-ea"/>
              <a:cs typeface="+mn-cs"/>
            </a:endParaRPr>
          </a:p>
        </p:txBody>
      </p:sp>
      <p:sp>
        <p:nvSpPr>
          <p:cNvPr id="12" name="Textplatzhalter 1">
            <a:extLst>
              <a:ext uri="{FF2B5EF4-FFF2-40B4-BE49-F238E27FC236}">
                <a16:creationId xmlns:a16="http://schemas.microsoft.com/office/drawing/2014/main" id="{1A1654C5-11FF-4CC4-AF01-1C779BF7F1DD}"/>
              </a:ext>
            </a:extLst>
          </p:cNvPr>
          <p:cNvSpPr txBox="1">
            <a:spLocks/>
          </p:cNvSpPr>
          <p:nvPr/>
        </p:nvSpPr>
        <p:spPr>
          <a:xfrm>
            <a:off x="253841" y="6066756"/>
            <a:ext cx="11041687" cy="318198"/>
          </a:xfrm>
          <a:prstGeom prst="rect">
            <a:avLst/>
          </a:prstGeom>
        </p:spPr>
        <p:txBody>
          <a:bodyPr/>
          <a:lstStyle>
            <a:lvl1pPr marL="0" marR="0" indent="0" algn="l" defTabSz="913760" rtl="0" eaLnBrk="1" fontAlgn="auto" latinLnBrk="0" hangingPunct="1">
              <a:lnSpc>
                <a:spcPct val="100000"/>
              </a:lnSpc>
              <a:spcBef>
                <a:spcPts val="0"/>
              </a:spcBef>
              <a:spcAft>
                <a:spcPts val="600"/>
              </a:spcAft>
              <a:buClrTx/>
              <a:buSzTx/>
              <a:buFont typeface="Arial" panose="020B0604020202020204" pitchFamily="34" charset="0"/>
              <a:buNone/>
              <a:tabLst/>
              <a:defRPr sz="1999" kern="1200">
                <a:solidFill>
                  <a:srgbClr val="50575B"/>
                </a:solidFill>
                <a:latin typeface="+mn-lt"/>
                <a:ea typeface="+mn-ea"/>
                <a:cs typeface="+mn-cs"/>
              </a:defRPr>
            </a:lvl1pPr>
            <a:lvl2pPr marL="263341" marR="0" indent="-263341" algn="l" defTabSz="913760" rtl="0" eaLnBrk="1" fontAlgn="auto" latinLnBrk="0" hangingPunct="1">
              <a:lnSpc>
                <a:spcPct val="100000"/>
              </a:lnSpc>
              <a:spcBef>
                <a:spcPts val="0"/>
              </a:spcBef>
              <a:spcAft>
                <a:spcPts val="600"/>
              </a:spcAft>
              <a:buClr>
                <a:schemeClr val="tx2"/>
              </a:buClr>
              <a:buSzPct val="100000"/>
              <a:buFont typeface="Arial" panose="020B0604020202020204" pitchFamily="34" charset="0"/>
              <a:buChar char="»"/>
              <a:tabLst/>
              <a:defRPr sz="1999" kern="1200">
                <a:solidFill>
                  <a:srgbClr val="50575B"/>
                </a:solidFill>
                <a:latin typeface="+mn-lt"/>
                <a:ea typeface="+mn-ea"/>
                <a:cs typeface="+mn-cs"/>
              </a:defRPr>
            </a:lvl2pPr>
            <a:lvl3pPr marL="447362" marR="0" indent="-179262" algn="l" defTabSz="913760" rtl="0" eaLnBrk="1" fontAlgn="auto" latinLnBrk="0" hangingPunct="1">
              <a:lnSpc>
                <a:spcPct val="100000"/>
              </a:lnSpc>
              <a:spcBef>
                <a:spcPts val="0"/>
              </a:spcBef>
              <a:spcAft>
                <a:spcPts val="600"/>
              </a:spcAft>
              <a:buClrTx/>
              <a:buSzPct val="100000"/>
              <a:buFont typeface="Arial" panose="020B0604020202020204" pitchFamily="34" charset="0"/>
              <a:buChar char="•"/>
              <a:tabLst/>
              <a:defRPr sz="1999" kern="1200">
                <a:solidFill>
                  <a:srgbClr val="50575B"/>
                </a:solidFill>
                <a:latin typeface="+mn-lt"/>
                <a:ea typeface="+mn-ea"/>
                <a:cs typeface="+mn-cs"/>
              </a:defRPr>
            </a:lvl3pPr>
            <a:lvl4pPr marL="625037" marR="0" indent="-179262" algn="l" defTabSz="913760" rtl="0" eaLnBrk="1" fontAlgn="auto" latinLnBrk="0" hangingPunct="1">
              <a:lnSpc>
                <a:spcPct val="100000"/>
              </a:lnSpc>
              <a:spcBef>
                <a:spcPts val="0"/>
              </a:spcBef>
              <a:spcAft>
                <a:spcPts val="600"/>
              </a:spcAft>
              <a:buClrTx/>
              <a:buSzPct val="100000"/>
              <a:buFont typeface="Symbol" panose="05050102010706020507" pitchFamily="18" charset="2"/>
              <a:buChar char="-"/>
              <a:tabLst/>
              <a:defRPr sz="1999" kern="1200">
                <a:solidFill>
                  <a:srgbClr val="50575B"/>
                </a:solidFill>
                <a:latin typeface="+mn-lt"/>
                <a:ea typeface="+mn-ea"/>
                <a:cs typeface="+mn-cs"/>
              </a:defRPr>
            </a:lvl4pPr>
            <a:lvl5pPr marL="719496" indent="-179874" algn="l" defTabSz="1218773" rtl="0" eaLnBrk="1" latinLnBrk="0" hangingPunct="1">
              <a:spcBef>
                <a:spcPct val="20000"/>
              </a:spcBef>
              <a:buFont typeface="Wingdings" panose="05000000000000000000" pitchFamily="2" charset="2"/>
              <a:buChar char="Ø"/>
              <a:defRPr sz="1999" kern="1200" baseline="0">
                <a:solidFill>
                  <a:schemeClr val="tx2"/>
                </a:solidFill>
                <a:latin typeface="+mn-lt"/>
                <a:ea typeface="+mn-ea"/>
                <a:cs typeface="+mn-cs"/>
              </a:defRPr>
            </a:lvl5pPr>
            <a:lvl6pPr marL="719496" indent="-179874" algn="l" defTabSz="1218773" rtl="0" eaLnBrk="1" latinLnBrk="0" hangingPunct="1">
              <a:spcBef>
                <a:spcPct val="20000"/>
              </a:spcBef>
              <a:buFont typeface="Wingdings" panose="05000000000000000000" pitchFamily="2" charset="2"/>
              <a:buChar char="Ø"/>
              <a:defRPr sz="1999" kern="1200">
                <a:solidFill>
                  <a:schemeClr val="tx2"/>
                </a:solidFill>
                <a:latin typeface="+mn-lt"/>
                <a:ea typeface="+mn-ea"/>
                <a:cs typeface="+mn-cs"/>
              </a:defRPr>
            </a:lvl6pPr>
            <a:lvl7pPr marL="3961012" indent="-304694" algn="l" defTabSz="1218773" rtl="0" eaLnBrk="1" latinLnBrk="0" hangingPunct="1">
              <a:spcBef>
                <a:spcPct val="20000"/>
              </a:spcBef>
              <a:buFont typeface="Arial" panose="020B0604020202020204" pitchFamily="34" charset="0"/>
              <a:buChar char="•"/>
              <a:defRPr sz="2698" kern="1200">
                <a:solidFill>
                  <a:schemeClr val="tx1"/>
                </a:solidFill>
                <a:latin typeface="+mn-lt"/>
                <a:ea typeface="+mn-ea"/>
                <a:cs typeface="+mn-cs"/>
              </a:defRPr>
            </a:lvl7pPr>
            <a:lvl8pPr marL="4570398" indent="-304694" algn="l" defTabSz="1218773" rtl="0" eaLnBrk="1" latinLnBrk="0" hangingPunct="1">
              <a:spcBef>
                <a:spcPct val="20000"/>
              </a:spcBef>
              <a:buFont typeface="Arial" panose="020B0604020202020204" pitchFamily="34" charset="0"/>
              <a:buChar char="•"/>
              <a:defRPr sz="2698" kern="1200">
                <a:solidFill>
                  <a:schemeClr val="tx1"/>
                </a:solidFill>
                <a:latin typeface="+mn-lt"/>
                <a:ea typeface="+mn-ea"/>
                <a:cs typeface="+mn-cs"/>
              </a:defRPr>
            </a:lvl8pPr>
            <a:lvl9pPr marL="5179786" indent="-304694" algn="l" defTabSz="1218773" rtl="0" eaLnBrk="1" latinLnBrk="0" hangingPunct="1">
              <a:spcBef>
                <a:spcPct val="20000"/>
              </a:spcBef>
              <a:buFont typeface="Arial" panose="020B0604020202020204" pitchFamily="34" charset="0"/>
              <a:buChar char="•"/>
              <a:defRPr sz="2698" kern="1200">
                <a:solidFill>
                  <a:schemeClr val="tx1"/>
                </a:solidFill>
                <a:latin typeface="+mn-lt"/>
                <a:ea typeface="+mn-ea"/>
                <a:cs typeface="+mn-cs"/>
              </a:defRPr>
            </a:lvl9pPr>
          </a:lstStyle>
          <a:p>
            <a:pPr marL="0" marR="0" lvl="0" indent="0" algn="l" defTabSz="91376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50575B"/>
                </a:solidFill>
                <a:effectLst/>
                <a:uLnTx/>
                <a:uFillTx/>
                <a:latin typeface="Arial"/>
                <a:ea typeface="+mn-ea"/>
                <a:cs typeface="+mn-cs"/>
              </a:rPr>
              <a:t>Source: </a:t>
            </a:r>
            <a:r>
              <a:rPr kumimoji="0" lang="en-US" sz="1200" b="0" i="0" u="none" strike="noStrike" kern="1200" cap="none" spc="0" normalizeH="0" baseline="0" noProof="0" dirty="0" err="1">
                <a:ln>
                  <a:noFill/>
                </a:ln>
                <a:solidFill>
                  <a:srgbClr val="50575B"/>
                </a:solidFill>
                <a:effectLst/>
                <a:uLnTx/>
                <a:uFillTx/>
                <a:latin typeface="Arial"/>
                <a:ea typeface="+mn-ea"/>
                <a:cs typeface="+mn-cs"/>
              </a:rPr>
              <a:t>ifo</a:t>
            </a:r>
            <a:r>
              <a:rPr kumimoji="0" lang="en-US" sz="1200" b="0" i="0" u="none" strike="noStrike" kern="1200" cap="none" spc="0" normalizeH="0" baseline="0" noProof="0" dirty="0">
                <a:ln>
                  <a:noFill/>
                </a:ln>
                <a:solidFill>
                  <a:srgbClr val="50575B"/>
                </a:solidFill>
                <a:effectLst/>
                <a:uLnTx/>
                <a:uFillTx/>
                <a:latin typeface="Arial"/>
                <a:ea typeface="+mn-ea"/>
                <a:cs typeface="+mn-cs"/>
              </a:rPr>
              <a:t> Business Survey *Long-term average since 2002</a:t>
            </a:r>
            <a:endParaRPr kumimoji="0" lang="de-DE" sz="1200" b="0" i="0" u="none" strike="noStrike" kern="1200" cap="none" spc="0" normalizeH="0" baseline="0" noProof="0" dirty="0">
              <a:ln>
                <a:noFill/>
              </a:ln>
              <a:solidFill>
                <a:srgbClr val="50575B"/>
              </a:solidFill>
              <a:effectLst/>
              <a:uLnTx/>
              <a:uFillTx/>
              <a:latin typeface="Arial"/>
              <a:ea typeface="+mn-ea"/>
              <a:cs typeface="+mn-cs"/>
            </a:endParaRPr>
          </a:p>
        </p:txBody>
      </p:sp>
      <p:sp>
        <p:nvSpPr>
          <p:cNvPr id="24" name="Textfeld 1">
            <a:extLst>
              <a:ext uri="{FF2B5EF4-FFF2-40B4-BE49-F238E27FC236}">
                <a16:creationId xmlns:a16="http://schemas.microsoft.com/office/drawing/2014/main" id="{CBBC4301-CE32-42FA-9AD9-523CD364B4C3}"/>
              </a:ext>
            </a:extLst>
          </p:cNvPr>
          <p:cNvSpPr txBox="1"/>
          <p:nvPr/>
        </p:nvSpPr>
        <p:spPr>
          <a:xfrm>
            <a:off x="1275719" y="2071471"/>
            <a:ext cx="945535" cy="252585"/>
          </a:xfrm>
          <a:prstGeom prst="rect">
            <a:avLst/>
          </a:prstGeom>
          <a:solidFill>
            <a:srgbClr val="FFFFFF"/>
          </a:solidFill>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D4F49"/>
                </a:solidFill>
                <a:effectLst/>
                <a:uLnTx/>
                <a:uFillTx/>
                <a:latin typeface="Arial" panose="020B0604020202020204" pitchFamily="34" charset="0"/>
                <a:ea typeface="+mn-ea"/>
                <a:cs typeface="Arial" panose="020B0604020202020204" pitchFamily="34" charset="0"/>
              </a:rPr>
              <a:t>Ø* -6 Pt.</a:t>
            </a:r>
            <a:endParaRPr kumimoji="0" lang="de-DE" sz="1200" b="1" i="0" u="none" strike="noStrike" kern="1200" cap="none" spc="0" normalizeH="0" baseline="0" noProof="0" dirty="0">
              <a:ln>
                <a:noFill/>
              </a:ln>
              <a:solidFill>
                <a:srgbClr val="ED4F49"/>
              </a:solidFill>
              <a:effectLst/>
              <a:uLnTx/>
              <a:uFillTx/>
              <a:latin typeface="Arial" panose="020B0604020202020204" pitchFamily="34" charset="0"/>
              <a:ea typeface="+mn-ea"/>
              <a:cs typeface="Arial" panose="020B0604020202020204" pitchFamily="34" charset="0"/>
            </a:endParaRPr>
          </a:p>
        </p:txBody>
      </p:sp>
      <p:sp>
        <p:nvSpPr>
          <p:cNvPr id="25" name="Textfeld 1">
            <a:extLst>
              <a:ext uri="{FF2B5EF4-FFF2-40B4-BE49-F238E27FC236}">
                <a16:creationId xmlns:a16="http://schemas.microsoft.com/office/drawing/2014/main" id="{A70BB3B0-2388-4A2B-A300-0FB0A7C9EA08}"/>
              </a:ext>
            </a:extLst>
          </p:cNvPr>
          <p:cNvSpPr txBox="1"/>
          <p:nvPr/>
        </p:nvSpPr>
        <p:spPr>
          <a:xfrm>
            <a:off x="2963526" y="2075963"/>
            <a:ext cx="1163766" cy="346061"/>
          </a:xfrm>
          <a:prstGeom prst="rect">
            <a:avLst/>
          </a:prstGeom>
          <a:solidFill>
            <a:srgbClr val="FFFFFF"/>
          </a:solidFill>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003D60">
                    <a:lumMod val="60000"/>
                    <a:lumOff val="40000"/>
                  </a:srgbClr>
                </a:solidFill>
                <a:effectLst/>
                <a:uLnTx/>
                <a:uFillTx/>
                <a:latin typeface="Arial" panose="020B0604020202020204" pitchFamily="34" charset="0"/>
                <a:ea typeface="+mn-ea"/>
                <a:cs typeface="Arial" panose="020B0604020202020204" pitchFamily="34" charset="0"/>
              </a:rPr>
              <a:t>Ø* 85%</a:t>
            </a:r>
          </a:p>
        </p:txBody>
      </p:sp>
      <p:sp>
        <p:nvSpPr>
          <p:cNvPr id="6" name="Textfeld 5">
            <a:extLst>
              <a:ext uri="{FF2B5EF4-FFF2-40B4-BE49-F238E27FC236}">
                <a16:creationId xmlns:a16="http://schemas.microsoft.com/office/drawing/2014/main" id="{A978B8EE-43B2-4017-98E4-93518BD3139D}"/>
              </a:ext>
            </a:extLst>
          </p:cNvPr>
          <p:cNvSpPr txBox="1"/>
          <p:nvPr/>
        </p:nvSpPr>
        <p:spPr>
          <a:xfrm>
            <a:off x="1194921" y="1802453"/>
            <a:ext cx="1167279" cy="200055"/>
          </a:xfrm>
          <a:prstGeom prst="rect">
            <a:avLst/>
          </a:prstGeom>
          <a:solidFill>
            <a:srgbClr val="F2F2F2"/>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50575B"/>
                </a:solidFill>
                <a:effectLst/>
                <a:uLnTx/>
                <a:uFillTx/>
                <a:latin typeface="Arial"/>
                <a:ea typeface="+mn-ea"/>
                <a:cs typeface="+mn-cs"/>
              </a:rPr>
              <a:t>Order backlog</a:t>
            </a:r>
            <a:endParaRPr kumimoji="0" lang="de-DE" sz="1300" b="0" i="0" u="none" strike="noStrike" kern="1200" cap="none" spc="0" normalizeH="0" baseline="0" noProof="0" dirty="0">
              <a:ln>
                <a:noFill/>
              </a:ln>
              <a:solidFill>
                <a:srgbClr val="50575B"/>
              </a:solidFill>
              <a:effectLst/>
              <a:uLnTx/>
              <a:uFillTx/>
              <a:latin typeface="Arial"/>
              <a:ea typeface="+mn-ea"/>
              <a:cs typeface="+mn-cs"/>
            </a:endParaRPr>
          </a:p>
        </p:txBody>
      </p:sp>
      <p:sp>
        <p:nvSpPr>
          <p:cNvPr id="13" name="Textfeld 12">
            <a:extLst>
              <a:ext uri="{FF2B5EF4-FFF2-40B4-BE49-F238E27FC236}">
                <a16:creationId xmlns:a16="http://schemas.microsoft.com/office/drawing/2014/main" id="{0DC0B835-5BA1-4B0B-AB08-2F68BFA71A75}"/>
              </a:ext>
            </a:extLst>
          </p:cNvPr>
          <p:cNvSpPr txBox="1"/>
          <p:nvPr/>
        </p:nvSpPr>
        <p:spPr>
          <a:xfrm>
            <a:off x="2778330" y="1802453"/>
            <a:ext cx="1488870" cy="200055"/>
          </a:xfrm>
          <a:prstGeom prst="rect">
            <a:avLst/>
          </a:prstGeom>
          <a:solidFill>
            <a:srgbClr val="F2F2F2"/>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50575B"/>
                </a:solidFill>
                <a:effectLst/>
                <a:uLnTx/>
                <a:uFillTx/>
                <a:latin typeface="Arial"/>
                <a:ea typeface="+mn-ea"/>
                <a:cs typeface="+mn-cs"/>
              </a:rPr>
              <a:t>Capacity </a:t>
            </a:r>
            <a:r>
              <a:rPr kumimoji="0" lang="en-US" sz="1300" b="0" i="0" u="none" strike="noStrike" kern="1200" cap="none" spc="0" normalizeH="0" baseline="0" noProof="0" dirty="0" err="1">
                <a:ln>
                  <a:noFill/>
                </a:ln>
                <a:solidFill>
                  <a:srgbClr val="50575B"/>
                </a:solidFill>
                <a:effectLst/>
                <a:uLnTx/>
                <a:uFillTx/>
                <a:latin typeface="Arial"/>
                <a:ea typeface="+mn-ea"/>
                <a:cs typeface="+mn-cs"/>
              </a:rPr>
              <a:t>utilisation</a:t>
            </a:r>
            <a:endParaRPr kumimoji="0" lang="de-DE" sz="1300" b="0" i="0" u="none" strike="noStrike" kern="1200" cap="none" spc="0" normalizeH="0" baseline="0" noProof="0" dirty="0">
              <a:ln>
                <a:noFill/>
              </a:ln>
              <a:solidFill>
                <a:srgbClr val="50575B"/>
              </a:solidFill>
              <a:effectLst/>
              <a:uLnTx/>
              <a:uFillTx/>
              <a:latin typeface="Arial"/>
              <a:ea typeface="+mn-ea"/>
              <a:cs typeface="+mn-cs"/>
            </a:endParaRPr>
          </a:p>
        </p:txBody>
      </p:sp>
    </p:spTree>
    <p:extLst>
      <p:ext uri="{BB962C8B-B14F-4D97-AF65-F5344CB8AC3E}">
        <p14:creationId xmlns:p14="http://schemas.microsoft.com/office/powerpoint/2010/main" val="17114317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1BAE464F-F06B-4633-9319-4D796876E3CB}"/>
              </a:ext>
            </a:extLst>
          </p:cNvPr>
          <p:cNvSpPr>
            <a:spLocks noGrp="1"/>
          </p:cNvSpPr>
          <p:nvPr>
            <p:ph type="ftr" sz="quarter" idx="10"/>
          </p:nvPr>
        </p:nvSpPr>
        <p:spPr/>
        <p:txBody>
          <a:bodyPr/>
          <a:lstStyle/>
          <a:p>
            <a:pPr marL="0" marR="0" lvl="0" indent="0" algn="l" defTabSz="913760" rtl="0" eaLnBrk="1" fontAlgn="auto" latinLnBrk="0" hangingPunct="1">
              <a:lnSpc>
                <a:spcPct val="100000"/>
              </a:lnSpc>
              <a:spcBef>
                <a:spcPts val="0"/>
              </a:spcBef>
              <a:spcAft>
                <a:spcPts val="0"/>
              </a:spcAft>
              <a:buClrTx/>
              <a:buSzTx/>
              <a:buFontTx/>
              <a:buNone/>
              <a:tabLst/>
              <a:defRPr/>
            </a:pPr>
            <a:r>
              <a:rPr kumimoji="0" lang="en-US" sz="1199" b="0" i="0" u="none" strike="noStrike" kern="1200" cap="none" spc="0" normalizeH="0" baseline="0" noProof="0" dirty="0">
                <a:ln>
                  <a:noFill/>
                </a:ln>
                <a:solidFill>
                  <a:srgbClr val="003D60"/>
                </a:solidFill>
                <a:effectLst/>
                <a:uLnTx/>
                <a:uFillTx/>
                <a:latin typeface="Arial (Textkörper)"/>
                <a:ea typeface="+mn-ea"/>
                <a:cs typeface="Arabic Typesetting" panose="03020402040406030203" pitchFamily="66" charset="-78"/>
              </a:rPr>
              <a:t>MET business cycle report, March 2024</a:t>
            </a:r>
            <a:endParaRPr kumimoji="0" lang="de-DE" sz="1199" b="0" i="0" u="none" strike="noStrike" kern="1200" cap="none" spc="0" normalizeH="0" baseline="0" noProof="0" dirty="0">
              <a:ln>
                <a:noFill/>
              </a:ln>
              <a:solidFill>
                <a:srgbClr val="003D60"/>
              </a:solidFill>
              <a:effectLst/>
              <a:uLnTx/>
              <a:uFillTx/>
              <a:latin typeface="Arial (Textkörper)"/>
              <a:ea typeface="+mn-ea"/>
              <a:cs typeface="Arabic Typesetting" panose="03020402040406030203" pitchFamily="66" charset="-78"/>
            </a:endParaRPr>
          </a:p>
        </p:txBody>
      </p:sp>
      <p:sp>
        <p:nvSpPr>
          <p:cNvPr id="3" name="Textplatzhalter 2">
            <a:extLst>
              <a:ext uri="{FF2B5EF4-FFF2-40B4-BE49-F238E27FC236}">
                <a16:creationId xmlns:a16="http://schemas.microsoft.com/office/drawing/2014/main" id="{8A42D259-8B0F-45E4-B5A8-26564898E0F2}"/>
              </a:ext>
            </a:extLst>
          </p:cNvPr>
          <p:cNvSpPr>
            <a:spLocks noGrp="1"/>
          </p:cNvSpPr>
          <p:nvPr>
            <p:ph type="body" sz="quarter" idx="13"/>
          </p:nvPr>
        </p:nvSpPr>
        <p:spPr>
          <a:xfrm>
            <a:off x="7853585" y="1375874"/>
            <a:ext cx="4086415" cy="4632364"/>
          </a:xfrm>
        </p:spPr>
        <p:txBody>
          <a:bodyPr>
            <a:normAutofit fontScale="92500" lnSpcReduction="20000"/>
          </a:bodyPr>
          <a:lstStyle/>
          <a:p>
            <a:pPr>
              <a:lnSpc>
                <a:spcPct val="130000"/>
              </a:lnSpc>
            </a:pPr>
            <a:r>
              <a:rPr lang="en-US" sz="1600" dirty="0"/>
              <a:t>Inflation fell to +2.5% in February. It (delayed) follows the slowdown in price plans and the decline in wholesale and producer prices. Compared to the previous year, inflation rates weakened further as a result of the weaker economy &amp; monetary policy tightening. However, political measures, rising network charges &amp; structural (wage) cost pressure, particularly due to demographics &amp; decarbonization, slowed the disinflation process noticeably at the start of the year, which was reflected in unchanged high core inflation &amp; a broadening of price increases compared to the previous month. However, in view of the recession, companies' price plans are easing again despite the cost pressure, meaning that inflation is likely to weaken further over the course of the year.</a:t>
            </a:r>
            <a:endParaRPr lang="en-GB" sz="1600" noProof="0" dirty="0"/>
          </a:p>
        </p:txBody>
      </p:sp>
      <p:sp>
        <p:nvSpPr>
          <p:cNvPr id="4" name="Titel 3">
            <a:extLst>
              <a:ext uri="{FF2B5EF4-FFF2-40B4-BE49-F238E27FC236}">
                <a16:creationId xmlns:a16="http://schemas.microsoft.com/office/drawing/2014/main" id="{ACB00048-1FFE-4755-8FAC-A49F35B10947}"/>
              </a:ext>
            </a:extLst>
          </p:cNvPr>
          <p:cNvSpPr>
            <a:spLocks noGrp="1"/>
          </p:cNvSpPr>
          <p:nvPr>
            <p:ph type="title"/>
          </p:nvPr>
        </p:nvSpPr>
        <p:spPr>
          <a:xfrm>
            <a:off x="251934" y="230324"/>
            <a:ext cx="11652666" cy="510845"/>
          </a:xfrm>
        </p:spPr>
        <p:txBody>
          <a:bodyPr>
            <a:noAutofit/>
          </a:bodyPr>
          <a:lstStyle/>
          <a:p>
            <a:r>
              <a:rPr lang="en-US" sz="2000" dirty="0"/>
              <a:t>Inflation Rate Decreases - (Geo-)Political &amp; Structural Factors Slow Down Disinflation Process</a:t>
            </a:r>
            <a:endParaRPr lang="en-GB" sz="2000" noProof="0" dirty="0"/>
          </a:p>
        </p:txBody>
      </p:sp>
      <p:sp>
        <p:nvSpPr>
          <p:cNvPr id="5" name="Foliennummernplatzhalter 4">
            <a:extLst>
              <a:ext uri="{FF2B5EF4-FFF2-40B4-BE49-F238E27FC236}">
                <a16:creationId xmlns:a16="http://schemas.microsoft.com/office/drawing/2014/main" id="{B84C80A4-A9A9-49FB-93F3-0AF18A208C93}"/>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1131B2-4820-4D6B-8436-FC6DECFA1E39}" type="slidenum">
              <a:rPr kumimoji="0" lang="de-DE" sz="1199" b="0" i="0" u="none" strike="noStrike" kern="1200" cap="none" spc="0" normalizeH="0" baseline="0" noProof="0" smtClean="0">
                <a:ln>
                  <a:noFill/>
                </a:ln>
                <a:solidFill>
                  <a:srgbClr val="005687"/>
                </a:solidFill>
                <a:effectLst/>
                <a:uLnTx/>
                <a:uFillTx/>
                <a:latin typeface="Arial (Textkörp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de-DE" sz="1199" b="0" i="0" u="none" strike="noStrike" kern="1200" cap="none" spc="0" normalizeH="0" baseline="0" noProof="0" dirty="0">
              <a:ln>
                <a:noFill/>
              </a:ln>
              <a:solidFill>
                <a:srgbClr val="50575B">
                  <a:tint val="75000"/>
                </a:srgbClr>
              </a:solidFill>
              <a:effectLst/>
              <a:uLnTx/>
              <a:uFillTx/>
              <a:latin typeface="Arial"/>
              <a:ea typeface="+mn-ea"/>
              <a:cs typeface="+mn-cs"/>
            </a:endParaRPr>
          </a:p>
        </p:txBody>
      </p:sp>
      <p:sp>
        <p:nvSpPr>
          <p:cNvPr id="8" name="Textplatzhalter 1">
            <a:extLst>
              <a:ext uri="{FF2B5EF4-FFF2-40B4-BE49-F238E27FC236}">
                <a16:creationId xmlns:a16="http://schemas.microsoft.com/office/drawing/2014/main" id="{95476A92-CE58-4450-8FEB-54811E5112BD}"/>
              </a:ext>
            </a:extLst>
          </p:cNvPr>
          <p:cNvSpPr txBox="1">
            <a:spLocks/>
          </p:cNvSpPr>
          <p:nvPr/>
        </p:nvSpPr>
        <p:spPr>
          <a:xfrm>
            <a:off x="287400" y="865378"/>
            <a:ext cx="11617200" cy="825695"/>
          </a:xfrm>
          <a:prstGeom prst="rect">
            <a:avLst/>
          </a:prstGeom>
        </p:spPr>
        <p:txBody>
          <a:bodyPr/>
          <a:lstStyle>
            <a:lvl1pPr marL="0" marR="0" indent="0" algn="l" defTabSz="913760" rtl="0" eaLnBrk="1" fontAlgn="auto" latinLnBrk="0" hangingPunct="1">
              <a:lnSpc>
                <a:spcPct val="100000"/>
              </a:lnSpc>
              <a:spcBef>
                <a:spcPts val="0"/>
              </a:spcBef>
              <a:spcAft>
                <a:spcPts val="600"/>
              </a:spcAft>
              <a:buClrTx/>
              <a:buSzTx/>
              <a:buFont typeface="Arial" panose="020B0604020202020204" pitchFamily="34" charset="0"/>
              <a:buNone/>
              <a:tabLst/>
              <a:defRPr sz="1999" kern="1200">
                <a:solidFill>
                  <a:srgbClr val="50575B"/>
                </a:solidFill>
                <a:latin typeface="+mn-lt"/>
                <a:ea typeface="+mn-ea"/>
                <a:cs typeface="+mn-cs"/>
              </a:defRPr>
            </a:lvl1pPr>
            <a:lvl2pPr marL="263341" marR="0" indent="-263341" algn="l" defTabSz="913760" rtl="0" eaLnBrk="1" fontAlgn="auto" latinLnBrk="0" hangingPunct="1">
              <a:lnSpc>
                <a:spcPct val="100000"/>
              </a:lnSpc>
              <a:spcBef>
                <a:spcPts val="0"/>
              </a:spcBef>
              <a:spcAft>
                <a:spcPts val="600"/>
              </a:spcAft>
              <a:buClr>
                <a:schemeClr val="tx2"/>
              </a:buClr>
              <a:buSzPct val="100000"/>
              <a:buFont typeface="Arial" panose="020B0604020202020204" pitchFamily="34" charset="0"/>
              <a:buChar char="»"/>
              <a:tabLst/>
              <a:defRPr sz="1999" kern="1200">
                <a:solidFill>
                  <a:srgbClr val="50575B"/>
                </a:solidFill>
                <a:latin typeface="+mn-lt"/>
                <a:ea typeface="+mn-ea"/>
                <a:cs typeface="+mn-cs"/>
              </a:defRPr>
            </a:lvl2pPr>
            <a:lvl3pPr marL="447362" marR="0" indent="-179262" algn="l" defTabSz="913760" rtl="0" eaLnBrk="1" fontAlgn="auto" latinLnBrk="0" hangingPunct="1">
              <a:lnSpc>
                <a:spcPct val="100000"/>
              </a:lnSpc>
              <a:spcBef>
                <a:spcPts val="0"/>
              </a:spcBef>
              <a:spcAft>
                <a:spcPts val="600"/>
              </a:spcAft>
              <a:buClrTx/>
              <a:buSzPct val="100000"/>
              <a:buFont typeface="Arial" panose="020B0604020202020204" pitchFamily="34" charset="0"/>
              <a:buChar char="•"/>
              <a:tabLst/>
              <a:defRPr sz="1999" kern="1200">
                <a:solidFill>
                  <a:srgbClr val="50575B"/>
                </a:solidFill>
                <a:latin typeface="+mn-lt"/>
                <a:ea typeface="+mn-ea"/>
                <a:cs typeface="+mn-cs"/>
              </a:defRPr>
            </a:lvl3pPr>
            <a:lvl4pPr marL="625037" marR="0" indent="-179262" algn="l" defTabSz="913760" rtl="0" eaLnBrk="1" fontAlgn="auto" latinLnBrk="0" hangingPunct="1">
              <a:lnSpc>
                <a:spcPct val="100000"/>
              </a:lnSpc>
              <a:spcBef>
                <a:spcPts val="0"/>
              </a:spcBef>
              <a:spcAft>
                <a:spcPts val="600"/>
              </a:spcAft>
              <a:buClrTx/>
              <a:buSzPct val="100000"/>
              <a:buFont typeface="Symbol" panose="05050102010706020507" pitchFamily="18" charset="2"/>
              <a:buChar char="-"/>
              <a:tabLst/>
              <a:defRPr sz="1999" kern="1200">
                <a:solidFill>
                  <a:srgbClr val="50575B"/>
                </a:solidFill>
                <a:latin typeface="+mn-lt"/>
                <a:ea typeface="+mn-ea"/>
                <a:cs typeface="+mn-cs"/>
              </a:defRPr>
            </a:lvl4pPr>
            <a:lvl5pPr marL="719496" indent="-179874" algn="l" defTabSz="1218773" rtl="0" eaLnBrk="1" latinLnBrk="0" hangingPunct="1">
              <a:spcBef>
                <a:spcPct val="20000"/>
              </a:spcBef>
              <a:buFont typeface="Wingdings" panose="05000000000000000000" pitchFamily="2" charset="2"/>
              <a:buChar char="Ø"/>
              <a:defRPr sz="1999" kern="1200" baseline="0">
                <a:solidFill>
                  <a:schemeClr val="tx2"/>
                </a:solidFill>
                <a:latin typeface="+mn-lt"/>
                <a:ea typeface="+mn-ea"/>
                <a:cs typeface="+mn-cs"/>
              </a:defRPr>
            </a:lvl5pPr>
            <a:lvl6pPr marL="719496" indent="-179874" algn="l" defTabSz="1218773" rtl="0" eaLnBrk="1" latinLnBrk="0" hangingPunct="1">
              <a:spcBef>
                <a:spcPct val="20000"/>
              </a:spcBef>
              <a:buFont typeface="Wingdings" panose="05000000000000000000" pitchFamily="2" charset="2"/>
              <a:buChar char="Ø"/>
              <a:defRPr sz="1999" kern="1200">
                <a:solidFill>
                  <a:schemeClr val="tx2"/>
                </a:solidFill>
                <a:latin typeface="+mn-lt"/>
                <a:ea typeface="+mn-ea"/>
                <a:cs typeface="+mn-cs"/>
              </a:defRPr>
            </a:lvl6pPr>
            <a:lvl7pPr marL="3961012" indent="-304694" algn="l" defTabSz="1218773" rtl="0" eaLnBrk="1" latinLnBrk="0" hangingPunct="1">
              <a:spcBef>
                <a:spcPct val="20000"/>
              </a:spcBef>
              <a:buFont typeface="Arial" panose="020B0604020202020204" pitchFamily="34" charset="0"/>
              <a:buChar char="•"/>
              <a:defRPr sz="2698" kern="1200">
                <a:solidFill>
                  <a:schemeClr val="tx1"/>
                </a:solidFill>
                <a:latin typeface="+mn-lt"/>
                <a:ea typeface="+mn-ea"/>
                <a:cs typeface="+mn-cs"/>
              </a:defRPr>
            </a:lvl7pPr>
            <a:lvl8pPr marL="4570398" indent="-304694" algn="l" defTabSz="1218773" rtl="0" eaLnBrk="1" latinLnBrk="0" hangingPunct="1">
              <a:spcBef>
                <a:spcPct val="20000"/>
              </a:spcBef>
              <a:buFont typeface="Arial" panose="020B0604020202020204" pitchFamily="34" charset="0"/>
              <a:buChar char="•"/>
              <a:defRPr sz="2698" kern="1200">
                <a:solidFill>
                  <a:schemeClr val="tx1"/>
                </a:solidFill>
                <a:latin typeface="+mn-lt"/>
                <a:ea typeface="+mn-ea"/>
                <a:cs typeface="+mn-cs"/>
              </a:defRPr>
            </a:lvl8pPr>
            <a:lvl9pPr marL="5179786" indent="-304694" algn="l" defTabSz="1218773" rtl="0" eaLnBrk="1" latinLnBrk="0" hangingPunct="1">
              <a:spcBef>
                <a:spcPct val="20000"/>
              </a:spcBef>
              <a:buFont typeface="Arial" panose="020B0604020202020204" pitchFamily="34" charset="0"/>
              <a:buChar char="•"/>
              <a:defRPr sz="2698" kern="1200">
                <a:solidFill>
                  <a:schemeClr val="tx1"/>
                </a:solidFill>
                <a:latin typeface="+mn-lt"/>
                <a:ea typeface="+mn-ea"/>
                <a:cs typeface="+mn-cs"/>
              </a:defRPr>
            </a:lvl9pPr>
          </a:lstStyle>
          <a:p>
            <a:pPr marL="0" marR="0" lvl="0" indent="0" algn="l" defTabSz="91376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de-DE" sz="1999" b="0" i="0" u="none" strike="noStrike" kern="1200" cap="none" spc="0" normalizeH="0" baseline="0" noProof="0" dirty="0">
              <a:ln>
                <a:noFill/>
              </a:ln>
              <a:solidFill>
                <a:srgbClr val="50575B"/>
              </a:solidFill>
              <a:effectLst/>
              <a:uLnTx/>
              <a:uFillTx/>
              <a:latin typeface="Arial"/>
              <a:ea typeface="+mn-ea"/>
              <a:cs typeface="+mn-cs"/>
            </a:endParaRPr>
          </a:p>
        </p:txBody>
      </p:sp>
      <p:sp>
        <p:nvSpPr>
          <p:cNvPr id="10" name="Textplatzhalter 1">
            <a:extLst>
              <a:ext uri="{FF2B5EF4-FFF2-40B4-BE49-F238E27FC236}">
                <a16:creationId xmlns:a16="http://schemas.microsoft.com/office/drawing/2014/main" id="{EC577FE1-F4EE-4233-91F1-DB767789CBBD}"/>
              </a:ext>
            </a:extLst>
          </p:cNvPr>
          <p:cNvSpPr txBox="1">
            <a:spLocks/>
          </p:cNvSpPr>
          <p:nvPr/>
        </p:nvSpPr>
        <p:spPr>
          <a:xfrm>
            <a:off x="230340" y="854490"/>
            <a:ext cx="7714860" cy="621139"/>
          </a:xfrm>
          <a:prstGeom prst="rect">
            <a:avLst/>
          </a:prstGeom>
        </p:spPr>
        <p:txBody>
          <a:bodyPr/>
          <a:lstStyle>
            <a:lvl1pPr marL="0" marR="0" indent="0" algn="l" defTabSz="913760" rtl="0" eaLnBrk="1" fontAlgn="auto" latinLnBrk="0" hangingPunct="1">
              <a:lnSpc>
                <a:spcPct val="100000"/>
              </a:lnSpc>
              <a:spcBef>
                <a:spcPts val="0"/>
              </a:spcBef>
              <a:spcAft>
                <a:spcPts val="600"/>
              </a:spcAft>
              <a:buClrTx/>
              <a:buSzTx/>
              <a:buFont typeface="Arial" panose="020B0604020202020204" pitchFamily="34" charset="0"/>
              <a:buNone/>
              <a:tabLst/>
              <a:defRPr sz="1999" kern="1200">
                <a:solidFill>
                  <a:srgbClr val="50575B"/>
                </a:solidFill>
                <a:latin typeface="+mn-lt"/>
                <a:ea typeface="+mn-ea"/>
                <a:cs typeface="+mn-cs"/>
              </a:defRPr>
            </a:lvl1pPr>
            <a:lvl2pPr marL="263341" marR="0" indent="-263341" algn="l" defTabSz="913760" rtl="0" eaLnBrk="1" fontAlgn="auto" latinLnBrk="0" hangingPunct="1">
              <a:lnSpc>
                <a:spcPct val="100000"/>
              </a:lnSpc>
              <a:spcBef>
                <a:spcPts val="0"/>
              </a:spcBef>
              <a:spcAft>
                <a:spcPts val="600"/>
              </a:spcAft>
              <a:buClr>
                <a:schemeClr val="tx2"/>
              </a:buClr>
              <a:buSzPct val="100000"/>
              <a:buFont typeface="Arial" panose="020B0604020202020204" pitchFamily="34" charset="0"/>
              <a:buChar char="»"/>
              <a:tabLst/>
              <a:defRPr sz="1999" kern="1200">
                <a:solidFill>
                  <a:srgbClr val="50575B"/>
                </a:solidFill>
                <a:latin typeface="+mn-lt"/>
                <a:ea typeface="+mn-ea"/>
                <a:cs typeface="+mn-cs"/>
              </a:defRPr>
            </a:lvl2pPr>
            <a:lvl3pPr marL="447362" marR="0" indent="-179262" algn="l" defTabSz="913760" rtl="0" eaLnBrk="1" fontAlgn="auto" latinLnBrk="0" hangingPunct="1">
              <a:lnSpc>
                <a:spcPct val="100000"/>
              </a:lnSpc>
              <a:spcBef>
                <a:spcPts val="0"/>
              </a:spcBef>
              <a:spcAft>
                <a:spcPts val="600"/>
              </a:spcAft>
              <a:buClrTx/>
              <a:buSzPct val="100000"/>
              <a:buFont typeface="Arial" panose="020B0604020202020204" pitchFamily="34" charset="0"/>
              <a:buChar char="•"/>
              <a:tabLst/>
              <a:defRPr sz="1999" kern="1200">
                <a:solidFill>
                  <a:srgbClr val="50575B"/>
                </a:solidFill>
                <a:latin typeface="+mn-lt"/>
                <a:ea typeface="+mn-ea"/>
                <a:cs typeface="+mn-cs"/>
              </a:defRPr>
            </a:lvl3pPr>
            <a:lvl4pPr marL="625037" marR="0" indent="-179262" algn="l" defTabSz="913760" rtl="0" eaLnBrk="1" fontAlgn="auto" latinLnBrk="0" hangingPunct="1">
              <a:lnSpc>
                <a:spcPct val="100000"/>
              </a:lnSpc>
              <a:spcBef>
                <a:spcPts val="0"/>
              </a:spcBef>
              <a:spcAft>
                <a:spcPts val="600"/>
              </a:spcAft>
              <a:buClrTx/>
              <a:buSzPct val="100000"/>
              <a:buFont typeface="Symbol" panose="05050102010706020507" pitchFamily="18" charset="2"/>
              <a:buChar char="-"/>
              <a:tabLst/>
              <a:defRPr sz="1999" kern="1200">
                <a:solidFill>
                  <a:srgbClr val="50575B"/>
                </a:solidFill>
                <a:latin typeface="+mn-lt"/>
                <a:ea typeface="+mn-ea"/>
                <a:cs typeface="+mn-cs"/>
              </a:defRPr>
            </a:lvl4pPr>
            <a:lvl5pPr marL="719496" indent="-179874" algn="l" defTabSz="1218773" rtl="0" eaLnBrk="1" latinLnBrk="0" hangingPunct="1">
              <a:spcBef>
                <a:spcPct val="20000"/>
              </a:spcBef>
              <a:buFont typeface="Wingdings" panose="05000000000000000000" pitchFamily="2" charset="2"/>
              <a:buChar char="Ø"/>
              <a:defRPr sz="1999" kern="1200" baseline="0">
                <a:solidFill>
                  <a:schemeClr val="tx2"/>
                </a:solidFill>
                <a:latin typeface="+mn-lt"/>
                <a:ea typeface="+mn-ea"/>
                <a:cs typeface="+mn-cs"/>
              </a:defRPr>
            </a:lvl5pPr>
            <a:lvl6pPr marL="719496" indent="-179874" algn="l" defTabSz="1218773" rtl="0" eaLnBrk="1" latinLnBrk="0" hangingPunct="1">
              <a:spcBef>
                <a:spcPct val="20000"/>
              </a:spcBef>
              <a:buFont typeface="Wingdings" panose="05000000000000000000" pitchFamily="2" charset="2"/>
              <a:buChar char="Ø"/>
              <a:defRPr sz="1999" kern="1200">
                <a:solidFill>
                  <a:schemeClr val="tx2"/>
                </a:solidFill>
                <a:latin typeface="+mn-lt"/>
                <a:ea typeface="+mn-ea"/>
                <a:cs typeface="+mn-cs"/>
              </a:defRPr>
            </a:lvl6pPr>
            <a:lvl7pPr marL="3961012" indent="-304694" algn="l" defTabSz="1218773" rtl="0" eaLnBrk="1" latinLnBrk="0" hangingPunct="1">
              <a:spcBef>
                <a:spcPct val="20000"/>
              </a:spcBef>
              <a:buFont typeface="Arial" panose="020B0604020202020204" pitchFamily="34" charset="0"/>
              <a:buChar char="•"/>
              <a:defRPr sz="2698" kern="1200">
                <a:solidFill>
                  <a:schemeClr val="tx1"/>
                </a:solidFill>
                <a:latin typeface="+mn-lt"/>
                <a:ea typeface="+mn-ea"/>
                <a:cs typeface="+mn-cs"/>
              </a:defRPr>
            </a:lvl7pPr>
            <a:lvl8pPr marL="4570398" indent="-304694" algn="l" defTabSz="1218773" rtl="0" eaLnBrk="1" latinLnBrk="0" hangingPunct="1">
              <a:spcBef>
                <a:spcPct val="20000"/>
              </a:spcBef>
              <a:buFont typeface="Arial" panose="020B0604020202020204" pitchFamily="34" charset="0"/>
              <a:buChar char="•"/>
              <a:defRPr sz="2698" kern="1200">
                <a:solidFill>
                  <a:schemeClr val="tx1"/>
                </a:solidFill>
                <a:latin typeface="+mn-lt"/>
                <a:ea typeface="+mn-ea"/>
                <a:cs typeface="+mn-cs"/>
              </a:defRPr>
            </a:lvl8pPr>
            <a:lvl9pPr marL="5179786" indent="-304694" algn="l" defTabSz="1218773" rtl="0" eaLnBrk="1" latinLnBrk="0" hangingPunct="1">
              <a:spcBef>
                <a:spcPct val="20000"/>
              </a:spcBef>
              <a:buFont typeface="Arial" panose="020B0604020202020204" pitchFamily="34" charset="0"/>
              <a:buChar char="•"/>
              <a:defRPr sz="2698" kern="1200">
                <a:solidFill>
                  <a:schemeClr val="tx1"/>
                </a:solidFill>
                <a:latin typeface="+mn-lt"/>
                <a:ea typeface="+mn-ea"/>
                <a:cs typeface="+mn-cs"/>
              </a:defRPr>
            </a:lvl9pPr>
          </a:lstStyle>
          <a:p>
            <a:pPr marL="0" marR="0" lvl="0" indent="0" algn="l" defTabSz="91376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50575B"/>
                </a:solidFill>
                <a:effectLst/>
                <a:uLnTx/>
                <a:uFillTx/>
                <a:latin typeface="Arial"/>
                <a:ea typeface="+mn-ea"/>
                <a:cs typeface="+mn-cs"/>
              </a:rPr>
              <a:t>Development &amp; outlook inflation rate</a:t>
            </a:r>
            <a:br>
              <a:rPr kumimoji="0" lang="en-GB" sz="1600" b="0" i="0" u="none" strike="noStrike" kern="1200" cap="none" spc="0" normalizeH="0" baseline="0" noProof="0" dirty="0">
                <a:ln>
                  <a:noFill/>
                </a:ln>
                <a:solidFill>
                  <a:srgbClr val="50575B"/>
                </a:solidFill>
                <a:effectLst/>
                <a:uLnTx/>
                <a:uFillTx/>
                <a:latin typeface="Arial"/>
                <a:ea typeface="+mn-ea"/>
                <a:cs typeface="+mn-cs"/>
              </a:rPr>
            </a:br>
            <a:r>
              <a:rPr kumimoji="0" lang="en-US" sz="1400" b="0" i="0" u="none" strike="noStrike" kern="1200" cap="none" spc="0" normalizeH="0" baseline="0" noProof="0" dirty="0">
                <a:ln>
                  <a:noFill/>
                </a:ln>
                <a:solidFill>
                  <a:srgbClr val="50575B"/>
                </a:solidFill>
                <a:effectLst/>
                <a:uLnTx/>
                <a:uFillTx/>
                <a:latin typeface="Arial"/>
                <a:ea typeface="+mn-ea"/>
                <a:cs typeface="+mn-cs"/>
              </a:rPr>
              <a:t>∆ Consumer prices* (right) &amp; balance of </a:t>
            </a:r>
            <a:r>
              <a:rPr kumimoji="0" lang="en-US" sz="1400" b="0" i="0" u="none" strike="noStrike" kern="1200" cap="none" spc="0" normalizeH="0" baseline="0" noProof="0" dirty="0" err="1">
                <a:ln>
                  <a:noFill/>
                </a:ln>
                <a:solidFill>
                  <a:srgbClr val="50575B"/>
                </a:solidFill>
                <a:effectLst/>
                <a:uLnTx/>
                <a:uFillTx/>
                <a:latin typeface="Arial"/>
                <a:ea typeface="+mn-ea"/>
                <a:cs typeface="+mn-cs"/>
              </a:rPr>
              <a:t>ifo</a:t>
            </a:r>
            <a:r>
              <a:rPr kumimoji="0" lang="en-US" sz="1400" b="0" i="0" u="none" strike="noStrike" kern="1200" cap="none" spc="0" normalizeH="0" baseline="0" noProof="0" dirty="0">
                <a:ln>
                  <a:noFill/>
                </a:ln>
                <a:solidFill>
                  <a:srgbClr val="50575B"/>
                </a:solidFill>
                <a:effectLst/>
                <a:uLnTx/>
                <a:uFillTx/>
                <a:latin typeface="Arial"/>
                <a:ea typeface="+mn-ea"/>
                <a:cs typeface="+mn-cs"/>
              </a:rPr>
              <a:t>-survey price expectations (left)</a:t>
            </a:r>
            <a:endParaRPr kumimoji="0" lang="en-GB" sz="1400" b="0" i="0" u="none" strike="noStrike" kern="1200" cap="none" spc="0" normalizeH="0" baseline="0" noProof="0" dirty="0">
              <a:ln>
                <a:noFill/>
              </a:ln>
              <a:solidFill>
                <a:srgbClr val="50575B"/>
              </a:solidFill>
              <a:effectLst/>
              <a:uLnTx/>
              <a:uFillTx/>
              <a:latin typeface="Arial"/>
              <a:ea typeface="+mn-ea"/>
              <a:cs typeface="+mn-cs"/>
            </a:endParaRPr>
          </a:p>
        </p:txBody>
      </p:sp>
      <p:sp>
        <p:nvSpPr>
          <p:cNvPr id="11" name="Textplatzhalter 1">
            <a:extLst>
              <a:ext uri="{FF2B5EF4-FFF2-40B4-BE49-F238E27FC236}">
                <a16:creationId xmlns:a16="http://schemas.microsoft.com/office/drawing/2014/main" id="{EA94CAA9-C5CF-4521-BA50-6076F0BB4105}"/>
              </a:ext>
            </a:extLst>
          </p:cNvPr>
          <p:cNvSpPr txBox="1">
            <a:spLocks/>
          </p:cNvSpPr>
          <p:nvPr/>
        </p:nvSpPr>
        <p:spPr>
          <a:xfrm>
            <a:off x="337162" y="5953835"/>
            <a:ext cx="11602423" cy="415498"/>
          </a:xfrm>
          <a:prstGeom prst="rect">
            <a:avLst/>
          </a:prstGeom>
        </p:spPr>
        <p:txBody>
          <a:bodyPr/>
          <a:lstStyle>
            <a:lvl1pPr marL="0" marR="0" indent="0" algn="l" defTabSz="913760" rtl="0" eaLnBrk="1" fontAlgn="auto" latinLnBrk="0" hangingPunct="1">
              <a:lnSpc>
                <a:spcPct val="100000"/>
              </a:lnSpc>
              <a:spcBef>
                <a:spcPts val="0"/>
              </a:spcBef>
              <a:spcAft>
                <a:spcPts val="600"/>
              </a:spcAft>
              <a:buClrTx/>
              <a:buSzTx/>
              <a:buFont typeface="Arial" panose="020B0604020202020204" pitchFamily="34" charset="0"/>
              <a:buNone/>
              <a:tabLst/>
              <a:defRPr sz="1999" kern="1200">
                <a:solidFill>
                  <a:srgbClr val="50575B"/>
                </a:solidFill>
                <a:latin typeface="+mn-lt"/>
                <a:ea typeface="+mn-ea"/>
                <a:cs typeface="+mn-cs"/>
              </a:defRPr>
            </a:lvl1pPr>
            <a:lvl2pPr marL="263341" marR="0" indent="-263341" algn="l" defTabSz="913760" rtl="0" eaLnBrk="1" fontAlgn="auto" latinLnBrk="0" hangingPunct="1">
              <a:lnSpc>
                <a:spcPct val="100000"/>
              </a:lnSpc>
              <a:spcBef>
                <a:spcPts val="0"/>
              </a:spcBef>
              <a:spcAft>
                <a:spcPts val="600"/>
              </a:spcAft>
              <a:buClr>
                <a:schemeClr val="tx2"/>
              </a:buClr>
              <a:buSzPct val="100000"/>
              <a:buFont typeface="Arial" panose="020B0604020202020204" pitchFamily="34" charset="0"/>
              <a:buChar char="»"/>
              <a:tabLst/>
              <a:defRPr sz="1999" kern="1200">
                <a:solidFill>
                  <a:srgbClr val="50575B"/>
                </a:solidFill>
                <a:latin typeface="+mn-lt"/>
                <a:ea typeface="+mn-ea"/>
                <a:cs typeface="+mn-cs"/>
              </a:defRPr>
            </a:lvl2pPr>
            <a:lvl3pPr marL="447362" marR="0" indent="-179262" algn="l" defTabSz="913760" rtl="0" eaLnBrk="1" fontAlgn="auto" latinLnBrk="0" hangingPunct="1">
              <a:lnSpc>
                <a:spcPct val="100000"/>
              </a:lnSpc>
              <a:spcBef>
                <a:spcPts val="0"/>
              </a:spcBef>
              <a:spcAft>
                <a:spcPts val="600"/>
              </a:spcAft>
              <a:buClrTx/>
              <a:buSzPct val="100000"/>
              <a:buFont typeface="Arial" panose="020B0604020202020204" pitchFamily="34" charset="0"/>
              <a:buChar char="•"/>
              <a:tabLst/>
              <a:defRPr sz="1999" kern="1200">
                <a:solidFill>
                  <a:srgbClr val="50575B"/>
                </a:solidFill>
                <a:latin typeface="+mn-lt"/>
                <a:ea typeface="+mn-ea"/>
                <a:cs typeface="+mn-cs"/>
              </a:defRPr>
            </a:lvl3pPr>
            <a:lvl4pPr marL="625037" marR="0" indent="-179262" algn="l" defTabSz="913760" rtl="0" eaLnBrk="1" fontAlgn="auto" latinLnBrk="0" hangingPunct="1">
              <a:lnSpc>
                <a:spcPct val="100000"/>
              </a:lnSpc>
              <a:spcBef>
                <a:spcPts val="0"/>
              </a:spcBef>
              <a:spcAft>
                <a:spcPts val="600"/>
              </a:spcAft>
              <a:buClrTx/>
              <a:buSzPct val="100000"/>
              <a:buFont typeface="Symbol" panose="05050102010706020507" pitchFamily="18" charset="2"/>
              <a:buChar char="-"/>
              <a:tabLst/>
              <a:defRPr sz="1999" kern="1200">
                <a:solidFill>
                  <a:srgbClr val="50575B"/>
                </a:solidFill>
                <a:latin typeface="+mn-lt"/>
                <a:ea typeface="+mn-ea"/>
                <a:cs typeface="+mn-cs"/>
              </a:defRPr>
            </a:lvl4pPr>
            <a:lvl5pPr marL="719496" indent="-179874" algn="l" defTabSz="1218773" rtl="0" eaLnBrk="1" latinLnBrk="0" hangingPunct="1">
              <a:spcBef>
                <a:spcPct val="20000"/>
              </a:spcBef>
              <a:buFont typeface="Wingdings" panose="05000000000000000000" pitchFamily="2" charset="2"/>
              <a:buChar char="Ø"/>
              <a:defRPr sz="1999" kern="1200" baseline="0">
                <a:solidFill>
                  <a:schemeClr val="tx2"/>
                </a:solidFill>
                <a:latin typeface="+mn-lt"/>
                <a:ea typeface="+mn-ea"/>
                <a:cs typeface="+mn-cs"/>
              </a:defRPr>
            </a:lvl5pPr>
            <a:lvl6pPr marL="719496" indent="-179874" algn="l" defTabSz="1218773" rtl="0" eaLnBrk="1" latinLnBrk="0" hangingPunct="1">
              <a:spcBef>
                <a:spcPct val="20000"/>
              </a:spcBef>
              <a:buFont typeface="Wingdings" panose="05000000000000000000" pitchFamily="2" charset="2"/>
              <a:buChar char="Ø"/>
              <a:defRPr sz="1999" kern="1200">
                <a:solidFill>
                  <a:schemeClr val="tx2"/>
                </a:solidFill>
                <a:latin typeface="+mn-lt"/>
                <a:ea typeface="+mn-ea"/>
                <a:cs typeface="+mn-cs"/>
              </a:defRPr>
            </a:lvl6pPr>
            <a:lvl7pPr marL="3961012" indent="-304694" algn="l" defTabSz="1218773" rtl="0" eaLnBrk="1" latinLnBrk="0" hangingPunct="1">
              <a:spcBef>
                <a:spcPct val="20000"/>
              </a:spcBef>
              <a:buFont typeface="Arial" panose="020B0604020202020204" pitchFamily="34" charset="0"/>
              <a:buChar char="•"/>
              <a:defRPr sz="2698" kern="1200">
                <a:solidFill>
                  <a:schemeClr val="tx1"/>
                </a:solidFill>
                <a:latin typeface="+mn-lt"/>
                <a:ea typeface="+mn-ea"/>
                <a:cs typeface="+mn-cs"/>
              </a:defRPr>
            </a:lvl7pPr>
            <a:lvl8pPr marL="4570398" indent="-304694" algn="l" defTabSz="1218773" rtl="0" eaLnBrk="1" latinLnBrk="0" hangingPunct="1">
              <a:spcBef>
                <a:spcPct val="20000"/>
              </a:spcBef>
              <a:buFont typeface="Arial" panose="020B0604020202020204" pitchFamily="34" charset="0"/>
              <a:buChar char="•"/>
              <a:defRPr sz="2698" kern="1200">
                <a:solidFill>
                  <a:schemeClr val="tx1"/>
                </a:solidFill>
                <a:latin typeface="+mn-lt"/>
                <a:ea typeface="+mn-ea"/>
                <a:cs typeface="+mn-cs"/>
              </a:defRPr>
            </a:lvl8pPr>
            <a:lvl9pPr marL="5179786" indent="-304694" algn="l" defTabSz="1218773" rtl="0" eaLnBrk="1" latinLnBrk="0" hangingPunct="1">
              <a:spcBef>
                <a:spcPct val="20000"/>
              </a:spcBef>
              <a:buFont typeface="Arial" panose="020B0604020202020204" pitchFamily="34" charset="0"/>
              <a:buChar char="•"/>
              <a:defRPr sz="2698" kern="1200">
                <a:solidFill>
                  <a:schemeClr val="tx1"/>
                </a:solidFill>
                <a:latin typeface="+mn-lt"/>
                <a:ea typeface="+mn-ea"/>
                <a:cs typeface="+mn-cs"/>
              </a:defRPr>
            </a:lvl9pPr>
          </a:lstStyle>
          <a:p>
            <a:pPr marL="0" marR="0" lvl="0" indent="0" algn="l" defTabSz="91376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50575B"/>
                </a:solidFill>
                <a:effectLst/>
                <a:uLnTx/>
                <a:uFillTx/>
                <a:latin typeface="Arial"/>
                <a:ea typeface="+mn-ea"/>
                <a:cs typeface="+mn-cs"/>
              </a:rPr>
              <a:t>Source: *calendar and seasonally adjusted values from the Deutsche Bundesbank; price expectations: </a:t>
            </a:r>
            <a:r>
              <a:rPr kumimoji="0" lang="en-US" sz="1200" b="0" i="0" u="none" strike="noStrike" kern="1200" cap="none" spc="0" normalizeH="0" baseline="0" noProof="0" dirty="0" err="1">
                <a:ln>
                  <a:noFill/>
                </a:ln>
                <a:solidFill>
                  <a:srgbClr val="50575B"/>
                </a:solidFill>
                <a:effectLst/>
                <a:uLnTx/>
                <a:uFillTx/>
                <a:latin typeface="Arial"/>
                <a:ea typeface="+mn-ea"/>
                <a:cs typeface="+mn-cs"/>
              </a:rPr>
              <a:t>ifo</a:t>
            </a:r>
            <a:r>
              <a:rPr kumimoji="0" lang="en-US" sz="1200" b="0" i="0" u="none" strike="noStrike" kern="1200" cap="none" spc="0" normalizeH="0" baseline="0" noProof="0" dirty="0">
                <a:ln>
                  <a:noFill/>
                </a:ln>
                <a:solidFill>
                  <a:srgbClr val="50575B"/>
                </a:solidFill>
                <a:effectLst/>
                <a:uLnTx/>
                <a:uFillTx/>
                <a:latin typeface="Arial"/>
                <a:ea typeface="+mn-ea"/>
                <a:cs typeface="+mn-cs"/>
              </a:rPr>
              <a:t> Business Survey, moving 3-month-average, value shifted forward by 6 months</a:t>
            </a:r>
            <a:endParaRPr kumimoji="0" lang="de-DE" sz="1200" b="0" i="0" u="none" strike="noStrike" kern="1200" cap="none" spc="0" normalizeH="0" baseline="0" noProof="0" dirty="0">
              <a:ln>
                <a:noFill/>
              </a:ln>
              <a:solidFill>
                <a:srgbClr val="50575B"/>
              </a:solidFill>
              <a:effectLst/>
              <a:uLnTx/>
              <a:uFillTx/>
              <a:latin typeface="Arial"/>
              <a:ea typeface="+mn-ea"/>
              <a:cs typeface="+mn-cs"/>
            </a:endParaRPr>
          </a:p>
        </p:txBody>
      </p:sp>
      <p:graphicFrame>
        <p:nvGraphicFramePr>
          <p:cNvPr id="13" name="Inhaltsplatzhalter 15">
            <a:extLst>
              <a:ext uri="{FF2B5EF4-FFF2-40B4-BE49-F238E27FC236}">
                <a16:creationId xmlns:a16="http://schemas.microsoft.com/office/drawing/2014/main" id="{8AECDD7A-A23A-4432-942E-CD778D7A2F43}"/>
              </a:ext>
            </a:extLst>
          </p:cNvPr>
          <p:cNvGraphicFramePr>
            <a:graphicFrameLocks/>
          </p:cNvGraphicFramePr>
          <p:nvPr/>
        </p:nvGraphicFramePr>
        <p:xfrm>
          <a:off x="252414" y="1573214"/>
          <a:ext cx="7057592" cy="4393338"/>
        </p:xfrm>
        <a:graphic>
          <a:graphicData uri="http://schemas.openxmlformats.org/drawingml/2006/chart">
            <c:chart xmlns:c="http://schemas.openxmlformats.org/drawingml/2006/chart" xmlns:r="http://schemas.openxmlformats.org/officeDocument/2006/relationships" r:id="rId2"/>
          </a:graphicData>
        </a:graphic>
      </p:graphicFrame>
      <p:sp>
        <p:nvSpPr>
          <p:cNvPr id="14" name="Textfeld 13">
            <a:extLst>
              <a:ext uri="{FF2B5EF4-FFF2-40B4-BE49-F238E27FC236}">
                <a16:creationId xmlns:a16="http://schemas.microsoft.com/office/drawing/2014/main" id="{653B8653-2B25-4D0F-9D82-AB11B80F3611}"/>
              </a:ext>
            </a:extLst>
          </p:cNvPr>
          <p:cNvSpPr txBox="1"/>
          <p:nvPr/>
        </p:nvSpPr>
        <p:spPr>
          <a:xfrm>
            <a:off x="1920049" y="5213442"/>
            <a:ext cx="2831224" cy="30764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399" b="1" i="0" u="none" strike="noStrike" kern="1200" cap="none" spc="0" normalizeH="0" baseline="0" noProof="0" dirty="0">
                <a:ln>
                  <a:noFill/>
                </a:ln>
                <a:solidFill>
                  <a:srgbClr val="003D60">
                    <a:lumMod val="50000"/>
                    <a:lumOff val="50000"/>
                  </a:srgbClr>
                </a:solidFill>
                <a:effectLst/>
                <a:uLnTx/>
                <a:uFillTx/>
                <a:latin typeface="Arial"/>
                <a:ea typeface="+mn-ea"/>
                <a:cs typeface="+mn-cs"/>
              </a:rPr>
              <a:t>Price </a:t>
            </a:r>
            <a:r>
              <a:rPr kumimoji="0" lang="de-DE" sz="1399" b="1" i="0" u="none" strike="noStrike" kern="1200" cap="none" spc="0" normalizeH="0" baseline="0" noProof="0" dirty="0" err="1">
                <a:ln>
                  <a:noFill/>
                </a:ln>
                <a:solidFill>
                  <a:srgbClr val="003D60">
                    <a:lumMod val="50000"/>
                    <a:lumOff val="50000"/>
                  </a:srgbClr>
                </a:solidFill>
                <a:effectLst/>
                <a:uLnTx/>
                <a:uFillTx/>
                <a:latin typeface="Arial"/>
                <a:ea typeface="+mn-ea"/>
                <a:cs typeface="+mn-cs"/>
              </a:rPr>
              <a:t>expectations</a:t>
            </a:r>
            <a:r>
              <a:rPr kumimoji="0" lang="de-DE" sz="1399" b="1" i="0" u="none" strike="noStrike" kern="1200" cap="none" spc="0" normalizeH="0" baseline="0" noProof="0" dirty="0">
                <a:ln>
                  <a:noFill/>
                </a:ln>
                <a:solidFill>
                  <a:srgbClr val="003D60">
                    <a:lumMod val="50000"/>
                    <a:lumOff val="50000"/>
                  </a:srgbClr>
                </a:solidFill>
                <a:effectLst/>
                <a:uLnTx/>
                <a:uFillTx/>
                <a:latin typeface="Arial"/>
                <a:ea typeface="+mn-ea"/>
                <a:cs typeface="+mn-cs"/>
              </a:rPr>
              <a:t> (T+6 </a:t>
            </a:r>
            <a:r>
              <a:rPr kumimoji="0" lang="de-DE" sz="1399" b="1" i="0" u="none" strike="noStrike" kern="1200" cap="none" spc="0" normalizeH="0" baseline="0" noProof="0" dirty="0" err="1">
                <a:ln>
                  <a:noFill/>
                </a:ln>
                <a:solidFill>
                  <a:srgbClr val="003D60">
                    <a:lumMod val="50000"/>
                    <a:lumOff val="50000"/>
                  </a:srgbClr>
                </a:solidFill>
                <a:effectLst/>
                <a:uLnTx/>
                <a:uFillTx/>
                <a:latin typeface="Arial"/>
                <a:ea typeface="+mn-ea"/>
                <a:cs typeface="+mn-cs"/>
              </a:rPr>
              <a:t>Month</a:t>
            </a:r>
            <a:r>
              <a:rPr kumimoji="0" lang="de-DE" sz="1399" b="1" i="0" u="none" strike="noStrike" kern="1200" cap="none" spc="0" normalizeH="0" baseline="0" noProof="0" dirty="0">
                <a:ln>
                  <a:noFill/>
                </a:ln>
                <a:solidFill>
                  <a:srgbClr val="003D60">
                    <a:lumMod val="50000"/>
                    <a:lumOff val="50000"/>
                  </a:srgbClr>
                </a:solidFill>
                <a:effectLst/>
                <a:uLnTx/>
                <a:uFillTx/>
                <a:latin typeface="Arial"/>
                <a:ea typeface="+mn-ea"/>
                <a:cs typeface="+mn-cs"/>
              </a:rPr>
              <a:t>)</a:t>
            </a:r>
          </a:p>
        </p:txBody>
      </p:sp>
      <p:sp>
        <p:nvSpPr>
          <p:cNvPr id="16" name="Textfeld 15">
            <a:extLst>
              <a:ext uri="{FF2B5EF4-FFF2-40B4-BE49-F238E27FC236}">
                <a16:creationId xmlns:a16="http://schemas.microsoft.com/office/drawing/2014/main" id="{76B05A06-8614-4677-99B6-F06BFD513911}"/>
              </a:ext>
            </a:extLst>
          </p:cNvPr>
          <p:cNvSpPr txBox="1"/>
          <p:nvPr/>
        </p:nvSpPr>
        <p:spPr>
          <a:xfrm>
            <a:off x="2356515" y="2890860"/>
            <a:ext cx="2114169" cy="30764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399" b="1" i="0" u="none" strike="noStrike" kern="1200" cap="none" spc="0" normalizeH="0" baseline="0" noProof="0" dirty="0" err="1">
                <a:ln>
                  <a:noFill/>
                </a:ln>
                <a:solidFill>
                  <a:srgbClr val="A11510"/>
                </a:solidFill>
                <a:effectLst/>
                <a:uLnTx/>
                <a:uFillTx/>
                <a:latin typeface="Arial"/>
                <a:ea typeface="+mn-ea"/>
                <a:cs typeface="+mn-cs"/>
              </a:rPr>
              <a:t>Cosumer</a:t>
            </a:r>
            <a:r>
              <a:rPr kumimoji="0" lang="de-DE" sz="1399" b="1" i="0" u="none" strike="noStrike" kern="1200" cap="none" spc="0" normalizeH="0" baseline="0" noProof="0" dirty="0">
                <a:ln>
                  <a:noFill/>
                </a:ln>
                <a:solidFill>
                  <a:srgbClr val="A11510"/>
                </a:solidFill>
                <a:effectLst/>
                <a:uLnTx/>
                <a:uFillTx/>
                <a:latin typeface="Arial"/>
                <a:ea typeface="+mn-ea"/>
                <a:cs typeface="+mn-cs"/>
              </a:rPr>
              <a:t> </a:t>
            </a:r>
            <a:r>
              <a:rPr kumimoji="0" lang="de-DE" sz="1399" b="1" i="0" u="none" strike="noStrike" kern="1200" cap="none" spc="0" normalizeH="0" baseline="0" noProof="0" dirty="0" err="1">
                <a:ln>
                  <a:noFill/>
                </a:ln>
                <a:solidFill>
                  <a:srgbClr val="A11510"/>
                </a:solidFill>
                <a:effectLst/>
                <a:uLnTx/>
                <a:uFillTx/>
                <a:latin typeface="Arial"/>
                <a:ea typeface="+mn-ea"/>
                <a:cs typeface="+mn-cs"/>
              </a:rPr>
              <a:t>prices</a:t>
            </a:r>
            <a:r>
              <a:rPr kumimoji="0" lang="de-DE" sz="1399" b="1" i="0" u="none" strike="noStrike" kern="1200" cap="none" spc="0" normalizeH="0" baseline="0" noProof="0" dirty="0">
                <a:ln>
                  <a:noFill/>
                </a:ln>
                <a:solidFill>
                  <a:srgbClr val="A11510"/>
                </a:solidFill>
                <a:effectLst/>
                <a:uLnTx/>
                <a:uFillTx/>
                <a:latin typeface="Arial"/>
                <a:ea typeface="+mn-ea"/>
                <a:cs typeface="+mn-cs"/>
              </a:rPr>
              <a:t> (</a:t>
            </a:r>
            <a:r>
              <a:rPr kumimoji="0" lang="de-DE" sz="1399" b="1" i="0" u="none" strike="noStrike" kern="1200" cap="none" spc="0" normalizeH="0" baseline="0" noProof="0" dirty="0" err="1">
                <a:ln>
                  <a:noFill/>
                </a:ln>
                <a:solidFill>
                  <a:srgbClr val="A11510"/>
                </a:solidFill>
                <a:effectLst/>
                <a:uLnTx/>
                <a:uFillTx/>
                <a:latin typeface="Arial"/>
                <a:ea typeface="+mn-ea"/>
                <a:cs typeface="+mn-cs"/>
              </a:rPr>
              <a:t>YoY</a:t>
            </a:r>
            <a:r>
              <a:rPr kumimoji="0" lang="de-DE" sz="1399" b="1" i="0" u="none" strike="noStrike" kern="1200" cap="none" spc="0" normalizeH="0" baseline="0" noProof="0" dirty="0">
                <a:ln>
                  <a:noFill/>
                </a:ln>
                <a:solidFill>
                  <a:srgbClr val="A11510"/>
                </a:solidFill>
                <a:effectLst/>
                <a:uLnTx/>
                <a:uFillTx/>
                <a:latin typeface="Arial"/>
                <a:ea typeface="+mn-ea"/>
                <a:cs typeface="+mn-cs"/>
              </a:rPr>
              <a:t>)*</a:t>
            </a:r>
          </a:p>
        </p:txBody>
      </p:sp>
      <p:sp>
        <p:nvSpPr>
          <p:cNvPr id="19" name="Textfeld 18">
            <a:extLst>
              <a:ext uri="{FF2B5EF4-FFF2-40B4-BE49-F238E27FC236}">
                <a16:creationId xmlns:a16="http://schemas.microsoft.com/office/drawing/2014/main" id="{B27A7FD4-113B-4D20-AF0A-0E8AED4C0009}"/>
              </a:ext>
            </a:extLst>
          </p:cNvPr>
          <p:cNvSpPr txBox="1"/>
          <p:nvPr/>
        </p:nvSpPr>
        <p:spPr>
          <a:xfrm>
            <a:off x="6423361" y="5213442"/>
            <a:ext cx="683225" cy="41549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50" b="1" i="0" u="none" strike="noStrike" kern="1200" cap="none" spc="0" normalizeH="0" baseline="0" noProof="0" dirty="0">
                <a:ln>
                  <a:noFill/>
                </a:ln>
                <a:solidFill>
                  <a:srgbClr val="003D60">
                    <a:lumMod val="60000"/>
                    <a:lumOff val="40000"/>
                  </a:srgbClr>
                </a:solidFill>
                <a:effectLst/>
                <a:uLnTx/>
                <a:uFillTx/>
                <a:latin typeface="Arial"/>
                <a:ea typeface="+mn-ea"/>
                <a:cs typeface="+mn-cs"/>
              </a:rPr>
              <a:t>Mar. (Sep.)</a:t>
            </a:r>
          </a:p>
        </p:txBody>
      </p:sp>
      <p:sp>
        <p:nvSpPr>
          <p:cNvPr id="20" name="Textfeld 1">
            <a:extLst>
              <a:ext uri="{FF2B5EF4-FFF2-40B4-BE49-F238E27FC236}">
                <a16:creationId xmlns:a16="http://schemas.microsoft.com/office/drawing/2014/main" id="{A9703F26-2EB8-431C-9D7B-B7239E70EC66}"/>
              </a:ext>
            </a:extLst>
          </p:cNvPr>
          <p:cNvSpPr txBox="1"/>
          <p:nvPr/>
        </p:nvSpPr>
        <p:spPr>
          <a:xfrm>
            <a:off x="6291452" y="2900059"/>
            <a:ext cx="737348" cy="311653"/>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50" b="1" i="0" u="none" strike="noStrike" kern="1200" cap="none" spc="0" normalizeH="0" baseline="0" noProof="0" dirty="0">
                <a:ln>
                  <a:noFill/>
                </a:ln>
                <a:solidFill>
                  <a:srgbClr val="A11510"/>
                </a:solidFill>
                <a:effectLst/>
                <a:uLnTx/>
                <a:uFillTx/>
                <a:latin typeface="Arial" panose="020B0604020202020204" pitchFamily="34" charset="0"/>
                <a:ea typeface="+mn-ea"/>
                <a:cs typeface="Arial" panose="020B0604020202020204" pitchFamily="34" charset="0"/>
              </a:rPr>
              <a:t>Feb.</a:t>
            </a:r>
          </a:p>
        </p:txBody>
      </p:sp>
    </p:spTree>
    <p:extLst>
      <p:ext uri="{BB962C8B-B14F-4D97-AF65-F5344CB8AC3E}">
        <p14:creationId xmlns:p14="http://schemas.microsoft.com/office/powerpoint/2010/main" val="39351309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Inhaltsplatzhalter 13">
            <a:extLst>
              <a:ext uri="{FF2B5EF4-FFF2-40B4-BE49-F238E27FC236}">
                <a16:creationId xmlns:a16="http://schemas.microsoft.com/office/drawing/2014/main" id="{6E6B58ED-5DF8-4A0B-857F-ECE3E8AB66F7}"/>
              </a:ext>
            </a:extLst>
          </p:cNvPr>
          <p:cNvGraphicFramePr>
            <a:graphicFrameLocks noGrp="1"/>
          </p:cNvGraphicFramePr>
          <p:nvPr>
            <p:ph sz="quarter" idx="14"/>
          </p:nvPr>
        </p:nvGraphicFramePr>
        <p:xfrm>
          <a:off x="252413" y="1338263"/>
          <a:ext cx="11614150" cy="4892675"/>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platzhalter 1">
            <a:extLst>
              <a:ext uri="{FF2B5EF4-FFF2-40B4-BE49-F238E27FC236}">
                <a16:creationId xmlns:a16="http://schemas.microsoft.com/office/drawing/2014/main" id="{958383A8-6A90-43ED-AF34-8586294C3A57}"/>
              </a:ext>
            </a:extLst>
          </p:cNvPr>
          <p:cNvSpPr txBox="1">
            <a:spLocks/>
          </p:cNvSpPr>
          <p:nvPr/>
        </p:nvSpPr>
        <p:spPr>
          <a:xfrm>
            <a:off x="206991" y="796545"/>
            <a:ext cx="11148860" cy="636396"/>
          </a:xfrm>
          <a:prstGeom prst="rect">
            <a:avLst/>
          </a:prstGeom>
        </p:spPr>
        <p:txBody>
          <a:bodyPr/>
          <a:lstStyle>
            <a:lvl1pPr marL="0" marR="0" indent="0" algn="l" defTabSz="913760" rtl="0" eaLnBrk="1" fontAlgn="auto" latinLnBrk="0" hangingPunct="1">
              <a:lnSpc>
                <a:spcPct val="100000"/>
              </a:lnSpc>
              <a:spcBef>
                <a:spcPts val="0"/>
              </a:spcBef>
              <a:spcAft>
                <a:spcPts val="600"/>
              </a:spcAft>
              <a:buClrTx/>
              <a:buSzTx/>
              <a:buFont typeface="Arial" panose="020B0604020202020204" pitchFamily="34" charset="0"/>
              <a:buNone/>
              <a:tabLst/>
              <a:defRPr sz="1999" kern="1200">
                <a:solidFill>
                  <a:srgbClr val="50575B"/>
                </a:solidFill>
                <a:latin typeface="+mn-lt"/>
                <a:ea typeface="+mn-ea"/>
                <a:cs typeface="+mn-cs"/>
              </a:defRPr>
            </a:lvl1pPr>
            <a:lvl2pPr marL="263341" marR="0" indent="-263341" algn="l" defTabSz="913760" rtl="0" eaLnBrk="1" fontAlgn="auto" latinLnBrk="0" hangingPunct="1">
              <a:lnSpc>
                <a:spcPct val="100000"/>
              </a:lnSpc>
              <a:spcBef>
                <a:spcPts val="0"/>
              </a:spcBef>
              <a:spcAft>
                <a:spcPts val="600"/>
              </a:spcAft>
              <a:buClr>
                <a:schemeClr val="tx2"/>
              </a:buClr>
              <a:buSzPct val="100000"/>
              <a:buFont typeface="Arial" panose="020B0604020202020204" pitchFamily="34" charset="0"/>
              <a:buChar char="»"/>
              <a:tabLst/>
              <a:defRPr sz="1999" kern="1200">
                <a:solidFill>
                  <a:srgbClr val="50575B"/>
                </a:solidFill>
                <a:latin typeface="+mn-lt"/>
                <a:ea typeface="+mn-ea"/>
                <a:cs typeface="+mn-cs"/>
              </a:defRPr>
            </a:lvl2pPr>
            <a:lvl3pPr marL="447362" marR="0" indent="-179262" algn="l" defTabSz="913760" rtl="0" eaLnBrk="1" fontAlgn="auto" latinLnBrk="0" hangingPunct="1">
              <a:lnSpc>
                <a:spcPct val="100000"/>
              </a:lnSpc>
              <a:spcBef>
                <a:spcPts val="0"/>
              </a:spcBef>
              <a:spcAft>
                <a:spcPts val="600"/>
              </a:spcAft>
              <a:buClrTx/>
              <a:buSzPct val="100000"/>
              <a:buFont typeface="Arial" panose="020B0604020202020204" pitchFamily="34" charset="0"/>
              <a:buChar char="•"/>
              <a:tabLst/>
              <a:defRPr sz="1999" kern="1200">
                <a:solidFill>
                  <a:srgbClr val="50575B"/>
                </a:solidFill>
                <a:latin typeface="+mn-lt"/>
                <a:ea typeface="+mn-ea"/>
                <a:cs typeface="+mn-cs"/>
              </a:defRPr>
            </a:lvl3pPr>
            <a:lvl4pPr marL="625037" marR="0" indent="-179262" algn="l" defTabSz="913760" rtl="0" eaLnBrk="1" fontAlgn="auto" latinLnBrk="0" hangingPunct="1">
              <a:lnSpc>
                <a:spcPct val="100000"/>
              </a:lnSpc>
              <a:spcBef>
                <a:spcPts val="0"/>
              </a:spcBef>
              <a:spcAft>
                <a:spcPts val="600"/>
              </a:spcAft>
              <a:buClrTx/>
              <a:buSzPct val="100000"/>
              <a:buFont typeface="Symbol" panose="05050102010706020507" pitchFamily="18" charset="2"/>
              <a:buChar char="-"/>
              <a:tabLst/>
              <a:defRPr sz="1999" kern="1200">
                <a:solidFill>
                  <a:srgbClr val="50575B"/>
                </a:solidFill>
                <a:latin typeface="+mn-lt"/>
                <a:ea typeface="+mn-ea"/>
                <a:cs typeface="+mn-cs"/>
              </a:defRPr>
            </a:lvl4pPr>
            <a:lvl5pPr marL="719496" indent="-179874" algn="l" defTabSz="1218773" rtl="0" eaLnBrk="1" latinLnBrk="0" hangingPunct="1">
              <a:spcBef>
                <a:spcPct val="20000"/>
              </a:spcBef>
              <a:buFont typeface="Wingdings" panose="05000000000000000000" pitchFamily="2" charset="2"/>
              <a:buChar char="Ø"/>
              <a:defRPr sz="1999" kern="1200" baseline="0">
                <a:solidFill>
                  <a:schemeClr val="tx2"/>
                </a:solidFill>
                <a:latin typeface="+mn-lt"/>
                <a:ea typeface="+mn-ea"/>
                <a:cs typeface="+mn-cs"/>
              </a:defRPr>
            </a:lvl5pPr>
            <a:lvl6pPr marL="719496" indent="-179874" algn="l" defTabSz="1218773" rtl="0" eaLnBrk="1" latinLnBrk="0" hangingPunct="1">
              <a:spcBef>
                <a:spcPct val="20000"/>
              </a:spcBef>
              <a:buFont typeface="Wingdings" panose="05000000000000000000" pitchFamily="2" charset="2"/>
              <a:buChar char="Ø"/>
              <a:defRPr sz="1999" kern="1200">
                <a:solidFill>
                  <a:schemeClr val="tx2"/>
                </a:solidFill>
                <a:latin typeface="+mn-lt"/>
                <a:ea typeface="+mn-ea"/>
                <a:cs typeface="+mn-cs"/>
              </a:defRPr>
            </a:lvl6pPr>
            <a:lvl7pPr marL="3961012" indent="-304694" algn="l" defTabSz="1218773" rtl="0" eaLnBrk="1" latinLnBrk="0" hangingPunct="1">
              <a:spcBef>
                <a:spcPct val="20000"/>
              </a:spcBef>
              <a:buFont typeface="Arial" panose="020B0604020202020204" pitchFamily="34" charset="0"/>
              <a:buChar char="•"/>
              <a:defRPr sz="2698" kern="1200">
                <a:solidFill>
                  <a:schemeClr val="tx1"/>
                </a:solidFill>
                <a:latin typeface="+mn-lt"/>
                <a:ea typeface="+mn-ea"/>
                <a:cs typeface="+mn-cs"/>
              </a:defRPr>
            </a:lvl7pPr>
            <a:lvl8pPr marL="4570398" indent="-304694" algn="l" defTabSz="1218773" rtl="0" eaLnBrk="1" latinLnBrk="0" hangingPunct="1">
              <a:spcBef>
                <a:spcPct val="20000"/>
              </a:spcBef>
              <a:buFont typeface="Arial" panose="020B0604020202020204" pitchFamily="34" charset="0"/>
              <a:buChar char="•"/>
              <a:defRPr sz="2698" kern="1200">
                <a:solidFill>
                  <a:schemeClr val="tx1"/>
                </a:solidFill>
                <a:latin typeface="+mn-lt"/>
                <a:ea typeface="+mn-ea"/>
                <a:cs typeface="+mn-cs"/>
              </a:defRPr>
            </a:lvl8pPr>
            <a:lvl9pPr marL="5179786" indent="-304694" algn="l" defTabSz="1218773" rtl="0" eaLnBrk="1" latinLnBrk="0" hangingPunct="1">
              <a:spcBef>
                <a:spcPct val="20000"/>
              </a:spcBef>
              <a:buFont typeface="Arial" panose="020B0604020202020204" pitchFamily="34" charset="0"/>
              <a:buChar char="•"/>
              <a:defRPr sz="2698" kern="1200">
                <a:solidFill>
                  <a:schemeClr val="tx1"/>
                </a:solidFill>
                <a:latin typeface="+mn-lt"/>
                <a:ea typeface="+mn-ea"/>
                <a:cs typeface="+mn-cs"/>
              </a:defRPr>
            </a:lvl9pPr>
          </a:lstStyle>
          <a:p>
            <a:pPr marL="0" marR="0" lvl="0" indent="0" algn="l" defTabSz="91376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50575B"/>
                </a:solidFill>
                <a:effectLst/>
                <a:uLnTx/>
                <a:uFillTx/>
                <a:latin typeface="Arial"/>
                <a:ea typeface="+mn-ea"/>
                <a:cs typeface="+mn-cs"/>
              </a:rPr>
              <a:t>MET production compared to the global evolution of industrial production</a:t>
            </a:r>
            <a:br>
              <a:rPr kumimoji="0" lang="de-DE" sz="1600" b="1" i="0" u="none" strike="noStrike" kern="1200" cap="none" spc="0" normalizeH="0" baseline="0" noProof="0" dirty="0">
                <a:ln>
                  <a:noFill/>
                </a:ln>
                <a:solidFill>
                  <a:srgbClr val="50575B"/>
                </a:solidFill>
                <a:effectLst/>
                <a:uLnTx/>
                <a:uFillTx/>
                <a:latin typeface="Arial"/>
                <a:ea typeface="+mn-ea"/>
                <a:cs typeface="+mn-cs"/>
              </a:rPr>
            </a:br>
            <a:r>
              <a:rPr kumimoji="0" lang="en-US" sz="1400" b="0" i="0" u="none" strike="noStrike" kern="1200" cap="none" spc="0" normalizeH="0" baseline="0" noProof="0" dirty="0">
                <a:ln>
                  <a:noFill/>
                </a:ln>
                <a:solidFill>
                  <a:srgbClr val="50575B"/>
                </a:solidFill>
                <a:effectLst/>
                <a:uLnTx/>
                <a:uFillTx/>
                <a:latin typeface="Arial"/>
                <a:ea typeface="+mn-ea"/>
                <a:cs typeface="+mn-cs"/>
              </a:rPr>
              <a:t>Price, calendar, and seasonally adjusted values (Ø 2015 = 100)</a:t>
            </a:r>
          </a:p>
        </p:txBody>
      </p:sp>
      <p:sp>
        <p:nvSpPr>
          <p:cNvPr id="5" name="Titel 4">
            <a:extLst>
              <a:ext uri="{FF2B5EF4-FFF2-40B4-BE49-F238E27FC236}">
                <a16:creationId xmlns:a16="http://schemas.microsoft.com/office/drawing/2014/main" id="{F9279F28-C6A8-4648-B9E4-1015D566861D}"/>
              </a:ext>
            </a:extLst>
          </p:cNvPr>
          <p:cNvSpPr>
            <a:spLocks noGrp="1"/>
          </p:cNvSpPr>
          <p:nvPr>
            <p:ph type="title"/>
          </p:nvPr>
        </p:nvSpPr>
        <p:spPr>
          <a:xfrm>
            <a:off x="251934" y="230324"/>
            <a:ext cx="11614150" cy="510845"/>
          </a:xfrm>
        </p:spPr>
        <p:txBody>
          <a:bodyPr>
            <a:noAutofit/>
          </a:bodyPr>
          <a:lstStyle/>
          <a:p>
            <a:r>
              <a:rPr lang="en-US" sz="2000" dirty="0"/>
              <a:t>Production Development World vs. Germany: Noticeable Decoupling from Global Growth Since 2019</a:t>
            </a:r>
            <a:endParaRPr lang="de-DE" sz="2000" dirty="0">
              <a:highlight>
                <a:srgbClr val="FFFF00"/>
              </a:highlight>
            </a:endParaRPr>
          </a:p>
        </p:txBody>
      </p:sp>
      <p:sp>
        <p:nvSpPr>
          <p:cNvPr id="4" name="Foliennummernplatzhalter 3">
            <a:extLst>
              <a:ext uri="{FF2B5EF4-FFF2-40B4-BE49-F238E27FC236}">
                <a16:creationId xmlns:a16="http://schemas.microsoft.com/office/drawing/2014/main" id="{64AA3A5A-2E30-4C6E-BBCF-2DA461DC986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1131B2-4820-4D6B-8436-FC6DECFA1E39}" type="slidenum">
              <a:rPr kumimoji="0" lang="de-DE" sz="1199" b="0" i="0" u="none" strike="noStrike" kern="1200" cap="none" spc="0" normalizeH="0" baseline="0" noProof="0">
                <a:ln>
                  <a:noFill/>
                </a:ln>
                <a:solidFill>
                  <a:srgbClr val="005687"/>
                </a:solidFill>
                <a:effectLst/>
                <a:uLnTx/>
                <a:uFillTx/>
                <a:latin typeface="Arial (Textkörp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de-DE" sz="1199" b="0" i="0" u="none" strike="noStrike" kern="1200" cap="none" spc="0" normalizeH="0" baseline="0" noProof="0" dirty="0">
              <a:ln>
                <a:noFill/>
              </a:ln>
              <a:solidFill>
                <a:srgbClr val="50575B">
                  <a:tint val="75000"/>
                </a:srgbClr>
              </a:solidFill>
              <a:effectLst/>
              <a:uLnTx/>
              <a:uFillTx/>
              <a:latin typeface="Arial"/>
              <a:ea typeface="+mn-ea"/>
              <a:cs typeface="+mn-cs"/>
            </a:endParaRPr>
          </a:p>
        </p:txBody>
      </p:sp>
      <p:sp>
        <p:nvSpPr>
          <p:cNvPr id="9" name="Textfeld 8">
            <a:extLst>
              <a:ext uri="{FF2B5EF4-FFF2-40B4-BE49-F238E27FC236}">
                <a16:creationId xmlns:a16="http://schemas.microsoft.com/office/drawing/2014/main" id="{9681FF91-D9B9-4053-A0B2-9C12F2785AD0}"/>
              </a:ext>
            </a:extLst>
          </p:cNvPr>
          <p:cNvSpPr txBox="1"/>
          <p:nvPr/>
        </p:nvSpPr>
        <p:spPr>
          <a:xfrm>
            <a:off x="10288697" y="3938369"/>
            <a:ext cx="1166821" cy="307563"/>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399" b="1" i="0" u="none" strike="noStrike" kern="1200" cap="none" spc="0" normalizeH="0" baseline="0" noProof="0" dirty="0">
                <a:ln>
                  <a:noFill/>
                </a:ln>
                <a:solidFill>
                  <a:srgbClr val="50575B"/>
                </a:solidFill>
                <a:effectLst/>
                <a:uLnTx/>
                <a:uFillTx/>
                <a:latin typeface="Arial"/>
                <a:ea typeface="+mn-ea"/>
                <a:cs typeface="+mn-cs"/>
              </a:rPr>
              <a:t>Jan./Feb.</a:t>
            </a:r>
          </a:p>
        </p:txBody>
      </p:sp>
      <p:sp>
        <p:nvSpPr>
          <p:cNvPr id="13" name="Textplatzhalter 5">
            <a:extLst>
              <a:ext uri="{FF2B5EF4-FFF2-40B4-BE49-F238E27FC236}">
                <a16:creationId xmlns:a16="http://schemas.microsoft.com/office/drawing/2014/main" id="{A66430B7-BC81-4785-9C5E-4BDA418377BB}"/>
              </a:ext>
            </a:extLst>
          </p:cNvPr>
          <p:cNvSpPr txBox="1">
            <a:spLocks/>
          </p:cNvSpPr>
          <p:nvPr/>
        </p:nvSpPr>
        <p:spPr>
          <a:xfrm>
            <a:off x="206991" y="6105178"/>
            <a:ext cx="11614175" cy="485663"/>
          </a:xfrm>
          <a:prstGeom prst="rect">
            <a:avLst/>
          </a:prstGeom>
        </p:spPr>
        <p:txBody>
          <a:bodyPr vert="horz" lIns="91440" tIns="45720" rIns="91440" bIns="45720" rtlCol="0">
            <a:normAutofit/>
          </a:bodyPr>
          <a:lstStyle>
            <a:lvl1pPr marL="0" marR="0" indent="0" algn="l" defTabSz="913760" rtl="0" eaLnBrk="1" fontAlgn="auto" latinLnBrk="0" hangingPunct="1">
              <a:lnSpc>
                <a:spcPct val="100000"/>
              </a:lnSpc>
              <a:spcBef>
                <a:spcPts val="0"/>
              </a:spcBef>
              <a:spcAft>
                <a:spcPts val="600"/>
              </a:spcAft>
              <a:buClrTx/>
              <a:buSzTx/>
              <a:buFont typeface="Arial" panose="020B0604020202020204" pitchFamily="34" charset="0"/>
              <a:buNone/>
              <a:tabLst/>
              <a:defRPr sz="2398" kern="1200">
                <a:solidFill>
                  <a:srgbClr val="A11510"/>
                </a:solidFill>
                <a:latin typeface="Arial" panose="020B0604020202020204" pitchFamily="34" charset="0"/>
                <a:ea typeface="+mn-ea"/>
                <a:cs typeface="Arial" panose="020B0604020202020204" pitchFamily="34" charset="0"/>
              </a:defRPr>
            </a:lvl1pPr>
            <a:lvl2pPr marL="263341" marR="0" indent="-263341" algn="l" defTabSz="913760" rtl="0" eaLnBrk="1" fontAlgn="auto" latinLnBrk="0" hangingPunct="1">
              <a:lnSpc>
                <a:spcPct val="100000"/>
              </a:lnSpc>
              <a:spcBef>
                <a:spcPts val="0"/>
              </a:spcBef>
              <a:spcAft>
                <a:spcPts val="600"/>
              </a:spcAft>
              <a:buClr>
                <a:schemeClr val="tx2"/>
              </a:buClr>
              <a:buSzPct val="100000"/>
              <a:buFont typeface="Arial" panose="020B0604020202020204" pitchFamily="34" charset="0"/>
              <a:buChar char="»"/>
              <a:tabLst/>
              <a:defRPr sz="1999" kern="1200">
                <a:solidFill>
                  <a:srgbClr val="50575B"/>
                </a:solidFill>
                <a:latin typeface="+mn-lt"/>
                <a:ea typeface="+mn-ea"/>
                <a:cs typeface="+mn-cs"/>
              </a:defRPr>
            </a:lvl2pPr>
            <a:lvl3pPr marL="447362" marR="0" indent="-179262" algn="l" defTabSz="913760" rtl="0" eaLnBrk="1" fontAlgn="auto" latinLnBrk="0" hangingPunct="1">
              <a:lnSpc>
                <a:spcPct val="100000"/>
              </a:lnSpc>
              <a:spcBef>
                <a:spcPts val="0"/>
              </a:spcBef>
              <a:spcAft>
                <a:spcPts val="600"/>
              </a:spcAft>
              <a:buClrTx/>
              <a:buSzPct val="100000"/>
              <a:buFont typeface="Arial" panose="020B0604020202020204" pitchFamily="34" charset="0"/>
              <a:buChar char="•"/>
              <a:tabLst/>
              <a:defRPr sz="1999" kern="1200">
                <a:solidFill>
                  <a:srgbClr val="50575B"/>
                </a:solidFill>
                <a:latin typeface="+mn-lt"/>
                <a:ea typeface="+mn-ea"/>
                <a:cs typeface="+mn-cs"/>
              </a:defRPr>
            </a:lvl3pPr>
            <a:lvl4pPr marL="625037" marR="0" indent="-179262" algn="l" defTabSz="913760" rtl="0" eaLnBrk="1" fontAlgn="auto" latinLnBrk="0" hangingPunct="1">
              <a:lnSpc>
                <a:spcPct val="100000"/>
              </a:lnSpc>
              <a:spcBef>
                <a:spcPts val="0"/>
              </a:spcBef>
              <a:spcAft>
                <a:spcPts val="600"/>
              </a:spcAft>
              <a:buClrTx/>
              <a:buSzPct val="100000"/>
              <a:buFont typeface="Symbol" panose="05050102010706020507" pitchFamily="18" charset="2"/>
              <a:buChar char="-"/>
              <a:tabLst/>
              <a:defRPr sz="1999" kern="1200">
                <a:solidFill>
                  <a:srgbClr val="50575B"/>
                </a:solidFill>
                <a:latin typeface="+mn-lt"/>
                <a:ea typeface="+mn-ea"/>
                <a:cs typeface="+mn-cs"/>
              </a:defRPr>
            </a:lvl4pPr>
            <a:lvl5pPr marL="719496" indent="-179874" algn="l" defTabSz="1218773" rtl="0" eaLnBrk="1" latinLnBrk="0" hangingPunct="1">
              <a:spcBef>
                <a:spcPct val="20000"/>
              </a:spcBef>
              <a:buFont typeface="Wingdings" panose="05000000000000000000" pitchFamily="2" charset="2"/>
              <a:buChar char="Ø"/>
              <a:defRPr sz="1999" kern="1200" baseline="0">
                <a:solidFill>
                  <a:schemeClr val="tx2"/>
                </a:solidFill>
                <a:latin typeface="+mn-lt"/>
                <a:ea typeface="+mn-ea"/>
                <a:cs typeface="+mn-cs"/>
              </a:defRPr>
            </a:lvl5pPr>
            <a:lvl6pPr marL="719496" indent="-179874" algn="l" defTabSz="1218773" rtl="0" eaLnBrk="1" latinLnBrk="0" hangingPunct="1">
              <a:spcBef>
                <a:spcPct val="20000"/>
              </a:spcBef>
              <a:buFont typeface="Wingdings" panose="05000000000000000000" pitchFamily="2" charset="2"/>
              <a:buChar char="Ø"/>
              <a:defRPr sz="1999" kern="1200">
                <a:solidFill>
                  <a:schemeClr val="tx2"/>
                </a:solidFill>
                <a:latin typeface="+mn-lt"/>
                <a:ea typeface="+mn-ea"/>
                <a:cs typeface="+mn-cs"/>
              </a:defRPr>
            </a:lvl6pPr>
            <a:lvl7pPr marL="3961012" indent="-304694" algn="l" defTabSz="1218773" rtl="0" eaLnBrk="1" latinLnBrk="0" hangingPunct="1">
              <a:spcBef>
                <a:spcPct val="20000"/>
              </a:spcBef>
              <a:buFont typeface="Arial" panose="020B0604020202020204" pitchFamily="34" charset="0"/>
              <a:buChar char="•"/>
              <a:defRPr sz="2698" kern="1200">
                <a:solidFill>
                  <a:schemeClr val="tx1"/>
                </a:solidFill>
                <a:latin typeface="+mn-lt"/>
                <a:ea typeface="+mn-ea"/>
                <a:cs typeface="+mn-cs"/>
              </a:defRPr>
            </a:lvl7pPr>
            <a:lvl8pPr marL="4570398" indent="-304694" algn="l" defTabSz="1218773" rtl="0" eaLnBrk="1" latinLnBrk="0" hangingPunct="1">
              <a:spcBef>
                <a:spcPct val="20000"/>
              </a:spcBef>
              <a:buFont typeface="Arial" panose="020B0604020202020204" pitchFamily="34" charset="0"/>
              <a:buChar char="•"/>
              <a:defRPr sz="2698" kern="1200">
                <a:solidFill>
                  <a:schemeClr val="tx1"/>
                </a:solidFill>
                <a:latin typeface="+mn-lt"/>
                <a:ea typeface="+mn-ea"/>
                <a:cs typeface="+mn-cs"/>
              </a:defRPr>
            </a:lvl8pPr>
            <a:lvl9pPr marL="5179786" indent="-304694" algn="l" defTabSz="1218773" rtl="0" eaLnBrk="1" latinLnBrk="0" hangingPunct="1">
              <a:spcBef>
                <a:spcPct val="20000"/>
              </a:spcBef>
              <a:buFont typeface="Arial" panose="020B0604020202020204" pitchFamily="34" charset="0"/>
              <a:buChar char="•"/>
              <a:defRPr sz="2698" kern="1200">
                <a:solidFill>
                  <a:schemeClr val="tx1"/>
                </a:solidFill>
                <a:latin typeface="+mn-lt"/>
                <a:ea typeface="+mn-ea"/>
                <a:cs typeface="+mn-cs"/>
              </a:defRPr>
            </a:lvl9pPr>
          </a:lstStyle>
          <a:p>
            <a:pPr marL="0" marR="0" lvl="0" indent="0" algn="l" defTabSz="91376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de-DE" sz="1199" b="0" i="0" u="none" strike="noStrike" kern="1200" cap="none" spc="0" normalizeH="0" baseline="0" noProof="0" dirty="0">
                <a:ln>
                  <a:noFill/>
                </a:ln>
                <a:solidFill>
                  <a:srgbClr val="50575B">
                    <a:lumMod val="65000"/>
                    <a:lumOff val="35000"/>
                  </a:srgbClr>
                </a:solidFill>
                <a:effectLst/>
                <a:uLnTx/>
                <a:uFillTx/>
                <a:latin typeface="Arial" panose="020B0604020202020204" pitchFamily="34" charset="0"/>
                <a:ea typeface="+mn-ea"/>
                <a:cs typeface="Arial" panose="020B0604020202020204" pitchFamily="34" charset="0"/>
              </a:rPr>
              <a:t>Source: CPB WORLD TRADE MONITOR; FRED, Industrial </a:t>
            </a:r>
            <a:r>
              <a:rPr kumimoji="0" lang="de-DE" sz="1199" b="0" i="0" u="none" strike="noStrike" kern="1200" cap="none" spc="0" normalizeH="0" baseline="0" noProof="0" dirty="0" err="1">
                <a:ln>
                  <a:noFill/>
                </a:ln>
                <a:solidFill>
                  <a:srgbClr val="50575B">
                    <a:lumMod val="65000"/>
                    <a:lumOff val="35000"/>
                  </a:srgbClr>
                </a:solidFill>
                <a:effectLst/>
                <a:uLnTx/>
                <a:uFillTx/>
                <a:latin typeface="Arial" panose="020B0604020202020204" pitchFamily="34" charset="0"/>
                <a:ea typeface="+mn-ea"/>
                <a:cs typeface="Arial" panose="020B0604020202020204" pitchFamily="34" charset="0"/>
              </a:rPr>
              <a:t>Production</a:t>
            </a:r>
            <a:r>
              <a:rPr kumimoji="0" lang="de-DE" sz="1199" b="0" i="0" u="none" strike="noStrike" kern="1200" cap="none" spc="0" normalizeH="0" baseline="0" noProof="0" dirty="0">
                <a:ln>
                  <a:noFill/>
                </a:ln>
                <a:solidFill>
                  <a:srgbClr val="50575B">
                    <a:lumMod val="65000"/>
                    <a:lumOff val="35000"/>
                  </a:srgbClr>
                </a:solidFill>
                <a:effectLst/>
                <a:uLnTx/>
                <a:uFillTx/>
                <a:latin typeface="Arial" panose="020B0604020202020204" pitchFamily="34" charset="0"/>
                <a:ea typeface="+mn-ea"/>
                <a:cs typeface="Arial" panose="020B0604020202020204" pitchFamily="34" charset="0"/>
              </a:rPr>
              <a:t>: Manufacturing (NAICS); Eurostat; Federal Office </a:t>
            </a:r>
            <a:r>
              <a:rPr kumimoji="0" lang="de-DE" sz="1199" b="0" i="0" u="none" strike="noStrike" kern="1200" cap="none" spc="0" normalizeH="0" baseline="0" noProof="0" dirty="0" err="1">
                <a:ln>
                  <a:noFill/>
                </a:ln>
                <a:solidFill>
                  <a:srgbClr val="50575B">
                    <a:lumMod val="65000"/>
                    <a:lumOff val="35000"/>
                  </a:srgbClr>
                </a:solidFill>
                <a:effectLst/>
                <a:uLnTx/>
                <a:uFillTx/>
                <a:latin typeface="Arial" panose="020B0604020202020204" pitchFamily="34" charset="0"/>
                <a:ea typeface="+mn-ea"/>
                <a:cs typeface="Arial" panose="020B0604020202020204" pitchFamily="34" charset="0"/>
              </a:rPr>
              <a:t>of</a:t>
            </a:r>
            <a:r>
              <a:rPr kumimoji="0" lang="de-DE" sz="1199" b="0" i="0" u="none" strike="noStrike" kern="1200" cap="none" spc="0" normalizeH="0" baseline="0" noProof="0" dirty="0">
                <a:ln>
                  <a:noFill/>
                </a:ln>
                <a:solidFill>
                  <a:srgbClr val="50575B">
                    <a:lumMod val="65000"/>
                    <a:lumOff val="35000"/>
                  </a:srgbClr>
                </a:solidFill>
                <a:effectLst/>
                <a:uLnTx/>
                <a:uFillTx/>
                <a:latin typeface="Arial" panose="020B0604020202020204" pitchFamily="34" charset="0"/>
                <a:ea typeface="+mn-ea"/>
                <a:cs typeface="Arial" panose="020B0604020202020204" pitchFamily="34" charset="0"/>
              </a:rPr>
              <a:t> </a:t>
            </a:r>
            <a:r>
              <a:rPr kumimoji="0" lang="de-DE" sz="1199" b="0" i="0" u="none" strike="noStrike" kern="1200" cap="none" spc="0" normalizeH="0" baseline="0" noProof="0" dirty="0" err="1">
                <a:ln>
                  <a:noFill/>
                </a:ln>
                <a:solidFill>
                  <a:srgbClr val="50575B">
                    <a:lumMod val="65000"/>
                    <a:lumOff val="35000"/>
                  </a:srgbClr>
                </a:solidFill>
                <a:effectLst/>
                <a:uLnTx/>
                <a:uFillTx/>
                <a:latin typeface="Arial" panose="020B0604020202020204" pitchFamily="34" charset="0"/>
                <a:ea typeface="+mn-ea"/>
                <a:cs typeface="Arial" panose="020B0604020202020204" pitchFamily="34" charset="0"/>
              </a:rPr>
              <a:t>Statistics</a:t>
            </a:r>
            <a:r>
              <a:rPr kumimoji="0" lang="de-DE" sz="1199" b="0" i="0" u="none" strike="noStrike" kern="1200" cap="none" spc="0" normalizeH="0" baseline="0" noProof="0" dirty="0">
                <a:ln>
                  <a:noFill/>
                </a:ln>
                <a:solidFill>
                  <a:srgbClr val="50575B">
                    <a:lumMod val="65000"/>
                    <a:lumOff val="35000"/>
                  </a:srgbClr>
                </a:solidFill>
                <a:effectLst/>
                <a:uLnTx/>
                <a:uFillTx/>
                <a:latin typeface="Arial" panose="020B0604020202020204" pitchFamily="34" charset="0"/>
                <a:ea typeface="+mn-ea"/>
                <a:cs typeface="Arial" panose="020B0604020202020204" pitchFamily="34" charset="0"/>
              </a:rPr>
              <a:t>; Gesamtmetall </a:t>
            </a:r>
            <a:r>
              <a:rPr kumimoji="0" lang="de-DE" sz="1199" b="0" i="0" u="none" strike="noStrike" kern="1200" cap="none" spc="0" normalizeH="0" baseline="0" noProof="0" dirty="0" err="1">
                <a:ln>
                  <a:noFill/>
                </a:ln>
                <a:solidFill>
                  <a:srgbClr val="50575B">
                    <a:lumMod val="65000"/>
                    <a:lumOff val="35000"/>
                  </a:srgbClr>
                </a:solidFill>
                <a:effectLst/>
                <a:uLnTx/>
                <a:uFillTx/>
                <a:latin typeface="Arial" panose="020B0604020202020204" pitchFamily="34" charset="0"/>
                <a:ea typeface="+mn-ea"/>
                <a:cs typeface="Arial" panose="020B0604020202020204" pitchFamily="34" charset="0"/>
              </a:rPr>
              <a:t>calculations</a:t>
            </a:r>
            <a:endParaRPr kumimoji="0" lang="de-DE" sz="1199" b="0" i="0" u="none" strike="noStrike" kern="1200" cap="none" spc="0" normalizeH="0" baseline="0" noProof="0" dirty="0">
              <a:ln>
                <a:noFill/>
              </a:ln>
              <a:solidFill>
                <a:srgbClr val="50575B">
                  <a:lumMod val="65000"/>
                  <a:lumOff val="35000"/>
                </a:srgbClr>
              </a:solidFill>
              <a:effectLst/>
              <a:uLnTx/>
              <a:uFillTx/>
              <a:latin typeface="Arial" panose="020B0604020202020204" pitchFamily="34" charset="0"/>
              <a:ea typeface="+mn-ea"/>
              <a:cs typeface="Arial" panose="020B0604020202020204" pitchFamily="34" charset="0"/>
            </a:endParaRPr>
          </a:p>
        </p:txBody>
      </p:sp>
      <p:sp>
        <p:nvSpPr>
          <p:cNvPr id="15" name="Fußzeilenplatzhalter 1">
            <a:extLst>
              <a:ext uri="{FF2B5EF4-FFF2-40B4-BE49-F238E27FC236}">
                <a16:creationId xmlns:a16="http://schemas.microsoft.com/office/drawing/2014/main" id="{3B3662F9-0AB3-4FB7-999B-3928713BE13B}"/>
              </a:ext>
            </a:extLst>
          </p:cNvPr>
          <p:cNvSpPr>
            <a:spLocks noGrp="1"/>
          </p:cNvSpPr>
          <p:nvPr>
            <p:ph type="ftr" sz="quarter" idx="10"/>
          </p:nvPr>
        </p:nvSpPr>
        <p:spPr>
          <a:xfrm>
            <a:off x="230340" y="6453917"/>
            <a:ext cx="7198125" cy="277008"/>
          </a:xfrm>
        </p:spPr>
        <p:txBody>
          <a:bodyPr/>
          <a:lstStyle/>
          <a:p>
            <a:pPr marL="0" marR="0" lvl="0" indent="0" algn="l" defTabSz="913760" rtl="0" eaLnBrk="1" fontAlgn="auto" latinLnBrk="0" hangingPunct="1">
              <a:lnSpc>
                <a:spcPct val="100000"/>
              </a:lnSpc>
              <a:spcBef>
                <a:spcPts val="0"/>
              </a:spcBef>
              <a:spcAft>
                <a:spcPts val="0"/>
              </a:spcAft>
              <a:buClrTx/>
              <a:buSzTx/>
              <a:buFontTx/>
              <a:buNone/>
              <a:tabLst/>
              <a:defRPr/>
            </a:pPr>
            <a:r>
              <a:rPr kumimoji="0" lang="en-US" sz="1199" b="0" i="0" u="none" strike="noStrike" kern="1200" cap="none" spc="0" normalizeH="0" baseline="0" noProof="0" dirty="0">
                <a:ln>
                  <a:noFill/>
                </a:ln>
                <a:solidFill>
                  <a:srgbClr val="003D60"/>
                </a:solidFill>
                <a:effectLst/>
                <a:uLnTx/>
                <a:uFillTx/>
                <a:latin typeface="Arial (Textkörper)"/>
                <a:ea typeface="+mn-ea"/>
                <a:cs typeface="Arabic Typesetting" panose="03020402040406030203" pitchFamily="66" charset="-78"/>
              </a:rPr>
              <a:t>MET business cycle report, March 2024</a:t>
            </a:r>
            <a:endParaRPr kumimoji="0" lang="de-DE" sz="1199" b="0" i="0" u="none" strike="noStrike" kern="1200" cap="none" spc="0" normalizeH="0" baseline="0" noProof="0" dirty="0">
              <a:ln>
                <a:noFill/>
              </a:ln>
              <a:solidFill>
                <a:srgbClr val="003D60"/>
              </a:solidFill>
              <a:effectLst/>
              <a:uLnTx/>
              <a:uFillTx/>
              <a:latin typeface="Arial (Textkörper)"/>
              <a:ea typeface="+mn-ea"/>
              <a:cs typeface="Arabic Typesetting" panose="03020402040406030203" pitchFamily="66" charset="-78"/>
            </a:endParaRPr>
          </a:p>
        </p:txBody>
      </p:sp>
      <p:sp>
        <p:nvSpPr>
          <p:cNvPr id="10" name="Textfeld 1">
            <a:extLst>
              <a:ext uri="{FF2B5EF4-FFF2-40B4-BE49-F238E27FC236}">
                <a16:creationId xmlns:a16="http://schemas.microsoft.com/office/drawing/2014/main" id="{CA4A1A41-0882-4DC3-A527-B4E3ADEF2A86}"/>
              </a:ext>
            </a:extLst>
          </p:cNvPr>
          <p:cNvSpPr txBox="1"/>
          <p:nvPr/>
        </p:nvSpPr>
        <p:spPr>
          <a:xfrm>
            <a:off x="6353909" y="1769534"/>
            <a:ext cx="1834107" cy="231576"/>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rgbClr val="A11510"/>
                </a:solidFill>
                <a:effectLst/>
                <a:uLnTx/>
                <a:uFillTx/>
                <a:latin typeface="Arial" panose="020B0604020202020204" pitchFamily="34" charset="0"/>
                <a:ea typeface="+mn-ea"/>
                <a:cs typeface="Arial" panose="020B0604020202020204" pitchFamily="34" charset="0"/>
              </a:rPr>
              <a:t>Global Industry</a:t>
            </a:r>
          </a:p>
        </p:txBody>
      </p:sp>
      <p:sp>
        <p:nvSpPr>
          <p:cNvPr id="12" name="Textfeld 1">
            <a:extLst>
              <a:ext uri="{FF2B5EF4-FFF2-40B4-BE49-F238E27FC236}">
                <a16:creationId xmlns:a16="http://schemas.microsoft.com/office/drawing/2014/main" id="{1FAF131F-EEEA-4AD8-8630-AE9CAB52B456}"/>
              </a:ext>
            </a:extLst>
          </p:cNvPr>
          <p:cNvSpPr txBox="1"/>
          <p:nvPr/>
        </p:nvSpPr>
        <p:spPr>
          <a:xfrm>
            <a:off x="1805094" y="3653271"/>
            <a:ext cx="1833990" cy="231576"/>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US Industry</a:t>
            </a:r>
          </a:p>
        </p:txBody>
      </p:sp>
      <p:sp>
        <p:nvSpPr>
          <p:cNvPr id="16" name="Textfeld 1">
            <a:extLst>
              <a:ext uri="{FF2B5EF4-FFF2-40B4-BE49-F238E27FC236}">
                <a16:creationId xmlns:a16="http://schemas.microsoft.com/office/drawing/2014/main" id="{50E10C49-F201-4380-A91A-CFDC693E5D4B}"/>
              </a:ext>
            </a:extLst>
          </p:cNvPr>
          <p:cNvSpPr txBox="1"/>
          <p:nvPr/>
        </p:nvSpPr>
        <p:spPr>
          <a:xfrm>
            <a:off x="8346472" y="2439276"/>
            <a:ext cx="1834107" cy="231577"/>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rgbClr val="A11510">
                    <a:lumMod val="40000"/>
                    <a:lumOff val="60000"/>
                  </a:srgbClr>
                </a:solidFill>
                <a:effectLst/>
                <a:uLnTx/>
                <a:uFillTx/>
                <a:latin typeface="Arial" panose="020B0604020202020204" pitchFamily="34" charset="0"/>
                <a:ea typeface="+mn-ea"/>
                <a:cs typeface="Arial" panose="020B0604020202020204" pitchFamily="34" charset="0"/>
              </a:rPr>
              <a:t>EU Industry</a:t>
            </a:r>
          </a:p>
        </p:txBody>
      </p:sp>
      <p:sp>
        <p:nvSpPr>
          <p:cNvPr id="17" name="Textfeld 1">
            <a:extLst>
              <a:ext uri="{FF2B5EF4-FFF2-40B4-BE49-F238E27FC236}">
                <a16:creationId xmlns:a16="http://schemas.microsoft.com/office/drawing/2014/main" id="{2CFD32AE-74F5-4D6F-8E98-71D2C96984D6}"/>
              </a:ext>
            </a:extLst>
          </p:cNvPr>
          <p:cNvSpPr txBox="1"/>
          <p:nvPr/>
        </p:nvSpPr>
        <p:spPr>
          <a:xfrm>
            <a:off x="5013767" y="4401995"/>
            <a:ext cx="2414698" cy="231577"/>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rgbClr val="003D60"/>
                </a:solidFill>
                <a:effectLst/>
                <a:uLnTx/>
                <a:uFillTx/>
                <a:latin typeface="Arial" panose="020B0604020202020204" pitchFamily="34" charset="0"/>
                <a:ea typeface="+mn-ea"/>
                <a:cs typeface="Arial" panose="020B0604020202020204" pitchFamily="34" charset="0"/>
              </a:rPr>
              <a:t>MET Industries (GER)</a:t>
            </a:r>
          </a:p>
        </p:txBody>
      </p:sp>
    </p:spTree>
    <p:extLst>
      <p:ext uri="{BB962C8B-B14F-4D97-AF65-F5344CB8AC3E}">
        <p14:creationId xmlns:p14="http://schemas.microsoft.com/office/powerpoint/2010/main" val="20724778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28E65-F6BA-2A43-81D9-271A58C56701}"/>
              </a:ext>
            </a:extLst>
          </p:cNvPr>
          <p:cNvSpPr>
            <a:spLocks noGrp="1"/>
          </p:cNvSpPr>
          <p:nvPr>
            <p:ph type="title"/>
          </p:nvPr>
        </p:nvSpPr>
        <p:spPr>
          <a:xfrm>
            <a:off x="438753" y="2315192"/>
            <a:ext cx="7354242" cy="2054677"/>
          </a:xfrm>
        </p:spPr>
        <p:txBody>
          <a:bodyPr>
            <a:normAutofit fontScale="90000"/>
          </a:bodyPr>
          <a:lstStyle/>
          <a:p>
            <a:r>
              <a:rPr lang="en-US" b="1" dirty="0">
                <a:latin typeface="Arial"/>
                <a:cs typeface="Arial"/>
              </a:rPr>
              <a:t>Manufacturing Economic Outlook</a:t>
            </a:r>
            <a:br>
              <a:rPr lang="en-US" b="1" dirty="0">
                <a:latin typeface="Arial"/>
                <a:cs typeface="Arial"/>
              </a:rPr>
            </a:br>
            <a:r>
              <a:rPr lang="en-US" sz="4400" dirty="0">
                <a:latin typeface="Arial"/>
                <a:cs typeface="Arial"/>
              </a:rPr>
              <a:t>2024/Q1</a:t>
            </a:r>
            <a:br>
              <a:rPr lang="en-US" dirty="0">
                <a:latin typeface="Arial"/>
                <a:cs typeface="Arial"/>
              </a:rPr>
            </a:br>
            <a:endParaRPr lang="en-US" dirty="0"/>
          </a:p>
        </p:txBody>
      </p:sp>
      <p:sp>
        <p:nvSpPr>
          <p:cNvPr id="4" name="Text Placeholder 3">
            <a:extLst>
              <a:ext uri="{FF2B5EF4-FFF2-40B4-BE49-F238E27FC236}">
                <a16:creationId xmlns:a16="http://schemas.microsoft.com/office/drawing/2014/main" id="{6B2B6508-B666-664C-8841-CDABCCA492F4}"/>
              </a:ext>
            </a:extLst>
          </p:cNvPr>
          <p:cNvSpPr>
            <a:spLocks noGrp="1"/>
          </p:cNvSpPr>
          <p:nvPr>
            <p:ph type="body" sz="quarter" idx="16"/>
          </p:nvPr>
        </p:nvSpPr>
        <p:spPr>
          <a:xfrm>
            <a:off x="438752" y="4502874"/>
            <a:ext cx="3161697" cy="926376"/>
          </a:xfrm>
        </p:spPr>
        <p:txBody>
          <a:bodyPr>
            <a:normAutofit/>
          </a:bodyPr>
          <a:lstStyle/>
          <a:p>
            <a:endParaRPr lang="en-US" dirty="0"/>
          </a:p>
          <a:p>
            <a:r>
              <a:rPr lang="en-US" dirty="0"/>
              <a:t>Economics Unit</a:t>
            </a:r>
          </a:p>
          <a:p>
            <a:r>
              <a:rPr lang="en-US" dirty="0"/>
              <a:t>Make UK</a:t>
            </a:r>
          </a:p>
        </p:txBody>
      </p:sp>
      <p:pic>
        <p:nvPicPr>
          <p:cNvPr id="5" name="Picture 4">
            <a:extLst>
              <a:ext uri="{FF2B5EF4-FFF2-40B4-BE49-F238E27FC236}">
                <a16:creationId xmlns:a16="http://schemas.microsoft.com/office/drawing/2014/main" id="{0FB76E55-1E62-4F37-9E51-9BE8C1A5D7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90" y="166816"/>
            <a:ext cx="2270019" cy="1321568"/>
          </a:xfrm>
          <a:prstGeom prst="rect">
            <a:avLst/>
          </a:prstGeom>
        </p:spPr>
      </p:pic>
    </p:spTree>
    <p:extLst>
      <p:ext uri="{BB962C8B-B14F-4D97-AF65-F5344CB8AC3E}">
        <p14:creationId xmlns:p14="http://schemas.microsoft.com/office/powerpoint/2010/main" val="35136895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Inhaltsplatzhalter 12">
            <a:extLst>
              <a:ext uri="{FF2B5EF4-FFF2-40B4-BE49-F238E27FC236}">
                <a16:creationId xmlns:a16="http://schemas.microsoft.com/office/drawing/2014/main" id="{F1C67343-961B-47EC-B141-FF53A3CCEFFB}"/>
              </a:ext>
            </a:extLst>
          </p:cNvPr>
          <p:cNvGraphicFramePr>
            <a:graphicFrameLocks noGrp="1"/>
          </p:cNvGraphicFramePr>
          <p:nvPr>
            <p:ph sz="quarter" idx="14"/>
          </p:nvPr>
        </p:nvGraphicFramePr>
        <p:xfrm>
          <a:off x="252413" y="1338264"/>
          <a:ext cx="11614150" cy="4766914"/>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platzhalter 1">
            <a:extLst>
              <a:ext uri="{FF2B5EF4-FFF2-40B4-BE49-F238E27FC236}">
                <a16:creationId xmlns:a16="http://schemas.microsoft.com/office/drawing/2014/main" id="{958383A8-6A90-43ED-AF34-8586294C3A57}"/>
              </a:ext>
            </a:extLst>
          </p:cNvPr>
          <p:cNvSpPr txBox="1">
            <a:spLocks/>
          </p:cNvSpPr>
          <p:nvPr/>
        </p:nvSpPr>
        <p:spPr>
          <a:xfrm>
            <a:off x="206991" y="796545"/>
            <a:ext cx="11148860" cy="636396"/>
          </a:xfrm>
          <a:prstGeom prst="rect">
            <a:avLst/>
          </a:prstGeom>
        </p:spPr>
        <p:txBody>
          <a:bodyPr/>
          <a:lstStyle>
            <a:lvl1pPr marL="0" marR="0" indent="0" algn="l" defTabSz="913760" rtl="0" eaLnBrk="1" fontAlgn="auto" latinLnBrk="0" hangingPunct="1">
              <a:lnSpc>
                <a:spcPct val="100000"/>
              </a:lnSpc>
              <a:spcBef>
                <a:spcPts val="0"/>
              </a:spcBef>
              <a:spcAft>
                <a:spcPts val="600"/>
              </a:spcAft>
              <a:buClrTx/>
              <a:buSzTx/>
              <a:buFont typeface="Arial" panose="020B0604020202020204" pitchFamily="34" charset="0"/>
              <a:buNone/>
              <a:tabLst/>
              <a:defRPr sz="1999" kern="1200">
                <a:solidFill>
                  <a:srgbClr val="50575B"/>
                </a:solidFill>
                <a:latin typeface="+mn-lt"/>
                <a:ea typeface="+mn-ea"/>
                <a:cs typeface="+mn-cs"/>
              </a:defRPr>
            </a:lvl1pPr>
            <a:lvl2pPr marL="263341" marR="0" indent="-263341" algn="l" defTabSz="913760" rtl="0" eaLnBrk="1" fontAlgn="auto" latinLnBrk="0" hangingPunct="1">
              <a:lnSpc>
                <a:spcPct val="100000"/>
              </a:lnSpc>
              <a:spcBef>
                <a:spcPts val="0"/>
              </a:spcBef>
              <a:spcAft>
                <a:spcPts val="600"/>
              </a:spcAft>
              <a:buClr>
                <a:schemeClr val="tx2"/>
              </a:buClr>
              <a:buSzPct val="100000"/>
              <a:buFont typeface="Arial" panose="020B0604020202020204" pitchFamily="34" charset="0"/>
              <a:buChar char="»"/>
              <a:tabLst/>
              <a:defRPr sz="1999" kern="1200">
                <a:solidFill>
                  <a:srgbClr val="50575B"/>
                </a:solidFill>
                <a:latin typeface="+mn-lt"/>
                <a:ea typeface="+mn-ea"/>
                <a:cs typeface="+mn-cs"/>
              </a:defRPr>
            </a:lvl2pPr>
            <a:lvl3pPr marL="447362" marR="0" indent="-179262" algn="l" defTabSz="913760" rtl="0" eaLnBrk="1" fontAlgn="auto" latinLnBrk="0" hangingPunct="1">
              <a:lnSpc>
                <a:spcPct val="100000"/>
              </a:lnSpc>
              <a:spcBef>
                <a:spcPts val="0"/>
              </a:spcBef>
              <a:spcAft>
                <a:spcPts val="600"/>
              </a:spcAft>
              <a:buClrTx/>
              <a:buSzPct val="100000"/>
              <a:buFont typeface="Arial" panose="020B0604020202020204" pitchFamily="34" charset="0"/>
              <a:buChar char="•"/>
              <a:tabLst/>
              <a:defRPr sz="1999" kern="1200">
                <a:solidFill>
                  <a:srgbClr val="50575B"/>
                </a:solidFill>
                <a:latin typeface="+mn-lt"/>
                <a:ea typeface="+mn-ea"/>
                <a:cs typeface="+mn-cs"/>
              </a:defRPr>
            </a:lvl3pPr>
            <a:lvl4pPr marL="625037" marR="0" indent="-179262" algn="l" defTabSz="913760" rtl="0" eaLnBrk="1" fontAlgn="auto" latinLnBrk="0" hangingPunct="1">
              <a:lnSpc>
                <a:spcPct val="100000"/>
              </a:lnSpc>
              <a:spcBef>
                <a:spcPts val="0"/>
              </a:spcBef>
              <a:spcAft>
                <a:spcPts val="600"/>
              </a:spcAft>
              <a:buClrTx/>
              <a:buSzPct val="100000"/>
              <a:buFont typeface="Symbol" panose="05050102010706020507" pitchFamily="18" charset="2"/>
              <a:buChar char="-"/>
              <a:tabLst/>
              <a:defRPr sz="1999" kern="1200">
                <a:solidFill>
                  <a:srgbClr val="50575B"/>
                </a:solidFill>
                <a:latin typeface="+mn-lt"/>
                <a:ea typeface="+mn-ea"/>
                <a:cs typeface="+mn-cs"/>
              </a:defRPr>
            </a:lvl4pPr>
            <a:lvl5pPr marL="719496" indent="-179874" algn="l" defTabSz="1218773" rtl="0" eaLnBrk="1" latinLnBrk="0" hangingPunct="1">
              <a:spcBef>
                <a:spcPct val="20000"/>
              </a:spcBef>
              <a:buFont typeface="Wingdings" panose="05000000000000000000" pitchFamily="2" charset="2"/>
              <a:buChar char="Ø"/>
              <a:defRPr sz="1999" kern="1200" baseline="0">
                <a:solidFill>
                  <a:schemeClr val="tx2"/>
                </a:solidFill>
                <a:latin typeface="+mn-lt"/>
                <a:ea typeface="+mn-ea"/>
                <a:cs typeface="+mn-cs"/>
              </a:defRPr>
            </a:lvl5pPr>
            <a:lvl6pPr marL="719496" indent="-179874" algn="l" defTabSz="1218773" rtl="0" eaLnBrk="1" latinLnBrk="0" hangingPunct="1">
              <a:spcBef>
                <a:spcPct val="20000"/>
              </a:spcBef>
              <a:buFont typeface="Wingdings" panose="05000000000000000000" pitchFamily="2" charset="2"/>
              <a:buChar char="Ø"/>
              <a:defRPr sz="1999" kern="1200">
                <a:solidFill>
                  <a:schemeClr val="tx2"/>
                </a:solidFill>
                <a:latin typeface="+mn-lt"/>
                <a:ea typeface="+mn-ea"/>
                <a:cs typeface="+mn-cs"/>
              </a:defRPr>
            </a:lvl6pPr>
            <a:lvl7pPr marL="3961012" indent="-304694" algn="l" defTabSz="1218773" rtl="0" eaLnBrk="1" latinLnBrk="0" hangingPunct="1">
              <a:spcBef>
                <a:spcPct val="20000"/>
              </a:spcBef>
              <a:buFont typeface="Arial" panose="020B0604020202020204" pitchFamily="34" charset="0"/>
              <a:buChar char="•"/>
              <a:defRPr sz="2698" kern="1200">
                <a:solidFill>
                  <a:schemeClr val="tx1"/>
                </a:solidFill>
                <a:latin typeface="+mn-lt"/>
                <a:ea typeface="+mn-ea"/>
                <a:cs typeface="+mn-cs"/>
              </a:defRPr>
            </a:lvl7pPr>
            <a:lvl8pPr marL="4570398" indent="-304694" algn="l" defTabSz="1218773" rtl="0" eaLnBrk="1" latinLnBrk="0" hangingPunct="1">
              <a:spcBef>
                <a:spcPct val="20000"/>
              </a:spcBef>
              <a:buFont typeface="Arial" panose="020B0604020202020204" pitchFamily="34" charset="0"/>
              <a:buChar char="•"/>
              <a:defRPr sz="2698" kern="1200">
                <a:solidFill>
                  <a:schemeClr val="tx1"/>
                </a:solidFill>
                <a:latin typeface="+mn-lt"/>
                <a:ea typeface="+mn-ea"/>
                <a:cs typeface="+mn-cs"/>
              </a:defRPr>
            </a:lvl8pPr>
            <a:lvl9pPr marL="5179786" indent="-304694" algn="l" defTabSz="1218773" rtl="0" eaLnBrk="1" latinLnBrk="0" hangingPunct="1">
              <a:spcBef>
                <a:spcPct val="20000"/>
              </a:spcBef>
              <a:buFont typeface="Arial" panose="020B0604020202020204" pitchFamily="34" charset="0"/>
              <a:buChar char="•"/>
              <a:defRPr sz="2698" kern="1200">
                <a:solidFill>
                  <a:schemeClr val="tx1"/>
                </a:solidFill>
                <a:latin typeface="+mn-lt"/>
                <a:ea typeface="+mn-ea"/>
                <a:cs typeface="+mn-cs"/>
              </a:defRPr>
            </a:lvl9pPr>
          </a:lstStyle>
          <a:p>
            <a:pPr marL="0" marR="0" lvl="0" indent="0" algn="l" defTabSz="91376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50575B"/>
                </a:solidFill>
                <a:effectLst/>
                <a:uLnTx/>
                <a:uFillTx/>
                <a:latin typeface="Arial"/>
                <a:ea typeface="+mn-ea"/>
                <a:cs typeface="+mn-cs"/>
              </a:rPr>
              <a:t>MET production compared to the global evolution of industrial production</a:t>
            </a:r>
            <a:br>
              <a:rPr kumimoji="0" lang="de-DE" sz="1600" b="1" i="0" u="none" strike="noStrike" kern="1200" cap="none" spc="0" normalizeH="0" baseline="0" noProof="0" dirty="0">
                <a:ln>
                  <a:noFill/>
                </a:ln>
                <a:solidFill>
                  <a:srgbClr val="50575B"/>
                </a:solidFill>
                <a:effectLst/>
                <a:uLnTx/>
                <a:uFillTx/>
                <a:latin typeface="Arial"/>
                <a:ea typeface="+mn-ea"/>
                <a:cs typeface="+mn-cs"/>
              </a:rPr>
            </a:br>
            <a:r>
              <a:rPr kumimoji="0" lang="en-US" sz="1400" b="0" i="0" u="none" strike="noStrike" kern="1200" cap="none" spc="0" normalizeH="0" baseline="0" noProof="0" dirty="0">
                <a:ln>
                  <a:noFill/>
                </a:ln>
                <a:solidFill>
                  <a:srgbClr val="50575B"/>
                </a:solidFill>
                <a:effectLst/>
                <a:uLnTx/>
                <a:uFillTx/>
                <a:latin typeface="Arial"/>
                <a:ea typeface="+mn-ea"/>
                <a:cs typeface="+mn-cs"/>
              </a:rPr>
              <a:t>Price, calendar, and seasonally adjusted values (Ø 2015 = 100)</a:t>
            </a:r>
          </a:p>
        </p:txBody>
      </p:sp>
      <p:sp>
        <p:nvSpPr>
          <p:cNvPr id="5" name="Titel 4">
            <a:extLst>
              <a:ext uri="{FF2B5EF4-FFF2-40B4-BE49-F238E27FC236}">
                <a16:creationId xmlns:a16="http://schemas.microsoft.com/office/drawing/2014/main" id="{F9279F28-C6A8-4648-B9E4-1015D566861D}"/>
              </a:ext>
            </a:extLst>
          </p:cNvPr>
          <p:cNvSpPr>
            <a:spLocks noGrp="1"/>
          </p:cNvSpPr>
          <p:nvPr>
            <p:ph type="title"/>
          </p:nvPr>
        </p:nvSpPr>
        <p:spPr>
          <a:xfrm>
            <a:off x="251934" y="230324"/>
            <a:ext cx="11614150" cy="510845"/>
          </a:xfrm>
        </p:spPr>
        <p:txBody>
          <a:bodyPr>
            <a:noAutofit/>
          </a:bodyPr>
          <a:lstStyle/>
          <a:p>
            <a:r>
              <a:rPr lang="en-US" sz="2000" dirty="0"/>
              <a:t>European Industrial Production Above German Trend Since COVID-19 - Currently Also in Decline</a:t>
            </a:r>
            <a:endParaRPr lang="de-DE" sz="2000" dirty="0">
              <a:highlight>
                <a:srgbClr val="FFFF00"/>
              </a:highlight>
            </a:endParaRPr>
          </a:p>
        </p:txBody>
      </p:sp>
      <p:sp>
        <p:nvSpPr>
          <p:cNvPr id="4" name="Foliennummernplatzhalter 3">
            <a:extLst>
              <a:ext uri="{FF2B5EF4-FFF2-40B4-BE49-F238E27FC236}">
                <a16:creationId xmlns:a16="http://schemas.microsoft.com/office/drawing/2014/main" id="{64AA3A5A-2E30-4C6E-BBCF-2DA461DC986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1131B2-4820-4D6B-8436-FC6DECFA1E39}" type="slidenum">
              <a:rPr kumimoji="0" lang="de-DE" sz="1199" b="0" i="0" u="none" strike="noStrike" kern="1200" cap="none" spc="0" normalizeH="0" baseline="0" noProof="0">
                <a:ln>
                  <a:noFill/>
                </a:ln>
                <a:solidFill>
                  <a:srgbClr val="005687"/>
                </a:solidFill>
                <a:effectLst/>
                <a:uLnTx/>
                <a:uFillTx/>
                <a:latin typeface="Arial (Textkörp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de-DE" sz="1199" b="0" i="0" u="none" strike="noStrike" kern="1200" cap="none" spc="0" normalizeH="0" baseline="0" noProof="0" dirty="0">
              <a:ln>
                <a:noFill/>
              </a:ln>
              <a:solidFill>
                <a:srgbClr val="50575B">
                  <a:tint val="75000"/>
                </a:srgbClr>
              </a:solidFill>
              <a:effectLst/>
              <a:uLnTx/>
              <a:uFillTx/>
              <a:latin typeface="Arial"/>
              <a:ea typeface="+mn-ea"/>
              <a:cs typeface="+mn-cs"/>
            </a:endParaRPr>
          </a:p>
        </p:txBody>
      </p:sp>
      <p:sp>
        <p:nvSpPr>
          <p:cNvPr id="9" name="Textfeld 8">
            <a:extLst>
              <a:ext uri="{FF2B5EF4-FFF2-40B4-BE49-F238E27FC236}">
                <a16:creationId xmlns:a16="http://schemas.microsoft.com/office/drawing/2014/main" id="{9681FF91-D9B9-4053-A0B2-9C12F2785AD0}"/>
              </a:ext>
            </a:extLst>
          </p:cNvPr>
          <p:cNvSpPr txBox="1"/>
          <p:nvPr/>
        </p:nvSpPr>
        <p:spPr>
          <a:xfrm>
            <a:off x="10699263" y="3548278"/>
            <a:ext cx="1166821" cy="307563"/>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399" b="1" i="0" u="none" strike="noStrike" kern="1200" cap="none" spc="0" normalizeH="0" baseline="0" noProof="0" dirty="0">
                <a:ln>
                  <a:noFill/>
                </a:ln>
                <a:solidFill>
                  <a:srgbClr val="50575B"/>
                </a:solidFill>
                <a:effectLst/>
                <a:uLnTx/>
                <a:uFillTx/>
                <a:latin typeface="Arial"/>
                <a:ea typeface="+mn-ea"/>
                <a:cs typeface="+mn-cs"/>
              </a:rPr>
              <a:t>Jan.</a:t>
            </a:r>
          </a:p>
        </p:txBody>
      </p:sp>
      <p:sp>
        <p:nvSpPr>
          <p:cNvPr id="13" name="Textplatzhalter 5">
            <a:extLst>
              <a:ext uri="{FF2B5EF4-FFF2-40B4-BE49-F238E27FC236}">
                <a16:creationId xmlns:a16="http://schemas.microsoft.com/office/drawing/2014/main" id="{A66430B7-BC81-4785-9C5E-4BDA418377BB}"/>
              </a:ext>
            </a:extLst>
          </p:cNvPr>
          <p:cNvSpPr txBox="1">
            <a:spLocks/>
          </p:cNvSpPr>
          <p:nvPr/>
        </p:nvSpPr>
        <p:spPr>
          <a:xfrm>
            <a:off x="206991" y="6105178"/>
            <a:ext cx="11614175" cy="485663"/>
          </a:xfrm>
          <a:prstGeom prst="rect">
            <a:avLst/>
          </a:prstGeom>
        </p:spPr>
        <p:txBody>
          <a:bodyPr vert="horz" lIns="91440" tIns="45720" rIns="91440" bIns="45720" rtlCol="0">
            <a:normAutofit/>
          </a:bodyPr>
          <a:lstStyle>
            <a:lvl1pPr marL="0" marR="0" indent="0" algn="l" defTabSz="913760" rtl="0" eaLnBrk="1" fontAlgn="auto" latinLnBrk="0" hangingPunct="1">
              <a:lnSpc>
                <a:spcPct val="100000"/>
              </a:lnSpc>
              <a:spcBef>
                <a:spcPts val="0"/>
              </a:spcBef>
              <a:spcAft>
                <a:spcPts val="600"/>
              </a:spcAft>
              <a:buClrTx/>
              <a:buSzTx/>
              <a:buFont typeface="Arial" panose="020B0604020202020204" pitchFamily="34" charset="0"/>
              <a:buNone/>
              <a:tabLst/>
              <a:defRPr sz="2398" kern="1200">
                <a:solidFill>
                  <a:srgbClr val="A11510"/>
                </a:solidFill>
                <a:latin typeface="Arial" panose="020B0604020202020204" pitchFamily="34" charset="0"/>
                <a:ea typeface="+mn-ea"/>
                <a:cs typeface="Arial" panose="020B0604020202020204" pitchFamily="34" charset="0"/>
              </a:defRPr>
            </a:lvl1pPr>
            <a:lvl2pPr marL="263341" marR="0" indent="-263341" algn="l" defTabSz="913760" rtl="0" eaLnBrk="1" fontAlgn="auto" latinLnBrk="0" hangingPunct="1">
              <a:lnSpc>
                <a:spcPct val="100000"/>
              </a:lnSpc>
              <a:spcBef>
                <a:spcPts val="0"/>
              </a:spcBef>
              <a:spcAft>
                <a:spcPts val="600"/>
              </a:spcAft>
              <a:buClr>
                <a:schemeClr val="tx2"/>
              </a:buClr>
              <a:buSzPct val="100000"/>
              <a:buFont typeface="Arial" panose="020B0604020202020204" pitchFamily="34" charset="0"/>
              <a:buChar char="»"/>
              <a:tabLst/>
              <a:defRPr sz="1999" kern="1200">
                <a:solidFill>
                  <a:srgbClr val="50575B"/>
                </a:solidFill>
                <a:latin typeface="+mn-lt"/>
                <a:ea typeface="+mn-ea"/>
                <a:cs typeface="+mn-cs"/>
              </a:defRPr>
            </a:lvl2pPr>
            <a:lvl3pPr marL="447362" marR="0" indent="-179262" algn="l" defTabSz="913760" rtl="0" eaLnBrk="1" fontAlgn="auto" latinLnBrk="0" hangingPunct="1">
              <a:lnSpc>
                <a:spcPct val="100000"/>
              </a:lnSpc>
              <a:spcBef>
                <a:spcPts val="0"/>
              </a:spcBef>
              <a:spcAft>
                <a:spcPts val="600"/>
              </a:spcAft>
              <a:buClrTx/>
              <a:buSzPct val="100000"/>
              <a:buFont typeface="Arial" panose="020B0604020202020204" pitchFamily="34" charset="0"/>
              <a:buChar char="•"/>
              <a:tabLst/>
              <a:defRPr sz="1999" kern="1200">
                <a:solidFill>
                  <a:srgbClr val="50575B"/>
                </a:solidFill>
                <a:latin typeface="+mn-lt"/>
                <a:ea typeface="+mn-ea"/>
                <a:cs typeface="+mn-cs"/>
              </a:defRPr>
            </a:lvl3pPr>
            <a:lvl4pPr marL="625037" marR="0" indent="-179262" algn="l" defTabSz="913760" rtl="0" eaLnBrk="1" fontAlgn="auto" latinLnBrk="0" hangingPunct="1">
              <a:lnSpc>
                <a:spcPct val="100000"/>
              </a:lnSpc>
              <a:spcBef>
                <a:spcPts val="0"/>
              </a:spcBef>
              <a:spcAft>
                <a:spcPts val="600"/>
              </a:spcAft>
              <a:buClrTx/>
              <a:buSzPct val="100000"/>
              <a:buFont typeface="Symbol" panose="05050102010706020507" pitchFamily="18" charset="2"/>
              <a:buChar char="-"/>
              <a:tabLst/>
              <a:defRPr sz="1999" kern="1200">
                <a:solidFill>
                  <a:srgbClr val="50575B"/>
                </a:solidFill>
                <a:latin typeface="+mn-lt"/>
                <a:ea typeface="+mn-ea"/>
                <a:cs typeface="+mn-cs"/>
              </a:defRPr>
            </a:lvl4pPr>
            <a:lvl5pPr marL="719496" indent="-179874" algn="l" defTabSz="1218773" rtl="0" eaLnBrk="1" latinLnBrk="0" hangingPunct="1">
              <a:spcBef>
                <a:spcPct val="20000"/>
              </a:spcBef>
              <a:buFont typeface="Wingdings" panose="05000000000000000000" pitchFamily="2" charset="2"/>
              <a:buChar char="Ø"/>
              <a:defRPr sz="1999" kern="1200" baseline="0">
                <a:solidFill>
                  <a:schemeClr val="tx2"/>
                </a:solidFill>
                <a:latin typeface="+mn-lt"/>
                <a:ea typeface="+mn-ea"/>
                <a:cs typeface="+mn-cs"/>
              </a:defRPr>
            </a:lvl5pPr>
            <a:lvl6pPr marL="719496" indent="-179874" algn="l" defTabSz="1218773" rtl="0" eaLnBrk="1" latinLnBrk="0" hangingPunct="1">
              <a:spcBef>
                <a:spcPct val="20000"/>
              </a:spcBef>
              <a:buFont typeface="Wingdings" panose="05000000000000000000" pitchFamily="2" charset="2"/>
              <a:buChar char="Ø"/>
              <a:defRPr sz="1999" kern="1200">
                <a:solidFill>
                  <a:schemeClr val="tx2"/>
                </a:solidFill>
                <a:latin typeface="+mn-lt"/>
                <a:ea typeface="+mn-ea"/>
                <a:cs typeface="+mn-cs"/>
              </a:defRPr>
            </a:lvl6pPr>
            <a:lvl7pPr marL="3961012" indent="-304694" algn="l" defTabSz="1218773" rtl="0" eaLnBrk="1" latinLnBrk="0" hangingPunct="1">
              <a:spcBef>
                <a:spcPct val="20000"/>
              </a:spcBef>
              <a:buFont typeface="Arial" panose="020B0604020202020204" pitchFamily="34" charset="0"/>
              <a:buChar char="•"/>
              <a:defRPr sz="2698" kern="1200">
                <a:solidFill>
                  <a:schemeClr val="tx1"/>
                </a:solidFill>
                <a:latin typeface="+mn-lt"/>
                <a:ea typeface="+mn-ea"/>
                <a:cs typeface="+mn-cs"/>
              </a:defRPr>
            </a:lvl7pPr>
            <a:lvl8pPr marL="4570398" indent="-304694" algn="l" defTabSz="1218773" rtl="0" eaLnBrk="1" latinLnBrk="0" hangingPunct="1">
              <a:spcBef>
                <a:spcPct val="20000"/>
              </a:spcBef>
              <a:buFont typeface="Arial" panose="020B0604020202020204" pitchFamily="34" charset="0"/>
              <a:buChar char="•"/>
              <a:defRPr sz="2698" kern="1200">
                <a:solidFill>
                  <a:schemeClr val="tx1"/>
                </a:solidFill>
                <a:latin typeface="+mn-lt"/>
                <a:ea typeface="+mn-ea"/>
                <a:cs typeface="+mn-cs"/>
              </a:defRPr>
            </a:lvl8pPr>
            <a:lvl9pPr marL="5179786" indent="-304694" algn="l" defTabSz="1218773" rtl="0" eaLnBrk="1" latinLnBrk="0" hangingPunct="1">
              <a:spcBef>
                <a:spcPct val="20000"/>
              </a:spcBef>
              <a:buFont typeface="Arial" panose="020B0604020202020204" pitchFamily="34" charset="0"/>
              <a:buChar char="•"/>
              <a:defRPr sz="2698" kern="1200">
                <a:solidFill>
                  <a:schemeClr val="tx1"/>
                </a:solidFill>
                <a:latin typeface="+mn-lt"/>
                <a:ea typeface="+mn-ea"/>
                <a:cs typeface="+mn-cs"/>
              </a:defRPr>
            </a:lvl9pPr>
          </a:lstStyle>
          <a:p>
            <a:pPr marL="0" marR="0" lvl="0" indent="0" algn="l" defTabSz="91376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99" b="0" i="0" u="none" strike="noStrike" kern="1200" cap="none" spc="0" normalizeH="0" baseline="0" noProof="0" dirty="0">
                <a:ln>
                  <a:noFill/>
                </a:ln>
                <a:solidFill>
                  <a:srgbClr val="50575B">
                    <a:lumMod val="65000"/>
                    <a:lumOff val="35000"/>
                  </a:srgbClr>
                </a:solidFill>
                <a:effectLst/>
                <a:uLnTx/>
                <a:uFillTx/>
                <a:latin typeface="Arial" panose="020B0604020202020204" pitchFamily="34" charset="0"/>
                <a:ea typeface="+mn-ea"/>
                <a:cs typeface="Arial" panose="020B0604020202020204" pitchFamily="34" charset="0"/>
              </a:rPr>
              <a:t>Source: Eurostat; Federal Statistical Office; </a:t>
            </a:r>
            <a:r>
              <a:rPr kumimoji="0" lang="en-US" sz="1199" b="0" i="0" u="none" strike="noStrike" kern="1200" cap="none" spc="0" normalizeH="0" baseline="0" noProof="0" dirty="0" err="1">
                <a:ln>
                  <a:noFill/>
                </a:ln>
                <a:solidFill>
                  <a:srgbClr val="50575B">
                    <a:lumMod val="65000"/>
                    <a:lumOff val="35000"/>
                  </a:srgbClr>
                </a:solidFill>
                <a:effectLst/>
                <a:uLnTx/>
                <a:uFillTx/>
                <a:latin typeface="Arial" panose="020B0604020202020204" pitchFamily="34" charset="0"/>
                <a:ea typeface="+mn-ea"/>
                <a:cs typeface="Arial" panose="020B0604020202020204" pitchFamily="34" charset="0"/>
              </a:rPr>
              <a:t>Gesamtmetall</a:t>
            </a:r>
            <a:r>
              <a:rPr kumimoji="0" lang="en-US" sz="1199" b="0" i="0" u="none" strike="noStrike" kern="1200" cap="none" spc="0" normalizeH="0" baseline="0" noProof="0" dirty="0">
                <a:ln>
                  <a:noFill/>
                </a:ln>
                <a:solidFill>
                  <a:srgbClr val="50575B">
                    <a:lumMod val="65000"/>
                    <a:lumOff val="35000"/>
                  </a:srgbClr>
                </a:solidFill>
                <a:effectLst/>
                <a:uLnTx/>
                <a:uFillTx/>
                <a:latin typeface="Arial" panose="020B0604020202020204" pitchFamily="34" charset="0"/>
                <a:ea typeface="+mn-ea"/>
                <a:cs typeface="Arial" panose="020B0604020202020204" pitchFamily="34" charset="0"/>
              </a:rPr>
              <a:t> calculations	</a:t>
            </a:r>
            <a:endParaRPr kumimoji="0" lang="de-DE" sz="1199" b="0" i="0" u="none" strike="noStrike" kern="1200" cap="none" spc="0" normalizeH="0" baseline="0" noProof="0" dirty="0">
              <a:ln>
                <a:noFill/>
              </a:ln>
              <a:solidFill>
                <a:srgbClr val="50575B">
                  <a:lumMod val="65000"/>
                  <a:lumOff val="35000"/>
                </a:srgbClr>
              </a:solidFill>
              <a:effectLst/>
              <a:uLnTx/>
              <a:uFillTx/>
              <a:latin typeface="Arial" panose="020B0604020202020204" pitchFamily="34" charset="0"/>
              <a:ea typeface="+mn-ea"/>
              <a:cs typeface="Arial" panose="020B0604020202020204" pitchFamily="34" charset="0"/>
            </a:endParaRPr>
          </a:p>
        </p:txBody>
      </p:sp>
      <p:sp>
        <p:nvSpPr>
          <p:cNvPr id="15" name="Fußzeilenplatzhalter 1">
            <a:extLst>
              <a:ext uri="{FF2B5EF4-FFF2-40B4-BE49-F238E27FC236}">
                <a16:creationId xmlns:a16="http://schemas.microsoft.com/office/drawing/2014/main" id="{3B3662F9-0AB3-4FB7-999B-3928713BE13B}"/>
              </a:ext>
            </a:extLst>
          </p:cNvPr>
          <p:cNvSpPr>
            <a:spLocks noGrp="1"/>
          </p:cNvSpPr>
          <p:nvPr>
            <p:ph type="ftr" sz="quarter" idx="10"/>
          </p:nvPr>
        </p:nvSpPr>
        <p:spPr>
          <a:xfrm>
            <a:off x="230340" y="6453917"/>
            <a:ext cx="7198125" cy="277008"/>
          </a:xfrm>
        </p:spPr>
        <p:txBody>
          <a:bodyPr/>
          <a:lstStyle/>
          <a:p>
            <a:pPr marL="0" marR="0" lvl="0" indent="0" algn="l" defTabSz="913760" rtl="0" eaLnBrk="1" fontAlgn="auto" latinLnBrk="0" hangingPunct="1">
              <a:lnSpc>
                <a:spcPct val="100000"/>
              </a:lnSpc>
              <a:spcBef>
                <a:spcPts val="0"/>
              </a:spcBef>
              <a:spcAft>
                <a:spcPts val="0"/>
              </a:spcAft>
              <a:buClrTx/>
              <a:buSzTx/>
              <a:buFontTx/>
              <a:buNone/>
              <a:tabLst/>
              <a:defRPr/>
            </a:pPr>
            <a:r>
              <a:rPr kumimoji="0" lang="en-US" sz="1199" b="0" i="0" u="none" strike="noStrike" kern="1200" cap="none" spc="0" normalizeH="0" baseline="0" noProof="0" dirty="0">
                <a:ln>
                  <a:noFill/>
                </a:ln>
                <a:solidFill>
                  <a:srgbClr val="003D60"/>
                </a:solidFill>
                <a:effectLst/>
                <a:uLnTx/>
                <a:uFillTx/>
                <a:latin typeface="Arial (Textkörper)"/>
                <a:ea typeface="+mn-ea"/>
                <a:cs typeface="Arabic Typesetting" panose="03020402040406030203" pitchFamily="66" charset="-78"/>
              </a:rPr>
              <a:t>MET business cycle report, March 2024</a:t>
            </a:r>
            <a:endParaRPr kumimoji="0" lang="de-DE" sz="1199" b="0" i="0" u="none" strike="noStrike" kern="1200" cap="none" spc="0" normalizeH="0" baseline="0" noProof="0" dirty="0">
              <a:ln>
                <a:noFill/>
              </a:ln>
              <a:solidFill>
                <a:srgbClr val="003D60"/>
              </a:solidFill>
              <a:effectLst/>
              <a:uLnTx/>
              <a:uFillTx/>
              <a:latin typeface="Arial (Textkörper)"/>
              <a:ea typeface="+mn-ea"/>
              <a:cs typeface="Arabic Typesetting" panose="03020402040406030203" pitchFamily="66" charset="-78"/>
            </a:endParaRPr>
          </a:p>
        </p:txBody>
      </p:sp>
      <p:sp>
        <p:nvSpPr>
          <p:cNvPr id="19" name="Textfeld 1">
            <a:extLst>
              <a:ext uri="{FF2B5EF4-FFF2-40B4-BE49-F238E27FC236}">
                <a16:creationId xmlns:a16="http://schemas.microsoft.com/office/drawing/2014/main" id="{85CA2845-8B32-4B6E-AF4C-8AFF94C83F97}"/>
              </a:ext>
            </a:extLst>
          </p:cNvPr>
          <p:cNvSpPr txBox="1"/>
          <p:nvPr/>
        </p:nvSpPr>
        <p:spPr>
          <a:xfrm>
            <a:off x="9038001" y="2548251"/>
            <a:ext cx="1834106" cy="221018"/>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rgbClr val="A11510">
                    <a:lumMod val="50000"/>
                  </a:srgbClr>
                </a:solidFill>
                <a:effectLst/>
                <a:uLnTx/>
                <a:uFillTx/>
                <a:latin typeface="Arial" panose="020B0604020202020204" pitchFamily="34" charset="0"/>
                <a:ea typeface="+mn-ea"/>
                <a:cs typeface="Arial" panose="020B0604020202020204" pitchFamily="34" charset="0"/>
              </a:rPr>
              <a:t>MET Industries EU27</a:t>
            </a:r>
          </a:p>
        </p:txBody>
      </p:sp>
      <p:sp>
        <p:nvSpPr>
          <p:cNvPr id="20" name="Textfeld 1">
            <a:extLst>
              <a:ext uri="{FF2B5EF4-FFF2-40B4-BE49-F238E27FC236}">
                <a16:creationId xmlns:a16="http://schemas.microsoft.com/office/drawing/2014/main" id="{D3548D8A-0A47-47A1-A000-F3FF6DC2E2BD}"/>
              </a:ext>
            </a:extLst>
          </p:cNvPr>
          <p:cNvSpPr txBox="1"/>
          <p:nvPr/>
        </p:nvSpPr>
        <p:spPr>
          <a:xfrm>
            <a:off x="7428465" y="3640925"/>
            <a:ext cx="2666609" cy="221018"/>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rgbClr val="003D60"/>
                </a:solidFill>
                <a:effectLst/>
                <a:uLnTx/>
                <a:uFillTx/>
                <a:latin typeface="Arial" panose="020B0604020202020204" pitchFamily="34" charset="0"/>
                <a:ea typeface="+mn-ea"/>
                <a:cs typeface="Arial" panose="020B0604020202020204" pitchFamily="34" charset="0"/>
              </a:rPr>
              <a:t>MET Industries Germany</a:t>
            </a:r>
          </a:p>
        </p:txBody>
      </p:sp>
      <p:sp>
        <p:nvSpPr>
          <p:cNvPr id="21" name="Textfeld 1">
            <a:extLst>
              <a:ext uri="{FF2B5EF4-FFF2-40B4-BE49-F238E27FC236}">
                <a16:creationId xmlns:a16="http://schemas.microsoft.com/office/drawing/2014/main" id="{98596728-0671-4296-B0F1-0DDC43663474}"/>
              </a:ext>
            </a:extLst>
          </p:cNvPr>
          <p:cNvSpPr txBox="1"/>
          <p:nvPr/>
        </p:nvSpPr>
        <p:spPr>
          <a:xfrm>
            <a:off x="7049515" y="1671171"/>
            <a:ext cx="1834106" cy="221017"/>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rgbClr val="A11510">
                    <a:lumMod val="40000"/>
                    <a:lumOff val="60000"/>
                  </a:srgbClr>
                </a:solidFill>
                <a:effectLst/>
                <a:uLnTx/>
                <a:uFillTx/>
                <a:latin typeface="Arial" panose="020B0604020202020204" pitchFamily="34" charset="0"/>
                <a:ea typeface="+mn-ea"/>
                <a:cs typeface="Arial" panose="020B0604020202020204" pitchFamily="34" charset="0"/>
              </a:rPr>
              <a:t>EU Industries</a:t>
            </a:r>
          </a:p>
        </p:txBody>
      </p:sp>
    </p:spTree>
    <p:extLst>
      <p:ext uri="{BB962C8B-B14F-4D97-AF65-F5344CB8AC3E}">
        <p14:creationId xmlns:p14="http://schemas.microsoft.com/office/powerpoint/2010/main" val="30061832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Diagramm 35">
            <a:extLst>
              <a:ext uri="{FF2B5EF4-FFF2-40B4-BE49-F238E27FC236}">
                <a16:creationId xmlns:a16="http://schemas.microsoft.com/office/drawing/2014/main" id="{9177DC43-6991-4F3C-A6AC-58B36650FBD7}"/>
              </a:ext>
            </a:extLst>
          </p:cNvPr>
          <p:cNvGraphicFramePr>
            <a:graphicFrameLocks noGrp="1"/>
          </p:cNvGraphicFramePr>
          <p:nvPr/>
        </p:nvGraphicFramePr>
        <p:xfrm>
          <a:off x="251999" y="1259566"/>
          <a:ext cx="6742487" cy="3498197"/>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feld 9">
            <a:extLst>
              <a:ext uri="{FF2B5EF4-FFF2-40B4-BE49-F238E27FC236}">
                <a16:creationId xmlns:a16="http://schemas.microsoft.com/office/drawing/2014/main" id="{B9A30AD5-FBBC-4E18-86D1-ADFB78BF056E}"/>
              </a:ext>
            </a:extLst>
          </p:cNvPr>
          <p:cNvSpPr txBox="1"/>
          <p:nvPr/>
        </p:nvSpPr>
        <p:spPr>
          <a:xfrm>
            <a:off x="432090" y="4868161"/>
            <a:ext cx="3188693" cy="33842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599" b="0" i="0" u="none" strike="noStrike" kern="1200" cap="none" spc="0" normalizeH="0" baseline="0" noProof="0" dirty="0" err="1">
                <a:ln>
                  <a:noFill/>
                </a:ln>
                <a:solidFill>
                  <a:srgbClr val="50575B"/>
                </a:solidFill>
                <a:effectLst/>
                <a:uLnTx/>
                <a:uFillTx/>
                <a:latin typeface="Arial"/>
                <a:ea typeface="+mn-ea"/>
                <a:cs typeface="+mn-cs"/>
              </a:rPr>
              <a:t>Assesment</a:t>
            </a:r>
            <a:r>
              <a:rPr kumimoji="0" lang="de-DE" sz="1599" b="0" i="0" u="none" strike="noStrike" kern="1200" cap="none" spc="0" normalizeH="0" baseline="0" noProof="0" dirty="0">
                <a:ln>
                  <a:noFill/>
                </a:ln>
                <a:solidFill>
                  <a:srgbClr val="50575B"/>
                </a:solidFill>
                <a:effectLst/>
                <a:uLnTx/>
                <a:uFillTx/>
                <a:latin typeface="Arial"/>
                <a:ea typeface="+mn-ea"/>
                <a:cs typeface="+mn-cs"/>
              </a:rPr>
              <a:t> </a:t>
            </a:r>
            <a:r>
              <a:rPr kumimoji="0" lang="de-DE" sz="1599" b="0" i="0" u="none" strike="noStrike" kern="1200" cap="none" spc="0" normalizeH="0" baseline="0" noProof="0" dirty="0" err="1">
                <a:ln>
                  <a:noFill/>
                </a:ln>
                <a:solidFill>
                  <a:srgbClr val="50575B"/>
                </a:solidFill>
                <a:effectLst/>
                <a:uLnTx/>
                <a:uFillTx/>
                <a:latin typeface="Arial"/>
                <a:ea typeface="+mn-ea"/>
                <a:cs typeface="+mn-cs"/>
              </a:rPr>
              <a:t>of</a:t>
            </a:r>
            <a:r>
              <a:rPr kumimoji="0" lang="de-DE" sz="1599" b="0" i="0" u="none" strike="noStrike" kern="1200" cap="none" spc="0" normalizeH="0" baseline="0" noProof="0" dirty="0">
                <a:ln>
                  <a:noFill/>
                </a:ln>
                <a:solidFill>
                  <a:srgbClr val="50575B"/>
                </a:solidFill>
                <a:effectLst/>
                <a:uLnTx/>
                <a:uFillTx/>
                <a:latin typeface="Arial"/>
                <a:ea typeface="+mn-ea"/>
                <a:cs typeface="+mn-cs"/>
              </a:rPr>
              <a:t> </a:t>
            </a:r>
            <a:r>
              <a:rPr kumimoji="0" lang="de-DE" sz="1599" b="0" i="0" u="none" strike="noStrike" kern="1200" cap="none" spc="0" normalizeH="0" baseline="0" noProof="0" dirty="0" err="1">
                <a:ln>
                  <a:noFill/>
                </a:ln>
                <a:solidFill>
                  <a:srgbClr val="50575B"/>
                </a:solidFill>
                <a:effectLst/>
                <a:uLnTx/>
                <a:uFillTx/>
                <a:latin typeface="Arial"/>
                <a:ea typeface="+mn-ea"/>
                <a:cs typeface="+mn-cs"/>
              </a:rPr>
              <a:t>order</a:t>
            </a:r>
            <a:r>
              <a:rPr kumimoji="0" lang="de-DE" sz="1599" b="0" i="0" u="none" strike="noStrike" kern="1200" cap="none" spc="0" normalizeH="0" baseline="0" noProof="0" dirty="0">
                <a:ln>
                  <a:noFill/>
                </a:ln>
                <a:solidFill>
                  <a:srgbClr val="50575B"/>
                </a:solidFill>
                <a:effectLst/>
                <a:uLnTx/>
                <a:uFillTx/>
                <a:latin typeface="Arial"/>
                <a:ea typeface="+mn-ea"/>
                <a:cs typeface="+mn-cs"/>
              </a:rPr>
              <a:t> </a:t>
            </a:r>
            <a:r>
              <a:rPr kumimoji="0" lang="de-DE" sz="1599" b="0" i="0" u="none" strike="noStrike" kern="1200" cap="none" spc="0" normalizeH="0" baseline="0" noProof="0" dirty="0" err="1">
                <a:ln>
                  <a:noFill/>
                </a:ln>
                <a:solidFill>
                  <a:srgbClr val="50575B"/>
                </a:solidFill>
                <a:effectLst/>
                <a:uLnTx/>
                <a:uFillTx/>
                <a:latin typeface="Arial"/>
                <a:ea typeface="+mn-ea"/>
                <a:cs typeface="+mn-cs"/>
              </a:rPr>
              <a:t>book</a:t>
            </a:r>
            <a:r>
              <a:rPr kumimoji="0" lang="de-DE" sz="1599" b="0" i="0" u="none" strike="noStrike" kern="1200" cap="none" spc="0" normalizeH="0" baseline="0" noProof="0" dirty="0">
                <a:ln>
                  <a:noFill/>
                </a:ln>
                <a:solidFill>
                  <a:srgbClr val="50575B"/>
                </a:solidFill>
                <a:effectLst/>
                <a:uLnTx/>
                <a:uFillTx/>
                <a:latin typeface="Arial"/>
                <a:ea typeface="+mn-ea"/>
                <a:cs typeface="+mn-cs"/>
              </a:rPr>
              <a:t>: -22 Pt.</a:t>
            </a:r>
          </a:p>
        </p:txBody>
      </p:sp>
      <p:sp>
        <p:nvSpPr>
          <p:cNvPr id="3" name="Textplatzhalter 2">
            <a:extLst>
              <a:ext uri="{FF2B5EF4-FFF2-40B4-BE49-F238E27FC236}">
                <a16:creationId xmlns:a16="http://schemas.microsoft.com/office/drawing/2014/main" id="{8A42D259-8B0F-45E4-B5A8-26564898E0F2}"/>
              </a:ext>
            </a:extLst>
          </p:cNvPr>
          <p:cNvSpPr>
            <a:spLocks noGrp="1"/>
          </p:cNvSpPr>
          <p:nvPr>
            <p:ph type="body" sz="quarter" idx="13"/>
          </p:nvPr>
        </p:nvSpPr>
        <p:spPr>
          <a:xfrm>
            <a:off x="7103414" y="1620052"/>
            <a:ext cx="4965104" cy="3394190"/>
          </a:xfrm>
        </p:spPr>
        <p:txBody>
          <a:bodyPr>
            <a:normAutofit/>
          </a:bodyPr>
          <a:lstStyle/>
          <a:p>
            <a:pPr>
              <a:lnSpc>
                <a:spcPct val="120000"/>
              </a:lnSpc>
            </a:pPr>
            <a:r>
              <a:rPr lang="en-US" sz="1598" dirty="0">
                <a:solidFill>
                  <a:schemeClr val="tx1"/>
                </a:solidFill>
              </a:rPr>
              <a:t>The mood among MET companies stabilized somewhat in March. The proportion of pessimists decreased. The assessment of the situation did not deteriorate any further. However, assessments of demand trends and orders on hand remained negative. Production plans also remained on a downward trend. Export opportunities, on the other hand, were viewed more favorably. </a:t>
            </a:r>
            <a:endParaRPr lang="en-GB" sz="1598" noProof="0" dirty="0">
              <a:solidFill>
                <a:schemeClr val="tx1"/>
              </a:solidFill>
            </a:endParaRPr>
          </a:p>
        </p:txBody>
      </p:sp>
      <p:sp>
        <p:nvSpPr>
          <p:cNvPr id="4" name="Titel 3">
            <a:extLst>
              <a:ext uri="{FF2B5EF4-FFF2-40B4-BE49-F238E27FC236}">
                <a16:creationId xmlns:a16="http://schemas.microsoft.com/office/drawing/2014/main" id="{ACB00048-1FFE-4755-8FAC-A49F35B10947}"/>
              </a:ext>
            </a:extLst>
          </p:cNvPr>
          <p:cNvSpPr>
            <a:spLocks noGrp="1"/>
          </p:cNvSpPr>
          <p:nvPr>
            <p:ph type="title"/>
          </p:nvPr>
        </p:nvSpPr>
        <p:spPr>
          <a:xfrm>
            <a:off x="251934" y="230324"/>
            <a:ext cx="10225566" cy="510845"/>
          </a:xfrm>
        </p:spPr>
        <p:txBody>
          <a:bodyPr>
            <a:normAutofit/>
          </a:bodyPr>
          <a:lstStyle/>
          <a:p>
            <a:pPr>
              <a:lnSpc>
                <a:spcPct val="120000"/>
              </a:lnSpc>
            </a:pPr>
            <a:r>
              <a:rPr lang="en-US" dirty="0"/>
              <a:t>Sentiment Stabilizes in March - Hopes for Bottoming Out Increase</a:t>
            </a:r>
            <a:endParaRPr lang="en-GB" noProof="0" dirty="0">
              <a:solidFill>
                <a:schemeClr val="accent1"/>
              </a:solidFill>
              <a:highlight>
                <a:srgbClr val="FFFF00"/>
              </a:highlight>
            </a:endParaRPr>
          </a:p>
        </p:txBody>
      </p:sp>
      <p:sp>
        <p:nvSpPr>
          <p:cNvPr id="11" name="Textplatzhalter 1">
            <a:extLst>
              <a:ext uri="{FF2B5EF4-FFF2-40B4-BE49-F238E27FC236}">
                <a16:creationId xmlns:a16="http://schemas.microsoft.com/office/drawing/2014/main" id="{0A17AF1E-658D-431E-8825-A09EA58D60B2}"/>
              </a:ext>
            </a:extLst>
          </p:cNvPr>
          <p:cNvSpPr txBox="1">
            <a:spLocks/>
          </p:cNvSpPr>
          <p:nvPr/>
        </p:nvSpPr>
        <p:spPr>
          <a:xfrm>
            <a:off x="195442" y="6087151"/>
            <a:ext cx="11873076" cy="268486"/>
          </a:xfrm>
          <a:prstGeom prst="rect">
            <a:avLst/>
          </a:prstGeom>
        </p:spPr>
        <p:txBody>
          <a:bodyPr/>
          <a:lstStyle>
            <a:lvl1pPr marL="0" marR="0" indent="0" algn="l" defTabSz="913760" rtl="0" eaLnBrk="1" fontAlgn="auto" latinLnBrk="0" hangingPunct="1">
              <a:lnSpc>
                <a:spcPct val="100000"/>
              </a:lnSpc>
              <a:spcBef>
                <a:spcPts val="0"/>
              </a:spcBef>
              <a:spcAft>
                <a:spcPts val="600"/>
              </a:spcAft>
              <a:buClrTx/>
              <a:buSzTx/>
              <a:buFont typeface="Arial" panose="020B0604020202020204" pitchFamily="34" charset="0"/>
              <a:buNone/>
              <a:tabLst/>
              <a:defRPr sz="1999" kern="1200">
                <a:solidFill>
                  <a:srgbClr val="50575B"/>
                </a:solidFill>
                <a:latin typeface="+mn-lt"/>
                <a:ea typeface="+mn-ea"/>
                <a:cs typeface="+mn-cs"/>
              </a:defRPr>
            </a:lvl1pPr>
            <a:lvl2pPr marL="263341" marR="0" indent="-263341" algn="l" defTabSz="913760" rtl="0" eaLnBrk="1" fontAlgn="auto" latinLnBrk="0" hangingPunct="1">
              <a:lnSpc>
                <a:spcPct val="100000"/>
              </a:lnSpc>
              <a:spcBef>
                <a:spcPts val="0"/>
              </a:spcBef>
              <a:spcAft>
                <a:spcPts val="600"/>
              </a:spcAft>
              <a:buClr>
                <a:schemeClr val="tx2"/>
              </a:buClr>
              <a:buSzPct val="100000"/>
              <a:buFont typeface="Arial" panose="020B0604020202020204" pitchFamily="34" charset="0"/>
              <a:buChar char="»"/>
              <a:tabLst/>
              <a:defRPr sz="1999" kern="1200">
                <a:solidFill>
                  <a:srgbClr val="50575B"/>
                </a:solidFill>
                <a:latin typeface="+mn-lt"/>
                <a:ea typeface="+mn-ea"/>
                <a:cs typeface="+mn-cs"/>
              </a:defRPr>
            </a:lvl2pPr>
            <a:lvl3pPr marL="447362" marR="0" indent="-179262" algn="l" defTabSz="913760" rtl="0" eaLnBrk="1" fontAlgn="auto" latinLnBrk="0" hangingPunct="1">
              <a:lnSpc>
                <a:spcPct val="100000"/>
              </a:lnSpc>
              <a:spcBef>
                <a:spcPts val="0"/>
              </a:spcBef>
              <a:spcAft>
                <a:spcPts val="600"/>
              </a:spcAft>
              <a:buClrTx/>
              <a:buSzPct val="100000"/>
              <a:buFont typeface="Arial" panose="020B0604020202020204" pitchFamily="34" charset="0"/>
              <a:buChar char="•"/>
              <a:tabLst/>
              <a:defRPr sz="1999" kern="1200">
                <a:solidFill>
                  <a:srgbClr val="50575B"/>
                </a:solidFill>
                <a:latin typeface="+mn-lt"/>
                <a:ea typeface="+mn-ea"/>
                <a:cs typeface="+mn-cs"/>
              </a:defRPr>
            </a:lvl3pPr>
            <a:lvl4pPr marL="625037" marR="0" indent="-179262" algn="l" defTabSz="913760" rtl="0" eaLnBrk="1" fontAlgn="auto" latinLnBrk="0" hangingPunct="1">
              <a:lnSpc>
                <a:spcPct val="100000"/>
              </a:lnSpc>
              <a:spcBef>
                <a:spcPts val="0"/>
              </a:spcBef>
              <a:spcAft>
                <a:spcPts val="600"/>
              </a:spcAft>
              <a:buClrTx/>
              <a:buSzPct val="100000"/>
              <a:buFont typeface="Symbol" panose="05050102010706020507" pitchFamily="18" charset="2"/>
              <a:buChar char="-"/>
              <a:tabLst/>
              <a:defRPr sz="1999" kern="1200">
                <a:solidFill>
                  <a:srgbClr val="50575B"/>
                </a:solidFill>
                <a:latin typeface="+mn-lt"/>
                <a:ea typeface="+mn-ea"/>
                <a:cs typeface="+mn-cs"/>
              </a:defRPr>
            </a:lvl4pPr>
            <a:lvl5pPr marL="719496" indent="-179874" algn="l" defTabSz="1218773" rtl="0" eaLnBrk="1" latinLnBrk="0" hangingPunct="1">
              <a:spcBef>
                <a:spcPct val="20000"/>
              </a:spcBef>
              <a:buFont typeface="Wingdings" panose="05000000000000000000" pitchFamily="2" charset="2"/>
              <a:buChar char="Ø"/>
              <a:defRPr sz="1999" kern="1200" baseline="0">
                <a:solidFill>
                  <a:schemeClr val="tx2"/>
                </a:solidFill>
                <a:latin typeface="+mn-lt"/>
                <a:ea typeface="+mn-ea"/>
                <a:cs typeface="+mn-cs"/>
              </a:defRPr>
            </a:lvl5pPr>
            <a:lvl6pPr marL="719496" indent="-179874" algn="l" defTabSz="1218773" rtl="0" eaLnBrk="1" latinLnBrk="0" hangingPunct="1">
              <a:spcBef>
                <a:spcPct val="20000"/>
              </a:spcBef>
              <a:buFont typeface="Wingdings" panose="05000000000000000000" pitchFamily="2" charset="2"/>
              <a:buChar char="Ø"/>
              <a:defRPr sz="1999" kern="1200">
                <a:solidFill>
                  <a:schemeClr val="tx2"/>
                </a:solidFill>
                <a:latin typeface="+mn-lt"/>
                <a:ea typeface="+mn-ea"/>
                <a:cs typeface="+mn-cs"/>
              </a:defRPr>
            </a:lvl6pPr>
            <a:lvl7pPr marL="3961012" indent="-304694" algn="l" defTabSz="1218773" rtl="0" eaLnBrk="1" latinLnBrk="0" hangingPunct="1">
              <a:spcBef>
                <a:spcPct val="20000"/>
              </a:spcBef>
              <a:buFont typeface="Arial" panose="020B0604020202020204" pitchFamily="34" charset="0"/>
              <a:buChar char="•"/>
              <a:defRPr sz="2698" kern="1200">
                <a:solidFill>
                  <a:schemeClr val="tx1"/>
                </a:solidFill>
                <a:latin typeface="+mn-lt"/>
                <a:ea typeface="+mn-ea"/>
                <a:cs typeface="+mn-cs"/>
              </a:defRPr>
            </a:lvl7pPr>
            <a:lvl8pPr marL="4570398" indent="-304694" algn="l" defTabSz="1218773" rtl="0" eaLnBrk="1" latinLnBrk="0" hangingPunct="1">
              <a:spcBef>
                <a:spcPct val="20000"/>
              </a:spcBef>
              <a:buFont typeface="Arial" panose="020B0604020202020204" pitchFamily="34" charset="0"/>
              <a:buChar char="•"/>
              <a:defRPr sz="2698" kern="1200">
                <a:solidFill>
                  <a:schemeClr val="tx1"/>
                </a:solidFill>
                <a:latin typeface="+mn-lt"/>
                <a:ea typeface="+mn-ea"/>
                <a:cs typeface="+mn-cs"/>
              </a:defRPr>
            </a:lvl8pPr>
            <a:lvl9pPr marL="5179786" indent="-304694" algn="l" defTabSz="1218773" rtl="0" eaLnBrk="1" latinLnBrk="0" hangingPunct="1">
              <a:spcBef>
                <a:spcPct val="20000"/>
              </a:spcBef>
              <a:buFont typeface="Arial" panose="020B0604020202020204" pitchFamily="34" charset="0"/>
              <a:buChar char="•"/>
              <a:defRPr sz="2698" kern="1200">
                <a:solidFill>
                  <a:schemeClr val="tx1"/>
                </a:solidFill>
                <a:latin typeface="+mn-lt"/>
                <a:ea typeface="+mn-ea"/>
                <a:cs typeface="+mn-cs"/>
              </a:defRPr>
            </a:lvl9pPr>
          </a:lstStyle>
          <a:p>
            <a:pPr marL="0" marR="0" lvl="0" indent="0" algn="l" defTabSz="91376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de-DE" sz="1199" b="0" i="0" u="none" strike="noStrike" kern="1200" cap="none" spc="0" normalizeH="0" baseline="0" noProof="0" dirty="0">
                <a:ln>
                  <a:noFill/>
                </a:ln>
                <a:solidFill>
                  <a:srgbClr val="50575B"/>
                </a:solidFill>
                <a:effectLst/>
                <a:uLnTx/>
                <a:uFillTx/>
                <a:latin typeface="Arial"/>
                <a:ea typeface="+mn-ea"/>
                <a:cs typeface="+mn-cs"/>
              </a:rPr>
              <a:t>Source: </a:t>
            </a:r>
            <a:r>
              <a:rPr kumimoji="0" lang="de-DE" sz="1200" b="0" i="0" u="none" strike="noStrike" kern="1200" cap="none" spc="0" normalizeH="0" baseline="0" noProof="0" dirty="0">
                <a:ln>
                  <a:noFill/>
                </a:ln>
                <a:solidFill>
                  <a:srgbClr val="50575B"/>
                </a:solidFill>
                <a:effectLst/>
                <a:uLnTx/>
                <a:uFillTx/>
                <a:latin typeface="Arial"/>
                <a:ea typeface="+mn-ea"/>
                <a:cs typeface="+mn-cs"/>
              </a:rPr>
              <a:t>Ifo Business Survey</a:t>
            </a:r>
            <a:r>
              <a:rPr kumimoji="0" lang="de-DE" sz="1199" b="0" i="0" u="none" strike="noStrike" kern="1200" cap="none" spc="0" normalizeH="0" baseline="0" noProof="0" dirty="0">
                <a:ln>
                  <a:noFill/>
                </a:ln>
                <a:solidFill>
                  <a:srgbClr val="50575B"/>
                </a:solidFill>
                <a:effectLst/>
                <a:uLnTx/>
                <a:uFillTx/>
                <a:latin typeface="Arial"/>
                <a:ea typeface="+mn-ea"/>
                <a:cs typeface="+mn-cs"/>
              </a:rPr>
              <a:t>, March 2024		</a:t>
            </a:r>
          </a:p>
        </p:txBody>
      </p:sp>
      <p:sp>
        <p:nvSpPr>
          <p:cNvPr id="12" name="Textfeld 11">
            <a:extLst>
              <a:ext uri="{FF2B5EF4-FFF2-40B4-BE49-F238E27FC236}">
                <a16:creationId xmlns:a16="http://schemas.microsoft.com/office/drawing/2014/main" id="{3C91507C-BF68-484B-9C9F-25AF6DAD8C00}"/>
              </a:ext>
            </a:extLst>
          </p:cNvPr>
          <p:cNvSpPr txBox="1"/>
          <p:nvPr/>
        </p:nvSpPr>
        <p:spPr>
          <a:xfrm>
            <a:off x="8442777" y="4868161"/>
            <a:ext cx="2632452" cy="107670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599" b="0" i="0" u="none" strike="noStrike" kern="1200" cap="none" spc="0" normalizeH="0" baseline="0" noProof="0" dirty="0" err="1">
                <a:ln>
                  <a:noFill/>
                </a:ln>
                <a:solidFill>
                  <a:srgbClr val="50575B"/>
                </a:solidFill>
                <a:effectLst/>
                <a:uLnTx/>
                <a:uFillTx/>
                <a:latin typeface="Arial"/>
                <a:ea typeface="+mn-ea"/>
                <a:cs typeface="+mn-cs"/>
              </a:rPr>
              <a:t>Personnel</a:t>
            </a:r>
            <a:r>
              <a:rPr kumimoji="0" lang="de-DE" sz="1599" b="0" i="0" u="none" strike="noStrike" kern="1200" cap="none" spc="0" normalizeH="0" baseline="0" noProof="0" dirty="0">
                <a:ln>
                  <a:noFill/>
                </a:ln>
                <a:solidFill>
                  <a:srgbClr val="50575B"/>
                </a:solidFill>
                <a:effectLst/>
                <a:uLnTx/>
                <a:uFillTx/>
                <a:latin typeface="Arial"/>
                <a:ea typeface="+mn-ea"/>
                <a:cs typeface="+mn-cs"/>
              </a:rPr>
              <a:t> Plans: -10 Pt.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599" b="0" i="0" u="none" strike="noStrike" kern="1200" cap="none" spc="0" normalizeH="0" baseline="0" noProof="0" dirty="0">
              <a:ln>
                <a:noFill/>
              </a:ln>
              <a:solidFill>
                <a:srgbClr val="50575B"/>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599" b="0" i="0" u="none" strike="noStrike" kern="1200" cap="none" spc="0" normalizeH="0" baseline="0" noProof="0" dirty="0">
              <a:ln>
                <a:noFill/>
              </a:ln>
              <a:solidFill>
                <a:srgbClr val="50575B"/>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599" b="0" i="0" u="none" strike="noStrike" kern="1200" cap="none" spc="0" normalizeH="0" baseline="0" noProof="0" dirty="0">
                <a:ln>
                  <a:noFill/>
                </a:ln>
                <a:solidFill>
                  <a:srgbClr val="50575B"/>
                </a:solidFill>
                <a:effectLst/>
                <a:uLnTx/>
                <a:uFillTx/>
                <a:latin typeface="Arial"/>
                <a:ea typeface="+mn-ea"/>
                <a:cs typeface="+mn-cs"/>
              </a:rPr>
              <a:t>Price </a:t>
            </a:r>
            <a:r>
              <a:rPr kumimoji="0" lang="de-DE" sz="1599" b="0" i="0" u="none" strike="noStrike" kern="1200" cap="none" spc="0" normalizeH="0" baseline="0" noProof="0" dirty="0" err="1">
                <a:ln>
                  <a:noFill/>
                </a:ln>
                <a:solidFill>
                  <a:srgbClr val="50575B"/>
                </a:solidFill>
                <a:effectLst/>
                <a:uLnTx/>
                <a:uFillTx/>
                <a:latin typeface="Arial"/>
                <a:ea typeface="+mn-ea"/>
                <a:cs typeface="+mn-cs"/>
              </a:rPr>
              <a:t>expectations</a:t>
            </a:r>
            <a:r>
              <a:rPr kumimoji="0" lang="de-DE" sz="1599" b="0" i="0" u="none" strike="noStrike" kern="1200" cap="none" spc="0" normalizeH="0" baseline="0" noProof="0" dirty="0">
                <a:ln>
                  <a:noFill/>
                </a:ln>
                <a:solidFill>
                  <a:srgbClr val="50575B"/>
                </a:solidFill>
                <a:effectLst/>
                <a:uLnTx/>
                <a:uFillTx/>
                <a:latin typeface="Arial"/>
                <a:ea typeface="+mn-ea"/>
                <a:cs typeface="+mn-cs"/>
              </a:rPr>
              <a:t>: +11 Pt.</a:t>
            </a:r>
          </a:p>
        </p:txBody>
      </p:sp>
      <p:sp>
        <p:nvSpPr>
          <p:cNvPr id="15" name="Textfeld 14">
            <a:extLst>
              <a:ext uri="{FF2B5EF4-FFF2-40B4-BE49-F238E27FC236}">
                <a16:creationId xmlns:a16="http://schemas.microsoft.com/office/drawing/2014/main" id="{80CEF32A-776F-4364-9E8A-70BF3943E451}"/>
              </a:ext>
            </a:extLst>
          </p:cNvPr>
          <p:cNvSpPr txBox="1"/>
          <p:nvPr/>
        </p:nvSpPr>
        <p:spPr>
          <a:xfrm>
            <a:off x="4712575" y="4868161"/>
            <a:ext cx="2645276" cy="107670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599" b="0" i="0" u="none" strike="noStrike" kern="1200" cap="none" spc="0" normalizeH="0" baseline="0" noProof="0" dirty="0" err="1">
                <a:ln>
                  <a:noFill/>
                </a:ln>
                <a:solidFill>
                  <a:srgbClr val="50575B"/>
                </a:solidFill>
                <a:effectLst/>
                <a:uLnTx/>
                <a:uFillTx/>
                <a:latin typeface="Arial"/>
                <a:ea typeface="+mn-ea"/>
                <a:cs typeface="+mn-cs"/>
              </a:rPr>
              <a:t>Production</a:t>
            </a:r>
            <a:r>
              <a:rPr kumimoji="0" lang="de-DE" sz="1599" b="0" i="0" u="none" strike="noStrike" kern="1200" cap="none" spc="0" normalizeH="0" baseline="0" noProof="0" dirty="0">
                <a:ln>
                  <a:noFill/>
                </a:ln>
                <a:solidFill>
                  <a:srgbClr val="50575B"/>
                </a:solidFill>
                <a:effectLst/>
                <a:uLnTx/>
                <a:uFillTx/>
                <a:latin typeface="Arial"/>
                <a:ea typeface="+mn-ea"/>
                <a:cs typeface="+mn-cs"/>
              </a:rPr>
              <a:t> Plans: -7 Pt.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599" b="0" i="0" u="none" strike="noStrike" kern="1200" cap="none" spc="0" normalizeH="0" baseline="0" noProof="0" dirty="0">
              <a:ln>
                <a:noFill/>
              </a:ln>
              <a:solidFill>
                <a:srgbClr val="50575B"/>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599" b="0" i="0" u="none" strike="noStrike" kern="1200" cap="none" spc="0" normalizeH="0" baseline="0" noProof="0" dirty="0">
              <a:ln>
                <a:noFill/>
              </a:ln>
              <a:solidFill>
                <a:srgbClr val="50575B"/>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599" b="0" i="0" u="none" strike="noStrike" kern="1200" cap="none" spc="0" normalizeH="0" baseline="0" noProof="0" dirty="0">
                <a:ln>
                  <a:noFill/>
                </a:ln>
                <a:solidFill>
                  <a:srgbClr val="50575B"/>
                </a:solidFill>
                <a:effectLst/>
                <a:uLnTx/>
                <a:uFillTx/>
                <a:latin typeface="Arial"/>
                <a:ea typeface="+mn-ea"/>
                <a:cs typeface="+mn-cs"/>
              </a:rPr>
              <a:t>Export </a:t>
            </a:r>
            <a:r>
              <a:rPr kumimoji="0" lang="de-DE" sz="1599" b="0" i="0" u="none" strike="noStrike" kern="1200" cap="none" spc="0" normalizeH="0" baseline="0" noProof="0" dirty="0" err="1">
                <a:ln>
                  <a:noFill/>
                </a:ln>
                <a:solidFill>
                  <a:srgbClr val="50575B"/>
                </a:solidFill>
                <a:effectLst/>
                <a:uLnTx/>
                <a:uFillTx/>
                <a:latin typeface="Arial"/>
                <a:ea typeface="+mn-ea"/>
                <a:cs typeface="+mn-cs"/>
              </a:rPr>
              <a:t>expectations</a:t>
            </a:r>
            <a:r>
              <a:rPr kumimoji="0" lang="de-DE" sz="1599" b="0" i="0" u="none" strike="noStrike" kern="1200" cap="none" spc="0" normalizeH="0" baseline="0" noProof="0" dirty="0">
                <a:ln>
                  <a:noFill/>
                </a:ln>
                <a:solidFill>
                  <a:srgbClr val="50575B"/>
                </a:solidFill>
                <a:effectLst/>
                <a:uLnTx/>
                <a:uFillTx/>
                <a:latin typeface="Arial"/>
                <a:ea typeface="+mn-ea"/>
                <a:cs typeface="+mn-cs"/>
              </a:rPr>
              <a:t>: +2 Pt.</a:t>
            </a:r>
          </a:p>
        </p:txBody>
      </p:sp>
      <p:sp>
        <p:nvSpPr>
          <p:cNvPr id="21" name="Pfeil: nach rechts 20">
            <a:extLst>
              <a:ext uri="{FF2B5EF4-FFF2-40B4-BE49-F238E27FC236}">
                <a16:creationId xmlns:a16="http://schemas.microsoft.com/office/drawing/2014/main" id="{738E0323-EDDF-4E49-B06A-69C3F3B3163F}"/>
              </a:ext>
            </a:extLst>
          </p:cNvPr>
          <p:cNvSpPr/>
          <p:nvPr/>
        </p:nvSpPr>
        <p:spPr>
          <a:xfrm rot="20934218">
            <a:off x="7450403" y="5546402"/>
            <a:ext cx="384677" cy="310034"/>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799" b="0" i="0" u="none" strike="noStrike" kern="1200" cap="none" spc="0" normalizeH="0" baseline="0" noProof="0">
              <a:ln>
                <a:noFill/>
              </a:ln>
              <a:solidFill>
                <a:prstClr val="white"/>
              </a:solidFill>
              <a:effectLst/>
              <a:uLnTx/>
              <a:uFillTx/>
              <a:latin typeface="Arial"/>
              <a:ea typeface="+mn-ea"/>
              <a:cs typeface="+mn-cs"/>
            </a:endParaRPr>
          </a:p>
        </p:txBody>
      </p:sp>
      <p:sp>
        <p:nvSpPr>
          <p:cNvPr id="6" name="Textfeld 5">
            <a:extLst>
              <a:ext uri="{FF2B5EF4-FFF2-40B4-BE49-F238E27FC236}">
                <a16:creationId xmlns:a16="http://schemas.microsoft.com/office/drawing/2014/main" id="{F8EAC5EC-3B5B-4EB9-BD00-D53E6BF9DD2E}"/>
              </a:ext>
            </a:extLst>
          </p:cNvPr>
          <p:cNvSpPr txBox="1"/>
          <p:nvPr/>
        </p:nvSpPr>
        <p:spPr>
          <a:xfrm>
            <a:off x="6545323" y="1894235"/>
            <a:ext cx="500458" cy="2768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99" b="1" i="0" u="none" strike="noStrike" kern="1200" cap="none" spc="0" normalizeH="0" baseline="0" noProof="0" dirty="0">
                <a:ln>
                  <a:noFill/>
                </a:ln>
                <a:solidFill>
                  <a:srgbClr val="50575B"/>
                </a:solidFill>
                <a:effectLst/>
                <a:uLnTx/>
                <a:uFillTx/>
                <a:latin typeface="Arial"/>
                <a:ea typeface="+mn-ea"/>
                <a:cs typeface="+mn-cs"/>
              </a:rPr>
              <a:t>Mar.</a:t>
            </a:r>
          </a:p>
        </p:txBody>
      </p:sp>
      <p:sp>
        <p:nvSpPr>
          <p:cNvPr id="22" name="Textplatzhalter 6">
            <a:extLst>
              <a:ext uri="{FF2B5EF4-FFF2-40B4-BE49-F238E27FC236}">
                <a16:creationId xmlns:a16="http://schemas.microsoft.com/office/drawing/2014/main" id="{827F6659-F034-4E65-977A-C8E749DDF41F}"/>
              </a:ext>
            </a:extLst>
          </p:cNvPr>
          <p:cNvSpPr txBox="1">
            <a:spLocks/>
          </p:cNvSpPr>
          <p:nvPr/>
        </p:nvSpPr>
        <p:spPr>
          <a:xfrm>
            <a:off x="313442" y="956073"/>
            <a:ext cx="6705027" cy="419616"/>
          </a:xfrm>
          <a:prstGeom prst="rect">
            <a:avLst/>
          </a:prstGeom>
        </p:spPr>
        <p:txBody>
          <a:bodyPr>
            <a:normAutofit fontScale="92500"/>
          </a:bodyPr>
          <a:lstStyle>
            <a:lvl1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sz="2000" kern="1200">
                <a:solidFill>
                  <a:schemeClr val="accent1"/>
                </a:solidFill>
                <a:latin typeface="+mn-lt"/>
                <a:ea typeface="+mn-ea"/>
                <a:cs typeface="+mn-cs"/>
              </a:defRPr>
            </a:lvl1pPr>
            <a:lvl2pPr marL="0" marR="0" indent="-180000" algn="l" defTabSz="914400" rtl="0" eaLnBrk="1" fontAlgn="auto" latinLnBrk="0" hangingPunct="1">
              <a:lnSpc>
                <a:spcPct val="100000"/>
              </a:lnSpc>
              <a:spcBef>
                <a:spcPts val="0"/>
              </a:spcBef>
              <a:spcAft>
                <a:spcPts val="600"/>
              </a:spcAft>
              <a:buClrTx/>
              <a:buSzPct val="100000"/>
              <a:buFont typeface="+mj-lt"/>
              <a:buAutoNum type="arabicPeriod"/>
              <a:tabLst/>
              <a:defRPr sz="2000" kern="1200">
                <a:solidFill>
                  <a:schemeClr val="accent1"/>
                </a:solidFill>
                <a:latin typeface="+mn-lt"/>
                <a:ea typeface="+mn-ea"/>
                <a:cs typeface="+mn-cs"/>
              </a:defRPr>
            </a:lvl2pPr>
            <a:lvl3pPr marL="360000" marR="0" indent="-180000" algn="l" defTabSz="914400" rtl="0" eaLnBrk="1" fontAlgn="auto" latinLnBrk="0" hangingPunct="1">
              <a:lnSpc>
                <a:spcPct val="100000"/>
              </a:lnSpc>
              <a:spcBef>
                <a:spcPts val="0"/>
              </a:spcBef>
              <a:spcAft>
                <a:spcPts val="600"/>
              </a:spcAft>
              <a:buClrTx/>
              <a:buSzPct val="100000"/>
              <a:buFont typeface="Arial" panose="020B0604020202020204" pitchFamily="34" charset="0"/>
              <a:buChar char="•"/>
              <a:tabLst/>
              <a:defRPr sz="2000" kern="1200">
                <a:solidFill>
                  <a:schemeClr val="accent1"/>
                </a:solidFill>
                <a:latin typeface="+mn-lt"/>
                <a:ea typeface="+mn-ea"/>
                <a:cs typeface="+mn-cs"/>
              </a:defRPr>
            </a:lvl3pPr>
            <a:lvl4pPr marL="540000" marR="0" indent="-180000" algn="l" defTabSz="914400" rtl="0" eaLnBrk="1" fontAlgn="auto" latinLnBrk="0" hangingPunct="1">
              <a:lnSpc>
                <a:spcPct val="100000"/>
              </a:lnSpc>
              <a:spcBef>
                <a:spcPts val="0"/>
              </a:spcBef>
              <a:spcAft>
                <a:spcPts val="600"/>
              </a:spcAft>
              <a:buClrTx/>
              <a:buSzPct val="100000"/>
              <a:buFont typeface="Symbol" panose="05050102010706020507" pitchFamily="18" charset="2"/>
              <a:buChar char="-"/>
              <a:tabLst/>
              <a:defRPr sz="2000" kern="1200">
                <a:solidFill>
                  <a:schemeClr val="accent1"/>
                </a:solidFill>
                <a:latin typeface="+mn-lt"/>
                <a:ea typeface="+mn-ea"/>
                <a:cs typeface="+mn-cs"/>
              </a:defRPr>
            </a:lvl4pPr>
            <a:lvl5pPr marL="720000" indent="-180000" algn="l" defTabSz="1219627" rtl="0" eaLnBrk="1" latinLnBrk="0" hangingPunct="1">
              <a:spcBef>
                <a:spcPct val="20000"/>
              </a:spcBef>
              <a:buFont typeface="Wingdings" panose="05000000000000000000" pitchFamily="2" charset="2"/>
              <a:buChar char="Ø"/>
              <a:defRPr sz="2000" kern="1200" baseline="0">
                <a:solidFill>
                  <a:schemeClr val="tx2"/>
                </a:solidFill>
                <a:latin typeface="+mn-lt"/>
                <a:ea typeface="+mn-ea"/>
                <a:cs typeface="+mn-cs"/>
              </a:defRPr>
            </a:lvl5pPr>
            <a:lvl6pPr marL="720000" indent="-180000" algn="l" defTabSz="1219627" rtl="0" eaLnBrk="1" latinLnBrk="0" hangingPunct="1">
              <a:spcBef>
                <a:spcPct val="20000"/>
              </a:spcBef>
              <a:buFont typeface="Wingdings" panose="05000000000000000000" pitchFamily="2" charset="2"/>
              <a:buChar char="Ø"/>
              <a:defRPr sz="2000" kern="1200">
                <a:solidFill>
                  <a:schemeClr val="tx2"/>
                </a:solidFill>
                <a:latin typeface="+mn-lt"/>
                <a:ea typeface="+mn-ea"/>
                <a:cs typeface="+mn-cs"/>
              </a:defRPr>
            </a:lvl6pPr>
            <a:lvl7pPr marL="3963787" indent="-304907" algn="l" defTabSz="1219627"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3600" indent="-304907" algn="l" defTabSz="1219627"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3414" indent="-304907" algn="l" defTabSz="1219627"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a:lstStyle>
          <a:p>
            <a:pPr marL="0" marR="0" lvl="0" indent="0" algn="l" defTabSz="913120" rtl="0" eaLnBrk="1" fontAlgn="auto" latinLnBrk="0" hangingPunct="1">
              <a:lnSpc>
                <a:spcPct val="120000"/>
              </a:lnSpc>
              <a:spcBef>
                <a:spcPts val="0"/>
              </a:spcBef>
              <a:spcAft>
                <a:spcPts val="600"/>
              </a:spcAft>
              <a:buClrTx/>
              <a:buSzTx/>
              <a:buFont typeface="Arial" panose="020B0604020202020204" pitchFamily="34" charset="0"/>
              <a:buNone/>
              <a:tabLst/>
              <a:defRPr/>
            </a:pPr>
            <a:r>
              <a:rPr kumimoji="0" lang="de-DE" sz="1399" b="1" i="0" u="none" strike="noStrike" kern="1200" cap="none" spc="0" normalizeH="0" baseline="0" noProof="0" dirty="0">
                <a:ln>
                  <a:noFill/>
                </a:ln>
                <a:solidFill>
                  <a:srgbClr val="50575B"/>
                </a:solidFill>
                <a:effectLst/>
                <a:uLnTx/>
                <a:uFillTx/>
                <a:latin typeface="Arial"/>
                <a:ea typeface="+mn-ea"/>
                <a:cs typeface="+mn-cs"/>
              </a:rPr>
              <a:t>Ifo </a:t>
            </a:r>
            <a:r>
              <a:rPr kumimoji="0" lang="de-DE" sz="1399" b="1" i="0" u="none" strike="noStrike" kern="1200" cap="none" spc="0" normalizeH="0" baseline="0" noProof="0" dirty="0" err="1">
                <a:ln>
                  <a:noFill/>
                </a:ln>
                <a:solidFill>
                  <a:srgbClr val="50575B"/>
                </a:solidFill>
                <a:effectLst/>
                <a:uLnTx/>
                <a:uFillTx/>
                <a:latin typeface="Arial"/>
                <a:ea typeface="+mn-ea"/>
                <a:cs typeface="+mn-cs"/>
              </a:rPr>
              <a:t>business</a:t>
            </a:r>
            <a:r>
              <a:rPr kumimoji="0" lang="de-DE" sz="1399" b="1" i="0" u="none" strike="noStrike" kern="1200" cap="none" spc="0" normalizeH="0" baseline="0" noProof="0" dirty="0">
                <a:ln>
                  <a:noFill/>
                </a:ln>
                <a:solidFill>
                  <a:srgbClr val="50575B"/>
                </a:solidFill>
                <a:effectLst/>
                <a:uLnTx/>
                <a:uFillTx/>
                <a:latin typeface="Arial"/>
                <a:ea typeface="+mn-ea"/>
                <a:cs typeface="+mn-cs"/>
              </a:rPr>
              <a:t> </a:t>
            </a:r>
            <a:r>
              <a:rPr kumimoji="0" lang="de-DE" sz="1399" b="1" i="0" u="none" strike="noStrike" kern="1200" cap="none" spc="0" normalizeH="0" baseline="0" noProof="0" dirty="0" err="1">
                <a:ln>
                  <a:noFill/>
                </a:ln>
                <a:solidFill>
                  <a:srgbClr val="50575B"/>
                </a:solidFill>
                <a:effectLst/>
                <a:uLnTx/>
                <a:uFillTx/>
                <a:latin typeface="Arial"/>
                <a:ea typeface="+mn-ea"/>
                <a:cs typeface="+mn-cs"/>
              </a:rPr>
              <a:t>climate</a:t>
            </a:r>
            <a:r>
              <a:rPr kumimoji="0" lang="de-DE" sz="1399" b="1" i="0" u="none" strike="noStrike" kern="1200" cap="none" spc="0" normalizeH="0" baseline="0" noProof="0" dirty="0">
                <a:ln>
                  <a:noFill/>
                </a:ln>
                <a:solidFill>
                  <a:srgbClr val="50575B"/>
                </a:solidFill>
                <a:effectLst/>
                <a:uLnTx/>
                <a:uFillTx/>
                <a:latin typeface="Arial"/>
                <a:ea typeface="+mn-ea"/>
                <a:cs typeface="+mn-cs"/>
              </a:rPr>
              <a:t> MET-Industries</a:t>
            </a:r>
            <a:r>
              <a:rPr kumimoji="0" lang="de-DE" sz="1399" b="0" i="0" u="none" strike="noStrike" kern="1200" cap="none" spc="0" normalizeH="0" baseline="0" noProof="0" dirty="0">
                <a:ln>
                  <a:noFill/>
                </a:ln>
                <a:solidFill>
                  <a:srgbClr val="50575B"/>
                </a:solidFill>
                <a:effectLst/>
                <a:uLnTx/>
                <a:uFillTx/>
                <a:latin typeface="Arial"/>
                <a:ea typeface="+mn-ea"/>
                <a:cs typeface="+mn-cs"/>
              </a:rPr>
              <a:t>, </a:t>
            </a:r>
            <a:r>
              <a:rPr kumimoji="0" lang="en-US" sz="1399" b="0" i="0" u="none" strike="noStrike" kern="1200" cap="none" spc="0" normalizeH="0" baseline="0" noProof="0" dirty="0">
                <a:ln>
                  <a:noFill/>
                </a:ln>
                <a:solidFill>
                  <a:srgbClr val="50575B"/>
                </a:solidFill>
                <a:effectLst/>
                <a:uLnTx/>
                <a:uFillTx/>
                <a:latin typeface="Arial"/>
                <a:ea typeface="+mn-ea"/>
                <a:cs typeface="+mn-cs"/>
              </a:rPr>
              <a:t>Seasonally adjusted balances of the +/- reports</a:t>
            </a:r>
            <a:endParaRPr kumimoji="0" lang="de-DE" sz="1399" b="0" i="0" u="none" strike="noStrike" kern="1200" cap="none" spc="0" normalizeH="0" baseline="0" noProof="0" dirty="0">
              <a:ln>
                <a:noFill/>
              </a:ln>
              <a:solidFill>
                <a:srgbClr val="50575B"/>
              </a:solidFill>
              <a:effectLst/>
              <a:uLnTx/>
              <a:uFillTx/>
              <a:latin typeface="Arial"/>
              <a:ea typeface="+mn-ea"/>
              <a:cs typeface="+mn-cs"/>
            </a:endParaRPr>
          </a:p>
        </p:txBody>
      </p:sp>
      <p:sp>
        <p:nvSpPr>
          <p:cNvPr id="24" name="Textfeld 23">
            <a:extLst>
              <a:ext uri="{FF2B5EF4-FFF2-40B4-BE49-F238E27FC236}">
                <a16:creationId xmlns:a16="http://schemas.microsoft.com/office/drawing/2014/main" id="{5FFEE7A5-4242-4788-865C-093938E9F40D}"/>
              </a:ext>
            </a:extLst>
          </p:cNvPr>
          <p:cNvSpPr txBox="1"/>
          <p:nvPr/>
        </p:nvSpPr>
        <p:spPr>
          <a:xfrm>
            <a:off x="1735892" y="1653960"/>
            <a:ext cx="949299" cy="30764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399" b="1" i="0" u="none" strike="noStrike" kern="1200" cap="none" spc="0" normalizeH="0" baseline="0" noProof="0" dirty="0">
                <a:ln>
                  <a:noFill/>
                </a:ln>
                <a:solidFill>
                  <a:srgbClr val="003D60"/>
                </a:solidFill>
                <a:effectLst/>
                <a:uLnTx/>
                <a:uFillTx/>
                <a:latin typeface="Arial"/>
                <a:ea typeface="+mn-ea"/>
                <a:cs typeface="+mn-cs"/>
              </a:rPr>
              <a:t>Situation</a:t>
            </a:r>
          </a:p>
        </p:txBody>
      </p:sp>
      <p:sp>
        <p:nvSpPr>
          <p:cNvPr id="25" name="Textfeld 24">
            <a:extLst>
              <a:ext uri="{FF2B5EF4-FFF2-40B4-BE49-F238E27FC236}">
                <a16:creationId xmlns:a16="http://schemas.microsoft.com/office/drawing/2014/main" id="{B85DA456-963A-4C35-B4B4-758F1290CF26}"/>
              </a:ext>
            </a:extLst>
          </p:cNvPr>
          <p:cNvSpPr txBox="1"/>
          <p:nvPr/>
        </p:nvSpPr>
        <p:spPr>
          <a:xfrm>
            <a:off x="1107881" y="3919663"/>
            <a:ext cx="1297150" cy="30764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399" b="1" i="0" u="none" strike="noStrike" kern="1200" cap="none" spc="0" normalizeH="0" baseline="0" noProof="0" dirty="0" err="1">
                <a:ln>
                  <a:noFill/>
                </a:ln>
                <a:solidFill>
                  <a:srgbClr val="A11510"/>
                </a:solidFill>
                <a:effectLst/>
                <a:uLnTx/>
                <a:uFillTx/>
                <a:latin typeface="Arial"/>
                <a:ea typeface="+mn-ea"/>
                <a:cs typeface="+mn-cs"/>
              </a:rPr>
              <a:t>Expectations</a:t>
            </a:r>
            <a:endParaRPr kumimoji="0" lang="de-DE" sz="1399" b="1" i="0" u="none" strike="noStrike" kern="1200" cap="none" spc="0" normalizeH="0" baseline="0" noProof="0" dirty="0">
              <a:ln>
                <a:noFill/>
              </a:ln>
              <a:solidFill>
                <a:srgbClr val="A11510"/>
              </a:solidFill>
              <a:effectLst/>
              <a:uLnTx/>
              <a:uFillTx/>
              <a:latin typeface="Arial"/>
              <a:ea typeface="+mn-ea"/>
              <a:cs typeface="+mn-cs"/>
            </a:endParaRPr>
          </a:p>
        </p:txBody>
      </p:sp>
      <p:cxnSp>
        <p:nvCxnSpPr>
          <p:cNvPr id="7" name="Gerader Verbinder 6">
            <a:extLst>
              <a:ext uri="{FF2B5EF4-FFF2-40B4-BE49-F238E27FC236}">
                <a16:creationId xmlns:a16="http://schemas.microsoft.com/office/drawing/2014/main" id="{A48443F7-6538-4B0D-B033-46B8D4BAF9E6}"/>
              </a:ext>
            </a:extLst>
          </p:cNvPr>
          <p:cNvCxnSpPr/>
          <p:nvPr/>
        </p:nvCxnSpPr>
        <p:spPr>
          <a:xfrm>
            <a:off x="732824" y="2897922"/>
            <a:ext cx="6044474" cy="0"/>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0" name="Foliennummernplatzhalter 4">
            <a:extLst>
              <a:ext uri="{FF2B5EF4-FFF2-40B4-BE49-F238E27FC236}">
                <a16:creationId xmlns:a16="http://schemas.microsoft.com/office/drawing/2014/main" id="{0994CFA2-934F-4F85-B3F1-41A28426E5A0}"/>
              </a:ext>
            </a:extLst>
          </p:cNvPr>
          <p:cNvSpPr>
            <a:spLocks noGrp="1"/>
          </p:cNvSpPr>
          <p:nvPr>
            <p:ph type="sldNum" sz="quarter" idx="4"/>
          </p:nvPr>
        </p:nvSpPr>
        <p:spPr>
          <a:xfrm>
            <a:off x="8759602" y="6408405"/>
            <a:ext cx="1302948" cy="36487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1131B2-4820-4D6B-8436-FC6DECFA1E39}" type="slidenum">
              <a:rPr kumimoji="0" lang="de-DE" sz="1199" b="0" i="0" u="none" strike="noStrike" kern="1200" cap="none" spc="0" normalizeH="0" baseline="0" noProof="0" smtClean="0">
                <a:ln>
                  <a:noFill/>
                </a:ln>
                <a:solidFill>
                  <a:srgbClr val="005687"/>
                </a:solidFill>
                <a:effectLst/>
                <a:uLnTx/>
                <a:uFillTx/>
                <a:latin typeface="Arial (Textkörp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de-DE" sz="1199" b="0" i="0" u="none" strike="noStrike" kern="1200" cap="none" spc="0" normalizeH="0" baseline="0" noProof="0" dirty="0">
              <a:ln>
                <a:noFill/>
              </a:ln>
              <a:solidFill>
                <a:srgbClr val="50575B">
                  <a:tint val="75000"/>
                </a:srgbClr>
              </a:solidFill>
              <a:effectLst/>
              <a:uLnTx/>
              <a:uFillTx/>
              <a:latin typeface="Arial"/>
              <a:ea typeface="+mn-ea"/>
              <a:cs typeface="+mn-cs"/>
            </a:endParaRPr>
          </a:p>
        </p:txBody>
      </p:sp>
      <p:sp>
        <p:nvSpPr>
          <p:cNvPr id="23" name="Fußzeilenplatzhalter 1">
            <a:extLst>
              <a:ext uri="{FF2B5EF4-FFF2-40B4-BE49-F238E27FC236}">
                <a16:creationId xmlns:a16="http://schemas.microsoft.com/office/drawing/2014/main" id="{DF818EEC-4290-45AC-B0D2-7BC8A885430B}"/>
              </a:ext>
            </a:extLst>
          </p:cNvPr>
          <p:cNvSpPr>
            <a:spLocks noGrp="1"/>
          </p:cNvSpPr>
          <p:nvPr>
            <p:ph type="ftr" sz="quarter" idx="10"/>
          </p:nvPr>
        </p:nvSpPr>
        <p:spPr>
          <a:xfrm>
            <a:off x="230340" y="6453917"/>
            <a:ext cx="7198125" cy="277008"/>
          </a:xfrm>
        </p:spPr>
        <p:txBody>
          <a:bodyPr/>
          <a:lstStyle/>
          <a:p>
            <a:pPr marL="0" marR="0" lvl="0" indent="0" algn="l" defTabSz="913760" rtl="0" eaLnBrk="1" fontAlgn="auto" latinLnBrk="0" hangingPunct="1">
              <a:lnSpc>
                <a:spcPct val="100000"/>
              </a:lnSpc>
              <a:spcBef>
                <a:spcPts val="0"/>
              </a:spcBef>
              <a:spcAft>
                <a:spcPts val="0"/>
              </a:spcAft>
              <a:buClrTx/>
              <a:buSzTx/>
              <a:buFontTx/>
              <a:buNone/>
              <a:tabLst/>
              <a:defRPr/>
            </a:pPr>
            <a:r>
              <a:rPr kumimoji="0" lang="en-US" sz="1199" b="0" i="0" u="none" strike="noStrike" kern="1200" cap="none" spc="0" normalizeH="0" baseline="0" noProof="0" dirty="0">
                <a:ln>
                  <a:noFill/>
                </a:ln>
                <a:solidFill>
                  <a:srgbClr val="003D60"/>
                </a:solidFill>
                <a:effectLst/>
                <a:uLnTx/>
                <a:uFillTx/>
                <a:latin typeface="Arial (Textkörper)"/>
                <a:ea typeface="+mn-ea"/>
                <a:cs typeface="Arabic Typesetting" panose="03020402040406030203" pitchFamily="66" charset="-78"/>
              </a:rPr>
              <a:t>MET business cycle report, March 2024</a:t>
            </a:r>
            <a:endParaRPr kumimoji="0" lang="de-DE" sz="1199" b="0" i="0" u="none" strike="noStrike" kern="1200" cap="none" spc="0" normalizeH="0" baseline="0" noProof="0" dirty="0">
              <a:ln>
                <a:noFill/>
              </a:ln>
              <a:solidFill>
                <a:srgbClr val="003D60"/>
              </a:solidFill>
              <a:effectLst/>
              <a:uLnTx/>
              <a:uFillTx/>
              <a:latin typeface="Arial (Textkörper)"/>
              <a:ea typeface="+mn-ea"/>
              <a:cs typeface="Arabic Typesetting" panose="03020402040406030203" pitchFamily="66" charset="-78"/>
            </a:endParaRPr>
          </a:p>
        </p:txBody>
      </p:sp>
      <p:sp>
        <p:nvSpPr>
          <p:cNvPr id="33" name="Pfeil: nach rechts 32">
            <a:extLst>
              <a:ext uri="{FF2B5EF4-FFF2-40B4-BE49-F238E27FC236}">
                <a16:creationId xmlns:a16="http://schemas.microsoft.com/office/drawing/2014/main" id="{AFC84A1A-D078-4FF0-B744-3D741D80C435}"/>
              </a:ext>
            </a:extLst>
          </p:cNvPr>
          <p:cNvSpPr/>
          <p:nvPr/>
        </p:nvSpPr>
        <p:spPr>
          <a:xfrm>
            <a:off x="11153027" y="5546402"/>
            <a:ext cx="384677" cy="310034"/>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799" b="0" i="0" u="none" strike="noStrike" kern="1200" cap="none" spc="0" normalizeH="0" baseline="0" noProof="0">
              <a:ln>
                <a:noFill/>
              </a:ln>
              <a:solidFill>
                <a:prstClr val="white"/>
              </a:solidFill>
              <a:effectLst/>
              <a:uLnTx/>
              <a:uFillTx/>
              <a:latin typeface="Arial"/>
              <a:ea typeface="+mn-ea"/>
              <a:cs typeface="+mn-cs"/>
            </a:endParaRPr>
          </a:p>
        </p:txBody>
      </p:sp>
      <p:sp>
        <p:nvSpPr>
          <p:cNvPr id="34" name="Pfeil: nach rechts 33">
            <a:extLst>
              <a:ext uri="{FF2B5EF4-FFF2-40B4-BE49-F238E27FC236}">
                <a16:creationId xmlns:a16="http://schemas.microsoft.com/office/drawing/2014/main" id="{FE295701-77D8-4951-B02B-44AD3FE6E8A1}"/>
              </a:ext>
            </a:extLst>
          </p:cNvPr>
          <p:cNvSpPr/>
          <p:nvPr/>
        </p:nvSpPr>
        <p:spPr>
          <a:xfrm rot="1372077">
            <a:off x="3674358" y="4919037"/>
            <a:ext cx="384677" cy="310034"/>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799" b="0" i="0" u="none" strike="noStrike" kern="1200" cap="none" spc="0" normalizeH="0" baseline="0" noProof="0">
              <a:ln>
                <a:noFill/>
              </a:ln>
              <a:solidFill>
                <a:srgbClr val="C00000"/>
              </a:solidFill>
              <a:effectLst/>
              <a:uLnTx/>
              <a:uFillTx/>
              <a:latin typeface="Arial"/>
              <a:ea typeface="+mn-ea"/>
              <a:cs typeface="+mn-cs"/>
            </a:endParaRPr>
          </a:p>
        </p:txBody>
      </p:sp>
      <p:graphicFrame>
        <p:nvGraphicFramePr>
          <p:cNvPr id="2" name="Tabelle 1">
            <a:extLst>
              <a:ext uri="{FF2B5EF4-FFF2-40B4-BE49-F238E27FC236}">
                <a16:creationId xmlns:a16="http://schemas.microsoft.com/office/drawing/2014/main" id="{BDF965F5-17D4-40D0-A149-4AEC6A471622}"/>
              </a:ext>
            </a:extLst>
          </p:cNvPr>
          <p:cNvGraphicFramePr>
            <a:graphicFrameLocks noGrp="1"/>
          </p:cNvGraphicFramePr>
          <p:nvPr/>
        </p:nvGraphicFramePr>
        <p:xfrm>
          <a:off x="432091" y="5543345"/>
          <a:ext cx="3060000" cy="487426"/>
        </p:xfrm>
        <a:graphic>
          <a:graphicData uri="http://schemas.openxmlformats.org/drawingml/2006/table">
            <a:tbl>
              <a:tblPr firstRow="1" bandRow="1">
                <a:tableStyleId>{5C22544A-7EE6-4342-B048-85BDC9FD1C3A}</a:tableStyleId>
              </a:tblPr>
              <a:tblGrid>
                <a:gridCol w="2226168">
                  <a:extLst>
                    <a:ext uri="{9D8B030D-6E8A-4147-A177-3AD203B41FA5}">
                      <a16:colId xmlns:a16="http://schemas.microsoft.com/office/drawing/2014/main" val="4128800971"/>
                    </a:ext>
                  </a:extLst>
                </a:gridCol>
                <a:gridCol w="833832">
                  <a:extLst>
                    <a:ext uri="{9D8B030D-6E8A-4147-A177-3AD203B41FA5}">
                      <a16:colId xmlns:a16="http://schemas.microsoft.com/office/drawing/2014/main" val="2186437977"/>
                    </a:ext>
                  </a:extLst>
                </a:gridCol>
              </a:tblGrid>
              <a:tr h="468000">
                <a:tc>
                  <a:txBody>
                    <a:bodyPr/>
                    <a:lstStyle/>
                    <a:p>
                      <a:pPr marL="0" marR="0" lvl="0" indent="0" algn="ctr" defTabSz="1218773" rtl="0" eaLnBrk="1" fontAlgn="auto" latinLnBrk="0" hangingPunct="1">
                        <a:lnSpc>
                          <a:spcPct val="100000"/>
                        </a:lnSpc>
                        <a:spcBef>
                          <a:spcPts val="0"/>
                        </a:spcBef>
                        <a:spcAft>
                          <a:spcPts val="0"/>
                        </a:spcAft>
                        <a:buClrTx/>
                        <a:buSzTx/>
                        <a:buFontTx/>
                        <a:buNone/>
                        <a:tabLst/>
                        <a:defRPr/>
                      </a:pPr>
                      <a:r>
                        <a:rPr lang="en-US" sz="1599" b="0" kern="1200" dirty="0">
                          <a:solidFill>
                            <a:schemeClr val="tx1"/>
                          </a:solidFill>
                          <a:latin typeface="+mn-lt"/>
                          <a:ea typeface="+mn-ea"/>
                          <a:cs typeface="+mn-cs"/>
                        </a:rPr>
                        <a:t>Demand Compared </a:t>
                      </a:r>
                      <a:br>
                        <a:rPr lang="en-US" sz="1599" b="0" kern="1200" dirty="0">
                          <a:solidFill>
                            <a:schemeClr val="tx1"/>
                          </a:solidFill>
                          <a:latin typeface="+mn-lt"/>
                          <a:ea typeface="+mn-ea"/>
                          <a:cs typeface="+mn-cs"/>
                        </a:rPr>
                      </a:br>
                      <a:r>
                        <a:rPr lang="en-US" sz="1599" b="0" kern="1200" dirty="0">
                          <a:solidFill>
                            <a:schemeClr val="tx1"/>
                          </a:solidFill>
                          <a:latin typeface="+mn-lt"/>
                          <a:ea typeface="+mn-ea"/>
                          <a:cs typeface="+mn-cs"/>
                        </a:rPr>
                        <a:t>to the Previous Month</a:t>
                      </a:r>
                      <a:r>
                        <a:rPr lang="de-DE" sz="1599" b="0" kern="1200" dirty="0">
                          <a:solidFill>
                            <a:schemeClr val="tx1"/>
                          </a:solidFill>
                          <a:latin typeface="+mn-lt"/>
                          <a:ea typeface="+mn-ea"/>
                          <a:cs typeface="+mn-cs"/>
                        </a:rPr>
                        <a:t>:</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r"/>
                      <a:r>
                        <a:rPr lang="de-DE" sz="1599" b="0" kern="1200" dirty="0">
                          <a:solidFill>
                            <a:schemeClr val="tx1"/>
                          </a:solidFill>
                          <a:latin typeface="+mn-lt"/>
                          <a:ea typeface="+mn-ea"/>
                          <a:cs typeface="+mn-cs"/>
                        </a:rPr>
                        <a:t>-8 Pt.</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17260866"/>
                  </a:ext>
                </a:extLst>
              </a:tr>
            </a:tbl>
          </a:graphicData>
        </a:graphic>
      </p:graphicFrame>
      <p:sp>
        <p:nvSpPr>
          <p:cNvPr id="26" name="Pfeil: nach rechts 25">
            <a:extLst>
              <a:ext uri="{FF2B5EF4-FFF2-40B4-BE49-F238E27FC236}">
                <a16:creationId xmlns:a16="http://schemas.microsoft.com/office/drawing/2014/main" id="{7F158070-DFB3-4346-8CE8-FD45771C913E}"/>
              </a:ext>
            </a:extLst>
          </p:cNvPr>
          <p:cNvSpPr/>
          <p:nvPr/>
        </p:nvSpPr>
        <p:spPr>
          <a:xfrm rot="21414719">
            <a:off x="7450403" y="4868161"/>
            <a:ext cx="384677" cy="310034"/>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799" b="0" i="0" u="none" strike="noStrike" kern="1200" cap="none" spc="0" normalizeH="0" baseline="0" noProof="0">
              <a:ln>
                <a:noFill/>
              </a:ln>
              <a:solidFill>
                <a:prstClr val="white"/>
              </a:solidFill>
              <a:effectLst/>
              <a:uLnTx/>
              <a:uFillTx/>
              <a:latin typeface="Arial"/>
              <a:ea typeface="+mn-ea"/>
              <a:cs typeface="+mn-cs"/>
            </a:endParaRPr>
          </a:p>
        </p:txBody>
      </p:sp>
      <p:sp>
        <p:nvSpPr>
          <p:cNvPr id="28" name="Pfeil: nach rechts 27">
            <a:extLst>
              <a:ext uri="{FF2B5EF4-FFF2-40B4-BE49-F238E27FC236}">
                <a16:creationId xmlns:a16="http://schemas.microsoft.com/office/drawing/2014/main" id="{89FF846C-18AB-49A6-A8BC-0D2A00B81E88}"/>
              </a:ext>
            </a:extLst>
          </p:cNvPr>
          <p:cNvSpPr/>
          <p:nvPr/>
        </p:nvSpPr>
        <p:spPr>
          <a:xfrm>
            <a:off x="3674587" y="5546402"/>
            <a:ext cx="384677" cy="310034"/>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799" b="0" i="0" u="none" strike="noStrike" kern="1200" cap="none" spc="0" normalizeH="0" baseline="0" noProof="0">
              <a:ln>
                <a:noFill/>
              </a:ln>
              <a:solidFill>
                <a:prstClr val="white"/>
              </a:solidFill>
              <a:effectLst/>
              <a:uLnTx/>
              <a:uFillTx/>
              <a:latin typeface="Arial"/>
              <a:ea typeface="+mn-ea"/>
              <a:cs typeface="+mn-cs"/>
            </a:endParaRPr>
          </a:p>
        </p:txBody>
      </p:sp>
      <p:sp>
        <p:nvSpPr>
          <p:cNvPr id="32" name="Pfeil: nach rechts 31">
            <a:extLst>
              <a:ext uri="{FF2B5EF4-FFF2-40B4-BE49-F238E27FC236}">
                <a16:creationId xmlns:a16="http://schemas.microsoft.com/office/drawing/2014/main" id="{9C088EA1-5A8A-4057-A9DC-2A3D1446157E}"/>
              </a:ext>
            </a:extLst>
          </p:cNvPr>
          <p:cNvSpPr/>
          <p:nvPr/>
        </p:nvSpPr>
        <p:spPr>
          <a:xfrm rot="20777878">
            <a:off x="11153503" y="4919037"/>
            <a:ext cx="384677" cy="310034"/>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799" b="0" i="0" u="none" strike="noStrike" kern="1200" cap="none" spc="0" normalizeH="0" baseline="0" noProof="0">
              <a:ln>
                <a:noFill/>
              </a:ln>
              <a:solidFill>
                <a:srgbClr val="C00000"/>
              </a:solidFill>
              <a:effectLst/>
              <a:uLnTx/>
              <a:uFillTx/>
              <a:latin typeface="Arial"/>
              <a:ea typeface="+mn-ea"/>
              <a:cs typeface="+mn-cs"/>
            </a:endParaRPr>
          </a:p>
        </p:txBody>
      </p:sp>
    </p:spTree>
    <p:extLst>
      <p:ext uri="{BB962C8B-B14F-4D97-AF65-F5344CB8AC3E}">
        <p14:creationId xmlns:p14="http://schemas.microsoft.com/office/powerpoint/2010/main" val="40485560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extplatzhalter 1">
            <a:extLst>
              <a:ext uri="{FF2B5EF4-FFF2-40B4-BE49-F238E27FC236}">
                <a16:creationId xmlns:a16="http://schemas.microsoft.com/office/drawing/2014/main" id="{702BC7BD-0261-4B98-BAA2-99CC3D306895}"/>
              </a:ext>
            </a:extLst>
          </p:cNvPr>
          <p:cNvSpPr txBox="1">
            <a:spLocks/>
          </p:cNvSpPr>
          <p:nvPr/>
        </p:nvSpPr>
        <p:spPr>
          <a:xfrm>
            <a:off x="230340" y="945931"/>
            <a:ext cx="11148860" cy="636396"/>
          </a:xfrm>
          <a:prstGeom prst="rect">
            <a:avLst/>
          </a:prstGeom>
        </p:spPr>
        <p:txBody>
          <a:bodyPr/>
          <a:lstStyle>
            <a:lvl1pPr marL="0" marR="0" indent="0" algn="l" defTabSz="913760" rtl="0" eaLnBrk="1" fontAlgn="auto" latinLnBrk="0" hangingPunct="1">
              <a:lnSpc>
                <a:spcPct val="100000"/>
              </a:lnSpc>
              <a:spcBef>
                <a:spcPts val="0"/>
              </a:spcBef>
              <a:spcAft>
                <a:spcPts val="600"/>
              </a:spcAft>
              <a:buClrTx/>
              <a:buSzTx/>
              <a:buFont typeface="Arial" panose="020B0604020202020204" pitchFamily="34" charset="0"/>
              <a:buNone/>
              <a:tabLst/>
              <a:defRPr sz="1999" kern="1200">
                <a:solidFill>
                  <a:srgbClr val="50575B"/>
                </a:solidFill>
                <a:latin typeface="+mn-lt"/>
                <a:ea typeface="+mn-ea"/>
                <a:cs typeface="+mn-cs"/>
              </a:defRPr>
            </a:lvl1pPr>
            <a:lvl2pPr marL="263341" marR="0" indent="-263341" algn="l" defTabSz="913760" rtl="0" eaLnBrk="1" fontAlgn="auto" latinLnBrk="0" hangingPunct="1">
              <a:lnSpc>
                <a:spcPct val="100000"/>
              </a:lnSpc>
              <a:spcBef>
                <a:spcPts val="0"/>
              </a:spcBef>
              <a:spcAft>
                <a:spcPts val="600"/>
              </a:spcAft>
              <a:buClr>
                <a:schemeClr val="tx2"/>
              </a:buClr>
              <a:buSzPct val="100000"/>
              <a:buFont typeface="Arial" panose="020B0604020202020204" pitchFamily="34" charset="0"/>
              <a:buChar char="»"/>
              <a:tabLst/>
              <a:defRPr sz="1999" kern="1200">
                <a:solidFill>
                  <a:srgbClr val="50575B"/>
                </a:solidFill>
                <a:latin typeface="+mn-lt"/>
                <a:ea typeface="+mn-ea"/>
                <a:cs typeface="+mn-cs"/>
              </a:defRPr>
            </a:lvl2pPr>
            <a:lvl3pPr marL="447362" marR="0" indent="-179262" algn="l" defTabSz="913760" rtl="0" eaLnBrk="1" fontAlgn="auto" latinLnBrk="0" hangingPunct="1">
              <a:lnSpc>
                <a:spcPct val="100000"/>
              </a:lnSpc>
              <a:spcBef>
                <a:spcPts val="0"/>
              </a:spcBef>
              <a:spcAft>
                <a:spcPts val="600"/>
              </a:spcAft>
              <a:buClrTx/>
              <a:buSzPct val="100000"/>
              <a:buFont typeface="Arial" panose="020B0604020202020204" pitchFamily="34" charset="0"/>
              <a:buChar char="•"/>
              <a:tabLst/>
              <a:defRPr sz="1999" kern="1200">
                <a:solidFill>
                  <a:srgbClr val="50575B"/>
                </a:solidFill>
                <a:latin typeface="+mn-lt"/>
                <a:ea typeface="+mn-ea"/>
                <a:cs typeface="+mn-cs"/>
              </a:defRPr>
            </a:lvl3pPr>
            <a:lvl4pPr marL="625037" marR="0" indent="-179262" algn="l" defTabSz="913760" rtl="0" eaLnBrk="1" fontAlgn="auto" latinLnBrk="0" hangingPunct="1">
              <a:lnSpc>
                <a:spcPct val="100000"/>
              </a:lnSpc>
              <a:spcBef>
                <a:spcPts val="0"/>
              </a:spcBef>
              <a:spcAft>
                <a:spcPts val="600"/>
              </a:spcAft>
              <a:buClrTx/>
              <a:buSzPct val="100000"/>
              <a:buFont typeface="Symbol" panose="05050102010706020507" pitchFamily="18" charset="2"/>
              <a:buChar char="-"/>
              <a:tabLst/>
              <a:defRPr sz="1999" kern="1200">
                <a:solidFill>
                  <a:srgbClr val="50575B"/>
                </a:solidFill>
                <a:latin typeface="+mn-lt"/>
                <a:ea typeface="+mn-ea"/>
                <a:cs typeface="+mn-cs"/>
              </a:defRPr>
            </a:lvl4pPr>
            <a:lvl5pPr marL="719496" indent="-179874" algn="l" defTabSz="1218773" rtl="0" eaLnBrk="1" latinLnBrk="0" hangingPunct="1">
              <a:spcBef>
                <a:spcPct val="20000"/>
              </a:spcBef>
              <a:buFont typeface="Wingdings" panose="05000000000000000000" pitchFamily="2" charset="2"/>
              <a:buChar char="Ø"/>
              <a:defRPr sz="1999" kern="1200" baseline="0">
                <a:solidFill>
                  <a:schemeClr val="tx2"/>
                </a:solidFill>
                <a:latin typeface="+mn-lt"/>
                <a:ea typeface="+mn-ea"/>
                <a:cs typeface="+mn-cs"/>
              </a:defRPr>
            </a:lvl5pPr>
            <a:lvl6pPr marL="719496" indent="-179874" algn="l" defTabSz="1218773" rtl="0" eaLnBrk="1" latinLnBrk="0" hangingPunct="1">
              <a:spcBef>
                <a:spcPct val="20000"/>
              </a:spcBef>
              <a:buFont typeface="Wingdings" panose="05000000000000000000" pitchFamily="2" charset="2"/>
              <a:buChar char="Ø"/>
              <a:defRPr sz="1999" kern="1200">
                <a:solidFill>
                  <a:schemeClr val="tx2"/>
                </a:solidFill>
                <a:latin typeface="+mn-lt"/>
                <a:ea typeface="+mn-ea"/>
                <a:cs typeface="+mn-cs"/>
              </a:defRPr>
            </a:lvl6pPr>
            <a:lvl7pPr marL="3961012" indent="-304694" algn="l" defTabSz="1218773" rtl="0" eaLnBrk="1" latinLnBrk="0" hangingPunct="1">
              <a:spcBef>
                <a:spcPct val="20000"/>
              </a:spcBef>
              <a:buFont typeface="Arial" panose="020B0604020202020204" pitchFamily="34" charset="0"/>
              <a:buChar char="•"/>
              <a:defRPr sz="2698" kern="1200">
                <a:solidFill>
                  <a:schemeClr val="tx1"/>
                </a:solidFill>
                <a:latin typeface="+mn-lt"/>
                <a:ea typeface="+mn-ea"/>
                <a:cs typeface="+mn-cs"/>
              </a:defRPr>
            </a:lvl7pPr>
            <a:lvl8pPr marL="4570398" indent="-304694" algn="l" defTabSz="1218773" rtl="0" eaLnBrk="1" latinLnBrk="0" hangingPunct="1">
              <a:spcBef>
                <a:spcPct val="20000"/>
              </a:spcBef>
              <a:buFont typeface="Arial" panose="020B0604020202020204" pitchFamily="34" charset="0"/>
              <a:buChar char="•"/>
              <a:defRPr sz="2698" kern="1200">
                <a:solidFill>
                  <a:schemeClr val="tx1"/>
                </a:solidFill>
                <a:latin typeface="+mn-lt"/>
                <a:ea typeface="+mn-ea"/>
                <a:cs typeface="+mn-cs"/>
              </a:defRPr>
            </a:lvl8pPr>
            <a:lvl9pPr marL="5179786" indent="-304694" algn="l" defTabSz="1218773" rtl="0" eaLnBrk="1" latinLnBrk="0" hangingPunct="1">
              <a:spcBef>
                <a:spcPct val="20000"/>
              </a:spcBef>
              <a:buFont typeface="Arial" panose="020B0604020202020204" pitchFamily="34" charset="0"/>
              <a:buChar char="•"/>
              <a:defRPr sz="2698" kern="1200">
                <a:solidFill>
                  <a:schemeClr val="tx1"/>
                </a:solidFill>
                <a:latin typeface="+mn-lt"/>
                <a:ea typeface="+mn-ea"/>
                <a:cs typeface="+mn-cs"/>
              </a:defRPr>
            </a:lvl9pPr>
          </a:lstStyle>
          <a:p>
            <a:pPr marL="0" marR="0" lvl="0" indent="0" algn="l" defTabSz="91376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50575B"/>
                </a:solidFill>
                <a:effectLst/>
                <a:uLnTx/>
                <a:uFillTx/>
                <a:latin typeface="Arial"/>
                <a:ea typeface="+mn-ea"/>
                <a:cs typeface="+mn-cs"/>
              </a:rPr>
              <a:t>MET production compared to the evolution of European industrial production</a:t>
            </a:r>
            <a:br>
              <a:rPr kumimoji="0" lang="de-DE" sz="1600" b="1" i="0" u="none" strike="noStrike" kern="1200" cap="none" spc="0" normalizeH="0" baseline="0" noProof="0" dirty="0">
                <a:ln>
                  <a:noFill/>
                </a:ln>
                <a:solidFill>
                  <a:srgbClr val="50575B"/>
                </a:solidFill>
                <a:effectLst/>
                <a:uLnTx/>
                <a:uFillTx/>
                <a:latin typeface="Arial"/>
                <a:ea typeface="+mn-ea"/>
                <a:cs typeface="+mn-cs"/>
              </a:rPr>
            </a:br>
            <a:r>
              <a:rPr kumimoji="0" lang="en-US" sz="1400" b="0" i="0" u="none" strike="noStrike" kern="1200" cap="none" spc="0" normalizeH="0" baseline="0" noProof="0" dirty="0">
                <a:ln>
                  <a:noFill/>
                </a:ln>
                <a:solidFill>
                  <a:srgbClr val="50575B"/>
                </a:solidFill>
                <a:effectLst/>
                <a:uLnTx/>
                <a:uFillTx/>
                <a:latin typeface="Arial"/>
                <a:ea typeface="+mn-ea"/>
                <a:cs typeface="+mn-cs"/>
              </a:rPr>
              <a:t>Price, calendar, and seasonally adjusted values (Ø 2015 = 100)</a:t>
            </a:r>
          </a:p>
        </p:txBody>
      </p:sp>
      <p:sp>
        <p:nvSpPr>
          <p:cNvPr id="6" name="Textplatzhalter 5">
            <a:extLst>
              <a:ext uri="{FF2B5EF4-FFF2-40B4-BE49-F238E27FC236}">
                <a16:creationId xmlns:a16="http://schemas.microsoft.com/office/drawing/2014/main" id="{7EC5EE55-F9E0-40EC-ABDC-17886FBA64BC}"/>
              </a:ext>
            </a:extLst>
          </p:cNvPr>
          <p:cNvSpPr>
            <a:spLocks noGrp="1"/>
          </p:cNvSpPr>
          <p:nvPr>
            <p:ph type="body" sz="quarter" idx="12"/>
          </p:nvPr>
        </p:nvSpPr>
        <p:spPr>
          <a:xfrm>
            <a:off x="99535" y="6105178"/>
            <a:ext cx="11614175" cy="485663"/>
          </a:xfrm>
        </p:spPr>
        <p:txBody>
          <a:bodyPr>
            <a:normAutofit/>
          </a:bodyPr>
          <a:lstStyle/>
          <a:p>
            <a:r>
              <a:rPr lang="de-DE" sz="1199" dirty="0">
                <a:solidFill>
                  <a:schemeClr val="tx1">
                    <a:lumMod val="65000"/>
                    <a:lumOff val="35000"/>
                  </a:schemeClr>
                </a:solidFill>
                <a:latin typeface="Arial" panose="020B0604020202020204" pitchFamily="34" charset="0"/>
                <a:cs typeface="Arial" panose="020B0604020202020204" pitchFamily="34" charset="0"/>
              </a:rPr>
              <a:t>Source: Eurostat; Federal Office </a:t>
            </a:r>
            <a:r>
              <a:rPr lang="de-DE" sz="1199" dirty="0" err="1">
                <a:solidFill>
                  <a:schemeClr val="tx1">
                    <a:lumMod val="65000"/>
                    <a:lumOff val="35000"/>
                  </a:schemeClr>
                </a:solidFill>
                <a:latin typeface="Arial" panose="020B0604020202020204" pitchFamily="34" charset="0"/>
                <a:cs typeface="Arial" panose="020B0604020202020204" pitchFamily="34" charset="0"/>
              </a:rPr>
              <a:t>of</a:t>
            </a:r>
            <a:r>
              <a:rPr lang="de-DE" sz="1199" dirty="0">
                <a:solidFill>
                  <a:schemeClr val="tx1">
                    <a:lumMod val="65000"/>
                    <a:lumOff val="35000"/>
                  </a:schemeClr>
                </a:solidFill>
                <a:latin typeface="Arial" panose="020B0604020202020204" pitchFamily="34" charset="0"/>
                <a:cs typeface="Arial" panose="020B0604020202020204" pitchFamily="34" charset="0"/>
              </a:rPr>
              <a:t> </a:t>
            </a:r>
            <a:r>
              <a:rPr lang="de-DE" sz="1199" dirty="0" err="1">
                <a:solidFill>
                  <a:schemeClr val="tx1">
                    <a:lumMod val="65000"/>
                    <a:lumOff val="35000"/>
                  </a:schemeClr>
                </a:solidFill>
                <a:latin typeface="Arial" panose="020B0604020202020204" pitchFamily="34" charset="0"/>
                <a:cs typeface="Arial" panose="020B0604020202020204" pitchFamily="34" charset="0"/>
              </a:rPr>
              <a:t>Statistics</a:t>
            </a:r>
            <a:r>
              <a:rPr lang="de-DE" sz="1199" dirty="0">
                <a:solidFill>
                  <a:schemeClr val="tx1">
                    <a:lumMod val="65000"/>
                    <a:lumOff val="35000"/>
                  </a:schemeClr>
                </a:solidFill>
                <a:latin typeface="Arial" panose="020B0604020202020204" pitchFamily="34" charset="0"/>
                <a:cs typeface="Arial" panose="020B0604020202020204" pitchFamily="34" charset="0"/>
              </a:rPr>
              <a:t>; Gesamtmetall </a:t>
            </a:r>
            <a:r>
              <a:rPr lang="de-DE" sz="1199" dirty="0" err="1">
                <a:solidFill>
                  <a:schemeClr val="tx1">
                    <a:lumMod val="65000"/>
                    <a:lumOff val="35000"/>
                  </a:schemeClr>
                </a:solidFill>
                <a:latin typeface="Arial" panose="020B0604020202020204" pitchFamily="34" charset="0"/>
                <a:cs typeface="Arial" panose="020B0604020202020204" pitchFamily="34" charset="0"/>
              </a:rPr>
              <a:t>calculations</a:t>
            </a:r>
            <a:r>
              <a:rPr lang="de-DE" sz="1199" dirty="0">
                <a:solidFill>
                  <a:schemeClr val="tx1">
                    <a:lumMod val="65000"/>
                    <a:lumOff val="35000"/>
                  </a:schemeClr>
                </a:solidFill>
                <a:latin typeface="Arial" panose="020B0604020202020204" pitchFamily="34" charset="0"/>
                <a:cs typeface="Arial" panose="020B0604020202020204" pitchFamily="34" charset="0"/>
              </a:rPr>
              <a:t>	</a:t>
            </a:r>
          </a:p>
        </p:txBody>
      </p:sp>
      <p:graphicFrame>
        <p:nvGraphicFramePr>
          <p:cNvPr id="13" name="Inhaltsplatzhalter 12">
            <a:extLst>
              <a:ext uri="{FF2B5EF4-FFF2-40B4-BE49-F238E27FC236}">
                <a16:creationId xmlns:a16="http://schemas.microsoft.com/office/drawing/2014/main" id="{4C407B96-F7A5-4CF7-8254-2A20F7902BE5}"/>
              </a:ext>
            </a:extLst>
          </p:cNvPr>
          <p:cNvGraphicFramePr>
            <a:graphicFrameLocks noGrp="1"/>
          </p:cNvGraphicFramePr>
          <p:nvPr>
            <p:ph sz="quarter" idx="14"/>
          </p:nvPr>
        </p:nvGraphicFramePr>
        <p:xfrm>
          <a:off x="252413" y="1503430"/>
          <a:ext cx="11614150" cy="4549561"/>
        </p:xfrm>
        <a:graphic>
          <a:graphicData uri="http://schemas.openxmlformats.org/drawingml/2006/chart">
            <c:chart xmlns:c="http://schemas.openxmlformats.org/drawingml/2006/chart" xmlns:r="http://schemas.openxmlformats.org/officeDocument/2006/relationships" r:id="rId2"/>
          </a:graphicData>
        </a:graphic>
      </p:graphicFrame>
      <p:sp>
        <p:nvSpPr>
          <p:cNvPr id="5" name="Titel 4">
            <a:extLst>
              <a:ext uri="{FF2B5EF4-FFF2-40B4-BE49-F238E27FC236}">
                <a16:creationId xmlns:a16="http://schemas.microsoft.com/office/drawing/2014/main" id="{F9279F28-C6A8-4648-B9E4-1015D566861D}"/>
              </a:ext>
            </a:extLst>
          </p:cNvPr>
          <p:cNvSpPr>
            <a:spLocks noGrp="1"/>
          </p:cNvSpPr>
          <p:nvPr>
            <p:ph type="title"/>
          </p:nvPr>
        </p:nvSpPr>
        <p:spPr/>
        <p:txBody>
          <a:bodyPr/>
          <a:lstStyle/>
          <a:p>
            <a:r>
              <a:rPr lang="de-DE" dirty="0"/>
              <a:t>European </a:t>
            </a:r>
            <a:r>
              <a:rPr lang="de-DE" dirty="0" err="1"/>
              <a:t>industrial</a:t>
            </a:r>
            <a:r>
              <a:rPr lang="de-DE" dirty="0"/>
              <a:t> </a:t>
            </a:r>
            <a:r>
              <a:rPr lang="de-DE" dirty="0" err="1"/>
              <a:t>production</a:t>
            </a:r>
            <a:r>
              <a:rPr lang="de-DE" dirty="0"/>
              <a:t> </a:t>
            </a:r>
            <a:r>
              <a:rPr lang="de-DE" dirty="0" err="1"/>
              <a:t>weakens</a:t>
            </a:r>
            <a:endParaRPr lang="de-DE" dirty="0"/>
          </a:p>
        </p:txBody>
      </p:sp>
      <p:sp>
        <p:nvSpPr>
          <p:cNvPr id="4" name="Foliennummernplatzhalter 3">
            <a:extLst>
              <a:ext uri="{FF2B5EF4-FFF2-40B4-BE49-F238E27FC236}">
                <a16:creationId xmlns:a16="http://schemas.microsoft.com/office/drawing/2014/main" id="{64AA3A5A-2E30-4C6E-BBCF-2DA461DC986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1131B2-4820-4D6B-8436-FC6DECFA1E39}" type="slidenum">
              <a:rPr kumimoji="0" lang="de-DE" sz="1199" b="0" i="0" u="none" strike="noStrike" kern="1200" cap="none" spc="0" normalizeH="0" baseline="0" noProof="0">
                <a:ln>
                  <a:noFill/>
                </a:ln>
                <a:solidFill>
                  <a:srgbClr val="005687"/>
                </a:solidFill>
                <a:effectLst/>
                <a:uLnTx/>
                <a:uFillTx/>
                <a:latin typeface="Arial (Textkörp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de-DE" sz="1199" b="0" i="0" u="none" strike="noStrike" kern="1200" cap="none" spc="0" normalizeH="0" baseline="0" noProof="0" dirty="0">
              <a:ln>
                <a:noFill/>
              </a:ln>
              <a:solidFill>
                <a:srgbClr val="50575B">
                  <a:tint val="75000"/>
                </a:srgbClr>
              </a:solidFill>
              <a:effectLst/>
              <a:uLnTx/>
              <a:uFillTx/>
              <a:latin typeface="Arial"/>
              <a:ea typeface="+mn-ea"/>
              <a:cs typeface="+mn-cs"/>
            </a:endParaRPr>
          </a:p>
        </p:txBody>
      </p:sp>
      <p:sp>
        <p:nvSpPr>
          <p:cNvPr id="9" name="Textfeld 8">
            <a:extLst>
              <a:ext uri="{FF2B5EF4-FFF2-40B4-BE49-F238E27FC236}">
                <a16:creationId xmlns:a16="http://schemas.microsoft.com/office/drawing/2014/main" id="{9681FF91-D9B9-4053-A0B2-9C12F2785AD0}"/>
              </a:ext>
            </a:extLst>
          </p:cNvPr>
          <p:cNvSpPr txBox="1"/>
          <p:nvPr/>
        </p:nvSpPr>
        <p:spPr>
          <a:xfrm>
            <a:off x="10413482" y="1877205"/>
            <a:ext cx="1166821" cy="307563"/>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399" b="1" i="0" u="none" strike="noStrike" kern="1200" cap="none" spc="0" normalizeH="0" baseline="0" noProof="0" dirty="0">
                <a:ln>
                  <a:noFill/>
                </a:ln>
                <a:solidFill>
                  <a:srgbClr val="50575B"/>
                </a:solidFill>
                <a:effectLst/>
                <a:uLnTx/>
                <a:uFillTx/>
                <a:latin typeface="Arial"/>
                <a:ea typeface="+mn-ea"/>
                <a:cs typeface="+mn-cs"/>
              </a:rPr>
              <a:t>Nov</a:t>
            </a:r>
          </a:p>
        </p:txBody>
      </p:sp>
      <p:sp>
        <p:nvSpPr>
          <p:cNvPr id="17" name="Fußzeilenplatzhalter 1">
            <a:extLst>
              <a:ext uri="{FF2B5EF4-FFF2-40B4-BE49-F238E27FC236}">
                <a16:creationId xmlns:a16="http://schemas.microsoft.com/office/drawing/2014/main" id="{F3E58FE3-F8C4-4873-8D61-570B4C7572A5}"/>
              </a:ext>
            </a:extLst>
          </p:cNvPr>
          <p:cNvSpPr>
            <a:spLocks noGrp="1"/>
          </p:cNvSpPr>
          <p:nvPr>
            <p:ph type="ftr" sz="quarter" idx="10"/>
          </p:nvPr>
        </p:nvSpPr>
        <p:spPr>
          <a:xfrm>
            <a:off x="230340" y="6453917"/>
            <a:ext cx="7198125" cy="277008"/>
          </a:xfrm>
        </p:spPr>
        <p:txBody>
          <a:bodyPr/>
          <a:lstStyle/>
          <a:p>
            <a:pPr marL="0" marR="0" lvl="0" indent="0" algn="l" defTabSz="913760" rtl="0" eaLnBrk="1" fontAlgn="auto" latinLnBrk="0" hangingPunct="1">
              <a:lnSpc>
                <a:spcPct val="100000"/>
              </a:lnSpc>
              <a:spcBef>
                <a:spcPts val="0"/>
              </a:spcBef>
              <a:spcAft>
                <a:spcPts val="0"/>
              </a:spcAft>
              <a:buClrTx/>
              <a:buSzTx/>
              <a:buFontTx/>
              <a:buNone/>
              <a:tabLst/>
              <a:defRPr/>
            </a:pPr>
            <a:r>
              <a:rPr kumimoji="0" lang="en-US" sz="1199" b="0" i="0" u="none" strike="noStrike" kern="1200" cap="none" spc="0" normalizeH="0" baseline="0" noProof="0" dirty="0">
                <a:ln>
                  <a:noFill/>
                </a:ln>
                <a:solidFill>
                  <a:srgbClr val="003D60"/>
                </a:solidFill>
                <a:effectLst/>
                <a:uLnTx/>
                <a:uFillTx/>
                <a:latin typeface="Arial (Textkörper)"/>
                <a:ea typeface="+mn-ea"/>
                <a:cs typeface="Arabic Typesetting" panose="03020402040406030203" pitchFamily="66" charset="-78"/>
              </a:rPr>
              <a:t>MET business cycle report, March 2024</a:t>
            </a:r>
            <a:endParaRPr kumimoji="0" lang="de-DE" sz="1199" b="0" i="0" u="none" strike="noStrike" kern="1200" cap="none" spc="0" normalizeH="0" baseline="0" noProof="0" dirty="0">
              <a:ln>
                <a:noFill/>
              </a:ln>
              <a:solidFill>
                <a:srgbClr val="003D60"/>
              </a:solidFill>
              <a:effectLst/>
              <a:uLnTx/>
              <a:uFillTx/>
              <a:latin typeface="Arial (Textkörper)"/>
              <a:ea typeface="+mn-ea"/>
              <a:cs typeface="Arabic Typesetting" panose="03020402040406030203" pitchFamily="66" charset="-78"/>
            </a:endParaRPr>
          </a:p>
        </p:txBody>
      </p:sp>
    </p:spTree>
    <p:extLst>
      <p:ext uri="{BB962C8B-B14F-4D97-AF65-F5344CB8AC3E}">
        <p14:creationId xmlns:p14="http://schemas.microsoft.com/office/powerpoint/2010/main" val="34472707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0" name="Inhaltsplatzhalter 18">
            <a:extLst>
              <a:ext uri="{FF2B5EF4-FFF2-40B4-BE49-F238E27FC236}">
                <a16:creationId xmlns:a16="http://schemas.microsoft.com/office/drawing/2014/main" id="{4FA9F1CE-5D35-4D61-AEBA-E4074469A842}"/>
              </a:ext>
            </a:extLst>
          </p:cNvPr>
          <p:cNvGraphicFramePr>
            <a:graphicFrameLocks/>
          </p:cNvGraphicFramePr>
          <p:nvPr/>
        </p:nvGraphicFramePr>
        <p:xfrm>
          <a:off x="252413" y="1651522"/>
          <a:ext cx="5722937" cy="4444155"/>
        </p:xfrm>
        <a:graphic>
          <a:graphicData uri="http://schemas.openxmlformats.org/drawingml/2006/chart">
            <c:chart xmlns:c="http://schemas.openxmlformats.org/drawingml/2006/chart" xmlns:r="http://schemas.openxmlformats.org/officeDocument/2006/relationships" r:id="rId2"/>
          </a:graphicData>
        </a:graphic>
      </p:graphicFrame>
      <p:sp>
        <p:nvSpPr>
          <p:cNvPr id="2" name="Fußzeilenplatzhalter 1">
            <a:extLst>
              <a:ext uri="{FF2B5EF4-FFF2-40B4-BE49-F238E27FC236}">
                <a16:creationId xmlns:a16="http://schemas.microsoft.com/office/drawing/2014/main" id="{1BAE464F-F06B-4633-9319-4D796876E3CB}"/>
              </a:ext>
            </a:extLst>
          </p:cNvPr>
          <p:cNvSpPr>
            <a:spLocks noGrp="1"/>
          </p:cNvSpPr>
          <p:nvPr>
            <p:ph type="ftr" sz="quarter" idx="10"/>
          </p:nvPr>
        </p:nvSpPr>
        <p:spPr/>
        <p:txBody>
          <a:bodyPr/>
          <a:lstStyle/>
          <a:p>
            <a:pPr marL="0" marR="0" lvl="0" indent="0" algn="l" defTabSz="913760" rtl="0" eaLnBrk="1" fontAlgn="auto" latinLnBrk="0" hangingPunct="1">
              <a:lnSpc>
                <a:spcPct val="100000"/>
              </a:lnSpc>
              <a:spcBef>
                <a:spcPts val="0"/>
              </a:spcBef>
              <a:spcAft>
                <a:spcPts val="0"/>
              </a:spcAft>
              <a:buClrTx/>
              <a:buSzTx/>
              <a:buFontTx/>
              <a:buNone/>
              <a:tabLst/>
              <a:defRPr/>
            </a:pPr>
            <a:r>
              <a:rPr kumimoji="0" lang="en-US" sz="1199" b="0" i="0" u="none" strike="noStrike" kern="1200" cap="none" spc="0" normalizeH="0" baseline="0" noProof="0" dirty="0">
                <a:ln>
                  <a:noFill/>
                </a:ln>
                <a:solidFill>
                  <a:srgbClr val="003D60"/>
                </a:solidFill>
                <a:effectLst/>
                <a:uLnTx/>
                <a:uFillTx/>
                <a:latin typeface="Arial (Textkörper)"/>
                <a:ea typeface="+mn-ea"/>
                <a:cs typeface="Arabic Typesetting" panose="03020402040406030203" pitchFamily="66" charset="-78"/>
              </a:rPr>
              <a:t>MET business cycle report, March 2024</a:t>
            </a:r>
            <a:endParaRPr kumimoji="0" lang="de-DE" sz="1199" b="0" i="0" u="none" strike="noStrike" kern="1200" cap="none" spc="0" normalizeH="0" baseline="0" noProof="0" dirty="0">
              <a:ln>
                <a:noFill/>
              </a:ln>
              <a:solidFill>
                <a:srgbClr val="003D60"/>
              </a:solidFill>
              <a:effectLst/>
              <a:uLnTx/>
              <a:uFillTx/>
              <a:latin typeface="Arial (Textkörper)"/>
              <a:ea typeface="+mn-ea"/>
              <a:cs typeface="Arabic Typesetting" panose="03020402040406030203" pitchFamily="66" charset="-78"/>
            </a:endParaRPr>
          </a:p>
        </p:txBody>
      </p:sp>
      <p:sp>
        <p:nvSpPr>
          <p:cNvPr id="3" name="Textplatzhalter 2">
            <a:extLst>
              <a:ext uri="{FF2B5EF4-FFF2-40B4-BE49-F238E27FC236}">
                <a16:creationId xmlns:a16="http://schemas.microsoft.com/office/drawing/2014/main" id="{8A42D259-8B0F-45E4-B5A8-26564898E0F2}"/>
              </a:ext>
            </a:extLst>
          </p:cNvPr>
          <p:cNvSpPr>
            <a:spLocks noGrp="1"/>
          </p:cNvSpPr>
          <p:nvPr>
            <p:ph type="body" sz="quarter" idx="13"/>
          </p:nvPr>
        </p:nvSpPr>
        <p:spPr>
          <a:xfrm>
            <a:off x="6215221" y="955712"/>
            <a:ext cx="5722937" cy="5242105"/>
          </a:xfrm>
        </p:spPr>
        <p:txBody>
          <a:bodyPr>
            <a:normAutofit fontScale="92500" lnSpcReduction="10000"/>
          </a:bodyPr>
          <a:lstStyle/>
          <a:p>
            <a:pPr>
              <a:lnSpc>
                <a:spcPct val="120000"/>
              </a:lnSpc>
            </a:pPr>
            <a:r>
              <a:rPr lang="en-US" sz="1800" dirty="0"/>
              <a:t>In November, approximately 3.98 million employees were working in the MET industry, which is an increase of 40,000 or 1.0% compared to the previous year. The number of employees remained at the same level as the previous month when seasonally adjusted, continuing the sideways movement since spring. Weak demand is slowing down the rebuilding process, while labor shortages remain a major problem. Personnel plans were again negative on balance at the beginning of the year.   31% of all MET companies could increase production with appropriate personnel, making staff shortage the second most significant production obstacle after order shortage. Material shortage still hinders production in 18% of MET companies. The gap in statistical skilled labor is decreasing slightly. In December, approximately 264,000 STEM positions could have been filled if the right personnel were available.</a:t>
            </a:r>
            <a:endParaRPr lang="en-GB" sz="1800" noProof="0" dirty="0"/>
          </a:p>
        </p:txBody>
      </p:sp>
      <p:sp>
        <p:nvSpPr>
          <p:cNvPr id="4" name="Titel 3">
            <a:extLst>
              <a:ext uri="{FF2B5EF4-FFF2-40B4-BE49-F238E27FC236}">
                <a16:creationId xmlns:a16="http://schemas.microsoft.com/office/drawing/2014/main" id="{ACB00048-1FFE-4755-8FAC-A49F35B10947}"/>
              </a:ext>
            </a:extLst>
          </p:cNvPr>
          <p:cNvSpPr>
            <a:spLocks noGrp="1"/>
          </p:cNvSpPr>
          <p:nvPr>
            <p:ph type="title"/>
          </p:nvPr>
        </p:nvSpPr>
        <p:spPr>
          <a:xfrm>
            <a:off x="251933" y="230324"/>
            <a:ext cx="11523123" cy="510845"/>
          </a:xfrm>
        </p:spPr>
        <p:txBody>
          <a:bodyPr>
            <a:noAutofit/>
          </a:bodyPr>
          <a:lstStyle/>
          <a:p>
            <a:r>
              <a:rPr lang="en-US" sz="1800" dirty="0"/>
              <a:t>Employment Development Stable – Skilled Labor Shortages Continue to be Problematic Despite Weak Demand</a:t>
            </a:r>
            <a:endParaRPr lang="en-GB" sz="1800" noProof="0" dirty="0"/>
          </a:p>
        </p:txBody>
      </p:sp>
      <p:sp>
        <p:nvSpPr>
          <p:cNvPr id="5" name="Foliennummernplatzhalter 4">
            <a:extLst>
              <a:ext uri="{FF2B5EF4-FFF2-40B4-BE49-F238E27FC236}">
                <a16:creationId xmlns:a16="http://schemas.microsoft.com/office/drawing/2014/main" id="{B84C80A4-A9A9-49FB-93F3-0AF18A208C93}"/>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1131B2-4820-4D6B-8436-FC6DECFA1E39}" type="slidenum">
              <a:rPr kumimoji="0" lang="de-DE" sz="1199" b="0" i="0" u="none" strike="noStrike" kern="1200" cap="none" spc="0" normalizeH="0" baseline="0" noProof="0" smtClean="0">
                <a:ln>
                  <a:noFill/>
                </a:ln>
                <a:solidFill>
                  <a:srgbClr val="005687"/>
                </a:solidFill>
                <a:effectLst/>
                <a:uLnTx/>
                <a:uFillTx/>
                <a:latin typeface="Arial (Textkörp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de-DE" sz="1199" b="0" i="0" u="none" strike="noStrike" kern="1200" cap="none" spc="0" normalizeH="0" baseline="0" noProof="0" dirty="0">
              <a:ln>
                <a:noFill/>
              </a:ln>
              <a:solidFill>
                <a:srgbClr val="50575B">
                  <a:tint val="75000"/>
                </a:srgbClr>
              </a:solidFill>
              <a:effectLst/>
              <a:uLnTx/>
              <a:uFillTx/>
              <a:latin typeface="Arial"/>
              <a:ea typeface="+mn-ea"/>
              <a:cs typeface="+mn-cs"/>
            </a:endParaRPr>
          </a:p>
        </p:txBody>
      </p:sp>
      <p:sp>
        <p:nvSpPr>
          <p:cNvPr id="10" name="Textplatzhalter 1">
            <a:extLst>
              <a:ext uri="{FF2B5EF4-FFF2-40B4-BE49-F238E27FC236}">
                <a16:creationId xmlns:a16="http://schemas.microsoft.com/office/drawing/2014/main" id="{69706BB5-6017-405E-B46D-1576343CB0CB}"/>
              </a:ext>
            </a:extLst>
          </p:cNvPr>
          <p:cNvSpPr txBox="1">
            <a:spLocks/>
          </p:cNvSpPr>
          <p:nvPr/>
        </p:nvSpPr>
        <p:spPr>
          <a:xfrm>
            <a:off x="230340" y="945931"/>
            <a:ext cx="5984881" cy="440780"/>
          </a:xfrm>
          <a:prstGeom prst="rect">
            <a:avLst/>
          </a:prstGeom>
        </p:spPr>
        <p:txBody>
          <a:bodyPr/>
          <a:lstStyle>
            <a:lvl1pPr marL="0" marR="0" indent="0" algn="l" defTabSz="913760" rtl="0" eaLnBrk="1" fontAlgn="auto" latinLnBrk="0" hangingPunct="1">
              <a:lnSpc>
                <a:spcPct val="100000"/>
              </a:lnSpc>
              <a:spcBef>
                <a:spcPts val="0"/>
              </a:spcBef>
              <a:spcAft>
                <a:spcPts val="600"/>
              </a:spcAft>
              <a:buClrTx/>
              <a:buSzTx/>
              <a:buFont typeface="Arial" panose="020B0604020202020204" pitchFamily="34" charset="0"/>
              <a:buNone/>
              <a:tabLst/>
              <a:defRPr sz="1999" kern="1200">
                <a:solidFill>
                  <a:srgbClr val="50575B"/>
                </a:solidFill>
                <a:latin typeface="+mn-lt"/>
                <a:ea typeface="+mn-ea"/>
                <a:cs typeface="+mn-cs"/>
              </a:defRPr>
            </a:lvl1pPr>
            <a:lvl2pPr marL="263341" marR="0" indent="-263341" algn="l" defTabSz="913760" rtl="0" eaLnBrk="1" fontAlgn="auto" latinLnBrk="0" hangingPunct="1">
              <a:lnSpc>
                <a:spcPct val="100000"/>
              </a:lnSpc>
              <a:spcBef>
                <a:spcPts val="0"/>
              </a:spcBef>
              <a:spcAft>
                <a:spcPts val="600"/>
              </a:spcAft>
              <a:buClr>
                <a:schemeClr val="tx2"/>
              </a:buClr>
              <a:buSzPct val="100000"/>
              <a:buFont typeface="Arial" panose="020B0604020202020204" pitchFamily="34" charset="0"/>
              <a:buChar char="»"/>
              <a:tabLst/>
              <a:defRPr sz="1999" kern="1200">
                <a:solidFill>
                  <a:srgbClr val="50575B"/>
                </a:solidFill>
                <a:latin typeface="+mn-lt"/>
                <a:ea typeface="+mn-ea"/>
                <a:cs typeface="+mn-cs"/>
              </a:defRPr>
            </a:lvl2pPr>
            <a:lvl3pPr marL="447362" marR="0" indent="-179262" algn="l" defTabSz="913760" rtl="0" eaLnBrk="1" fontAlgn="auto" latinLnBrk="0" hangingPunct="1">
              <a:lnSpc>
                <a:spcPct val="100000"/>
              </a:lnSpc>
              <a:spcBef>
                <a:spcPts val="0"/>
              </a:spcBef>
              <a:spcAft>
                <a:spcPts val="600"/>
              </a:spcAft>
              <a:buClrTx/>
              <a:buSzPct val="100000"/>
              <a:buFont typeface="Arial" panose="020B0604020202020204" pitchFamily="34" charset="0"/>
              <a:buChar char="•"/>
              <a:tabLst/>
              <a:defRPr sz="1999" kern="1200">
                <a:solidFill>
                  <a:srgbClr val="50575B"/>
                </a:solidFill>
                <a:latin typeface="+mn-lt"/>
                <a:ea typeface="+mn-ea"/>
                <a:cs typeface="+mn-cs"/>
              </a:defRPr>
            </a:lvl3pPr>
            <a:lvl4pPr marL="625037" marR="0" indent="-179262" algn="l" defTabSz="913760" rtl="0" eaLnBrk="1" fontAlgn="auto" latinLnBrk="0" hangingPunct="1">
              <a:lnSpc>
                <a:spcPct val="100000"/>
              </a:lnSpc>
              <a:spcBef>
                <a:spcPts val="0"/>
              </a:spcBef>
              <a:spcAft>
                <a:spcPts val="600"/>
              </a:spcAft>
              <a:buClrTx/>
              <a:buSzPct val="100000"/>
              <a:buFont typeface="Symbol" panose="05050102010706020507" pitchFamily="18" charset="2"/>
              <a:buChar char="-"/>
              <a:tabLst/>
              <a:defRPr sz="1999" kern="1200">
                <a:solidFill>
                  <a:srgbClr val="50575B"/>
                </a:solidFill>
                <a:latin typeface="+mn-lt"/>
                <a:ea typeface="+mn-ea"/>
                <a:cs typeface="+mn-cs"/>
              </a:defRPr>
            </a:lvl4pPr>
            <a:lvl5pPr marL="719496" indent="-179874" algn="l" defTabSz="1218773" rtl="0" eaLnBrk="1" latinLnBrk="0" hangingPunct="1">
              <a:spcBef>
                <a:spcPct val="20000"/>
              </a:spcBef>
              <a:buFont typeface="Wingdings" panose="05000000000000000000" pitchFamily="2" charset="2"/>
              <a:buChar char="Ø"/>
              <a:defRPr sz="1999" kern="1200" baseline="0">
                <a:solidFill>
                  <a:schemeClr val="tx2"/>
                </a:solidFill>
                <a:latin typeface="+mn-lt"/>
                <a:ea typeface="+mn-ea"/>
                <a:cs typeface="+mn-cs"/>
              </a:defRPr>
            </a:lvl5pPr>
            <a:lvl6pPr marL="719496" indent="-179874" algn="l" defTabSz="1218773" rtl="0" eaLnBrk="1" latinLnBrk="0" hangingPunct="1">
              <a:spcBef>
                <a:spcPct val="20000"/>
              </a:spcBef>
              <a:buFont typeface="Wingdings" panose="05000000000000000000" pitchFamily="2" charset="2"/>
              <a:buChar char="Ø"/>
              <a:defRPr sz="1999" kern="1200">
                <a:solidFill>
                  <a:schemeClr val="tx2"/>
                </a:solidFill>
                <a:latin typeface="+mn-lt"/>
                <a:ea typeface="+mn-ea"/>
                <a:cs typeface="+mn-cs"/>
              </a:defRPr>
            </a:lvl6pPr>
            <a:lvl7pPr marL="3961012" indent="-304694" algn="l" defTabSz="1218773" rtl="0" eaLnBrk="1" latinLnBrk="0" hangingPunct="1">
              <a:spcBef>
                <a:spcPct val="20000"/>
              </a:spcBef>
              <a:buFont typeface="Arial" panose="020B0604020202020204" pitchFamily="34" charset="0"/>
              <a:buChar char="•"/>
              <a:defRPr sz="2698" kern="1200">
                <a:solidFill>
                  <a:schemeClr val="tx1"/>
                </a:solidFill>
                <a:latin typeface="+mn-lt"/>
                <a:ea typeface="+mn-ea"/>
                <a:cs typeface="+mn-cs"/>
              </a:defRPr>
            </a:lvl7pPr>
            <a:lvl8pPr marL="4570398" indent="-304694" algn="l" defTabSz="1218773" rtl="0" eaLnBrk="1" latinLnBrk="0" hangingPunct="1">
              <a:spcBef>
                <a:spcPct val="20000"/>
              </a:spcBef>
              <a:buFont typeface="Arial" panose="020B0604020202020204" pitchFamily="34" charset="0"/>
              <a:buChar char="•"/>
              <a:defRPr sz="2698" kern="1200">
                <a:solidFill>
                  <a:schemeClr val="tx1"/>
                </a:solidFill>
                <a:latin typeface="+mn-lt"/>
                <a:ea typeface="+mn-ea"/>
                <a:cs typeface="+mn-cs"/>
              </a:defRPr>
            </a:lvl8pPr>
            <a:lvl9pPr marL="5179786" indent="-304694" algn="l" defTabSz="1218773" rtl="0" eaLnBrk="1" latinLnBrk="0" hangingPunct="1">
              <a:spcBef>
                <a:spcPct val="20000"/>
              </a:spcBef>
              <a:buFont typeface="Arial" panose="020B0604020202020204" pitchFamily="34" charset="0"/>
              <a:buChar char="•"/>
              <a:defRPr sz="2698" kern="1200">
                <a:solidFill>
                  <a:schemeClr val="tx1"/>
                </a:solidFill>
                <a:latin typeface="+mn-lt"/>
                <a:ea typeface="+mn-ea"/>
                <a:cs typeface="+mn-cs"/>
              </a:defRPr>
            </a:lvl9pPr>
          </a:lstStyle>
          <a:p>
            <a:pPr marL="0" marR="0" lvl="0" indent="0" algn="l" defTabSz="91376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50575B"/>
                </a:solidFill>
                <a:effectLst/>
                <a:uLnTx/>
                <a:uFillTx/>
                <a:latin typeface="Arial"/>
                <a:ea typeface="+mn-ea"/>
                <a:cs typeface="+mn-cs"/>
              </a:rPr>
              <a:t>Change in MET Employment Compared to the Same Month Last Year</a:t>
            </a:r>
            <a:br>
              <a:rPr kumimoji="0" lang="de-DE" sz="1600" b="1" i="0" u="none" strike="noStrike" kern="1200" cap="none" spc="0" normalizeH="0" baseline="0" noProof="0" dirty="0">
                <a:ln>
                  <a:noFill/>
                </a:ln>
                <a:solidFill>
                  <a:srgbClr val="50575B"/>
                </a:solidFill>
                <a:effectLst/>
                <a:uLnTx/>
                <a:uFillTx/>
                <a:latin typeface="Arial"/>
                <a:ea typeface="+mn-ea"/>
                <a:cs typeface="+mn-cs"/>
              </a:rPr>
            </a:br>
            <a:r>
              <a:rPr kumimoji="0" lang="de-DE" sz="1300" b="0" i="0" u="none" strike="noStrike" kern="1200" cap="none" spc="0" normalizeH="0" baseline="0" noProof="0" dirty="0">
                <a:ln>
                  <a:noFill/>
                </a:ln>
                <a:solidFill>
                  <a:srgbClr val="50575B"/>
                </a:solidFill>
                <a:effectLst/>
                <a:uLnTx/>
                <a:uFillTx/>
                <a:latin typeface="Arial"/>
                <a:ea typeface="+mn-ea"/>
                <a:cs typeface="+mn-cs"/>
              </a:rPr>
              <a:t> </a:t>
            </a:r>
            <a:r>
              <a:rPr kumimoji="0" lang="en-US" sz="1300" b="0" i="0" u="none" strike="noStrike" kern="1200" cap="none" spc="0" normalizeH="0" baseline="0" noProof="0" dirty="0">
                <a:ln>
                  <a:noFill/>
                </a:ln>
                <a:solidFill>
                  <a:srgbClr val="50575B"/>
                </a:solidFill>
                <a:effectLst/>
                <a:uLnTx/>
                <a:uFillTx/>
                <a:latin typeface="Arial"/>
                <a:ea typeface="+mn-ea"/>
                <a:cs typeface="+mn-cs"/>
              </a:rPr>
              <a:t>Δ November 2023/November 2022 by MET Economic Sectors.</a:t>
            </a:r>
            <a:endParaRPr kumimoji="0" lang="de-DE" sz="1300" b="0" i="0" u="none" strike="noStrike" kern="1200" cap="none" spc="0" normalizeH="0" baseline="0" noProof="0" dirty="0">
              <a:ln>
                <a:noFill/>
              </a:ln>
              <a:solidFill>
                <a:srgbClr val="50575B"/>
              </a:solidFill>
              <a:effectLst/>
              <a:uLnTx/>
              <a:uFillTx/>
              <a:latin typeface="Arial"/>
              <a:ea typeface="+mn-ea"/>
              <a:cs typeface="+mn-cs"/>
            </a:endParaRPr>
          </a:p>
        </p:txBody>
      </p:sp>
      <p:sp>
        <p:nvSpPr>
          <p:cNvPr id="12" name="Textplatzhalter 1">
            <a:extLst>
              <a:ext uri="{FF2B5EF4-FFF2-40B4-BE49-F238E27FC236}">
                <a16:creationId xmlns:a16="http://schemas.microsoft.com/office/drawing/2014/main" id="{1A1654C5-11FF-4CC4-AF01-1C779BF7F1DD}"/>
              </a:ext>
            </a:extLst>
          </p:cNvPr>
          <p:cNvSpPr txBox="1">
            <a:spLocks/>
          </p:cNvSpPr>
          <p:nvPr/>
        </p:nvSpPr>
        <p:spPr>
          <a:xfrm>
            <a:off x="253842" y="6066756"/>
            <a:ext cx="7882528" cy="318198"/>
          </a:xfrm>
          <a:prstGeom prst="rect">
            <a:avLst/>
          </a:prstGeom>
        </p:spPr>
        <p:txBody>
          <a:bodyPr/>
          <a:lstStyle>
            <a:lvl1pPr marL="0" marR="0" indent="0" algn="l" defTabSz="913760" rtl="0" eaLnBrk="1" fontAlgn="auto" latinLnBrk="0" hangingPunct="1">
              <a:lnSpc>
                <a:spcPct val="100000"/>
              </a:lnSpc>
              <a:spcBef>
                <a:spcPts val="0"/>
              </a:spcBef>
              <a:spcAft>
                <a:spcPts val="600"/>
              </a:spcAft>
              <a:buClrTx/>
              <a:buSzTx/>
              <a:buFont typeface="Arial" panose="020B0604020202020204" pitchFamily="34" charset="0"/>
              <a:buNone/>
              <a:tabLst/>
              <a:defRPr sz="1999" kern="1200">
                <a:solidFill>
                  <a:srgbClr val="50575B"/>
                </a:solidFill>
                <a:latin typeface="+mn-lt"/>
                <a:ea typeface="+mn-ea"/>
                <a:cs typeface="+mn-cs"/>
              </a:defRPr>
            </a:lvl1pPr>
            <a:lvl2pPr marL="263341" marR="0" indent="-263341" algn="l" defTabSz="913760" rtl="0" eaLnBrk="1" fontAlgn="auto" latinLnBrk="0" hangingPunct="1">
              <a:lnSpc>
                <a:spcPct val="100000"/>
              </a:lnSpc>
              <a:spcBef>
                <a:spcPts val="0"/>
              </a:spcBef>
              <a:spcAft>
                <a:spcPts val="600"/>
              </a:spcAft>
              <a:buClr>
                <a:schemeClr val="tx2"/>
              </a:buClr>
              <a:buSzPct val="100000"/>
              <a:buFont typeface="Arial" panose="020B0604020202020204" pitchFamily="34" charset="0"/>
              <a:buChar char="»"/>
              <a:tabLst/>
              <a:defRPr sz="1999" kern="1200">
                <a:solidFill>
                  <a:srgbClr val="50575B"/>
                </a:solidFill>
                <a:latin typeface="+mn-lt"/>
                <a:ea typeface="+mn-ea"/>
                <a:cs typeface="+mn-cs"/>
              </a:defRPr>
            </a:lvl2pPr>
            <a:lvl3pPr marL="447362" marR="0" indent="-179262" algn="l" defTabSz="913760" rtl="0" eaLnBrk="1" fontAlgn="auto" latinLnBrk="0" hangingPunct="1">
              <a:lnSpc>
                <a:spcPct val="100000"/>
              </a:lnSpc>
              <a:spcBef>
                <a:spcPts val="0"/>
              </a:spcBef>
              <a:spcAft>
                <a:spcPts val="600"/>
              </a:spcAft>
              <a:buClrTx/>
              <a:buSzPct val="100000"/>
              <a:buFont typeface="Arial" panose="020B0604020202020204" pitchFamily="34" charset="0"/>
              <a:buChar char="•"/>
              <a:tabLst/>
              <a:defRPr sz="1999" kern="1200">
                <a:solidFill>
                  <a:srgbClr val="50575B"/>
                </a:solidFill>
                <a:latin typeface="+mn-lt"/>
                <a:ea typeface="+mn-ea"/>
                <a:cs typeface="+mn-cs"/>
              </a:defRPr>
            </a:lvl3pPr>
            <a:lvl4pPr marL="625037" marR="0" indent="-179262" algn="l" defTabSz="913760" rtl="0" eaLnBrk="1" fontAlgn="auto" latinLnBrk="0" hangingPunct="1">
              <a:lnSpc>
                <a:spcPct val="100000"/>
              </a:lnSpc>
              <a:spcBef>
                <a:spcPts val="0"/>
              </a:spcBef>
              <a:spcAft>
                <a:spcPts val="600"/>
              </a:spcAft>
              <a:buClrTx/>
              <a:buSzPct val="100000"/>
              <a:buFont typeface="Symbol" panose="05050102010706020507" pitchFamily="18" charset="2"/>
              <a:buChar char="-"/>
              <a:tabLst/>
              <a:defRPr sz="1999" kern="1200">
                <a:solidFill>
                  <a:srgbClr val="50575B"/>
                </a:solidFill>
                <a:latin typeface="+mn-lt"/>
                <a:ea typeface="+mn-ea"/>
                <a:cs typeface="+mn-cs"/>
              </a:defRPr>
            </a:lvl4pPr>
            <a:lvl5pPr marL="719496" indent="-179874" algn="l" defTabSz="1218773" rtl="0" eaLnBrk="1" latinLnBrk="0" hangingPunct="1">
              <a:spcBef>
                <a:spcPct val="20000"/>
              </a:spcBef>
              <a:buFont typeface="Wingdings" panose="05000000000000000000" pitchFamily="2" charset="2"/>
              <a:buChar char="Ø"/>
              <a:defRPr sz="1999" kern="1200" baseline="0">
                <a:solidFill>
                  <a:schemeClr val="tx2"/>
                </a:solidFill>
                <a:latin typeface="+mn-lt"/>
                <a:ea typeface="+mn-ea"/>
                <a:cs typeface="+mn-cs"/>
              </a:defRPr>
            </a:lvl5pPr>
            <a:lvl6pPr marL="719496" indent="-179874" algn="l" defTabSz="1218773" rtl="0" eaLnBrk="1" latinLnBrk="0" hangingPunct="1">
              <a:spcBef>
                <a:spcPct val="20000"/>
              </a:spcBef>
              <a:buFont typeface="Wingdings" panose="05000000000000000000" pitchFamily="2" charset="2"/>
              <a:buChar char="Ø"/>
              <a:defRPr sz="1999" kern="1200">
                <a:solidFill>
                  <a:schemeClr val="tx2"/>
                </a:solidFill>
                <a:latin typeface="+mn-lt"/>
                <a:ea typeface="+mn-ea"/>
                <a:cs typeface="+mn-cs"/>
              </a:defRPr>
            </a:lvl6pPr>
            <a:lvl7pPr marL="3961012" indent="-304694" algn="l" defTabSz="1218773" rtl="0" eaLnBrk="1" latinLnBrk="0" hangingPunct="1">
              <a:spcBef>
                <a:spcPct val="20000"/>
              </a:spcBef>
              <a:buFont typeface="Arial" panose="020B0604020202020204" pitchFamily="34" charset="0"/>
              <a:buChar char="•"/>
              <a:defRPr sz="2698" kern="1200">
                <a:solidFill>
                  <a:schemeClr val="tx1"/>
                </a:solidFill>
                <a:latin typeface="+mn-lt"/>
                <a:ea typeface="+mn-ea"/>
                <a:cs typeface="+mn-cs"/>
              </a:defRPr>
            </a:lvl7pPr>
            <a:lvl8pPr marL="4570398" indent="-304694" algn="l" defTabSz="1218773" rtl="0" eaLnBrk="1" latinLnBrk="0" hangingPunct="1">
              <a:spcBef>
                <a:spcPct val="20000"/>
              </a:spcBef>
              <a:buFont typeface="Arial" panose="020B0604020202020204" pitchFamily="34" charset="0"/>
              <a:buChar char="•"/>
              <a:defRPr sz="2698" kern="1200">
                <a:solidFill>
                  <a:schemeClr val="tx1"/>
                </a:solidFill>
                <a:latin typeface="+mn-lt"/>
                <a:ea typeface="+mn-ea"/>
                <a:cs typeface="+mn-cs"/>
              </a:defRPr>
            </a:lvl8pPr>
            <a:lvl9pPr marL="5179786" indent="-304694" algn="l" defTabSz="1218773" rtl="0" eaLnBrk="1" latinLnBrk="0" hangingPunct="1">
              <a:spcBef>
                <a:spcPct val="20000"/>
              </a:spcBef>
              <a:buFont typeface="Arial" panose="020B0604020202020204" pitchFamily="34" charset="0"/>
              <a:buChar char="•"/>
              <a:defRPr sz="2698" kern="1200">
                <a:solidFill>
                  <a:schemeClr val="tx1"/>
                </a:solidFill>
                <a:latin typeface="+mn-lt"/>
                <a:ea typeface="+mn-ea"/>
                <a:cs typeface="+mn-cs"/>
              </a:defRPr>
            </a:lvl9pPr>
          </a:lstStyle>
          <a:p>
            <a:pPr marL="0" marR="0" lvl="0" indent="0" algn="l" defTabSz="91376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de-DE" sz="1200" b="0" i="0" u="none" strike="noStrike" kern="1200" cap="none" spc="0" normalizeH="0" baseline="0" noProof="0" dirty="0">
                <a:ln>
                  <a:noFill/>
                </a:ln>
                <a:solidFill>
                  <a:srgbClr val="50575B"/>
                </a:solidFill>
                <a:effectLst/>
                <a:uLnTx/>
                <a:uFillTx/>
                <a:latin typeface="Arial"/>
                <a:ea typeface="+mn-ea"/>
                <a:cs typeface="+mn-cs"/>
              </a:rPr>
              <a:t>Source: Federal Office </a:t>
            </a:r>
            <a:r>
              <a:rPr kumimoji="0" lang="de-DE" sz="1200" b="0" i="0" u="none" strike="noStrike" kern="1200" cap="none" spc="0" normalizeH="0" baseline="0" noProof="0" dirty="0" err="1">
                <a:ln>
                  <a:noFill/>
                </a:ln>
                <a:solidFill>
                  <a:srgbClr val="50575B"/>
                </a:solidFill>
                <a:effectLst/>
                <a:uLnTx/>
                <a:uFillTx/>
                <a:latin typeface="Arial"/>
                <a:ea typeface="+mn-ea"/>
                <a:cs typeface="+mn-cs"/>
              </a:rPr>
              <a:t>of</a:t>
            </a:r>
            <a:r>
              <a:rPr kumimoji="0" lang="de-DE" sz="1200" b="0" i="0" u="none" strike="noStrike" kern="1200" cap="none" spc="0" normalizeH="0" baseline="0" noProof="0" dirty="0">
                <a:ln>
                  <a:noFill/>
                </a:ln>
                <a:solidFill>
                  <a:srgbClr val="50575B"/>
                </a:solidFill>
                <a:effectLst/>
                <a:uLnTx/>
                <a:uFillTx/>
                <a:latin typeface="Arial"/>
                <a:ea typeface="+mn-ea"/>
                <a:cs typeface="+mn-cs"/>
              </a:rPr>
              <a:t> </a:t>
            </a:r>
            <a:r>
              <a:rPr kumimoji="0" lang="de-DE" sz="1200" b="0" i="0" u="none" strike="noStrike" kern="1200" cap="none" spc="0" normalizeH="0" baseline="0" noProof="0" dirty="0" err="1">
                <a:ln>
                  <a:noFill/>
                </a:ln>
                <a:solidFill>
                  <a:srgbClr val="50575B"/>
                </a:solidFill>
                <a:effectLst/>
                <a:uLnTx/>
                <a:uFillTx/>
                <a:latin typeface="Arial"/>
                <a:ea typeface="+mn-ea"/>
                <a:cs typeface="+mn-cs"/>
              </a:rPr>
              <a:t>Statistics</a:t>
            </a:r>
            <a:r>
              <a:rPr kumimoji="0" lang="de-DE" sz="1200" b="0" i="0" u="none" strike="noStrike" kern="1200" cap="none" spc="0" normalizeH="0" baseline="0" noProof="0" dirty="0">
                <a:ln>
                  <a:noFill/>
                </a:ln>
                <a:solidFill>
                  <a:srgbClr val="50575B"/>
                </a:solidFill>
                <a:effectLst/>
                <a:uLnTx/>
                <a:uFillTx/>
                <a:latin typeface="Arial"/>
                <a:ea typeface="+mn-ea"/>
                <a:cs typeface="+mn-cs"/>
              </a:rPr>
              <a:t>, Gesamtmetall </a:t>
            </a:r>
            <a:r>
              <a:rPr kumimoji="0" lang="de-DE" sz="1200" b="0" i="0" u="none" strike="noStrike" kern="1200" cap="none" spc="0" normalizeH="0" baseline="0" noProof="0" dirty="0" err="1">
                <a:ln>
                  <a:noFill/>
                </a:ln>
                <a:solidFill>
                  <a:srgbClr val="50575B"/>
                </a:solidFill>
                <a:effectLst/>
                <a:uLnTx/>
                <a:uFillTx/>
                <a:latin typeface="Arial"/>
                <a:ea typeface="+mn-ea"/>
                <a:cs typeface="+mn-cs"/>
              </a:rPr>
              <a:t>calculations</a:t>
            </a:r>
            <a:endParaRPr kumimoji="0" lang="de-DE" sz="1200" b="0" i="0" u="none" strike="noStrike" kern="1200" cap="none" spc="0" normalizeH="0" baseline="0" noProof="0" dirty="0">
              <a:ln>
                <a:noFill/>
              </a:ln>
              <a:solidFill>
                <a:srgbClr val="50575B"/>
              </a:solidFill>
              <a:effectLst/>
              <a:uLnTx/>
              <a:uFillTx/>
              <a:latin typeface="Arial"/>
              <a:ea typeface="+mn-ea"/>
              <a:cs typeface="+mn-cs"/>
            </a:endParaRPr>
          </a:p>
        </p:txBody>
      </p:sp>
      <p:sp>
        <p:nvSpPr>
          <p:cNvPr id="16" name="Rechteck 15">
            <a:extLst>
              <a:ext uri="{FF2B5EF4-FFF2-40B4-BE49-F238E27FC236}">
                <a16:creationId xmlns:a16="http://schemas.microsoft.com/office/drawing/2014/main" id="{A40E6129-998A-418C-9EF1-6F2AD6883048}"/>
              </a:ext>
            </a:extLst>
          </p:cNvPr>
          <p:cNvSpPr/>
          <p:nvPr/>
        </p:nvSpPr>
        <p:spPr>
          <a:xfrm>
            <a:off x="514096" y="4742211"/>
            <a:ext cx="1539458" cy="307777"/>
          </a:xfrm>
          <a:prstGeom prst="rect">
            <a:avLst/>
          </a:prstGeom>
          <a:solidFill>
            <a:schemeClr val="bg1"/>
          </a:solid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1200" b="0" i="0" u="none" strike="noStrike" kern="1200" baseline="0">
                <a:solidFill>
                  <a:srgbClr val="50575B"/>
                </a:solidFill>
                <a:latin typeface="Arial" panose="020B0604020202020204" pitchFamily="34" charset="0"/>
                <a:ea typeface="+mn-ea"/>
                <a:cs typeface="Arial" panose="020B0604020202020204" pitchFamily="34" charset="0"/>
              </a:defRPr>
            </a:pPr>
            <a:r>
              <a:rPr kumimoji="0" lang="en-US" sz="1400" b="0" i="0" u="none" strike="noStrike" kern="1200" cap="none" spc="0" normalizeH="0" baseline="0" noProof="0" dirty="0">
                <a:ln>
                  <a:noFill/>
                </a:ln>
                <a:solidFill>
                  <a:srgbClr val="50575B"/>
                </a:solidFill>
                <a:effectLst/>
                <a:uLnTx/>
                <a:uFillTx/>
                <a:latin typeface="Arial" panose="020B0604020202020204" pitchFamily="34" charset="0"/>
                <a:ea typeface="+mn-ea"/>
                <a:cs typeface="Arial" panose="020B0604020202020204" pitchFamily="34" charset="0"/>
              </a:rPr>
              <a:t>Metal Products</a:t>
            </a:r>
          </a:p>
        </p:txBody>
      </p:sp>
      <p:sp>
        <p:nvSpPr>
          <p:cNvPr id="17" name="Rechteck 16">
            <a:extLst>
              <a:ext uri="{FF2B5EF4-FFF2-40B4-BE49-F238E27FC236}">
                <a16:creationId xmlns:a16="http://schemas.microsoft.com/office/drawing/2014/main" id="{CCA9E43B-7271-4FAB-934D-7E29A4AF72A0}"/>
              </a:ext>
            </a:extLst>
          </p:cNvPr>
          <p:cNvSpPr/>
          <p:nvPr/>
        </p:nvSpPr>
        <p:spPr>
          <a:xfrm>
            <a:off x="292083" y="2100803"/>
            <a:ext cx="1761471" cy="307777"/>
          </a:xfrm>
          <a:prstGeom prst="rect">
            <a:avLst/>
          </a:prstGeom>
          <a:solidFill>
            <a:schemeClr val="bg1"/>
          </a:solid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1200" b="0" i="0" u="none" strike="noStrike" kern="1200" baseline="0">
                <a:solidFill>
                  <a:srgbClr val="50575B"/>
                </a:solidFill>
                <a:latin typeface="Arial" panose="020B0604020202020204" pitchFamily="34" charset="0"/>
                <a:ea typeface="+mn-ea"/>
                <a:cs typeface="Arial" panose="020B0604020202020204" pitchFamily="34" charset="0"/>
              </a:defRPr>
            </a:pPr>
            <a:r>
              <a:rPr kumimoji="0" lang="en-US" sz="1400" b="0" i="0" u="none" strike="noStrike" kern="1200" cap="none" spc="0" normalizeH="0" baseline="0" noProof="0" dirty="0">
                <a:ln>
                  <a:noFill/>
                </a:ln>
                <a:solidFill>
                  <a:srgbClr val="50575B"/>
                </a:solidFill>
                <a:effectLst/>
                <a:uLnTx/>
                <a:uFillTx/>
                <a:latin typeface="Arial" panose="020B0604020202020204" pitchFamily="34" charset="0"/>
                <a:ea typeface="+mn-ea"/>
                <a:cs typeface="Arial" panose="020B0604020202020204" pitchFamily="34" charset="0"/>
              </a:rPr>
              <a:t>Other Vehicles</a:t>
            </a:r>
          </a:p>
        </p:txBody>
      </p:sp>
      <p:sp>
        <p:nvSpPr>
          <p:cNvPr id="18" name="Rechteck 17">
            <a:extLst>
              <a:ext uri="{FF2B5EF4-FFF2-40B4-BE49-F238E27FC236}">
                <a16:creationId xmlns:a16="http://schemas.microsoft.com/office/drawing/2014/main" id="{D7FD0853-299A-478E-9201-34197594076D}"/>
              </a:ext>
            </a:extLst>
          </p:cNvPr>
          <p:cNvSpPr/>
          <p:nvPr/>
        </p:nvSpPr>
        <p:spPr>
          <a:xfrm>
            <a:off x="0" y="2546948"/>
            <a:ext cx="2053554" cy="307777"/>
          </a:xfrm>
          <a:prstGeom prst="rect">
            <a:avLst/>
          </a:prstGeom>
          <a:solidFill>
            <a:schemeClr val="bg1"/>
          </a:solid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1200" b="0" i="0" u="none" strike="noStrike" kern="1200" baseline="0">
                <a:solidFill>
                  <a:srgbClr val="50575B"/>
                </a:solidFill>
                <a:latin typeface="Arial" panose="020B0604020202020204" pitchFamily="34" charset="0"/>
                <a:ea typeface="+mn-ea"/>
                <a:cs typeface="Arial" panose="020B0604020202020204" pitchFamily="34" charset="0"/>
              </a:defRPr>
            </a:pPr>
            <a:r>
              <a:rPr kumimoji="0" lang="en-US" sz="1400" b="0" i="0" u="none" strike="noStrike" kern="1200" cap="none" spc="0" normalizeH="0" baseline="0" noProof="0" dirty="0">
                <a:ln>
                  <a:noFill/>
                </a:ln>
                <a:solidFill>
                  <a:srgbClr val="50575B"/>
                </a:solidFill>
                <a:effectLst/>
                <a:uLnTx/>
                <a:uFillTx/>
                <a:latin typeface="Arial" panose="020B0604020202020204" pitchFamily="34" charset="0"/>
                <a:ea typeface="+mn-ea"/>
                <a:cs typeface="Arial" panose="020B0604020202020204" pitchFamily="34" charset="0"/>
              </a:rPr>
              <a:t>Electronic Industries</a:t>
            </a:r>
          </a:p>
        </p:txBody>
      </p:sp>
      <p:sp>
        <p:nvSpPr>
          <p:cNvPr id="19" name="Rechteck 18">
            <a:extLst>
              <a:ext uri="{FF2B5EF4-FFF2-40B4-BE49-F238E27FC236}">
                <a16:creationId xmlns:a16="http://schemas.microsoft.com/office/drawing/2014/main" id="{7E7068FD-EB9E-4DC2-9BDA-6FD4BAC7CDE1}"/>
              </a:ext>
            </a:extLst>
          </p:cNvPr>
          <p:cNvSpPr/>
          <p:nvPr/>
        </p:nvSpPr>
        <p:spPr>
          <a:xfrm>
            <a:off x="1027240" y="5619179"/>
            <a:ext cx="1026314" cy="307777"/>
          </a:xfrm>
          <a:prstGeom prst="rect">
            <a:avLst/>
          </a:prstGeom>
          <a:solidFill>
            <a:schemeClr val="bg1"/>
          </a:solid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50575B"/>
                </a:solidFill>
                <a:effectLst/>
                <a:uLnTx/>
                <a:uFillTx/>
                <a:latin typeface="Arial"/>
                <a:ea typeface="+mn-ea"/>
                <a:cs typeface="+mn-cs"/>
              </a:rPr>
              <a:t>Castings</a:t>
            </a:r>
          </a:p>
        </p:txBody>
      </p:sp>
      <p:sp>
        <p:nvSpPr>
          <p:cNvPr id="6" name="Rechteck 5">
            <a:extLst>
              <a:ext uri="{FF2B5EF4-FFF2-40B4-BE49-F238E27FC236}">
                <a16:creationId xmlns:a16="http://schemas.microsoft.com/office/drawing/2014/main" id="{C9722AA4-FD81-406C-8D54-763FAEC4BED3}"/>
              </a:ext>
            </a:extLst>
          </p:cNvPr>
          <p:cNvSpPr/>
          <p:nvPr/>
        </p:nvSpPr>
        <p:spPr>
          <a:xfrm>
            <a:off x="238634" y="5178495"/>
            <a:ext cx="1814920" cy="307777"/>
          </a:xfrm>
          <a:prstGeom prst="rect">
            <a:avLst/>
          </a:prstGeom>
          <a:solidFill>
            <a:schemeClr val="bg1"/>
          </a:solidFill>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50575B"/>
                </a:solidFill>
                <a:effectLst/>
                <a:uLnTx/>
                <a:uFillTx/>
                <a:latin typeface="Arial"/>
                <a:ea typeface="+mn-ea"/>
                <a:cs typeface="+mn-cs"/>
              </a:rPr>
              <a:t>Other Manufacturing</a:t>
            </a:r>
          </a:p>
        </p:txBody>
      </p:sp>
      <p:sp>
        <p:nvSpPr>
          <p:cNvPr id="21" name="Rechteck 20">
            <a:extLst>
              <a:ext uri="{FF2B5EF4-FFF2-40B4-BE49-F238E27FC236}">
                <a16:creationId xmlns:a16="http://schemas.microsoft.com/office/drawing/2014/main" id="{1C8CE106-45A8-4C83-9425-D67B0399A598}"/>
              </a:ext>
            </a:extLst>
          </p:cNvPr>
          <p:cNvSpPr/>
          <p:nvPr/>
        </p:nvSpPr>
        <p:spPr>
          <a:xfrm>
            <a:off x="602897" y="3874726"/>
            <a:ext cx="1450657" cy="307777"/>
          </a:xfrm>
          <a:prstGeom prst="rect">
            <a:avLst/>
          </a:prstGeom>
          <a:solidFill>
            <a:schemeClr val="bg1"/>
          </a:solid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1200" b="0" i="0" u="none" strike="noStrike" kern="1200" baseline="0">
                <a:solidFill>
                  <a:srgbClr val="50575B"/>
                </a:solidFill>
                <a:latin typeface="Arial" panose="020B0604020202020204" pitchFamily="34" charset="0"/>
                <a:ea typeface="+mn-ea"/>
                <a:cs typeface="Arial" panose="020B0604020202020204" pitchFamily="34" charset="0"/>
              </a:defRPr>
            </a:pPr>
            <a:r>
              <a:rPr kumimoji="0" lang="en-US" sz="1400" b="0" i="0" u="none" strike="noStrike" kern="1200" cap="none" spc="0" normalizeH="0" baseline="0" noProof="0" dirty="0">
                <a:ln>
                  <a:noFill/>
                </a:ln>
                <a:solidFill>
                  <a:srgbClr val="50575B"/>
                </a:solidFill>
                <a:effectLst/>
                <a:uLnTx/>
                <a:uFillTx/>
                <a:latin typeface="Arial" panose="020B0604020202020204" pitchFamily="34" charset="0"/>
                <a:ea typeface="+mn-ea"/>
                <a:cs typeface="Arial" panose="020B0604020202020204" pitchFamily="34" charset="0"/>
              </a:rPr>
              <a:t>Machinery</a:t>
            </a:r>
          </a:p>
        </p:txBody>
      </p:sp>
      <p:sp>
        <p:nvSpPr>
          <p:cNvPr id="7" name="Rechteck 6">
            <a:extLst>
              <a:ext uri="{FF2B5EF4-FFF2-40B4-BE49-F238E27FC236}">
                <a16:creationId xmlns:a16="http://schemas.microsoft.com/office/drawing/2014/main" id="{B62E4AD2-B228-4891-A1C7-342D4EE9EFAE}"/>
              </a:ext>
            </a:extLst>
          </p:cNvPr>
          <p:cNvSpPr/>
          <p:nvPr/>
        </p:nvSpPr>
        <p:spPr>
          <a:xfrm>
            <a:off x="855256" y="3433264"/>
            <a:ext cx="1198298" cy="307777"/>
          </a:xfrm>
          <a:prstGeom prst="rect">
            <a:avLst/>
          </a:prstGeom>
          <a:solidFill>
            <a:schemeClr val="bg1"/>
          </a:solid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0575B"/>
                </a:solidFill>
                <a:effectLst/>
                <a:uLnTx/>
                <a:uFillTx/>
                <a:latin typeface="Arial" panose="020B0604020202020204" pitchFamily="34" charset="0"/>
                <a:ea typeface="+mn-ea"/>
                <a:cs typeface="Arial" panose="020B0604020202020204" pitchFamily="34" charset="0"/>
              </a:rPr>
              <a:t>Maintenance</a:t>
            </a:r>
            <a:endParaRPr kumimoji="0" lang="de-DE" sz="1400" b="0" i="0" u="none" strike="noStrike" kern="1200" cap="none" spc="0" normalizeH="0" baseline="0" noProof="0" dirty="0">
              <a:ln>
                <a:noFill/>
              </a:ln>
              <a:solidFill>
                <a:srgbClr val="50575B"/>
              </a:solidFill>
              <a:effectLst/>
              <a:uLnTx/>
              <a:uFillTx/>
              <a:latin typeface="Arial" panose="020B0604020202020204" pitchFamily="34" charset="0"/>
              <a:ea typeface="+mn-ea"/>
              <a:cs typeface="Arial" panose="020B0604020202020204" pitchFamily="34" charset="0"/>
            </a:endParaRPr>
          </a:p>
        </p:txBody>
      </p:sp>
      <p:sp>
        <p:nvSpPr>
          <p:cNvPr id="22" name="Rechteck 21">
            <a:extLst>
              <a:ext uri="{FF2B5EF4-FFF2-40B4-BE49-F238E27FC236}">
                <a16:creationId xmlns:a16="http://schemas.microsoft.com/office/drawing/2014/main" id="{B50B96BB-4CD3-456B-8468-3BF897B825E6}"/>
              </a:ext>
            </a:extLst>
          </p:cNvPr>
          <p:cNvSpPr/>
          <p:nvPr/>
        </p:nvSpPr>
        <p:spPr>
          <a:xfrm>
            <a:off x="341973" y="2950179"/>
            <a:ext cx="5543816" cy="361431"/>
          </a:xfrm>
          <a:prstGeom prst="rect">
            <a:avLst/>
          </a:prstGeom>
          <a:solidFill>
            <a:schemeClr val="accent3">
              <a:lumMod val="40000"/>
              <a:lumOff val="60000"/>
              <a:alpha val="28000"/>
            </a:schemeClr>
          </a:solidFill>
          <a:ln>
            <a:solidFill>
              <a:schemeClr val="tx2">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2289953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2" name="Inhaltsplatzhalter 20">
            <a:extLst>
              <a:ext uri="{FF2B5EF4-FFF2-40B4-BE49-F238E27FC236}">
                <a16:creationId xmlns:a16="http://schemas.microsoft.com/office/drawing/2014/main" id="{F914E2FF-92A0-418F-971A-0111BB8B6615}"/>
              </a:ext>
            </a:extLst>
          </p:cNvPr>
          <p:cNvGraphicFramePr>
            <a:graphicFrameLocks/>
          </p:cNvGraphicFramePr>
          <p:nvPr/>
        </p:nvGraphicFramePr>
        <p:xfrm>
          <a:off x="252413" y="1573213"/>
          <a:ext cx="7321867" cy="4438787"/>
        </p:xfrm>
        <a:graphic>
          <a:graphicData uri="http://schemas.openxmlformats.org/drawingml/2006/chart">
            <c:chart xmlns:c="http://schemas.openxmlformats.org/drawingml/2006/chart" xmlns:r="http://schemas.openxmlformats.org/officeDocument/2006/relationships" r:id="rId2"/>
          </a:graphicData>
        </a:graphic>
      </p:graphicFrame>
      <p:sp>
        <p:nvSpPr>
          <p:cNvPr id="2" name="Fußzeilenplatzhalter 1">
            <a:extLst>
              <a:ext uri="{FF2B5EF4-FFF2-40B4-BE49-F238E27FC236}">
                <a16:creationId xmlns:a16="http://schemas.microsoft.com/office/drawing/2014/main" id="{1BAE464F-F06B-4633-9319-4D796876E3CB}"/>
              </a:ext>
            </a:extLst>
          </p:cNvPr>
          <p:cNvSpPr>
            <a:spLocks noGrp="1"/>
          </p:cNvSpPr>
          <p:nvPr>
            <p:ph type="ftr" sz="quarter" idx="10"/>
          </p:nvPr>
        </p:nvSpPr>
        <p:spPr/>
        <p:txBody>
          <a:bodyPr/>
          <a:lstStyle/>
          <a:p>
            <a:pPr marL="0" marR="0" lvl="0" indent="0" algn="l" defTabSz="913760" rtl="0" eaLnBrk="1" fontAlgn="auto" latinLnBrk="0" hangingPunct="1">
              <a:lnSpc>
                <a:spcPct val="100000"/>
              </a:lnSpc>
              <a:spcBef>
                <a:spcPts val="0"/>
              </a:spcBef>
              <a:spcAft>
                <a:spcPts val="0"/>
              </a:spcAft>
              <a:buClrTx/>
              <a:buSzTx/>
              <a:buFontTx/>
              <a:buNone/>
              <a:tabLst/>
              <a:defRPr/>
            </a:pPr>
            <a:r>
              <a:rPr kumimoji="0" lang="en-US" sz="1199" b="0" i="0" u="none" strike="noStrike" kern="1200" cap="none" spc="0" normalizeH="0" baseline="0" noProof="0" dirty="0">
                <a:ln>
                  <a:noFill/>
                </a:ln>
                <a:solidFill>
                  <a:srgbClr val="003D60"/>
                </a:solidFill>
                <a:effectLst/>
                <a:uLnTx/>
                <a:uFillTx/>
                <a:latin typeface="Arial (Textkörper)"/>
                <a:ea typeface="+mn-ea"/>
                <a:cs typeface="Arabic Typesetting" panose="03020402040406030203" pitchFamily="66" charset="-78"/>
              </a:rPr>
              <a:t>MET business cycle report, March 2024</a:t>
            </a:r>
            <a:endParaRPr kumimoji="0" lang="de-DE" sz="1199" b="0" i="0" u="none" strike="noStrike" kern="1200" cap="none" spc="0" normalizeH="0" baseline="0" noProof="0" dirty="0">
              <a:ln>
                <a:noFill/>
              </a:ln>
              <a:solidFill>
                <a:srgbClr val="003D60"/>
              </a:solidFill>
              <a:effectLst/>
              <a:uLnTx/>
              <a:uFillTx/>
              <a:latin typeface="Arial (Textkörper)"/>
              <a:ea typeface="+mn-ea"/>
              <a:cs typeface="Arabic Typesetting" panose="03020402040406030203" pitchFamily="66" charset="-78"/>
            </a:endParaRPr>
          </a:p>
        </p:txBody>
      </p:sp>
      <p:sp>
        <p:nvSpPr>
          <p:cNvPr id="3" name="Textplatzhalter 2">
            <a:extLst>
              <a:ext uri="{FF2B5EF4-FFF2-40B4-BE49-F238E27FC236}">
                <a16:creationId xmlns:a16="http://schemas.microsoft.com/office/drawing/2014/main" id="{8A42D259-8B0F-45E4-B5A8-26564898E0F2}"/>
              </a:ext>
            </a:extLst>
          </p:cNvPr>
          <p:cNvSpPr>
            <a:spLocks noGrp="1"/>
          </p:cNvSpPr>
          <p:nvPr>
            <p:ph type="body" sz="quarter" idx="13"/>
          </p:nvPr>
        </p:nvSpPr>
        <p:spPr>
          <a:xfrm>
            <a:off x="7641660" y="939364"/>
            <a:ext cx="4320000" cy="5364765"/>
          </a:xfrm>
        </p:spPr>
        <p:txBody>
          <a:bodyPr>
            <a:normAutofit lnSpcReduction="10000"/>
          </a:bodyPr>
          <a:lstStyle/>
          <a:p>
            <a:pPr>
              <a:lnSpc>
                <a:spcPct val="130000"/>
              </a:lnSpc>
            </a:pPr>
            <a:r>
              <a:rPr lang="en-GB" sz="1600" noProof="0" dirty="0"/>
              <a:t>Inflation rates significantly decreased in the autumn, mostly due to base effects in energy prices. Although wholesale and producer prices are still dropping, energy and energy-intensive preliminary products continue to be considerably higher than pre-crisis levels.</a:t>
            </a:r>
          </a:p>
          <a:p>
            <a:pPr>
              <a:lnSpc>
                <a:spcPct val="130000"/>
              </a:lnSpc>
            </a:pPr>
            <a:r>
              <a:rPr lang="en-GB" sz="1600" noProof="0" dirty="0"/>
              <a:t>The disinflation process is gradually expanding. Nevertheless, political measures, along with wage and cost pressures, have the potential to hinder the decline in inflation as we approach the turn of the year. Companies' prices are rising again, partly due to structural factors such as demography, decarbonisation, and decoupling. The Bundesbank projects a sideways movement slightly above the 2% goal in the next few months.</a:t>
            </a:r>
          </a:p>
        </p:txBody>
      </p:sp>
      <p:sp>
        <p:nvSpPr>
          <p:cNvPr id="4" name="Titel 3">
            <a:extLst>
              <a:ext uri="{FF2B5EF4-FFF2-40B4-BE49-F238E27FC236}">
                <a16:creationId xmlns:a16="http://schemas.microsoft.com/office/drawing/2014/main" id="{ACB00048-1FFE-4755-8FAC-A49F35B10947}"/>
              </a:ext>
            </a:extLst>
          </p:cNvPr>
          <p:cNvSpPr>
            <a:spLocks noGrp="1"/>
          </p:cNvSpPr>
          <p:nvPr>
            <p:ph type="title"/>
          </p:nvPr>
        </p:nvSpPr>
        <p:spPr>
          <a:xfrm>
            <a:off x="251934" y="230324"/>
            <a:ext cx="11609730" cy="510845"/>
          </a:xfrm>
        </p:spPr>
        <p:txBody>
          <a:bodyPr>
            <a:noAutofit/>
          </a:bodyPr>
          <a:lstStyle/>
          <a:p>
            <a:r>
              <a:rPr lang="en-US" sz="1800" dirty="0"/>
              <a:t>Decline in Inflation Rates: Factors of a Political and Structural Nature Slow Down the Disinflation Process</a:t>
            </a:r>
            <a:endParaRPr lang="en-GB" sz="1800" noProof="0" dirty="0"/>
          </a:p>
        </p:txBody>
      </p:sp>
      <p:sp>
        <p:nvSpPr>
          <p:cNvPr id="5" name="Foliennummernplatzhalter 4">
            <a:extLst>
              <a:ext uri="{FF2B5EF4-FFF2-40B4-BE49-F238E27FC236}">
                <a16:creationId xmlns:a16="http://schemas.microsoft.com/office/drawing/2014/main" id="{B84C80A4-A9A9-49FB-93F3-0AF18A208C93}"/>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1131B2-4820-4D6B-8436-FC6DECFA1E39}" type="slidenum">
              <a:rPr kumimoji="0" lang="de-DE" sz="1199" b="0" i="0" u="none" strike="noStrike" kern="1200" cap="none" spc="0" normalizeH="0" baseline="0" noProof="0" smtClean="0">
                <a:ln>
                  <a:noFill/>
                </a:ln>
                <a:solidFill>
                  <a:srgbClr val="005687"/>
                </a:solidFill>
                <a:effectLst/>
                <a:uLnTx/>
                <a:uFillTx/>
                <a:latin typeface="Arial (Textkörp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de-DE" sz="1199" b="0" i="0" u="none" strike="noStrike" kern="1200" cap="none" spc="0" normalizeH="0" baseline="0" noProof="0" dirty="0">
              <a:ln>
                <a:noFill/>
              </a:ln>
              <a:solidFill>
                <a:srgbClr val="50575B">
                  <a:tint val="75000"/>
                </a:srgbClr>
              </a:solidFill>
              <a:effectLst/>
              <a:uLnTx/>
              <a:uFillTx/>
              <a:latin typeface="Arial"/>
              <a:ea typeface="+mn-ea"/>
              <a:cs typeface="+mn-cs"/>
            </a:endParaRPr>
          </a:p>
        </p:txBody>
      </p:sp>
      <p:sp>
        <p:nvSpPr>
          <p:cNvPr id="9" name="Textfeld 14">
            <a:extLst>
              <a:ext uri="{FF2B5EF4-FFF2-40B4-BE49-F238E27FC236}">
                <a16:creationId xmlns:a16="http://schemas.microsoft.com/office/drawing/2014/main" id="{E887A5B1-21C7-4A6E-AFAA-A11E0A999D52}"/>
              </a:ext>
            </a:extLst>
          </p:cNvPr>
          <p:cNvSpPr txBox="1"/>
          <p:nvPr/>
        </p:nvSpPr>
        <p:spPr>
          <a:xfrm>
            <a:off x="6529800" y="4446336"/>
            <a:ext cx="853259" cy="271542"/>
          </a:xfrm>
          <a:prstGeom prst="rect">
            <a:avLst/>
          </a:prstGeom>
          <a:noFill/>
        </p:spPr>
        <p:txBody>
          <a:bodyPr wrap="square" lIns="108896" tIns="54448" rIns="108896" bIns="54448"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50" b="1" i="0" u="none" strike="noStrike" kern="1200" cap="none" spc="0" normalizeH="0" baseline="0" noProof="0" dirty="0">
                <a:ln>
                  <a:noFill/>
                </a:ln>
                <a:solidFill>
                  <a:srgbClr val="50575B"/>
                </a:solidFill>
                <a:effectLst/>
                <a:uLnTx/>
                <a:uFillTx/>
                <a:latin typeface="Arial"/>
                <a:ea typeface="+mn-ea"/>
                <a:cs typeface="+mn-cs"/>
              </a:rPr>
              <a:t>Nov</a:t>
            </a:r>
          </a:p>
        </p:txBody>
      </p:sp>
      <p:sp>
        <p:nvSpPr>
          <p:cNvPr id="13" name="Textplatzhalter 1">
            <a:extLst>
              <a:ext uri="{FF2B5EF4-FFF2-40B4-BE49-F238E27FC236}">
                <a16:creationId xmlns:a16="http://schemas.microsoft.com/office/drawing/2014/main" id="{9DF16D02-DD34-4FF8-98FE-A1E082325DF8}"/>
              </a:ext>
            </a:extLst>
          </p:cNvPr>
          <p:cNvSpPr txBox="1">
            <a:spLocks/>
          </p:cNvSpPr>
          <p:nvPr/>
        </p:nvSpPr>
        <p:spPr>
          <a:xfrm>
            <a:off x="253842" y="6066756"/>
            <a:ext cx="7882528" cy="318198"/>
          </a:xfrm>
          <a:prstGeom prst="rect">
            <a:avLst/>
          </a:prstGeom>
        </p:spPr>
        <p:txBody>
          <a:bodyPr/>
          <a:lstStyle>
            <a:lvl1pPr marL="0" marR="0" indent="0" algn="l" defTabSz="913760" rtl="0" eaLnBrk="1" fontAlgn="auto" latinLnBrk="0" hangingPunct="1">
              <a:lnSpc>
                <a:spcPct val="100000"/>
              </a:lnSpc>
              <a:spcBef>
                <a:spcPts val="0"/>
              </a:spcBef>
              <a:spcAft>
                <a:spcPts val="600"/>
              </a:spcAft>
              <a:buClrTx/>
              <a:buSzTx/>
              <a:buFont typeface="Arial" panose="020B0604020202020204" pitchFamily="34" charset="0"/>
              <a:buNone/>
              <a:tabLst/>
              <a:defRPr sz="1999" kern="1200">
                <a:solidFill>
                  <a:srgbClr val="50575B"/>
                </a:solidFill>
                <a:latin typeface="+mn-lt"/>
                <a:ea typeface="+mn-ea"/>
                <a:cs typeface="+mn-cs"/>
              </a:defRPr>
            </a:lvl1pPr>
            <a:lvl2pPr marL="263341" marR="0" indent="-263341" algn="l" defTabSz="913760" rtl="0" eaLnBrk="1" fontAlgn="auto" latinLnBrk="0" hangingPunct="1">
              <a:lnSpc>
                <a:spcPct val="100000"/>
              </a:lnSpc>
              <a:spcBef>
                <a:spcPts val="0"/>
              </a:spcBef>
              <a:spcAft>
                <a:spcPts val="600"/>
              </a:spcAft>
              <a:buClr>
                <a:schemeClr val="tx2"/>
              </a:buClr>
              <a:buSzPct val="100000"/>
              <a:buFont typeface="Arial" panose="020B0604020202020204" pitchFamily="34" charset="0"/>
              <a:buChar char="»"/>
              <a:tabLst/>
              <a:defRPr sz="1999" kern="1200">
                <a:solidFill>
                  <a:srgbClr val="50575B"/>
                </a:solidFill>
                <a:latin typeface="+mn-lt"/>
                <a:ea typeface="+mn-ea"/>
                <a:cs typeface="+mn-cs"/>
              </a:defRPr>
            </a:lvl2pPr>
            <a:lvl3pPr marL="447362" marR="0" indent="-179262" algn="l" defTabSz="913760" rtl="0" eaLnBrk="1" fontAlgn="auto" latinLnBrk="0" hangingPunct="1">
              <a:lnSpc>
                <a:spcPct val="100000"/>
              </a:lnSpc>
              <a:spcBef>
                <a:spcPts val="0"/>
              </a:spcBef>
              <a:spcAft>
                <a:spcPts val="600"/>
              </a:spcAft>
              <a:buClrTx/>
              <a:buSzPct val="100000"/>
              <a:buFont typeface="Arial" panose="020B0604020202020204" pitchFamily="34" charset="0"/>
              <a:buChar char="•"/>
              <a:tabLst/>
              <a:defRPr sz="1999" kern="1200">
                <a:solidFill>
                  <a:srgbClr val="50575B"/>
                </a:solidFill>
                <a:latin typeface="+mn-lt"/>
                <a:ea typeface="+mn-ea"/>
                <a:cs typeface="+mn-cs"/>
              </a:defRPr>
            </a:lvl3pPr>
            <a:lvl4pPr marL="625037" marR="0" indent="-179262" algn="l" defTabSz="913760" rtl="0" eaLnBrk="1" fontAlgn="auto" latinLnBrk="0" hangingPunct="1">
              <a:lnSpc>
                <a:spcPct val="100000"/>
              </a:lnSpc>
              <a:spcBef>
                <a:spcPts val="0"/>
              </a:spcBef>
              <a:spcAft>
                <a:spcPts val="600"/>
              </a:spcAft>
              <a:buClrTx/>
              <a:buSzPct val="100000"/>
              <a:buFont typeface="Symbol" panose="05050102010706020507" pitchFamily="18" charset="2"/>
              <a:buChar char="-"/>
              <a:tabLst/>
              <a:defRPr sz="1999" kern="1200">
                <a:solidFill>
                  <a:srgbClr val="50575B"/>
                </a:solidFill>
                <a:latin typeface="+mn-lt"/>
                <a:ea typeface="+mn-ea"/>
                <a:cs typeface="+mn-cs"/>
              </a:defRPr>
            </a:lvl4pPr>
            <a:lvl5pPr marL="719496" indent="-179874" algn="l" defTabSz="1218773" rtl="0" eaLnBrk="1" latinLnBrk="0" hangingPunct="1">
              <a:spcBef>
                <a:spcPct val="20000"/>
              </a:spcBef>
              <a:buFont typeface="Wingdings" panose="05000000000000000000" pitchFamily="2" charset="2"/>
              <a:buChar char="Ø"/>
              <a:defRPr sz="1999" kern="1200" baseline="0">
                <a:solidFill>
                  <a:schemeClr val="tx2"/>
                </a:solidFill>
                <a:latin typeface="+mn-lt"/>
                <a:ea typeface="+mn-ea"/>
                <a:cs typeface="+mn-cs"/>
              </a:defRPr>
            </a:lvl5pPr>
            <a:lvl6pPr marL="719496" indent="-179874" algn="l" defTabSz="1218773" rtl="0" eaLnBrk="1" latinLnBrk="0" hangingPunct="1">
              <a:spcBef>
                <a:spcPct val="20000"/>
              </a:spcBef>
              <a:buFont typeface="Wingdings" panose="05000000000000000000" pitchFamily="2" charset="2"/>
              <a:buChar char="Ø"/>
              <a:defRPr sz="1999" kern="1200">
                <a:solidFill>
                  <a:schemeClr val="tx2"/>
                </a:solidFill>
                <a:latin typeface="+mn-lt"/>
                <a:ea typeface="+mn-ea"/>
                <a:cs typeface="+mn-cs"/>
              </a:defRPr>
            </a:lvl6pPr>
            <a:lvl7pPr marL="3961012" indent="-304694" algn="l" defTabSz="1218773" rtl="0" eaLnBrk="1" latinLnBrk="0" hangingPunct="1">
              <a:spcBef>
                <a:spcPct val="20000"/>
              </a:spcBef>
              <a:buFont typeface="Arial" panose="020B0604020202020204" pitchFamily="34" charset="0"/>
              <a:buChar char="•"/>
              <a:defRPr sz="2698" kern="1200">
                <a:solidFill>
                  <a:schemeClr val="tx1"/>
                </a:solidFill>
                <a:latin typeface="+mn-lt"/>
                <a:ea typeface="+mn-ea"/>
                <a:cs typeface="+mn-cs"/>
              </a:defRPr>
            </a:lvl7pPr>
            <a:lvl8pPr marL="4570398" indent="-304694" algn="l" defTabSz="1218773" rtl="0" eaLnBrk="1" latinLnBrk="0" hangingPunct="1">
              <a:spcBef>
                <a:spcPct val="20000"/>
              </a:spcBef>
              <a:buFont typeface="Arial" panose="020B0604020202020204" pitchFamily="34" charset="0"/>
              <a:buChar char="•"/>
              <a:defRPr sz="2698" kern="1200">
                <a:solidFill>
                  <a:schemeClr val="tx1"/>
                </a:solidFill>
                <a:latin typeface="+mn-lt"/>
                <a:ea typeface="+mn-ea"/>
                <a:cs typeface="+mn-cs"/>
              </a:defRPr>
            </a:lvl8pPr>
            <a:lvl9pPr marL="5179786" indent="-304694" algn="l" defTabSz="1218773" rtl="0" eaLnBrk="1" latinLnBrk="0" hangingPunct="1">
              <a:spcBef>
                <a:spcPct val="20000"/>
              </a:spcBef>
              <a:buFont typeface="Arial" panose="020B0604020202020204" pitchFamily="34" charset="0"/>
              <a:buChar char="•"/>
              <a:defRPr sz="2698" kern="1200">
                <a:solidFill>
                  <a:schemeClr val="tx1"/>
                </a:solidFill>
                <a:latin typeface="+mn-lt"/>
                <a:ea typeface="+mn-ea"/>
                <a:cs typeface="+mn-cs"/>
              </a:defRPr>
            </a:lvl9pPr>
          </a:lstStyle>
          <a:p>
            <a:pPr marL="0" marR="0" lvl="0" indent="0" algn="l" defTabSz="91376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de-DE" sz="1200" b="0" i="0" u="none" strike="noStrike" kern="1200" cap="none" spc="0" normalizeH="0" baseline="0" noProof="0" dirty="0">
                <a:ln>
                  <a:noFill/>
                </a:ln>
                <a:solidFill>
                  <a:srgbClr val="50575B"/>
                </a:solidFill>
                <a:effectLst/>
                <a:uLnTx/>
                <a:uFillTx/>
                <a:latin typeface="Arial"/>
                <a:ea typeface="+mn-ea"/>
                <a:cs typeface="+mn-cs"/>
              </a:rPr>
              <a:t>Source: Federal Office </a:t>
            </a:r>
            <a:r>
              <a:rPr kumimoji="0" lang="de-DE" sz="1200" b="0" i="0" u="none" strike="noStrike" kern="1200" cap="none" spc="0" normalizeH="0" baseline="0" noProof="0" dirty="0" err="1">
                <a:ln>
                  <a:noFill/>
                </a:ln>
                <a:solidFill>
                  <a:srgbClr val="50575B"/>
                </a:solidFill>
                <a:effectLst/>
                <a:uLnTx/>
                <a:uFillTx/>
                <a:latin typeface="Arial"/>
                <a:ea typeface="+mn-ea"/>
                <a:cs typeface="+mn-cs"/>
              </a:rPr>
              <a:t>of</a:t>
            </a:r>
            <a:r>
              <a:rPr kumimoji="0" lang="de-DE" sz="1200" b="0" i="0" u="none" strike="noStrike" kern="1200" cap="none" spc="0" normalizeH="0" baseline="0" noProof="0" dirty="0">
                <a:ln>
                  <a:noFill/>
                </a:ln>
                <a:solidFill>
                  <a:srgbClr val="50575B"/>
                </a:solidFill>
                <a:effectLst/>
                <a:uLnTx/>
                <a:uFillTx/>
                <a:latin typeface="Arial"/>
                <a:ea typeface="+mn-ea"/>
                <a:cs typeface="+mn-cs"/>
              </a:rPr>
              <a:t> </a:t>
            </a:r>
            <a:r>
              <a:rPr kumimoji="0" lang="de-DE" sz="1200" b="0" i="0" u="none" strike="noStrike" kern="1200" cap="none" spc="0" normalizeH="0" baseline="0" noProof="0" dirty="0" err="1">
                <a:ln>
                  <a:noFill/>
                </a:ln>
                <a:solidFill>
                  <a:srgbClr val="50575B"/>
                </a:solidFill>
                <a:effectLst/>
                <a:uLnTx/>
                <a:uFillTx/>
                <a:latin typeface="Arial"/>
                <a:ea typeface="+mn-ea"/>
                <a:cs typeface="+mn-cs"/>
              </a:rPr>
              <a:t>Statistics</a:t>
            </a:r>
            <a:r>
              <a:rPr kumimoji="0" lang="de-DE" sz="1200" b="0" i="0" u="none" strike="noStrike" kern="1200" cap="none" spc="0" normalizeH="0" baseline="0" noProof="0" dirty="0">
                <a:ln>
                  <a:noFill/>
                </a:ln>
                <a:solidFill>
                  <a:srgbClr val="50575B"/>
                </a:solidFill>
                <a:effectLst/>
                <a:uLnTx/>
                <a:uFillTx/>
                <a:latin typeface="Arial"/>
                <a:ea typeface="+mn-ea"/>
                <a:cs typeface="+mn-cs"/>
              </a:rPr>
              <a:t>, ifo Business Survey (</a:t>
            </a:r>
            <a:r>
              <a:rPr kumimoji="0" lang="en-US" sz="1200" b="0" i="0" u="none" strike="noStrike" kern="1200" cap="none" spc="0" normalizeH="0" baseline="0" noProof="0" dirty="0">
                <a:ln>
                  <a:noFill/>
                </a:ln>
                <a:solidFill>
                  <a:srgbClr val="50575B"/>
                </a:solidFill>
                <a:effectLst/>
                <a:uLnTx/>
                <a:uFillTx/>
                <a:latin typeface="Arial"/>
                <a:ea typeface="+mn-ea"/>
                <a:cs typeface="+mn-cs"/>
              </a:rPr>
              <a:t>Price Expectations Shifted Forward by 6 Months)	</a:t>
            </a:r>
            <a:r>
              <a:rPr kumimoji="0" lang="de-DE" sz="1200" b="0" i="0" u="none" strike="noStrike" kern="1200" cap="none" spc="0" normalizeH="0" baseline="0" noProof="0" dirty="0">
                <a:ln>
                  <a:noFill/>
                </a:ln>
                <a:solidFill>
                  <a:srgbClr val="50575B"/>
                </a:solidFill>
                <a:effectLst/>
                <a:uLnTx/>
                <a:uFillTx/>
                <a:latin typeface="Arial"/>
                <a:ea typeface="+mn-ea"/>
                <a:cs typeface="+mn-cs"/>
              </a:rPr>
              <a:t> </a:t>
            </a:r>
          </a:p>
        </p:txBody>
      </p:sp>
      <p:sp>
        <p:nvSpPr>
          <p:cNvPr id="14" name="Textplatzhalter 1">
            <a:extLst>
              <a:ext uri="{FF2B5EF4-FFF2-40B4-BE49-F238E27FC236}">
                <a16:creationId xmlns:a16="http://schemas.microsoft.com/office/drawing/2014/main" id="{A4A6D802-B841-4DD1-9958-8B81EA510AC7}"/>
              </a:ext>
            </a:extLst>
          </p:cNvPr>
          <p:cNvSpPr txBox="1">
            <a:spLocks/>
          </p:cNvSpPr>
          <p:nvPr/>
        </p:nvSpPr>
        <p:spPr>
          <a:xfrm>
            <a:off x="255055" y="939364"/>
            <a:ext cx="7443385" cy="635883"/>
          </a:xfrm>
          <a:prstGeom prst="rect">
            <a:avLst/>
          </a:prstGeom>
        </p:spPr>
        <p:txBody>
          <a:bodyPr/>
          <a:lstStyle>
            <a:lvl1pPr marL="0" marR="0" indent="0" algn="l" defTabSz="913760" rtl="0" eaLnBrk="1" fontAlgn="auto" latinLnBrk="0" hangingPunct="1">
              <a:lnSpc>
                <a:spcPct val="100000"/>
              </a:lnSpc>
              <a:spcBef>
                <a:spcPts val="0"/>
              </a:spcBef>
              <a:spcAft>
                <a:spcPts val="600"/>
              </a:spcAft>
              <a:buClrTx/>
              <a:buSzTx/>
              <a:buFont typeface="Arial" panose="020B0604020202020204" pitchFamily="34" charset="0"/>
              <a:buNone/>
              <a:tabLst/>
              <a:defRPr sz="1999" kern="1200">
                <a:solidFill>
                  <a:srgbClr val="50575B"/>
                </a:solidFill>
                <a:latin typeface="+mn-lt"/>
                <a:ea typeface="+mn-ea"/>
                <a:cs typeface="+mn-cs"/>
              </a:defRPr>
            </a:lvl1pPr>
            <a:lvl2pPr marL="263341" marR="0" indent="-263341" algn="l" defTabSz="913760" rtl="0" eaLnBrk="1" fontAlgn="auto" latinLnBrk="0" hangingPunct="1">
              <a:lnSpc>
                <a:spcPct val="100000"/>
              </a:lnSpc>
              <a:spcBef>
                <a:spcPts val="0"/>
              </a:spcBef>
              <a:spcAft>
                <a:spcPts val="600"/>
              </a:spcAft>
              <a:buClr>
                <a:schemeClr val="tx2"/>
              </a:buClr>
              <a:buSzPct val="100000"/>
              <a:buFont typeface="Arial" panose="020B0604020202020204" pitchFamily="34" charset="0"/>
              <a:buChar char="»"/>
              <a:tabLst/>
              <a:defRPr sz="1999" kern="1200">
                <a:solidFill>
                  <a:srgbClr val="50575B"/>
                </a:solidFill>
                <a:latin typeface="+mn-lt"/>
                <a:ea typeface="+mn-ea"/>
                <a:cs typeface="+mn-cs"/>
              </a:defRPr>
            </a:lvl2pPr>
            <a:lvl3pPr marL="447362" marR="0" indent="-179262" algn="l" defTabSz="913760" rtl="0" eaLnBrk="1" fontAlgn="auto" latinLnBrk="0" hangingPunct="1">
              <a:lnSpc>
                <a:spcPct val="100000"/>
              </a:lnSpc>
              <a:spcBef>
                <a:spcPts val="0"/>
              </a:spcBef>
              <a:spcAft>
                <a:spcPts val="600"/>
              </a:spcAft>
              <a:buClrTx/>
              <a:buSzPct val="100000"/>
              <a:buFont typeface="Arial" panose="020B0604020202020204" pitchFamily="34" charset="0"/>
              <a:buChar char="•"/>
              <a:tabLst/>
              <a:defRPr sz="1999" kern="1200">
                <a:solidFill>
                  <a:srgbClr val="50575B"/>
                </a:solidFill>
                <a:latin typeface="+mn-lt"/>
                <a:ea typeface="+mn-ea"/>
                <a:cs typeface="+mn-cs"/>
              </a:defRPr>
            </a:lvl3pPr>
            <a:lvl4pPr marL="625037" marR="0" indent="-179262" algn="l" defTabSz="913760" rtl="0" eaLnBrk="1" fontAlgn="auto" latinLnBrk="0" hangingPunct="1">
              <a:lnSpc>
                <a:spcPct val="100000"/>
              </a:lnSpc>
              <a:spcBef>
                <a:spcPts val="0"/>
              </a:spcBef>
              <a:spcAft>
                <a:spcPts val="600"/>
              </a:spcAft>
              <a:buClrTx/>
              <a:buSzPct val="100000"/>
              <a:buFont typeface="Symbol" panose="05050102010706020507" pitchFamily="18" charset="2"/>
              <a:buChar char="-"/>
              <a:tabLst/>
              <a:defRPr sz="1999" kern="1200">
                <a:solidFill>
                  <a:srgbClr val="50575B"/>
                </a:solidFill>
                <a:latin typeface="+mn-lt"/>
                <a:ea typeface="+mn-ea"/>
                <a:cs typeface="+mn-cs"/>
              </a:defRPr>
            </a:lvl4pPr>
            <a:lvl5pPr marL="719496" indent="-179874" algn="l" defTabSz="1218773" rtl="0" eaLnBrk="1" latinLnBrk="0" hangingPunct="1">
              <a:spcBef>
                <a:spcPct val="20000"/>
              </a:spcBef>
              <a:buFont typeface="Wingdings" panose="05000000000000000000" pitchFamily="2" charset="2"/>
              <a:buChar char="Ø"/>
              <a:defRPr sz="1999" kern="1200" baseline="0">
                <a:solidFill>
                  <a:schemeClr val="tx2"/>
                </a:solidFill>
                <a:latin typeface="+mn-lt"/>
                <a:ea typeface="+mn-ea"/>
                <a:cs typeface="+mn-cs"/>
              </a:defRPr>
            </a:lvl5pPr>
            <a:lvl6pPr marL="719496" indent="-179874" algn="l" defTabSz="1218773" rtl="0" eaLnBrk="1" latinLnBrk="0" hangingPunct="1">
              <a:spcBef>
                <a:spcPct val="20000"/>
              </a:spcBef>
              <a:buFont typeface="Wingdings" panose="05000000000000000000" pitchFamily="2" charset="2"/>
              <a:buChar char="Ø"/>
              <a:defRPr sz="1999" kern="1200">
                <a:solidFill>
                  <a:schemeClr val="tx2"/>
                </a:solidFill>
                <a:latin typeface="+mn-lt"/>
                <a:ea typeface="+mn-ea"/>
                <a:cs typeface="+mn-cs"/>
              </a:defRPr>
            </a:lvl6pPr>
            <a:lvl7pPr marL="3961012" indent="-304694" algn="l" defTabSz="1218773" rtl="0" eaLnBrk="1" latinLnBrk="0" hangingPunct="1">
              <a:spcBef>
                <a:spcPct val="20000"/>
              </a:spcBef>
              <a:buFont typeface="Arial" panose="020B0604020202020204" pitchFamily="34" charset="0"/>
              <a:buChar char="•"/>
              <a:defRPr sz="2698" kern="1200">
                <a:solidFill>
                  <a:schemeClr val="tx1"/>
                </a:solidFill>
                <a:latin typeface="+mn-lt"/>
                <a:ea typeface="+mn-ea"/>
                <a:cs typeface="+mn-cs"/>
              </a:defRPr>
            </a:lvl7pPr>
            <a:lvl8pPr marL="4570398" indent="-304694" algn="l" defTabSz="1218773" rtl="0" eaLnBrk="1" latinLnBrk="0" hangingPunct="1">
              <a:spcBef>
                <a:spcPct val="20000"/>
              </a:spcBef>
              <a:buFont typeface="Arial" panose="020B0604020202020204" pitchFamily="34" charset="0"/>
              <a:buChar char="•"/>
              <a:defRPr sz="2698" kern="1200">
                <a:solidFill>
                  <a:schemeClr val="tx1"/>
                </a:solidFill>
                <a:latin typeface="+mn-lt"/>
                <a:ea typeface="+mn-ea"/>
                <a:cs typeface="+mn-cs"/>
              </a:defRPr>
            </a:lvl8pPr>
            <a:lvl9pPr marL="5179786" indent="-304694" algn="l" defTabSz="1218773" rtl="0" eaLnBrk="1" latinLnBrk="0" hangingPunct="1">
              <a:spcBef>
                <a:spcPct val="20000"/>
              </a:spcBef>
              <a:buFont typeface="Arial" panose="020B0604020202020204" pitchFamily="34" charset="0"/>
              <a:buChar char="•"/>
              <a:defRPr sz="2698" kern="1200">
                <a:solidFill>
                  <a:schemeClr val="tx1"/>
                </a:solidFill>
                <a:latin typeface="+mn-lt"/>
                <a:ea typeface="+mn-ea"/>
                <a:cs typeface="+mn-cs"/>
              </a:defRPr>
            </a:lvl9pPr>
          </a:lstStyle>
          <a:p>
            <a:pPr marL="0" marR="0" lvl="0" indent="0" algn="l" defTabSz="91376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50575B"/>
                </a:solidFill>
                <a:effectLst/>
                <a:uLnTx/>
                <a:uFillTx/>
                <a:latin typeface="Arial"/>
                <a:ea typeface="+mn-ea"/>
                <a:cs typeface="+mn-cs"/>
              </a:rPr>
              <a:t>Development &amp; Outlook Inflation Rate</a:t>
            </a:r>
            <a:br>
              <a:rPr kumimoji="0" lang="de-DE" sz="1600" b="1" i="0" u="none" strike="noStrike" kern="1200" cap="none" spc="0" normalizeH="0" baseline="0" noProof="0" dirty="0">
                <a:ln>
                  <a:noFill/>
                </a:ln>
                <a:solidFill>
                  <a:srgbClr val="50575B"/>
                </a:solidFill>
                <a:effectLst/>
                <a:uLnTx/>
                <a:uFillTx/>
                <a:latin typeface="Arial"/>
                <a:ea typeface="+mn-ea"/>
                <a:cs typeface="+mn-cs"/>
              </a:rPr>
            </a:br>
            <a:r>
              <a:rPr kumimoji="0" lang="en-US" sz="1400" b="0" i="0" u="none" strike="noStrike" kern="1200" cap="none" spc="0" normalizeH="0" baseline="0" noProof="0" dirty="0">
                <a:ln>
                  <a:noFill/>
                </a:ln>
                <a:solidFill>
                  <a:srgbClr val="50575B"/>
                </a:solidFill>
                <a:effectLst/>
                <a:uLnTx/>
                <a:uFillTx/>
                <a:latin typeface="Arial"/>
                <a:ea typeface="+mn-ea"/>
                <a:cs typeface="+mn-cs"/>
              </a:rPr>
              <a:t>Δ Consumer Prices (right) &amp; Balance of </a:t>
            </a:r>
            <a:r>
              <a:rPr kumimoji="0" lang="en-US" sz="1400" b="0" i="0" u="none" strike="noStrike" kern="1200" cap="none" spc="0" normalizeH="0" baseline="0" noProof="0" dirty="0" err="1">
                <a:ln>
                  <a:noFill/>
                </a:ln>
                <a:solidFill>
                  <a:srgbClr val="50575B"/>
                </a:solidFill>
                <a:effectLst/>
                <a:uLnTx/>
                <a:uFillTx/>
                <a:latin typeface="Arial"/>
                <a:ea typeface="+mn-ea"/>
                <a:cs typeface="+mn-cs"/>
              </a:rPr>
              <a:t>Ifo</a:t>
            </a:r>
            <a:r>
              <a:rPr kumimoji="0" lang="en-US" sz="1400" b="0" i="0" u="none" strike="noStrike" kern="1200" cap="none" spc="0" normalizeH="0" baseline="0" noProof="0" dirty="0">
                <a:ln>
                  <a:noFill/>
                </a:ln>
                <a:solidFill>
                  <a:srgbClr val="50575B"/>
                </a:solidFill>
                <a:effectLst/>
                <a:uLnTx/>
                <a:uFillTx/>
                <a:latin typeface="Arial"/>
                <a:ea typeface="+mn-ea"/>
                <a:cs typeface="+mn-cs"/>
              </a:rPr>
              <a:t> Price Expectations of German Companies (left)</a:t>
            </a:r>
            <a:endParaRPr kumimoji="0" lang="de-DE" sz="1600" b="0" i="0" u="none" strike="noStrike" kern="1200" cap="none" spc="0" normalizeH="0" baseline="0" noProof="0" dirty="0">
              <a:ln>
                <a:noFill/>
              </a:ln>
              <a:solidFill>
                <a:srgbClr val="50575B"/>
              </a:solidFill>
              <a:effectLst/>
              <a:uLnTx/>
              <a:uFillTx/>
              <a:latin typeface="Arial"/>
              <a:ea typeface="+mn-ea"/>
              <a:cs typeface="+mn-cs"/>
            </a:endParaRPr>
          </a:p>
        </p:txBody>
      </p:sp>
      <p:sp>
        <p:nvSpPr>
          <p:cNvPr id="16" name="Textfeld 15">
            <a:extLst>
              <a:ext uri="{FF2B5EF4-FFF2-40B4-BE49-F238E27FC236}">
                <a16:creationId xmlns:a16="http://schemas.microsoft.com/office/drawing/2014/main" id="{DE19E020-C762-4E09-B830-350278AE4E4A}"/>
              </a:ext>
            </a:extLst>
          </p:cNvPr>
          <p:cNvSpPr txBox="1"/>
          <p:nvPr/>
        </p:nvSpPr>
        <p:spPr>
          <a:xfrm>
            <a:off x="2183484" y="2055272"/>
            <a:ext cx="3061800" cy="30764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399" b="1" i="0" u="none" strike="noStrike" kern="1200" cap="none" spc="0" normalizeH="0" baseline="0" noProof="0" dirty="0">
                <a:ln>
                  <a:noFill/>
                </a:ln>
                <a:solidFill>
                  <a:srgbClr val="A11510"/>
                </a:solidFill>
                <a:effectLst/>
                <a:uLnTx/>
                <a:uFillTx/>
                <a:latin typeface="Arial"/>
                <a:ea typeface="+mn-ea"/>
                <a:cs typeface="+mn-cs"/>
              </a:rPr>
              <a:t>Consumer </a:t>
            </a:r>
            <a:r>
              <a:rPr kumimoji="0" lang="de-DE" sz="1399" b="1" i="0" u="none" strike="noStrike" kern="1200" cap="none" spc="0" normalizeH="0" baseline="0" noProof="0" dirty="0" err="1">
                <a:ln>
                  <a:noFill/>
                </a:ln>
                <a:solidFill>
                  <a:srgbClr val="A11510"/>
                </a:solidFill>
                <a:effectLst/>
                <a:uLnTx/>
                <a:uFillTx/>
                <a:latin typeface="Arial"/>
                <a:ea typeface="+mn-ea"/>
                <a:cs typeface="+mn-cs"/>
              </a:rPr>
              <a:t>prices</a:t>
            </a:r>
            <a:r>
              <a:rPr kumimoji="0" lang="de-DE" sz="1399" b="1" i="0" u="none" strike="noStrike" kern="1200" cap="none" spc="0" normalizeH="0" baseline="0" noProof="0" dirty="0">
                <a:ln>
                  <a:noFill/>
                </a:ln>
                <a:solidFill>
                  <a:srgbClr val="A11510"/>
                </a:solidFill>
                <a:effectLst/>
                <a:uLnTx/>
                <a:uFillTx/>
                <a:latin typeface="Arial"/>
                <a:ea typeface="+mn-ea"/>
                <a:cs typeface="+mn-cs"/>
              </a:rPr>
              <a:t> (Year-</a:t>
            </a:r>
            <a:r>
              <a:rPr kumimoji="0" lang="de-DE" sz="1399" b="1" i="0" u="none" strike="noStrike" kern="1200" cap="none" spc="0" normalizeH="0" baseline="0" noProof="0" dirty="0" err="1">
                <a:ln>
                  <a:noFill/>
                </a:ln>
                <a:solidFill>
                  <a:srgbClr val="A11510"/>
                </a:solidFill>
                <a:effectLst/>
                <a:uLnTx/>
                <a:uFillTx/>
                <a:latin typeface="Arial"/>
                <a:ea typeface="+mn-ea"/>
                <a:cs typeface="+mn-cs"/>
              </a:rPr>
              <a:t>over</a:t>
            </a:r>
            <a:r>
              <a:rPr kumimoji="0" lang="de-DE" sz="1399" b="1" i="0" u="none" strike="noStrike" kern="1200" cap="none" spc="0" normalizeH="0" baseline="0" noProof="0" dirty="0">
                <a:ln>
                  <a:noFill/>
                </a:ln>
                <a:solidFill>
                  <a:srgbClr val="A11510"/>
                </a:solidFill>
                <a:effectLst/>
                <a:uLnTx/>
                <a:uFillTx/>
                <a:latin typeface="Arial"/>
                <a:ea typeface="+mn-ea"/>
                <a:cs typeface="+mn-cs"/>
              </a:rPr>
              <a:t>-Year)</a:t>
            </a:r>
          </a:p>
        </p:txBody>
      </p:sp>
      <p:sp>
        <p:nvSpPr>
          <p:cNvPr id="18" name="Textfeld 17">
            <a:extLst>
              <a:ext uri="{FF2B5EF4-FFF2-40B4-BE49-F238E27FC236}">
                <a16:creationId xmlns:a16="http://schemas.microsoft.com/office/drawing/2014/main" id="{FB53422E-A297-4965-8508-DFCFF9DA046A}"/>
              </a:ext>
            </a:extLst>
          </p:cNvPr>
          <p:cNvSpPr txBox="1"/>
          <p:nvPr/>
        </p:nvSpPr>
        <p:spPr>
          <a:xfrm>
            <a:off x="2709758" y="5234009"/>
            <a:ext cx="3845925" cy="30764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99" b="1" i="0" u="none" strike="noStrike" kern="1200" cap="none" spc="0" normalizeH="0" baseline="0" noProof="0" dirty="0">
                <a:ln>
                  <a:noFill/>
                </a:ln>
                <a:solidFill>
                  <a:srgbClr val="003D60"/>
                </a:solidFill>
                <a:effectLst/>
                <a:uLnTx/>
                <a:uFillTx/>
                <a:latin typeface="Arial"/>
                <a:ea typeface="+mn-ea"/>
                <a:cs typeface="+mn-cs"/>
              </a:rPr>
              <a:t>Business Price Expectations (T+6 Months)</a:t>
            </a:r>
            <a:endParaRPr kumimoji="0" lang="de-DE" sz="1399" b="1" i="0" u="none" strike="noStrike" kern="1200" cap="none" spc="0" normalizeH="0" baseline="0" noProof="0" dirty="0">
              <a:ln>
                <a:noFill/>
              </a:ln>
              <a:solidFill>
                <a:srgbClr val="003D60"/>
              </a:solidFill>
              <a:effectLst/>
              <a:uLnTx/>
              <a:uFillTx/>
              <a:latin typeface="Arial"/>
              <a:ea typeface="+mn-ea"/>
              <a:cs typeface="+mn-cs"/>
            </a:endParaRPr>
          </a:p>
        </p:txBody>
      </p:sp>
    </p:spTree>
    <p:extLst>
      <p:ext uri="{BB962C8B-B14F-4D97-AF65-F5344CB8AC3E}">
        <p14:creationId xmlns:p14="http://schemas.microsoft.com/office/powerpoint/2010/main" val="21051803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4E418E69-D8B8-4670-91AD-8B63CE5DB16C}"/>
              </a:ext>
            </a:extLst>
          </p:cNvPr>
          <p:cNvSpPr>
            <a:spLocks noGrp="1"/>
          </p:cNvSpPr>
          <p:nvPr>
            <p:ph type="body" sz="quarter" idx="11"/>
          </p:nvPr>
        </p:nvSpPr>
        <p:spPr/>
        <p:txBody>
          <a:bodyPr>
            <a:normAutofit/>
          </a:bodyPr>
          <a:lstStyle/>
          <a:p>
            <a:r>
              <a:rPr lang="en-US" dirty="0"/>
              <a:t>Excursus: Reliability of Economic Beacons for 2024</a:t>
            </a:r>
            <a:endParaRPr lang="de-DE" dirty="0"/>
          </a:p>
        </p:txBody>
      </p:sp>
      <p:sp>
        <p:nvSpPr>
          <p:cNvPr id="5" name="Foliennummernplatzhalter 4">
            <a:extLst>
              <a:ext uri="{FF2B5EF4-FFF2-40B4-BE49-F238E27FC236}">
                <a16:creationId xmlns:a16="http://schemas.microsoft.com/office/drawing/2014/main" id="{7A7DC65A-6720-40C8-AB37-9C2B3B5BA918}"/>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1131B2-4820-4D6B-8436-FC6DECFA1E39}" type="slidenum">
              <a:rPr kumimoji="0" lang="de-DE" sz="1199" b="0" i="0" u="none" strike="noStrike" kern="1200" cap="none" spc="0" normalizeH="0" baseline="0" noProof="0" smtClean="0">
                <a:ln>
                  <a:noFill/>
                </a:ln>
                <a:solidFill>
                  <a:srgbClr val="005687"/>
                </a:solidFill>
                <a:effectLst/>
                <a:uLnTx/>
                <a:uFillTx/>
                <a:latin typeface="Arial (Textkörp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de-DE" sz="1199" b="0" i="0" u="none" strike="noStrike" kern="1200" cap="none" spc="0" normalizeH="0" baseline="0" noProof="0" dirty="0">
              <a:ln>
                <a:noFill/>
              </a:ln>
              <a:solidFill>
                <a:srgbClr val="50575B">
                  <a:tint val="75000"/>
                </a:srgbClr>
              </a:solidFill>
              <a:effectLst/>
              <a:uLnTx/>
              <a:uFillTx/>
              <a:latin typeface="Arial"/>
              <a:ea typeface="+mn-ea"/>
              <a:cs typeface="+mn-cs"/>
            </a:endParaRPr>
          </a:p>
        </p:txBody>
      </p:sp>
    </p:spTree>
    <p:extLst>
      <p:ext uri="{BB962C8B-B14F-4D97-AF65-F5344CB8AC3E}">
        <p14:creationId xmlns:p14="http://schemas.microsoft.com/office/powerpoint/2010/main" val="25414656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31" name="Gerade Verbindung mit Pfeil 30">
            <a:extLst>
              <a:ext uri="{FF2B5EF4-FFF2-40B4-BE49-F238E27FC236}">
                <a16:creationId xmlns:a16="http://schemas.microsoft.com/office/drawing/2014/main" id="{593B9BC1-C30F-472C-8AE6-BA86DD8311A2}"/>
              </a:ext>
            </a:extLst>
          </p:cNvPr>
          <p:cNvCxnSpPr>
            <a:cxnSpLocks/>
          </p:cNvCxnSpPr>
          <p:nvPr/>
        </p:nvCxnSpPr>
        <p:spPr>
          <a:xfrm flipH="1">
            <a:off x="7363641" y="3884639"/>
            <a:ext cx="1682639" cy="155918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3" name="Gerade Verbindung mit Pfeil 32">
            <a:extLst>
              <a:ext uri="{FF2B5EF4-FFF2-40B4-BE49-F238E27FC236}">
                <a16:creationId xmlns:a16="http://schemas.microsoft.com/office/drawing/2014/main" id="{427046E0-954C-4E5D-9020-208FB304AFFA}"/>
              </a:ext>
            </a:extLst>
          </p:cNvPr>
          <p:cNvCxnSpPr>
            <a:cxnSpLocks/>
          </p:cNvCxnSpPr>
          <p:nvPr/>
        </p:nvCxnSpPr>
        <p:spPr>
          <a:xfrm>
            <a:off x="3101368" y="3903584"/>
            <a:ext cx="1702019" cy="164902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Titel 5"/>
          <p:cNvSpPr>
            <a:spLocks noGrp="1"/>
          </p:cNvSpPr>
          <p:nvPr>
            <p:ph type="title"/>
          </p:nvPr>
        </p:nvSpPr>
        <p:spPr>
          <a:xfrm>
            <a:off x="254468" y="230324"/>
            <a:ext cx="11677181" cy="510845"/>
          </a:xfrm>
        </p:spPr>
        <p:txBody>
          <a:bodyPr>
            <a:normAutofit/>
          </a:bodyPr>
          <a:lstStyle/>
          <a:p>
            <a:r>
              <a:rPr lang="en-US" sz="2000" dirty="0"/>
              <a:t>How Reliable are the Economic Beacons of Hope for 2024?</a:t>
            </a:r>
            <a:endParaRPr lang="de-DE" sz="2000" dirty="0"/>
          </a:p>
        </p:txBody>
      </p:sp>
      <p:sp>
        <p:nvSpPr>
          <p:cNvPr id="7" name="Textplatzhalter 6"/>
          <p:cNvSpPr>
            <a:spLocks noGrp="1"/>
          </p:cNvSpPr>
          <p:nvPr>
            <p:ph type="body" sz="quarter" idx="12"/>
          </p:nvPr>
        </p:nvSpPr>
        <p:spPr/>
        <p:txBody>
          <a:bodyPr>
            <a:normAutofit fontScale="85000" lnSpcReduction="10000"/>
          </a:bodyPr>
          <a:lstStyle/>
          <a:p>
            <a:r>
              <a:rPr lang="en-US" dirty="0"/>
              <a:t>The prospects for a revival of consumption, investments, and global trade remain highly uncertain</a:t>
            </a:r>
            <a:endParaRPr lang="de-DE" dirty="0"/>
          </a:p>
        </p:txBody>
      </p:sp>
      <p:sp>
        <p:nvSpPr>
          <p:cNvPr id="9" name="Foliennummernplatzhalter 8"/>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1131B2-4820-4D6B-8436-FC6DECFA1E39}" type="slidenum">
              <a:rPr kumimoji="0" lang="de-DE" sz="1199" b="0" i="0" u="none" strike="noStrike" kern="1200" cap="none" spc="0" normalizeH="0" baseline="0" noProof="0">
                <a:ln>
                  <a:noFill/>
                </a:ln>
                <a:solidFill>
                  <a:srgbClr val="005687"/>
                </a:solidFill>
                <a:effectLst/>
                <a:uLnTx/>
                <a:uFillTx/>
                <a:latin typeface="Arial (Textkörp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de-DE" sz="1199" b="0" i="0" u="none" strike="noStrike" kern="1200" cap="none" spc="0" normalizeH="0" baseline="0" noProof="0" dirty="0">
              <a:ln>
                <a:noFill/>
              </a:ln>
              <a:solidFill>
                <a:srgbClr val="50575B">
                  <a:tint val="75000"/>
                </a:srgbClr>
              </a:solidFill>
              <a:effectLst/>
              <a:uLnTx/>
              <a:uFillTx/>
              <a:latin typeface="Arial"/>
              <a:ea typeface="+mn-ea"/>
              <a:cs typeface="+mn-cs"/>
            </a:endParaRPr>
          </a:p>
        </p:txBody>
      </p:sp>
      <p:sp>
        <p:nvSpPr>
          <p:cNvPr id="2" name="Textfeld 1">
            <a:extLst>
              <a:ext uri="{FF2B5EF4-FFF2-40B4-BE49-F238E27FC236}">
                <a16:creationId xmlns:a16="http://schemas.microsoft.com/office/drawing/2014/main" id="{CA7F8AA4-17FE-4825-AC9B-A151B3B45302}"/>
              </a:ext>
            </a:extLst>
          </p:cNvPr>
          <p:cNvSpPr txBox="1"/>
          <p:nvPr/>
        </p:nvSpPr>
        <p:spPr>
          <a:xfrm>
            <a:off x="5444051" y="1566364"/>
            <a:ext cx="1280231" cy="3998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999" b="0" i="0" u="none" strike="noStrike" kern="1200" cap="none" spc="0" normalizeH="0" baseline="0" noProof="0" dirty="0">
                <a:ln>
                  <a:noFill/>
                </a:ln>
                <a:solidFill>
                  <a:srgbClr val="003D60"/>
                </a:solidFill>
                <a:effectLst/>
                <a:uLnTx/>
                <a:uFillTx/>
                <a:latin typeface="Arial"/>
                <a:ea typeface="+mn-ea"/>
                <a:cs typeface="+mn-cs"/>
              </a:rPr>
              <a:t>Inflation ↓</a:t>
            </a:r>
          </a:p>
        </p:txBody>
      </p:sp>
      <p:sp>
        <p:nvSpPr>
          <p:cNvPr id="10" name="Textfeld 9">
            <a:extLst>
              <a:ext uri="{FF2B5EF4-FFF2-40B4-BE49-F238E27FC236}">
                <a16:creationId xmlns:a16="http://schemas.microsoft.com/office/drawing/2014/main" id="{52811876-3E75-4FB6-BF48-390316DD4914}"/>
              </a:ext>
            </a:extLst>
          </p:cNvPr>
          <p:cNvSpPr txBox="1"/>
          <p:nvPr/>
        </p:nvSpPr>
        <p:spPr>
          <a:xfrm>
            <a:off x="2844413" y="2214780"/>
            <a:ext cx="1906292" cy="39998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999" b="0" i="0" u="none" strike="noStrike" kern="1200" cap="none" spc="0" normalizeH="0" baseline="0" noProof="0" dirty="0">
                <a:ln>
                  <a:noFill/>
                </a:ln>
                <a:solidFill>
                  <a:srgbClr val="003D60"/>
                </a:solidFill>
                <a:effectLst/>
                <a:uLnTx/>
                <a:uFillTx/>
                <a:latin typeface="Arial"/>
                <a:ea typeface="+mn-ea"/>
                <a:cs typeface="+mn-cs"/>
              </a:rPr>
              <a:t>(Real-)</a:t>
            </a:r>
            <a:r>
              <a:rPr kumimoji="0" lang="de-DE" sz="1999" b="0" i="0" u="none" strike="noStrike" kern="1200" cap="none" spc="0" normalizeH="0" baseline="0" noProof="0" dirty="0" err="1">
                <a:ln>
                  <a:noFill/>
                </a:ln>
                <a:solidFill>
                  <a:srgbClr val="003D60"/>
                </a:solidFill>
                <a:effectLst/>
                <a:uLnTx/>
                <a:uFillTx/>
                <a:latin typeface="Arial"/>
                <a:ea typeface="+mn-ea"/>
                <a:cs typeface="+mn-cs"/>
              </a:rPr>
              <a:t>wages</a:t>
            </a:r>
            <a:r>
              <a:rPr kumimoji="0" lang="de-DE" sz="1999" b="0" i="0" u="none" strike="noStrike" kern="1200" cap="none" spc="0" normalizeH="0" baseline="0" noProof="0" dirty="0">
                <a:ln>
                  <a:noFill/>
                </a:ln>
                <a:solidFill>
                  <a:srgbClr val="003D60"/>
                </a:solidFill>
                <a:effectLst/>
                <a:uLnTx/>
                <a:uFillTx/>
                <a:latin typeface="Arial"/>
                <a:ea typeface="+mn-ea"/>
                <a:cs typeface="+mn-cs"/>
              </a:rPr>
              <a:t> ↑</a:t>
            </a:r>
          </a:p>
        </p:txBody>
      </p:sp>
      <p:sp>
        <p:nvSpPr>
          <p:cNvPr id="11" name="Textfeld 10">
            <a:extLst>
              <a:ext uri="{FF2B5EF4-FFF2-40B4-BE49-F238E27FC236}">
                <a16:creationId xmlns:a16="http://schemas.microsoft.com/office/drawing/2014/main" id="{892DE789-8DC3-4546-A978-E5F35BEFDDCD}"/>
              </a:ext>
            </a:extLst>
          </p:cNvPr>
          <p:cNvSpPr txBox="1"/>
          <p:nvPr/>
        </p:nvSpPr>
        <p:spPr>
          <a:xfrm>
            <a:off x="1180308" y="3251487"/>
            <a:ext cx="2544287"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white">
                    <a:lumMod val="50000"/>
                  </a:prstClr>
                </a:solidFill>
                <a:effectLst/>
                <a:uLnTx/>
                <a:uFillTx/>
                <a:latin typeface="Arial"/>
                <a:ea typeface="+mn-ea"/>
                <a:cs typeface="+mn-cs"/>
              </a:rPr>
              <a:t>Private </a:t>
            </a:r>
            <a:r>
              <a:rPr kumimoji="0" lang="de-DE" sz="1800" b="1" i="0" u="none" strike="noStrike" kern="1200" cap="none" spc="0" normalizeH="0" baseline="0" noProof="0" dirty="0" err="1">
                <a:ln>
                  <a:noFill/>
                </a:ln>
                <a:solidFill>
                  <a:prstClr val="white">
                    <a:lumMod val="50000"/>
                  </a:prstClr>
                </a:solidFill>
                <a:effectLst/>
                <a:uLnTx/>
                <a:uFillTx/>
                <a:latin typeface="Arial"/>
                <a:ea typeface="+mn-ea"/>
                <a:cs typeface="+mn-cs"/>
              </a:rPr>
              <a:t>consumtption</a:t>
            </a:r>
            <a:endParaRPr kumimoji="0" lang="de-DE" sz="1800" b="1" i="0" u="none" strike="noStrike" kern="1200" cap="none" spc="0" normalizeH="0" baseline="0" noProof="0" dirty="0">
              <a:ln>
                <a:noFill/>
              </a:ln>
              <a:solidFill>
                <a:prstClr val="white">
                  <a:lumMod val="50000"/>
                </a:prstClr>
              </a:solidFill>
              <a:effectLst/>
              <a:uLnTx/>
              <a:uFillTx/>
              <a:latin typeface="Arial"/>
              <a:ea typeface="+mn-ea"/>
              <a:cs typeface="+mn-cs"/>
            </a:endParaRPr>
          </a:p>
        </p:txBody>
      </p:sp>
      <p:sp>
        <p:nvSpPr>
          <p:cNvPr id="12" name="Textfeld 11">
            <a:extLst>
              <a:ext uri="{FF2B5EF4-FFF2-40B4-BE49-F238E27FC236}">
                <a16:creationId xmlns:a16="http://schemas.microsoft.com/office/drawing/2014/main" id="{44452F69-612D-4111-B99B-A5A854F12E7A}"/>
              </a:ext>
            </a:extLst>
          </p:cNvPr>
          <p:cNvSpPr txBox="1"/>
          <p:nvPr/>
        </p:nvSpPr>
        <p:spPr>
          <a:xfrm>
            <a:off x="7731009" y="2214779"/>
            <a:ext cx="1236236" cy="39998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999" b="0" i="0" u="none" strike="noStrike" kern="1200" cap="none" spc="0" normalizeH="0" baseline="0" noProof="0" dirty="0">
                <a:ln>
                  <a:noFill/>
                </a:ln>
                <a:solidFill>
                  <a:srgbClr val="003D60"/>
                </a:solidFill>
                <a:effectLst/>
                <a:uLnTx/>
                <a:uFillTx/>
                <a:latin typeface="Arial"/>
                <a:ea typeface="+mn-ea"/>
                <a:cs typeface="+mn-cs"/>
              </a:rPr>
              <a:t>Interest ↓</a:t>
            </a:r>
          </a:p>
        </p:txBody>
      </p:sp>
      <p:sp>
        <p:nvSpPr>
          <p:cNvPr id="13" name="Textfeld 12">
            <a:extLst>
              <a:ext uri="{FF2B5EF4-FFF2-40B4-BE49-F238E27FC236}">
                <a16:creationId xmlns:a16="http://schemas.microsoft.com/office/drawing/2014/main" id="{AA3DA34D-AD2F-4206-85A9-D229578B6F1F}"/>
              </a:ext>
            </a:extLst>
          </p:cNvPr>
          <p:cNvSpPr txBox="1"/>
          <p:nvPr/>
        </p:nvSpPr>
        <p:spPr>
          <a:xfrm>
            <a:off x="8917595" y="3264996"/>
            <a:ext cx="213035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prstClr val="white">
                    <a:lumMod val="50000"/>
                  </a:prstClr>
                </a:solidFill>
                <a:effectLst/>
                <a:uLnTx/>
                <a:uFillTx/>
                <a:latin typeface="Arial"/>
                <a:ea typeface="+mn-ea"/>
                <a:cs typeface="+mn-cs"/>
              </a:rPr>
              <a:t>Investments</a:t>
            </a:r>
          </a:p>
        </p:txBody>
      </p:sp>
      <p:sp>
        <p:nvSpPr>
          <p:cNvPr id="15" name="Textfeld 14">
            <a:extLst>
              <a:ext uri="{FF2B5EF4-FFF2-40B4-BE49-F238E27FC236}">
                <a16:creationId xmlns:a16="http://schemas.microsoft.com/office/drawing/2014/main" id="{FE05CA5C-8A84-4A44-9921-3B3A12675DF8}"/>
              </a:ext>
            </a:extLst>
          </p:cNvPr>
          <p:cNvSpPr txBox="1"/>
          <p:nvPr/>
        </p:nvSpPr>
        <p:spPr>
          <a:xfrm>
            <a:off x="5293880" y="5590554"/>
            <a:ext cx="1678665"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prstClr val="white">
                    <a:lumMod val="50000"/>
                  </a:prstClr>
                </a:solidFill>
                <a:effectLst/>
                <a:uLnTx/>
                <a:uFillTx/>
                <a:latin typeface="Arial"/>
                <a:ea typeface="+mn-ea"/>
                <a:cs typeface="+mn-cs"/>
              </a:rPr>
              <a:t>Global trade</a:t>
            </a:r>
          </a:p>
        </p:txBody>
      </p:sp>
      <p:sp>
        <p:nvSpPr>
          <p:cNvPr id="3" name="Ellipse 2">
            <a:extLst>
              <a:ext uri="{FF2B5EF4-FFF2-40B4-BE49-F238E27FC236}">
                <a16:creationId xmlns:a16="http://schemas.microsoft.com/office/drawing/2014/main" id="{3ADB4E02-6D4B-4454-96C5-499640AD610F}"/>
              </a:ext>
            </a:extLst>
          </p:cNvPr>
          <p:cNvSpPr/>
          <p:nvPr/>
        </p:nvSpPr>
        <p:spPr>
          <a:xfrm>
            <a:off x="1136420" y="3016755"/>
            <a:ext cx="3022237" cy="854086"/>
          </a:xfrm>
          <a:prstGeom prst="ellipse">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799" b="0" i="0" u="none" strike="noStrike" kern="1200" cap="none" spc="0" normalizeH="0" baseline="0" noProof="0">
              <a:ln>
                <a:noFill/>
              </a:ln>
              <a:solidFill>
                <a:prstClr val="white"/>
              </a:solidFill>
              <a:effectLst/>
              <a:uLnTx/>
              <a:uFillTx/>
              <a:latin typeface="Arial"/>
              <a:ea typeface="+mn-ea"/>
              <a:cs typeface="+mn-cs"/>
            </a:endParaRPr>
          </a:p>
        </p:txBody>
      </p:sp>
      <p:sp>
        <p:nvSpPr>
          <p:cNvPr id="17" name="Ellipse 16">
            <a:extLst>
              <a:ext uri="{FF2B5EF4-FFF2-40B4-BE49-F238E27FC236}">
                <a16:creationId xmlns:a16="http://schemas.microsoft.com/office/drawing/2014/main" id="{F030643F-6FC5-4CA1-A318-132CFDB80AE7}"/>
              </a:ext>
            </a:extLst>
          </p:cNvPr>
          <p:cNvSpPr/>
          <p:nvPr/>
        </p:nvSpPr>
        <p:spPr>
          <a:xfrm>
            <a:off x="8316549" y="3016755"/>
            <a:ext cx="3022237" cy="854086"/>
          </a:xfrm>
          <a:prstGeom prst="ellipse">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799" b="0" i="0" u="none" strike="noStrike" kern="1200" cap="none" spc="0" normalizeH="0" baseline="0" noProof="0">
              <a:ln>
                <a:noFill/>
              </a:ln>
              <a:solidFill>
                <a:prstClr val="white">
                  <a:lumMod val="50000"/>
                </a:prstClr>
              </a:solidFill>
              <a:effectLst/>
              <a:uLnTx/>
              <a:uFillTx/>
              <a:latin typeface="Arial"/>
              <a:ea typeface="+mn-ea"/>
              <a:cs typeface="+mn-cs"/>
            </a:endParaRPr>
          </a:p>
        </p:txBody>
      </p:sp>
      <p:sp>
        <p:nvSpPr>
          <p:cNvPr id="18" name="Ellipse 17">
            <a:extLst>
              <a:ext uri="{FF2B5EF4-FFF2-40B4-BE49-F238E27FC236}">
                <a16:creationId xmlns:a16="http://schemas.microsoft.com/office/drawing/2014/main" id="{591C1FA8-CBC6-4F68-81D4-68AA04589C80}"/>
              </a:ext>
            </a:extLst>
          </p:cNvPr>
          <p:cNvSpPr/>
          <p:nvPr/>
        </p:nvSpPr>
        <p:spPr>
          <a:xfrm>
            <a:off x="4584882" y="5379411"/>
            <a:ext cx="3022237" cy="831079"/>
          </a:xfrm>
          <a:prstGeom prst="ellipse">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799" b="0" i="0" u="none" strike="noStrike" kern="1200" cap="none" spc="0" normalizeH="0" baseline="0" noProof="0">
              <a:ln>
                <a:noFill/>
              </a:ln>
              <a:solidFill>
                <a:prstClr val="white"/>
              </a:solidFill>
              <a:effectLst/>
              <a:uLnTx/>
              <a:uFillTx/>
              <a:latin typeface="Arial"/>
              <a:ea typeface="+mn-ea"/>
              <a:cs typeface="+mn-cs"/>
            </a:endParaRPr>
          </a:p>
        </p:txBody>
      </p:sp>
      <p:sp>
        <p:nvSpPr>
          <p:cNvPr id="4" name="Rechteck: abgerundete Ecken 3">
            <a:extLst>
              <a:ext uri="{FF2B5EF4-FFF2-40B4-BE49-F238E27FC236}">
                <a16:creationId xmlns:a16="http://schemas.microsoft.com/office/drawing/2014/main" id="{5ECF4195-6D12-4D5E-9A2A-84A7778BAB8F}"/>
              </a:ext>
            </a:extLst>
          </p:cNvPr>
          <p:cNvSpPr/>
          <p:nvPr/>
        </p:nvSpPr>
        <p:spPr>
          <a:xfrm>
            <a:off x="5304461" y="1478591"/>
            <a:ext cx="1511119" cy="574299"/>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799" b="0" i="0" u="none" strike="noStrike" kern="1200" cap="none" spc="0" normalizeH="0" baseline="0" noProof="0">
              <a:ln>
                <a:noFill/>
              </a:ln>
              <a:solidFill>
                <a:prstClr val="white"/>
              </a:solidFill>
              <a:effectLst/>
              <a:uLnTx/>
              <a:uFillTx/>
              <a:latin typeface="Arial"/>
              <a:ea typeface="+mn-ea"/>
              <a:cs typeface="+mn-cs"/>
            </a:endParaRPr>
          </a:p>
        </p:txBody>
      </p:sp>
      <p:sp>
        <p:nvSpPr>
          <p:cNvPr id="19" name="Rechteck: abgerundete Ecken 18">
            <a:extLst>
              <a:ext uri="{FF2B5EF4-FFF2-40B4-BE49-F238E27FC236}">
                <a16:creationId xmlns:a16="http://schemas.microsoft.com/office/drawing/2014/main" id="{99E93F8F-C0C1-4655-BE1A-ACDE0DE14450}"/>
              </a:ext>
            </a:extLst>
          </p:cNvPr>
          <p:cNvSpPr/>
          <p:nvPr/>
        </p:nvSpPr>
        <p:spPr>
          <a:xfrm>
            <a:off x="2754166" y="2138388"/>
            <a:ext cx="2086783" cy="574299"/>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799" b="0" i="0" u="none" strike="noStrike" kern="1200" cap="none" spc="0" normalizeH="0" baseline="0" noProof="0">
              <a:ln>
                <a:noFill/>
              </a:ln>
              <a:solidFill>
                <a:prstClr val="white"/>
              </a:solidFill>
              <a:effectLst/>
              <a:uLnTx/>
              <a:uFillTx/>
              <a:latin typeface="Arial"/>
              <a:ea typeface="+mn-ea"/>
              <a:cs typeface="+mn-cs"/>
            </a:endParaRPr>
          </a:p>
        </p:txBody>
      </p:sp>
      <p:sp>
        <p:nvSpPr>
          <p:cNvPr id="20" name="Rechteck: abgerundete Ecken 19">
            <a:extLst>
              <a:ext uri="{FF2B5EF4-FFF2-40B4-BE49-F238E27FC236}">
                <a16:creationId xmlns:a16="http://schemas.microsoft.com/office/drawing/2014/main" id="{024BB576-3751-486B-B1BE-25BCF1216729}"/>
              </a:ext>
            </a:extLst>
          </p:cNvPr>
          <p:cNvSpPr/>
          <p:nvPr/>
        </p:nvSpPr>
        <p:spPr>
          <a:xfrm>
            <a:off x="7272868" y="2123408"/>
            <a:ext cx="2086783" cy="559660"/>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799" b="0" i="0" u="none" strike="noStrike" kern="1200" cap="none" spc="0" normalizeH="0" baseline="0" noProof="0">
              <a:ln>
                <a:noFill/>
              </a:ln>
              <a:solidFill>
                <a:prstClr val="white"/>
              </a:solidFill>
              <a:effectLst/>
              <a:uLnTx/>
              <a:uFillTx/>
              <a:latin typeface="Arial"/>
              <a:ea typeface="+mn-ea"/>
              <a:cs typeface="+mn-cs"/>
            </a:endParaRPr>
          </a:p>
        </p:txBody>
      </p:sp>
      <p:grpSp>
        <p:nvGrpSpPr>
          <p:cNvPr id="24" name="Gruppieren 23">
            <a:extLst>
              <a:ext uri="{FF2B5EF4-FFF2-40B4-BE49-F238E27FC236}">
                <a16:creationId xmlns:a16="http://schemas.microsoft.com/office/drawing/2014/main" id="{DCD6CD4D-3FD6-487B-A517-C3EE04C348C4}"/>
              </a:ext>
            </a:extLst>
          </p:cNvPr>
          <p:cNvGrpSpPr/>
          <p:nvPr/>
        </p:nvGrpSpPr>
        <p:grpSpPr>
          <a:xfrm>
            <a:off x="3541490" y="4220233"/>
            <a:ext cx="2086783" cy="831000"/>
            <a:chOff x="2746218" y="4157225"/>
            <a:chExt cx="2088232" cy="831574"/>
          </a:xfrm>
          <a:solidFill>
            <a:schemeClr val="bg1"/>
          </a:solidFill>
        </p:grpSpPr>
        <p:sp>
          <p:nvSpPr>
            <p:cNvPr id="22" name="Rechteck: abgerundete Ecken 21">
              <a:extLst>
                <a:ext uri="{FF2B5EF4-FFF2-40B4-BE49-F238E27FC236}">
                  <a16:creationId xmlns:a16="http://schemas.microsoft.com/office/drawing/2014/main" id="{A155C0C2-1B9A-4196-9EFD-D7FF8BA0D418}"/>
                </a:ext>
              </a:extLst>
            </p:cNvPr>
            <p:cNvSpPr/>
            <p:nvPr/>
          </p:nvSpPr>
          <p:spPr>
            <a:xfrm>
              <a:off x="2746218" y="4157550"/>
              <a:ext cx="2088232" cy="814898"/>
            </a:xfrm>
            <a:prstGeom prst="round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799" b="0" i="0" u="none" strike="noStrike" kern="1200" cap="none" spc="0" normalizeH="0" baseline="0" noProof="0">
                <a:ln>
                  <a:noFill/>
                </a:ln>
                <a:solidFill>
                  <a:prstClr val="white"/>
                </a:solidFill>
                <a:effectLst/>
                <a:uLnTx/>
                <a:uFillTx/>
                <a:latin typeface="Arial"/>
                <a:ea typeface="+mn-ea"/>
                <a:cs typeface="+mn-cs"/>
              </a:endParaRPr>
            </a:p>
          </p:txBody>
        </p:sp>
        <p:sp>
          <p:nvSpPr>
            <p:cNvPr id="14" name="Textfeld 13">
              <a:extLst>
                <a:ext uri="{FF2B5EF4-FFF2-40B4-BE49-F238E27FC236}">
                  <a16:creationId xmlns:a16="http://schemas.microsoft.com/office/drawing/2014/main" id="{531E05C9-4A84-4FD6-816F-218C8F0AC122}"/>
                </a:ext>
              </a:extLst>
            </p:cNvPr>
            <p:cNvSpPr txBox="1"/>
            <p:nvPr/>
          </p:nvSpPr>
          <p:spPr>
            <a:xfrm>
              <a:off x="2842798" y="4157225"/>
              <a:ext cx="1932848" cy="8315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err="1">
                  <a:ln>
                    <a:noFill/>
                  </a:ln>
                  <a:solidFill>
                    <a:srgbClr val="A11510"/>
                  </a:solidFill>
                  <a:effectLst/>
                  <a:uLnTx/>
                  <a:uFillTx/>
                  <a:latin typeface="Arial"/>
                  <a:ea typeface="+mn-ea"/>
                  <a:cs typeface="+mn-cs"/>
                </a:rPr>
                <a:t>Structurual</a:t>
              </a:r>
              <a:r>
                <a:rPr kumimoji="0" lang="de-DE" sz="2400" b="0" i="0" u="none" strike="noStrike" kern="1200" cap="none" spc="0" normalizeH="0" baseline="0" noProof="0" dirty="0">
                  <a:ln>
                    <a:noFill/>
                  </a:ln>
                  <a:solidFill>
                    <a:srgbClr val="A11510"/>
                  </a:solidFill>
                  <a:effectLst/>
                  <a:uLnTx/>
                  <a:uFillTx/>
                  <a:latin typeface="Arial"/>
                  <a:ea typeface="+mn-ea"/>
                  <a:cs typeface="+mn-cs"/>
                </a:rPr>
                <a:t> </a:t>
              </a:r>
              <a:r>
                <a:rPr kumimoji="0" lang="de-DE" sz="2400" b="0" i="0" u="none" strike="noStrike" kern="1200" cap="none" spc="0" normalizeH="0" baseline="0" noProof="0" dirty="0" err="1">
                  <a:ln>
                    <a:noFill/>
                  </a:ln>
                  <a:solidFill>
                    <a:srgbClr val="A11510"/>
                  </a:solidFill>
                  <a:effectLst/>
                  <a:uLnTx/>
                  <a:uFillTx/>
                  <a:latin typeface="Arial"/>
                  <a:ea typeface="+mn-ea"/>
                  <a:cs typeface="+mn-cs"/>
                </a:rPr>
                <a:t>changes</a:t>
              </a:r>
              <a:endParaRPr kumimoji="0" lang="de-DE" sz="2400" b="0" i="0" u="none" strike="noStrike" kern="1200" cap="none" spc="0" normalizeH="0" baseline="0" noProof="0" dirty="0">
                <a:ln>
                  <a:noFill/>
                </a:ln>
                <a:solidFill>
                  <a:srgbClr val="A11510"/>
                </a:solidFill>
                <a:effectLst/>
                <a:uLnTx/>
                <a:uFillTx/>
                <a:latin typeface="Arial"/>
                <a:ea typeface="+mn-ea"/>
                <a:cs typeface="+mn-cs"/>
              </a:endParaRPr>
            </a:p>
          </p:txBody>
        </p:sp>
      </p:grpSp>
      <p:sp>
        <p:nvSpPr>
          <p:cNvPr id="25" name="Pfeil: nach unten 24">
            <a:extLst>
              <a:ext uri="{FF2B5EF4-FFF2-40B4-BE49-F238E27FC236}">
                <a16:creationId xmlns:a16="http://schemas.microsoft.com/office/drawing/2014/main" id="{5640BF7E-2B06-4789-8599-16C62588AD0C}"/>
              </a:ext>
            </a:extLst>
          </p:cNvPr>
          <p:cNvSpPr/>
          <p:nvPr/>
        </p:nvSpPr>
        <p:spPr>
          <a:xfrm rot="3186771">
            <a:off x="4886238" y="1635934"/>
            <a:ext cx="230842" cy="512353"/>
          </a:xfrm>
          <a:prstGeom prst="downArrow">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799" b="0" i="0" u="none" strike="noStrike" kern="1200" cap="none" spc="0" normalizeH="0" baseline="0" noProof="0">
              <a:ln>
                <a:noFill/>
              </a:ln>
              <a:solidFill>
                <a:prstClr val="white"/>
              </a:solidFill>
              <a:effectLst/>
              <a:uLnTx/>
              <a:uFillTx/>
              <a:latin typeface="Arial"/>
              <a:ea typeface="+mn-ea"/>
              <a:cs typeface="+mn-cs"/>
            </a:endParaRPr>
          </a:p>
        </p:txBody>
      </p:sp>
      <p:sp>
        <p:nvSpPr>
          <p:cNvPr id="26" name="Pfeil: nach unten 25">
            <a:extLst>
              <a:ext uri="{FF2B5EF4-FFF2-40B4-BE49-F238E27FC236}">
                <a16:creationId xmlns:a16="http://schemas.microsoft.com/office/drawing/2014/main" id="{E242B06A-80FF-48F4-8C42-F5ACF1D6A3F4}"/>
              </a:ext>
            </a:extLst>
          </p:cNvPr>
          <p:cNvSpPr/>
          <p:nvPr/>
        </p:nvSpPr>
        <p:spPr>
          <a:xfrm rot="3186771">
            <a:off x="2838440" y="2638865"/>
            <a:ext cx="230842" cy="512353"/>
          </a:xfrm>
          <a:prstGeom prst="downArrow">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799" b="0" i="0" u="none" strike="noStrike" kern="1200" cap="none" spc="0" normalizeH="0" baseline="0" noProof="0">
              <a:ln>
                <a:noFill/>
              </a:ln>
              <a:solidFill>
                <a:prstClr val="white"/>
              </a:solidFill>
              <a:effectLst/>
              <a:uLnTx/>
              <a:uFillTx/>
              <a:latin typeface="Arial"/>
              <a:ea typeface="+mn-ea"/>
              <a:cs typeface="+mn-cs"/>
            </a:endParaRPr>
          </a:p>
        </p:txBody>
      </p:sp>
      <p:sp>
        <p:nvSpPr>
          <p:cNvPr id="27" name="Pfeil: nach unten 26">
            <a:extLst>
              <a:ext uri="{FF2B5EF4-FFF2-40B4-BE49-F238E27FC236}">
                <a16:creationId xmlns:a16="http://schemas.microsoft.com/office/drawing/2014/main" id="{7CDE4B3E-311F-408B-89B5-94EAA0EAAF83}"/>
              </a:ext>
            </a:extLst>
          </p:cNvPr>
          <p:cNvSpPr/>
          <p:nvPr/>
        </p:nvSpPr>
        <p:spPr>
          <a:xfrm rot="18382885">
            <a:off x="6996623" y="1635933"/>
            <a:ext cx="230842" cy="512353"/>
          </a:xfrm>
          <a:prstGeom prst="downArrow">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799" b="0" i="0" u="none" strike="noStrike" kern="1200" cap="none" spc="0" normalizeH="0" baseline="0" noProof="0">
              <a:ln>
                <a:noFill/>
              </a:ln>
              <a:solidFill>
                <a:prstClr val="white"/>
              </a:solidFill>
              <a:effectLst/>
              <a:uLnTx/>
              <a:uFillTx/>
              <a:latin typeface="Arial"/>
              <a:ea typeface="+mn-ea"/>
              <a:cs typeface="+mn-cs"/>
            </a:endParaRPr>
          </a:p>
        </p:txBody>
      </p:sp>
      <p:sp>
        <p:nvSpPr>
          <p:cNvPr id="29" name="Pfeil: nach unten 28">
            <a:extLst>
              <a:ext uri="{FF2B5EF4-FFF2-40B4-BE49-F238E27FC236}">
                <a16:creationId xmlns:a16="http://schemas.microsoft.com/office/drawing/2014/main" id="{CD251E46-3D00-4E6F-B0D8-7B4901B6C683}"/>
              </a:ext>
            </a:extLst>
          </p:cNvPr>
          <p:cNvSpPr/>
          <p:nvPr/>
        </p:nvSpPr>
        <p:spPr>
          <a:xfrm rot="18770668">
            <a:off x="9146731" y="2637902"/>
            <a:ext cx="230842" cy="512353"/>
          </a:xfrm>
          <a:prstGeom prst="downArrow">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799" b="0" i="0" u="none" strike="noStrike" kern="1200" cap="none" spc="0" normalizeH="0" baseline="0" noProof="0">
              <a:ln>
                <a:noFill/>
              </a:ln>
              <a:solidFill>
                <a:prstClr val="white"/>
              </a:solidFill>
              <a:effectLst/>
              <a:uLnTx/>
              <a:uFillTx/>
              <a:latin typeface="Arial"/>
              <a:ea typeface="+mn-ea"/>
              <a:cs typeface="+mn-cs"/>
            </a:endParaRPr>
          </a:p>
        </p:txBody>
      </p:sp>
      <p:cxnSp>
        <p:nvCxnSpPr>
          <p:cNvPr id="35" name="Gerade Verbindung mit Pfeil 34">
            <a:extLst>
              <a:ext uri="{FF2B5EF4-FFF2-40B4-BE49-F238E27FC236}">
                <a16:creationId xmlns:a16="http://schemas.microsoft.com/office/drawing/2014/main" id="{93E87412-3FED-4387-9999-6D3FDEC7A351}"/>
              </a:ext>
            </a:extLst>
          </p:cNvPr>
          <p:cNvCxnSpPr>
            <a:cxnSpLocks/>
          </p:cNvCxnSpPr>
          <p:nvPr/>
        </p:nvCxnSpPr>
        <p:spPr>
          <a:xfrm>
            <a:off x="4250065" y="3438492"/>
            <a:ext cx="3954895" cy="2098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3" name="Gruppieren 22">
            <a:extLst>
              <a:ext uri="{FF2B5EF4-FFF2-40B4-BE49-F238E27FC236}">
                <a16:creationId xmlns:a16="http://schemas.microsoft.com/office/drawing/2014/main" id="{403550CC-EF48-48C0-9FDE-B5914653298B}"/>
              </a:ext>
            </a:extLst>
          </p:cNvPr>
          <p:cNvGrpSpPr/>
          <p:nvPr/>
        </p:nvGrpSpPr>
        <p:grpSpPr>
          <a:xfrm>
            <a:off x="6527749" y="4217988"/>
            <a:ext cx="2086783" cy="794089"/>
            <a:chOff x="6231156" y="4157550"/>
            <a:chExt cx="2088232" cy="794640"/>
          </a:xfrm>
          <a:solidFill>
            <a:schemeClr val="bg1"/>
          </a:solidFill>
        </p:grpSpPr>
        <p:sp>
          <p:nvSpPr>
            <p:cNvPr id="21" name="Rechteck: abgerundete Ecken 20">
              <a:extLst>
                <a:ext uri="{FF2B5EF4-FFF2-40B4-BE49-F238E27FC236}">
                  <a16:creationId xmlns:a16="http://schemas.microsoft.com/office/drawing/2014/main" id="{B9A886A0-B231-4491-92B9-125EC35564B0}"/>
                </a:ext>
              </a:extLst>
            </p:cNvPr>
            <p:cNvSpPr/>
            <p:nvPr/>
          </p:nvSpPr>
          <p:spPr>
            <a:xfrm>
              <a:off x="6231156" y="4157550"/>
              <a:ext cx="2088232" cy="794640"/>
            </a:xfrm>
            <a:prstGeom prst="round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799" b="0" i="0" u="none" strike="noStrike" kern="1200" cap="none" spc="0" normalizeH="0" baseline="0" noProof="0">
                <a:ln>
                  <a:noFill/>
                </a:ln>
                <a:solidFill>
                  <a:prstClr val="white"/>
                </a:solidFill>
                <a:effectLst/>
                <a:uLnTx/>
                <a:uFillTx/>
                <a:latin typeface="Arial"/>
                <a:ea typeface="+mn-ea"/>
                <a:cs typeface="+mn-cs"/>
              </a:endParaRPr>
            </a:p>
          </p:txBody>
        </p:sp>
        <p:sp>
          <p:nvSpPr>
            <p:cNvPr id="16" name="Textfeld 15">
              <a:extLst>
                <a:ext uri="{FF2B5EF4-FFF2-40B4-BE49-F238E27FC236}">
                  <a16:creationId xmlns:a16="http://schemas.microsoft.com/office/drawing/2014/main" id="{039F54A5-2152-49ED-AA0C-64D61528167C}"/>
                </a:ext>
              </a:extLst>
            </p:cNvPr>
            <p:cNvSpPr txBox="1"/>
            <p:nvPr/>
          </p:nvSpPr>
          <p:spPr>
            <a:xfrm>
              <a:off x="6260187" y="4215252"/>
              <a:ext cx="2059201" cy="7081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999" b="0" i="0" u="none" strike="noStrike" kern="1200" cap="none" spc="0" normalizeH="0" baseline="0" noProof="0" dirty="0">
                  <a:ln>
                    <a:noFill/>
                  </a:ln>
                  <a:solidFill>
                    <a:srgbClr val="A11510"/>
                  </a:solidFill>
                  <a:effectLst/>
                  <a:uLnTx/>
                  <a:uFillTx/>
                  <a:latin typeface="Arial"/>
                  <a:ea typeface="+mn-ea"/>
                  <a:cs typeface="+mn-cs"/>
                </a:rPr>
                <a:t>(Geo-)</a:t>
              </a:r>
              <a:r>
                <a:rPr kumimoji="0" lang="de-DE" sz="1999" b="0" i="0" u="none" strike="noStrike" kern="1200" cap="none" spc="0" normalizeH="0" baseline="0" noProof="0" dirty="0" err="1">
                  <a:ln>
                    <a:noFill/>
                  </a:ln>
                  <a:solidFill>
                    <a:srgbClr val="A11510"/>
                  </a:solidFill>
                  <a:effectLst/>
                  <a:uLnTx/>
                  <a:uFillTx/>
                  <a:latin typeface="Arial"/>
                  <a:ea typeface="+mn-ea"/>
                  <a:cs typeface="+mn-cs"/>
                </a:rPr>
                <a:t>political</a:t>
              </a:r>
              <a:r>
                <a:rPr kumimoji="0" lang="de-DE" sz="1999" b="0" i="0" u="none" strike="noStrike" kern="1200" cap="none" spc="0" normalizeH="0" baseline="0" noProof="0" dirty="0">
                  <a:ln>
                    <a:noFill/>
                  </a:ln>
                  <a:solidFill>
                    <a:srgbClr val="A11510"/>
                  </a:solidFill>
                  <a:effectLst/>
                  <a:uLnTx/>
                  <a:uFillTx/>
                  <a:latin typeface="Arial"/>
                  <a:ea typeface="+mn-ea"/>
                  <a:cs typeface="+mn-cs"/>
                </a:rPr>
                <a:t> </a:t>
              </a:r>
              <a:r>
                <a:rPr kumimoji="0" lang="de-DE" sz="1999" b="0" i="0" u="none" strike="noStrike" kern="1200" cap="none" spc="0" normalizeH="0" baseline="0" noProof="0" dirty="0" err="1">
                  <a:ln>
                    <a:noFill/>
                  </a:ln>
                  <a:solidFill>
                    <a:srgbClr val="A11510"/>
                  </a:solidFill>
                  <a:effectLst/>
                  <a:uLnTx/>
                  <a:uFillTx/>
                  <a:latin typeface="Arial"/>
                  <a:ea typeface="+mn-ea"/>
                  <a:cs typeface="+mn-cs"/>
                </a:rPr>
                <a:t>framework</a:t>
              </a:r>
              <a:endParaRPr kumimoji="0" lang="de-DE" sz="1999" b="0" i="0" u="none" strike="noStrike" kern="1200" cap="none" spc="0" normalizeH="0" baseline="0" noProof="0" dirty="0">
                <a:ln>
                  <a:noFill/>
                </a:ln>
                <a:solidFill>
                  <a:srgbClr val="A11510"/>
                </a:solidFill>
                <a:effectLst/>
                <a:uLnTx/>
                <a:uFillTx/>
                <a:latin typeface="Arial"/>
                <a:ea typeface="+mn-ea"/>
                <a:cs typeface="+mn-cs"/>
              </a:endParaRPr>
            </a:p>
          </p:txBody>
        </p:sp>
      </p:grpSp>
      <p:sp>
        <p:nvSpPr>
          <p:cNvPr id="37" name="Pfeil: nach unten 36">
            <a:extLst>
              <a:ext uri="{FF2B5EF4-FFF2-40B4-BE49-F238E27FC236}">
                <a16:creationId xmlns:a16="http://schemas.microsoft.com/office/drawing/2014/main" id="{A21DD317-DED9-4BFB-8290-D8909704B934}"/>
              </a:ext>
            </a:extLst>
          </p:cNvPr>
          <p:cNvSpPr/>
          <p:nvPr/>
        </p:nvSpPr>
        <p:spPr>
          <a:xfrm rot="18897586">
            <a:off x="4680653" y="4833204"/>
            <a:ext cx="285042" cy="834755"/>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799" b="0" i="0" u="none" strike="noStrike" kern="1200" cap="none" spc="0" normalizeH="0" baseline="0" noProof="0">
              <a:ln>
                <a:noFill/>
              </a:ln>
              <a:solidFill>
                <a:prstClr val="white"/>
              </a:solidFill>
              <a:effectLst/>
              <a:uLnTx/>
              <a:uFillTx/>
              <a:latin typeface="Arial"/>
              <a:ea typeface="+mn-ea"/>
              <a:cs typeface="+mn-cs"/>
            </a:endParaRPr>
          </a:p>
        </p:txBody>
      </p:sp>
      <p:sp>
        <p:nvSpPr>
          <p:cNvPr id="38" name="Pfeil: nach unten 37">
            <a:extLst>
              <a:ext uri="{FF2B5EF4-FFF2-40B4-BE49-F238E27FC236}">
                <a16:creationId xmlns:a16="http://schemas.microsoft.com/office/drawing/2014/main" id="{0233250D-5865-4092-B9E8-E07E67C1BEB2}"/>
              </a:ext>
            </a:extLst>
          </p:cNvPr>
          <p:cNvSpPr/>
          <p:nvPr/>
        </p:nvSpPr>
        <p:spPr>
          <a:xfrm rot="8160988">
            <a:off x="3400093" y="3633722"/>
            <a:ext cx="266614" cy="834755"/>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799" b="0" i="0" u="none" strike="noStrike" kern="1200" cap="none" spc="0" normalizeH="0" baseline="0" noProof="0">
              <a:ln>
                <a:noFill/>
              </a:ln>
              <a:solidFill>
                <a:prstClr val="white"/>
              </a:solidFill>
              <a:effectLst/>
              <a:uLnTx/>
              <a:uFillTx/>
              <a:latin typeface="Arial"/>
              <a:ea typeface="+mn-ea"/>
              <a:cs typeface="+mn-cs"/>
            </a:endParaRPr>
          </a:p>
        </p:txBody>
      </p:sp>
      <p:sp>
        <p:nvSpPr>
          <p:cNvPr id="39" name="Pfeil: nach unten 38">
            <a:extLst>
              <a:ext uri="{FF2B5EF4-FFF2-40B4-BE49-F238E27FC236}">
                <a16:creationId xmlns:a16="http://schemas.microsoft.com/office/drawing/2014/main" id="{0CB3B0FB-41D9-4E05-B8C0-4C96F6F6F121}"/>
              </a:ext>
            </a:extLst>
          </p:cNvPr>
          <p:cNvSpPr/>
          <p:nvPr/>
        </p:nvSpPr>
        <p:spPr>
          <a:xfrm rot="13760119">
            <a:off x="8398692" y="3582837"/>
            <a:ext cx="266614" cy="834755"/>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799" b="0" i="0" u="none" strike="noStrike" kern="1200" cap="none" spc="0" normalizeH="0" baseline="0" noProof="0">
              <a:ln>
                <a:noFill/>
              </a:ln>
              <a:solidFill>
                <a:prstClr val="white"/>
              </a:solidFill>
              <a:effectLst/>
              <a:uLnTx/>
              <a:uFillTx/>
              <a:latin typeface="Arial"/>
              <a:ea typeface="+mn-ea"/>
              <a:cs typeface="+mn-cs"/>
            </a:endParaRPr>
          </a:p>
        </p:txBody>
      </p:sp>
      <p:sp>
        <p:nvSpPr>
          <p:cNvPr id="40" name="Pfeil: nach unten 39">
            <a:extLst>
              <a:ext uri="{FF2B5EF4-FFF2-40B4-BE49-F238E27FC236}">
                <a16:creationId xmlns:a16="http://schemas.microsoft.com/office/drawing/2014/main" id="{549BCF6E-1159-42C3-A5B3-1D06598AB8F9}"/>
              </a:ext>
            </a:extLst>
          </p:cNvPr>
          <p:cNvSpPr/>
          <p:nvPr/>
        </p:nvSpPr>
        <p:spPr>
          <a:xfrm rot="2814160">
            <a:off x="7051413" y="4840321"/>
            <a:ext cx="266614" cy="834755"/>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799" b="0" i="0" u="none" strike="noStrike" kern="1200" cap="none" spc="0" normalizeH="0" baseline="0" noProof="0">
              <a:ln>
                <a:noFill/>
              </a:ln>
              <a:solidFill>
                <a:prstClr val="white"/>
              </a:solidFill>
              <a:effectLst/>
              <a:uLnTx/>
              <a:uFillTx/>
              <a:latin typeface="Arial"/>
              <a:ea typeface="+mn-ea"/>
              <a:cs typeface="+mn-cs"/>
            </a:endParaRPr>
          </a:p>
        </p:txBody>
      </p:sp>
      <p:sp>
        <p:nvSpPr>
          <p:cNvPr id="41" name="Pfeil: nach links und rechts 40">
            <a:extLst>
              <a:ext uri="{FF2B5EF4-FFF2-40B4-BE49-F238E27FC236}">
                <a16:creationId xmlns:a16="http://schemas.microsoft.com/office/drawing/2014/main" id="{608C75CB-B5CE-4A50-990E-F4084DD1EECD}"/>
              </a:ext>
            </a:extLst>
          </p:cNvPr>
          <p:cNvSpPr/>
          <p:nvPr/>
        </p:nvSpPr>
        <p:spPr>
          <a:xfrm>
            <a:off x="5780984" y="4494405"/>
            <a:ext cx="623066" cy="283125"/>
          </a:xfrm>
          <a:prstGeom prst="lef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799" b="0" i="0" u="none" strike="noStrike" kern="1200" cap="none" spc="0" normalizeH="0" baseline="0" noProof="0">
              <a:ln>
                <a:noFill/>
              </a:ln>
              <a:solidFill>
                <a:prstClr val="white"/>
              </a:solidFill>
              <a:effectLst/>
              <a:uLnTx/>
              <a:uFillTx/>
              <a:latin typeface="Arial"/>
              <a:ea typeface="+mn-ea"/>
              <a:cs typeface="+mn-cs"/>
            </a:endParaRPr>
          </a:p>
        </p:txBody>
      </p:sp>
      <p:sp>
        <p:nvSpPr>
          <p:cNvPr id="42" name="Pfeil: nach unten 41">
            <a:extLst>
              <a:ext uri="{FF2B5EF4-FFF2-40B4-BE49-F238E27FC236}">
                <a16:creationId xmlns:a16="http://schemas.microsoft.com/office/drawing/2014/main" id="{121529E0-C852-4B99-AF53-525084066909}"/>
              </a:ext>
            </a:extLst>
          </p:cNvPr>
          <p:cNvSpPr/>
          <p:nvPr/>
        </p:nvSpPr>
        <p:spPr>
          <a:xfrm rot="6541933">
            <a:off x="5075748" y="2543349"/>
            <a:ext cx="266614" cy="2648434"/>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799" b="0" i="0" u="none" strike="noStrike" kern="1200" cap="none" spc="0" normalizeH="0" baseline="0" noProof="0">
              <a:ln>
                <a:noFill/>
              </a:ln>
              <a:solidFill>
                <a:prstClr val="white"/>
              </a:solidFill>
              <a:effectLst/>
              <a:uLnTx/>
              <a:uFillTx/>
              <a:latin typeface="Arial"/>
              <a:ea typeface="+mn-ea"/>
              <a:cs typeface="+mn-cs"/>
            </a:endParaRPr>
          </a:p>
        </p:txBody>
      </p:sp>
      <p:pic>
        <p:nvPicPr>
          <p:cNvPr id="43" name="Grafik 42" descr="Erdkugel: Afrika und Europa">
            <a:extLst>
              <a:ext uri="{FF2B5EF4-FFF2-40B4-BE49-F238E27FC236}">
                <a16:creationId xmlns:a16="http://schemas.microsoft.com/office/drawing/2014/main" id="{B38720A7-2134-49E5-B248-D38A6F7BFA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41490" y="5354708"/>
            <a:ext cx="967965" cy="967965"/>
          </a:xfrm>
          <a:prstGeom prst="rect">
            <a:avLst/>
          </a:prstGeom>
        </p:spPr>
      </p:pic>
      <p:pic>
        <p:nvPicPr>
          <p:cNvPr id="44" name="Grafik 43" descr="Kranich">
            <a:extLst>
              <a:ext uri="{FF2B5EF4-FFF2-40B4-BE49-F238E27FC236}">
                <a16:creationId xmlns:a16="http://schemas.microsoft.com/office/drawing/2014/main" id="{D7F16FB9-CFEA-4E00-A4B2-499CF1E7E84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349087" y="3101154"/>
            <a:ext cx="655692" cy="655692"/>
          </a:xfrm>
          <a:prstGeom prst="rect">
            <a:avLst/>
          </a:prstGeom>
        </p:spPr>
      </p:pic>
      <p:pic>
        <p:nvPicPr>
          <p:cNvPr id="46" name="Grafik 45" descr="Einkaufswagen">
            <a:extLst>
              <a:ext uri="{FF2B5EF4-FFF2-40B4-BE49-F238E27FC236}">
                <a16:creationId xmlns:a16="http://schemas.microsoft.com/office/drawing/2014/main" id="{12C2762C-7939-4CC0-A973-8769B7AE7E91}"/>
              </a:ext>
            </a:extLst>
          </p:cNvPr>
          <p:cNvPicPr>
            <a:picLocks noChangeAspect="1"/>
          </p:cNvPicPr>
          <p:nvPr/>
        </p:nvPicPr>
        <p:blipFill>
          <a:blip r:embed="rId6">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55352" y="3101154"/>
            <a:ext cx="671872" cy="671872"/>
          </a:xfrm>
          <a:prstGeom prst="rect">
            <a:avLst/>
          </a:prstGeom>
        </p:spPr>
      </p:pic>
      <p:pic>
        <p:nvPicPr>
          <p:cNvPr id="28" name="Grafik 27" descr="Blitzschlag">
            <a:extLst>
              <a:ext uri="{FF2B5EF4-FFF2-40B4-BE49-F238E27FC236}">
                <a16:creationId xmlns:a16="http://schemas.microsoft.com/office/drawing/2014/main" id="{3FC5C871-73F2-43A5-B8ED-15355318480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328336" y="3105602"/>
            <a:ext cx="955018" cy="955018"/>
          </a:xfrm>
          <a:prstGeom prst="rect">
            <a:avLst/>
          </a:prstGeom>
        </p:spPr>
      </p:pic>
      <p:pic>
        <p:nvPicPr>
          <p:cNvPr id="45" name="Grafik 44" descr="Blitzschlag">
            <a:extLst>
              <a:ext uri="{FF2B5EF4-FFF2-40B4-BE49-F238E27FC236}">
                <a16:creationId xmlns:a16="http://schemas.microsoft.com/office/drawing/2014/main" id="{CD02287C-4706-46D1-A3CE-4A3FF140A37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384292" y="3021430"/>
            <a:ext cx="955018" cy="955018"/>
          </a:xfrm>
          <a:prstGeom prst="rect">
            <a:avLst/>
          </a:prstGeom>
        </p:spPr>
      </p:pic>
      <p:pic>
        <p:nvPicPr>
          <p:cNvPr id="47" name="Grafik 46" descr="Blitzschlag">
            <a:extLst>
              <a:ext uri="{FF2B5EF4-FFF2-40B4-BE49-F238E27FC236}">
                <a16:creationId xmlns:a16="http://schemas.microsoft.com/office/drawing/2014/main" id="{5B7771AF-119E-4974-9BBC-11FF8F469FA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796865" y="5488534"/>
            <a:ext cx="760897" cy="760897"/>
          </a:xfrm>
          <a:prstGeom prst="rect">
            <a:avLst/>
          </a:prstGeom>
        </p:spPr>
      </p:pic>
      <p:sp>
        <p:nvSpPr>
          <p:cNvPr id="48" name="Fußzeilenplatzhalter 1">
            <a:extLst>
              <a:ext uri="{FF2B5EF4-FFF2-40B4-BE49-F238E27FC236}">
                <a16:creationId xmlns:a16="http://schemas.microsoft.com/office/drawing/2014/main" id="{03541457-3D1A-4BDA-BF89-DDCC6845778B}"/>
              </a:ext>
            </a:extLst>
          </p:cNvPr>
          <p:cNvSpPr>
            <a:spLocks noGrp="1"/>
          </p:cNvSpPr>
          <p:nvPr>
            <p:ph type="ftr" sz="quarter" idx="10"/>
          </p:nvPr>
        </p:nvSpPr>
        <p:spPr>
          <a:xfrm>
            <a:off x="230340" y="6453917"/>
            <a:ext cx="7198125" cy="277008"/>
          </a:xfrm>
        </p:spPr>
        <p:txBody>
          <a:bodyPr/>
          <a:lstStyle/>
          <a:p>
            <a:pPr marL="0" marR="0" lvl="0" indent="0" algn="l" defTabSz="913760" rtl="0" eaLnBrk="1" fontAlgn="auto" latinLnBrk="0" hangingPunct="1">
              <a:lnSpc>
                <a:spcPct val="100000"/>
              </a:lnSpc>
              <a:spcBef>
                <a:spcPts val="0"/>
              </a:spcBef>
              <a:spcAft>
                <a:spcPts val="0"/>
              </a:spcAft>
              <a:buClrTx/>
              <a:buSzTx/>
              <a:buFontTx/>
              <a:buNone/>
              <a:tabLst/>
              <a:defRPr/>
            </a:pPr>
            <a:r>
              <a:rPr kumimoji="0" lang="en-US" sz="1199" b="0" i="0" u="none" strike="noStrike" kern="1200" cap="none" spc="0" normalizeH="0" baseline="0" noProof="0" dirty="0">
                <a:ln>
                  <a:noFill/>
                </a:ln>
                <a:solidFill>
                  <a:srgbClr val="003D60"/>
                </a:solidFill>
                <a:effectLst/>
                <a:uLnTx/>
                <a:uFillTx/>
                <a:latin typeface="Arial (Textkörper)"/>
                <a:ea typeface="+mn-ea"/>
                <a:cs typeface="Arabic Typesetting" panose="03020402040406030203" pitchFamily="66" charset="-78"/>
              </a:rPr>
              <a:t>MET business cycle report, March 2024</a:t>
            </a:r>
            <a:endParaRPr kumimoji="0" lang="de-DE" sz="1199" b="0" i="0" u="none" strike="noStrike" kern="1200" cap="none" spc="0" normalizeH="0" baseline="0" noProof="0" dirty="0">
              <a:ln>
                <a:noFill/>
              </a:ln>
              <a:solidFill>
                <a:srgbClr val="003D60"/>
              </a:solidFill>
              <a:effectLst/>
              <a:uLnTx/>
              <a:uFillTx/>
              <a:latin typeface="Arial (Textkörper)"/>
              <a:ea typeface="+mn-ea"/>
              <a:cs typeface="Arabic Typesetting" panose="03020402040406030203" pitchFamily="66" charset="-78"/>
            </a:endParaRPr>
          </a:p>
        </p:txBody>
      </p:sp>
    </p:spTree>
    <p:extLst>
      <p:ext uri="{BB962C8B-B14F-4D97-AF65-F5344CB8AC3E}">
        <p14:creationId xmlns:p14="http://schemas.microsoft.com/office/powerpoint/2010/main" val="1319784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4"/>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28"/>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9"/>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4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P spid="12" grpId="0"/>
      <p:bldP spid="13" grpId="0"/>
      <p:bldP spid="15" grpId="0"/>
      <p:bldP spid="3" grpId="0" animBg="1"/>
      <p:bldP spid="17" grpId="0" animBg="1"/>
      <p:bldP spid="18" grpId="0" animBg="1"/>
      <p:bldP spid="4" grpId="0" animBg="1"/>
      <p:bldP spid="19" grpId="0" animBg="1"/>
      <p:bldP spid="20" grpId="0" animBg="1"/>
      <p:bldP spid="25" grpId="0" animBg="1"/>
      <p:bldP spid="26" grpId="0" animBg="1"/>
      <p:bldP spid="27" grpId="0" animBg="1"/>
      <p:bldP spid="29" grpId="0" animBg="1"/>
      <p:bldP spid="37" grpId="0" animBg="1"/>
      <p:bldP spid="38" grpId="0" animBg="1"/>
      <p:bldP spid="39" grpId="0" animBg="1"/>
      <p:bldP spid="40" grpId="0" animBg="1"/>
      <p:bldP spid="41" grpId="0" animBg="1"/>
      <p:bldP spid="42"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12599F91-9BEF-4400-8293-F26F7A2D32C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1131B2-4820-4D6B-8436-FC6DECFA1E39}" type="slidenum">
              <a:rPr kumimoji="0" lang="de-DE" sz="1199" b="0" i="0" u="none" strike="noStrike" kern="1200" cap="none" spc="0" normalizeH="0" baseline="0" noProof="0">
                <a:ln>
                  <a:noFill/>
                </a:ln>
                <a:solidFill>
                  <a:srgbClr val="005687"/>
                </a:solidFill>
                <a:effectLst/>
                <a:uLnTx/>
                <a:uFillTx/>
                <a:latin typeface="Arial (Textkörp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de-DE" sz="1199" b="0" i="0" u="none" strike="noStrike" kern="1200" cap="none" spc="0" normalizeH="0" baseline="0" noProof="0" dirty="0">
              <a:ln>
                <a:noFill/>
              </a:ln>
              <a:solidFill>
                <a:srgbClr val="50575B">
                  <a:tint val="75000"/>
                </a:srgbClr>
              </a:solidFill>
              <a:effectLst/>
              <a:uLnTx/>
              <a:uFillTx/>
              <a:latin typeface="Arial"/>
              <a:ea typeface="+mn-ea"/>
              <a:cs typeface="+mn-cs"/>
            </a:endParaRPr>
          </a:p>
        </p:txBody>
      </p:sp>
      <p:sp>
        <p:nvSpPr>
          <p:cNvPr id="6" name="Titel 5">
            <a:extLst>
              <a:ext uri="{FF2B5EF4-FFF2-40B4-BE49-F238E27FC236}">
                <a16:creationId xmlns:a16="http://schemas.microsoft.com/office/drawing/2014/main" id="{3B2CBEA1-002A-4B5B-A3A6-CED1A61E2AB8}"/>
              </a:ext>
            </a:extLst>
          </p:cNvPr>
          <p:cNvSpPr>
            <a:spLocks noGrp="1"/>
          </p:cNvSpPr>
          <p:nvPr>
            <p:ph type="title"/>
          </p:nvPr>
        </p:nvSpPr>
        <p:spPr>
          <a:xfrm>
            <a:off x="251934" y="230324"/>
            <a:ext cx="11743216" cy="510845"/>
          </a:xfrm>
        </p:spPr>
        <p:txBody>
          <a:bodyPr>
            <a:noAutofit/>
          </a:bodyPr>
          <a:lstStyle/>
          <a:p>
            <a:r>
              <a:rPr lang="en-US" sz="2000" dirty="0"/>
              <a:t>Private consumption remains weak - outlook remains cautious given looming burdens</a:t>
            </a:r>
            <a:endParaRPr lang="de-DE" sz="2000" dirty="0"/>
          </a:p>
        </p:txBody>
      </p:sp>
      <p:sp>
        <p:nvSpPr>
          <p:cNvPr id="9" name="Textplatzhalter 2">
            <a:extLst>
              <a:ext uri="{FF2B5EF4-FFF2-40B4-BE49-F238E27FC236}">
                <a16:creationId xmlns:a16="http://schemas.microsoft.com/office/drawing/2014/main" id="{63EA56C0-B979-492F-9786-A90FAC257D45}"/>
              </a:ext>
            </a:extLst>
          </p:cNvPr>
          <p:cNvSpPr txBox="1">
            <a:spLocks/>
          </p:cNvSpPr>
          <p:nvPr/>
        </p:nvSpPr>
        <p:spPr>
          <a:xfrm>
            <a:off x="5664252" y="1086319"/>
            <a:ext cx="6259551" cy="5221002"/>
          </a:xfrm>
          <a:prstGeom prst="rect">
            <a:avLst/>
          </a:prstGeom>
          <a:solidFill>
            <a:schemeClr val="bg1">
              <a:lumMod val="95000"/>
            </a:schemeClr>
          </a:solidFill>
        </p:spPr>
        <p:txBody>
          <a:bodyPr>
            <a:normAutofit/>
          </a:bodyPr>
          <a:lstStyle>
            <a:lvl1pPr marL="0" marR="0" indent="0" algn="l" defTabSz="913760" rtl="0" eaLnBrk="1" fontAlgn="auto" latinLnBrk="0" hangingPunct="1">
              <a:lnSpc>
                <a:spcPct val="100000"/>
              </a:lnSpc>
              <a:spcBef>
                <a:spcPts val="0"/>
              </a:spcBef>
              <a:spcAft>
                <a:spcPts val="600"/>
              </a:spcAft>
              <a:buClrTx/>
              <a:buSzTx/>
              <a:buFont typeface="Arial" panose="020B0604020202020204" pitchFamily="34" charset="0"/>
              <a:buNone/>
              <a:tabLst/>
              <a:defRPr sz="1999" kern="1200">
                <a:solidFill>
                  <a:schemeClr val="accent1"/>
                </a:solidFill>
                <a:latin typeface="+mn-lt"/>
                <a:ea typeface="+mn-ea"/>
                <a:cs typeface="+mn-cs"/>
              </a:defRPr>
            </a:lvl1pPr>
            <a:lvl2pPr marL="0" marR="0" indent="-179874" algn="l" defTabSz="913760" rtl="0" eaLnBrk="1" fontAlgn="auto" latinLnBrk="0" hangingPunct="1">
              <a:lnSpc>
                <a:spcPct val="100000"/>
              </a:lnSpc>
              <a:spcBef>
                <a:spcPts val="0"/>
              </a:spcBef>
              <a:spcAft>
                <a:spcPts val="600"/>
              </a:spcAft>
              <a:buClrTx/>
              <a:buSzPct val="100000"/>
              <a:buFont typeface="+mj-lt"/>
              <a:buAutoNum type="arabicPeriod"/>
              <a:tabLst/>
              <a:defRPr sz="1999" kern="1200">
                <a:solidFill>
                  <a:schemeClr val="accent1"/>
                </a:solidFill>
                <a:latin typeface="+mn-lt"/>
                <a:ea typeface="+mn-ea"/>
                <a:cs typeface="+mn-cs"/>
              </a:defRPr>
            </a:lvl2pPr>
            <a:lvl3pPr marL="359748" marR="0" indent="-179874" algn="l" defTabSz="913760" rtl="0" eaLnBrk="1" fontAlgn="auto" latinLnBrk="0" hangingPunct="1">
              <a:lnSpc>
                <a:spcPct val="100000"/>
              </a:lnSpc>
              <a:spcBef>
                <a:spcPts val="0"/>
              </a:spcBef>
              <a:spcAft>
                <a:spcPts val="600"/>
              </a:spcAft>
              <a:buClrTx/>
              <a:buSzPct val="100000"/>
              <a:buFont typeface="Arial" panose="020B0604020202020204" pitchFamily="34" charset="0"/>
              <a:buChar char="•"/>
              <a:tabLst/>
              <a:defRPr sz="1999" kern="1200">
                <a:solidFill>
                  <a:schemeClr val="accent1"/>
                </a:solidFill>
                <a:latin typeface="+mn-lt"/>
                <a:ea typeface="+mn-ea"/>
                <a:cs typeface="+mn-cs"/>
              </a:defRPr>
            </a:lvl3pPr>
            <a:lvl4pPr marL="539622" marR="0" indent="-179874" algn="l" defTabSz="913760" rtl="0" eaLnBrk="1" fontAlgn="auto" latinLnBrk="0" hangingPunct="1">
              <a:lnSpc>
                <a:spcPct val="100000"/>
              </a:lnSpc>
              <a:spcBef>
                <a:spcPts val="0"/>
              </a:spcBef>
              <a:spcAft>
                <a:spcPts val="600"/>
              </a:spcAft>
              <a:buClrTx/>
              <a:buSzPct val="100000"/>
              <a:buFont typeface="Symbol" panose="05050102010706020507" pitchFamily="18" charset="2"/>
              <a:buChar char="-"/>
              <a:tabLst/>
              <a:defRPr sz="1999" kern="1200">
                <a:solidFill>
                  <a:schemeClr val="accent1"/>
                </a:solidFill>
                <a:latin typeface="+mn-lt"/>
                <a:ea typeface="+mn-ea"/>
                <a:cs typeface="+mn-cs"/>
              </a:defRPr>
            </a:lvl4pPr>
            <a:lvl5pPr marL="719496" indent="-179874" algn="l" defTabSz="1218773" rtl="0" eaLnBrk="1" latinLnBrk="0" hangingPunct="1">
              <a:spcBef>
                <a:spcPct val="20000"/>
              </a:spcBef>
              <a:buFont typeface="Wingdings" panose="05000000000000000000" pitchFamily="2" charset="2"/>
              <a:buChar char="Ø"/>
              <a:defRPr sz="1999" kern="1200" baseline="0">
                <a:solidFill>
                  <a:schemeClr val="tx2"/>
                </a:solidFill>
                <a:latin typeface="+mn-lt"/>
                <a:ea typeface="+mn-ea"/>
                <a:cs typeface="+mn-cs"/>
              </a:defRPr>
            </a:lvl5pPr>
            <a:lvl6pPr marL="719496" indent="-179874" algn="l" defTabSz="1218773" rtl="0" eaLnBrk="1" latinLnBrk="0" hangingPunct="1">
              <a:spcBef>
                <a:spcPct val="20000"/>
              </a:spcBef>
              <a:buFont typeface="Wingdings" panose="05000000000000000000" pitchFamily="2" charset="2"/>
              <a:buChar char="Ø"/>
              <a:defRPr sz="1999" kern="1200">
                <a:solidFill>
                  <a:schemeClr val="tx2"/>
                </a:solidFill>
                <a:latin typeface="+mn-lt"/>
                <a:ea typeface="+mn-ea"/>
                <a:cs typeface="+mn-cs"/>
              </a:defRPr>
            </a:lvl6pPr>
            <a:lvl7pPr marL="3961012" indent="-304694" algn="l" defTabSz="1218773" rtl="0" eaLnBrk="1" latinLnBrk="0" hangingPunct="1">
              <a:spcBef>
                <a:spcPct val="20000"/>
              </a:spcBef>
              <a:buFont typeface="Arial" panose="020B0604020202020204" pitchFamily="34" charset="0"/>
              <a:buChar char="•"/>
              <a:defRPr sz="2698" kern="1200">
                <a:solidFill>
                  <a:schemeClr val="tx1"/>
                </a:solidFill>
                <a:latin typeface="+mn-lt"/>
                <a:ea typeface="+mn-ea"/>
                <a:cs typeface="+mn-cs"/>
              </a:defRPr>
            </a:lvl7pPr>
            <a:lvl8pPr marL="4570398" indent="-304694" algn="l" defTabSz="1218773" rtl="0" eaLnBrk="1" latinLnBrk="0" hangingPunct="1">
              <a:spcBef>
                <a:spcPct val="20000"/>
              </a:spcBef>
              <a:buFont typeface="Arial" panose="020B0604020202020204" pitchFamily="34" charset="0"/>
              <a:buChar char="•"/>
              <a:defRPr sz="2698" kern="1200">
                <a:solidFill>
                  <a:schemeClr val="tx1"/>
                </a:solidFill>
                <a:latin typeface="+mn-lt"/>
                <a:ea typeface="+mn-ea"/>
                <a:cs typeface="+mn-cs"/>
              </a:defRPr>
            </a:lvl8pPr>
            <a:lvl9pPr marL="5179786" indent="-304694" algn="l" defTabSz="1218773" rtl="0" eaLnBrk="1" latinLnBrk="0" hangingPunct="1">
              <a:spcBef>
                <a:spcPct val="20000"/>
              </a:spcBef>
              <a:buFont typeface="Arial" panose="020B0604020202020204" pitchFamily="34" charset="0"/>
              <a:buChar char="•"/>
              <a:defRPr sz="2698" kern="1200">
                <a:solidFill>
                  <a:schemeClr val="tx1"/>
                </a:solidFill>
                <a:latin typeface="+mn-lt"/>
                <a:ea typeface="+mn-ea"/>
                <a:cs typeface="+mn-cs"/>
              </a:defRPr>
            </a:lvl9pPr>
          </a:lstStyle>
          <a:p>
            <a:pPr marL="285550" marR="0" lvl="0" indent="-285550" algn="l" defTabSz="913028" rtl="0" eaLnBrk="1" fontAlgn="auto" latinLnBrk="0" hangingPunct="1">
              <a:lnSpc>
                <a:spcPct val="120000"/>
              </a:lnSpc>
              <a:spcBef>
                <a:spcPts val="0"/>
              </a:spcBef>
              <a:spcAft>
                <a:spcPts val="60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3D60"/>
                </a:solidFill>
                <a:effectLst/>
                <a:uLnTx/>
                <a:uFillTx/>
                <a:latin typeface="Arial"/>
                <a:ea typeface="+mn-ea"/>
                <a:cs typeface="+mn-cs"/>
              </a:rPr>
              <a:t>Stable </a:t>
            </a:r>
            <a:r>
              <a:rPr kumimoji="0" lang="en-US" sz="1500" b="0" i="0" u="none" strike="noStrike" kern="1200" cap="none" spc="0" normalizeH="0" baseline="0" noProof="0" dirty="0" err="1">
                <a:ln>
                  <a:noFill/>
                </a:ln>
                <a:solidFill>
                  <a:srgbClr val="003D60"/>
                </a:solidFill>
                <a:effectLst/>
                <a:uLnTx/>
                <a:uFillTx/>
                <a:latin typeface="Arial"/>
                <a:ea typeface="+mn-ea"/>
                <a:cs typeface="+mn-cs"/>
              </a:rPr>
              <a:t>labour</a:t>
            </a:r>
            <a:r>
              <a:rPr kumimoji="0" lang="en-US" sz="1500" b="0" i="0" u="none" strike="noStrike" kern="1200" cap="none" spc="0" normalizeH="0" baseline="0" noProof="0" dirty="0">
                <a:ln>
                  <a:noFill/>
                </a:ln>
                <a:solidFill>
                  <a:srgbClr val="003D60"/>
                </a:solidFill>
                <a:effectLst/>
                <a:uLnTx/>
                <a:uFillTx/>
                <a:latin typeface="Arial"/>
                <a:ea typeface="+mn-ea"/>
                <a:cs typeface="+mn-cs"/>
              </a:rPr>
              <a:t> market with secure employment prospects</a:t>
            </a:r>
          </a:p>
          <a:p>
            <a:pPr marL="285550" marR="0" lvl="0" indent="-285550" algn="l" defTabSz="913028" rtl="0" eaLnBrk="1" fontAlgn="auto" latinLnBrk="0" hangingPunct="1">
              <a:lnSpc>
                <a:spcPct val="120000"/>
              </a:lnSpc>
              <a:spcBef>
                <a:spcPts val="0"/>
              </a:spcBef>
              <a:spcAft>
                <a:spcPts val="60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3D60"/>
                </a:solidFill>
                <a:effectLst/>
                <a:uLnTx/>
                <a:uFillTx/>
                <a:latin typeface="Arial"/>
                <a:ea typeface="+mn-ea"/>
                <a:cs typeface="+mn-cs"/>
              </a:rPr>
              <a:t>There has been a (slight) increase in real wages since the second quarter of 2023, which is expected to intensify as a result of high wage settlements and falling inflation.</a:t>
            </a:r>
          </a:p>
          <a:p>
            <a:pPr marL="285550" marR="0" lvl="0" indent="-285550" algn="l" defTabSz="913028" rtl="0" eaLnBrk="1" fontAlgn="auto" latinLnBrk="0" hangingPunct="1">
              <a:lnSpc>
                <a:spcPct val="120000"/>
              </a:lnSpc>
              <a:spcBef>
                <a:spcPts val="0"/>
              </a:spcBef>
              <a:spcAft>
                <a:spcPts val="60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50575B"/>
                </a:solidFill>
                <a:effectLst/>
                <a:uLnTx/>
                <a:uFillTx/>
                <a:latin typeface="Arial"/>
                <a:ea typeface="+mn-ea"/>
                <a:cs typeface="+mn-cs"/>
              </a:rPr>
              <a:t>Savings activity</a:t>
            </a:r>
          </a:p>
          <a:p>
            <a:pPr marL="285408" marR="0" lvl="0" indent="-285408" algn="l" defTabSz="913028" rtl="0" eaLnBrk="1" fontAlgn="auto" latinLnBrk="0" hangingPunct="1">
              <a:lnSpc>
                <a:spcPct val="120000"/>
              </a:lnSpc>
              <a:spcBef>
                <a:spcPts val="0"/>
              </a:spcBef>
              <a:spcAft>
                <a:spcPts val="600"/>
              </a:spcAft>
              <a:buClrTx/>
              <a:buSzTx/>
              <a:buFont typeface="Symbol" panose="05050102010706020507" pitchFamily="18" charset="2"/>
              <a:buChar char="-"/>
              <a:tabLst/>
              <a:defRPr/>
            </a:pPr>
            <a:r>
              <a:rPr kumimoji="0" lang="en-US" sz="1500" b="0" i="0" u="none" strike="noStrike" kern="1200" cap="none" spc="0" normalizeH="0" baseline="0" noProof="0" dirty="0">
                <a:ln>
                  <a:noFill/>
                </a:ln>
                <a:solidFill>
                  <a:srgbClr val="A11510"/>
                </a:solidFill>
                <a:effectLst/>
                <a:uLnTx/>
                <a:uFillTx/>
                <a:latin typeface="Arial"/>
                <a:ea typeface="+mn-ea"/>
                <a:cs typeface="+mn-cs"/>
              </a:rPr>
              <a:t>Consumer confidence remains in negative territory, indicating that consumers remain highly uncertain about inflation and the political environment with (foreseeable) additional burdens.</a:t>
            </a:r>
          </a:p>
          <a:p>
            <a:pPr marL="286092" marR="0" lvl="0" indent="-285408" algn="l" defTabSz="913028" rtl="0" eaLnBrk="1" fontAlgn="auto" latinLnBrk="0" hangingPunct="1">
              <a:lnSpc>
                <a:spcPct val="120000"/>
              </a:lnSpc>
              <a:spcBef>
                <a:spcPts val="0"/>
              </a:spcBef>
              <a:spcAft>
                <a:spcPts val="600"/>
              </a:spcAft>
              <a:buClrTx/>
              <a:buSzTx/>
              <a:buFont typeface="Symbol" panose="05050102010706020507" pitchFamily="18" charset="2"/>
              <a:buChar char="-"/>
              <a:tabLst/>
              <a:defRPr/>
            </a:pPr>
            <a:r>
              <a:rPr kumimoji="0" lang="en-US" sz="1500" b="0" i="0" u="none" strike="noStrike" kern="1200" cap="none" spc="0" normalizeH="0" baseline="0" noProof="0" dirty="0">
                <a:ln>
                  <a:noFill/>
                </a:ln>
                <a:solidFill>
                  <a:srgbClr val="A11510"/>
                </a:solidFill>
                <a:effectLst/>
                <a:uLnTx/>
                <a:uFillTx/>
                <a:latin typeface="Arial"/>
                <a:ea typeface="+mn-ea"/>
                <a:cs typeface="+mn-cs"/>
              </a:rPr>
              <a:t>Retail sales continue to fall significantly in real terms:</a:t>
            </a:r>
          </a:p>
          <a:p>
            <a:pPr marL="645840" marR="0" lvl="2" indent="-285408" algn="l" defTabSz="913028" rtl="0" eaLnBrk="1" fontAlgn="auto" latinLnBrk="0" hangingPunct="1">
              <a:lnSpc>
                <a:spcPct val="120000"/>
              </a:lnSpc>
              <a:spcBef>
                <a:spcPts val="0"/>
              </a:spcBef>
              <a:spcAft>
                <a:spcPts val="600"/>
              </a:spcAft>
              <a:buClrTx/>
              <a:buSzPct val="100000"/>
              <a:buFont typeface="Symbol" panose="05050102010706020507" pitchFamily="18" charset="2"/>
              <a:buChar char="-"/>
              <a:tabLst/>
              <a:defRPr/>
            </a:pPr>
            <a:r>
              <a:rPr kumimoji="0" lang="en-US" sz="1500" b="0" i="0" u="none" strike="noStrike" kern="1200" cap="none" spc="0" normalizeH="0" baseline="0" noProof="0" dirty="0">
                <a:ln>
                  <a:noFill/>
                </a:ln>
                <a:solidFill>
                  <a:srgbClr val="A11510"/>
                </a:solidFill>
                <a:effectLst/>
                <a:uLnTx/>
                <a:uFillTx/>
                <a:latin typeface="Arial"/>
                <a:ea typeface="+mn-ea"/>
                <a:cs typeface="+mn-cs"/>
              </a:rPr>
              <a:t>November: -2.5% mom and </a:t>
            </a:r>
            <a:r>
              <a:rPr kumimoji="0" lang="en-US" sz="1500" b="0" i="0" u="none" strike="noStrike" kern="1200" cap="none" spc="0" normalizeH="0" baseline="0" noProof="0" dirty="0" err="1">
                <a:ln>
                  <a:noFill/>
                </a:ln>
                <a:solidFill>
                  <a:srgbClr val="A11510"/>
                </a:solidFill>
                <a:effectLst/>
                <a:uLnTx/>
                <a:uFillTx/>
                <a:latin typeface="Arial"/>
                <a:ea typeface="+mn-ea"/>
                <a:cs typeface="+mn-cs"/>
              </a:rPr>
              <a:t>yoy</a:t>
            </a:r>
            <a:r>
              <a:rPr kumimoji="0" lang="en-US" sz="1500" b="0" i="0" u="none" strike="noStrike" kern="1200" cap="none" spc="0" normalizeH="0" baseline="0" noProof="0" dirty="0">
                <a:ln>
                  <a:noFill/>
                </a:ln>
                <a:solidFill>
                  <a:srgbClr val="A11510"/>
                </a:solidFill>
                <a:effectLst/>
                <a:uLnTx/>
                <a:uFillTx/>
                <a:latin typeface="Arial"/>
                <a:ea typeface="+mn-ea"/>
                <a:cs typeface="+mn-cs"/>
              </a:rPr>
              <a:t>.</a:t>
            </a:r>
          </a:p>
          <a:p>
            <a:pPr marL="645840" marR="0" lvl="2" indent="-285408" algn="l" defTabSz="913028" rtl="0" eaLnBrk="1" fontAlgn="auto" latinLnBrk="0" hangingPunct="1">
              <a:lnSpc>
                <a:spcPct val="120000"/>
              </a:lnSpc>
              <a:spcBef>
                <a:spcPts val="0"/>
              </a:spcBef>
              <a:spcAft>
                <a:spcPts val="600"/>
              </a:spcAft>
              <a:buClrTx/>
              <a:buSzPct val="100000"/>
              <a:buFont typeface="Symbol" panose="05050102010706020507" pitchFamily="18" charset="2"/>
              <a:buChar char="-"/>
              <a:tabLst/>
              <a:defRPr/>
            </a:pPr>
            <a:r>
              <a:rPr kumimoji="0" lang="en-US" sz="1500" b="0" i="0" u="none" strike="noStrike" kern="1200" cap="none" spc="0" normalizeH="0" baseline="0" noProof="0" dirty="0">
                <a:ln>
                  <a:noFill/>
                </a:ln>
                <a:solidFill>
                  <a:srgbClr val="A11510"/>
                </a:solidFill>
                <a:effectLst/>
                <a:uLnTx/>
                <a:uFillTx/>
                <a:latin typeface="Arial"/>
                <a:ea typeface="+mn-ea"/>
                <a:cs typeface="+mn-cs"/>
              </a:rPr>
              <a:t>Estimated Δ 2023/2022: -3%.</a:t>
            </a:r>
          </a:p>
          <a:p>
            <a:pPr marL="285408" marR="0" lvl="2" indent="-285408" algn="l" defTabSz="913028" rtl="0" eaLnBrk="1" fontAlgn="auto" latinLnBrk="0" hangingPunct="1">
              <a:lnSpc>
                <a:spcPct val="130000"/>
              </a:lnSpc>
              <a:spcBef>
                <a:spcPts val="0"/>
              </a:spcBef>
              <a:spcAft>
                <a:spcPts val="600"/>
              </a:spcAft>
              <a:buClrTx/>
              <a:buSzTx/>
              <a:buFont typeface="Symbol" panose="05050102010706020507" pitchFamily="18" charset="2"/>
              <a:buChar char="-"/>
              <a:tabLst/>
              <a:defRPr/>
            </a:pPr>
            <a:r>
              <a:rPr kumimoji="0" lang="en-US" sz="1500" b="0" i="0" u="none" strike="noStrike" kern="1200" cap="none" spc="0" normalizeH="0" baseline="0" noProof="0" dirty="0">
                <a:ln>
                  <a:noFill/>
                </a:ln>
                <a:solidFill>
                  <a:srgbClr val="A11510"/>
                </a:solidFill>
                <a:effectLst/>
                <a:uLnTx/>
                <a:uFillTx/>
                <a:latin typeface="Arial"/>
                <a:ea typeface="+mn-ea"/>
                <a:cs typeface="+mn-cs"/>
              </a:rPr>
              <a:t>Negative business climate in trade and services (trade and consumer-related services deteriorated further in December)</a:t>
            </a:r>
          </a:p>
          <a:p>
            <a:pPr marL="285550" marR="0" lvl="2" indent="-285550" algn="l" defTabSz="913028" rtl="0" eaLnBrk="1" fontAlgn="auto" latinLnBrk="0" hangingPunct="1">
              <a:lnSpc>
                <a:spcPct val="130000"/>
              </a:lnSpc>
              <a:spcBef>
                <a:spcPts val="0"/>
              </a:spcBef>
              <a:spcAft>
                <a:spcPts val="60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50575B"/>
                </a:solidFill>
                <a:effectLst/>
                <a:uLnTx/>
                <a:uFillTx/>
                <a:latin typeface="Arial"/>
                <a:ea typeface="+mn-ea"/>
                <a:cs typeface="+mn-cs"/>
              </a:rPr>
              <a:t>IW: Private consumption is expected [2024] to be 1% above the previous year's level in 2024, returning to its pre-CVD-19 pandemic level.</a:t>
            </a:r>
            <a:endParaRPr kumimoji="0" lang="de-DE" sz="1500" b="0" i="0" u="none" strike="noStrike" kern="1200" cap="none" spc="0" normalizeH="0" baseline="0" noProof="0" dirty="0">
              <a:ln>
                <a:noFill/>
              </a:ln>
              <a:solidFill>
                <a:srgbClr val="50575B"/>
              </a:solidFill>
              <a:effectLst/>
              <a:uLnTx/>
              <a:uFillTx/>
              <a:latin typeface="Arial"/>
              <a:ea typeface="+mn-ea"/>
              <a:cs typeface="+mn-cs"/>
            </a:endParaRPr>
          </a:p>
        </p:txBody>
      </p:sp>
      <p:pic>
        <p:nvPicPr>
          <p:cNvPr id="13" name="Grafik 12">
            <a:extLst>
              <a:ext uri="{FF2B5EF4-FFF2-40B4-BE49-F238E27FC236}">
                <a16:creationId xmlns:a16="http://schemas.microsoft.com/office/drawing/2014/main" id="{18AA4D5A-DA20-4F1C-B0CD-E2192F37D192}"/>
              </a:ext>
            </a:extLst>
          </p:cNvPr>
          <p:cNvPicPr>
            <a:picLocks noChangeAspect="1"/>
          </p:cNvPicPr>
          <p:nvPr/>
        </p:nvPicPr>
        <p:blipFill>
          <a:blip r:embed="rId2"/>
          <a:stretch>
            <a:fillRect/>
          </a:stretch>
        </p:blipFill>
        <p:spPr>
          <a:xfrm>
            <a:off x="251934" y="1507438"/>
            <a:ext cx="5237331" cy="4421466"/>
          </a:xfrm>
          <a:prstGeom prst="rect">
            <a:avLst/>
          </a:prstGeom>
        </p:spPr>
      </p:pic>
      <p:pic>
        <p:nvPicPr>
          <p:cNvPr id="14" name="Grafik 13">
            <a:extLst>
              <a:ext uri="{FF2B5EF4-FFF2-40B4-BE49-F238E27FC236}">
                <a16:creationId xmlns:a16="http://schemas.microsoft.com/office/drawing/2014/main" id="{A309D8A0-4ED8-4886-BABA-8669D53569B1}"/>
              </a:ext>
            </a:extLst>
          </p:cNvPr>
          <p:cNvPicPr>
            <a:picLocks noChangeAspect="1"/>
          </p:cNvPicPr>
          <p:nvPr/>
        </p:nvPicPr>
        <p:blipFill>
          <a:blip r:embed="rId3"/>
          <a:stretch>
            <a:fillRect/>
          </a:stretch>
        </p:blipFill>
        <p:spPr>
          <a:xfrm>
            <a:off x="370695" y="1081004"/>
            <a:ext cx="4999807" cy="327856"/>
          </a:xfrm>
          <a:prstGeom prst="rect">
            <a:avLst/>
          </a:prstGeom>
        </p:spPr>
      </p:pic>
      <p:sp>
        <p:nvSpPr>
          <p:cNvPr id="10" name="Textfeld 9">
            <a:extLst>
              <a:ext uri="{FF2B5EF4-FFF2-40B4-BE49-F238E27FC236}">
                <a16:creationId xmlns:a16="http://schemas.microsoft.com/office/drawing/2014/main" id="{F134A09E-E61C-4E7F-A8E7-BFA465DF731B}"/>
              </a:ext>
            </a:extLst>
          </p:cNvPr>
          <p:cNvSpPr txBox="1"/>
          <p:nvPr/>
        </p:nvSpPr>
        <p:spPr>
          <a:xfrm>
            <a:off x="268198" y="6083847"/>
            <a:ext cx="461902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99" b="0" i="0" u="none" strike="noStrike" kern="1200" cap="none" spc="0" normalizeH="0" baseline="0" noProof="0" dirty="0">
                <a:ln>
                  <a:noFill/>
                </a:ln>
                <a:solidFill>
                  <a:srgbClr val="50575B"/>
                </a:solidFill>
                <a:effectLst/>
                <a:uLnTx/>
                <a:uFillTx/>
                <a:latin typeface="Arial"/>
                <a:ea typeface="+mn-ea"/>
                <a:cs typeface="+mn-cs"/>
              </a:rPr>
              <a:t>Source: </a:t>
            </a:r>
            <a:r>
              <a:rPr kumimoji="0" lang="de-DE" sz="1200" b="0" i="0" u="none" strike="noStrike" kern="1200" cap="none" spc="0" normalizeH="0" baseline="0" noProof="0" dirty="0">
                <a:ln>
                  <a:noFill/>
                </a:ln>
                <a:solidFill>
                  <a:srgbClr val="50575B"/>
                </a:solidFill>
                <a:effectLst/>
                <a:uLnTx/>
                <a:uFillTx/>
                <a:latin typeface="Arial"/>
                <a:ea typeface="+mn-ea"/>
                <a:cs typeface="+mn-cs"/>
              </a:rPr>
              <a:t>Ifo Business Survey</a:t>
            </a:r>
            <a:r>
              <a:rPr kumimoji="0" lang="de-DE" sz="1199" b="0" i="0" u="none" strike="noStrike" kern="1200" cap="none" spc="0" normalizeH="0" baseline="0" noProof="0" dirty="0">
                <a:ln>
                  <a:noFill/>
                </a:ln>
                <a:solidFill>
                  <a:srgbClr val="50575B"/>
                </a:solidFill>
                <a:effectLst/>
                <a:uLnTx/>
                <a:uFillTx/>
                <a:latin typeface="Arial"/>
                <a:ea typeface="+mn-ea"/>
                <a:cs typeface="+mn-cs"/>
              </a:rPr>
              <a:t>; </a:t>
            </a:r>
            <a:r>
              <a:rPr kumimoji="0" lang="de-DE" sz="1200" b="0" i="0" u="none" strike="noStrike" kern="1200" cap="none" spc="0" normalizeH="0" baseline="0" noProof="0" dirty="0">
                <a:ln>
                  <a:noFill/>
                </a:ln>
                <a:solidFill>
                  <a:srgbClr val="50575B"/>
                </a:solidFill>
                <a:effectLst/>
                <a:uLnTx/>
                <a:uFillTx/>
                <a:latin typeface="Arial"/>
                <a:ea typeface="+mn-ea"/>
                <a:cs typeface="+mn-cs"/>
              </a:rPr>
              <a:t>Federal Office </a:t>
            </a:r>
            <a:r>
              <a:rPr kumimoji="0" lang="de-DE" sz="1200" b="0" i="0" u="none" strike="noStrike" kern="1200" cap="none" spc="0" normalizeH="0" baseline="0" noProof="0" dirty="0" err="1">
                <a:ln>
                  <a:noFill/>
                </a:ln>
                <a:solidFill>
                  <a:srgbClr val="50575B"/>
                </a:solidFill>
                <a:effectLst/>
                <a:uLnTx/>
                <a:uFillTx/>
                <a:latin typeface="Arial"/>
                <a:ea typeface="+mn-ea"/>
                <a:cs typeface="+mn-cs"/>
              </a:rPr>
              <a:t>of</a:t>
            </a:r>
            <a:r>
              <a:rPr kumimoji="0" lang="de-DE" sz="1200" b="0" i="0" u="none" strike="noStrike" kern="1200" cap="none" spc="0" normalizeH="0" baseline="0" noProof="0" dirty="0">
                <a:ln>
                  <a:noFill/>
                </a:ln>
                <a:solidFill>
                  <a:srgbClr val="50575B"/>
                </a:solidFill>
                <a:effectLst/>
                <a:uLnTx/>
                <a:uFillTx/>
                <a:latin typeface="Arial"/>
                <a:ea typeface="+mn-ea"/>
                <a:cs typeface="+mn-cs"/>
              </a:rPr>
              <a:t> </a:t>
            </a:r>
            <a:r>
              <a:rPr kumimoji="0" lang="de-DE" sz="1200" b="0" i="0" u="none" strike="noStrike" kern="1200" cap="none" spc="0" normalizeH="0" baseline="0" noProof="0" dirty="0" err="1">
                <a:ln>
                  <a:noFill/>
                </a:ln>
                <a:solidFill>
                  <a:srgbClr val="50575B"/>
                </a:solidFill>
                <a:effectLst/>
                <a:uLnTx/>
                <a:uFillTx/>
                <a:latin typeface="Arial"/>
                <a:ea typeface="+mn-ea"/>
                <a:cs typeface="+mn-cs"/>
              </a:rPr>
              <a:t>Statistics</a:t>
            </a:r>
            <a:r>
              <a:rPr kumimoji="0" lang="de-DE" sz="1199" b="0" i="0" u="none" strike="noStrike" kern="1200" cap="none" spc="0" normalizeH="0" baseline="0" noProof="0" dirty="0">
                <a:ln>
                  <a:noFill/>
                </a:ln>
                <a:solidFill>
                  <a:srgbClr val="50575B"/>
                </a:solidFill>
                <a:effectLst/>
                <a:uLnTx/>
                <a:uFillTx/>
                <a:latin typeface="Arial"/>
                <a:ea typeface="+mn-ea"/>
                <a:cs typeface="+mn-cs"/>
              </a:rPr>
              <a:t>; IW Köln</a:t>
            </a:r>
          </a:p>
        </p:txBody>
      </p:sp>
      <p:sp>
        <p:nvSpPr>
          <p:cNvPr id="3" name="Textfeld 2">
            <a:extLst>
              <a:ext uri="{FF2B5EF4-FFF2-40B4-BE49-F238E27FC236}">
                <a16:creationId xmlns:a16="http://schemas.microsoft.com/office/drawing/2014/main" id="{2AC8346C-0ABA-4A96-AE93-E28D175226F3}"/>
              </a:ext>
            </a:extLst>
          </p:cNvPr>
          <p:cNvSpPr txBox="1"/>
          <p:nvPr/>
        </p:nvSpPr>
        <p:spPr>
          <a:xfrm>
            <a:off x="799825" y="1090885"/>
            <a:ext cx="1127232" cy="2308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1" i="0" u="none" strike="noStrike" kern="1200" cap="none" spc="0" normalizeH="0" baseline="0" noProof="0" dirty="0">
                <a:ln>
                  <a:noFill/>
                </a:ln>
                <a:solidFill>
                  <a:srgbClr val="040404"/>
                </a:solidFill>
                <a:effectLst/>
                <a:uLnTx/>
                <a:uFillTx/>
                <a:latin typeface="Arial"/>
                <a:ea typeface="+mn-ea"/>
                <a:cs typeface="+mn-cs"/>
              </a:rPr>
              <a:t>Business </a:t>
            </a:r>
            <a:r>
              <a:rPr kumimoji="0" lang="de-DE" sz="900" b="1" i="0" u="none" strike="noStrike" kern="1200" cap="none" spc="0" normalizeH="0" baseline="0" noProof="0" dirty="0" err="1">
                <a:ln>
                  <a:noFill/>
                </a:ln>
                <a:solidFill>
                  <a:srgbClr val="040404"/>
                </a:solidFill>
                <a:effectLst/>
                <a:uLnTx/>
                <a:uFillTx/>
                <a:latin typeface="Arial"/>
                <a:ea typeface="+mn-ea"/>
                <a:cs typeface="+mn-cs"/>
              </a:rPr>
              <a:t>climate</a:t>
            </a:r>
            <a:endParaRPr kumimoji="0" lang="de-DE" sz="900" b="1" i="0" u="none" strike="noStrike" kern="1200" cap="none" spc="0" normalizeH="0" baseline="0" noProof="0" dirty="0">
              <a:ln>
                <a:noFill/>
              </a:ln>
              <a:solidFill>
                <a:srgbClr val="040404"/>
              </a:solidFill>
              <a:effectLst/>
              <a:uLnTx/>
              <a:uFillTx/>
              <a:latin typeface="Arial"/>
              <a:ea typeface="+mn-ea"/>
              <a:cs typeface="+mn-cs"/>
            </a:endParaRPr>
          </a:p>
        </p:txBody>
      </p:sp>
      <p:sp>
        <p:nvSpPr>
          <p:cNvPr id="11" name="Textfeld 10">
            <a:extLst>
              <a:ext uri="{FF2B5EF4-FFF2-40B4-BE49-F238E27FC236}">
                <a16:creationId xmlns:a16="http://schemas.microsoft.com/office/drawing/2014/main" id="{495535E2-BD5F-4DC3-8B05-EA1926F832AF}"/>
              </a:ext>
            </a:extLst>
          </p:cNvPr>
          <p:cNvSpPr txBox="1"/>
          <p:nvPr/>
        </p:nvSpPr>
        <p:spPr>
          <a:xfrm>
            <a:off x="2442330" y="1090885"/>
            <a:ext cx="1210588" cy="2308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1" i="0" u="none" strike="noStrike" kern="1200" cap="none" spc="0" normalizeH="0" baseline="0" noProof="0" dirty="0">
                <a:ln>
                  <a:noFill/>
                </a:ln>
                <a:solidFill>
                  <a:srgbClr val="040404"/>
                </a:solidFill>
                <a:effectLst/>
                <a:uLnTx/>
                <a:uFillTx/>
                <a:latin typeface="Arial"/>
                <a:ea typeface="+mn-ea"/>
                <a:cs typeface="+mn-cs"/>
              </a:rPr>
              <a:t>Business </a:t>
            </a:r>
            <a:r>
              <a:rPr kumimoji="0" lang="de-DE" sz="900" b="1" i="0" u="none" strike="noStrike" kern="1200" cap="none" spc="0" normalizeH="0" baseline="0" noProof="0" dirty="0" err="1">
                <a:ln>
                  <a:noFill/>
                </a:ln>
                <a:solidFill>
                  <a:srgbClr val="040404"/>
                </a:solidFill>
                <a:effectLst/>
                <a:uLnTx/>
                <a:uFillTx/>
                <a:latin typeface="Arial"/>
                <a:ea typeface="+mn-ea"/>
                <a:cs typeface="+mn-cs"/>
              </a:rPr>
              <a:t>situation</a:t>
            </a:r>
            <a:endParaRPr kumimoji="0" lang="de-DE" sz="900" b="1" i="0" u="none" strike="noStrike" kern="1200" cap="none" spc="0" normalizeH="0" baseline="0" noProof="0" dirty="0">
              <a:ln>
                <a:noFill/>
              </a:ln>
              <a:solidFill>
                <a:srgbClr val="040404"/>
              </a:solidFill>
              <a:effectLst/>
              <a:uLnTx/>
              <a:uFillTx/>
              <a:latin typeface="Arial"/>
              <a:ea typeface="+mn-ea"/>
              <a:cs typeface="+mn-cs"/>
            </a:endParaRPr>
          </a:p>
        </p:txBody>
      </p:sp>
      <p:sp>
        <p:nvSpPr>
          <p:cNvPr id="12" name="Textfeld 11">
            <a:extLst>
              <a:ext uri="{FF2B5EF4-FFF2-40B4-BE49-F238E27FC236}">
                <a16:creationId xmlns:a16="http://schemas.microsoft.com/office/drawing/2014/main" id="{B9499528-F9CE-4A3C-8CF3-E88DBF8CCC27}"/>
              </a:ext>
            </a:extLst>
          </p:cNvPr>
          <p:cNvSpPr txBox="1"/>
          <p:nvPr/>
        </p:nvSpPr>
        <p:spPr>
          <a:xfrm>
            <a:off x="3959257" y="1090885"/>
            <a:ext cx="1465527" cy="2308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1" i="0" u="none" strike="noStrike" kern="1200" cap="none" spc="0" normalizeH="0" baseline="0" noProof="0" dirty="0">
                <a:ln>
                  <a:noFill/>
                </a:ln>
                <a:solidFill>
                  <a:srgbClr val="040404"/>
                </a:solidFill>
                <a:effectLst/>
                <a:uLnTx/>
                <a:uFillTx/>
                <a:latin typeface="Arial"/>
                <a:ea typeface="+mn-ea"/>
                <a:cs typeface="+mn-cs"/>
              </a:rPr>
              <a:t>Business </a:t>
            </a:r>
            <a:r>
              <a:rPr kumimoji="0" lang="de-DE" sz="900" b="1" i="0" u="none" strike="noStrike" kern="1200" cap="none" spc="0" normalizeH="0" baseline="0" noProof="0" dirty="0" err="1">
                <a:ln>
                  <a:noFill/>
                </a:ln>
                <a:solidFill>
                  <a:srgbClr val="040404"/>
                </a:solidFill>
                <a:effectLst/>
                <a:uLnTx/>
                <a:uFillTx/>
                <a:latin typeface="Arial"/>
                <a:ea typeface="+mn-ea"/>
                <a:cs typeface="+mn-cs"/>
              </a:rPr>
              <a:t>expectations</a:t>
            </a:r>
            <a:endParaRPr kumimoji="0" lang="de-DE" sz="900" b="1" i="0" u="none" strike="noStrike" kern="1200" cap="none" spc="0" normalizeH="0" baseline="0" noProof="0" dirty="0">
              <a:ln>
                <a:noFill/>
              </a:ln>
              <a:solidFill>
                <a:srgbClr val="040404"/>
              </a:solidFill>
              <a:effectLst/>
              <a:uLnTx/>
              <a:uFillTx/>
              <a:latin typeface="Arial"/>
              <a:ea typeface="+mn-ea"/>
              <a:cs typeface="+mn-cs"/>
            </a:endParaRPr>
          </a:p>
        </p:txBody>
      </p:sp>
      <p:sp>
        <p:nvSpPr>
          <p:cNvPr id="15" name="Textfeld 14">
            <a:extLst>
              <a:ext uri="{FF2B5EF4-FFF2-40B4-BE49-F238E27FC236}">
                <a16:creationId xmlns:a16="http://schemas.microsoft.com/office/drawing/2014/main" id="{DF7DC22C-A321-4D15-A897-0A9B99826B9D}"/>
              </a:ext>
            </a:extLst>
          </p:cNvPr>
          <p:cNvSpPr txBox="1"/>
          <p:nvPr/>
        </p:nvSpPr>
        <p:spPr>
          <a:xfrm>
            <a:off x="514074" y="1540561"/>
            <a:ext cx="1067075" cy="2616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1" i="0" u="none" strike="noStrike" kern="1200" cap="none" spc="0" normalizeH="0" baseline="0" noProof="0" dirty="0">
                <a:ln>
                  <a:noFill/>
                </a:ln>
                <a:solidFill>
                  <a:srgbClr val="040404"/>
                </a:solidFill>
                <a:effectLst/>
                <a:uLnTx/>
                <a:uFillTx/>
                <a:latin typeface="Arial"/>
                <a:ea typeface="+mn-ea"/>
                <a:cs typeface="+mn-cs"/>
              </a:rPr>
              <a:t>Retail</a:t>
            </a:r>
          </a:p>
        </p:txBody>
      </p:sp>
      <p:sp>
        <p:nvSpPr>
          <p:cNvPr id="16" name="Textfeld 15">
            <a:extLst>
              <a:ext uri="{FF2B5EF4-FFF2-40B4-BE49-F238E27FC236}">
                <a16:creationId xmlns:a16="http://schemas.microsoft.com/office/drawing/2014/main" id="{EA36587E-929D-46FA-9FEE-AB480B5C6D57}"/>
              </a:ext>
            </a:extLst>
          </p:cNvPr>
          <p:cNvSpPr txBox="1"/>
          <p:nvPr/>
        </p:nvSpPr>
        <p:spPr>
          <a:xfrm>
            <a:off x="799825" y="2065574"/>
            <a:ext cx="1067075" cy="2616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err="1">
                <a:ln>
                  <a:noFill/>
                </a:ln>
                <a:solidFill>
                  <a:srgbClr val="040404"/>
                </a:solidFill>
                <a:effectLst/>
                <a:uLnTx/>
                <a:uFillTx/>
                <a:latin typeface="Arial"/>
                <a:ea typeface="+mn-ea"/>
                <a:cs typeface="+mn-cs"/>
              </a:rPr>
              <a:t>balances</a:t>
            </a:r>
            <a:endParaRPr kumimoji="0" lang="de-DE" sz="1100" b="0" i="0" u="none" strike="noStrike" kern="1200" cap="none" spc="0" normalizeH="0" baseline="0" noProof="0" dirty="0">
              <a:ln>
                <a:noFill/>
              </a:ln>
              <a:solidFill>
                <a:srgbClr val="040404"/>
              </a:solidFill>
              <a:effectLst/>
              <a:uLnTx/>
              <a:uFillTx/>
              <a:latin typeface="Arial"/>
              <a:ea typeface="+mn-ea"/>
              <a:cs typeface="+mn-cs"/>
            </a:endParaRPr>
          </a:p>
        </p:txBody>
      </p:sp>
      <p:sp>
        <p:nvSpPr>
          <p:cNvPr id="17" name="Fußzeilenplatzhalter 1">
            <a:extLst>
              <a:ext uri="{FF2B5EF4-FFF2-40B4-BE49-F238E27FC236}">
                <a16:creationId xmlns:a16="http://schemas.microsoft.com/office/drawing/2014/main" id="{1050D806-A513-487B-BF89-108C3BE945B3}"/>
              </a:ext>
            </a:extLst>
          </p:cNvPr>
          <p:cNvSpPr>
            <a:spLocks noGrp="1"/>
          </p:cNvSpPr>
          <p:nvPr>
            <p:ph type="ftr" sz="quarter" idx="10"/>
          </p:nvPr>
        </p:nvSpPr>
        <p:spPr>
          <a:xfrm>
            <a:off x="230340" y="6453917"/>
            <a:ext cx="7198125" cy="277008"/>
          </a:xfrm>
        </p:spPr>
        <p:txBody>
          <a:bodyPr/>
          <a:lstStyle/>
          <a:p>
            <a:pPr marL="0" marR="0" lvl="0" indent="0" algn="l" defTabSz="913760" rtl="0" eaLnBrk="1" fontAlgn="auto" latinLnBrk="0" hangingPunct="1">
              <a:lnSpc>
                <a:spcPct val="100000"/>
              </a:lnSpc>
              <a:spcBef>
                <a:spcPts val="0"/>
              </a:spcBef>
              <a:spcAft>
                <a:spcPts val="0"/>
              </a:spcAft>
              <a:buClrTx/>
              <a:buSzTx/>
              <a:buFontTx/>
              <a:buNone/>
              <a:tabLst/>
              <a:defRPr/>
            </a:pPr>
            <a:r>
              <a:rPr kumimoji="0" lang="en-US" sz="1199" b="0" i="0" u="none" strike="noStrike" kern="1200" cap="none" spc="0" normalizeH="0" baseline="0" noProof="0" dirty="0">
                <a:ln>
                  <a:noFill/>
                </a:ln>
                <a:solidFill>
                  <a:srgbClr val="003D60"/>
                </a:solidFill>
                <a:effectLst/>
                <a:uLnTx/>
                <a:uFillTx/>
                <a:latin typeface="Arial (Textkörper)"/>
                <a:ea typeface="+mn-ea"/>
                <a:cs typeface="Arabic Typesetting" panose="03020402040406030203" pitchFamily="66" charset="-78"/>
              </a:rPr>
              <a:t>MET business cycle report, March 2024</a:t>
            </a:r>
            <a:endParaRPr kumimoji="0" lang="de-DE" sz="1199" b="0" i="0" u="none" strike="noStrike" kern="1200" cap="none" spc="0" normalizeH="0" baseline="0" noProof="0" dirty="0">
              <a:ln>
                <a:noFill/>
              </a:ln>
              <a:solidFill>
                <a:srgbClr val="003D60"/>
              </a:solidFill>
              <a:effectLst/>
              <a:uLnTx/>
              <a:uFillTx/>
              <a:latin typeface="Arial (Textkörper)"/>
              <a:ea typeface="+mn-ea"/>
              <a:cs typeface="Arabic Typesetting" panose="03020402040406030203" pitchFamily="66" charset="-78"/>
            </a:endParaRPr>
          </a:p>
        </p:txBody>
      </p:sp>
    </p:spTree>
    <p:extLst>
      <p:ext uri="{BB962C8B-B14F-4D97-AF65-F5344CB8AC3E}">
        <p14:creationId xmlns:p14="http://schemas.microsoft.com/office/powerpoint/2010/main" val="23541575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Inhaltsplatzhalter 6">
            <a:extLst>
              <a:ext uri="{FF2B5EF4-FFF2-40B4-BE49-F238E27FC236}">
                <a16:creationId xmlns:a16="http://schemas.microsoft.com/office/drawing/2014/main" id="{30EA89D8-808D-4711-8071-85C1DEA6AFB3}"/>
              </a:ext>
            </a:extLst>
          </p:cNvPr>
          <p:cNvPicPr>
            <a:picLocks noGrp="1" noChangeAspect="1"/>
          </p:cNvPicPr>
          <p:nvPr>
            <p:ph sz="quarter" idx="14"/>
          </p:nvPr>
        </p:nvPicPr>
        <p:blipFill rotWithShape="1">
          <a:blip r:embed="rId2"/>
          <a:srcRect t="9360"/>
          <a:stretch/>
        </p:blipFill>
        <p:spPr>
          <a:xfrm>
            <a:off x="230340" y="1498778"/>
            <a:ext cx="6107791" cy="3457390"/>
          </a:xfrm>
          <a:prstGeom prst="rect">
            <a:avLst/>
          </a:prstGeom>
        </p:spPr>
      </p:pic>
      <p:sp>
        <p:nvSpPr>
          <p:cNvPr id="5" name="Foliennummernplatzhalter 4">
            <a:extLst>
              <a:ext uri="{FF2B5EF4-FFF2-40B4-BE49-F238E27FC236}">
                <a16:creationId xmlns:a16="http://schemas.microsoft.com/office/drawing/2014/main" id="{12599F91-9BEF-4400-8293-F26F7A2D32C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1131B2-4820-4D6B-8436-FC6DECFA1E39}" type="slidenum">
              <a:rPr kumimoji="0" lang="de-DE" sz="1199" b="0" i="0" u="none" strike="noStrike" kern="1200" cap="none" spc="0" normalizeH="0" baseline="0" noProof="0">
                <a:ln>
                  <a:noFill/>
                </a:ln>
                <a:solidFill>
                  <a:srgbClr val="005687"/>
                </a:solidFill>
                <a:effectLst/>
                <a:uLnTx/>
                <a:uFillTx/>
                <a:latin typeface="Arial (Textkörp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de-DE" sz="1199" b="0" i="0" u="none" strike="noStrike" kern="1200" cap="none" spc="0" normalizeH="0" baseline="0" noProof="0" dirty="0">
              <a:ln>
                <a:noFill/>
              </a:ln>
              <a:solidFill>
                <a:srgbClr val="50575B">
                  <a:tint val="75000"/>
                </a:srgbClr>
              </a:solidFill>
              <a:effectLst/>
              <a:uLnTx/>
              <a:uFillTx/>
              <a:latin typeface="Arial"/>
              <a:ea typeface="+mn-ea"/>
              <a:cs typeface="+mn-cs"/>
            </a:endParaRPr>
          </a:p>
        </p:txBody>
      </p:sp>
      <p:sp>
        <p:nvSpPr>
          <p:cNvPr id="6" name="Titel 5">
            <a:extLst>
              <a:ext uri="{FF2B5EF4-FFF2-40B4-BE49-F238E27FC236}">
                <a16:creationId xmlns:a16="http://schemas.microsoft.com/office/drawing/2014/main" id="{3B2CBEA1-002A-4B5B-A3A6-CED1A61E2AB8}"/>
              </a:ext>
            </a:extLst>
          </p:cNvPr>
          <p:cNvSpPr>
            <a:spLocks noGrp="1"/>
          </p:cNvSpPr>
          <p:nvPr>
            <p:ph type="title"/>
          </p:nvPr>
        </p:nvSpPr>
        <p:spPr>
          <a:xfrm>
            <a:off x="251934" y="230324"/>
            <a:ext cx="11614174" cy="510845"/>
          </a:xfrm>
        </p:spPr>
        <p:txBody>
          <a:bodyPr>
            <a:noAutofit/>
          </a:bodyPr>
          <a:lstStyle/>
          <a:p>
            <a:r>
              <a:rPr lang="en-US" sz="2000" dirty="0"/>
              <a:t>A reliable policy framework is needed to boost investment</a:t>
            </a:r>
            <a:endParaRPr lang="de-DE" sz="2000" dirty="0"/>
          </a:p>
        </p:txBody>
      </p:sp>
      <p:sp>
        <p:nvSpPr>
          <p:cNvPr id="9" name="Textplatzhalter 2">
            <a:extLst>
              <a:ext uri="{FF2B5EF4-FFF2-40B4-BE49-F238E27FC236}">
                <a16:creationId xmlns:a16="http://schemas.microsoft.com/office/drawing/2014/main" id="{5E101436-EF4F-47D1-8309-EA98382352ED}"/>
              </a:ext>
            </a:extLst>
          </p:cNvPr>
          <p:cNvSpPr txBox="1">
            <a:spLocks/>
          </p:cNvSpPr>
          <p:nvPr/>
        </p:nvSpPr>
        <p:spPr>
          <a:xfrm>
            <a:off x="6432550" y="965200"/>
            <a:ext cx="5563211" cy="5342121"/>
          </a:xfrm>
          <a:prstGeom prst="rect">
            <a:avLst/>
          </a:prstGeom>
          <a:solidFill>
            <a:schemeClr val="bg1">
              <a:lumMod val="95000"/>
            </a:schemeClr>
          </a:solidFill>
        </p:spPr>
        <p:txBody>
          <a:bodyPr>
            <a:normAutofit fontScale="85000" lnSpcReduction="10000"/>
          </a:bodyPr>
          <a:lstStyle>
            <a:lvl1pPr marL="0" marR="0" indent="0" algn="l" defTabSz="913760" rtl="0" eaLnBrk="1" fontAlgn="auto" latinLnBrk="0" hangingPunct="1">
              <a:lnSpc>
                <a:spcPct val="100000"/>
              </a:lnSpc>
              <a:spcBef>
                <a:spcPts val="0"/>
              </a:spcBef>
              <a:spcAft>
                <a:spcPts val="600"/>
              </a:spcAft>
              <a:buClrTx/>
              <a:buSzTx/>
              <a:buFont typeface="Arial" panose="020B0604020202020204" pitchFamily="34" charset="0"/>
              <a:buNone/>
              <a:tabLst/>
              <a:defRPr sz="1999" kern="1200">
                <a:solidFill>
                  <a:schemeClr val="accent1"/>
                </a:solidFill>
                <a:latin typeface="+mn-lt"/>
                <a:ea typeface="+mn-ea"/>
                <a:cs typeface="+mn-cs"/>
              </a:defRPr>
            </a:lvl1pPr>
            <a:lvl2pPr marL="0" marR="0" indent="-179874" algn="l" defTabSz="913760" rtl="0" eaLnBrk="1" fontAlgn="auto" latinLnBrk="0" hangingPunct="1">
              <a:lnSpc>
                <a:spcPct val="100000"/>
              </a:lnSpc>
              <a:spcBef>
                <a:spcPts val="0"/>
              </a:spcBef>
              <a:spcAft>
                <a:spcPts val="600"/>
              </a:spcAft>
              <a:buClrTx/>
              <a:buSzPct val="100000"/>
              <a:buFont typeface="+mj-lt"/>
              <a:buAutoNum type="arabicPeriod"/>
              <a:tabLst/>
              <a:defRPr sz="1999" kern="1200">
                <a:solidFill>
                  <a:schemeClr val="accent1"/>
                </a:solidFill>
                <a:latin typeface="+mn-lt"/>
                <a:ea typeface="+mn-ea"/>
                <a:cs typeface="+mn-cs"/>
              </a:defRPr>
            </a:lvl2pPr>
            <a:lvl3pPr marL="359748" marR="0" indent="-179874" algn="l" defTabSz="913760" rtl="0" eaLnBrk="1" fontAlgn="auto" latinLnBrk="0" hangingPunct="1">
              <a:lnSpc>
                <a:spcPct val="100000"/>
              </a:lnSpc>
              <a:spcBef>
                <a:spcPts val="0"/>
              </a:spcBef>
              <a:spcAft>
                <a:spcPts val="600"/>
              </a:spcAft>
              <a:buClrTx/>
              <a:buSzPct val="100000"/>
              <a:buFont typeface="Arial" panose="020B0604020202020204" pitchFamily="34" charset="0"/>
              <a:buChar char="•"/>
              <a:tabLst/>
              <a:defRPr sz="1999" kern="1200">
                <a:solidFill>
                  <a:schemeClr val="accent1"/>
                </a:solidFill>
                <a:latin typeface="+mn-lt"/>
                <a:ea typeface="+mn-ea"/>
                <a:cs typeface="+mn-cs"/>
              </a:defRPr>
            </a:lvl3pPr>
            <a:lvl4pPr marL="539622" marR="0" indent="-179874" algn="l" defTabSz="913760" rtl="0" eaLnBrk="1" fontAlgn="auto" latinLnBrk="0" hangingPunct="1">
              <a:lnSpc>
                <a:spcPct val="100000"/>
              </a:lnSpc>
              <a:spcBef>
                <a:spcPts val="0"/>
              </a:spcBef>
              <a:spcAft>
                <a:spcPts val="600"/>
              </a:spcAft>
              <a:buClrTx/>
              <a:buSzPct val="100000"/>
              <a:buFont typeface="Symbol" panose="05050102010706020507" pitchFamily="18" charset="2"/>
              <a:buChar char="-"/>
              <a:tabLst/>
              <a:defRPr sz="1999" kern="1200">
                <a:solidFill>
                  <a:schemeClr val="accent1"/>
                </a:solidFill>
                <a:latin typeface="+mn-lt"/>
                <a:ea typeface="+mn-ea"/>
                <a:cs typeface="+mn-cs"/>
              </a:defRPr>
            </a:lvl4pPr>
            <a:lvl5pPr marL="719496" indent="-179874" algn="l" defTabSz="1218773" rtl="0" eaLnBrk="1" latinLnBrk="0" hangingPunct="1">
              <a:spcBef>
                <a:spcPct val="20000"/>
              </a:spcBef>
              <a:buFont typeface="Wingdings" panose="05000000000000000000" pitchFamily="2" charset="2"/>
              <a:buChar char="Ø"/>
              <a:defRPr sz="1999" kern="1200" baseline="0">
                <a:solidFill>
                  <a:schemeClr val="tx2"/>
                </a:solidFill>
                <a:latin typeface="+mn-lt"/>
                <a:ea typeface="+mn-ea"/>
                <a:cs typeface="+mn-cs"/>
              </a:defRPr>
            </a:lvl5pPr>
            <a:lvl6pPr marL="719496" indent="-179874" algn="l" defTabSz="1218773" rtl="0" eaLnBrk="1" latinLnBrk="0" hangingPunct="1">
              <a:spcBef>
                <a:spcPct val="20000"/>
              </a:spcBef>
              <a:buFont typeface="Wingdings" panose="05000000000000000000" pitchFamily="2" charset="2"/>
              <a:buChar char="Ø"/>
              <a:defRPr sz="1999" kern="1200">
                <a:solidFill>
                  <a:schemeClr val="tx2"/>
                </a:solidFill>
                <a:latin typeface="+mn-lt"/>
                <a:ea typeface="+mn-ea"/>
                <a:cs typeface="+mn-cs"/>
              </a:defRPr>
            </a:lvl6pPr>
            <a:lvl7pPr marL="3961012" indent="-304694" algn="l" defTabSz="1218773" rtl="0" eaLnBrk="1" latinLnBrk="0" hangingPunct="1">
              <a:spcBef>
                <a:spcPct val="20000"/>
              </a:spcBef>
              <a:buFont typeface="Arial" panose="020B0604020202020204" pitchFamily="34" charset="0"/>
              <a:buChar char="•"/>
              <a:defRPr sz="2698" kern="1200">
                <a:solidFill>
                  <a:schemeClr val="tx1"/>
                </a:solidFill>
                <a:latin typeface="+mn-lt"/>
                <a:ea typeface="+mn-ea"/>
                <a:cs typeface="+mn-cs"/>
              </a:defRPr>
            </a:lvl7pPr>
            <a:lvl8pPr marL="4570398" indent="-304694" algn="l" defTabSz="1218773" rtl="0" eaLnBrk="1" latinLnBrk="0" hangingPunct="1">
              <a:spcBef>
                <a:spcPct val="20000"/>
              </a:spcBef>
              <a:buFont typeface="Arial" panose="020B0604020202020204" pitchFamily="34" charset="0"/>
              <a:buChar char="•"/>
              <a:defRPr sz="2698" kern="1200">
                <a:solidFill>
                  <a:schemeClr val="tx1"/>
                </a:solidFill>
                <a:latin typeface="+mn-lt"/>
                <a:ea typeface="+mn-ea"/>
                <a:cs typeface="+mn-cs"/>
              </a:defRPr>
            </a:lvl8pPr>
            <a:lvl9pPr marL="5179786" indent="-304694" algn="l" defTabSz="1218773" rtl="0" eaLnBrk="1" latinLnBrk="0" hangingPunct="1">
              <a:spcBef>
                <a:spcPct val="20000"/>
              </a:spcBef>
              <a:buFont typeface="Arial" panose="020B0604020202020204" pitchFamily="34" charset="0"/>
              <a:buChar char="•"/>
              <a:defRPr sz="2698" kern="1200">
                <a:solidFill>
                  <a:schemeClr val="tx1"/>
                </a:solidFill>
                <a:latin typeface="+mn-lt"/>
                <a:ea typeface="+mn-ea"/>
                <a:cs typeface="+mn-cs"/>
              </a:defRPr>
            </a:lvl9pPr>
          </a:lstStyle>
          <a:p>
            <a:pPr marL="285550" marR="0" lvl="0" indent="-285550" algn="l" defTabSz="913028" rtl="0" eaLnBrk="1" fontAlgn="auto" latinLnBrk="0" hangingPunct="1">
              <a:lnSpc>
                <a:spcPct val="12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3D60"/>
                </a:solidFill>
                <a:effectLst/>
                <a:uLnTx/>
                <a:uFillTx/>
                <a:latin typeface="Arial"/>
                <a:ea typeface="+mn-ea"/>
                <a:cs typeface="+mn-cs"/>
              </a:rPr>
              <a:t>Investment needs, especially in technology &amp; energy transition, and catch-up effects from COVID-19 &amp; supply constraints</a:t>
            </a:r>
          </a:p>
          <a:p>
            <a:pPr marL="285550" marR="0" lvl="0" indent="-285550" algn="l" defTabSz="913028" rtl="0" eaLnBrk="1" fontAlgn="auto" latinLnBrk="0" hangingPunct="1">
              <a:lnSpc>
                <a:spcPct val="12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3D60"/>
                </a:solidFill>
                <a:effectLst/>
                <a:uLnTx/>
                <a:uFillTx/>
                <a:latin typeface="Arial"/>
                <a:ea typeface="+mn-ea"/>
                <a:cs typeface="+mn-cs"/>
              </a:rPr>
              <a:t>Long-term interest rates are trending down in anticipation of a change in interest rates</a:t>
            </a:r>
          </a:p>
          <a:p>
            <a:pPr marL="285550" marR="0" lvl="0" indent="-285550" algn="l" defTabSz="913028" rtl="0" eaLnBrk="1" fontAlgn="auto" latinLnBrk="0" hangingPunct="1">
              <a:lnSpc>
                <a:spcPct val="12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50575B"/>
                </a:solidFill>
                <a:effectLst/>
                <a:uLnTx/>
                <a:uFillTx/>
                <a:latin typeface="Arial"/>
                <a:ea typeface="+mn-ea"/>
                <a:cs typeface="+mn-cs"/>
              </a:rPr>
              <a:t>Subsidy policy</a:t>
            </a:r>
          </a:p>
          <a:p>
            <a:pPr marL="285408" marR="0" lvl="0" indent="-285408" algn="l" defTabSz="913028" rtl="0" eaLnBrk="1" fontAlgn="auto" latinLnBrk="0" hangingPunct="1">
              <a:lnSpc>
                <a:spcPct val="120000"/>
              </a:lnSpc>
              <a:spcBef>
                <a:spcPts val="0"/>
              </a:spcBef>
              <a:spcAft>
                <a:spcPts val="600"/>
              </a:spcAft>
              <a:buClrTx/>
              <a:buSzTx/>
              <a:buFont typeface="Symbol" panose="05050102010706020507" pitchFamily="18" charset="2"/>
              <a:buChar char="-"/>
              <a:tabLst/>
              <a:defRPr/>
            </a:pPr>
            <a:r>
              <a:rPr kumimoji="0" lang="en-US" sz="1600" b="0" i="0" u="none" strike="noStrike" kern="1200" cap="none" spc="0" normalizeH="0" baseline="0" noProof="0" dirty="0">
                <a:ln>
                  <a:noFill/>
                </a:ln>
                <a:solidFill>
                  <a:srgbClr val="A11510"/>
                </a:solidFill>
                <a:effectLst/>
                <a:uLnTx/>
                <a:uFillTx/>
                <a:latin typeface="Arial"/>
                <a:ea typeface="+mn-ea"/>
                <a:cs typeface="+mn-cs"/>
              </a:rPr>
              <a:t>Continued restrictive lending practices</a:t>
            </a:r>
          </a:p>
          <a:p>
            <a:pPr marL="285892" marR="0" lvl="0" indent="-285408" algn="l" defTabSz="913028" rtl="0" eaLnBrk="1" fontAlgn="auto" latinLnBrk="0" hangingPunct="1">
              <a:lnSpc>
                <a:spcPct val="120000"/>
              </a:lnSpc>
              <a:spcBef>
                <a:spcPts val="0"/>
              </a:spcBef>
              <a:spcAft>
                <a:spcPts val="600"/>
              </a:spcAft>
              <a:buClrTx/>
              <a:buSzTx/>
              <a:buFont typeface="Symbol" panose="05050102010706020507" pitchFamily="18" charset="2"/>
              <a:buChar char="-"/>
              <a:tabLst/>
              <a:defRPr/>
            </a:pPr>
            <a:r>
              <a:rPr kumimoji="0" lang="en-US" sz="1600" b="0" i="0" u="none" strike="noStrike" kern="1200" cap="none" spc="0" normalizeH="0" baseline="0" noProof="0" dirty="0">
                <a:ln>
                  <a:noFill/>
                </a:ln>
                <a:solidFill>
                  <a:srgbClr val="A11510"/>
                </a:solidFill>
                <a:effectLst/>
                <a:uLnTx/>
                <a:uFillTx/>
                <a:latin typeface="Arial"/>
                <a:ea typeface="+mn-ea"/>
                <a:cs typeface="+mn-cs"/>
              </a:rPr>
              <a:t>Very negative assessment of location &amp; record FDI outflows</a:t>
            </a:r>
          </a:p>
          <a:p>
            <a:pPr marL="285892" marR="0" lvl="0" indent="-285408" algn="l" defTabSz="913028" rtl="0" eaLnBrk="1" fontAlgn="auto" latinLnBrk="0" hangingPunct="1">
              <a:lnSpc>
                <a:spcPct val="120000"/>
              </a:lnSpc>
              <a:spcBef>
                <a:spcPts val="0"/>
              </a:spcBef>
              <a:spcAft>
                <a:spcPts val="600"/>
              </a:spcAft>
              <a:buClrTx/>
              <a:buSzTx/>
              <a:buFont typeface="Symbol" panose="05050102010706020507" pitchFamily="18" charset="2"/>
              <a:buChar char="-"/>
              <a:tabLst/>
              <a:defRPr/>
            </a:pPr>
            <a:r>
              <a:rPr kumimoji="0" lang="en-US" sz="1600" b="0" i="0" u="none" strike="noStrike" kern="1200" cap="none" spc="0" normalizeH="0" baseline="0" noProof="0" dirty="0">
                <a:ln>
                  <a:noFill/>
                </a:ln>
                <a:solidFill>
                  <a:srgbClr val="A11510"/>
                </a:solidFill>
                <a:effectLst/>
                <a:uLnTx/>
                <a:uFillTx/>
                <a:latin typeface="Arial"/>
                <a:ea typeface="+mn-ea"/>
                <a:cs typeface="+mn-cs"/>
              </a:rPr>
              <a:t>Extremely poor construction sentiment due to falling demand</a:t>
            </a:r>
          </a:p>
          <a:p>
            <a:pPr marL="645640" marR="0" lvl="2" indent="-285408" algn="l" defTabSz="913028" rtl="0" eaLnBrk="1" fontAlgn="auto" latinLnBrk="0" hangingPunct="1">
              <a:lnSpc>
                <a:spcPct val="120000"/>
              </a:lnSpc>
              <a:spcBef>
                <a:spcPts val="0"/>
              </a:spcBef>
              <a:spcAft>
                <a:spcPts val="600"/>
              </a:spcAft>
              <a:buClrTx/>
              <a:buSzPct val="100000"/>
              <a:buFont typeface="Symbol" panose="05050102010706020507" pitchFamily="18" charset="2"/>
              <a:buChar char="-"/>
              <a:tabLst/>
              <a:defRPr/>
            </a:pPr>
            <a:r>
              <a:rPr kumimoji="0" lang="en-US" sz="1600" b="0" i="0" u="none" strike="noStrike" kern="1200" cap="none" spc="0" normalizeH="0" baseline="0" noProof="0" dirty="0">
                <a:ln>
                  <a:noFill/>
                </a:ln>
                <a:solidFill>
                  <a:srgbClr val="A11510"/>
                </a:solidFill>
                <a:effectLst/>
                <a:uLnTx/>
                <a:uFillTx/>
                <a:latin typeface="Arial"/>
                <a:ea typeface="+mn-ea"/>
                <a:cs typeface="+mn-cs"/>
              </a:rPr>
              <a:t>Residential building permits: -27% Jan-Oct 2023/2022</a:t>
            </a:r>
          </a:p>
          <a:p>
            <a:pPr marL="645640" marR="0" lvl="2" indent="-285408" algn="l" defTabSz="913028" rtl="0" eaLnBrk="1" fontAlgn="auto" latinLnBrk="0" hangingPunct="1">
              <a:lnSpc>
                <a:spcPct val="120000"/>
              </a:lnSpc>
              <a:spcBef>
                <a:spcPts val="0"/>
              </a:spcBef>
              <a:spcAft>
                <a:spcPts val="600"/>
              </a:spcAft>
              <a:buClrTx/>
              <a:buSzPct val="100000"/>
              <a:buFont typeface="Symbol" panose="05050102010706020507" pitchFamily="18" charset="2"/>
              <a:buChar char="-"/>
              <a:tabLst/>
              <a:defRPr/>
            </a:pPr>
            <a:r>
              <a:rPr kumimoji="0" lang="en-US" sz="1600" b="0" i="0" u="none" strike="noStrike" kern="1200" cap="none" spc="0" normalizeH="0" baseline="0" noProof="0" dirty="0">
                <a:ln>
                  <a:noFill/>
                </a:ln>
                <a:solidFill>
                  <a:srgbClr val="A11510"/>
                </a:solidFill>
                <a:effectLst/>
                <a:uLnTx/>
                <a:uFillTx/>
                <a:latin typeface="Arial"/>
                <a:ea typeface="+mn-ea"/>
                <a:cs typeface="+mn-cs"/>
              </a:rPr>
              <a:t>Real new orders: -5% Jan-Oct 2023/2022 (but </a:t>
            </a:r>
            <a:r>
              <a:rPr kumimoji="0" lang="en-US" sz="1600" b="0" i="0" u="none" strike="noStrike" kern="1200" cap="none" spc="0" normalizeH="0" baseline="0" noProof="0" dirty="0" err="1">
                <a:ln>
                  <a:noFill/>
                </a:ln>
                <a:solidFill>
                  <a:srgbClr val="A11510"/>
                </a:solidFill>
                <a:effectLst/>
                <a:uLnTx/>
                <a:uFillTx/>
                <a:latin typeface="Arial"/>
                <a:ea typeface="+mn-ea"/>
                <a:cs typeface="+mn-cs"/>
              </a:rPr>
              <a:t>stabilising</a:t>
            </a:r>
            <a:r>
              <a:rPr kumimoji="0" lang="en-US" sz="1600" b="0" i="0" u="none" strike="noStrike" kern="1200" cap="none" spc="0" normalizeH="0" baseline="0" noProof="0" dirty="0">
                <a:ln>
                  <a:noFill/>
                </a:ln>
                <a:solidFill>
                  <a:srgbClr val="A11510"/>
                </a:solidFill>
                <a:effectLst/>
                <a:uLnTx/>
                <a:uFillTx/>
                <a:latin typeface="Arial"/>
                <a:ea typeface="+mn-ea"/>
                <a:cs typeface="+mn-cs"/>
              </a:rPr>
              <a:t> in H2 + ongoing price effects)</a:t>
            </a:r>
          </a:p>
          <a:p>
            <a:pPr marL="645640" marR="0" lvl="2" indent="-285408" algn="l" defTabSz="913028" rtl="0" eaLnBrk="1" fontAlgn="auto" latinLnBrk="0" hangingPunct="1">
              <a:lnSpc>
                <a:spcPct val="120000"/>
              </a:lnSpc>
              <a:spcBef>
                <a:spcPts val="0"/>
              </a:spcBef>
              <a:spcAft>
                <a:spcPts val="600"/>
              </a:spcAft>
              <a:buClrTx/>
              <a:buSzPct val="100000"/>
              <a:buFont typeface="Symbol" panose="05050102010706020507" pitchFamily="18" charset="2"/>
              <a:buChar char="-"/>
              <a:tabLst/>
              <a:defRPr/>
            </a:pPr>
            <a:r>
              <a:rPr kumimoji="0" lang="en-US" sz="1600" b="0" i="0" u="none" strike="noStrike" kern="1200" cap="none" spc="0" normalizeH="0" baseline="0" noProof="0" dirty="0">
                <a:ln>
                  <a:noFill/>
                </a:ln>
                <a:solidFill>
                  <a:srgbClr val="A11510"/>
                </a:solidFill>
                <a:effectLst/>
                <a:uLnTx/>
                <a:uFillTx/>
                <a:latin typeface="Arial"/>
                <a:ea typeface="+mn-ea"/>
                <a:cs typeface="+mn-cs"/>
              </a:rPr>
              <a:t>Capacity ↓ &lt; 70% / 45% of construction firms with order backlog ↑</a:t>
            </a:r>
          </a:p>
          <a:p>
            <a:pPr marL="285550" marR="0" lvl="2" indent="-285550" algn="l" defTabSz="913028" rtl="0" eaLnBrk="1" fontAlgn="auto" latinLnBrk="0" hangingPunct="1">
              <a:lnSpc>
                <a:spcPct val="12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50575B"/>
                </a:solidFill>
                <a:effectLst/>
                <a:uLnTx/>
                <a:uFillTx/>
                <a:latin typeface="Arial"/>
                <a:ea typeface="+mn-ea"/>
                <a:cs typeface="+mn-cs"/>
              </a:rPr>
              <a:t>IW: The current weakness in investment is unlikely to be overcome. At least the companies surveyed in the IW business survey are pessimistic overall about their own investment activity. (27% of companies with higher vs. 36% with lower investment budgets)</a:t>
            </a:r>
            <a:endParaRPr kumimoji="0" lang="de-DE" sz="1600" b="0" i="0" u="none" strike="noStrike" kern="1200" cap="none" spc="0" normalizeH="0" baseline="0" noProof="0" dirty="0">
              <a:ln>
                <a:noFill/>
              </a:ln>
              <a:solidFill>
                <a:srgbClr val="50575B"/>
              </a:solidFill>
              <a:effectLst/>
              <a:uLnTx/>
              <a:uFillTx/>
              <a:latin typeface="Arial"/>
              <a:ea typeface="+mn-ea"/>
              <a:cs typeface="+mn-cs"/>
            </a:endParaRPr>
          </a:p>
        </p:txBody>
      </p:sp>
      <p:sp>
        <p:nvSpPr>
          <p:cNvPr id="10" name="Textfeld 9">
            <a:extLst>
              <a:ext uri="{FF2B5EF4-FFF2-40B4-BE49-F238E27FC236}">
                <a16:creationId xmlns:a16="http://schemas.microsoft.com/office/drawing/2014/main" id="{CF07A44A-9F08-4440-B8E7-10B15DB09627}"/>
              </a:ext>
            </a:extLst>
          </p:cNvPr>
          <p:cNvSpPr txBox="1"/>
          <p:nvPr/>
        </p:nvSpPr>
        <p:spPr>
          <a:xfrm>
            <a:off x="268198" y="1029141"/>
            <a:ext cx="4206886" cy="33831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599" b="1" i="0" u="none" strike="noStrike" kern="1200" cap="none" spc="0" normalizeH="0" baseline="0" noProof="0" dirty="0">
                <a:ln>
                  <a:noFill/>
                </a:ln>
                <a:solidFill>
                  <a:srgbClr val="50575B"/>
                </a:solidFill>
                <a:effectLst/>
                <a:uLnTx/>
                <a:uFillTx/>
                <a:latin typeface="Arial"/>
                <a:ea typeface="+mn-ea"/>
                <a:cs typeface="+mn-cs"/>
              </a:rPr>
              <a:t>Indizes Investitionen (VGR), Ø 2019 = 100</a:t>
            </a:r>
          </a:p>
        </p:txBody>
      </p:sp>
      <p:sp>
        <p:nvSpPr>
          <p:cNvPr id="12" name="Rechteck 11">
            <a:extLst>
              <a:ext uri="{FF2B5EF4-FFF2-40B4-BE49-F238E27FC236}">
                <a16:creationId xmlns:a16="http://schemas.microsoft.com/office/drawing/2014/main" id="{98189DAD-D7DD-4AFD-A1BD-515D12E2AF75}"/>
              </a:ext>
            </a:extLst>
          </p:cNvPr>
          <p:cNvSpPr/>
          <p:nvPr/>
        </p:nvSpPr>
        <p:spPr>
          <a:xfrm>
            <a:off x="268198" y="5102764"/>
            <a:ext cx="6096000" cy="58477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0575B"/>
                </a:solidFill>
                <a:effectLst/>
                <a:uLnTx/>
                <a:uFillTx/>
                <a:latin typeface="Arial"/>
                <a:ea typeface="+mn-ea"/>
                <a:cs typeface="+mn-cs"/>
              </a:rPr>
              <a:t>→ Demand slumps in construction and equipment investment remains weak.</a:t>
            </a:r>
            <a:endParaRPr kumimoji="0" lang="de-DE" sz="1600" b="0" i="0" u="none" strike="noStrike" kern="1200" cap="none" spc="0" normalizeH="0" baseline="0" noProof="0" dirty="0">
              <a:ln>
                <a:noFill/>
              </a:ln>
              <a:solidFill>
                <a:srgbClr val="50575B"/>
              </a:solidFill>
              <a:effectLst/>
              <a:uLnTx/>
              <a:uFillTx/>
              <a:latin typeface="Arial"/>
              <a:ea typeface="+mn-ea"/>
              <a:cs typeface="+mn-cs"/>
            </a:endParaRPr>
          </a:p>
        </p:txBody>
      </p:sp>
      <p:sp>
        <p:nvSpPr>
          <p:cNvPr id="11" name="Fußzeilenplatzhalter 1">
            <a:extLst>
              <a:ext uri="{FF2B5EF4-FFF2-40B4-BE49-F238E27FC236}">
                <a16:creationId xmlns:a16="http://schemas.microsoft.com/office/drawing/2014/main" id="{B094E790-9545-47D3-B294-0DCF9CB69150}"/>
              </a:ext>
            </a:extLst>
          </p:cNvPr>
          <p:cNvSpPr>
            <a:spLocks noGrp="1"/>
          </p:cNvSpPr>
          <p:nvPr>
            <p:ph type="ftr" sz="quarter" idx="10"/>
          </p:nvPr>
        </p:nvSpPr>
        <p:spPr>
          <a:xfrm>
            <a:off x="230340" y="6453917"/>
            <a:ext cx="7198125" cy="277008"/>
          </a:xfrm>
        </p:spPr>
        <p:txBody>
          <a:bodyPr/>
          <a:lstStyle/>
          <a:p>
            <a:pPr marL="0" marR="0" lvl="0" indent="0" algn="l" defTabSz="913760" rtl="0" eaLnBrk="1" fontAlgn="auto" latinLnBrk="0" hangingPunct="1">
              <a:lnSpc>
                <a:spcPct val="100000"/>
              </a:lnSpc>
              <a:spcBef>
                <a:spcPts val="0"/>
              </a:spcBef>
              <a:spcAft>
                <a:spcPts val="0"/>
              </a:spcAft>
              <a:buClrTx/>
              <a:buSzTx/>
              <a:buFontTx/>
              <a:buNone/>
              <a:tabLst/>
              <a:defRPr/>
            </a:pPr>
            <a:r>
              <a:rPr kumimoji="0" lang="en-US" sz="1199" b="0" i="0" u="none" strike="noStrike" kern="1200" cap="none" spc="0" normalizeH="0" baseline="0" noProof="0" dirty="0">
                <a:ln>
                  <a:noFill/>
                </a:ln>
                <a:solidFill>
                  <a:srgbClr val="003D60"/>
                </a:solidFill>
                <a:effectLst/>
                <a:uLnTx/>
                <a:uFillTx/>
                <a:latin typeface="Arial (Textkörper)"/>
                <a:ea typeface="+mn-ea"/>
                <a:cs typeface="Arabic Typesetting" panose="03020402040406030203" pitchFamily="66" charset="-78"/>
              </a:rPr>
              <a:t>MET business cycle report, March 2024</a:t>
            </a:r>
            <a:endParaRPr kumimoji="0" lang="de-DE" sz="1199" b="0" i="0" u="none" strike="noStrike" kern="1200" cap="none" spc="0" normalizeH="0" baseline="0" noProof="0" dirty="0">
              <a:ln>
                <a:noFill/>
              </a:ln>
              <a:solidFill>
                <a:srgbClr val="003D60"/>
              </a:solidFill>
              <a:effectLst/>
              <a:uLnTx/>
              <a:uFillTx/>
              <a:latin typeface="Arial (Textkörper)"/>
              <a:ea typeface="+mn-ea"/>
              <a:cs typeface="Arabic Typesetting" panose="03020402040406030203" pitchFamily="66" charset="-78"/>
            </a:endParaRPr>
          </a:p>
        </p:txBody>
      </p:sp>
      <p:sp>
        <p:nvSpPr>
          <p:cNvPr id="13" name="Textfeld 12">
            <a:extLst>
              <a:ext uri="{FF2B5EF4-FFF2-40B4-BE49-F238E27FC236}">
                <a16:creationId xmlns:a16="http://schemas.microsoft.com/office/drawing/2014/main" id="{C3C2C321-718B-44C9-AE98-1C10282603A9}"/>
              </a:ext>
            </a:extLst>
          </p:cNvPr>
          <p:cNvSpPr txBox="1"/>
          <p:nvPr/>
        </p:nvSpPr>
        <p:spPr>
          <a:xfrm>
            <a:off x="304800" y="1032678"/>
            <a:ext cx="2114551" cy="33855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srgbClr val="50575B"/>
                </a:solidFill>
                <a:effectLst/>
                <a:uLnTx/>
                <a:uFillTx/>
                <a:latin typeface="Arial"/>
                <a:ea typeface="+mn-ea"/>
                <a:cs typeface="+mn-cs"/>
              </a:rPr>
              <a:t>Investment Indices</a:t>
            </a:r>
          </a:p>
        </p:txBody>
      </p:sp>
      <p:sp>
        <p:nvSpPr>
          <p:cNvPr id="3" name="Textfeld 2">
            <a:extLst>
              <a:ext uri="{FF2B5EF4-FFF2-40B4-BE49-F238E27FC236}">
                <a16:creationId xmlns:a16="http://schemas.microsoft.com/office/drawing/2014/main" id="{58605AE1-BE37-4129-8146-5B06C4217E53}"/>
              </a:ext>
            </a:extLst>
          </p:cNvPr>
          <p:cNvSpPr txBox="1"/>
          <p:nvPr/>
        </p:nvSpPr>
        <p:spPr>
          <a:xfrm>
            <a:off x="4391024" y="3497760"/>
            <a:ext cx="1828801"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50575B"/>
                </a:solidFill>
                <a:effectLst/>
                <a:uLnTx/>
                <a:uFillTx/>
                <a:latin typeface="Arial"/>
                <a:ea typeface="+mn-ea"/>
                <a:cs typeface="+mn-cs"/>
              </a:rPr>
              <a:t>Building </a:t>
            </a:r>
            <a:r>
              <a:rPr kumimoji="0" lang="de-DE" sz="1200" b="0" i="0" u="none" strike="noStrike" kern="1200" cap="none" spc="0" normalizeH="0" baseline="0" noProof="0" dirty="0" err="1">
                <a:ln>
                  <a:noFill/>
                </a:ln>
                <a:solidFill>
                  <a:srgbClr val="50575B"/>
                </a:solidFill>
                <a:effectLst/>
                <a:uLnTx/>
                <a:uFillTx/>
                <a:latin typeface="Arial"/>
                <a:ea typeface="+mn-ea"/>
                <a:cs typeface="+mn-cs"/>
              </a:rPr>
              <a:t>investments</a:t>
            </a:r>
            <a:endParaRPr kumimoji="0" lang="de-DE" sz="1200" b="0" i="0" u="none" strike="noStrike" kern="1200" cap="none" spc="0" normalizeH="0" baseline="0" noProof="0" dirty="0">
              <a:ln>
                <a:noFill/>
              </a:ln>
              <a:solidFill>
                <a:srgbClr val="50575B"/>
              </a:solidFill>
              <a:effectLst/>
              <a:uLnTx/>
              <a:uFillTx/>
              <a:latin typeface="Arial"/>
              <a:ea typeface="+mn-ea"/>
              <a:cs typeface="+mn-cs"/>
            </a:endParaRPr>
          </a:p>
        </p:txBody>
      </p:sp>
      <p:sp>
        <p:nvSpPr>
          <p:cNvPr id="14" name="Textfeld 13">
            <a:extLst>
              <a:ext uri="{FF2B5EF4-FFF2-40B4-BE49-F238E27FC236}">
                <a16:creationId xmlns:a16="http://schemas.microsoft.com/office/drawing/2014/main" id="{0430003B-9E64-4C6B-AA91-5C70A8C8BECA}"/>
              </a:ext>
            </a:extLst>
          </p:cNvPr>
          <p:cNvSpPr txBox="1"/>
          <p:nvPr/>
        </p:nvSpPr>
        <p:spPr>
          <a:xfrm>
            <a:off x="4391025" y="3782855"/>
            <a:ext cx="1828800"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50575B"/>
                </a:solidFill>
                <a:effectLst/>
                <a:uLnTx/>
                <a:uFillTx/>
                <a:latin typeface="Arial"/>
                <a:ea typeface="+mn-ea"/>
                <a:cs typeface="+mn-cs"/>
              </a:rPr>
              <a:t>Equipment </a:t>
            </a:r>
            <a:r>
              <a:rPr kumimoji="0" lang="de-DE" sz="1200" b="0" i="0" u="none" strike="noStrike" kern="1200" cap="none" spc="0" normalizeH="0" baseline="0" noProof="0" dirty="0" err="1">
                <a:ln>
                  <a:noFill/>
                </a:ln>
                <a:solidFill>
                  <a:srgbClr val="50575B"/>
                </a:solidFill>
                <a:effectLst/>
                <a:uLnTx/>
                <a:uFillTx/>
                <a:latin typeface="Arial"/>
                <a:ea typeface="+mn-ea"/>
                <a:cs typeface="+mn-cs"/>
              </a:rPr>
              <a:t>investments</a:t>
            </a:r>
            <a:endParaRPr kumimoji="0" lang="de-DE" sz="1200" b="0" i="0" u="none" strike="noStrike" kern="1200" cap="none" spc="0" normalizeH="0" baseline="0" noProof="0" dirty="0">
              <a:ln>
                <a:noFill/>
              </a:ln>
              <a:solidFill>
                <a:srgbClr val="50575B"/>
              </a:solidFill>
              <a:effectLst/>
              <a:uLnTx/>
              <a:uFillTx/>
              <a:latin typeface="Arial"/>
              <a:ea typeface="+mn-ea"/>
              <a:cs typeface="+mn-cs"/>
            </a:endParaRPr>
          </a:p>
        </p:txBody>
      </p:sp>
      <p:sp>
        <p:nvSpPr>
          <p:cNvPr id="16" name="Textfeld 15">
            <a:extLst>
              <a:ext uri="{FF2B5EF4-FFF2-40B4-BE49-F238E27FC236}">
                <a16:creationId xmlns:a16="http://schemas.microsoft.com/office/drawing/2014/main" id="{3C49EA9B-4AF2-44F4-8793-64ABFE60D3E7}"/>
              </a:ext>
            </a:extLst>
          </p:cNvPr>
          <p:cNvSpPr txBox="1"/>
          <p:nvPr/>
        </p:nvSpPr>
        <p:spPr>
          <a:xfrm>
            <a:off x="4391024" y="4119508"/>
            <a:ext cx="1828801"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50575B"/>
                </a:solidFill>
                <a:effectLst/>
                <a:uLnTx/>
                <a:uFillTx/>
                <a:latin typeface="Arial"/>
                <a:ea typeface="+mn-ea"/>
                <a:cs typeface="+mn-cs"/>
              </a:rPr>
              <a:t>Other </a:t>
            </a:r>
            <a:r>
              <a:rPr kumimoji="0" lang="de-DE" sz="1200" b="0" i="0" u="none" strike="noStrike" kern="1200" cap="none" spc="0" normalizeH="0" baseline="0" noProof="0" dirty="0" err="1">
                <a:ln>
                  <a:noFill/>
                </a:ln>
                <a:solidFill>
                  <a:srgbClr val="50575B"/>
                </a:solidFill>
                <a:effectLst/>
                <a:uLnTx/>
                <a:uFillTx/>
                <a:latin typeface="Arial"/>
                <a:ea typeface="+mn-ea"/>
                <a:cs typeface="+mn-cs"/>
              </a:rPr>
              <a:t>investments</a:t>
            </a:r>
            <a:endParaRPr kumimoji="0" lang="de-DE" sz="1200" b="0" i="0" u="none" strike="noStrike" kern="1200" cap="none" spc="0" normalizeH="0" baseline="0" noProof="0" dirty="0">
              <a:ln>
                <a:noFill/>
              </a:ln>
              <a:solidFill>
                <a:srgbClr val="50575B"/>
              </a:solidFill>
              <a:effectLst/>
              <a:uLnTx/>
              <a:uFillTx/>
              <a:latin typeface="Arial"/>
              <a:ea typeface="+mn-ea"/>
              <a:cs typeface="+mn-cs"/>
            </a:endParaRPr>
          </a:p>
        </p:txBody>
      </p:sp>
      <p:sp>
        <p:nvSpPr>
          <p:cNvPr id="17" name="Textfeld 16">
            <a:extLst>
              <a:ext uri="{FF2B5EF4-FFF2-40B4-BE49-F238E27FC236}">
                <a16:creationId xmlns:a16="http://schemas.microsoft.com/office/drawing/2014/main" id="{73FE4C97-3DE2-4D57-AAF9-B99BC0BFF0C3}"/>
              </a:ext>
            </a:extLst>
          </p:cNvPr>
          <p:cNvSpPr txBox="1"/>
          <p:nvPr/>
        </p:nvSpPr>
        <p:spPr>
          <a:xfrm>
            <a:off x="268198" y="6083847"/>
            <a:ext cx="1295547" cy="2768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99" b="0" i="0" u="none" strike="noStrike" kern="1200" cap="none" spc="0" normalizeH="0" baseline="0" noProof="0" dirty="0">
                <a:ln>
                  <a:noFill/>
                </a:ln>
                <a:solidFill>
                  <a:srgbClr val="50575B"/>
                </a:solidFill>
                <a:effectLst/>
                <a:uLnTx/>
                <a:uFillTx/>
                <a:latin typeface="Arial"/>
                <a:ea typeface="+mn-ea"/>
                <a:cs typeface="+mn-cs"/>
              </a:rPr>
              <a:t>Source: IW Köln</a:t>
            </a:r>
          </a:p>
        </p:txBody>
      </p:sp>
    </p:spTree>
    <p:extLst>
      <p:ext uri="{BB962C8B-B14F-4D97-AF65-F5344CB8AC3E}">
        <p14:creationId xmlns:p14="http://schemas.microsoft.com/office/powerpoint/2010/main" val="20493540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0" name="Inhaltsplatzhalter 19">
            <a:extLst>
              <a:ext uri="{FF2B5EF4-FFF2-40B4-BE49-F238E27FC236}">
                <a16:creationId xmlns:a16="http://schemas.microsoft.com/office/drawing/2014/main" id="{9D9BD767-5676-4DB3-A108-66B8FDCC761E}"/>
              </a:ext>
            </a:extLst>
          </p:cNvPr>
          <p:cNvGraphicFramePr>
            <a:graphicFrameLocks noGrp="1"/>
          </p:cNvGraphicFramePr>
          <p:nvPr>
            <p:ph sz="quarter" idx="14"/>
          </p:nvPr>
        </p:nvGraphicFramePr>
        <p:xfrm>
          <a:off x="6135081" y="1211003"/>
          <a:ext cx="5722938" cy="3798351"/>
        </p:xfrm>
        <a:graphic>
          <a:graphicData uri="http://schemas.openxmlformats.org/drawingml/2006/chart">
            <c:chart xmlns:c="http://schemas.openxmlformats.org/drawingml/2006/chart" xmlns:r="http://schemas.openxmlformats.org/officeDocument/2006/relationships" r:id="rId2"/>
          </a:graphicData>
        </a:graphic>
      </p:graphicFrame>
      <p:sp>
        <p:nvSpPr>
          <p:cNvPr id="7" name="Titel 6">
            <a:extLst>
              <a:ext uri="{FF2B5EF4-FFF2-40B4-BE49-F238E27FC236}">
                <a16:creationId xmlns:a16="http://schemas.microsoft.com/office/drawing/2014/main" id="{11703F9D-C5EF-4C2D-A21C-D252D35CC272}"/>
              </a:ext>
            </a:extLst>
          </p:cNvPr>
          <p:cNvSpPr>
            <a:spLocks noGrp="1"/>
          </p:cNvSpPr>
          <p:nvPr>
            <p:ph type="title"/>
          </p:nvPr>
        </p:nvSpPr>
        <p:spPr>
          <a:xfrm>
            <a:off x="251934" y="230324"/>
            <a:ext cx="11717816" cy="510845"/>
          </a:xfrm>
        </p:spPr>
        <p:txBody>
          <a:bodyPr>
            <a:noAutofit/>
          </a:bodyPr>
          <a:lstStyle/>
          <a:p>
            <a:r>
              <a:rPr lang="en-US" sz="2000" dirty="0"/>
              <a:t>Revival of global trade uncertain - German industrial production well below global trend since 2018</a:t>
            </a:r>
            <a:endParaRPr lang="de-DE" sz="1900" dirty="0"/>
          </a:p>
        </p:txBody>
      </p:sp>
      <p:sp>
        <p:nvSpPr>
          <p:cNvPr id="15" name="Rechteck 14">
            <a:extLst>
              <a:ext uri="{FF2B5EF4-FFF2-40B4-BE49-F238E27FC236}">
                <a16:creationId xmlns:a16="http://schemas.microsoft.com/office/drawing/2014/main" id="{C7FBB647-EEE9-4F46-A2C6-B108FE2721E4}"/>
              </a:ext>
            </a:extLst>
          </p:cNvPr>
          <p:cNvSpPr/>
          <p:nvPr/>
        </p:nvSpPr>
        <p:spPr>
          <a:xfrm>
            <a:off x="191859" y="900166"/>
            <a:ext cx="3704860" cy="307777"/>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baseline="0">
                <a:solidFill>
                  <a:prstClr val="black">
                    <a:lumMod val="65000"/>
                    <a:lumOff val="35000"/>
                  </a:prstClr>
                </a:solidFill>
                <a:latin typeface="Arial" panose="020B0604020202020204" pitchFamily="34" charset="0"/>
                <a:ea typeface="+mn-ea"/>
                <a:cs typeface="Arial" panose="020B0604020202020204" pitchFamily="34" charset="0"/>
              </a:defRPr>
            </a:pPr>
            <a:r>
              <a:rPr kumimoji="0" lang="de-DE" sz="14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Industrial </a:t>
            </a:r>
            <a:r>
              <a:rPr kumimoji="0" lang="de-DE" sz="1400" b="1" i="0" u="none" strike="noStrike" kern="1200" cap="none" spc="0" normalizeH="0" baseline="0" noProof="0" dirty="0" err="1">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production</a:t>
            </a:r>
            <a:r>
              <a:rPr kumimoji="0" lang="de-DE" sz="14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a:t>
            </a:r>
            <a:r>
              <a:rPr kumimoji="0" lang="de-DE" sz="1400" b="1" i="0" u="none" strike="noStrike" kern="1200" cap="none" spc="0" normalizeH="0" baseline="0" noProof="0" dirty="0" err="1">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indices</a:t>
            </a:r>
            <a:r>
              <a:rPr kumimoji="0" lang="de-DE" sz="14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(2015 = 100)</a:t>
            </a:r>
            <a:endParaRPr kumimoji="0" lang="de-DE" sz="14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p:txBody>
      </p:sp>
      <p:sp>
        <p:nvSpPr>
          <p:cNvPr id="16" name="Rechteck 15">
            <a:extLst>
              <a:ext uri="{FF2B5EF4-FFF2-40B4-BE49-F238E27FC236}">
                <a16:creationId xmlns:a16="http://schemas.microsoft.com/office/drawing/2014/main" id="{ADE0D9CE-4D4A-444F-9F0C-3B49516D51DA}"/>
              </a:ext>
            </a:extLst>
          </p:cNvPr>
          <p:cNvSpPr/>
          <p:nvPr/>
        </p:nvSpPr>
        <p:spPr>
          <a:xfrm>
            <a:off x="6883338" y="885892"/>
            <a:ext cx="3969356" cy="307648"/>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baseline="0">
                <a:solidFill>
                  <a:prstClr val="black">
                    <a:lumMod val="65000"/>
                    <a:lumOff val="35000"/>
                  </a:prstClr>
                </a:solidFill>
                <a:latin typeface="Arial" panose="020B0604020202020204" pitchFamily="34" charset="0"/>
                <a:ea typeface="+mn-ea"/>
                <a:cs typeface="Arial" panose="020B0604020202020204" pitchFamily="34" charset="0"/>
              </a:defRPr>
            </a:pPr>
            <a:r>
              <a:rPr kumimoji="0" lang="de-DE" sz="1399"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Industrial </a:t>
            </a:r>
            <a:r>
              <a:rPr kumimoji="0" lang="de-DE" sz="1399" b="1" i="0" u="none" strike="noStrike" kern="1200" cap="none" spc="0" normalizeH="0" baseline="0" noProof="0" dirty="0" err="1">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production</a:t>
            </a:r>
            <a:r>
              <a:rPr kumimoji="0" lang="de-DE" sz="1399"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Jan-Nov 2023/Ø 2018</a:t>
            </a:r>
            <a:endParaRPr kumimoji="0" lang="de-DE" sz="1399"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p:txBody>
      </p:sp>
      <p:sp>
        <p:nvSpPr>
          <p:cNvPr id="17" name="Textplatzhalter 5">
            <a:extLst>
              <a:ext uri="{FF2B5EF4-FFF2-40B4-BE49-F238E27FC236}">
                <a16:creationId xmlns:a16="http://schemas.microsoft.com/office/drawing/2014/main" id="{5069325D-E594-4DA8-9482-F8AB0A172994}"/>
              </a:ext>
            </a:extLst>
          </p:cNvPr>
          <p:cNvSpPr txBox="1">
            <a:spLocks/>
          </p:cNvSpPr>
          <p:nvPr/>
        </p:nvSpPr>
        <p:spPr>
          <a:xfrm>
            <a:off x="256937" y="6087220"/>
            <a:ext cx="11601082" cy="284006"/>
          </a:xfrm>
          <a:prstGeom prst="rect">
            <a:avLst/>
          </a:prstGeom>
        </p:spPr>
        <p:txBody>
          <a:bodyPr vert="horz" lIns="91377" tIns="45688" rIns="91377" bIns="45688" rtlCol="0">
            <a:normAutofit fontScale="92500"/>
          </a:bodyPr>
          <a:lstStyle>
            <a:lvl1pPr marL="0" marR="0" indent="0" algn="l" defTabSz="913760" rtl="0" eaLnBrk="1" fontAlgn="auto" latinLnBrk="0" hangingPunct="1">
              <a:lnSpc>
                <a:spcPct val="100000"/>
              </a:lnSpc>
              <a:spcBef>
                <a:spcPts val="0"/>
              </a:spcBef>
              <a:spcAft>
                <a:spcPts val="600"/>
              </a:spcAft>
              <a:buClrTx/>
              <a:buSzTx/>
              <a:buFont typeface="Arial" panose="020B0604020202020204" pitchFamily="34" charset="0"/>
              <a:buNone/>
              <a:tabLst/>
              <a:defRPr sz="1999" kern="1200">
                <a:solidFill>
                  <a:schemeClr val="accent1"/>
                </a:solidFill>
                <a:latin typeface="+mn-lt"/>
                <a:ea typeface="+mn-ea"/>
                <a:cs typeface="+mn-cs"/>
              </a:defRPr>
            </a:lvl1pPr>
            <a:lvl2pPr marL="0" marR="0" indent="-179874" algn="l" defTabSz="913760" rtl="0" eaLnBrk="1" fontAlgn="auto" latinLnBrk="0" hangingPunct="1">
              <a:lnSpc>
                <a:spcPct val="100000"/>
              </a:lnSpc>
              <a:spcBef>
                <a:spcPts val="0"/>
              </a:spcBef>
              <a:spcAft>
                <a:spcPts val="600"/>
              </a:spcAft>
              <a:buClrTx/>
              <a:buSzPct val="100000"/>
              <a:buFont typeface="+mj-lt"/>
              <a:buAutoNum type="arabicPeriod"/>
              <a:tabLst/>
              <a:defRPr sz="1999" kern="1200">
                <a:solidFill>
                  <a:schemeClr val="accent1"/>
                </a:solidFill>
                <a:latin typeface="+mn-lt"/>
                <a:ea typeface="+mn-ea"/>
                <a:cs typeface="+mn-cs"/>
              </a:defRPr>
            </a:lvl2pPr>
            <a:lvl3pPr marL="359748" marR="0" indent="-179874" algn="l" defTabSz="913760" rtl="0" eaLnBrk="1" fontAlgn="auto" latinLnBrk="0" hangingPunct="1">
              <a:lnSpc>
                <a:spcPct val="100000"/>
              </a:lnSpc>
              <a:spcBef>
                <a:spcPts val="0"/>
              </a:spcBef>
              <a:spcAft>
                <a:spcPts val="600"/>
              </a:spcAft>
              <a:buClrTx/>
              <a:buSzPct val="100000"/>
              <a:buFont typeface="Arial" panose="020B0604020202020204" pitchFamily="34" charset="0"/>
              <a:buChar char="•"/>
              <a:tabLst/>
              <a:defRPr sz="1999" kern="1200">
                <a:solidFill>
                  <a:schemeClr val="accent1"/>
                </a:solidFill>
                <a:latin typeface="+mn-lt"/>
                <a:ea typeface="+mn-ea"/>
                <a:cs typeface="+mn-cs"/>
              </a:defRPr>
            </a:lvl3pPr>
            <a:lvl4pPr marL="539622" marR="0" indent="-179874" algn="l" defTabSz="913760" rtl="0" eaLnBrk="1" fontAlgn="auto" latinLnBrk="0" hangingPunct="1">
              <a:lnSpc>
                <a:spcPct val="100000"/>
              </a:lnSpc>
              <a:spcBef>
                <a:spcPts val="0"/>
              </a:spcBef>
              <a:spcAft>
                <a:spcPts val="600"/>
              </a:spcAft>
              <a:buClrTx/>
              <a:buSzPct val="100000"/>
              <a:buFont typeface="Symbol" panose="05050102010706020507" pitchFamily="18" charset="2"/>
              <a:buChar char="-"/>
              <a:tabLst/>
              <a:defRPr sz="1999" kern="1200">
                <a:solidFill>
                  <a:schemeClr val="accent1"/>
                </a:solidFill>
                <a:latin typeface="+mn-lt"/>
                <a:ea typeface="+mn-ea"/>
                <a:cs typeface="+mn-cs"/>
              </a:defRPr>
            </a:lvl4pPr>
            <a:lvl5pPr marL="719496" indent="-179874" algn="l" defTabSz="1218773" rtl="0" eaLnBrk="1" latinLnBrk="0" hangingPunct="1">
              <a:spcBef>
                <a:spcPct val="20000"/>
              </a:spcBef>
              <a:buFont typeface="Wingdings" panose="05000000000000000000" pitchFamily="2" charset="2"/>
              <a:buChar char="Ø"/>
              <a:defRPr sz="1999" kern="1200" baseline="0">
                <a:solidFill>
                  <a:schemeClr val="tx2"/>
                </a:solidFill>
                <a:latin typeface="+mn-lt"/>
                <a:ea typeface="+mn-ea"/>
                <a:cs typeface="+mn-cs"/>
              </a:defRPr>
            </a:lvl5pPr>
            <a:lvl6pPr marL="719496" indent="-179874" algn="l" defTabSz="1218773" rtl="0" eaLnBrk="1" latinLnBrk="0" hangingPunct="1">
              <a:spcBef>
                <a:spcPct val="20000"/>
              </a:spcBef>
              <a:buFont typeface="Wingdings" panose="05000000000000000000" pitchFamily="2" charset="2"/>
              <a:buChar char="Ø"/>
              <a:defRPr sz="1999" kern="1200">
                <a:solidFill>
                  <a:schemeClr val="tx2"/>
                </a:solidFill>
                <a:latin typeface="+mn-lt"/>
                <a:ea typeface="+mn-ea"/>
                <a:cs typeface="+mn-cs"/>
              </a:defRPr>
            </a:lvl6pPr>
            <a:lvl7pPr marL="3961012" indent="-304694" algn="l" defTabSz="1218773" rtl="0" eaLnBrk="1" latinLnBrk="0" hangingPunct="1">
              <a:spcBef>
                <a:spcPct val="20000"/>
              </a:spcBef>
              <a:buFont typeface="Arial" panose="020B0604020202020204" pitchFamily="34" charset="0"/>
              <a:buChar char="•"/>
              <a:defRPr sz="2698" kern="1200">
                <a:solidFill>
                  <a:schemeClr val="tx1"/>
                </a:solidFill>
                <a:latin typeface="+mn-lt"/>
                <a:ea typeface="+mn-ea"/>
                <a:cs typeface="+mn-cs"/>
              </a:defRPr>
            </a:lvl7pPr>
            <a:lvl8pPr marL="4570398" indent="-304694" algn="l" defTabSz="1218773" rtl="0" eaLnBrk="1" latinLnBrk="0" hangingPunct="1">
              <a:spcBef>
                <a:spcPct val="20000"/>
              </a:spcBef>
              <a:buFont typeface="Arial" panose="020B0604020202020204" pitchFamily="34" charset="0"/>
              <a:buChar char="•"/>
              <a:defRPr sz="2698" kern="1200">
                <a:solidFill>
                  <a:schemeClr val="tx1"/>
                </a:solidFill>
                <a:latin typeface="+mn-lt"/>
                <a:ea typeface="+mn-ea"/>
                <a:cs typeface="+mn-cs"/>
              </a:defRPr>
            </a:lvl8pPr>
            <a:lvl9pPr marL="5179786" indent="-304694" algn="l" defTabSz="1218773" rtl="0" eaLnBrk="1" latinLnBrk="0" hangingPunct="1">
              <a:spcBef>
                <a:spcPct val="20000"/>
              </a:spcBef>
              <a:buFont typeface="Arial" panose="020B0604020202020204" pitchFamily="34" charset="0"/>
              <a:buChar char="•"/>
              <a:defRPr sz="2698" kern="1200">
                <a:solidFill>
                  <a:schemeClr val="tx1"/>
                </a:solidFill>
                <a:latin typeface="+mn-lt"/>
                <a:ea typeface="+mn-ea"/>
                <a:cs typeface="+mn-cs"/>
              </a:defRPr>
            </a:lvl9pPr>
          </a:lstStyle>
          <a:p>
            <a:pPr marL="0" marR="0" lvl="0" indent="0" algn="l" defTabSz="91376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de-DE" sz="1199" b="0" i="0" u="none" strike="noStrike" kern="1200" cap="none" spc="0" normalizeH="0" baseline="0" noProof="0" dirty="0">
                <a:ln>
                  <a:noFill/>
                </a:ln>
                <a:solidFill>
                  <a:srgbClr val="50575B"/>
                </a:solidFill>
                <a:effectLst/>
                <a:uLnTx/>
                <a:uFillTx/>
                <a:latin typeface="Arial" panose="020B0604020202020204" pitchFamily="34" charset="0"/>
                <a:ea typeface="+mn-ea"/>
                <a:cs typeface="Arial" panose="020B0604020202020204" pitchFamily="34" charset="0"/>
              </a:rPr>
              <a:t>*Ø Jan-Nov	Source: CPB WORLD TRADE MONITOR; FRED, Industrial </a:t>
            </a:r>
            <a:r>
              <a:rPr kumimoji="0" lang="de-DE" sz="1199" b="0" i="0" u="none" strike="noStrike" kern="1200" cap="none" spc="0" normalizeH="0" baseline="0" noProof="0" dirty="0" err="1">
                <a:ln>
                  <a:noFill/>
                </a:ln>
                <a:solidFill>
                  <a:srgbClr val="50575B"/>
                </a:solidFill>
                <a:effectLst/>
                <a:uLnTx/>
                <a:uFillTx/>
                <a:latin typeface="Arial" panose="020B0604020202020204" pitchFamily="34" charset="0"/>
                <a:ea typeface="+mn-ea"/>
                <a:cs typeface="Arial" panose="020B0604020202020204" pitchFamily="34" charset="0"/>
              </a:rPr>
              <a:t>Production</a:t>
            </a:r>
            <a:r>
              <a:rPr kumimoji="0" lang="de-DE" sz="1199" b="0" i="0" u="none" strike="noStrike" kern="1200" cap="none" spc="0" normalizeH="0" baseline="0" noProof="0" dirty="0">
                <a:ln>
                  <a:noFill/>
                </a:ln>
                <a:solidFill>
                  <a:srgbClr val="50575B"/>
                </a:solidFill>
                <a:effectLst/>
                <a:uLnTx/>
                <a:uFillTx/>
                <a:latin typeface="Arial" panose="020B0604020202020204" pitchFamily="34" charset="0"/>
                <a:ea typeface="+mn-ea"/>
                <a:cs typeface="Arial" panose="020B0604020202020204" pitchFamily="34" charset="0"/>
              </a:rPr>
              <a:t>: Manufacturing (NAICS); Eurostat; Federal Office </a:t>
            </a:r>
            <a:r>
              <a:rPr kumimoji="0" lang="de-DE" sz="1199" b="0" i="0" u="none" strike="noStrike" kern="1200" cap="none" spc="0" normalizeH="0" baseline="0" noProof="0" dirty="0" err="1">
                <a:ln>
                  <a:noFill/>
                </a:ln>
                <a:solidFill>
                  <a:srgbClr val="50575B"/>
                </a:solidFill>
                <a:effectLst/>
                <a:uLnTx/>
                <a:uFillTx/>
                <a:latin typeface="Arial" panose="020B0604020202020204" pitchFamily="34" charset="0"/>
                <a:ea typeface="+mn-ea"/>
                <a:cs typeface="Arial" panose="020B0604020202020204" pitchFamily="34" charset="0"/>
              </a:rPr>
              <a:t>of</a:t>
            </a:r>
            <a:r>
              <a:rPr kumimoji="0" lang="de-DE" sz="1199" b="0" i="0" u="none" strike="noStrike" kern="1200" cap="none" spc="0" normalizeH="0" baseline="0" noProof="0" dirty="0">
                <a:ln>
                  <a:noFill/>
                </a:ln>
                <a:solidFill>
                  <a:srgbClr val="50575B"/>
                </a:solidFill>
                <a:effectLst/>
                <a:uLnTx/>
                <a:uFillTx/>
                <a:latin typeface="Arial" panose="020B0604020202020204" pitchFamily="34" charset="0"/>
                <a:ea typeface="+mn-ea"/>
                <a:cs typeface="Arial" panose="020B0604020202020204" pitchFamily="34" charset="0"/>
              </a:rPr>
              <a:t> </a:t>
            </a:r>
            <a:r>
              <a:rPr kumimoji="0" lang="de-DE" sz="1199" b="0" i="0" u="none" strike="noStrike" kern="1200" cap="none" spc="0" normalizeH="0" baseline="0" noProof="0" dirty="0" err="1">
                <a:ln>
                  <a:noFill/>
                </a:ln>
                <a:solidFill>
                  <a:srgbClr val="50575B"/>
                </a:solidFill>
                <a:effectLst/>
                <a:uLnTx/>
                <a:uFillTx/>
                <a:latin typeface="Arial" panose="020B0604020202020204" pitchFamily="34" charset="0"/>
                <a:ea typeface="+mn-ea"/>
                <a:cs typeface="Arial" panose="020B0604020202020204" pitchFamily="34" charset="0"/>
              </a:rPr>
              <a:t>Statistics</a:t>
            </a:r>
            <a:r>
              <a:rPr kumimoji="0" lang="de-DE" sz="1199" b="0" i="0" u="none" strike="noStrike" kern="1200" cap="none" spc="0" normalizeH="0" baseline="0" noProof="0" dirty="0">
                <a:ln>
                  <a:noFill/>
                </a:ln>
                <a:solidFill>
                  <a:srgbClr val="50575B"/>
                </a:solidFill>
                <a:effectLst/>
                <a:uLnTx/>
                <a:uFillTx/>
                <a:latin typeface="Arial" panose="020B0604020202020204" pitchFamily="34" charset="0"/>
                <a:ea typeface="+mn-ea"/>
                <a:cs typeface="Arial" panose="020B0604020202020204" pitchFamily="34" charset="0"/>
              </a:rPr>
              <a:t>; IW; Gesamtmetall </a:t>
            </a:r>
            <a:r>
              <a:rPr kumimoji="0" lang="de-DE" sz="1199" b="0" i="0" u="none" strike="noStrike" kern="1200" cap="none" spc="0" normalizeH="0" baseline="0" noProof="0" dirty="0" err="1">
                <a:ln>
                  <a:noFill/>
                </a:ln>
                <a:solidFill>
                  <a:srgbClr val="50575B"/>
                </a:solidFill>
                <a:effectLst/>
                <a:uLnTx/>
                <a:uFillTx/>
                <a:latin typeface="Arial" panose="020B0604020202020204" pitchFamily="34" charset="0"/>
                <a:ea typeface="+mn-ea"/>
                <a:cs typeface="Arial" panose="020B0604020202020204" pitchFamily="34" charset="0"/>
              </a:rPr>
              <a:t>calculations</a:t>
            </a:r>
            <a:endParaRPr kumimoji="0" lang="de-DE" sz="1199" b="0" i="0" u="none" strike="noStrike" kern="1200" cap="none" spc="0" normalizeH="0" baseline="0" noProof="0" dirty="0">
              <a:ln>
                <a:noFill/>
              </a:ln>
              <a:solidFill>
                <a:srgbClr val="50575B"/>
              </a:solidFill>
              <a:effectLst/>
              <a:uLnTx/>
              <a:uFillTx/>
              <a:latin typeface="Arial" panose="020B0604020202020204" pitchFamily="34" charset="0"/>
              <a:ea typeface="+mn-ea"/>
              <a:cs typeface="Arial" panose="020B0604020202020204" pitchFamily="34" charset="0"/>
            </a:endParaRPr>
          </a:p>
        </p:txBody>
      </p:sp>
      <p:sp>
        <p:nvSpPr>
          <p:cNvPr id="13" name="Rechteck 12">
            <a:extLst>
              <a:ext uri="{FF2B5EF4-FFF2-40B4-BE49-F238E27FC236}">
                <a16:creationId xmlns:a16="http://schemas.microsoft.com/office/drawing/2014/main" id="{9B4C63C5-1C02-4F03-894F-3A5F160DDB02}"/>
              </a:ext>
            </a:extLst>
          </p:cNvPr>
          <p:cNvSpPr/>
          <p:nvPr/>
        </p:nvSpPr>
        <p:spPr>
          <a:xfrm>
            <a:off x="268199" y="5050421"/>
            <a:ext cx="11523752"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0575B"/>
                </a:solidFill>
                <a:effectLst/>
                <a:uLnTx/>
                <a:uFillTx/>
                <a:latin typeface="Arial"/>
                <a:ea typeface="+mn-ea"/>
                <a:cs typeface="+mn-cs"/>
              </a:rPr>
              <a:t>IW: The outlook for the global economy remains clouded by the ongoing geopolitical instability, restrictive monetary policies and volatile energy prices. In particular, the global industrial economy has weakened significantly.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0575B"/>
                </a:solidFill>
                <a:effectLst/>
                <a:uLnTx/>
                <a:uFillTx/>
                <a:latin typeface="Arial"/>
                <a:ea typeface="+mn-ea"/>
                <a:cs typeface="+mn-cs"/>
              </a:rPr>
              <a:t>→ In addition, even a revival in global demand would lead to significantly lower economic momentum in Germany than in the past, given the deterioration in the business environment and competitive conditions.</a:t>
            </a:r>
            <a:endParaRPr kumimoji="0" lang="de-DE" sz="1400" b="0" i="0" u="none" strike="noStrike" kern="1200" cap="none" spc="0" normalizeH="0" baseline="0" noProof="0" dirty="0">
              <a:ln>
                <a:noFill/>
              </a:ln>
              <a:solidFill>
                <a:srgbClr val="50575B"/>
              </a:solidFill>
              <a:effectLst/>
              <a:uLnTx/>
              <a:uFillTx/>
              <a:latin typeface="Arial"/>
              <a:ea typeface="+mn-ea"/>
              <a:cs typeface="+mn-cs"/>
            </a:endParaRPr>
          </a:p>
        </p:txBody>
      </p:sp>
      <p:sp>
        <p:nvSpPr>
          <p:cNvPr id="5" name="Rechteck: abgerundete Ecken 4">
            <a:extLst>
              <a:ext uri="{FF2B5EF4-FFF2-40B4-BE49-F238E27FC236}">
                <a16:creationId xmlns:a16="http://schemas.microsoft.com/office/drawing/2014/main" id="{7D6B4EF7-D3D3-44DF-AA46-C08ADD2BED4B}"/>
              </a:ext>
            </a:extLst>
          </p:cNvPr>
          <p:cNvSpPr/>
          <p:nvPr/>
        </p:nvSpPr>
        <p:spPr>
          <a:xfrm>
            <a:off x="6096000" y="3897630"/>
            <a:ext cx="4337050" cy="1047750"/>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a:ea typeface="+mn-ea"/>
              <a:cs typeface="+mn-cs"/>
            </a:endParaRPr>
          </a:p>
        </p:txBody>
      </p:sp>
      <p:graphicFrame>
        <p:nvGraphicFramePr>
          <p:cNvPr id="19" name="Inhaltsplatzhalter 11">
            <a:extLst>
              <a:ext uri="{FF2B5EF4-FFF2-40B4-BE49-F238E27FC236}">
                <a16:creationId xmlns:a16="http://schemas.microsoft.com/office/drawing/2014/main" id="{2E32C77C-E2BF-4AA5-9032-B426619C7ECD}"/>
              </a:ext>
            </a:extLst>
          </p:cNvPr>
          <p:cNvGraphicFramePr>
            <a:graphicFrameLocks noGrp="1"/>
          </p:cNvGraphicFramePr>
          <p:nvPr>
            <p:ph sz="quarter" idx="13"/>
          </p:nvPr>
        </p:nvGraphicFramePr>
        <p:xfrm>
          <a:off x="252413" y="1145224"/>
          <a:ext cx="5721350" cy="3798352"/>
        </p:xfrm>
        <a:graphic>
          <a:graphicData uri="http://schemas.openxmlformats.org/drawingml/2006/chart">
            <c:chart xmlns:c="http://schemas.openxmlformats.org/drawingml/2006/chart" xmlns:r="http://schemas.openxmlformats.org/officeDocument/2006/relationships" r:id="rId3"/>
          </a:graphicData>
        </a:graphic>
      </p:graphicFrame>
      <p:sp>
        <p:nvSpPr>
          <p:cNvPr id="12" name="Fußzeilenplatzhalter 1">
            <a:extLst>
              <a:ext uri="{FF2B5EF4-FFF2-40B4-BE49-F238E27FC236}">
                <a16:creationId xmlns:a16="http://schemas.microsoft.com/office/drawing/2014/main" id="{20817B15-4F61-4332-82A8-8DD1524F9FC9}"/>
              </a:ext>
            </a:extLst>
          </p:cNvPr>
          <p:cNvSpPr>
            <a:spLocks noGrp="1"/>
          </p:cNvSpPr>
          <p:nvPr>
            <p:ph type="ftr" sz="quarter" idx="10"/>
          </p:nvPr>
        </p:nvSpPr>
        <p:spPr>
          <a:xfrm>
            <a:off x="230340" y="6453917"/>
            <a:ext cx="7198125" cy="277008"/>
          </a:xfrm>
        </p:spPr>
        <p:txBody>
          <a:bodyPr/>
          <a:lstStyle/>
          <a:p>
            <a:pPr marL="0" marR="0" lvl="0" indent="0" algn="l" defTabSz="913760" rtl="0" eaLnBrk="1" fontAlgn="auto" latinLnBrk="0" hangingPunct="1">
              <a:lnSpc>
                <a:spcPct val="100000"/>
              </a:lnSpc>
              <a:spcBef>
                <a:spcPts val="0"/>
              </a:spcBef>
              <a:spcAft>
                <a:spcPts val="0"/>
              </a:spcAft>
              <a:buClrTx/>
              <a:buSzTx/>
              <a:buFontTx/>
              <a:buNone/>
              <a:tabLst/>
              <a:defRPr/>
            </a:pPr>
            <a:r>
              <a:rPr kumimoji="0" lang="en-US" sz="1199" b="0" i="0" u="none" strike="noStrike" kern="1200" cap="none" spc="0" normalizeH="0" baseline="0" noProof="0" dirty="0">
                <a:ln>
                  <a:noFill/>
                </a:ln>
                <a:solidFill>
                  <a:srgbClr val="003D60"/>
                </a:solidFill>
                <a:effectLst/>
                <a:uLnTx/>
                <a:uFillTx/>
                <a:latin typeface="Arial (Textkörper)"/>
                <a:ea typeface="+mn-ea"/>
                <a:cs typeface="Arabic Typesetting" panose="03020402040406030203" pitchFamily="66" charset="-78"/>
              </a:rPr>
              <a:t>MET business cycle report, March 2024</a:t>
            </a:r>
            <a:endParaRPr kumimoji="0" lang="de-DE" sz="1199" b="0" i="0" u="none" strike="noStrike" kern="1200" cap="none" spc="0" normalizeH="0" baseline="0" noProof="0" dirty="0">
              <a:ln>
                <a:noFill/>
              </a:ln>
              <a:solidFill>
                <a:srgbClr val="003D60"/>
              </a:solidFill>
              <a:effectLst/>
              <a:uLnTx/>
              <a:uFillTx/>
              <a:latin typeface="Arial (Textkörper)"/>
              <a:ea typeface="+mn-ea"/>
              <a:cs typeface="Arabic Typesetting" panose="03020402040406030203" pitchFamily="66" charset="-78"/>
            </a:endParaRPr>
          </a:p>
        </p:txBody>
      </p:sp>
      <p:sp>
        <p:nvSpPr>
          <p:cNvPr id="14" name="Foliennummernplatzhalter 4">
            <a:extLst>
              <a:ext uri="{FF2B5EF4-FFF2-40B4-BE49-F238E27FC236}">
                <a16:creationId xmlns:a16="http://schemas.microsoft.com/office/drawing/2014/main" id="{6C02FC8B-5CEC-4829-9E1C-7DE357B3C8A3}"/>
              </a:ext>
            </a:extLst>
          </p:cNvPr>
          <p:cNvSpPr>
            <a:spLocks noGrp="1"/>
          </p:cNvSpPr>
          <p:nvPr>
            <p:ph type="sldNum" sz="quarter" idx="4"/>
          </p:nvPr>
        </p:nvSpPr>
        <p:spPr>
          <a:xfrm>
            <a:off x="8759602" y="6408405"/>
            <a:ext cx="1302948" cy="36487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1131B2-4820-4D6B-8436-FC6DECFA1E39}" type="slidenum">
              <a:rPr kumimoji="0" lang="de-DE" sz="1199" b="0" i="0" u="none" strike="noStrike" kern="1200" cap="none" spc="0" normalizeH="0" baseline="0" noProof="0">
                <a:ln>
                  <a:noFill/>
                </a:ln>
                <a:solidFill>
                  <a:srgbClr val="005687"/>
                </a:solidFill>
                <a:effectLst/>
                <a:uLnTx/>
                <a:uFillTx/>
                <a:latin typeface="Arial (Textkörp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de-DE" sz="1199" b="0" i="0" u="none" strike="noStrike" kern="1200" cap="none" spc="0" normalizeH="0" baseline="0" noProof="0" dirty="0">
              <a:ln>
                <a:noFill/>
              </a:ln>
              <a:solidFill>
                <a:srgbClr val="50575B">
                  <a:tint val="75000"/>
                </a:srgbClr>
              </a:solidFill>
              <a:effectLst/>
              <a:uLnTx/>
              <a:uFillTx/>
              <a:latin typeface="Arial"/>
              <a:ea typeface="+mn-ea"/>
              <a:cs typeface="+mn-cs"/>
            </a:endParaRPr>
          </a:p>
        </p:txBody>
      </p:sp>
      <p:sp>
        <p:nvSpPr>
          <p:cNvPr id="2" name="Textfeld 1">
            <a:extLst>
              <a:ext uri="{FF2B5EF4-FFF2-40B4-BE49-F238E27FC236}">
                <a16:creationId xmlns:a16="http://schemas.microsoft.com/office/drawing/2014/main" id="{733717DA-DF31-461A-B8B0-05E18F259118}"/>
              </a:ext>
            </a:extLst>
          </p:cNvPr>
          <p:cNvSpPr txBox="1"/>
          <p:nvPr/>
        </p:nvSpPr>
        <p:spPr>
          <a:xfrm>
            <a:off x="1412874" y="1218507"/>
            <a:ext cx="1038225" cy="215444"/>
          </a:xfrm>
          <a:prstGeom prst="rect">
            <a:avLst/>
          </a:prstGeom>
          <a:solidFill>
            <a:srgbClr val="F2F2F2"/>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50575B"/>
                </a:solidFill>
                <a:effectLst/>
                <a:uLnTx/>
                <a:uFillTx/>
                <a:latin typeface="Arial"/>
                <a:ea typeface="+mn-ea"/>
                <a:cs typeface="+mn-cs"/>
              </a:rPr>
              <a:t>MET GER</a:t>
            </a:r>
          </a:p>
        </p:txBody>
      </p:sp>
      <p:sp>
        <p:nvSpPr>
          <p:cNvPr id="21" name="Textfeld 20">
            <a:extLst>
              <a:ext uri="{FF2B5EF4-FFF2-40B4-BE49-F238E27FC236}">
                <a16:creationId xmlns:a16="http://schemas.microsoft.com/office/drawing/2014/main" id="{2D4F4676-21A3-4E0F-A739-5B1ABAD16887}"/>
              </a:ext>
            </a:extLst>
          </p:cNvPr>
          <p:cNvSpPr txBox="1"/>
          <p:nvPr/>
        </p:nvSpPr>
        <p:spPr>
          <a:xfrm>
            <a:off x="1412874" y="1431270"/>
            <a:ext cx="1038225" cy="215444"/>
          </a:xfrm>
          <a:prstGeom prst="rect">
            <a:avLst/>
          </a:prstGeom>
          <a:solidFill>
            <a:srgbClr val="F2F2F2"/>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50575B"/>
                </a:solidFill>
                <a:effectLst/>
                <a:uLnTx/>
                <a:uFillTx/>
                <a:latin typeface="Arial"/>
                <a:ea typeface="+mn-ea"/>
                <a:cs typeface="+mn-cs"/>
              </a:rPr>
              <a:t>EU Industry</a:t>
            </a:r>
          </a:p>
        </p:txBody>
      </p:sp>
      <p:sp>
        <p:nvSpPr>
          <p:cNvPr id="22" name="Textfeld 21">
            <a:extLst>
              <a:ext uri="{FF2B5EF4-FFF2-40B4-BE49-F238E27FC236}">
                <a16:creationId xmlns:a16="http://schemas.microsoft.com/office/drawing/2014/main" id="{057C1DC6-D222-44AB-93E0-E45687F81ED4}"/>
              </a:ext>
            </a:extLst>
          </p:cNvPr>
          <p:cNvSpPr txBox="1"/>
          <p:nvPr/>
        </p:nvSpPr>
        <p:spPr>
          <a:xfrm>
            <a:off x="2936874" y="1431270"/>
            <a:ext cx="1038225" cy="215444"/>
          </a:xfrm>
          <a:prstGeom prst="rect">
            <a:avLst/>
          </a:prstGeom>
          <a:solidFill>
            <a:srgbClr val="F2F2F2"/>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50575B"/>
                </a:solidFill>
                <a:effectLst/>
                <a:uLnTx/>
                <a:uFillTx/>
                <a:latin typeface="Arial"/>
                <a:ea typeface="+mn-ea"/>
                <a:cs typeface="+mn-cs"/>
              </a:rPr>
              <a:t>US Industry</a:t>
            </a:r>
          </a:p>
        </p:txBody>
      </p:sp>
      <p:sp>
        <p:nvSpPr>
          <p:cNvPr id="23" name="Textfeld 22">
            <a:extLst>
              <a:ext uri="{FF2B5EF4-FFF2-40B4-BE49-F238E27FC236}">
                <a16:creationId xmlns:a16="http://schemas.microsoft.com/office/drawing/2014/main" id="{4715066B-12AB-4801-A7B1-4D05501360BD}"/>
              </a:ext>
            </a:extLst>
          </p:cNvPr>
          <p:cNvSpPr txBox="1"/>
          <p:nvPr/>
        </p:nvSpPr>
        <p:spPr>
          <a:xfrm>
            <a:off x="2936874" y="1221521"/>
            <a:ext cx="1199544" cy="215444"/>
          </a:xfrm>
          <a:prstGeom prst="rect">
            <a:avLst/>
          </a:prstGeom>
          <a:solidFill>
            <a:srgbClr val="F2F2F2"/>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50575B"/>
                </a:solidFill>
                <a:effectLst/>
                <a:uLnTx/>
                <a:uFillTx/>
                <a:latin typeface="Arial"/>
                <a:ea typeface="+mn-ea"/>
                <a:cs typeface="+mn-cs"/>
              </a:rPr>
              <a:t>Global Industry</a:t>
            </a:r>
          </a:p>
        </p:txBody>
      </p:sp>
      <p:sp>
        <p:nvSpPr>
          <p:cNvPr id="24" name="Textfeld 23">
            <a:extLst>
              <a:ext uri="{FF2B5EF4-FFF2-40B4-BE49-F238E27FC236}">
                <a16:creationId xmlns:a16="http://schemas.microsoft.com/office/drawing/2014/main" id="{CE60ED80-2D91-411C-B4D4-DB0E86112EE3}"/>
              </a:ext>
            </a:extLst>
          </p:cNvPr>
          <p:cNvSpPr txBox="1"/>
          <p:nvPr/>
        </p:nvSpPr>
        <p:spPr>
          <a:xfrm>
            <a:off x="4455318" y="1221521"/>
            <a:ext cx="1129507" cy="215444"/>
          </a:xfrm>
          <a:prstGeom prst="rect">
            <a:avLst/>
          </a:prstGeom>
          <a:solidFill>
            <a:srgbClr val="F2F2F2"/>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50575B"/>
                </a:solidFill>
                <a:effectLst/>
                <a:uLnTx/>
                <a:uFillTx/>
                <a:latin typeface="Arial"/>
                <a:ea typeface="+mn-ea"/>
                <a:cs typeface="+mn-cs"/>
              </a:rPr>
              <a:t>Global Trade</a:t>
            </a:r>
          </a:p>
        </p:txBody>
      </p:sp>
      <p:sp>
        <p:nvSpPr>
          <p:cNvPr id="3" name="Textfeld 2">
            <a:extLst>
              <a:ext uri="{FF2B5EF4-FFF2-40B4-BE49-F238E27FC236}">
                <a16:creationId xmlns:a16="http://schemas.microsoft.com/office/drawing/2014/main" id="{29B1B0AE-9D1C-4B4E-8978-905A16BA3967}"/>
              </a:ext>
            </a:extLst>
          </p:cNvPr>
          <p:cNvSpPr txBox="1"/>
          <p:nvPr/>
        </p:nvSpPr>
        <p:spPr>
          <a:xfrm>
            <a:off x="6883338" y="1646714"/>
            <a:ext cx="1217000" cy="276999"/>
          </a:xfrm>
          <a:prstGeom prst="rect">
            <a:avLst/>
          </a:prstGeom>
          <a:solidFill>
            <a:schemeClr val="bg1"/>
          </a:solid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50575B"/>
                </a:solidFill>
                <a:effectLst/>
                <a:uLnTx/>
                <a:uFillTx/>
                <a:latin typeface="Arial"/>
                <a:ea typeface="+mn-ea"/>
                <a:cs typeface="+mn-cs"/>
              </a:rPr>
              <a:t>Global Industry</a:t>
            </a:r>
          </a:p>
        </p:txBody>
      </p:sp>
      <p:sp>
        <p:nvSpPr>
          <p:cNvPr id="25" name="Textfeld 24">
            <a:extLst>
              <a:ext uri="{FF2B5EF4-FFF2-40B4-BE49-F238E27FC236}">
                <a16:creationId xmlns:a16="http://schemas.microsoft.com/office/drawing/2014/main" id="{3E1BAAFD-D1F9-4F30-A7B5-E12C9252E652}"/>
              </a:ext>
            </a:extLst>
          </p:cNvPr>
          <p:cNvSpPr txBox="1"/>
          <p:nvPr/>
        </p:nvSpPr>
        <p:spPr>
          <a:xfrm>
            <a:off x="7037675" y="2132906"/>
            <a:ext cx="1062663" cy="276999"/>
          </a:xfrm>
          <a:prstGeom prst="rect">
            <a:avLst/>
          </a:prstGeom>
          <a:solidFill>
            <a:schemeClr val="bg1"/>
          </a:solid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50575B"/>
                </a:solidFill>
                <a:effectLst/>
                <a:uLnTx/>
                <a:uFillTx/>
                <a:latin typeface="Arial"/>
                <a:ea typeface="+mn-ea"/>
                <a:cs typeface="+mn-cs"/>
              </a:rPr>
              <a:t>Global Trade</a:t>
            </a:r>
          </a:p>
        </p:txBody>
      </p:sp>
      <p:sp>
        <p:nvSpPr>
          <p:cNvPr id="26" name="Textfeld 25">
            <a:extLst>
              <a:ext uri="{FF2B5EF4-FFF2-40B4-BE49-F238E27FC236}">
                <a16:creationId xmlns:a16="http://schemas.microsoft.com/office/drawing/2014/main" id="{628A54CA-5D9C-4072-AD96-7F43D3769960}"/>
              </a:ext>
            </a:extLst>
          </p:cNvPr>
          <p:cNvSpPr txBox="1"/>
          <p:nvPr/>
        </p:nvSpPr>
        <p:spPr>
          <a:xfrm>
            <a:off x="7112567" y="2602740"/>
            <a:ext cx="987771" cy="276999"/>
          </a:xfrm>
          <a:prstGeom prst="rect">
            <a:avLst/>
          </a:prstGeom>
          <a:solidFill>
            <a:schemeClr val="bg1"/>
          </a:solid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50575B"/>
                </a:solidFill>
                <a:effectLst/>
                <a:uLnTx/>
                <a:uFillTx/>
                <a:latin typeface="Arial"/>
                <a:ea typeface="+mn-ea"/>
                <a:cs typeface="+mn-cs"/>
              </a:rPr>
              <a:t>EU Industry</a:t>
            </a:r>
          </a:p>
        </p:txBody>
      </p:sp>
      <p:sp>
        <p:nvSpPr>
          <p:cNvPr id="27" name="Textfeld 26">
            <a:extLst>
              <a:ext uri="{FF2B5EF4-FFF2-40B4-BE49-F238E27FC236}">
                <a16:creationId xmlns:a16="http://schemas.microsoft.com/office/drawing/2014/main" id="{130A33B0-E01D-4AAE-948D-28F0728643A2}"/>
              </a:ext>
            </a:extLst>
          </p:cNvPr>
          <p:cNvSpPr txBox="1"/>
          <p:nvPr/>
        </p:nvSpPr>
        <p:spPr>
          <a:xfrm>
            <a:off x="6628011" y="3081698"/>
            <a:ext cx="1472327" cy="276999"/>
          </a:xfrm>
          <a:prstGeom prst="rect">
            <a:avLst/>
          </a:prstGeom>
          <a:solidFill>
            <a:schemeClr val="bg1"/>
          </a:solid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50575B"/>
                </a:solidFill>
                <a:effectLst/>
                <a:uLnTx/>
                <a:uFillTx/>
                <a:latin typeface="Arial"/>
                <a:ea typeface="+mn-ea"/>
                <a:cs typeface="+mn-cs"/>
              </a:rPr>
              <a:t>EU MET Industries</a:t>
            </a:r>
          </a:p>
        </p:txBody>
      </p:sp>
      <p:sp>
        <p:nvSpPr>
          <p:cNvPr id="28" name="Textfeld 27">
            <a:extLst>
              <a:ext uri="{FF2B5EF4-FFF2-40B4-BE49-F238E27FC236}">
                <a16:creationId xmlns:a16="http://schemas.microsoft.com/office/drawing/2014/main" id="{A9C2FFCB-1CD3-464A-B0AB-0FF23DE028CE}"/>
              </a:ext>
            </a:extLst>
          </p:cNvPr>
          <p:cNvSpPr txBox="1"/>
          <p:nvPr/>
        </p:nvSpPr>
        <p:spPr>
          <a:xfrm>
            <a:off x="7112567" y="3560656"/>
            <a:ext cx="987771" cy="276999"/>
          </a:xfrm>
          <a:prstGeom prst="rect">
            <a:avLst/>
          </a:prstGeom>
          <a:solidFill>
            <a:schemeClr val="bg1"/>
          </a:solid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50575B"/>
                </a:solidFill>
                <a:effectLst/>
                <a:uLnTx/>
                <a:uFillTx/>
                <a:latin typeface="Arial"/>
                <a:ea typeface="+mn-ea"/>
                <a:cs typeface="+mn-cs"/>
              </a:rPr>
              <a:t>US Industry</a:t>
            </a:r>
          </a:p>
        </p:txBody>
      </p:sp>
      <p:sp>
        <p:nvSpPr>
          <p:cNvPr id="29" name="Textfeld 28">
            <a:extLst>
              <a:ext uri="{FF2B5EF4-FFF2-40B4-BE49-F238E27FC236}">
                <a16:creationId xmlns:a16="http://schemas.microsoft.com/office/drawing/2014/main" id="{4B68A853-A690-4D04-96C7-440C3B7F5BA6}"/>
              </a:ext>
            </a:extLst>
          </p:cNvPr>
          <p:cNvSpPr txBox="1"/>
          <p:nvPr/>
        </p:nvSpPr>
        <p:spPr>
          <a:xfrm>
            <a:off x="6195060" y="3932687"/>
            <a:ext cx="1905278" cy="461665"/>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50575B"/>
                </a:solidFill>
                <a:effectLst/>
                <a:uLnTx/>
                <a:uFillTx/>
                <a:latin typeface="Arial"/>
                <a:ea typeface="+mn-ea"/>
                <a:cs typeface="+mn-cs"/>
              </a:rPr>
              <a:t>GER MET Industries w/o </a:t>
            </a:r>
            <a:r>
              <a:rPr kumimoji="0" lang="de-DE" sz="1200" b="0" i="0" u="none" strike="noStrike" kern="1200" cap="none" spc="0" normalizeH="0" baseline="0" noProof="0" dirty="0" err="1">
                <a:ln>
                  <a:noFill/>
                </a:ln>
                <a:solidFill>
                  <a:srgbClr val="50575B"/>
                </a:solidFill>
                <a:effectLst/>
                <a:uLnTx/>
                <a:uFillTx/>
                <a:latin typeface="Arial"/>
                <a:ea typeface="+mn-ea"/>
                <a:cs typeface="+mn-cs"/>
              </a:rPr>
              <a:t>automotive</a:t>
            </a:r>
            <a:endParaRPr kumimoji="0" lang="de-DE" sz="1200" b="0" i="0" u="none" strike="noStrike" kern="1200" cap="none" spc="0" normalizeH="0" baseline="0" noProof="0" dirty="0">
              <a:ln>
                <a:noFill/>
              </a:ln>
              <a:solidFill>
                <a:srgbClr val="50575B"/>
              </a:solidFill>
              <a:effectLst/>
              <a:uLnTx/>
              <a:uFillTx/>
              <a:latin typeface="Arial"/>
              <a:ea typeface="+mn-ea"/>
              <a:cs typeface="+mn-cs"/>
            </a:endParaRPr>
          </a:p>
        </p:txBody>
      </p:sp>
      <p:sp>
        <p:nvSpPr>
          <p:cNvPr id="30" name="Textfeld 29">
            <a:extLst>
              <a:ext uri="{FF2B5EF4-FFF2-40B4-BE49-F238E27FC236}">
                <a16:creationId xmlns:a16="http://schemas.microsoft.com/office/drawing/2014/main" id="{93CB22F5-2412-49AF-A9EB-42636929C7F9}"/>
              </a:ext>
            </a:extLst>
          </p:cNvPr>
          <p:cNvSpPr txBox="1"/>
          <p:nvPr/>
        </p:nvSpPr>
        <p:spPr>
          <a:xfrm>
            <a:off x="6195060" y="4491773"/>
            <a:ext cx="1905278" cy="276999"/>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50575B"/>
                </a:solidFill>
                <a:effectLst/>
                <a:uLnTx/>
                <a:uFillTx/>
                <a:latin typeface="Arial"/>
                <a:ea typeface="+mn-ea"/>
                <a:cs typeface="+mn-cs"/>
              </a:rPr>
              <a:t>GER MET Industries</a:t>
            </a:r>
          </a:p>
        </p:txBody>
      </p:sp>
    </p:spTree>
    <p:extLst>
      <p:ext uri="{BB962C8B-B14F-4D97-AF65-F5344CB8AC3E}">
        <p14:creationId xmlns:p14="http://schemas.microsoft.com/office/powerpoint/2010/main" val="17157234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3"/>
          </p:nvPr>
        </p:nvSpPr>
        <p:spPr>
          <a:xfrm>
            <a:off x="607708" y="973669"/>
            <a:ext cx="11059359" cy="5075004"/>
          </a:xfrm>
        </p:spPr>
        <p:txBody>
          <a:bodyPr/>
          <a:lstStyle/>
          <a:p>
            <a:pPr marL="342905" indent="-342905">
              <a:lnSpc>
                <a:spcPct val="150000"/>
              </a:lnSpc>
              <a:buFont typeface="Arial" pitchFamily="34" charset="0"/>
              <a:buChar char="•"/>
            </a:pPr>
            <a:endParaRPr lang="en-GB" sz="2000" dirty="0">
              <a:solidFill>
                <a:srgbClr val="1D71B8"/>
              </a:solidFill>
            </a:endParaRPr>
          </a:p>
          <a:p>
            <a:pPr marL="342905" indent="-342905">
              <a:lnSpc>
                <a:spcPct val="150000"/>
              </a:lnSpc>
              <a:buFont typeface="Arial" pitchFamily="34" charset="0"/>
              <a:buChar char="•"/>
            </a:pPr>
            <a:r>
              <a:rPr lang="en-GB" sz="2000" dirty="0">
                <a:solidFill>
                  <a:schemeClr val="tx1"/>
                </a:solidFill>
              </a:rPr>
              <a:t>Output falls after q4 expansion, Orders remain consistent although subdued</a:t>
            </a:r>
          </a:p>
          <a:p>
            <a:pPr marL="342905" indent="-342905">
              <a:lnSpc>
                <a:spcPct val="150000"/>
              </a:lnSpc>
              <a:buFont typeface="Arial" pitchFamily="34" charset="0"/>
              <a:buChar char="•"/>
            </a:pPr>
            <a:r>
              <a:rPr lang="en-GB" sz="2000" dirty="0">
                <a:solidFill>
                  <a:schemeClr val="tx1"/>
                </a:solidFill>
              </a:rPr>
              <a:t>UK orders show very slight improvement, Export order lead diminishes</a:t>
            </a:r>
          </a:p>
          <a:p>
            <a:pPr marL="342905" indent="-342905">
              <a:lnSpc>
                <a:spcPct val="150000"/>
              </a:lnSpc>
              <a:buFont typeface="Arial" pitchFamily="34" charset="0"/>
              <a:buChar char="•"/>
            </a:pPr>
            <a:r>
              <a:rPr lang="en-GB" sz="2000" dirty="0">
                <a:solidFill>
                  <a:schemeClr val="tx1"/>
                </a:solidFill>
              </a:rPr>
              <a:t>Rate of Price rising behaviour accelerates, and margins fall further into negative territory</a:t>
            </a:r>
          </a:p>
          <a:p>
            <a:pPr marL="342905" indent="-342905">
              <a:lnSpc>
                <a:spcPct val="150000"/>
              </a:lnSpc>
              <a:buFont typeface="Arial" pitchFamily="34" charset="0"/>
              <a:buChar char="•"/>
            </a:pPr>
            <a:r>
              <a:rPr lang="en-GB" sz="2000" dirty="0">
                <a:solidFill>
                  <a:schemeClr val="tx1"/>
                </a:solidFill>
              </a:rPr>
              <a:t>Both labour and investment show growth</a:t>
            </a:r>
          </a:p>
          <a:p>
            <a:pPr marL="342905" indent="-342905">
              <a:lnSpc>
                <a:spcPct val="150000"/>
              </a:lnSpc>
              <a:buFont typeface="Arial" pitchFamily="34" charset="0"/>
              <a:buChar char="•"/>
            </a:pPr>
            <a:r>
              <a:rPr lang="en-GB" sz="2000" dirty="0">
                <a:solidFill>
                  <a:schemeClr val="tx1"/>
                </a:solidFill>
              </a:rPr>
              <a:t>Confidence remains robust despite modest metric performance</a:t>
            </a:r>
          </a:p>
          <a:p>
            <a:pPr marL="342905" indent="-342905">
              <a:lnSpc>
                <a:spcPct val="150000"/>
              </a:lnSpc>
              <a:buFont typeface="Arial" pitchFamily="34" charset="0"/>
              <a:buChar char="•"/>
            </a:pPr>
            <a:r>
              <a:rPr lang="en-GB" sz="2000" dirty="0">
                <a:solidFill>
                  <a:schemeClr val="tx1"/>
                </a:solidFill>
              </a:rPr>
              <a:t>UK GDP forecast – 2024: 0.6%, 2025: 1.6%</a:t>
            </a:r>
          </a:p>
          <a:p>
            <a:pPr marL="342905" indent="-342905">
              <a:lnSpc>
                <a:spcPct val="150000"/>
              </a:lnSpc>
              <a:buFont typeface="Arial" pitchFamily="34" charset="0"/>
              <a:buChar char="•"/>
            </a:pPr>
            <a:r>
              <a:rPr lang="en-GB" sz="2000" dirty="0">
                <a:solidFill>
                  <a:schemeClr val="tx1"/>
                </a:solidFill>
              </a:rPr>
              <a:t>Manufacturing GVA forecast – 2024: 0.1%, 2025: 0.8%</a:t>
            </a:r>
          </a:p>
        </p:txBody>
      </p:sp>
      <p:sp>
        <p:nvSpPr>
          <p:cNvPr id="4" name="Title 3"/>
          <p:cNvSpPr>
            <a:spLocks noGrp="1"/>
          </p:cNvSpPr>
          <p:nvPr>
            <p:ph type="title"/>
          </p:nvPr>
        </p:nvSpPr>
        <p:spPr>
          <a:xfrm>
            <a:off x="838200" y="409431"/>
            <a:ext cx="10515600" cy="641760"/>
          </a:xfrm>
        </p:spPr>
        <p:txBody>
          <a:bodyPr/>
          <a:lstStyle/>
          <a:p>
            <a:r>
              <a:rPr lang="en-GB" sz="3600" dirty="0"/>
              <a:t>Overview</a:t>
            </a:r>
            <a:endParaRPr lang="en-GB" sz="3600" dirty="0">
              <a:solidFill>
                <a:srgbClr val="FF0000"/>
              </a:solidFill>
            </a:endParaRPr>
          </a:p>
        </p:txBody>
      </p:sp>
      <p:sp>
        <p:nvSpPr>
          <p:cNvPr id="2" name="Slide Number Placeholder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72BF42-D2E2-664B-B303-D1A5B6C3B73E}" type="slidenum">
              <a:rPr kumimoji="0" lang="en-US" sz="1800" b="0" i="0" u="none" strike="noStrike" kern="1200" cap="none" spc="0" normalizeH="0" baseline="0" noProof="0" smtClean="0">
                <a:ln>
                  <a:noFill/>
                </a:ln>
                <a:solidFill>
                  <a:srgbClr val="2C2E83"/>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1800" b="0" i="0" u="none" strike="noStrike" kern="1200" cap="none" spc="0" normalizeH="0" baseline="0" noProof="0" dirty="0">
              <a:ln>
                <a:noFill/>
              </a:ln>
              <a:solidFill>
                <a:srgbClr val="2C2E83"/>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DA24883-178C-43BA-8554-629A598355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9998" y="5972431"/>
            <a:ext cx="1393763" cy="811426"/>
          </a:xfrm>
          <a:prstGeom prst="rect">
            <a:avLst/>
          </a:prstGeom>
        </p:spPr>
      </p:pic>
    </p:spTree>
    <p:extLst>
      <p:ext uri="{BB962C8B-B14F-4D97-AF65-F5344CB8AC3E}">
        <p14:creationId xmlns:p14="http://schemas.microsoft.com/office/powerpoint/2010/main" val="16676570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23BA2158-D5AA-5C48-24B9-491A4447DEDE}"/>
              </a:ext>
            </a:extLst>
          </p:cNvPr>
          <p:cNvSpPr>
            <a:spLocks noGrp="1"/>
          </p:cNvSpPr>
          <p:nvPr>
            <p:ph type="body" sz="quarter" idx="15"/>
          </p:nvPr>
        </p:nvSpPr>
        <p:spPr/>
        <p:txBody>
          <a:bodyPr>
            <a:normAutofit fontScale="25000" lnSpcReduction="20000"/>
          </a:bodyPr>
          <a:lstStyle/>
          <a:p>
            <a:r>
              <a:rPr lang="en-US" sz="11200" dirty="0"/>
              <a:t>Economic Outlook</a:t>
            </a:r>
          </a:p>
          <a:p>
            <a:r>
              <a:rPr lang="en-US" sz="11200" dirty="0"/>
              <a:t>Technology Industries of Finland</a:t>
            </a:r>
          </a:p>
          <a:p>
            <a:endParaRPr lang="en-US" dirty="0"/>
          </a:p>
          <a:p>
            <a:r>
              <a:rPr lang="en-US" sz="11200" dirty="0"/>
              <a:t>February 2024</a:t>
            </a:r>
            <a:endParaRPr lang="fi-FI" sz="11200" dirty="0"/>
          </a:p>
        </p:txBody>
      </p:sp>
      <p:sp>
        <p:nvSpPr>
          <p:cNvPr id="3" name="Dian numeron paikkamerkki 2">
            <a:extLst>
              <a:ext uri="{FF2B5EF4-FFF2-40B4-BE49-F238E27FC236}">
                <a16:creationId xmlns:a16="http://schemas.microsoft.com/office/drawing/2014/main" id="{64971B02-6BFE-CD65-0DDE-72C182C3B8E0}"/>
              </a:ext>
            </a:extLst>
          </p:cNvPr>
          <p:cNvSpPr>
            <a:spLocks noGrp="1"/>
          </p:cNvSpPr>
          <p:nvPr>
            <p:ph type="sldNum" sz="quarter" idx="12"/>
          </p:nvPr>
        </p:nvSpPr>
        <p:spPr/>
        <p:txBody>
          <a:bodyPr/>
          <a:lstStyle/>
          <a:p>
            <a:pPr defTabSz="906472"/>
            <a:fld id="{6FCB6B90-8271-4E8F-82C1-E646FBB48A2E}" type="slidenum">
              <a:rPr lang="fi-FI">
                <a:solidFill>
                  <a:srgbClr val="FFFFFF"/>
                </a:solidFill>
                <a:latin typeface="Verdana"/>
              </a:rPr>
              <a:pPr defTabSz="906472"/>
              <a:t>50</a:t>
            </a:fld>
            <a:endParaRPr lang="fi-FI" dirty="0">
              <a:solidFill>
                <a:srgbClr val="FFFFFF"/>
              </a:solidFill>
              <a:latin typeface="Verdana"/>
            </a:endParaRPr>
          </a:p>
        </p:txBody>
      </p:sp>
      <p:sp>
        <p:nvSpPr>
          <p:cNvPr id="4" name="Päivämäärän paikkamerkki 3">
            <a:extLst>
              <a:ext uri="{FF2B5EF4-FFF2-40B4-BE49-F238E27FC236}">
                <a16:creationId xmlns:a16="http://schemas.microsoft.com/office/drawing/2014/main" id="{41B7C239-2636-549A-765C-04851EAB958F}"/>
              </a:ext>
            </a:extLst>
          </p:cNvPr>
          <p:cNvSpPr>
            <a:spLocks noGrp="1"/>
          </p:cNvSpPr>
          <p:nvPr>
            <p:ph type="dt" sz="half" idx="10"/>
          </p:nvPr>
        </p:nvSpPr>
        <p:spPr/>
        <p:txBody>
          <a:bodyPr/>
          <a:lstStyle/>
          <a:p>
            <a:pPr defTabSz="906472"/>
            <a:fld id="{81E00E6F-8D33-4515-8E96-EC6D63C57588}" type="datetime1">
              <a:rPr lang="en-US">
                <a:solidFill>
                  <a:srgbClr val="FFFFFF"/>
                </a:solidFill>
              </a:rPr>
              <a:pPr defTabSz="906472"/>
              <a:t>5/27/2024</a:t>
            </a:fld>
            <a:endParaRPr lang="fi-FI" dirty="0">
              <a:solidFill>
                <a:srgbClr val="FFFFFF"/>
              </a:solidFill>
            </a:endParaRPr>
          </a:p>
        </p:txBody>
      </p:sp>
      <p:sp>
        <p:nvSpPr>
          <p:cNvPr id="5" name="Alatunnisteen paikkamerkki 4">
            <a:extLst>
              <a:ext uri="{FF2B5EF4-FFF2-40B4-BE49-F238E27FC236}">
                <a16:creationId xmlns:a16="http://schemas.microsoft.com/office/drawing/2014/main" id="{3E781C0B-B904-9E8F-D14E-72C4B7D80830}"/>
              </a:ext>
            </a:extLst>
          </p:cNvPr>
          <p:cNvSpPr>
            <a:spLocks noGrp="1"/>
          </p:cNvSpPr>
          <p:nvPr>
            <p:ph type="ftr" sz="quarter" idx="11"/>
          </p:nvPr>
        </p:nvSpPr>
        <p:spPr/>
        <p:txBody>
          <a:bodyPr/>
          <a:lstStyle/>
          <a:p>
            <a:pPr defTabSz="906472"/>
            <a:r>
              <a:rPr lang="fi-FI">
                <a:solidFill>
                  <a:srgbClr val="FFFFFF"/>
                </a:solidFill>
              </a:rPr>
              <a:t>Technology Industries of Finland</a:t>
            </a:r>
            <a:endParaRPr lang="fi-FI" dirty="0">
              <a:solidFill>
                <a:srgbClr val="FFFFFF"/>
              </a:solidFill>
            </a:endParaRPr>
          </a:p>
        </p:txBody>
      </p:sp>
    </p:spTree>
    <p:extLst>
      <p:ext uri="{BB962C8B-B14F-4D97-AF65-F5344CB8AC3E}">
        <p14:creationId xmlns:p14="http://schemas.microsoft.com/office/powerpoint/2010/main" val="1238196720"/>
      </p:ext>
    </p:extLst>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en-US"/>
              <a:t>Economic Forecasts for Finland</a:t>
            </a:r>
          </a:p>
        </p:txBody>
      </p:sp>
      <p:sp>
        <p:nvSpPr>
          <p:cNvPr id="3" name="Dian numeron paikkamerkki 2"/>
          <p:cNvSpPr>
            <a:spLocks noGrp="1"/>
          </p:cNvSpPr>
          <p:nvPr>
            <p:ph type="sldNum" sz="quarter" idx="12"/>
          </p:nvPr>
        </p:nvSpPr>
        <p:spPr/>
        <p:txBody>
          <a:bodyPr/>
          <a:lstStyle/>
          <a:p>
            <a:pPr defTabSz="906472"/>
            <a:fld id="{6FCB6B90-8271-4E8F-82C1-E646FBB48A2E}" type="slidenum">
              <a:rPr lang="fi-FI">
                <a:solidFill>
                  <a:srgbClr val="29282E"/>
                </a:solidFill>
                <a:latin typeface="Verdana"/>
              </a:rPr>
              <a:pPr defTabSz="906472"/>
              <a:t>51</a:t>
            </a:fld>
            <a:endParaRPr lang="fi-FI">
              <a:solidFill>
                <a:srgbClr val="29282E"/>
              </a:solidFill>
              <a:latin typeface="Verdana"/>
            </a:endParaRPr>
          </a:p>
        </p:txBody>
      </p:sp>
      <p:sp>
        <p:nvSpPr>
          <p:cNvPr id="4" name="Päivämäärän paikkamerkki 3"/>
          <p:cNvSpPr>
            <a:spLocks noGrp="1"/>
          </p:cNvSpPr>
          <p:nvPr>
            <p:ph type="dt" sz="half" idx="10"/>
          </p:nvPr>
        </p:nvSpPr>
        <p:spPr/>
        <p:txBody>
          <a:bodyPr/>
          <a:lstStyle/>
          <a:p>
            <a:pPr defTabSz="906472"/>
            <a:fld id="{CBE7DC44-C376-4F45-AAD9-CF0021B2BA36}" type="datetime1">
              <a:rPr lang="en-US">
                <a:solidFill>
                  <a:srgbClr val="29282E"/>
                </a:solidFill>
              </a:rPr>
              <a:pPr defTabSz="906472"/>
              <a:t>5/27/2024</a:t>
            </a:fld>
            <a:endParaRPr lang="fi-FI">
              <a:solidFill>
                <a:srgbClr val="29282E"/>
              </a:solidFill>
            </a:endParaRPr>
          </a:p>
        </p:txBody>
      </p:sp>
      <p:sp>
        <p:nvSpPr>
          <p:cNvPr id="5" name="Alatunnisteen paikkamerkki 4"/>
          <p:cNvSpPr>
            <a:spLocks noGrp="1"/>
          </p:cNvSpPr>
          <p:nvPr>
            <p:ph type="ftr" sz="quarter" idx="11"/>
          </p:nvPr>
        </p:nvSpPr>
        <p:spPr/>
        <p:txBody>
          <a:bodyPr/>
          <a:lstStyle/>
          <a:p>
            <a:pPr defTabSz="906472"/>
            <a:r>
              <a:rPr lang="fi-FI">
                <a:solidFill>
                  <a:srgbClr val="29282E"/>
                </a:solidFill>
              </a:rPr>
              <a:t>Technology </a:t>
            </a:r>
            <a:r>
              <a:rPr lang="fi-FI" err="1">
                <a:solidFill>
                  <a:srgbClr val="29282E"/>
                </a:solidFill>
              </a:rPr>
              <a:t>Industries</a:t>
            </a:r>
            <a:r>
              <a:rPr lang="fi-FI">
                <a:solidFill>
                  <a:srgbClr val="29282E"/>
                </a:solidFill>
              </a:rPr>
              <a:t> of Finland</a:t>
            </a:r>
          </a:p>
        </p:txBody>
      </p:sp>
      <p:sp>
        <p:nvSpPr>
          <p:cNvPr id="7" name="Tekstin paikkamerkki 6"/>
          <p:cNvSpPr>
            <a:spLocks noGrp="1"/>
          </p:cNvSpPr>
          <p:nvPr>
            <p:ph type="body" sz="quarter" idx="18"/>
          </p:nvPr>
        </p:nvSpPr>
        <p:spPr>
          <a:xfrm>
            <a:off x="4063970" y="6303432"/>
            <a:ext cx="7216607" cy="554568"/>
          </a:xfrm>
        </p:spPr>
        <p:txBody>
          <a:bodyPr/>
          <a:lstStyle/>
          <a:p>
            <a:r>
              <a:rPr lang="en-US" dirty="0"/>
              <a:t>*) European commission and IMF report Harmonized Index of Consumer Prices</a:t>
            </a:r>
          </a:p>
          <a:p>
            <a:r>
              <a:rPr lang="en-US" dirty="0"/>
              <a:t>Updated 4.4.2024</a:t>
            </a:r>
          </a:p>
        </p:txBody>
      </p:sp>
      <p:graphicFrame>
        <p:nvGraphicFramePr>
          <p:cNvPr id="9" name="Taulukko 8"/>
          <p:cNvGraphicFramePr>
            <a:graphicFrameLocks noGrp="1"/>
          </p:cNvGraphicFramePr>
          <p:nvPr/>
        </p:nvGraphicFramePr>
        <p:xfrm>
          <a:off x="292643" y="1100664"/>
          <a:ext cx="10831677" cy="5037269"/>
        </p:xfrm>
        <a:graphic>
          <a:graphicData uri="http://schemas.openxmlformats.org/drawingml/2006/table">
            <a:tbl>
              <a:tblPr>
                <a:effectLst>
                  <a:outerShdw blurRad="50800" dist="38100" dir="2700000" algn="tl" rotWithShape="0">
                    <a:prstClr val="black">
                      <a:alpha val="40000"/>
                    </a:prstClr>
                  </a:outerShdw>
                </a:effectLst>
              </a:tblPr>
              <a:tblGrid>
                <a:gridCol w="936717">
                  <a:extLst>
                    <a:ext uri="{9D8B030D-6E8A-4147-A177-3AD203B41FA5}">
                      <a16:colId xmlns:a16="http://schemas.microsoft.com/office/drawing/2014/main" val="20000"/>
                    </a:ext>
                  </a:extLst>
                </a:gridCol>
                <a:gridCol w="822960">
                  <a:extLst>
                    <a:ext uri="{9D8B030D-6E8A-4147-A177-3AD203B41FA5}">
                      <a16:colId xmlns:a16="http://schemas.microsoft.com/office/drawing/2014/main" val="20001"/>
                    </a:ext>
                  </a:extLst>
                </a:gridCol>
                <a:gridCol w="504000">
                  <a:extLst>
                    <a:ext uri="{9D8B030D-6E8A-4147-A177-3AD203B41FA5}">
                      <a16:colId xmlns:a16="http://schemas.microsoft.com/office/drawing/2014/main" val="20002"/>
                    </a:ext>
                  </a:extLst>
                </a:gridCol>
                <a:gridCol w="504000">
                  <a:extLst>
                    <a:ext uri="{9D8B030D-6E8A-4147-A177-3AD203B41FA5}">
                      <a16:colId xmlns:a16="http://schemas.microsoft.com/office/drawing/2014/main" val="20003"/>
                    </a:ext>
                  </a:extLst>
                </a:gridCol>
                <a:gridCol w="504000">
                  <a:extLst>
                    <a:ext uri="{9D8B030D-6E8A-4147-A177-3AD203B41FA5}">
                      <a16:colId xmlns:a16="http://schemas.microsoft.com/office/drawing/2014/main" val="20004"/>
                    </a:ext>
                  </a:extLst>
                </a:gridCol>
                <a:gridCol w="504000">
                  <a:extLst>
                    <a:ext uri="{9D8B030D-6E8A-4147-A177-3AD203B41FA5}">
                      <a16:colId xmlns:a16="http://schemas.microsoft.com/office/drawing/2014/main" val="20005"/>
                    </a:ext>
                  </a:extLst>
                </a:gridCol>
                <a:gridCol w="504000">
                  <a:extLst>
                    <a:ext uri="{9D8B030D-6E8A-4147-A177-3AD203B41FA5}">
                      <a16:colId xmlns:a16="http://schemas.microsoft.com/office/drawing/2014/main" val="20006"/>
                    </a:ext>
                  </a:extLst>
                </a:gridCol>
                <a:gridCol w="504000">
                  <a:extLst>
                    <a:ext uri="{9D8B030D-6E8A-4147-A177-3AD203B41FA5}">
                      <a16:colId xmlns:a16="http://schemas.microsoft.com/office/drawing/2014/main" val="3104772521"/>
                    </a:ext>
                  </a:extLst>
                </a:gridCol>
                <a:gridCol w="504000">
                  <a:extLst>
                    <a:ext uri="{9D8B030D-6E8A-4147-A177-3AD203B41FA5}">
                      <a16:colId xmlns:a16="http://schemas.microsoft.com/office/drawing/2014/main" val="20007"/>
                    </a:ext>
                  </a:extLst>
                </a:gridCol>
                <a:gridCol w="504000">
                  <a:extLst>
                    <a:ext uri="{9D8B030D-6E8A-4147-A177-3AD203B41FA5}">
                      <a16:colId xmlns:a16="http://schemas.microsoft.com/office/drawing/2014/main" val="20008"/>
                    </a:ext>
                  </a:extLst>
                </a:gridCol>
                <a:gridCol w="504000">
                  <a:extLst>
                    <a:ext uri="{9D8B030D-6E8A-4147-A177-3AD203B41FA5}">
                      <a16:colId xmlns:a16="http://schemas.microsoft.com/office/drawing/2014/main" val="1075568999"/>
                    </a:ext>
                  </a:extLst>
                </a:gridCol>
                <a:gridCol w="504000">
                  <a:extLst>
                    <a:ext uri="{9D8B030D-6E8A-4147-A177-3AD203B41FA5}">
                      <a16:colId xmlns:a16="http://schemas.microsoft.com/office/drawing/2014/main" val="20009"/>
                    </a:ext>
                  </a:extLst>
                </a:gridCol>
                <a:gridCol w="504000">
                  <a:extLst>
                    <a:ext uri="{9D8B030D-6E8A-4147-A177-3AD203B41FA5}">
                      <a16:colId xmlns:a16="http://schemas.microsoft.com/office/drawing/2014/main" val="20010"/>
                    </a:ext>
                  </a:extLst>
                </a:gridCol>
                <a:gridCol w="504000">
                  <a:extLst>
                    <a:ext uri="{9D8B030D-6E8A-4147-A177-3AD203B41FA5}">
                      <a16:colId xmlns:a16="http://schemas.microsoft.com/office/drawing/2014/main" val="2501548074"/>
                    </a:ext>
                  </a:extLst>
                </a:gridCol>
                <a:gridCol w="504000">
                  <a:extLst>
                    <a:ext uri="{9D8B030D-6E8A-4147-A177-3AD203B41FA5}">
                      <a16:colId xmlns:a16="http://schemas.microsoft.com/office/drawing/2014/main" val="20011"/>
                    </a:ext>
                  </a:extLst>
                </a:gridCol>
                <a:gridCol w="504000">
                  <a:extLst>
                    <a:ext uri="{9D8B030D-6E8A-4147-A177-3AD203B41FA5}">
                      <a16:colId xmlns:a16="http://schemas.microsoft.com/office/drawing/2014/main" val="20012"/>
                    </a:ext>
                  </a:extLst>
                </a:gridCol>
                <a:gridCol w="504000">
                  <a:extLst>
                    <a:ext uri="{9D8B030D-6E8A-4147-A177-3AD203B41FA5}">
                      <a16:colId xmlns:a16="http://schemas.microsoft.com/office/drawing/2014/main" val="3012772559"/>
                    </a:ext>
                  </a:extLst>
                </a:gridCol>
                <a:gridCol w="504000">
                  <a:extLst>
                    <a:ext uri="{9D8B030D-6E8A-4147-A177-3AD203B41FA5}">
                      <a16:colId xmlns:a16="http://schemas.microsoft.com/office/drawing/2014/main" val="20013"/>
                    </a:ext>
                  </a:extLst>
                </a:gridCol>
                <a:gridCol w="504000">
                  <a:extLst>
                    <a:ext uri="{9D8B030D-6E8A-4147-A177-3AD203B41FA5}">
                      <a16:colId xmlns:a16="http://schemas.microsoft.com/office/drawing/2014/main" val="20014"/>
                    </a:ext>
                  </a:extLst>
                </a:gridCol>
                <a:gridCol w="504000">
                  <a:extLst>
                    <a:ext uri="{9D8B030D-6E8A-4147-A177-3AD203B41FA5}">
                      <a16:colId xmlns:a16="http://schemas.microsoft.com/office/drawing/2014/main" val="683946062"/>
                    </a:ext>
                  </a:extLst>
                </a:gridCol>
              </a:tblGrid>
              <a:tr h="532656">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ctr"/>
                      <a:r>
                        <a:rPr lang="en-US" sz="1100" b="1" i="0" u="none" strike="noStrike" noProof="0">
                          <a:solidFill>
                            <a:srgbClr val="000000"/>
                          </a:solidFill>
                          <a:effectLst/>
                          <a:latin typeface="+mn-lt"/>
                        </a:rPr>
                        <a:t>Forecaster</a:t>
                      </a:r>
                    </a:p>
                  </a:txBody>
                  <a:tcPr marL="9235" marR="9235" marT="9235"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8CD9"/>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ctr"/>
                      <a:r>
                        <a:rPr lang="en-US" sz="1100" b="1" i="0" u="none" strike="noStrike" noProof="0">
                          <a:solidFill>
                            <a:srgbClr val="000000"/>
                          </a:solidFill>
                          <a:effectLst/>
                          <a:latin typeface="+mn-lt"/>
                        </a:rPr>
                        <a:t>Date</a:t>
                      </a:r>
                    </a:p>
                  </a:txBody>
                  <a:tcPr marL="9235" marR="9235" marT="9235" marB="0" anchor="ctr">
                    <a:lnL w="12700" cmpd="sng">
                      <a:solidFill>
                        <a:srgbClr val="FFFFFF"/>
                      </a:solidFill>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8CD9"/>
                    </a:solidFill>
                  </a:tcPr>
                </a:tc>
                <a:tc gridSpan="3">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ctr"/>
                      <a:r>
                        <a:rPr lang="en-US" sz="1100" b="1" i="0" u="none" strike="noStrike" noProof="0">
                          <a:solidFill>
                            <a:srgbClr val="000000"/>
                          </a:solidFill>
                          <a:effectLst/>
                          <a:latin typeface="+mn-lt"/>
                        </a:rPr>
                        <a:t>Change in GDP, %</a:t>
                      </a:r>
                    </a:p>
                  </a:txBody>
                  <a:tcPr marL="9235" marR="9235" marT="9235" marB="0" anchor="ctr">
                    <a:lnL w="12700" cmpd="sng">
                      <a:solidFill>
                        <a:srgbClr val="FFFFFF"/>
                      </a:solidFill>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8CD9"/>
                    </a:solidFill>
                  </a:tcPr>
                </a:tc>
                <a:tc hMerge="1">
                  <a:txBody>
                    <a:bodyPr/>
                    <a:lstStyle/>
                    <a:p>
                      <a:pPr algn="ctr" fontAlgn="ctr"/>
                      <a:endParaRPr lang="fi-FI" sz="700" b="0" i="0" u="none" strike="noStrike">
                        <a:solidFill>
                          <a:srgbClr val="000000"/>
                        </a:solidFill>
                        <a:effectLst/>
                        <a:latin typeface="Arial"/>
                      </a:endParaRPr>
                    </a:p>
                  </a:txBody>
                  <a:tcPr marL="6926" marR="6926" marT="6926" marB="0" anchor="ctr"/>
                </a:tc>
                <a:tc hMerge="1">
                  <a:txBody>
                    <a:bodyPr/>
                    <a:lstStyle/>
                    <a:p>
                      <a:pPr algn="ctr" fontAlgn="ctr"/>
                      <a:endParaRPr lang="fi-FI" sz="700" b="0" i="0" u="none" strike="noStrike">
                        <a:solidFill>
                          <a:srgbClr val="000000"/>
                        </a:solidFill>
                        <a:effectLst/>
                        <a:latin typeface="Arial"/>
                      </a:endParaRPr>
                    </a:p>
                  </a:txBody>
                  <a:tcPr marL="6926" marR="6926" marT="6926" marB="0" anchor="ctr"/>
                </a:tc>
                <a:tc gridSpan="3">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ctr"/>
                      <a:r>
                        <a:rPr lang="en-US" sz="1100" b="1" u="none" strike="noStrike" noProof="0">
                          <a:solidFill>
                            <a:srgbClr val="000000"/>
                          </a:solidFill>
                          <a:effectLst/>
                          <a:latin typeface="+mn-lt"/>
                        </a:rPr>
                        <a:t>Change in</a:t>
                      </a:r>
                      <a:r>
                        <a:rPr lang="en-US" sz="1100" b="1" u="none" strike="noStrike" baseline="0" noProof="0">
                          <a:solidFill>
                            <a:srgbClr val="000000"/>
                          </a:solidFill>
                          <a:effectLst/>
                          <a:latin typeface="+mn-lt"/>
                        </a:rPr>
                        <a:t> private</a:t>
                      </a:r>
                    </a:p>
                    <a:p>
                      <a:pPr algn="ctr" fontAlgn="ctr"/>
                      <a:r>
                        <a:rPr lang="en-US" sz="1100" b="1" i="0" u="none" strike="noStrike" baseline="0" noProof="0">
                          <a:solidFill>
                            <a:srgbClr val="000000"/>
                          </a:solidFill>
                          <a:effectLst/>
                          <a:latin typeface="+mn-lt"/>
                        </a:rPr>
                        <a:t>Consumption, %</a:t>
                      </a:r>
                      <a:endParaRPr lang="en-US" sz="1100" b="1" i="0" u="none" strike="noStrike" noProof="0">
                        <a:solidFill>
                          <a:srgbClr val="000000"/>
                        </a:solidFill>
                        <a:effectLst/>
                        <a:latin typeface="+mn-lt"/>
                      </a:endParaRPr>
                    </a:p>
                  </a:txBody>
                  <a:tcPr marL="9235" marR="9235" marT="9235" marB="0" anchor="ctr">
                    <a:lnL w="12700" cmpd="sng">
                      <a:solidFill>
                        <a:srgbClr val="FFFFFF"/>
                      </a:solidFill>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8CD9"/>
                    </a:solidFill>
                  </a:tcPr>
                </a:tc>
                <a:tc hMerge="1">
                  <a:txBody>
                    <a:bodyPr/>
                    <a:lstStyle/>
                    <a:p>
                      <a:pPr algn="ctr" fontAlgn="ctr"/>
                      <a:endParaRPr lang="fi-FI" sz="700" b="0" i="0" u="none" strike="noStrike">
                        <a:solidFill>
                          <a:srgbClr val="000000"/>
                        </a:solidFill>
                        <a:effectLst/>
                        <a:latin typeface="Arial"/>
                      </a:endParaRPr>
                    </a:p>
                  </a:txBody>
                  <a:tcPr marL="6926" marR="6926" marT="6926" marB="0" anchor="ctr"/>
                </a:tc>
                <a:tc hMerge="1">
                  <a:txBody>
                    <a:bodyPr/>
                    <a:lstStyle/>
                    <a:p>
                      <a:pPr algn="ctr" fontAlgn="ctr"/>
                      <a:endParaRPr lang="en-US" sz="900" b="1" i="0" u="none" strike="noStrike" noProof="0">
                        <a:solidFill>
                          <a:srgbClr val="000000"/>
                        </a:solidFill>
                        <a:effectLst/>
                        <a:latin typeface="+mn-lt"/>
                      </a:endParaRPr>
                    </a:p>
                  </a:txBody>
                  <a:tcPr marL="6926" marR="6926" marT="6926" marB="0" anchor="ct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8CD9"/>
                    </a:solidFill>
                  </a:tcPr>
                </a:tc>
                <a:tc gridSpan="3">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ctr"/>
                      <a:r>
                        <a:rPr lang="en-US" sz="1100" b="1" u="none" strike="noStrike" noProof="0">
                          <a:solidFill>
                            <a:srgbClr val="000000"/>
                          </a:solidFill>
                          <a:effectLst/>
                          <a:latin typeface="+mn-lt"/>
                        </a:rPr>
                        <a:t>Change in Exports, %</a:t>
                      </a:r>
                      <a:endParaRPr lang="en-US" sz="1100" b="1" i="0" u="none" strike="noStrike" noProof="0">
                        <a:solidFill>
                          <a:srgbClr val="000000"/>
                        </a:solidFill>
                        <a:effectLst/>
                        <a:latin typeface="+mn-lt"/>
                      </a:endParaRPr>
                    </a:p>
                  </a:txBody>
                  <a:tcPr marL="9235" marR="9235" marT="9235" marB="0" anchor="ctr">
                    <a:lnL w="12700" cmpd="sng">
                      <a:solidFill>
                        <a:srgbClr val="FFFFFF"/>
                      </a:solidFill>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8CD9"/>
                    </a:solidFill>
                  </a:tcPr>
                </a:tc>
                <a:tc hMerge="1">
                  <a:txBody>
                    <a:bodyPr/>
                    <a:lstStyle/>
                    <a:p>
                      <a:pPr algn="ctr" fontAlgn="ctr"/>
                      <a:endParaRPr lang="fi-FI" sz="700" b="0" i="0" u="none" strike="noStrike">
                        <a:solidFill>
                          <a:srgbClr val="000000"/>
                        </a:solidFill>
                        <a:effectLst/>
                        <a:latin typeface="Arial"/>
                      </a:endParaRPr>
                    </a:p>
                  </a:txBody>
                  <a:tcPr marL="6926" marR="6926" marT="6926" marB="0" anchor="ctr"/>
                </a:tc>
                <a:tc hMerge="1">
                  <a:txBody>
                    <a:bodyPr/>
                    <a:lstStyle/>
                    <a:p>
                      <a:pPr algn="ctr" fontAlgn="ctr"/>
                      <a:endParaRPr lang="en-US" sz="900" b="1" i="0" u="none" strike="noStrike" noProof="0">
                        <a:solidFill>
                          <a:srgbClr val="000000"/>
                        </a:solidFill>
                        <a:effectLst/>
                        <a:latin typeface="+mn-lt"/>
                      </a:endParaRPr>
                    </a:p>
                  </a:txBody>
                  <a:tcPr marL="6926" marR="6926" marT="6926" marB="0" anchor="ct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8CD9"/>
                    </a:solidFill>
                  </a:tcPr>
                </a:tc>
                <a:tc gridSpan="3">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ctr"/>
                      <a:r>
                        <a:rPr lang="en-US" sz="1100" b="1" u="none" strike="noStrike" noProof="0">
                          <a:solidFill>
                            <a:srgbClr val="000000"/>
                          </a:solidFill>
                          <a:effectLst/>
                          <a:latin typeface="+mn-lt"/>
                        </a:rPr>
                        <a:t>Change in Investments,</a:t>
                      </a:r>
                      <a:r>
                        <a:rPr lang="en-US" sz="1100" b="1" u="none" strike="noStrike" baseline="0" noProof="0">
                          <a:solidFill>
                            <a:srgbClr val="000000"/>
                          </a:solidFill>
                          <a:effectLst/>
                          <a:latin typeface="+mn-lt"/>
                        </a:rPr>
                        <a:t> %</a:t>
                      </a:r>
                      <a:endParaRPr lang="en-US" sz="1100" b="1" i="0" u="none" strike="noStrike" noProof="0">
                        <a:solidFill>
                          <a:srgbClr val="000000"/>
                        </a:solidFill>
                        <a:effectLst/>
                        <a:latin typeface="+mn-lt"/>
                      </a:endParaRPr>
                    </a:p>
                  </a:txBody>
                  <a:tcPr marL="9235" marR="9235" marT="9235" marB="0" anchor="ctr">
                    <a:lnL w="12700" cmpd="sng">
                      <a:solidFill>
                        <a:srgbClr val="FFFFFF"/>
                      </a:solidFill>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8CD9"/>
                    </a:solidFill>
                  </a:tcPr>
                </a:tc>
                <a:tc hMerge="1">
                  <a:txBody>
                    <a:bodyPr/>
                    <a:lstStyle/>
                    <a:p>
                      <a:pPr algn="ctr" fontAlgn="ctr"/>
                      <a:endParaRPr lang="fi-FI" sz="700" b="0" i="0" u="none" strike="noStrike">
                        <a:solidFill>
                          <a:srgbClr val="000000"/>
                        </a:solidFill>
                        <a:effectLst/>
                        <a:latin typeface="Arial"/>
                      </a:endParaRPr>
                    </a:p>
                  </a:txBody>
                  <a:tcPr marL="6926" marR="6926" marT="6926" marB="0" anchor="ctr"/>
                </a:tc>
                <a:tc hMerge="1">
                  <a:txBody>
                    <a:bodyPr/>
                    <a:lstStyle/>
                    <a:p>
                      <a:pPr algn="ctr" fontAlgn="ctr"/>
                      <a:endParaRPr lang="en-US" sz="900" b="1" i="0" u="none" strike="noStrike" noProof="0">
                        <a:solidFill>
                          <a:srgbClr val="000000"/>
                        </a:solidFill>
                        <a:effectLst/>
                        <a:latin typeface="+mn-lt"/>
                      </a:endParaRPr>
                    </a:p>
                  </a:txBody>
                  <a:tcPr marL="6926" marR="6926" marT="6926" marB="0" anchor="ct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8CD9"/>
                    </a:solidFill>
                  </a:tcPr>
                </a:tc>
                <a:tc gridSpan="3">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ctr"/>
                      <a:r>
                        <a:rPr lang="en-US" sz="1100" b="1" u="none" strike="noStrike" noProof="0">
                          <a:solidFill>
                            <a:srgbClr val="000000"/>
                          </a:solidFill>
                          <a:effectLst/>
                          <a:latin typeface="+mn-lt"/>
                        </a:rPr>
                        <a:t>Inflation, % *</a:t>
                      </a:r>
                      <a:endParaRPr lang="en-US" sz="1100" b="1" i="0" u="none" strike="noStrike" noProof="0">
                        <a:solidFill>
                          <a:srgbClr val="000000"/>
                        </a:solidFill>
                        <a:effectLst/>
                        <a:latin typeface="+mn-lt"/>
                      </a:endParaRPr>
                    </a:p>
                  </a:txBody>
                  <a:tcPr marL="9235" marR="9235" marT="9235" marB="0" anchor="ctr">
                    <a:lnL w="12700" cmpd="sng">
                      <a:solidFill>
                        <a:srgbClr val="FFFFFF"/>
                      </a:solidFill>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8CD9"/>
                    </a:solidFill>
                  </a:tcPr>
                </a:tc>
                <a:tc hMerge="1">
                  <a:txBody>
                    <a:bodyPr/>
                    <a:lstStyle/>
                    <a:p>
                      <a:pPr algn="ctr" fontAlgn="ctr"/>
                      <a:endParaRPr lang="fi-FI" sz="700" b="0" i="0" u="none" strike="noStrike">
                        <a:solidFill>
                          <a:srgbClr val="000000"/>
                        </a:solidFill>
                        <a:effectLst/>
                        <a:latin typeface="Arial"/>
                      </a:endParaRPr>
                    </a:p>
                  </a:txBody>
                  <a:tcPr marL="6926" marR="6926" marT="6926" marB="0" anchor="ctr"/>
                </a:tc>
                <a:tc hMerge="1">
                  <a:txBody>
                    <a:bodyPr/>
                    <a:lstStyle/>
                    <a:p>
                      <a:pPr algn="ctr" fontAlgn="ctr"/>
                      <a:endParaRPr lang="en-US" sz="900" b="1" i="0" u="none" strike="noStrike" noProof="0">
                        <a:solidFill>
                          <a:srgbClr val="000000"/>
                        </a:solidFill>
                        <a:effectLst/>
                        <a:latin typeface="+mn-lt"/>
                      </a:endParaRPr>
                    </a:p>
                  </a:txBody>
                  <a:tcPr marL="6926" marR="6926" marT="6926" marB="0" anchor="ct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8CD9"/>
                    </a:solidFill>
                  </a:tcPr>
                </a:tc>
                <a:tc gridSpan="3">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ctr"/>
                      <a:r>
                        <a:rPr lang="en-US" sz="1100" b="1" u="none" strike="noStrike" noProof="0">
                          <a:solidFill>
                            <a:srgbClr val="000000"/>
                          </a:solidFill>
                          <a:effectLst/>
                          <a:latin typeface="+mn-lt"/>
                        </a:rPr>
                        <a:t>Unemployment </a:t>
                      </a:r>
                      <a:r>
                        <a:rPr lang="en-US" sz="1100" b="1" u="none" strike="noStrike" baseline="0" noProof="0">
                          <a:solidFill>
                            <a:srgbClr val="000000"/>
                          </a:solidFill>
                          <a:effectLst/>
                          <a:latin typeface="+mn-lt"/>
                        </a:rPr>
                        <a:t>rate</a:t>
                      </a:r>
                      <a:r>
                        <a:rPr lang="en-US" sz="1100" b="1" u="none" strike="noStrike" noProof="0">
                          <a:solidFill>
                            <a:srgbClr val="000000"/>
                          </a:solidFill>
                          <a:effectLst/>
                          <a:latin typeface="+mn-lt"/>
                        </a:rPr>
                        <a:t>, %</a:t>
                      </a:r>
                      <a:endParaRPr lang="en-US" sz="1100" b="1" i="0" u="none" strike="noStrike" noProof="0">
                        <a:solidFill>
                          <a:srgbClr val="000000"/>
                        </a:solidFill>
                        <a:effectLst/>
                        <a:latin typeface="+mn-lt"/>
                      </a:endParaRPr>
                    </a:p>
                  </a:txBody>
                  <a:tcPr marL="9235" marR="9235" marT="9235" marB="0" anchor="ctr">
                    <a:lnL w="12700" cmpd="sng">
                      <a:solidFill>
                        <a:srgbClr val="FFFFFF"/>
                      </a:solidFill>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8CD9"/>
                    </a:solidFill>
                  </a:tcPr>
                </a:tc>
                <a:tc hMerge="1">
                  <a:txBody>
                    <a:bodyPr/>
                    <a:lstStyle/>
                    <a:p>
                      <a:pPr algn="ctr" fontAlgn="ctr"/>
                      <a:endParaRPr lang="fi-FI" sz="700" b="0" i="0" u="none" strike="noStrike">
                        <a:solidFill>
                          <a:srgbClr val="000000"/>
                        </a:solidFill>
                        <a:effectLst/>
                        <a:latin typeface="Arial"/>
                      </a:endParaRPr>
                    </a:p>
                  </a:txBody>
                  <a:tcPr marL="6926" marR="6926" marT="6926" marB="0" anchor="ctr"/>
                </a:tc>
                <a:tc hMerge="1">
                  <a:txBody>
                    <a:bodyPr/>
                    <a:lstStyle/>
                    <a:p>
                      <a:pPr algn="ctr" fontAlgn="ctr"/>
                      <a:endParaRPr lang="en-US" sz="900" b="1" i="0" u="none" strike="noStrike" noProof="0">
                        <a:solidFill>
                          <a:srgbClr val="000000"/>
                        </a:solidFill>
                        <a:effectLst/>
                        <a:latin typeface="+mn-lt"/>
                      </a:endParaRPr>
                    </a:p>
                  </a:txBody>
                  <a:tcPr marL="6926" marR="6926" marT="6926" marB="0" anchor="ctr">
                    <a:lnL w="12700" cmpd="sng">
                      <a:solidFill>
                        <a:srgbClr val="FFFFFF"/>
                      </a:solidFill>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8CD9"/>
                    </a:solidFill>
                  </a:tcPr>
                </a:tc>
                <a:extLst>
                  <a:ext uri="{0D108BD9-81ED-4DB2-BD59-A6C34878D82A}">
                    <a16:rowId xmlns:a16="http://schemas.microsoft.com/office/drawing/2014/main" val="10000"/>
                  </a:ext>
                </a:extLst>
              </a:tr>
              <a:tr h="183431">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endParaRPr lang="en-US" sz="1100" b="1" i="0" u="none" strike="noStrike" noProof="0">
                        <a:solidFill>
                          <a:srgbClr val="000000"/>
                        </a:solidFill>
                        <a:effectLst/>
                        <a:latin typeface="+mn-lt"/>
                      </a:endParaRPr>
                    </a:p>
                  </a:txBody>
                  <a:tcPr marL="9235" marR="9235" marT="9235" marB="0" anchor="b">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algn="ctr" fontAlgn="ctr"/>
                      <a:endParaRPr lang="fi-FI" sz="1100" b="1" i="0" u="none" strike="noStrike">
                        <a:solidFill>
                          <a:srgbClr val="000000"/>
                        </a:solidFill>
                        <a:effectLst/>
                        <a:latin typeface="Arial"/>
                      </a:endParaRPr>
                    </a:p>
                  </a:txBody>
                  <a:tcPr marL="9235" marR="9235" marT="9235" marB="0"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fi-FI" sz="1100" b="1" u="none" strike="noStrike">
                          <a:solidFill>
                            <a:srgbClr val="000000"/>
                          </a:solidFill>
                          <a:effectLst/>
                        </a:rPr>
                        <a:t>2023</a:t>
                      </a:r>
                      <a:endParaRPr lang="fi-FI" sz="1100" b="1" i="0" u="none" strike="noStrike">
                        <a:solidFill>
                          <a:srgbClr val="000000"/>
                        </a:solidFill>
                        <a:effectLst/>
                        <a:latin typeface="Arial"/>
                      </a:endParaRPr>
                    </a:p>
                  </a:txBody>
                  <a:tcPr marL="9235" marR="9235" marT="9235" marB="0" anchor="ctr">
                    <a:lnL w="12700" cmpd="sng">
                      <a:solidFill>
                        <a:srgbClr val="FFFFFF"/>
                      </a:solidFill>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fi-FI" sz="1100" b="1" u="none" strike="noStrike">
                          <a:solidFill>
                            <a:srgbClr val="000000"/>
                          </a:solidFill>
                          <a:effectLst/>
                        </a:rPr>
                        <a:t>2024</a:t>
                      </a:r>
                      <a:endParaRPr lang="fi-FI" sz="1100" b="1" i="0" u="none" strike="noStrike">
                        <a:solidFill>
                          <a:srgbClr val="000000"/>
                        </a:solidFill>
                        <a:effectLst/>
                        <a:latin typeface="Arial"/>
                      </a:endParaRPr>
                    </a:p>
                  </a:txBody>
                  <a:tcPr marL="9235" marR="9235" marT="9235" marB="0" anchor="ctr">
                    <a:lnL w="12700" cmpd="sng">
                      <a:solidFill>
                        <a:srgbClr val="FFFFFF"/>
                      </a:solidFill>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fi-FI" sz="1100" b="1" u="none" strike="noStrike" kern="1200">
                          <a:solidFill>
                            <a:srgbClr val="000000"/>
                          </a:solidFill>
                          <a:effectLst/>
                          <a:latin typeface="+mn-lt"/>
                          <a:ea typeface="+mn-ea"/>
                          <a:cs typeface="+mn-cs"/>
                        </a:rPr>
                        <a:t>2025</a:t>
                      </a:r>
                    </a:p>
                  </a:txBody>
                  <a:tcPr marL="9235" marR="9235" marT="9235" marB="0" anchor="ctr">
                    <a:lnL w="12700" cmpd="sng">
                      <a:solidFill>
                        <a:srgbClr val="FFFFFF"/>
                      </a:solidFill>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fi-FI" sz="1100" b="1" u="none" strike="noStrike">
                          <a:solidFill>
                            <a:srgbClr val="000000"/>
                          </a:solidFill>
                          <a:effectLst/>
                        </a:rPr>
                        <a:t>2023</a:t>
                      </a:r>
                      <a:endParaRPr lang="fi-FI" sz="1100" b="1" i="0" u="none" strike="noStrike">
                        <a:solidFill>
                          <a:srgbClr val="000000"/>
                        </a:solidFill>
                        <a:effectLst/>
                        <a:latin typeface="Arial"/>
                      </a:endParaRPr>
                    </a:p>
                  </a:txBody>
                  <a:tcPr marL="9235" marR="9235" marT="9235" marB="0" anchor="ctr">
                    <a:lnL w="12700" cmpd="sng">
                      <a:solidFill>
                        <a:srgbClr val="FFFFFF"/>
                      </a:solidFill>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D001B">
                        <a:tint val="20000"/>
                      </a:srgbClr>
                    </a:solidFill>
                  </a:tcPr>
                </a:tc>
                <a:tc>
                  <a:txBody>
                    <a:bodyPr/>
                    <a:lstStyle/>
                    <a:p>
                      <a:pPr algn="ctr" fontAlgn="ctr"/>
                      <a:r>
                        <a:rPr lang="fi-FI" sz="1100" b="1" u="none" strike="noStrike">
                          <a:solidFill>
                            <a:srgbClr val="000000"/>
                          </a:solidFill>
                          <a:effectLst/>
                        </a:rPr>
                        <a:t>2024</a:t>
                      </a:r>
                      <a:endParaRPr lang="fi-FI" sz="1100" b="1" i="0" u="none" strike="noStrike">
                        <a:solidFill>
                          <a:srgbClr val="000000"/>
                        </a:solidFill>
                        <a:effectLst/>
                        <a:latin typeface="Arial"/>
                      </a:endParaRPr>
                    </a:p>
                  </a:txBody>
                  <a:tcPr marL="9235" marR="9235" marT="9235" marB="0" anchor="ctr">
                    <a:lnL w="12700" cmpd="sng">
                      <a:solidFill>
                        <a:srgbClr val="FFFFFF"/>
                      </a:solidFill>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D001B">
                        <a:tint val="20000"/>
                      </a:srgbClr>
                    </a:solidFill>
                  </a:tcPr>
                </a:tc>
                <a:tc>
                  <a:txBody>
                    <a:bodyPr/>
                    <a:lstStyle/>
                    <a:p>
                      <a:pPr algn="ctr" fontAlgn="ctr"/>
                      <a:r>
                        <a:rPr lang="fi-FI" sz="1100" b="1" u="none" strike="noStrike" kern="1200">
                          <a:solidFill>
                            <a:srgbClr val="000000"/>
                          </a:solidFill>
                          <a:effectLst/>
                          <a:latin typeface="+mn-lt"/>
                          <a:ea typeface="+mn-ea"/>
                          <a:cs typeface="+mn-cs"/>
                        </a:rPr>
                        <a:t>2025</a:t>
                      </a:r>
                    </a:p>
                  </a:txBody>
                  <a:tcPr marL="9235" marR="9235" marT="9235" marB="0"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D001B">
                        <a:tint val="20000"/>
                      </a:srgbClr>
                    </a:solidFill>
                  </a:tcPr>
                </a:tc>
                <a:tc>
                  <a:txBody>
                    <a:bodyPr/>
                    <a:lstStyle/>
                    <a:p>
                      <a:pPr algn="ctr" fontAlgn="ctr"/>
                      <a:r>
                        <a:rPr lang="fi-FI" sz="1100" b="1" u="none" strike="noStrike">
                          <a:solidFill>
                            <a:srgbClr val="000000"/>
                          </a:solidFill>
                          <a:effectLst/>
                        </a:rPr>
                        <a:t>2023</a:t>
                      </a:r>
                      <a:endParaRPr lang="fi-FI" sz="1100" b="1" i="0" u="none" strike="noStrike">
                        <a:solidFill>
                          <a:srgbClr val="000000"/>
                        </a:solidFill>
                        <a:effectLst/>
                        <a:latin typeface="Arial"/>
                      </a:endParaRPr>
                    </a:p>
                  </a:txBody>
                  <a:tcPr marL="9235" marR="9235" marT="9235" marB="0" anchor="ctr">
                    <a:lnL w="12700" cmpd="sng">
                      <a:solidFill>
                        <a:srgbClr val="FFFFFF"/>
                      </a:solidFill>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fi-FI" sz="1100" b="1" u="none" strike="noStrike">
                          <a:solidFill>
                            <a:srgbClr val="000000"/>
                          </a:solidFill>
                          <a:effectLst/>
                        </a:rPr>
                        <a:t>2024</a:t>
                      </a:r>
                      <a:endParaRPr lang="fi-FI" sz="1100" b="1" i="0" u="none" strike="noStrike">
                        <a:solidFill>
                          <a:srgbClr val="000000"/>
                        </a:solidFill>
                        <a:effectLst/>
                        <a:latin typeface="Arial"/>
                      </a:endParaRPr>
                    </a:p>
                  </a:txBody>
                  <a:tcPr marL="9235" marR="9235" marT="9235" marB="0" anchor="ctr">
                    <a:lnL w="12700" cmpd="sng">
                      <a:solidFill>
                        <a:srgbClr val="FFFFFF"/>
                      </a:solidFill>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fi-FI" sz="1100" b="1" u="none" strike="noStrike" kern="1200">
                          <a:solidFill>
                            <a:srgbClr val="000000"/>
                          </a:solidFill>
                          <a:effectLst/>
                          <a:latin typeface="+mn-lt"/>
                          <a:ea typeface="+mn-ea"/>
                          <a:cs typeface="+mn-cs"/>
                        </a:rPr>
                        <a:t>2025</a:t>
                      </a:r>
                    </a:p>
                  </a:txBody>
                  <a:tcPr marL="9235" marR="9235" marT="9235" marB="0"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fi-FI" sz="1100" b="1" u="none" strike="noStrike">
                          <a:solidFill>
                            <a:srgbClr val="000000"/>
                          </a:solidFill>
                          <a:effectLst/>
                        </a:rPr>
                        <a:t>2023</a:t>
                      </a:r>
                      <a:endParaRPr lang="fi-FI" sz="1100" b="1" i="0" u="none" strike="noStrike">
                        <a:solidFill>
                          <a:srgbClr val="000000"/>
                        </a:solidFill>
                        <a:effectLst/>
                        <a:latin typeface="Arial"/>
                      </a:endParaRPr>
                    </a:p>
                  </a:txBody>
                  <a:tcPr marL="9235" marR="9235" marT="9235" marB="0" anchor="ctr">
                    <a:lnL w="12700" cmpd="sng">
                      <a:solidFill>
                        <a:srgbClr val="FFFFFF"/>
                      </a:solidFill>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D001B">
                        <a:tint val="20000"/>
                      </a:srgbClr>
                    </a:solidFill>
                  </a:tcPr>
                </a:tc>
                <a:tc>
                  <a:txBody>
                    <a:bodyPr/>
                    <a:lstStyle/>
                    <a:p>
                      <a:pPr algn="ctr" fontAlgn="ctr"/>
                      <a:r>
                        <a:rPr lang="fi-FI" sz="1100" b="1" u="none" strike="noStrike">
                          <a:solidFill>
                            <a:srgbClr val="000000"/>
                          </a:solidFill>
                          <a:effectLst/>
                        </a:rPr>
                        <a:t>2024</a:t>
                      </a:r>
                      <a:endParaRPr lang="fi-FI" sz="1100" b="1" i="0" u="none" strike="noStrike">
                        <a:solidFill>
                          <a:srgbClr val="000000"/>
                        </a:solidFill>
                        <a:effectLst/>
                        <a:latin typeface="Arial"/>
                      </a:endParaRPr>
                    </a:p>
                  </a:txBody>
                  <a:tcPr marL="9235" marR="9235" marT="9235" marB="0" anchor="ctr">
                    <a:lnL w="12700" cmpd="sng">
                      <a:solidFill>
                        <a:srgbClr val="FFFFFF"/>
                      </a:solidFill>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D001B">
                        <a:tint val="20000"/>
                      </a:srgbClr>
                    </a:solidFill>
                  </a:tcPr>
                </a:tc>
                <a:tc>
                  <a:txBody>
                    <a:bodyPr/>
                    <a:lstStyle/>
                    <a:p>
                      <a:pPr algn="ctr" fontAlgn="ctr"/>
                      <a:r>
                        <a:rPr lang="fi-FI" sz="1100" b="1" u="none" strike="noStrike" kern="1200">
                          <a:solidFill>
                            <a:srgbClr val="000000"/>
                          </a:solidFill>
                          <a:effectLst/>
                          <a:latin typeface="+mn-lt"/>
                          <a:ea typeface="+mn-ea"/>
                          <a:cs typeface="+mn-cs"/>
                        </a:rPr>
                        <a:t>2025</a:t>
                      </a:r>
                    </a:p>
                  </a:txBody>
                  <a:tcPr marL="9235" marR="9235" marT="9235" marB="0"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D001B">
                        <a:tint val="20000"/>
                      </a:srgbClr>
                    </a:solidFill>
                  </a:tcPr>
                </a:tc>
                <a:tc>
                  <a:txBody>
                    <a:bodyPr/>
                    <a:lstStyle/>
                    <a:p>
                      <a:pPr algn="ctr" fontAlgn="ctr"/>
                      <a:r>
                        <a:rPr lang="fi-FI" sz="1100" b="1" u="none" strike="noStrike">
                          <a:solidFill>
                            <a:srgbClr val="000000"/>
                          </a:solidFill>
                          <a:effectLst/>
                        </a:rPr>
                        <a:t>2023</a:t>
                      </a:r>
                      <a:endParaRPr lang="fi-FI" sz="1100" b="1" i="0" u="none" strike="noStrike">
                        <a:solidFill>
                          <a:srgbClr val="000000"/>
                        </a:solidFill>
                        <a:effectLst/>
                        <a:latin typeface="Arial"/>
                      </a:endParaRPr>
                    </a:p>
                  </a:txBody>
                  <a:tcPr marL="9235" marR="9235" marT="9235" marB="0" anchor="ctr">
                    <a:lnL w="12700" cmpd="sng">
                      <a:solidFill>
                        <a:srgbClr val="FFFFFF"/>
                      </a:solidFill>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fi-FI" sz="1100" b="1" u="none" strike="noStrike">
                          <a:solidFill>
                            <a:srgbClr val="000000"/>
                          </a:solidFill>
                          <a:effectLst/>
                        </a:rPr>
                        <a:t>2024</a:t>
                      </a:r>
                      <a:endParaRPr lang="fi-FI" sz="1100" b="1" i="0" u="none" strike="noStrike">
                        <a:solidFill>
                          <a:srgbClr val="000000"/>
                        </a:solidFill>
                        <a:effectLst/>
                        <a:latin typeface="Arial"/>
                      </a:endParaRPr>
                    </a:p>
                  </a:txBody>
                  <a:tcPr marL="9235" marR="9235" marT="9235" marB="0" anchor="ctr">
                    <a:lnL w="12700" cmpd="sng">
                      <a:solidFill>
                        <a:srgbClr val="FFFFFF"/>
                      </a:solidFill>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fi-FI" sz="1100" b="1" u="none" strike="noStrike" kern="1200">
                          <a:solidFill>
                            <a:srgbClr val="000000"/>
                          </a:solidFill>
                          <a:effectLst/>
                          <a:latin typeface="+mn-lt"/>
                          <a:ea typeface="+mn-ea"/>
                          <a:cs typeface="+mn-cs"/>
                        </a:rPr>
                        <a:t>2025</a:t>
                      </a:r>
                    </a:p>
                  </a:txBody>
                  <a:tcPr marL="9235" marR="9235" marT="9235" marB="0"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fi-FI" sz="1100" b="1" u="none" strike="noStrike">
                          <a:solidFill>
                            <a:srgbClr val="000000"/>
                          </a:solidFill>
                          <a:effectLst/>
                        </a:rPr>
                        <a:t>2023</a:t>
                      </a:r>
                      <a:endParaRPr lang="fi-FI" sz="1100" b="1" i="0" u="none" strike="noStrike">
                        <a:solidFill>
                          <a:srgbClr val="000000"/>
                        </a:solidFill>
                        <a:effectLst/>
                        <a:latin typeface="Arial"/>
                      </a:endParaRPr>
                    </a:p>
                  </a:txBody>
                  <a:tcPr marL="9235" marR="9235" marT="9235" marB="0" anchor="ctr">
                    <a:lnL w="12700" cmpd="sng">
                      <a:solidFill>
                        <a:srgbClr val="FFFFFF"/>
                      </a:solidFill>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D001B">
                        <a:tint val="20000"/>
                      </a:srgbClr>
                    </a:solidFill>
                  </a:tcPr>
                </a:tc>
                <a:tc>
                  <a:txBody>
                    <a:bodyPr/>
                    <a:lstStyle/>
                    <a:p>
                      <a:pPr algn="ctr" fontAlgn="ctr"/>
                      <a:r>
                        <a:rPr lang="fi-FI" sz="1100" b="1" u="none" strike="noStrike">
                          <a:solidFill>
                            <a:srgbClr val="000000"/>
                          </a:solidFill>
                          <a:effectLst/>
                        </a:rPr>
                        <a:t>2024</a:t>
                      </a:r>
                      <a:endParaRPr lang="fi-FI" sz="1100" b="1" i="0" u="none" strike="noStrike">
                        <a:solidFill>
                          <a:srgbClr val="000000"/>
                        </a:solidFill>
                        <a:effectLst/>
                        <a:latin typeface="Arial"/>
                      </a:endParaRPr>
                    </a:p>
                  </a:txBody>
                  <a:tcPr marL="9235" marR="9235" marT="9235" marB="0"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D001B">
                        <a:tint val="20000"/>
                      </a:srgbClr>
                    </a:solidFill>
                  </a:tcPr>
                </a:tc>
                <a:tc>
                  <a:txBody>
                    <a:bodyPr/>
                    <a:lstStyle/>
                    <a:p>
                      <a:pPr algn="ctr" fontAlgn="ctr"/>
                      <a:r>
                        <a:rPr lang="fi-FI" sz="1100" b="1" u="none" strike="noStrike" kern="1200">
                          <a:solidFill>
                            <a:srgbClr val="000000"/>
                          </a:solidFill>
                          <a:effectLst/>
                          <a:latin typeface="+mn-lt"/>
                          <a:ea typeface="+mn-ea"/>
                          <a:cs typeface="+mn-cs"/>
                        </a:rPr>
                        <a:t>2025</a:t>
                      </a:r>
                    </a:p>
                  </a:txBody>
                  <a:tcPr marL="9235" marR="9235" marT="9235" marB="0"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D001B">
                        <a:tint val="20000"/>
                      </a:srgbClr>
                    </a:solidFill>
                  </a:tcPr>
                </a:tc>
                <a:extLst>
                  <a:ext uri="{0D108BD9-81ED-4DB2-BD59-A6C34878D82A}">
                    <a16:rowId xmlns:a16="http://schemas.microsoft.com/office/drawing/2014/main" val="10001"/>
                  </a:ext>
                </a:extLst>
              </a:tr>
              <a:tr h="374227">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b"/>
                      <a:r>
                        <a:rPr lang="en-US" sz="1100" b="1" u="none" strike="noStrike" noProof="0">
                          <a:solidFill>
                            <a:srgbClr val="000000"/>
                          </a:solidFill>
                          <a:effectLst/>
                          <a:latin typeface="+mn-lt"/>
                        </a:rPr>
                        <a:t>Danske Bank</a:t>
                      </a:r>
                      <a:endParaRPr lang="en-US" sz="1100" b="1" i="0" u="none" strike="noStrike" noProof="0">
                        <a:solidFill>
                          <a:srgbClr val="000000"/>
                        </a:solidFill>
                        <a:effectLst/>
                        <a:latin typeface="+mn-lt"/>
                      </a:endParaRPr>
                    </a:p>
                  </a:txBody>
                  <a:tcPr marL="9235" marR="9235" marT="9235" marB="0"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marL="0" algn="ctr" defTabSz="806052" rtl="0" eaLnBrk="1" fontAlgn="ctr" latinLnBrk="0" hangingPunct="1"/>
                      <a:r>
                        <a:rPr lang="fi-FI" sz="1100" b="0" i="0" u="none" strike="noStrike" kern="1200" dirty="0">
                          <a:solidFill>
                            <a:srgbClr val="000000"/>
                          </a:solidFill>
                          <a:effectLst/>
                          <a:latin typeface="Verdana" panose="020B0604030504040204" pitchFamily="34" charset="0"/>
                          <a:ea typeface="+mn-ea"/>
                          <a:cs typeface="+mn-cs"/>
                        </a:rPr>
                        <a:t> 5.3.2024</a:t>
                      </a:r>
                    </a:p>
                  </a:txBody>
                  <a:tcPr marL="12700" marR="12700" marT="12700" marB="0"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D001B">
                        <a:tint val="20000"/>
                      </a:srgbClr>
                    </a:solidFill>
                  </a:tcPr>
                </a:tc>
                <a:tc>
                  <a:txBody>
                    <a:bodyPr/>
                    <a:lstStyle/>
                    <a:p>
                      <a:pPr algn="ctr" rtl="0" fontAlgn="ctr"/>
                      <a:r>
                        <a:rPr lang="fi-FI" sz="1100" b="0" i="0" u="none" strike="noStrike">
                          <a:solidFill>
                            <a:srgbClr val="000000"/>
                          </a:solidFill>
                          <a:effectLst/>
                          <a:latin typeface="Verdana" panose="020B0604030504040204" pitchFamily="34" charset="0"/>
                        </a:rPr>
                        <a:t>-1</a:t>
                      </a:r>
                    </a:p>
                  </a:txBody>
                  <a:tcPr marL="8467" marR="8467" marT="8467" marB="0"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algn="ctr" rtl="0" fontAlgn="ctr"/>
                      <a:r>
                        <a:rPr lang="fi-FI" sz="1100" b="0" i="0" u="none" strike="noStrike">
                          <a:solidFill>
                            <a:srgbClr val="000000"/>
                          </a:solidFill>
                          <a:effectLst/>
                          <a:latin typeface="Verdana" panose="020B0604030504040204" pitchFamily="34" charset="0"/>
                        </a:rPr>
                        <a:t>-0,4</a:t>
                      </a:r>
                    </a:p>
                  </a:txBody>
                  <a:tcPr marL="8467" marR="8467" marT="8467" marB="0"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algn="ctr" rtl="0" fontAlgn="ctr"/>
                      <a:r>
                        <a:rPr lang="fi-FI" sz="1100" b="0" i="0" u="none" strike="noStrike">
                          <a:solidFill>
                            <a:srgbClr val="000000"/>
                          </a:solidFill>
                          <a:effectLst/>
                          <a:latin typeface="Verdana" panose="020B0604030504040204" pitchFamily="34" charset="0"/>
                        </a:rPr>
                        <a:t>1,9</a:t>
                      </a:r>
                    </a:p>
                  </a:txBody>
                  <a:tcPr marL="8467" marR="8467" marT="8467" marB="0"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algn="ctr" rtl="0" fontAlgn="ctr"/>
                      <a:r>
                        <a:rPr lang="fi-FI" sz="1100" b="0" i="0" u="none" strike="noStrike">
                          <a:solidFill>
                            <a:srgbClr val="000000"/>
                          </a:solidFill>
                          <a:effectLst/>
                          <a:latin typeface="Verdana" panose="020B0604030504040204" pitchFamily="34" charset="0"/>
                        </a:rPr>
                        <a:t>-0,2</a:t>
                      </a:r>
                    </a:p>
                  </a:txBody>
                  <a:tcPr marL="8467" marR="8467" marT="8467" marB="0"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7D001B">
                        <a:tint val="20000"/>
                      </a:srgbClr>
                    </a:solidFill>
                  </a:tcPr>
                </a:tc>
                <a:tc>
                  <a:txBody>
                    <a:bodyPr/>
                    <a:lstStyle/>
                    <a:p>
                      <a:pPr algn="ctr" rtl="0" fontAlgn="ctr"/>
                      <a:r>
                        <a:rPr lang="fi-FI" sz="1100" b="0" i="0" u="none" strike="noStrike">
                          <a:solidFill>
                            <a:srgbClr val="000000"/>
                          </a:solidFill>
                          <a:effectLst/>
                          <a:latin typeface="Verdana" panose="020B0604030504040204" pitchFamily="34" charset="0"/>
                        </a:rPr>
                        <a:t>1</a:t>
                      </a:r>
                    </a:p>
                  </a:txBody>
                  <a:tcPr marL="8467" marR="8467" marT="8467" marB="0"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7D001B">
                        <a:tint val="20000"/>
                      </a:srgbClr>
                    </a:solidFill>
                  </a:tcPr>
                </a:tc>
                <a:tc>
                  <a:txBody>
                    <a:bodyPr/>
                    <a:lstStyle/>
                    <a:p>
                      <a:pPr algn="ctr" fontAlgn="ctr"/>
                      <a:r>
                        <a:rPr lang="fi-FI" sz="2400" b="0" i="0" u="none" strike="noStrike">
                          <a:solidFill>
                            <a:srgbClr val="000000"/>
                          </a:solidFill>
                          <a:effectLst/>
                          <a:latin typeface="Arial" panose="020B0604020202020204" pitchFamily="34" charset="0"/>
                        </a:rPr>
                        <a:t> </a:t>
                      </a:r>
                    </a:p>
                  </a:txBody>
                  <a:tcPr marL="8467" marR="8467" marT="8467" marB="0"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D001B">
                        <a:tint val="20000"/>
                      </a:srgbClr>
                    </a:solidFill>
                  </a:tcPr>
                </a:tc>
                <a:tc>
                  <a:txBody>
                    <a:bodyPr/>
                    <a:lstStyle/>
                    <a:p>
                      <a:pPr algn="ctr" rtl="0" fontAlgn="ctr"/>
                      <a:r>
                        <a:rPr lang="fi-FI" sz="1100" b="0" i="0" u="none" strike="noStrike">
                          <a:solidFill>
                            <a:srgbClr val="000000"/>
                          </a:solidFill>
                          <a:effectLst/>
                          <a:latin typeface="Verdana" panose="020B0604030504040204" pitchFamily="34" charset="0"/>
                        </a:rPr>
                        <a:t>-0,5</a:t>
                      </a:r>
                    </a:p>
                  </a:txBody>
                  <a:tcPr marL="8467" marR="8467" marT="8467" marB="0"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algn="ctr" rtl="0" fontAlgn="ctr"/>
                      <a:r>
                        <a:rPr lang="fi-FI" sz="1100" b="0" i="0" u="none" strike="noStrike">
                          <a:solidFill>
                            <a:srgbClr val="000000"/>
                          </a:solidFill>
                          <a:effectLst/>
                          <a:latin typeface="Verdana" panose="020B0604030504040204" pitchFamily="34" charset="0"/>
                        </a:rPr>
                        <a:t>1,5</a:t>
                      </a:r>
                    </a:p>
                  </a:txBody>
                  <a:tcPr marL="8467" marR="8467" marT="8467" marB="0"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algn="ctr" fontAlgn="ctr"/>
                      <a:r>
                        <a:rPr lang="fi-FI" sz="2400" b="0" i="0" u="none" strike="noStrike">
                          <a:solidFill>
                            <a:srgbClr val="000000"/>
                          </a:solidFill>
                          <a:effectLst/>
                          <a:latin typeface="Arial" panose="020B0604020202020204" pitchFamily="34" charset="0"/>
                        </a:rPr>
                        <a:t> </a:t>
                      </a:r>
                    </a:p>
                  </a:txBody>
                  <a:tcPr marL="8467" marR="8467" marT="8467" marB="0"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ctr"/>
                      <a:r>
                        <a:rPr lang="fi-FI" sz="1100" b="0" i="0" u="none" strike="noStrike">
                          <a:solidFill>
                            <a:srgbClr val="000000"/>
                          </a:solidFill>
                          <a:effectLst/>
                          <a:latin typeface="Verdana" panose="020B0604030504040204" pitchFamily="34" charset="0"/>
                        </a:rPr>
                        <a:t>-5</a:t>
                      </a:r>
                    </a:p>
                  </a:txBody>
                  <a:tcPr marL="8467" marR="8467" marT="8467" marB="0"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7D001B">
                        <a:tint val="20000"/>
                      </a:srgbClr>
                    </a:solidFill>
                  </a:tcPr>
                </a:tc>
                <a:tc>
                  <a:txBody>
                    <a:bodyPr/>
                    <a:lstStyle/>
                    <a:p>
                      <a:pPr algn="ctr" rtl="0" fontAlgn="ctr"/>
                      <a:r>
                        <a:rPr lang="fi-FI" sz="1100" b="0" i="0" u="none" strike="noStrike">
                          <a:solidFill>
                            <a:srgbClr val="000000"/>
                          </a:solidFill>
                          <a:effectLst/>
                          <a:latin typeface="Verdana" panose="020B0604030504040204" pitchFamily="34" charset="0"/>
                        </a:rPr>
                        <a:t>1</a:t>
                      </a:r>
                    </a:p>
                  </a:txBody>
                  <a:tcPr marL="8467" marR="8467" marT="8467" marB="0"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7D001B">
                        <a:tint val="20000"/>
                      </a:srgbClr>
                    </a:solidFill>
                  </a:tcPr>
                </a:tc>
                <a:tc>
                  <a:txBody>
                    <a:bodyPr/>
                    <a:lstStyle/>
                    <a:p>
                      <a:pPr algn="ctr" fontAlgn="ctr"/>
                      <a:r>
                        <a:rPr lang="fi-FI" sz="2400" b="0" i="0" u="none" strike="noStrike">
                          <a:solidFill>
                            <a:srgbClr val="000000"/>
                          </a:solidFill>
                          <a:effectLst/>
                          <a:latin typeface="Arial" panose="020B0604020202020204" pitchFamily="34" charset="0"/>
                        </a:rPr>
                        <a:t> </a:t>
                      </a:r>
                    </a:p>
                  </a:txBody>
                  <a:tcPr marL="8467" marR="8467" marT="8467" marB="0"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D001B">
                        <a:tint val="20000"/>
                      </a:srgbClr>
                    </a:solidFill>
                  </a:tcPr>
                </a:tc>
                <a:tc>
                  <a:txBody>
                    <a:bodyPr/>
                    <a:lstStyle/>
                    <a:p>
                      <a:pPr algn="ctr" rtl="0" fontAlgn="ctr"/>
                      <a:r>
                        <a:rPr lang="fi-FI" sz="1100" b="0" i="0" u="none" strike="noStrike">
                          <a:solidFill>
                            <a:srgbClr val="000000"/>
                          </a:solidFill>
                          <a:effectLst/>
                          <a:latin typeface="Verdana" panose="020B0604030504040204" pitchFamily="34" charset="0"/>
                        </a:rPr>
                        <a:t>6,2</a:t>
                      </a:r>
                    </a:p>
                  </a:txBody>
                  <a:tcPr marL="8467" marR="8467" marT="8467" marB="0"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algn="ctr" rtl="0" fontAlgn="ctr"/>
                      <a:r>
                        <a:rPr lang="fi-FI" sz="1100" b="0" i="0" u="none" strike="noStrike">
                          <a:solidFill>
                            <a:srgbClr val="000000"/>
                          </a:solidFill>
                          <a:effectLst/>
                          <a:latin typeface="Verdana" panose="020B0604030504040204" pitchFamily="34" charset="0"/>
                        </a:rPr>
                        <a:t>2</a:t>
                      </a:r>
                    </a:p>
                  </a:txBody>
                  <a:tcPr marL="8467" marR="8467" marT="8467" marB="0"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algn="ctr" rtl="0" fontAlgn="ctr"/>
                      <a:r>
                        <a:rPr lang="fi-FI" sz="1100" b="0" i="0" u="none" strike="noStrike">
                          <a:solidFill>
                            <a:srgbClr val="000000"/>
                          </a:solidFill>
                          <a:effectLst/>
                          <a:latin typeface="Verdana" panose="020B0604030504040204" pitchFamily="34" charset="0"/>
                        </a:rPr>
                        <a:t>1,6</a:t>
                      </a:r>
                    </a:p>
                  </a:txBody>
                  <a:tcPr marL="8467" marR="8467" marT="8467" marB="0"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ctr"/>
                      <a:r>
                        <a:rPr lang="fi-FI" sz="1100" b="0" i="0" u="none" strike="noStrike">
                          <a:solidFill>
                            <a:srgbClr val="000000"/>
                          </a:solidFill>
                          <a:effectLst/>
                          <a:latin typeface="Verdana" panose="020B0604030504040204" pitchFamily="34" charset="0"/>
                        </a:rPr>
                        <a:t>7,2</a:t>
                      </a:r>
                    </a:p>
                  </a:txBody>
                  <a:tcPr marL="8467" marR="8467" marT="8467" marB="0"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7D001B">
                        <a:tint val="20000"/>
                      </a:srgbClr>
                    </a:solidFill>
                  </a:tcPr>
                </a:tc>
                <a:tc>
                  <a:txBody>
                    <a:bodyPr/>
                    <a:lstStyle/>
                    <a:p>
                      <a:pPr algn="ctr" rtl="0" fontAlgn="ctr"/>
                      <a:r>
                        <a:rPr lang="fi-FI" sz="1100" b="0" i="0" u="none" strike="noStrike">
                          <a:solidFill>
                            <a:srgbClr val="000000"/>
                          </a:solidFill>
                          <a:effectLst/>
                          <a:latin typeface="Verdana" panose="020B0604030504040204" pitchFamily="34" charset="0"/>
                        </a:rPr>
                        <a:t>7,9</a:t>
                      </a:r>
                    </a:p>
                  </a:txBody>
                  <a:tcPr marL="8467" marR="8467" marT="8467" marB="0" anchor="ctr">
                    <a:lnL w="12700" cmpd="sng">
                      <a:solidFill>
                        <a:srgbClr val="FFFFFF"/>
                      </a:solid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7D001B">
                        <a:tint val="20000"/>
                      </a:srgbClr>
                    </a:solidFill>
                  </a:tcPr>
                </a:tc>
                <a:tc>
                  <a:txBody>
                    <a:bodyPr/>
                    <a:lstStyle/>
                    <a:p>
                      <a:pPr algn="ctr" rtl="0" fontAlgn="ctr"/>
                      <a:r>
                        <a:rPr lang="fi-FI" sz="1100" b="0" i="0" u="none" strike="noStrike">
                          <a:solidFill>
                            <a:srgbClr val="000000"/>
                          </a:solidFill>
                          <a:effectLst/>
                          <a:latin typeface="Verdana" panose="020B0604030504040204" pitchFamily="34" charset="0"/>
                        </a:rPr>
                        <a:t>7,4</a:t>
                      </a:r>
                    </a:p>
                  </a:txBody>
                  <a:tcPr marL="8467" marR="8467" marT="8467" marB="0"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D001B">
                        <a:tint val="20000"/>
                      </a:srgbClr>
                    </a:solidFill>
                  </a:tcPr>
                </a:tc>
                <a:extLst>
                  <a:ext uri="{0D108BD9-81ED-4DB2-BD59-A6C34878D82A}">
                    <a16:rowId xmlns:a16="http://schemas.microsoft.com/office/drawing/2014/main" val="10002"/>
                  </a:ext>
                </a:extLst>
              </a:tr>
              <a:tr h="186739">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b"/>
                      <a:r>
                        <a:rPr lang="en-US" sz="1100" b="1" u="none" strike="noStrike" noProof="0">
                          <a:solidFill>
                            <a:srgbClr val="000000"/>
                          </a:solidFill>
                          <a:effectLst/>
                          <a:latin typeface="+mn-lt"/>
                        </a:rPr>
                        <a:t>Nordea</a:t>
                      </a:r>
                      <a:endParaRPr lang="en-US" sz="1100" b="1" i="0" u="none" strike="noStrike" noProof="0">
                        <a:solidFill>
                          <a:srgbClr val="000000"/>
                        </a:solidFill>
                        <a:effectLst/>
                        <a:latin typeface="+mn-lt"/>
                      </a:endParaRPr>
                    </a:p>
                  </a:txBody>
                  <a:tcPr marL="9235" marR="9235" marT="9235" marB="0"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marL="0" algn="ctr" defTabSz="806052" rtl="0" eaLnBrk="1" fontAlgn="ctr" latinLnBrk="0" hangingPunct="1"/>
                      <a:r>
                        <a:rPr lang="fi-FI" sz="1100" b="0" i="0" u="none" strike="noStrike" kern="1200" dirty="0">
                          <a:solidFill>
                            <a:srgbClr val="000000"/>
                          </a:solidFill>
                          <a:effectLst/>
                          <a:latin typeface="Verdana" panose="020B0604030504040204" pitchFamily="34" charset="0"/>
                          <a:ea typeface="+mn-ea"/>
                          <a:cs typeface="+mn-cs"/>
                        </a:rPr>
                        <a:t> 24.1.2024</a:t>
                      </a:r>
                    </a:p>
                  </a:txBody>
                  <a:tcPr marL="12700" marR="12700" marT="12700" marB="0"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D001B">
                        <a:tint val="20000"/>
                      </a:srgbClr>
                    </a:solidFill>
                  </a:tcPr>
                </a:tc>
                <a:tc>
                  <a:txBody>
                    <a:bodyPr/>
                    <a:lstStyle/>
                    <a:p>
                      <a:pPr algn="ctr" rtl="0" fontAlgn="ctr"/>
                      <a:r>
                        <a:rPr lang="fi-FI" sz="1100" b="0" i="0" u="none" strike="noStrike">
                          <a:solidFill>
                            <a:srgbClr val="000000"/>
                          </a:solidFill>
                          <a:effectLst/>
                          <a:latin typeface="Verdana" panose="020B0604030504040204" pitchFamily="34" charset="0"/>
                        </a:rPr>
                        <a:t>-0,5</a:t>
                      </a:r>
                    </a:p>
                  </a:txBody>
                  <a:tcPr marL="8467" marR="8467" marT="8467" marB="0" anchor="ct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ctr"/>
                      <a:r>
                        <a:rPr lang="fi-FI" sz="1100" b="0" i="0" u="none" strike="noStrike">
                          <a:solidFill>
                            <a:srgbClr val="000000"/>
                          </a:solidFill>
                          <a:effectLst/>
                          <a:latin typeface="Verdana" panose="020B0604030504040204" pitchFamily="34" charset="0"/>
                        </a:rPr>
                        <a:t>-1</a:t>
                      </a:r>
                    </a:p>
                  </a:txBody>
                  <a:tcPr marL="8467" marR="8467" marT="8467" marB="0" anchor="ctr">
                    <a:lnL w="12700" cmpd="sng">
                      <a:solidFill>
                        <a:srgbClr val="FFFFFF"/>
                      </a:solidFill>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ctr"/>
                      <a:r>
                        <a:rPr lang="fi-FI" sz="1100" b="0" i="0" u="none" strike="noStrike">
                          <a:solidFill>
                            <a:srgbClr val="000000"/>
                          </a:solidFill>
                          <a:effectLst/>
                          <a:latin typeface="Verdana" panose="020B0604030504040204" pitchFamily="34" charset="0"/>
                        </a:rPr>
                        <a:t>2</a:t>
                      </a:r>
                    </a:p>
                  </a:txBody>
                  <a:tcPr marL="8467" marR="8467" marT="8467" marB="0" anchor="ctr">
                    <a:lnL w="12700" cmpd="sng">
                      <a:solidFill>
                        <a:srgbClr val="FFFFFF"/>
                      </a:solidFill>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ctr"/>
                      <a:r>
                        <a:rPr lang="fi-FI" sz="1100" b="0" i="0" u="none" strike="noStrike">
                          <a:solidFill>
                            <a:srgbClr val="000000"/>
                          </a:solidFill>
                          <a:effectLst/>
                          <a:latin typeface="Verdana" panose="020B0604030504040204" pitchFamily="34" charset="0"/>
                        </a:rPr>
                        <a:t>-0,8</a:t>
                      </a:r>
                    </a:p>
                  </a:txBody>
                  <a:tcPr marL="8467" marR="8467" marT="8467" marB="0" anchor="ctr">
                    <a:lnL w="12700" cmpd="sng">
                      <a:solidFill>
                        <a:srgbClr val="FFFFFF"/>
                      </a:solidFill>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D001B">
                        <a:tint val="20000"/>
                      </a:srgbClr>
                    </a:solidFill>
                  </a:tcPr>
                </a:tc>
                <a:tc>
                  <a:txBody>
                    <a:bodyPr/>
                    <a:lstStyle/>
                    <a:p>
                      <a:pPr algn="ctr" rtl="0" fontAlgn="ctr"/>
                      <a:r>
                        <a:rPr lang="fi-FI" sz="1100" b="0" i="0" u="none" strike="noStrike">
                          <a:solidFill>
                            <a:srgbClr val="000000"/>
                          </a:solidFill>
                          <a:effectLst/>
                          <a:latin typeface="Verdana" panose="020B0604030504040204" pitchFamily="34" charset="0"/>
                        </a:rPr>
                        <a:t>0,4</a:t>
                      </a:r>
                    </a:p>
                  </a:txBody>
                  <a:tcPr marL="8467" marR="8467" marT="8467" marB="0" anchor="ctr">
                    <a:lnL w="12700" cmpd="sng">
                      <a:solidFill>
                        <a:srgbClr val="FFFFFF"/>
                      </a:solidFill>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D001B">
                        <a:tint val="20000"/>
                      </a:srgbClr>
                    </a:solidFill>
                  </a:tcPr>
                </a:tc>
                <a:tc>
                  <a:txBody>
                    <a:bodyPr/>
                    <a:lstStyle/>
                    <a:p>
                      <a:pPr algn="ctr" rtl="0" fontAlgn="ctr"/>
                      <a:r>
                        <a:rPr lang="fi-FI" sz="1100" b="0" i="0" u="none" strike="noStrike">
                          <a:solidFill>
                            <a:srgbClr val="000000"/>
                          </a:solidFill>
                          <a:effectLst/>
                          <a:latin typeface="Verdana" panose="020B0604030504040204" pitchFamily="34" charset="0"/>
                        </a:rPr>
                        <a:t>1,9</a:t>
                      </a:r>
                    </a:p>
                  </a:txBody>
                  <a:tcPr marL="8467" marR="8467" marT="8467" marB="0"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D001B">
                        <a:tint val="20000"/>
                      </a:srgbClr>
                    </a:solidFill>
                  </a:tcPr>
                </a:tc>
                <a:tc>
                  <a:txBody>
                    <a:bodyPr/>
                    <a:lstStyle/>
                    <a:p>
                      <a:pPr algn="ctr" rtl="0" fontAlgn="ctr"/>
                      <a:r>
                        <a:rPr lang="fi-FI" sz="1100" b="0" i="0" u="none" strike="noStrike">
                          <a:solidFill>
                            <a:srgbClr val="000000"/>
                          </a:solidFill>
                          <a:effectLst/>
                          <a:latin typeface="Verdana" panose="020B0604030504040204" pitchFamily="34" charset="0"/>
                        </a:rPr>
                        <a:t>-0,4</a:t>
                      </a:r>
                    </a:p>
                  </a:txBody>
                  <a:tcPr marL="8467" marR="8467" marT="8467" marB="0" anchor="ctr">
                    <a:lnL w="12700" cmpd="sng">
                      <a:solidFill>
                        <a:srgbClr val="FFFFFF"/>
                      </a:solidFill>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ctr"/>
                      <a:r>
                        <a:rPr lang="fi-FI" sz="1100" b="0" i="0" u="none" strike="noStrike">
                          <a:solidFill>
                            <a:srgbClr val="000000"/>
                          </a:solidFill>
                          <a:effectLst/>
                          <a:latin typeface="Verdana" panose="020B0604030504040204" pitchFamily="34" charset="0"/>
                        </a:rPr>
                        <a:t>-2,4</a:t>
                      </a:r>
                    </a:p>
                  </a:txBody>
                  <a:tcPr marL="8467" marR="8467" marT="8467" marB="0" anchor="ctr">
                    <a:lnL w="12700" cmpd="sng">
                      <a:solidFill>
                        <a:srgbClr val="FFFFFF"/>
                      </a:solidFill>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ctr"/>
                      <a:r>
                        <a:rPr lang="fi-FI" sz="1100" b="0" i="0" u="none" strike="noStrike">
                          <a:solidFill>
                            <a:srgbClr val="000000"/>
                          </a:solidFill>
                          <a:effectLst/>
                          <a:latin typeface="Verdana" panose="020B0604030504040204" pitchFamily="34" charset="0"/>
                        </a:rPr>
                        <a:t>2,2</a:t>
                      </a:r>
                    </a:p>
                  </a:txBody>
                  <a:tcPr marL="8467" marR="8467" marT="8467" marB="0"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ctr"/>
                      <a:r>
                        <a:rPr lang="fi-FI" sz="1100" b="0" i="0" u="none" strike="noStrike">
                          <a:solidFill>
                            <a:srgbClr val="000000"/>
                          </a:solidFill>
                          <a:effectLst/>
                          <a:latin typeface="Verdana" panose="020B0604030504040204" pitchFamily="34" charset="0"/>
                        </a:rPr>
                        <a:t>-5,3</a:t>
                      </a:r>
                    </a:p>
                  </a:txBody>
                  <a:tcPr marL="8467" marR="8467" marT="8467" marB="0" anchor="ctr">
                    <a:lnL w="12700" cmpd="sng">
                      <a:solidFill>
                        <a:srgbClr val="FFFFFF"/>
                      </a:solidFill>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D001B">
                        <a:tint val="20000"/>
                      </a:srgbClr>
                    </a:solidFill>
                  </a:tcPr>
                </a:tc>
                <a:tc>
                  <a:txBody>
                    <a:bodyPr/>
                    <a:lstStyle/>
                    <a:p>
                      <a:pPr algn="ctr" rtl="0" fontAlgn="ctr"/>
                      <a:r>
                        <a:rPr lang="fi-FI" sz="1100" b="0" i="0" u="none" strike="noStrike">
                          <a:solidFill>
                            <a:srgbClr val="000000"/>
                          </a:solidFill>
                          <a:effectLst/>
                          <a:latin typeface="Verdana" panose="020B0604030504040204" pitchFamily="34" charset="0"/>
                        </a:rPr>
                        <a:t>-4,7</a:t>
                      </a:r>
                    </a:p>
                  </a:txBody>
                  <a:tcPr marL="8467" marR="8467" marT="8467" marB="0" anchor="ctr">
                    <a:lnL w="12700" cmpd="sng">
                      <a:solidFill>
                        <a:srgbClr val="FFFFFF"/>
                      </a:solidFill>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D001B">
                        <a:tint val="20000"/>
                      </a:srgbClr>
                    </a:solidFill>
                  </a:tcPr>
                </a:tc>
                <a:tc>
                  <a:txBody>
                    <a:bodyPr/>
                    <a:lstStyle/>
                    <a:p>
                      <a:pPr algn="ctr" rtl="0" fontAlgn="ctr"/>
                      <a:r>
                        <a:rPr lang="fi-FI" sz="1100" b="0" i="0" u="none" strike="noStrike">
                          <a:solidFill>
                            <a:srgbClr val="000000"/>
                          </a:solidFill>
                          <a:effectLst/>
                          <a:latin typeface="Verdana" panose="020B0604030504040204" pitchFamily="34" charset="0"/>
                        </a:rPr>
                        <a:t>3,5</a:t>
                      </a:r>
                    </a:p>
                  </a:txBody>
                  <a:tcPr marL="8467" marR="8467" marT="8467" marB="0"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D001B">
                        <a:tint val="20000"/>
                      </a:srgbClr>
                    </a:solidFill>
                  </a:tcPr>
                </a:tc>
                <a:tc>
                  <a:txBody>
                    <a:bodyPr/>
                    <a:lstStyle/>
                    <a:p>
                      <a:pPr algn="ctr" rtl="0" fontAlgn="ctr"/>
                      <a:r>
                        <a:rPr lang="fi-FI" sz="1100" b="0" i="0" u="none" strike="noStrike">
                          <a:solidFill>
                            <a:srgbClr val="000000"/>
                          </a:solidFill>
                          <a:effectLst/>
                          <a:latin typeface="Verdana" panose="020B0604030504040204" pitchFamily="34" charset="0"/>
                        </a:rPr>
                        <a:t>6,2</a:t>
                      </a:r>
                    </a:p>
                  </a:txBody>
                  <a:tcPr marL="8467" marR="8467" marT="8467" marB="0" anchor="ctr">
                    <a:lnL w="12700" cmpd="sng">
                      <a:solidFill>
                        <a:srgbClr val="FFFFFF"/>
                      </a:solidFill>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ctr"/>
                      <a:r>
                        <a:rPr lang="fi-FI" sz="1100" b="0" i="0" u="none" strike="noStrike">
                          <a:solidFill>
                            <a:srgbClr val="000000"/>
                          </a:solidFill>
                          <a:effectLst/>
                          <a:latin typeface="Verdana" panose="020B0604030504040204" pitchFamily="34" charset="0"/>
                        </a:rPr>
                        <a:t>2,1</a:t>
                      </a:r>
                    </a:p>
                  </a:txBody>
                  <a:tcPr marL="8467" marR="8467" marT="8467" marB="0" anchor="ctr">
                    <a:lnL w="12700" cmpd="sng">
                      <a:solidFill>
                        <a:srgbClr val="FFFFFF"/>
                      </a:solidFill>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ctr"/>
                      <a:r>
                        <a:rPr lang="fi-FI" sz="1100" b="0" i="0" u="none" strike="noStrike">
                          <a:solidFill>
                            <a:srgbClr val="000000"/>
                          </a:solidFill>
                          <a:effectLst/>
                          <a:latin typeface="Verdana" panose="020B0604030504040204" pitchFamily="34" charset="0"/>
                        </a:rPr>
                        <a:t>1,1</a:t>
                      </a:r>
                    </a:p>
                  </a:txBody>
                  <a:tcPr marL="8467" marR="8467" marT="8467" marB="0"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ctr"/>
                      <a:r>
                        <a:rPr lang="fi-FI" sz="1100" b="0" i="0" u="none" strike="noStrike">
                          <a:solidFill>
                            <a:srgbClr val="000000"/>
                          </a:solidFill>
                          <a:effectLst/>
                          <a:latin typeface="Verdana" panose="020B0604030504040204" pitchFamily="34" charset="0"/>
                        </a:rPr>
                        <a:t>7,3</a:t>
                      </a:r>
                    </a:p>
                  </a:txBody>
                  <a:tcPr marL="8467" marR="8467" marT="8467" marB="0" anchor="ctr">
                    <a:lnL w="12700" cmpd="sng">
                      <a:solidFill>
                        <a:srgbClr val="FFFFFF"/>
                      </a:solidFill>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D001B">
                        <a:tint val="20000"/>
                      </a:srgbClr>
                    </a:solidFill>
                  </a:tcPr>
                </a:tc>
                <a:tc>
                  <a:txBody>
                    <a:bodyPr/>
                    <a:lstStyle/>
                    <a:p>
                      <a:pPr algn="ctr" rtl="0" fontAlgn="ctr"/>
                      <a:r>
                        <a:rPr lang="fi-FI" sz="1100" b="0" i="0" u="none" strike="noStrike">
                          <a:solidFill>
                            <a:srgbClr val="000000"/>
                          </a:solidFill>
                          <a:effectLst/>
                          <a:latin typeface="Verdana" panose="020B0604030504040204" pitchFamily="34" charset="0"/>
                        </a:rPr>
                        <a:t>8,2</a:t>
                      </a:r>
                    </a:p>
                  </a:txBody>
                  <a:tcPr marL="8467" marR="8467" marT="8467" marB="0"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D001B">
                        <a:tint val="20000"/>
                      </a:srgbClr>
                    </a:solidFill>
                  </a:tcPr>
                </a:tc>
                <a:tc>
                  <a:txBody>
                    <a:bodyPr/>
                    <a:lstStyle/>
                    <a:p>
                      <a:pPr algn="ctr" rtl="0" fontAlgn="ctr"/>
                      <a:r>
                        <a:rPr lang="fi-FI" sz="1100" b="0" i="0" u="none" strike="noStrike">
                          <a:solidFill>
                            <a:srgbClr val="000000"/>
                          </a:solidFill>
                          <a:effectLst/>
                          <a:latin typeface="Verdana" panose="020B0604030504040204" pitchFamily="34" charset="0"/>
                        </a:rPr>
                        <a:t>7,8</a:t>
                      </a:r>
                    </a:p>
                  </a:txBody>
                  <a:tcPr marL="8467" marR="8467" marT="8467" marB="0"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D001B">
                        <a:tint val="20000"/>
                      </a:srgbClr>
                    </a:solidFill>
                  </a:tcPr>
                </a:tc>
                <a:extLst>
                  <a:ext uri="{0D108BD9-81ED-4DB2-BD59-A6C34878D82A}">
                    <a16:rowId xmlns:a16="http://schemas.microsoft.com/office/drawing/2014/main" val="10003"/>
                  </a:ext>
                </a:extLst>
              </a:tr>
              <a:tr h="246533">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b"/>
                      <a:r>
                        <a:rPr lang="en-US" sz="1100" b="1" u="none" strike="noStrike" noProof="0">
                          <a:solidFill>
                            <a:srgbClr val="000000"/>
                          </a:solidFill>
                          <a:effectLst/>
                          <a:latin typeface="+mn-lt"/>
                        </a:rPr>
                        <a:t>OP FG</a:t>
                      </a:r>
                      <a:endParaRPr lang="en-US" sz="1100" b="1" i="0" u="none" strike="noStrike" noProof="0">
                        <a:solidFill>
                          <a:srgbClr val="000000"/>
                        </a:solidFill>
                        <a:effectLst/>
                        <a:latin typeface="+mn-lt"/>
                      </a:endParaRPr>
                    </a:p>
                  </a:txBody>
                  <a:tcPr marL="9235" marR="9235" marT="9235" marB="0"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marL="0" algn="ctr" defTabSz="806052" rtl="0" eaLnBrk="1" fontAlgn="ctr" latinLnBrk="0" hangingPunct="1"/>
                      <a:r>
                        <a:rPr lang="fi-FI" sz="1100" b="0" i="0" u="none" strike="noStrike" kern="1200" dirty="0">
                          <a:solidFill>
                            <a:srgbClr val="000000"/>
                          </a:solidFill>
                          <a:effectLst/>
                          <a:latin typeface="Verdana" panose="020B0604030504040204" pitchFamily="34" charset="0"/>
                          <a:ea typeface="+mn-ea"/>
                          <a:cs typeface="+mn-cs"/>
                        </a:rPr>
                        <a:t>30.1.2024</a:t>
                      </a:r>
                    </a:p>
                  </a:txBody>
                  <a:tcPr marL="12700" marR="12700" marT="12700" marB="0"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D001B">
                        <a:tint val="20000"/>
                      </a:srgbClr>
                    </a:solidFill>
                  </a:tcPr>
                </a:tc>
                <a:tc>
                  <a:txBody>
                    <a:bodyPr/>
                    <a:lstStyle/>
                    <a:p>
                      <a:pPr algn="ctr" rtl="0" fontAlgn="ctr"/>
                      <a:r>
                        <a:rPr lang="fi-FI" sz="1100" b="0" i="0" u="none" strike="noStrike">
                          <a:solidFill>
                            <a:srgbClr val="000000"/>
                          </a:solidFill>
                          <a:effectLst/>
                          <a:latin typeface="Verdana" panose="020B0604030504040204" pitchFamily="34" charset="0"/>
                        </a:rPr>
                        <a:t>-0,4</a:t>
                      </a:r>
                    </a:p>
                  </a:txBody>
                  <a:tcPr marL="8467" marR="8467" marT="8467" marB="0" anchor="ct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algn="ctr" rtl="0" fontAlgn="ctr"/>
                      <a:r>
                        <a:rPr lang="fi-FI" sz="1100" b="0" i="0" u="none" strike="noStrike">
                          <a:solidFill>
                            <a:srgbClr val="000000"/>
                          </a:solidFill>
                          <a:effectLst/>
                          <a:latin typeface="Verdana" panose="020B0604030504040204" pitchFamily="34" charset="0"/>
                        </a:rPr>
                        <a:t>0</a:t>
                      </a:r>
                    </a:p>
                  </a:txBody>
                  <a:tcPr marL="8467" marR="8467" marT="8467"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algn="ctr" rtl="0" fontAlgn="ctr"/>
                      <a:r>
                        <a:rPr lang="fi-FI" sz="1100" b="0" i="0" u="none" strike="noStrike">
                          <a:solidFill>
                            <a:srgbClr val="000000"/>
                          </a:solidFill>
                          <a:effectLst/>
                          <a:latin typeface="Verdana" panose="020B0604030504040204" pitchFamily="34" charset="0"/>
                        </a:rPr>
                        <a:t>1,4</a:t>
                      </a:r>
                    </a:p>
                  </a:txBody>
                  <a:tcPr marL="8467" marR="8467" marT="8467"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algn="ctr" rtl="0" fontAlgn="ctr"/>
                      <a:r>
                        <a:rPr lang="fi-FI" sz="1100" b="0" i="0" u="none" strike="noStrike">
                          <a:solidFill>
                            <a:srgbClr val="000000"/>
                          </a:solidFill>
                          <a:effectLst/>
                          <a:latin typeface="Verdana" panose="020B0604030504040204" pitchFamily="34" charset="0"/>
                        </a:rPr>
                        <a:t>-0,5</a:t>
                      </a:r>
                    </a:p>
                  </a:txBody>
                  <a:tcPr marL="8467" marR="8467" marT="8467"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D001B">
                        <a:tint val="20000"/>
                      </a:srgbClr>
                    </a:solidFill>
                  </a:tcPr>
                </a:tc>
                <a:tc>
                  <a:txBody>
                    <a:bodyPr/>
                    <a:lstStyle/>
                    <a:p>
                      <a:pPr algn="ctr" rtl="0" fontAlgn="ctr"/>
                      <a:r>
                        <a:rPr lang="fi-FI" sz="1100" b="0" i="0" u="none" strike="noStrike">
                          <a:solidFill>
                            <a:srgbClr val="000000"/>
                          </a:solidFill>
                          <a:effectLst/>
                          <a:latin typeface="Verdana" panose="020B0604030504040204" pitchFamily="34" charset="0"/>
                        </a:rPr>
                        <a:t>0,5</a:t>
                      </a:r>
                    </a:p>
                  </a:txBody>
                  <a:tcPr marL="8467" marR="8467" marT="8467"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D001B">
                        <a:tint val="20000"/>
                      </a:srgbClr>
                    </a:solidFill>
                  </a:tcPr>
                </a:tc>
                <a:tc>
                  <a:txBody>
                    <a:bodyPr/>
                    <a:lstStyle/>
                    <a:p>
                      <a:pPr algn="ctr" rtl="0" fontAlgn="ctr"/>
                      <a:r>
                        <a:rPr lang="fi-FI" sz="1100" b="0" i="0" u="none" strike="noStrike">
                          <a:solidFill>
                            <a:srgbClr val="000000"/>
                          </a:solidFill>
                          <a:effectLst/>
                          <a:latin typeface="Verdana" panose="020B0604030504040204" pitchFamily="34" charset="0"/>
                        </a:rPr>
                        <a:t>1,5</a:t>
                      </a:r>
                    </a:p>
                  </a:txBody>
                  <a:tcPr marL="8467" marR="8467" marT="8467" marB="0"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D001B">
                        <a:tint val="20000"/>
                      </a:srgbClr>
                    </a:solidFill>
                  </a:tcPr>
                </a:tc>
                <a:tc>
                  <a:txBody>
                    <a:bodyPr/>
                    <a:lstStyle/>
                    <a:p>
                      <a:pPr algn="ctr" rtl="0" fontAlgn="ctr"/>
                      <a:r>
                        <a:rPr lang="fi-FI" sz="1100" b="0" i="0" u="none" strike="noStrike">
                          <a:solidFill>
                            <a:srgbClr val="000000"/>
                          </a:solidFill>
                          <a:effectLst/>
                          <a:latin typeface="Verdana" panose="020B0604030504040204" pitchFamily="34" charset="0"/>
                        </a:rPr>
                        <a:t>-0,5</a:t>
                      </a:r>
                    </a:p>
                  </a:txBody>
                  <a:tcPr marL="8467" marR="8467" marT="8467"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algn="ctr" rtl="0" fontAlgn="ctr"/>
                      <a:r>
                        <a:rPr lang="fi-FI" sz="1100" b="0" i="0" u="none" strike="noStrike">
                          <a:solidFill>
                            <a:srgbClr val="000000"/>
                          </a:solidFill>
                          <a:effectLst/>
                          <a:latin typeface="Verdana" panose="020B0604030504040204" pitchFamily="34" charset="0"/>
                        </a:rPr>
                        <a:t>-0,5</a:t>
                      </a:r>
                    </a:p>
                  </a:txBody>
                  <a:tcPr marL="8467" marR="8467" marT="8467"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algn="ctr" rtl="0" fontAlgn="ctr"/>
                      <a:r>
                        <a:rPr lang="fi-FI" sz="1100" b="0" i="0" u="none" strike="noStrike">
                          <a:solidFill>
                            <a:srgbClr val="000000"/>
                          </a:solidFill>
                          <a:effectLst/>
                          <a:latin typeface="Verdana" panose="020B0604030504040204" pitchFamily="34" charset="0"/>
                        </a:rPr>
                        <a:t>2,5</a:t>
                      </a:r>
                    </a:p>
                  </a:txBody>
                  <a:tcPr marL="8467" marR="8467" marT="8467" marB="0"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ctr"/>
                      <a:r>
                        <a:rPr lang="fi-FI" sz="1100" b="0" i="0" u="none" strike="noStrike">
                          <a:solidFill>
                            <a:srgbClr val="000000"/>
                          </a:solidFill>
                          <a:effectLst/>
                          <a:latin typeface="Verdana" panose="020B0604030504040204" pitchFamily="34" charset="0"/>
                        </a:rPr>
                        <a:t>-5</a:t>
                      </a:r>
                    </a:p>
                  </a:txBody>
                  <a:tcPr marL="8467" marR="8467" marT="8467"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D001B">
                        <a:tint val="20000"/>
                      </a:srgbClr>
                    </a:solidFill>
                  </a:tcPr>
                </a:tc>
                <a:tc>
                  <a:txBody>
                    <a:bodyPr/>
                    <a:lstStyle/>
                    <a:p>
                      <a:pPr algn="ctr" rtl="0" fontAlgn="ctr"/>
                      <a:r>
                        <a:rPr lang="fi-FI" sz="1100" b="0" i="0" u="none" strike="noStrike">
                          <a:solidFill>
                            <a:srgbClr val="000000"/>
                          </a:solidFill>
                          <a:effectLst/>
                          <a:latin typeface="Verdana" panose="020B0604030504040204" pitchFamily="34" charset="0"/>
                        </a:rPr>
                        <a:t>-1,5</a:t>
                      </a:r>
                    </a:p>
                  </a:txBody>
                  <a:tcPr marL="8467" marR="8467" marT="8467"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D001B">
                        <a:tint val="20000"/>
                      </a:srgbClr>
                    </a:solidFill>
                  </a:tcPr>
                </a:tc>
                <a:tc>
                  <a:txBody>
                    <a:bodyPr/>
                    <a:lstStyle/>
                    <a:p>
                      <a:pPr algn="ctr" rtl="0" fontAlgn="ctr"/>
                      <a:r>
                        <a:rPr lang="fi-FI" sz="1100" b="0" i="0" u="none" strike="noStrike">
                          <a:solidFill>
                            <a:srgbClr val="000000"/>
                          </a:solidFill>
                          <a:effectLst/>
                          <a:latin typeface="Verdana" panose="020B0604030504040204" pitchFamily="34" charset="0"/>
                        </a:rPr>
                        <a:t>4</a:t>
                      </a:r>
                    </a:p>
                  </a:txBody>
                  <a:tcPr marL="8467" marR="8467" marT="8467" marB="0"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D001B">
                        <a:tint val="20000"/>
                      </a:srgbClr>
                    </a:solidFill>
                  </a:tcPr>
                </a:tc>
                <a:tc>
                  <a:txBody>
                    <a:bodyPr/>
                    <a:lstStyle/>
                    <a:p>
                      <a:pPr algn="ctr" rtl="0" fontAlgn="ctr"/>
                      <a:r>
                        <a:rPr lang="fi-FI" sz="1100" b="0" i="0" u="none" strike="noStrike">
                          <a:solidFill>
                            <a:srgbClr val="000000"/>
                          </a:solidFill>
                          <a:effectLst/>
                          <a:latin typeface="Verdana" panose="020B0604030504040204" pitchFamily="34" charset="0"/>
                        </a:rPr>
                        <a:t>6,2</a:t>
                      </a:r>
                    </a:p>
                  </a:txBody>
                  <a:tcPr marL="8467" marR="8467" marT="8467"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algn="ctr" rtl="0" fontAlgn="ctr"/>
                      <a:r>
                        <a:rPr lang="fi-FI" sz="1100" b="0" i="0" u="none" strike="noStrike">
                          <a:solidFill>
                            <a:srgbClr val="000000"/>
                          </a:solidFill>
                          <a:effectLst/>
                          <a:latin typeface="Verdana" panose="020B0604030504040204" pitchFamily="34" charset="0"/>
                        </a:rPr>
                        <a:t>2</a:t>
                      </a:r>
                    </a:p>
                  </a:txBody>
                  <a:tcPr marL="8467" marR="8467" marT="8467"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algn="ctr" rtl="0" fontAlgn="ctr"/>
                      <a:r>
                        <a:rPr lang="fi-FI" sz="1100" b="0" i="0" u="none" strike="noStrike">
                          <a:solidFill>
                            <a:srgbClr val="000000"/>
                          </a:solidFill>
                          <a:effectLst/>
                          <a:latin typeface="Verdana" panose="020B0604030504040204" pitchFamily="34" charset="0"/>
                        </a:rPr>
                        <a:t>1,9</a:t>
                      </a:r>
                    </a:p>
                  </a:txBody>
                  <a:tcPr marL="8467" marR="8467" marT="8467" marB="0"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ctr"/>
                      <a:r>
                        <a:rPr lang="fi-FI" sz="1100" b="0" i="0" u="none" strike="noStrike">
                          <a:solidFill>
                            <a:srgbClr val="000000"/>
                          </a:solidFill>
                          <a:effectLst/>
                          <a:latin typeface="Verdana" panose="020B0604030504040204" pitchFamily="34" charset="0"/>
                        </a:rPr>
                        <a:t>7,2</a:t>
                      </a:r>
                    </a:p>
                  </a:txBody>
                  <a:tcPr marL="8467" marR="8467" marT="8467"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D001B">
                        <a:tint val="20000"/>
                      </a:srgbClr>
                    </a:solidFill>
                  </a:tcPr>
                </a:tc>
                <a:tc>
                  <a:txBody>
                    <a:bodyPr/>
                    <a:lstStyle/>
                    <a:p>
                      <a:pPr algn="ctr" rtl="0" fontAlgn="ctr"/>
                      <a:r>
                        <a:rPr lang="fi-FI" sz="1100" b="0" i="0" u="none" strike="noStrike">
                          <a:solidFill>
                            <a:srgbClr val="000000"/>
                          </a:solidFill>
                          <a:effectLst/>
                          <a:latin typeface="Verdana" panose="020B0604030504040204" pitchFamily="34" charset="0"/>
                        </a:rPr>
                        <a:t>7,7</a:t>
                      </a:r>
                    </a:p>
                  </a:txBody>
                  <a:tcPr marL="8467" marR="8467" marT="8467" marB="0"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D001B">
                        <a:tint val="20000"/>
                      </a:srgbClr>
                    </a:solidFill>
                  </a:tcPr>
                </a:tc>
                <a:tc>
                  <a:txBody>
                    <a:bodyPr/>
                    <a:lstStyle/>
                    <a:p>
                      <a:pPr algn="ctr" rtl="0" fontAlgn="ctr"/>
                      <a:r>
                        <a:rPr lang="fi-FI" sz="1100" b="0" i="0" u="none" strike="noStrike">
                          <a:solidFill>
                            <a:srgbClr val="000000"/>
                          </a:solidFill>
                          <a:effectLst/>
                          <a:latin typeface="Verdana" panose="020B0604030504040204" pitchFamily="34" charset="0"/>
                        </a:rPr>
                        <a:t>7,7</a:t>
                      </a:r>
                    </a:p>
                  </a:txBody>
                  <a:tcPr marL="8467" marR="8467" marT="8467" marB="0"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D001B">
                        <a:tint val="20000"/>
                      </a:srgbClr>
                    </a:solidFill>
                  </a:tcPr>
                </a:tc>
                <a:extLst>
                  <a:ext uri="{0D108BD9-81ED-4DB2-BD59-A6C34878D82A}">
                    <a16:rowId xmlns:a16="http://schemas.microsoft.com/office/drawing/2014/main" val="10004"/>
                  </a:ext>
                </a:extLst>
              </a:tr>
              <a:tr h="374227">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b"/>
                      <a:endParaRPr lang="en-US" sz="1100" b="1" i="0" u="none" strike="noStrike" noProof="0">
                        <a:solidFill>
                          <a:srgbClr val="000000"/>
                        </a:solidFill>
                        <a:effectLst/>
                        <a:latin typeface="+mn-lt"/>
                      </a:endParaRPr>
                    </a:p>
                  </a:txBody>
                  <a:tcPr marL="9235" marR="9235" marT="9235" marB="0"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marL="0" algn="ctr" defTabSz="806052" rtl="0" eaLnBrk="1" fontAlgn="ctr" latinLnBrk="0" hangingPunct="1"/>
                      <a:endParaRPr lang="fi-FI" sz="1100" b="0" i="0" u="none" strike="noStrike" kern="1200">
                        <a:solidFill>
                          <a:srgbClr val="000000"/>
                        </a:solidFill>
                        <a:effectLst/>
                        <a:latin typeface="Verdana" panose="020B0604030504040204" pitchFamily="34" charset="0"/>
                        <a:ea typeface="+mn-ea"/>
                        <a:cs typeface="+mn-cs"/>
                      </a:endParaRPr>
                    </a:p>
                  </a:txBody>
                  <a:tcPr marL="12700" marR="12700" marT="12700" marB="0"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algn="ctr" fontAlgn="ctr"/>
                      <a:r>
                        <a:rPr lang="fi-FI" sz="2400" b="0" i="0" u="none" strike="noStrike">
                          <a:solidFill>
                            <a:srgbClr val="000000"/>
                          </a:solidFill>
                          <a:effectLst/>
                          <a:latin typeface="Arial" panose="020B0604020202020204" pitchFamily="34" charset="0"/>
                        </a:rPr>
                        <a:t> </a:t>
                      </a:r>
                    </a:p>
                  </a:txBody>
                  <a:tcPr marL="8467" marR="8467" marT="8467" marB="0"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algn="ctr" fontAlgn="ctr"/>
                      <a:r>
                        <a:rPr lang="fi-FI" sz="2400" b="0" i="0" u="none" strike="noStrike">
                          <a:solidFill>
                            <a:srgbClr val="000000"/>
                          </a:solidFill>
                          <a:effectLst/>
                          <a:latin typeface="Arial" panose="020B0604020202020204" pitchFamily="34" charset="0"/>
                        </a:rPr>
                        <a:t> </a:t>
                      </a:r>
                    </a:p>
                  </a:txBody>
                  <a:tcPr marL="8467" marR="8467" marT="8467" marB="0"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algn="ctr" fontAlgn="ctr"/>
                      <a:r>
                        <a:rPr lang="fi-FI" sz="2400" b="0" i="0" u="none" strike="noStrike">
                          <a:solidFill>
                            <a:srgbClr val="000000"/>
                          </a:solidFill>
                          <a:effectLst/>
                          <a:latin typeface="Arial" panose="020B0604020202020204" pitchFamily="34" charset="0"/>
                        </a:rPr>
                        <a:t> </a:t>
                      </a:r>
                    </a:p>
                  </a:txBody>
                  <a:tcPr marL="8467" marR="8467" marT="8467" marB="0"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algn="ctr" fontAlgn="ctr"/>
                      <a:r>
                        <a:rPr lang="fi-FI" sz="2400" b="0" i="0" u="none" strike="noStrike">
                          <a:solidFill>
                            <a:srgbClr val="000000"/>
                          </a:solidFill>
                          <a:effectLst/>
                          <a:latin typeface="Arial" panose="020B0604020202020204" pitchFamily="34" charset="0"/>
                        </a:rPr>
                        <a:t> </a:t>
                      </a:r>
                    </a:p>
                  </a:txBody>
                  <a:tcPr marL="8467" marR="8467" marT="8467" marB="0"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algn="ctr" fontAlgn="ctr"/>
                      <a:r>
                        <a:rPr lang="fi-FI" sz="2400" b="0" i="0" u="none" strike="noStrike">
                          <a:solidFill>
                            <a:srgbClr val="000000"/>
                          </a:solidFill>
                          <a:effectLst/>
                          <a:latin typeface="Arial" panose="020B0604020202020204" pitchFamily="34" charset="0"/>
                        </a:rPr>
                        <a:t> </a:t>
                      </a:r>
                    </a:p>
                  </a:txBody>
                  <a:tcPr marL="8467" marR="8467" marT="8467" marB="0"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algn="ctr" fontAlgn="ctr"/>
                      <a:r>
                        <a:rPr lang="fi-FI" sz="2400" b="0" i="0" u="none" strike="noStrike">
                          <a:solidFill>
                            <a:srgbClr val="000000"/>
                          </a:solidFill>
                          <a:effectLst/>
                          <a:latin typeface="Arial" panose="020B0604020202020204" pitchFamily="34" charset="0"/>
                        </a:rPr>
                        <a:t> </a:t>
                      </a:r>
                    </a:p>
                  </a:txBody>
                  <a:tcPr marL="8467" marR="8467" marT="8467" marB="0"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fi-FI" sz="2400" b="0" i="0" u="none" strike="noStrike">
                          <a:solidFill>
                            <a:srgbClr val="000000"/>
                          </a:solidFill>
                          <a:effectLst/>
                          <a:latin typeface="Arial" panose="020B0604020202020204" pitchFamily="34" charset="0"/>
                        </a:rPr>
                        <a:t> </a:t>
                      </a:r>
                    </a:p>
                  </a:txBody>
                  <a:tcPr marL="8467" marR="8467" marT="8467" marB="0"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algn="ctr" fontAlgn="ctr"/>
                      <a:r>
                        <a:rPr lang="fi-FI" sz="2400" b="0" i="0" u="none" strike="noStrike">
                          <a:solidFill>
                            <a:srgbClr val="000000"/>
                          </a:solidFill>
                          <a:effectLst/>
                          <a:latin typeface="Arial" panose="020B0604020202020204" pitchFamily="34" charset="0"/>
                        </a:rPr>
                        <a:t> </a:t>
                      </a:r>
                    </a:p>
                  </a:txBody>
                  <a:tcPr marL="8467" marR="8467" marT="8467" marB="0"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algn="ctr" fontAlgn="ctr"/>
                      <a:r>
                        <a:rPr lang="fi-FI" sz="2400" b="0" i="0" u="none" strike="noStrike">
                          <a:solidFill>
                            <a:srgbClr val="000000"/>
                          </a:solidFill>
                          <a:effectLst/>
                          <a:latin typeface="Arial" panose="020B0604020202020204" pitchFamily="34" charset="0"/>
                        </a:rPr>
                        <a:t> </a:t>
                      </a:r>
                    </a:p>
                  </a:txBody>
                  <a:tcPr marL="8467" marR="8467" marT="8467" marB="0"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fi-FI" sz="2400" b="0" i="0" u="none" strike="noStrike">
                          <a:solidFill>
                            <a:srgbClr val="000000"/>
                          </a:solidFill>
                          <a:effectLst/>
                          <a:latin typeface="Arial" panose="020B0604020202020204" pitchFamily="34" charset="0"/>
                        </a:rPr>
                        <a:t> </a:t>
                      </a:r>
                    </a:p>
                  </a:txBody>
                  <a:tcPr marL="8467" marR="8467" marT="8467" marB="0"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algn="ctr" fontAlgn="ctr"/>
                      <a:r>
                        <a:rPr lang="fi-FI" sz="2400" b="0" i="0" u="none" strike="noStrike">
                          <a:solidFill>
                            <a:srgbClr val="000000"/>
                          </a:solidFill>
                          <a:effectLst/>
                          <a:latin typeface="Arial" panose="020B0604020202020204" pitchFamily="34" charset="0"/>
                        </a:rPr>
                        <a:t> </a:t>
                      </a:r>
                    </a:p>
                  </a:txBody>
                  <a:tcPr marL="8467" marR="8467" marT="8467" marB="0"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algn="ctr" fontAlgn="ctr"/>
                      <a:r>
                        <a:rPr lang="fi-FI" sz="2400" b="0" i="0" u="none" strike="noStrike">
                          <a:solidFill>
                            <a:srgbClr val="000000"/>
                          </a:solidFill>
                          <a:effectLst/>
                          <a:latin typeface="Arial" panose="020B0604020202020204" pitchFamily="34" charset="0"/>
                        </a:rPr>
                        <a:t> </a:t>
                      </a:r>
                    </a:p>
                  </a:txBody>
                  <a:tcPr marL="8467" marR="8467" marT="8467" marB="0"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fi-FI" sz="2400" b="0" i="0" u="none" strike="noStrike">
                          <a:solidFill>
                            <a:srgbClr val="000000"/>
                          </a:solidFill>
                          <a:effectLst/>
                          <a:latin typeface="Arial" panose="020B0604020202020204" pitchFamily="34" charset="0"/>
                        </a:rPr>
                        <a:t> </a:t>
                      </a:r>
                    </a:p>
                  </a:txBody>
                  <a:tcPr marL="8467" marR="8467" marT="8467" marB="0"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algn="ctr" fontAlgn="ctr"/>
                      <a:r>
                        <a:rPr lang="fi-FI" sz="2400" b="0" i="0" u="none" strike="noStrike">
                          <a:solidFill>
                            <a:srgbClr val="000000"/>
                          </a:solidFill>
                          <a:effectLst/>
                          <a:latin typeface="Arial" panose="020B0604020202020204" pitchFamily="34" charset="0"/>
                        </a:rPr>
                        <a:t> </a:t>
                      </a:r>
                    </a:p>
                  </a:txBody>
                  <a:tcPr marL="8467" marR="8467" marT="8467" marB="0"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algn="ctr" fontAlgn="ctr"/>
                      <a:r>
                        <a:rPr lang="fi-FI" sz="2400" b="0" i="0" u="none" strike="noStrike">
                          <a:solidFill>
                            <a:srgbClr val="000000"/>
                          </a:solidFill>
                          <a:effectLst/>
                          <a:latin typeface="Arial" panose="020B0604020202020204" pitchFamily="34" charset="0"/>
                        </a:rPr>
                        <a:t> </a:t>
                      </a:r>
                    </a:p>
                  </a:txBody>
                  <a:tcPr marL="8467" marR="8467" marT="8467" marB="0"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fi-FI" sz="2400" b="0" i="0" u="none" strike="noStrike">
                          <a:solidFill>
                            <a:srgbClr val="000000"/>
                          </a:solidFill>
                          <a:effectLst/>
                          <a:latin typeface="Arial" panose="020B0604020202020204" pitchFamily="34" charset="0"/>
                        </a:rPr>
                        <a:t> </a:t>
                      </a:r>
                    </a:p>
                  </a:txBody>
                  <a:tcPr marL="8467" marR="8467" marT="8467" marB="0"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algn="ctr" fontAlgn="ctr"/>
                      <a:r>
                        <a:rPr lang="fi-FI" sz="2400" b="0" i="0" u="none" strike="noStrike">
                          <a:solidFill>
                            <a:srgbClr val="000000"/>
                          </a:solidFill>
                          <a:effectLst/>
                          <a:latin typeface="Arial" panose="020B0604020202020204" pitchFamily="34" charset="0"/>
                        </a:rPr>
                        <a:t> </a:t>
                      </a:r>
                    </a:p>
                  </a:txBody>
                  <a:tcPr marL="8467" marR="8467" marT="8467" marB="0" anchor="ctr">
                    <a:lnL w="12700" cmpd="sng">
                      <a:solidFill>
                        <a:srgbClr val="FFFFFF"/>
                      </a:solid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algn="ctr" fontAlgn="ctr"/>
                      <a:r>
                        <a:rPr lang="fi-FI" sz="2400" b="0" i="0" u="none" strike="noStrike">
                          <a:solidFill>
                            <a:srgbClr val="000000"/>
                          </a:solidFill>
                          <a:effectLst/>
                          <a:latin typeface="Arial" panose="020B0604020202020204" pitchFamily="34" charset="0"/>
                        </a:rPr>
                        <a:t> </a:t>
                      </a:r>
                    </a:p>
                  </a:txBody>
                  <a:tcPr marL="8467" marR="8467" marT="8467" marB="0"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5"/>
                  </a:ext>
                </a:extLst>
              </a:tr>
              <a:tr h="358043">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b"/>
                      <a:r>
                        <a:rPr lang="en-US" sz="1100" b="1" i="0" u="none" strike="noStrike" noProof="0">
                          <a:solidFill>
                            <a:srgbClr val="000000"/>
                          </a:solidFill>
                          <a:effectLst/>
                          <a:latin typeface="+mn-lt"/>
                        </a:rPr>
                        <a:t>Ministry</a:t>
                      </a:r>
                      <a:r>
                        <a:rPr lang="en-US" sz="1100" b="1" i="0" u="none" strike="noStrike" baseline="0" noProof="0">
                          <a:solidFill>
                            <a:srgbClr val="000000"/>
                          </a:solidFill>
                          <a:effectLst/>
                          <a:latin typeface="+mn-lt"/>
                        </a:rPr>
                        <a:t> of Finance</a:t>
                      </a:r>
                      <a:endParaRPr lang="en-US" sz="1100" b="1" i="0" u="none" strike="noStrike" noProof="0">
                        <a:solidFill>
                          <a:srgbClr val="000000"/>
                        </a:solidFill>
                        <a:effectLst/>
                        <a:latin typeface="+mn-lt"/>
                      </a:endParaRPr>
                    </a:p>
                  </a:txBody>
                  <a:tcPr marL="9235" marR="9235" marT="9235" marB="0"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marL="0" algn="ctr" defTabSz="806052" rtl="0" eaLnBrk="1" fontAlgn="ctr" latinLnBrk="0" hangingPunct="1"/>
                      <a:r>
                        <a:rPr lang="fi-FI" sz="1100" b="0" i="0" u="none" strike="noStrike" kern="1200">
                          <a:solidFill>
                            <a:srgbClr val="000000"/>
                          </a:solidFill>
                          <a:effectLst/>
                          <a:latin typeface="Verdana" panose="020B0604030504040204" pitchFamily="34" charset="0"/>
                          <a:ea typeface="+mn-ea"/>
                          <a:cs typeface="+mn-cs"/>
                        </a:rPr>
                        <a:t>19.12.2023</a:t>
                      </a:r>
                    </a:p>
                  </a:txBody>
                  <a:tcPr marL="12700" marR="12700" marT="12700" marB="0"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D001B">
                        <a:tint val="20000"/>
                      </a:srgbClr>
                    </a:solidFill>
                  </a:tcPr>
                </a:tc>
                <a:tc>
                  <a:txBody>
                    <a:bodyPr/>
                    <a:lstStyle/>
                    <a:p>
                      <a:pPr algn="ctr" rtl="0" fontAlgn="ctr"/>
                      <a:r>
                        <a:rPr lang="fi-FI" sz="1100" b="0" i="0" u="none" strike="noStrike">
                          <a:solidFill>
                            <a:srgbClr val="000000"/>
                          </a:solidFill>
                          <a:effectLst/>
                          <a:latin typeface="Verdana" panose="020B0604030504040204" pitchFamily="34" charset="0"/>
                        </a:rPr>
                        <a:t>-0,5</a:t>
                      </a:r>
                    </a:p>
                  </a:txBody>
                  <a:tcPr marL="8467" marR="8467" marT="8467" marB="0" anchor="ct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algn="ctr" rtl="0" fontAlgn="ctr"/>
                      <a:r>
                        <a:rPr lang="fi-FI" sz="1100" b="0" i="0" u="none" strike="noStrike">
                          <a:solidFill>
                            <a:srgbClr val="000000"/>
                          </a:solidFill>
                          <a:effectLst/>
                          <a:latin typeface="Verdana" panose="020B0604030504040204" pitchFamily="34" charset="0"/>
                        </a:rPr>
                        <a:t>0,7</a:t>
                      </a:r>
                    </a:p>
                  </a:txBody>
                  <a:tcPr marL="8467" marR="8467" marT="8467"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algn="ctr" rtl="0" fontAlgn="ctr"/>
                      <a:r>
                        <a:rPr lang="fi-FI" sz="1100" b="0" i="0" u="none" strike="noStrike">
                          <a:solidFill>
                            <a:srgbClr val="000000"/>
                          </a:solidFill>
                          <a:effectLst/>
                          <a:latin typeface="Verdana" panose="020B0604030504040204" pitchFamily="34" charset="0"/>
                        </a:rPr>
                        <a:t>2</a:t>
                      </a:r>
                    </a:p>
                  </a:txBody>
                  <a:tcPr marL="8467" marR="8467" marT="8467"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algn="ctr" rtl="0" fontAlgn="ctr"/>
                      <a:r>
                        <a:rPr lang="fi-FI" sz="1100" b="0" i="0" u="none" strike="noStrike">
                          <a:solidFill>
                            <a:srgbClr val="000000"/>
                          </a:solidFill>
                          <a:effectLst/>
                          <a:latin typeface="Verdana" panose="020B0604030504040204" pitchFamily="34" charset="0"/>
                        </a:rPr>
                        <a:t>-0.8</a:t>
                      </a:r>
                    </a:p>
                  </a:txBody>
                  <a:tcPr marL="8467" marR="8467" marT="8467"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D001B">
                        <a:tint val="20000"/>
                      </a:srgbClr>
                    </a:solidFill>
                  </a:tcPr>
                </a:tc>
                <a:tc>
                  <a:txBody>
                    <a:bodyPr/>
                    <a:lstStyle/>
                    <a:p>
                      <a:pPr algn="ctr" rtl="0" fontAlgn="ctr"/>
                      <a:r>
                        <a:rPr lang="fi-FI" sz="1100" b="0" i="0" u="none" strike="noStrike">
                          <a:solidFill>
                            <a:srgbClr val="000000"/>
                          </a:solidFill>
                          <a:effectLst/>
                          <a:latin typeface="Verdana" panose="020B0604030504040204" pitchFamily="34" charset="0"/>
                        </a:rPr>
                        <a:t>0,7</a:t>
                      </a:r>
                    </a:p>
                  </a:txBody>
                  <a:tcPr marL="8467" marR="8467" marT="8467"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D001B">
                        <a:tint val="20000"/>
                      </a:srgbClr>
                    </a:solidFill>
                  </a:tcPr>
                </a:tc>
                <a:tc>
                  <a:txBody>
                    <a:bodyPr/>
                    <a:lstStyle/>
                    <a:p>
                      <a:pPr algn="ctr" rtl="0" fontAlgn="ctr"/>
                      <a:r>
                        <a:rPr lang="fi-FI" sz="1100" b="0" i="0" u="none" strike="noStrike">
                          <a:solidFill>
                            <a:srgbClr val="000000"/>
                          </a:solidFill>
                          <a:effectLst/>
                          <a:latin typeface="Verdana" panose="020B0604030504040204" pitchFamily="34" charset="0"/>
                        </a:rPr>
                        <a:t>2</a:t>
                      </a:r>
                    </a:p>
                  </a:txBody>
                  <a:tcPr marL="8467" marR="8467" marT="8467" marB="0"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D001B">
                        <a:tint val="20000"/>
                      </a:srgbClr>
                    </a:solidFill>
                  </a:tcPr>
                </a:tc>
                <a:tc>
                  <a:txBody>
                    <a:bodyPr/>
                    <a:lstStyle/>
                    <a:p>
                      <a:pPr algn="ctr" rtl="0" fontAlgn="ctr"/>
                      <a:r>
                        <a:rPr lang="fi-FI" sz="1100" b="0" i="0" u="none" strike="noStrike">
                          <a:solidFill>
                            <a:srgbClr val="000000"/>
                          </a:solidFill>
                          <a:effectLst/>
                          <a:latin typeface="Verdana" panose="020B0604030504040204" pitchFamily="34" charset="0"/>
                        </a:rPr>
                        <a:t>-1,3</a:t>
                      </a:r>
                    </a:p>
                  </a:txBody>
                  <a:tcPr marL="8467" marR="8467" marT="8467"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algn="ctr" rtl="0" fontAlgn="ctr"/>
                      <a:r>
                        <a:rPr lang="fi-FI" sz="1100" b="0" i="0" u="none" strike="noStrike">
                          <a:solidFill>
                            <a:srgbClr val="000000"/>
                          </a:solidFill>
                          <a:effectLst/>
                          <a:latin typeface="Verdana" panose="020B0604030504040204" pitchFamily="34" charset="0"/>
                        </a:rPr>
                        <a:t>2</a:t>
                      </a:r>
                    </a:p>
                  </a:txBody>
                  <a:tcPr marL="8467" marR="8467" marT="8467"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algn="ctr" rtl="0" fontAlgn="ctr"/>
                      <a:r>
                        <a:rPr lang="fi-FI" sz="1100" b="0" i="0" u="none" strike="noStrike">
                          <a:solidFill>
                            <a:srgbClr val="000000"/>
                          </a:solidFill>
                          <a:effectLst/>
                          <a:latin typeface="Verdana" panose="020B0604030504040204" pitchFamily="34" charset="0"/>
                        </a:rPr>
                        <a:t>3,8</a:t>
                      </a:r>
                    </a:p>
                  </a:txBody>
                  <a:tcPr marL="8467" marR="8467" marT="8467" marB="0"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ctr"/>
                      <a:r>
                        <a:rPr lang="fi-FI" sz="1100" b="0" i="0" u="none" strike="noStrike">
                          <a:solidFill>
                            <a:srgbClr val="000000"/>
                          </a:solidFill>
                          <a:effectLst/>
                          <a:latin typeface="Verdana" panose="020B0604030504040204" pitchFamily="34" charset="0"/>
                        </a:rPr>
                        <a:t>-5,6</a:t>
                      </a:r>
                    </a:p>
                  </a:txBody>
                  <a:tcPr marL="8467" marR="8467" marT="8467"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D001B">
                        <a:tint val="20000"/>
                      </a:srgbClr>
                    </a:solidFill>
                  </a:tcPr>
                </a:tc>
                <a:tc>
                  <a:txBody>
                    <a:bodyPr/>
                    <a:lstStyle/>
                    <a:p>
                      <a:pPr algn="ctr" rtl="0" fontAlgn="ctr"/>
                      <a:r>
                        <a:rPr lang="fi-FI" sz="1100" b="0" i="0" u="none" strike="noStrike">
                          <a:solidFill>
                            <a:srgbClr val="000000"/>
                          </a:solidFill>
                          <a:effectLst/>
                          <a:latin typeface="Verdana" panose="020B0604030504040204" pitchFamily="34" charset="0"/>
                        </a:rPr>
                        <a:t>2,2</a:t>
                      </a:r>
                    </a:p>
                  </a:txBody>
                  <a:tcPr marL="8467" marR="8467" marT="8467"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D001B">
                        <a:tint val="20000"/>
                      </a:srgbClr>
                    </a:solidFill>
                  </a:tcPr>
                </a:tc>
                <a:tc>
                  <a:txBody>
                    <a:bodyPr/>
                    <a:lstStyle/>
                    <a:p>
                      <a:pPr algn="ctr" rtl="0" fontAlgn="ctr"/>
                      <a:r>
                        <a:rPr lang="fi-FI" sz="1100" b="0" i="0" u="none" strike="noStrike">
                          <a:solidFill>
                            <a:srgbClr val="000000"/>
                          </a:solidFill>
                          <a:effectLst/>
                          <a:latin typeface="Verdana" panose="020B0604030504040204" pitchFamily="34" charset="0"/>
                        </a:rPr>
                        <a:t>4,6</a:t>
                      </a:r>
                    </a:p>
                  </a:txBody>
                  <a:tcPr marL="8467" marR="8467" marT="8467" marB="0"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D001B">
                        <a:tint val="20000"/>
                      </a:srgbClr>
                    </a:solidFill>
                  </a:tcPr>
                </a:tc>
                <a:tc>
                  <a:txBody>
                    <a:bodyPr/>
                    <a:lstStyle/>
                    <a:p>
                      <a:pPr algn="ctr" rtl="0" fontAlgn="ctr"/>
                      <a:r>
                        <a:rPr lang="fi-FI" sz="1100" b="0" i="0" u="none" strike="noStrike">
                          <a:solidFill>
                            <a:srgbClr val="000000"/>
                          </a:solidFill>
                          <a:effectLst/>
                          <a:latin typeface="Verdana" panose="020B0604030504040204" pitchFamily="34" charset="0"/>
                        </a:rPr>
                        <a:t>6,3</a:t>
                      </a:r>
                    </a:p>
                  </a:txBody>
                  <a:tcPr marL="8467" marR="8467" marT="8467"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algn="ctr" rtl="0" fontAlgn="ctr"/>
                      <a:r>
                        <a:rPr lang="fi-FI" sz="1100" b="0" i="0" u="none" strike="noStrike">
                          <a:solidFill>
                            <a:srgbClr val="000000"/>
                          </a:solidFill>
                          <a:effectLst/>
                          <a:latin typeface="Verdana" panose="020B0604030504040204" pitchFamily="34" charset="0"/>
                        </a:rPr>
                        <a:t>2</a:t>
                      </a:r>
                    </a:p>
                  </a:txBody>
                  <a:tcPr marL="8467" marR="8467" marT="8467"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algn="ctr" rtl="0" fontAlgn="ctr"/>
                      <a:r>
                        <a:rPr lang="fi-FI" sz="1100" b="0" i="0" u="none" strike="noStrike">
                          <a:solidFill>
                            <a:srgbClr val="000000"/>
                          </a:solidFill>
                          <a:effectLst/>
                          <a:latin typeface="Verdana" panose="020B0604030504040204" pitchFamily="34" charset="0"/>
                        </a:rPr>
                        <a:t>1,4</a:t>
                      </a:r>
                    </a:p>
                  </a:txBody>
                  <a:tcPr marL="8467" marR="8467" marT="8467" marB="0"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ctr"/>
                      <a:r>
                        <a:rPr lang="fi-FI" sz="1100" b="0" i="0" u="none" strike="noStrike">
                          <a:solidFill>
                            <a:srgbClr val="000000"/>
                          </a:solidFill>
                          <a:effectLst/>
                          <a:latin typeface="Verdana" panose="020B0604030504040204" pitchFamily="34" charset="0"/>
                        </a:rPr>
                        <a:t>7,2</a:t>
                      </a:r>
                    </a:p>
                  </a:txBody>
                  <a:tcPr marL="8467" marR="8467" marT="8467"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D001B">
                        <a:tint val="20000"/>
                      </a:srgbClr>
                    </a:solidFill>
                  </a:tcPr>
                </a:tc>
                <a:tc>
                  <a:txBody>
                    <a:bodyPr/>
                    <a:lstStyle/>
                    <a:p>
                      <a:pPr algn="ctr" rtl="0" fontAlgn="ctr"/>
                      <a:r>
                        <a:rPr lang="fi-FI" sz="1100" b="0" i="0" u="none" strike="noStrike">
                          <a:solidFill>
                            <a:srgbClr val="000000"/>
                          </a:solidFill>
                          <a:effectLst/>
                          <a:latin typeface="Verdana" panose="020B0604030504040204" pitchFamily="34" charset="0"/>
                        </a:rPr>
                        <a:t>7,5</a:t>
                      </a:r>
                    </a:p>
                  </a:txBody>
                  <a:tcPr marL="8467" marR="8467" marT="8467" marB="0"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D001B">
                        <a:tint val="20000"/>
                      </a:srgbClr>
                    </a:solidFill>
                  </a:tcPr>
                </a:tc>
                <a:tc>
                  <a:txBody>
                    <a:bodyPr/>
                    <a:lstStyle/>
                    <a:p>
                      <a:pPr algn="ctr" rtl="0" fontAlgn="ctr"/>
                      <a:r>
                        <a:rPr lang="fi-FI" sz="1100" b="0" i="0" u="none" strike="noStrike">
                          <a:solidFill>
                            <a:srgbClr val="000000"/>
                          </a:solidFill>
                          <a:effectLst/>
                          <a:latin typeface="Verdana" panose="020B0604030504040204" pitchFamily="34" charset="0"/>
                        </a:rPr>
                        <a:t>7,1</a:t>
                      </a:r>
                    </a:p>
                  </a:txBody>
                  <a:tcPr marL="8467" marR="8467" marT="8467" marB="0"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D001B">
                        <a:tint val="20000"/>
                      </a:srgbClr>
                    </a:solidFill>
                  </a:tcPr>
                </a:tc>
                <a:extLst>
                  <a:ext uri="{0D108BD9-81ED-4DB2-BD59-A6C34878D82A}">
                    <a16:rowId xmlns:a16="http://schemas.microsoft.com/office/drawing/2014/main" val="10006"/>
                  </a:ext>
                </a:extLst>
              </a:tr>
              <a:tr h="358043">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b"/>
                      <a:r>
                        <a:rPr lang="en-US" sz="1100" b="1" i="0" u="none" strike="noStrike" noProof="0">
                          <a:solidFill>
                            <a:srgbClr val="000000"/>
                          </a:solidFill>
                          <a:effectLst/>
                          <a:latin typeface="+mn-lt"/>
                        </a:rPr>
                        <a:t>Bank</a:t>
                      </a:r>
                      <a:r>
                        <a:rPr lang="en-US" sz="1100" b="1" i="0" u="none" strike="noStrike" baseline="0" noProof="0">
                          <a:solidFill>
                            <a:srgbClr val="000000"/>
                          </a:solidFill>
                          <a:effectLst/>
                          <a:latin typeface="+mn-lt"/>
                        </a:rPr>
                        <a:t> of Finland</a:t>
                      </a:r>
                      <a:endParaRPr lang="en-US" sz="1100" b="1" i="0" u="none" strike="noStrike" noProof="0">
                        <a:solidFill>
                          <a:srgbClr val="000000"/>
                        </a:solidFill>
                        <a:effectLst/>
                        <a:latin typeface="+mn-lt"/>
                      </a:endParaRPr>
                    </a:p>
                  </a:txBody>
                  <a:tcPr marL="9235" marR="9235" marT="9235" marB="0"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marL="0" algn="ctr" defTabSz="806052" rtl="0" eaLnBrk="1" fontAlgn="ctr" latinLnBrk="0" hangingPunct="1"/>
                      <a:r>
                        <a:rPr lang="fi-FI" sz="1100" b="0" i="0" u="none" strike="noStrike" kern="1200" dirty="0">
                          <a:solidFill>
                            <a:srgbClr val="000000"/>
                          </a:solidFill>
                          <a:effectLst/>
                          <a:latin typeface="Verdana" panose="020B0604030504040204" pitchFamily="34" charset="0"/>
                          <a:ea typeface="+mn-ea"/>
                          <a:cs typeface="+mn-cs"/>
                        </a:rPr>
                        <a:t>15.3.2024</a:t>
                      </a:r>
                    </a:p>
                  </a:txBody>
                  <a:tcPr marL="12700" marR="12700" marT="12700" marB="0"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D001B">
                        <a:tint val="20000"/>
                      </a:srgbClr>
                    </a:solidFill>
                  </a:tcPr>
                </a:tc>
                <a:tc>
                  <a:txBody>
                    <a:bodyPr/>
                    <a:lstStyle/>
                    <a:p>
                      <a:pPr algn="ctr" rtl="0" fontAlgn="ctr"/>
                      <a:r>
                        <a:rPr lang="fi-FI" sz="1100" b="0" i="0" u="none" strike="noStrike">
                          <a:solidFill>
                            <a:srgbClr val="000000"/>
                          </a:solidFill>
                          <a:effectLst/>
                          <a:latin typeface="Verdana" panose="020B0604030504040204" pitchFamily="34" charset="0"/>
                        </a:rPr>
                        <a:t>-1</a:t>
                      </a:r>
                    </a:p>
                  </a:txBody>
                  <a:tcPr marL="8467" marR="8467" marT="8467" marB="0" anchor="ct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algn="ctr" rtl="0" fontAlgn="ctr"/>
                      <a:r>
                        <a:rPr lang="fi-FI" sz="1100" b="0" i="0" u="none" strike="noStrike">
                          <a:solidFill>
                            <a:srgbClr val="000000"/>
                          </a:solidFill>
                          <a:effectLst/>
                          <a:latin typeface="Verdana" panose="020B0604030504040204" pitchFamily="34" charset="0"/>
                        </a:rPr>
                        <a:t>-0,5</a:t>
                      </a:r>
                    </a:p>
                  </a:txBody>
                  <a:tcPr marL="8467" marR="8467" marT="8467"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algn="ctr" rtl="0" fontAlgn="ctr"/>
                      <a:r>
                        <a:rPr lang="fi-FI" sz="1100" b="0" i="0" u="none" strike="noStrike">
                          <a:solidFill>
                            <a:srgbClr val="000000"/>
                          </a:solidFill>
                          <a:effectLst/>
                          <a:latin typeface="Verdana" panose="020B0604030504040204" pitchFamily="34" charset="0"/>
                        </a:rPr>
                        <a:t>1,7</a:t>
                      </a:r>
                    </a:p>
                  </a:txBody>
                  <a:tcPr marL="8467" marR="8467" marT="8467"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algn="ctr" rtl="0" fontAlgn="ctr"/>
                      <a:r>
                        <a:rPr lang="fi-FI" sz="1100" b="0" i="0" u="none" strike="noStrike">
                          <a:solidFill>
                            <a:srgbClr val="000000"/>
                          </a:solidFill>
                          <a:effectLst/>
                          <a:latin typeface="Verdana" panose="020B0604030504040204" pitchFamily="34" charset="0"/>
                        </a:rPr>
                        <a:t>-0,8</a:t>
                      </a:r>
                    </a:p>
                  </a:txBody>
                  <a:tcPr marL="8467" marR="8467" marT="8467"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D001B">
                        <a:tint val="20000"/>
                      </a:srgbClr>
                    </a:solidFill>
                  </a:tcPr>
                </a:tc>
                <a:tc>
                  <a:txBody>
                    <a:bodyPr/>
                    <a:lstStyle/>
                    <a:p>
                      <a:pPr algn="ctr" rtl="0" fontAlgn="ctr"/>
                      <a:r>
                        <a:rPr lang="fi-FI" sz="1100" b="0" i="0" u="none" strike="noStrike">
                          <a:solidFill>
                            <a:srgbClr val="000000"/>
                          </a:solidFill>
                          <a:effectLst/>
                          <a:latin typeface="Verdana" panose="020B0604030504040204" pitchFamily="34" charset="0"/>
                        </a:rPr>
                        <a:t>0,5</a:t>
                      </a:r>
                    </a:p>
                  </a:txBody>
                  <a:tcPr marL="8467" marR="8467" marT="8467"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D001B">
                        <a:tint val="20000"/>
                      </a:srgbClr>
                    </a:solidFill>
                  </a:tcPr>
                </a:tc>
                <a:tc>
                  <a:txBody>
                    <a:bodyPr/>
                    <a:lstStyle/>
                    <a:p>
                      <a:pPr algn="ctr" rtl="0" fontAlgn="ctr"/>
                      <a:r>
                        <a:rPr lang="fi-FI" sz="1100" b="0" i="0" u="none" strike="noStrike">
                          <a:solidFill>
                            <a:srgbClr val="000000"/>
                          </a:solidFill>
                          <a:effectLst/>
                          <a:latin typeface="Verdana" panose="020B0604030504040204" pitchFamily="34" charset="0"/>
                        </a:rPr>
                        <a:t>1,3</a:t>
                      </a:r>
                    </a:p>
                  </a:txBody>
                  <a:tcPr marL="8467" marR="8467" marT="8467" marB="0"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D001B">
                        <a:tint val="20000"/>
                      </a:srgbClr>
                    </a:solidFill>
                  </a:tcPr>
                </a:tc>
                <a:tc>
                  <a:txBody>
                    <a:bodyPr/>
                    <a:lstStyle/>
                    <a:p>
                      <a:pPr algn="ctr" rtl="0" fontAlgn="ctr"/>
                      <a:r>
                        <a:rPr lang="fi-FI" sz="1100" b="0" i="0" u="none" strike="noStrike">
                          <a:solidFill>
                            <a:srgbClr val="000000"/>
                          </a:solidFill>
                          <a:effectLst/>
                          <a:latin typeface="Verdana" panose="020B0604030504040204" pitchFamily="34" charset="0"/>
                        </a:rPr>
                        <a:t>-1,2</a:t>
                      </a:r>
                    </a:p>
                  </a:txBody>
                  <a:tcPr marL="8467" marR="8467" marT="8467"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algn="ctr" rtl="0" fontAlgn="ctr"/>
                      <a:r>
                        <a:rPr lang="fi-FI" sz="1100" b="0" i="0" u="none" strike="noStrike">
                          <a:solidFill>
                            <a:srgbClr val="000000"/>
                          </a:solidFill>
                          <a:effectLst/>
                          <a:latin typeface="Verdana" panose="020B0604030504040204" pitchFamily="34" charset="0"/>
                        </a:rPr>
                        <a:t>-1,4</a:t>
                      </a:r>
                    </a:p>
                  </a:txBody>
                  <a:tcPr marL="8467" marR="8467" marT="8467"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algn="ctr" rtl="0" fontAlgn="ctr"/>
                      <a:r>
                        <a:rPr lang="fi-FI" sz="1100" b="0" i="0" u="none" strike="noStrike">
                          <a:solidFill>
                            <a:srgbClr val="000000"/>
                          </a:solidFill>
                          <a:effectLst/>
                          <a:latin typeface="Verdana" panose="020B0604030504040204" pitchFamily="34" charset="0"/>
                        </a:rPr>
                        <a:t>2,5</a:t>
                      </a:r>
                    </a:p>
                  </a:txBody>
                  <a:tcPr marL="8467" marR="8467" marT="8467" marB="0"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ctr"/>
                      <a:r>
                        <a:rPr lang="fi-FI" sz="1100" b="0" i="0" u="none" strike="noStrike">
                          <a:solidFill>
                            <a:srgbClr val="000000"/>
                          </a:solidFill>
                          <a:effectLst/>
                          <a:latin typeface="Verdana" panose="020B0604030504040204" pitchFamily="34" charset="0"/>
                        </a:rPr>
                        <a:t>-5,5</a:t>
                      </a:r>
                    </a:p>
                  </a:txBody>
                  <a:tcPr marL="8467" marR="8467" marT="8467"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D001B">
                        <a:tint val="20000"/>
                      </a:srgbClr>
                    </a:solidFill>
                  </a:tcPr>
                </a:tc>
                <a:tc>
                  <a:txBody>
                    <a:bodyPr/>
                    <a:lstStyle/>
                    <a:p>
                      <a:pPr algn="ctr" rtl="0" fontAlgn="ctr"/>
                      <a:r>
                        <a:rPr lang="fi-FI" sz="1100" b="0" i="0" u="none" strike="noStrike">
                          <a:solidFill>
                            <a:srgbClr val="000000"/>
                          </a:solidFill>
                          <a:effectLst/>
                          <a:latin typeface="Verdana" panose="020B0604030504040204" pitchFamily="34" charset="0"/>
                        </a:rPr>
                        <a:t>-0,8</a:t>
                      </a:r>
                    </a:p>
                  </a:txBody>
                  <a:tcPr marL="8467" marR="8467" marT="8467"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D001B">
                        <a:tint val="20000"/>
                      </a:srgbClr>
                    </a:solidFill>
                  </a:tcPr>
                </a:tc>
                <a:tc>
                  <a:txBody>
                    <a:bodyPr/>
                    <a:lstStyle/>
                    <a:p>
                      <a:pPr algn="ctr" rtl="0" fontAlgn="ctr"/>
                      <a:r>
                        <a:rPr lang="fi-FI" sz="1100" b="0" i="0" u="none" strike="noStrike">
                          <a:solidFill>
                            <a:srgbClr val="000000"/>
                          </a:solidFill>
                          <a:effectLst/>
                          <a:latin typeface="Verdana" panose="020B0604030504040204" pitchFamily="34" charset="0"/>
                        </a:rPr>
                        <a:t>4,4</a:t>
                      </a:r>
                    </a:p>
                  </a:txBody>
                  <a:tcPr marL="8467" marR="8467" marT="8467" marB="0"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D001B">
                        <a:tint val="20000"/>
                      </a:srgbClr>
                    </a:solidFill>
                  </a:tcPr>
                </a:tc>
                <a:tc>
                  <a:txBody>
                    <a:bodyPr/>
                    <a:lstStyle/>
                    <a:p>
                      <a:pPr algn="ctr" rtl="0" fontAlgn="ctr"/>
                      <a:r>
                        <a:rPr lang="fi-FI" sz="1100" b="0" i="0" u="none" strike="noStrike">
                          <a:solidFill>
                            <a:srgbClr val="000000"/>
                          </a:solidFill>
                          <a:effectLst/>
                          <a:latin typeface="Verdana" panose="020B0604030504040204" pitchFamily="34" charset="0"/>
                        </a:rPr>
                        <a:t>4,3</a:t>
                      </a:r>
                    </a:p>
                  </a:txBody>
                  <a:tcPr marL="8467" marR="8467" marT="8467"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algn="ctr" rtl="0" fontAlgn="ctr"/>
                      <a:r>
                        <a:rPr lang="fi-FI" sz="1100" b="0" i="0" u="none" strike="noStrike">
                          <a:solidFill>
                            <a:srgbClr val="000000"/>
                          </a:solidFill>
                          <a:effectLst/>
                          <a:latin typeface="Verdana" panose="020B0604030504040204" pitchFamily="34" charset="0"/>
                        </a:rPr>
                        <a:t>0,9</a:t>
                      </a:r>
                    </a:p>
                  </a:txBody>
                  <a:tcPr marL="8467" marR="8467" marT="8467"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algn="ctr" rtl="0" fontAlgn="ctr"/>
                      <a:r>
                        <a:rPr lang="fi-FI" sz="1100" b="0" i="0" u="none" strike="noStrike">
                          <a:solidFill>
                            <a:srgbClr val="000000"/>
                          </a:solidFill>
                          <a:effectLst/>
                          <a:latin typeface="Verdana" panose="020B0604030504040204" pitchFamily="34" charset="0"/>
                        </a:rPr>
                        <a:t>1,4</a:t>
                      </a:r>
                    </a:p>
                  </a:txBody>
                  <a:tcPr marL="8467" marR="8467" marT="8467" marB="0"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ctr"/>
                      <a:r>
                        <a:rPr lang="fi-FI" sz="1100" b="0" i="0" u="none" strike="noStrike">
                          <a:solidFill>
                            <a:srgbClr val="000000"/>
                          </a:solidFill>
                          <a:effectLst/>
                          <a:latin typeface="Verdana" panose="020B0604030504040204" pitchFamily="34" charset="0"/>
                        </a:rPr>
                        <a:t>7,2</a:t>
                      </a:r>
                    </a:p>
                  </a:txBody>
                  <a:tcPr marL="8467" marR="8467" marT="8467"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D001B">
                        <a:tint val="20000"/>
                      </a:srgbClr>
                    </a:solidFill>
                  </a:tcPr>
                </a:tc>
                <a:tc>
                  <a:txBody>
                    <a:bodyPr/>
                    <a:lstStyle/>
                    <a:p>
                      <a:pPr algn="ctr" rtl="0" fontAlgn="ctr"/>
                      <a:r>
                        <a:rPr lang="fi-FI" sz="1100" b="0" i="0" u="none" strike="noStrike">
                          <a:solidFill>
                            <a:srgbClr val="000000"/>
                          </a:solidFill>
                          <a:effectLst/>
                          <a:latin typeface="Verdana" panose="020B0604030504040204" pitchFamily="34" charset="0"/>
                        </a:rPr>
                        <a:t>7,8</a:t>
                      </a:r>
                    </a:p>
                  </a:txBody>
                  <a:tcPr marL="8467" marR="8467" marT="8467" marB="0"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D001B">
                        <a:tint val="20000"/>
                      </a:srgbClr>
                    </a:solidFill>
                  </a:tcPr>
                </a:tc>
                <a:tc>
                  <a:txBody>
                    <a:bodyPr/>
                    <a:lstStyle/>
                    <a:p>
                      <a:pPr algn="ctr" rtl="0" fontAlgn="ctr"/>
                      <a:r>
                        <a:rPr lang="fi-FI" sz="1100" b="0" i="0" u="none" strike="noStrike">
                          <a:solidFill>
                            <a:srgbClr val="000000"/>
                          </a:solidFill>
                          <a:effectLst/>
                          <a:latin typeface="Verdana" panose="020B0604030504040204" pitchFamily="34" charset="0"/>
                        </a:rPr>
                        <a:t>7,4</a:t>
                      </a:r>
                    </a:p>
                  </a:txBody>
                  <a:tcPr marL="8467" marR="8467" marT="8467" marB="0"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D001B">
                        <a:tint val="20000"/>
                      </a:srgbClr>
                    </a:solidFill>
                  </a:tcPr>
                </a:tc>
                <a:extLst>
                  <a:ext uri="{0D108BD9-81ED-4DB2-BD59-A6C34878D82A}">
                    <a16:rowId xmlns:a16="http://schemas.microsoft.com/office/drawing/2014/main" val="10007"/>
                  </a:ext>
                </a:extLst>
              </a:tr>
              <a:tr h="186739">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b"/>
                      <a:r>
                        <a:rPr lang="en-US" sz="1100" b="1" u="none" strike="noStrike" noProof="0">
                          <a:solidFill>
                            <a:srgbClr val="000000"/>
                          </a:solidFill>
                          <a:effectLst/>
                          <a:latin typeface="+mn-lt"/>
                        </a:rPr>
                        <a:t>ETLA</a:t>
                      </a:r>
                      <a:endParaRPr lang="en-US" sz="1100" b="1" i="0" u="none" strike="noStrike" noProof="0">
                        <a:solidFill>
                          <a:srgbClr val="000000"/>
                        </a:solidFill>
                        <a:effectLst/>
                        <a:latin typeface="+mn-lt"/>
                      </a:endParaRPr>
                    </a:p>
                  </a:txBody>
                  <a:tcPr marL="9235" marR="9235" marT="9235" marB="0"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marL="0" algn="ctr" defTabSz="806052" rtl="0" eaLnBrk="1" fontAlgn="ctr" latinLnBrk="0" hangingPunct="1"/>
                      <a:r>
                        <a:rPr lang="fi-FI" sz="1100" b="0" i="0" u="none" strike="noStrike" kern="1200">
                          <a:solidFill>
                            <a:srgbClr val="000000"/>
                          </a:solidFill>
                          <a:effectLst/>
                          <a:latin typeface="Verdana" panose="020B0604030504040204" pitchFamily="34" charset="0"/>
                          <a:ea typeface="+mn-ea"/>
                          <a:cs typeface="+mn-cs"/>
                        </a:rPr>
                        <a:t>14.9.2023</a:t>
                      </a:r>
                    </a:p>
                  </a:txBody>
                  <a:tcPr marL="12700" marR="12700" marT="12700" marB="0"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D001B">
                        <a:tint val="20000"/>
                      </a:srgbClr>
                    </a:solidFill>
                  </a:tcPr>
                </a:tc>
                <a:tc>
                  <a:txBody>
                    <a:bodyPr/>
                    <a:lstStyle/>
                    <a:p>
                      <a:pPr algn="ctr" rtl="0" fontAlgn="ctr"/>
                      <a:r>
                        <a:rPr lang="fi-FI" sz="1100" b="0" i="0" u="none" strike="noStrike">
                          <a:solidFill>
                            <a:srgbClr val="000000"/>
                          </a:solidFill>
                          <a:effectLst/>
                          <a:latin typeface="Verdana" panose="020B0604030504040204" pitchFamily="34" charset="0"/>
                        </a:rPr>
                        <a:t>-0,3</a:t>
                      </a:r>
                    </a:p>
                  </a:txBody>
                  <a:tcPr marL="8467" marR="8467" marT="8467" marB="0" anchor="ct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algn="ctr" rtl="0" fontAlgn="ctr"/>
                      <a:r>
                        <a:rPr lang="fi-FI" sz="1100" b="0" i="0" u="none" strike="noStrike">
                          <a:solidFill>
                            <a:srgbClr val="000000"/>
                          </a:solidFill>
                          <a:effectLst/>
                          <a:latin typeface="Verdana" panose="020B0604030504040204" pitchFamily="34" charset="0"/>
                        </a:rPr>
                        <a:t>0,8</a:t>
                      </a:r>
                    </a:p>
                  </a:txBody>
                  <a:tcPr marL="8467" marR="8467" marT="8467"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algn="ctr" rtl="0" fontAlgn="ctr"/>
                      <a:r>
                        <a:rPr lang="fi-FI" sz="1100" b="0" i="0" u="none" strike="noStrike">
                          <a:solidFill>
                            <a:srgbClr val="000000"/>
                          </a:solidFill>
                          <a:effectLst/>
                          <a:latin typeface="Verdana" panose="020B0604030504040204" pitchFamily="34" charset="0"/>
                        </a:rPr>
                        <a:t>1,2</a:t>
                      </a:r>
                    </a:p>
                  </a:txBody>
                  <a:tcPr marL="8467" marR="8467" marT="8467"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algn="ctr" rtl="0" fontAlgn="ctr"/>
                      <a:r>
                        <a:rPr lang="fi-FI" sz="1100" b="0" i="0" u="none" strike="noStrike">
                          <a:solidFill>
                            <a:srgbClr val="000000"/>
                          </a:solidFill>
                          <a:effectLst/>
                          <a:latin typeface="Verdana" panose="020B0604030504040204" pitchFamily="34" charset="0"/>
                        </a:rPr>
                        <a:t>-0,2</a:t>
                      </a:r>
                    </a:p>
                  </a:txBody>
                  <a:tcPr marL="8467" marR="8467" marT="8467"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D001B">
                        <a:tint val="20000"/>
                      </a:srgbClr>
                    </a:solidFill>
                  </a:tcPr>
                </a:tc>
                <a:tc>
                  <a:txBody>
                    <a:bodyPr/>
                    <a:lstStyle/>
                    <a:p>
                      <a:pPr algn="ctr" rtl="0" fontAlgn="ctr"/>
                      <a:r>
                        <a:rPr lang="fi-FI" sz="1100" b="0" i="0" u="none" strike="noStrike">
                          <a:solidFill>
                            <a:srgbClr val="000000"/>
                          </a:solidFill>
                          <a:effectLst/>
                          <a:latin typeface="Verdana" panose="020B0604030504040204" pitchFamily="34" charset="0"/>
                        </a:rPr>
                        <a:t>0,9</a:t>
                      </a:r>
                    </a:p>
                  </a:txBody>
                  <a:tcPr marL="8467" marR="8467" marT="8467"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D001B">
                        <a:tint val="20000"/>
                      </a:srgbClr>
                    </a:solidFill>
                  </a:tcPr>
                </a:tc>
                <a:tc>
                  <a:txBody>
                    <a:bodyPr/>
                    <a:lstStyle/>
                    <a:p>
                      <a:pPr algn="ctr" rtl="0" fontAlgn="ctr"/>
                      <a:r>
                        <a:rPr lang="fi-FI" sz="1100" b="0" i="0" u="none" strike="noStrike">
                          <a:solidFill>
                            <a:srgbClr val="000000"/>
                          </a:solidFill>
                          <a:effectLst/>
                          <a:latin typeface="Verdana" panose="020B0604030504040204" pitchFamily="34" charset="0"/>
                        </a:rPr>
                        <a:t>1,2</a:t>
                      </a:r>
                    </a:p>
                  </a:txBody>
                  <a:tcPr marL="8467" marR="8467" marT="8467" marB="0"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D001B">
                        <a:tint val="20000"/>
                      </a:srgbClr>
                    </a:solidFill>
                  </a:tcPr>
                </a:tc>
                <a:tc>
                  <a:txBody>
                    <a:bodyPr/>
                    <a:lstStyle/>
                    <a:p>
                      <a:pPr algn="ctr" rtl="0" fontAlgn="ctr"/>
                      <a:r>
                        <a:rPr lang="fi-FI" sz="1100" b="0" i="0" u="none" strike="noStrike">
                          <a:solidFill>
                            <a:srgbClr val="000000"/>
                          </a:solidFill>
                          <a:effectLst/>
                          <a:latin typeface="Verdana" panose="020B0604030504040204" pitchFamily="34" charset="0"/>
                        </a:rPr>
                        <a:t>-0,3</a:t>
                      </a:r>
                    </a:p>
                  </a:txBody>
                  <a:tcPr marL="8467" marR="8467" marT="8467"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algn="ctr" rtl="0" fontAlgn="ctr"/>
                      <a:r>
                        <a:rPr lang="fi-FI" sz="1100" b="0" i="0" u="none" strike="noStrike">
                          <a:solidFill>
                            <a:srgbClr val="000000"/>
                          </a:solidFill>
                          <a:effectLst/>
                          <a:latin typeface="Verdana" panose="020B0604030504040204" pitchFamily="34" charset="0"/>
                        </a:rPr>
                        <a:t>7,1</a:t>
                      </a:r>
                    </a:p>
                  </a:txBody>
                  <a:tcPr marL="8467" marR="8467" marT="8467"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algn="ctr" rtl="0" fontAlgn="ctr"/>
                      <a:r>
                        <a:rPr lang="fi-FI" sz="1100" b="0" i="0" u="none" strike="noStrike">
                          <a:solidFill>
                            <a:srgbClr val="000000"/>
                          </a:solidFill>
                          <a:effectLst/>
                          <a:latin typeface="Verdana" panose="020B0604030504040204" pitchFamily="34" charset="0"/>
                        </a:rPr>
                        <a:t>3,6</a:t>
                      </a:r>
                    </a:p>
                  </a:txBody>
                  <a:tcPr marL="8467" marR="8467" marT="8467" marB="0"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ctr"/>
                      <a:r>
                        <a:rPr lang="fi-FI" sz="1100" b="0" i="0" u="none" strike="noStrike">
                          <a:solidFill>
                            <a:srgbClr val="000000"/>
                          </a:solidFill>
                          <a:effectLst/>
                          <a:latin typeface="Verdana" panose="020B0604030504040204" pitchFamily="34" charset="0"/>
                        </a:rPr>
                        <a:t>-4,6</a:t>
                      </a:r>
                    </a:p>
                  </a:txBody>
                  <a:tcPr marL="8467" marR="8467" marT="8467"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D001B">
                        <a:tint val="20000"/>
                      </a:srgbClr>
                    </a:solidFill>
                  </a:tcPr>
                </a:tc>
                <a:tc>
                  <a:txBody>
                    <a:bodyPr/>
                    <a:lstStyle/>
                    <a:p>
                      <a:pPr algn="ctr" rtl="0" fontAlgn="ctr"/>
                      <a:r>
                        <a:rPr lang="fi-FI" sz="1100" b="0" i="0" u="none" strike="noStrike">
                          <a:solidFill>
                            <a:srgbClr val="000000"/>
                          </a:solidFill>
                          <a:effectLst/>
                          <a:latin typeface="Verdana" panose="020B0604030504040204" pitchFamily="34" charset="0"/>
                        </a:rPr>
                        <a:t>1,9</a:t>
                      </a:r>
                    </a:p>
                  </a:txBody>
                  <a:tcPr marL="8467" marR="8467" marT="8467"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D001B">
                        <a:tint val="20000"/>
                      </a:srgbClr>
                    </a:solidFill>
                  </a:tcPr>
                </a:tc>
                <a:tc>
                  <a:txBody>
                    <a:bodyPr/>
                    <a:lstStyle/>
                    <a:p>
                      <a:pPr algn="ctr" rtl="0" fontAlgn="ctr"/>
                      <a:r>
                        <a:rPr lang="fi-FI" sz="1100" b="0" i="0" u="none" strike="noStrike">
                          <a:solidFill>
                            <a:srgbClr val="000000"/>
                          </a:solidFill>
                          <a:effectLst/>
                          <a:latin typeface="Verdana" panose="020B0604030504040204" pitchFamily="34" charset="0"/>
                        </a:rPr>
                        <a:t>2,2</a:t>
                      </a:r>
                    </a:p>
                  </a:txBody>
                  <a:tcPr marL="8467" marR="8467" marT="8467" marB="0"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D001B">
                        <a:tint val="20000"/>
                      </a:srgbClr>
                    </a:solidFill>
                  </a:tcPr>
                </a:tc>
                <a:tc>
                  <a:txBody>
                    <a:bodyPr/>
                    <a:lstStyle/>
                    <a:p>
                      <a:pPr algn="ctr" rtl="0" fontAlgn="ctr"/>
                      <a:r>
                        <a:rPr lang="fi-FI" sz="1100" b="0" i="0" u="none" strike="noStrike">
                          <a:solidFill>
                            <a:srgbClr val="000000"/>
                          </a:solidFill>
                          <a:effectLst/>
                          <a:latin typeface="Verdana" panose="020B0604030504040204" pitchFamily="34" charset="0"/>
                        </a:rPr>
                        <a:t>6,3</a:t>
                      </a:r>
                    </a:p>
                  </a:txBody>
                  <a:tcPr marL="8467" marR="8467" marT="8467"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algn="ctr" rtl="0" fontAlgn="ctr"/>
                      <a:r>
                        <a:rPr lang="fi-FI" sz="1100" b="0" i="0" u="none" strike="noStrike">
                          <a:solidFill>
                            <a:srgbClr val="000000"/>
                          </a:solidFill>
                          <a:effectLst/>
                          <a:latin typeface="Verdana" panose="020B0604030504040204" pitchFamily="34" charset="0"/>
                        </a:rPr>
                        <a:t>1,9</a:t>
                      </a:r>
                    </a:p>
                  </a:txBody>
                  <a:tcPr marL="8467" marR="8467" marT="8467"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algn="ctr" rtl="0" fontAlgn="ctr"/>
                      <a:r>
                        <a:rPr lang="fi-FI" sz="1100" b="0" i="0" u="none" strike="noStrike">
                          <a:solidFill>
                            <a:srgbClr val="000000"/>
                          </a:solidFill>
                          <a:effectLst/>
                          <a:latin typeface="Verdana" panose="020B0604030504040204" pitchFamily="34" charset="0"/>
                        </a:rPr>
                        <a:t>1,5</a:t>
                      </a:r>
                    </a:p>
                  </a:txBody>
                  <a:tcPr marL="8467" marR="8467" marT="8467" marB="0"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ctr"/>
                      <a:r>
                        <a:rPr lang="fi-FI" sz="1100" b="0" i="0" u="none" strike="noStrike">
                          <a:solidFill>
                            <a:srgbClr val="000000"/>
                          </a:solidFill>
                          <a:effectLst/>
                          <a:latin typeface="Verdana" panose="020B0604030504040204" pitchFamily="34" charset="0"/>
                        </a:rPr>
                        <a:t>7,2</a:t>
                      </a:r>
                    </a:p>
                  </a:txBody>
                  <a:tcPr marL="8467" marR="8467" marT="8467"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D001B">
                        <a:tint val="20000"/>
                      </a:srgbClr>
                    </a:solidFill>
                  </a:tcPr>
                </a:tc>
                <a:tc>
                  <a:txBody>
                    <a:bodyPr/>
                    <a:lstStyle/>
                    <a:p>
                      <a:pPr algn="ctr" rtl="0" fontAlgn="ctr"/>
                      <a:r>
                        <a:rPr lang="fi-FI" sz="1100" b="0" i="0" u="none" strike="noStrike">
                          <a:solidFill>
                            <a:srgbClr val="000000"/>
                          </a:solidFill>
                          <a:effectLst/>
                          <a:latin typeface="Verdana" panose="020B0604030504040204" pitchFamily="34" charset="0"/>
                        </a:rPr>
                        <a:t>6,8</a:t>
                      </a:r>
                    </a:p>
                  </a:txBody>
                  <a:tcPr marL="8467" marR="8467" marT="8467" marB="0"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D001B">
                        <a:tint val="20000"/>
                      </a:srgbClr>
                    </a:solidFill>
                  </a:tcPr>
                </a:tc>
                <a:tc>
                  <a:txBody>
                    <a:bodyPr/>
                    <a:lstStyle/>
                    <a:p>
                      <a:pPr algn="ctr" rtl="0" fontAlgn="ctr"/>
                      <a:r>
                        <a:rPr lang="fi-FI" sz="1100" b="0" i="0" u="none" strike="noStrike">
                          <a:solidFill>
                            <a:srgbClr val="000000"/>
                          </a:solidFill>
                          <a:effectLst/>
                          <a:latin typeface="Verdana" panose="020B0604030504040204" pitchFamily="34" charset="0"/>
                        </a:rPr>
                        <a:t>6,4</a:t>
                      </a:r>
                    </a:p>
                  </a:txBody>
                  <a:tcPr marL="8467" marR="8467" marT="8467" marB="0"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D001B">
                        <a:tint val="20000"/>
                      </a:srgbClr>
                    </a:solidFill>
                  </a:tcPr>
                </a:tc>
                <a:extLst>
                  <a:ext uri="{0D108BD9-81ED-4DB2-BD59-A6C34878D82A}">
                    <a16:rowId xmlns:a16="http://schemas.microsoft.com/office/drawing/2014/main" val="10008"/>
                  </a:ext>
                </a:extLst>
              </a:tr>
              <a:tr h="186739">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b"/>
                      <a:r>
                        <a:rPr lang="en-US" sz="1100" b="1" u="none" strike="noStrike" noProof="0">
                          <a:solidFill>
                            <a:srgbClr val="000000"/>
                          </a:solidFill>
                          <a:effectLst/>
                          <a:latin typeface="+mn-lt"/>
                        </a:rPr>
                        <a:t>PTT</a:t>
                      </a:r>
                      <a:endParaRPr lang="en-US" sz="1100" b="1" i="0" u="none" strike="noStrike" noProof="0">
                        <a:solidFill>
                          <a:srgbClr val="000000"/>
                        </a:solidFill>
                        <a:effectLst/>
                        <a:latin typeface="+mn-lt"/>
                      </a:endParaRPr>
                    </a:p>
                  </a:txBody>
                  <a:tcPr marL="9235" marR="9235" marT="9235" marB="0"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marL="0" algn="ctr" defTabSz="806052" rtl="0" eaLnBrk="1" fontAlgn="ctr" latinLnBrk="0" hangingPunct="1"/>
                      <a:r>
                        <a:rPr lang="fi-FI" sz="1100" b="0" i="0" u="none" strike="noStrike" kern="1200" dirty="0">
                          <a:solidFill>
                            <a:srgbClr val="000000"/>
                          </a:solidFill>
                          <a:effectLst/>
                          <a:latin typeface="Verdana" panose="020B0604030504040204" pitchFamily="34" charset="0"/>
                          <a:ea typeface="+mn-ea"/>
                          <a:cs typeface="+mn-cs"/>
                        </a:rPr>
                        <a:t>20.3.2024</a:t>
                      </a:r>
                    </a:p>
                  </a:txBody>
                  <a:tcPr marL="12700" marR="12700" marT="12700" marB="0"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D001B">
                        <a:tint val="20000"/>
                      </a:srgbClr>
                    </a:solidFill>
                  </a:tcPr>
                </a:tc>
                <a:tc>
                  <a:txBody>
                    <a:bodyPr/>
                    <a:lstStyle/>
                    <a:p>
                      <a:pPr algn="ctr" rtl="0" fontAlgn="ctr"/>
                      <a:r>
                        <a:rPr lang="fi-FI" sz="1100" b="0" i="0" u="none" strike="noStrike">
                          <a:solidFill>
                            <a:srgbClr val="000000"/>
                          </a:solidFill>
                          <a:effectLst/>
                          <a:latin typeface="Verdana" panose="020B0604030504040204" pitchFamily="34" charset="0"/>
                        </a:rPr>
                        <a:t>-1</a:t>
                      </a:r>
                    </a:p>
                  </a:txBody>
                  <a:tcPr marL="8467" marR="8467" marT="8467" marB="0" anchor="ct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algn="ctr" rtl="0" fontAlgn="ctr"/>
                      <a:r>
                        <a:rPr lang="fi-FI" sz="1100" b="0" i="0" u="none" strike="noStrike">
                          <a:solidFill>
                            <a:srgbClr val="000000"/>
                          </a:solidFill>
                          <a:effectLst/>
                          <a:latin typeface="Verdana" panose="020B0604030504040204" pitchFamily="34" charset="0"/>
                        </a:rPr>
                        <a:t>-0,6</a:t>
                      </a:r>
                    </a:p>
                  </a:txBody>
                  <a:tcPr marL="8467" marR="8467" marT="8467"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algn="ctr" rtl="0" fontAlgn="ctr"/>
                      <a:r>
                        <a:rPr lang="fi-FI" sz="1100" b="0" i="0" u="none" strike="noStrike">
                          <a:solidFill>
                            <a:srgbClr val="000000"/>
                          </a:solidFill>
                          <a:effectLst/>
                          <a:latin typeface="Verdana" panose="020B0604030504040204" pitchFamily="34" charset="0"/>
                        </a:rPr>
                        <a:t>1,2</a:t>
                      </a:r>
                    </a:p>
                  </a:txBody>
                  <a:tcPr marL="8467" marR="8467" marT="8467"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algn="ctr" rtl="0" fontAlgn="ctr"/>
                      <a:r>
                        <a:rPr lang="fi-FI" sz="1100" b="0" i="0" u="none" strike="noStrike">
                          <a:solidFill>
                            <a:srgbClr val="000000"/>
                          </a:solidFill>
                          <a:effectLst/>
                          <a:latin typeface="Verdana" panose="020B0604030504040204" pitchFamily="34" charset="0"/>
                        </a:rPr>
                        <a:t>0,4</a:t>
                      </a:r>
                    </a:p>
                  </a:txBody>
                  <a:tcPr marL="8467" marR="8467" marT="8467"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D001B">
                        <a:tint val="20000"/>
                      </a:srgbClr>
                    </a:solidFill>
                  </a:tcPr>
                </a:tc>
                <a:tc>
                  <a:txBody>
                    <a:bodyPr/>
                    <a:lstStyle/>
                    <a:p>
                      <a:pPr algn="ctr" rtl="0" fontAlgn="ctr"/>
                      <a:r>
                        <a:rPr lang="fi-FI" sz="1100" b="0" i="0" u="none" strike="noStrike">
                          <a:solidFill>
                            <a:srgbClr val="000000"/>
                          </a:solidFill>
                          <a:effectLst/>
                          <a:latin typeface="Verdana" panose="020B0604030504040204" pitchFamily="34" charset="0"/>
                        </a:rPr>
                        <a:t>-0,7</a:t>
                      </a:r>
                    </a:p>
                  </a:txBody>
                  <a:tcPr marL="8467" marR="8467" marT="8467"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D001B">
                        <a:tint val="20000"/>
                      </a:srgbClr>
                    </a:solidFill>
                  </a:tcPr>
                </a:tc>
                <a:tc>
                  <a:txBody>
                    <a:bodyPr/>
                    <a:lstStyle/>
                    <a:p>
                      <a:pPr algn="ctr" rtl="0" fontAlgn="ctr"/>
                      <a:r>
                        <a:rPr lang="fi-FI" sz="1100" b="0" i="0" u="none" strike="noStrike">
                          <a:solidFill>
                            <a:srgbClr val="000000"/>
                          </a:solidFill>
                          <a:effectLst/>
                          <a:latin typeface="Verdana" panose="020B0604030504040204" pitchFamily="34" charset="0"/>
                        </a:rPr>
                        <a:t>1,4</a:t>
                      </a:r>
                    </a:p>
                  </a:txBody>
                  <a:tcPr marL="8467" marR="8467" marT="8467" marB="0"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D001B">
                        <a:tint val="20000"/>
                      </a:srgbClr>
                    </a:solidFill>
                  </a:tcPr>
                </a:tc>
                <a:tc>
                  <a:txBody>
                    <a:bodyPr/>
                    <a:lstStyle/>
                    <a:p>
                      <a:pPr algn="ctr" rtl="0" fontAlgn="ctr"/>
                      <a:r>
                        <a:rPr lang="fi-FI" sz="1100" b="0" i="0" u="none" strike="noStrike">
                          <a:solidFill>
                            <a:srgbClr val="000000"/>
                          </a:solidFill>
                          <a:effectLst/>
                          <a:latin typeface="Verdana" panose="020B0604030504040204" pitchFamily="34" charset="0"/>
                        </a:rPr>
                        <a:t>-1,7</a:t>
                      </a:r>
                    </a:p>
                  </a:txBody>
                  <a:tcPr marL="8467" marR="8467" marT="8467"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algn="ctr" rtl="0" fontAlgn="ctr"/>
                      <a:r>
                        <a:rPr lang="fi-FI" sz="1100" b="0" i="0" u="none" strike="noStrike">
                          <a:solidFill>
                            <a:srgbClr val="000000"/>
                          </a:solidFill>
                          <a:effectLst/>
                          <a:latin typeface="Verdana" panose="020B0604030504040204" pitchFamily="34" charset="0"/>
                        </a:rPr>
                        <a:t>-3,6</a:t>
                      </a:r>
                    </a:p>
                  </a:txBody>
                  <a:tcPr marL="8467" marR="8467" marT="8467"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algn="ctr" rtl="0" fontAlgn="ctr"/>
                      <a:r>
                        <a:rPr lang="fi-FI" sz="1100" b="0" i="0" u="none" strike="noStrike">
                          <a:solidFill>
                            <a:srgbClr val="000000"/>
                          </a:solidFill>
                          <a:effectLst/>
                          <a:latin typeface="Verdana" panose="020B0604030504040204" pitchFamily="34" charset="0"/>
                        </a:rPr>
                        <a:t>2,6</a:t>
                      </a:r>
                    </a:p>
                  </a:txBody>
                  <a:tcPr marL="8467" marR="8467" marT="8467" marB="0"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ctr"/>
                      <a:r>
                        <a:rPr lang="fi-FI" sz="1100" b="0" i="0" u="none" strike="noStrike">
                          <a:solidFill>
                            <a:srgbClr val="29282E"/>
                          </a:solidFill>
                          <a:effectLst/>
                          <a:latin typeface="Verdana" panose="020B0604030504040204" pitchFamily="34" charset="0"/>
                        </a:rPr>
                        <a:t>-4,2</a:t>
                      </a:r>
                    </a:p>
                  </a:txBody>
                  <a:tcPr marL="8467" marR="8467" marT="8467"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D001B">
                        <a:tint val="20000"/>
                      </a:srgbClr>
                    </a:solidFill>
                  </a:tcPr>
                </a:tc>
                <a:tc>
                  <a:txBody>
                    <a:bodyPr/>
                    <a:lstStyle/>
                    <a:p>
                      <a:pPr algn="ctr" rtl="0" fontAlgn="ctr"/>
                      <a:r>
                        <a:rPr lang="fi-FI" sz="1100" b="0" i="0" u="none" strike="noStrike">
                          <a:solidFill>
                            <a:srgbClr val="29282E"/>
                          </a:solidFill>
                          <a:effectLst/>
                          <a:latin typeface="Verdana" panose="020B0604030504040204" pitchFamily="34" charset="0"/>
                        </a:rPr>
                        <a:t>-2,5</a:t>
                      </a:r>
                    </a:p>
                  </a:txBody>
                  <a:tcPr marL="8467" marR="8467" marT="8467"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D001B">
                        <a:tint val="20000"/>
                      </a:srgbClr>
                    </a:solidFill>
                  </a:tcPr>
                </a:tc>
                <a:tc>
                  <a:txBody>
                    <a:bodyPr/>
                    <a:lstStyle/>
                    <a:p>
                      <a:pPr algn="ctr" rtl="0" fontAlgn="ctr"/>
                      <a:r>
                        <a:rPr lang="fi-FI" sz="1100" b="0" i="0" u="none" strike="noStrike">
                          <a:solidFill>
                            <a:srgbClr val="000000"/>
                          </a:solidFill>
                          <a:effectLst/>
                          <a:latin typeface="Verdana" panose="020B0604030504040204" pitchFamily="34" charset="0"/>
                        </a:rPr>
                        <a:t>3,6</a:t>
                      </a:r>
                    </a:p>
                  </a:txBody>
                  <a:tcPr marL="8467" marR="8467" marT="8467" marB="0"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D001B">
                        <a:tint val="20000"/>
                      </a:srgbClr>
                    </a:solidFill>
                  </a:tcPr>
                </a:tc>
                <a:tc>
                  <a:txBody>
                    <a:bodyPr/>
                    <a:lstStyle/>
                    <a:p>
                      <a:pPr algn="ctr" rtl="0" fontAlgn="ctr"/>
                      <a:r>
                        <a:rPr lang="fi-FI" sz="1100" b="0" i="0" u="none" strike="noStrike">
                          <a:solidFill>
                            <a:srgbClr val="000000"/>
                          </a:solidFill>
                          <a:effectLst/>
                          <a:latin typeface="Verdana" panose="020B0604030504040204" pitchFamily="34" charset="0"/>
                        </a:rPr>
                        <a:t>6,2</a:t>
                      </a:r>
                    </a:p>
                  </a:txBody>
                  <a:tcPr marL="8467" marR="8467" marT="8467"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algn="ctr" rtl="0" fontAlgn="ctr"/>
                      <a:r>
                        <a:rPr lang="fi-FI" sz="1100" b="0" i="0" u="none" strike="noStrike">
                          <a:solidFill>
                            <a:srgbClr val="000000"/>
                          </a:solidFill>
                          <a:effectLst/>
                          <a:latin typeface="Verdana" panose="020B0604030504040204" pitchFamily="34" charset="0"/>
                        </a:rPr>
                        <a:t>1,9</a:t>
                      </a:r>
                    </a:p>
                  </a:txBody>
                  <a:tcPr marL="8467" marR="8467" marT="8467"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algn="ctr" rtl="0" fontAlgn="ctr"/>
                      <a:r>
                        <a:rPr lang="fi-FI" sz="1100" b="0" i="0" u="none" strike="noStrike">
                          <a:solidFill>
                            <a:srgbClr val="000000"/>
                          </a:solidFill>
                          <a:effectLst/>
                          <a:latin typeface="Verdana" panose="020B0604030504040204" pitchFamily="34" charset="0"/>
                        </a:rPr>
                        <a:t>2,6</a:t>
                      </a:r>
                    </a:p>
                  </a:txBody>
                  <a:tcPr marL="8467" marR="8467" marT="8467" marB="0"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ctr"/>
                      <a:r>
                        <a:rPr lang="fi-FI" sz="1100" b="0" i="0" u="none" strike="noStrike">
                          <a:solidFill>
                            <a:srgbClr val="000000"/>
                          </a:solidFill>
                          <a:effectLst/>
                          <a:latin typeface="Verdana" panose="020B0604030504040204" pitchFamily="34" charset="0"/>
                        </a:rPr>
                        <a:t>7,2</a:t>
                      </a:r>
                    </a:p>
                  </a:txBody>
                  <a:tcPr marL="8467" marR="8467" marT="8467"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D001B">
                        <a:tint val="20000"/>
                      </a:srgbClr>
                    </a:solidFill>
                  </a:tcPr>
                </a:tc>
                <a:tc>
                  <a:txBody>
                    <a:bodyPr/>
                    <a:lstStyle/>
                    <a:p>
                      <a:pPr algn="ctr" rtl="0" fontAlgn="ctr"/>
                      <a:r>
                        <a:rPr lang="fi-FI" sz="1100" b="0" i="0" u="none" strike="noStrike">
                          <a:solidFill>
                            <a:srgbClr val="000000"/>
                          </a:solidFill>
                          <a:effectLst/>
                          <a:latin typeface="Verdana" panose="020B0604030504040204" pitchFamily="34" charset="0"/>
                        </a:rPr>
                        <a:t>8</a:t>
                      </a:r>
                    </a:p>
                  </a:txBody>
                  <a:tcPr marL="8467" marR="8467" marT="8467" marB="0"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D001B">
                        <a:tint val="20000"/>
                      </a:srgbClr>
                    </a:solidFill>
                  </a:tcPr>
                </a:tc>
                <a:tc>
                  <a:txBody>
                    <a:bodyPr/>
                    <a:lstStyle/>
                    <a:p>
                      <a:pPr algn="ctr" rtl="0" fontAlgn="ctr"/>
                      <a:r>
                        <a:rPr lang="fi-FI" sz="1100" b="0" i="0" u="none" strike="noStrike">
                          <a:solidFill>
                            <a:srgbClr val="000000"/>
                          </a:solidFill>
                          <a:effectLst/>
                          <a:latin typeface="Verdana" panose="020B0604030504040204" pitchFamily="34" charset="0"/>
                        </a:rPr>
                        <a:t>7,8</a:t>
                      </a:r>
                    </a:p>
                  </a:txBody>
                  <a:tcPr marL="8467" marR="8467" marT="8467" marB="0"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D001B">
                        <a:tint val="20000"/>
                      </a:srgbClr>
                    </a:solidFill>
                  </a:tcPr>
                </a:tc>
                <a:extLst>
                  <a:ext uri="{0D108BD9-81ED-4DB2-BD59-A6C34878D82A}">
                    <a16:rowId xmlns:a16="http://schemas.microsoft.com/office/drawing/2014/main" val="10009"/>
                  </a:ext>
                </a:extLst>
              </a:tr>
              <a:tr h="186739">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b"/>
                      <a:r>
                        <a:rPr lang="en-US" sz="1100" b="1" i="0" u="none" strike="noStrike" noProof="0">
                          <a:solidFill>
                            <a:srgbClr val="000000"/>
                          </a:solidFill>
                          <a:effectLst/>
                          <a:latin typeface="+mn-lt"/>
                        </a:rPr>
                        <a:t>Labore</a:t>
                      </a:r>
                    </a:p>
                  </a:txBody>
                  <a:tcPr marL="9235" marR="9235" marT="9235" marB="0"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marL="0" algn="ctr" defTabSz="806052" rtl="0" eaLnBrk="1" fontAlgn="ctr" latinLnBrk="0" hangingPunct="1"/>
                      <a:r>
                        <a:rPr lang="fi-FI" sz="1100" b="0" i="0" u="none" strike="noStrike" kern="1200">
                          <a:solidFill>
                            <a:srgbClr val="000000"/>
                          </a:solidFill>
                          <a:effectLst/>
                          <a:latin typeface="Verdana" panose="020B0604030504040204" pitchFamily="34" charset="0"/>
                          <a:ea typeface="+mn-ea"/>
                          <a:cs typeface="+mn-cs"/>
                        </a:rPr>
                        <a:t>28.9.2023</a:t>
                      </a:r>
                    </a:p>
                  </a:txBody>
                  <a:tcPr marL="12700" marR="12700" marT="12700" marB="0"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D001B">
                        <a:tint val="20000"/>
                      </a:srgbClr>
                    </a:solidFill>
                  </a:tcPr>
                </a:tc>
                <a:tc>
                  <a:txBody>
                    <a:bodyPr/>
                    <a:lstStyle/>
                    <a:p>
                      <a:pPr algn="ctr" rtl="0" fontAlgn="ctr"/>
                      <a:r>
                        <a:rPr lang="fi-FI" sz="1100" b="0" i="0" u="none" strike="noStrike">
                          <a:solidFill>
                            <a:srgbClr val="000000"/>
                          </a:solidFill>
                          <a:effectLst/>
                          <a:latin typeface="Verdana" panose="020B0604030504040204" pitchFamily="34" charset="0"/>
                        </a:rPr>
                        <a:t>-0,3</a:t>
                      </a:r>
                    </a:p>
                  </a:txBody>
                  <a:tcPr marL="8467" marR="8467" marT="8467" marB="0" anchor="ct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algn="ctr" rtl="0" fontAlgn="ctr"/>
                      <a:r>
                        <a:rPr lang="fi-FI" sz="1100" b="0" i="0" u="none" strike="noStrike">
                          <a:solidFill>
                            <a:srgbClr val="000000"/>
                          </a:solidFill>
                          <a:effectLst/>
                          <a:latin typeface="Verdana" panose="020B0604030504040204" pitchFamily="34" charset="0"/>
                        </a:rPr>
                        <a:t>0,8</a:t>
                      </a:r>
                    </a:p>
                  </a:txBody>
                  <a:tcPr marL="8467" marR="8467" marT="8467"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algn="ctr" rtl="0" fontAlgn="ctr"/>
                      <a:r>
                        <a:rPr lang="fi-FI" sz="1100" b="0" i="0" u="none" strike="noStrike">
                          <a:solidFill>
                            <a:srgbClr val="000000"/>
                          </a:solidFill>
                          <a:effectLst/>
                          <a:latin typeface="Verdana" panose="020B0604030504040204" pitchFamily="34" charset="0"/>
                        </a:rPr>
                        <a:t>1,7</a:t>
                      </a:r>
                    </a:p>
                  </a:txBody>
                  <a:tcPr marL="8467" marR="8467" marT="8467"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algn="ctr" rtl="0" fontAlgn="ctr"/>
                      <a:r>
                        <a:rPr lang="fi-FI" sz="1100" b="0" i="0" u="none" strike="noStrike">
                          <a:solidFill>
                            <a:srgbClr val="000000"/>
                          </a:solidFill>
                          <a:effectLst/>
                          <a:latin typeface="Verdana" panose="020B0604030504040204" pitchFamily="34" charset="0"/>
                        </a:rPr>
                        <a:t>-0,2</a:t>
                      </a:r>
                    </a:p>
                  </a:txBody>
                  <a:tcPr marL="8467" marR="8467" marT="8467"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D001B">
                        <a:tint val="20000"/>
                      </a:srgbClr>
                    </a:solidFill>
                  </a:tcPr>
                </a:tc>
                <a:tc>
                  <a:txBody>
                    <a:bodyPr/>
                    <a:lstStyle/>
                    <a:p>
                      <a:pPr algn="ctr" rtl="0" fontAlgn="ctr"/>
                      <a:r>
                        <a:rPr lang="fi-FI" sz="1100" b="0" i="0" u="none" strike="noStrike">
                          <a:solidFill>
                            <a:srgbClr val="000000"/>
                          </a:solidFill>
                          <a:effectLst/>
                          <a:latin typeface="Verdana" panose="020B0604030504040204" pitchFamily="34" charset="0"/>
                        </a:rPr>
                        <a:t>1</a:t>
                      </a:r>
                    </a:p>
                  </a:txBody>
                  <a:tcPr marL="8467" marR="8467" marT="8467"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D001B">
                        <a:tint val="20000"/>
                      </a:srgbClr>
                    </a:solidFill>
                  </a:tcPr>
                </a:tc>
                <a:tc>
                  <a:txBody>
                    <a:bodyPr/>
                    <a:lstStyle/>
                    <a:p>
                      <a:pPr algn="ctr" rtl="0" fontAlgn="ctr"/>
                      <a:r>
                        <a:rPr lang="fi-FI" sz="1100" b="0" i="0" u="none" strike="noStrike">
                          <a:solidFill>
                            <a:srgbClr val="000000"/>
                          </a:solidFill>
                          <a:effectLst/>
                          <a:latin typeface="Verdana" panose="020B0604030504040204" pitchFamily="34" charset="0"/>
                        </a:rPr>
                        <a:t>2</a:t>
                      </a:r>
                    </a:p>
                  </a:txBody>
                  <a:tcPr marL="8467" marR="8467" marT="8467" marB="0"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D001B">
                        <a:tint val="20000"/>
                      </a:srgbClr>
                    </a:solidFill>
                  </a:tcPr>
                </a:tc>
                <a:tc>
                  <a:txBody>
                    <a:bodyPr/>
                    <a:lstStyle/>
                    <a:p>
                      <a:pPr algn="ctr" rtl="0" fontAlgn="ctr"/>
                      <a:r>
                        <a:rPr lang="fi-FI" sz="1100" b="0" i="0" u="none" strike="noStrike">
                          <a:solidFill>
                            <a:srgbClr val="000000"/>
                          </a:solidFill>
                          <a:effectLst/>
                          <a:latin typeface="Verdana" panose="020B0604030504040204" pitchFamily="34" charset="0"/>
                        </a:rPr>
                        <a:t>0,3</a:t>
                      </a:r>
                    </a:p>
                  </a:txBody>
                  <a:tcPr marL="8467" marR="8467" marT="8467"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algn="ctr" rtl="0" fontAlgn="ctr"/>
                      <a:r>
                        <a:rPr lang="fi-FI" sz="1100" b="0" i="0" u="none" strike="noStrike">
                          <a:solidFill>
                            <a:srgbClr val="000000"/>
                          </a:solidFill>
                          <a:effectLst/>
                          <a:latin typeface="Verdana" panose="020B0604030504040204" pitchFamily="34" charset="0"/>
                        </a:rPr>
                        <a:t>0,8</a:t>
                      </a:r>
                    </a:p>
                  </a:txBody>
                  <a:tcPr marL="8467" marR="8467" marT="8467"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algn="ctr" rtl="0" fontAlgn="ctr"/>
                      <a:r>
                        <a:rPr lang="fi-FI" sz="1100" b="0" i="0" u="none" strike="noStrike">
                          <a:solidFill>
                            <a:srgbClr val="000000"/>
                          </a:solidFill>
                          <a:effectLst/>
                          <a:latin typeface="Verdana" panose="020B0604030504040204" pitchFamily="34" charset="0"/>
                        </a:rPr>
                        <a:t>1,9</a:t>
                      </a:r>
                    </a:p>
                  </a:txBody>
                  <a:tcPr marL="8467" marR="8467" marT="8467" marB="0"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ctr"/>
                      <a:r>
                        <a:rPr lang="fi-FI" sz="1100" b="0" i="0" u="none" strike="noStrike">
                          <a:solidFill>
                            <a:srgbClr val="000000"/>
                          </a:solidFill>
                          <a:effectLst/>
                          <a:latin typeface="Verdana" panose="020B0604030504040204" pitchFamily="34" charset="0"/>
                        </a:rPr>
                        <a:t>-2,1</a:t>
                      </a:r>
                    </a:p>
                  </a:txBody>
                  <a:tcPr marL="8467" marR="8467" marT="8467"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D001B">
                        <a:tint val="20000"/>
                      </a:srgbClr>
                    </a:solidFill>
                  </a:tcPr>
                </a:tc>
                <a:tc>
                  <a:txBody>
                    <a:bodyPr/>
                    <a:lstStyle/>
                    <a:p>
                      <a:pPr algn="ctr" rtl="0" fontAlgn="ctr"/>
                      <a:r>
                        <a:rPr lang="fi-FI" sz="1100" b="0" i="0" u="none" strike="noStrike">
                          <a:solidFill>
                            <a:srgbClr val="000000"/>
                          </a:solidFill>
                          <a:effectLst/>
                          <a:latin typeface="Verdana" panose="020B0604030504040204" pitchFamily="34" charset="0"/>
                        </a:rPr>
                        <a:t>1</a:t>
                      </a:r>
                    </a:p>
                  </a:txBody>
                  <a:tcPr marL="8467" marR="8467" marT="8467"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D001B">
                        <a:tint val="20000"/>
                      </a:srgbClr>
                    </a:solidFill>
                  </a:tcPr>
                </a:tc>
                <a:tc>
                  <a:txBody>
                    <a:bodyPr/>
                    <a:lstStyle/>
                    <a:p>
                      <a:pPr algn="ctr" rtl="0" fontAlgn="ctr"/>
                      <a:r>
                        <a:rPr lang="fi-FI" sz="1100" b="0" i="0" u="none" strike="noStrike">
                          <a:solidFill>
                            <a:srgbClr val="000000"/>
                          </a:solidFill>
                          <a:effectLst/>
                          <a:latin typeface="Verdana" panose="020B0604030504040204" pitchFamily="34" charset="0"/>
                        </a:rPr>
                        <a:t>3,7</a:t>
                      </a:r>
                    </a:p>
                  </a:txBody>
                  <a:tcPr marL="8467" marR="8467" marT="8467" marB="0"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D001B">
                        <a:tint val="20000"/>
                      </a:srgbClr>
                    </a:solidFill>
                  </a:tcPr>
                </a:tc>
                <a:tc>
                  <a:txBody>
                    <a:bodyPr/>
                    <a:lstStyle/>
                    <a:p>
                      <a:pPr algn="ctr" rtl="0" fontAlgn="ctr"/>
                      <a:r>
                        <a:rPr lang="fi-FI" sz="1100" b="0" i="0" u="none" strike="noStrike">
                          <a:solidFill>
                            <a:srgbClr val="000000"/>
                          </a:solidFill>
                          <a:effectLst/>
                          <a:latin typeface="Verdana" panose="020B0604030504040204" pitchFamily="34" charset="0"/>
                        </a:rPr>
                        <a:t>6,1</a:t>
                      </a:r>
                    </a:p>
                  </a:txBody>
                  <a:tcPr marL="8467" marR="8467" marT="8467"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algn="ctr" rtl="0" fontAlgn="ctr"/>
                      <a:r>
                        <a:rPr lang="fi-FI" sz="1100" b="0" i="0" u="none" strike="noStrike">
                          <a:solidFill>
                            <a:srgbClr val="000000"/>
                          </a:solidFill>
                          <a:effectLst/>
                          <a:latin typeface="Verdana" panose="020B0604030504040204" pitchFamily="34" charset="0"/>
                        </a:rPr>
                        <a:t>2,4</a:t>
                      </a:r>
                    </a:p>
                  </a:txBody>
                  <a:tcPr marL="8467" marR="8467" marT="8467"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algn="ctr" rtl="0" fontAlgn="ctr"/>
                      <a:r>
                        <a:rPr lang="fi-FI" sz="1100" b="0" i="0" u="none" strike="noStrike">
                          <a:solidFill>
                            <a:srgbClr val="000000"/>
                          </a:solidFill>
                          <a:effectLst/>
                          <a:latin typeface="Verdana" panose="020B0604030504040204" pitchFamily="34" charset="0"/>
                        </a:rPr>
                        <a:t>1,8</a:t>
                      </a:r>
                    </a:p>
                  </a:txBody>
                  <a:tcPr marL="8467" marR="8467" marT="8467" marB="0"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ctr"/>
                      <a:r>
                        <a:rPr lang="fi-FI" sz="1100" b="0" i="0" u="none" strike="noStrike">
                          <a:solidFill>
                            <a:srgbClr val="000000"/>
                          </a:solidFill>
                          <a:effectLst/>
                          <a:latin typeface="Verdana" panose="020B0604030504040204" pitchFamily="34" charset="0"/>
                        </a:rPr>
                        <a:t>6,9</a:t>
                      </a:r>
                    </a:p>
                  </a:txBody>
                  <a:tcPr marL="8467" marR="8467" marT="8467"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D001B">
                        <a:tint val="20000"/>
                      </a:srgbClr>
                    </a:solidFill>
                  </a:tcPr>
                </a:tc>
                <a:tc>
                  <a:txBody>
                    <a:bodyPr/>
                    <a:lstStyle/>
                    <a:p>
                      <a:pPr algn="ctr" rtl="0" fontAlgn="ctr"/>
                      <a:r>
                        <a:rPr lang="fi-FI" sz="1100" b="0" i="0" u="none" strike="noStrike">
                          <a:solidFill>
                            <a:srgbClr val="000000"/>
                          </a:solidFill>
                          <a:effectLst/>
                          <a:latin typeface="Verdana" panose="020B0604030504040204" pitchFamily="34" charset="0"/>
                        </a:rPr>
                        <a:t>6,7</a:t>
                      </a:r>
                    </a:p>
                  </a:txBody>
                  <a:tcPr marL="8467" marR="8467" marT="8467" marB="0"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D001B">
                        <a:tint val="20000"/>
                      </a:srgbClr>
                    </a:solidFill>
                  </a:tcPr>
                </a:tc>
                <a:tc>
                  <a:txBody>
                    <a:bodyPr/>
                    <a:lstStyle/>
                    <a:p>
                      <a:pPr algn="ctr" rtl="0" fontAlgn="ctr"/>
                      <a:r>
                        <a:rPr lang="fi-FI" sz="1100" b="0" i="0" u="none" strike="noStrike">
                          <a:solidFill>
                            <a:srgbClr val="000000"/>
                          </a:solidFill>
                          <a:effectLst/>
                          <a:latin typeface="Verdana" panose="020B0604030504040204" pitchFamily="34" charset="0"/>
                        </a:rPr>
                        <a:t>6,7</a:t>
                      </a:r>
                    </a:p>
                  </a:txBody>
                  <a:tcPr marL="8467" marR="8467" marT="8467" marB="0"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D001B">
                        <a:tint val="20000"/>
                      </a:srgbClr>
                    </a:solidFill>
                  </a:tcPr>
                </a:tc>
                <a:extLst>
                  <a:ext uri="{0D108BD9-81ED-4DB2-BD59-A6C34878D82A}">
                    <a16:rowId xmlns:a16="http://schemas.microsoft.com/office/drawing/2014/main" val="10010"/>
                  </a:ext>
                </a:extLst>
              </a:tr>
              <a:tr h="374227">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b"/>
                      <a:endParaRPr lang="en-US" sz="1100" b="1" i="0" u="none" strike="noStrike" noProof="0">
                        <a:solidFill>
                          <a:srgbClr val="000000"/>
                        </a:solidFill>
                        <a:effectLst/>
                        <a:latin typeface="+mn-lt"/>
                      </a:endParaRPr>
                    </a:p>
                  </a:txBody>
                  <a:tcPr marL="9235" marR="9235" marT="9235" marB="0"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marL="0" algn="ctr" defTabSz="806052" rtl="0" eaLnBrk="1" fontAlgn="ctr" latinLnBrk="0" hangingPunct="1"/>
                      <a:endParaRPr lang="fi-FI" sz="1100" b="0" i="0" u="none" strike="noStrike" kern="1200">
                        <a:solidFill>
                          <a:srgbClr val="000000"/>
                        </a:solidFill>
                        <a:effectLst/>
                        <a:latin typeface="Verdana" panose="020B0604030504040204" pitchFamily="34" charset="0"/>
                        <a:ea typeface="+mn-ea"/>
                        <a:cs typeface="+mn-cs"/>
                      </a:endParaRPr>
                    </a:p>
                  </a:txBody>
                  <a:tcPr marL="12700" marR="12700" marT="12700" marB="0"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algn="ctr" fontAlgn="ctr"/>
                      <a:r>
                        <a:rPr lang="fi-FI" sz="2400" b="0" i="0" u="none" strike="noStrike">
                          <a:solidFill>
                            <a:srgbClr val="000000"/>
                          </a:solidFill>
                          <a:effectLst/>
                          <a:latin typeface="Arial" panose="020B0604020202020204" pitchFamily="34" charset="0"/>
                        </a:rPr>
                        <a:t> </a:t>
                      </a:r>
                    </a:p>
                  </a:txBody>
                  <a:tcPr marL="8467" marR="8467" marT="8467" marB="0" anchor="ct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algn="ctr" fontAlgn="ctr"/>
                      <a:r>
                        <a:rPr lang="fi-FI" sz="2400" b="0" i="0" u="none" strike="noStrike">
                          <a:solidFill>
                            <a:srgbClr val="000000"/>
                          </a:solidFill>
                          <a:effectLst/>
                          <a:latin typeface="Arial" panose="020B0604020202020204" pitchFamily="34" charset="0"/>
                        </a:rPr>
                        <a:t> </a:t>
                      </a:r>
                    </a:p>
                  </a:txBody>
                  <a:tcPr marL="8467" marR="8467" marT="8467"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algn="ctr" fontAlgn="ctr"/>
                      <a:r>
                        <a:rPr lang="fi-FI" sz="2400" b="0" i="0" u="none" strike="noStrike">
                          <a:solidFill>
                            <a:srgbClr val="000000"/>
                          </a:solidFill>
                          <a:effectLst/>
                          <a:latin typeface="Arial" panose="020B0604020202020204" pitchFamily="34" charset="0"/>
                        </a:rPr>
                        <a:t> </a:t>
                      </a:r>
                    </a:p>
                  </a:txBody>
                  <a:tcPr marL="8467" marR="8467" marT="8467"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algn="ctr" fontAlgn="ctr"/>
                      <a:r>
                        <a:rPr lang="fi-FI" sz="2400" b="0" i="0" u="none" strike="noStrike">
                          <a:solidFill>
                            <a:srgbClr val="000000"/>
                          </a:solidFill>
                          <a:effectLst/>
                          <a:latin typeface="Arial" panose="020B0604020202020204" pitchFamily="34" charset="0"/>
                        </a:rPr>
                        <a:t> </a:t>
                      </a:r>
                    </a:p>
                  </a:txBody>
                  <a:tcPr marL="8467" marR="8467" marT="8467"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algn="ctr" fontAlgn="ctr"/>
                      <a:r>
                        <a:rPr lang="fi-FI" sz="2400" b="0" i="0" u="none" strike="noStrike">
                          <a:solidFill>
                            <a:srgbClr val="000000"/>
                          </a:solidFill>
                          <a:effectLst/>
                          <a:latin typeface="Arial" panose="020B0604020202020204" pitchFamily="34" charset="0"/>
                        </a:rPr>
                        <a:t> </a:t>
                      </a:r>
                    </a:p>
                  </a:txBody>
                  <a:tcPr marL="8467" marR="8467" marT="8467"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algn="ctr" fontAlgn="ctr"/>
                      <a:r>
                        <a:rPr lang="fi-FI" sz="2400" b="0" i="0" u="none" strike="noStrike">
                          <a:solidFill>
                            <a:srgbClr val="000000"/>
                          </a:solidFill>
                          <a:effectLst/>
                          <a:latin typeface="Arial" panose="020B0604020202020204" pitchFamily="34" charset="0"/>
                        </a:rPr>
                        <a:t> </a:t>
                      </a:r>
                    </a:p>
                  </a:txBody>
                  <a:tcPr marL="8467" marR="8467" marT="8467" marB="0"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fi-FI" sz="2400" b="0" i="0" u="none" strike="noStrike">
                          <a:solidFill>
                            <a:srgbClr val="000000"/>
                          </a:solidFill>
                          <a:effectLst/>
                          <a:latin typeface="Arial" panose="020B0604020202020204" pitchFamily="34" charset="0"/>
                        </a:rPr>
                        <a:t> </a:t>
                      </a:r>
                    </a:p>
                  </a:txBody>
                  <a:tcPr marL="8467" marR="8467" marT="8467"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algn="ctr" fontAlgn="ctr"/>
                      <a:r>
                        <a:rPr lang="fi-FI" sz="2400" b="0" i="0" u="none" strike="noStrike">
                          <a:solidFill>
                            <a:srgbClr val="000000"/>
                          </a:solidFill>
                          <a:effectLst/>
                          <a:latin typeface="Arial" panose="020B0604020202020204" pitchFamily="34" charset="0"/>
                        </a:rPr>
                        <a:t> </a:t>
                      </a:r>
                    </a:p>
                  </a:txBody>
                  <a:tcPr marL="8467" marR="8467" marT="8467"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algn="ctr" fontAlgn="ctr"/>
                      <a:r>
                        <a:rPr lang="fi-FI" sz="2400" b="0" i="0" u="none" strike="noStrike">
                          <a:solidFill>
                            <a:srgbClr val="000000"/>
                          </a:solidFill>
                          <a:effectLst/>
                          <a:latin typeface="Arial" panose="020B0604020202020204" pitchFamily="34" charset="0"/>
                        </a:rPr>
                        <a:t> </a:t>
                      </a:r>
                    </a:p>
                  </a:txBody>
                  <a:tcPr marL="8467" marR="8467" marT="8467" marB="0"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fi-FI" sz="2400" b="0" i="0" u="none" strike="noStrike">
                          <a:solidFill>
                            <a:srgbClr val="000000"/>
                          </a:solidFill>
                          <a:effectLst/>
                          <a:latin typeface="Arial" panose="020B0604020202020204" pitchFamily="34" charset="0"/>
                        </a:rPr>
                        <a:t> </a:t>
                      </a:r>
                    </a:p>
                  </a:txBody>
                  <a:tcPr marL="8467" marR="8467" marT="8467"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algn="ctr" fontAlgn="ctr"/>
                      <a:r>
                        <a:rPr lang="fi-FI" sz="2400" b="0" i="0" u="none" strike="noStrike">
                          <a:solidFill>
                            <a:srgbClr val="000000"/>
                          </a:solidFill>
                          <a:effectLst/>
                          <a:latin typeface="Arial" panose="020B0604020202020204" pitchFamily="34" charset="0"/>
                        </a:rPr>
                        <a:t> </a:t>
                      </a:r>
                    </a:p>
                  </a:txBody>
                  <a:tcPr marL="8467" marR="8467" marT="8467"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algn="ctr" fontAlgn="ctr"/>
                      <a:r>
                        <a:rPr lang="fi-FI" sz="2400" b="0" i="0" u="none" strike="noStrike">
                          <a:solidFill>
                            <a:srgbClr val="000000"/>
                          </a:solidFill>
                          <a:effectLst/>
                          <a:latin typeface="Arial" panose="020B0604020202020204" pitchFamily="34" charset="0"/>
                        </a:rPr>
                        <a:t> </a:t>
                      </a:r>
                    </a:p>
                  </a:txBody>
                  <a:tcPr marL="8467" marR="8467" marT="8467" marB="0"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fi-FI" sz="2400" b="0" i="0" u="none" strike="noStrike">
                          <a:solidFill>
                            <a:srgbClr val="000000"/>
                          </a:solidFill>
                          <a:effectLst/>
                          <a:latin typeface="Arial" panose="020B0604020202020204" pitchFamily="34" charset="0"/>
                        </a:rPr>
                        <a:t> </a:t>
                      </a:r>
                    </a:p>
                  </a:txBody>
                  <a:tcPr marL="8467" marR="8467" marT="8467"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algn="ctr" fontAlgn="ctr"/>
                      <a:r>
                        <a:rPr lang="fi-FI" sz="2400" b="0" i="0" u="none" strike="noStrike">
                          <a:solidFill>
                            <a:srgbClr val="000000"/>
                          </a:solidFill>
                          <a:effectLst/>
                          <a:latin typeface="Arial" panose="020B0604020202020204" pitchFamily="34" charset="0"/>
                        </a:rPr>
                        <a:t> </a:t>
                      </a:r>
                    </a:p>
                  </a:txBody>
                  <a:tcPr marL="8467" marR="8467" marT="8467"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algn="ctr" fontAlgn="ctr"/>
                      <a:r>
                        <a:rPr lang="fi-FI" sz="2400" b="0" i="0" u="none" strike="noStrike">
                          <a:solidFill>
                            <a:srgbClr val="000000"/>
                          </a:solidFill>
                          <a:effectLst/>
                          <a:latin typeface="Arial" panose="020B0604020202020204" pitchFamily="34" charset="0"/>
                        </a:rPr>
                        <a:t> </a:t>
                      </a:r>
                    </a:p>
                  </a:txBody>
                  <a:tcPr marL="8467" marR="8467" marT="8467" marB="0"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fi-FI" sz="2400" b="0" i="0" u="none" strike="noStrike">
                          <a:solidFill>
                            <a:srgbClr val="000000"/>
                          </a:solidFill>
                          <a:effectLst/>
                          <a:latin typeface="Arial" panose="020B0604020202020204" pitchFamily="34" charset="0"/>
                        </a:rPr>
                        <a:t> </a:t>
                      </a:r>
                    </a:p>
                  </a:txBody>
                  <a:tcPr marL="8467" marR="8467" marT="8467"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algn="ctr" fontAlgn="ctr"/>
                      <a:r>
                        <a:rPr lang="fi-FI" sz="2400" b="0" i="0" u="none" strike="noStrike">
                          <a:solidFill>
                            <a:srgbClr val="000000"/>
                          </a:solidFill>
                          <a:effectLst/>
                          <a:latin typeface="Arial" panose="020B0604020202020204" pitchFamily="34" charset="0"/>
                        </a:rPr>
                        <a:t> </a:t>
                      </a:r>
                    </a:p>
                  </a:txBody>
                  <a:tcPr marL="8467" marR="8467" marT="8467" marB="0"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algn="ctr" fontAlgn="ctr"/>
                      <a:r>
                        <a:rPr lang="fi-FI" sz="2400" b="0" i="0" u="none" strike="noStrike">
                          <a:solidFill>
                            <a:srgbClr val="000000"/>
                          </a:solidFill>
                          <a:effectLst/>
                          <a:latin typeface="Arial" panose="020B0604020202020204" pitchFamily="34" charset="0"/>
                        </a:rPr>
                        <a:t> </a:t>
                      </a:r>
                    </a:p>
                  </a:txBody>
                  <a:tcPr marL="8467" marR="8467" marT="8467" marB="0"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11"/>
                  </a:ext>
                </a:extLst>
              </a:tr>
              <a:tr h="532656">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b"/>
                      <a:r>
                        <a:rPr lang="en-US" sz="1100" b="1" u="none" strike="noStrike" noProof="0">
                          <a:solidFill>
                            <a:srgbClr val="000000"/>
                          </a:solidFill>
                          <a:effectLst/>
                          <a:latin typeface="+mn-lt"/>
                        </a:rPr>
                        <a:t>European</a:t>
                      </a:r>
                      <a:r>
                        <a:rPr lang="en-US" sz="1100" b="1" u="none" strike="noStrike" baseline="0" noProof="0">
                          <a:solidFill>
                            <a:srgbClr val="000000"/>
                          </a:solidFill>
                          <a:effectLst/>
                          <a:latin typeface="+mn-lt"/>
                        </a:rPr>
                        <a:t> commission</a:t>
                      </a:r>
                      <a:endParaRPr lang="en-US" sz="1100" b="1" i="0" u="none" strike="noStrike" noProof="0">
                        <a:solidFill>
                          <a:srgbClr val="000000"/>
                        </a:solidFill>
                        <a:effectLst/>
                        <a:latin typeface="+mn-lt"/>
                      </a:endParaRPr>
                    </a:p>
                  </a:txBody>
                  <a:tcPr marL="9235" marR="9235" marT="9235" marB="0"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marL="0" algn="ctr" defTabSz="806052" rtl="0" eaLnBrk="1" fontAlgn="ctr" latinLnBrk="0" hangingPunct="1"/>
                      <a:r>
                        <a:rPr lang="fi-FI" sz="1100" b="0" i="0" u="none" strike="noStrike" kern="1200" dirty="0">
                          <a:solidFill>
                            <a:srgbClr val="000000"/>
                          </a:solidFill>
                          <a:effectLst/>
                          <a:latin typeface="Verdana" panose="020B0604030504040204" pitchFamily="34" charset="0"/>
                          <a:ea typeface="+mn-ea"/>
                          <a:cs typeface="+mn-cs"/>
                        </a:rPr>
                        <a:t>15.2.2024</a:t>
                      </a:r>
                    </a:p>
                  </a:txBody>
                  <a:tcPr marL="12700" marR="12700" marT="12700" marB="0"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D001B">
                        <a:tint val="20000"/>
                      </a:srgbClr>
                    </a:solidFill>
                  </a:tcPr>
                </a:tc>
                <a:tc>
                  <a:txBody>
                    <a:bodyPr/>
                    <a:lstStyle/>
                    <a:p>
                      <a:pPr algn="ctr" rtl="0" fontAlgn="ctr"/>
                      <a:r>
                        <a:rPr lang="fi-FI" sz="1100" b="0" i="0" u="none" strike="noStrike">
                          <a:solidFill>
                            <a:srgbClr val="000000"/>
                          </a:solidFill>
                          <a:effectLst/>
                          <a:latin typeface="Verdana" panose="020B0604030504040204" pitchFamily="34" charset="0"/>
                        </a:rPr>
                        <a:t>-0,4</a:t>
                      </a:r>
                    </a:p>
                  </a:txBody>
                  <a:tcPr marL="8467" marR="8467" marT="8467" marB="0" anchor="ct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ctr"/>
                      <a:r>
                        <a:rPr lang="fi-FI" sz="1100" b="0" i="0" u="none" strike="noStrike">
                          <a:solidFill>
                            <a:srgbClr val="000000"/>
                          </a:solidFill>
                          <a:effectLst/>
                          <a:latin typeface="Verdana" panose="020B0604030504040204" pitchFamily="34" charset="0"/>
                        </a:rPr>
                        <a:t>0,6</a:t>
                      </a:r>
                    </a:p>
                  </a:txBody>
                  <a:tcPr marL="8467" marR="8467" marT="8467" marB="0" anchor="ctr">
                    <a:lnL w="12700" cmpd="sng">
                      <a:solidFill>
                        <a:srgbClr val="FFFFFF"/>
                      </a:solidFill>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ctr"/>
                      <a:r>
                        <a:rPr lang="fi-FI" sz="1100" b="0" i="0" u="none" strike="noStrike">
                          <a:solidFill>
                            <a:srgbClr val="000000"/>
                          </a:solidFill>
                          <a:effectLst/>
                          <a:latin typeface="Verdana" panose="020B0604030504040204" pitchFamily="34" charset="0"/>
                        </a:rPr>
                        <a:t>1,6</a:t>
                      </a:r>
                    </a:p>
                  </a:txBody>
                  <a:tcPr marL="8467" marR="8467" marT="8467" marB="0" anchor="ctr">
                    <a:lnL w="12700" cmpd="sng">
                      <a:solidFill>
                        <a:srgbClr val="FFFFFF"/>
                      </a:solidFill>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806052" rtl="0" eaLnBrk="1" fontAlgn="ctr" latinLnBrk="0" hangingPunct="1"/>
                      <a:r>
                        <a:rPr lang="fi-FI" sz="1100" b="0" i="0" u="none" strike="noStrike" kern="1200" dirty="0">
                          <a:solidFill>
                            <a:srgbClr val="000000"/>
                          </a:solidFill>
                          <a:effectLst/>
                          <a:latin typeface="Verdana" panose="020B0604030504040204" pitchFamily="34" charset="0"/>
                          <a:ea typeface="+mn-ea"/>
                          <a:cs typeface="+mn-cs"/>
                        </a:rPr>
                        <a:t>0,2</a:t>
                      </a:r>
                    </a:p>
                  </a:txBody>
                  <a:tcPr marL="8467" marR="8467" marT="8467" marB="0" anchor="ctr">
                    <a:lnL w="12700" cmpd="sng">
                      <a:solidFill>
                        <a:srgbClr val="FFFFFF"/>
                      </a:solidFill>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D001B">
                        <a:tint val="20000"/>
                      </a:srgbClr>
                    </a:solidFill>
                  </a:tcPr>
                </a:tc>
                <a:tc>
                  <a:txBody>
                    <a:bodyPr/>
                    <a:lstStyle/>
                    <a:p>
                      <a:pPr algn="ctr" rtl="0" fontAlgn="ctr"/>
                      <a:r>
                        <a:rPr lang="fi-FI" sz="1100" b="0" i="0" u="none" strike="noStrike" dirty="0">
                          <a:solidFill>
                            <a:srgbClr val="000000"/>
                          </a:solidFill>
                          <a:effectLst/>
                          <a:latin typeface="Verdana" panose="020B0604030504040204" pitchFamily="34" charset="0"/>
                        </a:rPr>
                        <a:t>1,3</a:t>
                      </a:r>
                    </a:p>
                  </a:txBody>
                  <a:tcPr marL="8467" marR="8467" marT="8467" marB="0" anchor="ctr">
                    <a:lnL w="12700" cmpd="sng">
                      <a:solidFill>
                        <a:srgbClr val="FFFFFF"/>
                      </a:solidFill>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D001B">
                        <a:tint val="20000"/>
                      </a:srgbClr>
                    </a:solidFill>
                  </a:tcPr>
                </a:tc>
                <a:tc>
                  <a:txBody>
                    <a:bodyPr/>
                    <a:lstStyle/>
                    <a:p>
                      <a:pPr algn="ctr" fontAlgn="ctr"/>
                      <a:r>
                        <a:rPr lang="fi-FI" sz="2400" b="0" i="0" u="none" strike="noStrike">
                          <a:solidFill>
                            <a:srgbClr val="000000"/>
                          </a:solidFill>
                          <a:effectLst/>
                          <a:latin typeface="Arial" panose="020B0604020202020204" pitchFamily="34" charset="0"/>
                        </a:rPr>
                        <a:t> </a:t>
                      </a:r>
                    </a:p>
                  </a:txBody>
                  <a:tcPr marL="8467" marR="8467" marT="8467" marB="0"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D001B">
                        <a:tint val="20000"/>
                      </a:srgbClr>
                    </a:solidFill>
                  </a:tcPr>
                </a:tc>
                <a:tc>
                  <a:txBody>
                    <a:bodyPr/>
                    <a:lstStyle/>
                    <a:p>
                      <a:pPr algn="ctr" rtl="0" fontAlgn="ctr"/>
                      <a:r>
                        <a:rPr lang="fi-FI" sz="1100" b="0" i="0" u="none" strike="noStrike">
                          <a:solidFill>
                            <a:srgbClr val="000000"/>
                          </a:solidFill>
                          <a:effectLst/>
                          <a:latin typeface="Verdana" panose="020B0604030504040204" pitchFamily="34" charset="0"/>
                        </a:rPr>
                        <a:t>0</a:t>
                      </a:r>
                    </a:p>
                  </a:txBody>
                  <a:tcPr marL="8467" marR="8467" marT="8467" marB="0" anchor="ctr">
                    <a:lnL w="12700" cmpd="sng">
                      <a:solidFill>
                        <a:srgbClr val="FFFFFF"/>
                      </a:solidFill>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ctr"/>
                      <a:r>
                        <a:rPr lang="fi-FI" sz="1100" b="0" i="0" u="none" strike="noStrike">
                          <a:solidFill>
                            <a:srgbClr val="000000"/>
                          </a:solidFill>
                          <a:effectLst/>
                          <a:latin typeface="Verdana" panose="020B0604030504040204" pitchFamily="34" charset="0"/>
                        </a:rPr>
                        <a:t>3,9</a:t>
                      </a:r>
                    </a:p>
                  </a:txBody>
                  <a:tcPr marL="8467" marR="8467" marT="8467" marB="0" anchor="ctr">
                    <a:lnL w="12700" cmpd="sng">
                      <a:solidFill>
                        <a:srgbClr val="FFFFFF"/>
                      </a:solidFill>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fi-FI" sz="2400" b="0" i="0" u="none" strike="noStrike">
                          <a:solidFill>
                            <a:srgbClr val="000000"/>
                          </a:solidFill>
                          <a:effectLst/>
                          <a:latin typeface="Arial" panose="020B0604020202020204" pitchFamily="34" charset="0"/>
                        </a:rPr>
                        <a:t> </a:t>
                      </a:r>
                    </a:p>
                  </a:txBody>
                  <a:tcPr marL="8467" marR="8467" marT="8467" marB="0"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ctr"/>
                      <a:r>
                        <a:rPr lang="fi-FI" sz="1100" b="0" i="0" u="none" strike="noStrike">
                          <a:solidFill>
                            <a:srgbClr val="000000"/>
                          </a:solidFill>
                          <a:effectLst/>
                          <a:latin typeface="Verdana" panose="020B0604030504040204" pitchFamily="34" charset="0"/>
                        </a:rPr>
                        <a:t>-4,1</a:t>
                      </a:r>
                    </a:p>
                  </a:txBody>
                  <a:tcPr marL="8467" marR="8467" marT="8467" marB="0" anchor="ctr">
                    <a:lnL w="12700" cmpd="sng">
                      <a:solidFill>
                        <a:srgbClr val="FFFFFF"/>
                      </a:solidFill>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D001B">
                        <a:tint val="20000"/>
                      </a:srgbClr>
                    </a:solidFill>
                  </a:tcPr>
                </a:tc>
                <a:tc>
                  <a:txBody>
                    <a:bodyPr/>
                    <a:lstStyle/>
                    <a:p>
                      <a:pPr algn="ctr" rtl="0" fontAlgn="ctr"/>
                      <a:r>
                        <a:rPr lang="fi-FI" sz="1100" b="0" i="0" u="none" strike="noStrike">
                          <a:solidFill>
                            <a:srgbClr val="000000"/>
                          </a:solidFill>
                          <a:effectLst/>
                          <a:latin typeface="Verdana" panose="020B0604030504040204" pitchFamily="34" charset="0"/>
                        </a:rPr>
                        <a:t>1,6</a:t>
                      </a:r>
                    </a:p>
                  </a:txBody>
                  <a:tcPr marL="8467" marR="8467" marT="8467" marB="0" anchor="ctr">
                    <a:lnL w="12700" cmpd="sng">
                      <a:solidFill>
                        <a:srgbClr val="FFFFFF"/>
                      </a:solidFill>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D001B">
                        <a:tint val="20000"/>
                      </a:srgbClr>
                    </a:solidFill>
                  </a:tcPr>
                </a:tc>
                <a:tc>
                  <a:txBody>
                    <a:bodyPr/>
                    <a:lstStyle/>
                    <a:p>
                      <a:pPr algn="ctr" fontAlgn="ctr"/>
                      <a:r>
                        <a:rPr lang="fi-FI" sz="2400" b="0" i="0" u="none" strike="noStrike">
                          <a:solidFill>
                            <a:srgbClr val="000000"/>
                          </a:solidFill>
                          <a:effectLst/>
                          <a:latin typeface="Arial" panose="020B0604020202020204" pitchFamily="34" charset="0"/>
                        </a:rPr>
                        <a:t> </a:t>
                      </a:r>
                    </a:p>
                  </a:txBody>
                  <a:tcPr marL="8467" marR="8467" marT="8467" marB="0"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D001B">
                        <a:tint val="20000"/>
                      </a:srgbClr>
                    </a:solidFill>
                  </a:tcPr>
                </a:tc>
                <a:tc>
                  <a:txBody>
                    <a:bodyPr/>
                    <a:lstStyle/>
                    <a:p>
                      <a:pPr algn="ctr" rtl="0" fontAlgn="ctr"/>
                      <a:r>
                        <a:rPr lang="fi-FI" sz="1100" b="0" i="0" u="none" strike="noStrike">
                          <a:solidFill>
                            <a:srgbClr val="000000"/>
                          </a:solidFill>
                          <a:effectLst/>
                          <a:latin typeface="Verdana" panose="020B0604030504040204" pitchFamily="34" charset="0"/>
                        </a:rPr>
                        <a:t>4,3</a:t>
                      </a:r>
                    </a:p>
                  </a:txBody>
                  <a:tcPr marL="8467" marR="8467" marT="8467" marB="0" anchor="ctr">
                    <a:lnL w="12700" cmpd="sng">
                      <a:solidFill>
                        <a:srgbClr val="FFFFFF"/>
                      </a:solidFill>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ctr"/>
                      <a:r>
                        <a:rPr lang="fi-FI" sz="1100" b="0" i="0" u="none" strike="noStrike">
                          <a:solidFill>
                            <a:srgbClr val="000000"/>
                          </a:solidFill>
                          <a:effectLst/>
                          <a:latin typeface="Verdana" panose="020B0604030504040204" pitchFamily="34" charset="0"/>
                        </a:rPr>
                        <a:t>1,4</a:t>
                      </a:r>
                    </a:p>
                  </a:txBody>
                  <a:tcPr marL="8467" marR="8467" marT="8467" marB="0" anchor="ctr">
                    <a:lnL w="12700" cmpd="sng">
                      <a:solidFill>
                        <a:srgbClr val="FFFFFF"/>
                      </a:solidFill>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ctr"/>
                      <a:r>
                        <a:rPr lang="fi-FI" sz="1100" b="0" i="0" u="none" strike="noStrike">
                          <a:solidFill>
                            <a:srgbClr val="000000"/>
                          </a:solidFill>
                          <a:effectLst/>
                          <a:latin typeface="Verdana" panose="020B0604030504040204" pitchFamily="34" charset="0"/>
                        </a:rPr>
                        <a:t>1,5</a:t>
                      </a:r>
                    </a:p>
                  </a:txBody>
                  <a:tcPr marL="8467" marR="8467" marT="8467" marB="0"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ctr"/>
                      <a:r>
                        <a:rPr lang="fi-FI" sz="1100" b="0" i="0" u="none" strike="noStrike">
                          <a:solidFill>
                            <a:srgbClr val="000000"/>
                          </a:solidFill>
                          <a:effectLst/>
                          <a:latin typeface="Verdana" panose="020B0604030504040204" pitchFamily="34" charset="0"/>
                        </a:rPr>
                        <a:t>7,2</a:t>
                      </a:r>
                    </a:p>
                  </a:txBody>
                  <a:tcPr marL="8467" marR="8467" marT="8467" marB="0" anchor="ctr">
                    <a:lnL w="12700" cmpd="sng">
                      <a:solidFill>
                        <a:srgbClr val="FFFFFF"/>
                      </a:solidFill>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D001B">
                        <a:tint val="20000"/>
                      </a:srgbClr>
                    </a:solidFill>
                  </a:tcPr>
                </a:tc>
                <a:tc>
                  <a:txBody>
                    <a:bodyPr/>
                    <a:lstStyle/>
                    <a:p>
                      <a:pPr algn="ctr" rtl="0" fontAlgn="ctr"/>
                      <a:r>
                        <a:rPr lang="fi-FI" sz="1100" b="0" i="0" u="none" strike="noStrike">
                          <a:solidFill>
                            <a:srgbClr val="000000"/>
                          </a:solidFill>
                          <a:effectLst/>
                          <a:latin typeface="Verdana" panose="020B0604030504040204" pitchFamily="34" charset="0"/>
                        </a:rPr>
                        <a:t>7,3</a:t>
                      </a:r>
                    </a:p>
                  </a:txBody>
                  <a:tcPr marL="8467" marR="8467" marT="8467" marB="0"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D001B">
                        <a:tint val="20000"/>
                      </a:srgbClr>
                    </a:solidFill>
                  </a:tcPr>
                </a:tc>
                <a:tc>
                  <a:txBody>
                    <a:bodyPr/>
                    <a:lstStyle/>
                    <a:p>
                      <a:pPr algn="ctr" rtl="0" fontAlgn="ctr"/>
                      <a:r>
                        <a:rPr lang="fi-FI" sz="1100" b="0" i="0" u="none" strike="noStrike">
                          <a:solidFill>
                            <a:srgbClr val="000000"/>
                          </a:solidFill>
                          <a:effectLst/>
                          <a:latin typeface="Verdana" panose="020B0604030504040204" pitchFamily="34" charset="0"/>
                        </a:rPr>
                        <a:t>7</a:t>
                      </a:r>
                    </a:p>
                  </a:txBody>
                  <a:tcPr marL="8467" marR="8467" marT="8467" marB="0"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D001B">
                        <a:tint val="20000"/>
                      </a:srgbClr>
                    </a:solidFill>
                  </a:tcPr>
                </a:tc>
                <a:extLst>
                  <a:ext uri="{0D108BD9-81ED-4DB2-BD59-A6C34878D82A}">
                    <a16:rowId xmlns:a16="http://schemas.microsoft.com/office/drawing/2014/main" val="10012"/>
                  </a:ext>
                </a:extLst>
              </a:tr>
              <a:tr h="374227">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b"/>
                      <a:r>
                        <a:rPr lang="en-US" sz="1100" b="1" u="none" strike="noStrike" noProof="0">
                          <a:solidFill>
                            <a:srgbClr val="000000"/>
                          </a:solidFill>
                          <a:effectLst/>
                          <a:latin typeface="+mn-lt"/>
                        </a:rPr>
                        <a:t>IMF</a:t>
                      </a:r>
                      <a:endParaRPr lang="en-US" sz="1100" b="1" i="0" u="none" strike="noStrike" noProof="0">
                        <a:solidFill>
                          <a:srgbClr val="000000"/>
                        </a:solidFill>
                        <a:effectLst/>
                        <a:latin typeface="+mn-lt"/>
                      </a:endParaRPr>
                    </a:p>
                  </a:txBody>
                  <a:tcPr marL="9235" marR="9235" marT="9235" marB="0" anchor="ctr">
                    <a:lnL w="12700" cmpd="sng">
                      <a:solidFill>
                        <a:srgbClr val="FFFFFF"/>
                      </a:solid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marL="0" algn="ctr" defTabSz="806052" rtl="0" eaLnBrk="1" fontAlgn="ctr" latinLnBrk="0" hangingPunct="1"/>
                      <a:r>
                        <a:rPr lang="fi-FI" sz="1100" b="0" i="0" u="none" strike="noStrike" kern="1200">
                          <a:solidFill>
                            <a:srgbClr val="000000"/>
                          </a:solidFill>
                          <a:effectLst/>
                          <a:latin typeface="Verdana" panose="020B0604030504040204" pitchFamily="34" charset="0"/>
                          <a:ea typeface="+mn-ea"/>
                          <a:cs typeface="+mn-cs"/>
                        </a:rPr>
                        <a:t>10.10.2023</a:t>
                      </a:r>
                    </a:p>
                  </a:txBody>
                  <a:tcPr marL="12700" marR="12700"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7D001B">
                        <a:tint val="20000"/>
                      </a:srgbClr>
                    </a:solidFill>
                  </a:tcPr>
                </a:tc>
                <a:tc>
                  <a:txBody>
                    <a:bodyPr/>
                    <a:lstStyle/>
                    <a:p>
                      <a:pPr algn="ctr" rtl="0" fontAlgn="ctr"/>
                      <a:r>
                        <a:rPr lang="fi-FI" sz="1100" b="0" i="0" u="none" strike="noStrike">
                          <a:solidFill>
                            <a:srgbClr val="000000"/>
                          </a:solidFill>
                          <a:effectLst/>
                          <a:latin typeface="Verdana" panose="020B0604030504040204" pitchFamily="34" charset="0"/>
                        </a:rPr>
                        <a:t>-0,1</a:t>
                      </a:r>
                    </a:p>
                  </a:txBody>
                  <a:tcPr marL="8467" marR="8467" marT="846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algn="ctr" rtl="0" fontAlgn="ctr"/>
                      <a:r>
                        <a:rPr lang="fi-FI" sz="1100" b="0" i="0" u="none" strike="noStrike">
                          <a:solidFill>
                            <a:srgbClr val="000000"/>
                          </a:solidFill>
                          <a:effectLst/>
                          <a:latin typeface="Verdana" panose="020B0604030504040204" pitchFamily="34" charset="0"/>
                        </a:rPr>
                        <a:t>1</a:t>
                      </a:r>
                    </a:p>
                  </a:txBody>
                  <a:tcPr marL="8467" marR="8467" marT="846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algn="ctr" rtl="0" fontAlgn="ctr"/>
                      <a:r>
                        <a:rPr lang="fi-FI" sz="1100" b="0" i="0" u="none" strike="noStrike" dirty="0">
                          <a:solidFill>
                            <a:srgbClr val="000000"/>
                          </a:solidFill>
                          <a:effectLst/>
                          <a:latin typeface="Verdana" panose="020B0604030504040204" pitchFamily="34" charset="0"/>
                        </a:rPr>
                        <a:t>1,3</a:t>
                      </a:r>
                    </a:p>
                  </a:txBody>
                  <a:tcPr marL="8467" marR="8467" marT="846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algn="ctr" fontAlgn="ctr"/>
                      <a:r>
                        <a:rPr lang="fi-FI" sz="2400" b="0" i="0" u="none" strike="noStrike">
                          <a:solidFill>
                            <a:srgbClr val="000000"/>
                          </a:solidFill>
                          <a:effectLst/>
                          <a:latin typeface="Arial" panose="020B0604020202020204" pitchFamily="34" charset="0"/>
                        </a:rPr>
                        <a:t> </a:t>
                      </a:r>
                    </a:p>
                  </a:txBody>
                  <a:tcPr marL="8467" marR="8467" marT="846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7D001B">
                        <a:tint val="20000"/>
                      </a:srgbClr>
                    </a:solidFill>
                  </a:tcPr>
                </a:tc>
                <a:tc>
                  <a:txBody>
                    <a:bodyPr/>
                    <a:lstStyle/>
                    <a:p>
                      <a:pPr algn="ctr" fontAlgn="ctr"/>
                      <a:r>
                        <a:rPr lang="fi-FI" sz="2400" b="0" i="0" u="none" strike="noStrike">
                          <a:solidFill>
                            <a:srgbClr val="000000"/>
                          </a:solidFill>
                          <a:effectLst/>
                          <a:latin typeface="Arial" panose="020B0604020202020204" pitchFamily="34" charset="0"/>
                        </a:rPr>
                        <a:t> </a:t>
                      </a:r>
                    </a:p>
                  </a:txBody>
                  <a:tcPr marL="8467" marR="8467" marT="846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7D001B">
                        <a:tint val="20000"/>
                      </a:srgbClr>
                    </a:solidFill>
                  </a:tcPr>
                </a:tc>
                <a:tc>
                  <a:txBody>
                    <a:bodyPr/>
                    <a:lstStyle/>
                    <a:p>
                      <a:pPr algn="ctr" fontAlgn="ctr"/>
                      <a:r>
                        <a:rPr lang="fi-FI" sz="2400" b="0" i="0" u="none" strike="noStrike">
                          <a:solidFill>
                            <a:srgbClr val="000000"/>
                          </a:solidFill>
                          <a:effectLst/>
                          <a:latin typeface="Arial" panose="020B0604020202020204" pitchFamily="34" charset="0"/>
                        </a:rPr>
                        <a:t> </a:t>
                      </a:r>
                    </a:p>
                  </a:txBody>
                  <a:tcPr marL="8467" marR="8467" marT="846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D001B">
                        <a:tint val="20000"/>
                      </a:srgbClr>
                    </a:solidFill>
                  </a:tcPr>
                </a:tc>
                <a:tc>
                  <a:txBody>
                    <a:bodyPr/>
                    <a:lstStyle/>
                    <a:p>
                      <a:pPr algn="ctr" rtl="0" fontAlgn="ctr"/>
                      <a:r>
                        <a:rPr lang="fi-FI" sz="1100" b="0" i="0" u="none" strike="noStrike">
                          <a:solidFill>
                            <a:srgbClr val="000000"/>
                          </a:solidFill>
                          <a:effectLst/>
                          <a:latin typeface="Verdana" panose="020B0604030504040204" pitchFamily="34" charset="0"/>
                        </a:rPr>
                        <a:t>0</a:t>
                      </a:r>
                    </a:p>
                  </a:txBody>
                  <a:tcPr marL="8467" marR="8467" marT="846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algn="ctr" rtl="0" fontAlgn="ctr"/>
                      <a:r>
                        <a:rPr lang="fi-FI" sz="1100" b="0" i="0" u="none" strike="noStrike">
                          <a:solidFill>
                            <a:srgbClr val="000000"/>
                          </a:solidFill>
                          <a:effectLst/>
                          <a:latin typeface="Verdana" panose="020B0604030504040204" pitchFamily="34" charset="0"/>
                        </a:rPr>
                        <a:t>3,2</a:t>
                      </a:r>
                    </a:p>
                  </a:txBody>
                  <a:tcPr marL="8467" marR="8467" marT="846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algn="ctr" rtl="0" fontAlgn="ctr"/>
                      <a:r>
                        <a:rPr lang="fi-FI" sz="1100" b="0" i="0" u="none" strike="noStrike">
                          <a:solidFill>
                            <a:srgbClr val="000000"/>
                          </a:solidFill>
                          <a:effectLst/>
                          <a:latin typeface="Verdana" panose="020B0604030504040204" pitchFamily="34" charset="0"/>
                        </a:rPr>
                        <a:t>3,2</a:t>
                      </a:r>
                    </a:p>
                  </a:txBody>
                  <a:tcPr marL="8467" marR="8467" marT="846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fi-FI" sz="2400" b="0" i="0" u="none" strike="noStrike">
                          <a:solidFill>
                            <a:srgbClr val="000000"/>
                          </a:solidFill>
                          <a:effectLst/>
                          <a:latin typeface="Arial" panose="020B0604020202020204" pitchFamily="34" charset="0"/>
                        </a:rPr>
                        <a:t> </a:t>
                      </a:r>
                    </a:p>
                  </a:txBody>
                  <a:tcPr marL="8467" marR="8467" marT="846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7D001B">
                        <a:tint val="20000"/>
                      </a:srgbClr>
                    </a:solidFill>
                  </a:tcPr>
                </a:tc>
                <a:tc>
                  <a:txBody>
                    <a:bodyPr/>
                    <a:lstStyle/>
                    <a:p>
                      <a:pPr algn="ctr" fontAlgn="ctr"/>
                      <a:r>
                        <a:rPr lang="fi-FI" sz="2400" b="0" i="0" u="none" strike="noStrike">
                          <a:solidFill>
                            <a:srgbClr val="000000"/>
                          </a:solidFill>
                          <a:effectLst/>
                          <a:latin typeface="Arial" panose="020B0604020202020204" pitchFamily="34" charset="0"/>
                        </a:rPr>
                        <a:t> </a:t>
                      </a:r>
                    </a:p>
                  </a:txBody>
                  <a:tcPr marL="8467" marR="8467" marT="846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7D001B">
                        <a:tint val="20000"/>
                      </a:srgbClr>
                    </a:solidFill>
                  </a:tcPr>
                </a:tc>
                <a:tc>
                  <a:txBody>
                    <a:bodyPr/>
                    <a:lstStyle/>
                    <a:p>
                      <a:pPr algn="ctr" fontAlgn="ctr"/>
                      <a:r>
                        <a:rPr lang="fi-FI" sz="2400" b="0" i="0" u="none" strike="noStrike">
                          <a:solidFill>
                            <a:srgbClr val="000000"/>
                          </a:solidFill>
                          <a:effectLst/>
                          <a:latin typeface="Arial" panose="020B0604020202020204" pitchFamily="34" charset="0"/>
                        </a:rPr>
                        <a:t> </a:t>
                      </a:r>
                    </a:p>
                  </a:txBody>
                  <a:tcPr marL="8467" marR="8467" marT="846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D001B">
                        <a:tint val="20000"/>
                      </a:srgbClr>
                    </a:solidFill>
                  </a:tcPr>
                </a:tc>
                <a:tc>
                  <a:txBody>
                    <a:bodyPr/>
                    <a:lstStyle/>
                    <a:p>
                      <a:pPr algn="ctr" rtl="0" fontAlgn="ctr"/>
                      <a:r>
                        <a:rPr lang="fi-FI" sz="1100" b="0" i="0" u="none" strike="noStrike">
                          <a:solidFill>
                            <a:srgbClr val="000000"/>
                          </a:solidFill>
                          <a:effectLst/>
                          <a:latin typeface="Verdana" panose="020B0604030504040204" pitchFamily="34" charset="0"/>
                        </a:rPr>
                        <a:t>4,5</a:t>
                      </a:r>
                    </a:p>
                  </a:txBody>
                  <a:tcPr marL="8467" marR="8467" marT="846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algn="ctr" rtl="0" fontAlgn="ctr"/>
                      <a:r>
                        <a:rPr lang="fi-FI" sz="1100" b="0" i="0" u="none" strike="noStrike">
                          <a:solidFill>
                            <a:srgbClr val="000000"/>
                          </a:solidFill>
                          <a:effectLst/>
                          <a:latin typeface="Verdana" panose="020B0604030504040204" pitchFamily="34" charset="0"/>
                        </a:rPr>
                        <a:t>1,9</a:t>
                      </a:r>
                    </a:p>
                  </a:txBody>
                  <a:tcPr marL="8467" marR="8467" marT="846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algn="ctr" rtl="0" fontAlgn="ctr"/>
                      <a:r>
                        <a:rPr lang="fi-FI" sz="1100" b="0" i="0" u="none" strike="noStrike">
                          <a:solidFill>
                            <a:srgbClr val="000000"/>
                          </a:solidFill>
                          <a:effectLst/>
                          <a:latin typeface="Verdana" panose="020B0604030504040204" pitchFamily="34" charset="0"/>
                        </a:rPr>
                        <a:t>2</a:t>
                      </a:r>
                    </a:p>
                  </a:txBody>
                  <a:tcPr marL="8467" marR="8467" marT="846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ctr"/>
                      <a:r>
                        <a:rPr lang="fi-FI" sz="1100" b="0" i="0" u="none" strike="noStrike">
                          <a:solidFill>
                            <a:srgbClr val="000000"/>
                          </a:solidFill>
                          <a:effectLst/>
                          <a:latin typeface="Verdana" panose="020B0604030504040204" pitchFamily="34" charset="0"/>
                        </a:rPr>
                        <a:t>7,3</a:t>
                      </a:r>
                    </a:p>
                  </a:txBody>
                  <a:tcPr marL="8467" marR="8467" marT="846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7D001B">
                        <a:tint val="20000"/>
                      </a:srgbClr>
                    </a:solidFill>
                  </a:tcPr>
                </a:tc>
                <a:tc>
                  <a:txBody>
                    <a:bodyPr/>
                    <a:lstStyle/>
                    <a:p>
                      <a:pPr algn="ctr" rtl="0" fontAlgn="ctr"/>
                      <a:r>
                        <a:rPr lang="fi-FI" sz="1100" b="0" i="0" u="none" strike="noStrike">
                          <a:solidFill>
                            <a:srgbClr val="000000"/>
                          </a:solidFill>
                          <a:effectLst/>
                          <a:latin typeface="Verdana" panose="020B0604030504040204" pitchFamily="34" charset="0"/>
                        </a:rPr>
                        <a:t>7,4</a:t>
                      </a:r>
                    </a:p>
                  </a:txBody>
                  <a:tcPr marL="8467" marR="8467" marT="846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7D001B">
                        <a:tint val="20000"/>
                      </a:srgbClr>
                    </a:solidFill>
                  </a:tcPr>
                </a:tc>
                <a:tc>
                  <a:txBody>
                    <a:bodyPr/>
                    <a:lstStyle/>
                    <a:p>
                      <a:pPr algn="ctr" rtl="0" fontAlgn="ctr"/>
                      <a:r>
                        <a:rPr lang="fi-FI" sz="1100" b="0" i="0" u="none" strike="noStrike" dirty="0">
                          <a:solidFill>
                            <a:srgbClr val="000000"/>
                          </a:solidFill>
                          <a:effectLst/>
                          <a:latin typeface="Verdana" panose="020B0604030504040204" pitchFamily="34" charset="0"/>
                        </a:rPr>
                        <a:t>7,3</a:t>
                      </a:r>
                    </a:p>
                  </a:txBody>
                  <a:tcPr marL="8467" marR="8467" marT="8467" marB="0"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D001B">
                        <a:tint val="20000"/>
                      </a:srgbClr>
                    </a:solidFill>
                  </a:tcPr>
                </a:tc>
                <a:extLst>
                  <a:ext uri="{0D108BD9-81ED-4DB2-BD59-A6C34878D82A}">
                    <a16:rowId xmlns:a16="http://schemas.microsoft.com/office/drawing/2014/main" val="10014"/>
                  </a:ext>
                </a:extLst>
              </a:tr>
              <a:tr h="358927">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b"/>
                      <a:endParaRPr lang="en-US" sz="1100" b="1" i="0" u="none" strike="noStrike" noProof="0">
                        <a:solidFill>
                          <a:srgbClr val="000000"/>
                        </a:solidFill>
                        <a:effectLst/>
                        <a:latin typeface="+mn-lt"/>
                      </a:endParaRPr>
                    </a:p>
                  </a:txBody>
                  <a:tcPr marL="9235" marR="9235" marT="9235" marB="0"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algn="ctr" fontAlgn="ctr"/>
                      <a:endParaRPr lang="fi-FI" sz="1100" b="0" u="none" strike="noStrike" kern="1200">
                        <a:solidFill>
                          <a:srgbClr val="000000"/>
                        </a:solidFill>
                        <a:effectLst/>
                        <a:latin typeface="+mn-lt"/>
                        <a:ea typeface="+mn-ea"/>
                        <a:cs typeface="+mn-cs"/>
                      </a:endParaRPr>
                    </a:p>
                  </a:txBody>
                  <a:tcPr marL="12700" marR="12700" marT="12700" marB="0" anchor="ctr">
                    <a:lnL w="12700" cmpd="sng">
                      <a:solidFill>
                        <a:srgbClr val="FFFFFF"/>
                      </a:solid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marL="0" algn="ctr" defTabSz="806052" rtl="0" eaLnBrk="1" fontAlgn="ctr" latinLnBrk="0" hangingPunct="1"/>
                      <a:endParaRPr lang="fi-FI" sz="1100" b="0" u="none" strike="noStrike" kern="1200">
                        <a:solidFill>
                          <a:srgbClr val="000000"/>
                        </a:solidFill>
                        <a:effectLst/>
                        <a:latin typeface="+mn-lt"/>
                        <a:ea typeface="+mn-ea"/>
                        <a:cs typeface="+mn-cs"/>
                      </a:endParaRPr>
                    </a:p>
                  </a:txBody>
                  <a:tcPr marL="12700" marR="12700" marT="12700" marB="0"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806052" rtl="0" eaLnBrk="1" fontAlgn="ctr" latinLnBrk="0" hangingPunct="1"/>
                      <a:endParaRPr lang="fi-FI" sz="1100" b="0" u="none" strike="noStrike" kern="1200" dirty="0">
                        <a:solidFill>
                          <a:srgbClr val="000000"/>
                        </a:solidFill>
                        <a:effectLst/>
                        <a:latin typeface="+mn-lt"/>
                        <a:ea typeface="+mn-ea"/>
                        <a:cs typeface="+mn-cs"/>
                      </a:endParaRPr>
                    </a:p>
                  </a:txBody>
                  <a:tcPr marL="12700" marR="12700" marT="12700" marB="0"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806052" rtl="0" eaLnBrk="1" fontAlgn="ctr" latinLnBrk="0" hangingPunct="1"/>
                      <a:endParaRPr lang="fi-FI" sz="1100" b="0" u="none" strike="noStrike" kern="1200">
                        <a:solidFill>
                          <a:srgbClr val="000000"/>
                        </a:solidFill>
                        <a:effectLst/>
                        <a:latin typeface="+mn-lt"/>
                        <a:ea typeface="+mn-ea"/>
                        <a:cs typeface="+mn-cs"/>
                      </a:endParaRPr>
                    </a:p>
                  </a:txBody>
                  <a:tcPr marL="12700" marR="12700" marT="12700" marB="0"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806052" rtl="0" eaLnBrk="1" fontAlgn="ctr" latinLnBrk="0" hangingPunct="1"/>
                      <a:endParaRPr lang="fi-FI" sz="1100" b="0" u="none" strike="noStrike" kern="1200">
                        <a:solidFill>
                          <a:srgbClr val="000000"/>
                        </a:solidFill>
                        <a:effectLst/>
                        <a:latin typeface="+mn-lt"/>
                        <a:ea typeface="+mn-ea"/>
                        <a:cs typeface="+mn-cs"/>
                      </a:endParaRPr>
                    </a:p>
                  </a:txBody>
                  <a:tcPr marL="12700" marR="12700" marT="12700" marB="0"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806052" rtl="0" eaLnBrk="1" fontAlgn="ctr" latinLnBrk="0" hangingPunct="1"/>
                      <a:endParaRPr lang="fi-FI" sz="1100" b="0" u="none" strike="noStrike" kern="1200">
                        <a:solidFill>
                          <a:srgbClr val="000000"/>
                        </a:solidFill>
                        <a:effectLst/>
                        <a:latin typeface="+mn-lt"/>
                        <a:ea typeface="+mn-ea"/>
                        <a:cs typeface="+mn-cs"/>
                      </a:endParaRPr>
                    </a:p>
                  </a:txBody>
                  <a:tcPr marL="12700" marR="12700" marT="12700" marB="0"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806052" rtl="0" eaLnBrk="1" fontAlgn="ctr" latinLnBrk="0" hangingPunct="1"/>
                      <a:endParaRPr lang="fi-FI" sz="1100" b="0" u="none" strike="noStrike" kern="1200">
                        <a:solidFill>
                          <a:srgbClr val="000000"/>
                        </a:solidFill>
                        <a:effectLst/>
                        <a:latin typeface="+mn-lt"/>
                        <a:ea typeface="+mn-ea"/>
                        <a:cs typeface="+mn-cs"/>
                      </a:endParaRPr>
                    </a:p>
                  </a:txBody>
                  <a:tcPr marL="12700" marR="12700" marT="12700" marB="0"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806052" rtl="0" eaLnBrk="1" fontAlgn="ctr" latinLnBrk="0" hangingPunct="1"/>
                      <a:endParaRPr lang="fi-FI" sz="1100" b="0" u="none" strike="noStrike" kern="1200">
                        <a:solidFill>
                          <a:srgbClr val="000000"/>
                        </a:solidFill>
                        <a:effectLst/>
                        <a:latin typeface="+mn-lt"/>
                        <a:ea typeface="+mn-ea"/>
                        <a:cs typeface="+mn-cs"/>
                      </a:endParaRPr>
                    </a:p>
                  </a:txBody>
                  <a:tcPr marL="12700" marR="12700" marT="12700" marB="0"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806052" rtl="0" eaLnBrk="1" fontAlgn="ctr" latinLnBrk="0" hangingPunct="1"/>
                      <a:endParaRPr lang="fi-FI" sz="1100" b="0" u="none" strike="noStrike" kern="1200">
                        <a:solidFill>
                          <a:srgbClr val="000000"/>
                        </a:solidFill>
                        <a:effectLst/>
                        <a:latin typeface="+mn-lt"/>
                        <a:ea typeface="+mn-ea"/>
                        <a:cs typeface="+mn-cs"/>
                      </a:endParaRPr>
                    </a:p>
                  </a:txBody>
                  <a:tcPr marL="12700" marR="12700" marT="12700" marB="0"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806052" rtl="0" eaLnBrk="1" fontAlgn="ctr" latinLnBrk="0" hangingPunct="1"/>
                      <a:endParaRPr lang="fi-FI" sz="1100" b="0" u="none" strike="noStrike" kern="1200">
                        <a:solidFill>
                          <a:srgbClr val="000000"/>
                        </a:solidFill>
                        <a:effectLst/>
                        <a:latin typeface="+mn-lt"/>
                        <a:ea typeface="+mn-ea"/>
                        <a:cs typeface="+mn-cs"/>
                      </a:endParaRPr>
                    </a:p>
                  </a:txBody>
                  <a:tcPr marL="12700" marR="12700" marT="12700" marB="0"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806052" rtl="0" eaLnBrk="1" fontAlgn="ctr" latinLnBrk="0" hangingPunct="1"/>
                      <a:endParaRPr lang="fi-FI" sz="1100" b="0" u="none" strike="noStrike" kern="1200">
                        <a:solidFill>
                          <a:srgbClr val="000000"/>
                        </a:solidFill>
                        <a:effectLst/>
                        <a:latin typeface="+mn-lt"/>
                        <a:ea typeface="+mn-ea"/>
                        <a:cs typeface="+mn-cs"/>
                      </a:endParaRPr>
                    </a:p>
                  </a:txBody>
                  <a:tcPr marL="12700" marR="12700" marT="12700" marB="0"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806052" rtl="0" eaLnBrk="1" fontAlgn="ctr" latinLnBrk="0" hangingPunct="1"/>
                      <a:endParaRPr lang="fi-FI" sz="1100" b="0" u="none" strike="noStrike" kern="1200">
                        <a:solidFill>
                          <a:srgbClr val="000000"/>
                        </a:solidFill>
                        <a:effectLst/>
                        <a:latin typeface="+mn-lt"/>
                        <a:ea typeface="+mn-ea"/>
                        <a:cs typeface="+mn-cs"/>
                      </a:endParaRPr>
                    </a:p>
                  </a:txBody>
                  <a:tcPr marL="12700" marR="12700" marT="12700" marB="0"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806052" rtl="0" eaLnBrk="1" fontAlgn="ctr" latinLnBrk="0" hangingPunct="1"/>
                      <a:endParaRPr lang="fi-FI" sz="1100" b="0" u="none" strike="noStrike" kern="1200">
                        <a:solidFill>
                          <a:srgbClr val="000000"/>
                        </a:solidFill>
                        <a:effectLst/>
                        <a:latin typeface="+mn-lt"/>
                        <a:ea typeface="+mn-ea"/>
                        <a:cs typeface="+mn-cs"/>
                      </a:endParaRPr>
                    </a:p>
                  </a:txBody>
                  <a:tcPr marL="12700" marR="12700" marT="12700" marB="0"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806052" rtl="0" eaLnBrk="1" fontAlgn="ctr" latinLnBrk="0" hangingPunct="1"/>
                      <a:endParaRPr lang="fi-FI" sz="1100" b="0" u="none" strike="noStrike" kern="1200" dirty="0">
                        <a:solidFill>
                          <a:srgbClr val="000000"/>
                        </a:solidFill>
                        <a:effectLst/>
                        <a:latin typeface="+mn-lt"/>
                        <a:ea typeface="+mn-ea"/>
                        <a:cs typeface="+mn-cs"/>
                      </a:endParaRPr>
                    </a:p>
                  </a:txBody>
                  <a:tcPr marL="12700" marR="12700" marT="12700" marB="0"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806052" rtl="0" eaLnBrk="1" fontAlgn="ctr" latinLnBrk="0" hangingPunct="1"/>
                      <a:endParaRPr lang="fi-FI" sz="1100" b="0" u="none" strike="noStrike" kern="1200">
                        <a:solidFill>
                          <a:srgbClr val="000000"/>
                        </a:solidFill>
                        <a:effectLst/>
                        <a:latin typeface="+mn-lt"/>
                        <a:ea typeface="+mn-ea"/>
                        <a:cs typeface="+mn-cs"/>
                      </a:endParaRPr>
                    </a:p>
                  </a:txBody>
                  <a:tcPr marL="12700" marR="12700" marT="12700" marB="0"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806052" rtl="0" eaLnBrk="1" fontAlgn="ctr" latinLnBrk="0" hangingPunct="1"/>
                      <a:endParaRPr lang="fi-FI" sz="1100" b="0" u="none" strike="noStrike" kern="1200">
                        <a:solidFill>
                          <a:srgbClr val="000000"/>
                        </a:solidFill>
                        <a:effectLst/>
                        <a:latin typeface="+mn-lt"/>
                        <a:ea typeface="+mn-ea"/>
                        <a:cs typeface="+mn-cs"/>
                      </a:endParaRPr>
                    </a:p>
                  </a:txBody>
                  <a:tcPr marL="12700" marR="12700" marT="12700" marB="0"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806052" rtl="0" eaLnBrk="1" fontAlgn="ctr" latinLnBrk="0" hangingPunct="1"/>
                      <a:endParaRPr lang="fi-FI" sz="1100" b="0" u="none" strike="noStrike" kern="1200">
                        <a:solidFill>
                          <a:srgbClr val="000000"/>
                        </a:solidFill>
                        <a:effectLst/>
                        <a:latin typeface="+mn-lt"/>
                        <a:ea typeface="+mn-ea"/>
                        <a:cs typeface="+mn-cs"/>
                      </a:endParaRPr>
                    </a:p>
                  </a:txBody>
                  <a:tcPr marL="12700" marR="12700" marT="12700" marB="0"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806052" rtl="0" eaLnBrk="1" fontAlgn="ctr" latinLnBrk="0" hangingPunct="1"/>
                      <a:endParaRPr lang="fi-FI" sz="1100" b="0" u="none" strike="noStrike" kern="1200" dirty="0">
                        <a:solidFill>
                          <a:srgbClr val="000000"/>
                        </a:solidFill>
                        <a:effectLst/>
                        <a:latin typeface="+mn-lt"/>
                        <a:ea typeface="+mn-ea"/>
                        <a:cs typeface="+mn-cs"/>
                      </a:endParaRPr>
                    </a:p>
                  </a:txBody>
                  <a:tcPr marL="12700" marR="12700" marT="12700" marB="0" anchor="ctr">
                    <a:lnL w="12700" cmpd="sng">
                      <a:solidFill>
                        <a:srgbClr val="FFFFFF"/>
                      </a:solid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806052" rtl="0" eaLnBrk="1" fontAlgn="ctr" latinLnBrk="0" hangingPunct="1"/>
                      <a:endParaRPr lang="fi-FI" sz="1100" b="0" u="none" strike="noStrike" kern="1200" dirty="0">
                        <a:solidFill>
                          <a:srgbClr val="000000"/>
                        </a:solidFill>
                        <a:effectLst/>
                        <a:latin typeface="+mn-lt"/>
                        <a:ea typeface="+mn-ea"/>
                        <a:cs typeface="+mn-cs"/>
                      </a:endParaRPr>
                    </a:p>
                  </a:txBody>
                  <a:tcPr marL="12700" marR="12700" marT="12700" marB="0"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15"/>
                  </a:ext>
                </a:extLst>
              </a:tr>
              <a:tr h="223116">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b"/>
                      <a:r>
                        <a:rPr lang="en-US" sz="1100" b="1" i="0" u="none" strike="noStrike" noProof="0">
                          <a:solidFill>
                            <a:srgbClr val="000000"/>
                          </a:solidFill>
                          <a:effectLst/>
                          <a:latin typeface="+mn-lt"/>
                        </a:rPr>
                        <a:t>Average</a:t>
                      </a:r>
                    </a:p>
                  </a:txBody>
                  <a:tcPr marL="9235" marR="9235" marT="9235" marB="0"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algn="ctr" fontAlgn="ctr"/>
                      <a:endParaRPr lang="fi-FI" sz="1100" b="0" u="none" strike="noStrike" kern="1200">
                        <a:solidFill>
                          <a:srgbClr val="000000"/>
                        </a:solidFill>
                        <a:effectLst/>
                        <a:latin typeface="+mn-lt"/>
                        <a:ea typeface="+mn-ea"/>
                        <a:cs typeface="+mn-cs"/>
                      </a:endParaRPr>
                    </a:p>
                  </a:txBody>
                  <a:tcPr marL="12700" marR="12700" marT="12700" marB="0" anchor="ctr">
                    <a:lnL w="12700" cmpd="sng">
                      <a:solidFill>
                        <a:srgbClr val="FFFFFF"/>
                      </a:solid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algn="r" fontAlgn="b"/>
                      <a:r>
                        <a:rPr lang="fi-FI" sz="1100" b="0" i="0" u="none" strike="noStrike" dirty="0">
                          <a:solidFill>
                            <a:srgbClr val="000000"/>
                          </a:solidFill>
                          <a:effectLst/>
                          <a:latin typeface="+mn-lt"/>
                        </a:rPr>
                        <a:t>-0,6</a:t>
                      </a:r>
                    </a:p>
                  </a:txBody>
                  <a:tcPr marL="8467" marR="8467" marT="8467" marB="0" anchor="b">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algn="r" fontAlgn="b"/>
                      <a:r>
                        <a:rPr lang="fi-FI" sz="1100" b="0" i="0" u="none" strike="noStrike" dirty="0">
                          <a:solidFill>
                            <a:srgbClr val="000000"/>
                          </a:solidFill>
                          <a:effectLst/>
                          <a:latin typeface="+mn-lt"/>
                        </a:rPr>
                        <a:t>0,1</a:t>
                      </a:r>
                    </a:p>
                  </a:txBody>
                  <a:tcPr marL="8467" marR="8467" marT="8467" marB="0" anchor="b">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algn="r" fontAlgn="b"/>
                      <a:r>
                        <a:rPr lang="fi-FI" sz="1100" b="0" i="0" u="none" strike="noStrike" dirty="0">
                          <a:solidFill>
                            <a:srgbClr val="000000"/>
                          </a:solidFill>
                          <a:effectLst/>
                          <a:latin typeface="+mn-lt"/>
                        </a:rPr>
                        <a:t>1,6</a:t>
                      </a:r>
                    </a:p>
                  </a:txBody>
                  <a:tcPr marL="8467" marR="8467" marT="8467" marB="0" anchor="b">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algn="r" fontAlgn="b"/>
                      <a:r>
                        <a:rPr lang="fi-FI" sz="1100" b="0" i="0" u="none" strike="noStrike" dirty="0">
                          <a:solidFill>
                            <a:srgbClr val="000000"/>
                          </a:solidFill>
                          <a:effectLst/>
                          <a:latin typeface="+mn-lt"/>
                        </a:rPr>
                        <a:t>-0,3</a:t>
                      </a:r>
                    </a:p>
                  </a:txBody>
                  <a:tcPr marL="8467" marR="8467" marT="8467" marB="0" anchor="b">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7D001B">
                        <a:tint val="20000"/>
                      </a:srgbClr>
                    </a:solidFill>
                  </a:tcPr>
                </a:tc>
                <a:tc>
                  <a:txBody>
                    <a:bodyPr/>
                    <a:lstStyle/>
                    <a:p>
                      <a:pPr algn="r" fontAlgn="b"/>
                      <a:r>
                        <a:rPr lang="fi-FI" sz="1100" b="0" i="0" u="none" strike="noStrike" dirty="0">
                          <a:solidFill>
                            <a:srgbClr val="000000"/>
                          </a:solidFill>
                          <a:effectLst/>
                          <a:latin typeface="+mn-lt"/>
                        </a:rPr>
                        <a:t>0,6</a:t>
                      </a:r>
                    </a:p>
                  </a:txBody>
                  <a:tcPr marL="8467" marR="8467" marT="8467" marB="0" anchor="b">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7D001B">
                        <a:tint val="20000"/>
                      </a:srgbClr>
                    </a:solidFill>
                  </a:tcPr>
                </a:tc>
                <a:tc>
                  <a:txBody>
                    <a:bodyPr/>
                    <a:lstStyle/>
                    <a:p>
                      <a:pPr algn="r" fontAlgn="b"/>
                      <a:r>
                        <a:rPr lang="fi-FI" sz="1100" b="0" i="0" u="none" strike="noStrike" dirty="0">
                          <a:solidFill>
                            <a:srgbClr val="000000"/>
                          </a:solidFill>
                          <a:effectLst/>
                          <a:latin typeface="+mn-lt"/>
                        </a:rPr>
                        <a:t>1,6</a:t>
                      </a:r>
                    </a:p>
                  </a:txBody>
                  <a:tcPr marL="8467" marR="8467" marT="8467" marB="0" anchor="b">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7D001B">
                        <a:tint val="20000"/>
                      </a:srgbClr>
                    </a:solidFill>
                  </a:tcPr>
                </a:tc>
                <a:tc>
                  <a:txBody>
                    <a:bodyPr/>
                    <a:lstStyle/>
                    <a:p>
                      <a:pPr algn="r" fontAlgn="b"/>
                      <a:r>
                        <a:rPr lang="fi-FI" sz="1100" b="0" i="0" u="none" strike="noStrike" dirty="0">
                          <a:solidFill>
                            <a:srgbClr val="000000"/>
                          </a:solidFill>
                          <a:effectLst/>
                          <a:latin typeface="+mn-lt"/>
                        </a:rPr>
                        <a:t>-0,6</a:t>
                      </a:r>
                    </a:p>
                  </a:txBody>
                  <a:tcPr marL="8467" marR="8467" marT="8467" marB="0" anchor="b">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algn="r" fontAlgn="b"/>
                      <a:r>
                        <a:rPr lang="fi-FI" sz="1100" b="0" i="0" u="none" strike="noStrike" dirty="0">
                          <a:solidFill>
                            <a:srgbClr val="000000"/>
                          </a:solidFill>
                          <a:effectLst/>
                          <a:latin typeface="+mn-lt"/>
                        </a:rPr>
                        <a:t>1,1</a:t>
                      </a:r>
                    </a:p>
                  </a:txBody>
                  <a:tcPr marL="8467" marR="8467" marT="8467" marB="0" anchor="b">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algn="r" fontAlgn="b"/>
                      <a:r>
                        <a:rPr lang="fi-FI" sz="1100" b="0" i="0" u="none" strike="noStrike" dirty="0">
                          <a:solidFill>
                            <a:srgbClr val="000000"/>
                          </a:solidFill>
                          <a:effectLst/>
                          <a:latin typeface="+mn-lt"/>
                        </a:rPr>
                        <a:t>2,8</a:t>
                      </a:r>
                    </a:p>
                  </a:txBody>
                  <a:tcPr marL="8467" marR="8467" marT="8467" marB="0" anchor="b">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algn="r" fontAlgn="b"/>
                      <a:r>
                        <a:rPr lang="fi-FI" sz="1100" b="0" i="0" u="none" strike="noStrike" dirty="0">
                          <a:solidFill>
                            <a:srgbClr val="000000"/>
                          </a:solidFill>
                          <a:effectLst/>
                          <a:latin typeface="+mn-lt"/>
                        </a:rPr>
                        <a:t>-4,6</a:t>
                      </a:r>
                    </a:p>
                  </a:txBody>
                  <a:tcPr marL="8467" marR="8467" marT="8467" marB="0" anchor="b">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7D001B">
                        <a:tint val="20000"/>
                      </a:srgbClr>
                    </a:solidFill>
                  </a:tcPr>
                </a:tc>
                <a:tc>
                  <a:txBody>
                    <a:bodyPr/>
                    <a:lstStyle/>
                    <a:p>
                      <a:pPr algn="r" fontAlgn="b"/>
                      <a:r>
                        <a:rPr lang="fi-FI" sz="1100" b="0" i="0" u="none" strike="noStrike" dirty="0">
                          <a:solidFill>
                            <a:srgbClr val="000000"/>
                          </a:solidFill>
                          <a:effectLst/>
                          <a:latin typeface="+mn-lt"/>
                        </a:rPr>
                        <a:t>-0,2</a:t>
                      </a:r>
                    </a:p>
                  </a:txBody>
                  <a:tcPr marL="8467" marR="8467" marT="8467" marB="0" anchor="b">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7D001B">
                        <a:tint val="20000"/>
                      </a:srgbClr>
                    </a:solidFill>
                  </a:tcPr>
                </a:tc>
                <a:tc>
                  <a:txBody>
                    <a:bodyPr/>
                    <a:lstStyle/>
                    <a:p>
                      <a:pPr algn="r" fontAlgn="b"/>
                      <a:r>
                        <a:rPr lang="fi-FI" sz="1100" b="0" i="0" u="none" strike="noStrike" dirty="0">
                          <a:solidFill>
                            <a:srgbClr val="000000"/>
                          </a:solidFill>
                          <a:effectLst/>
                          <a:latin typeface="+mn-lt"/>
                        </a:rPr>
                        <a:t>3,7</a:t>
                      </a:r>
                    </a:p>
                  </a:txBody>
                  <a:tcPr marL="8467" marR="8467" marT="8467" marB="0" anchor="b">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7D001B">
                        <a:tint val="20000"/>
                      </a:srgbClr>
                    </a:solidFill>
                  </a:tcPr>
                </a:tc>
                <a:tc>
                  <a:txBody>
                    <a:bodyPr/>
                    <a:lstStyle/>
                    <a:p>
                      <a:pPr algn="r" fontAlgn="b"/>
                      <a:r>
                        <a:rPr lang="fi-FI" sz="1100" b="0" i="0" u="none" strike="noStrike" dirty="0">
                          <a:solidFill>
                            <a:srgbClr val="000000"/>
                          </a:solidFill>
                          <a:effectLst/>
                          <a:latin typeface="+mn-lt"/>
                        </a:rPr>
                        <a:t>5,7</a:t>
                      </a:r>
                    </a:p>
                  </a:txBody>
                  <a:tcPr marL="8467" marR="8467" marT="8467" marB="0" anchor="b">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algn="r" fontAlgn="b"/>
                      <a:r>
                        <a:rPr lang="fi-FI" sz="1100" b="0" i="0" u="none" strike="noStrike" dirty="0">
                          <a:solidFill>
                            <a:srgbClr val="000000"/>
                          </a:solidFill>
                          <a:effectLst/>
                          <a:latin typeface="+mn-lt"/>
                        </a:rPr>
                        <a:t>1,9</a:t>
                      </a:r>
                    </a:p>
                  </a:txBody>
                  <a:tcPr marL="8467" marR="8467" marT="8467" marB="0" anchor="b">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algn="r" fontAlgn="b"/>
                      <a:r>
                        <a:rPr lang="fi-FI" sz="1100" b="0" i="0" u="none" strike="noStrike" dirty="0">
                          <a:solidFill>
                            <a:srgbClr val="000000"/>
                          </a:solidFill>
                          <a:effectLst/>
                          <a:latin typeface="+mn-lt"/>
                        </a:rPr>
                        <a:t>1,7</a:t>
                      </a:r>
                    </a:p>
                  </a:txBody>
                  <a:tcPr marL="8467" marR="8467" marT="8467" marB="0" anchor="b">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FFFFFF"/>
                    </a:solidFill>
                  </a:tcPr>
                </a:tc>
                <a:tc>
                  <a:txBody>
                    <a:bodyPr/>
                    <a:lstStyle/>
                    <a:p>
                      <a:pPr algn="r" fontAlgn="b"/>
                      <a:r>
                        <a:rPr lang="fi-FI" sz="1100" b="0" i="0" u="none" strike="noStrike" dirty="0">
                          <a:solidFill>
                            <a:srgbClr val="000000"/>
                          </a:solidFill>
                          <a:effectLst/>
                          <a:latin typeface="+mn-lt"/>
                        </a:rPr>
                        <a:t>7,2</a:t>
                      </a:r>
                    </a:p>
                  </a:txBody>
                  <a:tcPr marL="8467" marR="8467" marT="8467" marB="0" anchor="b">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7D001B">
                        <a:tint val="20000"/>
                      </a:srgbClr>
                    </a:solidFill>
                  </a:tcPr>
                </a:tc>
                <a:tc>
                  <a:txBody>
                    <a:bodyPr/>
                    <a:lstStyle/>
                    <a:p>
                      <a:pPr algn="r" fontAlgn="b"/>
                      <a:r>
                        <a:rPr lang="fi-FI" sz="1100" b="0" i="0" u="none" strike="noStrike" dirty="0">
                          <a:solidFill>
                            <a:srgbClr val="000000"/>
                          </a:solidFill>
                          <a:effectLst/>
                          <a:latin typeface="+mn-lt"/>
                        </a:rPr>
                        <a:t>7,5</a:t>
                      </a:r>
                    </a:p>
                  </a:txBody>
                  <a:tcPr marL="8467" marR="8467" marT="8467" marB="0" anchor="b">
                    <a:lnL w="12700" cmpd="sng">
                      <a:solidFill>
                        <a:srgbClr val="FFFFFF"/>
                      </a:solid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7D001B">
                        <a:tint val="20000"/>
                      </a:srgbClr>
                    </a:solidFill>
                  </a:tcPr>
                </a:tc>
                <a:tc>
                  <a:txBody>
                    <a:bodyPr/>
                    <a:lstStyle/>
                    <a:p>
                      <a:pPr algn="r" fontAlgn="b"/>
                      <a:r>
                        <a:rPr lang="fi-FI" sz="1100" b="0" i="0" u="none" strike="noStrike" dirty="0">
                          <a:solidFill>
                            <a:srgbClr val="000000"/>
                          </a:solidFill>
                          <a:effectLst/>
                          <a:latin typeface="+mn-lt"/>
                        </a:rPr>
                        <a:t>7,3</a:t>
                      </a:r>
                    </a:p>
                  </a:txBody>
                  <a:tcPr marL="8467" marR="8467" marT="8467" marB="0" anchor="b">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7D001B">
                        <a:tint val="20000"/>
                      </a:srgbClr>
                    </a:solidFill>
                  </a:tcPr>
                </a:tc>
                <a:extLst>
                  <a:ext uri="{0D108BD9-81ED-4DB2-BD59-A6C34878D82A}">
                    <a16:rowId xmlns:a16="http://schemas.microsoft.com/office/drawing/2014/main" val="10016"/>
                  </a:ext>
                </a:extLst>
              </a:tr>
            </a:tbl>
          </a:graphicData>
        </a:graphic>
      </p:graphicFrame>
    </p:spTree>
    <p:extLst>
      <p:ext uri="{BB962C8B-B14F-4D97-AF65-F5344CB8AC3E}">
        <p14:creationId xmlns:p14="http://schemas.microsoft.com/office/powerpoint/2010/main" val="3270858534"/>
      </p:ext>
    </p:extLst>
  </p:cSld>
  <p:clrMapOvr>
    <a:masterClrMapping/>
  </p:clrMapOvr>
  <p:transition spd="med">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normAutofit fontScale="77500" lnSpcReduction="20000"/>
          </a:bodyPr>
          <a:lstStyle/>
          <a:p>
            <a:r>
              <a:rPr lang="en-US" dirty="0"/>
              <a:t>Recovery of consumer confidence appears to have stalled for now</a:t>
            </a:r>
          </a:p>
        </p:txBody>
      </p:sp>
      <p:sp>
        <p:nvSpPr>
          <p:cNvPr id="3" name="Dian numeron paikkamerkki 2"/>
          <p:cNvSpPr>
            <a:spLocks noGrp="1"/>
          </p:cNvSpPr>
          <p:nvPr>
            <p:ph type="sldNum" sz="quarter" idx="12"/>
          </p:nvPr>
        </p:nvSpPr>
        <p:spPr/>
        <p:txBody>
          <a:bodyPr/>
          <a:lstStyle/>
          <a:p>
            <a:pPr defTabSz="906449"/>
            <a:fld id="{6FCB6B90-8271-4E8F-82C1-E646FBB48A2E}" type="slidenum">
              <a:rPr lang="fi-FI">
                <a:solidFill>
                  <a:srgbClr val="29282E"/>
                </a:solidFill>
                <a:latin typeface="Verdana"/>
              </a:rPr>
              <a:pPr defTabSz="906449"/>
              <a:t>52</a:t>
            </a:fld>
            <a:endParaRPr lang="fi-FI">
              <a:solidFill>
                <a:srgbClr val="29282E"/>
              </a:solidFill>
              <a:latin typeface="Verdana"/>
            </a:endParaRPr>
          </a:p>
        </p:txBody>
      </p:sp>
      <p:sp>
        <p:nvSpPr>
          <p:cNvPr id="4" name="Päivämäärän paikkamerkki 3"/>
          <p:cNvSpPr>
            <a:spLocks noGrp="1"/>
          </p:cNvSpPr>
          <p:nvPr>
            <p:ph type="dt" sz="half" idx="10"/>
          </p:nvPr>
        </p:nvSpPr>
        <p:spPr/>
        <p:txBody>
          <a:bodyPr/>
          <a:lstStyle/>
          <a:p>
            <a:pPr defTabSz="906449"/>
            <a:fld id="{CBE7DC44-C376-4F45-AAD9-CF0021B2BA36}" type="datetime1">
              <a:rPr lang="en-US">
                <a:solidFill>
                  <a:srgbClr val="29282E"/>
                </a:solidFill>
              </a:rPr>
              <a:pPr defTabSz="906449"/>
              <a:t>5/27/2024</a:t>
            </a:fld>
            <a:endParaRPr lang="fi-FI">
              <a:solidFill>
                <a:srgbClr val="29282E"/>
              </a:solidFill>
            </a:endParaRPr>
          </a:p>
        </p:txBody>
      </p:sp>
      <p:sp>
        <p:nvSpPr>
          <p:cNvPr id="5" name="Alatunnisteen paikkamerkki 4"/>
          <p:cNvSpPr>
            <a:spLocks noGrp="1"/>
          </p:cNvSpPr>
          <p:nvPr>
            <p:ph type="ftr" sz="quarter" idx="11"/>
          </p:nvPr>
        </p:nvSpPr>
        <p:spPr/>
        <p:txBody>
          <a:bodyPr/>
          <a:lstStyle/>
          <a:p>
            <a:pPr defTabSz="906449"/>
            <a:r>
              <a:rPr lang="fi-FI">
                <a:solidFill>
                  <a:srgbClr val="29282E"/>
                </a:solidFill>
              </a:rPr>
              <a:t>Technology Industries of Finland</a:t>
            </a:r>
          </a:p>
        </p:txBody>
      </p:sp>
      <p:sp>
        <p:nvSpPr>
          <p:cNvPr id="7" name="Tekstin paikkamerkki 6"/>
          <p:cNvSpPr>
            <a:spLocks noGrp="1"/>
          </p:cNvSpPr>
          <p:nvPr>
            <p:ph type="body" sz="quarter" idx="18"/>
          </p:nvPr>
        </p:nvSpPr>
        <p:spPr/>
        <p:txBody>
          <a:bodyPr/>
          <a:lstStyle/>
          <a:p>
            <a:r>
              <a:rPr lang="en-US" dirty="0"/>
              <a:t>Source: </a:t>
            </a:r>
            <a:r>
              <a:rPr lang="en-US" dirty="0" err="1"/>
              <a:t>Macrobond</a:t>
            </a:r>
            <a:r>
              <a:rPr lang="en-US" dirty="0"/>
              <a:t>, Statistics Finland</a:t>
            </a:r>
          </a:p>
        </p:txBody>
      </p:sp>
      <p:sp>
        <p:nvSpPr>
          <p:cNvPr id="6" name="Tekstiruutu 5">
            <a:extLst>
              <a:ext uri="{FF2B5EF4-FFF2-40B4-BE49-F238E27FC236}">
                <a16:creationId xmlns:a16="http://schemas.microsoft.com/office/drawing/2014/main" id="{245187BC-EF95-4F37-B2F5-D4B5FE702134}"/>
              </a:ext>
            </a:extLst>
          </p:cNvPr>
          <p:cNvSpPr txBox="1"/>
          <p:nvPr/>
        </p:nvSpPr>
        <p:spPr>
          <a:xfrm>
            <a:off x="956583" y="1240200"/>
            <a:ext cx="4896544" cy="312381"/>
          </a:xfrm>
          <a:prstGeom prst="rect">
            <a:avLst/>
          </a:prstGeom>
          <a:noFill/>
        </p:spPr>
        <p:txBody>
          <a:bodyPr wrap="square" lIns="48000" tIns="48000" rIns="48000" bIns="48000" rtlCol="0">
            <a:spAutoFit/>
          </a:bodyPr>
          <a:lstStyle/>
          <a:p>
            <a:pPr defTabSz="906449"/>
            <a:r>
              <a:rPr lang="en-US" sz="1400" dirty="0">
                <a:solidFill>
                  <a:srgbClr val="29282E"/>
                </a:solidFill>
                <a:latin typeface="Verdana"/>
              </a:rPr>
              <a:t>Consumer Confidence in Finland, balance figure</a:t>
            </a:r>
          </a:p>
        </p:txBody>
      </p:sp>
      <p:graphicFrame>
        <p:nvGraphicFramePr>
          <p:cNvPr id="16" name="Sisällön paikkamerkki 15">
            <a:extLst>
              <a:ext uri="{FF2B5EF4-FFF2-40B4-BE49-F238E27FC236}">
                <a16:creationId xmlns:a16="http://schemas.microsoft.com/office/drawing/2014/main" id="{19D16713-2B59-946B-C4C7-21138D04AA6B}"/>
              </a:ext>
            </a:extLst>
          </p:cNvPr>
          <p:cNvGraphicFramePr>
            <a:graphicFrameLocks noGrp="1" noChangeAspect="1"/>
          </p:cNvGraphicFramePr>
          <p:nvPr>
            <p:ph sz="quarter" idx="17"/>
          </p:nvPr>
        </p:nvGraphicFramePr>
        <p:xfrm>
          <a:off x="522817" y="1471084"/>
          <a:ext cx="11159067" cy="4722283"/>
        </p:xfrm>
        <a:graphic>
          <a:graphicData uri="http://schemas.openxmlformats.org/presentationml/2006/ole">
            <mc:AlternateContent xmlns:mc="http://schemas.openxmlformats.org/markup-compatibility/2006">
              <mc:Choice xmlns:v="urn:schemas-microsoft-com:vml" Requires="v">
                <p:oleObj name="Macrobond document" r:id="rId3" imgW="13186092" imgH="5580429" progId="Mbnd.mbnd">
                  <p:embed/>
                </p:oleObj>
              </mc:Choice>
              <mc:Fallback>
                <p:oleObj name="Macrobond document" r:id="rId3" imgW="13186092" imgH="5580429" progId="Mbnd.mbnd">
                  <p:embed/>
                  <p:pic>
                    <p:nvPicPr>
                      <p:cNvPr id="16" name="Sisällön paikkamerkki 15">
                        <a:extLst>
                          <a:ext uri="{FF2B5EF4-FFF2-40B4-BE49-F238E27FC236}">
                            <a16:creationId xmlns:a16="http://schemas.microsoft.com/office/drawing/2014/main" id="{19D16713-2B59-946B-C4C7-21138D04AA6B}"/>
                          </a:ext>
                        </a:extLst>
                      </p:cNvPr>
                      <p:cNvPicPr/>
                      <p:nvPr/>
                    </p:nvPicPr>
                    <p:blipFill>
                      <a:blip r:embed="rId4"/>
                      <a:stretch>
                        <a:fillRect/>
                      </a:stretch>
                    </p:blipFill>
                    <p:spPr>
                      <a:xfrm>
                        <a:off x="522817" y="1471084"/>
                        <a:ext cx="11159067" cy="4722283"/>
                      </a:xfrm>
                      <a:prstGeom prst="rect">
                        <a:avLst/>
                      </a:prstGeom>
                    </p:spPr>
                  </p:pic>
                </p:oleObj>
              </mc:Fallback>
            </mc:AlternateContent>
          </a:graphicData>
        </a:graphic>
      </p:graphicFrame>
    </p:spTree>
    <p:extLst>
      <p:ext uri="{BB962C8B-B14F-4D97-AF65-F5344CB8AC3E}">
        <p14:creationId xmlns:p14="http://schemas.microsoft.com/office/powerpoint/2010/main" val="2711163389"/>
      </p:ext>
    </p:extLst>
  </p:cSld>
  <p:clrMapOvr>
    <a:masterClrMapping/>
  </p:clrMapOvr>
  <p:transition spd="med">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en-US" dirty="0"/>
              <a:t>Volume of Industrial Production in Finland</a:t>
            </a:r>
          </a:p>
        </p:txBody>
      </p:sp>
      <p:sp>
        <p:nvSpPr>
          <p:cNvPr id="3" name="Dian numeron paikkamerkki 2"/>
          <p:cNvSpPr>
            <a:spLocks noGrp="1"/>
          </p:cNvSpPr>
          <p:nvPr>
            <p:ph type="sldNum" sz="quarter" idx="12"/>
          </p:nvPr>
        </p:nvSpPr>
        <p:spPr/>
        <p:txBody>
          <a:bodyPr/>
          <a:lstStyle/>
          <a:p>
            <a:pPr defTabSz="906472"/>
            <a:fld id="{6FCB6B90-8271-4E8F-82C1-E646FBB48A2E}" type="slidenum">
              <a:rPr lang="fi-FI">
                <a:solidFill>
                  <a:srgbClr val="29282E"/>
                </a:solidFill>
                <a:latin typeface="Verdana"/>
              </a:rPr>
              <a:pPr defTabSz="906472"/>
              <a:t>53</a:t>
            </a:fld>
            <a:endParaRPr lang="fi-FI">
              <a:solidFill>
                <a:srgbClr val="29282E"/>
              </a:solidFill>
              <a:latin typeface="Verdana"/>
            </a:endParaRPr>
          </a:p>
        </p:txBody>
      </p:sp>
      <p:sp>
        <p:nvSpPr>
          <p:cNvPr id="4" name="Päivämäärän paikkamerkki 3"/>
          <p:cNvSpPr>
            <a:spLocks noGrp="1"/>
          </p:cNvSpPr>
          <p:nvPr>
            <p:ph type="dt" sz="half" idx="10"/>
          </p:nvPr>
        </p:nvSpPr>
        <p:spPr/>
        <p:txBody>
          <a:bodyPr/>
          <a:lstStyle/>
          <a:p>
            <a:pPr defTabSz="906472"/>
            <a:fld id="{CBE7DC44-C376-4F45-AAD9-CF0021B2BA36}" type="datetime1">
              <a:rPr lang="en-US">
                <a:solidFill>
                  <a:srgbClr val="29282E"/>
                </a:solidFill>
              </a:rPr>
              <a:pPr defTabSz="906472"/>
              <a:t>5/27/2024</a:t>
            </a:fld>
            <a:endParaRPr lang="fi-FI">
              <a:solidFill>
                <a:srgbClr val="29282E"/>
              </a:solidFill>
            </a:endParaRPr>
          </a:p>
        </p:txBody>
      </p:sp>
      <p:sp>
        <p:nvSpPr>
          <p:cNvPr id="5" name="Alatunnisteen paikkamerkki 4"/>
          <p:cNvSpPr>
            <a:spLocks noGrp="1"/>
          </p:cNvSpPr>
          <p:nvPr>
            <p:ph type="ftr" sz="quarter" idx="11"/>
          </p:nvPr>
        </p:nvSpPr>
        <p:spPr/>
        <p:txBody>
          <a:bodyPr/>
          <a:lstStyle/>
          <a:p>
            <a:pPr defTabSz="906472"/>
            <a:r>
              <a:rPr lang="fi-FI">
                <a:solidFill>
                  <a:srgbClr val="29282E"/>
                </a:solidFill>
              </a:rPr>
              <a:t>Technology Industries of Finland</a:t>
            </a:r>
          </a:p>
        </p:txBody>
      </p:sp>
      <p:sp>
        <p:nvSpPr>
          <p:cNvPr id="7" name="Tekstin paikkamerkki 6"/>
          <p:cNvSpPr>
            <a:spLocks noGrp="1"/>
          </p:cNvSpPr>
          <p:nvPr>
            <p:ph type="body" sz="quarter" idx="18"/>
          </p:nvPr>
        </p:nvSpPr>
        <p:spPr/>
        <p:txBody>
          <a:bodyPr/>
          <a:lstStyle/>
          <a:p>
            <a:r>
              <a:rPr lang="en-US"/>
              <a:t>*) Excl. Information Technology and Consulting Engineering</a:t>
            </a:r>
          </a:p>
          <a:p>
            <a:r>
              <a:rPr lang="en-US"/>
              <a:t>Seasonally adjusted volume index</a:t>
            </a:r>
          </a:p>
          <a:p>
            <a:r>
              <a:rPr lang="en-US"/>
              <a:t>Source: </a:t>
            </a:r>
            <a:r>
              <a:rPr lang="en-US" err="1"/>
              <a:t>Macrobond</a:t>
            </a:r>
            <a:r>
              <a:rPr lang="en-US"/>
              <a:t>, Statistics Finland</a:t>
            </a:r>
          </a:p>
        </p:txBody>
      </p:sp>
      <p:graphicFrame>
        <p:nvGraphicFramePr>
          <p:cNvPr id="11" name="Sisällön paikkamerkki 10">
            <a:extLst>
              <a:ext uri="{FF2B5EF4-FFF2-40B4-BE49-F238E27FC236}">
                <a16:creationId xmlns:a16="http://schemas.microsoft.com/office/drawing/2014/main" id="{E6BDDB23-FEC2-0CC4-0ADF-59D01EF79616}"/>
              </a:ext>
            </a:extLst>
          </p:cNvPr>
          <p:cNvGraphicFramePr>
            <a:graphicFrameLocks noGrp="1" noChangeAspect="1"/>
          </p:cNvGraphicFramePr>
          <p:nvPr>
            <p:ph sz="quarter" idx="17"/>
          </p:nvPr>
        </p:nvGraphicFramePr>
        <p:xfrm>
          <a:off x="522817" y="1471084"/>
          <a:ext cx="11159067" cy="4722283"/>
        </p:xfrm>
        <a:graphic>
          <a:graphicData uri="http://schemas.openxmlformats.org/presentationml/2006/ole">
            <mc:AlternateContent xmlns:mc="http://schemas.openxmlformats.org/markup-compatibility/2006">
              <mc:Choice xmlns:v="urn:schemas-microsoft-com:vml" Requires="v">
                <p:oleObj name="Macrobond document" r:id="rId3" imgW="13186092" imgH="5580429" progId="Mbnd.mbnd">
                  <p:embed/>
                </p:oleObj>
              </mc:Choice>
              <mc:Fallback>
                <p:oleObj name="Macrobond document" r:id="rId3" imgW="13186092" imgH="5580429" progId="Mbnd.mbnd">
                  <p:embed/>
                  <p:pic>
                    <p:nvPicPr>
                      <p:cNvPr id="11" name="Sisällön paikkamerkki 10">
                        <a:extLst>
                          <a:ext uri="{FF2B5EF4-FFF2-40B4-BE49-F238E27FC236}">
                            <a16:creationId xmlns:a16="http://schemas.microsoft.com/office/drawing/2014/main" id="{E6BDDB23-FEC2-0CC4-0ADF-59D01EF79616}"/>
                          </a:ext>
                        </a:extLst>
                      </p:cNvPr>
                      <p:cNvPicPr/>
                      <p:nvPr/>
                    </p:nvPicPr>
                    <p:blipFill>
                      <a:blip r:embed="rId4"/>
                      <a:stretch>
                        <a:fillRect/>
                      </a:stretch>
                    </p:blipFill>
                    <p:spPr>
                      <a:xfrm>
                        <a:off x="522817" y="1471084"/>
                        <a:ext cx="11159067" cy="4722283"/>
                      </a:xfrm>
                      <a:prstGeom prst="rect">
                        <a:avLst/>
                      </a:prstGeom>
                    </p:spPr>
                  </p:pic>
                </p:oleObj>
              </mc:Fallback>
            </mc:AlternateContent>
          </a:graphicData>
        </a:graphic>
      </p:graphicFrame>
    </p:spTree>
    <p:extLst>
      <p:ext uri="{BB962C8B-B14F-4D97-AF65-F5344CB8AC3E}">
        <p14:creationId xmlns:p14="http://schemas.microsoft.com/office/powerpoint/2010/main" val="675094320"/>
      </p:ext>
    </p:extLst>
  </p:cSld>
  <p:clrMapOvr>
    <a:masterClrMapping/>
  </p:clrMapOvr>
  <p:transition spd="med">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a:xfrm>
            <a:off x="336000" y="376200"/>
            <a:ext cx="10656000" cy="1151971"/>
          </a:xfrm>
        </p:spPr>
        <p:txBody>
          <a:bodyPr/>
          <a:lstStyle/>
          <a:p>
            <a:pPr>
              <a:lnSpc>
                <a:spcPct val="100000"/>
              </a:lnSpc>
            </a:pPr>
            <a:r>
              <a:rPr lang="en-US" dirty="0"/>
              <a:t>Tender requests* received by the technology industry companies in Finland </a:t>
            </a:r>
            <a:endParaRPr lang="en-US" sz="2133" b="0" dirty="0"/>
          </a:p>
        </p:txBody>
      </p:sp>
      <p:sp>
        <p:nvSpPr>
          <p:cNvPr id="3" name="Dian numeron paikkamerkki 2"/>
          <p:cNvSpPr>
            <a:spLocks noGrp="1"/>
          </p:cNvSpPr>
          <p:nvPr>
            <p:ph type="sldNum" sz="quarter" idx="12"/>
          </p:nvPr>
        </p:nvSpPr>
        <p:spPr/>
        <p:txBody>
          <a:bodyPr/>
          <a:lstStyle/>
          <a:p>
            <a:pPr defTabSz="906472"/>
            <a:fld id="{6FCB6B90-8271-4E8F-82C1-E646FBB48A2E}" type="slidenum">
              <a:rPr lang="fi-FI">
                <a:solidFill>
                  <a:srgbClr val="29282E"/>
                </a:solidFill>
                <a:latin typeface="Verdana"/>
              </a:rPr>
              <a:pPr defTabSz="906472"/>
              <a:t>54</a:t>
            </a:fld>
            <a:endParaRPr lang="fi-FI" dirty="0">
              <a:solidFill>
                <a:srgbClr val="29282E"/>
              </a:solidFill>
              <a:latin typeface="Verdana"/>
            </a:endParaRPr>
          </a:p>
        </p:txBody>
      </p:sp>
      <p:sp>
        <p:nvSpPr>
          <p:cNvPr id="7" name="Tekstin paikkamerkki 6"/>
          <p:cNvSpPr>
            <a:spLocks noGrp="1"/>
          </p:cNvSpPr>
          <p:nvPr>
            <p:ph type="body" sz="quarter" idx="18"/>
          </p:nvPr>
        </p:nvSpPr>
        <p:spPr>
          <a:xfrm>
            <a:off x="3112909" y="6303433"/>
            <a:ext cx="8167171" cy="220217"/>
          </a:xfrm>
        </p:spPr>
        <p:txBody>
          <a:bodyPr/>
          <a:lstStyle/>
          <a:p>
            <a:r>
              <a:rPr lang="en-US" dirty="0"/>
              <a:t>Source</a:t>
            </a:r>
            <a:r>
              <a:rPr lang="fi-FI" dirty="0"/>
              <a:t>: </a:t>
            </a:r>
            <a:r>
              <a:rPr lang="en-ZW" dirty="0"/>
              <a:t>The</a:t>
            </a:r>
            <a:r>
              <a:rPr lang="fi-FI" dirty="0"/>
              <a:t> Federation of </a:t>
            </a:r>
            <a:r>
              <a:rPr lang="en-US" dirty="0"/>
              <a:t>Finnish</a:t>
            </a:r>
            <a:r>
              <a:rPr lang="fi-FI" dirty="0"/>
              <a:t> Technology </a:t>
            </a:r>
            <a:r>
              <a:rPr lang="en-US" dirty="0"/>
              <a:t>Industries</a:t>
            </a:r>
            <a:r>
              <a:rPr lang="fi-FI" dirty="0"/>
              <a:t>’ </a:t>
            </a:r>
            <a:r>
              <a:rPr lang="en-US" dirty="0"/>
              <a:t>order</a:t>
            </a:r>
            <a:r>
              <a:rPr lang="fi-FI" dirty="0"/>
              <a:t> </a:t>
            </a:r>
            <a:r>
              <a:rPr lang="en-US" dirty="0"/>
              <a:t>book</a:t>
            </a:r>
            <a:r>
              <a:rPr lang="fi-FI" dirty="0"/>
              <a:t> </a:t>
            </a:r>
            <a:r>
              <a:rPr lang="en-US" dirty="0"/>
              <a:t>survey’s</a:t>
            </a:r>
            <a:r>
              <a:rPr lang="fi-FI" dirty="0"/>
              <a:t> </a:t>
            </a:r>
            <a:r>
              <a:rPr lang="en-US" dirty="0"/>
              <a:t>respondent</a:t>
            </a:r>
            <a:r>
              <a:rPr lang="fi-FI" dirty="0"/>
              <a:t> </a:t>
            </a:r>
            <a:r>
              <a:rPr lang="en-US" dirty="0"/>
              <a:t>companies</a:t>
            </a:r>
          </a:p>
          <a:p>
            <a:r>
              <a:rPr lang="en-US" dirty="0"/>
              <a:t>The latest questionnaire in </a:t>
            </a:r>
            <a:r>
              <a:rPr lang="en-US" dirty="0" err="1"/>
              <a:t>Janurary</a:t>
            </a:r>
            <a:r>
              <a:rPr lang="en-US" dirty="0"/>
              <a:t> 2024</a:t>
            </a:r>
            <a:r>
              <a:rPr lang="fi-FI" dirty="0"/>
              <a:t>.</a:t>
            </a:r>
            <a:endParaRPr lang="en-US" dirty="0"/>
          </a:p>
        </p:txBody>
      </p:sp>
      <p:sp>
        <p:nvSpPr>
          <p:cNvPr id="6" name="Suorakulmio 5"/>
          <p:cNvSpPr/>
          <p:nvPr/>
        </p:nvSpPr>
        <p:spPr>
          <a:xfrm>
            <a:off x="987175" y="5751614"/>
            <a:ext cx="10552109" cy="584968"/>
          </a:xfrm>
          <a:prstGeom prst="rect">
            <a:avLst/>
          </a:prstGeom>
        </p:spPr>
        <p:txBody>
          <a:bodyPr wrap="square">
            <a:spAutoFit/>
          </a:bodyPr>
          <a:lstStyle/>
          <a:p>
            <a:pPr defTabSz="906472"/>
            <a:r>
              <a:rPr lang="en-US" sz="1067" dirty="0">
                <a:solidFill>
                  <a:srgbClr val="29282E"/>
                </a:solidFill>
                <a:latin typeface="Verdana"/>
              </a:rPr>
              <a:t>*) ”</a:t>
            </a:r>
            <a:r>
              <a:rPr lang="en-US" sz="1067" kern="0" dirty="0">
                <a:solidFill>
                  <a:srgbClr val="29282E"/>
                </a:solidFill>
                <a:latin typeface="Verdana"/>
                <a:ea typeface="ＭＳ Ｐゴシック"/>
                <a:cs typeface="Arial" charset="0"/>
              </a:rPr>
              <a:t>Have you experienced a notable increase or decrease in the number of requests for tenders in recent weeks in comparison to the situation three months ago”. Balance figure = the share of companies receiving more requests - the share of companies receiving less requests.</a:t>
            </a:r>
            <a:r>
              <a:rPr lang="en-US" sz="1067" dirty="0">
                <a:solidFill>
                  <a:srgbClr val="29282E"/>
                </a:solidFill>
                <a:latin typeface="Verdana"/>
              </a:rPr>
              <a:t> Negative balance figure indicates that demand has weakened when compared to a situation three months ago.</a:t>
            </a:r>
          </a:p>
        </p:txBody>
      </p:sp>
      <p:sp>
        <p:nvSpPr>
          <p:cNvPr id="10" name="Alatunnisteen paikkamerkki 4">
            <a:extLst>
              <a:ext uri="{FF2B5EF4-FFF2-40B4-BE49-F238E27FC236}">
                <a16:creationId xmlns:a16="http://schemas.microsoft.com/office/drawing/2014/main" id="{419EEE68-0A65-4E21-88C1-2B07E380168A}"/>
              </a:ext>
            </a:extLst>
          </p:cNvPr>
          <p:cNvSpPr>
            <a:spLocks noGrp="1"/>
          </p:cNvSpPr>
          <p:nvPr>
            <p:ph type="ftr" sz="quarter" idx="11"/>
          </p:nvPr>
        </p:nvSpPr>
        <p:spPr>
          <a:xfrm>
            <a:off x="1482014" y="6304063"/>
            <a:ext cx="2194749" cy="219587"/>
          </a:xfrm>
        </p:spPr>
        <p:txBody>
          <a:bodyPr/>
          <a:lstStyle/>
          <a:p>
            <a:pPr defTabSz="906472"/>
            <a:r>
              <a:rPr lang="fi-FI" dirty="0">
                <a:solidFill>
                  <a:srgbClr val="29282E"/>
                </a:solidFill>
              </a:rPr>
              <a:t>Technology Industries </a:t>
            </a:r>
          </a:p>
          <a:p>
            <a:pPr defTabSz="906472"/>
            <a:r>
              <a:rPr lang="fi-FI" dirty="0">
                <a:solidFill>
                  <a:srgbClr val="29282E"/>
                </a:solidFill>
              </a:rPr>
              <a:t>of Finland</a:t>
            </a:r>
          </a:p>
        </p:txBody>
      </p:sp>
      <p:sp>
        <p:nvSpPr>
          <p:cNvPr id="11" name="Päivämäärän paikkamerkki 3">
            <a:extLst>
              <a:ext uri="{FF2B5EF4-FFF2-40B4-BE49-F238E27FC236}">
                <a16:creationId xmlns:a16="http://schemas.microsoft.com/office/drawing/2014/main" id="{AD3E7781-0A1B-4818-AF9D-A222A69FC048}"/>
              </a:ext>
            </a:extLst>
          </p:cNvPr>
          <p:cNvSpPr>
            <a:spLocks noGrp="1"/>
          </p:cNvSpPr>
          <p:nvPr>
            <p:ph type="dt" sz="half" idx="10"/>
          </p:nvPr>
        </p:nvSpPr>
        <p:spPr>
          <a:xfrm>
            <a:off x="376037" y="6304063"/>
            <a:ext cx="1222279" cy="219587"/>
          </a:xfrm>
        </p:spPr>
        <p:txBody>
          <a:bodyPr/>
          <a:lstStyle/>
          <a:p>
            <a:pPr defTabSz="906472"/>
            <a:fld id="{1E1AB6EC-C231-4C29-B760-2D88EE19E005}" type="datetime1">
              <a:rPr lang="en-US">
                <a:solidFill>
                  <a:srgbClr val="29282E"/>
                </a:solidFill>
              </a:rPr>
              <a:pPr defTabSz="906472"/>
              <a:t>5/27/2024</a:t>
            </a:fld>
            <a:endParaRPr lang="fi-FI" dirty="0">
              <a:solidFill>
                <a:srgbClr val="29282E"/>
              </a:solidFill>
            </a:endParaRPr>
          </a:p>
        </p:txBody>
      </p:sp>
      <p:graphicFrame>
        <p:nvGraphicFramePr>
          <p:cNvPr id="15" name="Sisällön paikkamerkki 7">
            <a:extLst>
              <a:ext uri="{FF2B5EF4-FFF2-40B4-BE49-F238E27FC236}">
                <a16:creationId xmlns:a16="http://schemas.microsoft.com/office/drawing/2014/main" id="{01C2C87B-E9EF-4392-9BEF-6121CC33ABC1}"/>
              </a:ext>
            </a:extLst>
          </p:cNvPr>
          <p:cNvGraphicFramePr>
            <a:graphicFrameLocks noGrp="1"/>
          </p:cNvGraphicFramePr>
          <p:nvPr>
            <p:ph sz="quarter" idx="17"/>
          </p:nvPr>
        </p:nvGraphicFramePr>
        <p:xfrm>
          <a:off x="508001" y="1441771"/>
          <a:ext cx="11188700" cy="44064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Taulukko 11">
            <a:extLst>
              <a:ext uri="{FF2B5EF4-FFF2-40B4-BE49-F238E27FC236}">
                <a16:creationId xmlns:a16="http://schemas.microsoft.com/office/drawing/2014/main" id="{7C360115-0B3B-4B65-ACF2-C2CD464679F5}"/>
              </a:ext>
            </a:extLst>
          </p:cNvPr>
          <p:cNvGraphicFramePr>
            <a:graphicFrameLocks noGrp="1"/>
          </p:cNvGraphicFramePr>
          <p:nvPr/>
        </p:nvGraphicFramePr>
        <p:xfrm>
          <a:off x="1045314" y="3222687"/>
          <a:ext cx="10234757" cy="458160"/>
        </p:xfrm>
        <a:graphic>
          <a:graphicData uri="http://schemas.openxmlformats.org/drawingml/2006/table">
            <a:tbl>
              <a:tblPr firstRow="1" bandRow="1">
                <a:tableStyleId>{073A0DAA-6AF3-43AB-8588-CEC1D06C72B9}</a:tableStyleId>
              </a:tblPr>
              <a:tblGrid>
                <a:gridCol w="602863">
                  <a:extLst>
                    <a:ext uri="{9D8B030D-6E8A-4147-A177-3AD203B41FA5}">
                      <a16:colId xmlns:a16="http://schemas.microsoft.com/office/drawing/2014/main" val="1438535484"/>
                    </a:ext>
                  </a:extLst>
                </a:gridCol>
                <a:gridCol w="602863">
                  <a:extLst>
                    <a:ext uri="{9D8B030D-6E8A-4147-A177-3AD203B41FA5}">
                      <a16:colId xmlns:a16="http://schemas.microsoft.com/office/drawing/2014/main" val="4114235682"/>
                    </a:ext>
                  </a:extLst>
                </a:gridCol>
                <a:gridCol w="602863">
                  <a:extLst>
                    <a:ext uri="{9D8B030D-6E8A-4147-A177-3AD203B41FA5}">
                      <a16:colId xmlns:a16="http://schemas.microsoft.com/office/drawing/2014/main" val="20002"/>
                    </a:ext>
                  </a:extLst>
                </a:gridCol>
                <a:gridCol w="602863">
                  <a:extLst>
                    <a:ext uri="{9D8B030D-6E8A-4147-A177-3AD203B41FA5}">
                      <a16:colId xmlns:a16="http://schemas.microsoft.com/office/drawing/2014/main" val="20003"/>
                    </a:ext>
                  </a:extLst>
                </a:gridCol>
                <a:gridCol w="602863">
                  <a:extLst>
                    <a:ext uri="{9D8B030D-6E8A-4147-A177-3AD203B41FA5}">
                      <a16:colId xmlns:a16="http://schemas.microsoft.com/office/drawing/2014/main" val="20004"/>
                    </a:ext>
                  </a:extLst>
                </a:gridCol>
                <a:gridCol w="602863">
                  <a:extLst>
                    <a:ext uri="{9D8B030D-6E8A-4147-A177-3AD203B41FA5}">
                      <a16:colId xmlns:a16="http://schemas.microsoft.com/office/drawing/2014/main" val="20005"/>
                    </a:ext>
                  </a:extLst>
                </a:gridCol>
                <a:gridCol w="602863">
                  <a:extLst>
                    <a:ext uri="{9D8B030D-6E8A-4147-A177-3AD203B41FA5}">
                      <a16:colId xmlns:a16="http://schemas.microsoft.com/office/drawing/2014/main" val="20006"/>
                    </a:ext>
                  </a:extLst>
                </a:gridCol>
                <a:gridCol w="602863">
                  <a:extLst>
                    <a:ext uri="{9D8B030D-6E8A-4147-A177-3AD203B41FA5}">
                      <a16:colId xmlns:a16="http://schemas.microsoft.com/office/drawing/2014/main" val="20007"/>
                    </a:ext>
                  </a:extLst>
                </a:gridCol>
                <a:gridCol w="601317">
                  <a:extLst>
                    <a:ext uri="{9D8B030D-6E8A-4147-A177-3AD203B41FA5}">
                      <a16:colId xmlns:a16="http://schemas.microsoft.com/office/drawing/2014/main" val="20008"/>
                    </a:ext>
                  </a:extLst>
                </a:gridCol>
                <a:gridCol w="601317">
                  <a:extLst>
                    <a:ext uri="{9D8B030D-6E8A-4147-A177-3AD203B41FA5}">
                      <a16:colId xmlns:a16="http://schemas.microsoft.com/office/drawing/2014/main" val="3822871466"/>
                    </a:ext>
                  </a:extLst>
                </a:gridCol>
                <a:gridCol w="601317">
                  <a:extLst>
                    <a:ext uri="{9D8B030D-6E8A-4147-A177-3AD203B41FA5}">
                      <a16:colId xmlns:a16="http://schemas.microsoft.com/office/drawing/2014/main" val="727455605"/>
                    </a:ext>
                  </a:extLst>
                </a:gridCol>
                <a:gridCol w="601317">
                  <a:extLst>
                    <a:ext uri="{9D8B030D-6E8A-4147-A177-3AD203B41FA5}">
                      <a16:colId xmlns:a16="http://schemas.microsoft.com/office/drawing/2014/main" val="134493250"/>
                    </a:ext>
                  </a:extLst>
                </a:gridCol>
                <a:gridCol w="601317">
                  <a:extLst>
                    <a:ext uri="{9D8B030D-6E8A-4147-A177-3AD203B41FA5}">
                      <a16:colId xmlns:a16="http://schemas.microsoft.com/office/drawing/2014/main" val="1761203323"/>
                    </a:ext>
                  </a:extLst>
                </a:gridCol>
                <a:gridCol w="601317">
                  <a:extLst>
                    <a:ext uri="{9D8B030D-6E8A-4147-A177-3AD203B41FA5}">
                      <a16:colId xmlns:a16="http://schemas.microsoft.com/office/drawing/2014/main" val="2399588257"/>
                    </a:ext>
                  </a:extLst>
                </a:gridCol>
                <a:gridCol w="601317">
                  <a:extLst>
                    <a:ext uri="{9D8B030D-6E8A-4147-A177-3AD203B41FA5}">
                      <a16:colId xmlns:a16="http://schemas.microsoft.com/office/drawing/2014/main" val="1207436963"/>
                    </a:ext>
                  </a:extLst>
                </a:gridCol>
                <a:gridCol w="601317">
                  <a:extLst>
                    <a:ext uri="{9D8B030D-6E8A-4147-A177-3AD203B41FA5}">
                      <a16:colId xmlns:a16="http://schemas.microsoft.com/office/drawing/2014/main" val="1192170203"/>
                    </a:ext>
                  </a:extLst>
                </a:gridCol>
                <a:gridCol w="601317">
                  <a:extLst>
                    <a:ext uri="{9D8B030D-6E8A-4147-A177-3AD203B41FA5}">
                      <a16:colId xmlns:a16="http://schemas.microsoft.com/office/drawing/2014/main" val="499468265"/>
                    </a:ext>
                  </a:extLst>
                </a:gridCol>
              </a:tblGrid>
              <a:tr h="374005">
                <a:tc>
                  <a:txBody>
                    <a:bodyPr/>
                    <a:lstStyle/>
                    <a:p>
                      <a:pPr algn="ctr"/>
                      <a:r>
                        <a:rPr lang="fi-FI" sz="1100" b="0" baseline="0" dirty="0">
                          <a:solidFill>
                            <a:schemeClr val="tx2"/>
                          </a:solidFill>
                          <a:latin typeface="Verdana" panose="020B0604030504040204" pitchFamily="34" charset="0"/>
                          <a:cs typeface="Arial" panose="020B0604020202020204" pitchFamily="34" charset="0"/>
                        </a:rPr>
                        <a:t>2008</a:t>
                      </a:r>
                    </a:p>
                  </a:txBody>
                  <a:tcPr marL="122880" marR="122880" marT="61440" marB="6144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100" b="0" baseline="0" dirty="0">
                          <a:solidFill>
                            <a:schemeClr val="tx2"/>
                          </a:solidFill>
                          <a:latin typeface="Verdana" panose="020B0604030504040204" pitchFamily="34" charset="0"/>
                          <a:cs typeface="Arial" panose="020B0604020202020204" pitchFamily="34" charset="0"/>
                        </a:rPr>
                        <a:t>2009</a:t>
                      </a:r>
                    </a:p>
                  </a:txBody>
                  <a:tcPr marL="122880" marR="122880" marT="61440" marB="6144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100" b="0" baseline="0" dirty="0">
                          <a:solidFill>
                            <a:schemeClr val="tx2"/>
                          </a:solidFill>
                          <a:latin typeface="Verdana" panose="020B0604030504040204" pitchFamily="34" charset="0"/>
                          <a:cs typeface="Arial" panose="020B0604020202020204" pitchFamily="34" charset="0"/>
                        </a:rPr>
                        <a:t>2010</a:t>
                      </a:r>
                    </a:p>
                  </a:txBody>
                  <a:tcPr marL="122880" marR="122880" marT="61440" marB="6144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100" b="0" baseline="0" dirty="0">
                          <a:solidFill>
                            <a:schemeClr val="tx2"/>
                          </a:solidFill>
                          <a:latin typeface="Verdana" panose="020B0604030504040204" pitchFamily="34" charset="0"/>
                          <a:cs typeface="Arial" panose="020B0604020202020204" pitchFamily="34" charset="0"/>
                        </a:rPr>
                        <a:t>2011</a:t>
                      </a:r>
                    </a:p>
                  </a:txBody>
                  <a:tcPr marL="122880" marR="122880" marT="61440" marB="6144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100" b="0" baseline="0" dirty="0">
                          <a:solidFill>
                            <a:schemeClr val="tx2"/>
                          </a:solidFill>
                          <a:latin typeface="Verdana" panose="020B0604030504040204" pitchFamily="34" charset="0"/>
                          <a:cs typeface="Arial" panose="020B0604020202020204" pitchFamily="34" charset="0"/>
                        </a:rPr>
                        <a:t>2012</a:t>
                      </a:r>
                    </a:p>
                  </a:txBody>
                  <a:tcPr marL="122880" marR="122880" marT="61440" marB="6144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100" b="0" baseline="0" dirty="0">
                          <a:solidFill>
                            <a:schemeClr val="tx2"/>
                          </a:solidFill>
                          <a:latin typeface="Verdana" panose="020B0604030504040204" pitchFamily="34" charset="0"/>
                          <a:cs typeface="Arial" panose="020B0604020202020204" pitchFamily="34" charset="0"/>
                        </a:rPr>
                        <a:t>2013</a:t>
                      </a:r>
                    </a:p>
                  </a:txBody>
                  <a:tcPr marL="122880" marR="122880" marT="61440" marB="6144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100" b="0" baseline="0" dirty="0">
                          <a:solidFill>
                            <a:schemeClr val="tx2"/>
                          </a:solidFill>
                          <a:latin typeface="Verdana" panose="020B0604030504040204" pitchFamily="34" charset="0"/>
                          <a:cs typeface="Arial" panose="020B0604020202020204" pitchFamily="34" charset="0"/>
                        </a:rPr>
                        <a:t>2014</a:t>
                      </a:r>
                    </a:p>
                  </a:txBody>
                  <a:tcPr marL="122880" marR="122880" marT="61440" marB="6144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100" b="0" baseline="0" dirty="0">
                          <a:solidFill>
                            <a:schemeClr val="tx2"/>
                          </a:solidFill>
                          <a:latin typeface="Verdana" panose="020B0604030504040204" pitchFamily="34" charset="0"/>
                          <a:cs typeface="Arial" panose="020B0604020202020204" pitchFamily="34" charset="0"/>
                        </a:rPr>
                        <a:t>2015</a:t>
                      </a:r>
                    </a:p>
                  </a:txBody>
                  <a:tcPr marL="122880" marR="122880" marT="61440" marB="6144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100" b="0" baseline="0" dirty="0">
                          <a:solidFill>
                            <a:schemeClr val="tx2"/>
                          </a:solidFill>
                          <a:latin typeface="Verdana" panose="020B0604030504040204" pitchFamily="34" charset="0"/>
                          <a:cs typeface="Arial" panose="020B0604020202020204" pitchFamily="34" charset="0"/>
                        </a:rPr>
                        <a:t>2016</a:t>
                      </a:r>
                    </a:p>
                  </a:txBody>
                  <a:tcPr marL="122880" marR="122880" marT="61440" marB="6144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100" b="0" baseline="0" dirty="0">
                          <a:solidFill>
                            <a:schemeClr val="tx2"/>
                          </a:solidFill>
                          <a:latin typeface="Verdana" panose="020B0604030504040204" pitchFamily="34" charset="0"/>
                          <a:cs typeface="Arial" panose="020B0604020202020204" pitchFamily="34" charset="0"/>
                        </a:rPr>
                        <a:t>2017</a:t>
                      </a:r>
                    </a:p>
                  </a:txBody>
                  <a:tcPr marL="122880" marR="122880" marT="61440" marB="6144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100" b="0" baseline="0" dirty="0">
                          <a:solidFill>
                            <a:schemeClr val="tx2"/>
                          </a:solidFill>
                          <a:latin typeface="Verdana" panose="020B0604030504040204" pitchFamily="34" charset="0"/>
                          <a:cs typeface="Arial" panose="020B0604020202020204" pitchFamily="34" charset="0"/>
                        </a:rPr>
                        <a:t>2018</a:t>
                      </a:r>
                    </a:p>
                  </a:txBody>
                  <a:tcPr marL="122880" marR="122880" marT="61440" marB="6144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100" b="0" baseline="0" dirty="0">
                          <a:solidFill>
                            <a:schemeClr val="tx2"/>
                          </a:solidFill>
                          <a:latin typeface="Verdana" panose="020B0604030504040204" pitchFamily="34" charset="0"/>
                          <a:cs typeface="Arial" panose="020B0604020202020204" pitchFamily="34" charset="0"/>
                        </a:rPr>
                        <a:t>2019</a:t>
                      </a:r>
                    </a:p>
                  </a:txBody>
                  <a:tcPr marL="122880" marR="122880" marT="61440" marB="6144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100" b="0" baseline="0" dirty="0">
                          <a:solidFill>
                            <a:schemeClr val="tx2"/>
                          </a:solidFill>
                          <a:latin typeface="Verdana" panose="020B0604030504040204" pitchFamily="34" charset="0"/>
                          <a:cs typeface="Arial" panose="020B0604020202020204" pitchFamily="34" charset="0"/>
                        </a:rPr>
                        <a:t>2020</a:t>
                      </a:r>
                    </a:p>
                  </a:txBody>
                  <a:tcPr marL="122880" marR="122880" marT="61440" marB="6144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100" b="0" baseline="0" dirty="0">
                          <a:solidFill>
                            <a:schemeClr val="tx2"/>
                          </a:solidFill>
                          <a:latin typeface="Verdana" panose="020B0604030504040204" pitchFamily="34" charset="0"/>
                          <a:cs typeface="Arial" panose="020B0604020202020204" pitchFamily="34" charset="0"/>
                        </a:rPr>
                        <a:t>2021</a:t>
                      </a:r>
                    </a:p>
                  </a:txBody>
                  <a:tcPr marL="122880" marR="122880" marT="61440" marB="6144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100" b="0" baseline="0" dirty="0">
                          <a:solidFill>
                            <a:schemeClr val="tx2"/>
                          </a:solidFill>
                          <a:latin typeface="Verdana" panose="020B0604030504040204" pitchFamily="34" charset="0"/>
                          <a:cs typeface="Arial" panose="020B0604020202020204" pitchFamily="34" charset="0"/>
                        </a:rPr>
                        <a:t>2022</a:t>
                      </a:r>
                    </a:p>
                  </a:txBody>
                  <a:tcPr marL="122880" marR="122880" marT="61440" marB="6144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100" b="0" baseline="0" dirty="0">
                          <a:solidFill>
                            <a:schemeClr val="tx2"/>
                          </a:solidFill>
                          <a:latin typeface="Verdana" panose="020B0604030504040204" pitchFamily="34" charset="0"/>
                          <a:cs typeface="Arial" panose="020B0604020202020204" pitchFamily="34" charset="0"/>
                        </a:rPr>
                        <a:t>2023</a:t>
                      </a:r>
                    </a:p>
                  </a:txBody>
                  <a:tcPr marL="122880" marR="122880" marT="61440" marB="6144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100" b="0" baseline="0" dirty="0">
                          <a:solidFill>
                            <a:schemeClr val="tx2"/>
                          </a:solidFill>
                          <a:latin typeface="Verdana" panose="020B0604030504040204" pitchFamily="34" charset="0"/>
                          <a:cs typeface="Arial" panose="020B0604020202020204" pitchFamily="34" charset="0"/>
                        </a:rPr>
                        <a:t>2024</a:t>
                      </a:r>
                    </a:p>
                  </a:txBody>
                  <a:tcPr marL="122880" marR="122880" marT="61440" marB="6144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706356679"/>
      </p:ext>
    </p:extLst>
  </p:cSld>
  <p:clrMapOvr>
    <a:masterClrMapping/>
  </p:clrMapOvr>
  <p:transition spd="med">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a:xfrm>
            <a:off x="336001" y="376200"/>
            <a:ext cx="10684876" cy="864000"/>
          </a:xfrm>
        </p:spPr>
        <p:txBody>
          <a:bodyPr>
            <a:normAutofit fontScale="85000" lnSpcReduction="10000"/>
          </a:bodyPr>
          <a:lstStyle/>
          <a:p>
            <a:r>
              <a:rPr lang="fi-FI" dirty="0"/>
              <a:t>Value of </a:t>
            </a:r>
            <a:r>
              <a:rPr lang="fi-FI" dirty="0" err="1"/>
              <a:t>new</a:t>
            </a:r>
            <a:r>
              <a:rPr lang="fi-FI" dirty="0"/>
              <a:t> </a:t>
            </a:r>
            <a:r>
              <a:rPr lang="fi-FI" dirty="0" err="1"/>
              <a:t>orders</a:t>
            </a:r>
            <a:r>
              <a:rPr lang="fi-FI" dirty="0"/>
              <a:t> in </a:t>
            </a:r>
            <a:r>
              <a:rPr lang="fi-FI" dirty="0" err="1"/>
              <a:t>the</a:t>
            </a:r>
            <a:r>
              <a:rPr lang="fi-FI" dirty="0"/>
              <a:t> </a:t>
            </a:r>
            <a:r>
              <a:rPr lang="fi-FI" dirty="0" err="1"/>
              <a:t>technology</a:t>
            </a:r>
            <a:r>
              <a:rPr lang="fi-FI" dirty="0"/>
              <a:t> </a:t>
            </a:r>
            <a:r>
              <a:rPr lang="fi-FI" dirty="0" err="1"/>
              <a:t>industry</a:t>
            </a:r>
            <a:r>
              <a:rPr lang="fi-FI" dirty="0"/>
              <a:t>* in Finland</a:t>
            </a:r>
          </a:p>
        </p:txBody>
      </p:sp>
      <p:sp>
        <p:nvSpPr>
          <p:cNvPr id="3" name="Dian numeron paikkamerkki 2"/>
          <p:cNvSpPr>
            <a:spLocks noGrp="1"/>
          </p:cNvSpPr>
          <p:nvPr>
            <p:ph type="sldNum" sz="quarter" idx="12"/>
          </p:nvPr>
        </p:nvSpPr>
        <p:spPr/>
        <p:txBody>
          <a:bodyPr/>
          <a:lstStyle/>
          <a:p>
            <a:pPr defTabSz="906472"/>
            <a:fld id="{6FCB6B90-8271-4E8F-82C1-E646FBB48A2E}" type="slidenum">
              <a:rPr lang="fi-FI">
                <a:solidFill>
                  <a:srgbClr val="29282E"/>
                </a:solidFill>
                <a:latin typeface="Verdana"/>
              </a:rPr>
              <a:pPr defTabSz="906472"/>
              <a:t>55</a:t>
            </a:fld>
            <a:endParaRPr lang="fi-FI" dirty="0">
              <a:solidFill>
                <a:srgbClr val="29282E"/>
              </a:solidFill>
              <a:latin typeface="Verdana"/>
            </a:endParaRPr>
          </a:p>
        </p:txBody>
      </p:sp>
      <p:sp>
        <p:nvSpPr>
          <p:cNvPr id="7" name="Tekstin paikkamerkki 6"/>
          <p:cNvSpPr>
            <a:spLocks noGrp="1"/>
          </p:cNvSpPr>
          <p:nvPr>
            <p:ph type="body" sz="quarter" idx="18"/>
          </p:nvPr>
        </p:nvSpPr>
        <p:spPr>
          <a:xfrm>
            <a:off x="3112910" y="6303432"/>
            <a:ext cx="6436221" cy="389931"/>
          </a:xfrm>
        </p:spPr>
        <p:txBody>
          <a:bodyPr/>
          <a:lstStyle/>
          <a:p>
            <a:r>
              <a:rPr lang="fi-FI" dirty="0" err="1"/>
              <a:t>Source</a:t>
            </a:r>
            <a:r>
              <a:rPr lang="fi-FI" dirty="0"/>
              <a:t>: </a:t>
            </a:r>
            <a:r>
              <a:rPr lang="fi-FI" dirty="0" err="1"/>
              <a:t>The</a:t>
            </a:r>
            <a:r>
              <a:rPr lang="fi-FI" dirty="0"/>
              <a:t> Federation of </a:t>
            </a:r>
            <a:r>
              <a:rPr lang="fi-FI" dirty="0" err="1"/>
              <a:t>Finnish</a:t>
            </a:r>
            <a:r>
              <a:rPr lang="fi-FI" dirty="0"/>
              <a:t> Technology </a:t>
            </a:r>
            <a:r>
              <a:rPr lang="fi-FI" dirty="0" err="1"/>
              <a:t>Industries</a:t>
            </a:r>
            <a:r>
              <a:rPr lang="fi-FI" dirty="0"/>
              <a:t>’ </a:t>
            </a:r>
            <a:r>
              <a:rPr lang="fi-FI" dirty="0" err="1"/>
              <a:t>order</a:t>
            </a:r>
            <a:r>
              <a:rPr lang="fi-FI" dirty="0"/>
              <a:t> </a:t>
            </a:r>
            <a:r>
              <a:rPr lang="fi-FI" dirty="0" err="1"/>
              <a:t>book</a:t>
            </a:r>
            <a:r>
              <a:rPr lang="fi-FI" dirty="0"/>
              <a:t> </a:t>
            </a:r>
            <a:r>
              <a:rPr lang="fi-FI" dirty="0" err="1"/>
              <a:t>survey’s</a:t>
            </a:r>
            <a:r>
              <a:rPr lang="fi-FI" dirty="0"/>
              <a:t> </a:t>
            </a:r>
            <a:r>
              <a:rPr lang="fi-FI" dirty="0" err="1"/>
              <a:t>respondent</a:t>
            </a:r>
            <a:r>
              <a:rPr lang="fi-FI" dirty="0"/>
              <a:t> </a:t>
            </a:r>
            <a:r>
              <a:rPr lang="fi-FI" dirty="0" err="1"/>
              <a:t>companies</a:t>
            </a:r>
            <a:r>
              <a:rPr lang="fi-FI" dirty="0"/>
              <a:t>, </a:t>
            </a:r>
            <a:r>
              <a:rPr lang="fi-FI" dirty="0" err="1"/>
              <a:t>latest</a:t>
            </a:r>
            <a:r>
              <a:rPr lang="fi-FI" dirty="0"/>
              <a:t> </a:t>
            </a:r>
            <a:r>
              <a:rPr lang="fi-FI" dirty="0" err="1"/>
              <a:t>observation</a:t>
            </a:r>
            <a:r>
              <a:rPr lang="fi-FI" dirty="0"/>
              <a:t> October-</a:t>
            </a:r>
            <a:r>
              <a:rPr lang="fi-FI" dirty="0" err="1"/>
              <a:t>December</a:t>
            </a:r>
            <a:r>
              <a:rPr lang="fi-FI" dirty="0"/>
              <a:t> 2023.</a:t>
            </a:r>
          </a:p>
        </p:txBody>
      </p:sp>
      <p:graphicFrame>
        <p:nvGraphicFramePr>
          <p:cNvPr id="12" name="Object 5"/>
          <p:cNvGraphicFramePr>
            <a:graphicFrameLocks noGrp="1" noChangeAspect="1"/>
          </p:cNvGraphicFramePr>
          <p:nvPr>
            <p:ph sz="quarter" idx="17"/>
          </p:nvPr>
        </p:nvGraphicFramePr>
        <p:xfrm>
          <a:off x="143340" y="1355369"/>
          <a:ext cx="11683283" cy="4060863"/>
        </p:xfrm>
        <a:graphic>
          <a:graphicData uri="http://schemas.openxmlformats.org/drawingml/2006/chart">
            <c:chart xmlns:c="http://schemas.openxmlformats.org/drawingml/2006/chart" xmlns:r="http://schemas.openxmlformats.org/officeDocument/2006/relationships" r:id="rId3"/>
          </a:graphicData>
        </a:graphic>
      </p:graphicFrame>
      <p:sp>
        <p:nvSpPr>
          <p:cNvPr id="21" name="Text Box 7"/>
          <p:cNvSpPr txBox="1">
            <a:spLocks noChangeArrowheads="1"/>
          </p:cNvSpPr>
          <p:nvPr/>
        </p:nvSpPr>
        <p:spPr bwMode="auto">
          <a:xfrm>
            <a:off x="1257530" y="1500058"/>
            <a:ext cx="3037792" cy="327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11175" tIns="55587" rIns="111175" bIns="55587">
            <a:spAutoFit/>
          </a:bodyPr>
          <a:lstStyle>
            <a:lvl1pPr defTabSz="827088">
              <a:defRPr>
                <a:solidFill>
                  <a:schemeClr val="tx1"/>
                </a:solidFill>
                <a:latin typeface="Arial" charset="0"/>
              </a:defRPr>
            </a:lvl1pPr>
            <a:lvl2pPr marL="414338" defTabSz="827088">
              <a:defRPr>
                <a:solidFill>
                  <a:schemeClr val="tx1"/>
                </a:solidFill>
                <a:latin typeface="Arial" charset="0"/>
              </a:defRPr>
            </a:lvl2pPr>
            <a:lvl3pPr marL="827088" defTabSz="827088">
              <a:defRPr>
                <a:solidFill>
                  <a:schemeClr val="tx1"/>
                </a:solidFill>
                <a:latin typeface="Arial" charset="0"/>
              </a:defRPr>
            </a:lvl3pPr>
            <a:lvl4pPr marL="1241425" defTabSz="827088">
              <a:defRPr>
                <a:solidFill>
                  <a:schemeClr val="tx1"/>
                </a:solidFill>
                <a:latin typeface="Arial" charset="0"/>
              </a:defRPr>
            </a:lvl4pPr>
            <a:lvl5pPr marL="1655763" defTabSz="827088">
              <a:defRPr>
                <a:solidFill>
                  <a:schemeClr val="tx1"/>
                </a:solidFill>
                <a:latin typeface="Arial" charset="0"/>
              </a:defRPr>
            </a:lvl5pPr>
            <a:lvl6pPr marL="2112963" defTabSz="827088" fontAlgn="base">
              <a:spcBef>
                <a:spcPct val="0"/>
              </a:spcBef>
              <a:spcAft>
                <a:spcPct val="0"/>
              </a:spcAft>
              <a:defRPr>
                <a:solidFill>
                  <a:schemeClr val="tx1"/>
                </a:solidFill>
                <a:latin typeface="Arial" charset="0"/>
              </a:defRPr>
            </a:lvl6pPr>
            <a:lvl7pPr marL="2570163" defTabSz="827088" fontAlgn="base">
              <a:spcBef>
                <a:spcPct val="0"/>
              </a:spcBef>
              <a:spcAft>
                <a:spcPct val="0"/>
              </a:spcAft>
              <a:defRPr>
                <a:solidFill>
                  <a:schemeClr val="tx1"/>
                </a:solidFill>
                <a:latin typeface="Arial" charset="0"/>
              </a:defRPr>
            </a:lvl7pPr>
            <a:lvl8pPr marL="3027363" defTabSz="827088" fontAlgn="base">
              <a:spcBef>
                <a:spcPct val="0"/>
              </a:spcBef>
              <a:spcAft>
                <a:spcPct val="0"/>
              </a:spcAft>
              <a:defRPr>
                <a:solidFill>
                  <a:schemeClr val="tx1"/>
                </a:solidFill>
                <a:latin typeface="Arial" charset="0"/>
              </a:defRPr>
            </a:lvl8pPr>
            <a:lvl9pPr marL="3484563" defTabSz="827088" fontAlgn="base">
              <a:spcBef>
                <a:spcPct val="0"/>
              </a:spcBef>
              <a:spcAft>
                <a:spcPct val="0"/>
              </a:spcAft>
              <a:defRPr>
                <a:solidFill>
                  <a:schemeClr val="tx1"/>
                </a:solidFill>
                <a:latin typeface="Arial" charset="0"/>
              </a:defRPr>
            </a:lvl9pPr>
          </a:lstStyle>
          <a:p>
            <a:pPr defTabSz="1102756"/>
            <a:r>
              <a:rPr lang="fi-FI" sz="1400" dirty="0" err="1">
                <a:solidFill>
                  <a:srgbClr val="29282E"/>
                </a:solidFill>
                <a:latin typeface="Verdana"/>
                <a:ea typeface="ＭＳ Ｐゴシック" pitchFamily="34" charset="-128"/>
              </a:rPr>
              <a:t>Million</a:t>
            </a:r>
            <a:r>
              <a:rPr lang="fi-FI" sz="1400" dirty="0">
                <a:solidFill>
                  <a:srgbClr val="29282E"/>
                </a:solidFill>
                <a:latin typeface="Verdana"/>
                <a:ea typeface="ＭＳ Ｐゴシック" pitchFamily="34" charset="-128"/>
              </a:rPr>
              <a:t> </a:t>
            </a:r>
            <a:r>
              <a:rPr lang="fi-FI" sz="1400" dirty="0" err="1">
                <a:solidFill>
                  <a:srgbClr val="29282E"/>
                </a:solidFill>
                <a:latin typeface="Verdana"/>
                <a:ea typeface="ＭＳ Ｐゴシック" pitchFamily="34" charset="-128"/>
              </a:rPr>
              <a:t>euros</a:t>
            </a:r>
            <a:r>
              <a:rPr lang="fi-FI" sz="1400" dirty="0">
                <a:solidFill>
                  <a:srgbClr val="29282E"/>
                </a:solidFill>
                <a:latin typeface="Verdana"/>
                <a:ea typeface="ＭＳ Ｐゴシック" pitchFamily="34" charset="-128"/>
              </a:rPr>
              <a:t>, at </a:t>
            </a:r>
            <a:r>
              <a:rPr lang="fi-FI" sz="1400" dirty="0" err="1">
                <a:solidFill>
                  <a:srgbClr val="29282E"/>
                </a:solidFill>
                <a:latin typeface="Verdana"/>
                <a:ea typeface="ＭＳ Ｐゴシック" pitchFamily="34" charset="-128"/>
              </a:rPr>
              <a:t>current</a:t>
            </a:r>
            <a:r>
              <a:rPr lang="fi-FI" sz="1400" dirty="0">
                <a:solidFill>
                  <a:srgbClr val="29282E"/>
                </a:solidFill>
                <a:latin typeface="Verdana"/>
                <a:ea typeface="ＭＳ Ｐゴシック" pitchFamily="34" charset="-128"/>
              </a:rPr>
              <a:t> </a:t>
            </a:r>
            <a:r>
              <a:rPr lang="fi-FI" sz="1400" dirty="0" err="1">
                <a:solidFill>
                  <a:srgbClr val="29282E"/>
                </a:solidFill>
                <a:latin typeface="Verdana"/>
                <a:ea typeface="ＭＳ Ｐゴシック" pitchFamily="34" charset="-128"/>
              </a:rPr>
              <a:t>prices</a:t>
            </a:r>
            <a:r>
              <a:rPr lang="fi-FI" sz="1400" dirty="0">
                <a:solidFill>
                  <a:srgbClr val="29282E"/>
                </a:solidFill>
                <a:latin typeface="Verdana"/>
                <a:ea typeface="ＭＳ Ｐゴシック" pitchFamily="34" charset="-128"/>
              </a:rPr>
              <a:t> </a:t>
            </a:r>
          </a:p>
        </p:txBody>
      </p:sp>
      <p:graphicFrame>
        <p:nvGraphicFramePr>
          <p:cNvPr id="25" name="Taulukko 24"/>
          <p:cNvGraphicFramePr>
            <a:graphicFrameLocks noGrp="1"/>
          </p:cNvGraphicFramePr>
          <p:nvPr/>
        </p:nvGraphicFramePr>
        <p:xfrm>
          <a:off x="4584604" y="5271832"/>
          <a:ext cx="5023865" cy="1031602"/>
        </p:xfrm>
        <a:graphic>
          <a:graphicData uri="http://schemas.openxmlformats.org/drawingml/2006/table">
            <a:tbl>
              <a:tblPr/>
              <a:tblGrid>
                <a:gridCol w="1151819">
                  <a:extLst>
                    <a:ext uri="{9D8B030D-6E8A-4147-A177-3AD203B41FA5}">
                      <a16:colId xmlns:a16="http://schemas.microsoft.com/office/drawing/2014/main" val="20000"/>
                    </a:ext>
                  </a:extLst>
                </a:gridCol>
                <a:gridCol w="1971215">
                  <a:extLst>
                    <a:ext uri="{9D8B030D-6E8A-4147-A177-3AD203B41FA5}">
                      <a16:colId xmlns:a16="http://schemas.microsoft.com/office/drawing/2014/main" val="20001"/>
                    </a:ext>
                  </a:extLst>
                </a:gridCol>
                <a:gridCol w="1900831">
                  <a:extLst>
                    <a:ext uri="{9D8B030D-6E8A-4147-A177-3AD203B41FA5}">
                      <a16:colId xmlns:a16="http://schemas.microsoft.com/office/drawing/2014/main" val="20002"/>
                    </a:ext>
                  </a:extLst>
                </a:gridCol>
              </a:tblGrid>
              <a:tr h="281353">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en-GB" sz="1200" b="0" i="0" u="none" strike="noStrike" baseline="0" dirty="0">
                          <a:solidFill>
                            <a:schemeClr val="tx2"/>
                          </a:solidFill>
                          <a:effectLst/>
                          <a:latin typeface="Verdana" panose="020B0604030504040204" pitchFamily="34" charset="0"/>
                        </a:rPr>
                        <a:t>Change:</a:t>
                      </a:r>
                    </a:p>
                  </a:txBody>
                  <a:tcPr marL="21331" marR="21331" marT="21331" marB="21331" anchor="b">
                    <a:lnL w="12700" cmpd="sng">
                      <a:solidFill>
                        <a:srgbClr val="FFFFFF"/>
                      </a:solidFill>
                    </a:lnL>
                    <a:lnR w="12700" cap="flat" cmpd="sng" algn="ctr">
                      <a:solidFill>
                        <a:srgbClr val="29282E"/>
                      </a:solidFill>
                      <a:prstDash val="solid"/>
                      <a:round/>
                      <a:headEnd type="none" w="med" len="med"/>
                      <a:tailEnd type="none" w="med" len="med"/>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b"/>
                      <a:r>
                        <a:rPr lang="fi-FI" sz="1200" u="none" strike="noStrike" baseline="0" noProof="0" dirty="0">
                          <a:solidFill>
                            <a:schemeClr val="tx2"/>
                          </a:solidFill>
                          <a:effectLst/>
                          <a:latin typeface="Verdana" panose="020B0604030504040204" pitchFamily="34" charset="0"/>
                        </a:rPr>
                        <a:t>IV,2023 / IV,2022</a:t>
                      </a:r>
                      <a:endParaRPr lang="fi-FI" sz="1200" b="0" i="0" u="none" strike="noStrike" baseline="0" noProof="0" dirty="0">
                        <a:solidFill>
                          <a:schemeClr val="tx2"/>
                        </a:solidFill>
                        <a:effectLst/>
                        <a:latin typeface="Verdana" panose="020B0604030504040204" pitchFamily="34" charset="0"/>
                      </a:endParaRPr>
                    </a:p>
                  </a:txBody>
                  <a:tcPr marL="21331" marR="21331" marT="21331" marB="21331" anchor="ctr">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b"/>
                      <a:r>
                        <a:rPr lang="fi-FI" sz="1200" u="none" strike="noStrike" baseline="0" noProof="0" dirty="0">
                          <a:solidFill>
                            <a:schemeClr val="tx2"/>
                          </a:solidFill>
                          <a:effectLst/>
                          <a:latin typeface="Verdana" panose="020B0604030504040204" pitchFamily="34" charset="0"/>
                        </a:rPr>
                        <a:t>IV,2023 / III,2023</a:t>
                      </a:r>
                      <a:endParaRPr lang="fi-FI" sz="1200" b="0" i="0" u="none" strike="noStrike" baseline="0" noProof="0" dirty="0">
                        <a:solidFill>
                          <a:schemeClr val="tx2"/>
                        </a:solidFill>
                        <a:effectLst/>
                        <a:latin typeface="Verdana" panose="020B0604030504040204" pitchFamily="34" charset="0"/>
                      </a:endParaRPr>
                    </a:p>
                  </a:txBody>
                  <a:tcPr marL="21331" marR="21331" marT="21331" marB="21331" anchor="ctr">
                    <a:lnL w="12700" cap="flat" cmpd="sng" algn="ctr">
                      <a:solidFill>
                        <a:srgbClr val="29282E"/>
                      </a:solidFill>
                      <a:prstDash val="solid"/>
                      <a:round/>
                      <a:headEnd type="none" w="med" len="med"/>
                      <a:tailEnd type="none" w="med" len="med"/>
                    </a:lnL>
                    <a:lnR w="12700" cmpd="sng">
                      <a:solidFill>
                        <a:srgbClr val="FFFFFF"/>
                      </a:solidFill>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extLst>
                  <a:ext uri="{0D108BD9-81ED-4DB2-BD59-A6C34878D82A}">
                    <a16:rowId xmlns:a16="http://schemas.microsoft.com/office/drawing/2014/main" val="10000"/>
                  </a:ext>
                </a:extLst>
              </a:tr>
              <a:tr h="250083">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en-GB" sz="1200" u="none" strike="noStrike" baseline="0" dirty="0">
                          <a:solidFill>
                            <a:schemeClr val="tx2"/>
                          </a:solidFill>
                          <a:effectLst/>
                          <a:latin typeface="Verdana" panose="020B0604030504040204" pitchFamily="34" charset="0"/>
                        </a:rPr>
                        <a:t>Export:</a:t>
                      </a:r>
                      <a:endParaRPr lang="en-GB" sz="1200" b="0" i="0" u="none" strike="noStrike" baseline="0" dirty="0">
                        <a:solidFill>
                          <a:schemeClr val="tx2"/>
                        </a:solidFill>
                        <a:effectLst/>
                        <a:latin typeface="Verdana" panose="020B0604030504040204" pitchFamily="34" charset="0"/>
                      </a:endParaRPr>
                    </a:p>
                  </a:txBody>
                  <a:tcPr marL="21331" marR="21331" marT="21331" marB="21331" anchor="b">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fi-FI" sz="1200" b="0" i="0" u="none" strike="noStrike" baseline="0" noProof="0" dirty="0">
                          <a:solidFill>
                            <a:schemeClr val="tx2"/>
                          </a:solidFill>
                          <a:effectLst/>
                          <a:latin typeface="Verdana" panose="020B0604030504040204" pitchFamily="34" charset="0"/>
                        </a:rPr>
                        <a:t>-23 %</a:t>
                      </a:r>
                    </a:p>
                  </a:txBody>
                  <a:tcPr marL="21331" marR="639903" marT="21331" marB="21331" anchor="ctr">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fi-FI" sz="1200" b="0" i="0" u="none" strike="noStrike" baseline="0" noProof="0" dirty="0">
                          <a:solidFill>
                            <a:schemeClr val="tx2"/>
                          </a:solidFill>
                          <a:effectLst/>
                          <a:latin typeface="Verdana" panose="020B0604030504040204" pitchFamily="34" charset="0"/>
                        </a:rPr>
                        <a:t>31 %</a:t>
                      </a:r>
                    </a:p>
                  </a:txBody>
                  <a:tcPr marL="21331" marR="639903" marT="21331" marB="21331" anchor="ctr">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50083">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en-GB" sz="1200" u="none" strike="noStrike" baseline="0" dirty="0">
                          <a:solidFill>
                            <a:schemeClr val="tx2"/>
                          </a:solidFill>
                          <a:effectLst/>
                          <a:latin typeface="Verdana" panose="020B0604030504040204" pitchFamily="34" charset="0"/>
                        </a:rPr>
                        <a:t>Domestic:</a:t>
                      </a:r>
                      <a:endParaRPr lang="en-GB" sz="1200" b="0" i="0" u="none" strike="noStrike" baseline="0" dirty="0">
                        <a:solidFill>
                          <a:schemeClr val="tx2"/>
                        </a:solidFill>
                        <a:effectLst/>
                        <a:latin typeface="Verdana" panose="020B0604030504040204" pitchFamily="34" charset="0"/>
                      </a:endParaRPr>
                    </a:p>
                  </a:txBody>
                  <a:tcPr marL="21331" marR="21331" marT="21331" marB="21331" anchor="b">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fi-FI" sz="1200" b="0" i="0" u="none" strike="noStrike" baseline="0" noProof="0" dirty="0">
                          <a:solidFill>
                            <a:schemeClr val="tx2"/>
                          </a:solidFill>
                          <a:effectLst/>
                          <a:latin typeface="Verdana" panose="020B0604030504040204" pitchFamily="34" charset="0"/>
                        </a:rPr>
                        <a:t>-5 %</a:t>
                      </a:r>
                    </a:p>
                  </a:txBody>
                  <a:tcPr marL="21331" marR="639903" marT="21331" marB="21331" anchor="ctr">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fi-FI" sz="1200" b="0" i="0" u="none" strike="noStrike" baseline="0" noProof="0" dirty="0">
                          <a:solidFill>
                            <a:schemeClr val="tx2"/>
                          </a:solidFill>
                          <a:effectLst/>
                          <a:latin typeface="Verdana" panose="020B0604030504040204" pitchFamily="34" charset="0"/>
                        </a:rPr>
                        <a:t>40 %</a:t>
                      </a:r>
                    </a:p>
                  </a:txBody>
                  <a:tcPr marL="21331" marR="639903" marT="21331" marB="21331" anchor="ctr">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50083">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en-GB" sz="1200" u="none" strike="noStrike" baseline="0" dirty="0">
                          <a:solidFill>
                            <a:schemeClr val="tx2"/>
                          </a:solidFill>
                          <a:effectLst/>
                          <a:latin typeface="Verdana" panose="020B0604030504040204" pitchFamily="34" charset="0"/>
                        </a:rPr>
                        <a:t>Combined:</a:t>
                      </a:r>
                      <a:endParaRPr lang="en-GB" sz="1200" b="0" i="0" u="none" strike="noStrike" baseline="0" dirty="0">
                        <a:solidFill>
                          <a:schemeClr val="tx2"/>
                        </a:solidFill>
                        <a:effectLst/>
                        <a:latin typeface="Verdana" panose="020B0604030504040204" pitchFamily="34" charset="0"/>
                      </a:endParaRPr>
                    </a:p>
                  </a:txBody>
                  <a:tcPr marL="21331" marR="21331" marT="21331" marB="21331" anchor="b">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fi-FI" sz="1200" b="0" i="0" u="none" strike="noStrike" baseline="0" noProof="0" dirty="0">
                          <a:solidFill>
                            <a:schemeClr val="tx2"/>
                          </a:solidFill>
                          <a:effectLst/>
                          <a:latin typeface="Verdana" panose="020B0604030504040204" pitchFamily="34" charset="0"/>
                        </a:rPr>
                        <a:t>-19 %</a:t>
                      </a:r>
                    </a:p>
                  </a:txBody>
                  <a:tcPr marL="21331" marR="639903" marT="21331" marB="21331" anchor="ctr">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fi-FI" sz="1200" b="0" i="0" u="none" strike="noStrike" baseline="0" noProof="0" dirty="0">
                          <a:solidFill>
                            <a:schemeClr val="tx2"/>
                          </a:solidFill>
                          <a:effectLst/>
                          <a:latin typeface="Verdana" panose="020B0604030504040204" pitchFamily="34" charset="0"/>
                        </a:rPr>
                        <a:t>33 %</a:t>
                      </a:r>
                    </a:p>
                  </a:txBody>
                  <a:tcPr marL="21331" marR="639903" marT="21331" marB="21331" anchor="ctr">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3"/>
                  </a:ext>
                </a:extLst>
              </a:tr>
            </a:tbl>
          </a:graphicData>
        </a:graphic>
      </p:graphicFrame>
      <p:sp>
        <p:nvSpPr>
          <p:cNvPr id="26" name="Text Box 10"/>
          <p:cNvSpPr txBox="1">
            <a:spLocks noChangeArrowheads="1"/>
          </p:cNvSpPr>
          <p:nvPr/>
        </p:nvSpPr>
        <p:spPr bwMode="auto">
          <a:xfrm>
            <a:off x="9673445" y="5271829"/>
            <a:ext cx="202886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1083165"/>
            <a:r>
              <a:rPr lang="fi-FI" sz="1200" dirty="0">
                <a:solidFill>
                  <a:srgbClr val="29282E"/>
                </a:solidFill>
                <a:latin typeface="Verdana"/>
                <a:ea typeface="Arial Unicode MS"/>
              </a:rPr>
              <a:t>*) </a:t>
            </a:r>
            <a:r>
              <a:rPr lang="fi-FI" sz="1200" dirty="0" err="1">
                <a:solidFill>
                  <a:srgbClr val="29282E"/>
                </a:solidFill>
                <a:latin typeface="Verdana"/>
                <a:ea typeface="Arial Unicode MS"/>
              </a:rPr>
              <a:t>Excl</a:t>
            </a:r>
            <a:r>
              <a:rPr lang="fi-FI" sz="1200" dirty="0">
                <a:solidFill>
                  <a:srgbClr val="29282E"/>
                </a:solidFill>
                <a:latin typeface="Verdana"/>
                <a:ea typeface="Arial Unicode MS"/>
              </a:rPr>
              <a:t>. </a:t>
            </a:r>
            <a:r>
              <a:rPr lang="fi-FI" sz="1200" dirty="0" err="1">
                <a:solidFill>
                  <a:srgbClr val="29282E"/>
                </a:solidFill>
                <a:latin typeface="Verdana"/>
                <a:ea typeface="Arial Unicode MS"/>
              </a:rPr>
              <a:t>metals</a:t>
            </a:r>
            <a:r>
              <a:rPr lang="fi-FI" sz="1200" dirty="0">
                <a:solidFill>
                  <a:srgbClr val="29282E"/>
                </a:solidFill>
                <a:latin typeface="Verdana"/>
                <a:ea typeface="Arial Unicode MS"/>
              </a:rPr>
              <a:t> </a:t>
            </a:r>
            <a:r>
              <a:rPr lang="fi-FI" sz="1200" dirty="0" err="1">
                <a:solidFill>
                  <a:srgbClr val="29282E"/>
                </a:solidFill>
                <a:latin typeface="Verdana"/>
                <a:ea typeface="Arial Unicode MS"/>
              </a:rPr>
              <a:t>industry</a:t>
            </a:r>
            <a:r>
              <a:rPr lang="fi-FI" sz="1200" dirty="0">
                <a:solidFill>
                  <a:srgbClr val="29282E"/>
                </a:solidFill>
                <a:latin typeface="Verdana"/>
                <a:ea typeface="Arial Unicode MS"/>
              </a:rPr>
              <a:t>, </a:t>
            </a:r>
            <a:r>
              <a:rPr lang="fi-FI" sz="1200" dirty="0" err="1">
                <a:solidFill>
                  <a:srgbClr val="29282E"/>
                </a:solidFill>
                <a:latin typeface="Verdana"/>
                <a:ea typeface="Arial Unicode MS"/>
              </a:rPr>
              <a:t>game</a:t>
            </a:r>
            <a:r>
              <a:rPr lang="fi-FI" sz="1200" dirty="0">
                <a:solidFill>
                  <a:srgbClr val="29282E"/>
                </a:solidFill>
                <a:latin typeface="Verdana"/>
                <a:ea typeface="Arial Unicode MS"/>
              </a:rPr>
              <a:t> </a:t>
            </a:r>
            <a:r>
              <a:rPr lang="fi-FI" sz="1200" dirty="0" err="1">
                <a:solidFill>
                  <a:srgbClr val="29282E"/>
                </a:solidFill>
                <a:latin typeface="Verdana"/>
                <a:ea typeface="Arial Unicode MS"/>
              </a:rPr>
              <a:t>industry</a:t>
            </a:r>
            <a:r>
              <a:rPr lang="fi-FI" sz="1200" dirty="0">
                <a:solidFill>
                  <a:srgbClr val="29282E"/>
                </a:solidFill>
                <a:latin typeface="Verdana"/>
                <a:ea typeface="Arial Unicode MS"/>
              </a:rPr>
              <a:t> and data center </a:t>
            </a:r>
            <a:r>
              <a:rPr lang="fi-FI" sz="1200" dirty="0" err="1">
                <a:solidFill>
                  <a:srgbClr val="29282E"/>
                </a:solidFill>
                <a:latin typeface="Verdana"/>
                <a:ea typeface="Arial Unicode MS"/>
              </a:rPr>
              <a:t>companies</a:t>
            </a:r>
            <a:r>
              <a:rPr lang="fi-FI" sz="1200" dirty="0">
                <a:solidFill>
                  <a:srgbClr val="29282E"/>
                </a:solidFill>
                <a:latin typeface="Verdana"/>
                <a:ea typeface="Arial Unicode MS"/>
              </a:rPr>
              <a:t> </a:t>
            </a:r>
          </a:p>
          <a:p>
            <a:pPr defTabSz="1083165"/>
            <a:endParaRPr lang="fi-FI" sz="1200" dirty="0">
              <a:solidFill>
                <a:srgbClr val="29282E"/>
              </a:solidFill>
              <a:latin typeface="Verdana"/>
              <a:ea typeface="Arial Unicode MS"/>
            </a:endParaRPr>
          </a:p>
        </p:txBody>
      </p:sp>
      <p:sp>
        <p:nvSpPr>
          <p:cNvPr id="14" name="Alatunnisteen paikkamerkki 4">
            <a:extLst>
              <a:ext uri="{FF2B5EF4-FFF2-40B4-BE49-F238E27FC236}">
                <a16:creationId xmlns:a16="http://schemas.microsoft.com/office/drawing/2014/main" id="{2FA1392E-3FEE-4F66-A058-47BEB099FA13}"/>
              </a:ext>
            </a:extLst>
          </p:cNvPr>
          <p:cNvSpPr>
            <a:spLocks noGrp="1"/>
          </p:cNvSpPr>
          <p:nvPr>
            <p:ph type="ftr" sz="quarter" idx="11"/>
          </p:nvPr>
        </p:nvSpPr>
        <p:spPr>
          <a:xfrm>
            <a:off x="1482014" y="6304063"/>
            <a:ext cx="2194749" cy="219587"/>
          </a:xfrm>
        </p:spPr>
        <p:txBody>
          <a:bodyPr/>
          <a:lstStyle/>
          <a:p>
            <a:pPr defTabSz="906472"/>
            <a:r>
              <a:rPr lang="fi-FI" dirty="0">
                <a:solidFill>
                  <a:srgbClr val="29282E"/>
                </a:solidFill>
              </a:rPr>
              <a:t>Technology Industries </a:t>
            </a:r>
          </a:p>
          <a:p>
            <a:pPr defTabSz="906472"/>
            <a:r>
              <a:rPr lang="fi-FI" dirty="0">
                <a:solidFill>
                  <a:srgbClr val="29282E"/>
                </a:solidFill>
              </a:rPr>
              <a:t>of Finland</a:t>
            </a:r>
          </a:p>
        </p:txBody>
      </p:sp>
      <p:sp>
        <p:nvSpPr>
          <p:cNvPr id="15" name="Päivämäärän paikkamerkki 3">
            <a:extLst>
              <a:ext uri="{FF2B5EF4-FFF2-40B4-BE49-F238E27FC236}">
                <a16:creationId xmlns:a16="http://schemas.microsoft.com/office/drawing/2014/main" id="{391F03FB-65BA-4E28-8C09-DD30C8DB3A30}"/>
              </a:ext>
            </a:extLst>
          </p:cNvPr>
          <p:cNvSpPr>
            <a:spLocks noGrp="1"/>
          </p:cNvSpPr>
          <p:nvPr>
            <p:ph type="dt" sz="half" idx="10"/>
          </p:nvPr>
        </p:nvSpPr>
        <p:spPr>
          <a:xfrm>
            <a:off x="376037" y="6304063"/>
            <a:ext cx="1222279" cy="219587"/>
          </a:xfrm>
        </p:spPr>
        <p:txBody>
          <a:bodyPr/>
          <a:lstStyle/>
          <a:p>
            <a:pPr defTabSz="906472"/>
            <a:fld id="{1E1AB6EC-C231-4C29-B760-2D88EE19E005}" type="datetime1">
              <a:rPr lang="en-US">
                <a:solidFill>
                  <a:srgbClr val="29282E"/>
                </a:solidFill>
              </a:rPr>
              <a:pPr defTabSz="906472"/>
              <a:t>5/27/2024</a:t>
            </a:fld>
            <a:endParaRPr lang="fi-FI" dirty="0">
              <a:solidFill>
                <a:srgbClr val="29282E"/>
              </a:solidFill>
            </a:endParaRPr>
          </a:p>
        </p:txBody>
      </p:sp>
      <p:graphicFrame>
        <p:nvGraphicFramePr>
          <p:cNvPr id="16" name="Taulukko 15">
            <a:extLst>
              <a:ext uri="{FF2B5EF4-FFF2-40B4-BE49-F238E27FC236}">
                <a16:creationId xmlns:a16="http://schemas.microsoft.com/office/drawing/2014/main" id="{2C16CA23-8E85-4870-91D2-1B81867B5FE0}"/>
              </a:ext>
            </a:extLst>
          </p:cNvPr>
          <p:cNvGraphicFramePr>
            <a:graphicFrameLocks noGrp="1"/>
          </p:cNvGraphicFramePr>
          <p:nvPr/>
        </p:nvGraphicFramePr>
        <p:xfrm>
          <a:off x="1103445" y="4897823"/>
          <a:ext cx="9313026" cy="374005"/>
        </p:xfrm>
        <a:graphic>
          <a:graphicData uri="http://schemas.openxmlformats.org/drawingml/2006/table">
            <a:tbl>
              <a:tblPr firstRow="1" bandRow="1">
                <a:tableStyleId>{073A0DAA-6AF3-43AB-8588-CEC1D06C72B9}</a:tableStyleId>
              </a:tblPr>
              <a:tblGrid>
                <a:gridCol w="666191">
                  <a:extLst>
                    <a:ext uri="{9D8B030D-6E8A-4147-A177-3AD203B41FA5}">
                      <a16:colId xmlns:a16="http://schemas.microsoft.com/office/drawing/2014/main" val="20002"/>
                    </a:ext>
                  </a:extLst>
                </a:gridCol>
                <a:gridCol w="666191">
                  <a:extLst>
                    <a:ext uri="{9D8B030D-6E8A-4147-A177-3AD203B41FA5}">
                      <a16:colId xmlns:a16="http://schemas.microsoft.com/office/drawing/2014/main" val="20003"/>
                    </a:ext>
                  </a:extLst>
                </a:gridCol>
                <a:gridCol w="666191">
                  <a:extLst>
                    <a:ext uri="{9D8B030D-6E8A-4147-A177-3AD203B41FA5}">
                      <a16:colId xmlns:a16="http://schemas.microsoft.com/office/drawing/2014/main" val="20004"/>
                    </a:ext>
                  </a:extLst>
                </a:gridCol>
                <a:gridCol w="666191">
                  <a:extLst>
                    <a:ext uri="{9D8B030D-6E8A-4147-A177-3AD203B41FA5}">
                      <a16:colId xmlns:a16="http://schemas.microsoft.com/office/drawing/2014/main" val="20005"/>
                    </a:ext>
                  </a:extLst>
                </a:gridCol>
                <a:gridCol w="666191">
                  <a:extLst>
                    <a:ext uri="{9D8B030D-6E8A-4147-A177-3AD203B41FA5}">
                      <a16:colId xmlns:a16="http://schemas.microsoft.com/office/drawing/2014/main" val="20006"/>
                    </a:ext>
                  </a:extLst>
                </a:gridCol>
                <a:gridCol w="666191">
                  <a:extLst>
                    <a:ext uri="{9D8B030D-6E8A-4147-A177-3AD203B41FA5}">
                      <a16:colId xmlns:a16="http://schemas.microsoft.com/office/drawing/2014/main" val="20007"/>
                    </a:ext>
                  </a:extLst>
                </a:gridCol>
                <a:gridCol w="664485">
                  <a:extLst>
                    <a:ext uri="{9D8B030D-6E8A-4147-A177-3AD203B41FA5}">
                      <a16:colId xmlns:a16="http://schemas.microsoft.com/office/drawing/2014/main" val="20008"/>
                    </a:ext>
                  </a:extLst>
                </a:gridCol>
                <a:gridCol w="664485">
                  <a:extLst>
                    <a:ext uri="{9D8B030D-6E8A-4147-A177-3AD203B41FA5}">
                      <a16:colId xmlns:a16="http://schemas.microsoft.com/office/drawing/2014/main" val="3822871466"/>
                    </a:ext>
                  </a:extLst>
                </a:gridCol>
                <a:gridCol w="664485">
                  <a:extLst>
                    <a:ext uri="{9D8B030D-6E8A-4147-A177-3AD203B41FA5}">
                      <a16:colId xmlns:a16="http://schemas.microsoft.com/office/drawing/2014/main" val="727455605"/>
                    </a:ext>
                  </a:extLst>
                </a:gridCol>
                <a:gridCol w="664485">
                  <a:extLst>
                    <a:ext uri="{9D8B030D-6E8A-4147-A177-3AD203B41FA5}">
                      <a16:colId xmlns:a16="http://schemas.microsoft.com/office/drawing/2014/main" val="134493250"/>
                    </a:ext>
                  </a:extLst>
                </a:gridCol>
                <a:gridCol w="664485">
                  <a:extLst>
                    <a:ext uri="{9D8B030D-6E8A-4147-A177-3AD203B41FA5}">
                      <a16:colId xmlns:a16="http://schemas.microsoft.com/office/drawing/2014/main" val="1761203323"/>
                    </a:ext>
                  </a:extLst>
                </a:gridCol>
                <a:gridCol w="664485">
                  <a:extLst>
                    <a:ext uri="{9D8B030D-6E8A-4147-A177-3AD203B41FA5}">
                      <a16:colId xmlns:a16="http://schemas.microsoft.com/office/drawing/2014/main" val="1605823485"/>
                    </a:ext>
                  </a:extLst>
                </a:gridCol>
                <a:gridCol w="664485">
                  <a:extLst>
                    <a:ext uri="{9D8B030D-6E8A-4147-A177-3AD203B41FA5}">
                      <a16:colId xmlns:a16="http://schemas.microsoft.com/office/drawing/2014/main" val="2836440190"/>
                    </a:ext>
                  </a:extLst>
                </a:gridCol>
                <a:gridCol w="664485">
                  <a:extLst>
                    <a:ext uri="{9D8B030D-6E8A-4147-A177-3AD203B41FA5}">
                      <a16:colId xmlns:a16="http://schemas.microsoft.com/office/drawing/2014/main" val="1738266375"/>
                    </a:ext>
                  </a:extLst>
                </a:gridCol>
              </a:tblGrid>
              <a:tr h="374005">
                <a:tc>
                  <a:txBody>
                    <a:bodyPr/>
                    <a:lstStyle/>
                    <a:p>
                      <a:pPr algn="ctr"/>
                      <a:r>
                        <a:rPr lang="fi-FI" sz="1200" b="0" baseline="0" dirty="0">
                          <a:solidFill>
                            <a:schemeClr val="tx2"/>
                          </a:solidFill>
                          <a:latin typeface="Verdana" panose="020B0604030504040204" pitchFamily="34" charset="0"/>
                          <a:cs typeface="Arial" panose="020B0604020202020204" pitchFamily="34" charset="0"/>
                        </a:rPr>
                        <a:t>2010</a:t>
                      </a:r>
                    </a:p>
                  </a:txBody>
                  <a:tcPr marL="122880" marR="122880" marT="61440" marB="6144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200" b="0" baseline="0" dirty="0">
                          <a:solidFill>
                            <a:schemeClr val="tx2"/>
                          </a:solidFill>
                          <a:latin typeface="Verdana" panose="020B0604030504040204" pitchFamily="34" charset="0"/>
                          <a:cs typeface="Arial" panose="020B0604020202020204" pitchFamily="34" charset="0"/>
                        </a:rPr>
                        <a:t>2011</a:t>
                      </a:r>
                    </a:p>
                  </a:txBody>
                  <a:tcPr marL="122880" marR="122880" marT="61440" marB="6144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200" b="0" baseline="0" dirty="0">
                          <a:solidFill>
                            <a:schemeClr val="tx2"/>
                          </a:solidFill>
                          <a:latin typeface="Verdana" panose="020B0604030504040204" pitchFamily="34" charset="0"/>
                          <a:cs typeface="Arial" panose="020B0604020202020204" pitchFamily="34" charset="0"/>
                        </a:rPr>
                        <a:t>2012</a:t>
                      </a:r>
                    </a:p>
                  </a:txBody>
                  <a:tcPr marL="122880" marR="122880" marT="61440" marB="6144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200" b="0" baseline="0" dirty="0">
                          <a:solidFill>
                            <a:schemeClr val="tx2"/>
                          </a:solidFill>
                          <a:latin typeface="Verdana" panose="020B0604030504040204" pitchFamily="34" charset="0"/>
                          <a:cs typeface="Arial" panose="020B0604020202020204" pitchFamily="34" charset="0"/>
                        </a:rPr>
                        <a:t>2013</a:t>
                      </a:r>
                    </a:p>
                  </a:txBody>
                  <a:tcPr marL="122880" marR="122880" marT="61440" marB="6144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200" b="0" baseline="0" dirty="0">
                          <a:solidFill>
                            <a:schemeClr val="tx2"/>
                          </a:solidFill>
                          <a:latin typeface="Verdana" panose="020B0604030504040204" pitchFamily="34" charset="0"/>
                          <a:cs typeface="Arial" panose="020B0604020202020204" pitchFamily="34" charset="0"/>
                        </a:rPr>
                        <a:t>2014</a:t>
                      </a:r>
                    </a:p>
                  </a:txBody>
                  <a:tcPr marL="122880" marR="122880" marT="61440" marB="6144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200" b="0" baseline="0" dirty="0">
                          <a:solidFill>
                            <a:schemeClr val="tx2"/>
                          </a:solidFill>
                          <a:latin typeface="Verdana" panose="020B0604030504040204" pitchFamily="34" charset="0"/>
                          <a:cs typeface="Arial" panose="020B0604020202020204" pitchFamily="34" charset="0"/>
                        </a:rPr>
                        <a:t>2015</a:t>
                      </a:r>
                    </a:p>
                  </a:txBody>
                  <a:tcPr marL="122880" marR="122880" marT="61440" marB="6144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200" b="0" baseline="0" dirty="0">
                          <a:solidFill>
                            <a:schemeClr val="tx2"/>
                          </a:solidFill>
                          <a:latin typeface="Verdana" panose="020B0604030504040204" pitchFamily="34" charset="0"/>
                          <a:cs typeface="Arial" panose="020B0604020202020204" pitchFamily="34" charset="0"/>
                        </a:rPr>
                        <a:t>2016</a:t>
                      </a:r>
                    </a:p>
                  </a:txBody>
                  <a:tcPr marL="122880" marR="122880" marT="61440" marB="6144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200" b="0" baseline="0" dirty="0">
                          <a:solidFill>
                            <a:schemeClr val="tx2"/>
                          </a:solidFill>
                          <a:latin typeface="Verdana" panose="020B0604030504040204" pitchFamily="34" charset="0"/>
                          <a:cs typeface="Arial" panose="020B0604020202020204" pitchFamily="34" charset="0"/>
                        </a:rPr>
                        <a:t>2017</a:t>
                      </a:r>
                    </a:p>
                  </a:txBody>
                  <a:tcPr marL="122880" marR="122880" marT="61440" marB="6144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200" b="0" baseline="0" dirty="0">
                          <a:solidFill>
                            <a:schemeClr val="tx2"/>
                          </a:solidFill>
                          <a:latin typeface="Verdana" panose="020B0604030504040204" pitchFamily="34" charset="0"/>
                          <a:cs typeface="Arial" panose="020B0604020202020204" pitchFamily="34" charset="0"/>
                        </a:rPr>
                        <a:t>2018</a:t>
                      </a:r>
                    </a:p>
                  </a:txBody>
                  <a:tcPr marL="122880" marR="122880" marT="61440" marB="6144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200" b="0" baseline="0" dirty="0">
                          <a:solidFill>
                            <a:schemeClr val="tx2"/>
                          </a:solidFill>
                          <a:latin typeface="Verdana" panose="020B0604030504040204" pitchFamily="34" charset="0"/>
                          <a:cs typeface="Arial" panose="020B0604020202020204" pitchFamily="34" charset="0"/>
                        </a:rPr>
                        <a:t>2019</a:t>
                      </a:r>
                    </a:p>
                  </a:txBody>
                  <a:tcPr marL="122880" marR="122880" marT="61440" marB="6144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200" b="0" baseline="0" dirty="0">
                          <a:solidFill>
                            <a:schemeClr val="tx2"/>
                          </a:solidFill>
                          <a:latin typeface="Verdana" panose="020B0604030504040204" pitchFamily="34" charset="0"/>
                          <a:cs typeface="Arial" panose="020B0604020202020204" pitchFamily="34" charset="0"/>
                        </a:rPr>
                        <a:t>2020</a:t>
                      </a:r>
                    </a:p>
                  </a:txBody>
                  <a:tcPr marL="122880" marR="122880" marT="61440" marB="6144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200" b="0" baseline="0" dirty="0">
                          <a:solidFill>
                            <a:schemeClr val="tx2"/>
                          </a:solidFill>
                          <a:latin typeface="Verdana" panose="020B0604030504040204" pitchFamily="34" charset="0"/>
                          <a:cs typeface="Arial" panose="020B0604020202020204" pitchFamily="34" charset="0"/>
                        </a:rPr>
                        <a:t>2021</a:t>
                      </a:r>
                    </a:p>
                  </a:txBody>
                  <a:tcPr marL="122880" marR="122880" marT="61440" marB="6144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200" b="0" baseline="0" dirty="0">
                          <a:solidFill>
                            <a:schemeClr val="tx2"/>
                          </a:solidFill>
                          <a:latin typeface="Verdana" panose="020B0604030504040204" pitchFamily="34" charset="0"/>
                          <a:cs typeface="Arial" panose="020B0604020202020204" pitchFamily="34" charset="0"/>
                        </a:rPr>
                        <a:t>2022</a:t>
                      </a:r>
                    </a:p>
                  </a:txBody>
                  <a:tcPr marL="122880" marR="122880" marT="61440" marB="6144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200" b="0" baseline="0" dirty="0">
                          <a:solidFill>
                            <a:schemeClr val="tx2"/>
                          </a:solidFill>
                          <a:latin typeface="Verdana" panose="020B0604030504040204" pitchFamily="34" charset="0"/>
                          <a:cs typeface="Arial" panose="020B0604020202020204" pitchFamily="34" charset="0"/>
                        </a:rPr>
                        <a:t>2023</a:t>
                      </a:r>
                    </a:p>
                  </a:txBody>
                  <a:tcPr marL="122880" marR="122880" marT="61440" marB="6144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628160739"/>
      </p:ext>
    </p:extLst>
  </p:cSld>
  <p:clrMapOvr>
    <a:masterClrMapping/>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a:extLst>
              <a:ext uri="{FF2B5EF4-FFF2-40B4-BE49-F238E27FC236}">
                <a16:creationId xmlns:a16="http://schemas.microsoft.com/office/drawing/2014/main" id="{FB67DD57-20AF-47AB-B3B3-FA56A871FA68}"/>
              </a:ext>
            </a:extLst>
          </p:cNvPr>
          <p:cNvSpPr>
            <a:spLocks noGrp="1"/>
          </p:cNvSpPr>
          <p:nvPr>
            <p:ph type="sldNum" sz="quarter" idx="12"/>
          </p:nvPr>
        </p:nvSpPr>
        <p:spPr/>
        <p:txBody>
          <a:bodyPr/>
          <a:lstStyle/>
          <a:p>
            <a:pPr defTabSz="906472"/>
            <a:fld id="{6FCB6B90-8271-4E8F-82C1-E646FBB48A2E}" type="slidenum">
              <a:rPr lang="fi-FI">
                <a:solidFill>
                  <a:srgbClr val="29282E"/>
                </a:solidFill>
                <a:latin typeface="Verdana"/>
              </a:rPr>
              <a:pPr defTabSz="906472"/>
              <a:t>56</a:t>
            </a:fld>
            <a:endParaRPr lang="fi-FI" dirty="0">
              <a:solidFill>
                <a:srgbClr val="29282E"/>
              </a:solidFill>
              <a:latin typeface="Verdana"/>
            </a:endParaRPr>
          </a:p>
        </p:txBody>
      </p:sp>
      <p:sp>
        <p:nvSpPr>
          <p:cNvPr id="4" name="Päivämäärän paikkamerkki 3">
            <a:extLst>
              <a:ext uri="{FF2B5EF4-FFF2-40B4-BE49-F238E27FC236}">
                <a16:creationId xmlns:a16="http://schemas.microsoft.com/office/drawing/2014/main" id="{8F520BF2-BAE5-4950-8DB9-3A28B306FC8B}"/>
              </a:ext>
            </a:extLst>
          </p:cNvPr>
          <p:cNvSpPr>
            <a:spLocks noGrp="1"/>
          </p:cNvSpPr>
          <p:nvPr>
            <p:ph type="dt" sz="half" idx="10"/>
          </p:nvPr>
        </p:nvSpPr>
        <p:spPr/>
        <p:txBody>
          <a:bodyPr/>
          <a:lstStyle/>
          <a:p>
            <a:pPr defTabSz="906472"/>
            <a:fld id="{CBE7DC44-C376-4F45-AAD9-CF0021B2BA36}" type="datetime1">
              <a:rPr lang="en-US">
                <a:solidFill>
                  <a:srgbClr val="29282E"/>
                </a:solidFill>
              </a:rPr>
              <a:pPr defTabSz="906472"/>
              <a:t>5/27/2024</a:t>
            </a:fld>
            <a:endParaRPr lang="fi-FI" dirty="0">
              <a:solidFill>
                <a:srgbClr val="29282E"/>
              </a:solidFill>
            </a:endParaRPr>
          </a:p>
        </p:txBody>
      </p:sp>
      <p:sp>
        <p:nvSpPr>
          <p:cNvPr id="5" name="Alatunnisteen paikkamerkki 4">
            <a:extLst>
              <a:ext uri="{FF2B5EF4-FFF2-40B4-BE49-F238E27FC236}">
                <a16:creationId xmlns:a16="http://schemas.microsoft.com/office/drawing/2014/main" id="{24638C75-80F6-4F78-870A-93CDEBFEE83A}"/>
              </a:ext>
            </a:extLst>
          </p:cNvPr>
          <p:cNvSpPr>
            <a:spLocks noGrp="1"/>
          </p:cNvSpPr>
          <p:nvPr>
            <p:ph type="ftr" sz="quarter" idx="11"/>
          </p:nvPr>
        </p:nvSpPr>
        <p:spPr/>
        <p:txBody>
          <a:bodyPr/>
          <a:lstStyle/>
          <a:p>
            <a:pPr defTabSz="906472"/>
            <a:r>
              <a:rPr lang="fi-FI">
                <a:solidFill>
                  <a:srgbClr val="29282E"/>
                </a:solidFill>
              </a:rPr>
              <a:t>Technology Industries of Finland</a:t>
            </a:r>
            <a:endParaRPr lang="fi-FI" dirty="0">
              <a:solidFill>
                <a:srgbClr val="29282E"/>
              </a:solidFill>
            </a:endParaRPr>
          </a:p>
        </p:txBody>
      </p:sp>
      <p:sp>
        <p:nvSpPr>
          <p:cNvPr id="7" name="Tekstin paikkamerkki 6">
            <a:extLst>
              <a:ext uri="{FF2B5EF4-FFF2-40B4-BE49-F238E27FC236}">
                <a16:creationId xmlns:a16="http://schemas.microsoft.com/office/drawing/2014/main" id="{9BC1CBC1-26A9-489E-ABF3-F26DF3E6A881}"/>
              </a:ext>
            </a:extLst>
          </p:cNvPr>
          <p:cNvSpPr>
            <a:spLocks noGrp="1"/>
          </p:cNvSpPr>
          <p:nvPr>
            <p:ph type="body" sz="quarter" idx="18"/>
          </p:nvPr>
        </p:nvSpPr>
        <p:spPr>
          <a:xfrm>
            <a:off x="4063970" y="6303433"/>
            <a:ext cx="5008361" cy="220217"/>
          </a:xfrm>
        </p:spPr>
        <p:txBody>
          <a:bodyPr/>
          <a:lstStyle/>
          <a:p>
            <a:r>
              <a:rPr lang="fi-FI" dirty="0" err="1"/>
              <a:t>Source</a:t>
            </a:r>
            <a:r>
              <a:rPr lang="fi-FI" dirty="0"/>
              <a:t>: </a:t>
            </a:r>
            <a:r>
              <a:rPr lang="en-US" dirty="0"/>
              <a:t>The Federation of Finnish Technology Industries’ </a:t>
            </a:r>
            <a:r>
              <a:rPr lang="en-US" dirty="0" err="1"/>
              <a:t>labour</a:t>
            </a:r>
            <a:r>
              <a:rPr lang="en-US" dirty="0"/>
              <a:t> force survey</a:t>
            </a:r>
            <a:endParaRPr lang="fi-FI" dirty="0"/>
          </a:p>
        </p:txBody>
      </p:sp>
      <p:graphicFrame>
        <p:nvGraphicFramePr>
          <p:cNvPr id="8" name="Sisällön paikkamerkki 7">
            <a:extLst>
              <a:ext uri="{FF2B5EF4-FFF2-40B4-BE49-F238E27FC236}">
                <a16:creationId xmlns:a16="http://schemas.microsoft.com/office/drawing/2014/main" id="{A020B971-AEF1-401C-AF98-4F76428027CF}"/>
              </a:ext>
            </a:extLst>
          </p:cNvPr>
          <p:cNvGraphicFramePr>
            <a:graphicFrameLocks noGrp="1"/>
          </p:cNvGraphicFramePr>
          <p:nvPr>
            <p:ph sz="quarter" idx="17"/>
          </p:nvPr>
        </p:nvGraphicFramePr>
        <p:xfrm>
          <a:off x="335361" y="1471084"/>
          <a:ext cx="11361340" cy="4722283"/>
        </p:xfrm>
        <a:graphic>
          <a:graphicData uri="http://schemas.openxmlformats.org/drawingml/2006/chart">
            <c:chart xmlns:c="http://schemas.openxmlformats.org/drawingml/2006/chart" xmlns:r="http://schemas.openxmlformats.org/officeDocument/2006/relationships" r:id="rId3"/>
          </a:graphicData>
        </a:graphic>
      </p:graphicFrame>
      <p:sp>
        <p:nvSpPr>
          <p:cNvPr id="9" name="Tekstin paikkamerkki 8">
            <a:extLst>
              <a:ext uri="{FF2B5EF4-FFF2-40B4-BE49-F238E27FC236}">
                <a16:creationId xmlns:a16="http://schemas.microsoft.com/office/drawing/2014/main" id="{A271EEE4-C7A2-4628-9028-B408A93E8572}"/>
              </a:ext>
            </a:extLst>
          </p:cNvPr>
          <p:cNvSpPr>
            <a:spLocks noGrp="1"/>
          </p:cNvSpPr>
          <p:nvPr>
            <p:ph type="body" sz="quarter" idx="15"/>
          </p:nvPr>
        </p:nvSpPr>
        <p:spPr/>
        <p:txBody>
          <a:bodyPr>
            <a:normAutofit fontScale="70000" lnSpcReduction="20000"/>
          </a:bodyPr>
          <a:lstStyle/>
          <a:p>
            <a:r>
              <a:rPr lang="en-US" dirty="0"/>
              <a:t>Headcount number fell slightly in the technology industry in Finland</a:t>
            </a:r>
            <a:endParaRPr lang="fi-FI" dirty="0"/>
          </a:p>
        </p:txBody>
      </p:sp>
      <p:sp>
        <p:nvSpPr>
          <p:cNvPr id="2" name="Tekstiruutu 1">
            <a:extLst>
              <a:ext uri="{FF2B5EF4-FFF2-40B4-BE49-F238E27FC236}">
                <a16:creationId xmlns:a16="http://schemas.microsoft.com/office/drawing/2014/main" id="{386381C0-B715-819E-540C-C9C1B64CCC31}"/>
              </a:ext>
            </a:extLst>
          </p:cNvPr>
          <p:cNvSpPr txBox="1"/>
          <p:nvPr/>
        </p:nvSpPr>
        <p:spPr>
          <a:xfrm>
            <a:off x="9255648" y="6056123"/>
            <a:ext cx="2877051" cy="743268"/>
          </a:xfrm>
          <a:prstGeom prst="rect">
            <a:avLst/>
          </a:prstGeom>
          <a:solidFill>
            <a:schemeClr val="bg1"/>
          </a:solidFill>
          <a:ln>
            <a:solidFill>
              <a:schemeClr val="tx1"/>
            </a:solidFill>
          </a:ln>
        </p:spPr>
        <p:txBody>
          <a:bodyPr wrap="square" lIns="48000" tIns="48000" rIns="48000" bIns="48000" rtlCol="0">
            <a:spAutoFit/>
          </a:bodyPr>
          <a:lstStyle/>
          <a:p>
            <a:pPr algn="ctr" defTabSz="906472"/>
            <a:r>
              <a:rPr lang="fi-FI" sz="1400" spc="-53" dirty="0" err="1">
                <a:solidFill>
                  <a:srgbClr val="29282E"/>
                </a:solidFill>
                <a:latin typeface="Verdana"/>
              </a:rPr>
              <a:t>Number</a:t>
            </a:r>
            <a:r>
              <a:rPr lang="fi-FI" sz="1400" spc="-53" dirty="0">
                <a:solidFill>
                  <a:srgbClr val="29282E"/>
                </a:solidFill>
                <a:latin typeface="Verdana"/>
              </a:rPr>
              <a:t> of </a:t>
            </a:r>
            <a:r>
              <a:rPr lang="fi-FI" sz="1400" spc="-53" dirty="0" err="1">
                <a:solidFill>
                  <a:srgbClr val="29282E"/>
                </a:solidFill>
                <a:latin typeface="Verdana"/>
              </a:rPr>
              <a:t>temporary</a:t>
            </a:r>
            <a:r>
              <a:rPr lang="fi-FI" sz="1400" spc="-53" dirty="0">
                <a:solidFill>
                  <a:srgbClr val="29282E"/>
                </a:solidFill>
                <a:latin typeface="Verdana"/>
              </a:rPr>
              <a:t> </a:t>
            </a:r>
            <a:r>
              <a:rPr lang="fi-FI" sz="1400" spc="-53" dirty="0" err="1">
                <a:solidFill>
                  <a:srgbClr val="29282E"/>
                </a:solidFill>
                <a:latin typeface="Verdana"/>
              </a:rPr>
              <a:t>layed</a:t>
            </a:r>
            <a:r>
              <a:rPr lang="fi-FI" sz="1400" spc="-53" dirty="0">
                <a:solidFill>
                  <a:srgbClr val="29282E"/>
                </a:solidFill>
                <a:latin typeface="Verdana"/>
              </a:rPr>
              <a:t> of </a:t>
            </a:r>
            <a:r>
              <a:rPr lang="fi-FI" sz="1400" spc="-53" dirty="0" err="1">
                <a:solidFill>
                  <a:srgbClr val="29282E"/>
                </a:solidFill>
                <a:latin typeface="Verdana"/>
              </a:rPr>
              <a:t>personnel</a:t>
            </a:r>
            <a:r>
              <a:rPr lang="fi-FI" sz="1400" spc="-53" dirty="0">
                <a:solidFill>
                  <a:srgbClr val="29282E"/>
                </a:solidFill>
                <a:latin typeface="Verdana"/>
              </a:rPr>
              <a:t> </a:t>
            </a:r>
            <a:r>
              <a:rPr lang="fi-FI" sz="1400" spc="-53" dirty="0" err="1">
                <a:solidFill>
                  <a:srgbClr val="29282E"/>
                </a:solidFill>
                <a:latin typeface="Verdana"/>
              </a:rPr>
              <a:t>grew</a:t>
            </a:r>
            <a:r>
              <a:rPr lang="fi-FI" sz="1400" spc="-53" dirty="0">
                <a:solidFill>
                  <a:srgbClr val="29282E"/>
                </a:solidFill>
                <a:latin typeface="Verdana"/>
              </a:rPr>
              <a:t> to 16,000 at </a:t>
            </a:r>
            <a:r>
              <a:rPr lang="fi-FI" sz="1400" spc="-53" dirty="0" err="1">
                <a:solidFill>
                  <a:srgbClr val="29282E"/>
                </a:solidFill>
                <a:latin typeface="Verdana"/>
              </a:rPr>
              <a:t>the</a:t>
            </a:r>
            <a:r>
              <a:rPr lang="fi-FI" sz="1400" spc="-53" dirty="0">
                <a:solidFill>
                  <a:srgbClr val="29282E"/>
                </a:solidFill>
                <a:latin typeface="Verdana"/>
              </a:rPr>
              <a:t> </a:t>
            </a:r>
            <a:r>
              <a:rPr lang="fi-FI" sz="1400" spc="-53" dirty="0" err="1">
                <a:solidFill>
                  <a:srgbClr val="29282E"/>
                </a:solidFill>
                <a:latin typeface="Verdana"/>
              </a:rPr>
              <a:t>end</a:t>
            </a:r>
            <a:r>
              <a:rPr lang="fi-FI" sz="1400" spc="-53" dirty="0">
                <a:solidFill>
                  <a:srgbClr val="29282E"/>
                </a:solidFill>
                <a:latin typeface="Verdana"/>
              </a:rPr>
              <a:t> of </a:t>
            </a:r>
            <a:r>
              <a:rPr lang="fi-FI" sz="1400" spc="-53" dirty="0" err="1">
                <a:solidFill>
                  <a:srgbClr val="29282E"/>
                </a:solidFill>
                <a:latin typeface="Verdana"/>
              </a:rPr>
              <a:t>the</a:t>
            </a:r>
            <a:r>
              <a:rPr lang="fi-FI" sz="1400" spc="-53" dirty="0">
                <a:solidFill>
                  <a:srgbClr val="29282E"/>
                </a:solidFill>
                <a:latin typeface="Verdana"/>
              </a:rPr>
              <a:t> </a:t>
            </a:r>
            <a:r>
              <a:rPr lang="fi-FI" sz="1400" spc="-53" dirty="0" err="1">
                <a:solidFill>
                  <a:srgbClr val="29282E"/>
                </a:solidFill>
                <a:latin typeface="Verdana"/>
              </a:rPr>
              <a:t>year</a:t>
            </a:r>
            <a:endParaRPr lang="fi-FI" sz="1400" spc="-53" dirty="0">
              <a:solidFill>
                <a:srgbClr val="29282E"/>
              </a:solidFill>
              <a:latin typeface="Verdana"/>
            </a:endParaRPr>
          </a:p>
        </p:txBody>
      </p:sp>
      <p:cxnSp>
        <p:nvCxnSpPr>
          <p:cNvPr id="6" name="Suora nuoliyhdysviiva 5">
            <a:extLst>
              <a:ext uri="{FF2B5EF4-FFF2-40B4-BE49-F238E27FC236}">
                <a16:creationId xmlns:a16="http://schemas.microsoft.com/office/drawing/2014/main" id="{9369A16B-0770-C160-7E00-D03A801EA79C}"/>
              </a:ext>
            </a:extLst>
          </p:cNvPr>
          <p:cNvCxnSpPr/>
          <p:nvPr/>
        </p:nvCxnSpPr>
        <p:spPr>
          <a:xfrm flipV="1">
            <a:off x="11376587" y="5672080"/>
            <a:ext cx="0" cy="38404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2107280"/>
      </p:ext>
    </p:extLst>
  </p:cSld>
  <p:clrMapOvr>
    <a:masterClrMapping/>
  </p:clrMapOvr>
  <p:transition spd="med">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1483FE52-DB8D-7854-17EE-9E0DCF188DDA}"/>
              </a:ext>
            </a:extLst>
          </p:cNvPr>
          <p:cNvSpPr>
            <a:spLocks noGrp="1"/>
          </p:cNvSpPr>
          <p:nvPr>
            <p:ph type="dt" sz="half" idx="10"/>
          </p:nvPr>
        </p:nvSpPr>
        <p:spPr/>
        <p:txBody>
          <a:bodyPr/>
          <a:lstStyle/>
          <a:p>
            <a:pPr defTabSz="906472"/>
            <a:fld id="{E70C97DB-DA9C-4CFA-B970-B8599B25F3E4}" type="datetime1">
              <a:rPr lang="fi-FI">
                <a:solidFill>
                  <a:srgbClr val="29282E"/>
                </a:solidFill>
              </a:rPr>
              <a:pPr defTabSz="906472"/>
              <a:t>27.5.2024</a:t>
            </a:fld>
            <a:endParaRPr lang="fi-FI">
              <a:solidFill>
                <a:srgbClr val="29282E"/>
              </a:solidFill>
            </a:endParaRPr>
          </a:p>
        </p:txBody>
      </p:sp>
      <p:sp>
        <p:nvSpPr>
          <p:cNvPr id="5" name="Alatunnisteen paikkamerkki 4">
            <a:extLst>
              <a:ext uri="{FF2B5EF4-FFF2-40B4-BE49-F238E27FC236}">
                <a16:creationId xmlns:a16="http://schemas.microsoft.com/office/drawing/2014/main" id="{280A81E4-5B47-3FD9-CEE3-F6F555728EE6}"/>
              </a:ext>
            </a:extLst>
          </p:cNvPr>
          <p:cNvSpPr>
            <a:spLocks noGrp="1"/>
          </p:cNvSpPr>
          <p:nvPr>
            <p:ph type="ftr" sz="quarter" idx="11"/>
          </p:nvPr>
        </p:nvSpPr>
        <p:spPr/>
        <p:txBody>
          <a:bodyPr/>
          <a:lstStyle/>
          <a:p>
            <a:pPr defTabSz="906472"/>
            <a:r>
              <a:rPr lang="fi-FI">
                <a:solidFill>
                  <a:srgbClr val="29282E"/>
                </a:solidFill>
              </a:rPr>
              <a:t>Teknologiateollisuus</a:t>
            </a:r>
          </a:p>
        </p:txBody>
      </p:sp>
      <p:sp>
        <p:nvSpPr>
          <p:cNvPr id="6" name="Sisällön paikkamerkki 5">
            <a:extLst>
              <a:ext uri="{FF2B5EF4-FFF2-40B4-BE49-F238E27FC236}">
                <a16:creationId xmlns:a16="http://schemas.microsoft.com/office/drawing/2014/main" id="{00EE721B-C037-31A5-C36B-79FA2B283135}"/>
              </a:ext>
            </a:extLst>
          </p:cNvPr>
          <p:cNvSpPr>
            <a:spLocks noGrp="1"/>
          </p:cNvSpPr>
          <p:nvPr>
            <p:ph idx="19"/>
          </p:nvPr>
        </p:nvSpPr>
        <p:spPr>
          <a:xfrm>
            <a:off x="499961" y="1316765"/>
            <a:ext cx="6056840" cy="5472608"/>
          </a:xfrm>
        </p:spPr>
        <p:txBody>
          <a:bodyPr>
            <a:noAutofit/>
          </a:bodyPr>
          <a:lstStyle/>
          <a:p>
            <a:pPr marL="228594" indent="-228594">
              <a:lnSpc>
                <a:spcPct val="100000"/>
              </a:lnSpc>
            </a:pPr>
            <a:r>
              <a:rPr lang="fi-FI" sz="1867" dirty="0" err="1"/>
              <a:t>Positive</a:t>
            </a:r>
            <a:r>
              <a:rPr lang="fi-FI" sz="1867" dirty="0"/>
              <a:t> </a:t>
            </a:r>
            <a:r>
              <a:rPr lang="fi-FI" sz="1867" dirty="0" err="1"/>
              <a:t>things</a:t>
            </a:r>
            <a:endParaRPr lang="fi-FI" sz="1867" dirty="0"/>
          </a:p>
          <a:p>
            <a:pPr marL="756224" lvl="1" indent="-228594">
              <a:lnSpc>
                <a:spcPct val="100000"/>
              </a:lnSpc>
              <a:buFont typeface="Arial" panose="020B0604020202020204" pitchFamily="34" charset="0"/>
              <a:buChar char="•"/>
            </a:pPr>
            <a:r>
              <a:rPr lang="en-US" sz="1467" dirty="0"/>
              <a:t>At the end of last year, the factors that caused significant decline in demand slightly eased.</a:t>
            </a:r>
          </a:p>
          <a:p>
            <a:pPr marL="756224" lvl="1" indent="-228594">
              <a:lnSpc>
                <a:spcPct val="100000"/>
              </a:lnSpc>
              <a:buFont typeface="Arial" panose="020B0604020202020204" pitchFamily="34" charset="0"/>
              <a:buChar char="•"/>
            </a:pPr>
            <a:r>
              <a:rPr lang="en-US" sz="1467" dirty="0"/>
              <a:t>Expectations for the future have slightly improved. On the other hand, there is nothing concrete yet, only expectations.</a:t>
            </a:r>
          </a:p>
          <a:p>
            <a:pPr marL="756224" lvl="1" indent="-228594">
              <a:lnSpc>
                <a:spcPct val="100000"/>
              </a:lnSpc>
              <a:buFont typeface="Arial" panose="020B0604020202020204" pitchFamily="34" charset="0"/>
              <a:buChar char="•"/>
            </a:pPr>
            <a:r>
              <a:rPr lang="en-US" sz="1467" dirty="0"/>
              <a:t>Towards the end of the year, there is possibility to small growth.</a:t>
            </a:r>
            <a:endParaRPr lang="fi-FI" sz="1467" dirty="0"/>
          </a:p>
          <a:p>
            <a:pPr marL="756224" lvl="1" indent="-228594">
              <a:lnSpc>
                <a:spcPct val="100000"/>
              </a:lnSpc>
              <a:buFont typeface="Arial" panose="020B0604020202020204" pitchFamily="34" charset="0"/>
              <a:buChar char="•"/>
            </a:pPr>
            <a:endParaRPr lang="fi-FI" sz="1467" dirty="0"/>
          </a:p>
          <a:p>
            <a:pPr marL="228594" indent="-228594">
              <a:lnSpc>
                <a:spcPct val="100000"/>
              </a:lnSpc>
            </a:pPr>
            <a:r>
              <a:rPr lang="fi-FI" sz="1867" dirty="0" err="1"/>
              <a:t>Challenges</a:t>
            </a:r>
            <a:endParaRPr lang="fi-FI" sz="1867" dirty="0"/>
          </a:p>
          <a:p>
            <a:pPr marL="756224" lvl="1" indent="-228594">
              <a:lnSpc>
                <a:spcPct val="100000"/>
              </a:lnSpc>
              <a:buFont typeface="Arial" panose="020B0604020202020204" pitchFamily="34" charset="0"/>
              <a:buChar char="•"/>
            </a:pPr>
            <a:r>
              <a:rPr lang="en-US" sz="1467" dirty="0"/>
              <a:t>Demand remains weak in January.</a:t>
            </a:r>
          </a:p>
          <a:p>
            <a:pPr marL="756224" lvl="1" indent="-228594">
              <a:lnSpc>
                <a:spcPct val="100000"/>
              </a:lnSpc>
              <a:buFont typeface="Arial" panose="020B0604020202020204" pitchFamily="34" charset="0"/>
              <a:buChar char="•"/>
            </a:pPr>
            <a:r>
              <a:rPr lang="en-US" sz="1467" dirty="0"/>
              <a:t>The weak level of new orders in the latest quarters will only begin to materialize this year as the value of order books gets thinner -&gt; will affect the employment and production situation.</a:t>
            </a:r>
          </a:p>
          <a:p>
            <a:pPr marL="756224" lvl="1" indent="-228594">
              <a:lnSpc>
                <a:spcPct val="100000"/>
              </a:lnSpc>
              <a:buFont typeface="Arial" panose="020B0604020202020204" pitchFamily="34" charset="0"/>
              <a:buChar char="•"/>
            </a:pPr>
            <a:r>
              <a:rPr lang="en-US" sz="1467" dirty="0"/>
              <a:t>The first half of the year will be difficult.</a:t>
            </a:r>
          </a:p>
          <a:p>
            <a:pPr marL="756224" lvl="1" indent="-228594">
              <a:lnSpc>
                <a:spcPct val="100000"/>
              </a:lnSpc>
              <a:buFont typeface="Arial" panose="020B0604020202020204" pitchFamily="34" charset="0"/>
              <a:buChar char="•"/>
            </a:pPr>
            <a:r>
              <a:rPr lang="en-US" sz="1467" dirty="0"/>
              <a:t>Wide scale political strikes in the first quarter of his year will cut this year’s GDP about 2 billion € / 0,5 %.</a:t>
            </a:r>
            <a:endParaRPr lang="fi-FI" sz="1467" dirty="0"/>
          </a:p>
          <a:p>
            <a:pPr marL="756224" lvl="1" indent="-228594">
              <a:lnSpc>
                <a:spcPct val="100000"/>
              </a:lnSpc>
              <a:buFont typeface="Arial" panose="020B0604020202020204" pitchFamily="34" charset="0"/>
              <a:buChar char="•"/>
            </a:pPr>
            <a:endParaRPr lang="fi-FI" sz="1467" dirty="0"/>
          </a:p>
          <a:p>
            <a:pPr>
              <a:lnSpc>
                <a:spcPct val="100000"/>
              </a:lnSpc>
            </a:pPr>
            <a:endParaRPr lang="fi-FI" sz="1467" dirty="0"/>
          </a:p>
        </p:txBody>
      </p:sp>
      <p:sp>
        <p:nvSpPr>
          <p:cNvPr id="10" name="Tekstin paikkamerkki 9">
            <a:extLst>
              <a:ext uri="{FF2B5EF4-FFF2-40B4-BE49-F238E27FC236}">
                <a16:creationId xmlns:a16="http://schemas.microsoft.com/office/drawing/2014/main" id="{9170AEE6-B579-8980-C92B-159A7C2680CD}"/>
              </a:ext>
            </a:extLst>
          </p:cNvPr>
          <p:cNvSpPr>
            <a:spLocks noGrp="1"/>
          </p:cNvSpPr>
          <p:nvPr>
            <p:ph type="body" sz="quarter" idx="21"/>
          </p:nvPr>
        </p:nvSpPr>
        <p:spPr>
          <a:xfrm>
            <a:off x="796801" y="334351"/>
            <a:ext cx="5760000" cy="1363736"/>
          </a:xfrm>
        </p:spPr>
        <p:txBody>
          <a:bodyPr/>
          <a:lstStyle/>
          <a:p>
            <a:r>
              <a:rPr lang="en-US" dirty="0"/>
              <a:t>What to expect 2024?</a:t>
            </a:r>
            <a:endParaRPr lang="fi-FI" dirty="0"/>
          </a:p>
        </p:txBody>
      </p:sp>
      <p:sp>
        <p:nvSpPr>
          <p:cNvPr id="3" name="Dian numeron paikkamerkki 2">
            <a:extLst>
              <a:ext uri="{FF2B5EF4-FFF2-40B4-BE49-F238E27FC236}">
                <a16:creationId xmlns:a16="http://schemas.microsoft.com/office/drawing/2014/main" id="{6A39B33B-5F38-EA77-3C4A-A77BE67E48C4}"/>
              </a:ext>
            </a:extLst>
          </p:cNvPr>
          <p:cNvSpPr>
            <a:spLocks noGrp="1"/>
          </p:cNvSpPr>
          <p:nvPr>
            <p:ph type="sldNum" sz="quarter" idx="4294967295"/>
          </p:nvPr>
        </p:nvSpPr>
        <p:spPr>
          <a:xfrm>
            <a:off x="11040533" y="6305551"/>
            <a:ext cx="1151467" cy="220133"/>
          </a:xfrm>
        </p:spPr>
        <p:txBody>
          <a:bodyPr/>
          <a:lstStyle/>
          <a:p>
            <a:pPr defTabSz="906472"/>
            <a:fld id="{6FCB6B90-8271-4E8F-82C1-E646FBB48A2E}" type="slidenum">
              <a:rPr lang="fi-FI">
                <a:solidFill>
                  <a:srgbClr val="29282E"/>
                </a:solidFill>
                <a:latin typeface="Verdana"/>
              </a:rPr>
              <a:pPr defTabSz="906472"/>
              <a:t>57</a:t>
            </a:fld>
            <a:endParaRPr lang="fi-FI">
              <a:solidFill>
                <a:srgbClr val="29282E"/>
              </a:solidFill>
              <a:latin typeface="Verdana"/>
            </a:endParaRPr>
          </a:p>
        </p:txBody>
      </p:sp>
      <p:pic>
        <p:nvPicPr>
          <p:cNvPr id="24" name="Kuvan paikkamerkki 23" descr="Kuva, joka sisältää kohteen henkilö, vaate, mikroskooppi, kone&#10;&#10;Kuvaus luotu automaattisesti">
            <a:extLst>
              <a:ext uri="{FF2B5EF4-FFF2-40B4-BE49-F238E27FC236}">
                <a16:creationId xmlns:a16="http://schemas.microsoft.com/office/drawing/2014/main" id="{2335F05D-44C8-5EF1-9BA6-CBC046609A0E}"/>
              </a:ext>
            </a:extLst>
          </p:cNvPr>
          <p:cNvPicPr>
            <a:picLocks noGrp="1" noChangeAspect="1"/>
          </p:cNvPicPr>
          <p:nvPr>
            <p:ph type="pic" sz="quarter" idx="20"/>
          </p:nvPr>
        </p:nvPicPr>
        <p:blipFill>
          <a:blip r:embed="rId3" cstate="print">
            <a:extLst>
              <a:ext uri="{28A0092B-C50C-407E-A947-70E740481C1C}">
                <a14:useLocalDpi xmlns:a14="http://schemas.microsoft.com/office/drawing/2010/main" val="0"/>
              </a:ext>
            </a:extLst>
          </a:blip>
          <a:srcRect l="23735" r="23735"/>
          <a:stretch>
            <a:fillRect/>
          </a:stretch>
        </p:blipFill>
        <p:spPr/>
      </p:pic>
    </p:spTree>
    <p:extLst>
      <p:ext uri="{BB962C8B-B14F-4D97-AF65-F5344CB8AC3E}">
        <p14:creationId xmlns:p14="http://schemas.microsoft.com/office/powerpoint/2010/main" val="503438261"/>
      </p:ext>
    </p:extLst>
  </p:cSld>
  <p:clrMapOvr>
    <a:masterClrMapping/>
  </p:clrMapOvr>
  <p:transition spd="med">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8875226"/>
      </p:ext>
    </p:extLst>
  </p:cSld>
  <p:clrMapOvr>
    <a:masterClrMapping/>
  </p:clrMapOvr>
  <p:transition spd="med">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13">
            <a:extLst>
              <a:ext uri="{FF2B5EF4-FFF2-40B4-BE49-F238E27FC236}">
                <a16:creationId xmlns:a16="http://schemas.microsoft.com/office/drawing/2014/main" id="{02F27042-6B5D-D719-3CDE-E46C03A0859D}"/>
              </a:ext>
            </a:extLst>
          </p:cNvPr>
          <p:cNvSpPr>
            <a:spLocks noGrp="1"/>
          </p:cNvSpPr>
          <p:nvPr>
            <p:ph type="ctrTitle"/>
          </p:nvPr>
        </p:nvSpPr>
        <p:spPr/>
        <p:txBody>
          <a:bodyPr/>
          <a:lstStyle/>
          <a:p>
            <a:r>
              <a:rPr lang="en-GB" dirty="0"/>
              <a:t>Danish Economy</a:t>
            </a:r>
          </a:p>
        </p:txBody>
      </p:sp>
      <p:sp>
        <p:nvSpPr>
          <p:cNvPr id="15" name="Pladsholder til tekst 14">
            <a:extLst>
              <a:ext uri="{FF2B5EF4-FFF2-40B4-BE49-F238E27FC236}">
                <a16:creationId xmlns:a16="http://schemas.microsoft.com/office/drawing/2014/main" id="{2E315BDA-137C-6B61-B4C5-6E7C3035A5C1}"/>
              </a:ext>
            </a:extLst>
          </p:cNvPr>
          <p:cNvSpPr>
            <a:spLocks noGrp="1"/>
          </p:cNvSpPr>
          <p:nvPr>
            <p:ph type="body" sz="quarter" idx="18"/>
          </p:nvPr>
        </p:nvSpPr>
        <p:spPr/>
        <p:txBody>
          <a:bodyPr/>
          <a:lstStyle/>
          <a:p>
            <a:r>
              <a:rPr lang="en-GB" dirty="0"/>
              <a:t>Allan</a:t>
            </a:r>
          </a:p>
        </p:txBody>
      </p:sp>
      <p:sp>
        <p:nvSpPr>
          <p:cNvPr id="16" name="Pladsholder til tekst 15">
            <a:extLst>
              <a:ext uri="{FF2B5EF4-FFF2-40B4-BE49-F238E27FC236}">
                <a16:creationId xmlns:a16="http://schemas.microsoft.com/office/drawing/2014/main" id="{8C86E3D4-8414-73D3-BB61-9B80E34CE5D3}"/>
              </a:ext>
            </a:extLst>
          </p:cNvPr>
          <p:cNvSpPr>
            <a:spLocks noGrp="1"/>
          </p:cNvSpPr>
          <p:nvPr>
            <p:ph type="body" sz="quarter" idx="19"/>
          </p:nvPr>
        </p:nvSpPr>
        <p:spPr/>
        <p:txBody>
          <a:bodyPr/>
          <a:lstStyle/>
          <a:p>
            <a:r>
              <a:rPr lang="en-GB" dirty="0"/>
              <a:t>Sørensen</a:t>
            </a:r>
          </a:p>
        </p:txBody>
      </p:sp>
      <p:sp>
        <p:nvSpPr>
          <p:cNvPr id="5" name="Pladsholder til dato 4">
            <a:extLst>
              <a:ext uri="{FF2B5EF4-FFF2-40B4-BE49-F238E27FC236}">
                <a16:creationId xmlns:a16="http://schemas.microsoft.com/office/drawing/2014/main" id="{DD6EF1FE-C1DF-C48C-BEE7-2332199FE9A7}"/>
              </a:ext>
            </a:extLst>
          </p:cNvPr>
          <p:cNvSpPr>
            <a:spLocks noGrp="1"/>
          </p:cNvSpPr>
          <p:nvPr>
            <p:ph type="dt" sz="half"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DI Sans Office"/>
                <a:ea typeface="+mn-ea"/>
                <a:cs typeface="+mn-cs"/>
              </a:rPr>
              <a:t>Friday 19</a:t>
            </a:r>
            <a:r>
              <a:rPr kumimoji="0" lang="en-GB" sz="2000" b="0" i="0" u="none" strike="noStrike" kern="1200" cap="none" spc="0" normalizeH="0" baseline="30000" noProof="0" dirty="0">
                <a:ln>
                  <a:noFill/>
                </a:ln>
                <a:solidFill>
                  <a:srgbClr val="FFFFFF"/>
                </a:solidFill>
                <a:effectLst/>
                <a:uLnTx/>
                <a:uFillTx/>
                <a:latin typeface="DI Sans Office"/>
                <a:ea typeface="+mn-ea"/>
                <a:cs typeface="+mn-cs"/>
              </a:rPr>
              <a:t>th</a:t>
            </a:r>
            <a:r>
              <a:rPr kumimoji="0" lang="en-GB" sz="2000" b="0" i="0" u="none" strike="noStrike" kern="1200" cap="none" spc="0" normalizeH="0" baseline="0" noProof="0" dirty="0">
                <a:ln>
                  <a:noFill/>
                </a:ln>
                <a:solidFill>
                  <a:srgbClr val="FFFFFF"/>
                </a:solidFill>
                <a:effectLst/>
                <a:uLnTx/>
                <a:uFillTx/>
                <a:latin typeface="DI Sans Office"/>
                <a:ea typeface="+mn-ea"/>
                <a:cs typeface="+mn-cs"/>
              </a:rPr>
              <a:t> April 2024</a:t>
            </a:r>
          </a:p>
        </p:txBody>
      </p:sp>
    </p:spTree>
    <p:custDataLst>
      <p:custData r:id="rId1"/>
      <p:custData r:id="rId2"/>
    </p:custDataLst>
    <p:extLst>
      <p:ext uri="{BB962C8B-B14F-4D97-AF65-F5344CB8AC3E}">
        <p14:creationId xmlns:p14="http://schemas.microsoft.com/office/powerpoint/2010/main" val="32211901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1D976-50CD-D143-AB1C-699EC1394E4B}"/>
              </a:ext>
            </a:extLst>
          </p:cNvPr>
          <p:cNvSpPr>
            <a:spLocks noGrp="1"/>
          </p:cNvSpPr>
          <p:nvPr>
            <p:ph type="title"/>
          </p:nvPr>
        </p:nvSpPr>
        <p:spPr>
          <a:xfrm>
            <a:off x="504826" y="444987"/>
            <a:ext cx="11352408" cy="641760"/>
          </a:xfrm>
        </p:spPr>
        <p:txBody>
          <a:bodyPr/>
          <a:lstStyle/>
          <a:p>
            <a:r>
              <a:rPr lang="en-GB" sz="3200" dirty="0"/>
              <a:t>Output stumbles at the start of the year, Orders consistent</a:t>
            </a:r>
            <a:endParaRPr lang="en-US" sz="3200"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72BF42-D2E2-664B-B303-D1A5B6C3B73E}" type="slidenum">
              <a:rPr kumimoji="0" lang="en-US" sz="1800" b="0" i="0" u="none" strike="noStrike" kern="1200" cap="none" spc="0" normalizeH="0" baseline="0" noProof="0" smtClean="0">
                <a:ln>
                  <a:noFill/>
                </a:ln>
                <a:solidFill>
                  <a:srgbClr val="2C2E83"/>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1800" b="0" i="0" u="none" strike="noStrike" kern="1200" cap="none" spc="0" normalizeH="0" baseline="0" noProof="0" dirty="0">
              <a:ln>
                <a:noFill/>
              </a:ln>
              <a:solidFill>
                <a:srgbClr val="2C2E83"/>
              </a:solidFill>
              <a:effectLst/>
              <a:uLnTx/>
              <a:uFillTx/>
              <a:latin typeface="Calibri" panose="020F0502020204030204"/>
              <a:ea typeface="+mn-ea"/>
              <a:cs typeface="+mn-cs"/>
            </a:endParaRPr>
          </a:p>
        </p:txBody>
      </p:sp>
      <p:sp>
        <p:nvSpPr>
          <p:cNvPr id="8" name="TextBox 7"/>
          <p:cNvSpPr txBox="1"/>
          <p:nvPr/>
        </p:nvSpPr>
        <p:spPr>
          <a:xfrm>
            <a:off x="838201" y="1003722"/>
            <a:ext cx="864852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C2E83"/>
                </a:solidFill>
                <a:effectLst/>
                <a:uLnTx/>
                <a:uFillTx/>
                <a:latin typeface="Arial" panose="020B0604020202020204" pitchFamily="34" charset="0"/>
                <a:ea typeface="+mn-ea"/>
                <a:cs typeface="Arial" panose="020B0604020202020204" pitchFamily="34" charset="0"/>
              </a:rPr>
              <a:t>% Balance between increase/decrease in output/orders over the past three months</a:t>
            </a:r>
          </a:p>
        </p:txBody>
      </p:sp>
      <p:graphicFrame>
        <p:nvGraphicFramePr>
          <p:cNvPr id="6" name="Chart Placeholder 4">
            <a:extLst>
              <a:ext uri="{FF2B5EF4-FFF2-40B4-BE49-F238E27FC236}">
                <a16:creationId xmlns:a16="http://schemas.microsoft.com/office/drawing/2014/main" id="{57AB1234-E79E-4897-9CA1-9F1E325CB86D}"/>
              </a:ext>
            </a:extLst>
          </p:cNvPr>
          <p:cNvGraphicFramePr>
            <a:graphicFrameLocks/>
          </p:cNvGraphicFramePr>
          <p:nvPr/>
        </p:nvGraphicFramePr>
        <p:xfrm>
          <a:off x="694267" y="1634067"/>
          <a:ext cx="10764826" cy="4445458"/>
        </p:xfrm>
        <a:graphic>
          <a:graphicData uri="http://schemas.openxmlformats.org/drawingml/2006/chart">
            <c:chart xmlns:c="http://schemas.openxmlformats.org/drawingml/2006/chart" xmlns:r="http://schemas.openxmlformats.org/officeDocument/2006/relationships" r:id="rId3"/>
          </a:graphicData>
        </a:graphic>
      </p:graphicFrame>
      <p:pic>
        <p:nvPicPr>
          <p:cNvPr id="7" name="Picture 6">
            <a:extLst>
              <a:ext uri="{FF2B5EF4-FFF2-40B4-BE49-F238E27FC236}">
                <a16:creationId xmlns:a16="http://schemas.microsoft.com/office/drawing/2014/main" id="{0677E612-9E4F-4CB9-BFC2-7A0347CC48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89998" y="5972431"/>
            <a:ext cx="1393763" cy="811426"/>
          </a:xfrm>
          <a:prstGeom prst="rect">
            <a:avLst/>
          </a:prstGeom>
        </p:spPr>
      </p:pic>
    </p:spTree>
    <p:extLst>
      <p:ext uri="{BB962C8B-B14F-4D97-AF65-F5344CB8AC3E}">
        <p14:creationId xmlns:p14="http://schemas.microsoft.com/office/powerpoint/2010/main" val="38266547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4071-EFE4-71AC-47C5-5DE7B6490FE6}"/>
              </a:ext>
            </a:extLst>
          </p:cNvPr>
          <p:cNvSpPr>
            <a:spLocks noGrp="1"/>
          </p:cNvSpPr>
          <p:nvPr>
            <p:ph type="title"/>
          </p:nvPr>
        </p:nvSpPr>
        <p:spPr/>
        <p:txBody>
          <a:bodyPr/>
          <a:lstStyle/>
          <a:p>
            <a:r>
              <a:rPr lang="da-DK"/>
              <a:t>Danish activity is at a high level</a:t>
            </a:r>
            <a:endParaRPr lang="da-DK" dirty="0"/>
          </a:p>
        </p:txBody>
      </p:sp>
      <p:graphicFrame>
        <p:nvGraphicFramePr>
          <p:cNvPr id="4" name="Object 3">
            <a:extLst>
              <a:ext uri="{FF2B5EF4-FFF2-40B4-BE49-F238E27FC236}">
                <a16:creationId xmlns:a16="http://schemas.microsoft.com/office/drawing/2014/main" id="{DCA5F903-A453-E769-DADA-7E0D57B74B76}"/>
              </a:ext>
            </a:extLst>
          </p:cNvPr>
          <p:cNvGraphicFramePr>
            <a:graphicFrameLocks noChangeAspect="1"/>
          </p:cNvGraphicFramePr>
          <p:nvPr/>
        </p:nvGraphicFramePr>
        <p:xfrm>
          <a:off x="2566987" y="1553376"/>
          <a:ext cx="7058025" cy="4865688"/>
        </p:xfrm>
        <a:graphic>
          <a:graphicData uri="http://schemas.openxmlformats.org/presentationml/2006/ole">
            <mc:AlternateContent xmlns:mc="http://schemas.openxmlformats.org/markup-compatibility/2006">
              <mc:Choice xmlns:v="urn:schemas-microsoft-com:vml" Requires="v">
                <p:oleObj name="Macrobond document" r:id="rId2" imgW="10674940" imgH="7356074" progId="Mbnd.mbnd">
                  <p:embed/>
                </p:oleObj>
              </mc:Choice>
              <mc:Fallback>
                <p:oleObj name="Macrobond document" r:id="rId2" imgW="10674940" imgH="7356074" progId="Mbnd.mbnd">
                  <p:embed/>
                  <p:pic>
                    <p:nvPicPr>
                      <p:cNvPr id="4" name="Object 3">
                        <a:extLst>
                          <a:ext uri="{FF2B5EF4-FFF2-40B4-BE49-F238E27FC236}">
                            <a16:creationId xmlns:a16="http://schemas.microsoft.com/office/drawing/2014/main" id="{DCA5F903-A453-E769-DADA-7E0D57B74B76}"/>
                          </a:ext>
                        </a:extLst>
                      </p:cNvPr>
                      <p:cNvPicPr/>
                      <p:nvPr/>
                    </p:nvPicPr>
                    <p:blipFill>
                      <a:blip r:embed="rId3"/>
                      <a:stretch>
                        <a:fillRect/>
                      </a:stretch>
                    </p:blipFill>
                    <p:spPr>
                      <a:xfrm>
                        <a:off x="2566987" y="1553376"/>
                        <a:ext cx="7058025" cy="4865688"/>
                      </a:xfrm>
                      <a:prstGeom prst="rect">
                        <a:avLst/>
                      </a:prstGeom>
                    </p:spPr>
                  </p:pic>
                </p:oleObj>
              </mc:Fallback>
            </mc:AlternateContent>
          </a:graphicData>
        </a:graphic>
      </p:graphicFrame>
      <p:pic>
        <p:nvPicPr>
          <p:cNvPr id="5" name="Graphic 4" descr="Medicine outline">
            <a:extLst>
              <a:ext uri="{FF2B5EF4-FFF2-40B4-BE49-F238E27FC236}">
                <a16:creationId xmlns:a16="http://schemas.microsoft.com/office/drawing/2014/main" id="{4D31C504-6547-BC8B-BC03-B923B756341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29709" y="3610211"/>
            <a:ext cx="1198632" cy="1198632"/>
          </a:xfrm>
          <a:prstGeom prst="rect">
            <a:avLst/>
          </a:prstGeom>
        </p:spPr>
      </p:pic>
      <p:sp>
        <p:nvSpPr>
          <p:cNvPr id="6" name="TextBox 5">
            <a:extLst>
              <a:ext uri="{FF2B5EF4-FFF2-40B4-BE49-F238E27FC236}">
                <a16:creationId xmlns:a16="http://schemas.microsoft.com/office/drawing/2014/main" id="{B9F53C5A-E5A6-DF31-FBEF-3D128D8179FC}"/>
              </a:ext>
            </a:extLst>
          </p:cNvPr>
          <p:cNvSpPr txBox="1"/>
          <p:nvPr/>
        </p:nvSpPr>
        <p:spPr>
          <a:xfrm>
            <a:off x="10018665" y="2952243"/>
            <a:ext cx="2073873" cy="276998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0" i="0" u="none" strike="noStrike" kern="1200" cap="none" spc="0" normalizeH="0" baseline="0" noProof="0" dirty="0">
                <a:ln>
                  <a:noFill/>
                </a:ln>
                <a:solidFill>
                  <a:srgbClr val="38025C"/>
                </a:solidFill>
                <a:effectLst/>
                <a:uLnTx/>
                <a:uFillTx/>
                <a:latin typeface="DI Sans Office"/>
                <a:ea typeface="+mn-ea"/>
                <a:cs typeface="+mn-cs"/>
              </a:rPr>
              <a:t>Danish GDP in 2023: + 1.9%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000" b="0" i="0" u="none" strike="noStrike" kern="1200" cap="none" spc="0" normalizeH="0" baseline="0" noProof="0" dirty="0">
              <a:ln>
                <a:noFill/>
              </a:ln>
              <a:solidFill>
                <a:srgbClr val="38025C"/>
              </a:solidFill>
              <a:effectLst/>
              <a:uLnTx/>
              <a:uFillTx/>
              <a:latin typeface="DI Sans Offic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000" b="0" i="0" u="none" strike="noStrike" kern="1200" cap="none" spc="0" normalizeH="0" baseline="0" noProof="0" dirty="0">
              <a:ln>
                <a:noFill/>
              </a:ln>
              <a:solidFill>
                <a:srgbClr val="38025C"/>
              </a:solidFill>
              <a:effectLst/>
              <a:uLnTx/>
              <a:uFillTx/>
              <a:latin typeface="DI Sans Offic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000" b="0" i="0" u="none" strike="noStrike" kern="1200" cap="none" spc="0" normalizeH="0" baseline="0" noProof="0" dirty="0">
              <a:ln>
                <a:noFill/>
              </a:ln>
              <a:solidFill>
                <a:srgbClr val="38025C"/>
              </a:solidFill>
              <a:effectLst/>
              <a:uLnTx/>
              <a:uFillTx/>
              <a:latin typeface="DI Sans Offic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000" b="0" i="0" u="none" strike="noStrike" kern="1200" cap="none" spc="0" normalizeH="0" baseline="0" noProof="0" dirty="0">
              <a:ln>
                <a:noFill/>
              </a:ln>
              <a:solidFill>
                <a:srgbClr val="38025C"/>
              </a:solidFill>
              <a:effectLst/>
              <a:uLnTx/>
              <a:uFillTx/>
              <a:latin typeface="DI Sans Offic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0" i="0" u="none" strike="noStrike" kern="1200" cap="none" spc="0" normalizeH="0" baseline="0" noProof="0" dirty="0" err="1">
                <a:ln>
                  <a:noFill/>
                </a:ln>
                <a:solidFill>
                  <a:srgbClr val="38025C"/>
                </a:solidFill>
                <a:effectLst/>
                <a:uLnTx/>
                <a:uFillTx/>
                <a:latin typeface="DI Sans Office"/>
                <a:ea typeface="+mn-ea"/>
                <a:cs typeface="+mn-cs"/>
              </a:rPr>
              <a:t>Without</a:t>
            </a:r>
            <a:r>
              <a:rPr kumimoji="0" lang="da-DK" sz="2000" b="0" i="0" u="none" strike="noStrike" kern="1200" cap="none" spc="0" normalizeH="0" baseline="0" noProof="0" dirty="0">
                <a:ln>
                  <a:noFill/>
                </a:ln>
                <a:solidFill>
                  <a:srgbClr val="38025C"/>
                </a:solidFill>
                <a:effectLst/>
                <a:uLnTx/>
                <a:uFillTx/>
                <a:latin typeface="DI Sans Office"/>
                <a:ea typeface="+mn-ea"/>
                <a:cs typeface="+mn-cs"/>
              </a:rPr>
              <a:t> </a:t>
            </a:r>
            <a:r>
              <a:rPr kumimoji="0" lang="da-DK" sz="2000" b="0" i="0" u="none" strike="noStrike" kern="1200" cap="none" spc="0" normalizeH="0" baseline="0" noProof="0" dirty="0" err="1">
                <a:ln>
                  <a:noFill/>
                </a:ln>
                <a:solidFill>
                  <a:srgbClr val="38025C"/>
                </a:solidFill>
                <a:effectLst/>
                <a:uLnTx/>
                <a:uFillTx/>
                <a:latin typeface="DI Sans Office"/>
                <a:ea typeface="+mn-ea"/>
                <a:cs typeface="+mn-cs"/>
              </a:rPr>
              <a:t>pharma</a:t>
            </a:r>
            <a:r>
              <a:rPr kumimoji="0" lang="da-DK" sz="2000" b="0" i="0" u="none" strike="noStrike" kern="1200" cap="none" spc="0" normalizeH="0" baseline="0" noProof="0" dirty="0">
                <a:ln>
                  <a:noFill/>
                </a:ln>
                <a:solidFill>
                  <a:srgbClr val="38025C"/>
                </a:solidFill>
                <a:effectLst/>
                <a:uLnTx/>
                <a:uFillTx/>
                <a:latin typeface="DI Sans Office"/>
                <a:ea typeface="+mn-ea"/>
                <a:cs typeface="+mn-cs"/>
              </a:rPr>
              <a:t> +0.0%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000" b="0" i="0" u="none" strike="noStrike" kern="1200" cap="none" spc="0" normalizeH="0" baseline="0" noProof="0" dirty="0" err="1">
              <a:ln>
                <a:noFill/>
              </a:ln>
              <a:solidFill>
                <a:srgbClr val="38025C"/>
              </a:solidFill>
              <a:effectLst/>
              <a:uLnTx/>
              <a:uFillTx/>
              <a:latin typeface="DI Sans Office"/>
              <a:ea typeface="+mn-ea"/>
              <a:cs typeface="+mn-cs"/>
            </a:endParaRPr>
          </a:p>
        </p:txBody>
      </p:sp>
    </p:spTree>
    <p:extLst>
      <p:ext uri="{BB962C8B-B14F-4D97-AF65-F5344CB8AC3E}">
        <p14:creationId xmlns:p14="http://schemas.microsoft.com/office/powerpoint/2010/main" val="983210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9D498-C5AF-7A4A-861B-87982A801E0E}"/>
              </a:ext>
            </a:extLst>
          </p:cNvPr>
          <p:cNvSpPr>
            <a:spLocks noGrp="1"/>
          </p:cNvSpPr>
          <p:nvPr>
            <p:ph type="title"/>
          </p:nvPr>
        </p:nvSpPr>
        <p:spPr/>
        <p:txBody>
          <a:bodyPr/>
          <a:lstStyle/>
          <a:p>
            <a:r>
              <a:rPr lang="da-DK"/>
              <a:t>Denmark is a success on pills</a:t>
            </a:r>
            <a:endParaRPr lang="da-DK" dirty="0"/>
          </a:p>
        </p:txBody>
      </p:sp>
      <p:graphicFrame>
        <p:nvGraphicFramePr>
          <p:cNvPr id="5" name="Object 4">
            <a:extLst>
              <a:ext uri="{FF2B5EF4-FFF2-40B4-BE49-F238E27FC236}">
                <a16:creationId xmlns:a16="http://schemas.microsoft.com/office/drawing/2014/main" id="{76A05835-80BE-9AC2-AD94-6B4346B511EC}"/>
              </a:ext>
            </a:extLst>
          </p:cNvPr>
          <p:cNvGraphicFramePr>
            <a:graphicFrameLocks noChangeAspect="1"/>
          </p:cNvGraphicFramePr>
          <p:nvPr/>
        </p:nvGraphicFramePr>
        <p:xfrm>
          <a:off x="2266950" y="1301750"/>
          <a:ext cx="7181850" cy="4818063"/>
        </p:xfrm>
        <a:graphic>
          <a:graphicData uri="http://schemas.openxmlformats.org/presentationml/2006/ole">
            <mc:AlternateContent xmlns:mc="http://schemas.openxmlformats.org/markup-compatibility/2006">
              <mc:Choice xmlns:v="urn:schemas-microsoft-com:vml" Requires="v">
                <p:oleObj name="Macrobond document" r:id="rId2" imgW="10970066" imgH="7356074" progId="Mbnd.mbnd">
                  <p:embed/>
                </p:oleObj>
              </mc:Choice>
              <mc:Fallback>
                <p:oleObj name="Macrobond document" r:id="rId2" imgW="10970066" imgH="7356074" progId="Mbnd.mbnd">
                  <p:embed/>
                  <p:pic>
                    <p:nvPicPr>
                      <p:cNvPr id="5" name="Object 4">
                        <a:extLst>
                          <a:ext uri="{FF2B5EF4-FFF2-40B4-BE49-F238E27FC236}">
                            <a16:creationId xmlns:a16="http://schemas.microsoft.com/office/drawing/2014/main" id="{76A05835-80BE-9AC2-AD94-6B4346B511EC}"/>
                          </a:ext>
                        </a:extLst>
                      </p:cNvPr>
                      <p:cNvPicPr/>
                      <p:nvPr/>
                    </p:nvPicPr>
                    <p:blipFill>
                      <a:blip r:embed="rId3"/>
                      <a:stretch>
                        <a:fillRect/>
                      </a:stretch>
                    </p:blipFill>
                    <p:spPr>
                      <a:xfrm>
                        <a:off x="2266950" y="1301750"/>
                        <a:ext cx="7181850" cy="4818063"/>
                      </a:xfrm>
                      <a:prstGeom prst="rect">
                        <a:avLst/>
                      </a:prstGeom>
                    </p:spPr>
                  </p:pic>
                </p:oleObj>
              </mc:Fallback>
            </mc:AlternateContent>
          </a:graphicData>
        </a:graphic>
      </p:graphicFrame>
      <p:pic>
        <p:nvPicPr>
          <p:cNvPr id="6" name="Picture 5">
            <a:extLst>
              <a:ext uri="{FF2B5EF4-FFF2-40B4-BE49-F238E27FC236}">
                <a16:creationId xmlns:a16="http://schemas.microsoft.com/office/drawing/2014/main" id="{ACCF6CA2-8D46-C962-D485-EE2874ABAC2E}"/>
              </a:ext>
            </a:extLst>
          </p:cNvPr>
          <p:cNvPicPr>
            <a:picLocks noChangeAspect="1"/>
          </p:cNvPicPr>
          <p:nvPr/>
        </p:nvPicPr>
        <p:blipFill>
          <a:blip r:embed="rId4"/>
          <a:stretch>
            <a:fillRect/>
          </a:stretch>
        </p:blipFill>
        <p:spPr>
          <a:xfrm>
            <a:off x="9146846" y="1843355"/>
            <a:ext cx="1921479" cy="1585645"/>
          </a:xfrm>
          <a:prstGeom prst="rect">
            <a:avLst/>
          </a:prstGeom>
        </p:spPr>
      </p:pic>
    </p:spTree>
    <p:extLst>
      <p:ext uri="{BB962C8B-B14F-4D97-AF65-F5344CB8AC3E}">
        <p14:creationId xmlns:p14="http://schemas.microsoft.com/office/powerpoint/2010/main" val="12392621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DAFCD-7D8D-BD99-0873-4E38886D17A4}"/>
              </a:ext>
            </a:extLst>
          </p:cNvPr>
          <p:cNvSpPr>
            <a:spLocks noGrp="1"/>
          </p:cNvSpPr>
          <p:nvPr>
            <p:ph type="title"/>
          </p:nvPr>
        </p:nvSpPr>
        <p:spPr/>
        <p:txBody>
          <a:bodyPr/>
          <a:lstStyle/>
          <a:p>
            <a:r>
              <a:rPr lang="da-DK" dirty="0" err="1"/>
              <a:t>Decline</a:t>
            </a:r>
            <a:r>
              <a:rPr lang="da-DK" dirty="0"/>
              <a:t> in </a:t>
            </a:r>
            <a:r>
              <a:rPr lang="da-DK" dirty="0" err="1"/>
              <a:t>production</a:t>
            </a:r>
            <a:endParaRPr lang="da-DK" dirty="0"/>
          </a:p>
        </p:txBody>
      </p:sp>
      <p:graphicFrame>
        <p:nvGraphicFramePr>
          <p:cNvPr id="3" name="Object 2">
            <a:extLst>
              <a:ext uri="{FF2B5EF4-FFF2-40B4-BE49-F238E27FC236}">
                <a16:creationId xmlns:a16="http://schemas.microsoft.com/office/drawing/2014/main" id="{70F2F9F0-F6B4-C7C2-842C-AF63D03635A5}"/>
              </a:ext>
            </a:extLst>
          </p:cNvPr>
          <p:cNvGraphicFramePr>
            <a:graphicFrameLocks noChangeAspect="1"/>
          </p:cNvGraphicFramePr>
          <p:nvPr/>
        </p:nvGraphicFramePr>
        <p:xfrm>
          <a:off x="2201862" y="1296000"/>
          <a:ext cx="7166073" cy="4985284"/>
        </p:xfrm>
        <a:graphic>
          <a:graphicData uri="http://schemas.openxmlformats.org/presentationml/2006/ole">
            <mc:AlternateContent xmlns:mc="http://schemas.openxmlformats.org/markup-compatibility/2006">
              <mc:Choice xmlns:v="urn:schemas-microsoft-com:vml" Requires="v">
                <p:oleObj name="Macrobond document" r:id="rId2" imgW="10465472" imgH="7279632" progId="Mbnd.mbnd">
                  <p:embed/>
                </p:oleObj>
              </mc:Choice>
              <mc:Fallback>
                <p:oleObj name="Macrobond document" r:id="rId2" imgW="10465472" imgH="7279632" progId="Mbnd.mbnd">
                  <p:embed/>
                  <p:pic>
                    <p:nvPicPr>
                      <p:cNvPr id="3" name="Object 2">
                        <a:extLst>
                          <a:ext uri="{FF2B5EF4-FFF2-40B4-BE49-F238E27FC236}">
                            <a16:creationId xmlns:a16="http://schemas.microsoft.com/office/drawing/2014/main" id="{70F2F9F0-F6B4-C7C2-842C-AF63D03635A5}"/>
                          </a:ext>
                        </a:extLst>
                      </p:cNvPr>
                      <p:cNvPicPr/>
                      <p:nvPr/>
                    </p:nvPicPr>
                    <p:blipFill>
                      <a:blip r:embed="rId3"/>
                      <a:stretch>
                        <a:fillRect/>
                      </a:stretch>
                    </p:blipFill>
                    <p:spPr>
                      <a:xfrm>
                        <a:off x="2201862" y="1296000"/>
                        <a:ext cx="7166073" cy="4985284"/>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5029B1A7-BDA8-4068-E110-9F8B219AF035}"/>
              </a:ext>
            </a:extLst>
          </p:cNvPr>
          <p:cNvSpPr txBox="1"/>
          <p:nvPr/>
        </p:nvSpPr>
        <p:spPr>
          <a:xfrm>
            <a:off x="9634040" y="4914001"/>
            <a:ext cx="2141193" cy="92333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1" i="1" u="none" strike="noStrike" kern="1200" cap="none" spc="0" normalizeH="0" baseline="0" noProof="0" dirty="0">
                <a:ln>
                  <a:noFill/>
                </a:ln>
                <a:solidFill>
                  <a:srgbClr val="7D55C7"/>
                </a:solidFill>
                <a:effectLst/>
                <a:uLnTx/>
                <a:uFillTx/>
                <a:latin typeface="DI Sans Office"/>
                <a:ea typeface="+mn-ea"/>
                <a:cs typeface="+mn-cs"/>
              </a:rPr>
              <a:t>Two-thirds of danish production is exported</a:t>
            </a:r>
          </a:p>
        </p:txBody>
      </p:sp>
    </p:spTree>
    <p:extLst>
      <p:ext uri="{BB962C8B-B14F-4D97-AF65-F5344CB8AC3E}">
        <p14:creationId xmlns:p14="http://schemas.microsoft.com/office/powerpoint/2010/main" val="34745085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77C5C-448E-5FB9-6825-7FB9AD4BA338}"/>
              </a:ext>
            </a:extLst>
          </p:cNvPr>
          <p:cNvSpPr>
            <a:spLocks noGrp="1"/>
          </p:cNvSpPr>
          <p:nvPr>
            <p:ph type="title"/>
          </p:nvPr>
        </p:nvSpPr>
        <p:spPr/>
        <p:txBody>
          <a:bodyPr/>
          <a:lstStyle/>
          <a:p>
            <a:r>
              <a:rPr lang="da-DK" dirty="0"/>
              <a:t>Neutral </a:t>
            </a:r>
            <a:r>
              <a:rPr lang="da-DK" dirty="0" err="1"/>
              <a:t>expectations</a:t>
            </a:r>
            <a:r>
              <a:rPr lang="da-DK" dirty="0"/>
              <a:t> for the </a:t>
            </a:r>
            <a:r>
              <a:rPr lang="da-DK" dirty="0" err="1"/>
              <a:t>next</a:t>
            </a:r>
            <a:r>
              <a:rPr lang="da-DK" dirty="0"/>
              <a:t> 3 </a:t>
            </a:r>
            <a:r>
              <a:rPr lang="da-DK" dirty="0" err="1"/>
              <a:t>months</a:t>
            </a:r>
            <a:endParaRPr lang="da-DK" dirty="0"/>
          </a:p>
        </p:txBody>
      </p:sp>
      <p:graphicFrame>
        <p:nvGraphicFramePr>
          <p:cNvPr id="3" name="Object 2">
            <a:extLst>
              <a:ext uri="{FF2B5EF4-FFF2-40B4-BE49-F238E27FC236}">
                <a16:creationId xmlns:a16="http://schemas.microsoft.com/office/drawing/2014/main" id="{F3EDA71D-61B7-D5CC-3EB4-7A5AA5AEC0AA}"/>
              </a:ext>
            </a:extLst>
          </p:cNvPr>
          <p:cNvGraphicFramePr>
            <a:graphicFrameLocks noChangeAspect="1"/>
          </p:cNvGraphicFramePr>
          <p:nvPr/>
        </p:nvGraphicFramePr>
        <p:xfrm>
          <a:off x="2295169" y="1439863"/>
          <a:ext cx="7212725" cy="5017739"/>
        </p:xfrm>
        <a:graphic>
          <a:graphicData uri="http://schemas.openxmlformats.org/presentationml/2006/ole">
            <mc:AlternateContent xmlns:mc="http://schemas.openxmlformats.org/markup-compatibility/2006">
              <mc:Choice xmlns:v="urn:schemas-microsoft-com:vml" Requires="v">
                <p:oleObj name="Macrobond document" r:id="rId2" imgW="10465472" imgH="7279632" progId="Mbnd.mbnd">
                  <p:embed/>
                </p:oleObj>
              </mc:Choice>
              <mc:Fallback>
                <p:oleObj name="Macrobond document" r:id="rId2" imgW="10465472" imgH="7279632" progId="Mbnd.mbnd">
                  <p:embed/>
                  <p:pic>
                    <p:nvPicPr>
                      <p:cNvPr id="3" name="Object 2">
                        <a:extLst>
                          <a:ext uri="{FF2B5EF4-FFF2-40B4-BE49-F238E27FC236}">
                            <a16:creationId xmlns:a16="http://schemas.microsoft.com/office/drawing/2014/main" id="{F3EDA71D-61B7-D5CC-3EB4-7A5AA5AEC0AA}"/>
                          </a:ext>
                        </a:extLst>
                      </p:cNvPr>
                      <p:cNvPicPr/>
                      <p:nvPr/>
                    </p:nvPicPr>
                    <p:blipFill>
                      <a:blip r:embed="rId3"/>
                      <a:stretch>
                        <a:fillRect/>
                      </a:stretch>
                    </p:blipFill>
                    <p:spPr>
                      <a:xfrm>
                        <a:off x="2295169" y="1439863"/>
                        <a:ext cx="7212725" cy="5017739"/>
                      </a:xfrm>
                      <a:prstGeom prst="rect">
                        <a:avLst/>
                      </a:prstGeom>
                    </p:spPr>
                  </p:pic>
                </p:oleObj>
              </mc:Fallback>
            </mc:AlternateContent>
          </a:graphicData>
        </a:graphic>
      </p:graphicFrame>
    </p:spTree>
    <p:extLst>
      <p:ext uri="{BB962C8B-B14F-4D97-AF65-F5344CB8AC3E}">
        <p14:creationId xmlns:p14="http://schemas.microsoft.com/office/powerpoint/2010/main" val="32285677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92ACB-0D04-4800-EF03-4547516B9C44}"/>
              </a:ext>
            </a:extLst>
          </p:cNvPr>
          <p:cNvSpPr>
            <a:spLocks noGrp="1"/>
          </p:cNvSpPr>
          <p:nvPr>
            <p:ph type="title"/>
          </p:nvPr>
        </p:nvSpPr>
        <p:spPr/>
        <p:txBody>
          <a:bodyPr/>
          <a:lstStyle/>
          <a:p>
            <a:r>
              <a:rPr lang="en-US" dirty="0"/>
              <a:t>The capacity pressure is relieved</a:t>
            </a:r>
            <a:endParaRPr lang="da-DK" dirty="0"/>
          </a:p>
        </p:txBody>
      </p:sp>
      <p:graphicFrame>
        <p:nvGraphicFramePr>
          <p:cNvPr id="3" name="Object 2">
            <a:extLst>
              <a:ext uri="{FF2B5EF4-FFF2-40B4-BE49-F238E27FC236}">
                <a16:creationId xmlns:a16="http://schemas.microsoft.com/office/drawing/2014/main" id="{A25C4D70-04E7-5B11-78AB-4C0E7B724BDC}"/>
              </a:ext>
            </a:extLst>
          </p:cNvPr>
          <p:cNvGraphicFramePr>
            <a:graphicFrameLocks noChangeAspect="1"/>
          </p:cNvGraphicFramePr>
          <p:nvPr/>
        </p:nvGraphicFramePr>
        <p:xfrm>
          <a:off x="2509935" y="1378334"/>
          <a:ext cx="7287208" cy="5069555"/>
        </p:xfrm>
        <a:graphic>
          <a:graphicData uri="http://schemas.openxmlformats.org/presentationml/2006/ole">
            <mc:AlternateContent xmlns:mc="http://schemas.openxmlformats.org/markup-compatibility/2006">
              <mc:Choice xmlns:v="urn:schemas-microsoft-com:vml" Requires="v">
                <p:oleObj name="Macrobond document" r:id="rId2" imgW="10465472" imgH="7279632" progId="Mbnd.mbnd">
                  <p:embed/>
                </p:oleObj>
              </mc:Choice>
              <mc:Fallback>
                <p:oleObj name="Macrobond document" r:id="rId2" imgW="10465472" imgH="7279632" progId="Mbnd.mbnd">
                  <p:embed/>
                  <p:pic>
                    <p:nvPicPr>
                      <p:cNvPr id="3" name="Object 2">
                        <a:extLst>
                          <a:ext uri="{FF2B5EF4-FFF2-40B4-BE49-F238E27FC236}">
                            <a16:creationId xmlns:a16="http://schemas.microsoft.com/office/drawing/2014/main" id="{A25C4D70-04E7-5B11-78AB-4C0E7B724BDC}"/>
                          </a:ext>
                        </a:extLst>
                      </p:cNvPr>
                      <p:cNvPicPr/>
                      <p:nvPr/>
                    </p:nvPicPr>
                    <p:blipFill>
                      <a:blip r:embed="rId3"/>
                      <a:stretch>
                        <a:fillRect/>
                      </a:stretch>
                    </p:blipFill>
                    <p:spPr>
                      <a:xfrm>
                        <a:off x="2509935" y="1378334"/>
                        <a:ext cx="7287208" cy="5069555"/>
                      </a:xfrm>
                      <a:prstGeom prst="rect">
                        <a:avLst/>
                      </a:prstGeom>
                    </p:spPr>
                  </p:pic>
                </p:oleObj>
              </mc:Fallback>
            </mc:AlternateContent>
          </a:graphicData>
        </a:graphic>
      </p:graphicFrame>
    </p:spTree>
    <p:extLst>
      <p:ext uri="{BB962C8B-B14F-4D97-AF65-F5344CB8AC3E}">
        <p14:creationId xmlns:p14="http://schemas.microsoft.com/office/powerpoint/2010/main" val="35027655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DBC37-E81B-8319-779F-B8CF7AF7126F}"/>
              </a:ext>
            </a:extLst>
          </p:cNvPr>
          <p:cNvSpPr>
            <a:spLocks noGrp="1"/>
          </p:cNvSpPr>
          <p:nvPr>
            <p:ph type="title"/>
          </p:nvPr>
        </p:nvSpPr>
        <p:spPr/>
        <p:txBody>
          <a:bodyPr/>
          <a:lstStyle/>
          <a:p>
            <a:r>
              <a:rPr lang="da-DK" dirty="0" err="1"/>
              <a:t>Employment</a:t>
            </a:r>
            <a:r>
              <a:rPr lang="da-DK" dirty="0"/>
              <a:t> is </a:t>
            </a:r>
            <a:r>
              <a:rPr lang="da-DK" dirty="0" err="1"/>
              <a:t>expected</a:t>
            </a:r>
            <a:r>
              <a:rPr lang="da-DK" dirty="0"/>
              <a:t> to </a:t>
            </a:r>
            <a:r>
              <a:rPr lang="da-DK" dirty="0" err="1"/>
              <a:t>decline</a:t>
            </a:r>
            <a:endParaRPr lang="da-DK" dirty="0"/>
          </a:p>
        </p:txBody>
      </p:sp>
      <p:graphicFrame>
        <p:nvGraphicFramePr>
          <p:cNvPr id="3" name="Object 2">
            <a:extLst>
              <a:ext uri="{FF2B5EF4-FFF2-40B4-BE49-F238E27FC236}">
                <a16:creationId xmlns:a16="http://schemas.microsoft.com/office/drawing/2014/main" id="{6EA875F6-792A-0A43-89C3-44E19F1870D0}"/>
              </a:ext>
            </a:extLst>
          </p:cNvPr>
          <p:cNvGraphicFramePr>
            <a:graphicFrameLocks noChangeAspect="1"/>
          </p:cNvGraphicFramePr>
          <p:nvPr/>
        </p:nvGraphicFramePr>
        <p:xfrm>
          <a:off x="2201863" y="1296000"/>
          <a:ext cx="7306032" cy="5082651"/>
        </p:xfrm>
        <a:graphic>
          <a:graphicData uri="http://schemas.openxmlformats.org/presentationml/2006/ole">
            <mc:AlternateContent xmlns:mc="http://schemas.openxmlformats.org/markup-compatibility/2006">
              <mc:Choice xmlns:v="urn:schemas-microsoft-com:vml" Requires="v">
                <p:oleObj name="Macrobond document" r:id="rId2" imgW="10465472" imgH="7279632" progId="Mbnd.mbnd">
                  <p:embed/>
                </p:oleObj>
              </mc:Choice>
              <mc:Fallback>
                <p:oleObj name="Macrobond document" r:id="rId2" imgW="10465472" imgH="7279632" progId="Mbnd.mbnd">
                  <p:embed/>
                  <p:pic>
                    <p:nvPicPr>
                      <p:cNvPr id="3" name="Object 2">
                        <a:extLst>
                          <a:ext uri="{FF2B5EF4-FFF2-40B4-BE49-F238E27FC236}">
                            <a16:creationId xmlns:a16="http://schemas.microsoft.com/office/drawing/2014/main" id="{6EA875F6-792A-0A43-89C3-44E19F1870D0}"/>
                          </a:ext>
                        </a:extLst>
                      </p:cNvPr>
                      <p:cNvPicPr/>
                      <p:nvPr/>
                    </p:nvPicPr>
                    <p:blipFill>
                      <a:blip r:embed="rId3"/>
                      <a:stretch>
                        <a:fillRect/>
                      </a:stretch>
                    </p:blipFill>
                    <p:spPr>
                      <a:xfrm>
                        <a:off x="2201863" y="1296000"/>
                        <a:ext cx="7306032" cy="5082651"/>
                      </a:xfrm>
                      <a:prstGeom prst="rect">
                        <a:avLst/>
                      </a:prstGeom>
                    </p:spPr>
                  </p:pic>
                </p:oleObj>
              </mc:Fallback>
            </mc:AlternateContent>
          </a:graphicData>
        </a:graphic>
      </p:graphicFrame>
    </p:spTree>
    <p:extLst>
      <p:ext uri="{BB962C8B-B14F-4D97-AF65-F5344CB8AC3E}">
        <p14:creationId xmlns:p14="http://schemas.microsoft.com/office/powerpoint/2010/main" val="41074533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20DD2-2132-DB20-FAB7-B2FBA3BFAD9C}"/>
              </a:ext>
            </a:extLst>
          </p:cNvPr>
          <p:cNvSpPr>
            <a:spLocks noGrp="1"/>
          </p:cNvSpPr>
          <p:nvPr>
            <p:ph type="title"/>
          </p:nvPr>
        </p:nvSpPr>
        <p:spPr/>
        <p:txBody>
          <a:bodyPr/>
          <a:lstStyle/>
          <a:p>
            <a:r>
              <a:rPr lang="da-DK" dirty="0" err="1"/>
              <a:t>Weak</a:t>
            </a:r>
            <a:r>
              <a:rPr lang="da-DK" dirty="0"/>
              <a:t> demand</a:t>
            </a:r>
          </a:p>
        </p:txBody>
      </p:sp>
      <p:graphicFrame>
        <p:nvGraphicFramePr>
          <p:cNvPr id="3" name="Object 2">
            <a:extLst>
              <a:ext uri="{FF2B5EF4-FFF2-40B4-BE49-F238E27FC236}">
                <a16:creationId xmlns:a16="http://schemas.microsoft.com/office/drawing/2014/main" id="{57F02A17-D8E7-F6F0-DA91-37C7013E6DE4}"/>
              </a:ext>
            </a:extLst>
          </p:cNvPr>
          <p:cNvGraphicFramePr>
            <a:graphicFrameLocks noChangeAspect="1"/>
          </p:cNvGraphicFramePr>
          <p:nvPr/>
        </p:nvGraphicFramePr>
        <p:xfrm>
          <a:off x="488179" y="2080728"/>
          <a:ext cx="5616469" cy="3907258"/>
        </p:xfrm>
        <a:graphic>
          <a:graphicData uri="http://schemas.openxmlformats.org/presentationml/2006/ole">
            <mc:AlternateContent xmlns:mc="http://schemas.openxmlformats.org/markup-compatibility/2006">
              <mc:Choice xmlns:v="urn:schemas-microsoft-com:vml" Requires="v">
                <p:oleObj name="Macrobond document" r:id="rId2" imgW="10465472" imgH="7279632" progId="Mbnd.mbnd">
                  <p:embed/>
                </p:oleObj>
              </mc:Choice>
              <mc:Fallback>
                <p:oleObj name="Macrobond document" r:id="rId2" imgW="10465472" imgH="7279632" progId="Mbnd.mbnd">
                  <p:embed/>
                  <p:pic>
                    <p:nvPicPr>
                      <p:cNvPr id="3" name="Object 2">
                        <a:extLst>
                          <a:ext uri="{FF2B5EF4-FFF2-40B4-BE49-F238E27FC236}">
                            <a16:creationId xmlns:a16="http://schemas.microsoft.com/office/drawing/2014/main" id="{57F02A17-D8E7-F6F0-DA91-37C7013E6DE4}"/>
                          </a:ext>
                        </a:extLst>
                      </p:cNvPr>
                      <p:cNvPicPr/>
                      <p:nvPr/>
                    </p:nvPicPr>
                    <p:blipFill>
                      <a:blip r:embed="rId3"/>
                      <a:stretch>
                        <a:fillRect/>
                      </a:stretch>
                    </p:blipFill>
                    <p:spPr>
                      <a:xfrm>
                        <a:off x="488179" y="2080728"/>
                        <a:ext cx="5616469" cy="3907258"/>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1B484BA2-2B43-0E39-168C-AEAF5CA2E58F}"/>
              </a:ext>
            </a:extLst>
          </p:cNvPr>
          <p:cNvGraphicFramePr>
            <a:graphicFrameLocks noChangeAspect="1"/>
          </p:cNvGraphicFramePr>
          <p:nvPr/>
        </p:nvGraphicFramePr>
        <p:xfrm>
          <a:off x="6575531" y="2080728"/>
          <a:ext cx="5616469" cy="3907258"/>
        </p:xfrm>
        <a:graphic>
          <a:graphicData uri="http://schemas.openxmlformats.org/presentationml/2006/ole">
            <mc:AlternateContent xmlns:mc="http://schemas.openxmlformats.org/markup-compatibility/2006">
              <mc:Choice xmlns:v="urn:schemas-microsoft-com:vml" Requires="v">
                <p:oleObj name="Macrobond document" r:id="rId4" imgW="10465472" imgH="7279632" progId="Mbnd.mbnd">
                  <p:embed/>
                </p:oleObj>
              </mc:Choice>
              <mc:Fallback>
                <p:oleObj name="Macrobond document" r:id="rId4" imgW="10465472" imgH="7279632" progId="Mbnd.mbnd">
                  <p:embed/>
                  <p:pic>
                    <p:nvPicPr>
                      <p:cNvPr id="4" name="Object 3">
                        <a:extLst>
                          <a:ext uri="{FF2B5EF4-FFF2-40B4-BE49-F238E27FC236}">
                            <a16:creationId xmlns:a16="http://schemas.microsoft.com/office/drawing/2014/main" id="{1B484BA2-2B43-0E39-168C-AEAF5CA2E58F}"/>
                          </a:ext>
                        </a:extLst>
                      </p:cNvPr>
                      <p:cNvPicPr/>
                      <p:nvPr/>
                    </p:nvPicPr>
                    <p:blipFill>
                      <a:blip r:embed="rId5"/>
                      <a:stretch>
                        <a:fillRect/>
                      </a:stretch>
                    </p:blipFill>
                    <p:spPr>
                      <a:xfrm>
                        <a:off x="6575531" y="2080728"/>
                        <a:ext cx="5616469" cy="3907258"/>
                      </a:xfrm>
                      <a:prstGeom prst="rect">
                        <a:avLst/>
                      </a:prstGeom>
                    </p:spPr>
                  </p:pic>
                </p:oleObj>
              </mc:Fallback>
            </mc:AlternateContent>
          </a:graphicData>
        </a:graphic>
      </p:graphicFrame>
    </p:spTree>
    <p:extLst>
      <p:ext uri="{BB962C8B-B14F-4D97-AF65-F5344CB8AC3E}">
        <p14:creationId xmlns:p14="http://schemas.microsoft.com/office/powerpoint/2010/main" val="18062831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34DC58-5423-C319-0285-6035BB96E9FC}"/>
              </a:ext>
            </a:extLst>
          </p:cNvPr>
          <p:cNvPicPr>
            <a:picLocks noChangeAspect="1"/>
          </p:cNvPicPr>
          <p:nvPr/>
        </p:nvPicPr>
        <p:blipFill rotWithShape="1">
          <a:blip r:embed="rId2"/>
          <a:srcRect b="44254"/>
          <a:stretch/>
        </p:blipFill>
        <p:spPr>
          <a:xfrm>
            <a:off x="2119067" y="1813038"/>
            <a:ext cx="8184519" cy="4231711"/>
          </a:xfrm>
          <a:prstGeom prst="rect">
            <a:avLst/>
          </a:prstGeom>
        </p:spPr>
      </p:pic>
      <p:sp>
        <p:nvSpPr>
          <p:cNvPr id="9" name="Title 8">
            <a:extLst>
              <a:ext uri="{FF2B5EF4-FFF2-40B4-BE49-F238E27FC236}">
                <a16:creationId xmlns:a16="http://schemas.microsoft.com/office/drawing/2014/main" id="{828212D2-23B4-7900-0C4B-D46336E60A8D}"/>
              </a:ext>
            </a:extLst>
          </p:cNvPr>
          <p:cNvSpPr>
            <a:spLocks noGrp="1"/>
          </p:cNvSpPr>
          <p:nvPr>
            <p:ph type="title"/>
          </p:nvPr>
        </p:nvSpPr>
        <p:spPr/>
        <p:txBody>
          <a:bodyPr/>
          <a:lstStyle/>
          <a:p>
            <a:r>
              <a:rPr lang="da-DK" dirty="0"/>
              <a:t>Forecast for Danish </a:t>
            </a:r>
            <a:r>
              <a:rPr lang="da-DK" dirty="0" err="1"/>
              <a:t>economy</a:t>
            </a:r>
            <a:endParaRPr lang="da-DK" dirty="0"/>
          </a:p>
        </p:txBody>
      </p:sp>
      <p:sp>
        <p:nvSpPr>
          <p:cNvPr id="12" name="Text Placeholder 11">
            <a:extLst>
              <a:ext uri="{FF2B5EF4-FFF2-40B4-BE49-F238E27FC236}">
                <a16:creationId xmlns:a16="http://schemas.microsoft.com/office/drawing/2014/main" id="{23BE3AC4-7758-403B-78D7-FB30C3A4196C}"/>
              </a:ext>
            </a:extLst>
          </p:cNvPr>
          <p:cNvSpPr>
            <a:spLocks noGrp="1"/>
          </p:cNvSpPr>
          <p:nvPr>
            <p:ph type="body" sz="quarter" idx="17"/>
          </p:nvPr>
        </p:nvSpPr>
        <p:spPr/>
        <p:txBody>
          <a:bodyPr/>
          <a:lstStyle/>
          <a:p>
            <a:r>
              <a:rPr lang="da-DK" dirty="0"/>
              <a:t>Source: Denmarks Nationalbank</a:t>
            </a:r>
          </a:p>
        </p:txBody>
      </p:sp>
    </p:spTree>
    <p:extLst>
      <p:ext uri="{BB962C8B-B14F-4D97-AF65-F5344CB8AC3E}">
        <p14:creationId xmlns:p14="http://schemas.microsoft.com/office/powerpoint/2010/main" val="33251133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B28FE-FEFE-0873-5C3D-FCD3D49489D4}"/>
              </a:ext>
            </a:extLst>
          </p:cNvPr>
          <p:cNvSpPr>
            <a:spLocks noGrp="1"/>
          </p:cNvSpPr>
          <p:nvPr>
            <p:ph type="title"/>
          </p:nvPr>
        </p:nvSpPr>
        <p:spPr/>
        <p:txBody>
          <a:bodyPr/>
          <a:lstStyle/>
          <a:p>
            <a:r>
              <a:rPr lang="da-DK" dirty="0" err="1"/>
              <a:t>Income</a:t>
            </a:r>
            <a:r>
              <a:rPr lang="da-DK" dirty="0"/>
              <a:t> from </a:t>
            </a:r>
            <a:r>
              <a:rPr lang="da-DK" dirty="0" err="1"/>
              <a:t>abroad</a:t>
            </a:r>
            <a:r>
              <a:rPr lang="da-DK" dirty="0"/>
              <a:t> and gas from the North Sea</a:t>
            </a:r>
          </a:p>
        </p:txBody>
      </p:sp>
      <p:pic>
        <p:nvPicPr>
          <p:cNvPr id="4" name="Picture 3">
            <a:extLst>
              <a:ext uri="{FF2B5EF4-FFF2-40B4-BE49-F238E27FC236}">
                <a16:creationId xmlns:a16="http://schemas.microsoft.com/office/drawing/2014/main" id="{1E350635-5A13-8153-D4B0-3CAB37A58EAD}"/>
              </a:ext>
            </a:extLst>
          </p:cNvPr>
          <p:cNvPicPr>
            <a:picLocks noChangeAspect="1"/>
          </p:cNvPicPr>
          <p:nvPr/>
        </p:nvPicPr>
        <p:blipFill>
          <a:blip r:embed="rId2"/>
          <a:stretch>
            <a:fillRect/>
          </a:stretch>
        </p:blipFill>
        <p:spPr>
          <a:xfrm>
            <a:off x="1947283" y="2070291"/>
            <a:ext cx="8297433" cy="2200582"/>
          </a:xfrm>
          <a:prstGeom prst="rect">
            <a:avLst/>
          </a:prstGeom>
        </p:spPr>
      </p:pic>
      <p:pic>
        <p:nvPicPr>
          <p:cNvPr id="7" name="Picture 6">
            <a:extLst>
              <a:ext uri="{FF2B5EF4-FFF2-40B4-BE49-F238E27FC236}">
                <a16:creationId xmlns:a16="http://schemas.microsoft.com/office/drawing/2014/main" id="{71112A5D-46A1-D1A8-12D9-5BE87D867612}"/>
              </a:ext>
            </a:extLst>
          </p:cNvPr>
          <p:cNvPicPr>
            <a:picLocks noChangeAspect="1"/>
          </p:cNvPicPr>
          <p:nvPr/>
        </p:nvPicPr>
        <p:blipFill>
          <a:blip r:embed="rId3"/>
          <a:stretch>
            <a:fillRect/>
          </a:stretch>
        </p:blipFill>
        <p:spPr>
          <a:xfrm>
            <a:off x="3934809" y="4220364"/>
            <a:ext cx="6309907" cy="353599"/>
          </a:xfrm>
          <a:prstGeom prst="rect">
            <a:avLst/>
          </a:prstGeom>
        </p:spPr>
      </p:pic>
    </p:spTree>
    <p:extLst>
      <p:ext uri="{BB962C8B-B14F-4D97-AF65-F5344CB8AC3E}">
        <p14:creationId xmlns:p14="http://schemas.microsoft.com/office/powerpoint/2010/main" val="200469305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34DC58-5423-C319-0285-6035BB96E9FC}"/>
              </a:ext>
            </a:extLst>
          </p:cNvPr>
          <p:cNvPicPr>
            <a:picLocks noChangeAspect="1"/>
          </p:cNvPicPr>
          <p:nvPr/>
        </p:nvPicPr>
        <p:blipFill rotWithShape="1">
          <a:blip r:embed="rId2"/>
          <a:srcRect t="58766"/>
          <a:stretch/>
        </p:blipFill>
        <p:spPr>
          <a:xfrm>
            <a:off x="1727298" y="2296863"/>
            <a:ext cx="8368047" cy="3200320"/>
          </a:xfrm>
          <a:prstGeom prst="rect">
            <a:avLst/>
          </a:prstGeom>
        </p:spPr>
      </p:pic>
      <p:pic>
        <p:nvPicPr>
          <p:cNvPr id="2" name="Picture 1">
            <a:extLst>
              <a:ext uri="{FF2B5EF4-FFF2-40B4-BE49-F238E27FC236}">
                <a16:creationId xmlns:a16="http://schemas.microsoft.com/office/drawing/2014/main" id="{9C31CE7A-F29A-61D8-3437-C1D047369239}"/>
              </a:ext>
            </a:extLst>
          </p:cNvPr>
          <p:cNvPicPr>
            <a:picLocks noChangeAspect="1"/>
          </p:cNvPicPr>
          <p:nvPr/>
        </p:nvPicPr>
        <p:blipFill rotWithShape="1">
          <a:blip r:embed="rId2"/>
          <a:srcRect b="92614"/>
          <a:stretch/>
        </p:blipFill>
        <p:spPr>
          <a:xfrm>
            <a:off x="1727298" y="1729910"/>
            <a:ext cx="8368046" cy="566953"/>
          </a:xfrm>
          <a:prstGeom prst="rect">
            <a:avLst/>
          </a:prstGeom>
        </p:spPr>
      </p:pic>
      <p:sp>
        <p:nvSpPr>
          <p:cNvPr id="3" name="Title 2">
            <a:extLst>
              <a:ext uri="{FF2B5EF4-FFF2-40B4-BE49-F238E27FC236}">
                <a16:creationId xmlns:a16="http://schemas.microsoft.com/office/drawing/2014/main" id="{A019DEE8-B8C7-EF1B-DA26-A64D7B8251F0}"/>
              </a:ext>
            </a:extLst>
          </p:cNvPr>
          <p:cNvSpPr>
            <a:spLocks noGrp="1"/>
          </p:cNvSpPr>
          <p:nvPr>
            <p:ph type="title"/>
          </p:nvPr>
        </p:nvSpPr>
        <p:spPr/>
        <p:txBody>
          <a:bodyPr/>
          <a:lstStyle/>
          <a:p>
            <a:r>
              <a:rPr lang="da-DK" dirty="0"/>
              <a:t>Forecast for Danish </a:t>
            </a:r>
            <a:r>
              <a:rPr lang="da-DK" dirty="0" err="1"/>
              <a:t>labour</a:t>
            </a:r>
            <a:r>
              <a:rPr lang="da-DK" dirty="0"/>
              <a:t> </a:t>
            </a:r>
            <a:r>
              <a:rPr lang="da-DK" dirty="0" err="1"/>
              <a:t>market</a:t>
            </a:r>
            <a:endParaRPr lang="da-DK" dirty="0"/>
          </a:p>
        </p:txBody>
      </p:sp>
      <p:pic>
        <p:nvPicPr>
          <p:cNvPr id="6" name="Picture 5">
            <a:extLst>
              <a:ext uri="{FF2B5EF4-FFF2-40B4-BE49-F238E27FC236}">
                <a16:creationId xmlns:a16="http://schemas.microsoft.com/office/drawing/2014/main" id="{E82ACC32-DBC0-8534-321F-F6594245FC42}"/>
              </a:ext>
            </a:extLst>
          </p:cNvPr>
          <p:cNvPicPr>
            <a:picLocks noChangeAspect="1"/>
          </p:cNvPicPr>
          <p:nvPr/>
        </p:nvPicPr>
        <p:blipFill>
          <a:blip r:embed="rId3"/>
          <a:stretch>
            <a:fillRect/>
          </a:stretch>
        </p:blipFill>
        <p:spPr>
          <a:xfrm>
            <a:off x="4154795" y="5497183"/>
            <a:ext cx="6309907" cy="353599"/>
          </a:xfrm>
          <a:prstGeom prst="rect">
            <a:avLst/>
          </a:prstGeom>
        </p:spPr>
      </p:pic>
    </p:spTree>
    <p:extLst>
      <p:ext uri="{BB962C8B-B14F-4D97-AF65-F5344CB8AC3E}">
        <p14:creationId xmlns:p14="http://schemas.microsoft.com/office/powerpoint/2010/main" val="25216724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Placeholder 4">
            <a:extLst>
              <a:ext uri="{FF2B5EF4-FFF2-40B4-BE49-F238E27FC236}">
                <a16:creationId xmlns:a16="http://schemas.microsoft.com/office/drawing/2014/main" id="{5D615A70-D5C0-4575-9D23-AC59FBEEAD04}"/>
              </a:ext>
            </a:extLst>
          </p:cNvPr>
          <p:cNvGraphicFramePr>
            <a:graphicFrameLocks/>
          </p:cNvGraphicFramePr>
          <p:nvPr/>
        </p:nvGraphicFramePr>
        <p:xfrm>
          <a:off x="774356" y="1373053"/>
          <a:ext cx="10782643" cy="4739423"/>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ABB1D976-50CD-D143-AB1C-699EC1394E4B}"/>
              </a:ext>
            </a:extLst>
          </p:cNvPr>
          <p:cNvSpPr>
            <a:spLocks noGrp="1"/>
          </p:cNvSpPr>
          <p:nvPr>
            <p:ph type="title"/>
          </p:nvPr>
        </p:nvSpPr>
        <p:spPr>
          <a:xfrm>
            <a:off x="486137" y="391670"/>
            <a:ext cx="11371097" cy="749342"/>
          </a:xfrm>
        </p:spPr>
        <p:txBody>
          <a:bodyPr/>
          <a:lstStyle/>
          <a:p>
            <a:r>
              <a:rPr lang="en-GB" sz="3000" dirty="0"/>
              <a:t>Q1 Performance weak but expectations bullish</a:t>
            </a:r>
            <a:endParaRPr lang="en-US" sz="3000" dirty="0"/>
          </a:p>
        </p:txBody>
      </p:sp>
      <p:sp>
        <p:nvSpPr>
          <p:cNvPr id="7" name="TextBox 6"/>
          <p:cNvSpPr txBox="1"/>
          <p:nvPr/>
        </p:nvSpPr>
        <p:spPr>
          <a:xfrm>
            <a:off x="732656" y="915527"/>
            <a:ext cx="795130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C2E83"/>
                </a:solidFill>
                <a:effectLst/>
                <a:uLnTx/>
                <a:uFillTx/>
                <a:latin typeface="Arial" panose="020B0604020202020204" pitchFamily="34" charset="0"/>
                <a:ea typeface="+mn-ea"/>
                <a:cs typeface="Arial" panose="020B0604020202020204" pitchFamily="34" charset="0"/>
              </a:rPr>
              <a:t>% Balance between increase/decrease in orders over the past three months</a:t>
            </a:r>
          </a:p>
        </p:txBody>
      </p:sp>
      <p:sp>
        <p:nvSpPr>
          <p:cNvPr id="3" name="Slide Number Placeholder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72BF42-D2E2-664B-B303-D1A5B6C3B73E}" type="slidenum">
              <a:rPr kumimoji="0" lang="en-US" sz="1800" b="0" i="0" u="none" strike="noStrike" kern="1200" cap="none" spc="0" normalizeH="0" baseline="0" noProof="0" smtClean="0">
                <a:ln>
                  <a:noFill/>
                </a:ln>
                <a:solidFill>
                  <a:srgbClr val="2C2E83"/>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800" b="0" i="0" u="none" strike="noStrike" kern="1200" cap="none" spc="0" normalizeH="0" baseline="0" noProof="0" dirty="0">
              <a:ln>
                <a:noFill/>
              </a:ln>
              <a:solidFill>
                <a:srgbClr val="2C2E83"/>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4D1806B2-D125-4042-895C-4AA68B035FFB}"/>
              </a:ext>
            </a:extLst>
          </p:cNvPr>
          <p:cNvSpPr/>
          <p:nvPr/>
        </p:nvSpPr>
        <p:spPr>
          <a:xfrm>
            <a:off x="10921448" y="2460140"/>
            <a:ext cx="446640" cy="811426"/>
          </a:xfrm>
          <a:prstGeom prst="roundRect">
            <a:avLst/>
          </a:prstGeom>
          <a:noFill/>
          <a:ln w="3810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95C11F"/>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4686B5C7-0271-4C05-B661-DFB031F956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89998" y="5972431"/>
            <a:ext cx="1393763" cy="811426"/>
          </a:xfrm>
          <a:prstGeom prst="rect">
            <a:avLst/>
          </a:prstGeom>
        </p:spPr>
      </p:pic>
    </p:spTree>
    <p:extLst>
      <p:ext uri="{BB962C8B-B14F-4D97-AF65-F5344CB8AC3E}">
        <p14:creationId xmlns:p14="http://schemas.microsoft.com/office/powerpoint/2010/main" val="34700549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457164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D4666-8533-AB33-4369-C1E3E00AE74A}"/>
              </a:ext>
            </a:extLst>
          </p:cNvPr>
          <p:cNvSpPr>
            <a:spLocks noGrp="1"/>
          </p:cNvSpPr>
          <p:nvPr>
            <p:ph type="title"/>
          </p:nvPr>
        </p:nvSpPr>
        <p:spPr>
          <a:xfrm>
            <a:off x="1248607" y="637046"/>
            <a:ext cx="10480519" cy="837152"/>
          </a:xfrm>
        </p:spPr>
        <p:txBody>
          <a:bodyPr/>
          <a:lstStyle/>
          <a:p>
            <a:r>
              <a:rPr lang="fr-BE" sz="3200" dirty="0"/>
              <a:t>BIGGEST ISSUE:</a:t>
            </a:r>
            <a:br>
              <a:rPr lang="fr-BE" sz="3200" dirty="0"/>
            </a:br>
            <a:r>
              <a:rPr lang="fr-BE" sz="3200" dirty="0" err="1"/>
              <a:t>Market</a:t>
            </a:r>
            <a:r>
              <a:rPr lang="fr-BE" sz="3200" dirty="0"/>
              <a:t> </a:t>
            </a:r>
            <a:r>
              <a:rPr lang="fr-BE" sz="3200" dirty="0" err="1"/>
              <a:t>share</a:t>
            </a:r>
            <a:r>
              <a:rPr lang="fr-BE" sz="3200" dirty="0"/>
              <a:t> </a:t>
            </a:r>
            <a:r>
              <a:rPr lang="fr-BE" sz="3200" dirty="0" err="1"/>
              <a:t>is</a:t>
            </a:r>
            <a:r>
              <a:rPr lang="fr-BE" sz="3200" dirty="0"/>
              <a:t> </a:t>
            </a:r>
            <a:r>
              <a:rPr lang="fr-BE" sz="3200" dirty="0" err="1"/>
              <a:t>decreasing</a:t>
            </a:r>
            <a:r>
              <a:rPr lang="fr-BE" sz="3200" dirty="0"/>
              <a:t> </a:t>
            </a:r>
            <a:r>
              <a:rPr lang="fr-BE" sz="3200" dirty="0" err="1"/>
              <a:t>rapidly</a:t>
            </a:r>
            <a:r>
              <a:rPr lang="fr-BE" sz="3200" dirty="0"/>
              <a:t> in 2</a:t>
            </a:r>
            <a:r>
              <a:rPr lang="fr-BE" sz="3200" baseline="30000" dirty="0"/>
              <a:t>nd</a:t>
            </a:r>
            <a:r>
              <a:rPr lang="fr-BE" sz="3200" dirty="0"/>
              <a:t> </a:t>
            </a:r>
            <a:r>
              <a:rPr lang="fr-BE" sz="3200" dirty="0" err="1"/>
              <a:t>half</a:t>
            </a:r>
            <a:r>
              <a:rPr lang="fr-BE" sz="3200" dirty="0"/>
              <a:t> of 2023</a:t>
            </a:r>
            <a:endParaRPr lang="en-BE" sz="3200" dirty="0"/>
          </a:p>
        </p:txBody>
      </p:sp>
      <p:sp>
        <p:nvSpPr>
          <p:cNvPr id="3" name="Slide Number Placeholder 2">
            <a:extLst>
              <a:ext uri="{FF2B5EF4-FFF2-40B4-BE49-F238E27FC236}">
                <a16:creationId xmlns:a16="http://schemas.microsoft.com/office/drawing/2014/main" id="{58DEB69C-94E5-0229-31B1-F0134A4E4A8A}"/>
              </a:ext>
            </a:extLst>
          </p:cNvPr>
          <p:cNvSpPr>
            <a:spLocks noGrp="1"/>
          </p:cNvSpPr>
          <p:nvPr>
            <p:ph type="sldNum" sz="quarter" idx="10"/>
          </p:nvPr>
        </p:nvSpPr>
        <p:spPr/>
        <p:txBody>
          <a:bodyPr/>
          <a:lstStyle/>
          <a:p>
            <a:pPr defTabSz="609585"/>
            <a:fld id="{2066355A-084C-D24E-9AD2-7E4FC41EA627}" type="slidenum">
              <a:rPr lang="en-GB">
                <a:solidFill>
                  <a:prstClr val="white"/>
                </a:solidFill>
              </a:rPr>
              <a:pPr defTabSz="609585"/>
              <a:t>71</a:t>
            </a:fld>
            <a:endParaRPr lang="en-GB" dirty="0">
              <a:solidFill>
                <a:prstClr val="white"/>
              </a:solidFill>
            </a:endParaRPr>
          </a:p>
        </p:txBody>
      </p:sp>
      <p:sp>
        <p:nvSpPr>
          <p:cNvPr id="4" name="Text Placeholder 3">
            <a:extLst>
              <a:ext uri="{FF2B5EF4-FFF2-40B4-BE49-F238E27FC236}">
                <a16:creationId xmlns:a16="http://schemas.microsoft.com/office/drawing/2014/main" id="{CD9092B7-93C3-D41B-6783-546C2C97B263}"/>
              </a:ext>
            </a:extLst>
          </p:cNvPr>
          <p:cNvSpPr>
            <a:spLocks noGrp="1"/>
          </p:cNvSpPr>
          <p:nvPr>
            <p:ph type="body" sz="quarter" idx="11"/>
          </p:nvPr>
        </p:nvSpPr>
        <p:spPr>
          <a:xfrm>
            <a:off x="1275947" y="1788649"/>
            <a:ext cx="10453180" cy="4743121"/>
          </a:xfrm>
        </p:spPr>
        <p:txBody>
          <a:bodyPr/>
          <a:lstStyle/>
          <a:p>
            <a:endParaRPr lang="en-BE" dirty="0"/>
          </a:p>
        </p:txBody>
      </p:sp>
      <p:pic>
        <p:nvPicPr>
          <p:cNvPr id="1026" name="Chart 9">
            <a:extLst>
              <a:ext uri="{FF2B5EF4-FFF2-40B4-BE49-F238E27FC236}">
                <a16:creationId xmlns:a16="http://schemas.microsoft.com/office/drawing/2014/main" id="{A392C8E5-7D6B-45C8-AA2B-E3C165A98F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3408" y="1788648"/>
            <a:ext cx="9729136" cy="4776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12997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03A8EBF5-64FA-F370-B512-CC29693DBC47}"/>
              </a:ext>
            </a:extLst>
          </p:cNvPr>
          <p:cNvGraphicFramePr/>
          <p:nvPr/>
        </p:nvGraphicFramePr>
        <p:xfrm>
          <a:off x="928861" y="2180861"/>
          <a:ext cx="5071129" cy="4228891"/>
        </p:xfrm>
        <a:graphic>
          <a:graphicData uri="http://schemas.openxmlformats.org/drawingml/2006/chart">
            <c:chart xmlns:c="http://schemas.openxmlformats.org/drawingml/2006/chart" xmlns:r="http://schemas.openxmlformats.org/officeDocument/2006/relationships" r:id="rId2"/>
          </a:graphicData>
        </a:graphic>
      </p:graphicFrame>
      <p:sp>
        <p:nvSpPr>
          <p:cNvPr id="36" name="Title 35">
            <a:extLst>
              <a:ext uri="{FF2B5EF4-FFF2-40B4-BE49-F238E27FC236}">
                <a16:creationId xmlns:a16="http://schemas.microsoft.com/office/drawing/2014/main" id="{A9747F2E-C293-F326-2AE2-61EC5B093117}"/>
              </a:ext>
            </a:extLst>
          </p:cNvPr>
          <p:cNvSpPr>
            <a:spLocks noGrp="1"/>
          </p:cNvSpPr>
          <p:nvPr>
            <p:ph type="title"/>
          </p:nvPr>
        </p:nvSpPr>
        <p:spPr>
          <a:xfrm>
            <a:off x="928860" y="624001"/>
            <a:ext cx="10320000" cy="418576"/>
          </a:xfrm>
        </p:spPr>
        <p:txBody>
          <a:bodyPr/>
          <a:lstStyle/>
          <a:p>
            <a:r>
              <a:rPr lang="nl-BE" sz="3200" dirty="0">
                <a:latin typeface="Alegreya Sans" panose="00000500000000000000" pitchFamily="50" charset="0"/>
              </a:rPr>
              <a:t>2023 : strong market </a:t>
            </a:r>
            <a:r>
              <a:rPr lang="nl-BE" sz="3200" dirty="0" err="1">
                <a:latin typeface="Alegreya Sans" panose="00000500000000000000" pitchFamily="50" charset="0"/>
              </a:rPr>
              <a:t>growth</a:t>
            </a:r>
            <a:r>
              <a:rPr lang="nl-BE" sz="3200" dirty="0">
                <a:latin typeface="Alegreya Sans" panose="00000500000000000000" pitchFamily="50" charset="0"/>
              </a:rPr>
              <a:t>, </a:t>
            </a:r>
            <a:r>
              <a:rPr lang="nl-BE" sz="3200" dirty="0" err="1">
                <a:latin typeface="Alegreya Sans" panose="00000500000000000000" pitchFamily="50" charset="0"/>
              </a:rPr>
              <a:t>thanks</a:t>
            </a:r>
            <a:r>
              <a:rPr lang="nl-BE" sz="3200" dirty="0">
                <a:latin typeface="Alegreya Sans" panose="00000500000000000000" pitchFamily="50" charset="0"/>
              </a:rPr>
              <a:t> </a:t>
            </a:r>
            <a:r>
              <a:rPr lang="nl-BE" sz="3200" dirty="0" err="1">
                <a:latin typeface="Alegreya Sans" panose="00000500000000000000" pitchFamily="50" charset="0"/>
              </a:rPr>
              <a:t>to</a:t>
            </a:r>
            <a:r>
              <a:rPr lang="nl-BE" sz="3200" dirty="0">
                <a:latin typeface="Alegreya Sans" panose="00000500000000000000" pitchFamily="50" charset="0"/>
              </a:rPr>
              <a:t> investment</a:t>
            </a:r>
            <a:endParaRPr lang="nl-BE" sz="3200" dirty="0"/>
          </a:p>
        </p:txBody>
      </p:sp>
      <p:sp>
        <p:nvSpPr>
          <p:cNvPr id="2" name="Slide Number Placeholder 1">
            <a:extLst>
              <a:ext uri="{FF2B5EF4-FFF2-40B4-BE49-F238E27FC236}">
                <a16:creationId xmlns:a16="http://schemas.microsoft.com/office/drawing/2014/main" id="{A2F59D96-DD48-5D1F-06E6-2740FE4DA71E}"/>
              </a:ext>
            </a:extLst>
          </p:cNvPr>
          <p:cNvSpPr>
            <a:spLocks noGrp="1"/>
          </p:cNvSpPr>
          <p:nvPr>
            <p:ph type="sldNum" sz="quarter" idx="10"/>
          </p:nvPr>
        </p:nvSpPr>
        <p:spPr>
          <a:xfrm>
            <a:off x="0" y="6234000"/>
            <a:ext cx="624000" cy="624000"/>
          </a:xfrm>
        </p:spPr>
        <p:txBody>
          <a:bodyPr/>
          <a:lstStyle/>
          <a:p>
            <a:pPr defTabSz="609585"/>
            <a:fld id="{2066355A-084C-D24E-9AD2-7E4FC41EA627}" type="slidenum">
              <a:rPr lang="en-US">
                <a:solidFill>
                  <a:prstClr val="white"/>
                </a:solidFill>
              </a:rPr>
              <a:pPr defTabSz="609585"/>
              <a:t>72</a:t>
            </a:fld>
            <a:endParaRPr lang="en-US">
              <a:solidFill>
                <a:prstClr val="white"/>
              </a:solidFill>
            </a:endParaRPr>
          </a:p>
        </p:txBody>
      </p:sp>
      <p:sp>
        <p:nvSpPr>
          <p:cNvPr id="37" name="Text Placeholder 36">
            <a:extLst>
              <a:ext uri="{FF2B5EF4-FFF2-40B4-BE49-F238E27FC236}">
                <a16:creationId xmlns:a16="http://schemas.microsoft.com/office/drawing/2014/main" id="{382B0641-E912-85AD-1C28-0F97F94A6408}"/>
              </a:ext>
            </a:extLst>
          </p:cNvPr>
          <p:cNvSpPr>
            <a:spLocks noGrp="1"/>
          </p:cNvSpPr>
          <p:nvPr>
            <p:ph type="body" sz="quarter" idx="11"/>
          </p:nvPr>
        </p:nvSpPr>
        <p:spPr>
          <a:xfrm>
            <a:off x="928861" y="1212700"/>
            <a:ext cx="10639746" cy="732701"/>
          </a:xfrm>
        </p:spPr>
        <p:txBody>
          <a:bodyPr/>
          <a:lstStyle/>
          <a:p>
            <a:r>
              <a:rPr lang="fr-BE" sz="1867" dirty="0" err="1"/>
              <a:t>Belgian</a:t>
            </a:r>
            <a:r>
              <a:rPr lang="fr-BE" sz="1867" dirty="0"/>
              <a:t> &amp; international </a:t>
            </a:r>
            <a:r>
              <a:rPr lang="fr-BE" sz="1867" dirty="0" err="1"/>
              <a:t>markets</a:t>
            </a:r>
            <a:r>
              <a:rPr lang="fr-BE" sz="1867" dirty="0"/>
              <a:t> of the </a:t>
            </a:r>
            <a:r>
              <a:rPr lang="fr-BE" sz="1867" dirty="0" err="1"/>
              <a:t>technology</a:t>
            </a:r>
            <a:r>
              <a:rPr lang="fr-BE" sz="1867" dirty="0"/>
              <a:t> </a:t>
            </a:r>
            <a:r>
              <a:rPr lang="fr-BE" sz="1867" dirty="0" err="1"/>
              <a:t>industry</a:t>
            </a:r>
            <a:r>
              <a:rPr lang="fr-BE" sz="1867" dirty="0"/>
              <a:t> </a:t>
            </a:r>
            <a:r>
              <a:rPr lang="fr-BE" sz="1867" dirty="0" err="1"/>
              <a:t>grew</a:t>
            </a:r>
            <a:r>
              <a:rPr lang="fr-BE" sz="1867" dirty="0"/>
              <a:t> by 3% in 2023. Entreprises </a:t>
            </a:r>
            <a:r>
              <a:rPr lang="fr-BE" sz="1867" dirty="0" err="1"/>
              <a:t>investment</a:t>
            </a:r>
            <a:r>
              <a:rPr lang="fr-BE" sz="1867" dirty="0"/>
              <a:t> </a:t>
            </a:r>
            <a:r>
              <a:rPr lang="fr-BE" sz="1867" dirty="0" err="1"/>
              <a:t>accelerated</a:t>
            </a:r>
            <a:r>
              <a:rPr lang="fr-BE" sz="1867" dirty="0"/>
              <a:t> to 6% </a:t>
            </a:r>
            <a:r>
              <a:rPr lang="fr-BE" sz="1867" dirty="0" err="1"/>
              <a:t>while</a:t>
            </a:r>
            <a:r>
              <a:rPr lang="fr-BE" sz="1867" dirty="0"/>
              <a:t> </a:t>
            </a:r>
            <a:r>
              <a:rPr lang="fr-BE" sz="1867" dirty="0" err="1"/>
              <a:t>industrial</a:t>
            </a:r>
            <a:r>
              <a:rPr lang="fr-BE" sz="1867" dirty="0"/>
              <a:t> and construction </a:t>
            </a:r>
            <a:r>
              <a:rPr lang="fr-BE" sz="1867" dirty="0" err="1"/>
              <a:t>activity</a:t>
            </a:r>
            <a:r>
              <a:rPr lang="fr-BE" sz="1867" dirty="0"/>
              <a:t> </a:t>
            </a:r>
            <a:r>
              <a:rPr lang="fr-BE" sz="1867" dirty="0" err="1"/>
              <a:t>decreased</a:t>
            </a:r>
            <a:r>
              <a:rPr lang="fr-BE" sz="1867" dirty="0"/>
              <a:t> and </a:t>
            </a:r>
            <a:r>
              <a:rPr lang="fr-BE" sz="1867" dirty="0" err="1"/>
              <a:t>private</a:t>
            </a:r>
            <a:r>
              <a:rPr lang="fr-BE" sz="1867" dirty="0"/>
              <a:t> </a:t>
            </a:r>
            <a:r>
              <a:rPr lang="fr-BE" sz="1867" dirty="0" err="1"/>
              <a:t>consumption</a:t>
            </a:r>
            <a:r>
              <a:rPr lang="fr-BE" sz="1867" dirty="0"/>
              <a:t> </a:t>
            </a:r>
            <a:r>
              <a:rPr lang="fr-BE" sz="1867" dirty="0" err="1"/>
              <a:t>was</a:t>
            </a:r>
            <a:r>
              <a:rPr lang="fr-BE" sz="1867" dirty="0"/>
              <a:t> </a:t>
            </a:r>
            <a:r>
              <a:rPr lang="fr-BE" sz="1867" dirty="0" err="1"/>
              <a:t>subdued</a:t>
            </a:r>
            <a:r>
              <a:rPr lang="fr-BE" sz="1867" dirty="0"/>
              <a:t> by inflation.</a:t>
            </a:r>
            <a:endParaRPr lang="en-BE" sz="1867" dirty="0"/>
          </a:p>
        </p:txBody>
      </p:sp>
      <p:sp>
        <p:nvSpPr>
          <p:cNvPr id="40" name="Text Placeholder 39">
            <a:extLst>
              <a:ext uri="{FF2B5EF4-FFF2-40B4-BE49-F238E27FC236}">
                <a16:creationId xmlns:a16="http://schemas.microsoft.com/office/drawing/2014/main" id="{EE79EA58-68C8-D366-0F30-0207779808E3}"/>
              </a:ext>
            </a:extLst>
          </p:cNvPr>
          <p:cNvSpPr>
            <a:spLocks noGrp="1"/>
          </p:cNvSpPr>
          <p:nvPr>
            <p:ph type="body" sz="quarter" idx="14"/>
          </p:nvPr>
        </p:nvSpPr>
        <p:spPr>
          <a:xfrm>
            <a:off x="1248607" y="6468800"/>
            <a:ext cx="10320000" cy="139590"/>
          </a:xfrm>
        </p:spPr>
        <p:txBody>
          <a:bodyPr/>
          <a:lstStyle/>
          <a:p>
            <a:r>
              <a:rPr lang="fr-BE" dirty="0"/>
              <a:t>source : EC </a:t>
            </a:r>
            <a:r>
              <a:rPr lang="fr-BE" dirty="0" err="1"/>
              <a:t>autumn</a:t>
            </a:r>
            <a:r>
              <a:rPr lang="fr-BE" dirty="0"/>
              <a:t> </a:t>
            </a:r>
            <a:r>
              <a:rPr lang="fr-BE" dirty="0" err="1"/>
              <a:t>forecast</a:t>
            </a:r>
            <a:r>
              <a:rPr lang="fr-BE" dirty="0"/>
              <a:t> (AMECO), </a:t>
            </a:r>
            <a:r>
              <a:rPr lang="fr-BE" dirty="0" err="1"/>
              <a:t>Euroconstruct</a:t>
            </a:r>
            <a:r>
              <a:rPr lang="fr-BE" dirty="0"/>
              <a:t>, Oxford </a:t>
            </a:r>
            <a:r>
              <a:rPr lang="fr-BE" dirty="0" err="1"/>
              <a:t>Economics</a:t>
            </a:r>
            <a:r>
              <a:rPr lang="fr-BE" dirty="0"/>
              <a:t>, NBB, + calculs Agoria </a:t>
            </a:r>
            <a:r>
              <a:rPr lang="fr-BE" dirty="0" err="1"/>
              <a:t>study</a:t>
            </a:r>
            <a:r>
              <a:rPr lang="fr-BE" dirty="0"/>
              <a:t> center</a:t>
            </a:r>
            <a:endParaRPr lang="en-BE" sz="1467" dirty="0">
              <a:solidFill>
                <a:srgbClr val="0099FF"/>
              </a:solidFill>
            </a:endParaRPr>
          </a:p>
        </p:txBody>
      </p:sp>
      <p:graphicFrame>
        <p:nvGraphicFramePr>
          <p:cNvPr id="3" name="Table 10">
            <a:extLst>
              <a:ext uri="{FF2B5EF4-FFF2-40B4-BE49-F238E27FC236}">
                <a16:creationId xmlns:a16="http://schemas.microsoft.com/office/drawing/2014/main" id="{3256EDFF-EFC3-1503-047C-06F72D597B6E}"/>
              </a:ext>
            </a:extLst>
          </p:cNvPr>
          <p:cNvGraphicFramePr>
            <a:graphicFrameLocks noGrp="1"/>
          </p:cNvGraphicFramePr>
          <p:nvPr>
            <p:extLst>
              <p:ext uri="{D42A27DB-BD31-4B8C-83A1-F6EECF244321}">
                <p14:modId xmlns:p14="http://schemas.microsoft.com/office/powerpoint/2010/main" val="609641851"/>
              </p:ext>
            </p:extLst>
          </p:nvPr>
        </p:nvGraphicFramePr>
        <p:xfrm>
          <a:off x="6645757" y="2232227"/>
          <a:ext cx="4742138" cy="3840480"/>
        </p:xfrm>
        <a:graphic>
          <a:graphicData uri="http://schemas.openxmlformats.org/drawingml/2006/table">
            <a:tbl>
              <a:tblPr firstRow="1" bandRow="1">
                <a:tableStyleId>{5C22544A-7EE6-4342-B048-85BDC9FD1C3A}</a:tableStyleId>
              </a:tblPr>
              <a:tblGrid>
                <a:gridCol w="2155028">
                  <a:extLst>
                    <a:ext uri="{9D8B030D-6E8A-4147-A177-3AD203B41FA5}">
                      <a16:colId xmlns:a16="http://schemas.microsoft.com/office/drawing/2014/main" val="18356387"/>
                    </a:ext>
                  </a:extLst>
                </a:gridCol>
                <a:gridCol w="647234">
                  <a:extLst>
                    <a:ext uri="{9D8B030D-6E8A-4147-A177-3AD203B41FA5}">
                      <a16:colId xmlns:a16="http://schemas.microsoft.com/office/drawing/2014/main" val="3980715730"/>
                    </a:ext>
                  </a:extLst>
                </a:gridCol>
                <a:gridCol w="614343">
                  <a:extLst>
                    <a:ext uri="{9D8B030D-6E8A-4147-A177-3AD203B41FA5}">
                      <a16:colId xmlns:a16="http://schemas.microsoft.com/office/drawing/2014/main" val="3971693509"/>
                    </a:ext>
                  </a:extLst>
                </a:gridCol>
                <a:gridCol w="638097">
                  <a:extLst>
                    <a:ext uri="{9D8B030D-6E8A-4147-A177-3AD203B41FA5}">
                      <a16:colId xmlns:a16="http://schemas.microsoft.com/office/drawing/2014/main" val="4246421744"/>
                    </a:ext>
                  </a:extLst>
                </a:gridCol>
                <a:gridCol w="687436">
                  <a:extLst>
                    <a:ext uri="{9D8B030D-6E8A-4147-A177-3AD203B41FA5}">
                      <a16:colId xmlns:a16="http://schemas.microsoft.com/office/drawing/2014/main" val="2280038703"/>
                    </a:ext>
                  </a:extLst>
                </a:gridCol>
              </a:tblGrid>
              <a:tr h="632669">
                <a:tc>
                  <a:txBody>
                    <a:bodyPr/>
                    <a:lstStyle/>
                    <a:p>
                      <a:endParaRPr lang="en-BE" sz="1500" dirty="0">
                        <a:latin typeface="Alegreya Sans" panose="00000500000000000000" pitchFamily="50" charset="0"/>
                      </a:endParaRPr>
                    </a:p>
                  </a:txBody>
                  <a:tcPr marL="121920" marR="121920" marT="60960" marB="60960"/>
                </a:tc>
                <a:tc>
                  <a:txBody>
                    <a:bodyPr/>
                    <a:lstStyle/>
                    <a:p>
                      <a:r>
                        <a:rPr lang="fr-BE" sz="1900" dirty="0">
                          <a:latin typeface="Alegreya Sans" panose="00000500000000000000" pitchFamily="50" charset="0"/>
                        </a:rPr>
                        <a:t>2020</a:t>
                      </a:r>
                      <a:endParaRPr lang="en-BE" sz="1900" dirty="0">
                        <a:latin typeface="Alegreya Sans" panose="00000500000000000000" pitchFamily="50" charset="0"/>
                      </a:endParaRPr>
                    </a:p>
                  </a:txBody>
                  <a:tcPr marL="121920" marR="121920" marT="60960" marB="60960"/>
                </a:tc>
                <a:tc>
                  <a:txBody>
                    <a:bodyPr/>
                    <a:lstStyle/>
                    <a:p>
                      <a:r>
                        <a:rPr lang="fr-BE" sz="1900" dirty="0">
                          <a:latin typeface="Alegreya Sans" panose="00000500000000000000" pitchFamily="50" charset="0"/>
                        </a:rPr>
                        <a:t>2021</a:t>
                      </a:r>
                      <a:endParaRPr lang="en-BE" sz="1900" dirty="0">
                        <a:latin typeface="Alegreya Sans" panose="00000500000000000000" pitchFamily="50" charset="0"/>
                      </a:endParaRPr>
                    </a:p>
                  </a:txBody>
                  <a:tcPr marL="121920" marR="121920" marT="60960" marB="60960"/>
                </a:tc>
                <a:tc>
                  <a:txBody>
                    <a:bodyPr/>
                    <a:lstStyle/>
                    <a:p>
                      <a:r>
                        <a:rPr lang="fr-BE" sz="1900" dirty="0">
                          <a:latin typeface="Alegreya Sans" panose="00000500000000000000" pitchFamily="50" charset="0"/>
                        </a:rPr>
                        <a:t>2022</a:t>
                      </a:r>
                      <a:endParaRPr lang="en-BE" sz="1900" dirty="0">
                        <a:latin typeface="Alegreya Sans" panose="00000500000000000000" pitchFamily="50" charset="0"/>
                      </a:endParaRPr>
                    </a:p>
                  </a:txBody>
                  <a:tcPr marL="121920" marR="121920" marT="60960" marB="60960"/>
                </a:tc>
                <a:tc>
                  <a:txBody>
                    <a:bodyPr/>
                    <a:lstStyle/>
                    <a:p>
                      <a:r>
                        <a:rPr lang="fr-BE" sz="1900" dirty="0">
                          <a:latin typeface="Alegreya Sans" panose="00000500000000000000" pitchFamily="50" charset="0"/>
                        </a:rPr>
                        <a:t>2023</a:t>
                      </a:r>
                      <a:endParaRPr lang="en-BE" sz="1900" dirty="0">
                        <a:latin typeface="Alegreya Sans" panose="00000500000000000000" pitchFamily="50" charset="0"/>
                      </a:endParaRPr>
                    </a:p>
                  </a:txBody>
                  <a:tcPr marL="121920" marR="121920" marT="60960" marB="60960"/>
                </a:tc>
                <a:extLst>
                  <a:ext uri="{0D108BD9-81ED-4DB2-BD59-A6C34878D82A}">
                    <a16:rowId xmlns:a16="http://schemas.microsoft.com/office/drawing/2014/main" val="3417082912"/>
                  </a:ext>
                </a:extLst>
              </a:tr>
              <a:tr h="770205">
                <a:tc>
                  <a:txBody>
                    <a:bodyPr/>
                    <a:lstStyle/>
                    <a:p>
                      <a:r>
                        <a:rPr lang="fr-BE" sz="1600" dirty="0">
                          <a:latin typeface="Alegreya Sans" panose="00000500000000000000" pitchFamily="50" charset="0"/>
                        </a:rPr>
                        <a:t>Total </a:t>
                      </a:r>
                      <a:r>
                        <a:rPr lang="fr-BE" sz="1600" dirty="0" err="1">
                          <a:latin typeface="Alegreya Sans" panose="00000500000000000000" pitchFamily="50" charset="0"/>
                        </a:rPr>
                        <a:t>market</a:t>
                      </a:r>
                      <a:r>
                        <a:rPr lang="fr-BE" sz="1600" dirty="0">
                          <a:latin typeface="Alegreya Sans" panose="00000500000000000000" pitchFamily="50" charset="0"/>
                        </a:rPr>
                        <a:t> of the </a:t>
                      </a:r>
                      <a:r>
                        <a:rPr lang="fr-BE" sz="1600" dirty="0" err="1">
                          <a:latin typeface="Alegreya Sans" panose="00000500000000000000" pitchFamily="50" charset="0"/>
                        </a:rPr>
                        <a:t>Belgian</a:t>
                      </a:r>
                      <a:r>
                        <a:rPr lang="fr-BE" sz="1600" dirty="0">
                          <a:latin typeface="Alegreya Sans" panose="00000500000000000000" pitchFamily="50" charset="0"/>
                        </a:rPr>
                        <a:t> </a:t>
                      </a:r>
                      <a:r>
                        <a:rPr lang="fr-BE" sz="1600" dirty="0" err="1">
                          <a:latin typeface="Alegreya Sans" panose="00000500000000000000" pitchFamily="50" charset="0"/>
                        </a:rPr>
                        <a:t>technology</a:t>
                      </a:r>
                      <a:r>
                        <a:rPr lang="fr-BE" sz="1600" dirty="0">
                          <a:latin typeface="Alegreya Sans" panose="00000500000000000000" pitchFamily="50" charset="0"/>
                        </a:rPr>
                        <a:t> </a:t>
                      </a:r>
                      <a:r>
                        <a:rPr lang="fr-BE" sz="1600" dirty="0" err="1">
                          <a:latin typeface="Alegreya Sans" panose="00000500000000000000" pitchFamily="50" charset="0"/>
                        </a:rPr>
                        <a:t>industry</a:t>
                      </a:r>
                      <a:endParaRPr lang="en-BE" sz="1600" dirty="0">
                        <a:latin typeface="Alegreya Sans" panose="00000500000000000000" pitchFamily="50" charset="0"/>
                      </a:endParaRPr>
                    </a:p>
                  </a:txBody>
                  <a:tcPr marL="121920" marR="121920" marT="60960" marB="60960"/>
                </a:tc>
                <a:tc>
                  <a:txBody>
                    <a:bodyPr/>
                    <a:lstStyle/>
                    <a:p>
                      <a:pPr algn="ctr"/>
                      <a:r>
                        <a:rPr lang="fr-BE" sz="1500" dirty="0">
                          <a:latin typeface="Alegreya Sans" panose="00000500000000000000" pitchFamily="50" charset="0"/>
                        </a:rPr>
                        <a:t>-7,6</a:t>
                      </a:r>
                      <a:endParaRPr lang="en-BE" sz="1500" dirty="0">
                        <a:latin typeface="Alegreya Sans" panose="00000500000000000000" pitchFamily="50" charset="0"/>
                      </a:endParaRPr>
                    </a:p>
                  </a:txBody>
                  <a:tcPr marL="121920" marR="121920" marT="60960" marB="60960" anchor="ctr"/>
                </a:tc>
                <a:tc>
                  <a:txBody>
                    <a:bodyPr/>
                    <a:lstStyle/>
                    <a:p>
                      <a:pPr algn="ctr"/>
                      <a:r>
                        <a:rPr lang="fr-BE" sz="1500" dirty="0">
                          <a:latin typeface="Alegreya Sans" panose="00000500000000000000" pitchFamily="50" charset="0"/>
                        </a:rPr>
                        <a:t>5,7</a:t>
                      </a:r>
                      <a:endParaRPr lang="en-BE" sz="1500" dirty="0">
                        <a:latin typeface="Alegreya Sans" panose="00000500000000000000" pitchFamily="50" charset="0"/>
                      </a:endParaRPr>
                    </a:p>
                  </a:txBody>
                  <a:tcPr marL="121920" marR="121920" marT="60960" marB="60960" anchor="ctr"/>
                </a:tc>
                <a:tc>
                  <a:txBody>
                    <a:bodyPr/>
                    <a:lstStyle/>
                    <a:p>
                      <a:pPr algn="ctr"/>
                      <a:r>
                        <a:rPr lang="fr-BE" sz="1500" dirty="0">
                          <a:latin typeface="Alegreya Sans" panose="00000500000000000000" pitchFamily="50" charset="0"/>
                        </a:rPr>
                        <a:t>1,8</a:t>
                      </a:r>
                      <a:endParaRPr lang="en-BE" sz="1500" dirty="0">
                        <a:latin typeface="Alegreya Sans" panose="00000500000000000000" pitchFamily="50" charset="0"/>
                      </a:endParaRPr>
                    </a:p>
                  </a:txBody>
                  <a:tcPr marL="121920" marR="121920" marT="60960" marB="60960" anchor="ctr"/>
                </a:tc>
                <a:tc>
                  <a:txBody>
                    <a:bodyPr/>
                    <a:lstStyle/>
                    <a:p>
                      <a:pPr algn="ctr"/>
                      <a:r>
                        <a:rPr lang="fr-BE" sz="1900" b="1" dirty="0">
                          <a:latin typeface="Alegreya Sans" panose="00000500000000000000" pitchFamily="50" charset="0"/>
                        </a:rPr>
                        <a:t>3</a:t>
                      </a:r>
                      <a:endParaRPr lang="en-BE" sz="1900" b="1" dirty="0">
                        <a:latin typeface="Alegreya Sans" panose="00000500000000000000" pitchFamily="50" charset="0"/>
                      </a:endParaRPr>
                    </a:p>
                  </a:txBody>
                  <a:tcPr marL="121920" marR="121920" marT="60960" marB="60960" anchor="ctr"/>
                </a:tc>
                <a:extLst>
                  <a:ext uri="{0D108BD9-81ED-4DB2-BD59-A6C34878D82A}">
                    <a16:rowId xmlns:a16="http://schemas.microsoft.com/office/drawing/2014/main" val="3832849120"/>
                  </a:ext>
                </a:extLst>
              </a:tr>
              <a:tr h="770205">
                <a:tc>
                  <a:txBody>
                    <a:bodyPr/>
                    <a:lstStyle/>
                    <a:p>
                      <a:r>
                        <a:rPr lang="fr-BE" sz="1600" dirty="0">
                          <a:latin typeface="Alegreya Sans" panose="00000500000000000000" pitchFamily="50" charset="0"/>
                        </a:rPr>
                        <a:t>Investments of entreprises and public </a:t>
                      </a:r>
                      <a:r>
                        <a:rPr lang="fr-BE" sz="1600" dirty="0" err="1">
                          <a:latin typeface="Alegreya Sans" panose="00000500000000000000" pitchFamily="50" charset="0"/>
                        </a:rPr>
                        <a:t>sector</a:t>
                      </a:r>
                      <a:endParaRPr lang="en-BE" sz="1600" dirty="0">
                        <a:latin typeface="Alegreya Sans" panose="00000500000000000000" pitchFamily="50" charset="0"/>
                      </a:endParaRPr>
                    </a:p>
                  </a:txBody>
                  <a:tcPr marL="121920" marR="121920" marT="60960" marB="60960"/>
                </a:tc>
                <a:tc>
                  <a:txBody>
                    <a:bodyPr/>
                    <a:lstStyle/>
                    <a:p>
                      <a:pPr algn="ctr"/>
                      <a:r>
                        <a:rPr lang="fr-BE" sz="1500" dirty="0">
                          <a:latin typeface="Alegreya Sans" panose="00000500000000000000" pitchFamily="50" charset="0"/>
                        </a:rPr>
                        <a:t>-9,2</a:t>
                      </a:r>
                      <a:endParaRPr lang="en-BE" sz="1500" dirty="0">
                        <a:latin typeface="Alegreya Sans" panose="00000500000000000000" pitchFamily="50" charset="0"/>
                      </a:endParaRPr>
                    </a:p>
                  </a:txBody>
                  <a:tcPr marL="121920" marR="121920" marT="60960" marB="60960" anchor="ctr"/>
                </a:tc>
                <a:tc>
                  <a:txBody>
                    <a:bodyPr/>
                    <a:lstStyle/>
                    <a:p>
                      <a:pPr algn="ctr"/>
                      <a:r>
                        <a:rPr lang="fr-BE" sz="1500" dirty="0">
                          <a:latin typeface="Alegreya Sans" panose="00000500000000000000" pitchFamily="50" charset="0"/>
                        </a:rPr>
                        <a:t>6,2</a:t>
                      </a:r>
                      <a:endParaRPr lang="en-BE" sz="1500" dirty="0">
                        <a:latin typeface="Alegreya Sans" panose="00000500000000000000" pitchFamily="50" charset="0"/>
                      </a:endParaRPr>
                    </a:p>
                  </a:txBody>
                  <a:tcPr marL="121920" marR="121920" marT="60960" marB="60960" anchor="ctr"/>
                </a:tc>
                <a:tc>
                  <a:txBody>
                    <a:bodyPr/>
                    <a:lstStyle/>
                    <a:p>
                      <a:pPr algn="ctr"/>
                      <a:r>
                        <a:rPr lang="fr-BE" sz="1500" dirty="0">
                          <a:latin typeface="Alegreya Sans" panose="00000500000000000000" pitchFamily="50" charset="0"/>
                        </a:rPr>
                        <a:t>2,1</a:t>
                      </a:r>
                      <a:endParaRPr lang="en-BE" sz="1500" dirty="0">
                        <a:latin typeface="Alegreya Sans" panose="00000500000000000000" pitchFamily="50" charset="0"/>
                      </a:endParaRPr>
                    </a:p>
                  </a:txBody>
                  <a:tcPr marL="121920" marR="121920" marT="60960" marB="60960" anchor="ctr"/>
                </a:tc>
                <a:tc>
                  <a:txBody>
                    <a:bodyPr/>
                    <a:lstStyle/>
                    <a:p>
                      <a:pPr algn="ctr"/>
                      <a:r>
                        <a:rPr lang="fr-BE" sz="1900" b="1" dirty="0">
                          <a:latin typeface="Alegreya Sans" panose="00000500000000000000" pitchFamily="50" charset="0"/>
                        </a:rPr>
                        <a:t>6</a:t>
                      </a:r>
                      <a:endParaRPr lang="en-BE" sz="1900" b="1" dirty="0">
                        <a:latin typeface="Alegreya Sans" panose="00000500000000000000" pitchFamily="50" charset="0"/>
                      </a:endParaRPr>
                    </a:p>
                  </a:txBody>
                  <a:tcPr marL="121920" marR="121920" marT="60960" marB="60960" anchor="ctr"/>
                </a:tc>
                <a:extLst>
                  <a:ext uri="{0D108BD9-81ED-4DB2-BD59-A6C34878D82A}">
                    <a16:rowId xmlns:a16="http://schemas.microsoft.com/office/drawing/2014/main" val="366555345"/>
                  </a:ext>
                </a:extLst>
              </a:tr>
              <a:tr h="371349">
                <a:tc>
                  <a:txBody>
                    <a:bodyPr/>
                    <a:lstStyle/>
                    <a:p>
                      <a:r>
                        <a:rPr lang="fr-BE" sz="1600" dirty="0" err="1">
                          <a:latin typeface="Alegreya Sans" panose="00000500000000000000" pitchFamily="50" charset="0"/>
                        </a:rPr>
                        <a:t>Industrial</a:t>
                      </a:r>
                      <a:r>
                        <a:rPr lang="fr-BE" sz="1600" dirty="0">
                          <a:latin typeface="Alegreya Sans" panose="00000500000000000000" pitchFamily="50" charset="0"/>
                        </a:rPr>
                        <a:t> </a:t>
                      </a:r>
                      <a:r>
                        <a:rPr lang="fr-BE" sz="1600" dirty="0" err="1">
                          <a:latin typeface="Alegreya Sans" panose="00000500000000000000" pitchFamily="50" charset="0"/>
                        </a:rPr>
                        <a:t>activity</a:t>
                      </a:r>
                      <a:endParaRPr lang="en-BE" sz="1600" dirty="0">
                        <a:latin typeface="Alegreya Sans" panose="00000500000000000000" pitchFamily="50" charset="0"/>
                      </a:endParaRPr>
                    </a:p>
                  </a:txBody>
                  <a:tcPr marL="121920" marR="121920" marT="60960" marB="60960"/>
                </a:tc>
                <a:tc>
                  <a:txBody>
                    <a:bodyPr/>
                    <a:lstStyle/>
                    <a:p>
                      <a:pPr algn="ctr"/>
                      <a:r>
                        <a:rPr lang="fr-BE" sz="1500" dirty="0">
                          <a:latin typeface="Alegreya Sans" panose="00000500000000000000" pitchFamily="50" charset="0"/>
                        </a:rPr>
                        <a:t>-4,8</a:t>
                      </a:r>
                      <a:endParaRPr lang="en-BE" sz="1500" dirty="0">
                        <a:latin typeface="Alegreya Sans" panose="00000500000000000000" pitchFamily="50" charset="0"/>
                      </a:endParaRPr>
                    </a:p>
                  </a:txBody>
                  <a:tcPr marL="121920" marR="121920" marT="60960" marB="60960" anchor="ctr"/>
                </a:tc>
                <a:tc>
                  <a:txBody>
                    <a:bodyPr/>
                    <a:lstStyle/>
                    <a:p>
                      <a:pPr algn="ctr"/>
                      <a:r>
                        <a:rPr lang="fr-BE" sz="1500" dirty="0">
                          <a:latin typeface="Alegreya Sans" panose="00000500000000000000" pitchFamily="50" charset="0"/>
                        </a:rPr>
                        <a:t>5,4</a:t>
                      </a:r>
                    </a:p>
                  </a:txBody>
                  <a:tcPr marL="121920" marR="121920" marT="60960" marB="60960" anchor="ctr"/>
                </a:tc>
                <a:tc>
                  <a:txBody>
                    <a:bodyPr/>
                    <a:lstStyle/>
                    <a:p>
                      <a:pPr algn="ctr"/>
                      <a:r>
                        <a:rPr lang="fr-BE" sz="1500" dirty="0">
                          <a:latin typeface="Alegreya Sans" panose="00000500000000000000" pitchFamily="50" charset="0"/>
                        </a:rPr>
                        <a:t>1,3</a:t>
                      </a:r>
                      <a:endParaRPr lang="en-BE" sz="1500" dirty="0">
                        <a:latin typeface="Alegreya Sans" panose="00000500000000000000" pitchFamily="50" charset="0"/>
                      </a:endParaRPr>
                    </a:p>
                  </a:txBody>
                  <a:tcPr marL="121920" marR="121920" marT="60960" marB="60960" anchor="ctr"/>
                </a:tc>
                <a:tc>
                  <a:txBody>
                    <a:bodyPr/>
                    <a:lstStyle/>
                    <a:p>
                      <a:pPr algn="ctr"/>
                      <a:r>
                        <a:rPr lang="fr-BE" sz="1900" b="1" dirty="0">
                          <a:latin typeface="Alegreya Sans" panose="00000500000000000000" pitchFamily="50" charset="0"/>
                        </a:rPr>
                        <a:t>-2</a:t>
                      </a:r>
                      <a:endParaRPr lang="en-BE" sz="1900" b="1" dirty="0">
                        <a:latin typeface="Alegreya Sans" panose="00000500000000000000" pitchFamily="50" charset="0"/>
                      </a:endParaRPr>
                    </a:p>
                  </a:txBody>
                  <a:tcPr marL="121920" marR="121920" marT="60960" marB="60960" anchor="ctr"/>
                </a:tc>
                <a:extLst>
                  <a:ext uri="{0D108BD9-81ED-4DB2-BD59-A6C34878D82A}">
                    <a16:rowId xmlns:a16="http://schemas.microsoft.com/office/drawing/2014/main" val="3645112301"/>
                  </a:ext>
                </a:extLst>
              </a:tr>
              <a:tr h="550147">
                <a:tc>
                  <a:txBody>
                    <a:bodyPr/>
                    <a:lstStyle/>
                    <a:p>
                      <a:r>
                        <a:rPr lang="fr-BE" sz="1600" dirty="0">
                          <a:latin typeface="Alegreya Sans" panose="00000500000000000000" pitchFamily="50" charset="0"/>
                        </a:rPr>
                        <a:t>Activity in construction </a:t>
                      </a:r>
                      <a:r>
                        <a:rPr lang="fr-BE" sz="1600" dirty="0" err="1">
                          <a:latin typeface="Alegreya Sans" panose="00000500000000000000" pitchFamily="50" charset="0"/>
                        </a:rPr>
                        <a:t>sector</a:t>
                      </a:r>
                      <a:endParaRPr lang="en-BE" sz="1600" dirty="0">
                        <a:latin typeface="Alegreya Sans" panose="00000500000000000000" pitchFamily="50" charset="0"/>
                      </a:endParaRPr>
                    </a:p>
                  </a:txBody>
                  <a:tcPr marL="121920" marR="121920" marT="60960" marB="60960"/>
                </a:tc>
                <a:tc>
                  <a:txBody>
                    <a:bodyPr/>
                    <a:lstStyle/>
                    <a:p>
                      <a:pPr algn="ctr"/>
                      <a:r>
                        <a:rPr lang="fr-BE" sz="1500" dirty="0">
                          <a:latin typeface="Alegreya Sans" panose="00000500000000000000" pitchFamily="50" charset="0"/>
                        </a:rPr>
                        <a:t>-5,5</a:t>
                      </a:r>
                      <a:endParaRPr lang="en-BE" sz="1500" dirty="0">
                        <a:latin typeface="Alegreya Sans" panose="00000500000000000000" pitchFamily="50" charset="0"/>
                      </a:endParaRPr>
                    </a:p>
                  </a:txBody>
                  <a:tcPr marL="121920" marR="121920" marT="60960" marB="60960" anchor="ctr"/>
                </a:tc>
                <a:tc>
                  <a:txBody>
                    <a:bodyPr/>
                    <a:lstStyle/>
                    <a:p>
                      <a:pPr algn="ctr"/>
                      <a:r>
                        <a:rPr lang="fr-BE" sz="1500" dirty="0">
                          <a:latin typeface="Alegreya Sans" panose="00000500000000000000" pitchFamily="50" charset="0"/>
                        </a:rPr>
                        <a:t>4,9</a:t>
                      </a:r>
                      <a:endParaRPr lang="en-BE" sz="1500" dirty="0">
                        <a:latin typeface="Alegreya Sans" panose="00000500000000000000" pitchFamily="50" charset="0"/>
                      </a:endParaRPr>
                    </a:p>
                  </a:txBody>
                  <a:tcPr marL="121920" marR="121920" marT="60960" marB="60960" anchor="ctr"/>
                </a:tc>
                <a:tc>
                  <a:txBody>
                    <a:bodyPr/>
                    <a:lstStyle/>
                    <a:p>
                      <a:pPr algn="ctr"/>
                      <a:r>
                        <a:rPr lang="fr-BE" sz="1500" dirty="0">
                          <a:latin typeface="Alegreya Sans" panose="00000500000000000000" pitchFamily="50" charset="0"/>
                        </a:rPr>
                        <a:t>-0,6</a:t>
                      </a:r>
                      <a:endParaRPr lang="en-BE" sz="1500" dirty="0">
                        <a:latin typeface="Alegreya Sans" panose="00000500000000000000" pitchFamily="50" charset="0"/>
                      </a:endParaRPr>
                    </a:p>
                  </a:txBody>
                  <a:tcPr marL="121920" marR="121920" marT="60960" marB="60960" anchor="ctr"/>
                </a:tc>
                <a:tc>
                  <a:txBody>
                    <a:bodyPr/>
                    <a:lstStyle/>
                    <a:p>
                      <a:pPr algn="ctr"/>
                      <a:r>
                        <a:rPr lang="fr-BE" sz="1900" b="1" dirty="0">
                          <a:latin typeface="Alegreya Sans" panose="00000500000000000000" pitchFamily="50" charset="0"/>
                        </a:rPr>
                        <a:t>-1</a:t>
                      </a:r>
                      <a:endParaRPr lang="en-BE" sz="1900" b="1" dirty="0">
                        <a:latin typeface="Alegreya Sans" panose="00000500000000000000" pitchFamily="50" charset="0"/>
                      </a:endParaRPr>
                    </a:p>
                  </a:txBody>
                  <a:tcPr marL="121920" marR="121920" marT="60960" marB="60960" anchor="ctr"/>
                </a:tc>
                <a:extLst>
                  <a:ext uri="{0D108BD9-81ED-4DB2-BD59-A6C34878D82A}">
                    <a16:rowId xmlns:a16="http://schemas.microsoft.com/office/drawing/2014/main" val="1977687594"/>
                  </a:ext>
                </a:extLst>
              </a:tr>
              <a:tr h="371349">
                <a:tc>
                  <a:txBody>
                    <a:bodyPr/>
                    <a:lstStyle/>
                    <a:p>
                      <a:r>
                        <a:rPr lang="fr-BE" sz="1600" dirty="0" err="1">
                          <a:latin typeface="Alegreya Sans" panose="00000500000000000000" pitchFamily="50" charset="0"/>
                        </a:rPr>
                        <a:t>Private</a:t>
                      </a:r>
                      <a:r>
                        <a:rPr lang="fr-BE" sz="1600" dirty="0">
                          <a:latin typeface="Alegreya Sans" panose="00000500000000000000" pitchFamily="50" charset="0"/>
                        </a:rPr>
                        <a:t> </a:t>
                      </a:r>
                      <a:r>
                        <a:rPr lang="fr-BE" sz="1600" dirty="0" err="1">
                          <a:latin typeface="Alegreya Sans" panose="00000500000000000000" pitchFamily="50" charset="0"/>
                        </a:rPr>
                        <a:t>consumption</a:t>
                      </a:r>
                      <a:endParaRPr lang="en-BE" sz="1600" dirty="0">
                        <a:latin typeface="Alegreya Sans" panose="00000500000000000000" pitchFamily="50" charset="0"/>
                      </a:endParaRPr>
                    </a:p>
                  </a:txBody>
                  <a:tcPr marL="121920" marR="121920" marT="60960" marB="60960"/>
                </a:tc>
                <a:tc>
                  <a:txBody>
                    <a:bodyPr/>
                    <a:lstStyle/>
                    <a:p>
                      <a:pPr algn="ctr"/>
                      <a:r>
                        <a:rPr lang="fr-BE" sz="1500" dirty="0">
                          <a:latin typeface="Alegreya Sans" panose="00000500000000000000" pitchFamily="50" charset="0"/>
                        </a:rPr>
                        <a:t>-7,7</a:t>
                      </a:r>
                      <a:endParaRPr lang="en-BE" sz="1500" dirty="0">
                        <a:latin typeface="Alegreya Sans" panose="00000500000000000000" pitchFamily="50" charset="0"/>
                      </a:endParaRPr>
                    </a:p>
                  </a:txBody>
                  <a:tcPr marL="121920" marR="121920" marT="60960" marB="60960" anchor="ctr"/>
                </a:tc>
                <a:tc>
                  <a:txBody>
                    <a:bodyPr/>
                    <a:lstStyle/>
                    <a:p>
                      <a:pPr algn="ctr"/>
                      <a:r>
                        <a:rPr lang="fr-BE" sz="1500" dirty="0">
                          <a:latin typeface="Alegreya Sans" panose="00000500000000000000" pitchFamily="50" charset="0"/>
                        </a:rPr>
                        <a:t>5,5</a:t>
                      </a:r>
                      <a:endParaRPr lang="en-BE" sz="1500" dirty="0">
                        <a:latin typeface="Alegreya Sans" panose="00000500000000000000" pitchFamily="50" charset="0"/>
                      </a:endParaRPr>
                    </a:p>
                  </a:txBody>
                  <a:tcPr marL="121920" marR="121920" marT="60960" marB="60960" anchor="ctr"/>
                </a:tc>
                <a:tc>
                  <a:txBody>
                    <a:bodyPr/>
                    <a:lstStyle/>
                    <a:p>
                      <a:pPr algn="ctr"/>
                      <a:r>
                        <a:rPr lang="fr-BE" sz="1500" dirty="0">
                          <a:latin typeface="Alegreya Sans" panose="00000500000000000000" pitchFamily="50" charset="0"/>
                        </a:rPr>
                        <a:t>3,7</a:t>
                      </a:r>
                      <a:endParaRPr lang="en-BE" sz="1500" dirty="0">
                        <a:latin typeface="Alegreya Sans" panose="00000500000000000000" pitchFamily="50" charset="0"/>
                      </a:endParaRPr>
                    </a:p>
                  </a:txBody>
                  <a:tcPr marL="121920" marR="121920" marT="60960" marB="60960" anchor="ctr"/>
                </a:tc>
                <a:tc>
                  <a:txBody>
                    <a:bodyPr/>
                    <a:lstStyle/>
                    <a:p>
                      <a:pPr algn="ctr"/>
                      <a:r>
                        <a:rPr lang="fr-BE" sz="1900" b="1" dirty="0">
                          <a:latin typeface="Alegreya Sans" panose="00000500000000000000" pitchFamily="50" charset="0"/>
                        </a:rPr>
                        <a:t>1</a:t>
                      </a:r>
                      <a:endParaRPr lang="en-BE" sz="1900" b="1" dirty="0">
                        <a:latin typeface="Alegreya Sans" panose="00000500000000000000" pitchFamily="50" charset="0"/>
                      </a:endParaRPr>
                    </a:p>
                  </a:txBody>
                  <a:tcPr marL="121920" marR="121920" marT="60960" marB="60960" anchor="ctr"/>
                </a:tc>
                <a:extLst>
                  <a:ext uri="{0D108BD9-81ED-4DB2-BD59-A6C34878D82A}">
                    <a16:rowId xmlns:a16="http://schemas.microsoft.com/office/drawing/2014/main" val="1977130350"/>
                  </a:ext>
                </a:extLst>
              </a:tr>
            </a:tbl>
          </a:graphicData>
        </a:graphic>
      </p:graphicFrame>
      <p:sp>
        <p:nvSpPr>
          <p:cNvPr id="4" name="TextBox 3">
            <a:extLst>
              <a:ext uri="{FF2B5EF4-FFF2-40B4-BE49-F238E27FC236}">
                <a16:creationId xmlns:a16="http://schemas.microsoft.com/office/drawing/2014/main" id="{BDAB244C-C2C7-17AD-87E9-FFA43C209472}"/>
              </a:ext>
            </a:extLst>
          </p:cNvPr>
          <p:cNvSpPr txBox="1"/>
          <p:nvPr/>
        </p:nvSpPr>
        <p:spPr>
          <a:xfrm>
            <a:off x="815413" y="1962422"/>
            <a:ext cx="5525483" cy="584775"/>
          </a:xfrm>
          <a:prstGeom prst="rect">
            <a:avLst/>
          </a:prstGeom>
          <a:noFill/>
        </p:spPr>
        <p:txBody>
          <a:bodyPr wrap="square" rtlCol="0">
            <a:spAutoFit/>
          </a:bodyPr>
          <a:lstStyle/>
          <a:p>
            <a:pPr defTabSz="609585">
              <a:tabLst>
                <a:tab pos="4063898" algn="l"/>
              </a:tabLst>
            </a:pPr>
            <a:r>
              <a:rPr lang="fr-BE" sz="1600" i="1" dirty="0">
                <a:solidFill>
                  <a:srgbClr val="1900FF"/>
                </a:solidFill>
                <a:latin typeface="Alegreya Sans"/>
              </a:rPr>
              <a:t>2015 = 100 	</a:t>
            </a:r>
            <a:r>
              <a:rPr lang="fr-BE" sz="1600" i="1" dirty="0">
                <a:solidFill>
                  <a:srgbClr val="32F0C2">
                    <a:lumMod val="75000"/>
                  </a:srgbClr>
                </a:solidFill>
                <a:latin typeface="Alegreya Sans"/>
              </a:rPr>
              <a:t>% </a:t>
            </a:r>
            <a:r>
              <a:rPr lang="fr-BE" sz="1600" i="1" dirty="0" err="1">
                <a:solidFill>
                  <a:srgbClr val="32F0C2">
                    <a:lumMod val="75000"/>
                  </a:srgbClr>
                </a:solidFill>
                <a:latin typeface="Alegreya Sans"/>
              </a:rPr>
              <a:t>year</a:t>
            </a:r>
            <a:r>
              <a:rPr lang="fr-BE" sz="1600" i="1" dirty="0">
                <a:solidFill>
                  <a:srgbClr val="32F0C2">
                    <a:lumMod val="75000"/>
                  </a:srgbClr>
                </a:solidFill>
                <a:latin typeface="Alegreya Sans"/>
              </a:rPr>
              <a:t> on </a:t>
            </a:r>
            <a:r>
              <a:rPr lang="fr-BE" sz="1600" i="1" dirty="0" err="1">
                <a:solidFill>
                  <a:srgbClr val="32F0C2">
                    <a:lumMod val="75000"/>
                  </a:srgbClr>
                </a:solidFill>
                <a:latin typeface="Alegreya Sans"/>
              </a:rPr>
              <a:t>year</a:t>
            </a:r>
            <a:endParaRPr lang="en-BE" sz="1600" i="1" dirty="0">
              <a:solidFill>
                <a:srgbClr val="32F0C2">
                  <a:lumMod val="75000"/>
                </a:srgbClr>
              </a:solidFill>
              <a:latin typeface="Alegreya Sans"/>
            </a:endParaRPr>
          </a:p>
        </p:txBody>
      </p:sp>
    </p:spTree>
    <p:extLst>
      <p:ext uri="{BB962C8B-B14F-4D97-AF65-F5344CB8AC3E}">
        <p14:creationId xmlns:p14="http://schemas.microsoft.com/office/powerpoint/2010/main" val="4206221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F38AFA4-2C43-0239-786F-D14596CE6FF0}"/>
              </a:ext>
            </a:extLst>
          </p:cNvPr>
          <p:cNvSpPr>
            <a:spLocks noGrp="1"/>
          </p:cNvSpPr>
          <p:nvPr>
            <p:ph type="title"/>
          </p:nvPr>
        </p:nvSpPr>
        <p:spPr>
          <a:xfrm>
            <a:off x="815414" y="637046"/>
            <a:ext cx="10663620" cy="941796"/>
          </a:xfrm>
        </p:spPr>
        <p:txBody>
          <a:bodyPr/>
          <a:lstStyle/>
          <a:p>
            <a:r>
              <a:rPr lang="fr-FR" sz="3600" dirty="0"/>
              <a:t>2023 : high obstacles to production </a:t>
            </a:r>
            <a:r>
              <a:rPr lang="fr-FR" sz="3600" dirty="0" err="1"/>
              <a:t>throughout</a:t>
            </a:r>
            <a:r>
              <a:rPr lang="fr-FR" sz="3600" dirty="0"/>
              <a:t> the </a:t>
            </a:r>
            <a:r>
              <a:rPr lang="fr-FR" sz="3600" dirty="0" err="1"/>
              <a:t>year</a:t>
            </a:r>
            <a:endParaRPr lang="nl-BE" sz="3200" dirty="0"/>
          </a:p>
        </p:txBody>
      </p:sp>
      <p:sp>
        <p:nvSpPr>
          <p:cNvPr id="2" name="Slide Number Placeholder 1">
            <a:extLst>
              <a:ext uri="{FF2B5EF4-FFF2-40B4-BE49-F238E27FC236}">
                <a16:creationId xmlns:a16="http://schemas.microsoft.com/office/drawing/2014/main" id="{BDF87C12-F3FB-39AE-FD0B-9C24C886DD24}"/>
              </a:ext>
            </a:extLst>
          </p:cNvPr>
          <p:cNvSpPr>
            <a:spLocks noGrp="1"/>
          </p:cNvSpPr>
          <p:nvPr>
            <p:ph type="sldNum" sz="quarter" idx="10"/>
          </p:nvPr>
        </p:nvSpPr>
        <p:spPr>
          <a:xfrm>
            <a:off x="0" y="6234000"/>
            <a:ext cx="624000" cy="624000"/>
          </a:xfrm>
        </p:spPr>
        <p:txBody>
          <a:bodyPr/>
          <a:lstStyle/>
          <a:p>
            <a:pPr defTabSz="609585"/>
            <a:fld id="{2066355A-084C-D24E-9AD2-7E4FC41EA627}" type="slidenum">
              <a:rPr lang="en-US">
                <a:solidFill>
                  <a:prstClr val="white"/>
                </a:solidFill>
              </a:rPr>
              <a:pPr defTabSz="609585"/>
              <a:t>73</a:t>
            </a:fld>
            <a:endParaRPr lang="en-US" dirty="0">
              <a:solidFill>
                <a:prstClr val="white"/>
              </a:solidFill>
            </a:endParaRPr>
          </a:p>
        </p:txBody>
      </p:sp>
      <p:pic>
        <p:nvPicPr>
          <p:cNvPr id="3" name="Content Placeholder 7">
            <a:extLst>
              <a:ext uri="{FF2B5EF4-FFF2-40B4-BE49-F238E27FC236}">
                <a16:creationId xmlns:a16="http://schemas.microsoft.com/office/drawing/2014/main" id="{A7008665-BE24-CAF9-1340-053AD401C99F}"/>
              </a:ext>
            </a:extLst>
          </p:cNvPr>
          <p:cNvPicPr>
            <a:picLocks noChangeAspect="1"/>
          </p:cNvPicPr>
          <p:nvPr/>
        </p:nvPicPr>
        <p:blipFill>
          <a:blip r:embed="rId2"/>
          <a:stretch>
            <a:fillRect/>
          </a:stretch>
        </p:blipFill>
        <p:spPr>
          <a:xfrm>
            <a:off x="624000" y="2607168"/>
            <a:ext cx="11459257" cy="3411953"/>
          </a:xfrm>
          <a:prstGeom prst="rect">
            <a:avLst/>
          </a:prstGeom>
        </p:spPr>
      </p:pic>
      <p:sp>
        <p:nvSpPr>
          <p:cNvPr id="4" name="TextBox 3">
            <a:extLst>
              <a:ext uri="{FF2B5EF4-FFF2-40B4-BE49-F238E27FC236}">
                <a16:creationId xmlns:a16="http://schemas.microsoft.com/office/drawing/2014/main" id="{385B0425-14D0-E1DE-E107-366A6569F51B}"/>
              </a:ext>
            </a:extLst>
          </p:cNvPr>
          <p:cNvSpPr txBox="1"/>
          <p:nvPr/>
        </p:nvSpPr>
        <p:spPr>
          <a:xfrm>
            <a:off x="1967541" y="3345070"/>
            <a:ext cx="2052736" cy="338554"/>
          </a:xfrm>
          <a:prstGeom prst="rect">
            <a:avLst/>
          </a:prstGeom>
          <a:noFill/>
        </p:spPr>
        <p:txBody>
          <a:bodyPr wrap="square" rtlCol="0">
            <a:spAutoFit/>
          </a:bodyPr>
          <a:lstStyle/>
          <a:p>
            <a:pPr defTabSz="609585"/>
            <a:r>
              <a:rPr lang="fr-BE" sz="1600" dirty="0">
                <a:solidFill>
                  <a:srgbClr val="000000"/>
                </a:solidFill>
                <a:latin typeface="Alegreya Sans"/>
              </a:rPr>
              <a:t>50% of observations</a:t>
            </a:r>
            <a:endParaRPr lang="en-BE" sz="1600" dirty="0">
              <a:solidFill>
                <a:srgbClr val="000000"/>
              </a:solidFill>
              <a:latin typeface="Alegreya Sans"/>
            </a:endParaRPr>
          </a:p>
        </p:txBody>
      </p:sp>
      <p:cxnSp>
        <p:nvCxnSpPr>
          <p:cNvPr id="5" name="Straight Arrow Connector 4">
            <a:extLst>
              <a:ext uri="{FF2B5EF4-FFF2-40B4-BE49-F238E27FC236}">
                <a16:creationId xmlns:a16="http://schemas.microsoft.com/office/drawing/2014/main" id="{F63FA79D-D2A7-BFDB-83C1-9A8AD09858E4}"/>
              </a:ext>
            </a:extLst>
          </p:cNvPr>
          <p:cNvCxnSpPr>
            <a:cxnSpLocks/>
          </p:cNvCxnSpPr>
          <p:nvPr/>
        </p:nvCxnSpPr>
        <p:spPr>
          <a:xfrm flipH="1">
            <a:off x="2514848" y="3744617"/>
            <a:ext cx="95019" cy="81641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 name="Straight Arrow Connector 5">
            <a:extLst>
              <a:ext uri="{FF2B5EF4-FFF2-40B4-BE49-F238E27FC236}">
                <a16:creationId xmlns:a16="http://schemas.microsoft.com/office/drawing/2014/main" id="{63C519DC-66DF-AA81-B860-03E8DDEC4EA3}"/>
              </a:ext>
            </a:extLst>
          </p:cNvPr>
          <p:cNvCxnSpPr/>
          <p:nvPr/>
        </p:nvCxnSpPr>
        <p:spPr>
          <a:xfrm flipH="1">
            <a:off x="1245988" y="4204073"/>
            <a:ext cx="87085" cy="625737"/>
          </a:xfrm>
          <a:prstGeom prst="straightConnector1">
            <a:avLst/>
          </a:prstGeom>
          <a:ln w="19050">
            <a:solidFill>
              <a:srgbClr val="1600FF"/>
            </a:solidFill>
            <a:tailEnd type="triangle"/>
          </a:ln>
        </p:spPr>
        <p:style>
          <a:lnRef idx="1">
            <a:schemeClr val="accent4"/>
          </a:lnRef>
          <a:fillRef idx="0">
            <a:schemeClr val="accent4"/>
          </a:fillRef>
          <a:effectRef idx="0">
            <a:schemeClr val="accent4"/>
          </a:effectRef>
          <a:fontRef idx="minor">
            <a:schemeClr val="tx1"/>
          </a:fontRef>
        </p:style>
      </p:cxnSp>
      <p:sp>
        <p:nvSpPr>
          <p:cNvPr id="9" name="TextBox 8">
            <a:extLst>
              <a:ext uri="{FF2B5EF4-FFF2-40B4-BE49-F238E27FC236}">
                <a16:creationId xmlns:a16="http://schemas.microsoft.com/office/drawing/2014/main" id="{EAC5DEA1-7994-CE11-70D4-D12A9D68F0AF}"/>
              </a:ext>
            </a:extLst>
          </p:cNvPr>
          <p:cNvSpPr txBox="1"/>
          <p:nvPr/>
        </p:nvSpPr>
        <p:spPr>
          <a:xfrm>
            <a:off x="866850" y="3783493"/>
            <a:ext cx="1410343" cy="338554"/>
          </a:xfrm>
          <a:prstGeom prst="rect">
            <a:avLst/>
          </a:prstGeom>
          <a:noFill/>
        </p:spPr>
        <p:txBody>
          <a:bodyPr wrap="square" rtlCol="0">
            <a:spAutoFit/>
          </a:bodyPr>
          <a:lstStyle/>
          <a:p>
            <a:pPr defTabSz="609585"/>
            <a:r>
              <a:rPr lang="fr-BE" sz="1600" dirty="0" err="1">
                <a:solidFill>
                  <a:srgbClr val="1700FF"/>
                </a:solidFill>
                <a:latin typeface="Alegreya Sans"/>
              </a:rPr>
              <a:t>Median</a:t>
            </a:r>
            <a:r>
              <a:rPr lang="fr-BE" sz="1600" dirty="0">
                <a:solidFill>
                  <a:srgbClr val="1700FF"/>
                </a:solidFill>
                <a:latin typeface="Alegreya Sans"/>
              </a:rPr>
              <a:t> value</a:t>
            </a:r>
            <a:endParaRPr lang="en-BE" sz="1600" dirty="0">
              <a:solidFill>
                <a:srgbClr val="1700FF"/>
              </a:solidFill>
              <a:latin typeface="Alegreya Sans"/>
            </a:endParaRPr>
          </a:p>
        </p:txBody>
      </p:sp>
      <p:sp>
        <p:nvSpPr>
          <p:cNvPr id="10" name="TextBox 9">
            <a:extLst>
              <a:ext uri="{FF2B5EF4-FFF2-40B4-BE49-F238E27FC236}">
                <a16:creationId xmlns:a16="http://schemas.microsoft.com/office/drawing/2014/main" id="{7AD9C29F-16F0-0482-6888-F49CDD9903DC}"/>
              </a:ext>
            </a:extLst>
          </p:cNvPr>
          <p:cNvSpPr txBox="1"/>
          <p:nvPr/>
        </p:nvSpPr>
        <p:spPr>
          <a:xfrm>
            <a:off x="623999" y="1886983"/>
            <a:ext cx="5695035" cy="666977"/>
          </a:xfrm>
          <a:prstGeom prst="rect">
            <a:avLst/>
          </a:prstGeom>
          <a:noFill/>
        </p:spPr>
        <p:txBody>
          <a:bodyPr wrap="square">
            <a:spAutoFit/>
          </a:bodyPr>
          <a:lstStyle/>
          <a:p>
            <a:pPr defTabSz="609585"/>
            <a:r>
              <a:rPr lang="fr-BE" sz="1867" dirty="0">
                <a:solidFill>
                  <a:srgbClr val="000000"/>
                </a:solidFill>
                <a:latin typeface="Calibri" panose="020F0502020204030204" pitchFamily="34" charset="0"/>
                <a:ea typeface="Calibri" panose="020F0502020204030204" pitchFamily="34" charset="0"/>
                <a:cs typeface="Times New Roman" panose="02020603050405020304" pitchFamily="18" charset="0"/>
              </a:rPr>
              <a:t>Share of entreprises </a:t>
            </a:r>
            <a:r>
              <a:rPr lang="fr-BE" sz="1867"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reporting</a:t>
            </a:r>
            <a:r>
              <a:rPr lang="fr-BE" sz="1867"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fr-BE" sz="1867"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lack</a:t>
            </a:r>
            <a:r>
              <a:rPr lang="fr-BE" sz="1867"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of </a:t>
            </a:r>
            <a:r>
              <a:rPr lang="fr-BE" sz="1867"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qualified</a:t>
            </a:r>
            <a:r>
              <a:rPr lang="fr-BE" sz="1867"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labour force </a:t>
            </a:r>
            <a:r>
              <a:rPr lang="fr-BE" sz="1867" dirty="0">
                <a:solidFill>
                  <a:srgbClr val="000000"/>
                </a:solidFill>
                <a:latin typeface="Calibri" panose="020F0502020204030204" pitchFamily="34" charset="0"/>
                <a:ea typeface="Calibri" panose="020F0502020204030204" pitchFamily="34" charset="0"/>
                <a:cs typeface="Times New Roman" panose="02020603050405020304" pitchFamily="18" charset="0"/>
              </a:rPr>
              <a:t>as obstacle to production </a:t>
            </a:r>
            <a:r>
              <a:rPr lang="fr-BE" sz="1867"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exceptionally</a:t>
            </a:r>
            <a:r>
              <a:rPr lang="fr-BE" sz="1867" dirty="0">
                <a:solidFill>
                  <a:srgbClr val="000000"/>
                </a:solidFill>
                <a:latin typeface="Calibri" panose="020F0502020204030204" pitchFamily="34" charset="0"/>
                <a:ea typeface="Calibri" panose="020F0502020204030204" pitchFamily="34" charset="0"/>
                <a:cs typeface="Times New Roman" panose="02020603050405020304" pitchFamily="18" charset="0"/>
              </a:rPr>
              <a:t> high</a:t>
            </a:r>
            <a:endParaRPr lang="en-BE" sz="1867" dirty="0">
              <a:solidFill>
                <a:srgbClr val="000000"/>
              </a:solidFill>
              <a:latin typeface="Alegreya Sans"/>
            </a:endParaRPr>
          </a:p>
        </p:txBody>
      </p:sp>
      <p:sp>
        <p:nvSpPr>
          <p:cNvPr id="11" name="TextBox 10">
            <a:extLst>
              <a:ext uri="{FF2B5EF4-FFF2-40B4-BE49-F238E27FC236}">
                <a16:creationId xmlns:a16="http://schemas.microsoft.com/office/drawing/2014/main" id="{E00515BD-FCEA-A8B3-F957-AD073BB5021E}"/>
              </a:ext>
            </a:extLst>
          </p:cNvPr>
          <p:cNvSpPr txBox="1"/>
          <p:nvPr/>
        </p:nvSpPr>
        <p:spPr>
          <a:xfrm>
            <a:off x="6353628" y="1886983"/>
            <a:ext cx="5695035" cy="666977"/>
          </a:xfrm>
          <a:prstGeom prst="rect">
            <a:avLst/>
          </a:prstGeom>
          <a:noFill/>
        </p:spPr>
        <p:txBody>
          <a:bodyPr wrap="square">
            <a:spAutoFit/>
          </a:bodyPr>
          <a:lstStyle/>
          <a:p>
            <a:pPr defTabSz="609585"/>
            <a:r>
              <a:rPr lang="fr-BE" sz="1867" dirty="0">
                <a:solidFill>
                  <a:srgbClr val="000000"/>
                </a:solidFill>
                <a:latin typeface="Calibri" panose="020F0502020204030204" pitchFamily="34" charset="0"/>
                <a:ea typeface="Calibri" panose="020F0502020204030204" pitchFamily="34" charset="0"/>
                <a:cs typeface="Times New Roman" panose="02020603050405020304" pitchFamily="18" charset="0"/>
              </a:rPr>
              <a:t>Share of entreprises </a:t>
            </a:r>
            <a:r>
              <a:rPr lang="fr-BE" sz="1867"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reporting</a:t>
            </a:r>
            <a:r>
              <a:rPr lang="fr-BE" sz="1867"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fr-BE" sz="1867"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lack</a:t>
            </a:r>
            <a:r>
              <a:rPr lang="fr-BE" sz="1867"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of </a:t>
            </a:r>
            <a:r>
              <a:rPr lang="fr-BE" sz="1867"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spare</a:t>
            </a:r>
            <a:r>
              <a:rPr lang="fr-BE" sz="1867"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parts, components,… </a:t>
            </a:r>
            <a:r>
              <a:rPr lang="fr-BE" sz="1867"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is</a:t>
            </a:r>
            <a:r>
              <a:rPr lang="fr-BE" sz="1867" dirty="0">
                <a:solidFill>
                  <a:srgbClr val="000000"/>
                </a:solidFill>
                <a:latin typeface="Calibri" panose="020F0502020204030204" pitchFamily="34" charset="0"/>
                <a:ea typeface="Calibri" panose="020F0502020204030204" pitchFamily="34" charset="0"/>
                <a:cs typeface="Times New Roman" panose="02020603050405020304" pitchFamily="18" charset="0"/>
              </a:rPr>
              <a:t> not </a:t>
            </a:r>
            <a:r>
              <a:rPr lang="fr-BE" sz="1867"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yet</a:t>
            </a:r>
            <a:r>
              <a:rPr lang="fr-BE" sz="1867" dirty="0">
                <a:solidFill>
                  <a:srgbClr val="000000"/>
                </a:solidFill>
                <a:latin typeface="Calibri" panose="020F0502020204030204" pitchFamily="34" charset="0"/>
                <a:ea typeface="Calibri" panose="020F0502020204030204" pitchFamily="34" charset="0"/>
                <a:cs typeface="Times New Roman" panose="02020603050405020304" pitchFamily="18" charset="0"/>
              </a:rPr>
              <a:t> back to « normal »</a:t>
            </a:r>
            <a:endParaRPr lang="en-BE" sz="1867" dirty="0">
              <a:solidFill>
                <a:srgbClr val="000000"/>
              </a:solidFill>
              <a:latin typeface="Alegreya Sans"/>
            </a:endParaRPr>
          </a:p>
        </p:txBody>
      </p:sp>
      <p:sp>
        <p:nvSpPr>
          <p:cNvPr id="8" name="Text Placeholder 39">
            <a:extLst>
              <a:ext uri="{FF2B5EF4-FFF2-40B4-BE49-F238E27FC236}">
                <a16:creationId xmlns:a16="http://schemas.microsoft.com/office/drawing/2014/main" id="{D29DEDAD-EB8F-9E41-AC12-987EDC23441C}"/>
              </a:ext>
            </a:extLst>
          </p:cNvPr>
          <p:cNvSpPr txBox="1">
            <a:spLocks/>
          </p:cNvSpPr>
          <p:nvPr/>
        </p:nvSpPr>
        <p:spPr>
          <a:xfrm>
            <a:off x="1159033" y="6395254"/>
            <a:ext cx="10320000" cy="298109"/>
          </a:xfrm>
          <a:prstGeom prst="rect">
            <a:avLst/>
          </a:prstGeom>
        </p:spPr>
        <p:txBody>
          <a:bodyPr/>
          <a:lstStyle>
            <a:lvl1pPr marL="234950" indent="-234950" algn="l" defTabSz="457200" rtl="0" eaLnBrk="1" latinLnBrk="0" hangingPunct="1">
              <a:lnSpc>
                <a:spcPct val="85000"/>
              </a:lnSpc>
              <a:spcBef>
                <a:spcPts val="600"/>
              </a:spcBef>
              <a:buFont typeface="Wingdings" panose="05000000000000000000" pitchFamily="2" charset="2"/>
              <a:buChar char="§"/>
              <a:defRPr sz="1800" b="0" i="0" kern="1200">
                <a:solidFill>
                  <a:schemeClr val="tx1"/>
                </a:solidFill>
                <a:latin typeface="+mn-lt"/>
                <a:ea typeface="+mn-ea"/>
                <a:cs typeface="Alegreya Sans Medium"/>
              </a:defRPr>
            </a:lvl1pPr>
            <a:lvl2pPr marL="539750" indent="-180975" algn="l" defTabSz="457200" rtl="0" eaLnBrk="1" latinLnBrk="0" hangingPunct="1">
              <a:lnSpc>
                <a:spcPct val="85000"/>
              </a:lnSpc>
              <a:spcBef>
                <a:spcPts val="600"/>
              </a:spcBef>
              <a:buFont typeface="Wingdings" panose="05000000000000000000" pitchFamily="2" charset="2"/>
              <a:buChar char="§"/>
              <a:defRPr sz="1500" b="0" i="0" kern="1200">
                <a:solidFill>
                  <a:schemeClr val="tx2"/>
                </a:solidFill>
                <a:latin typeface="+mn-lt"/>
                <a:ea typeface="+mn-ea"/>
                <a:cs typeface="Alegreya Sans"/>
              </a:defRPr>
            </a:lvl2pPr>
            <a:lvl3pPr marL="898525" indent="-180975" algn="l" defTabSz="457200" rtl="0" eaLnBrk="1" latinLnBrk="0" hangingPunct="1">
              <a:lnSpc>
                <a:spcPct val="85000"/>
              </a:lnSpc>
              <a:spcBef>
                <a:spcPts val="600"/>
              </a:spcBef>
              <a:buFont typeface="Wingdings" panose="05000000000000000000" pitchFamily="2" charset="2"/>
              <a:buChar char="§"/>
              <a:defRPr sz="1200" b="0" i="0" kern="1200">
                <a:solidFill>
                  <a:schemeClr val="tx1"/>
                </a:solidFill>
                <a:latin typeface="+mn-lt"/>
                <a:ea typeface="+mn-ea"/>
                <a:cs typeface="Alegreya Sans"/>
              </a:defRPr>
            </a:lvl3pPr>
            <a:lvl4pPr marL="1257300" indent="-180975" algn="l" defTabSz="457200" rtl="0" eaLnBrk="1" latinLnBrk="0" hangingPunct="1">
              <a:lnSpc>
                <a:spcPct val="85000"/>
              </a:lnSpc>
              <a:spcBef>
                <a:spcPts val="600"/>
              </a:spcBef>
              <a:buFont typeface="Wingdings" panose="05000000000000000000" pitchFamily="2" charset="2"/>
              <a:buChar char="§"/>
              <a:defRPr sz="1100" b="0" i="0" kern="1200">
                <a:solidFill>
                  <a:schemeClr val="tx2"/>
                </a:solidFill>
                <a:latin typeface="+mn-lt"/>
                <a:ea typeface="+mn-ea"/>
                <a:cs typeface="Alegreya Sans"/>
              </a:defRPr>
            </a:lvl4pPr>
            <a:lvl5pPr marL="1616075" indent="-180975" algn="l" defTabSz="457200" rtl="0" eaLnBrk="1" latinLnBrk="0" hangingPunct="1">
              <a:lnSpc>
                <a:spcPct val="85000"/>
              </a:lnSpc>
              <a:spcBef>
                <a:spcPts val="600"/>
              </a:spcBef>
              <a:buFont typeface="Wingdings" panose="05000000000000000000" pitchFamily="2" charset="2"/>
              <a:buChar char="§"/>
              <a:defRPr sz="900" b="0" i="0" kern="1200">
                <a:solidFill>
                  <a:schemeClr val="tx1"/>
                </a:solidFill>
                <a:latin typeface="+mn-lt"/>
                <a:ea typeface="+mn-ea"/>
                <a:cs typeface="Alegreya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609585">
              <a:spcBef>
                <a:spcPts val="800"/>
              </a:spcBef>
              <a:buNone/>
            </a:pPr>
            <a:r>
              <a:rPr lang="fr-BE" sz="1067" dirty="0">
                <a:solidFill>
                  <a:srgbClr val="000000"/>
                </a:solidFill>
                <a:latin typeface="Alegreya Sans"/>
              </a:rPr>
              <a:t>source : National </a:t>
            </a:r>
            <a:r>
              <a:rPr lang="fr-BE" sz="1067" dirty="0" err="1">
                <a:solidFill>
                  <a:srgbClr val="000000"/>
                </a:solidFill>
                <a:latin typeface="Alegreya Sans"/>
              </a:rPr>
              <a:t>bank</a:t>
            </a:r>
            <a:r>
              <a:rPr lang="fr-BE" sz="1067" dirty="0">
                <a:solidFill>
                  <a:srgbClr val="000000"/>
                </a:solidFill>
                <a:latin typeface="Alegreya Sans"/>
              </a:rPr>
              <a:t> of </a:t>
            </a:r>
            <a:r>
              <a:rPr lang="fr-BE" sz="1067" dirty="0" err="1">
                <a:solidFill>
                  <a:srgbClr val="000000"/>
                </a:solidFill>
                <a:latin typeface="Alegreya Sans"/>
              </a:rPr>
              <a:t>Belgium</a:t>
            </a:r>
            <a:r>
              <a:rPr lang="fr-BE" sz="1067" dirty="0">
                <a:solidFill>
                  <a:srgbClr val="000000"/>
                </a:solidFill>
                <a:latin typeface="Alegreya Sans"/>
              </a:rPr>
              <a:t>, business </a:t>
            </a:r>
            <a:r>
              <a:rPr lang="fr-BE" sz="1067" dirty="0" err="1">
                <a:solidFill>
                  <a:srgbClr val="000000"/>
                </a:solidFill>
                <a:latin typeface="Alegreya Sans"/>
              </a:rPr>
              <a:t>surveys</a:t>
            </a:r>
            <a:endParaRPr lang="en-BE" sz="1467" dirty="0">
              <a:solidFill>
                <a:srgbClr val="0099FF"/>
              </a:solidFill>
              <a:latin typeface="Alegreya Sans"/>
            </a:endParaRPr>
          </a:p>
        </p:txBody>
      </p:sp>
    </p:spTree>
    <p:extLst>
      <p:ext uri="{BB962C8B-B14F-4D97-AF65-F5344CB8AC3E}">
        <p14:creationId xmlns:p14="http://schemas.microsoft.com/office/powerpoint/2010/main" val="329509015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03A8EBF5-64FA-F370-B512-CC29693DBC47}"/>
              </a:ext>
            </a:extLst>
          </p:cNvPr>
          <p:cNvGraphicFramePr/>
          <p:nvPr/>
        </p:nvGraphicFramePr>
        <p:xfrm>
          <a:off x="1206493" y="2593402"/>
          <a:ext cx="9978072" cy="3693919"/>
        </p:xfrm>
        <a:graphic>
          <a:graphicData uri="http://schemas.openxmlformats.org/drawingml/2006/chart">
            <c:chart xmlns:c="http://schemas.openxmlformats.org/drawingml/2006/chart" xmlns:r="http://schemas.openxmlformats.org/officeDocument/2006/relationships" r:id="rId2"/>
          </a:graphicData>
        </a:graphic>
      </p:graphicFrame>
      <p:sp>
        <p:nvSpPr>
          <p:cNvPr id="36" name="Title 35">
            <a:extLst>
              <a:ext uri="{FF2B5EF4-FFF2-40B4-BE49-F238E27FC236}">
                <a16:creationId xmlns:a16="http://schemas.microsoft.com/office/drawing/2014/main" id="{A9747F2E-C293-F326-2AE2-61EC5B093117}"/>
              </a:ext>
            </a:extLst>
          </p:cNvPr>
          <p:cNvSpPr>
            <a:spLocks noGrp="1"/>
          </p:cNvSpPr>
          <p:nvPr>
            <p:ph type="title"/>
          </p:nvPr>
        </p:nvSpPr>
        <p:spPr>
          <a:xfrm>
            <a:off x="1143357" y="615273"/>
            <a:ext cx="10320000" cy="976549"/>
          </a:xfrm>
        </p:spPr>
        <p:txBody>
          <a:bodyPr/>
          <a:lstStyle/>
          <a:p>
            <a:r>
              <a:rPr lang="nl-BE" sz="3733" dirty="0">
                <a:latin typeface="Alegreya Sans" panose="00000500000000000000" pitchFamily="50" charset="0"/>
              </a:rPr>
              <a:t>2023 : </a:t>
            </a:r>
            <a:r>
              <a:rPr lang="en-US" sz="3733" dirty="0">
                <a:latin typeface="Alegreya Sans" panose="00000500000000000000" pitchFamily="50" charset="0"/>
              </a:rPr>
              <a:t>Increase in turnover thanks to increased prices and activity</a:t>
            </a:r>
            <a:endParaRPr lang="nl-BE" sz="3733" dirty="0"/>
          </a:p>
        </p:txBody>
      </p:sp>
      <p:sp>
        <p:nvSpPr>
          <p:cNvPr id="2" name="Slide Number Placeholder 1">
            <a:extLst>
              <a:ext uri="{FF2B5EF4-FFF2-40B4-BE49-F238E27FC236}">
                <a16:creationId xmlns:a16="http://schemas.microsoft.com/office/drawing/2014/main" id="{A2F59D96-DD48-5D1F-06E6-2740FE4DA71E}"/>
              </a:ext>
            </a:extLst>
          </p:cNvPr>
          <p:cNvSpPr>
            <a:spLocks noGrp="1"/>
          </p:cNvSpPr>
          <p:nvPr>
            <p:ph type="sldNum" sz="quarter" idx="10"/>
          </p:nvPr>
        </p:nvSpPr>
        <p:spPr>
          <a:xfrm>
            <a:off x="0" y="6234000"/>
            <a:ext cx="624000" cy="624000"/>
          </a:xfrm>
        </p:spPr>
        <p:txBody>
          <a:bodyPr/>
          <a:lstStyle/>
          <a:p>
            <a:pPr defTabSz="609585"/>
            <a:fld id="{2066355A-084C-D24E-9AD2-7E4FC41EA627}" type="slidenum">
              <a:rPr lang="en-US">
                <a:solidFill>
                  <a:prstClr val="white"/>
                </a:solidFill>
              </a:rPr>
              <a:pPr defTabSz="609585"/>
              <a:t>74</a:t>
            </a:fld>
            <a:endParaRPr lang="en-US">
              <a:solidFill>
                <a:prstClr val="white"/>
              </a:solidFill>
            </a:endParaRPr>
          </a:p>
        </p:txBody>
      </p:sp>
      <p:sp>
        <p:nvSpPr>
          <p:cNvPr id="37" name="Text Placeholder 36">
            <a:extLst>
              <a:ext uri="{FF2B5EF4-FFF2-40B4-BE49-F238E27FC236}">
                <a16:creationId xmlns:a16="http://schemas.microsoft.com/office/drawing/2014/main" id="{382B0641-E912-85AD-1C28-0F97F94A6408}"/>
              </a:ext>
            </a:extLst>
          </p:cNvPr>
          <p:cNvSpPr>
            <a:spLocks noGrp="1"/>
          </p:cNvSpPr>
          <p:nvPr>
            <p:ph type="body" sz="quarter" idx="11"/>
          </p:nvPr>
        </p:nvSpPr>
        <p:spPr>
          <a:xfrm>
            <a:off x="1183956" y="2218936"/>
            <a:ext cx="9882061" cy="455509"/>
          </a:xfrm>
        </p:spPr>
        <p:txBody>
          <a:bodyPr/>
          <a:lstStyle/>
          <a:p>
            <a:pPr>
              <a:lnSpc>
                <a:spcPct val="100000"/>
              </a:lnSpc>
              <a:spcBef>
                <a:spcPts val="0"/>
              </a:spcBef>
              <a:tabLst>
                <a:tab pos="9802039" algn="r"/>
              </a:tabLst>
            </a:pPr>
            <a:r>
              <a:rPr lang="fr-BE" sz="1600" i="1" dirty="0">
                <a:solidFill>
                  <a:srgbClr val="1600FF"/>
                </a:solidFill>
                <a:latin typeface="Alegreya Sans" panose="00000500000000000000" pitchFamily="50" charset="0"/>
              </a:rPr>
              <a:t>	</a:t>
            </a:r>
            <a:r>
              <a:rPr lang="fr-BE" sz="1600" i="1" dirty="0" err="1">
                <a:latin typeface="Alegreya Sans" panose="00000500000000000000" pitchFamily="50" charset="0"/>
              </a:rPr>
              <a:t>evol</a:t>
            </a:r>
            <a:r>
              <a:rPr lang="fr-BE" sz="1600" i="1" dirty="0">
                <a:latin typeface="Alegreya Sans" panose="00000500000000000000" pitchFamily="50" charset="0"/>
              </a:rPr>
              <a:t> </a:t>
            </a:r>
            <a:r>
              <a:rPr lang="fr-BE" sz="1600" i="1" dirty="0" err="1">
                <a:latin typeface="Alegreya Sans" panose="00000500000000000000" pitchFamily="50" charset="0"/>
              </a:rPr>
              <a:t>compared</a:t>
            </a:r>
            <a:r>
              <a:rPr lang="fr-BE" sz="1600" i="1" dirty="0">
                <a:latin typeface="Alegreya Sans" panose="00000500000000000000" pitchFamily="50" charset="0"/>
              </a:rPr>
              <a:t> </a:t>
            </a:r>
            <a:r>
              <a:rPr lang="fr-BE" sz="1600" i="1" dirty="0" err="1">
                <a:latin typeface="Alegreya Sans" panose="00000500000000000000" pitchFamily="50" charset="0"/>
              </a:rPr>
              <a:t>with</a:t>
            </a:r>
            <a:r>
              <a:rPr lang="fr-BE" sz="1600" i="1" dirty="0">
                <a:latin typeface="Alegreya Sans" panose="00000500000000000000" pitchFamily="50" charset="0"/>
              </a:rPr>
              <a:t> the </a:t>
            </a:r>
            <a:r>
              <a:rPr lang="fr-BE" sz="1600" i="1" dirty="0" err="1">
                <a:latin typeface="Alegreya Sans" panose="00000500000000000000" pitchFamily="50" charset="0"/>
              </a:rPr>
              <a:t>previous</a:t>
            </a:r>
            <a:r>
              <a:rPr lang="fr-BE" sz="1600" i="1" dirty="0">
                <a:latin typeface="Alegreya Sans" panose="00000500000000000000" pitchFamily="50" charset="0"/>
              </a:rPr>
              <a:t> </a:t>
            </a:r>
            <a:r>
              <a:rPr lang="fr-BE" sz="1600" i="1" dirty="0" err="1">
                <a:latin typeface="Alegreya Sans" panose="00000500000000000000" pitchFamily="50" charset="0"/>
              </a:rPr>
              <a:t>year</a:t>
            </a:r>
            <a:endParaRPr lang="fr-BE" sz="1600" i="1" dirty="0">
              <a:latin typeface="Alegreya Sans" panose="00000500000000000000" pitchFamily="50" charset="0"/>
            </a:endParaRPr>
          </a:p>
          <a:p>
            <a:pPr>
              <a:spcBef>
                <a:spcPts val="0"/>
              </a:spcBef>
              <a:tabLst>
                <a:tab pos="9802039" algn="r"/>
              </a:tabLst>
            </a:pPr>
            <a:r>
              <a:rPr lang="fr-BE" sz="1600" i="1" dirty="0">
                <a:solidFill>
                  <a:srgbClr val="1600FF"/>
                </a:solidFill>
                <a:latin typeface="Alegreya Sans" panose="00000500000000000000" pitchFamily="50" charset="0"/>
              </a:rPr>
              <a:t>Billions euros</a:t>
            </a:r>
            <a:r>
              <a:rPr lang="fr-BE" sz="1600" i="1" dirty="0">
                <a:latin typeface="Alegreya Sans" panose="00000500000000000000" pitchFamily="50" charset="0"/>
              </a:rPr>
              <a:t>	of </a:t>
            </a:r>
            <a:r>
              <a:rPr lang="fr-BE" sz="1600" i="1" dirty="0">
                <a:solidFill>
                  <a:schemeClr val="accent1">
                    <a:lumMod val="75000"/>
                  </a:schemeClr>
                </a:solidFill>
                <a:latin typeface="Alegreya Sans" panose="00000500000000000000" pitchFamily="50" charset="0"/>
              </a:rPr>
              <a:t>sales</a:t>
            </a:r>
            <a:r>
              <a:rPr lang="fr-BE" sz="1600" i="1" dirty="0">
                <a:latin typeface="Alegreya Sans" panose="00000500000000000000" pitchFamily="50" charset="0"/>
              </a:rPr>
              <a:t> </a:t>
            </a:r>
            <a:r>
              <a:rPr lang="fr-BE" sz="1600" i="1" dirty="0" err="1">
                <a:solidFill>
                  <a:schemeClr val="accent1">
                    <a:lumMod val="75000"/>
                  </a:schemeClr>
                </a:solidFill>
                <a:latin typeface="Alegreya Sans" panose="00000500000000000000" pitchFamily="50" charset="0"/>
              </a:rPr>
              <a:t>prices</a:t>
            </a:r>
            <a:r>
              <a:rPr lang="fr-BE" sz="1600" i="1" dirty="0">
                <a:latin typeface="Alegreya Sans" panose="00000500000000000000" pitchFamily="50" charset="0"/>
              </a:rPr>
              <a:t> and </a:t>
            </a:r>
            <a:r>
              <a:rPr lang="fr-BE" sz="1600" i="1" dirty="0">
                <a:solidFill>
                  <a:schemeClr val="accent5"/>
                </a:solidFill>
                <a:latin typeface="Alegreya Sans" panose="00000500000000000000" pitchFamily="50" charset="0"/>
              </a:rPr>
              <a:t>volume of </a:t>
            </a:r>
            <a:r>
              <a:rPr lang="fr-BE" sz="1600" i="1" dirty="0" err="1">
                <a:solidFill>
                  <a:schemeClr val="accent5"/>
                </a:solidFill>
                <a:latin typeface="Alegreya Sans" panose="00000500000000000000" pitchFamily="50" charset="0"/>
              </a:rPr>
              <a:t>activity</a:t>
            </a:r>
            <a:endParaRPr lang="en-BE" sz="1600" i="1" dirty="0">
              <a:solidFill>
                <a:schemeClr val="accent5"/>
              </a:solidFill>
              <a:latin typeface="Alegreya Sans" panose="00000500000000000000" pitchFamily="50" charset="0"/>
            </a:endParaRPr>
          </a:p>
        </p:txBody>
      </p:sp>
      <p:sp>
        <p:nvSpPr>
          <p:cNvPr id="40" name="Text Placeholder 39">
            <a:extLst>
              <a:ext uri="{FF2B5EF4-FFF2-40B4-BE49-F238E27FC236}">
                <a16:creationId xmlns:a16="http://schemas.microsoft.com/office/drawing/2014/main" id="{EE79EA58-68C8-D366-0F30-0207779808E3}"/>
              </a:ext>
            </a:extLst>
          </p:cNvPr>
          <p:cNvSpPr>
            <a:spLocks noGrp="1"/>
          </p:cNvSpPr>
          <p:nvPr>
            <p:ph type="body" sz="quarter" idx="14"/>
          </p:nvPr>
        </p:nvSpPr>
        <p:spPr>
          <a:xfrm>
            <a:off x="1248608" y="6403365"/>
            <a:ext cx="10320000" cy="139590"/>
          </a:xfrm>
        </p:spPr>
        <p:txBody>
          <a:bodyPr/>
          <a:lstStyle/>
          <a:p>
            <a:r>
              <a:rPr lang="fr-BE" dirty="0"/>
              <a:t>source : </a:t>
            </a:r>
            <a:r>
              <a:rPr lang="fr-BE" dirty="0" err="1"/>
              <a:t>Prodcom</a:t>
            </a:r>
            <a:r>
              <a:rPr lang="fr-BE" dirty="0"/>
              <a:t> + Agoria </a:t>
            </a:r>
            <a:r>
              <a:rPr lang="fr-BE" dirty="0" err="1"/>
              <a:t>study</a:t>
            </a:r>
            <a:r>
              <a:rPr lang="fr-BE" dirty="0"/>
              <a:t> center</a:t>
            </a:r>
            <a:endParaRPr lang="en-BE" sz="1467" dirty="0">
              <a:solidFill>
                <a:srgbClr val="0099FF"/>
              </a:solidFill>
            </a:endParaRPr>
          </a:p>
        </p:txBody>
      </p:sp>
      <p:sp>
        <p:nvSpPr>
          <p:cNvPr id="3" name="TextBox 2">
            <a:extLst>
              <a:ext uri="{FF2B5EF4-FFF2-40B4-BE49-F238E27FC236}">
                <a16:creationId xmlns:a16="http://schemas.microsoft.com/office/drawing/2014/main" id="{FEE91A91-FE58-BE01-37C2-2F6DD58A5627}"/>
              </a:ext>
            </a:extLst>
          </p:cNvPr>
          <p:cNvSpPr txBox="1"/>
          <p:nvPr/>
        </p:nvSpPr>
        <p:spPr>
          <a:xfrm>
            <a:off x="974765" y="1610021"/>
            <a:ext cx="10657184" cy="461665"/>
          </a:xfrm>
          <a:prstGeom prst="rect">
            <a:avLst/>
          </a:prstGeom>
          <a:noFill/>
        </p:spPr>
        <p:txBody>
          <a:bodyPr wrap="square" rtlCol="0">
            <a:spAutoFit/>
          </a:bodyPr>
          <a:lstStyle/>
          <a:p>
            <a:pPr defTabSz="609585"/>
            <a:r>
              <a:rPr lang="fr-BE" sz="2400" dirty="0" err="1">
                <a:solidFill>
                  <a:srgbClr val="000000"/>
                </a:solidFill>
                <a:latin typeface="Alegreya Sans"/>
              </a:rPr>
              <a:t>Both</a:t>
            </a:r>
            <a:r>
              <a:rPr lang="fr-BE" sz="2400" dirty="0">
                <a:solidFill>
                  <a:srgbClr val="000000"/>
                </a:solidFill>
                <a:latin typeface="Alegreya Sans"/>
              </a:rPr>
              <a:t> sales </a:t>
            </a:r>
            <a:r>
              <a:rPr lang="fr-BE" sz="2400" dirty="0" err="1">
                <a:solidFill>
                  <a:srgbClr val="000000"/>
                </a:solidFill>
                <a:latin typeface="Alegreya Sans"/>
              </a:rPr>
              <a:t>prices</a:t>
            </a:r>
            <a:r>
              <a:rPr lang="fr-BE" sz="2400" dirty="0">
                <a:solidFill>
                  <a:srgbClr val="000000"/>
                </a:solidFill>
                <a:latin typeface="Alegreya Sans"/>
              </a:rPr>
              <a:t> and </a:t>
            </a:r>
            <a:r>
              <a:rPr lang="fr-BE" sz="2400" dirty="0" err="1">
                <a:solidFill>
                  <a:srgbClr val="000000"/>
                </a:solidFill>
                <a:latin typeface="Alegreya Sans"/>
              </a:rPr>
              <a:t>activity</a:t>
            </a:r>
            <a:r>
              <a:rPr lang="fr-BE" sz="2400" dirty="0">
                <a:solidFill>
                  <a:srgbClr val="000000"/>
                </a:solidFill>
                <a:latin typeface="Alegreya Sans"/>
              </a:rPr>
              <a:t> </a:t>
            </a:r>
            <a:r>
              <a:rPr lang="fr-BE" sz="2400" dirty="0" err="1">
                <a:solidFill>
                  <a:srgbClr val="000000"/>
                </a:solidFill>
                <a:latin typeface="Alegreya Sans"/>
              </a:rPr>
              <a:t>grew</a:t>
            </a:r>
            <a:r>
              <a:rPr lang="fr-BE" sz="2400" dirty="0">
                <a:solidFill>
                  <a:srgbClr val="000000"/>
                </a:solidFill>
                <a:latin typeface="Alegreya Sans"/>
              </a:rPr>
              <a:t> at a </a:t>
            </a:r>
            <a:r>
              <a:rPr lang="fr-BE" sz="2400" dirty="0" err="1">
                <a:solidFill>
                  <a:srgbClr val="000000"/>
                </a:solidFill>
                <a:latin typeface="Alegreya Sans"/>
              </a:rPr>
              <a:t>higher</a:t>
            </a:r>
            <a:r>
              <a:rPr lang="fr-BE" sz="2400" dirty="0">
                <a:solidFill>
                  <a:srgbClr val="000000"/>
                </a:solidFill>
                <a:latin typeface="Alegreya Sans"/>
              </a:rPr>
              <a:t> rate </a:t>
            </a:r>
            <a:r>
              <a:rPr lang="fr-BE" sz="2400" dirty="0" err="1">
                <a:solidFill>
                  <a:srgbClr val="000000"/>
                </a:solidFill>
                <a:latin typeface="Alegreya Sans"/>
              </a:rPr>
              <a:t>than</a:t>
            </a:r>
            <a:r>
              <a:rPr lang="fr-BE" sz="2400" dirty="0">
                <a:solidFill>
                  <a:srgbClr val="000000"/>
                </a:solidFill>
                <a:latin typeface="Alegreya Sans"/>
              </a:rPr>
              <a:t> </a:t>
            </a:r>
            <a:r>
              <a:rPr lang="fr-BE" sz="2400" dirty="0" err="1">
                <a:solidFill>
                  <a:srgbClr val="000000"/>
                </a:solidFill>
                <a:latin typeface="Alegreya Sans"/>
              </a:rPr>
              <a:t>during</a:t>
            </a:r>
            <a:r>
              <a:rPr lang="fr-BE" sz="2400" dirty="0">
                <a:solidFill>
                  <a:srgbClr val="000000"/>
                </a:solidFill>
                <a:latin typeface="Alegreya Sans"/>
              </a:rPr>
              <a:t> 2015-2020</a:t>
            </a:r>
            <a:endParaRPr lang="en-BE" sz="2400" dirty="0">
              <a:solidFill>
                <a:srgbClr val="000000"/>
              </a:solidFill>
              <a:latin typeface="Alegreya Sans"/>
            </a:endParaRPr>
          </a:p>
        </p:txBody>
      </p:sp>
    </p:spTree>
    <p:extLst>
      <p:ext uri="{BB962C8B-B14F-4D97-AF65-F5344CB8AC3E}">
        <p14:creationId xmlns:p14="http://schemas.microsoft.com/office/powerpoint/2010/main" val="21677586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03A8EBF5-64FA-F370-B512-CC29693DBC47}"/>
              </a:ext>
            </a:extLst>
          </p:cNvPr>
          <p:cNvGraphicFramePr/>
          <p:nvPr/>
        </p:nvGraphicFramePr>
        <p:xfrm>
          <a:off x="748747" y="1927507"/>
          <a:ext cx="10974437" cy="4306493"/>
        </p:xfrm>
        <a:graphic>
          <a:graphicData uri="http://schemas.openxmlformats.org/drawingml/2006/chart">
            <c:chart xmlns:c="http://schemas.openxmlformats.org/drawingml/2006/chart" xmlns:r="http://schemas.openxmlformats.org/officeDocument/2006/relationships" r:id="rId2"/>
          </a:graphicData>
        </a:graphic>
      </p:graphicFrame>
      <p:sp>
        <p:nvSpPr>
          <p:cNvPr id="36" name="Title 35">
            <a:extLst>
              <a:ext uri="{FF2B5EF4-FFF2-40B4-BE49-F238E27FC236}">
                <a16:creationId xmlns:a16="http://schemas.microsoft.com/office/drawing/2014/main" id="{A9747F2E-C293-F326-2AE2-61EC5B093117}"/>
              </a:ext>
            </a:extLst>
          </p:cNvPr>
          <p:cNvSpPr>
            <a:spLocks noGrp="1"/>
          </p:cNvSpPr>
          <p:nvPr>
            <p:ph type="title"/>
          </p:nvPr>
        </p:nvSpPr>
        <p:spPr>
          <a:xfrm>
            <a:off x="1248608" y="637046"/>
            <a:ext cx="10320000" cy="418576"/>
          </a:xfrm>
        </p:spPr>
        <p:txBody>
          <a:bodyPr/>
          <a:lstStyle/>
          <a:p>
            <a:r>
              <a:rPr lang="nl-BE" sz="3200" dirty="0" err="1">
                <a:latin typeface="Alegreya Sans" panose="00000500000000000000" pitchFamily="50" charset="0"/>
              </a:rPr>
              <a:t>Quarter</a:t>
            </a:r>
            <a:r>
              <a:rPr lang="nl-BE" sz="3200" dirty="0">
                <a:latin typeface="Alegreya Sans" panose="00000500000000000000" pitchFamily="50" charset="0"/>
              </a:rPr>
              <a:t> on </a:t>
            </a:r>
            <a:r>
              <a:rPr lang="nl-BE" sz="3200" dirty="0" err="1">
                <a:latin typeface="Alegreya Sans" panose="00000500000000000000" pitchFamily="50" charset="0"/>
              </a:rPr>
              <a:t>quarter</a:t>
            </a:r>
            <a:r>
              <a:rPr lang="nl-BE" sz="3200" dirty="0">
                <a:latin typeface="Alegreya Sans" panose="00000500000000000000" pitchFamily="50" charset="0"/>
              </a:rPr>
              <a:t> : </a:t>
            </a:r>
            <a:r>
              <a:rPr lang="nl-BE" sz="3200" dirty="0" err="1">
                <a:latin typeface="Alegreya Sans" panose="00000500000000000000" pitchFamily="50" charset="0"/>
              </a:rPr>
              <a:t>from</a:t>
            </a:r>
            <a:r>
              <a:rPr lang="nl-BE" sz="3200" dirty="0">
                <a:latin typeface="Alegreya Sans" panose="00000500000000000000" pitchFamily="50" charset="0"/>
              </a:rPr>
              <a:t> </a:t>
            </a:r>
            <a:r>
              <a:rPr lang="nl-BE" sz="3200" dirty="0" err="1">
                <a:latin typeface="Alegreya Sans" panose="00000500000000000000" pitchFamily="50" charset="0"/>
              </a:rPr>
              <a:t>growth</a:t>
            </a:r>
            <a:r>
              <a:rPr lang="nl-BE" sz="3200" dirty="0">
                <a:latin typeface="Alegreya Sans" panose="00000500000000000000" pitchFamily="50" charset="0"/>
              </a:rPr>
              <a:t> </a:t>
            </a:r>
            <a:r>
              <a:rPr lang="nl-BE" sz="3200" dirty="0" err="1">
                <a:latin typeface="Alegreya Sans" panose="00000500000000000000" pitchFamily="50" charset="0"/>
              </a:rPr>
              <a:t>to</a:t>
            </a:r>
            <a:r>
              <a:rPr lang="nl-BE" sz="3200" dirty="0">
                <a:latin typeface="Alegreya Sans" panose="00000500000000000000" pitchFamily="50" charset="0"/>
              </a:rPr>
              <a:t> </a:t>
            </a:r>
            <a:r>
              <a:rPr lang="nl-BE" sz="3200" dirty="0" err="1">
                <a:latin typeface="Alegreya Sans" panose="00000500000000000000" pitchFamily="50" charset="0"/>
              </a:rPr>
              <a:t>stagnation</a:t>
            </a:r>
            <a:endParaRPr lang="nl-BE" sz="3200" dirty="0"/>
          </a:p>
        </p:txBody>
      </p:sp>
      <p:sp>
        <p:nvSpPr>
          <p:cNvPr id="2" name="Slide Number Placeholder 1">
            <a:extLst>
              <a:ext uri="{FF2B5EF4-FFF2-40B4-BE49-F238E27FC236}">
                <a16:creationId xmlns:a16="http://schemas.microsoft.com/office/drawing/2014/main" id="{A2F59D96-DD48-5D1F-06E6-2740FE4DA71E}"/>
              </a:ext>
            </a:extLst>
          </p:cNvPr>
          <p:cNvSpPr>
            <a:spLocks noGrp="1"/>
          </p:cNvSpPr>
          <p:nvPr>
            <p:ph type="sldNum" sz="quarter" idx="10"/>
          </p:nvPr>
        </p:nvSpPr>
        <p:spPr>
          <a:xfrm>
            <a:off x="0" y="6234000"/>
            <a:ext cx="624000" cy="624000"/>
          </a:xfrm>
        </p:spPr>
        <p:txBody>
          <a:bodyPr/>
          <a:lstStyle/>
          <a:p>
            <a:pPr defTabSz="609585"/>
            <a:fld id="{2066355A-084C-D24E-9AD2-7E4FC41EA627}" type="slidenum">
              <a:rPr lang="en-US">
                <a:solidFill>
                  <a:prstClr val="white"/>
                </a:solidFill>
              </a:rPr>
              <a:pPr defTabSz="609585"/>
              <a:t>75</a:t>
            </a:fld>
            <a:endParaRPr lang="en-US">
              <a:solidFill>
                <a:prstClr val="white"/>
              </a:solidFill>
            </a:endParaRPr>
          </a:p>
        </p:txBody>
      </p:sp>
      <p:sp>
        <p:nvSpPr>
          <p:cNvPr id="37" name="Text Placeholder 36">
            <a:extLst>
              <a:ext uri="{FF2B5EF4-FFF2-40B4-BE49-F238E27FC236}">
                <a16:creationId xmlns:a16="http://schemas.microsoft.com/office/drawing/2014/main" id="{382B0641-E912-85AD-1C28-0F97F94A6408}"/>
              </a:ext>
            </a:extLst>
          </p:cNvPr>
          <p:cNvSpPr>
            <a:spLocks noGrp="1"/>
          </p:cNvSpPr>
          <p:nvPr>
            <p:ph type="body" sz="quarter" idx="11"/>
          </p:nvPr>
        </p:nvSpPr>
        <p:spPr>
          <a:xfrm>
            <a:off x="807315" y="1399995"/>
            <a:ext cx="10857303" cy="244234"/>
          </a:xfrm>
        </p:spPr>
        <p:txBody>
          <a:bodyPr/>
          <a:lstStyle/>
          <a:p>
            <a:pPr>
              <a:tabLst>
                <a:tab pos="10528037" algn="r"/>
              </a:tabLst>
            </a:pPr>
            <a:r>
              <a:rPr lang="fr-BE" sz="1867" dirty="0"/>
              <a:t>2015 = 100  	         % q on q-4</a:t>
            </a:r>
            <a:endParaRPr lang="en-BE" sz="1867" dirty="0"/>
          </a:p>
        </p:txBody>
      </p:sp>
      <p:sp>
        <p:nvSpPr>
          <p:cNvPr id="38" name="Text Placeholder 37">
            <a:extLst>
              <a:ext uri="{FF2B5EF4-FFF2-40B4-BE49-F238E27FC236}">
                <a16:creationId xmlns:a16="http://schemas.microsoft.com/office/drawing/2014/main" id="{94664A1C-9A03-286C-976D-BE29FA372870}"/>
              </a:ext>
            </a:extLst>
          </p:cNvPr>
          <p:cNvSpPr>
            <a:spLocks noGrp="1"/>
          </p:cNvSpPr>
          <p:nvPr>
            <p:ph type="body" sz="quarter" idx="12"/>
          </p:nvPr>
        </p:nvSpPr>
        <p:spPr>
          <a:xfrm>
            <a:off x="4559830" y="1844289"/>
            <a:ext cx="2073580" cy="244234"/>
          </a:xfrm>
        </p:spPr>
        <p:txBody>
          <a:bodyPr/>
          <a:lstStyle/>
          <a:p>
            <a:r>
              <a:rPr lang="nl-BE" dirty="0">
                <a:solidFill>
                  <a:schemeClr val="accent3"/>
                </a:solidFill>
              </a:rPr>
              <a:t>Activity</a:t>
            </a:r>
          </a:p>
        </p:txBody>
      </p:sp>
      <p:sp>
        <p:nvSpPr>
          <p:cNvPr id="39" name="Text Placeholder 38">
            <a:extLst>
              <a:ext uri="{FF2B5EF4-FFF2-40B4-BE49-F238E27FC236}">
                <a16:creationId xmlns:a16="http://schemas.microsoft.com/office/drawing/2014/main" id="{794A6B19-BD7E-9704-13BE-76A30C1B020E}"/>
              </a:ext>
            </a:extLst>
          </p:cNvPr>
          <p:cNvSpPr>
            <a:spLocks noGrp="1"/>
          </p:cNvSpPr>
          <p:nvPr>
            <p:ph type="body" sz="quarter" idx="13"/>
          </p:nvPr>
        </p:nvSpPr>
        <p:spPr>
          <a:xfrm>
            <a:off x="1180617" y="1844290"/>
            <a:ext cx="2649644" cy="244234"/>
          </a:xfrm>
        </p:spPr>
        <p:txBody>
          <a:bodyPr/>
          <a:lstStyle/>
          <a:p>
            <a:r>
              <a:rPr lang="nl-BE" dirty="0">
                <a:solidFill>
                  <a:schemeClr val="tx2"/>
                </a:solidFill>
              </a:rPr>
              <a:t>Turnover</a:t>
            </a:r>
          </a:p>
        </p:txBody>
      </p:sp>
      <p:sp>
        <p:nvSpPr>
          <p:cNvPr id="40" name="Text Placeholder 39">
            <a:extLst>
              <a:ext uri="{FF2B5EF4-FFF2-40B4-BE49-F238E27FC236}">
                <a16:creationId xmlns:a16="http://schemas.microsoft.com/office/drawing/2014/main" id="{EE79EA58-68C8-D366-0F30-0207779808E3}"/>
              </a:ext>
            </a:extLst>
          </p:cNvPr>
          <p:cNvSpPr>
            <a:spLocks noGrp="1"/>
          </p:cNvSpPr>
          <p:nvPr>
            <p:ph type="body" sz="quarter" idx="14"/>
          </p:nvPr>
        </p:nvSpPr>
        <p:spPr>
          <a:xfrm>
            <a:off x="1248607" y="6468800"/>
            <a:ext cx="10320000" cy="139590"/>
          </a:xfrm>
        </p:spPr>
        <p:txBody>
          <a:bodyPr/>
          <a:lstStyle/>
          <a:p>
            <a:r>
              <a:rPr lang="fr-BE" dirty="0"/>
              <a:t>source : </a:t>
            </a:r>
            <a:r>
              <a:rPr lang="fr-BE" dirty="0" err="1"/>
              <a:t>Prodcom</a:t>
            </a:r>
            <a:r>
              <a:rPr lang="fr-BE" dirty="0"/>
              <a:t> + Agoria </a:t>
            </a:r>
            <a:r>
              <a:rPr lang="fr-BE" dirty="0" err="1"/>
              <a:t>study</a:t>
            </a:r>
            <a:r>
              <a:rPr lang="fr-BE" dirty="0"/>
              <a:t> center</a:t>
            </a:r>
            <a:endParaRPr lang="en-BE" sz="1467" dirty="0">
              <a:solidFill>
                <a:srgbClr val="0099FF"/>
              </a:solidFill>
            </a:endParaRPr>
          </a:p>
        </p:txBody>
      </p:sp>
      <p:sp>
        <p:nvSpPr>
          <p:cNvPr id="3" name="Text Placeholder 37">
            <a:extLst>
              <a:ext uri="{FF2B5EF4-FFF2-40B4-BE49-F238E27FC236}">
                <a16:creationId xmlns:a16="http://schemas.microsoft.com/office/drawing/2014/main" id="{E0342F2C-FE7F-2E30-4F3B-7C1C356233D2}"/>
              </a:ext>
            </a:extLst>
          </p:cNvPr>
          <p:cNvSpPr txBox="1">
            <a:spLocks/>
          </p:cNvSpPr>
          <p:nvPr/>
        </p:nvSpPr>
        <p:spPr>
          <a:xfrm>
            <a:off x="7853475" y="1826404"/>
            <a:ext cx="2649644" cy="244234"/>
          </a:xfrm>
          <a:prstGeom prst="rect">
            <a:avLst/>
          </a:prstGeom>
        </p:spPr>
        <p:txBody>
          <a:bodyPr vert="horz" wrap="square" lIns="0" tIns="0" rIns="0" bIns="0" rtlCol="0">
            <a:spAutoFit/>
          </a:bodyPr>
          <a:lstStyle>
            <a:lvl1pPr marL="0" indent="0" algn="l" defTabSz="457200" rtl="0" eaLnBrk="1" latinLnBrk="0" hangingPunct="1">
              <a:lnSpc>
                <a:spcPct val="85000"/>
              </a:lnSpc>
              <a:spcBef>
                <a:spcPts val="600"/>
              </a:spcBef>
              <a:buFont typeface="Wingdings" panose="05000000000000000000" pitchFamily="2" charset="2"/>
              <a:buNone/>
              <a:defRPr sz="1400" b="0" i="0" kern="1200">
                <a:solidFill>
                  <a:schemeClr val="tx1"/>
                </a:solidFill>
                <a:latin typeface="+mn-lt"/>
                <a:ea typeface="+mn-ea"/>
                <a:cs typeface="Alegreya Sans Medium"/>
              </a:defRPr>
            </a:lvl1pPr>
            <a:lvl2pPr marL="539750" indent="-180975" algn="l" defTabSz="457200" rtl="0" eaLnBrk="1" latinLnBrk="0" hangingPunct="1">
              <a:lnSpc>
                <a:spcPct val="85000"/>
              </a:lnSpc>
              <a:spcBef>
                <a:spcPts val="600"/>
              </a:spcBef>
              <a:buFont typeface="Wingdings" panose="05000000000000000000" pitchFamily="2" charset="2"/>
              <a:buChar char="§"/>
              <a:defRPr sz="1500" b="0" i="0" kern="1200">
                <a:solidFill>
                  <a:schemeClr val="tx2"/>
                </a:solidFill>
                <a:latin typeface="+mn-lt"/>
                <a:ea typeface="+mn-ea"/>
                <a:cs typeface="Alegreya Sans"/>
              </a:defRPr>
            </a:lvl2pPr>
            <a:lvl3pPr marL="898525" indent="-180975" algn="l" defTabSz="457200" rtl="0" eaLnBrk="1" latinLnBrk="0" hangingPunct="1">
              <a:lnSpc>
                <a:spcPct val="85000"/>
              </a:lnSpc>
              <a:spcBef>
                <a:spcPts val="600"/>
              </a:spcBef>
              <a:buFont typeface="Wingdings" panose="05000000000000000000" pitchFamily="2" charset="2"/>
              <a:buChar char="§"/>
              <a:defRPr sz="1200" b="0" i="0" kern="1200">
                <a:solidFill>
                  <a:schemeClr val="tx1"/>
                </a:solidFill>
                <a:latin typeface="+mn-lt"/>
                <a:ea typeface="+mn-ea"/>
                <a:cs typeface="Alegreya Sans"/>
              </a:defRPr>
            </a:lvl3pPr>
            <a:lvl4pPr marL="1257300" indent="-180975" algn="l" defTabSz="457200" rtl="0" eaLnBrk="1" latinLnBrk="0" hangingPunct="1">
              <a:lnSpc>
                <a:spcPct val="85000"/>
              </a:lnSpc>
              <a:spcBef>
                <a:spcPts val="600"/>
              </a:spcBef>
              <a:buFont typeface="Wingdings" panose="05000000000000000000" pitchFamily="2" charset="2"/>
              <a:buChar char="§"/>
              <a:defRPr sz="1100" b="0" i="0" kern="1200">
                <a:solidFill>
                  <a:schemeClr val="tx2"/>
                </a:solidFill>
                <a:latin typeface="+mn-lt"/>
                <a:ea typeface="+mn-ea"/>
                <a:cs typeface="Alegreya Sans"/>
              </a:defRPr>
            </a:lvl4pPr>
            <a:lvl5pPr marL="1616075" indent="-180975" algn="l" defTabSz="457200" rtl="0" eaLnBrk="1" latinLnBrk="0" hangingPunct="1">
              <a:lnSpc>
                <a:spcPct val="85000"/>
              </a:lnSpc>
              <a:spcBef>
                <a:spcPts val="600"/>
              </a:spcBef>
              <a:buFont typeface="Wingdings" panose="05000000000000000000" pitchFamily="2" charset="2"/>
              <a:buChar char="§"/>
              <a:defRPr sz="900" b="0" i="0" kern="1200">
                <a:solidFill>
                  <a:schemeClr val="tx1"/>
                </a:solidFill>
                <a:latin typeface="+mn-lt"/>
                <a:ea typeface="+mn-ea"/>
                <a:cs typeface="Alegreya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609585">
              <a:spcBef>
                <a:spcPts val="800"/>
              </a:spcBef>
            </a:pPr>
            <a:r>
              <a:rPr lang="nl-BE" sz="1867" dirty="0">
                <a:solidFill>
                  <a:srgbClr val="FF6BBA">
                    <a:lumMod val="75000"/>
                  </a:srgbClr>
                </a:solidFill>
                <a:latin typeface="Alegreya Sans"/>
              </a:rPr>
              <a:t>Sales </a:t>
            </a:r>
            <a:r>
              <a:rPr lang="nl-BE" sz="1867" dirty="0" err="1">
                <a:solidFill>
                  <a:srgbClr val="FF6BBA">
                    <a:lumMod val="75000"/>
                  </a:srgbClr>
                </a:solidFill>
                <a:latin typeface="Alegreya Sans"/>
              </a:rPr>
              <a:t>prices</a:t>
            </a:r>
            <a:endParaRPr lang="nl-BE" sz="1867" dirty="0">
              <a:solidFill>
                <a:srgbClr val="FF6BBA">
                  <a:lumMod val="75000"/>
                </a:srgbClr>
              </a:solidFill>
              <a:latin typeface="Alegreya Sans"/>
            </a:endParaRPr>
          </a:p>
        </p:txBody>
      </p:sp>
    </p:spTree>
    <p:extLst>
      <p:ext uri="{BB962C8B-B14F-4D97-AF65-F5344CB8AC3E}">
        <p14:creationId xmlns:p14="http://schemas.microsoft.com/office/powerpoint/2010/main" val="6150017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54ADC-3F28-A6AE-F3FE-37C6B07863A1}"/>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B571DC05-277C-9EF3-0552-0DFF261C0FC2}"/>
              </a:ext>
            </a:extLst>
          </p:cNvPr>
          <p:cNvGrpSpPr/>
          <p:nvPr/>
        </p:nvGrpSpPr>
        <p:grpSpPr>
          <a:xfrm>
            <a:off x="1" y="1"/>
            <a:ext cx="623455" cy="6857999"/>
            <a:chOff x="0" y="0"/>
            <a:chExt cx="467591" cy="5143499"/>
          </a:xfrm>
        </p:grpSpPr>
        <p:pic>
          <p:nvPicPr>
            <p:cNvPr id="8" name="Picture 7" descr="A black and blue letter a&#10;&#10;Description automatically generated">
              <a:extLst>
                <a:ext uri="{FF2B5EF4-FFF2-40B4-BE49-F238E27FC236}">
                  <a16:creationId xmlns:a16="http://schemas.microsoft.com/office/drawing/2014/main" id="{ECE87EC8-EC98-D1D2-83C1-EC6929AB3E1E}"/>
                </a:ext>
              </a:extLst>
            </p:cNvPr>
            <p:cNvPicPr>
              <a:picLocks noChangeAspect="1"/>
            </p:cNvPicPr>
            <p:nvPr/>
          </p:nvPicPr>
          <p:blipFill>
            <a:blip r:embed="rId2"/>
            <a:stretch>
              <a:fillRect/>
            </a:stretch>
          </p:blipFill>
          <p:spPr>
            <a:xfrm>
              <a:off x="0" y="0"/>
              <a:ext cx="467591" cy="467591"/>
            </a:xfrm>
            <a:prstGeom prst="rect">
              <a:avLst/>
            </a:prstGeom>
          </p:spPr>
        </p:pic>
        <p:pic>
          <p:nvPicPr>
            <p:cNvPr id="9" name="Picture 8">
              <a:extLst>
                <a:ext uri="{FF2B5EF4-FFF2-40B4-BE49-F238E27FC236}">
                  <a16:creationId xmlns:a16="http://schemas.microsoft.com/office/drawing/2014/main" id="{2AD36FE6-4B41-36CF-F312-BF2F24D96CF1}"/>
                </a:ext>
              </a:extLst>
            </p:cNvPr>
            <p:cNvPicPr>
              <a:picLocks noChangeAspect="1"/>
            </p:cNvPicPr>
            <p:nvPr/>
          </p:nvPicPr>
          <p:blipFill>
            <a:blip r:embed="rId3"/>
            <a:stretch>
              <a:fillRect/>
            </a:stretch>
          </p:blipFill>
          <p:spPr>
            <a:xfrm>
              <a:off x="0" y="467590"/>
              <a:ext cx="467591" cy="4675909"/>
            </a:xfrm>
            <a:prstGeom prst="rect">
              <a:avLst/>
            </a:prstGeom>
          </p:spPr>
        </p:pic>
      </p:grpSp>
      <p:sp>
        <p:nvSpPr>
          <p:cNvPr id="25" name="Title 24">
            <a:extLst>
              <a:ext uri="{FF2B5EF4-FFF2-40B4-BE49-F238E27FC236}">
                <a16:creationId xmlns:a16="http://schemas.microsoft.com/office/drawing/2014/main" id="{3A148D35-A98F-B8A0-859A-188063088AD7}"/>
              </a:ext>
            </a:extLst>
          </p:cNvPr>
          <p:cNvSpPr>
            <a:spLocks noGrp="1"/>
          </p:cNvSpPr>
          <p:nvPr>
            <p:ph type="title"/>
          </p:nvPr>
        </p:nvSpPr>
        <p:spPr>
          <a:xfrm>
            <a:off x="1248608" y="637046"/>
            <a:ext cx="10320000" cy="558166"/>
          </a:xfrm>
        </p:spPr>
        <p:txBody>
          <a:bodyPr/>
          <a:lstStyle/>
          <a:p>
            <a:r>
              <a:rPr lang="fr" sz="4267" dirty="0"/>
              <a:t>2023 in the sectors</a:t>
            </a:r>
            <a:endParaRPr lang="nl-BE" dirty="0"/>
          </a:p>
        </p:txBody>
      </p:sp>
      <p:sp>
        <p:nvSpPr>
          <p:cNvPr id="2" name="Slide Number Placeholder 1">
            <a:extLst>
              <a:ext uri="{FF2B5EF4-FFF2-40B4-BE49-F238E27FC236}">
                <a16:creationId xmlns:a16="http://schemas.microsoft.com/office/drawing/2014/main" id="{E10A245B-7E26-D798-C298-94F80E497C3F}"/>
              </a:ext>
            </a:extLst>
          </p:cNvPr>
          <p:cNvSpPr>
            <a:spLocks noGrp="1"/>
          </p:cNvSpPr>
          <p:nvPr>
            <p:ph type="sldNum" sz="quarter" idx="10"/>
          </p:nvPr>
        </p:nvSpPr>
        <p:spPr>
          <a:xfrm>
            <a:off x="0" y="6234000"/>
            <a:ext cx="624000" cy="624000"/>
          </a:xfrm>
        </p:spPr>
        <p:txBody>
          <a:bodyPr/>
          <a:lstStyle/>
          <a:p>
            <a:pPr defTabSz="609585"/>
            <a:fld id="{2066355A-084C-D24E-9AD2-7E4FC41EA627}" type="slidenum">
              <a:rPr lang="en-US">
                <a:solidFill>
                  <a:prstClr val="white"/>
                </a:solidFill>
              </a:rPr>
              <a:pPr defTabSz="609585"/>
              <a:t>76</a:t>
            </a:fld>
            <a:endParaRPr lang="en-US" dirty="0">
              <a:solidFill>
                <a:prstClr val="white"/>
              </a:solidFill>
            </a:endParaRPr>
          </a:p>
        </p:txBody>
      </p:sp>
      <p:sp>
        <p:nvSpPr>
          <p:cNvPr id="27" name="Text Placeholder 26">
            <a:extLst>
              <a:ext uri="{FF2B5EF4-FFF2-40B4-BE49-F238E27FC236}">
                <a16:creationId xmlns:a16="http://schemas.microsoft.com/office/drawing/2014/main" id="{C33F32A4-7608-BAE7-92DC-ADCDC91BEAFB}"/>
              </a:ext>
            </a:extLst>
          </p:cNvPr>
          <p:cNvSpPr>
            <a:spLocks noGrp="1"/>
          </p:cNvSpPr>
          <p:nvPr>
            <p:ph type="body" sz="quarter" idx="14"/>
          </p:nvPr>
        </p:nvSpPr>
        <p:spPr>
          <a:xfrm>
            <a:off x="1248607" y="6468800"/>
            <a:ext cx="10320000" cy="139590"/>
          </a:xfrm>
        </p:spPr>
        <p:txBody>
          <a:bodyPr/>
          <a:lstStyle/>
          <a:p>
            <a:r>
              <a:rPr lang="fr-BE" dirty="0"/>
              <a:t>source : </a:t>
            </a:r>
            <a:r>
              <a:rPr lang="fr-BE" dirty="0" err="1"/>
              <a:t>Prodcom</a:t>
            </a:r>
            <a:r>
              <a:rPr lang="fr-BE" dirty="0"/>
              <a:t> + Agoria </a:t>
            </a:r>
            <a:r>
              <a:rPr lang="fr-BE" dirty="0" err="1"/>
              <a:t>study</a:t>
            </a:r>
            <a:r>
              <a:rPr lang="fr-BE" dirty="0"/>
              <a:t> center</a:t>
            </a:r>
            <a:endParaRPr lang="en-BE" sz="1467" dirty="0">
              <a:solidFill>
                <a:srgbClr val="0099FF"/>
              </a:solidFill>
            </a:endParaRPr>
          </a:p>
        </p:txBody>
      </p:sp>
      <p:graphicFrame>
        <p:nvGraphicFramePr>
          <p:cNvPr id="23" name="Table 22">
            <a:extLst>
              <a:ext uri="{FF2B5EF4-FFF2-40B4-BE49-F238E27FC236}">
                <a16:creationId xmlns:a16="http://schemas.microsoft.com/office/drawing/2014/main" id="{E6C3B087-107A-E3BC-64FB-F0749808D7B6}"/>
              </a:ext>
            </a:extLst>
          </p:cNvPr>
          <p:cNvGraphicFramePr>
            <a:graphicFrameLocks noGrp="1"/>
          </p:cNvGraphicFramePr>
          <p:nvPr>
            <p:extLst>
              <p:ext uri="{D42A27DB-BD31-4B8C-83A1-F6EECF244321}">
                <p14:modId xmlns:p14="http://schemas.microsoft.com/office/powerpoint/2010/main" val="217186462"/>
              </p:ext>
            </p:extLst>
          </p:nvPr>
        </p:nvGraphicFramePr>
        <p:xfrm>
          <a:off x="1242592" y="2135888"/>
          <a:ext cx="8759949" cy="3860800"/>
        </p:xfrm>
        <a:graphic>
          <a:graphicData uri="http://schemas.openxmlformats.org/drawingml/2006/table">
            <a:tbl>
              <a:tblPr firstRow="1" bandRow="1">
                <a:tableStyleId>{5940675A-B579-460E-94D1-54222C63F5DA}</a:tableStyleId>
              </a:tblPr>
              <a:tblGrid>
                <a:gridCol w="4010319">
                  <a:extLst>
                    <a:ext uri="{9D8B030D-6E8A-4147-A177-3AD203B41FA5}">
                      <a16:colId xmlns:a16="http://schemas.microsoft.com/office/drawing/2014/main" val="2327308390"/>
                    </a:ext>
                  </a:extLst>
                </a:gridCol>
                <a:gridCol w="1123865">
                  <a:extLst>
                    <a:ext uri="{9D8B030D-6E8A-4147-A177-3AD203B41FA5}">
                      <a16:colId xmlns:a16="http://schemas.microsoft.com/office/drawing/2014/main" val="2190882736"/>
                    </a:ext>
                  </a:extLst>
                </a:gridCol>
                <a:gridCol w="1842177">
                  <a:extLst>
                    <a:ext uri="{9D8B030D-6E8A-4147-A177-3AD203B41FA5}">
                      <a16:colId xmlns:a16="http://schemas.microsoft.com/office/drawing/2014/main" val="1000937874"/>
                    </a:ext>
                  </a:extLst>
                </a:gridCol>
                <a:gridCol w="1783588">
                  <a:extLst>
                    <a:ext uri="{9D8B030D-6E8A-4147-A177-3AD203B41FA5}">
                      <a16:colId xmlns:a16="http://schemas.microsoft.com/office/drawing/2014/main" val="2201121457"/>
                    </a:ext>
                  </a:extLst>
                </a:gridCol>
              </a:tblGrid>
              <a:tr h="690880">
                <a:tc>
                  <a:txBody>
                    <a:bodyPr/>
                    <a:lstStyle/>
                    <a:p>
                      <a:r>
                        <a:rPr lang="en-GB" sz="1900" b="1" noProof="0" dirty="0">
                          <a:solidFill>
                            <a:schemeClr val="tx2"/>
                          </a:solidFill>
                        </a:rPr>
                        <a:t> 2023 / 2022 %</a:t>
                      </a:r>
                    </a:p>
                  </a:txBody>
                  <a:tcPr marL="0" marR="0" marT="60960" marB="60960" anchor="ctr">
                    <a:lnL w="12700" cmpd="sng">
                      <a:noFill/>
                    </a:lnL>
                    <a:lnR w="12700" cmpd="sng">
                      <a:noFill/>
                    </a:lnR>
                    <a:lnT w="12700" cmpd="sng">
                      <a:noFill/>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500" b="1" noProof="0" dirty="0">
                          <a:solidFill>
                            <a:schemeClr val="tx2"/>
                          </a:solidFill>
                        </a:rPr>
                        <a:t>Turnover</a:t>
                      </a:r>
                    </a:p>
                  </a:txBody>
                  <a:tcPr marL="121920" marR="121920" marT="60960" marB="60960" anchor="ctr">
                    <a:lnL w="12700" cmpd="sng">
                      <a:noFill/>
                    </a:lnL>
                    <a:lnR w="12700" cmpd="sng">
                      <a:noFill/>
                    </a:lnR>
                    <a:lnT w="12700" cmpd="sng">
                      <a:noFill/>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500" b="1" noProof="0" dirty="0">
                          <a:solidFill>
                            <a:schemeClr val="tx2"/>
                          </a:solidFill>
                        </a:rPr>
                        <a:t>Of which activity</a:t>
                      </a:r>
                    </a:p>
                  </a:txBody>
                  <a:tcPr marL="121920" marR="121920" marT="60960" marB="60960" anchor="ctr">
                    <a:lnL w="12700" cmpd="sng">
                      <a:noFill/>
                    </a:lnL>
                    <a:lnR w="12700" cmpd="sng">
                      <a:noFill/>
                    </a:lnR>
                    <a:lnT w="12700" cmpd="sng">
                      <a:noFill/>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500" b="1" noProof="0" dirty="0">
                          <a:solidFill>
                            <a:schemeClr val="tx2"/>
                          </a:solidFill>
                        </a:rPr>
                        <a:t>Of which prices</a:t>
                      </a:r>
                    </a:p>
                  </a:txBody>
                  <a:tcPr marL="121920" marR="121920" marT="60960" marB="60960" anchor="ctr">
                    <a:lnL w="12700" cmpd="sng">
                      <a:noFill/>
                    </a:lnL>
                    <a:lnR w="12700" cmpd="sng">
                      <a:noFill/>
                    </a:lnR>
                    <a:lnT w="12700" cmpd="sng">
                      <a:noFill/>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8436884"/>
                  </a:ext>
                </a:extLst>
              </a:tr>
              <a:tr h="365760">
                <a:tc>
                  <a:txBody>
                    <a:bodyPr/>
                    <a:lstStyle/>
                    <a:p>
                      <a:r>
                        <a:rPr lang="en-GB" sz="1600" b="1" noProof="0" dirty="0"/>
                        <a:t>Total</a:t>
                      </a:r>
                    </a:p>
                  </a:txBody>
                  <a:tcPr marL="121920" marR="121920" marT="60960" marB="60960" anchor="ctr">
                    <a:lnL w="12700" cmpd="sng">
                      <a:noFill/>
                    </a:lnL>
                    <a:lnR w="6350" cap="flat" cmpd="sng" algn="ctr">
                      <a:solidFill>
                        <a:schemeClr val="bg1">
                          <a:lumMod val="85000"/>
                        </a:schemeClr>
                      </a:solidFill>
                      <a:prstDash val="solid"/>
                      <a:round/>
                      <a:headEnd type="none" w="med" len="med"/>
                      <a:tailEnd type="none" w="med" len="med"/>
                    </a:lnR>
                    <a:lnT w="12700" cap="flat" cmpd="sng" algn="ctr">
                      <a:solidFill>
                        <a:schemeClr val="tx2"/>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1600" b="1" i="0" noProof="0" dirty="0">
                          <a:solidFill>
                            <a:srgbClr val="2A00FF"/>
                          </a:solidFill>
                          <a:latin typeface="+mn-lt"/>
                        </a:rPr>
                        <a:t>5,5</a:t>
                      </a:r>
                      <a:endParaRPr lang="en-BE" sz="1600" b="1" i="0" noProof="0" dirty="0">
                        <a:solidFill>
                          <a:srgbClr val="2A00FF"/>
                        </a:solidFill>
                        <a:latin typeface="+mn-lt"/>
                      </a:endParaRPr>
                    </a:p>
                  </a:txBody>
                  <a:tcPr marL="62497" marR="62497"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tx2"/>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1600" b="1" i="0" noProof="0" dirty="0">
                          <a:solidFill>
                            <a:srgbClr val="2A00FF"/>
                          </a:solidFill>
                          <a:latin typeface="+mn-lt"/>
                        </a:rPr>
                        <a:t>3,1</a:t>
                      </a:r>
                      <a:endParaRPr lang="en-BE" sz="1600" b="1" i="0" noProof="0" dirty="0">
                        <a:solidFill>
                          <a:srgbClr val="2A00FF"/>
                        </a:solidFill>
                        <a:latin typeface="+mn-lt"/>
                      </a:endParaRPr>
                    </a:p>
                  </a:txBody>
                  <a:tcPr marL="62497" marR="62497"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tx2"/>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1600" b="1" i="0" noProof="0" dirty="0">
                          <a:solidFill>
                            <a:srgbClr val="2A00FF"/>
                          </a:solidFill>
                          <a:latin typeface="+mn-lt"/>
                        </a:rPr>
                        <a:t>2,4</a:t>
                      </a:r>
                      <a:endParaRPr lang="en-BE" sz="1600" b="1" i="0" noProof="0" dirty="0">
                        <a:solidFill>
                          <a:srgbClr val="2A00FF"/>
                        </a:solidFill>
                        <a:latin typeface="+mn-lt"/>
                      </a:endParaRPr>
                    </a:p>
                  </a:txBody>
                  <a:tcPr marL="62497" marR="62497" marT="0" marB="0" anchor="ctr">
                    <a:lnL w="6350" cap="flat" cmpd="sng" algn="ctr">
                      <a:solidFill>
                        <a:schemeClr val="bg1">
                          <a:lumMod val="85000"/>
                        </a:schemeClr>
                      </a:solidFill>
                      <a:prstDash val="solid"/>
                      <a:round/>
                      <a:headEnd type="none" w="med" len="med"/>
                      <a:tailEnd type="none" w="med" len="med"/>
                    </a:lnL>
                    <a:lnR w="12700" cmpd="sng">
                      <a:noFill/>
                    </a:lnR>
                    <a:lnT w="12700" cap="flat" cmpd="sng" algn="ctr">
                      <a:solidFill>
                        <a:schemeClr val="tx2"/>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30757830"/>
                  </a:ext>
                </a:extLst>
              </a:tr>
              <a:tr h="609600">
                <a:tc>
                  <a:txBody>
                    <a:bodyPr/>
                    <a:lstStyle/>
                    <a:p>
                      <a:r>
                        <a:rPr lang="en-GB" sz="1600" noProof="0" dirty="0"/>
                        <a:t>Non-ferrous, castings, primary metal transformation</a:t>
                      </a:r>
                    </a:p>
                  </a:txBody>
                  <a:tcPr marL="121920" marR="121920" marT="60960" marB="60960" anchor="ctr">
                    <a:lnL w="12700" cmpd="sng">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1600" b="0" i="0" noProof="0" dirty="0">
                          <a:solidFill>
                            <a:srgbClr val="FF0000"/>
                          </a:solidFill>
                          <a:latin typeface="+mn-lt"/>
                        </a:rPr>
                        <a:t>-12,5</a:t>
                      </a:r>
                    </a:p>
                  </a:txBody>
                  <a:tcPr marL="62497" marR="62497"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1600" b="0" i="0" noProof="0" dirty="0">
                          <a:solidFill>
                            <a:srgbClr val="FF0000"/>
                          </a:solidFill>
                          <a:latin typeface="+mn-lt"/>
                        </a:rPr>
                        <a:t>-8</a:t>
                      </a:r>
                    </a:p>
                  </a:txBody>
                  <a:tcPr marL="62497" marR="62497"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1600" b="0" i="0" noProof="0" dirty="0">
                          <a:solidFill>
                            <a:srgbClr val="FF0000"/>
                          </a:solidFill>
                          <a:latin typeface="+mn-lt"/>
                        </a:rPr>
                        <a:t>-4,5</a:t>
                      </a:r>
                    </a:p>
                  </a:txBody>
                  <a:tcPr marL="62497" marR="62497" marT="0" marB="0" anchor="ctr">
                    <a:lnL w="6350" cap="flat" cmpd="sng" algn="ctr">
                      <a:solidFill>
                        <a:schemeClr val="bg1">
                          <a:lumMod val="85000"/>
                        </a:schemeClr>
                      </a:solid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99217326"/>
                  </a:ext>
                </a:extLst>
              </a:tr>
              <a:tr h="365760">
                <a:tc>
                  <a:txBody>
                    <a:bodyPr/>
                    <a:lstStyle/>
                    <a:p>
                      <a:r>
                        <a:rPr lang="en-GB" sz="1600" noProof="0" dirty="0"/>
                        <a:t>Metal products</a:t>
                      </a:r>
                    </a:p>
                  </a:txBody>
                  <a:tcPr marL="121920" marR="121920" marT="60960" marB="60960" anchor="ctr">
                    <a:lnL w="12700" cmpd="sng">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1600" b="0" i="0" noProof="0" dirty="0">
                          <a:solidFill>
                            <a:srgbClr val="1600FF"/>
                          </a:solidFill>
                          <a:latin typeface="+mn-lt"/>
                        </a:rPr>
                        <a:t>2</a:t>
                      </a:r>
                      <a:endParaRPr lang="en-BE" sz="1600" b="0" i="0" noProof="0" dirty="0">
                        <a:solidFill>
                          <a:srgbClr val="1600FF"/>
                        </a:solidFill>
                        <a:latin typeface="+mn-lt"/>
                      </a:endParaRPr>
                    </a:p>
                  </a:txBody>
                  <a:tcPr marL="62497" marR="62497"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1600" b="0" i="0" noProof="0" dirty="0">
                          <a:solidFill>
                            <a:srgbClr val="1600FF"/>
                          </a:solidFill>
                          <a:latin typeface="+mn-lt"/>
                        </a:rPr>
                        <a:t>1</a:t>
                      </a:r>
                      <a:endParaRPr lang="en-BE" sz="1600" b="0" i="0" noProof="0" dirty="0">
                        <a:solidFill>
                          <a:srgbClr val="1600FF"/>
                        </a:solidFill>
                        <a:latin typeface="+mn-lt"/>
                      </a:endParaRPr>
                    </a:p>
                  </a:txBody>
                  <a:tcPr marL="62497" marR="62497"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1600" b="0" i="0" noProof="0" dirty="0">
                          <a:solidFill>
                            <a:srgbClr val="1600FF"/>
                          </a:solidFill>
                          <a:latin typeface="+mn-lt"/>
                        </a:rPr>
                        <a:t>1</a:t>
                      </a:r>
                      <a:endParaRPr lang="en-BE" sz="1600" b="0" i="0" noProof="0" dirty="0">
                        <a:solidFill>
                          <a:srgbClr val="1600FF"/>
                        </a:solidFill>
                        <a:latin typeface="+mn-lt"/>
                      </a:endParaRPr>
                    </a:p>
                  </a:txBody>
                  <a:tcPr marL="62497" marR="62497" marT="0" marB="0" anchor="ctr">
                    <a:lnL w="6350" cap="flat" cmpd="sng" algn="ctr">
                      <a:solidFill>
                        <a:schemeClr val="bg1">
                          <a:lumMod val="85000"/>
                        </a:schemeClr>
                      </a:solid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18830648"/>
                  </a:ext>
                </a:extLst>
              </a:tr>
              <a:tr h="365760">
                <a:tc>
                  <a:txBody>
                    <a:bodyPr/>
                    <a:lstStyle/>
                    <a:p>
                      <a:r>
                        <a:rPr lang="en-GB" sz="1600" noProof="0" dirty="0"/>
                        <a:t>Electro</a:t>
                      </a:r>
                    </a:p>
                  </a:txBody>
                  <a:tcPr marL="121920" marR="121920" marT="60960" marB="60960" anchor="ctr">
                    <a:lnL w="12700" cmpd="sng">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1600" b="0" i="0" noProof="0" dirty="0">
                          <a:solidFill>
                            <a:srgbClr val="2A00FF"/>
                          </a:solidFill>
                          <a:latin typeface="+mn-lt"/>
                        </a:rPr>
                        <a:t>10,5</a:t>
                      </a:r>
                      <a:endParaRPr lang="en-BE" sz="1600" b="0" i="0" noProof="0" dirty="0">
                        <a:solidFill>
                          <a:srgbClr val="2A00FF"/>
                        </a:solidFill>
                        <a:latin typeface="+mn-lt"/>
                      </a:endParaRPr>
                    </a:p>
                  </a:txBody>
                  <a:tcPr marL="62497" marR="62497"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1600" b="0" i="0" noProof="0" dirty="0">
                          <a:solidFill>
                            <a:srgbClr val="2A00FF"/>
                          </a:solidFill>
                          <a:latin typeface="+mn-lt"/>
                        </a:rPr>
                        <a:t>6,5</a:t>
                      </a:r>
                      <a:endParaRPr lang="en-BE" sz="1600" b="0" i="0" noProof="0" dirty="0">
                        <a:solidFill>
                          <a:srgbClr val="2A00FF"/>
                        </a:solidFill>
                        <a:latin typeface="+mn-lt"/>
                      </a:endParaRPr>
                    </a:p>
                  </a:txBody>
                  <a:tcPr marL="62497" marR="62497"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1600" b="0" i="0" noProof="0" dirty="0">
                          <a:solidFill>
                            <a:srgbClr val="2A00FF"/>
                          </a:solidFill>
                          <a:latin typeface="+mn-lt"/>
                        </a:rPr>
                        <a:t>4</a:t>
                      </a:r>
                      <a:endParaRPr lang="en-BE" sz="1600" b="0" i="0" noProof="0" dirty="0">
                        <a:solidFill>
                          <a:srgbClr val="2A00FF"/>
                        </a:solidFill>
                        <a:latin typeface="+mn-lt"/>
                      </a:endParaRPr>
                    </a:p>
                  </a:txBody>
                  <a:tcPr marL="62497" marR="62497" marT="0" marB="0" anchor="ctr">
                    <a:lnL w="6350" cap="flat" cmpd="sng" algn="ctr">
                      <a:solidFill>
                        <a:schemeClr val="bg1">
                          <a:lumMod val="85000"/>
                        </a:schemeClr>
                      </a:solid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03208558"/>
                  </a:ext>
                </a:extLst>
              </a:tr>
              <a:tr h="365760">
                <a:tc>
                  <a:txBody>
                    <a:bodyPr/>
                    <a:lstStyle/>
                    <a:p>
                      <a:r>
                        <a:rPr lang="en-GB" sz="1600" noProof="0" dirty="0"/>
                        <a:t>Mechanical engineering</a:t>
                      </a:r>
                    </a:p>
                  </a:txBody>
                  <a:tcPr marL="121920" marR="121920" marT="60960" marB="60960" anchor="ctr">
                    <a:lnL w="12700" cmpd="sng">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1600" b="0" i="0" noProof="0" dirty="0">
                          <a:solidFill>
                            <a:schemeClr val="tx2"/>
                          </a:solidFill>
                          <a:latin typeface="+mn-lt"/>
                        </a:rPr>
                        <a:t>7,5</a:t>
                      </a:r>
                      <a:endParaRPr lang="en-BE" sz="1600" b="0" i="0" noProof="0" dirty="0">
                        <a:solidFill>
                          <a:schemeClr val="tx2"/>
                        </a:solidFill>
                        <a:latin typeface="+mn-lt"/>
                      </a:endParaRPr>
                    </a:p>
                  </a:txBody>
                  <a:tcPr marL="62497" marR="62497"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1600" b="0" i="0" noProof="0" dirty="0">
                          <a:solidFill>
                            <a:schemeClr val="tx2"/>
                          </a:solidFill>
                          <a:latin typeface="+mn-lt"/>
                        </a:rPr>
                        <a:t>1</a:t>
                      </a:r>
                      <a:endParaRPr lang="en-BE" sz="1600" b="0" i="0" noProof="0" dirty="0">
                        <a:solidFill>
                          <a:schemeClr val="tx2"/>
                        </a:solidFill>
                        <a:latin typeface="+mn-lt"/>
                      </a:endParaRPr>
                    </a:p>
                  </a:txBody>
                  <a:tcPr marL="62497" marR="62497"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1600" b="0" i="0" noProof="0" dirty="0">
                          <a:solidFill>
                            <a:schemeClr val="tx2"/>
                          </a:solidFill>
                          <a:latin typeface="+mn-lt"/>
                        </a:rPr>
                        <a:t>6,5</a:t>
                      </a:r>
                      <a:endParaRPr lang="en-BE" sz="1600" b="0" i="0" noProof="0" dirty="0">
                        <a:solidFill>
                          <a:schemeClr val="tx2"/>
                        </a:solidFill>
                        <a:latin typeface="+mn-lt"/>
                      </a:endParaRPr>
                    </a:p>
                  </a:txBody>
                  <a:tcPr marL="62497" marR="62497" marT="0" marB="0" anchor="ctr">
                    <a:lnL w="6350" cap="flat" cmpd="sng" algn="ctr">
                      <a:solidFill>
                        <a:schemeClr val="bg1">
                          <a:lumMod val="85000"/>
                        </a:schemeClr>
                      </a:solid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5762114"/>
                  </a:ext>
                </a:extLst>
              </a:tr>
              <a:tr h="365760">
                <a:tc>
                  <a:txBody>
                    <a:bodyPr/>
                    <a:lstStyle/>
                    <a:p>
                      <a:r>
                        <a:rPr lang="en-GB" sz="1600" noProof="0" dirty="0"/>
                        <a:t>Automobile &amp; other transport equipment</a:t>
                      </a:r>
                    </a:p>
                  </a:txBody>
                  <a:tcPr marL="121920" marR="121920" marT="60960" marB="60960" anchor="ctr">
                    <a:lnL w="12700" cmpd="sng">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1600" b="0" i="0" noProof="0" dirty="0">
                          <a:solidFill>
                            <a:srgbClr val="1600FF"/>
                          </a:solidFill>
                          <a:latin typeface="+mn-lt"/>
                        </a:rPr>
                        <a:t>18</a:t>
                      </a:r>
                      <a:endParaRPr lang="en-BE" sz="1600" b="0" i="0" noProof="0" dirty="0">
                        <a:solidFill>
                          <a:srgbClr val="1600FF"/>
                        </a:solidFill>
                        <a:latin typeface="+mn-lt"/>
                      </a:endParaRPr>
                    </a:p>
                  </a:txBody>
                  <a:tcPr marL="62497" marR="62497"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1600" b="0" i="0" noProof="0" dirty="0">
                          <a:solidFill>
                            <a:srgbClr val="1600FF"/>
                          </a:solidFill>
                          <a:latin typeface="+mn-lt"/>
                        </a:rPr>
                        <a:t>12</a:t>
                      </a:r>
                      <a:endParaRPr lang="en-BE" sz="1600" b="0" i="0" noProof="0" dirty="0">
                        <a:solidFill>
                          <a:srgbClr val="1600FF"/>
                        </a:solidFill>
                        <a:latin typeface="+mn-lt"/>
                      </a:endParaRPr>
                    </a:p>
                  </a:txBody>
                  <a:tcPr marL="62497" marR="62497"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1600" b="0" i="0" noProof="0" dirty="0">
                          <a:solidFill>
                            <a:srgbClr val="1600FF"/>
                          </a:solidFill>
                          <a:latin typeface="+mn-lt"/>
                        </a:rPr>
                        <a:t>6</a:t>
                      </a:r>
                      <a:endParaRPr lang="en-BE" sz="1600" b="0" i="0" noProof="0" dirty="0">
                        <a:solidFill>
                          <a:srgbClr val="1600FF"/>
                        </a:solidFill>
                        <a:latin typeface="+mn-lt"/>
                      </a:endParaRPr>
                    </a:p>
                  </a:txBody>
                  <a:tcPr marL="62497" marR="62497" marT="0" marB="0" anchor="ctr">
                    <a:lnL w="6350" cap="flat" cmpd="sng" algn="ctr">
                      <a:solidFill>
                        <a:schemeClr val="bg1">
                          <a:lumMod val="85000"/>
                        </a:schemeClr>
                      </a:solid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86428338"/>
                  </a:ext>
                </a:extLst>
              </a:tr>
              <a:tr h="365760">
                <a:tc>
                  <a:txBody>
                    <a:bodyPr/>
                    <a:lstStyle/>
                    <a:p>
                      <a:r>
                        <a:rPr lang="en-GB" sz="1600" noProof="0" dirty="0"/>
                        <a:t>Telecom</a:t>
                      </a:r>
                    </a:p>
                  </a:txBody>
                  <a:tcPr marL="121920" marR="121920" marT="60960" marB="60960" anchor="ctr">
                    <a:lnL w="12700" cmpd="sng">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1600" b="0" i="0" noProof="0" dirty="0">
                          <a:solidFill>
                            <a:srgbClr val="2A00FF"/>
                          </a:solidFill>
                          <a:latin typeface="+mn-lt"/>
                        </a:rPr>
                        <a:t>4,5</a:t>
                      </a:r>
                      <a:endParaRPr lang="en-BE" sz="1600" b="0" i="0" noProof="0" dirty="0">
                        <a:solidFill>
                          <a:srgbClr val="2A00FF"/>
                        </a:solidFill>
                        <a:latin typeface="+mn-lt"/>
                      </a:endParaRPr>
                    </a:p>
                  </a:txBody>
                  <a:tcPr marL="62497" marR="62497"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1600" b="0" i="0" noProof="0" dirty="0">
                          <a:solidFill>
                            <a:srgbClr val="2A00FF"/>
                          </a:solidFill>
                          <a:latin typeface="+mn-lt"/>
                        </a:rPr>
                        <a:t>2,5</a:t>
                      </a:r>
                      <a:endParaRPr lang="en-BE" sz="1600" b="0" i="0" noProof="0" dirty="0">
                        <a:solidFill>
                          <a:srgbClr val="2A00FF"/>
                        </a:solidFill>
                        <a:latin typeface="+mn-lt"/>
                      </a:endParaRPr>
                    </a:p>
                  </a:txBody>
                  <a:tcPr marL="62497" marR="62497"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1600" b="0" i="0" noProof="0" dirty="0">
                          <a:solidFill>
                            <a:srgbClr val="2A00FF"/>
                          </a:solidFill>
                          <a:latin typeface="+mn-lt"/>
                        </a:rPr>
                        <a:t>2</a:t>
                      </a:r>
                      <a:endParaRPr lang="en-BE" sz="1600" b="0" i="0" noProof="0" dirty="0">
                        <a:solidFill>
                          <a:srgbClr val="2A00FF"/>
                        </a:solidFill>
                        <a:latin typeface="+mn-lt"/>
                      </a:endParaRPr>
                    </a:p>
                  </a:txBody>
                  <a:tcPr marL="62497" marR="62497" marT="0" marB="0" anchor="ctr">
                    <a:lnL w="6350" cap="flat" cmpd="sng" algn="ctr">
                      <a:solidFill>
                        <a:schemeClr val="bg1">
                          <a:lumMod val="85000"/>
                        </a:schemeClr>
                      </a:solid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52538943"/>
                  </a:ext>
                </a:extLst>
              </a:tr>
              <a:tr h="365760">
                <a:tc>
                  <a:txBody>
                    <a:bodyPr/>
                    <a:lstStyle/>
                    <a:p>
                      <a:r>
                        <a:rPr lang="en-GB" sz="1600" noProof="0" dirty="0"/>
                        <a:t>IT Services (wholesale + IT solutions)</a:t>
                      </a:r>
                    </a:p>
                  </a:txBody>
                  <a:tcPr marL="121920" marR="121920" marT="60960" marB="60960" anchor="ctr">
                    <a:lnL w="12700" cmpd="sng">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fr-BE" sz="1600" b="0" i="0" noProof="0" dirty="0">
                          <a:solidFill>
                            <a:schemeClr val="tx2"/>
                          </a:solidFill>
                          <a:latin typeface="+mn-lt"/>
                        </a:rPr>
                        <a:t>5</a:t>
                      </a:r>
                      <a:endParaRPr lang="en-BE" sz="1600" b="0" i="0" noProof="0" dirty="0">
                        <a:solidFill>
                          <a:schemeClr val="tx2"/>
                        </a:solidFill>
                        <a:latin typeface="+mn-lt"/>
                      </a:endParaRPr>
                    </a:p>
                  </a:txBody>
                  <a:tcPr marL="62497" marR="62497"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fr-BE" sz="1600" b="0" i="0" noProof="0" dirty="0">
                          <a:solidFill>
                            <a:schemeClr val="tx2"/>
                          </a:solidFill>
                          <a:latin typeface="+mn-lt"/>
                        </a:rPr>
                        <a:t>3</a:t>
                      </a:r>
                      <a:endParaRPr lang="en-BE" sz="1600" b="0" i="0" noProof="0" dirty="0">
                        <a:solidFill>
                          <a:schemeClr val="tx2"/>
                        </a:solidFill>
                        <a:latin typeface="+mn-lt"/>
                      </a:endParaRPr>
                    </a:p>
                  </a:txBody>
                  <a:tcPr marL="62497" marR="62497"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fr-BE" sz="1600" b="0" i="0" noProof="0" dirty="0">
                          <a:solidFill>
                            <a:schemeClr val="tx2"/>
                          </a:solidFill>
                          <a:latin typeface="+mn-lt"/>
                        </a:rPr>
                        <a:t>2</a:t>
                      </a:r>
                      <a:endParaRPr lang="en-BE" sz="1600" b="0" i="0" noProof="0" dirty="0">
                        <a:solidFill>
                          <a:schemeClr val="tx2"/>
                        </a:solidFill>
                        <a:latin typeface="+mn-lt"/>
                      </a:endParaRPr>
                    </a:p>
                  </a:txBody>
                  <a:tcPr marL="62497" marR="62497" marT="0" marB="0" anchor="ctr">
                    <a:lnL w="6350" cap="flat" cmpd="sng" algn="ctr">
                      <a:solidFill>
                        <a:schemeClr val="bg1">
                          <a:lumMod val="85000"/>
                        </a:schemeClr>
                      </a:solid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30159255"/>
                  </a:ext>
                </a:extLst>
              </a:tr>
            </a:tbl>
          </a:graphicData>
        </a:graphic>
      </p:graphicFrame>
    </p:spTree>
    <p:extLst>
      <p:ext uri="{BB962C8B-B14F-4D97-AF65-F5344CB8AC3E}">
        <p14:creationId xmlns:p14="http://schemas.microsoft.com/office/powerpoint/2010/main" val="330997459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03A8EBF5-64FA-F370-B512-CC29693DBC47}"/>
              </a:ext>
            </a:extLst>
          </p:cNvPr>
          <p:cNvGraphicFramePr/>
          <p:nvPr/>
        </p:nvGraphicFramePr>
        <p:xfrm>
          <a:off x="1128022" y="2122853"/>
          <a:ext cx="9960533" cy="4228891"/>
        </p:xfrm>
        <a:graphic>
          <a:graphicData uri="http://schemas.openxmlformats.org/drawingml/2006/chart">
            <c:chart xmlns:c="http://schemas.openxmlformats.org/drawingml/2006/chart" xmlns:r="http://schemas.openxmlformats.org/officeDocument/2006/relationships" r:id="rId2"/>
          </a:graphicData>
        </a:graphic>
      </p:graphicFrame>
      <p:sp>
        <p:nvSpPr>
          <p:cNvPr id="36" name="Title 35">
            <a:extLst>
              <a:ext uri="{FF2B5EF4-FFF2-40B4-BE49-F238E27FC236}">
                <a16:creationId xmlns:a16="http://schemas.microsoft.com/office/drawing/2014/main" id="{A9747F2E-C293-F326-2AE2-61EC5B093117}"/>
              </a:ext>
            </a:extLst>
          </p:cNvPr>
          <p:cNvSpPr>
            <a:spLocks noGrp="1"/>
          </p:cNvSpPr>
          <p:nvPr>
            <p:ph type="title"/>
          </p:nvPr>
        </p:nvSpPr>
        <p:spPr>
          <a:xfrm>
            <a:off x="1128021" y="585312"/>
            <a:ext cx="10320000" cy="470898"/>
          </a:xfrm>
        </p:spPr>
        <p:txBody>
          <a:bodyPr/>
          <a:lstStyle/>
          <a:p>
            <a:r>
              <a:rPr lang="nl-BE" sz="3600" dirty="0"/>
              <a:t>2023, as </a:t>
            </a:r>
            <a:r>
              <a:rPr lang="nl-BE" sz="3600" dirty="0" err="1"/>
              <a:t>for</a:t>
            </a:r>
            <a:r>
              <a:rPr lang="nl-BE" sz="3600" dirty="0"/>
              <a:t> </a:t>
            </a:r>
            <a:r>
              <a:rPr lang="nl-BE" sz="3600" dirty="0" err="1"/>
              <a:t>activity</a:t>
            </a:r>
            <a:r>
              <a:rPr lang="nl-BE" sz="3600" dirty="0"/>
              <a:t> : </a:t>
            </a:r>
            <a:r>
              <a:rPr lang="nl-BE" sz="3600" dirty="0" err="1"/>
              <a:t>from</a:t>
            </a:r>
            <a:r>
              <a:rPr lang="nl-BE" sz="3600" dirty="0"/>
              <a:t> </a:t>
            </a:r>
            <a:r>
              <a:rPr lang="nl-BE" sz="3600" dirty="0" err="1"/>
              <a:t>growth</a:t>
            </a:r>
            <a:r>
              <a:rPr lang="nl-BE" sz="3600" dirty="0"/>
              <a:t> </a:t>
            </a:r>
            <a:r>
              <a:rPr lang="nl-BE" sz="3600" dirty="0" err="1"/>
              <a:t>to</a:t>
            </a:r>
            <a:r>
              <a:rPr lang="nl-BE" sz="3600" dirty="0"/>
              <a:t> </a:t>
            </a:r>
            <a:r>
              <a:rPr lang="nl-BE" sz="3600" dirty="0" err="1"/>
              <a:t>stagnation</a:t>
            </a:r>
            <a:endParaRPr lang="nl-BE" sz="3200" dirty="0"/>
          </a:p>
        </p:txBody>
      </p:sp>
      <p:sp>
        <p:nvSpPr>
          <p:cNvPr id="2" name="Slide Number Placeholder 1">
            <a:extLst>
              <a:ext uri="{FF2B5EF4-FFF2-40B4-BE49-F238E27FC236}">
                <a16:creationId xmlns:a16="http://schemas.microsoft.com/office/drawing/2014/main" id="{A2F59D96-DD48-5D1F-06E6-2740FE4DA71E}"/>
              </a:ext>
            </a:extLst>
          </p:cNvPr>
          <p:cNvSpPr>
            <a:spLocks noGrp="1"/>
          </p:cNvSpPr>
          <p:nvPr>
            <p:ph type="sldNum" sz="quarter" idx="10"/>
          </p:nvPr>
        </p:nvSpPr>
        <p:spPr>
          <a:xfrm>
            <a:off x="0" y="6234000"/>
            <a:ext cx="624000" cy="624000"/>
          </a:xfrm>
        </p:spPr>
        <p:txBody>
          <a:bodyPr/>
          <a:lstStyle/>
          <a:p>
            <a:pPr defTabSz="609585"/>
            <a:fld id="{2066355A-084C-D24E-9AD2-7E4FC41EA627}" type="slidenum">
              <a:rPr lang="en-US">
                <a:solidFill>
                  <a:prstClr val="white"/>
                </a:solidFill>
              </a:rPr>
              <a:pPr defTabSz="609585"/>
              <a:t>77</a:t>
            </a:fld>
            <a:endParaRPr lang="en-US">
              <a:solidFill>
                <a:prstClr val="white"/>
              </a:solidFill>
            </a:endParaRPr>
          </a:p>
        </p:txBody>
      </p:sp>
      <p:sp>
        <p:nvSpPr>
          <p:cNvPr id="37" name="Text Placeholder 36">
            <a:extLst>
              <a:ext uri="{FF2B5EF4-FFF2-40B4-BE49-F238E27FC236}">
                <a16:creationId xmlns:a16="http://schemas.microsoft.com/office/drawing/2014/main" id="{382B0641-E912-85AD-1C28-0F97F94A6408}"/>
              </a:ext>
            </a:extLst>
          </p:cNvPr>
          <p:cNvSpPr>
            <a:spLocks noGrp="1"/>
          </p:cNvSpPr>
          <p:nvPr>
            <p:ph type="body" sz="quarter" idx="11"/>
          </p:nvPr>
        </p:nvSpPr>
        <p:spPr>
          <a:xfrm>
            <a:off x="1128022" y="1516402"/>
            <a:ext cx="9960533" cy="492443"/>
          </a:xfrm>
        </p:spPr>
        <p:txBody>
          <a:bodyPr/>
          <a:lstStyle/>
          <a:p>
            <a:pPr defTabSz="651917">
              <a:lnSpc>
                <a:spcPct val="100000"/>
              </a:lnSpc>
              <a:spcBef>
                <a:spcPts val="0"/>
              </a:spcBef>
              <a:tabLst>
                <a:tab pos="10644451" algn="r"/>
              </a:tabLst>
            </a:pPr>
            <a:r>
              <a:rPr lang="fr-BE" sz="1600" i="1" dirty="0">
                <a:solidFill>
                  <a:srgbClr val="3333FF"/>
                </a:solidFill>
              </a:rPr>
              <a:t>	               </a:t>
            </a:r>
            <a:r>
              <a:rPr lang="fr-BE" sz="1600" i="1" dirty="0" err="1">
                <a:solidFill>
                  <a:schemeClr val="accent1">
                    <a:lumMod val="75000"/>
                  </a:schemeClr>
                </a:solidFill>
              </a:rPr>
              <a:t>Difference</a:t>
            </a:r>
            <a:r>
              <a:rPr lang="fr-BE" sz="1600" i="1" dirty="0">
                <a:solidFill>
                  <a:schemeClr val="accent1">
                    <a:lumMod val="75000"/>
                  </a:schemeClr>
                </a:solidFill>
              </a:rPr>
              <a:t> in 4th quarter</a:t>
            </a:r>
          </a:p>
          <a:p>
            <a:pPr defTabSz="651917">
              <a:lnSpc>
                <a:spcPct val="100000"/>
              </a:lnSpc>
              <a:spcBef>
                <a:spcPts val="0"/>
              </a:spcBef>
              <a:tabLst>
                <a:tab pos="10644451" algn="r"/>
              </a:tabLst>
            </a:pPr>
            <a:r>
              <a:rPr lang="fr-BE" sz="1600" i="1" dirty="0" err="1">
                <a:solidFill>
                  <a:srgbClr val="1600FF"/>
                </a:solidFill>
              </a:rPr>
              <a:t>Employment</a:t>
            </a:r>
            <a:r>
              <a:rPr lang="fr-BE" sz="1600" i="1" dirty="0">
                <a:solidFill>
                  <a:srgbClr val="3333FF"/>
                </a:solidFill>
              </a:rPr>
              <a:t>	</a:t>
            </a:r>
            <a:r>
              <a:rPr lang="fr-BE" sz="1600" i="1" dirty="0" err="1">
                <a:solidFill>
                  <a:schemeClr val="accent1">
                    <a:lumMod val="75000"/>
                  </a:schemeClr>
                </a:solidFill>
              </a:rPr>
              <a:t>compared</a:t>
            </a:r>
            <a:r>
              <a:rPr lang="fr-BE" sz="1600" i="1" dirty="0">
                <a:solidFill>
                  <a:schemeClr val="accent1">
                    <a:lumMod val="75000"/>
                  </a:schemeClr>
                </a:solidFill>
              </a:rPr>
              <a:t> </a:t>
            </a:r>
            <a:r>
              <a:rPr lang="fr-BE" sz="1600" i="1" dirty="0" err="1">
                <a:solidFill>
                  <a:schemeClr val="accent1">
                    <a:lumMod val="75000"/>
                  </a:schemeClr>
                </a:solidFill>
              </a:rPr>
              <a:t>with</a:t>
            </a:r>
            <a:r>
              <a:rPr lang="fr-BE" sz="1600" i="1" dirty="0">
                <a:solidFill>
                  <a:schemeClr val="accent1">
                    <a:lumMod val="75000"/>
                  </a:schemeClr>
                </a:solidFill>
              </a:rPr>
              <a:t> the 4th quarter of the </a:t>
            </a:r>
            <a:r>
              <a:rPr lang="fr-BE" sz="1600" i="1" dirty="0" err="1">
                <a:solidFill>
                  <a:schemeClr val="accent1">
                    <a:lumMod val="75000"/>
                  </a:schemeClr>
                </a:solidFill>
              </a:rPr>
              <a:t>previous</a:t>
            </a:r>
            <a:r>
              <a:rPr lang="fr-BE" sz="1600" i="1" dirty="0">
                <a:solidFill>
                  <a:schemeClr val="accent1">
                    <a:lumMod val="75000"/>
                  </a:schemeClr>
                </a:solidFill>
              </a:rPr>
              <a:t> </a:t>
            </a:r>
            <a:r>
              <a:rPr lang="fr-BE" sz="1600" i="1" dirty="0" err="1">
                <a:solidFill>
                  <a:schemeClr val="accent1">
                    <a:lumMod val="75000"/>
                  </a:schemeClr>
                </a:solidFill>
              </a:rPr>
              <a:t>year</a:t>
            </a:r>
            <a:endParaRPr lang="nl-BE" sz="1600" i="1" dirty="0">
              <a:solidFill>
                <a:schemeClr val="accent1">
                  <a:lumMod val="75000"/>
                </a:schemeClr>
              </a:solidFill>
            </a:endParaRPr>
          </a:p>
        </p:txBody>
      </p:sp>
      <p:sp>
        <p:nvSpPr>
          <p:cNvPr id="40" name="Text Placeholder 39">
            <a:extLst>
              <a:ext uri="{FF2B5EF4-FFF2-40B4-BE49-F238E27FC236}">
                <a16:creationId xmlns:a16="http://schemas.microsoft.com/office/drawing/2014/main" id="{EE79EA58-68C8-D366-0F30-0207779808E3}"/>
              </a:ext>
            </a:extLst>
          </p:cNvPr>
          <p:cNvSpPr>
            <a:spLocks noGrp="1"/>
          </p:cNvSpPr>
          <p:nvPr>
            <p:ph type="body" sz="quarter" idx="14"/>
          </p:nvPr>
        </p:nvSpPr>
        <p:spPr/>
        <p:txBody>
          <a:bodyPr/>
          <a:lstStyle/>
          <a:p>
            <a:r>
              <a:rPr lang="fr-BE" i="1" dirty="0"/>
              <a:t>Source  : National office for social </a:t>
            </a:r>
            <a:r>
              <a:rPr lang="fr-BE" i="1" dirty="0" err="1"/>
              <a:t>security</a:t>
            </a:r>
            <a:endParaRPr lang="nl-BE" dirty="0"/>
          </a:p>
        </p:txBody>
      </p:sp>
    </p:spTree>
    <p:extLst>
      <p:ext uri="{BB962C8B-B14F-4D97-AF65-F5344CB8AC3E}">
        <p14:creationId xmlns:p14="http://schemas.microsoft.com/office/powerpoint/2010/main" val="48034642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03A8EBF5-64FA-F370-B512-CC29693DBC47}"/>
              </a:ext>
            </a:extLst>
          </p:cNvPr>
          <p:cNvGraphicFramePr/>
          <p:nvPr/>
        </p:nvGraphicFramePr>
        <p:xfrm>
          <a:off x="1247461" y="2015143"/>
          <a:ext cx="10081120" cy="3682044"/>
        </p:xfrm>
        <a:graphic>
          <a:graphicData uri="http://schemas.openxmlformats.org/drawingml/2006/chart">
            <c:chart xmlns:c="http://schemas.openxmlformats.org/drawingml/2006/chart" xmlns:r="http://schemas.openxmlformats.org/officeDocument/2006/relationships" r:id="rId2"/>
          </a:graphicData>
        </a:graphic>
      </p:graphicFrame>
      <p:sp>
        <p:nvSpPr>
          <p:cNvPr id="36" name="Title 35">
            <a:extLst>
              <a:ext uri="{FF2B5EF4-FFF2-40B4-BE49-F238E27FC236}">
                <a16:creationId xmlns:a16="http://schemas.microsoft.com/office/drawing/2014/main" id="{A9747F2E-C293-F326-2AE2-61EC5B093117}"/>
              </a:ext>
            </a:extLst>
          </p:cNvPr>
          <p:cNvSpPr>
            <a:spLocks noGrp="1"/>
          </p:cNvSpPr>
          <p:nvPr>
            <p:ph type="title"/>
          </p:nvPr>
        </p:nvSpPr>
        <p:spPr>
          <a:xfrm>
            <a:off x="1248608" y="637046"/>
            <a:ext cx="10320000" cy="558166"/>
          </a:xfrm>
        </p:spPr>
        <p:txBody>
          <a:bodyPr/>
          <a:lstStyle/>
          <a:p>
            <a:r>
              <a:rPr lang="nl-BE" sz="4267" dirty="0"/>
              <a:t>2023 : Source of </a:t>
            </a:r>
            <a:r>
              <a:rPr lang="nl-BE" sz="4267" dirty="0" err="1"/>
              <a:t>employment</a:t>
            </a:r>
            <a:r>
              <a:rPr lang="nl-BE" sz="4267" dirty="0"/>
              <a:t> </a:t>
            </a:r>
            <a:r>
              <a:rPr lang="nl-BE" sz="4267" dirty="0" err="1"/>
              <a:t>evolution</a:t>
            </a:r>
            <a:endParaRPr lang="nl-BE" dirty="0"/>
          </a:p>
        </p:txBody>
      </p:sp>
      <p:sp>
        <p:nvSpPr>
          <p:cNvPr id="2" name="Slide Number Placeholder 1">
            <a:extLst>
              <a:ext uri="{FF2B5EF4-FFF2-40B4-BE49-F238E27FC236}">
                <a16:creationId xmlns:a16="http://schemas.microsoft.com/office/drawing/2014/main" id="{A2F59D96-DD48-5D1F-06E6-2740FE4DA71E}"/>
              </a:ext>
            </a:extLst>
          </p:cNvPr>
          <p:cNvSpPr>
            <a:spLocks noGrp="1"/>
          </p:cNvSpPr>
          <p:nvPr>
            <p:ph type="sldNum" sz="quarter" idx="10"/>
          </p:nvPr>
        </p:nvSpPr>
        <p:spPr>
          <a:xfrm>
            <a:off x="0" y="6234000"/>
            <a:ext cx="624000" cy="624000"/>
          </a:xfrm>
        </p:spPr>
        <p:txBody>
          <a:bodyPr/>
          <a:lstStyle/>
          <a:p>
            <a:pPr defTabSz="609585"/>
            <a:fld id="{2066355A-084C-D24E-9AD2-7E4FC41EA627}" type="slidenum">
              <a:rPr lang="en-US">
                <a:solidFill>
                  <a:prstClr val="white"/>
                </a:solidFill>
              </a:rPr>
              <a:pPr defTabSz="609585"/>
              <a:t>78</a:t>
            </a:fld>
            <a:endParaRPr lang="en-US">
              <a:solidFill>
                <a:prstClr val="white"/>
              </a:solidFill>
            </a:endParaRPr>
          </a:p>
        </p:txBody>
      </p:sp>
      <p:sp>
        <p:nvSpPr>
          <p:cNvPr id="37" name="Text Placeholder 36">
            <a:extLst>
              <a:ext uri="{FF2B5EF4-FFF2-40B4-BE49-F238E27FC236}">
                <a16:creationId xmlns:a16="http://schemas.microsoft.com/office/drawing/2014/main" id="{382B0641-E912-85AD-1C28-0F97F94A6408}"/>
              </a:ext>
            </a:extLst>
          </p:cNvPr>
          <p:cNvSpPr>
            <a:spLocks noGrp="1"/>
          </p:cNvSpPr>
          <p:nvPr>
            <p:ph type="body" sz="quarter" idx="11"/>
          </p:nvPr>
        </p:nvSpPr>
        <p:spPr>
          <a:xfrm>
            <a:off x="911424" y="1478443"/>
            <a:ext cx="10753195" cy="209288"/>
          </a:xfrm>
        </p:spPr>
        <p:txBody>
          <a:bodyPr/>
          <a:lstStyle/>
          <a:p>
            <a:pPr defTabSz="651917">
              <a:tabLst>
                <a:tab pos="10644451" algn="r"/>
              </a:tabLst>
            </a:pPr>
            <a:r>
              <a:rPr lang="fr-BE" sz="1600" dirty="0">
                <a:solidFill>
                  <a:srgbClr val="3333FF"/>
                </a:solidFill>
              </a:rPr>
              <a:t>	</a:t>
            </a:r>
            <a:endParaRPr lang="nl-BE" sz="1600" dirty="0">
              <a:solidFill>
                <a:schemeClr val="accent1">
                  <a:lumMod val="75000"/>
                </a:schemeClr>
              </a:solidFill>
            </a:endParaRPr>
          </a:p>
        </p:txBody>
      </p:sp>
      <p:sp>
        <p:nvSpPr>
          <p:cNvPr id="40" name="Text Placeholder 39">
            <a:extLst>
              <a:ext uri="{FF2B5EF4-FFF2-40B4-BE49-F238E27FC236}">
                <a16:creationId xmlns:a16="http://schemas.microsoft.com/office/drawing/2014/main" id="{EE79EA58-68C8-D366-0F30-0207779808E3}"/>
              </a:ext>
            </a:extLst>
          </p:cNvPr>
          <p:cNvSpPr>
            <a:spLocks noGrp="1"/>
          </p:cNvSpPr>
          <p:nvPr>
            <p:ph type="body" sz="quarter" idx="14"/>
          </p:nvPr>
        </p:nvSpPr>
        <p:spPr>
          <a:xfrm>
            <a:off x="1248606" y="6505218"/>
            <a:ext cx="10320001" cy="139590"/>
          </a:xfrm>
        </p:spPr>
        <p:txBody>
          <a:bodyPr/>
          <a:lstStyle/>
          <a:p>
            <a:r>
              <a:rPr lang="fr-BE" i="1" dirty="0"/>
              <a:t>Source  : National office for social </a:t>
            </a:r>
            <a:r>
              <a:rPr lang="fr-BE" i="1" dirty="0" err="1"/>
              <a:t>security</a:t>
            </a:r>
            <a:r>
              <a:rPr lang="fr-BE" i="1" dirty="0"/>
              <a:t> ; </a:t>
            </a:r>
            <a:r>
              <a:rPr lang="fr-BE" i="1" dirty="0" err="1"/>
              <a:t>Federal</a:t>
            </a:r>
            <a:r>
              <a:rPr lang="fr-BE" i="1" dirty="0"/>
              <a:t> public service </a:t>
            </a:r>
            <a:r>
              <a:rPr lang="fr-BE" i="1" dirty="0" err="1"/>
              <a:t>employment</a:t>
            </a:r>
            <a:r>
              <a:rPr lang="fr-BE" i="1" dirty="0"/>
              <a:t>, labour &amp; social </a:t>
            </a:r>
            <a:r>
              <a:rPr lang="fr-BE" i="1" dirty="0" err="1"/>
              <a:t>dialog</a:t>
            </a:r>
            <a:endParaRPr lang="nl-BE" dirty="0"/>
          </a:p>
        </p:txBody>
      </p:sp>
      <p:sp>
        <p:nvSpPr>
          <p:cNvPr id="3" name="TextBox 2">
            <a:extLst>
              <a:ext uri="{FF2B5EF4-FFF2-40B4-BE49-F238E27FC236}">
                <a16:creationId xmlns:a16="http://schemas.microsoft.com/office/drawing/2014/main" id="{AD965E0E-811C-FB94-D910-E8AF04D42A12}"/>
              </a:ext>
            </a:extLst>
          </p:cNvPr>
          <p:cNvSpPr txBox="1"/>
          <p:nvPr/>
        </p:nvSpPr>
        <p:spPr>
          <a:xfrm>
            <a:off x="1247461" y="1124745"/>
            <a:ext cx="9937104" cy="830997"/>
          </a:xfrm>
          <a:prstGeom prst="rect">
            <a:avLst/>
          </a:prstGeom>
          <a:noFill/>
        </p:spPr>
        <p:txBody>
          <a:bodyPr wrap="square" rtlCol="0">
            <a:spAutoFit/>
          </a:bodyPr>
          <a:lstStyle/>
          <a:p>
            <a:pPr defTabSz="609585"/>
            <a:r>
              <a:rPr lang="fr-BE" sz="2400" dirty="0" err="1">
                <a:solidFill>
                  <a:srgbClr val="000000"/>
                </a:solidFill>
                <a:latin typeface="Alegreya Sans"/>
              </a:rPr>
              <a:t>Emloyment</a:t>
            </a:r>
            <a:r>
              <a:rPr lang="fr-BE" sz="2400" dirty="0">
                <a:solidFill>
                  <a:srgbClr val="000000"/>
                </a:solidFill>
                <a:latin typeface="Alegreya Sans"/>
              </a:rPr>
              <a:t> </a:t>
            </a:r>
            <a:r>
              <a:rPr lang="fr-BE" sz="2400" dirty="0" err="1">
                <a:solidFill>
                  <a:srgbClr val="000000"/>
                </a:solidFill>
                <a:latin typeface="Alegreya Sans"/>
              </a:rPr>
              <a:t>evolution</a:t>
            </a:r>
            <a:r>
              <a:rPr lang="fr-BE" sz="2400" dirty="0">
                <a:solidFill>
                  <a:srgbClr val="000000"/>
                </a:solidFill>
                <a:latin typeface="Alegreya Sans"/>
              </a:rPr>
              <a:t> </a:t>
            </a:r>
            <a:r>
              <a:rPr lang="fr-BE" sz="2400" dirty="0" err="1">
                <a:solidFill>
                  <a:srgbClr val="000000"/>
                </a:solidFill>
                <a:latin typeface="Alegreya Sans"/>
              </a:rPr>
              <a:t>outside</a:t>
            </a:r>
            <a:r>
              <a:rPr lang="fr-BE" sz="2400" dirty="0">
                <a:solidFill>
                  <a:srgbClr val="000000"/>
                </a:solidFill>
                <a:latin typeface="Alegreya Sans"/>
              </a:rPr>
              <a:t> </a:t>
            </a:r>
            <a:r>
              <a:rPr lang="fr-BE" sz="2400" dirty="0" err="1">
                <a:solidFill>
                  <a:srgbClr val="000000"/>
                </a:solidFill>
                <a:latin typeface="Alegreya Sans"/>
              </a:rPr>
              <a:t>bankruptcies</a:t>
            </a:r>
            <a:r>
              <a:rPr lang="fr-BE" sz="2400" dirty="0">
                <a:solidFill>
                  <a:srgbClr val="000000"/>
                </a:solidFill>
                <a:latin typeface="Alegreya Sans"/>
              </a:rPr>
              <a:t> and restructuration </a:t>
            </a:r>
            <a:r>
              <a:rPr lang="fr-BE" sz="2400" dirty="0" err="1">
                <a:solidFill>
                  <a:srgbClr val="000000"/>
                </a:solidFill>
                <a:latin typeface="Alegreya Sans"/>
              </a:rPr>
              <a:t>was</a:t>
            </a:r>
            <a:r>
              <a:rPr lang="fr-BE" sz="2400" dirty="0">
                <a:solidFill>
                  <a:srgbClr val="000000"/>
                </a:solidFill>
                <a:latin typeface="Alegreya Sans"/>
              </a:rPr>
              <a:t> at </a:t>
            </a:r>
            <a:r>
              <a:rPr lang="fr-BE" sz="2400" dirty="0" err="1">
                <a:solidFill>
                  <a:srgbClr val="000000"/>
                </a:solidFill>
                <a:latin typeface="Alegreya Sans"/>
              </a:rPr>
              <a:t>its</a:t>
            </a:r>
            <a:r>
              <a:rPr lang="fr-BE" sz="2400" dirty="0">
                <a:solidFill>
                  <a:srgbClr val="000000"/>
                </a:solidFill>
                <a:latin typeface="Alegreya Sans"/>
              </a:rPr>
              <a:t> </a:t>
            </a:r>
            <a:r>
              <a:rPr lang="fr-BE" sz="2400" dirty="0" err="1">
                <a:solidFill>
                  <a:srgbClr val="000000"/>
                </a:solidFill>
                <a:latin typeface="Alegreya Sans"/>
              </a:rPr>
              <a:t>lowest</a:t>
            </a:r>
            <a:r>
              <a:rPr lang="fr-BE" sz="2400" dirty="0">
                <a:solidFill>
                  <a:srgbClr val="000000"/>
                </a:solidFill>
                <a:latin typeface="Alegreya Sans"/>
              </a:rPr>
              <a:t> </a:t>
            </a:r>
            <a:r>
              <a:rPr lang="fr-BE" sz="2400" dirty="0" err="1">
                <a:solidFill>
                  <a:srgbClr val="000000"/>
                </a:solidFill>
                <a:latin typeface="Alegreya Sans"/>
              </a:rPr>
              <a:t>level</a:t>
            </a:r>
            <a:r>
              <a:rPr lang="fr-BE" sz="2400" dirty="0">
                <a:solidFill>
                  <a:srgbClr val="000000"/>
                </a:solidFill>
                <a:latin typeface="Alegreya Sans"/>
              </a:rPr>
              <a:t> </a:t>
            </a:r>
            <a:r>
              <a:rPr lang="fr-BE" sz="2400" dirty="0" err="1">
                <a:solidFill>
                  <a:srgbClr val="000000"/>
                </a:solidFill>
                <a:latin typeface="Alegreya Sans"/>
              </a:rPr>
              <a:t>since</a:t>
            </a:r>
            <a:r>
              <a:rPr lang="fr-BE" sz="2400" dirty="0">
                <a:solidFill>
                  <a:srgbClr val="000000"/>
                </a:solidFill>
                <a:latin typeface="Alegreya Sans"/>
              </a:rPr>
              <a:t> 2015 (</a:t>
            </a:r>
            <a:r>
              <a:rPr lang="fr-BE" sz="2400" dirty="0" err="1">
                <a:solidFill>
                  <a:srgbClr val="000000"/>
                </a:solidFill>
                <a:latin typeface="Alegreya Sans"/>
              </a:rPr>
              <a:t>excluding</a:t>
            </a:r>
            <a:r>
              <a:rPr lang="fr-BE" sz="2400" dirty="0">
                <a:solidFill>
                  <a:srgbClr val="000000"/>
                </a:solidFill>
                <a:latin typeface="Alegreya Sans"/>
              </a:rPr>
              <a:t> Covid </a:t>
            </a:r>
            <a:r>
              <a:rPr lang="fr-BE" sz="2400" dirty="0" err="1">
                <a:solidFill>
                  <a:srgbClr val="000000"/>
                </a:solidFill>
                <a:latin typeface="Alegreya Sans"/>
              </a:rPr>
              <a:t>year</a:t>
            </a:r>
            <a:r>
              <a:rPr lang="fr-BE" sz="2400" dirty="0">
                <a:solidFill>
                  <a:srgbClr val="000000"/>
                </a:solidFill>
                <a:latin typeface="Alegreya Sans"/>
              </a:rPr>
              <a:t> 2020)</a:t>
            </a:r>
            <a:endParaRPr lang="en-BE" sz="2400" dirty="0">
              <a:solidFill>
                <a:srgbClr val="000000"/>
              </a:solidFill>
              <a:latin typeface="Alegreya Sans"/>
            </a:endParaRPr>
          </a:p>
        </p:txBody>
      </p:sp>
      <p:graphicFrame>
        <p:nvGraphicFramePr>
          <p:cNvPr id="4" name="Table 3">
            <a:extLst>
              <a:ext uri="{FF2B5EF4-FFF2-40B4-BE49-F238E27FC236}">
                <a16:creationId xmlns:a16="http://schemas.microsoft.com/office/drawing/2014/main" id="{258C4C27-E09A-FABC-4F53-9661BEA24124}"/>
              </a:ext>
            </a:extLst>
          </p:cNvPr>
          <p:cNvGraphicFramePr>
            <a:graphicFrameLocks noGrp="1"/>
          </p:cNvGraphicFramePr>
          <p:nvPr/>
        </p:nvGraphicFramePr>
        <p:xfrm>
          <a:off x="669787" y="5637246"/>
          <a:ext cx="8306535" cy="797560"/>
        </p:xfrm>
        <a:graphic>
          <a:graphicData uri="http://schemas.openxmlformats.org/drawingml/2006/table">
            <a:tbl>
              <a:tblPr>
                <a:tableStyleId>{5C22544A-7EE6-4342-B048-85BDC9FD1C3A}</a:tableStyleId>
              </a:tblPr>
              <a:tblGrid>
                <a:gridCol w="1371769">
                  <a:extLst>
                    <a:ext uri="{9D8B030D-6E8A-4147-A177-3AD203B41FA5}">
                      <a16:colId xmlns:a16="http://schemas.microsoft.com/office/drawing/2014/main" val="3561631959"/>
                    </a:ext>
                  </a:extLst>
                </a:gridCol>
                <a:gridCol w="779407">
                  <a:extLst>
                    <a:ext uri="{9D8B030D-6E8A-4147-A177-3AD203B41FA5}">
                      <a16:colId xmlns:a16="http://schemas.microsoft.com/office/drawing/2014/main" val="3604524033"/>
                    </a:ext>
                  </a:extLst>
                </a:gridCol>
                <a:gridCol w="785556">
                  <a:extLst>
                    <a:ext uri="{9D8B030D-6E8A-4147-A177-3AD203B41FA5}">
                      <a16:colId xmlns:a16="http://schemas.microsoft.com/office/drawing/2014/main" val="454384866"/>
                    </a:ext>
                  </a:extLst>
                </a:gridCol>
                <a:gridCol w="803996">
                  <a:extLst>
                    <a:ext uri="{9D8B030D-6E8A-4147-A177-3AD203B41FA5}">
                      <a16:colId xmlns:a16="http://schemas.microsoft.com/office/drawing/2014/main" val="2534524217"/>
                    </a:ext>
                  </a:extLst>
                </a:gridCol>
                <a:gridCol w="751747">
                  <a:extLst>
                    <a:ext uri="{9D8B030D-6E8A-4147-A177-3AD203B41FA5}">
                      <a16:colId xmlns:a16="http://schemas.microsoft.com/office/drawing/2014/main" val="3180282871"/>
                    </a:ext>
                  </a:extLst>
                </a:gridCol>
                <a:gridCol w="776335">
                  <a:extLst>
                    <a:ext uri="{9D8B030D-6E8A-4147-A177-3AD203B41FA5}">
                      <a16:colId xmlns:a16="http://schemas.microsoft.com/office/drawing/2014/main" val="3073563313"/>
                    </a:ext>
                  </a:extLst>
                </a:gridCol>
                <a:gridCol w="767115">
                  <a:extLst>
                    <a:ext uri="{9D8B030D-6E8A-4147-A177-3AD203B41FA5}">
                      <a16:colId xmlns:a16="http://schemas.microsoft.com/office/drawing/2014/main" val="3961666020"/>
                    </a:ext>
                  </a:extLst>
                </a:gridCol>
                <a:gridCol w="748676">
                  <a:extLst>
                    <a:ext uri="{9D8B030D-6E8A-4147-A177-3AD203B41FA5}">
                      <a16:colId xmlns:a16="http://schemas.microsoft.com/office/drawing/2014/main" val="2555336951"/>
                    </a:ext>
                  </a:extLst>
                </a:gridCol>
                <a:gridCol w="770187">
                  <a:extLst>
                    <a:ext uri="{9D8B030D-6E8A-4147-A177-3AD203B41FA5}">
                      <a16:colId xmlns:a16="http://schemas.microsoft.com/office/drawing/2014/main" val="2256807012"/>
                    </a:ext>
                  </a:extLst>
                </a:gridCol>
                <a:gridCol w="751747">
                  <a:extLst>
                    <a:ext uri="{9D8B030D-6E8A-4147-A177-3AD203B41FA5}">
                      <a16:colId xmlns:a16="http://schemas.microsoft.com/office/drawing/2014/main" val="3340547090"/>
                    </a:ext>
                  </a:extLst>
                </a:gridCol>
              </a:tblGrid>
              <a:tr h="294640">
                <a:tc>
                  <a:txBody>
                    <a:bodyPr/>
                    <a:lstStyle/>
                    <a:p>
                      <a:pPr algn="ctr" fontAlgn="b"/>
                      <a:r>
                        <a:rPr lang="en-GB" sz="1600" u="none" strike="noStrike" dirty="0">
                          <a:solidFill>
                            <a:schemeClr val="accent2">
                              <a:lumMod val="75000"/>
                            </a:schemeClr>
                          </a:solidFill>
                          <a:effectLst/>
                        </a:rPr>
                        <a:t>Bankruptcies</a:t>
                      </a:r>
                      <a:endParaRPr lang="en-GB" sz="1600" b="0" i="0" u="none" strike="noStrike" dirty="0">
                        <a:solidFill>
                          <a:schemeClr val="accent2">
                            <a:lumMod val="75000"/>
                          </a:schemeClr>
                        </a:solidFill>
                        <a:effectLst/>
                        <a:latin typeface="Calibri" panose="020F0502020204030204" pitchFamily="34" charset="0"/>
                      </a:endParaRPr>
                    </a:p>
                  </a:txBody>
                  <a:tcPr marL="10160" marR="10160" marT="10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BE" sz="1600" u="none" strike="noStrike" dirty="0">
                          <a:solidFill>
                            <a:schemeClr val="accent2">
                              <a:lumMod val="75000"/>
                            </a:schemeClr>
                          </a:solidFill>
                          <a:effectLst/>
                        </a:rPr>
                        <a:t>-2.261</a:t>
                      </a:r>
                      <a:endParaRPr lang="en-BE" sz="1600" b="0" i="0" u="none" strike="noStrike" dirty="0">
                        <a:solidFill>
                          <a:schemeClr val="accent2">
                            <a:lumMod val="75000"/>
                          </a:schemeClr>
                        </a:solidFill>
                        <a:effectLst/>
                        <a:latin typeface="Arial" panose="020B0604020202020204" pitchFamily="34" charset="0"/>
                      </a:endParaRPr>
                    </a:p>
                  </a:txBody>
                  <a:tcPr marL="10160" marR="10160" marT="10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BE" sz="1600" u="none" strike="noStrike" dirty="0">
                          <a:solidFill>
                            <a:schemeClr val="accent2">
                              <a:lumMod val="75000"/>
                            </a:schemeClr>
                          </a:solidFill>
                          <a:effectLst/>
                        </a:rPr>
                        <a:t>-1.426</a:t>
                      </a:r>
                      <a:endParaRPr lang="en-BE" sz="1600" b="0" i="0" u="none" strike="noStrike" dirty="0">
                        <a:solidFill>
                          <a:schemeClr val="accent2">
                            <a:lumMod val="75000"/>
                          </a:schemeClr>
                        </a:solidFill>
                        <a:effectLst/>
                        <a:latin typeface="Arial" panose="020B0604020202020204" pitchFamily="34" charset="0"/>
                      </a:endParaRPr>
                    </a:p>
                  </a:txBody>
                  <a:tcPr marL="10160" marR="10160" marT="10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BE" sz="1600" u="none" strike="noStrike" dirty="0">
                          <a:solidFill>
                            <a:schemeClr val="accent2">
                              <a:lumMod val="75000"/>
                            </a:schemeClr>
                          </a:solidFill>
                          <a:effectLst/>
                        </a:rPr>
                        <a:t>-1.660</a:t>
                      </a:r>
                      <a:endParaRPr lang="en-BE" sz="1600" b="0" i="0" u="none" strike="noStrike" dirty="0">
                        <a:solidFill>
                          <a:schemeClr val="accent2">
                            <a:lumMod val="75000"/>
                          </a:schemeClr>
                        </a:solidFill>
                        <a:effectLst/>
                        <a:latin typeface="Arial" panose="020B0604020202020204" pitchFamily="34" charset="0"/>
                      </a:endParaRPr>
                    </a:p>
                  </a:txBody>
                  <a:tcPr marL="10160" marR="10160" marT="10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BE" sz="1600" u="none" strike="noStrike" dirty="0">
                          <a:solidFill>
                            <a:schemeClr val="accent2">
                              <a:lumMod val="75000"/>
                            </a:schemeClr>
                          </a:solidFill>
                          <a:effectLst/>
                        </a:rPr>
                        <a:t>-1.352</a:t>
                      </a:r>
                      <a:endParaRPr lang="en-BE" sz="1600" b="0" i="0" u="none" strike="noStrike" dirty="0">
                        <a:solidFill>
                          <a:schemeClr val="accent2">
                            <a:lumMod val="75000"/>
                          </a:schemeClr>
                        </a:solidFill>
                        <a:effectLst/>
                        <a:latin typeface="Arial" panose="020B0604020202020204" pitchFamily="34" charset="0"/>
                      </a:endParaRPr>
                    </a:p>
                  </a:txBody>
                  <a:tcPr marL="10160" marR="10160" marT="10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BE" sz="1600" u="none" strike="noStrike" dirty="0">
                          <a:solidFill>
                            <a:schemeClr val="accent2">
                              <a:lumMod val="75000"/>
                            </a:schemeClr>
                          </a:solidFill>
                          <a:effectLst/>
                        </a:rPr>
                        <a:t>-1.748</a:t>
                      </a:r>
                      <a:endParaRPr lang="en-BE" sz="1600" b="0" i="0" u="none" strike="noStrike" dirty="0">
                        <a:solidFill>
                          <a:schemeClr val="accent2">
                            <a:lumMod val="75000"/>
                          </a:schemeClr>
                        </a:solidFill>
                        <a:effectLst/>
                        <a:latin typeface="Arial" panose="020B0604020202020204" pitchFamily="34" charset="0"/>
                      </a:endParaRPr>
                    </a:p>
                  </a:txBody>
                  <a:tcPr marL="10160" marR="10160" marT="10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BE" sz="1600" u="none" strike="noStrike" dirty="0">
                          <a:solidFill>
                            <a:schemeClr val="accent2">
                              <a:lumMod val="75000"/>
                            </a:schemeClr>
                          </a:solidFill>
                          <a:effectLst/>
                        </a:rPr>
                        <a:t>-1.387</a:t>
                      </a:r>
                      <a:endParaRPr lang="en-BE" sz="1600" b="0" i="0" u="none" strike="noStrike" dirty="0">
                        <a:solidFill>
                          <a:schemeClr val="accent2">
                            <a:lumMod val="75000"/>
                          </a:schemeClr>
                        </a:solidFill>
                        <a:effectLst/>
                        <a:latin typeface="Arial" panose="020B0604020202020204" pitchFamily="34" charset="0"/>
                      </a:endParaRPr>
                    </a:p>
                  </a:txBody>
                  <a:tcPr marL="10160" marR="10160" marT="10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BE" sz="1600" u="none" strike="noStrike" dirty="0">
                          <a:solidFill>
                            <a:schemeClr val="accent2">
                              <a:lumMod val="75000"/>
                            </a:schemeClr>
                          </a:solidFill>
                          <a:effectLst/>
                        </a:rPr>
                        <a:t>-875</a:t>
                      </a:r>
                      <a:endParaRPr lang="en-BE" sz="1600" b="0" i="0" u="none" strike="noStrike" dirty="0">
                        <a:solidFill>
                          <a:schemeClr val="accent2">
                            <a:lumMod val="75000"/>
                          </a:schemeClr>
                        </a:solidFill>
                        <a:effectLst/>
                        <a:latin typeface="Arial" panose="020B0604020202020204" pitchFamily="34" charset="0"/>
                      </a:endParaRPr>
                    </a:p>
                  </a:txBody>
                  <a:tcPr marL="10160" marR="10160" marT="10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BE" sz="1600" u="none" strike="noStrike" dirty="0">
                          <a:solidFill>
                            <a:schemeClr val="accent2">
                              <a:lumMod val="75000"/>
                            </a:schemeClr>
                          </a:solidFill>
                          <a:effectLst/>
                        </a:rPr>
                        <a:t>-1.427</a:t>
                      </a:r>
                      <a:endParaRPr lang="en-BE" sz="1600" b="0" i="0" u="none" strike="noStrike" dirty="0">
                        <a:solidFill>
                          <a:schemeClr val="accent2">
                            <a:lumMod val="75000"/>
                          </a:schemeClr>
                        </a:solidFill>
                        <a:effectLst/>
                        <a:latin typeface="Arial" panose="020B0604020202020204" pitchFamily="34" charset="0"/>
                      </a:endParaRPr>
                    </a:p>
                  </a:txBody>
                  <a:tcPr marL="10160" marR="10160" marT="10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BE" sz="1900" b="1" u="none" strike="noStrike" dirty="0">
                          <a:solidFill>
                            <a:schemeClr val="accent2">
                              <a:lumMod val="75000"/>
                            </a:schemeClr>
                          </a:solidFill>
                          <a:effectLst/>
                        </a:rPr>
                        <a:t>-1.510</a:t>
                      </a:r>
                      <a:endParaRPr lang="en-BE" sz="1900" b="1" i="0" u="none" strike="noStrike" dirty="0">
                        <a:solidFill>
                          <a:schemeClr val="accent2">
                            <a:lumMod val="75000"/>
                          </a:schemeClr>
                        </a:solidFill>
                        <a:effectLst/>
                        <a:latin typeface="Arial" panose="020B0604020202020204" pitchFamily="34" charset="0"/>
                      </a:endParaRPr>
                    </a:p>
                  </a:txBody>
                  <a:tcPr marL="10160" marR="10160" marT="10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26912496"/>
                  </a:ext>
                </a:extLst>
              </a:tr>
              <a:tr h="497840">
                <a:tc>
                  <a:txBody>
                    <a:bodyPr/>
                    <a:lstStyle/>
                    <a:p>
                      <a:pPr algn="ctr" fontAlgn="b"/>
                      <a:r>
                        <a:rPr lang="en-GB" sz="1600" u="none" strike="noStrike" dirty="0" err="1">
                          <a:solidFill>
                            <a:srgbClr val="1600FF"/>
                          </a:solidFill>
                          <a:effectLst/>
                        </a:rPr>
                        <a:t>Restructurations</a:t>
                      </a:r>
                      <a:endParaRPr lang="en-GB" sz="1600" b="0" i="0" u="none" strike="noStrike" dirty="0">
                        <a:solidFill>
                          <a:srgbClr val="1600FF"/>
                        </a:solidFill>
                        <a:effectLst/>
                        <a:latin typeface="Calibri" panose="020F0502020204030204" pitchFamily="34" charset="0"/>
                      </a:endParaRPr>
                    </a:p>
                  </a:txBody>
                  <a:tcPr marL="10160" marR="10160" marT="10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BE" sz="1600" u="none" strike="noStrike" dirty="0">
                          <a:solidFill>
                            <a:srgbClr val="1600FF"/>
                          </a:solidFill>
                          <a:effectLst/>
                        </a:rPr>
                        <a:t>-758</a:t>
                      </a:r>
                      <a:endParaRPr lang="en-BE" sz="1600" b="0" i="0" u="none" strike="noStrike" dirty="0">
                        <a:solidFill>
                          <a:srgbClr val="1600FF"/>
                        </a:solidFill>
                        <a:effectLst/>
                        <a:latin typeface="Calibri" panose="020F0502020204030204" pitchFamily="34" charset="0"/>
                      </a:endParaRPr>
                    </a:p>
                  </a:txBody>
                  <a:tcPr marL="10160" marR="10160" marT="10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BE" sz="1600" u="none" strike="noStrike" dirty="0">
                          <a:solidFill>
                            <a:srgbClr val="1600FF"/>
                          </a:solidFill>
                          <a:effectLst/>
                        </a:rPr>
                        <a:t>-1.661</a:t>
                      </a:r>
                      <a:endParaRPr lang="en-BE" sz="1600" b="0" i="0" u="none" strike="noStrike" dirty="0">
                        <a:solidFill>
                          <a:srgbClr val="1600FF"/>
                        </a:solidFill>
                        <a:effectLst/>
                        <a:latin typeface="Calibri" panose="020F0502020204030204" pitchFamily="34" charset="0"/>
                      </a:endParaRPr>
                    </a:p>
                  </a:txBody>
                  <a:tcPr marL="10160" marR="10160" marT="10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BE" sz="1600" u="none" strike="noStrike" dirty="0">
                          <a:solidFill>
                            <a:srgbClr val="1600FF"/>
                          </a:solidFill>
                          <a:effectLst/>
                        </a:rPr>
                        <a:t>-1.147</a:t>
                      </a:r>
                      <a:endParaRPr lang="en-BE" sz="1600" b="0" i="0" u="none" strike="noStrike" dirty="0">
                        <a:solidFill>
                          <a:srgbClr val="1600FF"/>
                        </a:solidFill>
                        <a:effectLst/>
                        <a:latin typeface="Calibri" panose="020F0502020204030204" pitchFamily="34" charset="0"/>
                      </a:endParaRPr>
                    </a:p>
                  </a:txBody>
                  <a:tcPr marL="10160" marR="10160" marT="10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BE" sz="1600" u="none" strike="noStrike" dirty="0">
                          <a:solidFill>
                            <a:srgbClr val="1600FF"/>
                          </a:solidFill>
                          <a:effectLst/>
                        </a:rPr>
                        <a:t>-802</a:t>
                      </a:r>
                      <a:endParaRPr lang="en-BE" sz="1600" b="0" i="0" u="none" strike="noStrike" dirty="0">
                        <a:solidFill>
                          <a:srgbClr val="1600FF"/>
                        </a:solidFill>
                        <a:effectLst/>
                        <a:latin typeface="Calibri" panose="020F0502020204030204" pitchFamily="34" charset="0"/>
                      </a:endParaRPr>
                    </a:p>
                  </a:txBody>
                  <a:tcPr marL="10160" marR="10160" marT="10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BE" sz="1600" u="none" strike="noStrike" dirty="0">
                          <a:solidFill>
                            <a:srgbClr val="1600FF"/>
                          </a:solidFill>
                          <a:effectLst/>
                        </a:rPr>
                        <a:t>-1.533</a:t>
                      </a:r>
                      <a:endParaRPr lang="en-BE" sz="1600" b="0" i="0" u="none" strike="noStrike" dirty="0">
                        <a:solidFill>
                          <a:srgbClr val="1600FF"/>
                        </a:solidFill>
                        <a:effectLst/>
                        <a:latin typeface="Calibri" panose="020F0502020204030204" pitchFamily="34" charset="0"/>
                      </a:endParaRPr>
                    </a:p>
                  </a:txBody>
                  <a:tcPr marL="10160" marR="10160" marT="10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BE" sz="1600" u="none" strike="noStrike" dirty="0">
                          <a:solidFill>
                            <a:srgbClr val="1600FF"/>
                          </a:solidFill>
                          <a:effectLst/>
                        </a:rPr>
                        <a:t>-2.691</a:t>
                      </a:r>
                      <a:endParaRPr lang="en-BE" sz="1600" b="0" i="0" u="none" strike="noStrike" dirty="0">
                        <a:solidFill>
                          <a:srgbClr val="1600FF"/>
                        </a:solidFill>
                        <a:effectLst/>
                        <a:latin typeface="Calibri" panose="020F0502020204030204" pitchFamily="34" charset="0"/>
                      </a:endParaRPr>
                    </a:p>
                  </a:txBody>
                  <a:tcPr marL="10160" marR="10160" marT="10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BE" sz="1600" u="none" strike="noStrike" dirty="0">
                          <a:solidFill>
                            <a:srgbClr val="1600FF"/>
                          </a:solidFill>
                          <a:effectLst/>
                        </a:rPr>
                        <a:t>-1.322</a:t>
                      </a:r>
                      <a:endParaRPr lang="en-BE" sz="1600" b="0" i="0" u="none" strike="noStrike" dirty="0">
                        <a:solidFill>
                          <a:srgbClr val="1600FF"/>
                        </a:solidFill>
                        <a:effectLst/>
                        <a:latin typeface="Calibri" panose="020F0502020204030204" pitchFamily="34" charset="0"/>
                      </a:endParaRPr>
                    </a:p>
                  </a:txBody>
                  <a:tcPr marL="10160" marR="10160" marT="10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BE" sz="1600" u="none" strike="noStrike" dirty="0">
                          <a:solidFill>
                            <a:srgbClr val="1600FF"/>
                          </a:solidFill>
                          <a:effectLst/>
                        </a:rPr>
                        <a:t>-323</a:t>
                      </a:r>
                      <a:endParaRPr lang="en-BE" sz="1600" b="0" i="0" u="none" strike="noStrike" dirty="0">
                        <a:solidFill>
                          <a:srgbClr val="1600FF"/>
                        </a:solidFill>
                        <a:effectLst/>
                        <a:latin typeface="Calibri" panose="020F0502020204030204" pitchFamily="34" charset="0"/>
                      </a:endParaRPr>
                    </a:p>
                  </a:txBody>
                  <a:tcPr marL="10160" marR="10160" marT="10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BE" sz="1900" b="1" u="none" strike="noStrike" dirty="0">
                          <a:solidFill>
                            <a:srgbClr val="1600FF"/>
                          </a:solidFill>
                          <a:effectLst/>
                        </a:rPr>
                        <a:t>-913</a:t>
                      </a:r>
                      <a:endParaRPr lang="en-BE" sz="1900" b="1" i="0" u="none" strike="noStrike" dirty="0">
                        <a:solidFill>
                          <a:srgbClr val="1600FF"/>
                        </a:solidFill>
                        <a:effectLst/>
                        <a:latin typeface="Calibri" panose="020F0502020204030204" pitchFamily="34" charset="0"/>
                      </a:endParaRPr>
                    </a:p>
                  </a:txBody>
                  <a:tcPr marL="10160" marR="10160" marT="101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3899078"/>
                  </a:ext>
                </a:extLst>
              </a:tr>
            </a:tbl>
          </a:graphicData>
        </a:graphic>
      </p:graphicFrame>
    </p:spTree>
    <p:extLst>
      <p:ext uri="{BB962C8B-B14F-4D97-AF65-F5344CB8AC3E}">
        <p14:creationId xmlns:p14="http://schemas.microsoft.com/office/powerpoint/2010/main" val="310451946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03A8EBF5-64FA-F370-B512-CC29693DBC47}"/>
              </a:ext>
            </a:extLst>
          </p:cNvPr>
          <p:cNvGraphicFramePr/>
          <p:nvPr/>
        </p:nvGraphicFramePr>
        <p:xfrm>
          <a:off x="1242592" y="1986857"/>
          <a:ext cx="10320000" cy="4228891"/>
        </p:xfrm>
        <a:graphic>
          <a:graphicData uri="http://schemas.openxmlformats.org/drawingml/2006/chart">
            <c:chart xmlns:c="http://schemas.openxmlformats.org/drawingml/2006/chart" xmlns:r="http://schemas.openxmlformats.org/officeDocument/2006/relationships" r:id="rId2"/>
          </a:graphicData>
        </a:graphic>
      </p:graphicFrame>
      <p:sp>
        <p:nvSpPr>
          <p:cNvPr id="36" name="Title 35">
            <a:extLst>
              <a:ext uri="{FF2B5EF4-FFF2-40B4-BE49-F238E27FC236}">
                <a16:creationId xmlns:a16="http://schemas.microsoft.com/office/drawing/2014/main" id="{A9747F2E-C293-F326-2AE2-61EC5B093117}"/>
              </a:ext>
            </a:extLst>
          </p:cNvPr>
          <p:cNvSpPr>
            <a:spLocks noGrp="1"/>
          </p:cNvSpPr>
          <p:nvPr>
            <p:ph type="title"/>
          </p:nvPr>
        </p:nvSpPr>
        <p:spPr>
          <a:xfrm>
            <a:off x="1248608" y="637046"/>
            <a:ext cx="10320000" cy="470898"/>
          </a:xfrm>
        </p:spPr>
        <p:txBody>
          <a:bodyPr/>
          <a:lstStyle/>
          <a:p>
            <a:r>
              <a:rPr lang="nl-BE" sz="3600" dirty="0"/>
              <a:t>2023 : </a:t>
            </a:r>
            <a:r>
              <a:rPr lang="nl-BE" sz="3600" dirty="0" err="1"/>
              <a:t>Decreasing</a:t>
            </a:r>
            <a:r>
              <a:rPr lang="nl-BE" sz="3600" dirty="0"/>
              <a:t> </a:t>
            </a:r>
            <a:r>
              <a:rPr lang="nl-BE" sz="3600" dirty="0" err="1"/>
              <a:t>number</a:t>
            </a:r>
            <a:r>
              <a:rPr lang="nl-BE" sz="3600" dirty="0"/>
              <a:t> of </a:t>
            </a:r>
            <a:r>
              <a:rPr lang="nl-BE" sz="3600" dirty="0" err="1"/>
              <a:t>vacancies</a:t>
            </a:r>
            <a:endParaRPr lang="nl-BE" sz="3200" dirty="0"/>
          </a:p>
        </p:txBody>
      </p:sp>
      <p:sp>
        <p:nvSpPr>
          <p:cNvPr id="2" name="Slide Number Placeholder 1">
            <a:extLst>
              <a:ext uri="{FF2B5EF4-FFF2-40B4-BE49-F238E27FC236}">
                <a16:creationId xmlns:a16="http://schemas.microsoft.com/office/drawing/2014/main" id="{A2F59D96-DD48-5D1F-06E6-2740FE4DA71E}"/>
              </a:ext>
            </a:extLst>
          </p:cNvPr>
          <p:cNvSpPr>
            <a:spLocks noGrp="1"/>
          </p:cNvSpPr>
          <p:nvPr>
            <p:ph type="sldNum" sz="quarter" idx="10"/>
          </p:nvPr>
        </p:nvSpPr>
        <p:spPr>
          <a:xfrm>
            <a:off x="0" y="6234000"/>
            <a:ext cx="624000" cy="624000"/>
          </a:xfrm>
        </p:spPr>
        <p:txBody>
          <a:bodyPr/>
          <a:lstStyle/>
          <a:p>
            <a:pPr defTabSz="609585"/>
            <a:fld id="{2066355A-084C-D24E-9AD2-7E4FC41EA627}" type="slidenum">
              <a:rPr lang="en-US">
                <a:solidFill>
                  <a:prstClr val="white"/>
                </a:solidFill>
              </a:rPr>
              <a:pPr defTabSz="609585"/>
              <a:t>79</a:t>
            </a:fld>
            <a:endParaRPr lang="en-US">
              <a:solidFill>
                <a:prstClr val="white"/>
              </a:solidFill>
            </a:endParaRPr>
          </a:p>
        </p:txBody>
      </p:sp>
      <p:sp>
        <p:nvSpPr>
          <p:cNvPr id="37" name="Text Placeholder 36">
            <a:extLst>
              <a:ext uri="{FF2B5EF4-FFF2-40B4-BE49-F238E27FC236}">
                <a16:creationId xmlns:a16="http://schemas.microsoft.com/office/drawing/2014/main" id="{382B0641-E912-85AD-1C28-0F97F94A6408}"/>
              </a:ext>
            </a:extLst>
          </p:cNvPr>
          <p:cNvSpPr>
            <a:spLocks noGrp="1"/>
          </p:cNvSpPr>
          <p:nvPr>
            <p:ph type="body" sz="quarter" idx="11"/>
          </p:nvPr>
        </p:nvSpPr>
        <p:spPr>
          <a:xfrm>
            <a:off x="1242592" y="1448265"/>
            <a:ext cx="10320000" cy="261610"/>
          </a:xfrm>
        </p:spPr>
        <p:txBody>
          <a:bodyPr/>
          <a:lstStyle/>
          <a:p>
            <a:r>
              <a:rPr lang="nl-BE" sz="2000" dirty="0" err="1"/>
              <a:t>Vacancies</a:t>
            </a:r>
            <a:r>
              <a:rPr lang="nl-BE" sz="2000" dirty="0"/>
              <a:t> are </a:t>
            </a:r>
            <a:r>
              <a:rPr lang="nl-BE" sz="2000" dirty="0" err="1"/>
              <a:t>still</a:t>
            </a:r>
            <a:r>
              <a:rPr lang="nl-BE" sz="2000" dirty="0"/>
              <a:t> </a:t>
            </a:r>
            <a:r>
              <a:rPr lang="nl-BE" sz="2000" dirty="0" err="1"/>
              <a:t>higher</a:t>
            </a:r>
            <a:r>
              <a:rPr lang="nl-BE" sz="2000" dirty="0"/>
              <a:t> </a:t>
            </a:r>
            <a:r>
              <a:rPr lang="nl-BE" sz="2000" dirty="0" err="1"/>
              <a:t>than</a:t>
            </a:r>
            <a:r>
              <a:rPr lang="nl-BE" sz="2000" dirty="0"/>
              <a:t> </a:t>
            </a:r>
            <a:r>
              <a:rPr lang="nl-BE" sz="2000" dirty="0" err="1"/>
              <a:t>between</a:t>
            </a:r>
            <a:r>
              <a:rPr lang="nl-BE" sz="2000" dirty="0"/>
              <a:t> 2013-2020 ; but </a:t>
            </a:r>
            <a:r>
              <a:rPr lang="nl-BE" sz="2000" dirty="0" err="1"/>
              <a:t>they</a:t>
            </a:r>
            <a:r>
              <a:rPr lang="nl-BE" sz="2000" dirty="0"/>
              <a:t> are </a:t>
            </a:r>
            <a:r>
              <a:rPr lang="nl-BE" sz="2000" dirty="0" err="1"/>
              <a:t>decreasing</a:t>
            </a:r>
            <a:r>
              <a:rPr lang="nl-BE" sz="2000" dirty="0"/>
              <a:t> </a:t>
            </a:r>
            <a:r>
              <a:rPr lang="nl-BE" sz="2000" dirty="0" err="1"/>
              <a:t>fast</a:t>
            </a:r>
            <a:r>
              <a:rPr lang="nl-BE" sz="2000" dirty="0"/>
              <a:t> in 2023</a:t>
            </a:r>
          </a:p>
        </p:txBody>
      </p:sp>
      <p:sp>
        <p:nvSpPr>
          <p:cNvPr id="40" name="Text Placeholder 39">
            <a:extLst>
              <a:ext uri="{FF2B5EF4-FFF2-40B4-BE49-F238E27FC236}">
                <a16:creationId xmlns:a16="http://schemas.microsoft.com/office/drawing/2014/main" id="{EE79EA58-68C8-D366-0F30-0207779808E3}"/>
              </a:ext>
            </a:extLst>
          </p:cNvPr>
          <p:cNvSpPr>
            <a:spLocks noGrp="1"/>
          </p:cNvSpPr>
          <p:nvPr>
            <p:ph type="body" sz="quarter" idx="14"/>
          </p:nvPr>
        </p:nvSpPr>
        <p:spPr>
          <a:xfrm>
            <a:off x="1248607" y="6456146"/>
            <a:ext cx="10320000" cy="139590"/>
          </a:xfrm>
        </p:spPr>
        <p:txBody>
          <a:bodyPr/>
          <a:lstStyle/>
          <a:p>
            <a:r>
              <a:rPr lang="nl-BE" i="1" dirty="0"/>
              <a:t>Source: Job </a:t>
            </a:r>
            <a:r>
              <a:rPr lang="nl-BE" i="1" dirty="0" err="1"/>
              <a:t>Vacancy</a:t>
            </a:r>
            <a:r>
              <a:rPr lang="nl-BE" i="1" dirty="0"/>
              <a:t> Survey FPS Economie </a:t>
            </a:r>
          </a:p>
        </p:txBody>
      </p:sp>
    </p:spTree>
    <p:extLst>
      <p:ext uri="{BB962C8B-B14F-4D97-AF65-F5344CB8AC3E}">
        <p14:creationId xmlns:p14="http://schemas.microsoft.com/office/powerpoint/2010/main" val="32352113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1D976-50CD-D143-AB1C-699EC1394E4B}"/>
              </a:ext>
            </a:extLst>
          </p:cNvPr>
          <p:cNvSpPr>
            <a:spLocks noGrp="1"/>
          </p:cNvSpPr>
          <p:nvPr>
            <p:ph type="title"/>
          </p:nvPr>
        </p:nvSpPr>
        <p:spPr>
          <a:xfrm>
            <a:off x="476794" y="264880"/>
            <a:ext cx="11576144" cy="641760"/>
          </a:xfrm>
        </p:spPr>
        <p:txBody>
          <a:bodyPr/>
          <a:lstStyle/>
          <a:p>
            <a:r>
              <a:rPr lang="en-GB" sz="3000" dirty="0"/>
              <a:t>Performance half as strong as expectations</a:t>
            </a:r>
            <a:endParaRPr lang="en-US" sz="3000" dirty="0"/>
          </a:p>
        </p:txBody>
      </p:sp>
      <p:sp>
        <p:nvSpPr>
          <p:cNvPr id="7" name="TextBox 6"/>
          <p:cNvSpPr txBox="1"/>
          <p:nvPr/>
        </p:nvSpPr>
        <p:spPr>
          <a:xfrm>
            <a:off x="528570" y="818736"/>
            <a:ext cx="862796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C2E83"/>
                </a:solidFill>
                <a:effectLst/>
                <a:uLnTx/>
                <a:uFillTx/>
                <a:latin typeface="Arial" panose="020B0604020202020204" pitchFamily="34" charset="0"/>
                <a:ea typeface="+mn-ea"/>
                <a:cs typeface="Arial" panose="020B0604020202020204" pitchFamily="34" charset="0"/>
              </a:rPr>
              <a:t>% Balance between increase/decrease in orders over the next three months</a:t>
            </a:r>
          </a:p>
        </p:txBody>
      </p:sp>
      <p:sp>
        <p:nvSpPr>
          <p:cNvPr id="3" name="Slide Number Placeholder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72BF42-D2E2-664B-B303-D1A5B6C3B73E}" type="slidenum">
              <a:rPr kumimoji="0" lang="en-US" sz="1800" b="0" i="0" u="none" strike="noStrike" kern="1200" cap="none" spc="0" normalizeH="0" baseline="0" noProof="0" smtClean="0">
                <a:ln>
                  <a:noFill/>
                </a:ln>
                <a:solidFill>
                  <a:srgbClr val="2C2E83"/>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1800" b="0" i="0" u="none" strike="noStrike" kern="1200" cap="none" spc="0" normalizeH="0" baseline="0" noProof="0" dirty="0">
              <a:ln>
                <a:noFill/>
              </a:ln>
              <a:solidFill>
                <a:srgbClr val="2C2E83"/>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3F3DDA55-E7B6-4AA4-8C82-AE2A04EFE3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9998" y="5972431"/>
            <a:ext cx="1393763" cy="811426"/>
          </a:xfrm>
          <a:prstGeom prst="rect">
            <a:avLst/>
          </a:prstGeom>
        </p:spPr>
      </p:pic>
      <p:graphicFrame>
        <p:nvGraphicFramePr>
          <p:cNvPr id="4" name="Chart 3">
            <a:extLst>
              <a:ext uri="{FF2B5EF4-FFF2-40B4-BE49-F238E27FC236}">
                <a16:creationId xmlns:a16="http://schemas.microsoft.com/office/drawing/2014/main" id="{3DF04537-5C60-4941-AEAF-54653B0E89C8}"/>
              </a:ext>
            </a:extLst>
          </p:cNvPr>
          <p:cNvGraphicFramePr>
            <a:graphicFrameLocks/>
          </p:cNvGraphicFramePr>
          <p:nvPr/>
        </p:nvGraphicFramePr>
        <p:xfrm>
          <a:off x="404192" y="1331842"/>
          <a:ext cx="11453042" cy="470742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88936588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03A8EBF5-64FA-F370-B512-CC29693DBC47}"/>
              </a:ext>
            </a:extLst>
          </p:cNvPr>
          <p:cNvGraphicFramePr/>
          <p:nvPr/>
        </p:nvGraphicFramePr>
        <p:xfrm>
          <a:off x="1007435" y="2468893"/>
          <a:ext cx="10320000" cy="3765107"/>
        </p:xfrm>
        <a:graphic>
          <a:graphicData uri="http://schemas.openxmlformats.org/drawingml/2006/chart">
            <c:chart xmlns:c="http://schemas.openxmlformats.org/drawingml/2006/chart" xmlns:r="http://schemas.openxmlformats.org/officeDocument/2006/relationships" r:id="rId2"/>
          </a:graphicData>
        </a:graphic>
      </p:graphicFrame>
      <p:sp>
        <p:nvSpPr>
          <p:cNvPr id="36" name="Title 35">
            <a:extLst>
              <a:ext uri="{FF2B5EF4-FFF2-40B4-BE49-F238E27FC236}">
                <a16:creationId xmlns:a16="http://schemas.microsoft.com/office/drawing/2014/main" id="{A9747F2E-C293-F326-2AE2-61EC5B093117}"/>
              </a:ext>
            </a:extLst>
          </p:cNvPr>
          <p:cNvSpPr>
            <a:spLocks noGrp="1"/>
          </p:cNvSpPr>
          <p:nvPr>
            <p:ph type="title"/>
          </p:nvPr>
        </p:nvSpPr>
        <p:spPr>
          <a:xfrm>
            <a:off x="1032009" y="550017"/>
            <a:ext cx="10320000" cy="523220"/>
          </a:xfrm>
        </p:spPr>
        <p:txBody>
          <a:bodyPr/>
          <a:lstStyle/>
          <a:p>
            <a:r>
              <a:rPr lang="fr-BE" dirty="0"/>
              <a:t>Investment </a:t>
            </a:r>
            <a:r>
              <a:rPr lang="fr-BE" dirty="0" err="1"/>
              <a:t>increased</a:t>
            </a:r>
            <a:r>
              <a:rPr lang="fr-BE" dirty="0"/>
              <a:t> by 39% in 2 </a:t>
            </a:r>
            <a:r>
              <a:rPr lang="fr-BE" dirty="0" err="1"/>
              <a:t>years</a:t>
            </a:r>
            <a:r>
              <a:rPr lang="fr-BE" dirty="0"/>
              <a:t> !</a:t>
            </a:r>
            <a:endParaRPr lang="nl-BE" sz="3200" dirty="0"/>
          </a:p>
        </p:txBody>
      </p:sp>
      <p:sp>
        <p:nvSpPr>
          <p:cNvPr id="2" name="Slide Number Placeholder 1">
            <a:extLst>
              <a:ext uri="{FF2B5EF4-FFF2-40B4-BE49-F238E27FC236}">
                <a16:creationId xmlns:a16="http://schemas.microsoft.com/office/drawing/2014/main" id="{A2F59D96-DD48-5D1F-06E6-2740FE4DA71E}"/>
              </a:ext>
            </a:extLst>
          </p:cNvPr>
          <p:cNvSpPr>
            <a:spLocks noGrp="1"/>
          </p:cNvSpPr>
          <p:nvPr>
            <p:ph type="sldNum" sz="quarter" idx="10"/>
          </p:nvPr>
        </p:nvSpPr>
        <p:spPr>
          <a:xfrm>
            <a:off x="0" y="6234000"/>
            <a:ext cx="624000" cy="624000"/>
          </a:xfrm>
        </p:spPr>
        <p:txBody>
          <a:bodyPr/>
          <a:lstStyle/>
          <a:p>
            <a:pPr defTabSz="609585"/>
            <a:fld id="{2066355A-084C-D24E-9AD2-7E4FC41EA627}" type="slidenum">
              <a:rPr lang="en-US">
                <a:solidFill>
                  <a:prstClr val="white"/>
                </a:solidFill>
              </a:rPr>
              <a:pPr defTabSz="609585"/>
              <a:t>80</a:t>
            </a:fld>
            <a:endParaRPr lang="en-US">
              <a:solidFill>
                <a:prstClr val="white"/>
              </a:solidFill>
            </a:endParaRPr>
          </a:p>
        </p:txBody>
      </p:sp>
      <p:sp>
        <p:nvSpPr>
          <p:cNvPr id="37" name="Text Placeholder 36">
            <a:extLst>
              <a:ext uri="{FF2B5EF4-FFF2-40B4-BE49-F238E27FC236}">
                <a16:creationId xmlns:a16="http://schemas.microsoft.com/office/drawing/2014/main" id="{382B0641-E912-85AD-1C28-0F97F94A6408}"/>
              </a:ext>
            </a:extLst>
          </p:cNvPr>
          <p:cNvSpPr>
            <a:spLocks noGrp="1"/>
          </p:cNvSpPr>
          <p:nvPr>
            <p:ph type="body" sz="quarter" idx="11"/>
          </p:nvPr>
        </p:nvSpPr>
        <p:spPr>
          <a:xfrm>
            <a:off x="1032010" y="2250249"/>
            <a:ext cx="10536597" cy="209288"/>
          </a:xfrm>
        </p:spPr>
        <p:txBody>
          <a:bodyPr/>
          <a:lstStyle/>
          <a:p>
            <a:pPr defTabSz="651917">
              <a:tabLst>
                <a:tab pos="10644451" algn="r"/>
              </a:tabLst>
            </a:pPr>
            <a:r>
              <a:rPr lang="fr-BE" sz="1600" i="1" dirty="0">
                <a:solidFill>
                  <a:srgbClr val="1600FF"/>
                </a:solidFill>
              </a:rPr>
              <a:t>Investment in </a:t>
            </a:r>
            <a:r>
              <a:rPr lang="fr-BE" sz="1600" i="1" dirty="0" err="1">
                <a:solidFill>
                  <a:srgbClr val="1600FF"/>
                </a:solidFill>
              </a:rPr>
              <a:t>mio</a:t>
            </a:r>
            <a:r>
              <a:rPr lang="fr-BE" sz="1600" i="1" dirty="0">
                <a:solidFill>
                  <a:srgbClr val="1600FF"/>
                </a:solidFill>
              </a:rPr>
              <a:t> euros</a:t>
            </a:r>
            <a:r>
              <a:rPr lang="fr-BE" sz="1600" i="1" dirty="0">
                <a:solidFill>
                  <a:srgbClr val="3333FF"/>
                </a:solidFill>
              </a:rPr>
              <a:t>	</a:t>
            </a:r>
            <a:r>
              <a:rPr lang="fr-BE" sz="1600" i="1" dirty="0" err="1">
                <a:solidFill>
                  <a:schemeClr val="accent1">
                    <a:lumMod val="75000"/>
                  </a:schemeClr>
                </a:solidFill>
              </a:rPr>
              <a:t>evol</a:t>
            </a:r>
            <a:r>
              <a:rPr lang="fr-BE" sz="1600" i="1" dirty="0">
                <a:solidFill>
                  <a:schemeClr val="accent1">
                    <a:lumMod val="75000"/>
                  </a:schemeClr>
                </a:solidFill>
              </a:rPr>
              <a:t> </a:t>
            </a:r>
            <a:r>
              <a:rPr lang="fr-BE" sz="1600" i="1" dirty="0" err="1">
                <a:solidFill>
                  <a:schemeClr val="accent1">
                    <a:lumMod val="75000"/>
                  </a:schemeClr>
                </a:solidFill>
              </a:rPr>
              <a:t>year</a:t>
            </a:r>
            <a:r>
              <a:rPr lang="fr-BE" sz="1600" i="1" dirty="0">
                <a:solidFill>
                  <a:schemeClr val="accent1">
                    <a:lumMod val="75000"/>
                  </a:schemeClr>
                </a:solidFill>
              </a:rPr>
              <a:t> on </a:t>
            </a:r>
            <a:r>
              <a:rPr lang="fr-BE" sz="1600" i="1" dirty="0" err="1">
                <a:solidFill>
                  <a:schemeClr val="accent1">
                    <a:lumMod val="75000"/>
                  </a:schemeClr>
                </a:solidFill>
              </a:rPr>
              <a:t>year</a:t>
            </a:r>
            <a:endParaRPr lang="nl-BE" sz="1600" i="1" dirty="0">
              <a:solidFill>
                <a:schemeClr val="accent1">
                  <a:lumMod val="75000"/>
                </a:schemeClr>
              </a:solidFill>
            </a:endParaRPr>
          </a:p>
        </p:txBody>
      </p:sp>
      <p:sp>
        <p:nvSpPr>
          <p:cNvPr id="40" name="Text Placeholder 39">
            <a:extLst>
              <a:ext uri="{FF2B5EF4-FFF2-40B4-BE49-F238E27FC236}">
                <a16:creationId xmlns:a16="http://schemas.microsoft.com/office/drawing/2014/main" id="{EE79EA58-68C8-D366-0F30-0207779808E3}"/>
              </a:ext>
            </a:extLst>
          </p:cNvPr>
          <p:cNvSpPr>
            <a:spLocks noGrp="1"/>
          </p:cNvSpPr>
          <p:nvPr>
            <p:ph type="body" sz="quarter" idx="14"/>
          </p:nvPr>
        </p:nvSpPr>
        <p:spPr>
          <a:xfrm>
            <a:off x="1248607" y="6414170"/>
            <a:ext cx="10320000" cy="139590"/>
          </a:xfrm>
        </p:spPr>
        <p:txBody>
          <a:bodyPr/>
          <a:lstStyle/>
          <a:p>
            <a:r>
              <a:rPr lang="fr-BE" dirty="0"/>
              <a:t>VAT </a:t>
            </a:r>
            <a:r>
              <a:rPr lang="fr-BE" dirty="0" err="1"/>
              <a:t>statistics</a:t>
            </a:r>
            <a:r>
              <a:rPr lang="fr-BE" dirty="0"/>
              <a:t> ; 2023 </a:t>
            </a:r>
            <a:r>
              <a:rPr lang="fr-BE" dirty="0" err="1"/>
              <a:t>based</a:t>
            </a:r>
            <a:r>
              <a:rPr lang="fr-BE" dirty="0"/>
              <a:t> on first 3 </a:t>
            </a:r>
            <a:r>
              <a:rPr lang="fr-BE" dirty="0" err="1"/>
              <a:t>quarters</a:t>
            </a:r>
            <a:endParaRPr lang="en-BE" dirty="0"/>
          </a:p>
        </p:txBody>
      </p:sp>
      <p:sp>
        <p:nvSpPr>
          <p:cNvPr id="4" name="Text Placeholder 36">
            <a:extLst>
              <a:ext uri="{FF2B5EF4-FFF2-40B4-BE49-F238E27FC236}">
                <a16:creationId xmlns:a16="http://schemas.microsoft.com/office/drawing/2014/main" id="{F7F3AA49-9E17-A8BC-E651-C86D72934D1D}"/>
              </a:ext>
            </a:extLst>
          </p:cNvPr>
          <p:cNvSpPr txBox="1">
            <a:spLocks/>
          </p:cNvSpPr>
          <p:nvPr/>
        </p:nvSpPr>
        <p:spPr>
          <a:xfrm>
            <a:off x="985077" y="1328077"/>
            <a:ext cx="10320000" cy="573490"/>
          </a:xfrm>
          <a:prstGeom prst="rect">
            <a:avLst/>
          </a:prstGeom>
        </p:spPr>
        <p:txBody>
          <a:bodyPr vert="horz" wrap="square" lIns="0" tIns="0" rIns="0" bIns="0" rtlCol="0">
            <a:spAutoFit/>
          </a:bodyPr>
          <a:lstStyle>
            <a:lvl1pPr marL="0" indent="0" algn="l" defTabSz="457200" rtl="0" eaLnBrk="1" latinLnBrk="0" hangingPunct="1">
              <a:lnSpc>
                <a:spcPct val="85000"/>
              </a:lnSpc>
              <a:spcBef>
                <a:spcPts val="600"/>
              </a:spcBef>
              <a:buFont typeface="Arial" panose="020B0604020202020204" pitchFamily="34" charset="0"/>
              <a:buNone/>
              <a:defRPr sz="1800" b="0" i="0" kern="1200">
                <a:solidFill>
                  <a:schemeClr val="tx1"/>
                </a:solidFill>
                <a:latin typeface="+mn-lt"/>
                <a:ea typeface="+mn-ea"/>
                <a:cs typeface="Alegreya Sans Medium"/>
              </a:defRPr>
            </a:lvl1pPr>
            <a:lvl2pPr marL="539750" indent="-180975" algn="l" defTabSz="457200" rtl="0" eaLnBrk="1" latinLnBrk="0" hangingPunct="1">
              <a:lnSpc>
                <a:spcPct val="85000"/>
              </a:lnSpc>
              <a:spcBef>
                <a:spcPts val="600"/>
              </a:spcBef>
              <a:buFont typeface="Wingdings" panose="05000000000000000000" pitchFamily="2" charset="2"/>
              <a:buChar char="§"/>
              <a:defRPr sz="1500" b="0" i="0" kern="1200">
                <a:solidFill>
                  <a:schemeClr val="tx2"/>
                </a:solidFill>
                <a:latin typeface="+mn-lt"/>
                <a:ea typeface="+mn-ea"/>
                <a:cs typeface="Alegreya Sans"/>
              </a:defRPr>
            </a:lvl2pPr>
            <a:lvl3pPr marL="898525" indent="-180975" algn="l" defTabSz="457200" rtl="0" eaLnBrk="1" latinLnBrk="0" hangingPunct="1">
              <a:lnSpc>
                <a:spcPct val="85000"/>
              </a:lnSpc>
              <a:spcBef>
                <a:spcPts val="600"/>
              </a:spcBef>
              <a:buFont typeface="Wingdings" panose="05000000000000000000" pitchFamily="2" charset="2"/>
              <a:buChar char="§"/>
              <a:defRPr sz="1200" b="0" i="0" kern="1200">
                <a:solidFill>
                  <a:schemeClr val="tx1"/>
                </a:solidFill>
                <a:latin typeface="+mn-lt"/>
                <a:ea typeface="+mn-ea"/>
                <a:cs typeface="Alegreya Sans"/>
              </a:defRPr>
            </a:lvl3pPr>
            <a:lvl4pPr marL="1257300" indent="-180975" algn="l" defTabSz="457200" rtl="0" eaLnBrk="1" latinLnBrk="0" hangingPunct="1">
              <a:lnSpc>
                <a:spcPct val="85000"/>
              </a:lnSpc>
              <a:spcBef>
                <a:spcPts val="600"/>
              </a:spcBef>
              <a:buFont typeface="Wingdings" panose="05000000000000000000" pitchFamily="2" charset="2"/>
              <a:buChar char="§"/>
              <a:defRPr sz="1100" b="0" i="0" kern="1200">
                <a:solidFill>
                  <a:schemeClr val="tx2"/>
                </a:solidFill>
                <a:latin typeface="+mn-lt"/>
                <a:ea typeface="+mn-ea"/>
                <a:cs typeface="Alegreya Sans"/>
              </a:defRPr>
            </a:lvl4pPr>
            <a:lvl5pPr marL="1616075" indent="-180975" algn="l" defTabSz="457200" rtl="0" eaLnBrk="1" latinLnBrk="0" hangingPunct="1">
              <a:lnSpc>
                <a:spcPct val="85000"/>
              </a:lnSpc>
              <a:spcBef>
                <a:spcPts val="600"/>
              </a:spcBef>
              <a:buFont typeface="Wingdings" panose="05000000000000000000" pitchFamily="2" charset="2"/>
              <a:buChar char="§"/>
              <a:defRPr sz="900" b="0" i="0" kern="1200">
                <a:solidFill>
                  <a:schemeClr val="tx1"/>
                </a:solidFill>
                <a:latin typeface="+mn-lt"/>
                <a:ea typeface="+mn-ea"/>
                <a:cs typeface="Alegreya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609585">
              <a:spcBef>
                <a:spcPts val="800"/>
              </a:spcBef>
            </a:pPr>
            <a:r>
              <a:rPr lang="nl-BE" dirty="0" err="1">
                <a:solidFill>
                  <a:srgbClr val="000000"/>
                </a:solidFill>
                <a:latin typeface="Alegreya Sans"/>
              </a:rPr>
              <a:t>From</a:t>
            </a:r>
            <a:r>
              <a:rPr lang="nl-BE" dirty="0">
                <a:solidFill>
                  <a:srgbClr val="000000"/>
                </a:solidFill>
                <a:latin typeface="Alegreya Sans"/>
              </a:rPr>
              <a:t> 4,3 </a:t>
            </a:r>
            <a:r>
              <a:rPr lang="nl-BE" dirty="0" err="1">
                <a:solidFill>
                  <a:srgbClr val="000000"/>
                </a:solidFill>
                <a:latin typeface="Alegreya Sans"/>
              </a:rPr>
              <a:t>billions</a:t>
            </a:r>
            <a:r>
              <a:rPr lang="nl-BE" dirty="0">
                <a:solidFill>
                  <a:srgbClr val="000000"/>
                </a:solidFill>
                <a:latin typeface="Alegreya Sans"/>
              </a:rPr>
              <a:t> euro in 2021 </a:t>
            </a:r>
            <a:r>
              <a:rPr lang="nl-BE" dirty="0" err="1">
                <a:solidFill>
                  <a:srgbClr val="000000"/>
                </a:solidFill>
                <a:latin typeface="Alegreya Sans"/>
              </a:rPr>
              <a:t>to</a:t>
            </a:r>
            <a:r>
              <a:rPr lang="nl-BE" dirty="0">
                <a:solidFill>
                  <a:srgbClr val="000000"/>
                </a:solidFill>
                <a:latin typeface="Alegreya Sans"/>
              </a:rPr>
              <a:t> 6,0 </a:t>
            </a:r>
            <a:r>
              <a:rPr lang="nl-BE" dirty="0" err="1">
                <a:solidFill>
                  <a:srgbClr val="000000"/>
                </a:solidFill>
                <a:latin typeface="Alegreya Sans"/>
              </a:rPr>
              <a:t>bn</a:t>
            </a:r>
            <a:r>
              <a:rPr lang="nl-BE" dirty="0">
                <a:solidFill>
                  <a:srgbClr val="000000"/>
                </a:solidFill>
                <a:latin typeface="Alegreya Sans"/>
              </a:rPr>
              <a:t> </a:t>
            </a:r>
            <a:r>
              <a:rPr lang="nl-BE" dirty="0" err="1">
                <a:solidFill>
                  <a:srgbClr val="000000"/>
                </a:solidFill>
                <a:latin typeface="Alegreya Sans"/>
              </a:rPr>
              <a:t>euros</a:t>
            </a:r>
            <a:r>
              <a:rPr lang="nl-BE" dirty="0">
                <a:solidFill>
                  <a:srgbClr val="000000"/>
                </a:solidFill>
                <a:latin typeface="Alegreya Sans"/>
              </a:rPr>
              <a:t> in 2023 </a:t>
            </a:r>
          </a:p>
          <a:p>
            <a:pPr defTabSz="609585">
              <a:spcBef>
                <a:spcPts val="800"/>
              </a:spcBef>
            </a:pPr>
            <a:r>
              <a:rPr lang="nl-BE" dirty="0">
                <a:solidFill>
                  <a:srgbClr val="000000"/>
                </a:solidFill>
                <a:latin typeface="Alegreya Sans"/>
              </a:rPr>
              <a:t> </a:t>
            </a:r>
            <a:r>
              <a:rPr lang="nl-BE" dirty="0" err="1">
                <a:solidFill>
                  <a:srgbClr val="000000"/>
                </a:solidFill>
                <a:latin typeface="Alegreya Sans"/>
              </a:rPr>
              <a:t>Corrected</a:t>
            </a:r>
            <a:r>
              <a:rPr lang="nl-BE" dirty="0">
                <a:solidFill>
                  <a:srgbClr val="000000"/>
                </a:solidFill>
                <a:latin typeface="Alegreya Sans"/>
              </a:rPr>
              <a:t> </a:t>
            </a:r>
            <a:r>
              <a:rPr lang="nl-BE" dirty="0" err="1">
                <a:solidFill>
                  <a:srgbClr val="000000"/>
                </a:solidFill>
                <a:latin typeface="Alegreya Sans"/>
              </a:rPr>
              <a:t>for</a:t>
            </a:r>
            <a:r>
              <a:rPr lang="nl-BE" dirty="0">
                <a:solidFill>
                  <a:srgbClr val="000000"/>
                </a:solidFill>
                <a:latin typeface="Alegreya Sans"/>
              </a:rPr>
              <a:t> investment </a:t>
            </a:r>
            <a:r>
              <a:rPr lang="nl-BE" dirty="0" err="1">
                <a:solidFill>
                  <a:srgbClr val="000000"/>
                </a:solidFill>
                <a:latin typeface="Alegreya Sans"/>
              </a:rPr>
              <a:t>price</a:t>
            </a:r>
            <a:r>
              <a:rPr lang="nl-BE" dirty="0">
                <a:solidFill>
                  <a:srgbClr val="000000"/>
                </a:solidFill>
                <a:latin typeface="Alegreya Sans"/>
              </a:rPr>
              <a:t> </a:t>
            </a:r>
            <a:r>
              <a:rPr lang="nl-BE" dirty="0" err="1">
                <a:solidFill>
                  <a:srgbClr val="000000"/>
                </a:solidFill>
                <a:latin typeface="Alegreya Sans"/>
              </a:rPr>
              <a:t>increase</a:t>
            </a:r>
            <a:r>
              <a:rPr lang="nl-BE" dirty="0">
                <a:solidFill>
                  <a:srgbClr val="000000"/>
                </a:solidFill>
                <a:latin typeface="Alegreya Sans"/>
              </a:rPr>
              <a:t>, we </a:t>
            </a:r>
            <a:r>
              <a:rPr lang="nl-BE" dirty="0" err="1">
                <a:solidFill>
                  <a:srgbClr val="000000"/>
                </a:solidFill>
                <a:latin typeface="Alegreya Sans"/>
              </a:rPr>
              <a:t>estimate</a:t>
            </a:r>
            <a:r>
              <a:rPr lang="nl-BE" dirty="0">
                <a:solidFill>
                  <a:srgbClr val="000000"/>
                </a:solidFill>
                <a:latin typeface="Alegreya Sans"/>
              </a:rPr>
              <a:t> a </a:t>
            </a:r>
            <a:r>
              <a:rPr lang="nl-BE" dirty="0" err="1">
                <a:solidFill>
                  <a:srgbClr val="000000"/>
                </a:solidFill>
                <a:latin typeface="Alegreya Sans"/>
              </a:rPr>
              <a:t>growth</a:t>
            </a:r>
            <a:r>
              <a:rPr lang="nl-BE" dirty="0">
                <a:solidFill>
                  <a:srgbClr val="000000"/>
                </a:solidFill>
                <a:latin typeface="Alegreya Sans"/>
              </a:rPr>
              <a:t> of 20-25% in investment volume </a:t>
            </a:r>
          </a:p>
        </p:txBody>
      </p:sp>
    </p:spTree>
    <p:extLst>
      <p:ext uri="{BB962C8B-B14F-4D97-AF65-F5344CB8AC3E}">
        <p14:creationId xmlns:p14="http://schemas.microsoft.com/office/powerpoint/2010/main" val="185104365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03A8EBF5-64FA-F370-B512-CC29693DBC47}"/>
              </a:ext>
            </a:extLst>
          </p:cNvPr>
          <p:cNvGraphicFramePr/>
          <p:nvPr/>
        </p:nvGraphicFramePr>
        <p:xfrm>
          <a:off x="1221032" y="1992064"/>
          <a:ext cx="10155555" cy="4228891"/>
        </p:xfrm>
        <a:graphic>
          <a:graphicData uri="http://schemas.openxmlformats.org/drawingml/2006/chart">
            <c:chart xmlns:c="http://schemas.openxmlformats.org/drawingml/2006/chart" xmlns:r="http://schemas.openxmlformats.org/officeDocument/2006/relationships" r:id="rId2"/>
          </a:graphicData>
        </a:graphic>
      </p:graphicFrame>
      <p:sp>
        <p:nvSpPr>
          <p:cNvPr id="36" name="Title 35">
            <a:extLst>
              <a:ext uri="{FF2B5EF4-FFF2-40B4-BE49-F238E27FC236}">
                <a16:creationId xmlns:a16="http://schemas.microsoft.com/office/drawing/2014/main" id="{A9747F2E-C293-F326-2AE2-61EC5B093117}"/>
              </a:ext>
            </a:extLst>
          </p:cNvPr>
          <p:cNvSpPr>
            <a:spLocks noGrp="1"/>
          </p:cNvSpPr>
          <p:nvPr>
            <p:ph type="title"/>
          </p:nvPr>
        </p:nvSpPr>
        <p:spPr>
          <a:xfrm>
            <a:off x="1248608" y="637046"/>
            <a:ext cx="10320000" cy="837152"/>
          </a:xfrm>
        </p:spPr>
        <p:txBody>
          <a:bodyPr/>
          <a:lstStyle/>
          <a:p>
            <a:r>
              <a:rPr lang="nl-BE" sz="3200" dirty="0">
                <a:latin typeface="Alegreya Sans" panose="00000500000000000000" pitchFamily="50" charset="0"/>
              </a:rPr>
              <a:t>2024 : Turnover, </a:t>
            </a:r>
            <a:r>
              <a:rPr lang="nl-BE" sz="3200" dirty="0" err="1">
                <a:latin typeface="Alegreya Sans" panose="00000500000000000000" pitchFamily="50" charset="0"/>
              </a:rPr>
              <a:t>prices</a:t>
            </a:r>
            <a:r>
              <a:rPr lang="nl-BE" sz="3200" dirty="0">
                <a:latin typeface="Alegreya Sans" panose="00000500000000000000" pitchFamily="50" charset="0"/>
              </a:rPr>
              <a:t> </a:t>
            </a:r>
            <a:r>
              <a:rPr lang="nl-BE" sz="3200" dirty="0" err="1">
                <a:latin typeface="Alegreya Sans" panose="00000500000000000000" pitchFamily="50" charset="0"/>
              </a:rPr>
              <a:t>and</a:t>
            </a:r>
            <a:r>
              <a:rPr lang="nl-BE" sz="3200" dirty="0">
                <a:latin typeface="Alegreya Sans" panose="00000500000000000000" pitchFamily="50" charset="0"/>
              </a:rPr>
              <a:t> </a:t>
            </a:r>
            <a:r>
              <a:rPr lang="nl-BE" sz="3200" dirty="0" err="1">
                <a:latin typeface="Alegreya Sans" panose="00000500000000000000" pitchFamily="50" charset="0"/>
              </a:rPr>
              <a:t>activity</a:t>
            </a:r>
            <a:r>
              <a:rPr lang="nl-BE" sz="3200" dirty="0">
                <a:latin typeface="Alegreya Sans" panose="00000500000000000000" pitchFamily="50" charset="0"/>
              </a:rPr>
              <a:t> volume are </a:t>
            </a:r>
            <a:r>
              <a:rPr lang="nl-BE" sz="3200" dirty="0" err="1">
                <a:latin typeface="Alegreya Sans" panose="00000500000000000000" pitchFamily="50" charset="0"/>
              </a:rPr>
              <a:t>growing</a:t>
            </a:r>
            <a:r>
              <a:rPr lang="nl-BE" sz="3200" dirty="0">
                <a:latin typeface="Alegreya Sans" panose="00000500000000000000" pitchFamily="50" charset="0"/>
              </a:rPr>
              <a:t> </a:t>
            </a:r>
            <a:r>
              <a:rPr lang="nl-BE" sz="3200" dirty="0" err="1">
                <a:latin typeface="Alegreya Sans" panose="00000500000000000000" pitchFamily="50" charset="0"/>
              </a:rPr>
              <a:t>further</a:t>
            </a:r>
            <a:r>
              <a:rPr lang="nl-BE" sz="3200" dirty="0">
                <a:latin typeface="Alegreya Sans" panose="00000500000000000000" pitchFamily="50" charset="0"/>
              </a:rPr>
              <a:t>, but </a:t>
            </a:r>
            <a:r>
              <a:rPr lang="nl-BE" sz="3200" dirty="0" err="1">
                <a:latin typeface="Alegreya Sans" panose="00000500000000000000" pitchFamily="50" charset="0"/>
              </a:rPr>
              <a:t>slowly</a:t>
            </a:r>
            <a:endParaRPr lang="nl-BE" sz="3200" dirty="0"/>
          </a:p>
        </p:txBody>
      </p:sp>
      <p:sp>
        <p:nvSpPr>
          <p:cNvPr id="2" name="Slide Number Placeholder 1">
            <a:extLst>
              <a:ext uri="{FF2B5EF4-FFF2-40B4-BE49-F238E27FC236}">
                <a16:creationId xmlns:a16="http://schemas.microsoft.com/office/drawing/2014/main" id="{A2F59D96-DD48-5D1F-06E6-2740FE4DA71E}"/>
              </a:ext>
            </a:extLst>
          </p:cNvPr>
          <p:cNvSpPr>
            <a:spLocks noGrp="1"/>
          </p:cNvSpPr>
          <p:nvPr>
            <p:ph type="sldNum" sz="quarter" idx="10"/>
          </p:nvPr>
        </p:nvSpPr>
        <p:spPr>
          <a:xfrm>
            <a:off x="0" y="6234000"/>
            <a:ext cx="624000" cy="624000"/>
          </a:xfrm>
        </p:spPr>
        <p:txBody>
          <a:bodyPr/>
          <a:lstStyle/>
          <a:p>
            <a:pPr defTabSz="609585"/>
            <a:fld id="{2066355A-084C-D24E-9AD2-7E4FC41EA627}" type="slidenum">
              <a:rPr lang="en-US">
                <a:solidFill>
                  <a:prstClr val="white"/>
                </a:solidFill>
              </a:rPr>
              <a:pPr defTabSz="609585"/>
              <a:t>81</a:t>
            </a:fld>
            <a:endParaRPr lang="en-US">
              <a:solidFill>
                <a:prstClr val="white"/>
              </a:solidFill>
            </a:endParaRPr>
          </a:p>
        </p:txBody>
      </p:sp>
      <p:sp>
        <p:nvSpPr>
          <p:cNvPr id="40" name="Text Placeholder 39">
            <a:extLst>
              <a:ext uri="{FF2B5EF4-FFF2-40B4-BE49-F238E27FC236}">
                <a16:creationId xmlns:a16="http://schemas.microsoft.com/office/drawing/2014/main" id="{EE79EA58-68C8-D366-0F30-0207779808E3}"/>
              </a:ext>
            </a:extLst>
          </p:cNvPr>
          <p:cNvSpPr>
            <a:spLocks noGrp="1"/>
          </p:cNvSpPr>
          <p:nvPr>
            <p:ph type="body" sz="quarter" idx="14"/>
          </p:nvPr>
        </p:nvSpPr>
        <p:spPr>
          <a:xfrm>
            <a:off x="1241296" y="6303209"/>
            <a:ext cx="10320000" cy="139590"/>
          </a:xfrm>
        </p:spPr>
        <p:txBody>
          <a:bodyPr/>
          <a:lstStyle/>
          <a:p>
            <a:r>
              <a:rPr lang="fr-BE" dirty="0"/>
              <a:t>source : </a:t>
            </a:r>
            <a:r>
              <a:rPr lang="fr-BE" dirty="0" err="1"/>
              <a:t>Prodcom</a:t>
            </a:r>
            <a:r>
              <a:rPr lang="fr-BE" dirty="0"/>
              <a:t> + Agoria </a:t>
            </a:r>
            <a:r>
              <a:rPr lang="fr-BE" dirty="0" err="1"/>
              <a:t>study</a:t>
            </a:r>
            <a:r>
              <a:rPr lang="fr-BE" dirty="0"/>
              <a:t> center</a:t>
            </a:r>
            <a:endParaRPr lang="en-BE" sz="1467" dirty="0">
              <a:solidFill>
                <a:srgbClr val="0099FF"/>
              </a:solidFill>
            </a:endParaRPr>
          </a:p>
        </p:txBody>
      </p:sp>
      <p:sp>
        <p:nvSpPr>
          <p:cNvPr id="5" name="Text Placeholder 36">
            <a:extLst>
              <a:ext uri="{FF2B5EF4-FFF2-40B4-BE49-F238E27FC236}">
                <a16:creationId xmlns:a16="http://schemas.microsoft.com/office/drawing/2014/main" id="{634F2217-09BD-ACE4-2A4C-DBADF3CDAD2C}"/>
              </a:ext>
            </a:extLst>
          </p:cNvPr>
          <p:cNvSpPr txBox="1">
            <a:spLocks/>
          </p:cNvSpPr>
          <p:nvPr/>
        </p:nvSpPr>
        <p:spPr>
          <a:xfrm>
            <a:off x="1277927" y="1680485"/>
            <a:ext cx="10320000" cy="455509"/>
          </a:xfrm>
          <a:prstGeom prst="rect">
            <a:avLst/>
          </a:prstGeom>
        </p:spPr>
        <p:txBody>
          <a:bodyPr vert="horz" wrap="square" lIns="0" tIns="0" rIns="0" bIns="0" rtlCol="0">
            <a:spAutoFit/>
          </a:bodyPr>
          <a:lstStyle>
            <a:lvl1pPr marL="0" indent="0" algn="l" defTabSz="457200" rtl="0" eaLnBrk="1" latinLnBrk="0" hangingPunct="1">
              <a:lnSpc>
                <a:spcPct val="85000"/>
              </a:lnSpc>
              <a:spcBef>
                <a:spcPts val="600"/>
              </a:spcBef>
              <a:buFont typeface="Arial" panose="020B0604020202020204" pitchFamily="34" charset="0"/>
              <a:buNone/>
              <a:defRPr sz="1800" b="0" i="0" kern="1200">
                <a:solidFill>
                  <a:schemeClr val="tx1"/>
                </a:solidFill>
                <a:latin typeface="+mn-lt"/>
                <a:ea typeface="+mn-ea"/>
                <a:cs typeface="Alegreya Sans Medium"/>
              </a:defRPr>
            </a:lvl1pPr>
            <a:lvl2pPr marL="539750" indent="-180975" algn="l" defTabSz="457200" rtl="0" eaLnBrk="1" latinLnBrk="0" hangingPunct="1">
              <a:lnSpc>
                <a:spcPct val="85000"/>
              </a:lnSpc>
              <a:spcBef>
                <a:spcPts val="600"/>
              </a:spcBef>
              <a:buFont typeface="Wingdings" panose="05000000000000000000" pitchFamily="2" charset="2"/>
              <a:buChar char="§"/>
              <a:defRPr sz="1500" b="0" i="0" kern="1200">
                <a:solidFill>
                  <a:schemeClr val="tx2"/>
                </a:solidFill>
                <a:latin typeface="+mn-lt"/>
                <a:ea typeface="+mn-ea"/>
                <a:cs typeface="Alegreya Sans"/>
              </a:defRPr>
            </a:lvl2pPr>
            <a:lvl3pPr marL="898525" indent="-180975" algn="l" defTabSz="457200" rtl="0" eaLnBrk="1" latinLnBrk="0" hangingPunct="1">
              <a:lnSpc>
                <a:spcPct val="85000"/>
              </a:lnSpc>
              <a:spcBef>
                <a:spcPts val="600"/>
              </a:spcBef>
              <a:buFont typeface="Wingdings" panose="05000000000000000000" pitchFamily="2" charset="2"/>
              <a:buChar char="§"/>
              <a:defRPr sz="1200" b="0" i="0" kern="1200">
                <a:solidFill>
                  <a:schemeClr val="tx1"/>
                </a:solidFill>
                <a:latin typeface="+mn-lt"/>
                <a:ea typeface="+mn-ea"/>
                <a:cs typeface="Alegreya Sans"/>
              </a:defRPr>
            </a:lvl3pPr>
            <a:lvl4pPr marL="1257300" indent="-180975" algn="l" defTabSz="457200" rtl="0" eaLnBrk="1" latinLnBrk="0" hangingPunct="1">
              <a:lnSpc>
                <a:spcPct val="85000"/>
              </a:lnSpc>
              <a:spcBef>
                <a:spcPts val="600"/>
              </a:spcBef>
              <a:buFont typeface="Wingdings" panose="05000000000000000000" pitchFamily="2" charset="2"/>
              <a:buChar char="§"/>
              <a:defRPr sz="1100" b="0" i="0" kern="1200">
                <a:solidFill>
                  <a:schemeClr val="tx2"/>
                </a:solidFill>
                <a:latin typeface="+mn-lt"/>
                <a:ea typeface="+mn-ea"/>
                <a:cs typeface="Alegreya Sans"/>
              </a:defRPr>
            </a:lvl4pPr>
            <a:lvl5pPr marL="1616075" indent="-180975" algn="l" defTabSz="457200" rtl="0" eaLnBrk="1" latinLnBrk="0" hangingPunct="1">
              <a:lnSpc>
                <a:spcPct val="85000"/>
              </a:lnSpc>
              <a:spcBef>
                <a:spcPts val="600"/>
              </a:spcBef>
              <a:buFont typeface="Wingdings" panose="05000000000000000000" pitchFamily="2" charset="2"/>
              <a:buChar char="§"/>
              <a:defRPr sz="900" b="0" i="0" kern="1200">
                <a:solidFill>
                  <a:schemeClr val="tx1"/>
                </a:solidFill>
                <a:latin typeface="+mn-lt"/>
                <a:ea typeface="+mn-ea"/>
                <a:cs typeface="Alegreya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609585">
              <a:lnSpc>
                <a:spcPct val="100000"/>
              </a:lnSpc>
              <a:spcBef>
                <a:spcPts val="0"/>
              </a:spcBef>
              <a:tabLst>
                <a:tab pos="9802039" algn="r"/>
              </a:tabLst>
            </a:pPr>
            <a:r>
              <a:rPr lang="fr-BE" sz="1600" i="1" dirty="0">
                <a:solidFill>
                  <a:srgbClr val="1600FF"/>
                </a:solidFill>
                <a:latin typeface="Alegreya Sans" panose="00000500000000000000" pitchFamily="50" charset="0"/>
              </a:rPr>
              <a:t>	</a:t>
            </a:r>
            <a:r>
              <a:rPr lang="fr-BE" sz="1600" i="1" dirty="0" err="1">
                <a:solidFill>
                  <a:srgbClr val="000000"/>
                </a:solidFill>
                <a:latin typeface="Alegreya Sans" panose="00000500000000000000" pitchFamily="50" charset="0"/>
              </a:rPr>
              <a:t>evol</a:t>
            </a:r>
            <a:r>
              <a:rPr lang="fr-BE" sz="1600" i="1" dirty="0">
                <a:solidFill>
                  <a:srgbClr val="000000"/>
                </a:solidFill>
                <a:latin typeface="Alegreya Sans" panose="00000500000000000000" pitchFamily="50" charset="0"/>
              </a:rPr>
              <a:t> </a:t>
            </a:r>
            <a:r>
              <a:rPr lang="fr-BE" sz="1600" i="1" dirty="0" err="1">
                <a:solidFill>
                  <a:srgbClr val="000000"/>
                </a:solidFill>
                <a:latin typeface="Alegreya Sans" panose="00000500000000000000" pitchFamily="50" charset="0"/>
              </a:rPr>
              <a:t>compared</a:t>
            </a:r>
            <a:r>
              <a:rPr lang="fr-BE" sz="1600" i="1" dirty="0">
                <a:solidFill>
                  <a:srgbClr val="000000"/>
                </a:solidFill>
                <a:latin typeface="Alegreya Sans" panose="00000500000000000000" pitchFamily="50" charset="0"/>
              </a:rPr>
              <a:t> </a:t>
            </a:r>
            <a:r>
              <a:rPr lang="fr-BE" sz="1600" i="1" dirty="0" err="1">
                <a:solidFill>
                  <a:srgbClr val="000000"/>
                </a:solidFill>
                <a:latin typeface="Alegreya Sans" panose="00000500000000000000" pitchFamily="50" charset="0"/>
              </a:rPr>
              <a:t>with</a:t>
            </a:r>
            <a:r>
              <a:rPr lang="fr-BE" sz="1600" i="1" dirty="0">
                <a:solidFill>
                  <a:srgbClr val="000000"/>
                </a:solidFill>
                <a:latin typeface="Alegreya Sans" panose="00000500000000000000" pitchFamily="50" charset="0"/>
              </a:rPr>
              <a:t> the </a:t>
            </a:r>
            <a:r>
              <a:rPr lang="fr-BE" sz="1600" i="1" dirty="0" err="1">
                <a:solidFill>
                  <a:srgbClr val="000000"/>
                </a:solidFill>
                <a:latin typeface="Alegreya Sans" panose="00000500000000000000" pitchFamily="50" charset="0"/>
              </a:rPr>
              <a:t>previous</a:t>
            </a:r>
            <a:r>
              <a:rPr lang="fr-BE" sz="1600" i="1" dirty="0">
                <a:solidFill>
                  <a:srgbClr val="000000"/>
                </a:solidFill>
                <a:latin typeface="Alegreya Sans" panose="00000500000000000000" pitchFamily="50" charset="0"/>
              </a:rPr>
              <a:t> </a:t>
            </a:r>
            <a:r>
              <a:rPr lang="fr-BE" sz="1600" i="1" dirty="0" err="1">
                <a:solidFill>
                  <a:srgbClr val="000000"/>
                </a:solidFill>
                <a:latin typeface="Alegreya Sans" panose="00000500000000000000" pitchFamily="50" charset="0"/>
              </a:rPr>
              <a:t>year</a:t>
            </a:r>
            <a:endParaRPr lang="fr-BE" sz="1600" i="1" dirty="0">
              <a:solidFill>
                <a:srgbClr val="000000"/>
              </a:solidFill>
              <a:latin typeface="Alegreya Sans" panose="00000500000000000000" pitchFamily="50" charset="0"/>
            </a:endParaRPr>
          </a:p>
          <a:p>
            <a:pPr defTabSz="609585">
              <a:spcBef>
                <a:spcPts val="0"/>
              </a:spcBef>
              <a:tabLst>
                <a:tab pos="9802039" algn="r"/>
              </a:tabLst>
            </a:pPr>
            <a:r>
              <a:rPr lang="fr-BE" sz="1600" i="1" dirty="0">
                <a:solidFill>
                  <a:srgbClr val="1600FF"/>
                </a:solidFill>
                <a:latin typeface="Alegreya Sans" panose="00000500000000000000" pitchFamily="50" charset="0"/>
              </a:rPr>
              <a:t>Billions euros</a:t>
            </a:r>
            <a:r>
              <a:rPr lang="fr-BE" sz="1600" i="1" dirty="0">
                <a:solidFill>
                  <a:srgbClr val="000000"/>
                </a:solidFill>
                <a:latin typeface="Alegreya Sans" panose="00000500000000000000" pitchFamily="50" charset="0"/>
              </a:rPr>
              <a:t>	of </a:t>
            </a:r>
            <a:r>
              <a:rPr lang="fr-BE" sz="1600" i="1" dirty="0">
                <a:solidFill>
                  <a:srgbClr val="32F0C2">
                    <a:lumMod val="75000"/>
                  </a:srgbClr>
                </a:solidFill>
                <a:latin typeface="Alegreya Sans" panose="00000500000000000000" pitchFamily="50" charset="0"/>
              </a:rPr>
              <a:t>sales</a:t>
            </a:r>
            <a:r>
              <a:rPr lang="fr-BE" sz="1600" i="1" dirty="0">
                <a:solidFill>
                  <a:srgbClr val="000000"/>
                </a:solidFill>
                <a:latin typeface="Alegreya Sans" panose="00000500000000000000" pitchFamily="50" charset="0"/>
              </a:rPr>
              <a:t> </a:t>
            </a:r>
            <a:r>
              <a:rPr lang="fr-BE" sz="1600" i="1" dirty="0" err="1">
                <a:solidFill>
                  <a:srgbClr val="32F0C2">
                    <a:lumMod val="75000"/>
                  </a:srgbClr>
                </a:solidFill>
                <a:latin typeface="Alegreya Sans" panose="00000500000000000000" pitchFamily="50" charset="0"/>
              </a:rPr>
              <a:t>prices</a:t>
            </a:r>
            <a:r>
              <a:rPr lang="fr-BE" sz="1600" i="1" dirty="0">
                <a:solidFill>
                  <a:srgbClr val="000000"/>
                </a:solidFill>
                <a:latin typeface="Alegreya Sans" panose="00000500000000000000" pitchFamily="50" charset="0"/>
              </a:rPr>
              <a:t> and </a:t>
            </a:r>
            <a:r>
              <a:rPr lang="fr-BE" sz="1600" i="1" dirty="0">
                <a:solidFill>
                  <a:srgbClr val="A326B8"/>
                </a:solidFill>
                <a:latin typeface="Alegreya Sans" panose="00000500000000000000" pitchFamily="50" charset="0"/>
              </a:rPr>
              <a:t>volume of </a:t>
            </a:r>
            <a:r>
              <a:rPr lang="fr-BE" sz="1600" i="1" dirty="0" err="1">
                <a:solidFill>
                  <a:srgbClr val="A326B8"/>
                </a:solidFill>
                <a:latin typeface="Alegreya Sans" panose="00000500000000000000" pitchFamily="50" charset="0"/>
              </a:rPr>
              <a:t>activity</a:t>
            </a:r>
            <a:endParaRPr lang="en-BE" sz="1600" i="1" dirty="0">
              <a:solidFill>
                <a:srgbClr val="A326B8"/>
              </a:solidFill>
              <a:latin typeface="Alegreya Sans" panose="00000500000000000000" pitchFamily="50" charset="0"/>
            </a:endParaRPr>
          </a:p>
        </p:txBody>
      </p:sp>
    </p:spTree>
    <p:extLst>
      <p:ext uri="{BB962C8B-B14F-4D97-AF65-F5344CB8AC3E}">
        <p14:creationId xmlns:p14="http://schemas.microsoft.com/office/powerpoint/2010/main" val="237940848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54ADC-3F28-A6AE-F3FE-37C6B07863A1}"/>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B571DC05-277C-9EF3-0552-0DFF261C0FC2}"/>
              </a:ext>
            </a:extLst>
          </p:cNvPr>
          <p:cNvGrpSpPr/>
          <p:nvPr/>
        </p:nvGrpSpPr>
        <p:grpSpPr>
          <a:xfrm>
            <a:off x="1" y="1"/>
            <a:ext cx="623455" cy="6857999"/>
            <a:chOff x="0" y="0"/>
            <a:chExt cx="467591" cy="5143499"/>
          </a:xfrm>
        </p:grpSpPr>
        <p:pic>
          <p:nvPicPr>
            <p:cNvPr id="8" name="Picture 7" descr="A black and blue letter a&#10;&#10;Description automatically generated">
              <a:extLst>
                <a:ext uri="{FF2B5EF4-FFF2-40B4-BE49-F238E27FC236}">
                  <a16:creationId xmlns:a16="http://schemas.microsoft.com/office/drawing/2014/main" id="{ECE87EC8-EC98-D1D2-83C1-EC6929AB3E1E}"/>
                </a:ext>
              </a:extLst>
            </p:cNvPr>
            <p:cNvPicPr>
              <a:picLocks noChangeAspect="1"/>
            </p:cNvPicPr>
            <p:nvPr/>
          </p:nvPicPr>
          <p:blipFill>
            <a:blip r:embed="rId2"/>
            <a:stretch>
              <a:fillRect/>
            </a:stretch>
          </p:blipFill>
          <p:spPr>
            <a:xfrm>
              <a:off x="0" y="0"/>
              <a:ext cx="467591" cy="467591"/>
            </a:xfrm>
            <a:prstGeom prst="rect">
              <a:avLst/>
            </a:prstGeom>
          </p:spPr>
        </p:pic>
        <p:pic>
          <p:nvPicPr>
            <p:cNvPr id="9" name="Picture 8">
              <a:extLst>
                <a:ext uri="{FF2B5EF4-FFF2-40B4-BE49-F238E27FC236}">
                  <a16:creationId xmlns:a16="http://schemas.microsoft.com/office/drawing/2014/main" id="{2AD36FE6-4B41-36CF-F312-BF2F24D96CF1}"/>
                </a:ext>
              </a:extLst>
            </p:cNvPr>
            <p:cNvPicPr>
              <a:picLocks noChangeAspect="1"/>
            </p:cNvPicPr>
            <p:nvPr/>
          </p:nvPicPr>
          <p:blipFill>
            <a:blip r:embed="rId3"/>
            <a:stretch>
              <a:fillRect/>
            </a:stretch>
          </p:blipFill>
          <p:spPr>
            <a:xfrm>
              <a:off x="0" y="467590"/>
              <a:ext cx="467591" cy="4675909"/>
            </a:xfrm>
            <a:prstGeom prst="rect">
              <a:avLst/>
            </a:prstGeom>
          </p:spPr>
        </p:pic>
      </p:grpSp>
      <p:sp>
        <p:nvSpPr>
          <p:cNvPr id="25" name="Title 24">
            <a:extLst>
              <a:ext uri="{FF2B5EF4-FFF2-40B4-BE49-F238E27FC236}">
                <a16:creationId xmlns:a16="http://schemas.microsoft.com/office/drawing/2014/main" id="{3A148D35-A98F-B8A0-859A-188063088AD7}"/>
              </a:ext>
            </a:extLst>
          </p:cNvPr>
          <p:cNvSpPr>
            <a:spLocks noGrp="1"/>
          </p:cNvSpPr>
          <p:nvPr>
            <p:ph type="title"/>
          </p:nvPr>
        </p:nvSpPr>
        <p:spPr>
          <a:xfrm>
            <a:off x="1248608" y="637046"/>
            <a:ext cx="10320000" cy="558166"/>
          </a:xfrm>
        </p:spPr>
        <p:txBody>
          <a:bodyPr/>
          <a:lstStyle/>
          <a:p>
            <a:r>
              <a:rPr lang="fr" sz="4267" dirty="0"/>
              <a:t>2024 in the sectors</a:t>
            </a:r>
            <a:endParaRPr lang="nl-BE" dirty="0"/>
          </a:p>
        </p:txBody>
      </p:sp>
      <p:sp>
        <p:nvSpPr>
          <p:cNvPr id="2" name="Slide Number Placeholder 1">
            <a:extLst>
              <a:ext uri="{FF2B5EF4-FFF2-40B4-BE49-F238E27FC236}">
                <a16:creationId xmlns:a16="http://schemas.microsoft.com/office/drawing/2014/main" id="{E10A245B-7E26-D798-C298-94F80E497C3F}"/>
              </a:ext>
            </a:extLst>
          </p:cNvPr>
          <p:cNvSpPr>
            <a:spLocks noGrp="1"/>
          </p:cNvSpPr>
          <p:nvPr>
            <p:ph type="sldNum" sz="quarter" idx="10"/>
          </p:nvPr>
        </p:nvSpPr>
        <p:spPr>
          <a:xfrm>
            <a:off x="0" y="6234000"/>
            <a:ext cx="624000" cy="624000"/>
          </a:xfrm>
        </p:spPr>
        <p:txBody>
          <a:bodyPr/>
          <a:lstStyle/>
          <a:p>
            <a:pPr defTabSz="609585"/>
            <a:fld id="{2066355A-084C-D24E-9AD2-7E4FC41EA627}" type="slidenum">
              <a:rPr lang="en-US">
                <a:solidFill>
                  <a:prstClr val="white"/>
                </a:solidFill>
              </a:rPr>
              <a:pPr defTabSz="609585"/>
              <a:t>82</a:t>
            </a:fld>
            <a:endParaRPr lang="en-US" dirty="0">
              <a:solidFill>
                <a:prstClr val="white"/>
              </a:solidFill>
            </a:endParaRPr>
          </a:p>
        </p:txBody>
      </p:sp>
      <p:sp>
        <p:nvSpPr>
          <p:cNvPr id="27" name="Text Placeholder 26">
            <a:extLst>
              <a:ext uri="{FF2B5EF4-FFF2-40B4-BE49-F238E27FC236}">
                <a16:creationId xmlns:a16="http://schemas.microsoft.com/office/drawing/2014/main" id="{C33F32A4-7608-BAE7-92DC-ADCDC91BEAFB}"/>
              </a:ext>
            </a:extLst>
          </p:cNvPr>
          <p:cNvSpPr>
            <a:spLocks noGrp="1"/>
          </p:cNvSpPr>
          <p:nvPr>
            <p:ph type="body" sz="quarter" idx="14"/>
          </p:nvPr>
        </p:nvSpPr>
        <p:spPr>
          <a:xfrm>
            <a:off x="1248607" y="6468800"/>
            <a:ext cx="10320000" cy="139590"/>
          </a:xfrm>
        </p:spPr>
        <p:txBody>
          <a:bodyPr/>
          <a:lstStyle/>
          <a:p>
            <a:r>
              <a:rPr lang="fr-BE" dirty="0"/>
              <a:t>source : </a:t>
            </a:r>
            <a:r>
              <a:rPr lang="fr-BE" dirty="0" err="1"/>
              <a:t>Prodcom</a:t>
            </a:r>
            <a:r>
              <a:rPr lang="fr-BE" dirty="0"/>
              <a:t> + Agoria </a:t>
            </a:r>
            <a:r>
              <a:rPr lang="fr-BE" dirty="0" err="1"/>
              <a:t>study</a:t>
            </a:r>
            <a:r>
              <a:rPr lang="fr-BE" dirty="0"/>
              <a:t> center</a:t>
            </a:r>
            <a:endParaRPr lang="en-BE" sz="1467" dirty="0">
              <a:solidFill>
                <a:srgbClr val="0099FF"/>
              </a:solidFill>
            </a:endParaRPr>
          </a:p>
        </p:txBody>
      </p:sp>
      <p:graphicFrame>
        <p:nvGraphicFramePr>
          <p:cNvPr id="23" name="Table 22">
            <a:extLst>
              <a:ext uri="{FF2B5EF4-FFF2-40B4-BE49-F238E27FC236}">
                <a16:creationId xmlns:a16="http://schemas.microsoft.com/office/drawing/2014/main" id="{E6C3B087-107A-E3BC-64FB-F0749808D7B6}"/>
              </a:ext>
            </a:extLst>
          </p:cNvPr>
          <p:cNvGraphicFramePr>
            <a:graphicFrameLocks noGrp="1"/>
          </p:cNvGraphicFramePr>
          <p:nvPr>
            <p:extLst>
              <p:ext uri="{D42A27DB-BD31-4B8C-83A1-F6EECF244321}">
                <p14:modId xmlns:p14="http://schemas.microsoft.com/office/powerpoint/2010/main" val="4019704899"/>
              </p:ext>
            </p:extLst>
          </p:nvPr>
        </p:nvGraphicFramePr>
        <p:xfrm>
          <a:off x="1080014" y="2368310"/>
          <a:ext cx="8959596" cy="3882097"/>
        </p:xfrm>
        <a:graphic>
          <a:graphicData uri="http://schemas.openxmlformats.org/drawingml/2006/table">
            <a:tbl>
              <a:tblPr firstRow="1" bandRow="1">
                <a:tableStyleId>{5940675A-B579-460E-94D1-54222C63F5DA}</a:tableStyleId>
              </a:tblPr>
              <a:tblGrid>
                <a:gridCol w="4377691">
                  <a:extLst>
                    <a:ext uri="{9D8B030D-6E8A-4147-A177-3AD203B41FA5}">
                      <a16:colId xmlns:a16="http://schemas.microsoft.com/office/drawing/2014/main" val="2327308390"/>
                    </a:ext>
                  </a:extLst>
                </a:gridCol>
                <a:gridCol w="1123865">
                  <a:extLst>
                    <a:ext uri="{9D8B030D-6E8A-4147-A177-3AD203B41FA5}">
                      <a16:colId xmlns:a16="http://schemas.microsoft.com/office/drawing/2014/main" val="2190882736"/>
                    </a:ext>
                  </a:extLst>
                </a:gridCol>
                <a:gridCol w="1844293">
                  <a:extLst>
                    <a:ext uri="{9D8B030D-6E8A-4147-A177-3AD203B41FA5}">
                      <a16:colId xmlns:a16="http://schemas.microsoft.com/office/drawing/2014/main" val="1000937874"/>
                    </a:ext>
                  </a:extLst>
                </a:gridCol>
                <a:gridCol w="1613747">
                  <a:extLst>
                    <a:ext uri="{9D8B030D-6E8A-4147-A177-3AD203B41FA5}">
                      <a16:colId xmlns:a16="http://schemas.microsoft.com/office/drawing/2014/main" val="82492775"/>
                    </a:ext>
                  </a:extLst>
                </a:gridCol>
              </a:tblGrid>
              <a:tr h="690880">
                <a:tc>
                  <a:txBody>
                    <a:bodyPr/>
                    <a:lstStyle/>
                    <a:p>
                      <a:r>
                        <a:rPr lang="en-GB" sz="1900" b="1" noProof="0" dirty="0">
                          <a:solidFill>
                            <a:schemeClr val="tx2"/>
                          </a:solidFill>
                        </a:rPr>
                        <a:t> 2024 / 2023 %</a:t>
                      </a:r>
                    </a:p>
                  </a:txBody>
                  <a:tcPr marL="0" marR="0" marT="60960" marB="60960" anchor="ctr">
                    <a:lnL w="12700" cmpd="sng">
                      <a:noFill/>
                    </a:lnL>
                    <a:lnR w="12700" cmpd="sng">
                      <a:noFill/>
                    </a:lnR>
                    <a:lnT w="12700" cmpd="sng">
                      <a:noFill/>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900" b="1" noProof="0" dirty="0">
                          <a:solidFill>
                            <a:schemeClr val="tx2"/>
                          </a:solidFill>
                        </a:rPr>
                        <a:t>Turnover</a:t>
                      </a:r>
                    </a:p>
                  </a:txBody>
                  <a:tcPr marL="121920" marR="121920" marT="60960" marB="60960" anchor="ctr">
                    <a:lnL w="12700" cmpd="sng">
                      <a:noFill/>
                    </a:lnL>
                    <a:lnR w="12700" cmpd="sng">
                      <a:noFill/>
                    </a:lnR>
                    <a:lnT w="12700" cmpd="sng">
                      <a:noFill/>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900" b="1" noProof="0" dirty="0">
                          <a:solidFill>
                            <a:schemeClr val="tx2"/>
                          </a:solidFill>
                        </a:rPr>
                        <a:t>Of which activity</a:t>
                      </a:r>
                      <a:endParaRPr lang="en-BE" sz="3200" dirty="0"/>
                    </a:p>
                  </a:txBody>
                  <a:tcPr marL="121920" marR="121920" marT="60960" marB="60960" anchor="ctr">
                    <a:lnL w="12700" cmpd="sng">
                      <a:noFill/>
                    </a:lnL>
                    <a:lnR w="12700" cmpd="sng">
                      <a:noFill/>
                    </a:lnR>
                    <a:lnT w="12700" cmpd="sng">
                      <a:noFill/>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900" b="1" noProof="0" dirty="0">
                          <a:solidFill>
                            <a:schemeClr val="tx2"/>
                          </a:solidFill>
                        </a:rPr>
                        <a:t>Of which price</a:t>
                      </a:r>
                    </a:p>
                  </a:txBody>
                  <a:tcPr marL="121920" marR="121920" marT="60960" marB="60960" anchor="ctr">
                    <a:lnL w="12700" cmpd="sng">
                      <a:noFill/>
                    </a:lnL>
                    <a:lnR w="12700" cmpd="sng">
                      <a:noFill/>
                    </a:lnR>
                    <a:lnT w="12700" cmpd="sng">
                      <a:noFill/>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8436884"/>
                  </a:ext>
                </a:extLst>
              </a:tr>
              <a:tr h="365760">
                <a:tc>
                  <a:txBody>
                    <a:bodyPr/>
                    <a:lstStyle/>
                    <a:p>
                      <a:r>
                        <a:rPr lang="en-GB" sz="1600" b="1" noProof="0" dirty="0"/>
                        <a:t>Total</a:t>
                      </a:r>
                    </a:p>
                  </a:txBody>
                  <a:tcPr marL="121920" marR="121920" marT="60960" marB="60960" anchor="ctr">
                    <a:lnL w="12700" cmpd="sng">
                      <a:noFill/>
                    </a:lnL>
                    <a:lnR w="6350" cap="flat" cmpd="sng" algn="ctr">
                      <a:solidFill>
                        <a:schemeClr val="bg1">
                          <a:lumMod val="85000"/>
                        </a:schemeClr>
                      </a:solidFill>
                      <a:prstDash val="solid"/>
                      <a:round/>
                      <a:headEnd type="none" w="med" len="med"/>
                      <a:tailEnd type="none" w="med" len="med"/>
                    </a:lnR>
                    <a:lnT w="12700" cap="flat" cmpd="sng" algn="ctr">
                      <a:solidFill>
                        <a:schemeClr val="tx2"/>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1900" b="1" i="0" noProof="0" dirty="0">
                          <a:solidFill>
                            <a:srgbClr val="2A00FF"/>
                          </a:solidFill>
                          <a:latin typeface="+mn-lt"/>
                        </a:rPr>
                        <a:t>2,5</a:t>
                      </a:r>
                      <a:endParaRPr lang="en-BE" sz="1900" b="1" i="0" noProof="0" dirty="0">
                        <a:solidFill>
                          <a:srgbClr val="2A00FF"/>
                        </a:solidFill>
                        <a:latin typeface="+mn-lt"/>
                      </a:endParaRPr>
                    </a:p>
                  </a:txBody>
                  <a:tcPr marL="62497" marR="62497"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tx2"/>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1900" b="1" i="0" noProof="0" dirty="0">
                          <a:solidFill>
                            <a:srgbClr val="2A00FF"/>
                          </a:solidFill>
                          <a:latin typeface="+mn-lt"/>
                        </a:rPr>
                        <a:t>1</a:t>
                      </a:r>
                      <a:endParaRPr lang="en-BE" sz="1900" b="1" i="0" noProof="0" dirty="0">
                        <a:solidFill>
                          <a:srgbClr val="2A00FF"/>
                        </a:solidFill>
                        <a:latin typeface="+mn-lt"/>
                      </a:endParaRPr>
                    </a:p>
                  </a:txBody>
                  <a:tcPr marL="62497" marR="62497"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tx2"/>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1900" b="1" i="0" noProof="0" dirty="0">
                          <a:solidFill>
                            <a:srgbClr val="2A00FF"/>
                          </a:solidFill>
                          <a:latin typeface="+mn-lt"/>
                        </a:rPr>
                        <a:t>1,5</a:t>
                      </a:r>
                    </a:p>
                  </a:txBody>
                  <a:tcPr marL="62497" marR="62497"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tx2"/>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30757830"/>
                  </a:ext>
                </a:extLst>
              </a:tr>
              <a:tr h="609600">
                <a:tc>
                  <a:txBody>
                    <a:bodyPr/>
                    <a:lstStyle/>
                    <a:p>
                      <a:r>
                        <a:rPr lang="en-GB" sz="1600" noProof="0" dirty="0"/>
                        <a:t>Non-ferrous, castings, primary metal transformation</a:t>
                      </a:r>
                    </a:p>
                  </a:txBody>
                  <a:tcPr marL="121920" marR="121920" marT="60960" marB="60960" anchor="ctr">
                    <a:lnL w="12700" cmpd="sng">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1900" b="0" i="0" noProof="0" dirty="0">
                          <a:solidFill>
                            <a:srgbClr val="1600FF"/>
                          </a:solidFill>
                          <a:latin typeface="+mn-lt"/>
                        </a:rPr>
                        <a:t>2</a:t>
                      </a:r>
                    </a:p>
                  </a:txBody>
                  <a:tcPr marL="62497" marR="62497"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1900" b="0" i="0" noProof="0" dirty="0">
                          <a:solidFill>
                            <a:srgbClr val="1600FF"/>
                          </a:solidFill>
                          <a:latin typeface="+mn-lt"/>
                        </a:rPr>
                        <a:t>4</a:t>
                      </a:r>
                    </a:p>
                  </a:txBody>
                  <a:tcPr marL="62497" marR="62497"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1900" b="0" i="0" noProof="0" dirty="0">
                          <a:solidFill>
                            <a:srgbClr val="FF0000"/>
                          </a:solidFill>
                          <a:latin typeface="+mn-lt"/>
                        </a:rPr>
                        <a:t>-2</a:t>
                      </a:r>
                    </a:p>
                  </a:txBody>
                  <a:tcPr marL="62497" marR="62497"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99217326"/>
                  </a:ext>
                </a:extLst>
              </a:tr>
              <a:tr h="365760">
                <a:tc>
                  <a:txBody>
                    <a:bodyPr/>
                    <a:lstStyle/>
                    <a:p>
                      <a:r>
                        <a:rPr lang="en-GB" sz="1600" noProof="0" dirty="0"/>
                        <a:t>Metal products</a:t>
                      </a:r>
                    </a:p>
                  </a:txBody>
                  <a:tcPr marL="121920" marR="121920" marT="60960" marB="60960" anchor="ctr">
                    <a:lnL w="12700" cmpd="sng">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1900" b="0" i="0" noProof="0" dirty="0">
                          <a:solidFill>
                            <a:srgbClr val="1600FF"/>
                          </a:solidFill>
                          <a:latin typeface="+mn-lt"/>
                        </a:rPr>
                        <a:t>4,5</a:t>
                      </a:r>
                      <a:endParaRPr lang="en-BE" sz="1900" b="0" i="0" noProof="0" dirty="0">
                        <a:solidFill>
                          <a:srgbClr val="1600FF"/>
                        </a:solidFill>
                        <a:latin typeface="+mn-lt"/>
                      </a:endParaRPr>
                    </a:p>
                  </a:txBody>
                  <a:tcPr marL="62497" marR="62497"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1900" b="0" i="0" noProof="0" dirty="0">
                          <a:solidFill>
                            <a:srgbClr val="1600FF"/>
                          </a:solidFill>
                          <a:latin typeface="+mn-lt"/>
                        </a:rPr>
                        <a:t>1,5</a:t>
                      </a:r>
                      <a:endParaRPr lang="en-BE" sz="1900" b="0" i="0" noProof="0" dirty="0">
                        <a:solidFill>
                          <a:srgbClr val="1600FF"/>
                        </a:solidFill>
                        <a:latin typeface="+mn-lt"/>
                      </a:endParaRPr>
                    </a:p>
                  </a:txBody>
                  <a:tcPr marL="62497" marR="62497"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1900" b="0" i="0" noProof="0" dirty="0">
                          <a:solidFill>
                            <a:srgbClr val="1600FF"/>
                          </a:solidFill>
                          <a:latin typeface="+mn-lt"/>
                        </a:rPr>
                        <a:t>3</a:t>
                      </a:r>
                      <a:endParaRPr lang="en-BE" sz="1900" b="0" i="0" noProof="0" dirty="0">
                        <a:solidFill>
                          <a:srgbClr val="1600FF"/>
                        </a:solidFill>
                        <a:latin typeface="+mn-lt"/>
                      </a:endParaRPr>
                    </a:p>
                  </a:txBody>
                  <a:tcPr marL="62497" marR="62497"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18830648"/>
                  </a:ext>
                </a:extLst>
              </a:tr>
              <a:tr h="365760">
                <a:tc>
                  <a:txBody>
                    <a:bodyPr/>
                    <a:lstStyle/>
                    <a:p>
                      <a:r>
                        <a:rPr lang="en-GB" sz="1600" noProof="0" dirty="0"/>
                        <a:t>Electro</a:t>
                      </a:r>
                    </a:p>
                  </a:txBody>
                  <a:tcPr marL="121920" marR="121920" marT="60960" marB="60960" anchor="ctr">
                    <a:lnL w="12700" cmpd="sng">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1900" b="0" i="0" noProof="0" dirty="0">
                          <a:solidFill>
                            <a:srgbClr val="2A00FF"/>
                          </a:solidFill>
                          <a:latin typeface="+mn-lt"/>
                        </a:rPr>
                        <a:t>5</a:t>
                      </a:r>
                      <a:endParaRPr lang="en-BE" sz="1900" b="0" i="0" noProof="0" dirty="0">
                        <a:solidFill>
                          <a:srgbClr val="2A00FF"/>
                        </a:solidFill>
                        <a:latin typeface="+mn-lt"/>
                      </a:endParaRPr>
                    </a:p>
                  </a:txBody>
                  <a:tcPr marL="62497" marR="62497"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1900" b="0" i="0" noProof="0" dirty="0">
                          <a:solidFill>
                            <a:srgbClr val="2A00FF"/>
                          </a:solidFill>
                          <a:latin typeface="+mn-lt"/>
                        </a:rPr>
                        <a:t>2</a:t>
                      </a:r>
                      <a:endParaRPr lang="en-BE" sz="1900" b="0" i="0" noProof="0" dirty="0">
                        <a:solidFill>
                          <a:srgbClr val="2A00FF"/>
                        </a:solidFill>
                        <a:latin typeface="+mn-lt"/>
                      </a:endParaRPr>
                    </a:p>
                  </a:txBody>
                  <a:tcPr marL="62497" marR="62497"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1900" b="0" i="0" noProof="0" dirty="0">
                          <a:solidFill>
                            <a:srgbClr val="2A00FF"/>
                          </a:solidFill>
                          <a:latin typeface="+mn-lt"/>
                        </a:rPr>
                        <a:t>3</a:t>
                      </a:r>
                    </a:p>
                  </a:txBody>
                  <a:tcPr marL="62497" marR="62497"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03208558"/>
                  </a:ext>
                </a:extLst>
              </a:tr>
              <a:tr h="365760">
                <a:tc>
                  <a:txBody>
                    <a:bodyPr/>
                    <a:lstStyle/>
                    <a:p>
                      <a:r>
                        <a:rPr lang="en-GB" sz="1600" noProof="0" dirty="0"/>
                        <a:t>Mechanical engineering</a:t>
                      </a:r>
                    </a:p>
                  </a:txBody>
                  <a:tcPr marL="121920" marR="121920" marT="60960" marB="60960" anchor="ctr">
                    <a:lnL w="12700" cmpd="sng">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1900" b="0" i="0" noProof="0" dirty="0">
                          <a:solidFill>
                            <a:schemeClr val="tx2"/>
                          </a:solidFill>
                          <a:latin typeface="+mn-lt"/>
                        </a:rPr>
                        <a:t>1</a:t>
                      </a:r>
                      <a:endParaRPr lang="en-BE" sz="1900" b="0" i="0" noProof="0" dirty="0">
                        <a:solidFill>
                          <a:schemeClr val="tx2"/>
                        </a:solidFill>
                        <a:latin typeface="+mn-lt"/>
                      </a:endParaRPr>
                    </a:p>
                  </a:txBody>
                  <a:tcPr marL="62497" marR="62497"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1900" b="0" i="0" noProof="0" dirty="0">
                          <a:solidFill>
                            <a:srgbClr val="FF0000"/>
                          </a:solidFill>
                          <a:latin typeface="+mn-lt"/>
                        </a:rPr>
                        <a:t>-2</a:t>
                      </a:r>
                      <a:endParaRPr lang="en-BE" sz="1900" b="0" i="0" noProof="0" dirty="0">
                        <a:solidFill>
                          <a:srgbClr val="FF0000"/>
                        </a:solidFill>
                        <a:latin typeface="+mn-lt"/>
                      </a:endParaRPr>
                    </a:p>
                  </a:txBody>
                  <a:tcPr marL="62497" marR="62497"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1900" b="0" i="0" noProof="0" dirty="0">
                          <a:solidFill>
                            <a:schemeClr val="tx2"/>
                          </a:solidFill>
                          <a:latin typeface="+mn-lt"/>
                        </a:rPr>
                        <a:t>3</a:t>
                      </a:r>
                      <a:endParaRPr lang="en-BE" sz="1900" b="0" i="0" noProof="0" dirty="0">
                        <a:solidFill>
                          <a:schemeClr val="tx2"/>
                        </a:solidFill>
                        <a:latin typeface="+mn-lt"/>
                      </a:endParaRPr>
                    </a:p>
                  </a:txBody>
                  <a:tcPr marL="62497" marR="62497"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5762114"/>
                  </a:ext>
                </a:extLst>
              </a:tr>
              <a:tr h="376897">
                <a:tc>
                  <a:txBody>
                    <a:bodyPr/>
                    <a:lstStyle/>
                    <a:p>
                      <a:r>
                        <a:rPr lang="en-GB" sz="1600" noProof="0" dirty="0"/>
                        <a:t>Automobile &amp; other transport equipment</a:t>
                      </a:r>
                    </a:p>
                  </a:txBody>
                  <a:tcPr marL="121920" marR="121920" marT="60960" marB="60960" anchor="ctr">
                    <a:lnL w="12700" cmpd="sng">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1900" b="0" i="0" noProof="0" dirty="0">
                          <a:solidFill>
                            <a:srgbClr val="1600FF"/>
                          </a:solidFill>
                          <a:latin typeface="+mn-lt"/>
                        </a:rPr>
                        <a:t>-10</a:t>
                      </a:r>
                      <a:endParaRPr lang="en-BE" sz="1900" b="0" i="0" noProof="0" dirty="0">
                        <a:solidFill>
                          <a:srgbClr val="1600FF"/>
                        </a:solidFill>
                        <a:latin typeface="+mn-lt"/>
                      </a:endParaRPr>
                    </a:p>
                  </a:txBody>
                  <a:tcPr marL="62497" marR="62497"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1900" b="0" i="0" noProof="0" dirty="0">
                          <a:solidFill>
                            <a:srgbClr val="FF0000"/>
                          </a:solidFill>
                          <a:latin typeface="+mn-lt"/>
                        </a:rPr>
                        <a:t>-8</a:t>
                      </a:r>
                      <a:endParaRPr lang="en-BE" sz="1900" b="0" i="0" noProof="0" dirty="0">
                        <a:solidFill>
                          <a:srgbClr val="FF0000"/>
                        </a:solidFill>
                        <a:latin typeface="+mn-lt"/>
                      </a:endParaRPr>
                    </a:p>
                  </a:txBody>
                  <a:tcPr marL="62497" marR="62497"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1900" b="0" i="0" noProof="0" dirty="0">
                          <a:solidFill>
                            <a:srgbClr val="1600FF"/>
                          </a:solidFill>
                          <a:latin typeface="+mn-lt"/>
                        </a:rPr>
                        <a:t>2</a:t>
                      </a:r>
                      <a:endParaRPr lang="en-BE" sz="1900" b="0" i="0" noProof="0" dirty="0">
                        <a:solidFill>
                          <a:srgbClr val="1600FF"/>
                        </a:solidFill>
                        <a:latin typeface="+mn-lt"/>
                      </a:endParaRPr>
                    </a:p>
                  </a:txBody>
                  <a:tcPr marL="62497" marR="62497"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86428338"/>
                  </a:ext>
                </a:extLst>
              </a:tr>
              <a:tr h="365760">
                <a:tc>
                  <a:txBody>
                    <a:bodyPr/>
                    <a:lstStyle/>
                    <a:p>
                      <a:r>
                        <a:rPr lang="en-GB" sz="1600" noProof="0" dirty="0"/>
                        <a:t>Telecom</a:t>
                      </a:r>
                    </a:p>
                  </a:txBody>
                  <a:tcPr marL="121920" marR="121920" marT="60960" marB="60960" anchor="ctr">
                    <a:lnL w="12700" cmpd="sng">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1900" b="0" i="0" noProof="0" dirty="0">
                          <a:solidFill>
                            <a:srgbClr val="2A00FF"/>
                          </a:solidFill>
                          <a:latin typeface="+mn-lt"/>
                        </a:rPr>
                        <a:t>3</a:t>
                      </a:r>
                      <a:endParaRPr lang="en-BE" sz="1900" b="0" i="0" noProof="0" dirty="0">
                        <a:solidFill>
                          <a:srgbClr val="2A00FF"/>
                        </a:solidFill>
                        <a:latin typeface="+mn-lt"/>
                      </a:endParaRPr>
                    </a:p>
                  </a:txBody>
                  <a:tcPr marL="62497" marR="62497"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1900" b="0" i="0" noProof="0" dirty="0">
                          <a:solidFill>
                            <a:srgbClr val="2A00FF"/>
                          </a:solidFill>
                          <a:latin typeface="+mn-lt"/>
                        </a:rPr>
                        <a:t>1,5</a:t>
                      </a:r>
                      <a:endParaRPr lang="en-BE" sz="1900" b="0" i="0" noProof="0" dirty="0">
                        <a:solidFill>
                          <a:srgbClr val="2A00FF"/>
                        </a:solidFill>
                        <a:latin typeface="+mn-lt"/>
                      </a:endParaRPr>
                    </a:p>
                  </a:txBody>
                  <a:tcPr marL="62497" marR="62497"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BE" sz="1900" b="0" i="0" noProof="0" dirty="0">
                          <a:solidFill>
                            <a:srgbClr val="2A00FF"/>
                          </a:solidFill>
                          <a:latin typeface="+mn-lt"/>
                        </a:rPr>
                        <a:t>1,5</a:t>
                      </a:r>
                      <a:endParaRPr lang="en-BE" sz="1900" b="0" i="0" noProof="0" dirty="0">
                        <a:solidFill>
                          <a:srgbClr val="2A00FF"/>
                        </a:solidFill>
                        <a:latin typeface="+mn-lt"/>
                      </a:endParaRPr>
                    </a:p>
                  </a:txBody>
                  <a:tcPr marL="62497" marR="62497"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52538943"/>
                  </a:ext>
                </a:extLst>
              </a:tr>
              <a:tr h="365760">
                <a:tc>
                  <a:txBody>
                    <a:bodyPr/>
                    <a:lstStyle/>
                    <a:p>
                      <a:r>
                        <a:rPr lang="en-GB" sz="1600" noProof="0" dirty="0"/>
                        <a:t>IT Services (wholesale + IT solutions)</a:t>
                      </a:r>
                    </a:p>
                  </a:txBody>
                  <a:tcPr marL="121920" marR="121920" marT="60960" marB="60960" anchor="ctr">
                    <a:lnL w="12700" cmpd="sng">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fr-BE" sz="1900" b="0" i="0" noProof="0" dirty="0">
                          <a:solidFill>
                            <a:schemeClr val="tx2"/>
                          </a:solidFill>
                          <a:latin typeface="+mn-lt"/>
                        </a:rPr>
                        <a:t>8</a:t>
                      </a:r>
                      <a:endParaRPr lang="en-BE" sz="1900" b="0" i="0" noProof="0" dirty="0">
                        <a:solidFill>
                          <a:schemeClr val="tx2"/>
                        </a:solidFill>
                        <a:latin typeface="+mn-lt"/>
                      </a:endParaRPr>
                    </a:p>
                  </a:txBody>
                  <a:tcPr marL="62497" marR="62497"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fr-BE" sz="1900" b="0" i="0" noProof="0" dirty="0">
                          <a:solidFill>
                            <a:schemeClr val="tx2"/>
                          </a:solidFill>
                          <a:latin typeface="+mn-lt"/>
                        </a:rPr>
                        <a:t>5</a:t>
                      </a:r>
                      <a:endParaRPr lang="en-BE" sz="1900" b="0" i="0" noProof="0" dirty="0">
                        <a:solidFill>
                          <a:schemeClr val="tx2"/>
                        </a:solidFill>
                        <a:latin typeface="+mn-lt"/>
                      </a:endParaRPr>
                    </a:p>
                  </a:txBody>
                  <a:tcPr marL="62497" marR="62497"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fr-BE" sz="1900" b="0" i="0" noProof="0" dirty="0">
                          <a:solidFill>
                            <a:schemeClr val="tx2"/>
                          </a:solidFill>
                          <a:latin typeface="+mn-lt"/>
                        </a:rPr>
                        <a:t>3</a:t>
                      </a:r>
                      <a:endParaRPr lang="en-BE" sz="1900" b="0" i="0" noProof="0" dirty="0">
                        <a:solidFill>
                          <a:schemeClr val="tx2"/>
                        </a:solidFill>
                        <a:latin typeface="+mn-lt"/>
                      </a:endParaRPr>
                    </a:p>
                  </a:txBody>
                  <a:tcPr marL="62497" marR="62497"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30159255"/>
                  </a:ext>
                </a:extLst>
              </a:tr>
            </a:tbl>
          </a:graphicData>
        </a:graphic>
      </p:graphicFrame>
      <p:sp>
        <p:nvSpPr>
          <p:cNvPr id="3" name="TextBox 2">
            <a:extLst>
              <a:ext uri="{FF2B5EF4-FFF2-40B4-BE49-F238E27FC236}">
                <a16:creationId xmlns:a16="http://schemas.microsoft.com/office/drawing/2014/main" id="{CC88EF4B-5E0E-8854-441E-4F2A87FAA7AE}"/>
              </a:ext>
            </a:extLst>
          </p:cNvPr>
          <p:cNvSpPr txBox="1"/>
          <p:nvPr/>
        </p:nvSpPr>
        <p:spPr>
          <a:xfrm>
            <a:off x="1080014" y="1413605"/>
            <a:ext cx="10657185" cy="707886"/>
          </a:xfrm>
          <a:prstGeom prst="rect">
            <a:avLst/>
          </a:prstGeom>
          <a:noFill/>
        </p:spPr>
        <p:txBody>
          <a:bodyPr wrap="square" rtlCol="0">
            <a:spAutoFit/>
          </a:bodyPr>
          <a:lstStyle/>
          <a:p>
            <a:pPr defTabSz="609585"/>
            <a:r>
              <a:rPr lang="fr-BE" sz="2000" dirty="0">
                <a:solidFill>
                  <a:srgbClr val="000000"/>
                </a:solidFill>
                <a:latin typeface="Alegreya Sans"/>
              </a:rPr>
              <a:t>In </a:t>
            </a:r>
            <a:r>
              <a:rPr lang="fr-BE" sz="2000" dirty="0" err="1">
                <a:solidFill>
                  <a:srgbClr val="000000"/>
                </a:solidFill>
                <a:latin typeface="Alegreya Sans"/>
              </a:rPr>
              <a:t>our</a:t>
            </a:r>
            <a:r>
              <a:rPr lang="fr-BE" sz="2000" dirty="0">
                <a:solidFill>
                  <a:srgbClr val="000000"/>
                </a:solidFill>
                <a:latin typeface="Alegreya Sans"/>
              </a:rPr>
              <a:t> </a:t>
            </a:r>
            <a:r>
              <a:rPr lang="fr-BE" sz="2000" dirty="0" err="1">
                <a:solidFill>
                  <a:srgbClr val="000000"/>
                </a:solidFill>
                <a:latin typeface="Alegreya Sans"/>
              </a:rPr>
              <a:t>survey</a:t>
            </a:r>
            <a:r>
              <a:rPr lang="fr-BE" sz="2000" dirty="0">
                <a:solidFill>
                  <a:srgbClr val="000000"/>
                </a:solidFill>
                <a:latin typeface="Alegreya Sans"/>
              </a:rPr>
              <a:t>, </a:t>
            </a:r>
            <a:r>
              <a:rPr lang="fr-BE" sz="2000" dirty="0" err="1">
                <a:solidFill>
                  <a:srgbClr val="000000"/>
                </a:solidFill>
                <a:latin typeface="Alegreya Sans"/>
              </a:rPr>
              <a:t>most</a:t>
            </a:r>
            <a:r>
              <a:rPr lang="fr-BE" sz="2000" dirty="0">
                <a:solidFill>
                  <a:srgbClr val="000000"/>
                </a:solidFill>
                <a:latin typeface="Alegreya Sans"/>
              </a:rPr>
              <a:t> entreprises are </a:t>
            </a:r>
            <a:r>
              <a:rPr lang="fr-BE" sz="2000" dirty="0" err="1">
                <a:solidFill>
                  <a:srgbClr val="000000"/>
                </a:solidFill>
                <a:latin typeface="Alegreya Sans"/>
              </a:rPr>
              <a:t>expecting</a:t>
            </a:r>
            <a:r>
              <a:rPr lang="fr-BE" sz="2000" dirty="0">
                <a:solidFill>
                  <a:srgbClr val="000000"/>
                </a:solidFill>
                <a:latin typeface="Alegreya Sans"/>
              </a:rPr>
              <a:t> a slow down </a:t>
            </a:r>
            <a:r>
              <a:rPr lang="fr-BE" sz="2000" dirty="0" err="1">
                <a:solidFill>
                  <a:srgbClr val="000000"/>
                </a:solidFill>
                <a:latin typeface="Alegreya Sans"/>
              </a:rPr>
              <a:t>compared</a:t>
            </a:r>
            <a:r>
              <a:rPr lang="fr-BE" sz="2000" dirty="0">
                <a:solidFill>
                  <a:srgbClr val="000000"/>
                </a:solidFill>
                <a:latin typeface="Alegreya Sans"/>
              </a:rPr>
              <a:t> </a:t>
            </a:r>
            <a:r>
              <a:rPr lang="fr-BE" sz="2000" dirty="0" err="1">
                <a:solidFill>
                  <a:srgbClr val="000000"/>
                </a:solidFill>
                <a:latin typeface="Alegreya Sans"/>
              </a:rPr>
              <a:t>with</a:t>
            </a:r>
            <a:r>
              <a:rPr lang="fr-BE" sz="2000" dirty="0">
                <a:solidFill>
                  <a:srgbClr val="000000"/>
                </a:solidFill>
                <a:latin typeface="Alegreya Sans"/>
              </a:rPr>
              <a:t> 2023.</a:t>
            </a:r>
          </a:p>
          <a:p>
            <a:pPr defTabSz="609585"/>
            <a:r>
              <a:rPr lang="fr-BE" sz="2000" dirty="0" err="1">
                <a:solidFill>
                  <a:srgbClr val="000000"/>
                </a:solidFill>
                <a:latin typeface="Alegreya Sans"/>
              </a:rPr>
              <a:t>However</a:t>
            </a:r>
            <a:r>
              <a:rPr lang="fr-BE" sz="2000" dirty="0">
                <a:solidFill>
                  <a:srgbClr val="000000"/>
                </a:solidFill>
                <a:latin typeface="Alegreya Sans"/>
              </a:rPr>
              <a:t> </a:t>
            </a:r>
            <a:r>
              <a:rPr lang="fr-BE" sz="2000" dirty="0" err="1">
                <a:solidFill>
                  <a:srgbClr val="000000"/>
                </a:solidFill>
                <a:latin typeface="Alegreya Sans"/>
              </a:rPr>
              <a:t>negative</a:t>
            </a:r>
            <a:r>
              <a:rPr lang="fr-BE" sz="2000" dirty="0">
                <a:solidFill>
                  <a:srgbClr val="000000"/>
                </a:solidFill>
                <a:latin typeface="Alegreya Sans"/>
              </a:rPr>
              <a:t> figures are </a:t>
            </a:r>
            <a:r>
              <a:rPr lang="fr-BE" sz="2000" dirty="0" err="1">
                <a:solidFill>
                  <a:srgbClr val="000000"/>
                </a:solidFill>
                <a:latin typeface="Alegreya Sans"/>
              </a:rPr>
              <a:t>expected</a:t>
            </a:r>
            <a:r>
              <a:rPr lang="fr-BE" sz="2000" dirty="0">
                <a:solidFill>
                  <a:srgbClr val="000000"/>
                </a:solidFill>
                <a:latin typeface="Alegreya Sans"/>
              </a:rPr>
              <a:t> for </a:t>
            </a:r>
            <a:r>
              <a:rPr lang="fr-BE" sz="2000" dirty="0" err="1">
                <a:solidFill>
                  <a:srgbClr val="000000"/>
                </a:solidFill>
                <a:latin typeface="Alegreya Sans"/>
              </a:rPr>
              <a:t>activity</a:t>
            </a:r>
            <a:r>
              <a:rPr lang="fr-BE" sz="2000" dirty="0">
                <a:solidFill>
                  <a:srgbClr val="000000"/>
                </a:solidFill>
                <a:latin typeface="Alegreya Sans"/>
              </a:rPr>
              <a:t> </a:t>
            </a:r>
            <a:r>
              <a:rPr lang="fr-BE" sz="2000" dirty="0" err="1">
                <a:solidFill>
                  <a:srgbClr val="000000"/>
                </a:solidFill>
                <a:latin typeface="Alegreya Sans"/>
              </a:rPr>
              <a:t>evolution</a:t>
            </a:r>
            <a:r>
              <a:rPr lang="fr-BE" sz="2000" dirty="0">
                <a:solidFill>
                  <a:srgbClr val="000000"/>
                </a:solidFill>
                <a:latin typeface="Alegreya Sans"/>
              </a:rPr>
              <a:t> in </a:t>
            </a:r>
            <a:r>
              <a:rPr lang="fr-BE" sz="2000" dirty="0" err="1">
                <a:solidFill>
                  <a:srgbClr val="000000"/>
                </a:solidFill>
                <a:latin typeface="Alegreya Sans"/>
              </a:rPr>
              <a:t>mechatronics</a:t>
            </a:r>
            <a:r>
              <a:rPr lang="fr-BE" sz="2000" dirty="0">
                <a:solidFill>
                  <a:srgbClr val="000000"/>
                </a:solidFill>
                <a:latin typeface="Alegreya Sans"/>
              </a:rPr>
              <a:t> and automobile</a:t>
            </a:r>
            <a:endParaRPr lang="en-BE" sz="2000" dirty="0">
              <a:solidFill>
                <a:srgbClr val="000000"/>
              </a:solidFill>
              <a:latin typeface="Alegreya Sans"/>
            </a:endParaRPr>
          </a:p>
        </p:txBody>
      </p:sp>
    </p:spTree>
    <p:extLst>
      <p:ext uri="{BB962C8B-B14F-4D97-AF65-F5344CB8AC3E}">
        <p14:creationId xmlns:p14="http://schemas.microsoft.com/office/powerpoint/2010/main" val="338748726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03A8EBF5-64FA-F370-B512-CC29693DBC47}"/>
              </a:ext>
            </a:extLst>
          </p:cNvPr>
          <p:cNvGraphicFramePr/>
          <p:nvPr/>
        </p:nvGraphicFramePr>
        <p:xfrm>
          <a:off x="1128022" y="2852936"/>
          <a:ext cx="9960533" cy="3498808"/>
        </p:xfrm>
        <a:graphic>
          <a:graphicData uri="http://schemas.openxmlformats.org/drawingml/2006/chart">
            <c:chart xmlns:c="http://schemas.openxmlformats.org/drawingml/2006/chart" xmlns:r="http://schemas.openxmlformats.org/officeDocument/2006/relationships" r:id="rId2"/>
          </a:graphicData>
        </a:graphic>
      </p:graphicFrame>
      <p:sp>
        <p:nvSpPr>
          <p:cNvPr id="36" name="Title 35">
            <a:extLst>
              <a:ext uri="{FF2B5EF4-FFF2-40B4-BE49-F238E27FC236}">
                <a16:creationId xmlns:a16="http://schemas.microsoft.com/office/drawing/2014/main" id="{A9747F2E-C293-F326-2AE2-61EC5B093117}"/>
              </a:ext>
            </a:extLst>
          </p:cNvPr>
          <p:cNvSpPr>
            <a:spLocks noGrp="1"/>
          </p:cNvSpPr>
          <p:nvPr>
            <p:ph type="title"/>
          </p:nvPr>
        </p:nvSpPr>
        <p:spPr>
          <a:xfrm>
            <a:off x="1128021" y="585312"/>
            <a:ext cx="10320000" cy="523220"/>
          </a:xfrm>
        </p:spPr>
        <p:txBody>
          <a:bodyPr/>
          <a:lstStyle/>
          <a:p>
            <a:r>
              <a:rPr lang="nl-BE" dirty="0"/>
              <a:t>2024 : </a:t>
            </a:r>
            <a:r>
              <a:rPr lang="nl-BE" dirty="0" err="1"/>
              <a:t>stagnation</a:t>
            </a:r>
            <a:r>
              <a:rPr lang="nl-BE" dirty="0"/>
              <a:t> of </a:t>
            </a:r>
            <a:r>
              <a:rPr lang="nl-BE" dirty="0" err="1"/>
              <a:t>employment</a:t>
            </a:r>
            <a:endParaRPr lang="nl-BE" sz="3600" dirty="0"/>
          </a:p>
        </p:txBody>
      </p:sp>
      <p:sp>
        <p:nvSpPr>
          <p:cNvPr id="2" name="Slide Number Placeholder 1">
            <a:extLst>
              <a:ext uri="{FF2B5EF4-FFF2-40B4-BE49-F238E27FC236}">
                <a16:creationId xmlns:a16="http://schemas.microsoft.com/office/drawing/2014/main" id="{A2F59D96-DD48-5D1F-06E6-2740FE4DA71E}"/>
              </a:ext>
            </a:extLst>
          </p:cNvPr>
          <p:cNvSpPr>
            <a:spLocks noGrp="1"/>
          </p:cNvSpPr>
          <p:nvPr>
            <p:ph type="sldNum" sz="quarter" idx="10"/>
          </p:nvPr>
        </p:nvSpPr>
        <p:spPr>
          <a:xfrm>
            <a:off x="0" y="6234000"/>
            <a:ext cx="624000" cy="624000"/>
          </a:xfrm>
        </p:spPr>
        <p:txBody>
          <a:bodyPr/>
          <a:lstStyle/>
          <a:p>
            <a:pPr defTabSz="609585"/>
            <a:fld id="{2066355A-084C-D24E-9AD2-7E4FC41EA627}" type="slidenum">
              <a:rPr lang="en-US">
                <a:solidFill>
                  <a:prstClr val="white"/>
                </a:solidFill>
              </a:rPr>
              <a:pPr defTabSz="609585"/>
              <a:t>83</a:t>
            </a:fld>
            <a:endParaRPr lang="en-US">
              <a:solidFill>
                <a:prstClr val="white"/>
              </a:solidFill>
            </a:endParaRPr>
          </a:p>
        </p:txBody>
      </p:sp>
      <p:sp>
        <p:nvSpPr>
          <p:cNvPr id="37" name="Text Placeholder 36">
            <a:extLst>
              <a:ext uri="{FF2B5EF4-FFF2-40B4-BE49-F238E27FC236}">
                <a16:creationId xmlns:a16="http://schemas.microsoft.com/office/drawing/2014/main" id="{382B0641-E912-85AD-1C28-0F97F94A6408}"/>
              </a:ext>
            </a:extLst>
          </p:cNvPr>
          <p:cNvSpPr>
            <a:spLocks noGrp="1"/>
          </p:cNvSpPr>
          <p:nvPr>
            <p:ph type="body" sz="quarter" idx="11"/>
          </p:nvPr>
        </p:nvSpPr>
        <p:spPr>
          <a:xfrm>
            <a:off x="1073051" y="2360494"/>
            <a:ext cx="9960533" cy="492443"/>
          </a:xfrm>
        </p:spPr>
        <p:txBody>
          <a:bodyPr/>
          <a:lstStyle/>
          <a:p>
            <a:pPr defTabSz="651917">
              <a:lnSpc>
                <a:spcPct val="100000"/>
              </a:lnSpc>
              <a:spcBef>
                <a:spcPts val="0"/>
              </a:spcBef>
              <a:tabLst>
                <a:tab pos="10644451" algn="r"/>
              </a:tabLst>
            </a:pPr>
            <a:r>
              <a:rPr lang="fr-BE" sz="1600" i="1" dirty="0">
                <a:solidFill>
                  <a:srgbClr val="3333FF"/>
                </a:solidFill>
              </a:rPr>
              <a:t>	               </a:t>
            </a:r>
            <a:r>
              <a:rPr lang="fr-BE" sz="1600" i="1" dirty="0" err="1">
                <a:solidFill>
                  <a:schemeClr val="accent1">
                    <a:lumMod val="75000"/>
                  </a:schemeClr>
                </a:solidFill>
              </a:rPr>
              <a:t>Difference</a:t>
            </a:r>
            <a:r>
              <a:rPr lang="fr-BE" sz="1600" i="1" dirty="0">
                <a:solidFill>
                  <a:schemeClr val="accent1">
                    <a:lumMod val="75000"/>
                  </a:schemeClr>
                </a:solidFill>
              </a:rPr>
              <a:t> in 4th quarter</a:t>
            </a:r>
          </a:p>
          <a:p>
            <a:pPr defTabSz="651917">
              <a:lnSpc>
                <a:spcPct val="100000"/>
              </a:lnSpc>
              <a:spcBef>
                <a:spcPts val="0"/>
              </a:spcBef>
              <a:tabLst>
                <a:tab pos="10644451" algn="r"/>
              </a:tabLst>
            </a:pPr>
            <a:r>
              <a:rPr lang="fr-BE" sz="1600" i="1" dirty="0" err="1">
                <a:solidFill>
                  <a:srgbClr val="1600FF"/>
                </a:solidFill>
              </a:rPr>
              <a:t>Employment</a:t>
            </a:r>
            <a:r>
              <a:rPr lang="fr-BE" sz="1600" i="1" dirty="0">
                <a:solidFill>
                  <a:srgbClr val="3333FF"/>
                </a:solidFill>
              </a:rPr>
              <a:t>	</a:t>
            </a:r>
            <a:r>
              <a:rPr lang="fr-BE" sz="1600" i="1" dirty="0" err="1">
                <a:solidFill>
                  <a:schemeClr val="accent1">
                    <a:lumMod val="75000"/>
                  </a:schemeClr>
                </a:solidFill>
              </a:rPr>
              <a:t>compared</a:t>
            </a:r>
            <a:r>
              <a:rPr lang="fr-BE" sz="1600" i="1" dirty="0">
                <a:solidFill>
                  <a:schemeClr val="accent1">
                    <a:lumMod val="75000"/>
                  </a:schemeClr>
                </a:solidFill>
              </a:rPr>
              <a:t> </a:t>
            </a:r>
            <a:r>
              <a:rPr lang="fr-BE" sz="1600" i="1" dirty="0" err="1">
                <a:solidFill>
                  <a:schemeClr val="accent1">
                    <a:lumMod val="75000"/>
                  </a:schemeClr>
                </a:solidFill>
              </a:rPr>
              <a:t>with</a:t>
            </a:r>
            <a:r>
              <a:rPr lang="fr-BE" sz="1600" i="1" dirty="0">
                <a:solidFill>
                  <a:schemeClr val="accent1">
                    <a:lumMod val="75000"/>
                  </a:schemeClr>
                </a:solidFill>
              </a:rPr>
              <a:t> the 4th quarter of the </a:t>
            </a:r>
            <a:r>
              <a:rPr lang="fr-BE" sz="1600" i="1" dirty="0" err="1">
                <a:solidFill>
                  <a:schemeClr val="accent1">
                    <a:lumMod val="75000"/>
                  </a:schemeClr>
                </a:solidFill>
              </a:rPr>
              <a:t>previous</a:t>
            </a:r>
            <a:r>
              <a:rPr lang="fr-BE" sz="1600" i="1" dirty="0">
                <a:solidFill>
                  <a:schemeClr val="accent1">
                    <a:lumMod val="75000"/>
                  </a:schemeClr>
                </a:solidFill>
              </a:rPr>
              <a:t> </a:t>
            </a:r>
            <a:r>
              <a:rPr lang="fr-BE" sz="1600" i="1" dirty="0" err="1">
                <a:solidFill>
                  <a:schemeClr val="accent1">
                    <a:lumMod val="75000"/>
                  </a:schemeClr>
                </a:solidFill>
              </a:rPr>
              <a:t>year</a:t>
            </a:r>
            <a:endParaRPr lang="nl-BE" sz="1600" i="1" dirty="0">
              <a:solidFill>
                <a:schemeClr val="accent1">
                  <a:lumMod val="75000"/>
                </a:schemeClr>
              </a:solidFill>
            </a:endParaRPr>
          </a:p>
        </p:txBody>
      </p:sp>
      <p:sp>
        <p:nvSpPr>
          <p:cNvPr id="40" name="Text Placeholder 39">
            <a:extLst>
              <a:ext uri="{FF2B5EF4-FFF2-40B4-BE49-F238E27FC236}">
                <a16:creationId xmlns:a16="http://schemas.microsoft.com/office/drawing/2014/main" id="{EE79EA58-68C8-D366-0F30-0207779808E3}"/>
              </a:ext>
            </a:extLst>
          </p:cNvPr>
          <p:cNvSpPr>
            <a:spLocks noGrp="1"/>
          </p:cNvSpPr>
          <p:nvPr>
            <p:ph type="body" sz="quarter" idx="14"/>
          </p:nvPr>
        </p:nvSpPr>
        <p:spPr/>
        <p:txBody>
          <a:bodyPr/>
          <a:lstStyle/>
          <a:p>
            <a:r>
              <a:rPr lang="fr-BE" i="1" dirty="0"/>
              <a:t>Source  : National office for social </a:t>
            </a:r>
            <a:r>
              <a:rPr lang="fr-BE" i="1" dirty="0" err="1"/>
              <a:t>security</a:t>
            </a:r>
            <a:r>
              <a:rPr lang="fr-BE" i="1" dirty="0"/>
              <a:t> ; Agoria </a:t>
            </a:r>
            <a:r>
              <a:rPr lang="fr-BE" i="1" dirty="0" err="1"/>
              <a:t>survey</a:t>
            </a:r>
            <a:endParaRPr lang="nl-BE" dirty="0"/>
          </a:p>
        </p:txBody>
      </p:sp>
      <p:sp>
        <p:nvSpPr>
          <p:cNvPr id="3" name="TextBox 2">
            <a:extLst>
              <a:ext uri="{FF2B5EF4-FFF2-40B4-BE49-F238E27FC236}">
                <a16:creationId xmlns:a16="http://schemas.microsoft.com/office/drawing/2014/main" id="{DC974241-12BC-3448-F118-FE3944122C45}"/>
              </a:ext>
            </a:extLst>
          </p:cNvPr>
          <p:cNvSpPr txBox="1"/>
          <p:nvPr/>
        </p:nvSpPr>
        <p:spPr>
          <a:xfrm>
            <a:off x="895659" y="1190944"/>
            <a:ext cx="9361255" cy="1107996"/>
          </a:xfrm>
          <a:prstGeom prst="rect">
            <a:avLst/>
          </a:prstGeom>
          <a:noFill/>
        </p:spPr>
        <p:txBody>
          <a:bodyPr wrap="square" rtlCol="0">
            <a:spAutoFit/>
          </a:bodyPr>
          <a:lstStyle/>
          <a:p>
            <a:pPr defTabSz="609585"/>
            <a:r>
              <a:rPr lang="fr-BE" sz="1600" dirty="0" err="1">
                <a:solidFill>
                  <a:srgbClr val="000000"/>
                </a:solidFill>
                <a:latin typeface="Alegreya Sans"/>
              </a:rPr>
              <a:t>With</a:t>
            </a:r>
            <a:r>
              <a:rPr lang="fr-BE" sz="1600" dirty="0">
                <a:solidFill>
                  <a:srgbClr val="000000"/>
                </a:solidFill>
                <a:latin typeface="Alegreya Sans"/>
              </a:rPr>
              <a:t> </a:t>
            </a:r>
            <a:r>
              <a:rPr lang="fr-BE" sz="1600" dirty="0" err="1">
                <a:solidFill>
                  <a:srgbClr val="000000"/>
                </a:solidFill>
                <a:latin typeface="Alegreya Sans"/>
              </a:rPr>
              <a:t>counter</a:t>
            </a:r>
            <a:r>
              <a:rPr lang="fr-BE" sz="1600" dirty="0">
                <a:solidFill>
                  <a:srgbClr val="000000"/>
                </a:solidFill>
                <a:latin typeface="Alegreya Sans"/>
              </a:rPr>
              <a:t> acting </a:t>
            </a:r>
            <a:r>
              <a:rPr lang="fr-BE" sz="1600" dirty="0" err="1">
                <a:solidFill>
                  <a:srgbClr val="000000"/>
                </a:solidFill>
                <a:latin typeface="Alegreya Sans"/>
              </a:rPr>
              <a:t>factors</a:t>
            </a:r>
            <a:r>
              <a:rPr lang="fr-BE" sz="1600" dirty="0">
                <a:solidFill>
                  <a:srgbClr val="000000"/>
                </a:solidFill>
                <a:latin typeface="Alegreya Sans"/>
              </a:rPr>
              <a:t> at </a:t>
            </a:r>
            <a:r>
              <a:rPr lang="fr-BE" sz="1600" dirty="0" err="1">
                <a:solidFill>
                  <a:srgbClr val="000000"/>
                </a:solidFill>
                <a:latin typeface="Alegreya Sans"/>
              </a:rPr>
              <a:t>work</a:t>
            </a:r>
            <a:r>
              <a:rPr lang="fr-BE" sz="1600" dirty="0">
                <a:solidFill>
                  <a:srgbClr val="000000"/>
                </a:solidFill>
                <a:latin typeface="Alegreya Sans"/>
              </a:rPr>
              <a:t> :</a:t>
            </a:r>
          </a:p>
          <a:p>
            <a:pPr defTabSz="609585"/>
            <a:r>
              <a:rPr lang="fr-BE" sz="1600" dirty="0" err="1">
                <a:solidFill>
                  <a:srgbClr val="000000"/>
                </a:solidFill>
                <a:latin typeface="Alegreya Sans"/>
              </a:rPr>
              <a:t>Loss</a:t>
            </a:r>
            <a:r>
              <a:rPr lang="fr-BE" sz="1600" dirty="0">
                <a:solidFill>
                  <a:srgbClr val="000000"/>
                </a:solidFill>
                <a:latin typeface="Alegreya Sans"/>
              </a:rPr>
              <a:t> of labour </a:t>
            </a:r>
            <a:r>
              <a:rPr lang="fr-BE" sz="1600" dirty="0" err="1">
                <a:solidFill>
                  <a:srgbClr val="000000"/>
                </a:solidFill>
                <a:latin typeface="Alegreya Sans"/>
              </a:rPr>
              <a:t>cost</a:t>
            </a:r>
            <a:r>
              <a:rPr lang="fr-BE" sz="1600" dirty="0">
                <a:solidFill>
                  <a:srgbClr val="000000"/>
                </a:solidFill>
                <a:latin typeface="Alegreya Sans"/>
              </a:rPr>
              <a:t> </a:t>
            </a:r>
            <a:r>
              <a:rPr lang="fr-BE" sz="1600" dirty="0" err="1">
                <a:solidFill>
                  <a:srgbClr val="000000"/>
                </a:solidFill>
                <a:latin typeface="Alegreya Sans"/>
              </a:rPr>
              <a:t>compatitiveness</a:t>
            </a:r>
            <a:r>
              <a:rPr lang="fr-BE" sz="1600" dirty="0">
                <a:solidFill>
                  <a:srgbClr val="000000"/>
                </a:solidFill>
                <a:latin typeface="Alegreya Sans"/>
              </a:rPr>
              <a:t> and slow down of </a:t>
            </a:r>
            <a:r>
              <a:rPr lang="fr-BE" sz="1600" dirty="0" err="1">
                <a:solidFill>
                  <a:srgbClr val="000000"/>
                </a:solidFill>
                <a:latin typeface="Alegreya Sans"/>
              </a:rPr>
              <a:t>activity</a:t>
            </a:r>
            <a:r>
              <a:rPr lang="fr-BE" sz="1600" dirty="0">
                <a:solidFill>
                  <a:srgbClr val="000000"/>
                </a:solidFill>
                <a:latin typeface="Alegreya Sans"/>
              </a:rPr>
              <a:t> </a:t>
            </a:r>
            <a:r>
              <a:rPr lang="fr-BE" sz="1600" dirty="0" err="1">
                <a:solidFill>
                  <a:srgbClr val="000000"/>
                </a:solidFill>
                <a:latin typeface="Alegreya Sans"/>
              </a:rPr>
              <a:t>is</a:t>
            </a:r>
            <a:r>
              <a:rPr lang="fr-BE" sz="1600" dirty="0">
                <a:solidFill>
                  <a:srgbClr val="000000"/>
                </a:solidFill>
                <a:latin typeface="Alegreya Sans"/>
              </a:rPr>
              <a:t> </a:t>
            </a:r>
            <a:r>
              <a:rPr lang="fr-BE" sz="1600" dirty="0" err="1">
                <a:solidFill>
                  <a:srgbClr val="000000"/>
                </a:solidFill>
                <a:latin typeface="Alegreya Sans"/>
              </a:rPr>
              <a:t>puting</a:t>
            </a:r>
            <a:r>
              <a:rPr lang="fr-BE" sz="1600" dirty="0">
                <a:solidFill>
                  <a:srgbClr val="000000"/>
                </a:solidFill>
                <a:latin typeface="Alegreya Sans"/>
              </a:rPr>
              <a:t> </a:t>
            </a:r>
            <a:r>
              <a:rPr lang="fr-BE" sz="1600" dirty="0" err="1">
                <a:solidFill>
                  <a:srgbClr val="000000"/>
                </a:solidFill>
                <a:latin typeface="Alegreya Sans"/>
              </a:rPr>
              <a:t>employment</a:t>
            </a:r>
            <a:r>
              <a:rPr lang="fr-BE" sz="1600" dirty="0">
                <a:solidFill>
                  <a:srgbClr val="000000"/>
                </a:solidFill>
                <a:latin typeface="Alegreya Sans"/>
              </a:rPr>
              <a:t> </a:t>
            </a:r>
            <a:r>
              <a:rPr lang="fr-BE" sz="1600" dirty="0" err="1">
                <a:solidFill>
                  <a:srgbClr val="000000"/>
                </a:solidFill>
                <a:latin typeface="Alegreya Sans"/>
              </a:rPr>
              <a:t>under</a:t>
            </a:r>
            <a:r>
              <a:rPr lang="fr-BE" sz="1600" dirty="0">
                <a:solidFill>
                  <a:srgbClr val="000000"/>
                </a:solidFill>
                <a:latin typeface="Alegreya Sans"/>
              </a:rPr>
              <a:t> pressure</a:t>
            </a:r>
          </a:p>
          <a:p>
            <a:pPr defTabSz="609585"/>
            <a:r>
              <a:rPr lang="fr-BE" sz="1600" dirty="0" err="1">
                <a:solidFill>
                  <a:srgbClr val="000000"/>
                </a:solidFill>
                <a:latin typeface="Alegreya Sans"/>
              </a:rPr>
              <a:t>However</a:t>
            </a:r>
            <a:r>
              <a:rPr lang="fr-BE" sz="1600" dirty="0">
                <a:solidFill>
                  <a:srgbClr val="000000"/>
                </a:solidFill>
                <a:latin typeface="Alegreya Sans"/>
              </a:rPr>
              <a:t> </a:t>
            </a:r>
            <a:r>
              <a:rPr lang="fr-BE" sz="1600" dirty="0" err="1">
                <a:solidFill>
                  <a:srgbClr val="000000"/>
                </a:solidFill>
                <a:latin typeface="Alegreya Sans"/>
              </a:rPr>
              <a:t>shortages</a:t>
            </a:r>
            <a:r>
              <a:rPr lang="fr-BE" sz="1600" dirty="0">
                <a:solidFill>
                  <a:srgbClr val="000000"/>
                </a:solidFill>
                <a:latin typeface="Alegreya Sans"/>
              </a:rPr>
              <a:t> and </a:t>
            </a:r>
            <a:r>
              <a:rPr lang="fr-BE" sz="1600" dirty="0" err="1">
                <a:solidFill>
                  <a:srgbClr val="000000"/>
                </a:solidFill>
                <a:latin typeface="Alegreya Sans"/>
              </a:rPr>
              <a:t>vacancies</a:t>
            </a:r>
            <a:r>
              <a:rPr lang="fr-BE" sz="1600" dirty="0">
                <a:solidFill>
                  <a:srgbClr val="000000"/>
                </a:solidFill>
                <a:latin typeface="Alegreya Sans"/>
              </a:rPr>
              <a:t> are </a:t>
            </a:r>
            <a:r>
              <a:rPr lang="fr-BE" sz="1600" dirty="0" err="1">
                <a:solidFill>
                  <a:srgbClr val="000000"/>
                </a:solidFill>
                <a:latin typeface="Alegreya Sans"/>
              </a:rPr>
              <a:t>still</a:t>
            </a:r>
            <a:r>
              <a:rPr lang="fr-BE" sz="1600" dirty="0">
                <a:solidFill>
                  <a:srgbClr val="000000"/>
                </a:solidFill>
                <a:latin typeface="Alegreya Sans"/>
              </a:rPr>
              <a:t> </a:t>
            </a:r>
            <a:r>
              <a:rPr lang="fr-BE" sz="1600" dirty="0" err="1">
                <a:solidFill>
                  <a:srgbClr val="000000"/>
                </a:solidFill>
                <a:latin typeface="Alegreya Sans"/>
              </a:rPr>
              <a:t>historically</a:t>
            </a:r>
            <a:r>
              <a:rPr lang="fr-BE" sz="1600" dirty="0">
                <a:solidFill>
                  <a:srgbClr val="000000"/>
                </a:solidFill>
                <a:latin typeface="Alegreya Sans"/>
              </a:rPr>
              <a:t> high and </a:t>
            </a:r>
            <a:r>
              <a:rPr lang="fr-BE" sz="1600" dirty="0" err="1">
                <a:solidFill>
                  <a:srgbClr val="000000"/>
                </a:solidFill>
                <a:latin typeface="Alegreya Sans"/>
              </a:rPr>
              <a:t>result</a:t>
            </a:r>
            <a:r>
              <a:rPr lang="fr-BE" sz="1600" dirty="0">
                <a:solidFill>
                  <a:srgbClr val="000000"/>
                </a:solidFill>
                <a:latin typeface="Alegreya Sans"/>
              </a:rPr>
              <a:t> in « labour </a:t>
            </a:r>
            <a:r>
              <a:rPr lang="fr-BE" sz="1600" dirty="0" err="1">
                <a:solidFill>
                  <a:srgbClr val="000000"/>
                </a:solidFill>
                <a:latin typeface="Alegreya Sans"/>
              </a:rPr>
              <a:t>hoarding</a:t>
            </a:r>
            <a:r>
              <a:rPr lang="fr-BE" sz="1600" dirty="0">
                <a:solidFill>
                  <a:srgbClr val="000000"/>
                </a:solidFill>
                <a:latin typeface="Alegreya Sans"/>
              </a:rPr>
              <a:t> »</a:t>
            </a:r>
          </a:p>
          <a:p>
            <a:pPr defTabSz="609585"/>
            <a:r>
              <a:rPr lang="fr-BE" sz="1600" dirty="0">
                <a:solidFill>
                  <a:srgbClr val="000000"/>
                </a:solidFill>
                <a:latin typeface="Alegreya Sans"/>
              </a:rPr>
              <a:t>About 1/3 entreprises are </a:t>
            </a:r>
            <a:r>
              <a:rPr lang="fr-BE" sz="1600" dirty="0" err="1">
                <a:solidFill>
                  <a:srgbClr val="000000"/>
                </a:solidFill>
                <a:latin typeface="Alegreya Sans"/>
              </a:rPr>
              <a:t>mentioning</a:t>
            </a:r>
            <a:r>
              <a:rPr lang="fr-BE" sz="1600" dirty="0">
                <a:solidFill>
                  <a:srgbClr val="000000"/>
                </a:solidFill>
                <a:latin typeface="Alegreya Sans"/>
              </a:rPr>
              <a:t> </a:t>
            </a:r>
            <a:r>
              <a:rPr lang="fr-BE" sz="1600" dirty="0" err="1">
                <a:solidFill>
                  <a:srgbClr val="000000"/>
                </a:solidFill>
                <a:latin typeface="Alegreya Sans"/>
              </a:rPr>
              <a:t>needs</a:t>
            </a:r>
            <a:r>
              <a:rPr lang="fr-BE" sz="1600" dirty="0">
                <a:solidFill>
                  <a:srgbClr val="000000"/>
                </a:solidFill>
                <a:latin typeface="Alegreya Sans"/>
              </a:rPr>
              <a:t> </a:t>
            </a:r>
            <a:r>
              <a:rPr lang="fr-BE" sz="1600" dirty="0" err="1">
                <a:solidFill>
                  <a:srgbClr val="000000"/>
                </a:solidFill>
                <a:latin typeface="Alegreya Sans"/>
              </a:rPr>
              <a:t>linked</a:t>
            </a:r>
            <a:r>
              <a:rPr lang="fr-BE" sz="1600" dirty="0">
                <a:solidFill>
                  <a:srgbClr val="000000"/>
                </a:solidFill>
                <a:latin typeface="Alegreya Sans"/>
              </a:rPr>
              <a:t> to the </a:t>
            </a:r>
            <a:r>
              <a:rPr lang="fr-BE" sz="1600" dirty="0" err="1">
                <a:solidFill>
                  <a:srgbClr val="000000"/>
                </a:solidFill>
                <a:latin typeface="Alegreya Sans"/>
              </a:rPr>
              <a:t>develoment</a:t>
            </a:r>
            <a:r>
              <a:rPr lang="fr-BE" sz="1600" dirty="0">
                <a:solidFill>
                  <a:srgbClr val="000000"/>
                </a:solidFill>
                <a:latin typeface="Alegreya Sans"/>
              </a:rPr>
              <a:t> of </a:t>
            </a:r>
            <a:r>
              <a:rPr lang="fr-BE" sz="1600" dirty="0" err="1">
                <a:solidFill>
                  <a:srgbClr val="000000"/>
                </a:solidFill>
                <a:latin typeface="Alegreya Sans"/>
              </a:rPr>
              <a:t>their</a:t>
            </a:r>
            <a:r>
              <a:rPr lang="fr-BE" sz="1600" dirty="0">
                <a:solidFill>
                  <a:srgbClr val="000000"/>
                </a:solidFill>
                <a:latin typeface="Alegreya Sans"/>
              </a:rPr>
              <a:t> </a:t>
            </a:r>
            <a:r>
              <a:rPr lang="fr-BE" sz="1600" dirty="0" err="1">
                <a:solidFill>
                  <a:srgbClr val="000000"/>
                </a:solidFill>
                <a:latin typeface="Alegreya Sans"/>
              </a:rPr>
              <a:t>activity</a:t>
            </a:r>
            <a:r>
              <a:rPr lang="fr-BE" sz="1600" dirty="0">
                <a:solidFill>
                  <a:srgbClr val="000000"/>
                </a:solidFill>
                <a:latin typeface="Alegreya Sans"/>
              </a:rPr>
              <a:t> range</a:t>
            </a:r>
            <a:endParaRPr lang="en-BE" sz="1867" dirty="0">
              <a:solidFill>
                <a:srgbClr val="000000"/>
              </a:solidFill>
              <a:latin typeface="Alegreya Sans"/>
            </a:endParaRPr>
          </a:p>
        </p:txBody>
      </p:sp>
    </p:spTree>
    <p:extLst>
      <p:ext uri="{BB962C8B-B14F-4D97-AF65-F5344CB8AC3E}">
        <p14:creationId xmlns:p14="http://schemas.microsoft.com/office/powerpoint/2010/main" val="360696869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03A8EBF5-64FA-F370-B512-CC29693DBC47}"/>
              </a:ext>
            </a:extLst>
          </p:cNvPr>
          <p:cNvGraphicFramePr/>
          <p:nvPr/>
        </p:nvGraphicFramePr>
        <p:xfrm>
          <a:off x="1007435" y="2468893"/>
          <a:ext cx="10320000" cy="3765107"/>
        </p:xfrm>
        <a:graphic>
          <a:graphicData uri="http://schemas.openxmlformats.org/drawingml/2006/chart">
            <c:chart xmlns:c="http://schemas.openxmlformats.org/drawingml/2006/chart" xmlns:r="http://schemas.openxmlformats.org/officeDocument/2006/relationships" r:id="rId2"/>
          </a:graphicData>
        </a:graphic>
      </p:graphicFrame>
      <p:sp>
        <p:nvSpPr>
          <p:cNvPr id="36" name="Title 35">
            <a:extLst>
              <a:ext uri="{FF2B5EF4-FFF2-40B4-BE49-F238E27FC236}">
                <a16:creationId xmlns:a16="http://schemas.microsoft.com/office/drawing/2014/main" id="{A9747F2E-C293-F326-2AE2-61EC5B093117}"/>
              </a:ext>
            </a:extLst>
          </p:cNvPr>
          <p:cNvSpPr>
            <a:spLocks noGrp="1"/>
          </p:cNvSpPr>
          <p:nvPr>
            <p:ph type="title"/>
          </p:nvPr>
        </p:nvSpPr>
        <p:spPr>
          <a:xfrm>
            <a:off x="1032010" y="833796"/>
            <a:ext cx="10320000" cy="523220"/>
          </a:xfrm>
        </p:spPr>
        <p:txBody>
          <a:bodyPr/>
          <a:lstStyle/>
          <a:p>
            <a:r>
              <a:rPr lang="fr-BE" dirty="0"/>
              <a:t>Investment </a:t>
            </a:r>
            <a:r>
              <a:rPr lang="fr-BE" dirty="0" err="1"/>
              <a:t>expected</a:t>
            </a:r>
            <a:r>
              <a:rPr lang="fr-BE" dirty="0"/>
              <a:t> to </a:t>
            </a:r>
            <a:r>
              <a:rPr lang="fr-BE" dirty="0" err="1"/>
              <a:t>slightly</a:t>
            </a:r>
            <a:r>
              <a:rPr lang="fr-BE" dirty="0"/>
              <a:t> </a:t>
            </a:r>
            <a:r>
              <a:rPr lang="fr-BE" dirty="0" err="1"/>
              <a:t>decrease</a:t>
            </a:r>
            <a:endParaRPr lang="nl-BE" sz="3200" dirty="0"/>
          </a:p>
        </p:txBody>
      </p:sp>
      <p:sp>
        <p:nvSpPr>
          <p:cNvPr id="2" name="Slide Number Placeholder 1">
            <a:extLst>
              <a:ext uri="{FF2B5EF4-FFF2-40B4-BE49-F238E27FC236}">
                <a16:creationId xmlns:a16="http://schemas.microsoft.com/office/drawing/2014/main" id="{A2F59D96-DD48-5D1F-06E6-2740FE4DA71E}"/>
              </a:ext>
            </a:extLst>
          </p:cNvPr>
          <p:cNvSpPr>
            <a:spLocks noGrp="1"/>
          </p:cNvSpPr>
          <p:nvPr>
            <p:ph type="sldNum" sz="quarter" idx="10"/>
          </p:nvPr>
        </p:nvSpPr>
        <p:spPr>
          <a:xfrm>
            <a:off x="0" y="6234000"/>
            <a:ext cx="624000" cy="624000"/>
          </a:xfrm>
        </p:spPr>
        <p:txBody>
          <a:bodyPr/>
          <a:lstStyle/>
          <a:p>
            <a:pPr defTabSz="609585"/>
            <a:fld id="{2066355A-084C-D24E-9AD2-7E4FC41EA627}" type="slidenum">
              <a:rPr lang="en-US">
                <a:solidFill>
                  <a:prstClr val="white"/>
                </a:solidFill>
              </a:rPr>
              <a:pPr defTabSz="609585"/>
              <a:t>84</a:t>
            </a:fld>
            <a:endParaRPr lang="en-US">
              <a:solidFill>
                <a:prstClr val="white"/>
              </a:solidFill>
            </a:endParaRPr>
          </a:p>
        </p:txBody>
      </p:sp>
      <p:sp>
        <p:nvSpPr>
          <p:cNvPr id="37" name="Text Placeholder 36">
            <a:extLst>
              <a:ext uri="{FF2B5EF4-FFF2-40B4-BE49-F238E27FC236}">
                <a16:creationId xmlns:a16="http://schemas.microsoft.com/office/drawing/2014/main" id="{382B0641-E912-85AD-1C28-0F97F94A6408}"/>
              </a:ext>
            </a:extLst>
          </p:cNvPr>
          <p:cNvSpPr>
            <a:spLocks noGrp="1"/>
          </p:cNvSpPr>
          <p:nvPr>
            <p:ph type="body" sz="quarter" idx="11"/>
          </p:nvPr>
        </p:nvSpPr>
        <p:spPr>
          <a:xfrm>
            <a:off x="1032010" y="2250249"/>
            <a:ext cx="10536597" cy="209288"/>
          </a:xfrm>
        </p:spPr>
        <p:txBody>
          <a:bodyPr/>
          <a:lstStyle/>
          <a:p>
            <a:pPr defTabSz="651917">
              <a:tabLst>
                <a:tab pos="10644451" algn="r"/>
              </a:tabLst>
            </a:pPr>
            <a:r>
              <a:rPr lang="fr-BE" sz="1600" i="1" dirty="0">
                <a:solidFill>
                  <a:srgbClr val="1600FF"/>
                </a:solidFill>
              </a:rPr>
              <a:t>Investment in </a:t>
            </a:r>
            <a:r>
              <a:rPr lang="fr-BE" sz="1600" i="1" dirty="0" err="1">
                <a:solidFill>
                  <a:srgbClr val="1600FF"/>
                </a:solidFill>
              </a:rPr>
              <a:t>mio</a:t>
            </a:r>
            <a:r>
              <a:rPr lang="fr-BE" sz="1600" i="1" dirty="0">
                <a:solidFill>
                  <a:srgbClr val="1600FF"/>
                </a:solidFill>
              </a:rPr>
              <a:t> euros</a:t>
            </a:r>
            <a:r>
              <a:rPr lang="fr-BE" sz="1600" i="1" dirty="0">
                <a:solidFill>
                  <a:srgbClr val="3333FF"/>
                </a:solidFill>
              </a:rPr>
              <a:t>	</a:t>
            </a:r>
            <a:r>
              <a:rPr lang="fr-BE" sz="1600" i="1" dirty="0" err="1">
                <a:solidFill>
                  <a:schemeClr val="accent1">
                    <a:lumMod val="75000"/>
                  </a:schemeClr>
                </a:solidFill>
              </a:rPr>
              <a:t>evol</a:t>
            </a:r>
            <a:r>
              <a:rPr lang="fr-BE" sz="1600" i="1" dirty="0">
                <a:solidFill>
                  <a:schemeClr val="accent1">
                    <a:lumMod val="75000"/>
                  </a:schemeClr>
                </a:solidFill>
              </a:rPr>
              <a:t> </a:t>
            </a:r>
            <a:r>
              <a:rPr lang="fr-BE" sz="1600" i="1" dirty="0" err="1">
                <a:solidFill>
                  <a:schemeClr val="accent1">
                    <a:lumMod val="75000"/>
                  </a:schemeClr>
                </a:solidFill>
              </a:rPr>
              <a:t>year</a:t>
            </a:r>
            <a:r>
              <a:rPr lang="fr-BE" sz="1600" i="1" dirty="0">
                <a:solidFill>
                  <a:schemeClr val="accent1">
                    <a:lumMod val="75000"/>
                  </a:schemeClr>
                </a:solidFill>
              </a:rPr>
              <a:t> on </a:t>
            </a:r>
            <a:r>
              <a:rPr lang="fr-BE" sz="1600" i="1" dirty="0" err="1">
                <a:solidFill>
                  <a:schemeClr val="accent1">
                    <a:lumMod val="75000"/>
                  </a:schemeClr>
                </a:solidFill>
              </a:rPr>
              <a:t>year</a:t>
            </a:r>
            <a:endParaRPr lang="nl-BE" sz="1600" i="1" dirty="0">
              <a:solidFill>
                <a:schemeClr val="accent1">
                  <a:lumMod val="75000"/>
                </a:schemeClr>
              </a:solidFill>
            </a:endParaRPr>
          </a:p>
        </p:txBody>
      </p:sp>
      <p:sp>
        <p:nvSpPr>
          <p:cNvPr id="40" name="Text Placeholder 39">
            <a:extLst>
              <a:ext uri="{FF2B5EF4-FFF2-40B4-BE49-F238E27FC236}">
                <a16:creationId xmlns:a16="http://schemas.microsoft.com/office/drawing/2014/main" id="{EE79EA58-68C8-D366-0F30-0207779808E3}"/>
              </a:ext>
            </a:extLst>
          </p:cNvPr>
          <p:cNvSpPr>
            <a:spLocks noGrp="1"/>
          </p:cNvSpPr>
          <p:nvPr>
            <p:ph type="body" sz="quarter" idx="14"/>
          </p:nvPr>
        </p:nvSpPr>
        <p:spPr>
          <a:xfrm>
            <a:off x="1248607" y="6414170"/>
            <a:ext cx="10320000" cy="139590"/>
          </a:xfrm>
        </p:spPr>
        <p:txBody>
          <a:bodyPr/>
          <a:lstStyle/>
          <a:p>
            <a:r>
              <a:rPr lang="fr-BE" dirty="0"/>
              <a:t>VAT </a:t>
            </a:r>
            <a:r>
              <a:rPr lang="fr-BE" dirty="0" err="1"/>
              <a:t>statistics</a:t>
            </a:r>
            <a:r>
              <a:rPr lang="fr-BE" dirty="0"/>
              <a:t> ; 2023 </a:t>
            </a:r>
            <a:r>
              <a:rPr lang="fr-BE" dirty="0" err="1"/>
              <a:t>based</a:t>
            </a:r>
            <a:r>
              <a:rPr lang="fr-BE" dirty="0"/>
              <a:t> on first 3 </a:t>
            </a:r>
            <a:r>
              <a:rPr lang="fr-BE" dirty="0" err="1"/>
              <a:t>quarters</a:t>
            </a:r>
            <a:endParaRPr lang="en-BE" dirty="0"/>
          </a:p>
        </p:txBody>
      </p:sp>
    </p:spTree>
    <p:extLst>
      <p:ext uri="{BB962C8B-B14F-4D97-AF65-F5344CB8AC3E}">
        <p14:creationId xmlns:p14="http://schemas.microsoft.com/office/powerpoint/2010/main" val="254293762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AFF6B49-70A8-49F6-875A-ABDF9DD4E67C}"/>
              </a:ext>
            </a:extLst>
          </p:cNvPr>
          <p:cNvSpPr>
            <a:spLocks noGrp="1"/>
          </p:cNvSpPr>
          <p:nvPr>
            <p:ph type="title"/>
          </p:nvPr>
        </p:nvSpPr>
        <p:spPr>
          <a:xfrm>
            <a:off x="838200" y="239314"/>
            <a:ext cx="10515600" cy="1325563"/>
          </a:xfrm>
        </p:spPr>
        <p:txBody>
          <a:bodyPr>
            <a:normAutofit/>
          </a:bodyPr>
          <a:lstStyle/>
          <a:p>
            <a:r>
              <a:rPr lang="en-GB" sz="2800" dirty="0">
                <a:solidFill>
                  <a:srgbClr val="335466"/>
                </a:solidFill>
                <a:latin typeface="Arial" panose="020B0604020202020204" pitchFamily="34" charset="0"/>
                <a:cs typeface="Arial" panose="020B0604020202020204" pitchFamily="34" charset="0"/>
              </a:rPr>
              <a:t>3. European Commission Spring Package </a:t>
            </a:r>
            <a:endParaRPr lang="en-GB" dirty="0">
              <a:solidFill>
                <a:srgbClr val="335466"/>
              </a:solidFill>
              <a:latin typeface="Arial" panose="020B0604020202020204" pitchFamily="34" charset="0"/>
              <a:cs typeface="Arial" panose="020B0604020202020204" pitchFamily="34" charset="0"/>
            </a:endParaRPr>
          </a:p>
        </p:txBody>
      </p:sp>
      <p:sp>
        <p:nvSpPr>
          <p:cNvPr id="11" name="Content Placeholder 2">
            <a:extLst>
              <a:ext uri="{FF2B5EF4-FFF2-40B4-BE49-F238E27FC236}">
                <a16:creationId xmlns:a16="http://schemas.microsoft.com/office/drawing/2014/main" id="{C41C2809-2874-4D18-BB60-5C4DE5DC6CFD}"/>
              </a:ext>
            </a:extLst>
          </p:cNvPr>
          <p:cNvSpPr txBox="1">
            <a:spLocks/>
          </p:cNvSpPr>
          <p:nvPr/>
        </p:nvSpPr>
        <p:spPr>
          <a:xfrm>
            <a:off x="838200" y="1564877"/>
            <a:ext cx="7515494" cy="44201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34988" lvl="1" indent="-534988">
              <a:buFont typeface="+mj-lt"/>
              <a:buAutoNum type="alphaLcPeriod"/>
            </a:pPr>
            <a:endParaRPr lang="en-GB" dirty="0">
              <a:solidFill>
                <a:srgbClr val="335466"/>
              </a:solidFill>
              <a:latin typeface="Arial" panose="020B0604020202020204" pitchFamily="34" charset="0"/>
              <a:cs typeface="Arial" panose="020B0604020202020204" pitchFamily="34" charset="0"/>
            </a:endParaRPr>
          </a:p>
          <a:p>
            <a:pPr marL="534988" lvl="1" indent="-534988">
              <a:buFont typeface="+mj-lt"/>
              <a:buAutoNum type="alphaLcPeriod"/>
            </a:pPr>
            <a:r>
              <a:rPr lang="en-GB" dirty="0">
                <a:solidFill>
                  <a:srgbClr val="335466"/>
                </a:solidFill>
                <a:latin typeface="Arial" panose="020B0604020202020204" pitchFamily="34" charset="0"/>
                <a:cs typeface="Arial" panose="020B0604020202020204" pitchFamily="34" charset="0"/>
              </a:rPr>
              <a:t>Update by the Secretariat </a:t>
            </a:r>
          </a:p>
          <a:p>
            <a:pPr marL="534988" lvl="1" indent="-534988">
              <a:buFont typeface="+mj-lt"/>
              <a:buAutoNum type="alphaLcPeriod"/>
            </a:pPr>
            <a:endParaRPr lang="en-GB" dirty="0">
              <a:solidFill>
                <a:srgbClr val="335466"/>
              </a:solidFill>
              <a:latin typeface="Arial" panose="020B0604020202020204" pitchFamily="34" charset="0"/>
              <a:cs typeface="Arial" panose="020B0604020202020204" pitchFamily="34" charset="0"/>
            </a:endParaRPr>
          </a:p>
          <a:p>
            <a:pPr marL="534988" lvl="1" indent="-534988">
              <a:buFont typeface="+mj-lt"/>
              <a:buAutoNum type="alphaLcPeriod"/>
            </a:pPr>
            <a:endParaRPr lang="en-GB" dirty="0">
              <a:solidFill>
                <a:srgbClr val="335466"/>
              </a:solidFill>
              <a:latin typeface="Arial" panose="020B0604020202020204" pitchFamily="34" charset="0"/>
              <a:cs typeface="Arial" panose="020B0604020202020204" pitchFamily="34" charset="0"/>
            </a:endParaRPr>
          </a:p>
          <a:p>
            <a:pPr marL="534988" lvl="1" indent="-534988">
              <a:buFont typeface="+mj-lt"/>
              <a:buAutoNum type="alphaLcPeriod"/>
            </a:pPr>
            <a:r>
              <a:rPr lang="en-GB" dirty="0">
                <a:solidFill>
                  <a:srgbClr val="335466"/>
                </a:solidFill>
                <a:latin typeface="Arial" panose="020B0604020202020204" pitchFamily="34" charset="0"/>
                <a:cs typeface="Arial" panose="020B0604020202020204" pitchFamily="34" charset="0"/>
              </a:rPr>
              <a:t>Ceemet Chief Economists Report 2024. </a:t>
            </a:r>
          </a:p>
          <a:p>
            <a:pPr marL="0" indent="0">
              <a:buNone/>
            </a:pPr>
            <a:endParaRPr lang="en-GB" dirty="0"/>
          </a:p>
        </p:txBody>
      </p:sp>
      <p:pic>
        <p:nvPicPr>
          <p:cNvPr id="3" name="Picture 2" descr="A person in a gas mask&#10;&#10;Description automatically generated">
            <a:extLst>
              <a:ext uri="{FF2B5EF4-FFF2-40B4-BE49-F238E27FC236}">
                <a16:creationId xmlns:a16="http://schemas.microsoft.com/office/drawing/2014/main" id="{74A92DB4-C501-AFB7-9A9C-2118942038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9760" y="685301"/>
            <a:ext cx="3444040" cy="4978448"/>
          </a:xfrm>
          <a:prstGeom prst="rect">
            <a:avLst/>
          </a:prstGeom>
        </p:spPr>
      </p:pic>
    </p:spTree>
    <p:extLst>
      <p:ext uri="{BB962C8B-B14F-4D97-AF65-F5344CB8AC3E}">
        <p14:creationId xmlns:p14="http://schemas.microsoft.com/office/powerpoint/2010/main" val="77246347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AFF6B49-70A8-49F6-875A-ABDF9DD4E67C}"/>
              </a:ext>
            </a:extLst>
          </p:cNvPr>
          <p:cNvSpPr>
            <a:spLocks noGrp="1"/>
          </p:cNvSpPr>
          <p:nvPr>
            <p:ph type="title"/>
          </p:nvPr>
        </p:nvSpPr>
        <p:spPr>
          <a:xfrm>
            <a:off x="838200" y="239314"/>
            <a:ext cx="10515600" cy="1325563"/>
          </a:xfrm>
        </p:spPr>
        <p:txBody>
          <a:bodyPr>
            <a:normAutofit/>
          </a:bodyPr>
          <a:lstStyle/>
          <a:p>
            <a:r>
              <a:rPr lang="en-GB" sz="2800" dirty="0">
                <a:solidFill>
                  <a:srgbClr val="335466"/>
                </a:solidFill>
                <a:latin typeface="Arial" panose="020B0604020202020204" pitchFamily="34" charset="0"/>
                <a:cs typeface="Arial" panose="020B0604020202020204" pitchFamily="34" charset="0"/>
              </a:rPr>
              <a:t>4. Integration of UK data in the Ceemet figures</a:t>
            </a:r>
            <a:endParaRPr lang="en-GB" dirty="0">
              <a:solidFill>
                <a:srgbClr val="335466"/>
              </a:solidFill>
              <a:latin typeface="Arial" panose="020B0604020202020204" pitchFamily="34" charset="0"/>
              <a:cs typeface="Arial" panose="020B0604020202020204" pitchFamily="34" charset="0"/>
            </a:endParaRPr>
          </a:p>
        </p:txBody>
      </p:sp>
      <p:sp>
        <p:nvSpPr>
          <p:cNvPr id="4" name="Content Placeholder 2">
            <a:extLst>
              <a:ext uri="{FF2B5EF4-FFF2-40B4-BE49-F238E27FC236}">
                <a16:creationId xmlns:a16="http://schemas.microsoft.com/office/drawing/2014/main" id="{9CF4A93A-B9AE-4DE6-9C2F-EAE574E01CE1}"/>
              </a:ext>
            </a:extLst>
          </p:cNvPr>
          <p:cNvSpPr txBox="1">
            <a:spLocks/>
          </p:cNvSpPr>
          <p:nvPr/>
        </p:nvSpPr>
        <p:spPr>
          <a:xfrm>
            <a:off x="838200" y="1623600"/>
            <a:ext cx="10515600" cy="44201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en-GB" sz="2000" dirty="0">
                <a:solidFill>
                  <a:srgbClr val="335466"/>
                </a:solidFill>
                <a:latin typeface="Arial" panose="020B0604020202020204" pitchFamily="34" charset="0"/>
                <a:cs typeface="Arial" panose="020B0604020202020204" pitchFamily="34" charset="0"/>
              </a:rPr>
              <a:t>Presentation on this topic</a:t>
            </a:r>
          </a:p>
          <a:p>
            <a:pPr marL="0" lvl="1" indent="0">
              <a:buNone/>
            </a:pPr>
            <a:endParaRPr lang="en-GB" sz="1200" dirty="0">
              <a:solidFill>
                <a:srgbClr val="335466"/>
              </a:solidFill>
              <a:latin typeface="Arial" panose="020B0604020202020204" pitchFamily="34" charset="0"/>
              <a:cs typeface="Arial" panose="020B0604020202020204" pitchFamily="34" charset="0"/>
            </a:endParaRPr>
          </a:p>
          <a:p>
            <a:pPr marL="0" lvl="1" indent="0">
              <a:buNone/>
            </a:pPr>
            <a:endParaRPr lang="en-GB" sz="1600" dirty="0">
              <a:solidFill>
                <a:srgbClr val="335466"/>
              </a:solidFill>
              <a:latin typeface="Arial" panose="020B0604020202020204" pitchFamily="34" charset="0"/>
              <a:cs typeface="Arial" panose="020B0604020202020204" pitchFamily="34" charset="0"/>
            </a:endParaRPr>
          </a:p>
          <a:p>
            <a:pPr marL="0" indent="0">
              <a:buNone/>
            </a:pPr>
            <a:endParaRPr lang="en-GB" dirty="0"/>
          </a:p>
        </p:txBody>
      </p:sp>
      <p:graphicFrame>
        <p:nvGraphicFramePr>
          <p:cNvPr id="9" name="Object 8">
            <a:extLst>
              <a:ext uri="{FF2B5EF4-FFF2-40B4-BE49-F238E27FC236}">
                <a16:creationId xmlns:a16="http://schemas.microsoft.com/office/drawing/2014/main" id="{92EBD58D-326C-E8F5-F5E3-611968BA60ED}"/>
              </a:ext>
            </a:extLst>
          </p:cNvPr>
          <p:cNvGraphicFramePr>
            <a:graphicFrameLocks noChangeAspect="1"/>
          </p:cNvGraphicFramePr>
          <p:nvPr>
            <p:extLst>
              <p:ext uri="{D42A27DB-BD31-4B8C-83A1-F6EECF244321}">
                <p14:modId xmlns:p14="http://schemas.microsoft.com/office/powerpoint/2010/main" val="4291756430"/>
              </p:ext>
            </p:extLst>
          </p:nvPr>
        </p:nvGraphicFramePr>
        <p:xfrm>
          <a:off x="1426530" y="1969240"/>
          <a:ext cx="8877300" cy="1851025"/>
        </p:xfrm>
        <a:graphic>
          <a:graphicData uri="http://schemas.openxmlformats.org/presentationml/2006/ole">
            <mc:AlternateContent xmlns:mc="http://schemas.openxmlformats.org/markup-compatibility/2006">
              <mc:Choice xmlns:v="urn:schemas-microsoft-com:vml" Requires="v">
                <p:oleObj name="Worksheet" r:id="rId2" imgW="8877335" imgH="1851660" progId="Excel.Sheet.12">
                  <p:embed/>
                </p:oleObj>
              </mc:Choice>
              <mc:Fallback>
                <p:oleObj name="Worksheet" r:id="rId2" imgW="8877335" imgH="1851660" progId="Excel.Sheet.12">
                  <p:embed/>
                  <p:pic>
                    <p:nvPicPr>
                      <p:cNvPr id="9" name="Object 8">
                        <a:extLst>
                          <a:ext uri="{FF2B5EF4-FFF2-40B4-BE49-F238E27FC236}">
                            <a16:creationId xmlns:a16="http://schemas.microsoft.com/office/drawing/2014/main" id="{92EBD58D-326C-E8F5-F5E3-611968BA60ED}"/>
                          </a:ext>
                        </a:extLst>
                      </p:cNvPr>
                      <p:cNvPicPr/>
                      <p:nvPr/>
                    </p:nvPicPr>
                    <p:blipFill>
                      <a:blip r:embed="rId3"/>
                      <a:stretch>
                        <a:fillRect/>
                      </a:stretch>
                    </p:blipFill>
                    <p:spPr>
                      <a:xfrm>
                        <a:off x="1426530" y="1969240"/>
                        <a:ext cx="8877300" cy="1851025"/>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924EC246-B352-ACB4-5DA2-C2B482B42E51}"/>
              </a:ext>
            </a:extLst>
          </p:cNvPr>
          <p:cNvGraphicFramePr>
            <a:graphicFrameLocks noChangeAspect="1"/>
          </p:cNvGraphicFramePr>
          <p:nvPr>
            <p:extLst>
              <p:ext uri="{D42A27DB-BD31-4B8C-83A1-F6EECF244321}">
                <p14:modId xmlns:p14="http://schemas.microsoft.com/office/powerpoint/2010/main" val="113977106"/>
              </p:ext>
            </p:extLst>
          </p:nvPr>
        </p:nvGraphicFramePr>
        <p:xfrm>
          <a:off x="1426530" y="4077718"/>
          <a:ext cx="8877300" cy="1681539"/>
        </p:xfrm>
        <a:graphic>
          <a:graphicData uri="http://schemas.openxmlformats.org/presentationml/2006/ole">
            <mc:AlternateContent xmlns:mc="http://schemas.openxmlformats.org/markup-compatibility/2006">
              <mc:Choice xmlns:v="urn:schemas-microsoft-com:vml" Requires="v">
                <p:oleObj name="Worksheet" r:id="rId4" imgW="8732733" imgH="1653556" progId="Excel.Sheet.12">
                  <p:embed/>
                </p:oleObj>
              </mc:Choice>
              <mc:Fallback>
                <p:oleObj name="Worksheet" r:id="rId4" imgW="8732733" imgH="1653556" progId="Excel.Sheet.12">
                  <p:embed/>
                  <p:pic>
                    <p:nvPicPr>
                      <p:cNvPr id="10" name="Object 9">
                        <a:extLst>
                          <a:ext uri="{FF2B5EF4-FFF2-40B4-BE49-F238E27FC236}">
                            <a16:creationId xmlns:a16="http://schemas.microsoft.com/office/drawing/2014/main" id="{924EC246-B352-ACB4-5DA2-C2B482B42E51}"/>
                          </a:ext>
                        </a:extLst>
                      </p:cNvPr>
                      <p:cNvPicPr/>
                      <p:nvPr/>
                    </p:nvPicPr>
                    <p:blipFill>
                      <a:blip r:embed="rId5"/>
                      <a:stretch>
                        <a:fillRect/>
                      </a:stretch>
                    </p:blipFill>
                    <p:spPr>
                      <a:xfrm>
                        <a:off x="1426530" y="4077718"/>
                        <a:ext cx="8877300" cy="1681539"/>
                      </a:xfrm>
                      <a:prstGeom prst="rect">
                        <a:avLst/>
                      </a:prstGeom>
                    </p:spPr>
                  </p:pic>
                </p:oleObj>
              </mc:Fallback>
            </mc:AlternateContent>
          </a:graphicData>
        </a:graphic>
      </p:graphicFrame>
    </p:spTree>
    <p:extLst>
      <p:ext uri="{BB962C8B-B14F-4D97-AF65-F5344CB8AC3E}">
        <p14:creationId xmlns:p14="http://schemas.microsoft.com/office/powerpoint/2010/main" val="117253542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AFF6B49-70A8-49F6-875A-ABDF9DD4E67C}"/>
              </a:ext>
            </a:extLst>
          </p:cNvPr>
          <p:cNvSpPr>
            <a:spLocks noGrp="1"/>
          </p:cNvSpPr>
          <p:nvPr>
            <p:ph type="title"/>
          </p:nvPr>
        </p:nvSpPr>
        <p:spPr>
          <a:xfrm>
            <a:off x="838200" y="239314"/>
            <a:ext cx="10515600" cy="1325563"/>
          </a:xfrm>
        </p:spPr>
        <p:txBody>
          <a:bodyPr>
            <a:normAutofit/>
          </a:bodyPr>
          <a:lstStyle/>
          <a:p>
            <a:r>
              <a:rPr lang="en-GB" sz="2800" dirty="0">
                <a:solidFill>
                  <a:srgbClr val="335466"/>
                </a:solidFill>
                <a:latin typeface="Arial" panose="020B0604020202020204" pitchFamily="34" charset="0"/>
                <a:cs typeface="Arial" panose="020B0604020202020204" pitchFamily="34" charset="0"/>
              </a:rPr>
              <a:t>4. Integration of UK data in the Ceemet figures</a:t>
            </a:r>
            <a:endParaRPr lang="en-GB" dirty="0">
              <a:solidFill>
                <a:srgbClr val="335466"/>
              </a:solidFill>
              <a:latin typeface="Arial" panose="020B0604020202020204" pitchFamily="34" charset="0"/>
              <a:cs typeface="Arial" panose="020B0604020202020204" pitchFamily="34" charset="0"/>
            </a:endParaRPr>
          </a:p>
        </p:txBody>
      </p:sp>
      <p:sp>
        <p:nvSpPr>
          <p:cNvPr id="4" name="Content Placeholder 2">
            <a:extLst>
              <a:ext uri="{FF2B5EF4-FFF2-40B4-BE49-F238E27FC236}">
                <a16:creationId xmlns:a16="http://schemas.microsoft.com/office/drawing/2014/main" id="{9CF4A93A-B9AE-4DE6-9C2F-EAE574E01CE1}"/>
              </a:ext>
            </a:extLst>
          </p:cNvPr>
          <p:cNvSpPr txBox="1">
            <a:spLocks/>
          </p:cNvSpPr>
          <p:nvPr/>
        </p:nvSpPr>
        <p:spPr>
          <a:xfrm>
            <a:off x="838200" y="1623600"/>
            <a:ext cx="10515600" cy="44201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en-GB" sz="2000" dirty="0">
                <a:solidFill>
                  <a:srgbClr val="335466"/>
                </a:solidFill>
                <a:latin typeface="Arial" panose="020B0604020202020204" pitchFamily="34" charset="0"/>
                <a:cs typeface="Arial" panose="020B0604020202020204" pitchFamily="34" charset="0"/>
              </a:rPr>
              <a:t>Presentation on this topic</a:t>
            </a:r>
          </a:p>
          <a:p>
            <a:pPr marL="0" lvl="1" indent="0">
              <a:buNone/>
            </a:pPr>
            <a:endParaRPr lang="en-GB" sz="1200" dirty="0">
              <a:solidFill>
                <a:srgbClr val="335466"/>
              </a:solidFill>
              <a:latin typeface="Arial" panose="020B0604020202020204" pitchFamily="34" charset="0"/>
              <a:cs typeface="Arial" panose="020B0604020202020204" pitchFamily="34" charset="0"/>
            </a:endParaRPr>
          </a:p>
          <a:p>
            <a:pPr marL="0" lvl="1" indent="0">
              <a:buNone/>
            </a:pPr>
            <a:endParaRPr lang="en-GB" sz="1600" dirty="0">
              <a:solidFill>
                <a:srgbClr val="335466"/>
              </a:solidFill>
              <a:latin typeface="Arial" panose="020B0604020202020204" pitchFamily="34" charset="0"/>
              <a:cs typeface="Arial" panose="020B0604020202020204" pitchFamily="34" charset="0"/>
            </a:endParaRPr>
          </a:p>
          <a:p>
            <a:pPr marL="0" indent="0">
              <a:buNone/>
            </a:pPr>
            <a:endParaRPr lang="en-GB" dirty="0"/>
          </a:p>
        </p:txBody>
      </p:sp>
      <p:graphicFrame>
        <p:nvGraphicFramePr>
          <p:cNvPr id="2" name="Object 1">
            <a:extLst>
              <a:ext uri="{FF2B5EF4-FFF2-40B4-BE49-F238E27FC236}">
                <a16:creationId xmlns:a16="http://schemas.microsoft.com/office/drawing/2014/main" id="{98C364A0-C352-082D-6EC5-CC7A6703CAC4}"/>
              </a:ext>
            </a:extLst>
          </p:cNvPr>
          <p:cNvGraphicFramePr>
            <a:graphicFrameLocks noChangeAspect="1"/>
          </p:cNvGraphicFramePr>
          <p:nvPr>
            <p:extLst>
              <p:ext uri="{D42A27DB-BD31-4B8C-83A1-F6EECF244321}">
                <p14:modId xmlns:p14="http://schemas.microsoft.com/office/powerpoint/2010/main" val="3516011863"/>
              </p:ext>
            </p:extLst>
          </p:nvPr>
        </p:nvGraphicFramePr>
        <p:xfrm>
          <a:off x="1272381" y="2023572"/>
          <a:ext cx="9647238" cy="1654175"/>
        </p:xfrm>
        <a:graphic>
          <a:graphicData uri="http://schemas.openxmlformats.org/presentationml/2006/ole">
            <mc:AlternateContent xmlns:mc="http://schemas.openxmlformats.org/markup-compatibility/2006">
              <mc:Choice xmlns:v="urn:schemas-microsoft-com:vml" Requires="v">
                <p:oleObj name="Worksheet" r:id="rId2" imgW="9647133" imgH="1653556" progId="Excel.Sheet.12">
                  <p:embed/>
                </p:oleObj>
              </mc:Choice>
              <mc:Fallback>
                <p:oleObj name="Worksheet" r:id="rId2" imgW="9647133" imgH="1653556" progId="Excel.Sheet.12">
                  <p:embed/>
                  <p:pic>
                    <p:nvPicPr>
                      <p:cNvPr id="2" name="Object 1">
                        <a:extLst>
                          <a:ext uri="{FF2B5EF4-FFF2-40B4-BE49-F238E27FC236}">
                            <a16:creationId xmlns:a16="http://schemas.microsoft.com/office/drawing/2014/main" id="{98C364A0-C352-082D-6EC5-CC7A6703CAC4}"/>
                          </a:ext>
                        </a:extLst>
                      </p:cNvPr>
                      <p:cNvPicPr/>
                      <p:nvPr/>
                    </p:nvPicPr>
                    <p:blipFill>
                      <a:blip r:embed="rId3"/>
                      <a:stretch>
                        <a:fillRect/>
                      </a:stretch>
                    </p:blipFill>
                    <p:spPr>
                      <a:xfrm>
                        <a:off x="1272381" y="2023572"/>
                        <a:ext cx="9647238" cy="1654175"/>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1051891D-DAF8-9FF0-89FB-7BD7764FB1A5}"/>
              </a:ext>
            </a:extLst>
          </p:cNvPr>
          <p:cNvGraphicFramePr>
            <a:graphicFrameLocks noChangeAspect="1"/>
          </p:cNvGraphicFramePr>
          <p:nvPr>
            <p:extLst>
              <p:ext uri="{D42A27DB-BD31-4B8C-83A1-F6EECF244321}">
                <p14:modId xmlns:p14="http://schemas.microsoft.com/office/powerpoint/2010/main" val="4156517248"/>
              </p:ext>
            </p:extLst>
          </p:nvPr>
        </p:nvGraphicFramePr>
        <p:xfrm>
          <a:off x="1272381" y="4076241"/>
          <a:ext cx="9647238" cy="1470025"/>
        </p:xfrm>
        <a:graphic>
          <a:graphicData uri="http://schemas.openxmlformats.org/presentationml/2006/ole">
            <mc:AlternateContent xmlns:mc="http://schemas.openxmlformats.org/markup-compatibility/2006">
              <mc:Choice xmlns:v="urn:schemas-microsoft-com:vml" Requires="v">
                <p:oleObj name="Worksheet" r:id="rId4" imgW="9647133" imgH="1470723" progId="Excel.Sheet.12">
                  <p:embed/>
                </p:oleObj>
              </mc:Choice>
              <mc:Fallback>
                <p:oleObj name="Worksheet" r:id="rId4" imgW="9647133" imgH="1470723" progId="Excel.Sheet.12">
                  <p:embed/>
                  <p:pic>
                    <p:nvPicPr>
                      <p:cNvPr id="3" name="Object 2">
                        <a:extLst>
                          <a:ext uri="{FF2B5EF4-FFF2-40B4-BE49-F238E27FC236}">
                            <a16:creationId xmlns:a16="http://schemas.microsoft.com/office/drawing/2014/main" id="{1051891D-DAF8-9FF0-89FB-7BD7764FB1A5}"/>
                          </a:ext>
                        </a:extLst>
                      </p:cNvPr>
                      <p:cNvPicPr/>
                      <p:nvPr/>
                    </p:nvPicPr>
                    <p:blipFill>
                      <a:blip r:embed="rId5"/>
                      <a:stretch>
                        <a:fillRect/>
                      </a:stretch>
                    </p:blipFill>
                    <p:spPr>
                      <a:xfrm>
                        <a:off x="1272381" y="4076241"/>
                        <a:ext cx="9647238" cy="1470025"/>
                      </a:xfrm>
                      <a:prstGeom prst="rect">
                        <a:avLst/>
                      </a:prstGeom>
                    </p:spPr>
                  </p:pic>
                </p:oleObj>
              </mc:Fallback>
            </mc:AlternateContent>
          </a:graphicData>
        </a:graphic>
      </p:graphicFrame>
    </p:spTree>
    <p:extLst>
      <p:ext uri="{BB962C8B-B14F-4D97-AF65-F5344CB8AC3E}">
        <p14:creationId xmlns:p14="http://schemas.microsoft.com/office/powerpoint/2010/main" val="230923222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AFF6B49-70A8-49F6-875A-ABDF9DD4E67C}"/>
              </a:ext>
            </a:extLst>
          </p:cNvPr>
          <p:cNvSpPr>
            <a:spLocks noGrp="1"/>
          </p:cNvSpPr>
          <p:nvPr>
            <p:ph type="title"/>
          </p:nvPr>
        </p:nvSpPr>
        <p:spPr>
          <a:xfrm>
            <a:off x="838200" y="239314"/>
            <a:ext cx="10515600" cy="1325563"/>
          </a:xfrm>
        </p:spPr>
        <p:txBody>
          <a:bodyPr>
            <a:normAutofit/>
          </a:bodyPr>
          <a:lstStyle/>
          <a:p>
            <a:r>
              <a:rPr lang="en-GB" sz="2800" dirty="0">
                <a:solidFill>
                  <a:srgbClr val="335466"/>
                </a:solidFill>
                <a:latin typeface="Arial" panose="020B0604020202020204" pitchFamily="34" charset="0"/>
                <a:cs typeface="Arial" panose="020B0604020202020204" pitchFamily="34" charset="0"/>
              </a:rPr>
              <a:t>4. Integration of UK data in the Ceemet figures</a:t>
            </a:r>
            <a:endParaRPr lang="en-GB" dirty="0">
              <a:solidFill>
                <a:srgbClr val="335466"/>
              </a:solidFill>
              <a:latin typeface="Arial" panose="020B0604020202020204" pitchFamily="34" charset="0"/>
              <a:cs typeface="Arial" panose="020B0604020202020204" pitchFamily="34" charset="0"/>
            </a:endParaRPr>
          </a:p>
        </p:txBody>
      </p:sp>
      <p:sp>
        <p:nvSpPr>
          <p:cNvPr id="4" name="Content Placeholder 2">
            <a:extLst>
              <a:ext uri="{FF2B5EF4-FFF2-40B4-BE49-F238E27FC236}">
                <a16:creationId xmlns:a16="http://schemas.microsoft.com/office/drawing/2014/main" id="{9CF4A93A-B9AE-4DE6-9C2F-EAE574E01CE1}"/>
              </a:ext>
            </a:extLst>
          </p:cNvPr>
          <p:cNvSpPr txBox="1">
            <a:spLocks/>
          </p:cNvSpPr>
          <p:nvPr/>
        </p:nvSpPr>
        <p:spPr>
          <a:xfrm>
            <a:off x="838200" y="1623600"/>
            <a:ext cx="10515600" cy="44201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en-GB" sz="2000" dirty="0">
                <a:solidFill>
                  <a:srgbClr val="335466"/>
                </a:solidFill>
                <a:latin typeface="Arial" panose="020B0604020202020204" pitchFamily="34" charset="0"/>
                <a:cs typeface="Arial" panose="020B0604020202020204" pitchFamily="34" charset="0"/>
              </a:rPr>
              <a:t>Presentation on this topic</a:t>
            </a:r>
          </a:p>
          <a:p>
            <a:pPr marL="0" lvl="1" indent="0">
              <a:buNone/>
            </a:pPr>
            <a:endParaRPr lang="en-GB" sz="1200" dirty="0">
              <a:solidFill>
                <a:srgbClr val="335466"/>
              </a:solidFill>
              <a:latin typeface="Arial" panose="020B0604020202020204" pitchFamily="34" charset="0"/>
              <a:cs typeface="Arial" panose="020B0604020202020204" pitchFamily="34" charset="0"/>
            </a:endParaRPr>
          </a:p>
          <a:p>
            <a:pPr marL="0" lvl="1" indent="0">
              <a:buNone/>
            </a:pPr>
            <a:endParaRPr lang="en-GB" sz="1600" dirty="0">
              <a:solidFill>
                <a:srgbClr val="335466"/>
              </a:solidFill>
              <a:latin typeface="Arial" panose="020B0604020202020204" pitchFamily="34" charset="0"/>
              <a:cs typeface="Arial" panose="020B0604020202020204" pitchFamily="34" charset="0"/>
            </a:endParaRPr>
          </a:p>
          <a:p>
            <a:pPr marL="0" indent="0">
              <a:buNone/>
            </a:pPr>
            <a:endParaRPr lang="en-GB" dirty="0"/>
          </a:p>
        </p:txBody>
      </p:sp>
      <p:graphicFrame>
        <p:nvGraphicFramePr>
          <p:cNvPr id="5" name="Object 4">
            <a:extLst>
              <a:ext uri="{FF2B5EF4-FFF2-40B4-BE49-F238E27FC236}">
                <a16:creationId xmlns:a16="http://schemas.microsoft.com/office/drawing/2014/main" id="{591190EE-B110-E977-4D9C-4B72E676C853}"/>
              </a:ext>
            </a:extLst>
          </p:cNvPr>
          <p:cNvGraphicFramePr>
            <a:graphicFrameLocks noChangeAspect="1"/>
          </p:cNvGraphicFramePr>
          <p:nvPr>
            <p:extLst>
              <p:ext uri="{D42A27DB-BD31-4B8C-83A1-F6EECF244321}">
                <p14:modId xmlns:p14="http://schemas.microsoft.com/office/powerpoint/2010/main" val="69279489"/>
              </p:ext>
            </p:extLst>
          </p:nvPr>
        </p:nvGraphicFramePr>
        <p:xfrm>
          <a:off x="3000653" y="2857207"/>
          <a:ext cx="5282230" cy="2000235"/>
        </p:xfrm>
        <a:graphic>
          <a:graphicData uri="http://schemas.openxmlformats.org/presentationml/2006/ole">
            <mc:AlternateContent xmlns:mc="http://schemas.openxmlformats.org/markup-compatibility/2006">
              <mc:Choice xmlns:v="urn:schemas-microsoft-com:vml" Requires="v">
                <p:oleObj name="Worksheet" r:id="rId2" imgW="2918425" imgH="1105057" progId="Excel.Sheet.12">
                  <p:embed/>
                </p:oleObj>
              </mc:Choice>
              <mc:Fallback>
                <p:oleObj name="Worksheet" r:id="rId2" imgW="2918425" imgH="1105057" progId="Excel.Sheet.12">
                  <p:embed/>
                  <p:pic>
                    <p:nvPicPr>
                      <p:cNvPr id="5" name="Object 4">
                        <a:extLst>
                          <a:ext uri="{FF2B5EF4-FFF2-40B4-BE49-F238E27FC236}">
                            <a16:creationId xmlns:a16="http://schemas.microsoft.com/office/drawing/2014/main" id="{591190EE-B110-E977-4D9C-4B72E676C853}"/>
                          </a:ext>
                        </a:extLst>
                      </p:cNvPr>
                      <p:cNvPicPr/>
                      <p:nvPr/>
                    </p:nvPicPr>
                    <p:blipFill>
                      <a:blip r:embed="rId3"/>
                      <a:stretch>
                        <a:fillRect/>
                      </a:stretch>
                    </p:blipFill>
                    <p:spPr>
                      <a:xfrm>
                        <a:off x="3000653" y="2857207"/>
                        <a:ext cx="5282230" cy="2000235"/>
                      </a:xfrm>
                      <a:prstGeom prst="rect">
                        <a:avLst/>
                      </a:prstGeom>
                    </p:spPr>
                  </p:pic>
                </p:oleObj>
              </mc:Fallback>
            </mc:AlternateContent>
          </a:graphicData>
        </a:graphic>
      </p:graphicFrame>
    </p:spTree>
    <p:extLst>
      <p:ext uri="{BB962C8B-B14F-4D97-AF65-F5344CB8AC3E}">
        <p14:creationId xmlns:p14="http://schemas.microsoft.com/office/powerpoint/2010/main" val="422199510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AFF6B49-70A8-49F6-875A-ABDF9DD4E67C}"/>
              </a:ext>
            </a:extLst>
          </p:cNvPr>
          <p:cNvSpPr>
            <a:spLocks noGrp="1"/>
          </p:cNvSpPr>
          <p:nvPr>
            <p:ph type="title"/>
          </p:nvPr>
        </p:nvSpPr>
        <p:spPr>
          <a:xfrm>
            <a:off x="838200" y="239314"/>
            <a:ext cx="10515600" cy="1325563"/>
          </a:xfrm>
        </p:spPr>
        <p:txBody>
          <a:bodyPr>
            <a:normAutofit/>
          </a:bodyPr>
          <a:lstStyle/>
          <a:p>
            <a:r>
              <a:rPr lang="en-GB" sz="2800" dirty="0">
                <a:solidFill>
                  <a:srgbClr val="335466"/>
                </a:solidFill>
                <a:latin typeface="Arial" panose="020B0604020202020204" pitchFamily="34" charset="0"/>
                <a:cs typeface="Arial" panose="020B0604020202020204" pitchFamily="34" charset="0"/>
              </a:rPr>
              <a:t>5. Discussion on Ceemet figures  </a:t>
            </a:r>
            <a:endParaRPr lang="en-GB" dirty="0">
              <a:solidFill>
                <a:srgbClr val="335466"/>
              </a:solidFill>
              <a:latin typeface="Arial" panose="020B0604020202020204" pitchFamily="34" charset="0"/>
              <a:cs typeface="Arial" panose="020B0604020202020204" pitchFamily="34" charset="0"/>
            </a:endParaRPr>
          </a:p>
        </p:txBody>
      </p:sp>
      <p:sp>
        <p:nvSpPr>
          <p:cNvPr id="4" name="Content Placeholder 2">
            <a:extLst>
              <a:ext uri="{FF2B5EF4-FFF2-40B4-BE49-F238E27FC236}">
                <a16:creationId xmlns:a16="http://schemas.microsoft.com/office/drawing/2014/main" id="{9CF4A93A-B9AE-4DE6-9C2F-EAE574E01CE1}"/>
              </a:ext>
            </a:extLst>
          </p:cNvPr>
          <p:cNvSpPr txBox="1">
            <a:spLocks/>
          </p:cNvSpPr>
          <p:nvPr/>
        </p:nvSpPr>
        <p:spPr>
          <a:xfrm>
            <a:off x="838200" y="1623600"/>
            <a:ext cx="10515600" cy="44201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en-GB" sz="2000" dirty="0">
                <a:solidFill>
                  <a:srgbClr val="335466"/>
                </a:solidFill>
                <a:latin typeface="Arial" panose="020B0604020202020204" pitchFamily="34" charset="0"/>
                <a:cs typeface="Arial" panose="020B0604020202020204" pitchFamily="34" charset="0"/>
              </a:rPr>
              <a:t>Presentation of latest figures:</a:t>
            </a:r>
          </a:p>
          <a:p>
            <a:pPr marL="0" lvl="1" indent="0">
              <a:buNone/>
            </a:pPr>
            <a:endParaRPr lang="en-GB" sz="1200" dirty="0">
              <a:solidFill>
                <a:srgbClr val="335466"/>
              </a:solidFill>
              <a:latin typeface="Arial" panose="020B0604020202020204" pitchFamily="34" charset="0"/>
              <a:cs typeface="Arial" panose="020B0604020202020204" pitchFamily="34" charset="0"/>
            </a:endParaRPr>
          </a:p>
          <a:p>
            <a:pPr marL="447675" lvl="2" indent="-342900">
              <a:lnSpc>
                <a:spcPct val="100000"/>
              </a:lnSpc>
              <a:spcAft>
                <a:spcPts val="600"/>
              </a:spcAft>
              <a:buFont typeface="+mj-lt"/>
              <a:buAutoNum type="alphaLcPeriod"/>
            </a:pPr>
            <a:r>
              <a:rPr lang="en-GB" sz="1800" dirty="0">
                <a:solidFill>
                  <a:srgbClr val="335466"/>
                </a:solidFill>
                <a:latin typeface="Arial" panose="020B0604020202020204" pitchFamily="34" charset="0"/>
                <a:cs typeface="Arial" panose="020B0604020202020204" pitchFamily="34" charset="0"/>
              </a:rPr>
              <a:t>Labour cost 		by Alexandre Jagot (UIMM) (Not present)</a:t>
            </a:r>
          </a:p>
          <a:p>
            <a:pPr marL="447675" lvl="2" indent="-342900">
              <a:lnSpc>
                <a:spcPct val="100000"/>
              </a:lnSpc>
              <a:spcAft>
                <a:spcPts val="600"/>
              </a:spcAft>
              <a:buFont typeface="+mj-lt"/>
              <a:buAutoNum type="alphaLcPeriod"/>
            </a:pPr>
            <a:r>
              <a:rPr lang="en-GB" sz="1800" dirty="0">
                <a:solidFill>
                  <a:srgbClr val="335466"/>
                </a:solidFill>
                <a:latin typeface="Arial" panose="020B0604020202020204" pitchFamily="34" charset="0"/>
                <a:cs typeface="Arial" panose="020B0604020202020204" pitchFamily="34" charset="0"/>
              </a:rPr>
              <a:t>Production 		by Bengt Lindqvist (Teknikföretagen) (Not present)</a:t>
            </a:r>
          </a:p>
          <a:p>
            <a:pPr marL="447675" lvl="2" indent="-342900">
              <a:lnSpc>
                <a:spcPct val="100000"/>
              </a:lnSpc>
              <a:spcAft>
                <a:spcPts val="600"/>
              </a:spcAft>
              <a:buFont typeface="+mj-lt"/>
              <a:buAutoNum type="alphaLcPeriod"/>
            </a:pPr>
            <a:r>
              <a:rPr lang="en-GB" sz="1800" dirty="0">
                <a:solidFill>
                  <a:srgbClr val="335466"/>
                </a:solidFill>
                <a:latin typeface="Arial" panose="020B0604020202020204" pitchFamily="34" charset="0"/>
                <a:cs typeface="Arial" panose="020B0604020202020204" pitchFamily="34" charset="0"/>
              </a:rPr>
              <a:t>R&amp;D expenditures	by Fhaheen Khan (Make UK)</a:t>
            </a:r>
          </a:p>
          <a:p>
            <a:pPr marL="447675" lvl="2" indent="-342900">
              <a:lnSpc>
                <a:spcPct val="100000"/>
              </a:lnSpc>
              <a:spcAft>
                <a:spcPts val="600"/>
              </a:spcAft>
              <a:buFont typeface="+mj-lt"/>
              <a:buAutoNum type="alphaLcPeriod"/>
            </a:pPr>
            <a:r>
              <a:rPr lang="en-GB" sz="1800" dirty="0">
                <a:solidFill>
                  <a:srgbClr val="335466"/>
                </a:solidFill>
                <a:latin typeface="Arial" panose="020B0604020202020204" pitchFamily="34" charset="0"/>
                <a:cs typeface="Arial" panose="020B0604020202020204" pitchFamily="34" charset="0"/>
              </a:rPr>
              <a:t>Exports 		by Patrick </a:t>
            </a:r>
            <a:r>
              <a:rPr lang="en-GB" sz="1800" dirty="0" err="1">
                <a:solidFill>
                  <a:srgbClr val="335466"/>
                </a:solidFill>
                <a:latin typeface="Arial" panose="020B0604020202020204" pitchFamily="34" charset="0"/>
                <a:cs typeface="Arial" panose="020B0604020202020204" pitchFamily="34" charset="0"/>
              </a:rPr>
              <a:t>Slaets</a:t>
            </a:r>
            <a:r>
              <a:rPr lang="en-GB" sz="1800" dirty="0">
                <a:solidFill>
                  <a:srgbClr val="335466"/>
                </a:solidFill>
                <a:latin typeface="Arial" panose="020B0604020202020204" pitchFamily="34" charset="0"/>
                <a:cs typeface="Arial" panose="020B0604020202020204" pitchFamily="34" charset="0"/>
              </a:rPr>
              <a:t> (Agoria)</a:t>
            </a:r>
          </a:p>
          <a:p>
            <a:pPr marL="447675" lvl="2" indent="-342900">
              <a:lnSpc>
                <a:spcPct val="100000"/>
              </a:lnSpc>
              <a:spcAft>
                <a:spcPts val="600"/>
              </a:spcAft>
              <a:buFont typeface="+mj-lt"/>
              <a:buAutoNum type="alphaLcPeriod"/>
            </a:pPr>
            <a:r>
              <a:rPr lang="en-GB" sz="1800" dirty="0">
                <a:solidFill>
                  <a:srgbClr val="335466"/>
                </a:solidFill>
                <a:latin typeface="Arial" panose="020B0604020202020204" pitchFamily="34" charset="0"/>
                <a:cs typeface="Arial" panose="020B0604020202020204" pitchFamily="34" charset="0"/>
              </a:rPr>
              <a:t>Productivity 		by Lars Kroemer (Gesamtmetall) (Not present)</a:t>
            </a:r>
          </a:p>
          <a:p>
            <a:pPr marL="447675" lvl="2" indent="-342900">
              <a:lnSpc>
                <a:spcPct val="100000"/>
              </a:lnSpc>
              <a:spcAft>
                <a:spcPts val="600"/>
              </a:spcAft>
              <a:buFont typeface="+mj-lt"/>
              <a:buAutoNum type="alphaLcPeriod"/>
            </a:pPr>
            <a:r>
              <a:rPr lang="en-GB" sz="1800" dirty="0">
                <a:solidFill>
                  <a:srgbClr val="335466"/>
                </a:solidFill>
                <a:latin typeface="Arial" panose="020B0604020202020204" pitchFamily="34" charset="0"/>
                <a:cs typeface="Arial" panose="020B0604020202020204" pitchFamily="34" charset="0"/>
              </a:rPr>
              <a:t>Employment 		by Lars Kroemer (Gesamtmetall) (Not present)</a:t>
            </a:r>
          </a:p>
          <a:p>
            <a:pPr marL="447675" lvl="2" indent="-342900">
              <a:lnSpc>
                <a:spcPct val="100000"/>
              </a:lnSpc>
              <a:spcAft>
                <a:spcPts val="600"/>
              </a:spcAft>
              <a:buFont typeface="+mj-lt"/>
              <a:buAutoNum type="alphaLcPeriod"/>
            </a:pPr>
            <a:r>
              <a:rPr lang="en-GB" sz="1800" dirty="0">
                <a:solidFill>
                  <a:srgbClr val="335466"/>
                </a:solidFill>
                <a:latin typeface="Arial" panose="020B0604020202020204" pitchFamily="34" charset="0"/>
                <a:cs typeface="Arial" panose="020B0604020202020204" pitchFamily="34" charset="0"/>
              </a:rPr>
              <a:t>Hours worked 	by Elena Falcone (</a:t>
            </a:r>
            <a:r>
              <a:rPr lang="en-GB" sz="1800" dirty="0" err="1">
                <a:solidFill>
                  <a:srgbClr val="335466"/>
                </a:solidFill>
                <a:latin typeface="Arial" panose="020B0604020202020204" pitchFamily="34" charset="0"/>
                <a:cs typeface="Arial" panose="020B0604020202020204" pitchFamily="34" charset="0"/>
              </a:rPr>
              <a:t>Federmeccanica</a:t>
            </a:r>
            <a:r>
              <a:rPr lang="en-GB" sz="1800" dirty="0">
                <a:solidFill>
                  <a:srgbClr val="335466"/>
                </a:solidFill>
                <a:latin typeface="Arial" panose="020B0604020202020204" pitchFamily="34" charset="0"/>
                <a:cs typeface="Arial" panose="020B0604020202020204" pitchFamily="34" charset="0"/>
              </a:rPr>
              <a:t>)</a:t>
            </a:r>
          </a:p>
          <a:p>
            <a:pPr marL="447675" lvl="2" indent="-342900">
              <a:lnSpc>
                <a:spcPct val="100000"/>
              </a:lnSpc>
              <a:spcAft>
                <a:spcPts val="600"/>
              </a:spcAft>
              <a:buFont typeface="+mj-lt"/>
              <a:buAutoNum type="alphaLcPeriod"/>
            </a:pPr>
            <a:r>
              <a:rPr lang="en-GB" sz="1800" dirty="0">
                <a:solidFill>
                  <a:srgbClr val="335466"/>
                </a:solidFill>
                <a:latin typeface="Arial" panose="020B0604020202020204" pitchFamily="34" charset="0"/>
                <a:cs typeface="Arial" panose="020B0604020202020204" pitchFamily="34" charset="0"/>
              </a:rPr>
              <a:t>Investment 		by Hanne Mikkonen (TIF)</a:t>
            </a:r>
          </a:p>
          <a:p>
            <a:endParaRPr lang="en-GB" dirty="0"/>
          </a:p>
        </p:txBody>
      </p:sp>
    </p:spTree>
    <p:extLst>
      <p:ext uri="{BB962C8B-B14F-4D97-AF65-F5344CB8AC3E}">
        <p14:creationId xmlns:p14="http://schemas.microsoft.com/office/powerpoint/2010/main" val="13944707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00000000-0008-0000-0400-000002000000}"/>
              </a:ext>
            </a:extLst>
          </p:cNvPr>
          <p:cNvGraphicFramePr>
            <a:graphicFrameLocks/>
          </p:cNvGraphicFramePr>
          <p:nvPr/>
        </p:nvGraphicFramePr>
        <p:xfrm>
          <a:off x="375385" y="1757488"/>
          <a:ext cx="11481848" cy="396445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ABB1D976-50CD-D143-AB1C-699EC1394E4B}"/>
              </a:ext>
            </a:extLst>
          </p:cNvPr>
          <p:cNvSpPr>
            <a:spLocks noGrp="1"/>
          </p:cNvSpPr>
          <p:nvPr>
            <p:ph type="title"/>
          </p:nvPr>
        </p:nvSpPr>
        <p:spPr>
          <a:xfrm>
            <a:off x="914400" y="256132"/>
            <a:ext cx="10544693" cy="641760"/>
          </a:xfrm>
        </p:spPr>
        <p:txBody>
          <a:bodyPr/>
          <a:lstStyle/>
          <a:p>
            <a:r>
              <a:rPr lang="en-US" sz="3600" dirty="0"/>
              <a:t>Price increases accelerate, and margins worsen</a:t>
            </a:r>
          </a:p>
        </p:txBody>
      </p:sp>
      <p:sp>
        <p:nvSpPr>
          <p:cNvPr id="7" name="TextBox 6"/>
          <p:cNvSpPr txBox="1"/>
          <p:nvPr/>
        </p:nvSpPr>
        <p:spPr>
          <a:xfrm>
            <a:off x="838200" y="1005094"/>
            <a:ext cx="69557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C2E83"/>
                </a:solidFill>
                <a:effectLst/>
                <a:uLnTx/>
                <a:uFillTx/>
                <a:latin typeface="Arial" panose="020B0604020202020204" pitchFamily="34" charset="0"/>
                <a:ea typeface="+mn-ea"/>
                <a:cs typeface="Arial" panose="020B0604020202020204" pitchFamily="34" charset="0"/>
              </a:rPr>
              <a:t>% Balance between increase/decrease over the past three months</a:t>
            </a:r>
          </a:p>
        </p:txBody>
      </p:sp>
      <p:sp>
        <p:nvSpPr>
          <p:cNvPr id="3" name="Slide Number Placeholder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72BF42-D2E2-664B-B303-D1A5B6C3B73E}" type="slidenum">
              <a:rPr kumimoji="0" lang="en-US" sz="1800" b="0" i="0" u="none" strike="noStrike" kern="1200" cap="none" spc="0" normalizeH="0" baseline="0" noProof="0" smtClean="0">
                <a:ln>
                  <a:noFill/>
                </a:ln>
                <a:solidFill>
                  <a:srgbClr val="2C2E83"/>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800" b="0" i="0" u="none" strike="noStrike" kern="1200" cap="none" spc="0" normalizeH="0" baseline="0" noProof="0" dirty="0">
              <a:ln>
                <a:noFill/>
              </a:ln>
              <a:solidFill>
                <a:srgbClr val="2C2E83"/>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8739677B-C7D1-4775-8A41-3B6F931CA982}"/>
              </a:ext>
            </a:extLst>
          </p:cNvPr>
          <p:cNvSpPr/>
          <p:nvPr/>
        </p:nvSpPr>
        <p:spPr>
          <a:xfrm>
            <a:off x="10977032" y="2980953"/>
            <a:ext cx="234527" cy="811426"/>
          </a:xfrm>
          <a:prstGeom prst="roundRect">
            <a:avLst/>
          </a:prstGeom>
          <a:noFill/>
          <a:ln w="3810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95C11F"/>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2C946212-39B9-4EF7-A659-2479F3EBE0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89998" y="5972431"/>
            <a:ext cx="1393763" cy="811426"/>
          </a:xfrm>
          <a:prstGeom prst="rect">
            <a:avLst/>
          </a:prstGeom>
        </p:spPr>
      </p:pic>
    </p:spTree>
    <p:extLst>
      <p:ext uri="{BB962C8B-B14F-4D97-AF65-F5344CB8AC3E}">
        <p14:creationId xmlns:p14="http://schemas.microsoft.com/office/powerpoint/2010/main" val="412874131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re 3"/>
          <p:cNvSpPr>
            <a:spLocks noGrp="1" noChangeArrowheads="1"/>
          </p:cNvSpPr>
          <p:nvPr>
            <p:ph type="ctrTitle"/>
          </p:nvPr>
        </p:nvSpPr>
        <p:spPr bwMode="auto">
          <a:xfrm>
            <a:off x="1524000" y="4900173"/>
            <a:ext cx="9144000" cy="1240340"/>
          </a:xfrm>
        </p:spPr>
        <p:txBody>
          <a:bodyPr numCol="1" compatLnSpc="1">
            <a:prstTxWarp prst="textNoShape">
              <a:avLst/>
            </a:prstTxWarp>
          </a:bodyPr>
          <a:lstStyle/>
          <a:p>
            <a:r>
              <a:rPr lang="fr-FR" sz="3200" cap="none" dirty="0">
                <a:latin typeface="Arial" charset="0"/>
                <a:ea typeface="MS PGothic" charset="0"/>
              </a:rPr>
              <a:t>CEEMET CEG Meeting</a:t>
            </a:r>
            <a:br>
              <a:rPr lang="fr-FR" sz="3200" cap="none" dirty="0">
                <a:latin typeface="Arial" charset="0"/>
                <a:ea typeface="MS PGothic" charset="0"/>
              </a:rPr>
            </a:br>
            <a:r>
              <a:rPr lang="fr-FR" sz="2400" cap="none" dirty="0">
                <a:latin typeface="Arial" charset="0"/>
                <a:ea typeface="MS PGothic" charset="0"/>
              </a:rPr>
              <a:t>Labor </a:t>
            </a:r>
            <a:r>
              <a:rPr lang="fr-FR" sz="2400" cap="none" dirty="0" err="1">
                <a:latin typeface="Arial" charset="0"/>
                <a:ea typeface="MS PGothic" charset="0"/>
              </a:rPr>
              <a:t>Cost</a:t>
            </a:r>
            <a:br>
              <a:rPr lang="fr-FR" sz="3200" cap="none" dirty="0">
                <a:latin typeface="Arial" charset="0"/>
                <a:ea typeface="MS PGothic" charset="0"/>
              </a:rPr>
            </a:br>
            <a:endParaRPr lang="fr-FR" sz="2800" cap="none" dirty="0">
              <a:latin typeface="Arial" charset="0"/>
              <a:ea typeface="MS PGothic" charset="0"/>
            </a:endParaRPr>
          </a:p>
        </p:txBody>
      </p:sp>
      <p:sp>
        <p:nvSpPr>
          <p:cNvPr id="8195" name="Espace réservé de la date 3"/>
          <p:cNvSpPr txBox="1">
            <a:spLocks noChangeArrowheads="1"/>
          </p:cNvSpPr>
          <p:nvPr/>
        </p:nvSpPr>
        <p:spPr bwMode="auto">
          <a:xfrm>
            <a:off x="2063750" y="5828232"/>
            <a:ext cx="8064500" cy="258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defTabSz="457200" fontAlgn="base">
              <a:spcBef>
                <a:spcPct val="0"/>
              </a:spcBef>
              <a:spcAft>
                <a:spcPct val="0"/>
              </a:spcAft>
            </a:pPr>
            <a:r>
              <a:rPr lang="fr-FR" sz="1450" dirty="0">
                <a:solidFill>
                  <a:srgbClr val="58595B"/>
                </a:solidFill>
              </a:rPr>
              <a:t>April 19th, 2024</a:t>
            </a:r>
          </a:p>
          <a:p>
            <a:pPr algn="ctr" defTabSz="457200" fontAlgn="base">
              <a:spcBef>
                <a:spcPct val="0"/>
              </a:spcBef>
              <a:spcAft>
                <a:spcPct val="0"/>
              </a:spcAft>
            </a:pPr>
            <a:r>
              <a:rPr lang="fr-FR" sz="1800" dirty="0">
                <a:solidFill>
                  <a:srgbClr val="58595B"/>
                </a:solidFill>
              </a:rPr>
              <a:t> </a:t>
            </a:r>
          </a:p>
        </p:txBody>
      </p:sp>
      <p:sp>
        <p:nvSpPr>
          <p:cNvPr id="4" name="Espace réservé de la date 3">
            <a:extLst>
              <a:ext uri="{FF2B5EF4-FFF2-40B4-BE49-F238E27FC236}">
                <a16:creationId xmlns:a16="http://schemas.microsoft.com/office/drawing/2014/main" id="{2B2B2230-EA14-4FD8-BC35-3FD1805A9230}"/>
              </a:ext>
            </a:extLst>
          </p:cNvPr>
          <p:cNvSpPr txBox="1">
            <a:spLocks noChangeArrowheads="1"/>
          </p:cNvSpPr>
          <p:nvPr/>
        </p:nvSpPr>
        <p:spPr bwMode="auto">
          <a:xfrm>
            <a:off x="5420139" y="6623860"/>
            <a:ext cx="7935016" cy="4682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defTabSz="457200" fontAlgn="base">
              <a:spcBef>
                <a:spcPct val="0"/>
              </a:spcBef>
              <a:spcAft>
                <a:spcPct val="0"/>
              </a:spcAft>
            </a:pPr>
            <a:r>
              <a:rPr lang="fr-FR" sz="1100" dirty="0">
                <a:solidFill>
                  <a:srgbClr val="58595B"/>
                </a:solidFill>
              </a:rPr>
              <a:t>Service des études économiques</a:t>
            </a:r>
          </a:p>
          <a:p>
            <a:pPr algn="ctr" defTabSz="457200" fontAlgn="base">
              <a:spcBef>
                <a:spcPct val="0"/>
              </a:spcBef>
              <a:spcAft>
                <a:spcPct val="0"/>
              </a:spcAft>
            </a:pPr>
            <a:r>
              <a:rPr lang="fr-FR" sz="1800" dirty="0">
                <a:solidFill>
                  <a:srgbClr val="58595B"/>
                </a:solidFill>
              </a:rPr>
              <a:t> </a:t>
            </a:r>
          </a:p>
        </p:txBody>
      </p:sp>
    </p:spTree>
    <p:extLst>
      <p:ext uri="{BB962C8B-B14F-4D97-AF65-F5344CB8AC3E}">
        <p14:creationId xmlns:p14="http://schemas.microsoft.com/office/powerpoint/2010/main" val="1090497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500"/>
                                  </p:stCondLst>
                                  <p:childTnLst>
                                    <p:set>
                                      <p:cBhvr>
                                        <p:cTn id="6" dur="1" fill="hold">
                                          <p:stCondLst>
                                            <p:cond delay="0"/>
                                          </p:stCondLst>
                                        </p:cTn>
                                        <p:tgtEl>
                                          <p:spTgt spid="8193"/>
                                        </p:tgtEl>
                                        <p:attrNameLst>
                                          <p:attrName>style.visibility</p:attrName>
                                        </p:attrNameLst>
                                      </p:cBhvr>
                                      <p:to>
                                        <p:strVal val="visible"/>
                                      </p:to>
                                    </p:set>
                                    <p:animEffect transition="in" filter="wipe(left)">
                                      <p:cBhvr>
                                        <p:cTn id="7" dur="1000"/>
                                        <p:tgtEl>
                                          <p:spTgt spid="8193"/>
                                        </p:tgtEl>
                                      </p:cBhvr>
                                    </p:animEffect>
                                  </p:childTnLst>
                                </p:cTn>
                              </p:par>
                            </p:childTnLst>
                          </p:cTn>
                        </p:par>
                        <p:par>
                          <p:cTn id="8" fill="hold">
                            <p:stCondLst>
                              <p:cond delay="1500"/>
                            </p:stCondLst>
                            <p:childTnLst>
                              <p:par>
                                <p:cTn id="9" presetID="22" presetClass="entr" presetSubtype="8" fill="hold" grpId="0" nodeType="afterEffect">
                                  <p:stCondLst>
                                    <p:cond delay="500"/>
                                  </p:stCondLst>
                                  <p:childTnLst>
                                    <p:set>
                                      <p:cBhvr>
                                        <p:cTn id="10" dur="1" fill="hold">
                                          <p:stCondLst>
                                            <p:cond delay="0"/>
                                          </p:stCondLst>
                                        </p:cTn>
                                        <p:tgtEl>
                                          <p:spTgt spid="8195"/>
                                        </p:tgtEl>
                                        <p:attrNameLst>
                                          <p:attrName>style.visibility</p:attrName>
                                        </p:attrNameLst>
                                      </p:cBhvr>
                                      <p:to>
                                        <p:strVal val="visible"/>
                                      </p:to>
                                    </p:set>
                                    <p:animEffect transition="in" filter="wipe(left)">
                                      <p:cBhvr>
                                        <p:cTn id="11" dur="1000"/>
                                        <p:tgtEl>
                                          <p:spTgt spid="8195"/>
                                        </p:tgtEl>
                                      </p:cBhvr>
                                    </p:animEffect>
                                  </p:childTnLst>
                                </p:cTn>
                              </p:par>
                            </p:childTnLst>
                          </p:cTn>
                        </p:par>
                        <p:par>
                          <p:cTn id="12" fill="hold">
                            <p:stCondLst>
                              <p:cond delay="3000"/>
                            </p:stCondLst>
                            <p:childTnLst>
                              <p:par>
                                <p:cTn id="13" presetID="22" presetClass="entr" presetSubtype="8" fill="hold" grpId="0" nodeType="afterEffect">
                                  <p:stCondLst>
                                    <p:cond delay="50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3" grpId="0"/>
      <p:bldP spid="8195" grpId="0"/>
      <p:bldP spid="4"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70841" y="359720"/>
            <a:ext cx="8064500" cy="692497"/>
          </a:xfrm>
        </p:spPr>
        <p:txBody>
          <a:bodyPr/>
          <a:lstStyle/>
          <a:p>
            <a:r>
              <a:rPr lang="fr-FR" dirty="0"/>
              <a:t>Total HOURLY LABOUR COSTs IN manufacturing industries* </a:t>
            </a:r>
          </a:p>
        </p:txBody>
      </p:sp>
      <p:sp>
        <p:nvSpPr>
          <p:cNvPr id="7" name="ZoneTexte 6"/>
          <p:cNvSpPr txBox="1"/>
          <p:nvPr/>
        </p:nvSpPr>
        <p:spPr>
          <a:xfrm>
            <a:off x="7459193" y="6543836"/>
            <a:ext cx="2669059" cy="246221"/>
          </a:xfrm>
          <a:prstGeom prst="rect">
            <a:avLst/>
          </a:prstGeom>
          <a:noFill/>
        </p:spPr>
        <p:txBody>
          <a:bodyPr wrap="square" rtlCol="0">
            <a:spAutoFit/>
          </a:bodyPr>
          <a:lstStyle/>
          <a:p>
            <a:pPr defTabSz="457200" eaLnBrk="0" fontAlgn="base" hangingPunct="0">
              <a:spcBef>
                <a:spcPct val="0"/>
              </a:spcBef>
              <a:spcAft>
                <a:spcPct val="0"/>
              </a:spcAft>
              <a:defRPr/>
            </a:pPr>
            <a:r>
              <a:rPr lang="fr-FR" sz="1000" b="1" dirty="0">
                <a:solidFill>
                  <a:srgbClr val="005677"/>
                </a:solidFill>
                <a:latin typeface="Arial"/>
                <a:ea typeface="MS PGothic" charset="0"/>
                <a:cs typeface="Arial" panose="020B0604020202020204" pitchFamily="34" charset="0"/>
              </a:rPr>
              <a:t>Source: Eurostat (labour </a:t>
            </a:r>
            <a:r>
              <a:rPr lang="fr-FR" sz="1000" b="1" dirty="0" err="1">
                <a:solidFill>
                  <a:srgbClr val="005677"/>
                </a:solidFill>
                <a:latin typeface="Arial"/>
                <a:ea typeface="MS PGothic" charset="0"/>
                <a:cs typeface="Arial" panose="020B0604020202020204" pitchFamily="34" charset="0"/>
              </a:rPr>
              <a:t>cost</a:t>
            </a:r>
            <a:r>
              <a:rPr lang="fr-FR" sz="1000" b="1" dirty="0">
                <a:solidFill>
                  <a:srgbClr val="005677"/>
                </a:solidFill>
                <a:latin typeface="Arial"/>
                <a:ea typeface="MS PGothic" charset="0"/>
                <a:cs typeface="Arial" panose="020B0604020202020204" pitchFamily="34" charset="0"/>
              </a:rPr>
              <a:t> </a:t>
            </a:r>
            <a:r>
              <a:rPr lang="fr-FR" sz="1000" b="1" dirty="0" err="1">
                <a:solidFill>
                  <a:srgbClr val="005677"/>
                </a:solidFill>
                <a:latin typeface="Arial"/>
                <a:ea typeface="MS PGothic" charset="0"/>
                <a:cs typeface="Arial" panose="020B0604020202020204" pitchFamily="34" charset="0"/>
              </a:rPr>
              <a:t>surveys</a:t>
            </a:r>
            <a:r>
              <a:rPr lang="fr-FR" sz="1000" b="1" dirty="0">
                <a:solidFill>
                  <a:srgbClr val="005677"/>
                </a:solidFill>
                <a:latin typeface="Arial"/>
                <a:ea typeface="MS PGothic" charset="0"/>
                <a:cs typeface="Arial" panose="020B0604020202020204" pitchFamily="34" charset="0"/>
              </a:rPr>
              <a:t>)  </a:t>
            </a:r>
          </a:p>
        </p:txBody>
      </p:sp>
      <p:sp>
        <p:nvSpPr>
          <p:cNvPr id="5" name="ZoneTexte 1"/>
          <p:cNvSpPr txBox="1"/>
          <p:nvPr/>
        </p:nvSpPr>
        <p:spPr>
          <a:xfrm>
            <a:off x="2933351" y="5984062"/>
            <a:ext cx="7194901" cy="33733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57200" eaLnBrk="0" fontAlgn="base" hangingPunct="0">
              <a:spcBef>
                <a:spcPct val="0"/>
              </a:spcBef>
              <a:spcAft>
                <a:spcPct val="0"/>
              </a:spcAft>
            </a:pPr>
            <a:r>
              <a:rPr lang="fr-FR" sz="1000" i="1" dirty="0">
                <a:solidFill>
                  <a:srgbClr val="58595B"/>
                </a:solidFill>
                <a:latin typeface="Arial" panose="020B0604020202020204" pitchFamily="34" charset="0"/>
                <a:cs typeface="Arial" panose="020B0604020202020204" pitchFamily="34" charset="0"/>
              </a:rPr>
              <a:t>*</a:t>
            </a:r>
            <a:r>
              <a:rPr lang="fr-FR" sz="1000" i="1" dirty="0" err="1">
                <a:solidFill>
                  <a:srgbClr val="58595B"/>
                </a:solidFill>
                <a:latin typeface="Arial" panose="020B0604020202020204" pitchFamily="34" charset="0"/>
                <a:cs typeface="Arial" panose="020B0604020202020204" pitchFamily="34" charset="0"/>
              </a:rPr>
              <a:t>wages</a:t>
            </a:r>
            <a:r>
              <a:rPr lang="fr-FR" sz="1000" i="1" dirty="0">
                <a:solidFill>
                  <a:srgbClr val="58595B"/>
                </a:solidFill>
                <a:latin typeface="Arial" panose="020B0604020202020204" pitchFamily="34" charset="0"/>
                <a:cs typeface="Arial" panose="020B0604020202020204" pitchFamily="34" charset="0"/>
              </a:rPr>
              <a:t> + employers’ social contributions + taxes - subsidies (in establishments </a:t>
            </a:r>
            <a:r>
              <a:rPr lang="fr-FR" sz="1000" i="1" dirty="0" err="1">
                <a:solidFill>
                  <a:srgbClr val="58595B"/>
                </a:solidFill>
                <a:latin typeface="Arial" panose="020B0604020202020204" pitchFamily="34" charset="0"/>
                <a:cs typeface="Arial" panose="020B0604020202020204" pitchFamily="34" charset="0"/>
              </a:rPr>
              <a:t>with</a:t>
            </a:r>
            <a:r>
              <a:rPr lang="fr-FR" sz="1000" i="1" dirty="0">
                <a:solidFill>
                  <a:srgbClr val="58595B"/>
                </a:solidFill>
                <a:latin typeface="Arial" panose="020B0604020202020204" pitchFamily="34" charset="0"/>
                <a:cs typeface="Arial" panose="020B0604020202020204" pitchFamily="34" charset="0"/>
              </a:rPr>
              <a:t> 10 or more </a:t>
            </a:r>
            <a:r>
              <a:rPr lang="fr-FR" sz="1000" i="1" dirty="0" err="1">
                <a:solidFill>
                  <a:srgbClr val="58595B"/>
                </a:solidFill>
                <a:latin typeface="Arial" panose="020B0604020202020204" pitchFamily="34" charset="0"/>
                <a:cs typeface="Arial" panose="020B0604020202020204" pitchFamily="34" charset="0"/>
              </a:rPr>
              <a:t>employees</a:t>
            </a:r>
            <a:r>
              <a:rPr lang="fr-FR" sz="1000" i="1" dirty="0">
                <a:solidFill>
                  <a:srgbClr val="58595B"/>
                </a:solidFill>
                <a:latin typeface="Arial" panose="020B0604020202020204" pitchFamily="34" charset="0"/>
                <a:cs typeface="Arial" panose="020B0604020202020204" pitchFamily="34" charset="0"/>
              </a:rPr>
              <a:t>)</a:t>
            </a:r>
            <a:endParaRPr lang="en-US" sz="1000" i="1" dirty="0">
              <a:solidFill>
                <a:srgbClr val="58595B"/>
              </a:solidFill>
              <a:latin typeface="Arial" panose="020B0604020202020204" pitchFamily="34" charset="0"/>
              <a:cs typeface="Arial" panose="020B0604020202020204" pitchFamily="34" charset="0"/>
            </a:endParaRPr>
          </a:p>
        </p:txBody>
      </p:sp>
      <p:sp>
        <p:nvSpPr>
          <p:cNvPr id="9" name="ZoneTexte 1">
            <a:extLst>
              <a:ext uri="{FF2B5EF4-FFF2-40B4-BE49-F238E27FC236}">
                <a16:creationId xmlns:a16="http://schemas.microsoft.com/office/drawing/2014/main" id="{1583BCA6-D335-B2C4-90CC-81538B53DE3B}"/>
              </a:ext>
            </a:extLst>
          </p:cNvPr>
          <p:cNvSpPr txBox="1"/>
          <p:nvPr/>
        </p:nvSpPr>
        <p:spPr>
          <a:xfrm>
            <a:off x="2226536" y="1649414"/>
            <a:ext cx="440820" cy="38055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57200" eaLnBrk="0" fontAlgn="base" hangingPunct="0">
              <a:spcBef>
                <a:spcPct val="0"/>
              </a:spcBef>
              <a:spcAft>
                <a:spcPct val="0"/>
              </a:spcAft>
            </a:pPr>
            <a:endParaRPr lang="fr-FR" sz="2200" dirty="0">
              <a:solidFill>
                <a:srgbClr val="58595B">
                  <a:lumMod val="50000"/>
                </a:srgbClr>
              </a:solidFill>
              <a:latin typeface="Arial" panose="020B0604020202020204" pitchFamily="34" charset="0"/>
              <a:cs typeface="Arial" panose="020B0604020202020204" pitchFamily="34" charset="0"/>
            </a:endParaRPr>
          </a:p>
        </p:txBody>
      </p:sp>
      <p:sp>
        <p:nvSpPr>
          <p:cNvPr id="10" name="ZoneTexte 1">
            <a:extLst>
              <a:ext uri="{FF2B5EF4-FFF2-40B4-BE49-F238E27FC236}">
                <a16:creationId xmlns:a16="http://schemas.microsoft.com/office/drawing/2014/main" id="{4A85D046-D589-F9C9-0257-C7D2F106EA76}"/>
              </a:ext>
            </a:extLst>
          </p:cNvPr>
          <p:cNvSpPr txBox="1"/>
          <p:nvPr/>
        </p:nvSpPr>
        <p:spPr>
          <a:xfrm>
            <a:off x="2773936" y="1847333"/>
            <a:ext cx="440820" cy="38055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57200" eaLnBrk="0" fontAlgn="base" hangingPunct="0">
              <a:spcBef>
                <a:spcPct val="0"/>
              </a:spcBef>
              <a:spcAft>
                <a:spcPct val="0"/>
              </a:spcAft>
            </a:pPr>
            <a:endParaRPr lang="fr-FR" sz="2200" dirty="0">
              <a:solidFill>
                <a:srgbClr val="58595B">
                  <a:lumMod val="50000"/>
                </a:srgbClr>
              </a:solidFill>
              <a:latin typeface="Arial" panose="020B0604020202020204" pitchFamily="34" charset="0"/>
              <a:cs typeface="Arial" panose="020B0604020202020204" pitchFamily="34" charset="0"/>
            </a:endParaRPr>
          </a:p>
        </p:txBody>
      </p:sp>
      <p:pic>
        <p:nvPicPr>
          <p:cNvPr id="4" name="Image 3" descr="Une image contenant texte, capture d’écran, Caractère coloré, conception&#10;&#10;Description générée automatiquement">
            <a:extLst>
              <a:ext uri="{FF2B5EF4-FFF2-40B4-BE49-F238E27FC236}">
                <a16:creationId xmlns:a16="http://schemas.microsoft.com/office/drawing/2014/main" id="{E965ABB4-BCDC-0693-42CD-1FC4B2CD3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3936" y="1839689"/>
            <a:ext cx="6374980" cy="4104148"/>
          </a:xfrm>
          <a:prstGeom prst="rect">
            <a:avLst/>
          </a:prstGeom>
        </p:spPr>
      </p:pic>
      <p:sp>
        <p:nvSpPr>
          <p:cNvPr id="6" name="ZoneTexte 1">
            <a:extLst>
              <a:ext uri="{FF2B5EF4-FFF2-40B4-BE49-F238E27FC236}">
                <a16:creationId xmlns:a16="http://schemas.microsoft.com/office/drawing/2014/main" id="{D9AA2EA4-0F1E-9B86-23AA-BF2B3236B906}"/>
              </a:ext>
            </a:extLst>
          </p:cNvPr>
          <p:cNvSpPr txBox="1"/>
          <p:nvPr/>
        </p:nvSpPr>
        <p:spPr>
          <a:xfrm>
            <a:off x="2994586" y="1944505"/>
            <a:ext cx="1479091" cy="38055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57200" eaLnBrk="0" fontAlgn="base" hangingPunct="0">
              <a:spcBef>
                <a:spcPct val="0"/>
              </a:spcBef>
              <a:spcAft>
                <a:spcPct val="0"/>
              </a:spcAft>
            </a:pPr>
            <a:r>
              <a:rPr lang="fr-FR" sz="2200" dirty="0">
                <a:solidFill>
                  <a:srgbClr val="58595B">
                    <a:lumMod val="50000"/>
                  </a:srgbClr>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53127858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Hourly wages in 2023</a:t>
            </a:r>
          </a:p>
        </p:txBody>
      </p:sp>
      <p:sp>
        <p:nvSpPr>
          <p:cNvPr id="3" name="ZoneTexte 2"/>
          <p:cNvSpPr txBox="1"/>
          <p:nvPr/>
        </p:nvSpPr>
        <p:spPr>
          <a:xfrm>
            <a:off x="7051589" y="6533966"/>
            <a:ext cx="2559968" cy="246221"/>
          </a:xfrm>
          <a:prstGeom prst="rect">
            <a:avLst/>
          </a:prstGeom>
          <a:noFill/>
        </p:spPr>
        <p:txBody>
          <a:bodyPr wrap="square" rtlCol="0">
            <a:spAutoFit/>
          </a:bodyPr>
          <a:lstStyle/>
          <a:p>
            <a:pPr defTabSz="457200" eaLnBrk="0" fontAlgn="base" hangingPunct="0">
              <a:spcBef>
                <a:spcPct val="0"/>
              </a:spcBef>
              <a:spcAft>
                <a:spcPct val="0"/>
              </a:spcAft>
            </a:pPr>
            <a:r>
              <a:rPr lang="fr-FR" sz="1000" b="1" dirty="0">
                <a:solidFill>
                  <a:srgbClr val="005677"/>
                </a:solidFill>
                <a:latin typeface="Arial" charset="0"/>
                <a:ea typeface="MS PGothic" charset="0"/>
              </a:rPr>
              <a:t>Source: Eurostat (labour </a:t>
            </a:r>
            <a:r>
              <a:rPr lang="fr-FR" sz="1000" b="1" dirty="0" err="1">
                <a:solidFill>
                  <a:srgbClr val="005677"/>
                </a:solidFill>
                <a:latin typeface="Arial" charset="0"/>
                <a:ea typeface="MS PGothic" charset="0"/>
              </a:rPr>
              <a:t>cost</a:t>
            </a:r>
            <a:r>
              <a:rPr lang="fr-FR" sz="1000" b="1" dirty="0">
                <a:solidFill>
                  <a:srgbClr val="005677"/>
                </a:solidFill>
                <a:latin typeface="Arial" charset="0"/>
                <a:ea typeface="MS PGothic" charset="0"/>
              </a:rPr>
              <a:t> </a:t>
            </a:r>
            <a:r>
              <a:rPr lang="fr-FR" sz="1000" b="1" dirty="0" err="1">
                <a:solidFill>
                  <a:srgbClr val="005677"/>
                </a:solidFill>
                <a:latin typeface="Arial" charset="0"/>
                <a:ea typeface="MS PGothic" charset="0"/>
              </a:rPr>
              <a:t>surveys</a:t>
            </a:r>
            <a:r>
              <a:rPr lang="fr-FR" sz="1000" b="1" dirty="0">
                <a:solidFill>
                  <a:srgbClr val="005677"/>
                </a:solidFill>
                <a:latin typeface="Arial" charset="0"/>
                <a:ea typeface="MS PGothic" charset="0"/>
              </a:rPr>
              <a:t>)</a:t>
            </a:r>
          </a:p>
        </p:txBody>
      </p:sp>
      <p:sp>
        <p:nvSpPr>
          <p:cNvPr id="10" name="ZoneTexte 1"/>
          <p:cNvSpPr txBox="1"/>
          <p:nvPr/>
        </p:nvSpPr>
        <p:spPr>
          <a:xfrm>
            <a:off x="4270720" y="6069781"/>
            <a:ext cx="1517967" cy="38055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57200" eaLnBrk="0" fontAlgn="base" hangingPunct="0">
              <a:spcBef>
                <a:spcPct val="0"/>
              </a:spcBef>
              <a:spcAft>
                <a:spcPct val="0"/>
              </a:spcAft>
            </a:pPr>
            <a:r>
              <a:rPr lang="fr-FR" sz="2200" dirty="0">
                <a:solidFill>
                  <a:srgbClr val="58595B">
                    <a:lumMod val="50000"/>
                  </a:srgbClr>
                </a:solidFill>
                <a:latin typeface="Arial" panose="020B0604020202020204" pitchFamily="34" charset="0"/>
                <a:cs typeface="Arial" panose="020B0604020202020204" pitchFamily="34" charset="0"/>
              </a:rPr>
              <a:t>EU-27</a:t>
            </a:r>
          </a:p>
        </p:txBody>
      </p:sp>
      <p:sp>
        <p:nvSpPr>
          <p:cNvPr id="11" name="ZoneTexte 1"/>
          <p:cNvSpPr txBox="1"/>
          <p:nvPr/>
        </p:nvSpPr>
        <p:spPr>
          <a:xfrm>
            <a:off x="7169577" y="6089816"/>
            <a:ext cx="1517967" cy="38055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57200" eaLnBrk="0" fontAlgn="base" hangingPunct="0">
              <a:spcBef>
                <a:spcPct val="0"/>
              </a:spcBef>
              <a:spcAft>
                <a:spcPct val="0"/>
              </a:spcAft>
            </a:pPr>
            <a:r>
              <a:rPr lang="fr-FR" sz="2200" dirty="0">
                <a:solidFill>
                  <a:srgbClr val="58595B">
                    <a:lumMod val="50000"/>
                  </a:srgbClr>
                </a:solidFill>
                <a:latin typeface="Arial" panose="020B0604020202020204" pitchFamily="34" charset="0"/>
                <a:cs typeface="Arial" panose="020B0604020202020204" pitchFamily="34" charset="0"/>
              </a:rPr>
              <a:t>Eurozone</a:t>
            </a:r>
          </a:p>
        </p:txBody>
      </p:sp>
      <p:pic>
        <p:nvPicPr>
          <p:cNvPr id="16" name="Image 15" descr="Une image contenant texte, capture d’écran, diagramme, Tracé&#10;&#10;Description générée automatiquement">
            <a:extLst>
              <a:ext uri="{FF2B5EF4-FFF2-40B4-BE49-F238E27FC236}">
                <a16:creationId xmlns:a16="http://schemas.microsoft.com/office/drawing/2014/main" id="{91E7155C-95BE-2D05-A50B-5231A56529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6387" y="1821915"/>
            <a:ext cx="7055170" cy="4247865"/>
          </a:xfrm>
          <a:prstGeom prst="rect">
            <a:avLst/>
          </a:prstGeom>
        </p:spPr>
      </p:pic>
      <p:sp>
        <p:nvSpPr>
          <p:cNvPr id="17" name="ZoneTexte 1">
            <a:extLst>
              <a:ext uri="{FF2B5EF4-FFF2-40B4-BE49-F238E27FC236}">
                <a16:creationId xmlns:a16="http://schemas.microsoft.com/office/drawing/2014/main" id="{24FAF03C-349A-E627-C254-4EFC79299EC2}"/>
              </a:ext>
            </a:extLst>
          </p:cNvPr>
          <p:cNvSpPr txBox="1"/>
          <p:nvPr/>
        </p:nvSpPr>
        <p:spPr>
          <a:xfrm>
            <a:off x="4911875" y="1974202"/>
            <a:ext cx="2296345" cy="38055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57200" eaLnBrk="0" fontAlgn="base" hangingPunct="0">
              <a:spcBef>
                <a:spcPct val="0"/>
              </a:spcBef>
              <a:spcAft>
                <a:spcPct val="0"/>
              </a:spcAft>
            </a:pPr>
            <a:r>
              <a:rPr lang="fr-FR" sz="1300" dirty="0">
                <a:solidFill>
                  <a:srgbClr val="E2051B">
                    <a:lumMod val="50000"/>
                  </a:srgbClr>
                </a:solidFill>
                <a:latin typeface="Arial" panose="020B0604020202020204" pitchFamily="34" charset="0"/>
                <a:cs typeface="Arial" panose="020B0604020202020204" pitchFamily="34" charset="0"/>
              </a:rPr>
              <a:t>Manufacturing</a:t>
            </a:r>
          </a:p>
        </p:txBody>
      </p:sp>
      <p:sp>
        <p:nvSpPr>
          <p:cNvPr id="18" name="ZoneTexte 1">
            <a:extLst>
              <a:ext uri="{FF2B5EF4-FFF2-40B4-BE49-F238E27FC236}">
                <a16:creationId xmlns:a16="http://schemas.microsoft.com/office/drawing/2014/main" id="{54FBC407-1F16-8B6D-1EBC-431A3F765DC6}"/>
              </a:ext>
            </a:extLst>
          </p:cNvPr>
          <p:cNvSpPr txBox="1"/>
          <p:nvPr/>
        </p:nvSpPr>
        <p:spPr>
          <a:xfrm>
            <a:off x="6368598" y="1979391"/>
            <a:ext cx="2296345" cy="38055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57200" eaLnBrk="0" fontAlgn="base" hangingPunct="0">
              <a:spcBef>
                <a:spcPct val="0"/>
              </a:spcBef>
              <a:spcAft>
                <a:spcPct val="0"/>
              </a:spcAft>
            </a:pPr>
            <a:r>
              <a:rPr lang="fr-FR" sz="1300" dirty="0">
                <a:solidFill>
                  <a:srgbClr val="F17C0E"/>
                </a:solidFill>
                <a:latin typeface="Arial" panose="020B0604020202020204" pitchFamily="34" charset="0"/>
                <a:cs typeface="Arial" panose="020B0604020202020204" pitchFamily="34" charset="0"/>
              </a:rPr>
              <a:t>Construction</a:t>
            </a:r>
          </a:p>
        </p:txBody>
      </p:sp>
      <p:sp>
        <p:nvSpPr>
          <p:cNvPr id="23" name="ZoneTexte 1">
            <a:extLst>
              <a:ext uri="{FF2B5EF4-FFF2-40B4-BE49-F238E27FC236}">
                <a16:creationId xmlns:a16="http://schemas.microsoft.com/office/drawing/2014/main" id="{6106992B-7A75-F5F7-0080-B3E79592E50A}"/>
              </a:ext>
            </a:extLst>
          </p:cNvPr>
          <p:cNvSpPr txBox="1"/>
          <p:nvPr/>
        </p:nvSpPr>
        <p:spPr>
          <a:xfrm>
            <a:off x="7718327" y="1944505"/>
            <a:ext cx="2296345" cy="38055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57200" eaLnBrk="0" fontAlgn="base" hangingPunct="0">
              <a:spcBef>
                <a:spcPct val="0"/>
              </a:spcBef>
              <a:spcAft>
                <a:spcPct val="0"/>
              </a:spcAft>
            </a:pPr>
            <a:r>
              <a:rPr lang="fr-FR" sz="1300" dirty="0">
                <a:solidFill>
                  <a:srgbClr val="00B0F0"/>
                </a:solidFill>
                <a:latin typeface="Arial" panose="020B0604020202020204" pitchFamily="34" charset="0"/>
                <a:cs typeface="Arial" panose="020B0604020202020204" pitchFamily="34" charset="0"/>
              </a:rPr>
              <a:t>Business services</a:t>
            </a:r>
          </a:p>
        </p:txBody>
      </p:sp>
      <p:sp>
        <p:nvSpPr>
          <p:cNvPr id="24" name="ZoneTexte 1">
            <a:extLst>
              <a:ext uri="{FF2B5EF4-FFF2-40B4-BE49-F238E27FC236}">
                <a16:creationId xmlns:a16="http://schemas.microsoft.com/office/drawing/2014/main" id="{811E6BAB-2107-09F4-8EA2-4148AC49D836}"/>
              </a:ext>
            </a:extLst>
          </p:cNvPr>
          <p:cNvSpPr txBox="1"/>
          <p:nvPr/>
        </p:nvSpPr>
        <p:spPr>
          <a:xfrm>
            <a:off x="2994586" y="1944505"/>
            <a:ext cx="1479091" cy="38055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57200" eaLnBrk="0" fontAlgn="base" hangingPunct="0">
              <a:spcBef>
                <a:spcPct val="0"/>
              </a:spcBef>
              <a:spcAft>
                <a:spcPct val="0"/>
              </a:spcAft>
            </a:pPr>
            <a:r>
              <a:rPr lang="fr-FR" sz="2200" dirty="0">
                <a:solidFill>
                  <a:srgbClr val="58595B">
                    <a:lumMod val="50000"/>
                  </a:srgbClr>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52046413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70841" y="359720"/>
            <a:ext cx="8064500" cy="692497"/>
          </a:xfrm>
        </p:spPr>
        <p:txBody>
          <a:bodyPr/>
          <a:lstStyle/>
          <a:p>
            <a:r>
              <a:rPr lang="fr-FR" dirty="0"/>
              <a:t>Total HOURLY LABOUR </a:t>
            </a:r>
            <a:r>
              <a:rPr lang="fr-FR" dirty="0" err="1"/>
              <a:t>COSTs</a:t>
            </a:r>
            <a:r>
              <a:rPr lang="fr-FR" dirty="0"/>
              <a:t> by </a:t>
            </a:r>
            <a:r>
              <a:rPr lang="fr-FR" dirty="0" err="1"/>
              <a:t>sector</a:t>
            </a:r>
            <a:r>
              <a:rPr lang="fr-FR" dirty="0"/>
              <a:t> IN </a:t>
            </a:r>
            <a:r>
              <a:rPr lang="fr-FR" dirty="0" err="1"/>
              <a:t>metal</a:t>
            </a:r>
            <a:r>
              <a:rPr lang="fr-FR" dirty="0"/>
              <a:t> industries in the </a:t>
            </a:r>
            <a:r>
              <a:rPr lang="fr-FR" dirty="0" err="1"/>
              <a:t>eurozone</a:t>
            </a:r>
            <a:r>
              <a:rPr lang="fr-FR" dirty="0"/>
              <a:t> in 2020*</a:t>
            </a:r>
          </a:p>
        </p:txBody>
      </p:sp>
      <p:sp>
        <p:nvSpPr>
          <p:cNvPr id="7" name="ZoneTexte 6"/>
          <p:cNvSpPr txBox="1"/>
          <p:nvPr/>
        </p:nvSpPr>
        <p:spPr>
          <a:xfrm>
            <a:off x="7459193" y="6543836"/>
            <a:ext cx="2669059" cy="246221"/>
          </a:xfrm>
          <a:prstGeom prst="rect">
            <a:avLst/>
          </a:prstGeom>
          <a:noFill/>
        </p:spPr>
        <p:txBody>
          <a:bodyPr wrap="square" rtlCol="0">
            <a:spAutoFit/>
          </a:bodyPr>
          <a:lstStyle/>
          <a:p>
            <a:pPr defTabSz="457200" eaLnBrk="0" fontAlgn="base" hangingPunct="0">
              <a:spcBef>
                <a:spcPct val="0"/>
              </a:spcBef>
              <a:spcAft>
                <a:spcPct val="0"/>
              </a:spcAft>
              <a:defRPr/>
            </a:pPr>
            <a:r>
              <a:rPr lang="fr-FR" sz="1000" b="1" dirty="0">
                <a:solidFill>
                  <a:srgbClr val="005677"/>
                </a:solidFill>
                <a:latin typeface="Arial"/>
                <a:ea typeface="MS PGothic" charset="0"/>
                <a:cs typeface="Arial" panose="020B0604020202020204" pitchFamily="34" charset="0"/>
              </a:rPr>
              <a:t>Source: Eurostat (labour </a:t>
            </a:r>
            <a:r>
              <a:rPr lang="fr-FR" sz="1000" b="1" dirty="0" err="1">
                <a:solidFill>
                  <a:srgbClr val="005677"/>
                </a:solidFill>
                <a:latin typeface="Arial"/>
                <a:ea typeface="MS PGothic" charset="0"/>
                <a:cs typeface="Arial" panose="020B0604020202020204" pitchFamily="34" charset="0"/>
              </a:rPr>
              <a:t>cost</a:t>
            </a:r>
            <a:r>
              <a:rPr lang="fr-FR" sz="1000" b="1" dirty="0">
                <a:solidFill>
                  <a:srgbClr val="005677"/>
                </a:solidFill>
                <a:latin typeface="Arial"/>
                <a:ea typeface="MS PGothic" charset="0"/>
                <a:cs typeface="Arial" panose="020B0604020202020204" pitchFamily="34" charset="0"/>
              </a:rPr>
              <a:t> </a:t>
            </a:r>
            <a:r>
              <a:rPr lang="fr-FR" sz="1000" b="1" dirty="0" err="1">
                <a:solidFill>
                  <a:srgbClr val="005677"/>
                </a:solidFill>
                <a:latin typeface="Arial"/>
                <a:ea typeface="MS PGothic" charset="0"/>
                <a:cs typeface="Arial" panose="020B0604020202020204" pitchFamily="34" charset="0"/>
              </a:rPr>
              <a:t>surveys</a:t>
            </a:r>
            <a:r>
              <a:rPr lang="fr-FR" sz="1000" b="1" dirty="0">
                <a:solidFill>
                  <a:srgbClr val="005677"/>
                </a:solidFill>
                <a:latin typeface="Arial"/>
                <a:ea typeface="MS PGothic" charset="0"/>
                <a:cs typeface="Arial" panose="020B0604020202020204" pitchFamily="34" charset="0"/>
              </a:rPr>
              <a:t>)  </a:t>
            </a:r>
          </a:p>
        </p:txBody>
      </p:sp>
      <p:sp>
        <p:nvSpPr>
          <p:cNvPr id="9" name="ZoneTexte 1">
            <a:extLst>
              <a:ext uri="{FF2B5EF4-FFF2-40B4-BE49-F238E27FC236}">
                <a16:creationId xmlns:a16="http://schemas.microsoft.com/office/drawing/2014/main" id="{1583BCA6-D335-B2C4-90CC-81538B53DE3B}"/>
              </a:ext>
            </a:extLst>
          </p:cNvPr>
          <p:cNvSpPr txBox="1"/>
          <p:nvPr/>
        </p:nvSpPr>
        <p:spPr>
          <a:xfrm>
            <a:off x="2226536" y="1649414"/>
            <a:ext cx="440820" cy="38055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57200" eaLnBrk="0" fontAlgn="base" hangingPunct="0">
              <a:spcBef>
                <a:spcPct val="0"/>
              </a:spcBef>
              <a:spcAft>
                <a:spcPct val="0"/>
              </a:spcAft>
            </a:pPr>
            <a:endParaRPr lang="fr-FR" sz="2200" dirty="0">
              <a:solidFill>
                <a:srgbClr val="58595B">
                  <a:lumMod val="50000"/>
                </a:srgbClr>
              </a:solidFill>
              <a:latin typeface="Arial" panose="020B0604020202020204" pitchFamily="34" charset="0"/>
              <a:cs typeface="Arial" panose="020B0604020202020204" pitchFamily="34" charset="0"/>
            </a:endParaRPr>
          </a:p>
        </p:txBody>
      </p:sp>
      <p:pic>
        <p:nvPicPr>
          <p:cNvPr id="4" name="Image 3" descr="Une image contenant texte, capture d’écran, Parallèle, ligne&#10;&#10;Description générée automatiquement">
            <a:extLst>
              <a:ext uri="{FF2B5EF4-FFF2-40B4-BE49-F238E27FC236}">
                <a16:creationId xmlns:a16="http://schemas.microsoft.com/office/drawing/2014/main" id="{D7F4638E-F7FA-0DFE-1B6B-392EF05A90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0841" y="1839690"/>
            <a:ext cx="7612256" cy="3897434"/>
          </a:xfrm>
          <a:prstGeom prst="rect">
            <a:avLst/>
          </a:prstGeom>
        </p:spPr>
      </p:pic>
      <p:sp>
        <p:nvSpPr>
          <p:cNvPr id="6" name="ZoneTexte 1">
            <a:extLst>
              <a:ext uri="{FF2B5EF4-FFF2-40B4-BE49-F238E27FC236}">
                <a16:creationId xmlns:a16="http://schemas.microsoft.com/office/drawing/2014/main" id="{E4DF462B-0D70-233C-94C1-B59BBA1DF723}"/>
              </a:ext>
            </a:extLst>
          </p:cNvPr>
          <p:cNvSpPr txBox="1"/>
          <p:nvPr/>
        </p:nvSpPr>
        <p:spPr>
          <a:xfrm>
            <a:off x="2498922" y="1898341"/>
            <a:ext cx="1985785" cy="38055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57200" eaLnBrk="0" fontAlgn="base" hangingPunct="0">
              <a:spcBef>
                <a:spcPct val="0"/>
              </a:spcBef>
              <a:spcAft>
                <a:spcPct val="0"/>
              </a:spcAft>
            </a:pPr>
            <a:r>
              <a:rPr lang="fr-FR" sz="2200" dirty="0">
                <a:solidFill>
                  <a:srgbClr val="58595B">
                    <a:lumMod val="50000"/>
                  </a:srgbClr>
                </a:solidFill>
                <a:latin typeface="Arial" panose="020B0604020202020204" pitchFamily="34" charset="0"/>
                <a:cs typeface="Arial" panose="020B0604020202020204" pitchFamily="34" charset="0"/>
              </a:rPr>
              <a:t>€</a:t>
            </a:r>
          </a:p>
        </p:txBody>
      </p:sp>
      <p:sp>
        <p:nvSpPr>
          <p:cNvPr id="11" name="ZoneTexte 1">
            <a:extLst>
              <a:ext uri="{FF2B5EF4-FFF2-40B4-BE49-F238E27FC236}">
                <a16:creationId xmlns:a16="http://schemas.microsoft.com/office/drawing/2014/main" id="{7E516022-25E4-B962-DB0E-EF9554D5E554}"/>
              </a:ext>
            </a:extLst>
          </p:cNvPr>
          <p:cNvSpPr txBox="1"/>
          <p:nvPr/>
        </p:nvSpPr>
        <p:spPr>
          <a:xfrm>
            <a:off x="2379519" y="5803149"/>
            <a:ext cx="7194901" cy="33733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57200" eaLnBrk="0" fontAlgn="base" hangingPunct="0">
              <a:spcBef>
                <a:spcPct val="0"/>
              </a:spcBef>
              <a:spcAft>
                <a:spcPct val="0"/>
              </a:spcAft>
            </a:pPr>
            <a:r>
              <a:rPr lang="fr-FR" sz="1000" i="1" dirty="0">
                <a:solidFill>
                  <a:srgbClr val="58595B"/>
                </a:solidFill>
                <a:latin typeface="Arial" panose="020B0604020202020204" pitchFamily="34" charset="0"/>
                <a:cs typeface="Arial" panose="020B0604020202020204" pitchFamily="34" charset="0"/>
              </a:rPr>
              <a:t>*per </a:t>
            </a:r>
            <a:r>
              <a:rPr lang="fr-FR" sz="1000" i="1" dirty="0" err="1">
                <a:solidFill>
                  <a:srgbClr val="58595B"/>
                </a:solidFill>
                <a:latin typeface="Arial" panose="020B0604020202020204" pitchFamily="34" charset="0"/>
                <a:cs typeface="Arial" panose="020B0604020202020204" pitchFamily="34" charset="0"/>
              </a:rPr>
              <a:t>employee</a:t>
            </a:r>
            <a:r>
              <a:rPr lang="fr-FR" sz="1000" i="1" dirty="0">
                <a:solidFill>
                  <a:srgbClr val="58595B"/>
                </a:solidFill>
                <a:latin typeface="Arial" panose="020B0604020202020204" pitchFamily="34" charset="0"/>
                <a:cs typeface="Arial" panose="020B0604020202020204" pitchFamily="34" charset="0"/>
              </a:rPr>
              <a:t> in full-time </a:t>
            </a:r>
            <a:r>
              <a:rPr lang="fr-FR" sz="1000" i="1" dirty="0" err="1">
                <a:solidFill>
                  <a:srgbClr val="58595B"/>
                </a:solidFill>
                <a:latin typeface="Arial" panose="020B0604020202020204" pitchFamily="34" charset="0"/>
                <a:cs typeface="Arial" panose="020B0604020202020204" pitchFamily="34" charset="0"/>
              </a:rPr>
              <a:t>equivalents</a:t>
            </a:r>
            <a:r>
              <a:rPr lang="fr-FR" sz="1000" i="1" dirty="0">
                <a:solidFill>
                  <a:srgbClr val="58595B"/>
                </a:solidFill>
                <a:latin typeface="Arial" panose="020B0604020202020204" pitchFamily="34" charset="0"/>
                <a:cs typeface="Arial" panose="020B0604020202020204" pitchFamily="34" charset="0"/>
              </a:rPr>
              <a:t> (in establishments </a:t>
            </a:r>
            <a:r>
              <a:rPr lang="fr-FR" sz="1000" i="1" dirty="0" err="1">
                <a:solidFill>
                  <a:srgbClr val="58595B"/>
                </a:solidFill>
                <a:latin typeface="Arial" panose="020B0604020202020204" pitchFamily="34" charset="0"/>
                <a:cs typeface="Arial" panose="020B0604020202020204" pitchFamily="34" charset="0"/>
              </a:rPr>
              <a:t>with</a:t>
            </a:r>
            <a:r>
              <a:rPr lang="fr-FR" sz="1000" i="1" dirty="0">
                <a:solidFill>
                  <a:srgbClr val="58595B"/>
                </a:solidFill>
                <a:latin typeface="Arial" panose="020B0604020202020204" pitchFamily="34" charset="0"/>
                <a:cs typeface="Arial" panose="020B0604020202020204" pitchFamily="34" charset="0"/>
              </a:rPr>
              <a:t> 10 or more </a:t>
            </a:r>
            <a:r>
              <a:rPr lang="fr-FR" sz="1000" i="1" dirty="0" err="1">
                <a:solidFill>
                  <a:srgbClr val="58595B"/>
                </a:solidFill>
                <a:latin typeface="Arial" panose="020B0604020202020204" pitchFamily="34" charset="0"/>
                <a:cs typeface="Arial" panose="020B0604020202020204" pitchFamily="34" charset="0"/>
              </a:rPr>
              <a:t>employees</a:t>
            </a:r>
            <a:r>
              <a:rPr lang="fr-FR" sz="1000" i="1" dirty="0">
                <a:solidFill>
                  <a:srgbClr val="58595B"/>
                </a:solidFill>
                <a:latin typeface="Arial" panose="020B0604020202020204" pitchFamily="34" charset="0"/>
                <a:cs typeface="Arial" panose="020B0604020202020204" pitchFamily="34" charset="0"/>
              </a:rPr>
              <a:t>)</a:t>
            </a:r>
            <a:endParaRPr lang="en-US" sz="1000" i="1" dirty="0">
              <a:solidFill>
                <a:srgbClr val="58595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434114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70841" y="359720"/>
            <a:ext cx="8064500" cy="692497"/>
          </a:xfrm>
        </p:spPr>
        <p:txBody>
          <a:bodyPr/>
          <a:lstStyle/>
          <a:p>
            <a:r>
              <a:rPr lang="fr-FR" dirty="0"/>
              <a:t>Total HOURLY LABOUR </a:t>
            </a:r>
            <a:r>
              <a:rPr lang="fr-FR" dirty="0" err="1"/>
              <a:t>COSTs</a:t>
            </a:r>
            <a:r>
              <a:rPr lang="fr-FR" dirty="0"/>
              <a:t> by </a:t>
            </a:r>
            <a:r>
              <a:rPr lang="fr-FR" dirty="0" err="1"/>
              <a:t>sector</a:t>
            </a:r>
            <a:r>
              <a:rPr lang="fr-FR" dirty="0"/>
              <a:t> IN </a:t>
            </a:r>
            <a:r>
              <a:rPr lang="fr-FR" dirty="0" err="1"/>
              <a:t>metal</a:t>
            </a:r>
            <a:r>
              <a:rPr lang="fr-FR" dirty="0"/>
              <a:t> industries in UE-27 in 2020*</a:t>
            </a:r>
          </a:p>
        </p:txBody>
      </p:sp>
      <p:sp>
        <p:nvSpPr>
          <p:cNvPr id="7" name="ZoneTexte 6"/>
          <p:cNvSpPr txBox="1"/>
          <p:nvPr/>
        </p:nvSpPr>
        <p:spPr>
          <a:xfrm>
            <a:off x="7459193" y="6543836"/>
            <a:ext cx="2669059" cy="246221"/>
          </a:xfrm>
          <a:prstGeom prst="rect">
            <a:avLst/>
          </a:prstGeom>
          <a:noFill/>
        </p:spPr>
        <p:txBody>
          <a:bodyPr wrap="square" rtlCol="0">
            <a:spAutoFit/>
          </a:bodyPr>
          <a:lstStyle/>
          <a:p>
            <a:pPr defTabSz="457200" eaLnBrk="0" fontAlgn="base" hangingPunct="0">
              <a:spcBef>
                <a:spcPct val="0"/>
              </a:spcBef>
              <a:spcAft>
                <a:spcPct val="0"/>
              </a:spcAft>
              <a:defRPr/>
            </a:pPr>
            <a:r>
              <a:rPr lang="fr-FR" sz="1000" b="1" dirty="0">
                <a:solidFill>
                  <a:srgbClr val="005677"/>
                </a:solidFill>
                <a:latin typeface="Arial"/>
                <a:ea typeface="MS PGothic" charset="0"/>
                <a:cs typeface="Arial" panose="020B0604020202020204" pitchFamily="34" charset="0"/>
              </a:rPr>
              <a:t>Source: Eurostat (labour </a:t>
            </a:r>
            <a:r>
              <a:rPr lang="fr-FR" sz="1000" b="1" dirty="0" err="1">
                <a:solidFill>
                  <a:srgbClr val="005677"/>
                </a:solidFill>
                <a:latin typeface="Arial"/>
                <a:ea typeface="MS PGothic" charset="0"/>
                <a:cs typeface="Arial" panose="020B0604020202020204" pitchFamily="34" charset="0"/>
              </a:rPr>
              <a:t>cost</a:t>
            </a:r>
            <a:r>
              <a:rPr lang="fr-FR" sz="1000" b="1" dirty="0">
                <a:solidFill>
                  <a:srgbClr val="005677"/>
                </a:solidFill>
                <a:latin typeface="Arial"/>
                <a:ea typeface="MS PGothic" charset="0"/>
                <a:cs typeface="Arial" panose="020B0604020202020204" pitchFamily="34" charset="0"/>
              </a:rPr>
              <a:t> </a:t>
            </a:r>
            <a:r>
              <a:rPr lang="fr-FR" sz="1000" b="1" dirty="0" err="1">
                <a:solidFill>
                  <a:srgbClr val="005677"/>
                </a:solidFill>
                <a:latin typeface="Arial"/>
                <a:ea typeface="MS PGothic" charset="0"/>
                <a:cs typeface="Arial" panose="020B0604020202020204" pitchFamily="34" charset="0"/>
              </a:rPr>
              <a:t>surveys</a:t>
            </a:r>
            <a:r>
              <a:rPr lang="fr-FR" sz="1000" b="1" dirty="0">
                <a:solidFill>
                  <a:srgbClr val="005677"/>
                </a:solidFill>
                <a:latin typeface="Arial"/>
                <a:ea typeface="MS PGothic" charset="0"/>
                <a:cs typeface="Arial" panose="020B0604020202020204" pitchFamily="34" charset="0"/>
              </a:rPr>
              <a:t>)  </a:t>
            </a:r>
          </a:p>
        </p:txBody>
      </p:sp>
      <p:sp>
        <p:nvSpPr>
          <p:cNvPr id="9" name="ZoneTexte 1">
            <a:extLst>
              <a:ext uri="{FF2B5EF4-FFF2-40B4-BE49-F238E27FC236}">
                <a16:creationId xmlns:a16="http://schemas.microsoft.com/office/drawing/2014/main" id="{1583BCA6-D335-B2C4-90CC-81538B53DE3B}"/>
              </a:ext>
            </a:extLst>
          </p:cNvPr>
          <p:cNvSpPr txBox="1"/>
          <p:nvPr/>
        </p:nvSpPr>
        <p:spPr>
          <a:xfrm>
            <a:off x="2226536" y="1649414"/>
            <a:ext cx="440820" cy="38055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57200" eaLnBrk="0" fontAlgn="base" hangingPunct="0">
              <a:spcBef>
                <a:spcPct val="0"/>
              </a:spcBef>
              <a:spcAft>
                <a:spcPct val="0"/>
              </a:spcAft>
            </a:pPr>
            <a:endParaRPr lang="fr-FR" sz="2200" dirty="0">
              <a:solidFill>
                <a:srgbClr val="58595B">
                  <a:lumMod val="50000"/>
                </a:srgbClr>
              </a:solidFill>
              <a:latin typeface="Arial" panose="020B0604020202020204" pitchFamily="34" charset="0"/>
              <a:cs typeface="Arial" panose="020B0604020202020204" pitchFamily="34" charset="0"/>
            </a:endParaRPr>
          </a:p>
        </p:txBody>
      </p:sp>
      <p:pic>
        <p:nvPicPr>
          <p:cNvPr id="5" name="Image 4" descr="Une image contenant texte, capture d’écran, Parallèle, nombre&#10;&#10;Description générée automatiquement">
            <a:extLst>
              <a:ext uri="{FF2B5EF4-FFF2-40B4-BE49-F238E27FC236}">
                <a16:creationId xmlns:a16="http://schemas.microsoft.com/office/drawing/2014/main" id="{73A8D9E2-7802-4B59-D634-B3E0CE702C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6536" y="1902857"/>
            <a:ext cx="7427548" cy="4020080"/>
          </a:xfrm>
          <a:prstGeom prst="rect">
            <a:avLst/>
          </a:prstGeom>
        </p:spPr>
      </p:pic>
      <p:sp>
        <p:nvSpPr>
          <p:cNvPr id="8" name="ZoneTexte 1">
            <a:extLst>
              <a:ext uri="{FF2B5EF4-FFF2-40B4-BE49-F238E27FC236}">
                <a16:creationId xmlns:a16="http://schemas.microsoft.com/office/drawing/2014/main" id="{1DFCD987-9A5A-E7D7-DC48-33D9357DDA77}"/>
              </a:ext>
            </a:extLst>
          </p:cNvPr>
          <p:cNvSpPr txBox="1"/>
          <p:nvPr/>
        </p:nvSpPr>
        <p:spPr>
          <a:xfrm>
            <a:off x="2667356" y="1955930"/>
            <a:ext cx="2645316" cy="38055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57200" eaLnBrk="0" fontAlgn="base" hangingPunct="0">
              <a:spcBef>
                <a:spcPct val="0"/>
              </a:spcBef>
              <a:spcAft>
                <a:spcPct val="0"/>
              </a:spcAft>
            </a:pPr>
            <a:r>
              <a:rPr lang="fr-FR" sz="2200" dirty="0">
                <a:solidFill>
                  <a:srgbClr val="58595B">
                    <a:lumMod val="50000"/>
                  </a:srgbClr>
                </a:solidFill>
                <a:latin typeface="Arial" panose="020B0604020202020204" pitchFamily="34" charset="0"/>
                <a:cs typeface="Arial" panose="020B0604020202020204" pitchFamily="34" charset="0"/>
              </a:rPr>
              <a:t>€</a:t>
            </a:r>
          </a:p>
        </p:txBody>
      </p:sp>
      <p:sp>
        <p:nvSpPr>
          <p:cNvPr id="10" name="ZoneTexte 1">
            <a:extLst>
              <a:ext uri="{FF2B5EF4-FFF2-40B4-BE49-F238E27FC236}">
                <a16:creationId xmlns:a16="http://schemas.microsoft.com/office/drawing/2014/main" id="{C763EB73-360D-20FB-5337-4504C277AB28}"/>
              </a:ext>
            </a:extLst>
          </p:cNvPr>
          <p:cNvSpPr txBox="1"/>
          <p:nvPr/>
        </p:nvSpPr>
        <p:spPr>
          <a:xfrm>
            <a:off x="2342860" y="5922937"/>
            <a:ext cx="7194901" cy="33733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57200" eaLnBrk="0" fontAlgn="base" hangingPunct="0">
              <a:spcBef>
                <a:spcPct val="0"/>
              </a:spcBef>
              <a:spcAft>
                <a:spcPct val="0"/>
              </a:spcAft>
            </a:pPr>
            <a:r>
              <a:rPr lang="fr-FR" sz="1000" i="1" dirty="0">
                <a:solidFill>
                  <a:srgbClr val="58595B"/>
                </a:solidFill>
                <a:latin typeface="Arial" panose="020B0604020202020204" pitchFamily="34" charset="0"/>
                <a:cs typeface="Arial" panose="020B0604020202020204" pitchFamily="34" charset="0"/>
              </a:rPr>
              <a:t>*per </a:t>
            </a:r>
            <a:r>
              <a:rPr lang="fr-FR" sz="1000" i="1" dirty="0" err="1">
                <a:solidFill>
                  <a:srgbClr val="58595B"/>
                </a:solidFill>
                <a:latin typeface="Arial" panose="020B0604020202020204" pitchFamily="34" charset="0"/>
                <a:cs typeface="Arial" panose="020B0604020202020204" pitchFamily="34" charset="0"/>
              </a:rPr>
              <a:t>employee</a:t>
            </a:r>
            <a:r>
              <a:rPr lang="fr-FR" sz="1000" i="1" dirty="0">
                <a:solidFill>
                  <a:srgbClr val="58595B"/>
                </a:solidFill>
                <a:latin typeface="Arial" panose="020B0604020202020204" pitchFamily="34" charset="0"/>
                <a:cs typeface="Arial" panose="020B0604020202020204" pitchFamily="34" charset="0"/>
              </a:rPr>
              <a:t> in full-time </a:t>
            </a:r>
            <a:r>
              <a:rPr lang="fr-FR" sz="1000" i="1" dirty="0" err="1">
                <a:solidFill>
                  <a:srgbClr val="58595B"/>
                </a:solidFill>
                <a:latin typeface="Arial" panose="020B0604020202020204" pitchFamily="34" charset="0"/>
                <a:cs typeface="Arial" panose="020B0604020202020204" pitchFamily="34" charset="0"/>
              </a:rPr>
              <a:t>equivalents</a:t>
            </a:r>
            <a:r>
              <a:rPr lang="fr-FR" sz="1000" i="1" dirty="0">
                <a:solidFill>
                  <a:srgbClr val="58595B"/>
                </a:solidFill>
                <a:latin typeface="Arial" panose="020B0604020202020204" pitchFamily="34" charset="0"/>
                <a:cs typeface="Arial" panose="020B0604020202020204" pitchFamily="34" charset="0"/>
              </a:rPr>
              <a:t> (in establishments </a:t>
            </a:r>
            <a:r>
              <a:rPr lang="fr-FR" sz="1000" i="1" dirty="0" err="1">
                <a:solidFill>
                  <a:srgbClr val="58595B"/>
                </a:solidFill>
                <a:latin typeface="Arial" panose="020B0604020202020204" pitchFamily="34" charset="0"/>
                <a:cs typeface="Arial" panose="020B0604020202020204" pitchFamily="34" charset="0"/>
              </a:rPr>
              <a:t>with</a:t>
            </a:r>
            <a:r>
              <a:rPr lang="fr-FR" sz="1000" i="1" dirty="0">
                <a:solidFill>
                  <a:srgbClr val="58595B"/>
                </a:solidFill>
                <a:latin typeface="Arial" panose="020B0604020202020204" pitchFamily="34" charset="0"/>
                <a:cs typeface="Arial" panose="020B0604020202020204" pitchFamily="34" charset="0"/>
              </a:rPr>
              <a:t> 10 or more </a:t>
            </a:r>
            <a:r>
              <a:rPr lang="fr-FR" sz="1000" i="1" dirty="0" err="1">
                <a:solidFill>
                  <a:srgbClr val="58595B"/>
                </a:solidFill>
                <a:latin typeface="Arial" panose="020B0604020202020204" pitchFamily="34" charset="0"/>
                <a:cs typeface="Arial" panose="020B0604020202020204" pitchFamily="34" charset="0"/>
              </a:rPr>
              <a:t>employees</a:t>
            </a:r>
            <a:r>
              <a:rPr lang="fr-FR" sz="1000" i="1" dirty="0">
                <a:solidFill>
                  <a:srgbClr val="58595B"/>
                </a:solidFill>
                <a:latin typeface="Arial" panose="020B0604020202020204" pitchFamily="34" charset="0"/>
                <a:cs typeface="Arial" panose="020B0604020202020204" pitchFamily="34" charset="0"/>
              </a:rPr>
              <a:t>)</a:t>
            </a:r>
            <a:endParaRPr lang="en-US" sz="1000" i="1" dirty="0">
              <a:solidFill>
                <a:srgbClr val="58595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015271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7AE95F-1EEF-4FB6-9206-87AE49050C5F}"/>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446241" y="0"/>
            <a:ext cx="5533757" cy="6858000"/>
          </a:xfrm>
          <a:prstGeom prst="rect">
            <a:avLst/>
          </a:prstGeom>
        </p:spPr>
      </p:pic>
      <p:sp>
        <p:nvSpPr>
          <p:cNvPr id="6" name="Rectangle 5">
            <a:extLst>
              <a:ext uri="{FF2B5EF4-FFF2-40B4-BE49-F238E27FC236}">
                <a16:creationId xmlns:a16="http://schemas.microsoft.com/office/drawing/2014/main" id="{0DCCC86E-A882-49C7-BF85-E1C842FDC27A}"/>
              </a:ext>
            </a:extLst>
          </p:cNvPr>
          <p:cNvSpPr/>
          <p:nvPr/>
        </p:nvSpPr>
        <p:spPr>
          <a:xfrm>
            <a:off x="571522" y="291319"/>
            <a:ext cx="6124842" cy="6250799"/>
          </a:xfrm>
          <a:prstGeom prst="rect">
            <a:avLst/>
          </a:prstGeom>
          <a:solidFill>
            <a:srgbClr val="E0E1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8811DB42-080F-4BD2-92EC-3EEFD4EB3245}"/>
              </a:ext>
            </a:extLst>
          </p:cNvPr>
          <p:cNvSpPr txBox="1"/>
          <p:nvPr/>
        </p:nvSpPr>
        <p:spPr>
          <a:xfrm>
            <a:off x="1505327" y="2739611"/>
            <a:ext cx="4181032" cy="17235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35466"/>
                </a:solidFill>
                <a:effectLst/>
                <a:uLnTx/>
                <a:uFillTx/>
                <a:latin typeface="Arial" panose="020B0604020202020204" pitchFamily="34" charset="0"/>
                <a:ea typeface="+mn-ea"/>
                <a:cs typeface="Arial" panose="020B0604020202020204" pitchFamily="34" charset="0"/>
              </a:rPr>
              <a:t>R&amp;D in the MET Industries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35466"/>
                </a:solidFill>
                <a:effectLst/>
                <a:uLnTx/>
                <a:uFillTx/>
                <a:latin typeface="Arial" panose="020B0604020202020204" pitchFamily="34" charset="0"/>
                <a:ea typeface="+mn-ea"/>
                <a:cs typeface="Arial" panose="020B0604020202020204" pitchFamily="34" charset="0"/>
              </a:rPr>
              <a:t>Chief Economists Group Meeting</a:t>
            </a:r>
            <a:endParaRPr kumimoji="0" lang="en-GB" sz="1800" b="0" i="0" u="none" strike="noStrike" kern="1200" cap="none" spc="0" normalizeH="0" baseline="0" noProof="0" dirty="0">
              <a:ln>
                <a:noFill/>
              </a:ln>
              <a:solidFill>
                <a:srgbClr val="335466"/>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35466"/>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335466"/>
                </a:solidFill>
                <a:effectLst/>
                <a:uLnTx/>
                <a:uFillTx/>
                <a:latin typeface="Basis Grotesque Mono" panose="02000509030000020004" pitchFamily="49" charset="0"/>
                <a:ea typeface="+mn-ea"/>
                <a:cs typeface="+mn-cs"/>
              </a:rPr>
              <a:t>19 April 2024</a:t>
            </a:r>
          </a:p>
        </p:txBody>
      </p:sp>
      <p:pic>
        <p:nvPicPr>
          <p:cNvPr id="19" name="Picture 18">
            <a:extLst>
              <a:ext uri="{FF2B5EF4-FFF2-40B4-BE49-F238E27FC236}">
                <a16:creationId xmlns:a16="http://schemas.microsoft.com/office/drawing/2014/main" id="{3BD08594-3AA5-4713-9872-DB27C587D1B9}"/>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571522" y="312233"/>
            <a:ext cx="4924425" cy="2248302"/>
          </a:xfrm>
          <a:prstGeom prst="rect">
            <a:avLst/>
          </a:prstGeom>
        </p:spPr>
      </p:pic>
    </p:spTree>
    <p:extLst>
      <p:ext uri="{BB962C8B-B14F-4D97-AF65-F5344CB8AC3E}">
        <p14:creationId xmlns:p14="http://schemas.microsoft.com/office/powerpoint/2010/main" val="56980844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4159A-063B-458E-9850-52C673325591}"/>
              </a:ext>
            </a:extLst>
          </p:cNvPr>
          <p:cNvSpPr>
            <a:spLocks noGrp="1"/>
          </p:cNvSpPr>
          <p:nvPr>
            <p:ph type="title"/>
          </p:nvPr>
        </p:nvSpPr>
        <p:spPr>
          <a:xfrm>
            <a:off x="838200" y="365125"/>
            <a:ext cx="10515599" cy="1325563"/>
          </a:xfrm>
        </p:spPr>
        <p:txBody>
          <a:bodyPr/>
          <a:lstStyle/>
          <a:p>
            <a:r>
              <a:rPr lang="en-GB" cap="small" dirty="0">
                <a:solidFill>
                  <a:srgbClr val="335466"/>
                </a:solidFill>
                <a:latin typeface="Basis Grotesque Mono" panose="02000509030000020004" pitchFamily="49" charset="0"/>
              </a:rPr>
              <a:t>Overview</a:t>
            </a:r>
          </a:p>
        </p:txBody>
      </p:sp>
      <p:sp>
        <p:nvSpPr>
          <p:cNvPr id="4" name="Content Placeholder 2">
            <a:extLst>
              <a:ext uri="{FF2B5EF4-FFF2-40B4-BE49-F238E27FC236}">
                <a16:creationId xmlns:a16="http://schemas.microsoft.com/office/drawing/2014/main" id="{C75621F4-3797-4E45-A0EF-B778F079B16F}"/>
              </a:ext>
            </a:extLst>
          </p:cNvPr>
          <p:cNvSpPr txBox="1">
            <a:spLocks/>
          </p:cNvSpPr>
          <p:nvPr/>
        </p:nvSpPr>
        <p:spPr>
          <a:xfrm>
            <a:off x="838200" y="1622426"/>
            <a:ext cx="10515600" cy="46995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Data are incomplete for a number of countries for recent years, making comparisons over time difficult. Figures are reported in USD and have been converted to EUR. </a:t>
            </a: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Also, due to OECD data migration some historical data has been lost.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Several countries did not report their data for the most recent years. The latest data available on ANBERD (Analytical Business Enterprise R&amp;D) is reported for 2020 for most countries.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Total MET R&amp;D spend at EUR 169bn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Germany and France, UK and Italy accounted for over three quarters (68.6%, slightly down from 70.8%) of total MET R&amp;D expenditure. Motor Vehicles accounted for 36% of MET R&amp;D spend, followed by Electronics at 21% and Mechanical Equipment at 17%.</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Biggest spend on subsectors by select countries: Germany (Motor Vehicles), France (Electronics), UK (Motor Vehicles), Italy (Mechanical), Netherlands (Mechanical), Finland (Electronics), Sweden (Motor Vehicles)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Turkey has been included as they are a big player in MET R&amp;D (5</a:t>
            </a:r>
            <a:r>
              <a:rPr kumimoji="0" lang="en-GB" sz="2000" b="0"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largest by spend)</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GB" sz="1800" b="0" i="0" u="none" strike="noStrike" kern="1200" cap="none" spc="0" normalizeH="0" baseline="0" noProof="0" dirty="0">
              <a:ln>
                <a:noFill/>
              </a:ln>
              <a:solidFill>
                <a:srgbClr val="335466"/>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GB" sz="1800" b="0" i="0" u="none" strike="noStrike" kern="1200" cap="none" spc="0" normalizeH="0" baseline="0" noProof="0" dirty="0">
              <a:ln>
                <a:noFill/>
              </a:ln>
              <a:solidFill>
                <a:srgbClr val="335466"/>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GB" sz="1800" b="0" i="0" u="none" strike="noStrike" kern="1200" cap="none" spc="0" normalizeH="0" baseline="0" noProof="0" dirty="0">
              <a:ln>
                <a:noFill/>
              </a:ln>
              <a:solidFill>
                <a:srgbClr val="335466"/>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GB" sz="1800" b="0" i="0" u="none" strike="noStrike" kern="1200" cap="none" spc="0" normalizeH="0" baseline="0" noProof="0" dirty="0">
              <a:ln>
                <a:noFill/>
              </a:ln>
              <a:solidFill>
                <a:srgbClr val="335466"/>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335466"/>
                </a:solidFill>
                <a:effectLst/>
                <a:uLnTx/>
                <a:uFillTx/>
                <a:latin typeface="Arial" panose="020B0604020202020204" pitchFamily="34" charset="0"/>
                <a:ea typeface="+mn-ea"/>
                <a:cs typeface="Arial" panose="020B0604020202020204" pitchFamily="34" charset="0"/>
              </a:rPr>
              <a:t>	</a:t>
            </a:r>
            <a:endParaRPr kumimoji="0" lang="en-GB" sz="2000" b="0" i="0" u="none" strike="noStrike" kern="1200" cap="none" spc="0" normalizeH="0" baseline="0" noProof="0" dirty="0">
              <a:ln>
                <a:noFill/>
              </a:ln>
              <a:solidFill>
                <a:srgbClr val="335466"/>
              </a:solidFill>
              <a:effectLst/>
              <a:uLnTx/>
              <a:uFillTx/>
              <a:latin typeface="Arial" panose="020B0604020202020204" pitchFamily="34" charset="0"/>
              <a:ea typeface="+mn-ea"/>
              <a:cs typeface="Arial" panose="020B0604020202020204" pitchFamily="34" charset="0"/>
            </a:endParaRPr>
          </a:p>
        </p:txBody>
      </p:sp>
      <p:pic>
        <p:nvPicPr>
          <p:cNvPr id="13" name="Picture 12">
            <a:extLst>
              <a:ext uri="{FF2B5EF4-FFF2-40B4-BE49-F238E27FC236}">
                <a16:creationId xmlns:a16="http://schemas.microsoft.com/office/drawing/2014/main" id="{711AB690-C40A-445A-84E9-D9F55304C703}"/>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905773" y="1293961"/>
            <a:ext cx="2880000" cy="57705"/>
          </a:xfrm>
          <a:prstGeom prst="rect">
            <a:avLst/>
          </a:prstGeom>
        </p:spPr>
      </p:pic>
    </p:spTree>
    <p:extLst>
      <p:ext uri="{BB962C8B-B14F-4D97-AF65-F5344CB8AC3E}">
        <p14:creationId xmlns:p14="http://schemas.microsoft.com/office/powerpoint/2010/main" val="217696400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DE40-DF71-CA60-E3EC-01B175CBF63A}"/>
              </a:ext>
            </a:extLst>
          </p:cNvPr>
          <p:cNvSpPr>
            <a:spLocks noGrp="1"/>
          </p:cNvSpPr>
          <p:nvPr>
            <p:ph type="title"/>
          </p:nvPr>
        </p:nvSpPr>
        <p:spPr/>
        <p:txBody>
          <a:bodyPr/>
          <a:lstStyle/>
          <a:p>
            <a:r>
              <a:rPr lang="en-GB" cap="small" dirty="0">
                <a:solidFill>
                  <a:srgbClr val="335466"/>
                </a:solidFill>
                <a:latin typeface="Basis Grotesque Mono" panose="02000509030000020004" pitchFamily="49" charset="0"/>
              </a:rPr>
              <a:t>R&amp;D in MET in the last decade</a:t>
            </a:r>
          </a:p>
        </p:txBody>
      </p:sp>
      <p:sp>
        <p:nvSpPr>
          <p:cNvPr id="5" name="TextBox 4">
            <a:extLst>
              <a:ext uri="{FF2B5EF4-FFF2-40B4-BE49-F238E27FC236}">
                <a16:creationId xmlns:a16="http://schemas.microsoft.com/office/drawing/2014/main" id="{0924CD2B-E4A8-9913-77F7-CF3B32A66B67}"/>
              </a:ext>
            </a:extLst>
          </p:cNvPr>
          <p:cNvSpPr txBox="1"/>
          <p:nvPr/>
        </p:nvSpPr>
        <p:spPr>
          <a:xfrm>
            <a:off x="1079869" y="5914635"/>
            <a:ext cx="2117630" cy="212436"/>
          </a:xfrm>
          <a:prstGeom prst="rect">
            <a:avLst/>
          </a:prstGeom>
        </p:spPr>
        <p:txBody>
          <a:bodyPr wrap="square" lIns="0" tIns="0" rIns="0" bIns="0" rtlCol="0">
            <a:noAutofit/>
          </a:bodyPr>
          <a:lstStyle/>
          <a:p>
            <a:pPr marL="0" marR="0" lvl="0" indent="0" algn="l" defTabSz="914400" rtl="0" eaLnBrk="1" fontAlgn="auto" latinLnBrk="0" hangingPunct="1">
              <a:lnSpc>
                <a:spcPts val="1200"/>
              </a:lnSpc>
              <a:spcBef>
                <a:spcPts val="0"/>
              </a:spcBef>
              <a:spcAft>
                <a:spcPts val="0"/>
              </a:spcAft>
              <a:buClrTx/>
              <a:buSzTx/>
              <a:buFont typeface="Arial" pitchFamily="34" charset="0"/>
              <a:buNone/>
              <a:tabLst/>
              <a:defRPr/>
            </a:pPr>
            <a:r>
              <a:rPr kumimoji="0" lang="en-GB"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Source: OECD</a:t>
            </a:r>
          </a:p>
        </p:txBody>
      </p:sp>
      <p:sp>
        <p:nvSpPr>
          <p:cNvPr id="6" name="TextBox 5">
            <a:extLst>
              <a:ext uri="{FF2B5EF4-FFF2-40B4-BE49-F238E27FC236}">
                <a16:creationId xmlns:a16="http://schemas.microsoft.com/office/drawing/2014/main" id="{11F934CC-E3EA-1986-6E5B-CE420FA8865D}"/>
              </a:ext>
            </a:extLst>
          </p:cNvPr>
          <p:cNvSpPr txBox="1"/>
          <p:nvPr/>
        </p:nvSpPr>
        <p:spPr>
          <a:xfrm>
            <a:off x="1079867" y="6127071"/>
            <a:ext cx="7425958" cy="365804"/>
          </a:xfrm>
          <a:prstGeom prst="rect">
            <a:avLst/>
          </a:prstGeom>
        </p:spPr>
        <p:txBody>
          <a:bodyPr wrap="square" lIns="0" tIns="0" rIns="0" bIns="0" rtlCol="0">
            <a:noAutofit/>
          </a:bodyPr>
          <a:lstStyle/>
          <a:p>
            <a:pPr marL="0" marR="0" lvl="0" indent="0" algn="l" defTabSz="914400" rtl="0" eaLnBrk="1" fontAlgn="auto" latinLnBrk="0" hangingPunct="1">
              <a:lnSpc>
                <a:spcPts val="1200"/>
              </a:lnSpc>
              <a:spcBef>
                <a:spcPts val="0"/>
              </a:spcBef>
              <a:spcAft>
                <a:spcPts val="0"/>
              </a:spcAft>
              <a:buClrTx/>
              <a:buSzTx/>
              <a:buFont typeface="Arial" pitchFamily="34" charset="0"/>
              <a:buNone/>
              <a:tabLst/>
              <a:defRPr/>
            </a:pPr>
            <a:r>
              <a:rPr kumimoji="0" lang="en-GB"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Note: Data includes the sum of R&amp;D expenditure by MET industries using OECD ANBERD data. However, due to significant cases of missing data makes this timeseries view somewhat unreliable</a:t>
            </a:r>
          </a:p>
        </p:txBody>
      </p:sp>
      <p:graphicFrame>
        <p:nvGraphicFramePr>
          <p:cNvPr id="3" name="Chart 2">
            <a:extLst>
              <a:ext uri="{FF2B5EF4-FFF2-40B4-BE49-F238E27FC236}">
                <a16:creationId xmlns:a16="http://schemas.microsoft.com/office/drawing/2014/main" id="{DB7A0818-28AB-8C58-B894-4C673F8990A8}"/>
              </a:ext>
            </a:extLst>
          </p:cNvPr>
          <p:cNvGraphicFramePr>
            <a:graphicFrameLocks/>
          </p:cNvGraphicFramePr>
          <p:nvPr/>
        </p:nvGraphicFramePr>
        <p:xfrm>
          <a:off x="914400" y="1690688"/>
          <a:ext cx="10363200" cy="411663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3963388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4159A-063B-458E-9850-52C673325591}"/>
              </a:ext>
            </a:extLst>
          </p:cNvPr>
          <p:cNvSpPr>
            <a:spLocks noGrp="1"/>
          </p:cNvSpPr>
          <p:nvPr>
            <p:ph type="title"/>
          </p:nvPr>
        </p:nvSpPr>
        <p:spPr>
          <a:xfrm>
            <a:off x="838200" y="365125"/>
            <a:ext cx="10515599" cy="1325563"/>
          </a:xfrm>
        </p:spPr>
        <p:txBody>
          <a:bodyPr/>
          <a:lstStyle/>
          <a:p>
            <a:r>
              <a:rPr lang="en-GB" cap="small" dirty="0">
                <a:solidFill>
                  <a:srgbClr val="335466"/>
                </a:solidFill>
                <a:latin typeface="Basis Grotesque Mono" panose="02000509030000020004" pitchFamily="49" charset="0"/>
              </a:rPr>
              <a:t>€163bn R&amp;D spent in the EU MET industry</a:t>
            </a:r>
          </a:p>
        </p:txBody>
      </p:sp>
      <p:pic>
        <p:nvPicPr>
          <p:cNvPr id="13" name="Picture 12">
            <a:extLst>
              <a:ext uri="{FF2B5EF4-FFF2-40B4-BE49-F238E27FC236}">
                <a16:creationId xmlns:a16="http://schemas.microsoft.com/office/drawing/2014/main" id="{711AB690-C40A-445A-84E9-D9F55304C703}"/>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905773" y="1293961"/>
            <a:ext cx="2880000" cy="57705"/>
          </a:xfrm>
          <a:prstGeom prst="rect">
            <a:avLst/>
          </a:prstGeom>
        </p:spPr>
      </p:pic>
      <p:sp>
        <p:nvSpPr>
          <p:cNvPr id="7" name="TextBox 6">
            <a:extLst>
              <a:ext uri="{FF2B5EF4-FFF2-40B4-BE49-F238E27FC236}">
                <a16:creationId xmlns:a16="http://schemas.microsoft.com/office/drawing/2014/main" id="{EEB92A03-CCDE-DEAB-6BB8-D05B22C5E4E7}"/>
              </a:ext>
            </a:extLst>
          </p:cNvPr>
          <p:cNvSpPr txBox="1"/>
          <p:nvPr/>
        </p:nvSpPr>
        <p:spPr>
          <a:xfrm>
            <a:off x="8144903" y="6190698"/>
            <a:ext cx="2117630" cy="212436"/>
          </a:xfrm>
          <a:prstGeom prst="rect">
            <a:avLst/>
          </a:prstGeom>
        </p:spPr>
        <p:txBody>
          <a:bodyPr wrap="square" lIns="0" tIns="0" rIns="0" bIns="0" rtlCol="0">
            <a:noAutofit/>
          </a:bodyPr>
          <a:lstStyle/>
          <a:p>
            <a:pPr marL="0" marR="0" lvl="0" indent="0" algn="l" defTabSz="914400" rtl="0" eaLnBrk="1" fontAlgn="auto" latinLnBrk="0" hangingPunct="1">
              <a:lnSpc>
                <a:spcPts val="1200"/>
              </a:lnSpc>
              <a:spcBef>
                <a:spcPts val="0"/>
              </a:spcBef>
              <a:spcAft>
                <a:spcPts val="0"/>
              </a:spcAft>
              <a:buClrTx/>
              <a:buSzTx/>
              <a:buFont typeface="Arial" pitchFamily="34" charset="0"/>
              <a:buNone/>
              <a:tabLst/>
              <a:defRPr/>
            </a:pPr>
            <a:r>
              <a:rPr kumimoji="0" lang="en-GB"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Source: OECD</a:t>
            </a:r>
          </a:p>
        </p:txBody>
      </p:sp>
      <p:sp>
        <p:nvSpPr>
          <p:cNvPr id="8" name="TextBox 7">
            <a:extLst>
              <a:ext uri="{FF2B5EF4-FFF2-40B4-BE49-F238E27FC236}">
                <a16:creationId xmlns:a16="http://schemas.microsoft.com/office/drawing/2014/main" id="{B2C91D2E-1A00-DD46-BD6F-34AA25A3A7F3}"/>
              </a:ext>
            </a:extLst>
          </p:cNvPr>
          <p:cNvSpPr txBox="1"/>
          <p:nvPr/>
        </p:nvSpPr>
        <p:spPr>
          <a:xfrm>
            <a:off x="679284" y="6257475"/>
            <a:ext cx="7114088" cy="395924"/>
          </a:xfrm>
          <a:prstGeom prst="rect">
            <a:avLst/>
          </a:prstGeom>
        </p:spPr>
        <p:txBody>
          <a:bodyPr wrap="square" lIns="0" tIns="0" rIns="0" bIns="0" rtlCol="0">
            <a:noAutofit/>
          </a:bodyPr>
          <a:lstStyle/>
          <a:p>
            <a:pPr marL="0" marR="0" lvl="0" indent="0" algn="l" defTabSz="914400" rtl="0" eaLnBrk="1" fontAlgn="auto" latinLnBrk="0" hangingPunct="1">
              <a:lnSpc>
                <a:spcPts val="1200"/>
              </a:lnSpc>
              <a:spcBef>
                <a:spcPts val="0"/>
              </a:spcBef>
              <a:spcAft>
                <a:spcPts val="0"/>
              </a:spcAft>
              <a:buClrTx/>
              <a:buSzTx/>
              <a:buFont typeface="Arial" pitchFamily="34" charset="0"/>
              <a:buNone/>
              <a:tabLst/>
              <a:defRPr/>
            </a:pPr>
            <a:r>
              <a:rPr kumimoji="0" lang="en-GB" sz="12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Exc</a:t>
            </a:r>
            <a:r>
              <a:rPr kumimoji="0" lang="en-GB"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Croatia, Cyprus, Malta, Bulgaria, Latvia, Luxembourg, Netherlands</a:t>
            </a:r>
          </a:p>
          <a:p>
            <a:pPr marL="0" marR="0" lvl="0" indent="0" algn="l" defTabSz="914400" rtl="0" eaLnBrk="1" fontAlgn="auto" latinLnBrk="0" hangingPunct="1">
              <a:lnSpc>
                <a:spcPts val="1200"/>
              </a:lnSpc>
              <a:spcBef>
                <a:spcPts val="0"/>
              </a:spcBef>
              <a:spcAft>
                <a:spcPts val="0"/>
              </a:spcAft>
              <a:buClrTx/>
              <a:buSzTx/>
              <a:buFont typeface="Arial" pitchFamily="34" charset="0"/>
              <a:buNone/>
              <a:tabLst/>
              <a:defRPr/>
            </a:pPr>
            <a:endParaRPr kumimoji="0" lang="en-GB"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auto" latinLnBrk="0" hangingPunct="1">
              <a:lnSpc>
                <a:spcPts val="1200"/>
              </a:lnSpc>
              <a:spcBef>
                <a:spcPts val="0"/>
              </a:spcBef>
              <a:spcAft>
                <a:spcPts val="0"/>
              </a:spcAft>
              <a:buClrTx/>
              <a:buSzTx/>
              <a:buFont typeface="Arial" pitchFamily="34" charset="0"/>
              <a:buNone/>
              <a:tabLst/>
              <a:defRPr/>
            </a:pPr>
            <a:r>
              <a:rPr kumimoji="0" lang="en-GB"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Other includes countries with less than €1bn in R&amp;D spend</a:t>
            </a:r>
          </a:p>
        </p:txBody>
      </p:sp>
      <p:graphicFrame>
        <p:nvGraphicFramePr>
          <p:cNvPr id="4" name="Chart 3">
            <a:extLst>
              <a:ext uri="{FF2B5EF4-FFF2-40B4-BE49-F238E27FC236}">
                <a16:creationId xmlns:a16="http://schemas.microsoft.com/office/drawing/2014/main" id="{E51C111A-0784-3078-D3CF-E9AF9CD949B7}"/>
              </a:ext>
            </a:extLst>
          </p:cNvPr>
          <p:cNvGraphicFramePr>
            <a:graphicFrameLocks/>
          </p:cNvGraphicFramePr>
          <p:nvPr/>
        </p:nvGraphicFramePr>
        <p:xfrm>
          <a:off x="905774" y="1293961"/>
          <a:ext cx="9657452" cy="46210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0517950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4159A-063B-458E-9850-52C673325591}"/>
              </a:ext>
            </a:extLst>
          </p:cNvPr>
          <p:cNvSpPr>
            <a:spLocks noGrp="1"/>
          </p:cNvSpPr>
          <p:nvPr>
            <p:ph type="title"/>
          </p:nvPr>
        </p:nvSpPr>
        <p:spPr>
          <a:xfrm>
            <a:off x="838200" y="365125"/>
            <a:ext cx="10515599" cy="1325563"/>
          </a:xfrm>
        </p:spPr>
        <p:txBody>
          <a:bodyPr/>
          <a:lstStyle/>
          <a:p>
            <a:r>
              <a:rPr lang="en-GB" cap="small" dirty="0">
                <a:solidFill>
                  <a:srgbClr val="335466"/>
                </a:solidFill>
                <a:latin typeface="Basis Grotesque Mono" panose="02000509030000020004" pitchFamily="49" charset="0"/>
              </a:rPr>
              <a:t>Breakdown by MET subsector (% share)</a:t>
            </a:r>
          </a:p>
        </p:txBody>
      </p:sp>
      <p:pic>
        <p:nvPicPr>
          <p:cNvPr id="13" name="Picture 12">
            <a:extLst>
              <a:ext uri="{FF2B5EF4-FFF2-40B4-BE49-F238E27FC236}">
                <a16:creationId xmlns:a16="http://schemas.microsoft.com/office/drawing/2014/main" id="{711AB690-C40A-445A-84E9-D9F55304C703}"/>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905773" y="1293961"/>
            <a:ext cx="2880000" cy="57705"/>
          </a:xfrm>
          <a:prstGeom prst="rect">
            <a:avLst/>
          </a:prstGeom>
        </p:spPr>
      </p:pic>
      <p:sp>
        <p:nvSpPr>
          <p:cNvPr id="7" name="TextBox 6">
            <a:extLst>
              <a:ext uri="{FF2B5EF4-FFF2-40B4-BE49-F238E27FC236}">
                <a16:creationId xmlns:a16="http://schemas.microsoft.com/office/drawing/2014/main" id="{EEB92A03-CCDE-DEAB-6BB8-D05B22C5E4E7}"/>
              </a:ext>
            </a:extLst>
          </p:cNvPr>
          <p:cNvSpPr txBox="1"/>
          <p:nvPr/>
        </p:nvSpPr>
        <p:spPr>
          <a:xfrm>
            <a:off x="10135593" y="5774436"/>
            <a:ext cx="2117630" cy="212436"/>
          </a:xfrm>
          <a:prstGeom prst="rect">
            <a:avLst/>
          </a:prstGeom>
        </p:spPr>
        <p:txBody>
          <a:bodyPr wrap="square" lIns="0" tIns="0" rIns="0" bIns="0" rtlCol="0">
            <a:noAutofit/>
          </a:bodyPr>
          <a:lstStyle/>
          <a:p>
            <a:pPr marL="0" marR="0" lvl="0" indent="0" algn="l" defTabSz="914400" rtl="0" eaLnBrk="1" fontAlgn="auto" latinLnBrk="0" hangingPunct="1">
              <a:lnSpc>
                <a:spcPts val="1200"/>
              </a:lnSpc>
              <a:spcBef>
                <a:spcPts val="0"/>
              </a:spcBef>
              <a:spcAft>
                <a:spcPts val="0"/>
              </a:spcAft>
              <a:buClrTx/>
              <a:buSzTx/>
              <a:buFont typeface="Arial" pitchFamily="34" charset="0"/>
              <a:buNone/>
              <a:tabLst/>
              <a:defRPr/>
            </a:pPr>
            <a:r>
              <a:rPr kumimoji="0" lang="en-GB"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Source: OECD</a:t>
            </a:r>
          </a:p>
        </p:txBody>
      </p:sp>
      <p:sp>
        <p:nvSpPr>
          <p:cNvPr id="8" name="TextBox 7">
            <a:extLst>
              <a:ext uri="{FF2B5EF4-FFF2-40B4-BE49-F238E27FC236}">
                <a16:creationId xmlns:a16="http://schemas.microsoft.com/office/drawing/2014/main" id="{B2C91D2E-1A00-DD46-BD6F-34AA25A3A7F3}"/>
              </a:ext>
            </a:extLst>
          </p:cNvPr>
          <p:cNvSpPr txBox="1"/>
          <p:nvPr/>
        </p:nvSpPr>
        <p:spPr>
          <a:xfrm>
            <a:off x="905773" y="5880654"/>
            <a:ext cx="7114088" cy="395924"/>
          </a:xfrm>
          <a:prstGeom prst="rect">
            <a:avLst/>
          </a:prstGeom>
        </p:spPr>
        <p:txBody>
          <a:bodyPr wrap="square" lIns="0" tIns="0" rIns="0" bIns="0" rtlCol="0">
            <a:noAutofit/>
          </a:bodyPr>
          <a:lstStyle/>
          <a:p>
            <a:pPr marL="0" marR="0" lvl="0" indent="0" algn="l" defTabSz="914400" rtl="0" eaLnBrk="1" fontAlgn="auto" latinLnBrk="0" hangingPunct="1">
              <a:lnSpc>
                <a:spcPts val="1200"/>
              </a:lnSpc>
              <a:spcBef>
                <a:spcPts val="0"/>
              </a:spcBef>
              <a:spcAft>
                <a:spcPts val="0"/>
              </a:spcAft>
              <a:buClrTx/>
              <a:buSzTx/>
              <a:buFont typeface="Arial" pitchFamily="34" charset="0"/>
              <a:buNone/>
              <a:tabLst/>
              <a:defRPr/>
            </a:pPr>
            <a:r>
              <a:rPr kumimoji="0" lang="en-GB" sz="12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Exc</a:t>
            </a:r>
            <a:r>
              <a:rPr kumimoji="0" lang="en-GB"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Croatia, Cyprus, Malta, Bulgaria, Latvia, Luxembourg, Netherlands</a:t>
            </a:r>
          </a:p>
          <a:p>
            <a:pPr marL="0" marR="0" lvl="0" indent="0" algn="l" defTabSz="914400" rtl="0" eaLnBrk="1" fontAlgn="auto" latinLnBrk="0" hangingPunct="1">
              <a:lnSpc>
                <a:spcPts val="1200"/>
              </a:lnSpc>
              <a:spcBef>
                <a:spcPts val="0"/>
              </a:spcBef>
              <a:spcAft>
                <a:spcPts val="0"/>
              </a:spcAft>
              <a:buClrTx/>
              <a:buSzTx/>
              <a:buFont typeface="Arial" pitchFamily="34" charset="0"/>
              <a:buNone/>
              <a:tabLst/>
              <a:defRPr/>
            </a:pPr>
            <a:endParaRPr kumimoji="0" lang="en-GB"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4" name="Rectangle 3">
            <a:extLst>
              <a:ext uri="{FF2B5EF4-FFF2-40B4-BE49-F238E27FC236}">
                <a16:creationId xmlns:a16="http://schemas.microsoft.com/office/drawing/2014/main" id="{928D2F40-B16C-9DBE-A186-5FA071EDF188}"/>
              </a:ext>
            </a:extLst>
          </p:cNvPr>
          <p:cNvSpPr/>
          <p:nvPr/>
        </p:nvSpPr>
        <p:spPr>
          <a:xfrm>
            <a:off x="679284" y="1353524"/>
            <a:ext cx="2273416" cy="337164"/>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EUR current prices</a:t>
            </a:r>
          </a:p>
        </p:txBody>
      </p:sp>
      <mc:AlternateContent xmlns:mc="http://schemas.openxmlformats.org/markup-compatibility/2006" xmlns:cx1="http://schemas.microsoft.com/office/drawing/2015/9/8/chartex">
        <mc:Choice Requires="cx1">
          <p:graphicFrame>
            <p:nvGraphicFramePr>
              <p:cNvPr id="3" name="Chart 2">
                <a:extLst>
                  <a:ext uri="{FF2B5EF4-FFF2-40B4-BE49-F238E27FC236}">
                    <a16:creationId xmlns:a16="http://schemas.microsoft.com/office/drawing/2014/main" id="{2314B11A-2CFD-73F8-2E9D-99AD6F2B16C9}"/>
                  </a:ext>
                </a:extLst>
              </p:cNvPr>
              <p:cNvGraphicFramePr/>
              <p:nvPr/>
            </p:nvGraphicFramePr>
            <p:xfrm>
              <a:off x="838200" y="1754374"/>
              <a:ext cx="10515599" cy="3750102"/>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3" name="Chart 2">
                <a:extLst>
                  <a:ext uri="{FF2B5EF4-FFF2-40B4-BE49-F238E27FC236}">
                    <a16:creationId xmlns:a16="http://schemas.microsoft.com/office/drawing/2014/main" id="{2314B11A-2CFD-73F8-2E9D-99AD6F2B16C9}"/>
                  </a:ext>
                </a:extLst>
              </p:cNvPr>
              <p:cNvPicPr>
                <a:picLocks noGrp="1" noRot="1" noChangeAspect="1" noMove="1" noResize="1" noEditPoints="1" noAdjustHandles="1" noChangeArrowheads="1" noChangeShapeType="1"/>
              </p:cNvPicPr>
              <p:nvPr/>
            </p:nvPicPr>
            <p:blipFill>
              <a:blip r:embed="rId4"/>
              <a:stretch>
                <a:fillRect/>
              </a:stretch>
            </p:blipFill>
            <p:spPr>
              <a:xfrm>
                <a:off x="838200" y="1754374"/>
                <a:ext cx="10515599" cy="3750102"/>
              </a:xfrm>
              <a:prstGeom prst="rect">
                <a:avLst/>
              </a:prstGeom>
            </p:spPr>
          </p:pic>
        </mc:Fallback>
      </mc:AlternateContent>
    </p:spTree>
    <p:extLst>
      <p:ext uri="{BB962C8B-B14F-4D97-AF65-F5344CB8AC3E}">
        <p14:creationId xmlns:p14="http://schemas.microsoft.com/office/powerpoint/2010/main" val="133601891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TICKYSTYLE" val="pag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modèle présentation_UIMM">
  <a:themeElements>
    <a:clrScheme name="UIMM">
      <a:dk1>
        <a:srgbClr val="58595B"/>
      </a:dk1>
      <a:lt1>
        <a:sysClr val="window" lastClr="FFFFFF"/>
      </a:lt1>
      <a:dk2>
        <a:srgbClr val="005677"/>
      </a:dk2>
      <a:lt2>
        <a:srgbClr val="E2051B"/>
      </a:lt2>
      <a:accent1>
        <a:srgbClr val="5B97B2"/>
      </a:accent1>
      <a:accent2>
        <a:srgbClr val="00A19C"/>
      </a:accent2>
      <a:accent3>
        <a:srgbClr val="FFBC3A"/>
      </a:accent3>
      <a:accent4>
        <a:srgbClr val="F17C0E"/>
      </a:accent4>
      <a:accent5>
        <a:srgbClr val="B41B82"/>
      </a:accent5>
      <a:accent6>
        <a:srgbClr val="7C2250"/>
      </a:accent6>
      <a:hlink>
        <a:srgbClr val="58595B"/>
      </a:hlink>
      <a:folHlink>
        <a:srgbClr val="58595B"/>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3_UIMM_POWERPOINT_TEMPLATE_V2.pot [Mode de compatibilité]" id="{35BDAA13-DE87-4D4A-B9A1-EC8B1BE1C129}" vid="{2264F496-7487-4738-9147-DD3747386E34}"/>
    </a:ext>
  </a:extLst>
</a:theme>
</file>

<file path=ppt/theme/theme11.xml><?xml version="1.0" encoding="utf-8"?>
<a:theme xmlns:a="http://schemas.openxmlformats.org/drawingml/2006/main" name="AGORIA">
  <a:themeElements>
    <a:clrScheme name="Agoria">
      <a:dk1>
        <a:srgbClr val="000000"/>
      </a:dk1>
      <a:lt1>
        <a:sysClr val="window" lastClr="FFFFFF"/>
      </a:lt1>
      <a:dk2>
        <a:srgbClr val="1700FF"/>
      </a:dk2>
      <a:lt2>
        <a:srgbClr val="00148A"/>
      </a:lt2>
      <a:accent1>
        <a:srgbClr val="32F0C2"/>
      </a:accent1>
      <a:accent2>
        <a:srgbClr val="00CCAB"/>
      </a:accent2>
      <a:accent3>
        <a:srgbClr val="61D600"/>
      </a:accent3>
      <a:accent4>
        <a:srgbClr val="6116C1"/>
      </a:accent4>
      <a:accent5>
        <a:srgbClr val="A326B8"/>
      </a:accent5>
      <a:accent6>
        <a:srgbClr val="FF6BBA"/>
      </a:accent6>
      <a:hlink>
        <a:srgbClr val="8B8A8A"/>
      </a:hlink>
      <a:folHlink>
        <a:srgbClr val="5C5C5B"/>
      </a:folHlink>
    </a:clrScheme>
    <a:fontScheme name="Alegreya Sans">
      <a:majorFont>
        <a:latin typeface="Alegreya Sans"/>
        <a:ea typeface=""/>
        <a:cs typeface=""/>
      </a:majorFont>
      <a:minorFont>
        <a:latin typeface="Alegreya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9525">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goria_template_V7" id="{00C4882E-7215-48D1-8A38-A737F4AFEE10}" vid="{EF14C52D-8600-49AF-B79C-AD3429E5A7E0}"/>
    </a:ext>
  </a:extLst>
</a:theme>
</file>

<file path=ppt/theme/theme12.xml><?xml version="1.0" encoding="utf-8"?>
<a:theme xmlns:a="http://schemas.openxmlformats.org/drawingml/2006/main" name="1_AGORIA">
  <a:themeElements>
    <a:clrScheme name="Agoria">
      <a:dk1>
        <a:srgbClr val="000000"/>
      </a:dk1>
      <a:lt1>
        <a:sysClr val="window" lastClr="FFFFFF"/>
      </a:lt1>
      <a:dk2>
        <a:srgbClr val="1700FF"/>
      </a:dk2>
      <a:lt2>
        <a:srgbClr val="00148A"/>
      </a:lt2>
      <a:accent1>
        <a:srgbClr val="32F0C2"/>
      </a:accent1>
      <a:accent2>
        <a:srgbClr val="00CCAB"/>
      </a:accent2>
      <a:accent3>
        <a:srgbClr val="61D600"/>
      </a:accent3>
      <a:accent4>
        <a:srgbClr val="6116C1"/>
      </a:accent4>
      <a:accent5>
        <a:srgbClr val="A326B8"/>
      </a:accent5>
      <a:accent6>
        <a:srgbClr val="FF6BBA"/>
      </a:accent6>
      <a:hlink>
        <a:srgbClr val="8B8A8A"/>
      </a:hlink>
      <a:folHlink>
        <a:srgbClr val="5C5C5B"/>
      </a:folHlink>
    </a:clrScheme>
    <a:fontScheme name="Alegreya Sans">
      <a:majorFont>
        <a:latin typeface="Alegreya Sans"/>
        <a:ea typeface=""/>
        <a:cs typeface=""/>
      </a:majorFont>
      <a:minorFont>
        <a:latin typeface="Alegreya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9525">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goria_template_V7" id="{00C4882E-7215-48D1-8A38-A737F4AFEE10}" vid="{EF14C52D-8600-49AF-B79C-AD3429E5A7E0}"/>
    </a:ext>
  </a:extLst>
</a:theme>
</file>

<file path=ppt/theme/theme13.xml><?xml version="1.0" encoding="utf-8"?>
<a:theme xmlns:a="http://schemas.openxmlformats.org/drawingml/2006/main" name="GesM - Standard 16x9">
  <a:themeElements>
    <a:clrScheme name="ME">
      <a:dk1>
        <a:srgbClr val="50575B"/>
      </a:dk1>
      <a:lt1>
        <a:sysClr val="window" lastClr="FFFFFF"/>
      </a:lt1>
      <a:dk2>
        <a:srgbClr val="003D60"/>
      </a:dk2>
      <a:lt2>
        <a:srgbClr val="FFFFFF"/>
      </a:lt2>
      <a:accent1>
        <a:srgbClr val="003D60"/>
      </a:accent1>
      <a:accent2>
        <a:srgbClr val="A11510"/>
      </a:accent2>
      <a:accent3>
        <a:srgbClr val="8C99A0"/>
      </a:accent3>
      <a:accent4>
        <a:srgbClr val="003D60"/>
      </a:accent4>
      <a:accent5>
        <a:srgbClr val="A11510"/>
      </a:accent5>
      <a:accent6>
        <a:srgbClr val="FFFFFF"/>
      </a:accent6>
      <a:hlink>
        <a:srgbClr val="003D60"/>
      </a:hlink>
      <a:folHlink>
        <a:srgbClr val="005687"/>
      </a:folHlink>
    </a:clrScheme>
    <a:fontScheme name="Arial">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tx2"/>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knologiateollisuus_masterdia">
  <a:themeElements>
    <a:clrScheme name="Teknologiateollisuus">
      <a:dk1>
        <a:srgbClr val="29282E"/>
      </a:dk1>
      <a:lt1>
        <a:srgbClr val="FFFFFF"/>
      </a:lt1>
      <a:dk2>
        <a:srgbClr val="29282E"/>
      </a:dk2>
      <a:lt2>
        <a:srgbClr val="FFFFFF"/>
      </a:lt2>
      <a:accent1>
        <a:srgbClr val="0070C0"/>
      </a:accent1>
      <a:accent2>
        <a:srgbClr val="FF00B8"/>
      </a:accent2>
      <a:accent3>
        <a:srgbClr val="85E869"/>
      </a:accent3>
      <a:accent4>
        <a:srgbClr val="FF805C"/>
      </a:accent4>
      <a:accent5>
        <a:srgbClr val="8A0FA6"/>
      </a:accent5>
      <a:accent6>
        <a:srgbClr val="FFFF00"/>
      </a:accent6>
      <a:hlink>
        <a:srgbClr val="0ACFCF"/>
      </a:hlink>
      <a:folHlink>
        <a:srgbClr val="0ACFCF"/>
      </a:folHlink>
    </a:clrScheme>
    <a:fontScheme name="Teknologiateollisuu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ln>
      </a:spPr>
      <a:bodyPr vert="horz" wrap="square" lIns="91440" tIns="45720" rIns="91440" bIns="45720" numCol="1" anchor="t" anchorCtr="0" compatLnSpc="1">
        <a:prstTxWarp prst="textNoShape">
          <a:avLst/>
        </a:prstTxWarp>
      </a:bodyPr>
      <a:lstStyle>
        <a:defPPr>
          <a:defRPr/>
        </a:defPPr>
      </a:lstStyle>
    </a:spDef>
    <a:lnDef>
      <a:spPr>
        <a:ln w="19050"/>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spAutoFit/>
      </a:bodyPr>
      <a:lstStyle>
        <a:defPPr>
          <a:defRPr spc="-40" dirty="0" err="1" smtClean="0"/>
        </a:defPPr>
      </a:lstStyle>
    </a:txDef>
  </a:objectDefaults>
  <a:extraClrSchemeLst/>
  <a:extLst>
    <a:ext uri="{05A4C25C-085E-4340-85A3-A5531E510DB2}">
      <thm15:themeFamily xmlns:thm15="http://schemas.microsoft.com/office/thememl/2012/main" name="Tekno_FI_2016" id="{20EA1341-EE32-433B-BC03-FE23A0136C67}" vid="{91854BC2-7349-49C3-92B6-AE41D831ABA0}"/>
    </a:ext>
  </a:extLst>
</a:theme>
</file>

<file path=ppt/theme/theme3.xml><?xml version="1.0" encoding="utf-8"?>
<a:theme xmlns:a="http://schemas.openxmlformats.org/drawingml/2006/main" name="7_GesM - Standard 16x9">
  <a:themeElements>
    <a:clrScheme name="Standardfarben">
      <a:dk1>
        <a:sysClr val="windowText" lastClr="000000"/>
      </a:dk1>
      <a:lt1>
        <a:sysClr val="window" lastClr="FFFFFF"/>
      </a:lt1>
      <a:dk2>
        <a:srgbClr val="005687"/>
      </a:dk2>
      <a:lt2>
        <a:srgbClr val="FFFFFF"/>
      </a:lt2>
      <a:accent1>
        <a:srgbClr val="005687"/>
      </a:accent1>
      <a:accent2>
        <a:srgbClr val="A11510"/>
      </a:accent2>
      <a:accent3>
        <a:srgbClr val="8C99A0"/>
      </a:accent3>
      <a:accent4>
        <a:srgbClr val="005687"/>
      </a:accent4>
      <a:accent5>
        <a:srgbClr val="A11510"/>
      </a:accent5>
      <a:accent6>
        <a:srgbClr val="FFFFFF"/>
      </a:accent6>
      <a:hlink>
        <a:srgbClr val="0000FF"/>
      </a:hlink>
      <a:folHlink>
        <a:srgbClr val="800080"/>
      </a:folHlink>
    </a:clrScheme>
    <a:fontScheme name="Arial">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tx2"/>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1_Office Theme">
  <a:themeElements>
    <a:clrScheme name="159149">
      <a:dk1>
        <a:srgbClr val="2C2E83"/>
      </a:dk1>
      <a:lt1>
        <a:srgbClr val="FFFFFF"/>
      </a:lt1>
      <a:dk2>
        <a:srgbClr val="000000"/>
      </a:dk2>
      <a:lt2>
        <a:srgbClr val="E7E6E6"/>
      </a:lt2>
      <a:accent1>
        <a:srgbClr val="BD1D2C"/>
      </a:accent1>
      <a:accent2>
        <a:srgbClr val="ED7D31"/>
      </a:accent2>
      <a:accent3>
        <a:srgbClr val="1D71B8"/>
      </a:accent3>
      <a:accent4>
        <a:srgbClr val="2C2E83"/>
      </a:accent4>
      <a:accent5>
        <a:srgbClr val="95C11F"/>
      </a:accent5>
      <a:accent6>
        <a:srgbClr val="88CDD3"/>
      </a:accent6>
      <a:hlink>
        <a:srgbClr val="F7941D"/>
      </a:hlink>
      <a:folHlink>
        <a:srgbClr val="BD1D2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159149">
      <a:dk1>
        <a:srgbClr val="2C2E83"/>
      </a:dk1>
      <a:lt1>
        <a:srgbClr val="FFFFFF"/>
      </a:lt1>
      <a:dk2>
        <a:srgbClr val="000000"/>
      </a:dk2>
      <a:lt2>
        <a:srgbClr val="E7E6E6"/>
      </a:lt2>
      <a:accent1>
        <a:srgbClr val="BD1D2C"/>
      </a:accent1>
      <a:accent2>
        <a:srgbClr val="ED7D31"/>
      </a:accent2>
      <a:accent3>
        <a:srgbClr val="1D71B8"/>
      </a:accent3>
      <a:accent4>
        <a:srgbClr val="2C2E83"/>
      </a:accent4>
      <a:accent5>
        <a:srgbClr val="95C11F"/>
      </a:accent5>
      <a:accent6>
        <a:srgbClr val="88CDD3"/>
      </a:accent6>
      <a:hlink>
        <a:srgbClr val="F7941D"/>
      </a:hlink>
      <a:folHlink>
        <a:srgbClr val="BD1D2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White">
  <a:themeElements>
    <a:clrScheme name="FME theme">
      <a:dk1>
        <a:srgbClr val="FFFFFF"/>
      </a:dk1>
      <a:lt1>
        <a:srgbClr val="FFFFFF"/>
      </a:lt1>
      <a:dk2>
        <a:srgbClr val="F08000"/>
      </a:dk2>
      <a:lt2>
        <a:srgbClr val="000000"/>
      </a:lt2>
      <a:accent1>
        <a:srgbClr val="F08000"/>
      </a:accent1>
      <a:accent2>
        <a:srgbClr val="000000"/>
      </a:accent2>
      <a:accent3>
        <a:srgbClr val="009FE3"/>
      </a:accent3>
      <a:accent4>
        <a:srgbClr val="FCE6CC"/>
      </a:accent4>
      <a:accent5>
        <a:srgbClr val="808080"/>
      </a:accent5>
      <a:accent6>
        <a:srgbClr val="F9CC99"/>
      </a:accent6>
      <a:hlink>
        <a:srgbClr val="FFFFFF"/>
      </a:hlink>
      <a:folHlink>
        <a:srgbClr val="FCE6C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ctr">
        <a:spAutoFit/>
      </a:bodyPr>
      <a:lstStyle>
        <a:defPPr marL="0" marR="0" indent="0" algn="l" defTabSz="457200" rtl="0" fontAlgn="auto" latinLnBrk="0" hangingPunct="0">
          <a:lnSpc>
            <a:spcPct val="110000"/>
          </a:lnSpc>
          <a:spcBef>
            <a:spcPts val="0"/>
          </a:spcBef>
          <a:spcAft>
            <a:spcPts val="0"/>
          </a:spcAft>
          <a:buClrTx/>
          <a:buSzTx/>
          <a:buFontTx/>
          <a:buNone/>
          <a:tabLst/>
          <a:defRPr kumimoji="0" sz="35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10000"/>
          </a:lnSpc>
          <a:spcBef>
            <a:spcPts val="0"/>
          </a:spcBef>
          <a:spcAft>
            <a:spcPts val="0"/>
          </a:spcAft>
          <a:buClrTx/>
          <a:buSzTx/>
          <a:buFontTx/>
          <a:buNone/>
          <a:tabLst/>
          <a:defRPr kumimoji="0" sz="35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FME lege slides.potx  -  version 1.0: 19-3-2021 13:44  -  Read-Only" id="{2FF9F5B9-F3DD-4963-8EFA-B189C2E590A1}" vid="{7029DE1A-D213-481A-81A3-0F2293DCF64C}"/>
    </a:ext>
  </a:extLst>
</a:theme>
</file>

<file path=ppt/theme/theme8.xml><?xml version="1.0" encoding="utf-8"?>
<a:theme xmlns:a="http://schemas.openxmlformats.org/drawingml/2006/main" name="1_Teknologiateollisuus_masterdia">
  <a:themeElements>
    <a:clrScheme name="Teknologiateollisuus">
      <a:dk1>
        <a:srgbClr val="29282E"/>
      </a:dk1>
      <a:lt1>
        <a:srgbClr val="FFFFFF"/>
      </a:lt1>
      <a:dk2>
        <a:srgbClr val="29282E"/>
      </a:dk2>
      <a:lt2>
        <a:srgbClr val="FFFFFF"/>
      </a:lt2>
      <a:accent1>
        <a:srgbClr val="0070C0"/>
      </a:accent1>
      <a:accent2>
        <a:srgbClr val="FF00B8"/>
      </a:accent2>
      <a:accent3>
        <a:srgbClr val="85E869"/>
      </a:accent3>
      <a:accent4>
        <a:srgbClr val="FF805C"/>
      </a:accent4>
      <a:accent5>
        <a:srgbClr val="8A0FA6"/>
      </a:accent5>
      <a:accent6>
        <a:srgbClr val="FFFF00"/>
      </a:accent6>
      <a:hlink>
        <a:srgbClr val="0ACFCF"/>
      </a:hlink>
      <a:folHlink>
        <a:srgbClr val="0ACFCF"/>
      </a:folHlink>
    </a:clrScheme>
    <a:fontScheme name="Mukautettu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ln>
      </a:spPr>
      <a:bodyPr vert="horz" wrap="square" lIns="91440" tIns="45720" rIns="91440" bIns="45720" numCol="1" anchor="t" anchorCtr="0" compatLnSpc="1">
        <a:prstTxWarp prst="textNoShape">
          <a:avLst/>
        </a:prstTxWarp>
      </a:bodyPr>
      <a:lstStyle>
        <a:defPPr>
          <a:defRPr/>
        </a:defPPr>
      </a:lstStyle>
    </a:spDef>
    <a:lnDef>
      <a:spPr>
        <a:ln w="19050"/>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spAutoFit/>
      </a:bodyPr>
      <a:lstStyle>
        <a:defPPr>
          <a:defRPr spc="-40" dirty="0" err="1" smtClean="0"/>
        </a:defPPr>
      </a:lstStyle>
    </a:txDef>
  </a:objectDefaults>
  <a:extraClrSchemeLst/>
  <a:extLst>
    <a:ext uri="{05A4C25C-085E-4340-85A3-A5531E510DB2}">
      <thm15:themeFamily xmlns:thm15="http://schemas.microsoft.com/office/thememl/2012/main" name="Tekno_En_2016.potx" id="{E14B6F4D-2AAF-4653-9D1F-37CDC620F9CB}" vid="{8AE68278-BDD8-4175-A899-D5C2E87B9830}"/>
    </a:ext>
  </a:extLst>
</a:theme>
</file>

<file path=ppt/theme/theme9.xml><?xml version="1.0" encoding="utf-8"?>
<a:theme xmlns:a="http://schemas.openxmlformats.org/drawingml/2006/main" name="Dansk Industri">
  <a:themeElements>
    <a:clrScheme name="DI Corporate 2023">
      <a:dk1>
        <a:srgbClr val="000000"/>
      </a:dk1>
      <a:lt1>
        <a:srgbClr val="FFFFFF"/>
      </a:lt1>
      <a:dk2>
        <a:srgbClr val="38025C"/>
      </a:dk2>
      <a:lt2>
        <a:srgbClr val="F7F5FF"/>
      </a:lt2>
      <a:accent1>
        <a:srgbClr val="38025C"/>
      </a:accent1>
      <a:accent2>
        <a:srgbClr val="A7A4E0"/>
      </a:accent2>
      <a:accent3>
        <a:srgbClr val="7D55C7"/>
      </a:accent3>
      <a:accent4>
        <a:srgbClr val="3B383D"/>
      </a:accent4>
      <a:accent5>
        <a:srgbClr val="646266"/>
      </a:accent5>
      <a:accent6>
        <a:srgbClr val="BDBDBD"/>
      </a:accent6>
      <a:hlink>
        <a:srgbClr val="7D55C7"/>
      </a:hlink>
      <a:folHlink>
        <a:srgbClr val="A7A4E0"/>
      </a:folHlink>
    </a:clrScheme>
    <a:fontScheme name="Dansk Industri 2023">
      <a:majorFont>
        <a:latin typeface="DI Display Office"/>
        <a:ea typeface=""/>
        <a:cs typeface=""/>
      </a:majorFont>
      <a:minorFont>
        <a:latin typeface="DI Sans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15875">
          <a:solidFill>
            <a:schemeClr val="accent1"/>
          </a:solidFill>
        </a:ln>
      </a:spPr>
      <a:bodyPr lIns="72000" tIns="36000" rIns="72000" bIns="36000"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solidFill>
              <a:schemeClr val="accent1"/>
            </a:solidFill>
          </a:defRPr>
        </a:defPPr>
      </a:lstStyle>
    </a:txDef>
  </a:objectDefaults>
  <a:extraClrSchemeLst/>
  <a:custClrLst>
    <a:custClr name="Off White Background">
      <a:srgbClr val="F7F5FF"/>
    </a:custClr>
    <a:custClr name="Dark Purple 500">
      <a:srgbClr val="38025C"/>
    </a:custClr>
    <a:custClr name="Dark Purple 400">
      <a:srgbClr val="60347C"/>
    </a:custClr>
    <a:custClr name="Light Purple 500">
      <a:srgbClr val="A7A4E0"/>
    </a:custClr>
    <a:custClr name="Light Purple 400">
      <a:srgbClr val="B9B6E6"/>
    </a:custClr>
    <a:custClr name="Vibrant Purple 500">
      <a:srgbClr val="7D55C7"/>
    </a:custClr>
    <a:custClr name="Vibrant Purple 400">
      <a:srgbClr val="9777D2"/>
    </a:custClr>
    <a:custClr name="Dark Grey">
      <a:srgbClr val="3B383D"/>
    </a:custClr>
    <a:custClr name="Vibrant Grey">
      <a:srgbClr val="646266"/>
    </a:custClr>
    <a:custClr name="Light Grey">
      <a:srgbClr val="BDBDBD"/>
    </a:custClr>
    <a:custClr name="Dark Aqua 500">
      <a:srgbClr val="004851"/>
    </a:custClr>
    <a:custClr name="Dark Aqua 400">
      <a:srgbClr val="336D74"/>
    </a:custClr>
    <a:custClr name="Vibrant Aqua 500">
      <a:srgbClr val="00AB8E"/>
    </a:custClr>
    <a:custClr name="Vibrant Aqua 400">
      <a:srgbClr val="33BCA5"/>
    </a:custClr>
    <a:custClr name="Light Aqua 500">
      <a:srgbClr val="88DBDF"/>
    </a:custClr>
    <a:custClr name="Light Aqua 400">
      <a:srgbClr val="A0E2E5"/>
    </a:custClr>
    <a:custClr name="Dark Blue 500">
      <a:srgbClr val="002B49"/>
    </a:custClr>
    <a:custClr name="Dark Blue 400">
      <a:srgbClr val="33556D"/>
    </a:custClr>
    <a:custClr name="Vibrant Blue 500">
      <a:srgbClr val="007096"/>
    </a:custClr>
    <a:custClr name="Vibrant Blue 400">
      <a:srgbClr val="338DAB"/>
    </a:custClr>
    <a:custClr name="Light Blue 500">
      <a:srgbClr val="8DC8E8"/>
    </a:custClr>
    <a:custClr name="Light Blue 400">
      <a:srgbClr val="A4D3ED"/>
    </a:custClr>
    <a:custClr name="Dark Red 500">
      <a:srgbClr val="70273D"/>
    </a:custClr>
    <a:custClr name="Dark Red 400">
      <a:srgbClr val="8D5264"/>
    </a:custClr>
    <a:custClr name="Vibrant Red 500">
      <a:srgbClr val="D22730"/>
    </a:custClr>
    <a:custClr name="Vibrant Red 400">
      <a:srgbClr val="DB5259"/>
    </a:custClr>
    <a:custClr name="Light Red 500">
      <a:srgbClr val="EAB8E4"/>
    </a:custClr>
    <a:custClr name="Light Red 400">
      <a:srgbClr val="EEC6E9"/>
    </a:custClr>
    <a:custClr name="Dark Green 500">
      <a:srgbClr val="284734"/>
    </a:custClr>
    <a:custClr name="Dark Green 400">
      <a:srgbClr val="536C5D"/>
    </a:custClr>
    <a:custClr name="Vibrant Green 500">
      <a:srgbClr val="56C271"/>
    </a:custClr>
    <a:custClr name="Vibrant Green 400">
      <a:srgbClr val="78CE8D"/>
    </a:custClr>
    <a:custClr name="Light Green 500">
      <a:srgbClr val="BCE194"/>
    </a:custClr>
    <a:custClr name="Light Green 400">
      <a:srgbClr val="C9E7A9"/>
    </a:custClr>
    <a:custClr name="Dark Orange 500">
      <a:srgbClr val="B33D26"/>
    </a:custClr>
    <a:custClr name="Dark Orange 400">
      <a:srgbClr val="C2645B"/>
    </a:custClr>
    <a:custClr name="Vibrant Orange 500 ">
      <a:srgbClr val="F68D2E"/>
    </a:custClr>
    <a:custClr name="Vibrant Orange 400 ">
      <a:srgbClr val="F8A458"/>
    </a:custClr>
    <a:custClr name="Light Orange 500">
      <a:srgbClr val="FCC89B"/>
    </a:custClr>
    <a:custClr name="Light Orange 400">
      <a:srgbClr val="FDD3AF"/>
    </a:custClr>
  </a:custClrLst>
  <a:extLst>
    <a:ext uri="{05A4C25C-085E-4340-85A3-A5531E510DB2}">
      <thm15:themeFamily xmlns:thm15="http://schemas.microsoft.com/office/thememl/2012/main" name="Dansk Industri skabelon 26092023.potx" id="{3C28A6E1-96D6-433D-BB60-F71FBB51FFE4}" vid="{483A7468-37FB-4E26-BAB9-376083A873F9}"/>
    </a:ext>
  </a:extLst>
</a:theme>
</file>

<file path=ppt/theme/themeOverride1.xml><?xml version="1.0" encoding="utf-8"?>
<a:themeOverride xmlns:a="http://schemas.openxmlformats.org/drawingml/2006/main">
  <a:clrScheme name="159149">
    <a:dk1>
      <a:srgbClr val="2C2E83"/>
    </a:dk1>
    <a:lt1>
      <a:srgbClr val="FFFFFF"/>
    </a:lt1>
    <a:dk2>
      <a:srgbClr val="000000"/>
    </a:dk2>
    <a:lt2>
      <a:srgbClr val="E7E6E6"/>
    </a:lt2>
    <a:accent1>
      <a:srgbClr val="BD1D2C"/>
    </a:accent1>
    <a:accent2>
      <a:srgbClr val="ED7D31"/>
    </a:accent2>
    <a:accent3>
      <a:srgbClr val="1D71B8"/>
    </a:accent3>
    <a:accent4>
      <a:srgbClr val="2C2E83"/>
    </a:accent4>
    <a:accent5>
      <a:srgbClr val="95C11F"/>
    </a:accent5>
    <a:accent6>
      <a:srgbClr val="88CDD3"/>
    </a:accent6>
    <a:hlink>
      <a:srgbClr val="F7941D"/>
    </a:hlink>
    <a:folHlink>
      <a:srgbClr val="BD1D2C"/>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76408ff-cc63-4ac7-9fcd-ff3fb8d4b7c2">
      <Terms xmlns="http://schemas.microsoft.com/office/infopath/2007/PartnerControls"/>
    </lcf76f155ced4ddcb4097134ff3c332f>
    <TaxCatchAll xmlns="bc48fb7b-19e1-41c9-9f5e-42f45b0c0c71" xsi:nil="true"/>
  </documentManagement>
</p:properties>
</file>

<file path=customXml/item2.xml><?xml version="1.0" encoding="utf-8"?>
<TemplafySlideTemplateConfiguration><![CDATA[{"documentContentValidatorConfiguration":{"enableDocumentContentValidator":false,"documentContentValidatorVersion":0},"elementsMetadata":[],"slideId":"638427290379807483","enableDocumentContentUpdater":true,"version":"1.3"}]]></TemplafySlideTemplateConfiguration>
</file>

<file path=customXml/item3.xml><?xml version="1.0" encoding="utf-8"?>
<ct:contentTypeSchema xmlns:ct="http://schemas.microsoft.com/office/2006/metadata/contentType" xmlns:ma="http://schemas.microsoft.com/office/2006/metadata/properties/metaAttributes" ct:_="" ma:_="" ma:contentTypeName="Document" ma:contentTypeID="0x0101009F2A435B41BE8B4091089F52D9BF3B15" ma:contentTypeVersion="18" ma:contentTypeDescription="Create a new document." ma:contentTypeScope="" ma:versionID="78bf9ab601b477c8ee6fef4dfd411161">
  <xsd:schema xmlns:xsd="http://www.w3.org/2001/XMLSchema" xmlns:xs="http://www.w3.org/2001/XMLSchema" xmlns:p="http://schemas.microsoft.com/office/2006/metadata/properties" xmlns:ns2="f76408ff-cc63-4ac7-9fcd-ff3fb8d4b7c2" xmlns:ns3="bc48fb7b-19e1-41c9-9f5e-42f45b0c0c71" targetNamespace="http://schemas.microsoft.com/office/2006/metadata/properties" ma:root="true" ma:fieldsID="fa588ab1a2db090209e614727a1577f2" ns2:_="" ns3:_="">
    <xsd:import namespace="f76408ff-cc63-4ac7-9fcd-ff3fb8d4b7c2"/>
    <xsd:import namespace="bc48fb7b-19e1-41c9-9f5e-42f45b0c0c7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6408ff-cc63-4ac7-9fcd-ff3fb8d4b7c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3f0c510-cb70-48d5-b52a-281523fd955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c48fb7b-19e1-41c9-9f5e-42f45b0c0c71"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369d272-f44b-494b-ba5d-b395fa44746e}" ma:internalName="TaxCatchAll" ma:showField="CatchAllData" ma:web="bc48fb7b-19e1-41c9-9f5e-42f45b0c0c7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TemplafySlideFormConfiguration><![CDATA[{"formFields":[],"formDataEntries":[]}]]></TemplafySlideFormConfiguration>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A23F014-1517-42C1-BAF8-E5D985D34452}">
  <ds:schemaRefs>
    <ds:schemaRef ds:uri="http://purl.org/dc/elements/1.1/"/>
    <ds:schemaRef ds:uri="http://schemas.microsoft.com/office/2006/metadata/properties"/>
    <ds:schemaRef ds:uri="f76408ff-cc63-4ac7-9fcd-ff3fb8d4b7c2"/>
    <ds:schemaRef ds:uri="bc48fb7b-19e1-41c9-9f5e-42f45b0c0c71"/>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www.w3.org/XML/1998/namespace"/>
  </ds:schemaRefs>
</ds:datastoreItem>
</file>

<file path=customXml/itemProps2.xml><?xml version="1.0" encoding="utf-8"?>
<ds:datastoreItem xmlns:ds="http://schemas.openxmlformats.org/officeDocument/2006/customXml" ds:itemID="{C39DBB9A-EC83-405C-9947-CF45704CBB2C}">
  <ds:schemaRefs/>
</ds:datastoreItem>
</file>

<file path=customXml/itemProps3.xml><?xml version="1.0" encoding="utf-8"?>
<ds:datastoreItem xmlns:ds="http://schemas.openxmlformats.org/officeDocument/2006/customXml" ds:itemID="{3AAD7091-967F-4F37-B285-190959F2289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76408ff-cc63-4ac7-9fcd-ff3fb8d4b7c2"/>
    <ds:schemaRef ds:uri="bc48fb7b-19e1-41c9-9f5e-42f45b0c0c7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F048EF45-EB86-4747-9089-3DEADCAB05CA}">
  <ds:schemaRefs/>
</ds:datastoreItem>
</file>

<file path=customXml/itemProps5.xml><?xml version="1.0" encoding="utf-8"?>
<ds:datastoreItem xmlns:ds="http://schemas.openxmlformats.org/officeDocument/2006/customXml" ds:itemID="{7E77F3BA-FCF2-4349-99F2-14132C35764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14424</TotalTime>
  <Words>8806</Words>
  <Application>Microsoft Office PowerPoint</Application>
  <PresentationFormat>Widescreen</PresentationFormat>
  <Paragraphs>1559</Paragraphs>
  <Slides>136</Slides>
  <Notes>25</Notes>
  <HiddenSlides>8</HiddenSlides>
  <MMClips>0</MMClips>
  <ScaleCrop>false</ScaleCrop>
  <HeadingPairs>
    <vt:vector size="8" baseType="variant">
      <vt:variant>
        <vt:lpstr>Fonts Used</vt:lpstr>
      </vt:variant>
      <vt:variant>
        <vt:i4>18</vt:i4>
      </vt:variant>
      <vt:variant>
        <vt:lpstr>Theme</vt:lpstr>
      </vt:variant>
      <vt:variant>
        <vt:i4>13</vt:i4>
      </vt:variant>
      <vt:variant>
        <vt:lpstr>Embedded OLE Servers</vt:lpstr>
      </vt:variant>
      <vt:variant>
        <vt:i4>2</vt:i4>
      </vt:variant>
      <vt:variant>
        <vt:lpstr>Slide Titles</vt:lpstr>
      </vt:variant>
      <vt:variant>
        <vt:i4>136</vt:i4>
      </vt:variant>
    </vt:vector>
  </HeadingPairs>
  <TitlesOfParts>
    <vt:vector size="169" baseType="lpstr">
      <vt:lpstr>Alegreya Sans</vt:lpstr>
      <vt:lpstr>Arial</vt:lpstr>
      <vt:lpstr>Arial (Textkörper)</vt:lpstr>
      <vt:lpstr>Arial Black</vt:lpstr>
      <vt:lpstr>Basis Grotesque Mono</vt:lpstr>
      <vt:lpstr>BauPro-Italic</vt:lpstr>
      <vt:lpstr>BauPro-Medium</vt:lpstr>
      <vt:lpstr>Calibri</vt:lpstr>
      <vt:lpstr>Calibri Light</vt:lpstr>
      <vt:lpstr>DI Display Office</vt:lpstr>
      <vt:lpstr>DI Numbers Office</vt:lpstr>
      <vt:lpstr>DI Sans Office</vt:lpstr>
      <vt:lpstr>Helvetica Neue Medium</vt:lpstr>
      <vt:lpstr>Montserrat</vt:lpstr>
      <vt:lpstr>myriad-pro</vt:lpstr>
      <vt:lpstr>Symbol</vt:lpstr>
      <vt:lpstr>Verdana</vt:lpstr>
      <vt:lpstr>Wingdings</vt:lpstr>
      <vt:lpstr>Office Theme</vt:lpstr>
      <vt:lpstr>Teknologiateollisuus_masterdia</vt:lpstr>
      <vt:lpstr>7_GesM - Standard 16x9</vt:lpstr>
      <vt:lpstr>1_Office Theme</vt:lpstr>
      <vt:lpstr>2_Office Theme</vt:lpstr>
      <vt:lpstr>Tema di Office</vt:lpstr>
      <vt:lpstr>White</vt:lpstr>
      <vt:lpstr>1_Teknologiateollisuus_masterdia</vt:lpstr>
      <vt:lpstr>Dansk Industri</vt:lpstr>
      <vt:lpstr>modèle présentation_UIMM</vt:lpstr>
      <vt:lpstr>AGORIA</vt:lpstr>
      <vt:lpstr>1_AGORIA</vt:lpstr>
      <vt:lpstr>GesM - Standard 16x9</vt:lpstr>
      <vt:lpstr>Macrobond document</vt:lpstr>
      <vt:lpstr>Worksheet</vt:lpstr>
      <vt:lpstr>PowerPoint Presentation</vt:lpstr>
      <vt:lpstr>agenda</vt:lpstr>
      <vt:lpstr>2. Update on the situation in the MET Industries </vt:lpstr>
      <vt:lpstr>Manufacturing Economic Outlook 2024/Q1 </vt:lpstr>
      <vt:lpstr>Overview</vt:lpstr>
      <vt:lpstr>Output stumbles at the start of the year, Orders consistent</vt:lpstr>
      <vt:lpstr>Q1 Performance weak but expectations bullish</vt:lpstr>
      <vt:lpstr>Performance half as strong as expectations</vt:lpstr>
      <vt:lpstr>Price increases accelerate, and margins worsen</vt:lpstr>
      <vt:lpstr>Confidence remains robust</vt:lpstr>
      <vt:lpstr>Employment &amp; Investment both trend upward slightly</vt:lpstr>
      <vt:lpstr>Forecasts remain weak for 2024</vt:lpstr>
      <vt:lpstr>Review</vt:lpstr>
      <vt:lpstr>Review</vt:lpstr>
      <vt:lpstr>PowerPoint Presentation</vt:lpstr>
      <vt:lpstr>PowerPoint Presentation</vt:lpstr>
      <vt:lpstr>PowerPoint Presentation</vt:lpstr>
      <vt:lpstr>PowerPoint Presentation</vt:lpstr>
      <vt:lpstr>PowerPoint Presentation</vt:lpstr>
      <vt:lpstr>PowerPoint Presentation</vt:lpstr>
      <vt:lpstr>GDP dynamics ITALY (yearly percentage)</vt:lpstr>
      <vt:lpstr>Production Dynamics - 2023 (tendential and cyclical variations in each quarter)</vt:lpstr>
      <vt:lpstr>Metalworking Production by Industrial Sector ( 2023/2022 percentage change)</vt:lpstr>
      <vt:lpstr>Italian Metalworking Exports by Destination Market (2023/2022  percentage change)</vt:lpstr>
      <vt:lpstr>Portfolio Orders (quarterly balances)</vt:lpstr>
      <vt:lpstr>Production and Employment Forecasts (quarterly balances)</vt:lpstr>
      <vt:lpstr>Thank You For Your Attention      Ezio Civitareale and Elena Falcone</vt:lpstr>
      <vt:lpstr>PowerPoint Presentation</vt:lpstr>
      <vt:lpstr>Recession in the MET Industry Accelerated at the Beginning of the Year - No Turnaround in Sight</vt:lpstr>
      <vt:lpstr>Annual Overview 2024: MET Industry in Recession at the Start of the year</vt:lpstr>
      <vt:lpstr>MET Production: Recovery Reversed – Plans Indicate Accelerated Decline</vt:lpstr>
      <vt:lpstr>MET Production: Recession Accelerates - Gap to Pre-Crisis Level Widens Further</vt:lpstr>
      <vt:lpstr>Revenue &amp; Sales: Decline Further Intensifies at the Beginning of the Year</vt:lpstr>
      <vt:lpstr>Key Economic Indicators in the MET Industry: Recession Intensifies at the Start of the Year</vt:lpstr>
      <vt:lpstr>Sector Portfolio: Persistent Differences Due to Mix of Crises and Structural Change</vt:lpstr>
      <vt:lpstr>Employment Development Stable - Skill Shortages Remain Problematic Despite Economic Downturn</vt:lpstr>
      <vt:lpstr>Utilization Falls Below Long-Term Average - Order Backlog Increasingly Viewed Negatively</vt:lpstr>
      <vt:lpstr>Inflation Rate Decreases - (Geo-)Political &amp; Structural Factors Slow Down Disinflation Process</vt:lpstr>
      <vt:lpstr>Production Development World vs. Germany: Noticeable Decoupling from Global Growth Since 2019</vt:lpstr>
      <vt:lpstr>European Industrial Production Above German Trend Since COVID-19 - Currently Also in Decline</vt:lpstr>
      <vt:lpstr>Sentiment Stabilizes in March - Hopes for Bottoming Out Increase</vt:lpstr>
      <vt:lpstr>European industrial production weakens</vt:lpstr>
      <vt:lpstr>Employment Development Stable – Skilled Labor Shortages Continue to be Problematic Despite Weak Demand</vt:lpstr>
      <vt:lpstr>Decline in Inflation Rates: Factors of a Political and Structural Nature Slow Down the Disinflation Process</vt:lpstr>
      <vt:lpstr>PowerPoint Presentation</vt:lpstr>
      <vt:lpstr>How Reliable are the Economic Beacons of Hope for 2024?</vt:lpstr>
      <vt:lpstr>Private consumption remains weak - outlook remains cautious given looming burdens</vt:lpstr>
      <vt:lpstr>A reliable policy framework is needed to boost investment</vt:lpstr>
      <vt:lpstr>Revival of global trade uncertain - German industrial production well below global trend since 2018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Danish Economy</vt:lpstr>
      <vt:lpstr>Danish activity is at a high level</vt:lpstr>
      <vt:lpstr>Denmark is a success on pills</vt:lpstr>
      <vt:lpstr>Decline in production</vt:lpstr>
      <vt:lpstr>Neutral expectations for the next 3 months</vt:lpstr>
      <vt:lpstr>The capacity pressure is relieved</vt:lpstr>
      <vt:lpstr>Employment is expected to decline</vt:lpstr>
      <vt:lpstr>Weak demand</vt:lpstr>
      <vt:lpstr>Forecast for Danish economy</vt:lpstr>
      <vt:lpstr>Income from abroad and gas from the North Sea</vt:lpstr>
      <vt:lpstr>Forecast for Danish labour market</vt:lpstr>
      <vt:lpstr>PowerPoint Presentation</vt:lpstr>
      <vt:lpstr>BIGGEST ISSUE: Market share is decreasing rapidly in 2nd half of 2023</vt:lpstr>
      <vt:lpstr>2023 : strong market growth, thanks to investment</vt:lpstr>
      <vt:lpstr>2023 : high obstacles to production throughout the year</vt:lpstr>
      <vt:lpstr>2023 : Increase in turnover thanks to increased prices and activity</vt:lpstr>
      <vt:lpstr>Quarter on quarter : from growth to stagnation</vt:lpstr>
      <vt:lpstr>2023 in the sectors</vt:lpstr>
      <vt:lpstr>2023, as for activity : from growth to stagnation</vt:lpstr>
      <vt:lpstr>2023 : Source of employment evolution</vt:lpstr>
      <vt:lpstr>2023 : Decreasing number of vacancies</vt:lpstr>
      <vt:lpstr>Investment increased by 39% in 2 years !</vt:lpstr>
      <vt:lpstr>2024 : Turnover, prices and activity volume are growing further, but slowly</vt:lpstr>
      <vt:lpstr>2024 in the sectors</vt:lpstr>
      <vt:lpstr>2024 : stagnation of employment</vt:lpstr>
      <vt:lpstr>Investment expected to slightly decrease</vt:lpstr>
      <vt:lpstr>3. European Commission Spring Package </vt:lpstr>
      <vt:lpstr>4. Integration of UK data in the Ceemet figures</vt:lpstr>
      <vt:lpstr>4. Integration of UK data in the Ceemet figures</vt:lpstr>
      <vt:lpstr>4. Integration of UK data in the Ceemet figures</vt:lpstr>
      <vt:lpstr>5. Discussion on Ceemet figures  </vt:lpstr>
      <vt:lpstr>CEEMET CEG Meeting Labor Cost </vt:lpstr>
      <vt:lpstr>Total HOURLY LABOUR COSTs IN manufacturing industries* </vt:lpstr>
      <vt:lpstr>Hourly wages in 2023</vt:lpstr>
      <vt:lpstr>Total HOURLY LABOUR COSTs by sector IN metal industries in the eurozone in 2020*</vt:lpstr>
      <vt:lpstr>Total HOURLY LABOUR COSTs by sector IN metal industries in UE-27 in 2020*</vt:lpstr>
      <vt:lpstr>PowerPoint Presentation</vt:lpstr>
      <vt:lpstr>Overview</vt:lpstr>
      <vt:lpstr>R&amp;D in MET in the last decade</vt:lpstr>
      <vt:lpstr>€163bn R&amp;D spent in the EU MET industry</vt:lpstr>
      <vt:lpstr>Breakdown by MET subsector (% share)</vt:lpstr>
      <vt:lpstr>Breakdown of MET R&amp;D spend</vt:lpstr>
      <vt:lpstr>Breakdown of MET R&amp;D spend</vt:lpstr>
      <vt:lpstr>PowerPoint Presentation</vt:lpstr>
      <vt:lpstr>EXPORTS in CEEMET-sectors (2013-2023)</vt:lpstr>
      <vt:lpstr>PowerPoint Presentation</vt:lpstr>
      <vt:lpstr>Slow recovery in productivity after c19-crisis</vt:lpstr>
      <vt:lpstr>Summary Conclusions</vt:lpstr>
      <vt:lpstr>PowerPoint Presentation</vt:lpstr>
      <vt:lpstr>Renewed, but only slight job cuts at MET in 2023</vt:lpstr>
      <vt:lpstr>The Heavy Weights of the MET Industries</vt:lpstr>
      <vt:lpstr>Structural Change clearly reflected in medium-term Employment Development</vt:lpstr>
      <vt:lpstr>MET Industries cover half of Industrial Employment</vt:lpstr>
      <vt:lpstr>Summary Conclusions</vt:lpstr>
      <vt:lpstr>PowerPoint Presentation</vt:lpstr>
      <vt:lpstr>EU27 Average Annual Hours Worked Per Capita Manufacturing </vt:lpstr>
      <vt:lpstr>EU27 Average number of actual weekly hours of work in the main job by gender - Manufacturing 2008-2022</vt:lpstr>
      <vt:lpstr>EU27 Average number of actual weekly hours of work in the main job by gender - Manufacturing </vt:lpstr>
      <vt:lpstr>Annual Hours Worked Per Capita Metalworking Percentage Change 2020/2019 and 2021/2020</vt:lpstr>
      <vt:lpstr>NOTES</vt:lpstr>
      <vt:lpstr>PowerPoint Presentation</vt:lpstr>
      <vt:lpstr>Gross Investment in Tangible Goods of the MET Industries in the EU27+UK</vt:lpstr>
      <vt:lpstr>Investment Rate of Gross Investment in Tangible Goods of the MET Industries in the EU27+UK</vt:lpstr>
      <vt:lpstr>European Commissions forecasts for EU investments</vt:lpstr>
      <vt:lpstr>PowerPoint Presentation</vt:lpstr>
      <vt:lpstr>6. International comparison of data with other regions</vt:lpstr>
      <vt:lpstr>PowerPoint Presentation</vt:lpstr>
      <vt:lpstr>Labour Cost</vt:lpstr>
      <vt:lpstr>Production</vt:lpstr>
      <vt:lpstr>Production</vt:lpstr>
      <vt:lpstr>Value Added</vt:lpstr>
      <vt:lpstr>Value Added</vt:lpstr>
      <vt:lpstr>Employment</vt:lpstr>
      <vt:lpstr>Employment</vt:lpstr>
      <vt:lpstr>Key Figures</vt:lpstr>
      <vt:lpstr>Key Figures Per Employed</vt:lpstr>
      <vt:lpstr>7. Any other business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Corten, Chetan</dc:creator>
  <cp:lastModifiedBy>John Harkin</cp:lastModifiedBy>
  <cp:revision>204</cp:revision>
  <cp:lastPrinted>2019-01-10T07:52:18Z</cp:lastPrinted>
  <dcterms:created xsi:type="dcterms:W3CDTF">2017-10-23T15:35:07Z</dcterms:created>
  <dcterms:modified xsi:type="dcterms:W3CDTF">2024-05-27T13:17:45Z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0x0101009F2A435B41BE8B4091089F52D9BF3B15</vt:lpwstr>
  </property>
  <property fmtid="{D5CDD505-2E9C-101B-9397-08002B2CF9AE}" pid="3" name="Order">
    <vt:r8>4425000</vt:r8>
  </property>
  <property fmtid="{D5CDD505-2E9C-101B-9397-08002B2CF9AE}" pid="4" name="MediaServiceImageTags">
    <vt:lpwstr/>
  </property>
</Properties>
</file>